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style1.xml" ContentType="application/vnd.ms-office.chartstyle+xml"/>
  <Override PartName="/ppt/charts/colors1.xml" ContentType="application/vnd.ms-office.chartcolorstyle+xml"/>
  <Override PartName="/ppt/charts/chart3.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p:sldMasterIdLst>
    <p:sldMasterId id="2147483648" r:id="rId1"/>
    <p:sldMasterId id="2147483651" r:id="rId2"/>
    <p:sldMasterId id="2147483673" r:id="rId3"/>
  </p:sldMasterIdLst>
  <p:notesMasterIdLst>
    <p:notesMasterId r:id="rId65"/>
  </p:notesMasterIdLst>
  <p:sldIdLst>
    <p:sldId id="362" r:id="rId4"/>
    <p:sldId id="357" r:id="rId5"/>
    <p:sldId id="347" r:id="rId6"/>
    <p:sldId id="259" r:id="rId7"/>
    <p:sldId id="260" r:id="rId8"/>
    <p:sldId id="298" r:id="rId9"/>
    <p:sldId id="307" r:id="rId10"/>
    <p:sldId id="308" r:id="rId11"/>
    <p:sldId id="309" r:id="rId12"/>
    <p:sldId id="310" r:id="rId13"/>
    <p:sldId id="311" r:id="rId14"/>
    <p:sldId id="312" r:id="rId15"/>
    <p:sldId id="313" r:id="rId16"/>
    <p:sldId id="314" r:id="rId17"/>
    <p:sldId id="315" r:id="rId18"/>
    <p:sldId id="316" r:id="rId19"/>
    <p:sldId id="317" r:id="rId20"/>
    <p:sldId id="318" r:id="rId21"/>
    <p:sldId id="319" r:id="rId22"/>
    <p:sldId id="320" r:id="rId23"/>
    <p:sldId id="321" r:id="rId24"/>
    <p:sldId id="322" r:id="rId25"/>
    <p:sldId id="323" r:id="rId26"/>
    <p:sldId id="324" r:id="rId27"/>
    <p:sldId id="325" r:id="rId28"/>
    <p:sldId id="326" r:id="rId29"/>
    <p:sldId id="327" r:id="rId30"/>
    <p:sldId id="328" r:id="rId31"/>
    <p:sldId id="329" r:id="rId32"/>
    <p:sldId id="330" r:id="rId33"/>
    <p:sldId id="331" r:id="rId34"/>
    <p:sldId id="332" r:id="rId35"/>
    <p:sldId id="333" r:id="rId36"/>
    <p:sldId id="334" r:id="rId37"/>
    <p:sldId id="335" r:id="rId38"/>
    <p:sldId id="336" r:id="rId39"/>
    <p:sldId id="337" r:id="rId40"/>
    <p:sldId id="338" r:id="rId41"/>
    <p:sldId id="339" r:id="rId42"/>
    <p:sldId id="340" r:id="rId43"/>
    <p:sldId id="300" r:id="rId44"/>
    <p:sldId id="299" r:id="rId45"/>
    <p:sldId id="346" r:id="rId46"/>
    <p:sldId id="302" r:id="rId47"/>
    <p:sldId id="303" r:id="rId48"/>
    <p:sldId id="304" r:id="rId49"/>
    <p:sldId id="305" r:id="rId50"/>
    <p:sldId id="306" r:id="rId51"/>
    <p:sldId id="292" r:id="rId52"/>
    <p:sldId id="293" r:id="rId53"/>
    <p:sldId id="294" r:id="rId54"/>
    <p:sldId id="295" r:id="rId55"/>
    <p:sldId id="296" r:id="rId56"/>
    <p:sldId id="297" r:id="rId57"/>
    <p:sldId id="363" r:id="rId58"/>
    <p:sldId id="364" r:id="rId59"/>
    <p:sldId id="365" r:id="rId60"/>
    <p:sldId id="301" r:id="rId61"/>
    <p:sldId id="366" r:id="rId62"/>
    <p:sldId id="367" r:id="rId63"/>
    <p:sldId id="368" r:id="rId6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432"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5" autoAdjust="0"/>
    <p:restoredTop sz="94660"/>
  </p:normalViewPr>
  <p:slideViewPr>
    <p:cSldViewPr snapToGrid="0" showGuides="1">
      <p:cViewPr varScale="1">
        <p:scale>
          <a:sx n="68" d="100"/>
          <a:sy n="68" d="100"/>
        </p:scale>
        <p:origin x="816" y="60"/>
      </p:cViewPr>
      <p:guideLst>
        <p:guide orient="horz" pos="2432"/>
        <p:guide pos="3840"/>
      </p:guideLst>
    </p:cSldViewPr>
  </p:slideViewPr>
  <p:notesTextViewPr>
    <p:cViewPr>
      <p:scale>
        <a:sx n="1" d="1"/>
        <a:sy n="1" d="1"/>
      </p:scale>
      <p:origin x="0" y="0"/>
    </p:cViewPr>
  </p:notesTextViewPr>
  <p:sorterViewPr>
    <p:cViewPr>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slide" Target="slides/slide60.xml"/><Relationship Id="rId68" Type="http://schemas.openxmlformats.org/officeDocument/2006/relationships/theme" Target="theme/theme1.xml"/><Relationship Id="rId7" Type="http://schemas.openxmlformats.org/officeDocument/2006/relationships/slide" Target="slides/slide4.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slide" Target="slides/slide50.xml"/><Relationship Id="rId58" Type="http://schemas.openxmlformats.org/officeDocument/2006/relationships/slide" Target="slides/slide55.xml"/><Relationship Id="rId66" Type="http://schemas.openxmlformats.org/officeDocument/2006/relationships/presProps" Target="presProps.xml"/><Relationship Id="rId5" Type="http://schemas.openxmlformats.org/officeDocument/2006/relationships/slide" Target="slides/slide2.xml"/><Relationship Id="rId61" Type="http://schemas.openxmlformats.org/officeDocument/2006/relationships/slide" Target="slides/slide58.xml"/><Relationship Id="rId19" Type="http://schemas.openxmlformats.org/officeDocument/2006/relationships/slide" Target="slides/slide1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slide" Target="slides/slide53.xml"/><Relationship Id="rId64" Type="http://schemas.openxmlformats.org/officeDocument/2006/relationships/slide" Target="slides/slide61.xml"/><Relationship Id="rId69" Type="http://schemas.openxmlformats.org/officeDocument/2006/relationships/tableStyles" Target="tableStyles.xml"/><Relationship Id="rId8" Type="http://schemas.openxmlformats.org/officeDocument/2006/relationships/slide" Target="slides/slide5.xml"/><Relationship Id="rId51" Type="http://schemas.openxmlformats.org/officeDocument/2006/relationships/slide" Target="slides/slide48.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slide" Target="slides/slide56.xml"/><Relationship Id="rId67" Type="http://schemas.openxmlformats.org/officeDocument/2006/relationships/viewProps" Target="viewProps.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slide" Target="slides/slide59.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notesMaster" Target="notesMasters/notesMaster1.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1.xml"/><Relationship Id="rId1" Type="http://schemas.microsoft.com/office/2011/relationships/chartStyle" Target="style1.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2.xml"/><Relationship Id="rId1" Type="http://schemas.microsoft.com/office/2011/relationships/chartStyle" Target="style2.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7514491823072679E-2"/>
          <c:y val="3.6112383443372628E-2"/>
          <c:w val="0.89647403611028209"/>
          <c:h val="0.89553971781631925"/>
        </c:manualLayout>
      </c:layout>
      <c:lineChart>
        <c:grouping val="standard"/>
        <c:varyColors val="0"/>
        <c:ser>
          <c:idx val="0"/>
          <c:order val="0"/>
          <c:spPr>
            <a:ln w="19050">
              <a:solidFill>
                <a:schemeClr val="accent2"/>
              </a:solidFill>
            </a:ln>
          </c:spPr>
          <c:marker>
            <c:symbol val="circle"/>
            <c:size val="5"/>
            <c:spPr>
              <a:solidFill>
                <a:schemeClr val="accent2"/>
              </a:solidFill>
              <a:ln>
                <a:solidFill>
                  <a:schemeClr val="accent2"/>
                </a:solidFill>
              </a:ln>
            </c:spPr>
          </c:marker>
          <c:val>
            <c:numRef>
              <c:f>Sheet1!$B$2:$B$8</c:f>
              <c:numCache>
                <c:formatCode>General</c:formatCode>
                <c:ptCount val="7"/>
                <c:pt idx="0">
                  <c:v>4300</c:v>
                </c:pt>
                <c:pt idx="1">
                  <c:v>3700</c:v>
                </c:pt>
                <c:pt idx="2">
                  <c:v>5050</c:v>
                </c:pt>
                <c:pt idx="3">
                  <c:v>3500</c:v>
                </c:pt>
                <c:pt idx="4">
                  <c:v>4500</c:v>
                </c:pt>
                <c:pt idx="5">
                  <c:v>6700</c:v>
                </c:pt>
                <c:pt idx="6">
                  <c:v>3600</c:v>
                </c:pt>
              </c:numCache>
            </c:numRef>
          </c:val>
          <c:smooth val="0"/>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Series 1</c:v>
                      </c:pt>
                    </c:strCache>
                  </c:strRef>
                </c15:tx>
              </c15:filteredSeriesTitle>
            </c:ext>
            <c:ext xmlns:c15="http://schemas.microsoft.com/office/drawing/2012/chart" uri="{02D57815-91ED-43cb-92C2-25804820EDAC}">
              <c15:filteredCategoryTitle>
                <c15:cat>
                  <c:strRef>
                    <c:extLst>
                      <c:ext uri="{02D57815-91ED-43cb-92C2-25804820EDAC}">
                        <c15:formulaRef>
                          <c15:sqref>Sheet1!$A$2:$A$8</c15:sqref>
                        </c15:formulaRef>
                      </c:ext>
                    </c:extLst>
                    <c:strCache>
                      <c:ptCount val="7"/>
                      <c:pt idx="0">
                        <c:v>Item 1</c:v>
                      </c:pt>
                      <c:pt idx="1">
                        <c:v>Item 2</c:v>
                      </c:pt>
                      <c:pt idx="2">
                        <c:v>Item 3</c:v>
                      </c:pt>
                      <c:pt idx="3">
                        <c:v>Item 4</c:v>
                      </c:pt>
                      <c:pt idx="4">
                        <c:v>Item 5</c:v>
                      </c:pt>
                      <c:pt idx="5">
                        <c:v>Item 6</c:v>
                      </c:pt>
                      <c:pt idx="6">
                        <c:v>Item 7</c:v>
                      </c:pt>
                    </c:strCache>
                  </c:strRef>
                </c15:cat>
              </c15:filteredCategoryTitle>
            </c:ext>
            <c:ext xmlns:c16="http://schemas.microsoft.com/office/drawing/2014/chart" uri="{C3380CC4-5D6E-409C-BE32-E72D297353CC}">
              <c16:uniqueId val="{00000000-112C-4C21-ACB7-2CC70732B92A}"/>
            </c:ext>
          </c:extLst>
        </c:ser>
        <c:ser>
          <c:idx val="1"/>
          <c:order val="1"/>
          <c:spPr>
            <a:ln w="19050">
              <a:solidFill>
                <a:schemeClr val="accent1"/>
              </a:solidFill>
            </a:ln>
          </c:spPr>
          <c:marker>
            <c:symbol val="circle"/>
            <c:size val="5"/>
            <c:spPr>
              <a:solidFill>
                <a:schemeClr val="accent1"/>
              </a:solidFill>
              <a:ln>
                <a:solidFill>
                  <a:schemeClr val="accent1"/>
                </a:solidFill>
              </a:ln>
            </c:spPr>
          </c:marker>
          <c:val>
            <c:numRef>
              <c:f>Sheet1!$C$2:$C$8</c:f>
              <c:numCache>
                <c:formatCode>General</c:formatCode>
                <c:ptCount val="7"/>
                <c:pt idx="0">
                  <c:v>2400</c:v>
                </c:pt>
                <c:pt idx="1">
                  <c:v>4400</c:v>
                </c:pt>
                <c:pt idx="2">
                  <c:v>1800</c:v>
                </c:pt>
                <c:pt idx="3">
                  <c:v>2800</c:v>
                </c:pt>
                <c:pt idx="4">
                  <c:v>6700</c:v>
                </c:pt>
                <c:pt idx="5">
                  <c:v>5900</c:v>
                </c:pt>
                <c:pt idx="6">
                  <c:v>7700</c:v>
                </c:pt>
              </c:numCache>
            </c:numRef>
          </c:val>
          <c:smooth val="0"/>
          <c:extLst>
            <c:ext xmlns:c15="http://schemas.microsoft.com/office/drawing/2012/chart" uri="{02D57815-91ED-43cb-92C2-25804820EDAC}">
              <c15:filteredSeriesTitle>
                <c15:tx>
                  <c:strRef>
                    <c:extLst>
                      <c:ext uri="{02D57815-91ED-43cb-92C2-25804820EDAC}">
                        <c15:formulaRef>
                          <c15:sqref>Sheet1!$C$1</c15:sqref>
                        </c15:formulaRef>
                      </c:ext>
                    </c:extLst>
                    <c:strCache>
                      <c:ptCount val="1"/>
                      <c:pt idx="0">
                        <c:v>Series 2</c:v>
                      </c:pt>
                    </c:strCache>
                  </c:strRef>
                </c15:tx>
              </c15:filteredSeriesTitle>
            </c:ext>
            <c:ext xmlns:c15="http://schemas.microsoft.com/office/drawing/2012/chart" uri="{02D57815-91ED-43cb-92C2-25804820EDAC}">
              <c15:filteredCategoryTitle>
                <c15:cat>
                  <c:strRef>
                    <c:extLst>
                      <c:ext uri="{02D57815-91ED-43cb-92C2-25804820EDAC}">
                        <c15:formulaRef>
                          <c15:sqref>Sheet1!$A$2:$A$8</c15:sqref>
                        </c15:formulaRef>
                      </c:ext>
                    </c:extLst>
                    <c:strCache>
                      <c:ptCount val="7"/>
                      <c:pt idx="0">
                        <c:v>Item 1</c:v>
                      </c:pt>
                      <c:pt idx="1">
                        <c:v>Item 2</c:v>
                      </c:pt>
                      <c:pt idx="2">
                        <c:v>Item 3</c:v>
                      </c:pt>
                      <c:pt idx="3">
                        <c:v>Item 4</c:v>
                      </c:pt>
                      <c:pt idx="4">
                        <c:v>Item 5</c:v>
                      </c:pt>
                      <c:pt idx="5">
                        <c:v>Item 6</c:v>
                      </c:pt>
                      <c:pt idx="6">
                        <c:v>Item 7</c:v>
                      </c:pt>
                    </c:strCache>
                  </c:strRef>
                </c15:cat>
              </c15:filteredCategoryTitle>
            </c:ext>
            <c:ext xmlns:c16="http://schemas.microsoft.com/office/drawing/2014/chart" uri="{C3380CC4-5D6E-409C-BE32-E72D297353CC}">
              <c16:uniqueId val="{00000001-112C-4C21-ACB7-2CC70732B92A}"/>
            </c:ext>
          </c:extLst>
        </c:ser>
        <c:ser>
          <c:idx val="2"/>
          <c:order val="2"/>
          <c:spPr>
            <a:ln w="19050">
              <a:solidFill>
                <a:schemeClr val="accent3"/>
              </a:solidFill>
            </a:ln>
          </c:spPr>
          <c:marker>
            <c:symbol val="circle"/>
            <c:size val="5"/>
            <c:spPr>
              <a:solidFill>
                <a:schemeClr val="accent3"/>
              </a:solidFill>
            </c:spPr>
          </c:marker>
          <c:val>
            <c:numRef>
              <c:f>Sheet1!$D$2:$D$8</c:f>
              <c:numCache>
                <c:formatCode>General</c:formatCode>
                <c:ptCount val="7"/>
                <c:pt idx="0">
                  <c:v>2300</c:v>
                </c:pt>
                <c:pt idx="1">
                  <c:v>3500</c:v>
                </c:pt>
                <c:pt idx="2">
                  <c:v>3007</c:v>
                </c:pt>
                <c:pt idx="3">
                  <c:v>5200</c:v>
                </c:pt>
                <c:pt idx="4">
                  <c:v>3400</c:v>
                </c:pt>
                <c:pt idx="5">
                  <c:v>3500</c:v>
                </c:pt>
                <c:pt idx="6">
                  <c:v>6400</c:v>
                </c:pt>
              </c:numCache>
            </c:numRef>
          </c:val>
          <c:smooth val="0"/>
          <c:extLst>
            <c:ext xmlns:c15="http://schemas.microsoft.com/office/drawing/2012/chart" uri="{02D57815-91ED-43cb-92C2-25804820EDAC}">
              <c15:filteredSeriesTitle>
                <c15:tx>
                  <c:strRef>
                    <c:extLst>
                      <c:ext uri="{02D57815-91ED-43cb-92C2-25804820EDAC}">
                        <c15:formulaRef>
                          <c15:sqref>Sheet1!$D$1</c15:sqref>
                        </c15:formulaRef>
                      </c:ext>
                    </c:extLst>
                    <c:strCache>
                      <c:ptCount val="1"/>
                      <c:pt idx="0">
                        <c:v>Series 3</c:v>
                      </c:pt>
                    </c:strCache>
                  </c:strRef>
                </c15:tx>
              </c15:filteredSeriesTitle>
            </c:ext>
            <c:ext xmlns:c15="http://schemas.microsoft.com/office/drawing/2012/chart" uri="{02D57815-91ED-43cb-92C2-25804820EDAC}">
              <c15:filteredCategoryTitle>
                <c15:cat>
                  <c:strRef>
                    <c:extLst>
                      <c:ext uri="{02D57815-91ED-43cb-92C2-25804820EDAC}">
                        <c15:formulaRef>
                          <c15:sqref>Sheet1!$A$2:$A$8</c15:sqref>
                        </c15:formulaRef>
                      </c:ext>
                    </c:extLst>
                    <c:strCache>
                      <c:ptCount val="7"/>
                      <c:pt idx="0">
                        <c:v>Item 1</c:v>
                      </c:pt>
                      <c:pt idx="1">
                        <c:v>Item 2</c:v>
                      </c:pt>
                      <c:pt idx="2">
                        <c:v>Item 3</c:v>
                      </c:pt>
                      <c:pt idx="3">
                        <c:v>Item 4</c:v>
                      </c:pt>
                      <c:pt idx="4">
                        <c:v>Item 5</c:v>
                      </c:pt>
                      <c:pt idx="5">
                        <c:v>Item 6</c:v>
                      </c:pt>
                      <c:pt idx="6">
                        <c:v>Item 7</c:v>
                      </c:pt>
                    </c:strCache>
                  </c:strRef>
                </c15:cat>
              </c15:filteredCategoryTitle>
            </c:ext>
            <c:ext xmlns:c16="http://schemas.microsoft.com/office/drawing/2014/chart" uri="{C3380CC4-5D6E-409C-BE32-E72D297353CC}">
              <c16:uniqueId val="{00000002-112C-4C21-ACB7-2CC70732B92A}"/>
            </c:ext>
          </c:extLst>
        </c:ser>
        <c:dLbls>
          <c:showLegendKey val="0"/>
          <c:showVal val="0"/>
          <c:showCatName val="0"/>
          <c:showSerName val="0"/>
          <c:showPercent val="0"/>
          <c:showBubbleSize val="0"/>
        </c:dLbls>
        <c:marker val="1"/>
        <c:smooth val="0"/>
        <c:axId val="316420864"/>
        <c:axId val="316422400"/>
      </c:lineChart>
      <c:catAx>
        <c:axId val="316420864"/>
        <c:scaling>
          <c:orientation val="minMax"/>
        </c:scaling>
        <c:delete val="0"/>
        <c:axPos val="b"/>
        <c:numFmt formatCode="General" sourceLinked="0"/>
        <c:majorTickMark val="out"/>
        <c:minorTickMark val="none"/>
        <c:tickLblPos val="nextTo"/>
        <c:txPr>
          <a:bodyPr/>
          <a:lstStyle/>
          <a:p>
            <a:pPr>
              <a:defRPr sz="1000">
                <a:solidFill>
                  <a:schemeClr val="tx1">
                    <a:lumMod val="75000"/>
                    <a:lumOff val="25000"/>
                  </a:schemeClr>
                </a:solidFill>
              </a:defRPr>
            </a:pPr>
            <a:endParaRPr lang="en-US"/>
          </a:p>
        </c:txPr>
        <c:crossAx val="316422400"/>
        <c:crosses val="autoZero"/>
        <c:auto val="1"/>
        <c:lblAlgn val="ctr"/>
        <c:lblOffset val="100"/>
        <c:noMultiLvlLbl val="0"/>
      </c:catAx>
      <c:valAx>
        <c:axId val="316422400"/>
        <c:scaling>
          <c:orientation val="minMax"/>
        </c:scaling>
        <c:delete val="0"/>
        <c:axPos val="l"/>
        <c:majorGridlines>
          <c:spPr>
            <a:ln>
              <a:solidFill>
                <a:schemeClr val="bg1">
                  <a:lumMod val="85000"/>
                </a:schemeClr>
              </a:solidFill>
              <a:prstDash val="dash"/>
            </a:ln>
          </c:spPr>
        </c:majorGridlines>
        <c:numFmt formatCode="General" sourceLinked="1"/>
        <c:majorTickMark val="out"/>
        <c:minorTickMark val="none"/>
        <c:tickLblPos val="nextTo"/>
        <c:txPr>
          <a:bodyPr/>
          <a:lstStyle/>
          <a:p>
            <a:pPr>
              <a:defRPr sz="900">
                <a:solidFill>
                  <a:schemeClr val="tx1">
                    <a:lumMod val="75000"/>
                    <a:lumOff val="25000"/>
                  </a:schemeClr>
                </a:solidFill>
              </a:defRPr>
            </a:pPr>
            <a:endParaRPr lang="en-US"/>
          </a:p>
        </c:txPr>
        <c:crossAx val="31642086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3.0414095420142315E-2"/>
          <c:w val="0.96285289253517303"/>
          <c:h val="0.93917180915971532"/>
        </c:manualLayout>
      </c:layout>
      <c:barChart>
        <c:barDir val="bar"/>
        <c:grouping val="percentStacked"/>
        <c:varyColors val="0"/>
        <c:ser>
          <c:idx val="0"/>
          <c:order val="0"/>
          <c:spPr>
            <a:noFill/>
            <a:ln>
              <a:noFill/>
            </a:ln>
            <a:effectLst/>
          </c:spPr>
          <c:invertIfNegative val="0"/>
          <c:dPt>
            <c:idx val="0"/>
            <c:invertIfNegative val="0"/>
            <c:bubble3D val="0"/>
            <c:extLst>
              <c:ext xmlns:c16="http://schemas.microsoft.com/office/drawing/2014/chart" uri="{C3380CC4-5D6E-409C-BE32-E72D297353CC}">
                <c16:uniqueId val="{00000000-F527-4646-B1DC-C4993B5897C7}"/>
              </c:ext>
            </c:extLst>
          </c:dPt>
          <c:dPt>
            <c:idx val="1"/>
            <c:invertIfNegative val="0"/>
            <c:bubble3D val="0"/>
            <c:extLst>
              <c:ext xmlns:c16="http://schemas.microsoft.com/office/drawing/2014/chart" uri="{C3380CC4-5D6E-409C-BE32-E72D297353CC}">
                <c16:uniqueId val="{00000001-F527-4646-B1DC-C4993B5897C7}"/>
              </c:ext>
            </c:extLst>
          </c:dPt>
          <c:dPt>
            <c:idx val="2"/>
            <c:invertIfNegative val="0"/>
            <c:bubble3D val="0"/>
            <c:extLst>
              <c:ext xmlns:c16="http://schemas.microsoft.com/office/drawing/2014/chart" uri="{C3380CC4-5D6E-409C-BE32-E72D297353CC}">
                <c16:uniqueId val="{00000002-F527-4646-B1DC-C4993B5897C7}"/>
              </c:ext>
            </c:extLst>
          </c:dPt>
          <c:dPt>
            <c:idx val="3"/>
            <c:invertIfNegative val="0"/>
            <c:bubble3D val="0"/>
            <c:extLst>
              <c:ext xmlns:c16="http://schemas.microsoft.com/office/drawing/2014/chart" uri="{C3380CC4-5D6E-409C-BE32-E72D297353CC}">
                <c16:uniqueId val="{00000003-F527-4646-B1DC-C4993B5897C7}"/>
              </c:ext>
            </c:extLst>
          </c:dPt>
          <c:val>
            <c:numRef>
              <c:f>Sheet1!$B$2:$B$5</c:f>
              <c:numCache>
                <c:formatCode>General</c:formatCode>
                <c:ptCount val="4"/>
                <c:pt idx="0">
                  <c:v>40</c:v>
                </c:pt>
                <c:pt idx="1">
                  <c:v>50</c:v>
                </c:pt>
                <c:pt idx="2">
                  <c:v>25</c:v>
                </c:pt>
                <c:pt idx="3">
                  <c:v>60</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Series 1</c:v>
                      </c:pt>
                    </c:strCache>
                  </c:strRef>
                </c15:tx>
              </c15:filteredSeriesTitle>
            </c:ext>
            <c:ext xmlns:c15="http://schemas.microsoft.com/office/drawing/2012/chart" uri="{02D57815-91ED-43cb-92C2-25804820EDAC}">
              <c15:filteredCategoryTitle>
                <c15:cat>
                  <c:strRef>
                    <c:extLst>
                      <c:ext uri="{02D57815-91ED-43cb-92C2-25804820EDAC}">
                        <c15:formulaRef>
                          <c15:sqref>Sheet1!$A$2:$A$5</c15:sqref>
                        </c15:formulaRef>
                      </c:ext>
                    </c:extLst>
                    <c:strCache>
                      <c:ptCount val="4"/>
                      <c:pt idx="0">
                        <c:v>Category 1</c:v>
                      </c:pt>
                      <c:pt idx="1">
                        <c:v>Category 2</c:v>
                      </c:pt>
                      <c:pt idx="2">
                        <c:v>Category 3</c:v>
                      </c:pt>
                      <c:pt idx="3">
                        <c:v>Category 4</c:v>
                      </c:pt>
                    </c:strCache>
                  </c:strRef>
                </c15:cat>
              </c15:filteredCategoryTitle>
            </c:ext>
            <c:ext xmlns:c16="http://schemas.microsoft.com/office/drawing/2014/chart" uri="{C3380CC4-5D6E-409C-BE32-E72D297353CC}">
              <c16:uniqueId val="{00000004-F527-4646-B1DC-C4993B5897C7}"/>
            </c:ext>
          </c:extLst>
        </c:ser>
        <c:ser>
          <c:idx val="1"/>
          <c:order val="1"/>
          <c:spPr>
            <a:solidFill>
              <a:schemeClr val="accent4"/>
            </a:solidFill>
            <a:ln>
              <a:noFill/>
            </a:ln>
            <a:effectLst/>
          </c:spPr>
          <c:invertIfNegative val="0"/>
          <c:dLbls>
            <c:dLbl>
              <c:idx val="0"/>
              <c:layout>
                <c:manualLayout>
                  <c:x val="-0.36755239617317287"/>
                  <c:y val="0"/>
                </c:manualLayout>
              </c:layout>
              <c:tx>
                <c:rich>
                  <a:bodyPr/>
                  <a:lstStyle/>
                  <a:p>
                    <a:fld id="{B9CA6C69-EB5C-4E4B-B8B4-7ABD566D433E}" type="VALUE">
                      <a:rPr lang="en-US" altLang="ko-KR" smtClean="0"/>
                      <a:pPr/>
                      <a:t>[VALUE]</a:t>
                    </a:fld>
                    <a:r>
                      <a:rPr lang="en-US" altLang="ko-KR" dirty="0"/>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F527-4646-B1DC-C4993B5897C7}"/>
                </c:ext>
              </c:extLst>
            </c:dLbl>
            <c:dLbl>
              <c:idx val="1"/>
              <c:layout>
                <c:manualLayout>
                  <c:x val="-0.31603866111483164"/>
                  <c:y val="0"/>
                </c:manualLayout>
              </c:layout>
              <c:tx>
                <c:rich>
                  <a:bodyPr/>
                  <a:lstStyle/>
                  <a:p>
                    <a:r>
                      <a:rPr lang="en-US" altLang="ko-KR" dirty="0"/>
                      <a:t>50%</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F527-4646-B1DC-C4993B5897C7}"/>
                </c:ext>
              </c:extLst>
            </c:dLbl>
            <c:dLbl>
              <c:idx val="2"/>
              <c:layout>
                <c:manualLayout>
                  <c:x val="-0.42628224270140463"/>
                  <c:y val="0"/>
                </c:manualLayout>
              </c:layout>
              <c:tx>
                <c:rich>
                  <a:bodyPr/>
                  <a:lstStyle/>
                  <a:p>
                    <a:fld id="{3C1FEC17-C342-40E9-BB2C-E9FDAD6D4878}" type="VALUE">
                      <a:rPr lang="en-US" altLang="ko-KR" smtClean="0"/>
                      <a:pPr/>
                      <a:t>[VALUE]</a:t>
                    </a:fld>
                    <a:r>
                      <a:rPr lang="en-US" altLang="ko-KR" dirty="0"/>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F527-4646-B1DC-C4993B5897C7}"/>
                </c:ext>
              </c:extLst>
            </c:dLbl>
            <c:dLbl>
              <c:idx val="3"/>
              <c:layout>
                <c:manualLayout>
                  <c:x val="-0.26115390363069735"/>
                  <c:y val="-1.8172227223304909E-17"/>
                </c:manualLayout>
              </c:layout>
              <c:tx>
                <c:rich>
                  <a:bodyPr/>
                  <a:lstStyle/>
                  <a:p>
                    <a:fld id="{A39AD848-9A84-48D1-865F-AD1137E4519E}" type="VALUE">
                      <a:rPr lang="en-US" altLang="ko-KR" smtClean="0"/>
                      <a:pPr/>
                      <a:t>[VALUE]</a:t>
                    </a:fld>
                    <a:r>
                      <a:rPr lang="en-US" altLang="ko-KR" dirty="0"/>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8-F527-4646-B1DC-C4993B5897C7}"/>
                </c:ext>
              </c:extLst>
            </c:dLbl>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lumMod val="75000"/>
                        <a:lumOff val="25000"/>
                      </a:schemeClr>
                    </a:solidFill>
                    <a:latin typeface="+mn-lt"/>
                    <a:ea typeface="+mn-ea"/>
                    <a:cs typeface="+mn-cs"/>
                  </a:defRPr>
                </a:pPr>
                <a:endParaRPr lang="en-US"/>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Sheet1!$C$2:$C$5</c:f>
              <c:numCache>
                <c:formatCode>General</c:formatCode>
                <c:ptCount val="4"/>
                <c:pt idx="0">
                  <c:v>60</c:v>
                </c:pt>
                <c:pt idx="1">
                  <c:v>50</c:v>
                </c:pt>
                <c:pt idx="2">
                  <c:v>75</c:v>
                </c:pt>
                <c:pt idx="3">
                  <c:v>40</c:v>
                </c:pt>
              </c:numCache>
            </c:numRef>
          </c:val>
          <c:extLst>
            <c:ext xmlns:c15="http://schemas.microsoft.com/office/drawing/2012/chart" uri="{02D57815-91ED-43cb-92C2-25804820EDAC}">
              <c15:filteredSeriesTitle>
                <c15:tx>
                  <c:strRef>
                    <c:extLst>
                      <c:ext uri="{02D57815-91ED-43cb-92C2-25804820EDAC}">
                        <c15:formulaRef>
                          <c15:sqref>Sheet1!$C$1</c15:sqref>
                        </c15:formulaRef>
                      </c:ext>
                    </c:extLst>
                    <c:strCache>
                      <c:ptCount val="1"/>
                      <c:pt idx="0">
                        <c:v>Series 2</c:v>
                      </c:pt>
                    </c:strCache>
                  </c:strRef>
                </c15:tx>
              </c15:filteredSeriesTitle>
            </c:ext>
            <c:ext xmlns:c15="http://schemas.microsoft.com/office/drawing/2012/chart" uri="{02D57815-91ED-43cb-92C2-25804820EDAC}">
              <c15:filteredCategoryTitle>
                <c15:cat>
                  <c:strRef>
                    <c:extLst>
                      <c:ext uri="{02D57815-91ED-43cb-92C2-25804820EDAC}">
                        <c15:formulaRef>
                          <c15:sqref>Sheet1!$A$2:$A$5</c15:sqref>
                        </c15:formulaRef>
                      </c:ext>
                    </c:extLst>
                    <c:strCache>
                      <c:ptCount val="4"/>
                      <c:pt idx="0">
                        <c:v>Category 1</c:v>
                      </c:pt>
                      <c:pt idx="1">
                        <c:v>Category 2</c:v>
                      </c:pt>
                      <c:pt idx="2">
                        <c:v>Category 3</c:v>
                      </c:pt>
                      <c:pt idx="3">
                        <c:v>Category 4</c:v>
                      </c:pt>
                    </c:strCache>
                  </c:strRef>
                </c15:cat>
              </c15:filteredCategoryTitle>
            </c:ext>
            <c:ext xmlns:c16="http://schemas.microsoft.com/office/drawing/2014/chart" uri="{C3380CC4-5D6E-409C-BE32-E72D297353CC}">
              <c16:uniqueId val="{00000009-F527-4646-B1DC-C4993B5897C7}"/>
            </c:ext>
          </c:extLst>
        </c:ser>
        <c:dLbls>
          <c:showLegendKey val="0"/>
          <c:showVal val="0"/>
          <c:showCatName val="0"/>
          <c:showSerName val="0"/>
          <c:showPercent val="0"/>
          <c:showBubbleSize val="0"/>
        </c:dLbls>
        <c:gapWidth val="150"/>
        <c:overlap val="100"/>
        <c:axId val="182077696"/>
        <c:axId val="182079488"/>
      </c:barChart>
      <c:dateAx>
        <c:axId val="182077696"/>
        <c:scaling>
          <c:orientation val="minMax"/>
        </c:scaling>
        <c:delete val="1"/>
        <c:axPos val="l"/>
        <c:numFmt formatCode="General" sourceLinked="0"/>
        <c:majorTickMark val="none"/>
        <c:minorTickMark val="none"/>
        <c:tickLblPos val="nextTo"/>
        <c:crossAx val="182079488"/>
        <c:crosses val="autoZero"/>
        <c:auto val="0"/>
        <c:lblOffset val="100"/>
        <c:baseTimeUnit val="days"/>
      </c:dateAx>
      <c:valAx>
        <c:axId val="182079488"/>
        <c:scaling>
          <c:orientation val="minMax"/>
        </c:scaling>
        <c:delete val="1"/>
        <c:axPos val="b"/>
        <c:numFmt formatCode="0%" sourceLinked="1"/>
        <c:majorTickMark val="none"/>
        <c:minorTickMark val="none"/>
        <c:tickLblPos val="nextTo"/>
        <c:crossAx val="18207769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3.0414095420142315E-2"/>
          <c:w val="0.96285289253517303"/>
          <c:h val="0.93917180915971532"/>
        </c:manualLayout>
      </c:layout>
      <c:barChart>
        <c:barDir val="bar"/>
        <c:grouping val="percentStacked"/>
        <c:varyColors val="0"/>
        <c:ser>
          <c:idx val="0"/>
          <c:order val="0"/>
          <c:spPr>
            <a:solidFill>
              <a:schemeClr val="accent1"/>
            </a:solidFill>
            <a:ln>
              <a:noFill/>
            </a:ln>
            <a:effectLst/>
          </c:spPr>
          <c:invertIfNegative val="0"/>
          <c:dPt>
            <c:idx val="0"/>
            <c:invertIfNegative val="0"/>
            <c:bubble3D val="0"/>
            <c:extLst>
              <c:ext xmlns:c16="http://schemas.microsoft.com/office/drawing/2014/chart" uri="{C3380CC4-5D6E-409C-BE32-E72D297353CC}">
                <c16:uniqueId val="{00000000-C39E-45D4-9241-6325704B2C60}"/>
              </c:ext>
            </c:extLst>
          </c:dPt>
          <c:dPt>
            <c:idx val="1"/>
            <c:invertIfNegative val="0"/>
            <c:bubble3D val="0"/>
            <c:extLst>
              <c:ext xmlns:c16="http://schemas.microsoft.com/office/drawing/2014/chart" uri="{C3380CC4-5D6E-409C-BE32-E72D297353CC}">
                <c16:uniqueId val="{00000001-C39E-45D4-9241-6325704B2C60}"/>
              </c:ext>
            </c:extLst>
          </c:dPt>
          <c:dPt>
            <c:idx val="2"/>
            <c:invertIfNegative val="0"/>
            <c:bubble3D val="0"/>
            <c:extLst>
              <c:ext xmlns:c16="http://schemas.microsoft.com/office/drawing/2014/chart" uri="{C3380CC4-5D6E-409C-BE32-E72D297353CC}">
                <c16:uniqueId val="{00000002-C39E-45D4-9241-6325704B2C60}"/>
              </c:ext>
            </c:extLst>
          </c:dPt>
          <c:dPt>
            <c:idx val="3"/>
            <c:invertIfNegative val="0"/>
            <c:bubble3D val="0"/>
            <c:extLst>
              <c:ext xmlns:c16="http://schemas.microsoft.com/office/drawing/2014/chart" uri="{C3380CC4-5D6E-409C-BE32-E72D297353CC}">
                <c16:uniqueId val="{00000003-C39E-45D4-9241-6325704B2C60}"/>
              </c:ext>
            </c:extLst>
          </c:dPt>
          <c:dLbls>
            <c:dLbl>
              <c:idx val="0"/>
              <c:layout>
                <c:manualLayout>
                  <c:x val="0.42580828910745389"/>
                  <c:y val="-1.4537781778643927E-16"/>
                </c:manualLayout>
              </c:layout>
              <c:tx>
                <c:rich>
                  <a:bodyPr/>
                  <a:lstStyle/>
                  <a:p>
                    <a:r>
                      <a:rPr lang="en-US" altLang="ko-KR" dirty="0"/>
                      <a:t>70%</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C39E-45D4-9241-6325704B2C60}"/>
                </c:ext>
              </c:extLst>
            </c:dLbl>
            <c:dLbl>
              <c:idx val="1"/>
              <c:layout>
                <c:manualLayout>
                  <c:x val="0.47442508126289684"/>
                  <c:y val="0"/>
                </c:manualLayout>
              </c:layout>
              <c:tx>
                <c:rich>
                  <a:bodyPr/>
                  <a:lstStyle/>
                  <a:p>
                    <a:fld id="{6BA05BE9-7178-440F-8542-0BF1D40A0C5D}" type="VALUE">
                      <a:rPr lang="en-US" altLang="ko-KR" smtClean="0"/>
                      <a:pPr/>
                      <a:t>[VALUE]</a:t>
                    </a:fld>
                    <a:r>
                      <a:rPr lang="en-US" altLang="ko-KR" dirty="0"/>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C39E-45D4-9241-6325704B2C60}"/>
                </c:ext>
              </c:extLst>
            </c:dLbl>
            <c:dLbl>
              <c:idx val="2"/>
              <c:layout>
                <c:manualLayout>
                  <c:x val="0.36418147041382881"/>
                  <c:y val="0"/>
                </c:manualLayout>
              </c:layout>
              <c:tx>
                <c:rich>
                  <a:bodyPr/>
                  <a:lstStyle/>
                  <a:p>
                    <a:fld id="{9E6C77D4-7E5F-4A32-A749-1B9A3C461249}" type="VALUE">
                      <a:rPr lang="en-US" altLang="ko-KR" smtClean="0"/>
                      <a:pPr/>
                      <a:t>[VALUE]</a:t>
                    </a:fld>
                    <a:r>
                      <a:rPr lang="en-US" altLang="ko-KR" dirty="0"/>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2-C39E-45D4-9241-6325704B2C60}"/>
                </c:ext>
              </c:extLst>
            </c:dLbl>
            <c:dLbl>
              <c:idx val="3"/>
              <c:layout>
                <c:manualLayout>
                  <c:x val="0.30929669836136403"/>
                  <c:y val="-1.8172227223304909E-17"/>
                </c:manualLayout>
              </c:layout>
              <c:tx>
                <c:rich>
                  <a:bodyPr/>
                  <a:lstStyle/>
                  <a:p>
                    <a:r>
                      <a:rPr lang="en-US" altLang="ko-KR" dirty="0"/>
                      <a:t>50%</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C39E-45D4-9241-6325704B2C60}"/>
                </c:ext>
              </c:extLst>
            </c:dLbl>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lumMod val="75000"/>
                        <a:lumOff val="25000"/>
                      </a:schemeClr>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Sheet1!$B$2:$B$5</c:f>
              <c:numCache>
                <c:formatCode>General</c:formatCode>
                <c:ptCount val="4"/>
                <c:pt idx="0">
                  <c:v>70</c:v>
                </c:pt>
                <c:pt idx="1">
                  <c:v>85</c:v>
                </c:pt>
                <c:pt idx="2">
                  <c:v>60</c:v>
                </c:pt>
                <c:pt idx="3">
                  <c:v>50</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Series 1</c:v>
                      </c:pt>
                    </c:strCache>
                  </c:strRef>
                </c15:tx>
              </c15:filteredSeriesTitle>
            </c:ext>
            <c:ext xmlns:c15="http://schemas.microsoft.com/office/drawing/2012/chart" uri="{02D57815-91ED-43cb-92C2-25804820EDAC}">
              <c15:filteredCategoryTitle>
                <c15:cat>
                  <c:strRef>
                    <c:extLst>
                      <c:ext uri="{02D57815-91ED-43cb-92C2-25804820EDAC}">
                        <c15:formulaRef>
                          <c15:sqref>Sheet1!$A$2:$A$5</c15:sqref>
                        </c15:formulaRef>
                      </c:ext>
                    </c:extLst>
                    <c:strCache>
                      <c:ptCount val="4"/>
                      <c:pt idx="0">
                        <c:v>Category 1</c:v>
                      </c:pt>
                      <c:pt idx="1">
                        <c:v>Category 2</c:v>
                      </c:pt>
                      <c:pt idx="2">
                        <c:v>Category 3</c:v>
                      </c:pt>
                      <c:pt idx="3">
                        <c:v>Category 4</c:v>
                      </c:pt>
                    </c:strCache>
                  </c:strRef>
                </c15:cat>
              </c15:filteredCategoryTitle>
            </c:ext>
            <c:ext xmlns:c16="http://schemas.microsoft.com/office/drawing/2014/chart" uri="{C3380CC4-5D6E-409C-BE32-E72D297353CC}">
              <c16:uniqueId val="{00000004-C39E-45D4-9241-6325704B2C60}"/>
            </c:ext>
          </c:extLst>
        </c:ser>
        <c:ser>
          <c:idx val="1"/>
          <c:order val="1"/>
          <c:spPr>
            <a:noFill/>
            <a:ln>
              <a:noFill/>
            </a:ln>
            <a:effectLst/>
          </c:spPr>
          <c:invertIfNegative val="0"/>
          <c:val>
            <c:numRef>
              <c:f>Sheet1!$C$2:$C$5</c:f>
              <c:numCache>
                <c:formatCode>General</c:formatCode>
                <c:ptCount val="4"/>
                <c:pt idx="0">
                  <c:v>30</c:v>
                </c:pt>
                <c:pt idx="1">
                  <c:v>15</c:v>
                </c:pt>
                <c:pt idx="2">
                  <c:v>40</c:v>
                </c:pt>
                <c:pt idx="3">
                  <c:v>50</c:v>
                </c:pt>
              </c:numCache>
            </c:numRef>
          </c:val>
          <c:extLst>
            <c:ext xmlns:c15="http://schemas.microsoft.com/office/drawing/2012/chart" uri="{02D57815-91ED-43cb-92C2-25804820EDAC}">
              <c15:filteredSeriesTitle>
                <c15:tx>
                  <c:strRef>
                    <c:extLst>
                      <c:ext uri="{02D57815-91ED-43cb-92C2-25804820EDAC}">
                        <c15:formulaRef>
                          <c15:sqref>Sheet1!$C$1</c15:sqref>
                        </c15:formulaRef>
                      </c:ext>
                    </c:extLst>
                    <c:strCache>
                      <c:ptCount val="1"/>
                      <c:pt idx="0">
                        <c:v>Series 2</c:v>
                      </c:pt>
                    </c:strCache>
                  </c:strRef>
                </c15:tx>
              </c15:filteredSeriesTitle>
            </c:ext>
            <c:ext xmlns:c15="http://schemas.microsoft.com/office/drawing/2012/chart" uri="{02D57815-91ED-43cb-92C2-25804820EDAC}">
              <c15:filteredCategoryTitle>
                <c15:cat>
                  <c:strRef>
                    <c:extLst>
                      <c:ext uri="{02D57815-91ED-43cb-92C2-25804820EDAC}">
                        <c15:formulaRef>
                          <c15:sqref>Sheet1!$A$2:$A$5</c15:sqref>
                        </c15:formulaRef>
                      </c:ext>
                    </c:extLst>
                    <c:strCache>
                      <c:ptCount val="4"/>
                      <c:pt idx="0">
                        <c:v>Category 1</c:v>
                      </c:pt>
                      <c:pt idx="1">
                        <c:v>Category 2</c:v>
                      </c:pt>
                      <c:pt idx="2">
                        <c:v>Category 3</c:v>
                      </c:pt>
                      <c:pt idx="3">
                        <c:v>Category 4</c:v>
                      </c:pt>
                    </c:strCache>
                  </c:strRef>
                </c15:cat>
              </c15:filteredCategoryTitle>
            </c:ext>
            <c:ext xmlns:c16="http://schemas.microsoft.com/office/drawing/2014/chart" uri="{C3380CC4-5D6E-409C-BE32-E72D297353CC}">
              <c16:uniqueId val="{00000005-C39E-45D4-9241-6325704B2C60}"/>
            </c:ext>
          </c:extLst>
        </c:ser>
        <c:dLbls>
          <c:showLegendKey val="0"/>
          <c:showVal val="0"/>
          <c:showCatName val="0"/>
          <c:showSerName val="0"/>
          <c:showPercent val="0"/>
          <c:showBubbleSize val="0"/>
        </c:dLbls>
        <c:gapWidth val="150"/>
        <c:overlap val="100"/>
        <c:axId val="182077696"/>
        <c:axId val="182079488"/>
      </c:barChart>
      <c:catAx>
        <c:axId val="182077696"/>
        <c:scaling>
          <c:orientation val="minMax"/>
        </c:scaling>
        <c:delete val="1"/>
        <c:axPos val="l"/>
        <c:numFmt formatCode="General" sourceLinked="0"/>
        <c:majorTickMark val="none"/>
        <c:minorTickMark val="none"/>
        <c:tickLblPos val="nextTo"/>
        <c:crossAx val="182079488"/>
        <c:crosses val="autoZero"/>
        <c:auto val="1"/>
        <c:lblAlgn val="ctr"/>
        <c:lblOffset val="100"/>
        <c:noMultiLvlLbl val="0"/>
      </c:catAx>
      <c:valAx>
        <c:axId val="182079488"/>
        <c:scaling>
          <c:orientation val="minMax"/>
        </c:scaling>
        <c:delete val="1"/>
        <c:axPos val="b"/>
        <c:numFmt formatCode="0%" sourceLinked="1"/>
        <c:majorTickMark val="none"/>
        <c:minorTickMark val="none"/>
        <c:tickLblPos val="nextTo"/>
        <c:crossAx val="182077696"/>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4AAAF045-FEF6-43EA-9CDC-C84FC3F85E9C}" type="datetimeFigureOut">
              <a:rPr lang="en-US" smtClean="0"/>
              <a:t>5/21/2023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52F1279-6CE4-4169-83D3-4483097B6907}" type="slidenum">
              <a:rPr lang="en-US" smtClean="0"/>
              <a:t>‹#›</a:t>
            </a:fld>
            <a:endParaRPr lang="en-US"/>
          </a:p>
        </p:txBody>
      </p:sp>
    </p:spTree>
    <p:extLst>
      <p:ext uri="{BB962C8B-B14F-4D97-AF65-F5344CB8AC3E}">
        <p14:creationId xmlns:p14="http://schemas.microsoft.com/office/powerpoint/2010/main" val="140558990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3"/>
        <p:cNvGrpSpPr/>
        <p:nvPr/>
      </p:nvGrpSpPr>
      <p:grpSpPr>
        <a:xfrm>
          <a:off x="0" y="0"/>
          <a:ext cx="0" cy="0"/>
          <a:chOff x="0" y="0"/>
          <a:chExt cx="0" cy="0"/>
        </a:xfrm>
      </p:grpSpPr>
      <p:sp>
        <p:nvSpPr>
          <p:cNvPr id="10414" name="Google Shape;10414;g176abbfc273_2_230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5" name="Google Shape;10415;g176abbfc273_2_23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4"/>
        <p:cNvGrpSpPr/>
        <p:nvPr/>
      </p:nvGrpSpPr>
      <p:grpSpPr>
        <a:xfrm>
          <a:off x="0" y="0"/>
          <a:ext cx="0" cy="0"/>
          <a:chOff x="0" y="0"/>
          <a:chExt cx="0" cy="0"/>
        </a:xfrm>
      </p:grpSpPr>
      <p:sp>
        <p:nvSpPr>
          <p:cNvPr id="11155" name="Google Shape;11155;g176abbfc273_2_237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56" name="Google Shape;11156;g176abbfc273_2_23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47"/>
        <p:cNvGrpSpPr/>
        <p:nvPr/>
      </p:nvGrpSpPr>
      <p:grpSpPr>
        <a:xfrm>
          <a:off x="0" y="0"/>
          <a:ext cx="0" cy="0"/>
          <a:chOff x="0" y="0"/>
          <a:chExt cx="0" cy="0"/>
        </a:xfrm>
      </p:grpSpPr>
      <p:sp>
        <p:nvSpPr>
          <p:cNvPr id="11848" name="Google Shape;11848;g176abbfc273_2_244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9" name="Google Shape;11849;g176abbfc273_2_244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49"/>
        <p:cNvGrpSpPr/>
        <p:nvPr/>
      </p:nvGrpSpPr>
      <p:grpSpPr>
        <a:xfrm>
          <a:off x="0" y="0"/>
          <a:ext cx="0" cy="0"/>
          <a:chOff x="0" y="0"/>
          <a:chExt cx="0" cy="0"/>
        </a:xfrm>
      </p:grpSpPr>
      <p:sp>
        <p:nvSpPr>
          <p:cNvPr id="12150" name="Google Shape;12150;g176abbfc273_2_247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51" name="Google Shape;12151;g176abbfc273_2_247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Google Shape;1531;g176abbfc273_2_14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2" name="Google Shape;1532;g176abbfc273_2_14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7"/>
        <p:cNvGrpSpPr/>
        <p:nvPr/>
      </p:nvGrpSpPr>
      <p:grpSpPr>
        <a:xfrm>
          <a:off x="0" y="0"/>
          <a:ext cx="0" cy="0"/>
          <a:chOff x="0" y="0"/>
          <a:chExt cx="0" cy="0"/>
        </a:xfrm>
      </p:grpSpPr>
      <p:sp>
        <p:nvSpPr>
          <p:cNvPr id="8808" name="Google Shape;8808;g176abbfc273_2_21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09" name="Google Shape;8809;g176abbfc273_2_21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89"/>
        <p:cNvGrpSpPr/>
        <p:nvPr/>
      </p:nvGrpSpPr>
      <p:grpSpPr>
        <a:xfrm>
          <a:off x="0" y="0"/>
          <a:ext cx="0" cy="0"/>
          <a:chOff x="0" y="0"/>
          <a:chExt cx="0" cy="0"/>
        </a:xfrm>
      </p:grpSpPr>
      <p:sp>
        <p:nvSpPr>
          <p:cNvPr id="9190" name="Google Shape;9190;g176abbfc273_2_217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91" name="Google Shape;9191;g176abbfc273_2_217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0"/>
        <p:cNvGrpSpPr/>
        <p:nvPr/>
      </p:nvGrpSpPr>
      <p:grpSpPr>
        <a:xfrm>
          <a:off x="0" y="0"/>
          <a:ext cx="0" cy="0"/>
          <a:chOff x="0" y="0"/>
          <a:chExt cx="0" cy="0"/>
        </a:xfrm>
      </p:grpSpPr>
      <p:sp>
        <p:nvSpPr>
          <p:cNvPr id="9621" name="Google Shape;9621;g176abbfc273_2_222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22" name="Google Shape;9622;g176abbfc273_2_222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over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94769179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8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29266748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9_Contents slide layout">
    <p:spTree>
      <p:nvGrpSpPr>
        <p:cNvPr id="1" name=""/>
        <p:cNvGrpSpPr/>
        <p:nvPr/>
      </p:nvGrpSpPr>
      <p:grpSpPr>
        <a:xfrm>
          <a:off x="0" y="0"/>
          <a:ext cx="0" cy="0"/>
          <a:chOff x="0" y="0"/>
          <a:chExt cx="0" cy="0"/>
        </a:xfrm>
      </p:grpSpPr>
      <p:sp>
        <p:nvSpPr>
          <p:cNvPr id="2" name="Frame 7">
            <a:extLst>
              <a:ext uri="{FF2B5EF4-FFF2-40B4-BE49-F238E27FC236}">
                <a16:creationId xmlns:a16="http://schemas.microsoft.com/office/drawing/2014/main" id="{3F7C15A9-3591-4453-9DAF-26EDE96A77BD}"/>
              </a:ext>
            </a:extLst>
          </p:cNvPr>
          <p:cNvSpPr/>
          <p:nvPr userDrawn="1"/>
        </p:nvSpPr>
        <p:spPr>
          <a:xfrm>
            <a:off x="6096000" y="1134290"/>
            <a:ext cx="5529944" cy="274973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 name="그림 개체 틀 2">
            <a:extLst>
              <a:ext uri="{FF2B5EF4-FFF2-40B4-BE49-F238E27FC236}">
                <a16:creationId xmlns:a16="http://schemas.microsoft.com/office/drawing/2014/main" id="{02BF14F2-F34F-42A4-B118-4185FBD17672}"/>
              </a:ext>
            </a:extLst>
          </p:cNvPr>
          <p:cNvSpPr>
            <a:spLocks noGrp="1"/>
          </p:cNvSpPr>
          <p:nvPr>
            <p:ph type="pic" sz="quarter" idx="15" hasCustomPrompt="1"/>
          </p:nvPr>
        </p:nvSpPr>
        <p:spPr>
          <a:xfrm>
            <a:off x="8299269" y="-1"/>
            <a:ext cx="3017520" cy="3648891"/>
          </a:xfrm>
          <a:prstGeom prst="rect">
            <a:avLst/>
          </a:pr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lvl1pPr marL="0" indent="0">
              <a:buNone/>
              <a:defRPr lang="ko-KR" altLang="en-US" sz="1600" dirty="0">
                <a:solidFill>
                  <a:schemeClr val="tx1">
                    <a:lumMod val="75000"/>
                    <a:lumOff val="25000"/>
                  </a:schemeClr>
                </a:solidFill>
              </a:defRPr>
            </a:lvl1pPr>
          </a:lstStyle>
          <a:p>
            <a:pPr marL="0" lvl="0" algn="ctr"/>
            <a:r>
              <a:rPr lang="en-US" altLang="ko-KR" dirty="0"/>
              <a:t>Place Your Picture Here </a:t>
            </a:r>
          </a:p>
        </p:txBody>
      </p:sp>
      <p:sp>
        <p:nvSpPr>
          <p:cNvPr id="4" name="Picture Placeholder 17">
            <a:extLst>
              <a:ext uri="{FF2B5EF4-FFF2-40B4-BE49-F238E27FC236}">
                <a16:creationId xmlns:a16="http://schemas.microsoft.com/office/drawing/2014/main" id="{ADC6CC75-650E-4087-BC4A-01C7224311FA}"/>
              </a:ext>
            </a:extLst>
          </p:cNvPr>
          <p:cNvSpPr>
            <a:spLocks noGrp="1"/>
          </p:cNvSpPr>
          <p:nvPr>
            <p:ph type="pic" sz="quarter" idx="16" hasCustomPrompt="1"/>
          </p:nvPr>
        </p:nvSpPr>
        <p:spPr>
          <a:xfrm>
            <a:off x="1339223" y="0"/>
            <a:ext cx="3612156" cy="6858000"/>
          </a:xfrm>
          <a:prstGeom prst="rect">
            <a:avLst/>
          </a:pr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lvl1pPr marL="0" indent="0">
              <a:buNone/>
              <a:defRPr lang="ko-KR" altLang="en-US" sz="1600" dirty="0">
                <a:solidFill>
                  <a:schemeClr val="tx1">
                    <a:lumMod val="75000"/>
                    <a:lumOff val="25000"/>
                  </a:schemeClr>
                </a:solidFill>
              </a:defRPr>
            </a:lvl1pPr>
          </a:lstStyle>
          <a:p>
            <a:pPr marL="0" lvl="0" algn="ctr"/>
            <a:r>
              <a:rPr lang="en-US" altLang="ko-KR" dirty="0"/>
              <a:t>Place Your Picture Here </a:t>
            </a:r>
          </a:p>
        </p:txBody>
      </p:sp>
    </p:spTree>
    <p:extLst>
      <p:ext uri="{BB962C8B-B14F-4D97-AF65-F5344CB8AC3E}">
        <p14:creationId xmlns:p14="http://schemas.microsoft.com/office/powerpoint/2010/main" val="244528347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0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64868462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1_Contents slide layout">
    <p:spTree>
      <p:nvGrpSpPr>
        <p:cNvPr id="1" name=""/>
        <p:cNvGrpSpPr/>
        <p:nvPr/>
      </p:nvGrpSpPr>
      <p:grpSpPr>
        <a:xfrm>
          <a:off x="0" y="0"/>
          <a:ext cx="0" cy="0"/>
          <a:chOff x="0" y="0"/>
          <a:chExt cx="0" cy="0"/>
        </a:xfrm>
      </p:grpSpPr>
      <p:sp>
        <p:nvSpPr>
          <p:cNvPr id="5" name="직사각형 4">
            <a:extLst>
              <a:ext uri="{FF2B5EF4-FFF2-40B4-BE49-F238E27FC236}">
                <a16:creationId xmlns:a16="http://schemas.microsoft.com/office/drawing/2014/main" id="{54541DCD-4C13-4989-A4E9-20A47DCD68D9}"/>
              </a:ext>
            </a:extLst>
          </p:cNvPr>
          <p:cNvSpPr/>
          <p:nvPr userDrawn="1"/>
        </p:nvSpPr>
        <p:spPr>
          <a:xfrm>
            <a:off x="0" y="0"/>
            <a:ext cx="6334125" cy="6858000"/>
          </a:xfrm>
          <a:custGeom>
            <a:avLst/>
            <a:gdLst>
              <a:gd name="connsiteX0" fmla="*/ 0 w 6096000"/>
              <a:gd name="connsiteY0" fmla="*/ 0 h 6858000"/>
              <a:gd name="connsiteX1" fmla="*/ 6096000 w 6096000"/>
              <a:gd name="connsiteY1" fmla="*/ 0 h 6858000"/>
              <a:gd name="connsiteX2" fmla="*/ 6096000 w 6096000"/>
              <a:gd name="connsiteY2" fmla="*/ 6858000 h 6858000"/>
              <a:gd name="connsiteX3" fmla="*/ 0 w 6096000"/>
              <a:gd name="connsiteY3" fmla="*/ 6858000 h 6858000"/>
              <a:gd name="connsiteX4" fmla="*/ 0 w 6096000"/>
              <a:gd name="connsiteY4" fmla="*/ 0 h 6858000"/>
              <a:gd name="connsiteX0" fmla="*/ 0 w 6096000"/>
              <a:gd name="connsiteY0" fmla="*/ 0 h 6858000"/>
              <a:gd name="connsiteX1" fmla="*/ 6096000 w 6096000"/>
              <a:gd name="connsiteY1" fmla="*/ 0 h 6858000"/>
              <a:gd name="connsiteX2" fmla="*/ 4086225 w 6096000"/>
              <a:gd name="connsiteY2" fmla="*/ 6848475 h 6858000"/>
              <a:gd name="connsiteX3" fmla="*/ 0 w 6096000"/>
              <a:gd name="connsiteY3" fmla="*/ 6858000 h 6858000"/>
              <a:gd name="connsiteX4" fmla="*/ 0 w 6096000"/>
              <a:gd name="connsiteY4" fmla="*/ 0 h 6858000"/>
              <a:gd name="connsiteX0" fmla="*/ 0 w 6096000"/>
              <a:gd name="connsiteY0" fmla="*/ 0 h 6858000"/>
              <a:gd name="connsiteX1" fmla="*/ 6096000 w 6096000"/>
              <a:gd name="connsiteY1" fmla="*/ 0 h 6858000"/>
              <a:gd name="connsiteX2" fmla="*/ 4067175 w 6096000"/>
              <a:gd name="connsiteY2" fmla="*/ 6858000 h 6858000"/>
              <a:gd name="connsiteX3" fmla="*/ 0 w 6096000"/>
              <a:gd name="connsiteY3" fmla="*/ 6858000 h 6858000"/>
              <a:gd name="connsiteX4" fmla="*/ 0 w 6096000"/>
              <a:gd name="connsiteY4" fmla="*/ 0 h 6858000"/>
              <a:gd name="connsiteX0" fmla="*/ 0 w 6096000"/>
              <a:gd name="connsiteY0" fmla="*/ 0 h 6858000"/>
              <a:gd name="connsiteX1" fmla="*/ 6096000 w 6096000"/>
              <a:gd name="connsiteY1" fmla="*/ 0 h 6858000"/>
              <a:gd name="connsiteX2" fmla="*/ 4103843 w 6096000"/>
              <a:gd name="connsiteY2" fmla="*/ 6858000 h 6858000"/>
              <a:gd name="connsiteX3" fmla="*/ 0 w 6096000"/>
              <a:gd name="connsiteY3" fmla="*/ 6858000 h 6858000"/>
              <a:gd name="connsiteX4" fmla="*/ 0 w 6096000"/>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6000" h="6858000">
                <a:moveTo>
                  <a:pt x="0" y="0"/>
                </a:moveTo>
                <a:lnTo>
                  <a:pt x="6096000" y="0"/>
                </a:lnTo>
                <a:lnTo>
                  <a:pt x="4103843" y="6858000"/>
                </a:lnTo>
                <a:lnTo>
                  <a:pt x="0" y="6858000"/>
                </a:ln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2" name="그림 개체 틀 19">
            <a:extLst>
              <a:ext uri="{FF2B5EF4-FFF2-40B4-BE49-F238E27FC236}">
                <a16:creationId xmlns:a16="http://schemas.microsoft.com/office/drawing/2014/main" id="{C912F3E9-D36D-40E3-9BCB-ADA95A4207B7}"/>
              </a:ext>
            </a:extLst>
          </p:cNvPr>
          <p:cNvSpPr>
            <a:spLocks noGrp="1"/>
          </p:cNvSpPr>
          <p:nvPr>
            <p:ph type="pic" idx="15" hasCustomPrompt="1"/>
          </p:nvPr>
        </p:nvSpPr>
        <p:spPr>
          <a:xfrm>
            <a:off x="614131" y="1476170"/>
            <a:ext cx="3553352" cy="4059793"/>
          </a:xfrm>
          <a:custGeom>
            <a:avLst/>
            <a:gdLst>
              <a:gd name="connsiteX0" fmla="*/ 1269276 w 3553352"/>
              <a:gd name="connsiteY0" fmla="*/ 0 h 4059793"/>
              <a:gd name="connsiteX1" fmla="*/ 3445850 w 3553352"/>
              <a:gd name="connsiteY1" fmla="*/ 0 h 4059793"/>
              <a:gd name="connsiteX2" fmla="*/ 3548696 w 3553352"/>
              <a:gd name="connsiteY2" fmla="*/ 138499 h 4059793"/>
              <a:gd name="connsiteX3" fmla="*/ 2387040 w 3553352"/>
              <a:gd name="connsiteY3" fmla="*/ 3983424 h 4059793"/>
              <a:gd name="connsiteX4" fmla="*/ 2284195 w 3553352"/>
              <a:gd name="connsiteY4" fmla="*/ 4059793 h 4059793"/>
              <a:gd name="connsiteX5" fmla="*/ 107503 w 3553352"/>
              <a:gd name="connsiteY5" fmla="*/ 4059793 h 4059793"/>
              <a:gd name="connsiteX6" fmla="*/ 4657 w 3553352"/>
              <a:gd name="connsiteY6" fmla="*/ 3921294 h 4059793"/>
              <a:gd name="connsiteX7" fmla="*/ 1166430 w 3553352"/>
              <a:gd name="connsiteY7" fmla="*/ 76369 h 4059793"/>
              <a:gd name="connsiteX8" fmla="*/ 1269276 w 3553352"/>
              <a:gd name="connsiteY8" fmla="*/ 0 h 405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53352" h="4059793">
                <a:moveTo>
                  <a:pt x="1269276" y="0"/>
                </a:moveTo>
                <a:lnTo>
                  <a:pt x="3445850" y="0"/>
                </a:lnTo>
                <a:cubicBezTo>
                  <a:pt x="3517866" y="0"/>
                  <a:pt x="3569524" y="69544"/>
                  <a:pt x="3548696" y="138499"/>
                </a:cubicBezTo>
                <a:lnTo>
                  <a:pt x="2387040" y="3983424"/>
                </a:lnTo>
                <a:cubicBezTo>
                  <a:pt x="2373391" y="4028728"/>
                  <a:pt x="2331617" y="4059793"/>
                  <a:pt x="2284195" y="4059793"/>
                </a:cubicBezTo>
                <a:lnTo>
                  <a:pt x="107503" y="4059793"/>
                </a:lnTo>
                <a:cubicBezTo>
                  <a:pt x="35488" y="4059793"/>
                  <a:pt x="-16170" y="3990250"/>
                  <a:pt x="4657" y="3921294"/>
                </a:cubicBezTo>
                <a:lnTo>
                  <a:pt x="1166430" y="76369"/>
                </a:lnTo>
                <a:cubicBezTo>
                  <a:pt x="1180080" y="31066"/>
                  <a:pt x="1221854" y="0"/>
                  <a:pt x="1269276" y="0"/>
                </a:cubicBezTo>
                <a:close/>
              </a:path>
            </a:pathLst>
          </a:custGeom>
          <a:solidFill>
            <a:schemeClr val="bg1">
              <a:lumMod val="95000"/>
            </a:schemeClr>
          </a:solidFill>
          <a:ln w="127000">
            <a:noFill/>
          </a:ln>
        </p:spPr>
        <p:txBody>
          <a:bodyPr wrap="square" anchor="ctr">
            <a:noAutofit/>
          </a:bodyPr>
          <a:lstStyle>
            <a:lvl1pPr marL="0" indent="0" algn="ctr">
              <a:buNone/>
              <a:defRPr sz="1200">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dirty="0"/>
              <a:t>Your Picture Here</a:t>
            </a:r>
            <a:endParaRPr lang="ko-KR" altLang="en-US" dirty="0"/>
          </a:p>
        </p:txBody>
      </p:sp>
      <p:sp>
        <p:nvSpPr>
          <p:cNvPr id="3" name="그림 개체 틀 22">
            <a:extLst>
              <a:ext uri="{FF2B5EF4-FFF2-40B4-BE49-F238E27FC236}">
                <a16:creationId xmlns:a16="http://schemas.microsoft.com/office/drawing/2014/main" id="{CB86A357-C567-415B-9369-6E0E2F3EE834}"/>
              </a:ext>
            </a:extLst>
          </p:cNvPr>
          <p:cNvSpPr>
            <a:spLocks noGrp="1"/>
          </p:cNvSpPr>
          <p:nvPr>
            <p:ph type="pic" idx="16" hasCustomPrompt="1"/>
          </p:nvPr>
        </p:nvSpPr>
        <p:spPr>
          <a:xfrm>
            <a:off x="3738850" y="1000365"/>
            <a:ext cx="3938660" cy="2613725"/>
          </a:xfrm>
          <a:custGeom>
            <a:avLst/>
            <a:gdLst>
              <a:gd name="connsiteX0" fmla="*/ 863217 w 3938660"/>
              <a:gd name="connsiteY0" fmla="*/ 0 h 2613725"/>
              <a:gd name="connsiteX1" fmla="*/ 3802422 w 3938660"/>
              <a:gd name="connsiteY1" fmla="*/ 0 h 2613725"/>
              <a:gd name="connsiteX2" fmla="*/ 3932449 w 3938660"/>
              <a:gd name="connsiteY2" fmla="*/ 176508 h 2613725"/>
              <a:gd name="connsiteX3" fmla="*/ 3205473 w 3938660"/>
              <a:gd name="connsiteY3" fmla="*/ 2517941 h 2613725"/>
              <a:gd name="connsiteX4" fmla="*/ 3075446 w 3938660"/>
              <a:gd name="connsiteY4" fmla="*/ 2613725 h 2613725"/>
              <a:gd name="connsiteX5" fmla="*/ 136240 w 3938660"/>
              <a:gd name="connsiteY5" fmla="*/ 2613725 h 2613725"/>
              <a:gd name="connsiteX6" fmla="*/ 6213 w 3938660"/>
              <a:gd name="connsiteY6" fmla="*/ 2437218 h 2613725"/>
              <a:gd name="connsiteX7" fmla="*/ 733190 w 3938660"/>
              <a:gd name="connsiteY7" fmla="*/ 95786 h 2613725"/>
              <a:gd name="connsiteX8" fmla="*/ 863217 w 3938660"/>
              <a:gd name="connsiteY8" fmla="*/ 0 h 261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8660" h="2613725">
                <a:moveTo>
                  <a:pt x="863217" y="0"/>
                </a:moveTo>
                <a:lnTo>
                  <a:pt x="3802422" y="0"/>
                </a:lnTo>
                <a:cubicBezTo>
                  <a:pt x="3894206" y="0"/>
                  <a:pt x="3959631" y="88843"/>
                  <a:pt x="3932449" y="176508"/>
                </a:cubicBezTo>
                <a:lnTo>
                  <a:pt x="3205473" y="2517941"/>
                </a:lnTo>
                <a:cubicBezTo>
                  <a:pt x="3187823" y="2574894"/>
                  <a:pt x="3135106" y="2613725"/>
                  <a:pt x="3075446" y="2613725"/>
                </a:cubicBezTo>
                <a:lnTo>
                  <a:pt x="136240" y="2613725"/>
                </a:lnTo>
                <a:cubicBezTo>
                  <a:pt x="44456" y="2613725"/>
                  <a:pt x="-20970" y="2524883"/>
                  <a:pt x="6213" y="2437218"/>
                </a:cubicBezTo>
                <a:lnTo>
                  <a:pt x="733190" y="95786"/>
                </a:lnTo>
                <a:cubicBezTo>
                  <a:pt x="750957" y="38832"/>
                  <a:pt x="803557" y="0"/>
                  <a:pt x="863217" y="0"/>
                </a:cubicBezTo>
                <a:close/>
              </a:path>
            </a:pathLst>
          </a:custGeom>
          <a:solidFill>
            <a:schemeClr val="bg1">
              <a:lumMod val="95000"/>
            </a:schemeClr>
          </a:solidFill>
          <a:ln w="127000">
            <a:noFill/>
          </a:ln>
        </p:spPr>
        <p:txBody>
          <a:bodyPr wrap="square" anchor="ctr">
            <a:noAutofit/>
          </a:bodyPr>
          <a:lstStyle>
            <a:lvl1pPr marL="0" indent="0" algn="ctr">
              <a:buNone/>
              <a:defRPr sz="1200">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dirty="0"/>
              <a:t>Your Picture Here</a:t>
            </a:r>
            <a:endParaRPr lang="ko-KR" altLang="en-US" dirty="0"/>
          </a:p>
        </p:txBody>
      </p:sp>
      <p:sp>
        <p:nvSpPr>
          <p:cNvPr id="4" name="그림 개체 틀 23">
            <a:extLst>
              <a:ext uri="{FF2B5EF4-FFF2-40B4-BE49-F238E27FC236}">
                <a16:creationId xmlns:a16="http://schemas.microsoft.com/office/drawing/2014/main" id="{F509767C-973C-4B81-A940-DB30D7DA961E}"/>
              </a:ext>
            </a:extLst>
          </p:cNvPr>
          <p:cNvSpPr>
            <a:spLocks noGrp="1"/>
          </p:cNvSpPr>
          <p:nvPr>
            <p:ph type="pic" idx="17" hasCustomPrompt="1"/>
          </p:nvPr>
        </p:nvSpPr>
        <p:spPr>
          <a:xfrm>
            <a:off x="2992834" y="3729879"/>
            <a:ext cx="2901690" cy="2281891"/>
          </a:xfrm>
          <a:custGeom>
            <a:avLst/>
            <a:gdLst>
              <a:gd name="connsiteX0" fmla="*/ 751875 w 2901690"/>
              <a:gd name="connsiteY0" fmla="*/ 0 h 2281891"/>
              <a:gd name="connsiteX1" fmla="*/ 2787009 w 2901690"/>
              <a:gd name="connsiteY1" fmla="*/ 0 h 2281891"/>
              <a:gd name="connsiteX2" fmla="*/ 2896443 w 2901690"/>
              <a:gd name="connsiteY2" fmla="*/ 148620 h 2281891"/>
              <a:gd name="connsiteX3" fmla="*/ 2259133 w 2901690"/>
              <a:gd name="connsiteY3" fmla="*/ 2201286 h 2281891"/>
              <a:gd name="connsiteX4" fmla="*/ 2149699 w 2901690"/>
              <a:gd name="connsiteY4" fmla="*/ 2281891 h 2281891"/>
              <a:gd name="connsiteX5" fmla="*/ 114682 w 2901690"/>
              <a:gd name="connsiteY5" fmla="*/ 2281891 h 2281891"/>
              <a:gd name="connsiteX6" fmla="*/ 5248 w 2901690"/>
              <a:gd name="connsiteY6" fmla="*/ 2133272 h 2281891"/>
              <a:gd name="connsiteX7" fmla="*/ 642559 w 2901690"/>
              <a:gd name="connsiteY7" fmla="*/ 80605 h 2281891"/>
              <a:gd name="connsiteX8" fmla="*/ 751875 w 2901690"/>
              <a:gd name="connsiteY8" fmla="*/ 0 h 228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01690" h="2281891">
                <a:moveTo>
                  <a:pt x="751875" y="0"/>
                </a:moveTo>
                <a:lnTo>
                  <a:pt x="2787009" y="0"/>
                </a:lnTo>
                <a:cubicBezTo>
                  <a:pt x="2864202" y="0"/>
                  <a:pt x="2919390" y="74839"/>
                  <a:pt x="2896443" y="148620"/>
                </a:cubicBezTo>
                <a:lnTo>
                  <a:pt x="2259133" y="2201286"/>
                </a:lnTo>
                <a:cubicBezTo>
                  <a:pt x="2244188" y="2249297"/>
                  <a:pt x="2199826" y="2281891"/>
                  <a:pt x="2149699" y="2281891"/>
                </a:cubicBezTo>
                <a:lnTo>
                  <a:pt x="114682" y="2281891"/>
                </a:lnTo>
                <a:cubicBezTo>
                  <a:pt x="37490" y="2281891"/>
                  <a:pt x="-17698" y="2207052"/>
                  <a:pt x="5248" y="2133272"/>
                </a:cubicBezTo>
                <a:lnTo>
                  <a:pt x="642559" y="80605"/>
                </a:lnTo>
                <a:cubicBezTo>
                  <a:pt x="657267" y="32712"/>
                  <a:pt x="701629" y="0"/>
                  <a:pt x="751875" y="0"/>
                </a:cubicBezTo>
                <a:close/>
              </a:path>
            </a:pathLst>
          </a:custGeom>
          <a:solidFill>
            <a:schemeClr val="bg1">
              <a:lumMod val="95000"/>
            </a:schemeClr>
          </a:solidFill>
          <a:ln w="127000">
            <a:noFill/>
          </a:ln>
        </p:spPr>
        <p:txBody>
          <a:bodyPr wrap="square" anchor="ctr">
            <a:noAutofit/>
          </a:bodyPr>
          <a:lstStyle>
            <a:lvl1pPr marL="0" indent="0" algn="ctr">
              <a:buNone/>
              <a:defRPr sz="1200">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dirty="0"/>
              <a:t>Your Picture Here</a:t>
            </a:r>
            <a:endParaRPr lang="ko-KR" altLang="en-US" dirty="0"/>
          </a:p>
        </p:txBody>
      </p:sp>
    </p:spTree>
    <p:extLst>
      <p:ext uri="{BB962C8B-B14F-4D97-AF65-F5344CB8AC3E}">
        <p14:creationId xmlns:p14="http://schemas.microsoft.com/office/powerpoint/2010/main" val="391883796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2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64557430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3_Contents slide layout">
    <p:spTree>
      <p:nvGrpSpPr>
        <p:cNvPr id="1" name=""/>
        <p:cNvGrpSpPr/>
        <p:nvPr/>
      </p:nvGrpSpPr>
      <p:grpSpPr>
        <a:xfrm>
          <a:off x="0" y="0"/>
          <a:ext cx="0" cy="0"/>
          <a:chOff x="0" y="0"/>
          <a:chExt cx="0" cy="0"/>
        </a:xfrm>
      </p:grpSpPr>
      <p:sp>
        <p:nvSpPr>
          <p:cNvPr id="2" name="그림 개체 틀 2">
            <a:extLst>
              <a:ext uri="{FF2B5EF4-FFF2-40B4-BE49-F238E27FC236}">
                <a16:creationId xmlns:a16="http://schemas.microsoft.com/office/drawing/2014/main" id="{2EEDE588-9D20-4DDD-A3E6-847EA312DEA6}"/>
              </a:ext>
            </a:extLst>
          </p:cNvPr>
          <p:cNvSpPr>
            <a:spLocks noGrp="1"/>
          </p:cNvSpPr>
          <p:nvPr>
            <p:ph type="pic" sz="quarter" idx="16" hasCustomPrompt="1"/>
          </p:nvPr>
        </p:nvSpPr>
        <p:spPr>
          <a:xfrm>
            <a:off x="-1" y="0"/>
            <a:ext cx="4570491" cy="6858000"/>
          </a:xfrm>
          <a:prstGeom prst="rect">
            <a:avLst/>
          </a:prstGeom>
          <a:solidFill>
            <a:schemeClr val="bg1">
              <a:lumMod val="95000"/>
            </a:schemeClr>
          </a:solidFill>
          <a:ln w="19050">
            <a:noFill/>
          </a:ln>
        </p:spPr>
        <p:txBody>
          <a:bodyPr anchor="ctr"/>
          <a:lstStyle>
            <a:lvl1pPr marL="0" indent="0" algn="ctr">
              <a:lnSpc>
                <a:spcPct val="100000"/>
              </a:lnSpc>
              <a:buNone/>
              <a:defRPr sz="1200">
                <a:solidFill>
                  <a:schemeClr val="tx1">
                    <a:lumMod val="75000"/>
                    <a:lumOff val="25000"/>
                  </a:schemeClr>
                </a:solidFill>
              </a:defRPr>
            </a:lvl1pPr>
          </a:lstStyle>
          <a:p>
            <a:r>
              <a:rPr lang="en-US" altLang="ko-KR" dirty="0"/>
              <a:t>Place Your Picture Here And Send To Back</a:t>
            </a:r>
            <a:endParaRPr lang="ko-KR" altLang="en-US" dirty="0"/>
          </a:p>
        </p:txBody>
      </p:sp>
    </p:spTree>
    <p:extLst>
      <p:ext uri="{BB962C8B-B14F-4D97-AF65-F5344CB8AC3E}">
        <p14:creationId xmlns:p14="http://schemas.microsoft.com/office/powerpoint/2010/main" val="375097400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4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21636620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5_Contents slide layout">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246666C0-79B5-446D-B77E-5CBE48C06CD5}"/>
              </a:ext>
            </a:extLst>
          </p:cNvPr>
          <p:cNvSpPr>
            <a:spLocks noGrp="1"/>
          </p:cNvSpPr>
          <p:nvPr>
            <p:ph type="pic" idx="18" hasCustomPrompt="1"/>
          </p:nvPr>
        </p:nvSpPr>
        <p:spPr>
          <a:xfrm>
            <a:off x="3439889" y="1"/>
            <a:ext cx="2520000" cy="4725143"/>
          </a:xfrm>
          <a:prstGeom prst="rect">
            <a:avLst/>
          </a:prstGeom>
          <a:solidFill>
            <a:schemeClr val="bg1">
              <a:lumMod val="95000"/>
            </a:schemeClr>
          </a:solidFill>
        </p:spPr>
        <p:txBody>
          <a:bodyPr anchor="ctr"/>
          <a:lstStyle>
            <a:lvl1pPr marL="0" indent="0" algn="ctr">
              <a:buNone/>
              <a:defRPr sz="1200">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dirty="0"/>
              <a:t>Your Picture Here</a:t>
            </a:r>
            <a:endParaRPr lang="ko-KR" altLang="en-US" dirty="0"/>
          </a:p>
        </p:txBody>
      </p:sp>
      <p:sp>
        <p:nvSpPr>
          <p:cNvPr id="3" name="Picture Placeholder 2">
            <a:extLst>
              <a:ext uri="{FF2B5EF4-FFF2-40B4-BE49-F238E27FC236}">
                <a16:creationId xmlns:a16="http://schemas.microsoft.com/office/drawing/2014/main" id="{2B5E9C0E-B6F0-457B-9E19-452AAB4341F1}"/>
              </a:ext>
            </a:extLst>
          </p:cNvPr>
          <p:cNvSpPr>
            <a:spLocks noGrp="1"/>
          </p:cNvSpPr>
          <p:nvPr>
            <p:ph type="pic" idx="19" hasCustomPrompt="1"/>
          </p:nvPr>
        </p:nvSpPr>
        <p:spPr>
          <a:xfrm>
            <a:off x="6235774" y="692696"/>
            <a:ext cx="2520000" cy="6165304"/>
          </a:xfrm>
          <a:prstGeom prst="rect">
            <a:avLst/>
          </a:prstGeom>
          <a:solidFill>
            <a:schemeClr val="bg1">
              <a:lumMod val="95000"/>
            </a:schemeClr>
          </a:solidFill>
        </p:spPr>
        <p:txBody>
          <a:bodyPr anchor="ctr"/>
          <a:lstStyle>
            <a:lvl1pPr marL="0" indent="0" algn="ctr">
              <a:buNone/>
              <a:defRPr sz="1200">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dirty="0"/>
              <a:t>Your Picture Here</a:t>
            </a:r>
            <a:endParaRPr lang="ko-KR" altLang="en-US" dirty="0"/>
          </a:p>
        </p:txBody>
      </p:sp>
    </p:spTree>
    <p:extLst>
      <p:ext uri="{BB962C8B-B14F-4D97-AF65-F5344CB8AC3E}">
        <p14:creationId xmlns:p14="http://schemas.microsoft.com/office/powerpoint/2010/main" val="396492805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7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27960406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6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97483091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End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75066714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PNG sets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2482"/>
            <a:ext cx="11573197" cy="724247"/>
          </a:xfrm>
          <a:prstGeom prst="rect">
            <a:avLst/>
          </a:prstGeom>
        </p:spPr>
        <p:txBody>
          <a:bodyPr anchor="ctr"/>
          <a:lstStyle>
            <a:lvl1pPr marL="0" indent="0" algn="ctr">
              <a:buNone/>
              <a:defRPr sz="5400" b="0" baseline="0">
                <a:solidFill>
                  <a:schemeClr val="tx1">
                    <a:lumMod val="75000"/>
                    <a:lumOff val="25000"/>
                  </a:schemeClr>
                </a:solidFill>
                <a:latin typeface="+mj-lt"/>
                <a:cs typeface="Arial" pitchFamily="34" charset="0"/>
              </a:defRPr>
            </a:lvl1pPr>
          </a:lstStyle>
          <a:p>
            <a:pPr lvl="0"/>
            <a:r>
              <a:rPr lang="en-US" altLang="ko-KR" dirty="0"/>
              <a:t>PNG &amp; Shapes Layout</a:t>
            </a:r>
          </a:p>
        </p:txBody>
      </p:sp>
    </p:spTree>
    <p:extLst>
      <p:ext uri="{BB962C8B-B14F-4D97-AF65-F5344CB8AC3E}">
        <p14:creationId xmlns:p14="http://schemas.microsoft.com/office/powerpoint/2010/main" val="244639275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123478"/>
            <a:ext cx="11573197" cy="724247"/>
          </a:xfrm>
          <a:prstGeom prst="rect">
            <a:avLst/>
          </a:prstGeom>
        </p:spPr>
        <p:txBody>
          <a:bodyPr anchor="ctr"/>
          <a:lstStyle>
            <a:lvl1pPr marL="0" indent="0" algn="ctr">
              <a:buNone/>
              <a:defRPr sz="5400" b="0" baseline="0">
                <a:solidFill>
                  <a:schemeClr val="tx1">
                    <a:lumMod val="75000"/>
                    <a:lumOff val="25000"/>
                  </a:schemeClr>
                </a:solidFill>
                <a:latin typeface="+mj-lt"/>
                <a:cs typeface="Arial" pitchFamily="34" charset="0"/>
              </a:defRPr>
            </a:lvl1pPr>
          </a:lstStyle>
          <a:p>
            <a:pPr lvl="0"/>
            <a:r>
              <a:rPr lang="en-US" altLang="ko-KR" dirty="0"/>
              <a:t>Icon Sets Layout</a:t>
            </a:r>
          </a:p>
        </p:txBody>
      </p:sp>
      <p:sp>
        <p:nvSpPr>
          <p:cNvPr id="3" name="Rounded Rectangle 2"/>
          <p:cNvSpPr/>
          <p:nvPr userDrawn="1"/>
        </p:nvSpPr>
        <p:spPr>
          <a:xfrm>
            <a:off x="354010" y="1131591"/>
            <a:ext cx="3560767" cy="540256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p>
        </p:txBody>
      </p:sp>
      <p:sp>
        <p:nvSpPr>
          <p:cNvPr id="4" name="Rounded Rectangle 3"/>
          <p:cNvSpPr/>
          <p:nvPr userDrawn="1"/>
        </p:nvSpPr>
        <p:spPr>
          <a:xfrm>
            <a:off x="531933" y="1347500"/>
            <a:ext cx="153868" cy="50152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solidFill>
                <a:schemeClr val="bg1"/>
              </a:solidFill>
            </a:endParaRPr>
          </a:p>
        </p:txBody>
      </p:sp>
      <p:sp>
        <p:nvSpPr>
          <p:cNvPr id="5" name="Half Frame 4"/>
          <p:cNvSpPr/>
          <p:nvPr userDrawn="1"/>
        </p:nvSpPr>
        <p:spPr>
          <a:xfrm rot="5400000">
            <a:off x="3057177" y="1276653"/>
            <a:ext cx="685849" cy="685148"/>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solidFill>
                <a:schemeClr val="tx1">
                  <a:lumMod val="85000"/>
                  <a:lumOff val="15000"/>
                </a:schemeClr>
              </a:solidFill>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711704" y="1637214"/>
            <a:ext cx="2232248" cy="523220"/>
          </a:xfrm>
          <a:prstGeom prst="rect">
            <a:avLst/>
          </a:prstGeom>
          <a:noFill/>
        </p:spPr>
        <p:txBody>
          <a:bodyPr wrap="square" rtlCol="0" anchor="ctr">
            <a:spAutoFit/>
          </a:bodyPr>
          <a:lstStyle/>
          <a:p>
            <a:r>
              <a:rPr lang="en-US" altLang="ko-KR" sz="1400" b="1" dirty="0">
                <a:solidFill>
                  <a:schemeClr val="bg1"/>
                </a:solidFill>
                <a:latin typeface="Arial" pitchFamily="34" charset="0"/>
                <a:cs typeface="Arial" pitchFamily="34" charset="0"/>
              </a:rPr>
              <a:t>You can Resize without losing quality</a:t>
            </a:r>
            <a:endParaRPr lang="ko-KR" altLang="en-US" sz="1400" b="1" dirty="0">
              <a:solidFill>
                <a:schemeClr val="bg1"/>
              </a:solidFill>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711704" y="2127463"/>
            <a:ext cx="2232248" cy="738664"/>
          </a:xfrm>
          <a:prstGeom prst="rect">
            <a:avLst/>
          </a:prstGeom>
          <a:noFill/>
        </p:spPr>
        <p:txBody>
          <a:bodyPr wrap="square" rtlCol="0" anchor="ctr">
            <a:spAutoFit/>
          </a:bodyPr>
          <a:lstStyle/>
          <a:p>
            <a:r>
              <a:rPr lang="en-US" altLang="ko-KR" sz="1400" b="1" dirty="0">
                <a:solidFill>
                  <a:schemeClr val="bg1"/>
                </a:solidFill>
                <a:latin typeface="Arial" pitchFamily="34" charset="0"/>
                <a:cs typeface="Arial" pitchFamily="34" charset="0"/>
              </a:rPr>
              <a:t>You can Change Fill Color &amp;</a:t>
            </a:r>
          </a:p>
          <a:p>
            <a:r>
              <a:rPr lang="en-US" altLang="ko-KR" sz="1400" b="1" dirty="0">
                <a:solidFill>
                  <a:schemeClr val="bg1"/>
                </a:solidFill>
                <a:latin typeface="Arial" pitchFamily="34" charset="0"/>
                <a:cs typeface="Arial" pitchFamily="34" charset="0"/>
              </a:rPr>
              <a:t>Line Color</a:t>
            </a:r>
            <a:endParaRPr lang="ko-KR" altLang="en-US" sz="1400" b="1" dirty="0">
              <a:solidFill>
                <a:schemeClr val="bg1"/>
              </a:solidFill>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721229" y="5808438"/>
            <a:ext cx="2232000" cy="307777"/>
          </a:xfrm>
          <a:prstGeom prst="rect">
            <a:avLst/>
          </a:prstGeom>
          <a:noFill/>
        </p:spPr>
        <p:txBody>
          <a:bodyPr wrap="square" rtlCol="0" anchor="ctr">
            <a:spAutoFit/>
          </a:bodyPr>
          <a:lstStyle/>
          <a:p>
            <a:r>
              <a:rPr lang="en-US" altLang="ko-KR" sz="1400" dirty="0">
                <a:solidFill>
                  <a:schemeClr val="bg1"/>
                </a:solidFill>
                <a:latin typeface="Arial" pitchFamily="34" charset="0"/>
                <a:cs typeface="Arial" pitchFamily="34" charset="0"/>
              </a:rPr>
              <a:t>www.allppt.com</a:t>
            </a:r>
            <a:endParaRPr lang="ko-KR" altLang="en-US" sz="1400" dirty="0">
              <a:solidFill>
                <a:schemeClr val="bg1"/>
              </a:solidFill>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721229" y="4450324"/>
            <a:ext cx="2717296" cy="1384995"/>
          </a:xfrm>
          <a:prstGeom prst="rect">
            <a:avLst/>
          </a:prstGeom>
          <a:noFill/>
        </p:spPr>
        <p:txBody>
          <a:bodyPr wrap="square" rtlCol="0" anchor="ctr">
            <a:spAutoFit/>
          </a:bodyPr>
          <a:lstStyle/>
          <a:p>
            <a:r>
              <a:rPr lang="en-US" altLang="ko-KR" sz="2800" b="1" dirty="0">
                <a:solidFill>
                  <a:schemeClr val="bg1"/>
                </a:solidFill>
                <a:latin typeface="+mn-lt"/>
                <a:ea typeface="+mn-ea"/>
                <a:cs typeface="Arial" pitchFamily="34" charset="0"/>
              </a:rPr>
              <a:t>FREE </a:t>
            </a:r>
          </a:p>
          <a:p>
            <a:r>
              <a:rPr lang="en-US" altLang="ko-KR" sz="2800" b="1" dirty="0">
                <a:solidFill>
                  <a:schemeClr val="bg1"/>
                </a:solidFill>
                <a:latin typeface="+mn-lt"/>
                <a:ea typeface="+mn-ea"/>
                <a:cs typeface="Arial" pitchFamily="34" charset="0"/>
              </a:rPr>
              <a:t>PPT TEMPLATES</a:t>
            </a:r>
          </a:p>
        </p:txBody>
      </p:sp>
    </p:spTree>
    <p:extLst>
      <p:ext uri="{BB962C8B-B14F-4D97-AF65-F5344CB8AC3E}">
        <p14:creationId xmlns:p14="http://schemas.microsoft.com/office/powerpoint/2010/main" val="31367658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194"/>
        <p:cNvGrpSpPr/>
        <p:nvPr/>
      </p:nvGrpSpPr>
      <p:grpSpPr>
        <a:xfrm>
          <a:off x="0" y="0"/>
          <a:ext cx="0" cy="0"/>
          <a:chOff x="0" y="0"/>
          <a:chExt cx="0" cy="0"/>
        </a:xfrm>
      </p:grpSpPr>
      <p:sp>
        <p:nvSpPr>
          <p:cNvPr id="195" name="Google Shape;195;p33"/>
          <p:cNvSpPr txBox="1">
            <a:spLocks noGrp="1"/>
          </p:cNvSpPr>
          <p:nvPr>
            <p:ph type="title"/>
          </p:nvPr>
        </p:nvSpPr>
        <p:spPr>
          <a:xfrm>
            <a:off x="955700" y="681200"/>
            <a:ext cx="10280800" cy="6432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extLst>
      <p:ext uri="{BB962C8B-B14F-4D97-AF65-F5344CB8AC3E}">
        <p14:creationId xmlns:p14="http://schemas.microsoft.com/office/powerpoint/2010/main" val="108516067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193"/>
        <p:cNvGrpSpPr/>
        <p:nvPr/>
      </p:nvGrpSpPr>
      <p:grpSpPr>
        <a:xfrm>
          <a:off x="0" y="0"/>
          <a:ext cx="0" cy="0"/>
          <a:chOff x="0" y="0"/>
          <a:chExt cx="0" cy="0"/>
        </a:xfrm>
      </p:grpSpPr>
    </p:spTree>
    <p:extLst>
      <p:ext uri="{BB962C8B-B14F-4D97-AF65-F5344CB8AC3E}">
        <p14:creationId xmlns:p14="http://schemas.microsoft.com/office/powerpoint/2010/main" val="271752582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Section Break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98472024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75000"/>
                    <a:lumOff val="25000"/>
                  </a:schemeClr>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189932426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4583943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Agenda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78232006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4_Taam slide layout">
    <p:spTree>
      <p:nvGrpSpPr>
        <p:cNvPr id="1" name=""/>
        <p:cNvGrpSpPr/>
        <p:nvPr/>
      </p:nvGrpSpPr>
      <p:grpSpPr>
        <a:xfrm>
          <a:off x="0" y="0"/>
          <a:ext cx="0" cy="0"/>
          <a:chOff x="0" y="0"/>
          <a:chExt cx="0" cy="0"/>
        </a:xfrm>
      </p:grpSpPr>
      <p:sp>
        <p:nvSpPr>
          <p:cNvPr id="3" name="Text Placeholder 9">
            <a:extLst>
              <a:ext uri="{FF2B5EF4-FFF2-40B4-BE49-F238E27FC236}">
                <a16:creationId xmlns:a16="http://schemas.microsoft.com/office/drawing/2014/main" id="{EF70765A-4598-4D75-8EBE-B820808F6559}"/>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75000"/>
                    <a:lumOff val="25000"/>
                  </a:schemeClr>
                </a:solidFill>
                <a:latin typeface="+mj-lt"/>
                <a:cs typeface="Arial" pitchFamily="34" charset="0"/>
              </a:defRPr>
            </a:lvl1pPr>
          </a:lstStyle>
          <a:p>
            <a:pPr lvl="0"/>
            <a:r>
              <a:rPr lang="en-US" altLang="ko-KR" dirty="0"/>
              <a:t>Our Team LAYOUT</a:t>
            </a:r>
          </a:p>
        </p:txBody>
      </p:sp>
      <p:grpSp>
        <p:nvGrpSpPr>
          <p:cNvPr id="2" name="그룹 1">
            <a:extLst>
              <a:ext uri="{FF2B5EF4-FFF2-40B4-BE49-F238E27FC236}">
                <a16:creationId xmlns:a16="http://schemas.microsoft.com/office/drawing/2014/main" id="{013B0372-AD34-4BB6-864A-09AF27E107A4}"/>
              </a:ext>
            </a:extLst>
          </p:cNvPr>
          <p:cNvGrpSpPr/>
          <p:nvPr userDrawn="1"/>
        </p:nvGrpSpPr>
        <p:grpSpPr>
          <a:xfrm>
            <a:off x="1714410" y="1431697"/>
            <a:ext cx="1751015" cy="3390226"/>
            <a:chOff x="1945926" y="1956956"/>
            <a:chExt cx="1751015" cy="3390226"/>
          </a:xfrm>
        </p:grpSpPr>
        <p:sp>
          <p:nvSpPr>
            <p:cNvPr id="5" name="Graphic 2">
              <a:extLst>
                <a:ext uri="{FF2B5EF4-FFF2-40B4-BE49-F238E27FC236}">
                  <a16:creationId xmlns:a16="http://schemas.microsoft.com/office/drawing/2014/main" id="{BF0B76C9-77E7-4B52-81A1-3B8ACFD5D33C}"/>
                </a:ext>
              </a:extLst>
            </p:cNvPr>
            <p:cNvSpPr/>
            <p:nvPr/>
          </p:nvSpPr>
          <p:spPr>
            <a:xfrm rot="282404">
              <a:off x="1945926" y="1956956"/>
              <a:ext cx="1694149" cy="3390226"/>
            </a:xfrm>
            <a:custGeom>
              <a:avLst/>
              <a:gdLst>
                <a:gd name="connsiteX0" fmla="*/ 2940654 w 3387838"/>
                <a:gd name="connsiteY0" fmla="*/ 6858876 h 6858875"/>
                <a:gd name="connsiteX1" fmla="*/ 447185 w 3387838"/>
                <a:gd name="connsiteY1" fmla="*/ 6858876 h 6858875"/>
                <a:gd name="connsiteX2" fmla="*/ 0 w 3387838"/>
                <a:gd name="connsiteY2" fmla="*/ 6411691 h 6858875"/>
                <a:gd name="connsiteX3" fmla="*/ 0 w 3387838"/>
                <a:gd name="connsiteY3" fmla="*/ 447185 h 6858875"/>
                <a:gd name="connsiteX4" fmla="*/ 447185 w 3387838"/>
                <a:gd name="connsiteY4" fmla="*/ 0 h 6858875"/>
                <a:gd name="connsiteX5" fmla="*/ 2940654 w 3387838"/>
                <a:gd name="connsiteY5" fmla="*/ 0 h 6858875"/>
                <a:gd name="connsiteX6" fmla="*/ 3387838 w 3387838"/>
                <a:gd name="connsiteY6" fmla="*/ 447185 h 6858875"/>
                <a:gd name="connsiteX7" fmla="*/ 3387838 w 3387838"/>
                <a:gd name="connsiteY7" fmla="*/ 6411759 h 6858875"/>
                <a:gd name="connsiteX8" fmla="*/ 2940654 w 3387838"/>
                <a:gd name="connsiteY8" fmla="*/ 6858876 h 6858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87838" h="6858875">
                  <a:moveTo>
                    <a:pt x="2940654" y="6858876"/>
                  </a:moveTo>
                  <a:lnTo>
                    <a:pt x="447185" y="6858876"/>
                  </a:lnTo>
                  <a:cubicBezTo>
                    <a:pt x="200216" y="6858876"/>
                    <a:pt x="0" y="6658660"/>
                    <a:pt x="0" y="6411691"/>
                  </a:cubicBezTo>
                  <a:lnTo>
                    <a:pt x="0" y="447185"/>
                  </a:lnTo>
                  <a:cubicBezTo>
                    <a:pt x="67" y="200216"/>
                    <a:pt x="200216" y="0"/>
                    <a:pt x="447185" y="0"/>
                  </a:cubicBezTo>
                  <a:lnTo>
                    <a:pt x="2940654" y="0"/>
                  </a:lnTo>
                  <a:cubicBezTo>
                    <a:pt x="3187622" y="0"/>
                    <a:pt x="3387838" y="200216"/>
                    <a:pt x="3387838" y="447185"/>
                  </a:cubicBezTo>
                  <a:lnTo>
                    <a:pt x="3387838" y="6411759"/>
                  </a:lnTo>
                  <a:cubicBezTo>
                    <a:pt x="3387771" y="6658660"/>
                    <a:pt x="3187555" y="6858876"/>
                    <a:pt x="2940654" y="6858876"/>
                  </a:cubicBezTo>
                  <a:close/>
                </a:path>
              </a:pathLst>
            </a:custGeom>
            <a:solidFill>
              <a:srgbClr val="D0D4D8"/>
            </a:solidFill>
            <a:ln w="6728" cap="flat">
              <a:noFill/>
              <a:prstDash val="solid"/>
              <a:miter/>
            </a:ln>
          </p:spPr>
          <p:txBody>
            <a:bodyPr rtlCol="0" anchor="ctr"/>
            <a:lstStyle/>
            <a:p>
              <a:endParaRPr lang="en-US"/>
            </a:p>
          </p:txBody>
        </p:sp>
        <p:sp>
          <p:nvSpPr>
            <p:cNvPr id="6" name="Graphic 2">
              <a:extLst>
                <a:ext uri="{FF2B5EF4-FFF2-40B4-BE49-F238E27FC236}">
                  <a16:creationId xmlns:a16="http://schemas.microsoft.com/office/drawing/2014/main" id="{137FD0D0-84A2-4159-89D1-F2C1DDFC6B52}"/>
                </a:ext>
              </a:extLst>
            </p:cNvPr>
            <p:cNvSpPr/>
            <p:nvPr/>
          </p:nvSpPr>
          <p:spPr>
            <a:xfrm rot="282404">
              <a:off x="1968626" y="1974738"/>
              <a:ext cx="1648751" cy="3354630"/>
            </a:xfrm>
            <a:custGeom>
              <a:avLst/>
              <a:gdLst>
                <a:gd name="connsiteX0" fmla="*/ 2858870 w 3305986"/>
                <a:gd name="connsiteY0" fmla="*/ 6786860 h 6786860"/>
                <a:gd name="connsiteX1" fmla="*/ 447185 w 3305986"/>
                <a:gd name="connsiteY1" fmla="*/ 6786860 h 6786860"/>
                <a:gd name="connsiteX2" fmla="*/ 0 w 3305986"/>
                <a:gd name="connsiteY2" fmla="*/ 6339676 h 6786860"/>
                <a:gd name="connsiteX3" fmla="*/ 0 w 3305986"/>
                <a:gd name="connsiteY3" fmla="*/ 447185 h 6786860"/>
                <a:gd name="connsiteX4" fmla="*/ 447185 w 3305986"/>
                <a:gd name="connsiteY4" fmla="*/ 0 h 6786860"/>
                <a:gd name="connsiteX5" fmla="*/ 2858802 w 3305986"/>
                <a:gd name="connsiteY5" fmla="*/ 0 h 6786860"/>
                <a:gd name="connsiteX6" fmla="*/ 3305987 w 3305986"/>
                <a:gd name="connsiteY6" fmla="*/ 447185 h 6786860"/>
                <a:gd name="connsiteX7" fmla="*/ 3305987 w 3305986"/>
                <a:gd name="connsiteY7" fmla="*/ 6339743 h 6786860"/>
                <a:gd name="connsiteX8" fmla="*/ 2858870 w 3305986"/>
                <a:gd name="connsiteY8" fmla="*/ 6786860 h 6786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5986" h="6786860">
                  <a:moveTo>
                    <a:pt x="2858870" y="6786860"/>
                  </a:moveTo>
                  <a:lnTo>
                    <a:pt x="447185" y="6786860"/>
                  </a:lnTo>
                  <a:cubicBezTo>
                    <a:pt x="200216" y="6786860"/>
                    <a:pt x="0" y="6586644"/>
                    <a:pt x="0" y="6339676"/>
                  </a:cubicBezTo>
                  <a:lnTo>
                    <a:pt x="0" y="447185"/>
                  </a:lnTo>
                  <a:cubicBezTo>
                    <a:pt x="0" y="200216"/>
                    <a:pt x="200216" y="0"/>
                    <a:pt x="447185" y="0"/>
                  </a:cubicBezTo>
                  <a:lnTo>
                    <a:pt x="2858802" y="0"/>
                  </a:lnTo>
                  <a:cubicBezTo>
                    <a:pt x="3105771" y="0"/>
                    <a:pt x="3305987" y="200216"/>
                    <a:pt x="3305987" y="447185"/>
                  </a:cubicBezTo>
                  <a:lnTo>
                    <a:pt x="3305987" y="6339743"/>
                  </a:lnTo>
                  <a:cubicBezTo>
                    <a:pt x="3305987" y="6586644"/>
                    <a:pt x="3105771" y="6786860"/>
                    <a:pt x="2858870" y="6786860"/>
                  </a:cubicBezTo>
                  <a:close/>
                </a:path>
              </a:pathLst>
            </a:custGeom>
            <a:solidFill>
              <a:srgbClr val="070808"/>
            </a:solidFill>
            <a:ln w="6728" cap="flat">
              <a:noFill/>
              <a:prstDash val="solid"/>
              <a:miter/>
            </a:ln>
          </p:spPr>
          <p:txBody>
            <a:bodyPr rtlCol="0" anchor="ctr"/>
            <a:lstStyle/>
            <a:p>
              <a:endParaRPr lang="en-US"/>
            </a:p>
          </p:txBody>
        </p:sp>
        <p:sp>
          <p:nvSpPr>
            <p:cNvPr id="8" name="Graphic 2">
              <a:extLst>
                <a:ext uri="{FF2B5EF4-FFF2-40B4-BE49-F238E27FC236}">
                  <a16:creationId xmlns:a16="http://schemas.microsoft.com/office/drawing/2014/main" id="{DF90916D-1B3C-4F04-AA83-AB0C3CD82969}"/>
                </a:ext>
              </a:extLst>
            </p:cNvPr>
            <p:cNvSpPr/>
            <p:nvPr/>
          </p:nvSpPr>
          <p:spPr>
            <a:xfrm rot="282404">
              <a:off x="2041223" y="2373901"/>
              <a:ext cx="11854" cy="115512"/>
            </a:xfrm>
            <a:custGeom>
              <a:avLst/>
              <a:gdLst>
                <a:gd name="connsiteX0" fmla="*/ 15158 w 23982"/>
                <a:gd name="connsiteY0" fmla="*/ 233697 h 233697"/>
                <a:gd name="connsiteX1" fmla="*/ 0 w 23982"/>
                <a:gd name="connsiteY1" fmla="*/ 233697 h 233697"/>
                <a:gd name="connsiteX2" fmla="*/ 0 w 23982"/>
                <a:gd name="connsiteY2" fmla="*/ 0 h 233697"/>
                <a:gd name="connsiteX3" fmla="*/ 15158 w 23982"/>
                <a:gd name="connsiteY3" fmla="*/ 0 h 233697"/>
                <a:gd name="connsiteX4" fmla="*/ 23983 w 23982"/>
                <a:gd name="connsiteY4" fmla="*/ 8825 h 233697"/>
                <a:gd name="connsiteX5" fmla="*/ 23983 w 23982"/>
                <a:gd name="connsiteY5" fmla="*/ 224805 h 233697"/>
                <a:gd name="connsiteX6" fmla="*/ 15158 w 23982"/>
                <a:gd name="connsiteY6" fmla="*/ 233697 h 233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2" h="233697">
                  <a:moveTo>
                    <a:pt x="15158" y="233697"/>
                  </a:moveTo>
                  <a:lnTo>
                    <a:pt x="0" y="233697"/>
                  </a:lnTo>
                  <a:lnTo>
                    <a:pt x="0" y="0"/>
                  </a:lnTo>
                  <a:lnTo>
                    <a:pt x="15158" y="0"/>
                  </a:lnTo>
                  <a:cubicBezTo>
                    <a:pt x="20008" y="0"/>
                    <a:pt x="23983" y="3975"/>
                    <a:pt x="23983" y="8825"/>
                  </a:cubicBezTo>
                  <a:lnTo>
                    <a:pt x="23983" y="224805"/>
                  </a:lnTo>
                  <a:cubicBezTo>
                    <a:pt x="23983" y="229723"/>
                    <a:pt x="20008" y="233697"/>
                    <a:pt x="15158" y="233697"/>
                  </a:cubicBezTo>
                  <a:close/>
                </a:path>
              </a:pathLst>
            </a:custGeom>
            <a:solidFill>
              <a:srgbClr val="364551"/>
            </a:solidFill>
            <a:ln w="6728" cap="flat">
              <a:noFill/>
              <a:prstDash val="solid"/>
              <a:miter/>
            </a:ln>
          </p:spPr>
          <p:txBody>
            <a:bodyPr rtlCol="0" anchor="ctr"/>
            <a:lstStyle/>
            <a:p>
              <a:endParaRPr lang="en-US"/>
            </a:p>
          </p:txBody>
        </p:sp>
        <p:sp>
          <p:nvSpPr>
            <p:cNvPr id="9" name="Graphic 2">
              <a:extLst>
                <a:ext uri="{FF2B5EF4-FFF2-40B4-BE49-F238E27FC236}">
                  <a16:creationId xmlns:a16="http://schemas.microsoft.com/office/drawing/2014/main" id="{4751017D-3DE0-4F8E-B7E6-C73D71BAA55D}"/>
                </a:ext>
              </a:extLst>
            </p:cNvPr>
            <p:cNvSpPr/>
            <p:nvPr/>
          </p:nvSpPr>
          <p:spPr>
            <a:xfrm rot="282404">
              <a:off x="2016165" y="2620906"/>
              <a:ext cx="16548" cy="230392"/>
            </a:xfrm>
            <a:custGeom>
              <a:avLst/>
              <a:gdLst>
                <a:gd name="connsiteX0" fmla="*/ 24656 w 33481"/>
                <a:gd name="connsiteY0" fmla="*/ 466115 h 466115"/>
                <a:gd name="connsiteX1" fmla="*/ 10105 w 33481"/>
                <a:gd name="connsiteY1" fmla="*/ 466115 h 466115"/>
                <a:gd name="connsiteX2" fmla="*/ 0 w 33481"/>
                <a:gd name="connsiteY2" fmla="*/ 456010 h 466115"/>
                <a:gd name="connsiteX3" fmla="*/ 0 w 33481"/>
                <a:gd name="connsiteY3" fmla="*/ 10105 h 466115"/>
                <a:gd name="connsiteX4" fmla="*/ 10105 w 33481"/>
                <a:gd name="connsiteY4" fmla="*/ 0 h 466115"/>
                <a:gd name="connsiteX5" fmla="*/ 24656 w 33481"/>
                <a:gd name="connsiteY5" fmla="*/ 0 h 466115"/>
                <a:gd name="connsiteX6" fmla="*/ 33482 w 33481"/>
                <a:gd name="connsiteY6" fmla="*/ 8825 h 466115"/>
                <a:gd name="connsiteX7" fmla="*/ 33482 w 33481"/>
                <a:gd name="connsiteY7" fmla="*/ 457223 h 466115"/>
                <a:gd name="connsiteX8" fmla="*/ 24656 w 33481"/>
                <a:gd name="connsiteY8" fmla="*/ 466115 h 466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481" h="466115">
                  <a:moveTo>
                    <a:pt x="24656" y="466115"/>
                  </a:moveTo>
                  <a:lnTo>
                    <a:pt x="10105" y="466115"/>
                  </a:lnTo>
                  <a:cubicBezTo>
                    <a:pt x="4514" y="466115"/>
                    <a:pt x="0" y="461601"/>
                    <a:pt x="0" y="456010"/>
                  </a:cubicBezTo>
                  <a:lnTo>
                    <a:pt x="0" y="10105"/>
                  </a:lnTo>
                  <a:cubicBezTo>
                    <a:pt x="0" y="4514"/>
                    <a:pt x="4514" y="0"/>
                    <a:pt x="10105" y="0"/>
                  </a:cubicBezTo>
                  <a:lnTo>
                    <a:pt x="24656" y="0"/>
                  </a:lnTo>
                  <a:cubicBezTo>
                    <a:pt x="29507" y="0"/>
                    <a:pt x="33482" y="3975"/>
                    <a:pt x="33482" y="8825"/>
                  </a:cubicBezTo>
                  <a:lnTo>
                    <a:pt x="33482" y="457223"/>
                  </a:lnTo>
                  <a:cubicBezTo>
                    <a:pt x="33482" y="462140"/>
                    <a:pt x="29507" y="466115"/>
                    <a:pt x="24656" y="466115"/>
                  </a:cubicBezTo>
                  <a:close/>
                </a:path>
              </a:pathLst>
            </a:custGeom>
            <a:solidFill>
              <a:srgbClr val="364551"/>
            </a:solidFill>
            <a:ln w="6728" cap="flat">
              <a:noFill/>
              <a:prstDash val="solid"/>
              <a:miter/>
            </a:ln>
          </p:spPr>
          <p:txBody>
            <a:bodyPr rtlCol="0" anchor="ctr"/>
            <a:lstStyle/>
            <a:p>
              <a:endParaRPr lang="en-US"/>
            </a:p>
          </p:txBody>
        </p:sp>
        <p:sp>
          <p:nvSpPr>
            <p:cNvPr id="10" name="Graphic 2">
              <a:extLst>
                <a:ext uri="{FF2B5EF4-FFF2-40B4-BE49-F238E27FC236}">
                  <a16:creationId xmlns:a16="http://schemas.microsoft.com/office/drawing/2014/main" id="{04DE4412-A5B1-4384-9EFB-B3E1844AD84B}"/>
                </a:ext>
              </a:extLst>
            </p:cNvPr>
            <p:cNvSpPr/>
            <p:nvPr/>
          </p:nvSpPr>
          <p:spPr>
            <a:xfrm rot="282404">
              <a:off x="2016389" y="2637171"/>
              <a:ext cx="9357" cy="192932"/>
            </a:xfrm>
            <a:custGeom>
              <a:avLst/>
              <a:gdLst>
                <a:gd name="connsiteX0" fmla="*/ 17650 w 18930"/>
                <a:gd name="connsiteY0" fmla="*/ 390327 h 390326"/>
                <a:gd name="connsiteX1" fmla="*/ 1886 w 18930"/>
                <a:gd name="connsiteY1" fmla="*/ 390327 h 390326"/>
                <a:gd name="connsiteX2" fmla="*/ 0 w 18930"/>
                <a:gd name="connsiteY2" fmla="*/ 388440 h 390326"/>
                <a:gd name="connsiteX3" fmla="*/ 0 w 18930"/>
                <a:gd name="connsiteY3" fmla="*/ 1886 h 390326"/>
                <a:gd name="connsiteX4" fmla="*/ 1886 w 18930"/>
                <a:gd name="connsiteY4" fmla="*/ 0 h 390326"/>
                <a:gd name="connsiteX5" fmla="*/ 17650 w 18930"/>
                <a:gd name="connsiteY5" fmla="*/ 0 h 390326"/>
                <a:gd name="connsiteX6" fmla="*/ 18930 w 18930"/>
                <a:gd name="connsiteY6" fmla="*/ 1280 h 390326"/>
                <a:gd name="connsiteX7" fmla="*/ 18930 w 18930"/>
                <a:gd name="connsiteY7" fmla="*/ 389047 h 390326"/>
                <a:gd name="connsiteX8" fmla="*/ 17650 w 18930"/>
                <a:gd name="connsiteY8" fmla="*/ 390327 h 39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930" h="390326">
                  <a:moveTo>
                    <a:pt x="17650" y="390327"/>
                  </a:moveTo>
                  <a:lnTo>
                    <a:pt x="1886" y="390327"/>
                  </a:lnTo>
                  <a:cubicBezTo>
                    <a:pt x="808" y="390327"/>
                    <a:pt x="0" y="389451"/>
                    <a:pt x="0" y="388440"/>
                  </a:cubicBezTo>
                  <a:lnTo>
                    <a:pt x="0" y="1886"/>
                  </a:lnTo>
                  <a:cubicBezTo>
                    <a:pt x="0" y="808"/>
                    <a:pt x="876" y="0"/>
                    <a:pt x="1886" y="0"/>
                  </a:cubicBezTo>
                  <a:lnTo>
                    <a:pt x="17650" y="0"/>
                  </a:lnTo>
                  <a:cubicBezTo>
                    <a:pt x="18324" y="0"/>
                    <a:pt x="18930" y="539"/>
                    <a:pt x="18930" y="1280"/>
                  </a:cubicBezTo>
                  <a:lnTo>
                    <a:pt x="18930" y="389047"/>
                  </a:lnTo>
                  <a:cubicBezTo>
                    <a:pt x="18930" y="389788"/>
                    <a:pt x="18324" y="390327"/>
                    <a:pt x="17650" y="390327"/>
                  </a:cubicBezTo>
                  <a:close/>
                </a:path>
              </a:pathLst>
            </a:custGeom>
            <a:solidFill>
              <a:srgbClr val="FAFDFF"/>
            </a:solidFill>
            <a:ln w="6728" cap="flat">
              <a:noFill/>
              <a:prstDash val="solid"/>
              <a:miter/>
            </a:ln>
          </p:spPr>
          <p:txBody>
            <a:bodyPr rtlCol="0" anchor="ctr"/>
            <a:lstStyle/>
            <a:p>
              <a:endParaRPr lang="en-US"/>
            </a:p>
          </p:txBody>
        </p:sp>
        <p:sp>
          <p:nvSpPr>
            <p:cNvPr id="11" name="Graphic 2">
              <a:extLst>
                <a:ext uri="{FF2B5EF4-FFF2-40B4-BE49-F238E27FC236}">
                  <a16:creationId xmlns:a16="http://schemas.microsoft.com/office/drawing/2014/main" id="{5731E77A-B2CE-4F77-8AB3-F1A474D378B7}"/>
                </a:ext>
              </a:extLst>
            </p:cNvPr>
            <p:cNvSpPr/>
            <p:nvPr/>
          </p:nvSpPr>
          <p:spPr>
            <a:xfrm rot="282404">
              <a:off x="1990622" y="2927490"/>
              <a:ext cx="16548" cy="230392"/>
            </a:xfrm>
            <a:custGeom>
              <a:avLst/>
              <a:gdLst>
                <a:gd name="connsiteX0" fmla="*/ 24656 w 33481"/>
                <a:gd name="connsiteY0" fmla="*/ 466115 h 466114"/>
                <a:gd name="connsiteX1" fmla="*/ 10105 w 33481"/>
                <a:gd name="connsiteY1" fmla="*/ 466115 h 466114"/>
                <a:gd name="connsiteX2" fmla="*/ 0 w 33481"/>
                <a:gd name="connsiteY2" fmla="*/ 456010 h 466114"/>
                <a:gd name="connsiteX3" fmla="*/ 0 w 33481"/>
                <a:gd name="connsiteY3" fmla="*/ 10105 h 466114"/>
                <a:gd name="connsiteX4" fmla="*/ 10105 w 33481"/>
                <a:gd name="connsiteY4" fmla="*/ 0 h 466114"/>
                <a:gd name="connsiteX5" fmla="*/ 24656 w 33481"/>
                <a:gd name="connsiteY5" fmla="*/ 0 h 466114"/>
                <a:gd name="connsiteX6" fmla="*/ 33482 w 33481"/>
                <a:gd name="connsiteY6" fmla="*/ 8825 h 466114"/>
                <a:gd name="connsiteX7" fmla="*/ 33482 w 33481"/>
                <a:gd name="connsiteY7" fmla="*/ 457222 h 466114"/>
                <a:gd name="connsiteX8" fmla="*/ 24656 w 33481"/>
                <a:gd name="connsiteY8" fmla="*/ 466115 h 46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481" h="466114">
                  <a:moveTo>
                    <a:pt x="24656" y="466115"/>
                  </a:moveTo>
                  <a:lnTo>
                    <a:pt x="10105" y="466115"/>
                  </a:lnTo>
                  <a:cubicBezTo>
                    <a:pt x="4514" y="466115"/>
                    <a:pt x="0" y="461601"/>
                    <a:pt x="0" y="456010"/>
                  </a:cubicBezTo>
                  <a:lnTo>
                    <a:pt x="0" y="10105"/>
                  </a:lnTo>
                  <a:cubicBezTo>
                    <a:pt x="0" y="4514"/>
                    <a:pt x="4514" y="0"/>
                    <a:pt x="10105" y="0"/>
                  </a:cubicBezTo>
                  <a:lnTo>
                    <a:pt x="24656" y="0"/>
                  </a:lnTo>
                  <a:cubicBezTo>
                    <a:pt x="29507" y="0"/>
                    <a:pt x="33482" y="3975"/>
                    <a:pt x="33482" y="8825"/>
                  </a:cubicBezTo>
                  <a:lnTo>
                    <a:pt x="33482" y="457222"/>
                  </a:lnTo>
                  <a:cubicBezTo>
                    <a:pt x="33482" y="462208"/>
                    <a:pt x="29507" y="466115"/>
                    <a:pt x="24656" y="466115"/>
                  </a:cubicBezTo>
                  <a:close/>
                </a:path>
              </a:pathLst>
            </a:custGeom>
            <a:solidFill>
              <a:srgbClr val="364551"/>
            </a:solidFill>
            <a:ln w="6728" cap="flat">
              <a:noFill/>
              <a:prstDash val="solid"/>
              <a:miter/>
            </a:ln>
          </p:spPr>
          <p:txBody>
            <a:bodyPr rtlCol="0" anchor="ctr"/>
            <a:lstStyle/>
            <a:p>
              <a:endParaRPr lang="en-US"/>
            </a:p>
          </p:txBody>
        </p:sp>
        <p:sp>
          <p:nvSpPr>
            <p:cNvPr id="12" name="Graphic 2">
              <a:extLst>
                <a:ext uri="{FF2B5EF4-FFF2-40B4-BE49-F238E27FC236}">
                  <a16:creationId xmlns:a16="http://schemas.microsoft.com/office/drawing/2014/main" id="{461221C7-AEB3-418A-9C62-7C0B87AB8647}"/>
                </a:ext>
              </a:extLst>
            </p:cNvPr>
            <p:cNvSpPr/>
            <p:nvPr/>
          </p:nvSpPr>
          <p:spPr>
            <a:xfrm rot="282404">
              <a:off x="1990813" y="2943751"/>
              <a:ext cx="9357" cy="192932"/>
            </a:xfrm>
            <a:custGeom>
              <a:avLst/>
              <a:gdLst>
                <a:gd name="connsiteX0" fmla="*/ 17718 w 18930"/>
                <a:gd name="connsiteY0" fmla="*/ 390327 h 390326"/>
                <a:gd name="connsiteX1" fmla="*/ 1886 w 18930"/>
                <a:gd name="connsiteY1" fmla="*/ 390327 h 390326"/>
                <a:gd name="connsiteX2" fmla="*/ 0 w 18930"/>
                <a:gd name="connsiteY2" fmla="*/ 388440 h 390326"/>
                <a:gd name="connsiteX3" fmla="*/ 0 w 18930"/>
                <a:gd name="connsiteY3" fmla="*/ 1886 h 390326"/>
                <a:gd name="connsiteX4" fmla="*/ 1886 w 18930"/>
                <a:gd name="connsiteY4" fmla="*/ 0 h 390326"/>
                <a:gd name="connsiteX5" fmla="*/ 17650 w 18930"/>
                <a:gd name="connsiteY5" fmla="*/ 0 h 390326"/>
                <a:gd name="connsiteX6" fmla="*/ 18930 w 18930"/>
                <a:gd name="connsiteY6" fmla="*/ 1280 h 390326"/>
                <a:gd name="connsiteX7" fmla="*/ 18930 w 18930"/>
                <a:gd name="connsiteY7" fmla="*/ 389047 h 390326"/>
                <a:gd name="connsiteX8" fmla="*/ 17718 w 18930"/>
                <a:gd name="connsiteY8" fmla="*/ 390327 h 39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930" h="390326">
                  <a:moveTo>
                    <a:pt x="17718" y="390327"/>
                  </a:moveTo>
                  <a:lnTo>
                    <a:pt x="1886" y="390327"/>
                  </a:lnTo>
                  <a:cubicBezTo>
                    <a:pt x="808" y="390327"/>
                    <a:pt x="0" y="389451"/>
                    <a:pt x="0" y="388440"/>
                  </a:cubicBezTo>
                  <a:lnTo>
                    <a:pt x="0" y="1886"/>
                  </a:lnTo>
                  <a:cubicBezTo>
                    <a:pt x="0" y="808"/>
                    <a:pt x="876" y="0"/>
                    <a:pt x="1886" y="0"/>
                  </a:cubicBezTo>
                  <a:lnTo>
                    <a:pt x="17650" y="0"/>
                  </a:lnTo>
                  <a:cubicBezTo>
                    <a:pt x="18324" y="0"/>
                    <a:pt x="18930" y="539"/>
                    <a:pt x="18930" y="1280"/>
                  </a:cubicBezTo>
                  <a:lnTo>
                    <a:pt x="18930" y="389047"/>
                  </a:lnTo>
                  <a:cubicBezTo>
                    <a:pt x="18930" y="389788"/>
                    <a:pt x="18391" y="390327"/>
                    <a:pt x="17718" y="390327"/>
                  </a:cubicBezTo>
                  <a:close/>
                </a:path>
              </a:pathLst>
            </a:custGeom>
            <a:solidFill>
              <a:srgbClr val="FAFDFF"/>
            </a:solidFill>
            <a:ln w="6728" cap="flat">
              <a:noFill/>
              <a:prstDash val="solid"/>
              <a:miter/>
            </a:ln>
          </p:spPr>
          <p:txBody>
            <a:bodyPr rtlCol="0" anchor="ctr"/>
            <a:lstStyle/>
            <a:p>
              <a:endParaRPr lang="en-US"/>
            </a:p>
          </p:txBody>
        </p:sp>
        <p:sp>
          <p:nvSpPr>
            <p:cNvPr id="13" name="Graphic 2">
              <a:extLst>
                <a:ext uri="{FF2B5EF4-FFF2-40B4-BE49-F238E27FC236}">
                  <a16:creationId xmlns:a16="http://schemas.microsoft.com/office/drawing/2014/main" id="{95930F84-8A6B-4117-9F78-6B8AF60EF853}"/>
                </a:ext>
              </a:extLst>
            </p:cNvPr>
            <p:cNvSpPr/>
            <p:nvPr/>
          </p:nvSpPr>
          <p:spPr>
            <a:xfrm rot="282404">
              <a:off x="3680117" y="2835693"/>
              <a:ext cx="16548" cy="372877"/>
            </a:xfrm>
            <a:custGeom>
              <a:avLst/>
              <a:gdLst>
                <a:gd name="connsiteX0" fmla="*/ 24656 w 33481"/>
                <a:gd name="connsiteY0" fmla="*/ 754380 h 754380"/>
                <a:gd name="connsiteX1" fmla="*/ 10105 w 33481"/>
                <a:gd name="connsiteY1" fmla="*/ 754380 h 754380"/>
                <a:gd name="connsiteX2" fmla="*/ 0 w 33481"/>
                <a:gd name="connsiteY2" fmla="*/ 744275 h 754380"/>
                <a:gd name="connsiteX3" fmla="*/ 0 w 33481"/>
                <a:gd name="connsiteY3" fmla="*/ 10105 h 754380"/>
                <a:gd name="connsiteX4" fmla="*/ 10105 w 33481"/>
                <a:gd name="connsiteY4" fmla="*/ 0 h 754380"/>
                <a:gd name="connsiteX5" fmla="*/ 24656 w 33481"/>
                <a:gd name="connsiteY5" fmla="*/ 0 h 754380"/>
                <a:gd name="connsiteX6" fmla="*/ 33482 w 33481"/>
                <a:gd name="connsiteY6" fmla="*/ 8825 h 754380"/>
                <a:gd name="connsiteX7" fmla="*/ 33482 w 33481"/>
                <a:gd name="connsiteY7" fmla="*/ 745555 h 754380"/>
                <a:gd name="connsiteX8" fmla="*/ 24656 w 33481"/>
                <a:gd name="connsiteY8" fmla="*/ 754380 h 75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481" h="754380">
                  <a:moveTo>
                    <a:pt x="24656" y="754380"/>
                  </a:moveTo>
                  <a:lnTo>
                    <a:pt x="10105" y="754380"/>
                  </a:lnTo>
                  <a:cubicBezTo>
                    <a:pt x="4514" y="754380"/>
                    <a:pt x="0" y="749866"/>
                    <a:pt x="0" y="744275"/>
                  </a:cubicBezTo>
                  <a:lnTo>
                    <a:pt x="0" y="10105"/>
                  </a:lnTo>
                  <a:cubicBezTo>
                    <a:pt x="0" y="4514"/>
                    <a:pt x="4514" y="0"/>
                    <a:pt x="10105" y="0"/>
                  </a:cubicBezTo>
                  <a:lnTo>
                    <a:pt x="24656" y="0"/>
                  </a:lnTo>
                  <a:cubicBezTo>
                    <a:pt x="29507" y="0"/>
                    <a:pt x="33482" y="3975"/>
                    <a:pt x="33482" y="8825"/>
                  </a:cubicBezTo>
                  <a:lnTo>
                    <a:pt x="33482" y="745555"/>
                  </a:lnTo>
                  <a:cubicBezTo>
                    <a:pt x="33482" y="750405"/>
                    <a:pt x="29507" y="754380"/>
                    <a:pt x="24656" y="754380"/>
                  </a:cubicBezTo>
                  <a:close/>
                </a:path>
              </a:pathLst>
            </a:custGeom>
            <a:solidFill>
              <a:srgbClr val="8A9096"/>
            </a:solidFill>
            <a:ln w="6728" cap="flat">
              <a:noFill/>
              <a:prstDash val="solid"/>
              <a:miter/>
            </a:ln>
          </p:spPr>
          <p:txBody>
            <a:bodyPr rtlCol="0" anchor="ctr"/>
            <a:lstStyle/>
            <a:p>
              <a:pPr lvl="0"/>
              <a:endParaRPr lang="en-US"/>
            </a:p>
          </p:txBody>
        </p:sp>
        <p:sp>
          <p:nvSpPr>
            <p:cNvPr id="14" name="Graphic 2">
              <a:extLst>
                <a:ext uri="{FF2B5EF4-FFF2-40B4-BE49-F238E27FC236}">
                  <a16:creationId xmlns:a16="http://schemas.microsoft.com/office/drawing/2014/main" id="{DEAA2507-604C-480D-BD3A-5A5BA1653D7F}"/>
                </a:ext>
              </a:extLst>
            </p:cNvPr>
            <p:cNvSpPr/>
            <p:nvPr/>
          </p:nvSpPr>
          <p:spPr>
            <a:xfrm rot="282404">
              <a:off x="3687584" y="2862805"/>
              <a:ext cx="9357" cy="312241"/>
            </a:xfrm>
            <a:custGeom>
              <a:avLst/>
              <a:gdLst>
                <a:gd name="connsiteX0" fmla="*/ 17650 w 18930"/>
                <a:gd name="connsiteY0" fmla="*/ 631704 h 631704"/>
                <a:gd name="connsiteX1" fmla="*/ 1886 w 18930"/>
                <a:gd name="connsiteY1" fmla="*/ 631704 h 631704"/>
                <a:gd name="connsiteX2" fmla="*/ 0 w 18930"/>
                <a:gd name="connsiteY2" fmla="*/ 629818 h 631704"/>
                <a:gd name="connsiteX3" fmla="*/ 0 w 18930"/>
                <a:gd name="connsiteY3" fmla="*/ 1886 h 631704"/>
                <a:gd name="connsiteX4" fmla="*/ 1886 w 18930"/>
                <a:gd name="connsiteY4" fmla="*/ 0 h 631704"/>
                <a:gd name="connsiteX5" fmla="*/ 17650 w 18930"/>
                <a:gd name="connsiteY5" fmla="*/ 0 h 631704"/>
                <a:gd name="connsiteX6" fmla="*/ 18930 w 18930"/>
                <a:gd name="connsiteY6" fmla="*/ 1280 h 631704"/>
                <a:gd name="connsiteX7" fmla="*/ 18930 w 18930"/>
                <a:gd name="connsiteY7" fmla="*/ 630491 h 631704"/>
                <a:gd name="connsiteX8" fmla="*/ 17650 w 18930"/>
                <a:gd name="connsiteY8" fmla="*/ 631704 h 631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930" h="631704">
                  <a:moveTo>
                    <a:pt x="17650" y="631704"/>
                  </a:moveTo>
                  <a:lnTo>
                    <a:pt x="1886" y="631704"/>
                  </a:lnTo>
                  <a:cubicBezTo>
                    <a:pt x="808" y="631704"/>
                    <a:pt x="0" y="630828"/>
                    <a:pt x="0" y="629818"/>
                  </a:cubicBezTo>
                  <a:lnTo>
                    <a:pt x="0" y="1886"/>
                  </a:lnTo>
                  <a:cubicBezTo>
                    <a:pt x="0" y="808"/>
                    <a:pt x="876" y="0"/>
                    <a:pt x="1886" y="0"/>
                  </a:cubicBezTo>
                  <a:lnTo>
                    <a:pt x="17650" y="0"/>
                  </a:lnTo>
                  <a:cubicBezTo>
                    <a:pt x="18324" y="0"/>
                    <a:pt x="18930" y="539"/>
                    <a:pt x="18930" y="1280"/>
                  </a:cubicBezTo>
                  <a:lnTo>
                    <a:pt x="18930" y="630491"/>
                  </a:lnTo>
                  <a:cubicBezTo>
                    <a:pt x="18863" y="631098"/>
                    <a:pt x="18324" y="631704"/>
                    <a:pt x="17650" y="631704"/>
                  </a:cubicBezTo>
                  <a:close/>
                </a:path>
              </a:pathLst>
            </a:custGeom>
            <a:solidFill>
              <a:srgbClr val="4A4C4D"/>
            </a:solidFill>
            <a:ln w="6728" cap="flat">
              <a:noFill/>
              <a:prstDash val="solid"/>
              <a:miter/>
            </a:ln>
          </p:spPr>
          <p:txBody>
            <a:bodyPr rtlCol="0" anchor="ctr"/>
            <a:lstStyle/>
            <a:p>
              <a:pPr lvl="0"/>
              <a:endParaRPr lang="en-US"/>
            </a:p>
          </p:txBody>
        </p:sp>
        <p:sp>
          <p:nvSpPr>
            <p:cNvPr id="15" name="Graphic 2">
              <a:extLst>
                <a:ext uri="{FF2B5EF4-FFF2-40B4-BE49-F238E27FC236}">
                  <a16:creationId xmlns:a16="http://schemas.microsoft.com/office/drawing/2014/main" id="{0A437FCA-8FE9-44F9-8385-304B3A1E132D}"/>
                </a:ext>
              </a:extLst>
            </p:cNvPr>
            <p:cNvSpPr/>
            <p:nvPr/>
          </p:nvSpPr>
          <p:spPr>
            <a:xfrm rot="282404">
              <a:off x="3624081" y="3613442"/>
              <a:ext cx="13386" cy="255534"/>
            </a:xfrm>
            <a:custGeom>
              <a:avLst/>
              <a:gdLst>
                <a:gd name="connsiteX0" fmla="*/ 18257 w 27081"/>
                <a:gd name="connsiteY0" fmla="*/ 516977 h 516977"/>
                <a:gd name="connsiteX1" fmla="*/ 10105 w 27081"/>
                <a:gd name="connsiteY1" fmla="*/ 516977 h 516977"/>
                <a:gd name="connsiteX2" fmla="*/ 0 w 27081"/>
                <a:gd name="connsiteY2" fmla="*/ 506872 h 516977"/>
                <a:gd name="connsiteX3" fmla="*/ 0 w 27081"/>
                <a:gd name="connsiteY3" fmla="*/ 10105 h 516977"/>
                <a:gd name="connsiteX4" fmla="*/ 10105 w 27081"/>
                <a:gd name="connsiteY4" fmla="*/ 0 h 516977"/>
                <a:gd name="connsiteX5" fmla="*/ 18257 w 27081"/>
                <a:gd name="connsiteY5" fmla="*/ 0 h 516977"/>
                <a:gd name="connsiteX6" fmla="*/ 27082 w 27081"/>
                <a:gd name="connsiteY6" fmla="*/ 8825 h 516977"/>
                <a:gd name="connsiteX7" fmla="*/ 27082 w 27081"/>
                <a:gd name="connsiteY7" fmla="*/ 508152 h 516977"/>
                <a:gd name="connsiteX8" fmla="*/ 18257 w 27081"/>
                <a:gd name="connsiteY8" fmla="*/ 516977 h 516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81" h="516977">
                  <a:moveTo>
                    <a:pt x="18257" y="516977"/>
                  </a:moveTo>
                  <a:lnTo>
                    <a:pt x="10105" y="516977"/>
                  </a:lnTo>
                  <a:cubicBezTo>
                    <a:pt x="4514" y="516977"/>
                    <a:pt x="0" y="512464"/>
                    <a:pt x="0" y="506872"/>
                  </a:cubicBezTo>
                  <a:lnTo>
                    <a:pt x="0" y="10105"/>
                  </a:lnTo>
                  <a:cubicBezTo>
                    <a:pt x="0" y="4514"/>
                    <a:pt x="4514" y="0"/>
                    <a:pt x="10105" y="0"/>
                  </a:cubicBezTo>
                  <a:lnTo>
                    <a:pt x="18257" y="0"/>
                  </a:lnTo>
                  <a:cubicBezTo>
                    <a:pt x="23107" y="0"/>
                    <a:pt x="27082" y="3975"/>
                    <a:pt x="27082" y="8825"/>
                  </a:cubicBezTo>
                  <a:lnTo>
                    <a:pt x="27082" y="508152"/>
                  </a:lnTo>
                  <a:cubicBezTo>
                    <a:pt x="27082" y="513003"/>
                    <a:pt x="23107" y="516977"/>
                    <a:pt x="18257" y="516977"/>
                  </a:cubicBezTo>
                  <a:close/>
                </a:path>
              </a:pathLst>
            </a:custGeom>
            <a:solidFill>
              <a:srgbClr val="8A9096"/>
            </a:solidFill>
            <a:ln w="6728" cap="flat">
              <a:noFill/>
              <a:prstDash val="solid"/>
              <a:miter/>
            </a:ln>
          </p:spPr>
          <p:txBody>
            <a:bodyPr rtlCol="0" anchor="ctr"/>
            <a:lstStyle/>
            <a:p>
              <a:endParaRPr lang="en-US"/>
            </a:p>
          </p:txBody>
        </p:sp>
        <p:sp>
          <p:nvSpPr>
            <p:cNvPr id="16" name="Graphic 2">
              <a:extLst>
                <a:ext uri="{FF2B5EF4-FFF2-40B4-BE49-F238E27FC236}">
                  <a16:creationId xmlns:a16="http://schemas.microsoft.com/office/drawing/2014/main" id="{A8911DD8-00D4-41DA-86D1-7C599A3556AB}"/>
                </a:ext>
              </a:extLst>
            </p:cNvPr>
            <p:cNvSpPr/>
            <p:nvPr/>
          </p:nvSpPr>
          <p:spPr>
            <a:xfrm rot="282404">
              <a:off x="3630065" y="3632036"/>
              <a:ext cx="7591" cy="213976"/>
            </a:xfrm>
            <a:custGeom>
              <a:avLst/>
              <a:gdLst>
                <a:gd name="connsiteX0" fmla="*/ 14080 w 15359"/>
                <a:gd name="connsiteY0" fmla="*/ 432903 h 432902"/>
                <a:gd name="connsiteX1" fmla="*/ 1886 w 15359"/>
                <a:gd name="connsiteY1" fmla="*/ 432903 h 432902"/>
                <a:gd name="connsiteX2" fmla="*/ 0 w 15359"/>
                <a:gd name="connsiteY2" fmla="*/ 431016 h 432902"/>
                <a:gd name="connsiteX3" fmla="*/ 0 w 15359"/>
                <a:gd name="connsiteY3" fmla="*/ 1886 h 432902"/>
                <a:gd name="connsiteX4" fmla="*/ 1886 w 15359"/>
                <a:gd name="connsiteY4" fmla="*/ 0 h 432902"/>
                <a:gd name="connsiteX5" fmla="*/ 14080 w 15359"/>
                <a:gd name="connsiteY5" fmla="*/ 0 h 432902"/>
                <a:gd name="connsiteX6" fmla="*/ 15360 w 15359"/>
                <a:gd name="connsiteY6" fmla="*/ 1280 h 432902"/>
                <a:gd name="connsiteX7" fmla="*/ 15360 w 15359"/>
                <a:gd name="connsiteY7" fmla="*/ 431690 h 432902"/>
                <a:gd name="connsiteX8" fmla="*/ 14080 w 15359"/>
                <a:gd name="connsiteY8" fmla="*/ 432903 h 432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59" h="432902">
                  <a:moveTo>
                    <a:pt x="14080" y="432903"/>
                  </a:moveTo>
                  <a:lnTo>
                    <a:pt x="1886" y="432903"/>
                  </a:lnTo>
                  <a:cubicBezTo>
                    <a:pt x="808" y="432903"/>
                    <a:pt x="0" y="432027"/>
                    <a:pt x="0" y="431016"/>
                  </a:cubicBezTo>
                  <a:lnTo>
                    <a:pt x="0" y="1886"/>
                  </a:lnTo>
                  <a:cubicBezTo>
                    <a:pt x="0" y="808"/>
                    <a:pt x="876" y="0"/>
                    <a:pt x="1886" y="0"/>
                  </a:cubicBezTo>
                  <a:lnTo>
                    <a:pt x="14080" y="0"/>
                  </a:lnTo>
                  <a:cubicBezTo>
                    <a:pt x="14753" y="0"/>
                    <a:pt x="15360" y="539"/>
                    <a:pt x="15360" y="1280"/>
                  </a:cubicBezTo>
                  <a:lnTo>
                    <a:pt x="15360" y="431690"/>
                  </a:lnTo>
                  <a:cubicBezTo>
                    <a:pt x="15360" y="432364"/>
                    <a:pt x="14821" y="432903"/>
                    <a:pt x="14080" y="432903"/>
                  </a:cubicBezTo>
                  <a:close/>
                </a:path>
              </a:pathLst>
            </a:custGeom>
            <a:solidFill>
              <a:srgbClr val="4A4C4D"/>
            </a:solidFill>
            <a:ln w="6728" cap="flat">
              <a:noFill/>
              <a:prstDash val="solid"/>
              <a:miter/>
            </a:ln>
          </p:spPr>
          <p:txBody>
            <a:bodyPr rtlCol="0" anchor="ctr"/>
            <a:lstStyle/>
            <a:p>
              <a:endParaRPr lang="en-US"/>
            </a:p>
          </p:txBody>
        </p:sp>
        <p:sp>
          <p:nvSpPr>
            <p:cNvPr id="17" name="Oval 216">
              <a:extLst>
                <a:ext uri="{FF2B5EF4-FFF2-40B4-BE49-F238E27FC236}">
                  <a16:creationId xmlns:a16="http://schemas.microsoft.com/office/drawing/2014/main" id="{F7B6DCC0-EF24-43C8-81C8-6C54A1C2CC28}"/>
                </a:ext>
              </a:extLst>
            </p:cNvPr>
            <p:cNvSpPr>
              <a:spLocks noChangeAspect="1"/>
            </p:cNvSpPr>
            <p:nvPr/>
          </p:nvSpPr>
          <p:spPr>
            <a:xfrm rot="282404">
              <a:off x="3200135" y="2058164"/>
              <a:ext cx="78801" cy="78801"/>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217">
              <a:extLst>
                <a:ext uri="{FF2B5EF4-FFF2-40B4-BE49-F238E27FC236}">
                  <a16:creationId xmlns:a16="http://schemas.microsoft.com/office/drawing/2014/main" id="{7471D02B-5211-48B0-BB83-BBB111498CF7}"/>
                </a:ext>
              </a:extLst>
            </p:cNvPr>
            <p:cNvSpPr>
              <a:spLocks noChangeAspect="1"/>
            </p:cNvSpPr>
            <p:nvPr/>
          </p:nvSpPr>
          <p:spPr>
            <a:xfrm rot="282404">
              <a:off x="3205060" y="2063089"/>
              <a:ext cx="68951" cy="68951"/>
            </a:xfrm>
            <a:prstGeom prst="ellipse">
              <a:avLst/>
            </a:prstGeom>
            <a:solidFill>
              <a:srgbClr val="070808"/>
            </a:solidFill>
            <a:ln w="672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solidFill>
                  <a:schemeClr val="tx1"/>
                </a:solidFill>
              </a:endParaRPr>
            </a:p>
          </p:txBody>
        </p:sp>
        <p:sp>
          <p:nvSpPr>
            <p:cNvPr id="19" name="Oval 218">
              <a:extLst>
                <a:ext uri="{FF2B5EF4-FFF2-40B4-BE49-F238E27FC236}">
                  <a16:creationId xmlns:a16="http://schemas.microsoft.com/office/drawing/2014/main" id="{B01D82A1-938B-4E1B-8776-8693791DEA22}"/>
                </a:ext>
              </a:extLst>
            </p:cNvPr>
            <p:cNvSpPr/>
            <p:nvPr/>
          </p:nvSpPr>
          <p:spPr>
            <a:xfrm rot="282404">
              <a:off x="3222495" y="2080524"/>
              <a:ext cx="34081" cy="34081"/>
            </a:xfrm>
            <a:prstGeom prst="ellipse">
              <a:avLst/>
            </a:prstGeom>
            <a:solidFill>
              <a:schemeClr val="tx1">
                <a:lumMod val="85000"/>
                <a:lumOff val="15000"/>
              </a:schemeClr>
            </a:solidFill>
            <a:ln w="672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solidFill>
                  <a:schemeClr val="tx1"/>
                </a:solidFill>
              </a:endParaRPr>
            </a:p>
          </p:txBody>
        </p:sp>
        <p:sp>
          <p:nvSpPr>
            <p:cNvPr id="20" name="Oval 219">
              <a:extLst>
                <a:ext uri="{FF2B5EF4-FFF2-40B4-BE49-F238E27FC236}">
                  <a16:creationId xmlns:a16="http://schemas.microsoft.com/office/drawing/2014/main" id="{9457D994-62C2-4F0B-84E7-65841CEB3F39}"/>
                </a:ext>
              </a:extLst>
            </p:cNvPr>
            <p:cNvSpPr/>
            <p:nvPr/>
          </p:nvSpPr>
          <p:spPr>
            <a:xfrm rot="282404">
              <a:off x="3230497" y="2088526"/>
              <a:ext cx="18079" cy="18079"/>
            </a:xfrm>
            <a:prstGeom prst="ellipse">
              <a:avLst/>
            </a:prstGeom>
            <a:solidFill>
              <a:srgbClr val="081422"/>
            </a:solidFill>
            <a:ln w="672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solidFill>
                  <a:schemeClr val="tx1"/>
                </a:solidFill>
              </a:endParaRPr>
            </a:p>
          </p:txBody>
        </p:sp>
        <p:sp>
          <p:nvSpPr>
            <p:cNvPr id="21" name="Graphic 2">
              <a:extLst>
                <a:ext uri="{FF2B5EF4-FFF2-40B4-BE49-F238E27FC236}">
                  <a16:creationId xmlns:a16="http://schemas.microsoft.com/office/drawing/2014/main" id="{5F1A4199-8A7E-4994-961C-1B1B4CD21825}"/>
                </a:ext>
              </a:extLst>
            </p:cNvPr>
            <p:cNvSpPr/>
            <p:nvPr userDrawn="1"/>
          </p:nvSpPr>
          <p:spPr>
            <a:xfrm rot="282404" flipH="1">
              <a:off x="2042404" y="2387541"/>
              <a:ext cx="6293" cy="87970"/>
            </a:xfrm>
            <a:custGeom>
              <a:avLst/>
              <a:gdLst>
                <a:gd name="connsiteX0" fmla="*/ 17650 w 18930"/>
                <a:gd name="connsiteY0" fmla="*/ 390327 h 390326"/>
                <a:gd name="connsiteX1" fmla="*/ 1886 w 18930"/>
                <a:gd name="connsiteY1" fmla="*/ 390327 h 390326"/>
                <a:gd name="connsiteX2" fmla="*/ 0 w 18930"/>
                <a:gd name="connsiteY2" fmla="*/ 388440 h 390326"/>
                <a:gd name="connsiteX3" fmla="*/ 0 w 18930"/>
                <a:gd name="connsiteY3" fmla="*/ 1886 h 390326"/>
                <a:gd name="connsiteX4" fmla="*/ 1886 w 18930"/>
                <a:gd name="connsiteY4" fmla="*/ 0 h 390326"/>
                <a:gd name="connsiteX5" fmla="*/ 17650 w 18930"/>
                <a:gd name="connsiteY5" fmla="*/ 0 h 390326"/>
                <a:gd name="connsiteX6" fmla="*/ 18930 w 18930"/>
                <a:gd name="connsiteY6" fmla="*/ 1280 h 390326"/>
                <a:gd name="connsiteX7" fmla="*/ 18930 w 18930"/>
                <a:gd name="connsiteY7" fmla="*/ 389047 h 390326"/>
                <a:gd name="connsiteX8" fmla="*/ 17650 w 18930"/>
                <a:gd name="connsiteY8" fmla="*/ 390327 h 39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930" h="390326">
                  <a:moveTo>
                    <a:pt x="17650" y="390327"/>
                  </a:moveTo>
                  <a:lnTo>
                    <a:pt x="1886" y="390327"/>
                  </a:lnTo>
                  <a:cubicBezTo>
                    <a:pt x="808" y="390327"/>
                    <a:pt x="0" y="389451"/>
                    <a:pt x="0" y="388440"/>
                  </a:cubicBezTo>
                  <a:lnTo>
                    <a:pt x="0" y="1886"/>
                  </a:lnTo>
                  <a:cubicBezTo>
                    <a:pt x="0" y="808"/>
                    <a:pt x="876" y="0"/>
                    <a:pt x="1886" y="0"/>
                  </a:cubicBezTo>
                  <a:lnTo>
                    <a:pt x="17650" y="0"/>
                  </a:lnTo>
                  <a:cubicBezTo>
                    <a:pt x="18324" y="0"/>
                    <a:pt x="18930" y="539"/>
                    <a:pt x="18930" y="1280"/>
                  </a:cubicBezTo>
                  <a:lnTo>
                    <a:pt x="18930" y="389047"/>
                  </a:lnTo>
                  <a:cubicBezTo>
                    <a:pt x="18930" y="389788"/>
                    <a:pt x="18324" y="390327"/>
                    <a:pt x="17650" y="390327"/>
                  </a:cubicBezTo>
                  <a:close/>
                </a:path>
              </a:pathLst>
            </a:custGeom>
            <a:solidFill>
              <a:srgbClr val="FAFDFF"/>
            </a:solidFill>
            <a:ln w="6728" cap="flat">
              <a:noFill/>
              <a:prstDash val="solid"/>
              <a:miter/>
            </a:ln>
          </p:spPr>
          <p:txBody>
            <a:bodyPr rtlCol="0" anchor="ctr"/>
            <a:lstStyle/>
            <a:p>
              <a:endParaRPr lang="en-US"/>
            </a:p>
          </p:txBody>
        </p:sp>
      </p:grpSp>
      <p:grpSp>
        <p:nvGrpSpPr>
          <p:cNvPr id="94" name="그룹 93">
            <a:extLst>
              <a:ext uri="{FF2B5EF4-FFF2-40B4-BE49-F238E27FC236}">
                <a16:creationId xmlns:a16="http://schemas.microsoft.com/office/drawing/2014/main" id="{8D569410-5656-47EA-A75D-EA63C793C84D}"/>
              </a:ext>
            </a:extLst>
          </p:cNvPr>
          <p:cNvGrpSpPr/>
          <p:nvPr userDrawn="1"/>
        </p:nvGrpSpPr>
        <p:grpSpPr>
          <a:xfrm>
            <a:off x="5578084" y="1431697"/>
            <a:ext cx="1751015" cy="3390226"/>
            <a:chOff x="5265629" y="1976756"/>
            <a:chExt cx="1751015" cy="3390226"/>
          </a:xfrm>
        </p:grpSpPr>
        <p:sp>
          <p:nvSpPr>
            <p:cNvPr id="23" name="Graphic 2">
              <a:extLst>
                <a:ext uri="{FF2B5EF4-FFF2-40B4-BE49-F238E27FC236}">
                  <a16:creationId xmlns:a16="http://schemas.microsoft.com/office/drawing/2014/main" id="{1C8DAFE1-8535-4155-B92D-1B067C0A9138}"/>
                </a:ext>
              </a:extLst>
            </p:cNvPr>
            <p:cNvSpPr/>
            <p:nvPr/>
          </p:nvSpPr>
          <p:spPr>
            <a:xfrm rot="282404">
              <a:off x="5265629" y="1976756"/>
              <a:ext cx="1694149" cy="3390226"/>
            </a:xfrm>
            <a:custGeom>
              <a:avLst/>
              <a:gdLst>
                <a:gd name="connsiteX0" fmla="*/ 2940654 w 3387838"/>
                <a:gd name="connsiteY0" fmla="*/ 6858876 h 6858875"/>
                <a:gd name="connsiteX1" fmla="*/ 447185 w 3387838"/>
                <a:gd name="connsiteY1" fmla="*/ 6858876 h 6858875"/>
                <a:gd name="connsiteX2" fmla="*/ 0 w 3387838"/>
                <a:gd name="connsiteY2" fmla="*/ 6411691 h 6858875"/>
                <a:gd name="connsiteX3" fmla="*/ 0 w 3387838"/>
                <a:gd name="connsiteY3" fmla="*/ 447185 h 6858875"/>
                <a:gd name="connsiteX4" fmla="*/ 447185 w 3387838"/>
                <a:gd name="connsiteY4" fmla="*/ 0 h 6858875"/>
                <a:gd name="connsiteX5" fmla="*/ 2940654 w 3387838"/>
                <a:gd name="connsiteY5" fmla="*/ 0 h 6858875"/>
                <a:gd name="connsiteX6" fmla="*/ 3387838 w 3387838"/>
                <a:gd name="connsiteY6" fmla="*/ 447185 h 6858875"/>
                <a:gd name="connsiteX7" fmla="*/ 3387838 w 3387838"/>
                <a:gd name="connsiteY7" fmla="*/ 6411759 h 6858875"/>
                <a:gd name="connsiteX8" fmla="*/ 2940654 w 3387838"/>
                <a:gd name="connsiteY8" fmla="*/ 6858876 h 6858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87838" h="6858875">
                  <a:moveTo>
                    <a:pt x="2940654" y="6858876"/>
                  </a:moveTo>
                  <a:lnTo>
                    <a:pt x="447185" y="6858876"/>
                  </a:lnTo>
                  <a:cubicBezTo>
                    <a:pt x="200216" y="6858876"/>
                    <a:pt x="0" y="6658660"/>
                    <a:pt x="0" y="6411691"/>
                  </a:cubicBezTo>
                  <a:lnTo>
                    <a:pt x="0" y="447185"/>
                  </a:lnTo>
                  <a:cubicBezTo>
                    <a:pt x="67" y="200216"/>
                    <a:pt x="200216" y="0"/>
                    <a:pt x="447185" y="0"/>
                  </a:cubicBezTo>
                  <a:lnTo>
                    <a:pt x="2940654" y="0"/>
                  </a:lnTo>
                  <a:cubicBezTo>
                    <a:pt x="3187622" y="0"/>
                    <a:pt x="3387838" y="200216"/>
                    <a:pt x="3387838" y="447185"/>
                  </a:cubicBezTo>
                  <a:lnTo>
                    <a:pt x="3387838" y="6411759"/>
                  </a:lnTo>
                  <a:cubicBezTo>
                    <a:pt x="3387771" y="6658660"/>
                    <a:pt x="3187555" y="6858876"/>
                    <a:pt x="2940654" y="6858876"/>
                  </a:cubicBezTo>
                  <a:close/>
                </a:path>
              </a:pathLst>
            </a:custGeom>
            <a:solidFill>
              <a:srgbClr val="D0D4D8"/>
            </a:solidFill>
            <a:ln w="6728" cap="flat">
              <a:noFill/>
              <a:prstDash val="solid"/>
              <a:miter/>
            </a:ln>
          </p:spPr>
          <p:txBody>
            <a:bodyPr rtlCol="0" anchor="ctr"/>
            <a:lstStyle/>
            <a:p>
              <a:endParaRPr lang="en-US"/>
            </a:p>
          </p:txBody>
        </p:sp>
        <p:sp>
          <p:nvSpPr>
            <p:cNvPr id="24" name="Graphic 2">
              <a:extLst>
                <a:ext uri="{FF2B5EF4-FFF2-40B4-BE49-F238E27FC236}">
                  <a16:creationId xmlns:a16="http://schemas.microsoft.com/office/drawing/2014/main" id="{F1BE57D8-6B12-49C3-B38F-3904A68FBB30}"/>
                </a:ext>
              </a:extLst>
            </p:cNvPr>
            <p:cNvSpPr/>
            <p:nvPr/>
          </p:nvSpPr>
          <p:spPr>
            <a:xfrm rot="282404">
              <a:off x="5288329" y="1994538"/>
              <a:ext cx="1648751" cy="3354630"/>
            </a:xfrm>
            <a:custGeom>
              <a:avLst/>
              <a:gdLst>
                <a:gd name="connsiteX0" fmla="*/ 2858870 w 3305986"/>
                <a:gd name="connsiteY0" fmla="*/ 6786860 h 6786860"/>
                <a:gd name="connsiteX1" fmla="*/ 447185 w 3305986"/>
                <a:gd name="connsiteY1" fmla="*/ 6786860 h 6786860"/>
                <a:gd name="connsiteX2" fmla="*/ 0 w 3305986"/>
                <a:gd name="connsiteY2" fmla="*/ 6339676 h 6786860"/>
                <a:gd name="connsiteX3" fmla="*/ 0 w 3305986"/>
                <a:gd name="connsiteY3" fmla="*/ 447185 h 6786860"/>
                <a:gd name="connsiteX4" fmla="*/ 447185 w 3305986"/>
                <a:gd name="connsiteY4" fmla="*/ 0 h 6786860"/>
                <a:gd name="connsiteX5" fmla="*/ 2858802 w 3305986"/>
                <a:gd name="connsiteY5" fmla="*/ 0 h 6786860"/>
                <a:gd name="connsiteX6" fmla="*/ 3305987 w 3305986"/>
                <a:gd name="connsiteY6" fmla="*/ 447185 h 6786860"/>
                <a:gd name="connsiteX7" fmla="*/ 3305987 w 3305986"/>
                <a:gd name="connsiteY7" fmla="*/ 6339743 h 6786860"/>
                <a:gd name="connsiteX8" fmla="*/ 2858870 w 3305986"/>
                <a:gd name="connsiteY8" fmla="*/ 6786860 h 6786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5986" h="6786860">
                  <a:moveTo>
                    <a:pt x="2858870" y="6786860"/>
                  </a:moveTo>
                  <a:lnTo>
                    <a:pt x="447185" y="6786860"/>
                  </a:lnTo>
                  <a:cubicBezTo>
                    <a:pt x="200216" y="6786860"/>
                    <a:pt x="0" y="6586644"/>
                    <a:pt x="0" y="6339676"/>
                  </a:cubicBezTo>
                  <a:lnTo>
                    <a:pt x="0" y="447185"/>
                  </a:lnTo>
                  <a:cubicBezTo>
                    <a:pt x="0" y="200216"/>
                    <a:pt x="200216" y="0"/>
                    <a:pt x="447185" y="0"/>
                  </a:cubicBezTo>
                  <a:lnTo>
                    <a:pt x="2858802" y="0"/>
                  </a:lnTo>
                  <a:cubicBezTo>
                    <a:pt x="3105771" y="0"/>
                    <a:pt x="3305987" y="200216"/>
                    <a:pt x="3305987" y="447185"/>
                  </a:cubicBezTo>
                  <a:lnTo>
                    <a:pt x="3305987" y="6339743"/>
                  </a:lnTo>
                  <a:cubicBezTo>
                    <a:pt x="3305987" y="6586644"/>
                    <a:pt x="3105771" y="6786860"/>
                    <a:pt x="2858870" y="6786860"/>
                  </a:cubicBezTo>
                  <a:close/>
                </a:path>
              </a:pathLst>
            </a:custGeom>
            <a:solidFill>
              <a:srgbClr val="070808"/>
            </a:solidFill>
            <a:ln w="6728" cap="flat">
              <a:noFill/>
              <a:prstDash val="solid"/>
              <a:miter/>
            </a:ln>
          </p:spPr>
          <p:txBody>
            <a:bodyPr rtlCol="0" anchor="ctr"/>
            <a:lstStyle/>
            <a:p>
              <a:endParaRPr lang="en-US"/>
            </a:p>
          </p:txBody>
        </p:sp>
        <p:sp>
          <p:nvSpPr>
            <p:cNvPr id="26" name="Graphic 2">
              <a:extLst>
                <a:ext uri="{FF2B5EF4-FFF2-40B4-BE49-F238E27FC236}">
                  <a16:creationId xmlns:a16="http://schemas.microsoft.com/office/drawing/2014/main" id="{8FBC3942-6E34-41F7-A0E6-CB035B94ED74}"/>
                </a:ext>
              </a:extLst>
            </p:cNvPr>
            <p:cNvSpPr/>
            <p:nvPr/>
          </p:nvSpPr>
          <p:spPr>
            <a:xfrm rot="282404">
              <a:off x="5360926" y="2393701"/>
              <a:ext cx="11854" cy="115512"/>
            </a:xfrm>
            <a:custGeom>
              <a:avLst/>
              <a:gdLst>
                <a:gd name="connsiteX0" fmla="*/ 15158 w 23982"/>
                <a:gd name="connsiteY0" fmla="*/ 233697 h 233697"/>
                <a:gd name="connsiteX1" fmla="*/ 0 w 23982"/>
                <a:gd name="connsiteY1" fmla="*/ 233697 h 233697"/>
                <a:gd name="connsiteX2" fmla="*/ 0 w 23982"/>
                <a:gd name="connsiteY2" fmla="*/ 0 h 233697"/>
                <a:gd name="connsiteX3" fmla="*/ 15158 w 23982"/>
                <a:gd name="connsiteY3" fmla="*/ 0 h 233697"/>
                <a:gd name="connsiteX4" fmla="*/ 23983 w 23982"/>
                <a:gd name="connsiteY4" fmla="*/ 8825 h 233697"/>
                <a:gd name="connsiteX5" fmla="*/ 23983 w 23982"/>
                <a:gd name="connsiteY5" fmla="*/ 224805 h 233697"/>
                <a:gd name="connsiteX6" fmla="*/ 15158 w 23982"/>
                <a:gd name="connsiteY6" fmla="*/ 233697 h 233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2" h="233697">
                  <a:moveTo>
                    <a:pt x="15158" y="233697"/>
                  </a:moveTo>
                  <a:lnTo>
                    <a:pt x="0" y="233697"/>
                  </a:lnTo>
                  <a:lnTo>
                    <a:pt x="0" y="0"/>
                  </a:lnTo>
                  <a:lnTo>
                    <a:pt x="15158" y="0"/>
                  </a:lnTo>
                  <a:cubicBezTo>
                    <a:pt x="20008" y="0"/>
                    <a:pt x="23983" y="3975"/>
                    <a:pt x="23983" y="8825"/>
                  </a:cubicBezTo>
                  <a:lnTo>
                    <a:pt x="23983" y="224805"/>
                  </a:lnTo>
                  <a:cubicBezTo>
                    <a:pt x="23983" y="229723"/>
                    <a:pt x="20008" y="233697"/>
                    <a:pt x="15158" y="233697"/>
                  </a:cubicBezTo>
                  <a:close/>
                </a:path>
              </a:pathLst>
            </a:custGeom>
            <a:solidFill>
              <a:srgbClr val="364551"/>
            </a:solidFill>
            <a:ln w="6728" cap="flat">
              <a:noFill/>
              <a:prstDash val="solid"/>
              <a:miter/>
            </a:ln>
          </p:spPr>
          <p:txBody>
            <a:bodyPr rtlCol="0" anchor="ctr"/>
            <a:lstStyle/>
            <a:p>
              <a:endParaRPr lang="en-US"/>
            </a:p>
          </p:txBody>
        </p:sp>
        <p:sp>
          <p:nvSpPr>
            <p:cNvPr id="27" name="Graphic 2">
              <a:extLst>
                <a:ext uri="{FF2B5EF4-FFF2-40B4-BE49-F238E27FC236}">
                  <a16:creationId xmlns:a16="http://schemas.microsoft.com/office/drawing/2014/main" id="{416139E8-489D-4B81-89D9-1BE92E95CAC0}"/>
                </a:ext>
              </a:extLst>
            </p:cNvPr>
            <p:cNvSpPr/>
            <p:nvPr/>
          </p:nvSpPr>
          <p:spPr>
            <a:xfrm rot="282404">
              <a:off x="5335868" y="2640706"/>
              <a:ext cx="16548" cy="230392"/>
            </a:xfrm>
            <a:custGeom>
              <a:avLst/>
              <a:gdLst>
                <a:gd name="connsiteX0" fmla="*/ 24656 w 33481"/>
                <a:gd name="connsiteY0" fmla="*/ 466115 h 466115"/>
                <a:gd name="connsiteX1" fmla="*/ 10105 w 33481"/>
                <a:gd name="connsiteY1" fmla="*/ 466115 h 466115"/>
                <a:gd name="connsiteX2" fmla="*/ 0 w 33481"/>
                <a:gd name="connsiteY2" fmla="*/ 456010 h 466115"/>
                <a:gd name="connsiteX3" fmla="*/ 0 w 33481"/>
                <a:gd name="connsiteY3" fmla="*/ 10105 h 466115"/>
                <a:gd name="connsiteX4" fmla="*/ 10105 w 33481"/>
                <a:gd name="connsiteY4" fmla="*/ 0 h 466115"/>
                <a:gd name="connsiteX5" fmla="*/ 24656 w 33481"/>
                <a:gd name="connsiteY5" fmla="*/ 0 h 466115"/>
                <a:gd name="connsiteX6" fmla="*/ 33482 w 33481"/>
                <a:gd name="connsiteY6" fmla="*/ 8825 h 466115"/>
                <a:gd name="connsiteX7" fmla="*/ 33482 w 33481"/>
                <a:gd name="connsiteY7" fmla="*/ 457223 h 466115"/>
                <a:gd name="connsiteX8" fmla="*/ 24656 w 33481"/>
                <a:gd name="connsiteY8" fmla="*/ 466115 h 466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481" h="466115">
                  <a:moveTo>
                    <a:pt x="24656" y="466115"/>
                  </a:moveTo>
                  <a:lnTo>
                    <a:pt x="10105" y="466115"/>
                  </a:lnTo>
                  <a:cubicBezTo>
                    <a:pt x="4514" y="466115"/>
                    <a:pt x="0" y="461601"/>
                    <a:pt x="0" y="456010"/>
                  </a:cubicBezTo>
                  <a:lnTo>
                    <a:pt x="0" y="10105"/>
                  </a:lnTo>
                  <a:cubicBezTo>
                    <a:pt x="0" y="4514"/>
                    <a:pt x="4514" y="0"/>
                    <a:pt x="10105" y="0"/>
                  </a:cubicBezTo>
                  <a:lnTo>
                    <a:pt x="24656" y="0"/>
                  </a:lnTo>
                  <a:cubicBezTo>
                    <a:pt x="29507" y="0"/>
                    <a:pt x="33482" y="3975"/>
                    <a:pt x="33482" y="8825"/>
                  </a:cubicBezTo>
                  <a:lnTo>
                    <a:pt x="33482" y="457223"/>
                  </a:lnTo>
                  <a:cubicBezTo>
                    <a:pt x="33482" y="462140"/>
                    <a:pt x="29507" y="466115"/>
                    <a:pt x="24656" y="466115"/>
                  </a:cubicBezTo>
                  <a:close/>
                </a:path>
              </a:pathLst>
            </a:custGeom>
            <a:solidFill>
              <a:srgbClr val="364551"/>
            </a:solidFill>
            <a:ln w="6728" cap="flat">
              <a:noFill/>
              <a:prstDash val="solid"/>
              <a:miter/>
            </a:ln>
          </p:spPr>
          <p:txBody>
            <a:bodyPr rtlCol="0" anchor="ctr"/>
            <a:lstStyle/>
            <a:p>
              <a:endParaRPr lang="en-US"/>
            </a:p>
          </p:txBody>
        </p:sp>
        <p:sp>
          <p:nvSpPr>
            <p:cNvPr id="28" name="Graphic 2">
              <a:extLst>
                <a:ext uri="{FF2B5EF4-FFF2-40B4-BE49-F238E27FC236}">
                  <a16:creationId xmlns:a16="http://schemas.microsoft.com/office/drawing/2014/main" id="{B81BC187-0EB7-4B24-BEB5-EF6ADCECB0C8}"/>
                </a:ext>
              </a:extLst>
            </p:cNvPr>
            <p:cNvSpPr/>
            <p:nvPr/>
          </p:nvSpPr>
          <p:spPr>
            <a:xfrm rot="282404">
              <a:off x="5336092" y="2656971"/>
              <a:ext cx="9357" cy="192932"/>
            </a:xfrm>
            <a:custGeom>
              <a:avLst/>
              <a:gdLst>
                <a:gd name="connsiteX0" fmla="*/ 17650 w 18930"/>
                <a:gd name="connsiteY0" fmla="*/ 390327 h 390326"/>
                <a:gd name="connsiteX1" fmla="*/ 1886 w 18930"/>
                <a:gd name="connsiteY1" fmla="*/ 390327 h 390326"/>
                <a:gd name="connsiteX2" fmla="*/ 0 w 18930"/>
                <a:gd name="connsiteY2" fmla="*/ 388440 h 390326"/>
                <a:gd name="connsiteX3" fmla="*/ 0 w 18930"/>
                <a:gd name="connsiteY3" fmla="*/ 1886 h 390326"/>
                <a:gd name="connsiteX4" fmla="*/ 1886 w 18930"/>
                <a:gd name="connsiteY4" fmla="*/ 0 h 390326"/>
                <a:gd name="connsiteX5" fmla="*/ 17650 w 18930"/>
                <a:gd name="connsiteY5" fmla="*/ 0 h 390326"/>
                <a:gd name="connsiteX6" fmla="*/ 18930 w 18930"/>
                <a:gd name="connsiteY6" fmla="*/ 1280 h 390326"/>
                <a:gd name="connsiteX7" fmla="*/ 18930 w 18930"/>
                <a:gd name="connsiteY7" fmla="*/ 389047 h 390326"/>
                <a:gd name="connsiteX8" fmla="*/ 17650 w 18930"/>
                <a:gd name="connsiteY8" fmla="*/ 390327 h 39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930" h="390326">
                  <a:moveTo>
                    <a:pt x="17650" y="390327"/>
                  </a:moveTo>
                  <a:lnTo>
                    <a:pt x="1886" y="390327"/>
                  </a:lnTo>
                  <a:cubicBezTo>
                    <a:pt x="808" y="390327"/>
                    <a:pt x="0" y="389451"/>
                    <a:pt x="0" y="388440"/>
                  </a:cubicBezTo>
                  <a:lnTo>
                    <a:pt x="0" y="1886"/>
                  </a:lnTo>
                  <a:cubicBezTo>
                    <a:pt x="0" y="808"/>
                    <a:pt x="876" y="0"/>
                    <a:pt x="1886" y="0"/>
                  </a:cubicBezTo>
                  <a:lnTo>
                    <a:pt x="17650" y="0"/>
                  </a:lnTo>
                  <a:cubicBezTo>
                    <a:pt x="18324" y="0"/>
                    <a:pt x="18930" y="539"/>
                    <a:pt x="18930" y="1280"/>
                  </a:cubicBezTo>
                  <a:lnTo>
                    <a:pt x="18930" y="389047"/>
                  </a:lnTo>
                  <a:cubicBezTo>
                    <a:pt x="18930" y="389788"/>
                    <a:pt x="18324" y="390327"/>
                    <a:pt x="17650" y="390327"/>
                  </a:cubicBezTo>
                  <a:close/>
                </a:path>
              </a:pathLst>
            </a:custGeom>
            <a:solidFill>
              <a:srgbClr val="FAFDFF"/>
            </a:solidFill>
            <a:ln w="6728" cap="flat">
              <a:noFill/>
              <a:prstDash val="solid"/>
              <a:miter/>
            </a:ln>
          </p:spPr>
          <p:txBody>
            <a:bodyPr rtlCol="0" anchor="ctr"/>
            <a:lstStyle/>
            <a:p>
              <a:endParaRPr lang="en-US"/>
            </a:p>
          </p:txBody>
        </p:sp>
        <p:sp>
          <p:nvSpPr>
            <p:cNvPr id="29" name="Graphic 2">
              <a:extLst>
                <a:ext uri="{FF2B5EF4-FFF2-40B4-BE49-F238E27FC236}">
                  <a16:creationId xmlns:a16="http://schemas.microsoft.com/office/drawing/2014/main" id="{A5A05D3B-F5AF-4E26-96AA-CDD0CDF6CF38}"/>
                </a:ext>
              </a:extLst>
            </p:cNvPr>
            <p:cNvSpPr/>
            <p:nvPr/>
          </p:nvSpPr>
          <p:spPr>
            <a:xfrm rot="282404">
              <a:off x="5310325" y="2947290"/>
              <a:ext cx="16548" cy="230392"/>
            </a:xfrm>
            <a:custGeom>
              <a:avLst/>
              <a:gdLst>
                <a:gd name="connsiteX0" fmla="*/ 24656 w 33481"/>
                <a:gd name="connsiteY0" fmla="*/ 466115 h 466114"/>
                <a:gd name="connsiteX1" fmla="*/ 10105 w 33481"/>
                <a:gd name="connsiteY1" fmla="*/ 466115 h 466114"/>
                <a:gd name="connsiteX2" fmla="*/ 0 w 33481"/>
                <a:gd name="connsiteY2" fmla="*/ 456010 h 466114"/>
                <a:gd name="connsiteX3" fmla="*/ 0 w 33481"/>
                <a:gd name="connsiteY3" fmla="*/ 10105 h 466114"/>
                <a:gd name="connsiteX4" fmla="*/ 10105 w 33481"/>
                <a:gd name="connsiteY4" fmla="*/ 0 h 466114"/>
                <a:gd name="connsiteX5" fmla="*/ 24656 w 33481"/>
                <a:gd name="connsiteY5" fmla="*/ 0 h 466114"/>
                <a:gd name="connsiteX6" fmla="*/ 33482 w 33481"/>
                <a:gd name="connsiteY6" fmla="*/ 8825 h 466114"/>
                <a:gd name="connsiteX7" fmla="*/ 33482 w 33481"/>
                <a:gd name="connsiteY7" fmla="*/ 457222 h 466114"/>
                <a:gd name="connsiteX8" fmla="*/ 24656 w 33481"/>
                <a:gd name="connsiteY8" fmla="*/ 466115 h 46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481" h="466114">
                  <a:moveTo>
                    <a:pt x="24656" y="466115"/>
                  </a:moveTo>
                  <a:lnTo>
                    <a:pt x="10105" y="466115"/>
                  </a:lnTo>
                  <a:cubicBezTo>
                    <a:pt x="4514" y="466115"/>
                    <a:pt x="0" y="461601"/>
                    <a:pt x="0" y="456010"/>
                  </a:cubicBezTo>
                  <a:lnTo>
                    <a:pt x="0" y="10105"/>
                  </a:lnTo>
                  <a:cubicBezTo>
                    <a:pt x="0" y="4514"/>
                    <a:pt x="4514" y="0"/>
                    <a:pt x="10105" y="0"/>
                  </a:cubicBezTo>
                  <a:lnTo>
                    <a:pt x="24656" y="0"/>
                  </a:lnTo>
                  <a:cubicBezTo>
                    <a:pt x="29507" y="0"/>
                    <a:pt x="33482" y="3975"/>
                    <a:pt x="33482" y="8825"/>
                  </a:cubicBezTo>
                  <a:lnTo>
                    <a:pt x="33482" y="457222"/>
                  </a:lnTo>
                  <a:cubicBezTo>
                    <a:pt x="33482" y="462208"/>
                    <a:pt x="29507" y="466115"/>
                    <a:pt x="24656" y="466115"/>
                  </a:cubicBezTo>
                  <a:close/>
                </a:path>
              </a:pathLst>
            </a:custGeom>
            <a:solidFill>
              <a:srgbClr val="364551"/>
            </a:solidFill>
            <a:ln w="6728" cap="flat">
              <a:noFill/>
              <a:prstDash val="solid"/>
              <a:miter/>
            </a:ln>
          </p:spPr>
          <p:txBody>
            <a:bodyPr rtlCol="0" anchor="ctr"/>
            <a:lstStyle/>
            <a:p>
              <a:endParaRPr lang="en-US"/>
            </a:p>
          </p:txBody>
        </p:sp>
        <p:sp>
          <p:nvSpPr>
            <p:cNvPr id="30" name="Graphic 2">
              <a:extLst>
                <a:ext uri="{FF2B5EF4-FFF2-40B4-BE49-F238E27FC236}">
                  <a16:creationId xmlns:a16="http://schemas.microsoft.com/office/drawing/2014/main" id="{D6FC30EA-A53E-4125-BAD0-298193EB4874}"/>
                </a:ext>
              </a:extLst>
            </p:cNvPr>
            <p:cNvSpPr/>
            <p:nvPr/>
          </p:nvSpPr>
          <p:spPr>
            <a:xfrm rot="282404">
              <a:off x="5310516" y="2963551"/>
              <a:ext cx="9357" cy="192932"/>
            </a:xfrm>
            <a:custGeom>
              <a:avLst/>
              <a:gdLst>
                <a:gd name="connsiteX0" fmla="*/ 17718 w 18930"/>
                <a:gd name="connsiteY0" fmla="*/ 390327 h 390326"/>
                <a:gd name="connsiteX1" fmla="*/ 1886 w 18930"/>
                <a:gd name="connsiteY1" fmla="*/ 390327 h 390326"/>
                <a:gd name="connsiteX2" fmla="*/ 0 w 18930"/>
                <a:gd name="connsiteY2" fmla="*/ 388440 h 390326"/>
                <a:gd name="connsiteX3" fmla="*/ 0 w 18930"/>
                <a:gd name="connsiteY3" fmla="*/ 1886 h 390326"/>
                <a:gd name="connsiteX4" fmla="*/ 1886 w 18930"/>
                <a:gd name="connsiteY4" fmla="*/ 0 h 390326"/>
                <a:gd name="connsiteX5" fmla="*/ 17650 w 18930"/>
                <a:gd name="connsiteY5" fmla="*/ 0 h 390326"/>
                <a:gd name="connsiteX6" fmla="*/ 18930 w 18930"/>
                <a:gd name="connsiteY6" fmla="*/ 1280 h 390326"/>
                <a:gd name="connsiteX7" fmla="*/ 18930 w 18930"/>
                <a:gd name="connsiteY7" fmla="*/ 389047 h 390326"/>
                <a:gd name="connsiteX8" fmla="*/ 17718 w 18930"/>
                <a:gd name="connsiteY8" fmla="*/ 390327 h 39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930" h="390326">
                  <a:moveTo>
                    <a:pt x="17718" y="390327"/>
                  </a:moveTo>
                  <a:lnTo>
                    <a:pt x="1886" y="390327"/>
                  </a:lnTo>
                  <a:cubicBezTo>
                    <a:pt x="808" y="390327"/>
                    <a:pt x="0" y="389451"/>
                    <a:pt x="0" y="388440"/>
                  </a:cubicBezTo>
                  <a:lnTo>
                    <a:pt x="0" y="1886"/>
                  </a:lnTo>
                  <a:cubicBezTo>
                    <a:pt x="0" y="808"/>
                    <a:pt x="876" y="0"/>
                    <a:pt x="1886" y="0"/>
                  </a:cubicBezTo>
                  <a:lnTo>
                    <a:pt x="17650" y="0"/>
                  </a:lnTo>
                  <a:cubicBezTo>
                    <a:pt x="18324" y="0"/>
                    <a:pt x="18930" y="539"/>
                    <a:pt x="18930" y="1280"/>
                  </a:cubicBezTo>
                  <a:lnTo>
                    <a:pt x="18930" y="389047"/>
                  </a:lnTo>
                  <a:cubicBezTo>
                    <a:pt x="18930" y="389788"/>
                    <a:pt x="18391" y="390327"/>
                    <a:pt x="17718" y="390327"/>
                  </a:cubicBezTo>
                  <a:close/>
                </a:path>
              </a:pathLst>
            </a:custGeom>
            <a:solidFill>
              <a:srgbClr val="FAFDFF"/>
            </a:solidFill>
            <a:ln w="6728" cap="flat">
              <a:noFill/>
              <a:prstDash val="solid"/>
              <a:miter/>
            </a:ln>
          </p:spPr>
          <p:txBody>
            <a:bodyPr rtlCol="0" anchor="ctr"/>
            <a:lstStyle/>
            <a:p>
              <a:endParaRPr lang="en-US"/>
            </a:p>
          </p:txBody>
        </p:sp>
        <p:sp>
          <p:nvSpPr>
            <p:cNvPr id="31" name="Graphic 2">
              <a:extLst>
                <a:ext uri="{FF2B5EF4-FFF2-40B4-BE49-F238E27FC236}">
                  <a16:creationId xmlns:a16="http://schemas.microsoft.com/office/drawing/2014/main" id="{0961333F-AF49-4C1B-82A5-B3F2E0C1BBAF}"/>
                </a:ext>
              </a:extLst>
            </p:cNvPr>
            <p:cNvSpPr/>
            <p:nvPr/>
          </p:nvSpPr>
          <p:spPr>
            <a:xfrm rot="282404">
              <a:off x="6999820" y="2855493"/>
              <a:ext cx="16548" cy="372877"/>
            </a:xfrm>
            <a:custGeom>
              <a:avLst/>
              <a:gdLst>
                <a:gd name="connsiteX0" fmla="*/ 24656 w 33481"/>
                <a:gd name="connsiteY0" fmla="*/ 754380 h 754380"/>
                <a:gd name="connsiteX1" fmla="*/ 10105 w 33481"/>
                <a:gd name="connsiteY1" fmla="*/ 754380 h 754380"/>
                <a:gd name="connsiteX2" fmla="*/ 0 w 33481"/>
                <a:gd name="connsiteY2" fmla="*/ 744275 h 754380"/>
                <a:gd name="connsiteX3" fmla="*/ 0 w 33481"/>
                <a:gd name="connsiteY3" fmla="*/ 10105 h 754380"/>
                <a:gd name="connsiteX4" fmla="*/ 10105 w 33481"/>
                <a:gd name="connsiteY4" fmla="*/ 0 h 754380"/>
                <a:gd name="connsiteX5" fmla="*/ 24656 w 33481"/>
                <a:gd name="connsiteY5" fmla="*/ 0 h 754380"/>
                <a:gd name="connsiteX6" fmla="*/ 33482 w 33481"/>
                <a:gd name="connsiteY6" fmla="*/ 8825 h 754380"/>
                <a:gd name="connsiteX7" fmla="*/ 33482 w 33481"/>
                <a:gd name="connsiteY7" fmla="*/ 745555 h 754380"/>
                <a:gd name="connsiteX8" fmla="*/ 24656 w 33481"/>
                <a:gd name="connsiteY8" fmla="*/ 754380 h 75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481" h="754380">
                  <a:moveTo>
                    <a:pt x="24656" y="754380"/>
                  </a:moveTo>
                  <a:lnTo>
                    <a:pt x="10105" y="754380"/>
                  </a:lnTo>
                  <a:cubicBezTo>
                    <a:pt x="4514" y="754380"/>
                    <a:pt x="0" y="749866"/>
                    <a:pt x="0" y="744275"/>
                  </a:cubicBezTo>
                  <a:lnTo>
                    <a:pt x="0" y="10105"/>
                  </a:lnTo>
                  <a:cubicBezTo>
                    <a:pt x="0" y="4514"/>
                    <a:pt x="4514" y="0"/>
                    <a:pt x="10105" y="0"/>
                  </a:cubicBezTo>
                  <a:lnTo>
                    <a:pt x="24656" y="0"/>
                  </a:lnTo>
                  <a:cubicBezTo>
                    <a:pt x="29507" y="0"/>
                    <a:pt x="33482" y="3975"/>
                    <a:pt x="33482" y="8825"/>
                  </a:cubicBezTo>
                  <a:lnTo>
                    <a:pt x="33482" y="745555"/>
                  </a:lnTo>
                  <a:cubicBezTo>
                    <a:pt x="33482" y="750405"/>
                    <a:pt x="29507" y="754380"/>
                    <a:pt x="24656" y="754380"/>
                  </a:cubicBezTo>
                  <a:close/>
                </a:path>
              </a:pathLst>
            </a:custGeom>
            <a:solidFill>
              <a:srgbClr val="8A9096"/>
            </a:solidFill>
            <a:ln w="6728" cap="flat">
              <a:noFill/>
              <a:prstDash val="solid"/>
              <a:miter/>
            </a:ln>
          </p:spPr>
          <p:txBody>
            <a:bodyPr rtlCol="0" anchor="ctr"/>
            <a:lstStyle/>
            <a:p>
              <a:pPr lvl="0"/>
              <a:endParaRPr lang="en-US"/>
            </a:p>
          </p:txBody>
        </p:sp>
        <p:sp>
          <p:nvSpPr>
            <p:cNvPr id="32" name="Graphic 2">
              <a:extLst>
                <a:ext uri="{FF2B5EF4-FFF2-40B4-BE49-F238E27FC236}">
                  <a16:creationId xmlns:a16="http://schemas.microsoft.com/office/drawing/2014/main" id="{DBD1D84A-49C5-4460-8A64-049626DD4BDA}"/>
                </a:ext>
              </a:extLst>
            </p:cNvPr>
            <p:cNvSpPr/>
            <p:nvPr/>
          </p:nvSpPr>
          <p:spPr>
            <a:xfrm rot="282404">
              <a:off x="7007287" y="2882605"/>
              <a:ext cx="9357" cy="312241"/>
            </a:xfrm>
            <a:custGeom>
              <a:avLst/>
              <a:gdLst>
                <a:gd name="connsiteX0" fmla="*/ 17650 w 18930"/>
                <a:gd name="connsiteY0" fmla="*/ 631704 h 631704"/>
                <a:gd name="connsiteX1" fmla="*/ 1886 w 18930"/>
                <a:gd name="connsiteY1" fmla="*/ 631704 h 631704"/>
                <a:gd name="connsiteX2" fmla="*/ 0 w 18930"/>
                <a:gd name="connsiteY2" fmla="*/ 629818 h 631704"/>
                <a:gd name="connsiteX3" fmla="*/ 0 w 18930"/>
                <a:gd name="connsiteY3" fmla="*/ 1886 h 631704"/>
                <a:gd name="connsiteX4" fmla="*/ 1886 w 18930"/>
                <a:gd name="connsiteY4" fmla="*/ 0 h 631704"/>
                <a:gd name="connsiteX5" fmla="*/ 17650 w 18930"/>
                <a:gd name="connsiteY5" fmla="*/ 0 h 631704"/>
                <a:gd name="connsiteX6" fmla="*/ 18930 w 18930"/>
                <a:gd name="connsiteY6" fmla="*/ 1280 h 631704"/>
                <a:gd name="connsiteX7" fmla="*/ 18930 w 18930"/>
                <a:gd name="connsiteY7" fmla="*/ 630491 h 631704"/>
                <a:gd name="connsiteX8" fmla="*/ 17650 w 18930"/>
                <a:gd name="connsiteY8" fmla="*/ 631704 h 631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930" h="631704">
                  <a:moveTo>
                    <a:pt x="17650" y="631704"/>
                  </a:moveTo>
                  <a:lnTo>
                    <a:pt x="1886" y="631704"/>
                  </a:lnTo>
                  <a:cubicBezTo>
                    <a:pt x="808" y="631704"/>
                    <a:pt x="0" y="630828"/>
                    <a:pt x="0" y="629818"/>
                  </a:cubicBezTo>
                  <a:lnTo>
                    <a:pt x="0" y="1886"/>
                  </a:lnTo>
                  <a:cubicBezTo>
                    <a:pt x="0" y="808"/>
                    <a:pt x="876" y="0"/>
                    <a:pt x="1886" y="0"/>
                  </a:cubicBezTo>
                  <a:lnTo>
                    <a:pt x="17650" y="0"/>
                  </a:lnTo>
                  <a:cubicBezTo>
                    <a:pt x="18324" y="0"/>
                    <a:pt x="18930" y="539"/>
                    <a:pt x="18930" y="1280"/>
                  </a:cubicBezTo>
                  <a:lnTo>
                    <a:pt x="18930" y="630491"/>
                  </a:lnTo>
                  <a:cubicBezTo>
                    <a:pt x="18863" y="631098"/>
                    <a:pt x="18324" y="631704"/>
                    <a:pt x="17650" y="631704"/>
                  </a:cubicBezTo>
                  <a:close/>
                </a:path>
              </a:pathLst>
            </a:custGeom>
            <a:solidFill>
              <a:srgbClr val="4A4C4D"/>
            </a:solidFill>
            <a:ln w="6728" cap="flat">
              <a:noFill/>
              <a:prstDash val="solid"/>
              <a:miter/>
            </a:ln>
          </p:spPr>
          <p:txBody>
            <a:bodyPr rtlCol="0" anchor="ctr"/>
            <a:lstStyle/>
            <a:p>
              <a:pPr lvl="0"/>
              <a:endParaRPr lang="en-US"/>
            </a:p>
          </p:txBody>
        </p:sp>
        <p:sp>
          <p:nvSpPr>
            <p:cNvPr id="33" name="Graphic 2">
              <a:extLst>
                <a:ext uri="{FF2B5EF4-FFF2-40B4-BE49-F238E27FC236}">
                  <a16:creationId xmlns:a16="http://schemas.microsoft.com/office/drawing/2014/main" id="{B6FB95F2-907E-402D-9EF6-145344E03BF1}"/>
                </a:ext>
              </a:extLst>
            </p:cNvPr>
            <p:cNvSpPr/>
            <p:nvPr/>
          </p:nvSpPr>
          <p:spPr>
            <a:xfrm rot="282404">
              <a:off x="6943784" y="3633242"/>
              <a:ext cx="13386" cy="255534"/>
            </a:xfrm>
            <a:custGeom>
              <a:avLst/>
              <a:gdLst>
                <a:gd name="connsiteX0" fmla="*/ 18257 w 27081"/>
                <a:gd name="connsiteY0" fmla="*/ 516977 h 516977"/>
                <a:gd name="connsiteX1" fmla="*/ 10105 w 27081"/>
                <a:gd name="connsiteY1" fmla="*/ 516977 h 516977"/>
                <a:gd name="connsiteX2" fmla="*/ 0 w 27081"/>
                <a:gd name="connsiteY2" fmla="*/ 506872 h 516977"/>
                <a:gd name="connsiteX3" fmla="*/ 0 w 27081"/>
                <a:gd name="connsiteY3" fmla="*/ 10105 h 516977"/>
                <a:gd name="connsiteX4" fmla="*/ 10105 w 27081"/>
                <a:gd name="connsiteY4" fmla="*/ 0 h 516977"/>
                <a:gd name="connsiteX5" fmla="*/ 18257 w 27081"/>
                <a:gd name="connsiteY5" fmla="*/ 0 h 516977"/>
                <a:gd name="connsiteX6" fmla="*/ 27082 w 27081"/>
                <a:gd name="connsiteY6" fmla="*/ 8825 h 516977"/>
                <a:gd name="connsiteX7" fmla="*/ 27082 w 27081"/>
                <a:gd name="connsiteY7" fmla="*/ 508152 h 516977"/>
                <a:gd name="connsiteX8" fmla="*/ 18257 w 27081"/>
                <a:gd name="connsiteY8" fmla="*/ 516977 h 516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81" h="516977">
                  <a:moveTo>
                    <a:pt x="18257" y="516977"/>
                  </a:moveTo>
                  <a:lnTo>
                    <a:pt x="10105" y="516977"/>
                  </a:lnTo>
                  <a:cubicBezTo>
                    <a:pt x="4514" y="516977"/>
                    <a:pt x="0" y="512464"/>
                    <a:pt x="0" y="506872"/>
                  </a:cubicBezTo>
                  <a:lnTo>
                    <a:pt x="0" y="10105"/>
                  </a:lnTo>
                  <a:cubicBezTo>
                    <a:pt x="0" y="4514"/>
                    <a:pt x="4514" y="0"/>
                    <a:pt x="10105" y="0"/>
                  </a:cubicBezTo>
                  <a:lnTo>
                    <a:pt x="18257" y="0"/>
                  </a:lnTo>
                  <a:cubicBezTo>
                    <a:pt x="23107" y="0"/>
                    <a:pt x="27082" y="3975"/>
                    <a:pt x="27082" y="8825"/>
                  </a:cubicBezTo>
                  <a:lnTo>
                    <a:pt x="27082" y="508152"/>
                  </a:lnTo>
                  <a:cubicBezTo>
                    <a:pt x="27082" y="513003"/>
                    <a:pt x="23107" y="516977"/>
                    <a:pt x="18257" y="516977"/>
                  </a:cubicBezTo>
                  <a:close/>
                </a:path>
              </a:pathLst>
            </a:custGeom>
            <a:solidFill>
              <a:srgbClr val="8A9096"/>
            </a:solidFill>
            <a:ln w="6728" cap="flat">
              <a:noFill/>
              <a:prstDash val="solid"/>
              <a:miter/>
            </a:ln>
          </p:spPr>
          <p:txBody>
            <a:bodyPr rtlCol="0" anchor="ctr"/>
            <a:lstStyle/>
            <a:p>
              <a:endParaRPr lang="en-US"/>
            </a:p>
          </p:txBody>
        </p:sp>
        <p:sp>
          <p:nvSpPr>
            <p:cNvPr id="34" name="Graphic 2">
              <a:extLst>
                <a:ext uri="{FF2B5EF4-FFF2-40B4-BE49-F238E27FC236}">
                  <a16:creationId xmlns:a16="http://schemas.microsoft.com/office/drawing/2014/main" id="{8B21AEEF-A177-4B5A-B9FD-35C41F49ABDA}"/>
                </a:ext>
              </a:extLst>
            </p:cNvPr>
            <p:cNvSpPr/>
            <p:nvPr/>
          </p:nvSpPr>
          <p:spPr>
            <a:xfrm rot="282404">
              <a:off x="6949768" y="3651836"/>
              <a:ext cx="7591" cy="213976"/>
            </a:xfrm>
            <a:custGeom>
              <a:avLst/>
              <a:gdLst>
                <a:gd name="connsiteX0" fmla="*/ 14080 w 15359"/>
                <a:gd name="connsiteY0" fmla="*/ 432903 h 432902"/>
                <a:gd name="connsiteX1" fmla="*/ 1886 w 15359"/>
                <a:gd name="connsiteY1" fmla="*/ 432903 h 432902"/>
                <a:gd name="connsiteX2" fmla="*/ 0 w 15359"/>
                <a:gd name="connsiteY2" fmla="*/ 431016 h 432902"/>
                <a:gd name="connsiteX3" fmla="*/ 0 w 15359"/>
                <a:gd name="connsiteY3" fmla="*/ 1886 h 432902"/>
                <a:gd name="connsiteX4" fmla="*/ 1886 w 15359"/>
                <a:gd name="connsiteY4" fmla="*/ 0 h 432902"/>
                <a:gd name="connsiteX5" fmla="*/ 14080 w 15359"/>
                <a:gd name="connsiteY5" fmla="*/ 0 h 432902"/>
                <a:gd name="connsiteX6" fmla="*/ 15360 w 15359"/>
                <a:gd name="connsiteY6" fmla="*/ 1280 h 432902"/>
                <a:gd name="connsiteX7" fmla="*/ 15360 w 15359"/>
                <a:gd name="connsiteY7" fmla="*/ 431690 h 432902"/>
                <a:gd name="connsiteX8" fmla="*/ 14080 w 15359"/>
                <a:gd name="connsiteY8" fmla="*/ 432903 h 432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59" h="432902">
                  <a:moveTo>
                    <a:pt x="14080" y="432903"/>
                  </a:moveTo>
                  <a:lnTo>
                    <a:pt x="1886" y="432903"/>
                  </a:lnTo>
                  <a:cubicBezTo>
                    <a:pt x="808" y="432903"/>
                    <a:pt x="0" y="432027"/>
                    <a:pt x="0" y="431016"/>
                  </a:cubicBezTo>
                  <a:lnTo>
                    <a:pt x="0" y="1886"/>
                  </a:lnTo>
                  <a:cubicBezTo>
                    <a:pt x="0" y="808"/>
                    <a:pt x="876" y="0"/>
                    <a:pt x="1886" y="0"/>
                  </a:cubicBezTo>
                  <a:lnTo>
                    <a:pt x="14080" y="0"/>
                  </a:lnTo>
                  <a:cubicBezTo>
                    <a:pt x="14753" y="0"/>
                    <a:pt x="15360" y="539"/>
                    <a:pt x="15360" y="1280"/>
                  </a:cubicBezTo>
                  <a:lnTo>
                    <a:pt x="15360" y="431690"/>
                  </a:lnTo>
                  <a:cubicBezTo>
                    <a:pt x="15360" y="432364"/>
                    <a:pt x="14821" y="432903"/>
                    <a:pt x="14080" y="432903"/>
                  </a:cubicBezTo>
                  <a:close/>
                </a:path>
              </a:pathLst>
            </a:custGeom>
            <a:solidFill>
              <a:srgbClr val="4A4C4D"/>
            </a:solidFill>
            <a:ln w="6728" cap="flat">
              <a:noFill/>
              <a:prstDash val="solid"/>
              <a:miter/>
            </a:ln>
          </p:spPr>
          <p:txBody>
            <a:bodyPr rtlCol="0" anchor="ctr"/>
            <a:lstStyle/>
            <a:p>
              <a:endParaRPr lang="en-US"/>
            </a:p>
          </p:txBody>
        </p:sp>
        <p:sp>
          <p:nvSpPr>
            <p:cNvPr id="35" name="Oval 216">
              <a:extLst>
                <a:ext uri="{FF2B5EF4-FFF2-40B4-BE49-F238E27FC236}">
                  <a16:creationId xmlns:a16="http://schemas.microsoft.com/office/drawing/2014/main" id="{BEE23510-65A2-42F5-B2BB-0AC36A38B78C}"/>
                </a:ext>
              </a:extLst>
            </p:cNvPr>
            <p:cNvSpPr>
              <a:spLocks noChangeAspect="1"/>
            </p:cNvSpPr>
            <p:nvPr/>
          </p:nvSpPr>
          <p:spPr>
            <a:xfrm rot="282404">
              <a:off x="6519838" y="2077964"/>
              <a:ext cx="78801" cy="78801"/>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217">
              <a:extLst>
                <a:ext uri="{FF2B5EF4-FFF2-40B4-BE49-F238E27FC236}">
                  <a16:creationId xmlns:a16="http://schemas.microsoft.com/office/drawing/2014/main" id="{B3F24DCE-0DBA-4F82-BA9F-59AABE448EBD}"/>
                </a:ext>
              </a:extLst>
            </p:cNvPr>
            <p:cNvSpPr>
              <a:spLocks noChangeAspect="1"/>
            </p:cNvSpPr>
            <p:nvPr/>
          </p:nvSpPr>
          <p:spPr>
            <a:xfrm rot="282404">
              <a:off x="6524763" y="2082889"/>
              <a:ext cx="68951" cy="68951"/>
            </a:xfrm>
            <a:prstGeom prst="ellipse">
              <a:avLst/>
            </a:prstGeom>
            <a:solidFill>
              <a:srgbClr val="070808"/>
            </a:solidFill>
            <a:ln w="672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solidFill>
                  <a:schemeClr val="tx1"/>
                </a:solidFill>
              </a:endParaRPr>
            </a:p>
          </p:txBody>
        </p:sp>
        <p:sp>
          <p:nvSpPr>
            <p:cNvPr id="37" name="Oval 218">
              <a:extLst>
                <a:ext uri="{FF2B5EF4-FFF2-40B4-BE49-F238E27FC236}">
                  <a16:creationId xmlns:a16="http://schemas.microsoft.com/office/drawing/2014/main" id="{1FCFB97F-4D6E-454B-98B6-9EBF7525C4F0}"/>
                </a:ext>
              </a:extLst>
            </p:cNvPr>
            <p:cNvSpPr/>
            <p:nvPr/>
          </p:nvSpPr>
          <p:spPr>
            <a:xfrm rot="282404">
              <a:off x="6542198" y="2100324"/>
              <a:ext cx="34081" cy="34081"/>
            </a:xfrm>
            <a:prstGeom prst="ellipse">
              <a:avLst/>
            </a:prstGeom>
            <a:solidFill>
              <a:schemeClr val="tx1">
                <a:lumMod val="85000"/>
                <a:lumOff val="15000"/>
              </a:schemeClr>
            </a:solidFill>
            <a:ln w="672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solidFill>
                  <a:schemeClr val="tx1"/>
                </a:solidFill>
              </a:endParaRPr>
            </a:p>
          </p:txBody>
        </p:sp>
        <p:sp>
          <p:nvSpPr>
            <p:cNvPr id="38" name="Oval 219">
              <a:extLst>
                <a:ext uri="{FF2B5EF4-FFF2-40B4-BE49-F238E27FC236}">
                  <a16:creationId xmlns:a16="http://schemas.microsoft.com/office/drawing/2014/main" id="{2DBA9933-C39B-42C0-868E-508440BC187F}"/>
                </a:ext>
              </a:extLst>
            </p:cNvPr>
            <p:cNvSpPr/>
            <p:nvPr/>
          </p:nvSpPr>
          <p:spPr>
            <a:xfrm rot="282404">
              <a:off x="6550200" y="2108326"/>
              <a:ext cx="18079" cy="18079"/>
            </a:xfrm>
            <a:prstGeom prst="ellipse">
              <a:avLst/>
            </a:prstGeom>
            <a:solidFill>
              <a:srgbClr val="081422"/>
            </a:solidFill>
            <a:ln w="672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solidFill>
                  <a:schemeClr val="tx1"/>
                </a:solidFill>
              </a:endParaRPr>
            </a:p>
          </p:txBody>
        </p:sp>
        <p:sp>
          <p:nvSpPr>
            <p:cNvPr id="39" name="Graphic 2">
              <a:extLst>
                <a:ext uri="{FF2B5EF4-FFF2-40B4-BE49-F238E27FC236}">
                  <a16:creationId xmlns:a16="http://schemas.microsoft.com/office/drawing/2014/main" id="{36D75942-088B-4AD9-BB74-AEE4D3BB871E}"/>
                </a:ext>
              </a:extLst>
            </p:cNvPr>
            <p:cNvSpPr/>
            <p:nvPr userDrawn="1"/>
          </p:nvSpPr>
          <p:spPr>
            <a:xfrm rot="282404" flipH="1">
              <a:off x="5362107" y="2407341"/>
              <a:ext cx="6293" cy="87970"/>
            </a:xfrm>
            <a:custGeom>
              <a:avLst/>
              <a:gdLst>
                <a:gd name="connsiteX0" fmla="*/ 17650 w 18930"/>
                <a:gd name="connsiteY0" fmla="*/ 390327 h 390326"/>
                <a:gd name="connsiteX1" fmla="*/ 1886 w 18930"/>
                <a:gd name="connsiteY1" fmla="*/ 390327 h 390326"/>
                <a:gd name="connsiteX2" fmla="*/ 0 w 18930"/>
                <a:gd name="connsiteY2" fmla="*/ 388440 h 390326"/>
                <a:gd name="connsiteX3" fmla="*/ 0 w 18930"/>
                <a:gd name="connsiteY3" fmla="*/ 1886 h 390326"/>
                <a:gd name="connsiteX4" fmla="*/ 1886 w 18930"/>
                <a:gd name="connsiteY4" fmla="*/ 0 h 390326"/>
                <a:gd name="connsiteX5" fmla="*/ 17650 w 18930"/>
                <a:gd name="connsiteY5" fmla="*/ 0 h 390326"/>
                <a:gd name="connsiteX6" fmla="*/ 18930 w 18930"/>
                <a:gd name="connsiteY6" fmla="*/ 1280 h 390326"/>
                <a:gd name="connsiteX7" fmla="*/ 18930 w 18930"/>
                <a:gd name="connsiteY7" fmla="*/ 389047 h 390326"/>
                <a:gd name="connsiteX8" fmla="*/ 17650 w 18930"/>
                <a:gd name="connsiteY8" fmla="*/ 390327 h 39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930" h="390326">
                  <a:moveTo>
                    <a:pt x="17650" y="390327"/>
                  </a:moveTo>
                  <a:lnTo>
                    <a:pt x="1886" y="390327"/>
                  </a:lnTo>
                  <a:cubicBezTo>
                    <a:pt x="808" y="390327"/>
                    <a:pt x="0" y="389451"/>
                    <a:pt x="0" y="388440"/>
                  </a:cubicBezTo>
                  <a:lnTo>
                    <a:pt x="0" y="1886"/>
                  </a:lnTo>
                  <a:cubicBezTo>
                    <a:pt x="0" y="808"/>
                    <a:pt x="876" y="0"/>
                    <a:pt x="1886" y="0"/>
                  </a:cubicBezTo>
                  <a:lnTo>
                    <a:pt x="17650" y="0"/>
                  </a:lnTo>
                  <a:cubicBezTo>
                    <a:pt x="18324" y="0"/>
                    <a:pt x="18930" y="539"/>
                    <a:pt x="18930" y="1280"/>
                  </a:cubicBezTo>
                  <a:lnTo>
                    <a:pt x="18930" y="389047"/>
                  </a:lnTo>
                  <a:cubicBezTo>
                    <a:pt x="18930" y="389788"/>
                    <a:pt x="18324" y="390327"/>
                    <a:pt x="17650" y="390327"/>
                  </a:cubicBezTo>
                  <a:close/>
                </a:path>
              </a:pathLst>
            </a:custGeom>
            <a:solidFill>
              <a:srgbClr val="FAFDFF"/>
            </a:solidFill>
            <a:ln w="6728" cap="flat">
              <a:noFill/>
              <a:prstDash val="solid"/>
              <a:miter/>
            </a:ln>
          </p:spPr>
          <p:txBody>
            <a:bodyPr rtlCol="0" anchor="ctr"/>
            <a:lstStyle/>
            <a:p>
              <a:endParaRPr lang="en-US"/>
            </a:p>
          </p:txBody>
        </p:sp>
      </p:grpSp>
      <p:grpSp>
        <p:nvGrpSpPr>
          <p:cNvPr id="95" name="그룹 94">
            <a:extLst>
              <a:ext uri="{FF2B5EF4-FFF2-40B4-BE49-F238E27FC236}">
                <a16:creationId xmlns:a16="http://schemas.microsoft.com/office/drawing/2014/main" id="{DD66F261-286F-47BF-80A9-0EBB7A66661D}"/>
              </a:ext>
            </a:extLst>
          </p:cNvPr>
          <p:cNvGrpSpPr/>
          <p:nvPr userDrawn="1"/>
        </p:nvGrpSpPr>
        <p:grpSpPr>
          <a:xfrm>
            <a:off x="9441758" y="1431697"/>
            <a:ext cx="1751015" cy="3390226"/>
            <a:chOff x="8585332" y="1996556"/>
            <a:chExt cx="1751015" cy="3390226"/>
          </a:xfrm>
        </p:grpSpPr>
        <p:sp>
          <p:nvSpPr>
            <p:cNvPr id="41" name="Graphic 2">
              <a:extLst>
                <a:ext uri="{FF2B5EF4-FFF2-40B4-BE49-F238E27FC236}">
                  <a16:creationId xmlns:a16="http://schemas.microsoft.com/office/drawing/2014/main" id="{FE0FF148-1E7D-4F23-8374-4C417B0BFF79}"/>
                </a:ext>
              </a:extLst>
            </p:cNvPr>
            <p:cNvSpPr/>
            <p:nvPr/>
          </p:nvSpPr>
          <p:spPr>
            <a:xfrm rot="282404">
              <a:off x="8585332" y="1996556"/>
              <a:ext cx="1694149" cy="3390226"/>
            </a:xfrm>
            <a:custGeom>
              <a:avLst/>
              <a:gdLst>
                <a:gd name="connsiteX0" fmla="*/ 2940654 w 3387838"/>
                <a:gd name="connsiteY0" fmla="*/ 6858876 h 6858875"/>
                <a:gd name="connsiteX1" fmla="*/ 447185 w 3387838"/>
                <a:gd name="connsiteY1" fmla="*/ 6858876 h 6858875"/>
                <a:gd name="connsiteX2" fmla="*/ 0 w 3387838"/>
                <a:gd name="connsiteY2" fmla="*/ 6411691 h 6858875"/>
                <a:gd name="connsiteX3" fmla="*/ 0 w 3387838"/>
                <a:gd name="connsiteY3" fmla="*/ 447185 h 6858875"/>
                <a:gd name="connsiteX4" fmla="*/ 447185 w 3387838"/>
                <a:gd name="connsiteY4" fmla="*/ 0 h 6858875"/>
                <a:gd name="connsiteX5" fmla="*/ 2940654 w 3387838"/>
                <a:gd name="connsiteY5" fmla="*/ 0 h 6858875"/>
                <a:gd name="connsiteX6" fmla="*/ 3387838 w 3387838"/>
                <a:gd name="connsiteY6" fmla="*/ 447185 h 6858875"/>
                <a:gd name="connsiteX7" fmla="*/ 3387838 w 3387838"/>
                <a:gd name="connsiteY7" fmla="*/ 6411759 h 6858875"/>
                <a:gd name="connsiteX8" fmla="*/ 2940654 w 3387838"/>
                <a:gd name="connsiteY8" fmla="*/ 6858876 h 6858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87838" h="6858875">
                  <a:moveTo>
                    <a:pt x="2940654" y="6858876"/>
                  </a:moveTo>
                  <a:lnTo>
                    <a:pt x="447185" y="6858876"/>
                  </a:lnTo>
                  <a:cubicBezTo>
                    <a:pt x="200216" y="6858876"/>
                    <a:pt x="0" y="6658660"/>
                    <a:pt x="0" y="6411691"/>
                  </a:cubicBezTo>
                  <a:lnTo>
                    <a:pt x="0" y="447185"/>
                  </a:lnTo>
                  <a:cubicBezTo>
                    <a:pt x="67" y="200216"/>
                    <a:pt x="200216" y="0"/>
                    <a:pt x="447185" y="0"/>
                  </a:cubicBezTo>
                  <a:lnTo>
                    <a:pt x="2940654" y="0"/>
                  </a:lnTo>
                  <a:cubicBezTo>
                    <a:pt x="3187622" y="0"/>
                    <a:pt x="3387838" y="200216"/>
                    <a:pt x="3387838" y="447185"/>
                  </a:cubicBezTo>
                  <a:lnTo>
                    <a:pt x="3387838" y="6411759"/>
                  </a:lnTo>
                  <a:cubicBezTo>
                    <a:pt x="3387771" y="6658660"/>
                    <a:pt x="3187555" y="6858876"/>
                    <a:pt x="2940654" y="6858876"/>
                  </a:cubicBezTo>
                  <a:close/>
                </a:path>
              </a:pathLst>
            </a:custGeom>
            <a:solidFill>
              <a:srgbClr val="D0D4D8"/>
            </a:solidFill>
            <a:ln w="6728" cap="flat">
              <a:noFill/>
              <a:prstDash val="solid"/>
              <a:miter/>
            </a:ln>
          </p:spPr>
          <p:txBody>
            <a:bodyPr rtlCol="0" anchor="ctr"/>
            <a:lstStyle/>
            <a:p>
              <a:endParaRPr lang="en-US"/>
            </a:p>
          </p:txBody>
        </p:sp>
        <p:sp>
          <p:nvSpPr>
            <p:cNvPr id="42" name="Graphic 2">
              <a:extLst>
                <a:ext uri="{FF2B5EF4-FFF2-40B4-BE49-F238E27FC236}">
                  <a16:creationId xmlns:a16="http://schemas.microsoft.com/office/drawing/2014/main" id="{991C0DDC-3C69-4F8D-A426-893E38A831B9}"/>
                </a:ext>
              </a:extLst>
            </p:cNvPr>
            <p:cNvSpPr/>
            <p:nvPr/>
          </p:nvSpPr>
          <p:spPr>
            <a:xfrm rot="282404">
              <a:off x="8608032" y="2014338"/>
              <a:ext cx="1648751" cy="3354630"/>
            </a:xfrm>
            <a:custGeom>
              <a:avLst/>
              <a:gdLst>
                <a:gd name="connsiteX0" fmla="*/ 2858870 w 3305986"/>
                <a:gd name="connsiteY0" fmla="*/ 6786860 h 6786860"/>
                <a:gd name="connsiteX1" fmla="*/ 447185 w 3305986"/>
                <a:gd name="connsiteY1" fmla="*/ 6786860 h 6786860"/>
                <a:gd name="connsiteX2" fmla="*/ 0 w 3305986"/>
                <a:gd name="connsiteY2" fmla="*/ 6339676 h 6786860"/>
                <a:gd name="connsiteX3" fmla="*/ 0 w 3305986"/>
                <a:gd name="connsiteY3" fmla="*/ 447185 h 6786860"/>
                <a:gd name="connsiteX4" fmla="*/ 447185 w 3305986"/>
                <a:gd name="connsiteY4" fmla="*/ 0 h 6786860"/>
                <a:gd name="connsiteX5" fmla="*/ 2858802 w 3305986"/>
                <a:gd name="connsiteY5" fmla="*/ 0 h 6786860"/>
                <a:gd name="connsiteX6" fmla="*/ 3305987 w 3305986"/>
                <a:gd name="connsiteY6" fmla="*/ 447185 h 6786860"/>
                <a:gd name="connsiteX7" fmla="*/ 3305987 w 3305986"/>
                <a:gd name="connsiteY7" fmla="*/ 6339743 h 6786860"/>
                <a:gd name="connsiteX8" fmla="*/ 2858870 w 3305986"/>
                <a:gd name="connsiteY8" fmla="*/ 6786860 h 6786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5986" h="6786860">
                  <a:moveTo>
                    <a:pt x="2858870" y="6786860"/>
                  </a:moveTo>
                  <a:lnTo>
                    <a:pt x="447185" y="6786860"/>
                  </a:lnTo>
                  <a:cubicBezTo>
                    <a:pt x="200216" y="6786860"/>
                    <a:pt x="0" y="6586644"/>
                    <a:pt x="0" y="6339676"/>
                  </a:cubicBezTo>
                  <a:lnTo>
                    <a:pt x="0" y="447185"/>
                  </a:lnTo>
                  <a:cubicBezTo>
                    <a:pt x="0" y="200216"/>
                    <a:pt x="200216" y="0"/>
                    <a:pt x="447185" y="0"/>
                  </a:cubicBezTo>
                  <a:lnTo>
                    <a:pt x="2858802" y="0"/>
                  </a:lnTo>
                  <a:cubicBezTo>
                    <a:pt x="3105771" y="0"/>
                    <a:pt x="3305987" y="200216"/>
                    <a:pt x="3305987" y="447185"/>
                  </a:cubicBezTo>
                  <a:lnTo>
                    <a:pt x="3305987" y="6339743"/>
                  </a:lnTo>
                  <a:cubicBezTo>
                    <a:pt x="3305987" y="6586644"/>
                    <a:pt x="3105771" y="6786860"/>
                    <a:pt x="2858870" y="6786860"/>
                  </a:cubicBezTo>
                  <a:close/>
                </a:path>
              </a:pathLst>
            </a:custGeom>
            <a:solidFill>
              <a:srgbClr val="070808"/>
            </a:solidFill>
            <a:ln w="6728" cap="flat">
              <a:noFill/>
              <a:prstDash val="solid"/>
              <a:miter/>
            </a:ln>
          </p:spPr>
          <p:txBody>
            <a:bodyPr rtlCol="0" anchor="ctr"/>
            <a:lstStyle/>
            <a:p>
              <a:endParaRPr lang="en-US"/>
            </a:p>
          </p:txBody>
        </p:sp>
        <p:sp>
          <p:nvSpPr>
            <p:cNvPr id="44" name="Graphic 2">
              <a:extLst>
                <a:ext uri="{FF2B5EF4-FFF2-40B4-BE49-F238E27FC236}">
                  <a16:creationId xmlns:a16="http://schemas.microsoft.com/office/drawing/2014/main" id="{E51566A1-C390-468E-B5C0-2B8FC63DD6CE}"/>
                </a:ext>
              </a:extLst>
            </p:cNvPr>
            <p:cNvSpPr/>
            <p:nvPr/>
          </p:nvSpPr>
          <p:spPr>
            <a:xfrm rot="282404">
              <a:off x="8680629" y="2413501"/>
              <a:ext cx="11854" cy="115512"/>
            </a:xfrm>
            <a:custGeom>
              <a:avLst/>
              <a:gdLst>
                <a:gd name="connsiteX0" fmla="*/ 15158 w 23982"/>
                <a:gd name="connsiteY0" fmla="*/ 233697 h 233697"/>
                <a:gd name="connsiteX1" fmla="*/ 0 w 23982"/>
                <a:gd name="connsiteY1" fmla="*/ 233697 h 233697"/>
                <a:gd name="connsiteX2" fmla="*/ 0 w 23982"/>
                <a:gd name="connsiteY2" fmla="*/ 0 h 233697"/>
                <a:gd name="connsiteX3" fmla="*/ 15158 w 23982"/>
                <a:gd name="connsiteY3" fmla="*/ 0 h 233697"/>
                <a:gd name="connsiteX4" fmla="*/ 23983 w 23982"/>
                <a:gd name="connsiteY4" fmla="*/ 8825 h 233697"/>
                <a:gd name="connsiteX5" fmla="*/ 23983 w 23982"/>
                <a:gd name="connsiteY5" fmla="*/ 224805 h 233697"/>
                <a:gd name="connsiteX6" fmla="*/ 15158 w 23982"/>
                <a:gd name="connsiteY6" fmla="*/ 233697 h 233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2" h="233697">
                  <a:moveTo>
                    <a:pt x="15158" y="233697"/>
                  </a:moveTo>
                  <a:lnTo>
                    <a:pt x="0" y="233697"/>
                  </a:lnTo>
                  <a:lnTo>
                    <a:pt x="0" y="0"/>
                  </a:lnTo>
                  <a:lnTo>
                    <a:pt x="15158" y="0"/>
                  </a:lnTo>
                  <a:cubicBezTo>
                    <a:pt x="20008" y="0"/>
                    <a:pt x="23983" y="3975"/>
                    <a:pt x="23983" y="8825"/>
                  </a:cubicBezTo>
                  <a:lnTo>
                    <a:pt x="23983" y="224805"/>
                  </a:lnTo>
                  <a:cubicBezTo>
                    <a:pt x="23983" y="229723"/>
                    <a:pt x="20008" y="233697"/>
                    <a:pt x="15158" y="233697"/>
                  </a:cubicBezTo>
                  <a:close/>
                </a:path>
              </a:pathLst>
            </a:custGeom>
            <a:solidFill>
              <a:srgbClr val="364551"/>
            </a:solidFill>
            <a:ln w="6728" cap="flat">
              <a:noFill/>
              <a:prstDash val="solid"/>
              <a:miter/>
            </a:ln>
          </p:spPr>
          <p:txBody>
            <a:bodyPr rtlCol="0" anchor="ctr"/>
            <a:lstStyle/>
            <a:p>
              <a:endParaRPr lang="en-US"/>
            </a:p>
          </p:txBody>
        </p:sp>
        <p:sp>
          <p:nvSpPr>
            <p:cNvPr id="45" name="Graphic 2">
              <a:extLst>
                <a:ext uri="{FF2B5EF4-FFF2-40B4-BE49-F238E27FC236}">
                  <a16:creationId xmlns:a16="http://schemas.microsoft.com/office/drawing/2014/main" id="{224C0449-4D4E-4222-8C00-B6C1CABBB105}"/>
                </a:ext>
              </a:extLst>
            </p:cNvPr>
            <p:cNvSpPr/>
            <p:nvPr/>
          </p:nvSpPr>
          <p:spPr>
            <a:xfrm rot="282404">
              <a:off x="8655571" y="2660506"/>
              <a:ext cx="16548" cy="230392"/>
            </a:xfrm>
            <a:custGeom>
              <a:avLst/>
              <a:gdLst>
                <a:gd name="connsiteX0" fmla="*/ 24656 w 33481"/>
                <a:gd name="connsiteY0" fmla="*/ 466115 h 466115"/>
                <a:gd name="connsiteX1" fmla="*/ 10105 w 33481"/>
                <a:gd name="connsiteY1" fmla="*/ 466115 h 466115"/>
                <a:gd name="connsiteX2" fmla="*/ 0 w 33481"/>
                <a:gd name="connsiteY2" fmla="*/ 456010 h 466115"/>
                <a:gd name="connsiteX3" fmla="*/ 0 w 33481"/>
                <a:gd name="connsiteY3" fmla="*/ 10105 h 466115"/>
                <a:gd name="connsiteX4" fmla="*/ 10105 w 33481"/>
                <a:gd name="connsiteY4" fmla="*/ 0 h 466115"/>
                <a:gd name="connsiteX5" fmla="*/ 24656 w 33481"/>
                <a:gd name="connsiteY5" fmla="*/ 0 h 466115"/>
                <a:gd name="connsiteX6" fmla="*/ 33482 w 33481"/>
                <a:gd name="connsiteY6" fmla="*/ 8825 h 466115"/>
                <a:gd name="connsiteX7" fmla="*/ 33482 w 33481"/>
                <a:gd name="connsiteY7" fmla="*/ 457223 h 466115"/>
                <a:gd name="connsiteX8" fmla="*/ 24656 w 33481"/>
                <a:gd name="connsiteY8" fmla="*/ 466115 h 466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481" h="466115">
                  <a:moveTo>
                    <a:pt x="24656" y="466115"/>
                  </a:moveTo>
                  <a:lnTo>
                    <a:pt x="10105" y="466115"/>
                  </a:lnTo>
                  <a:cubicBezTo>
                    <a:pt x="4514" y="466115"/>
                    <a:pt x="0" y="461601"/>
                    <a:pt x="0" y="456010"/>
                  </a:cubicBezTo>
                  <a:lnTo>
                    <a:pt x="0" y="10105"/>
                  </a:lnTo>
                  <a:cubicBezTo>
                    <a:pt x="0" y="4514"/>
                    <a:pt x="4514" y="0"/>
                    <a:pt x="10105" y="0"/>
                  </a:cubicBezTo>
                  <a:lnTo>
                    <a:pt x="24656" y="0"/>
                  </a:lnTo>
                  <a:cubicBezTo>
                    <a:pt x="29507" y="0"/>
                    <a:pt x="33482" y="3975"/>
                    <a:pt x="33482" y="8825"/>
                  </a:cubicBezTo>
                  <a:lnTo>
                    <a:pt x="33482" y="457223"/>
                  </a:lnTo>
                  <a:cubicBezTo>
                    <a:pt x="33482" y="462140"/>
                    <a:pt x="29507" y="466115"/>
                    <a:pt x="24656" y="466115"/>
                  </a:cubicBezTo>
                  <a:close/>
                </a:path>
              </a:pathLst>
            </a:custGeom>
            <a:solidFill>
              <a:srgbClr val="364551"/>
            </a:solidFill>
            <a:ln w="6728" cap="flat">
              <a:noFill/>
              <a:prstDash val="solid"/>
              <a:miter/>
            </a:ln>
          </p:spPr>
          <p:txBody>
            <a:bodyPr rtlCol="0" anchor="ctr"/>
            <a:lstStyle/>
            <a:p>
              <a:endParaRPr lang="en-US"/>
            </a:p>
          </p:txBody>
        </p:sp>
        <p:sp>
          <p:nvSpPr>
            <p:cNvPr id="46" name="Graphic 2">
              <a:extLst>
                <a:ext uri="{FF2B5EF4-FFF2-40B4-BE49-F238E27FC236}">
                  <a16:creationId xmlns:a16="http://schemas.microsoft.com/office/drawing/2014/main" id="{08A09405-8C09-4D8F-AF3D-48280C84D87B}"/>
                </a:ext>
              </a:extLst>
            </p:cNvPr>
            <p:cNvSpPr/>
            <p:nvPr/>
          </p:nvSpPr>
          <p:spPr>
            <a:xfrm rot="282404">
              <a:off x="8655795" y="2676771"/>
              <a:ext cx="9357" cy="192932"/>
            </a:xfrm>
            <a:custGeom>
              <a:avLst/>
              <a:gdLst>
                <a:gd name="connsiteX0" fmla="*/ 17650 w 18930"/>
                <a:gd name="connsiteY0" fmla="*/ 390327 h 390326"/>
                <a:gd name="connsiteX1" fmla="*/ 1886 w 18930"/>
                <a:gd name="connsiteY1" fmla="*/ 390327 h 390326"/>
                <a:gd name="connsiteX2" fmla="*/ 0 w 18930"/>
                <a:gd name="connsiteY2" fmla="*/ 388440 h 390326"/>
                <a:gd name="connsiteX3" fmla="*/ 0 w 18930"/>
                <a:gd name="connsiteY3" fmla="*/ 1886 h 390326"/>
                <a:gd name="connsiteX4" fmla="*/ 1886 w 18930"/>
                <a:gd name="connsiteY4" fmla="*/ 0 h 390326"/>
                <a:gd name="connsiteX5" fmla="*/ 17650 w 18930"/>
                <a:gd name="connsiteY5" fmla="*/ 0 h 390326"/>
                <a:gd name="connsiteX6" fmla="*/ 18930 w 18930"/>
                <a:gd name="connsiteY6" fmla="*/ 1280 h 390326"/>
                <a:gd name="connsiteX7" fmla="*/ 18930 w 18930"/>
                <a:gd name="connsiteY7" fmla="*/ 389047 h 390326"/>
                <a:gd name="connsiteX8" fmla="*/ 17650 w 18930"/>
                <a:gd name="connsiteY8" fmla="*/ 390327 h 39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930" h="390326">
                  <a:moveTo>
                    <a:pt x="17650" y="390327"/>
                  </a:moveTo>
                  <a:lnTo>
                    <a:pt x="1886" y="390327"/>
                  </a:lnTo>
                  <a:cubicBezTo>
                    <a:pt x="808" y="390327"/>
                    <a:pt x="0" y="389451"/>
                    <a:pt x="0" y="388440"/>
                  </a:cubicBezTo>
                  <a:lnTo>
                    <a:pt x="0" y="1886"/>
                  </a:lnTo>
                  <a:cubicBezTo>
                    <a:pt x="0" y="808"/>
                    <a:pt x="876" y="0"/>
                    <a:pt x="1886" y="0"/>
                  </a:cubicBezTo>
                  <a:lnTo>
                    <a:pt x="17650" y="0"/>
                  </a:lnTo>
                  <a:cubicBezTo>
                    <a:pt x="18324" y="0"/>
                    <a:pt x="18930" y="539"/>
                    <a:pt x="18930" y="1280"/>
                  </a:cubicBezTo>
                  <a:lnTo>
                    <a:pt x="18930" y="389047"/>
                  </a:lnTo>
                  <a:cubicBezTo>
                    <a:pt x="18930" y="389788"/>
                    <a:pt x="18324" y="390327"/>
                    <a:pt x="17650" y="390327"/>
                  </a:cubicBezTo>
                  <a:close/>
                </a:path>
              </a:pathLst>
            </a:custGeom>
            <a:solidFill>
              <a:srgbClr val="FAFDFF"/>
            </a:solidFill>
            <a:ln w="6728" cap="flat">
              <a:noFill/>
              <a:prstDash val="solid"/>
              <a:miter/>
            </a:ln>
          </p:spPr>
          <p:txBody>
            <a:bodyPr rtlCol="0" anchor="ctr"/>
            <a:lstStyle/>
            <a:p>
              <a:endParaRPr lang="en-US"/>
            </a:p>
          </p:txBody>
        </p:sp>
        <p:sp>
          <p:nvSpPr>
            <p:cNvPr id="47" name="Graphic 2">
              <a:extLst>
                <a:ext uri="{FF2B5EF4-FFF2-40B4-BE49-F238E27FC236}">
                  <a16:creationId xmlns:a16="http://schemas.microsoft.com/office/drawing/2014/main" id="{3788E2E7-E0A1-491B-807D-A4F244CD5018}"/>
                </a:ext>
              </a:extLst>
            </p:cNvPr>
            <p:cNvSpPr/>
            <p:nvPr/>
          </p:nvSpPr>
          <p:spPr>
            <a:xfrm rot="282404">
              <a:off x="8630028" y="2967090"/>
              <a:ext cx="16548" cy="230392"/>
            </a:xfrm>
            <a:custGeom>
              <a:avLst/>
              <a:gdLst>
                <a:gd name="connsiteX0" fmla="*/ 24656 w 33481"/>
                <a:gd name="connsiteY0" fmla="*/ 466115 h 466114"/>
                <a:gd name="connsiteX1" fmla="*/ 10105 w 33481"/>
                <a:gd name="connsiteY1" fmla="*/ 466115 h 466114"/>
                <a:gd name="connsiteX2" fmla="*/ 0 w 33481"/>
                <a:gd name="connsiteY2" fmla="*/ 456010 h 466114"/>
                <a:gd name="connsiteX3" fmla="*/ 0 w 33481"/>
                <a:gd name="connsiteY3" fmla="*/ 10105 h 466114"/>
                <a:gd name="connsiteX4" fmla="*/ 10105 w 33481"/>
                <a:gd name="connsiteY4" fmla="*/ 0 h 466114"/>
                <a:gd name="connsiteX5" fmla="*/ 24656 w 33481"/>
                <a:gd name="connsiteY5" fmla="*/ 0 h 466114"/>
                <a:gd name="connsiteX6" fmla="*/ 33482 w 33481"/>
                <a:gd name="connsiteY6" fmla="*/ 8825 h 466114"/>
                <a:gd name="connsiteX7" fmla="*/ 33482 w 33481"/>
                <a:gd name="connsiteY7" fmla="*/ 457222 h 466114"/>
                <a:gd name="connsiteX8" fmla="*/ 24656 w 33481"/>
                <a:gd name="connsiteY8" fmla="*/ 466115 h 46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481" h="466114">
                  <a:moveTo>
                    <a:pt x="24656" y="466115"/>
                  </a:moveTo>
                  <a:lnTo>
                    <a:pt x="10105" y="466115"/>
                  </a:lnTo>
                  <a:cubicBezTo>
                    <a:pt x="4514" y="466115"/>
                    <a:pt x="0" y="461601"/>
                    <a:pt x="0" y="456010"/>
                  </a:cubicBezTo>
                  <a:lnTo>
                    <a:pt x="0" y="10105"/>
                  </a:lnTo>
                  <a:cubicBezTo>
                    <a:pt x="0" y="4514"/>
                    <a:pt x="4514" y="0"/>
                    <a:pt x="10105" y="0"/>
                  </a:cubicBezTo>
                  <a:lnTo>
                    <a:pt x="24656" y="0"/>
                  </a:lnTo>
                  <a:cubicBezTo>
                    <a:pt x="29507" y="0"/>
                    <a:pt x="33482" y="3975"/>
                    <a:pt x="33482" y="8825"/>
                  </a:cubicBezTo>
                  <a:lnTo>
                    <a:pt x="33482" y="457222"/>
                  </a:lnTo>
                  <a:cubicBezTo>
                    <a:pt x="33482" y="462208"/>
                    <a:pt x="29507" y="466115"/>
                    <a:pt x="24656" y="466115"/>
                  </a:cubicBezTo>
                  <a:close/>
                </a:path>
              </a:pathLst>
            </a:custGeom>
            <a:solidFill>
              <a:srgbClr val="364551"/>
            </a:solidFill>
            <a:ln w="6728" cap="flat">
              <a:noFill/>
              <a:prstDash val="solid"/>
              <a:miter/>
            </a:ln>
          </p:spPr>
          <p:txBody>
            <a:bodyPr rtlCol="0" anchor="ctr"/>
            <a:lstStyle/>
            <a:p>
              <a:endParaRPr lang="en-US"/>
            </a:p>
          </p:txBody>
        </p:sp>
        <p:sp>
          <p:nvSpPr>
            <p:cNvPr id="48" name="Graphic 2">
              <a:extLst>
                <a:ext uri="{FF2B5EF4-FFF2-40B4-BE49-F238E27FC236}">
                  <a16:creationId xmlns:a16="http://schemas.microsoft.com/office/drawing/2014/main" id="{40272715-6EBA-4B6F-B15F-67212E8BC010}"/>
                </a:ext>
              </a:extLst>
            </p:cNvPr>
            <p:cNvSpPr/>
            <p:nvPr/>
          </p:nvSpPr>
          <p:spPr>
            <a:xfrm rot="282404">
              <a:off x="8630219" y="2983351"/>
              <a:ext cx="9357" cy="192932"/>
            </a:xfrm>
            <a:custGeom>
              <a:avLst/>
              <a:gdLst>
                <a:gd name="connsiteX0" fmla="*/ 17718 w 18930"/>
                <a:gd name="connsiteY0" fmla="*/ 390327 h 390326"/>
                <a:gd name="connsiteX1" fmla="*/ 1886 w 18930"/>
                <a:gd name="connsiteY1" fmla="*/ 390327 h 390326"/>
                <a:gd name="connsiteX2" fmla="*/ 0 w 18930"/>
                <a:gd name="connsiteY2" fmla="*/ 388440 h 390326"/>
                <a:gd name="connsiteX3" fmla="*/ 0 w 18930"/>
                <a:gd name="connsiteY3" fmla="*/ 1886 h 390326"/>
                <a:gd name="connsiteX4" fmla="*/ 1886 w 18930"/>
                <a:gd name="connsiteY4" fmla="*/ 0 h 390326"/>
                <a:gd name="connsiteX5" fmla="*/ 17650 w 18930"/>
                <a:gd name="connsiteY5" fmla="*/ 0 h 390326"/>
                <a:gd name="connsiteX6" fmla="*/ 18930 w 18930"/>
                <a:gd name="connsiteY6" fmla="*/ 1280 h 390326"/>
                <a:gd name="connsiteX7" fmla="*/ 18930 w 18930"/>
                <a:gd name="connsiteY7" fmla="*/ 389047 h 390326"/>
                <a:gd name="connsiteX8" fmla="*/ 17718 w 18930"/>
                <a:gd name="connsiteY8" fmla="*/ 390327 h 39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930" h="390326">
                  <a:moveTo>
                    <a:pt x="17718" y="390327"/>
                  </a:moveTo>
                  <a:lnTo>
                    <a:pt x="1886" y="390327"/>
                  </a:lnTo>
                  <a:cubicBezTo>
                    <a:pt x="808" y="390327"/>
                    <a:pt x="0" y="389451"/>
                    <a:pt x="0" y="388440"/>
                  </a:cubicBezTo>
                  <a:lnTo>
                    <a:pt x="0" y="1886"/>
                  </a:lnTo>
                  <a:cubicBezTo>
                    <a:pt x="0" y="808"/>
                    <a:pt x="876" y="0"/>
                    <a:pt x="1886" y="0"/>
                  </a:cubicBezTo>
                  <a:lnTo>
                    <a:pt x="17650" y="0"/>
                  </a:lnTo>
                  <a:cubicBezTo>
                    <a:pt x="18324" y="0"/>
                    <a:pt x="18930" y="539"/>
                    <a:pt x="18930" y="1280"/>
                  </a:cubicBezTo>
                  <a:lnTo>
                    <a:pt x="18930" y="389047"/>
                  </a:lnTo>
                  <a:cubicBezTo>
                    <a:pt x="18930" y="389788"/>
                    <a:pt x="18391" y="390327"/>
                    <a:pt x="17718" y="390327"/>
                  </a:cubicBezTo>
                  <a:close/>
                </a:path>
              </a:pathLst>
            </a:custGeom>
            <a:solidFill>
              <a:srgbClr val="FAFDFF"/>
            </a:solidFill>
            <a:ln w="6728" cap="flat">
              <a:noFill/>
              <a:prstDash val="solid"/>
              <a:miter/>
            </a:ln>
          </p:spPr>
          <p:txBody>
            <a:bodyPr rtlCol="0" anchor="ctr"/>
            <a:lstStyle/>
            <a:p>
              <a:endParaRPr lang="en-US"/>
            </a:p>
          </p:txBody>
        </p:sp>
        <p:sp>
          <p:nvSpPr>
            <p:cNvPr id="49" name="Graphic 2">
              <a:extLst>
                <a:ext uri="{FF2B5EF4-FFF2-40B4-BE49-F238E27FC236}">
                  <a16:creationId xmlns:a16="http://schemas.microsoft.com/office/drawing/2014/main" id="{449DF7C3-800E-48B6-967C-46EF887255E0}"/>
                </a:ext>
              </a:extLst>
            </p:cNvPr>
            <p:cNvSpPr/>
            <p:nvPr/>
          </p:nvSpPr>
          <p:spPr>
            <a:xfrm rot="282404">
              <a:off x="10319523" y="2875293"/>
              <a:ext cx="16548" cy="372877"/>
            </a:xfrm>
            <a:custGeom>
              <a:avLst/>
              <a:gdLst>
                <a:gd name="connsiteX0" fmla="*/ 24656 w 33481"/>
                <a:gd name="connsiteY0" fmla="*/ 754380 h 754380"/>
                <a:gd name="connsiteX1" fmla="*/ 10105 w 33481"/>
                <a:gd name="connsiteY1" fmla="*/ 754380 h 754380"/>
                <a:gd name="connsiteX2" fmla="*/ 0 w 33481"/>
                <a:gd name="connsiteY2" fmla="*/ 744275 h 754380"/>
                <a:gd name="connsiteX3" fmla="*/ 0 w 33481"/>
                <a:gd name="connsiteY3" fmla="*/ 10105 h 754380"/>
                <a:gd name="connsiteX4" fmla="*/ 10105 w 33481"/>
                <a:gd name="connsiteY4" fmla="*/ 0 h 754380"/>
                <a:gd name="connsiteX5" fmla="*/ 24656 w 33481"/>
                <a:gd name="connsiteY5" fmla="*/ 0 h 754380"/>
                <a:gd name="connsiteX6" fmla="*/ 33482 w 33481"/>
                <a:gd name="connsiteY6" fmla="*/ 8825 h 754380"/>
                <a:gd name="connsiteX7" fmla="*/ 33482 w 33481"/>
                <a:gd name="connsiteY7" fmla="*/ 745555 h 754380"/>
                <a:gd name="connsiteX8" fmla="*/ 24656 w 33481"/>
                <a:gd name="connsiteY8" fmla="*/ 754380 h 75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481" h="754380">
                  <a:moveTo>
                    <a:pt x="24656" y="754380"/>
                  </a:moveTo>
                  <a:lnTo>
                    <a:pt x="10105" y="754380"/>
                  </a:lnTo>
                  <a:cubicBezTo>
                    <a:pt x="4514" y="754380"/>
                    <a:pt x="0" y="749866"/>
                    <a:pt x="0" y="744275"/>
                  </a:cubicBezTo>
                  <a:lnTo>
                    <a:pt x="0" y="10105"/>
                  </a:lnTo>
                  <a:cubicBezTo>
                    <a:pt x="0" y="4514"/>
                    <a:pt x="4514" y="0"/>
                    <a:pt x="10105" y="0"/>
                  </a:cubicBezTo>
                  <a:lnTo>
                    <a:pt x="24656" y="0"/>
                  </a:lnTo>
                  <a:cubicBezTo>
                    <a:pt x="29507" y="0"/>
                    <a:pt x="33482" y="3975"/>
                    <a:pt x="33482" y="8825"/>
                  </a:cubicBezTo>
                  <a:lnTo>
                    <a:pt x="33482" y="745555"/>
                  </a:lnTo>
                  <a:cubicBezTo>
                    <a:pt x="33482" y="750405"/>
                    <a:pt x="29507" y="754380"/>
                    <a:pt x="24656" y="754380"/>
                  </a:cubicBezTo>
                  <a:close/>
                </a:path>
              </a:pathLst>
            </a:custGeom>
            <a:solidFill>
              <a:srgbClr val="8A9096"/>
            </a:solidFill>
            <a:ln w="6728" cap="flat">
              <a:noFill/>
              <a:prstDash val="solid"/>
              <a:miter/>
            </a:ln>
          </p:spPr>
          <p:txBody>
            <a:bodyPr rtlCol="0" anchor="ctr"/>
            <a:lstStyle/>
            <a:p>
              <a:pPr lvl="0"/>
              <a:endParaRPr lang="en-US"/>
            </a:p>
          </p:txBody>
        </p:sp>
        <p:sp>
          <p:nvSpPr>
            <p:cNvPr id="50" name="Graphic 2">
              <a:extLst>
                <a:ext uri="{FF2B5EF4-FFF2-40B4-BE49-F238E27FC236}">
                  <a16:creationId xmlns:a16="http://schemas.microsoft.com/office/drawing/2014/main" id="{20A21060-FFE2-4133-B4EF-9462EF4CD2C5}"/>
                </a:ext>
              </a:extLst>
            </p:cNvPr>
            <p:cNvSpPr/>
            <p:nvPr/>
          </p:nvSpPr>
          <p:spPr>
            <a:xfrm rot="282404">
              <a:off x="10326990" y="2902405"/>
              <a:ext cx="9357" cy="312241"/>
            </a:xfrm>
            <a:custGeom>
              <a:avLst/>
              <a:gdLst>
                <a:gd name="connsiteX0" fmla="*/ 17650 w 18930"/>
                <a:gd name="connsiteY0" fmla="*/ 631704 h 631704"/>
                <a:gd name="connsiteX1" fmla="*/ 1886 w 18930"/>
                <a:gd name="connsiteY1" fmla="*/ 631704 h 631704"/>
                <a:gd name="connsiteX2" fmla="*/ 0 w 18930"/>
                <a:gd name="connsiteY2" fmla="*/ 629818 h 631704"/>
                <a:gd name="connsiteX3" fmla="*/ 0 w 18930"/>
                <a:gd name="connsiteY3" fmla="*/ 1886 h 631704"/>
                <a:gd name="connsiteX4" fmla="*/ 1886 w 18930"/>
                <a:gd name="connsiteY4" fmla="*/ 0 h 631704"/>
                <a:gd name="connsiteX5" fmla="*/ 17650 w 18930"/>
                <a:gd name="connsiteY5" fmla="*/ 0 h 631704"/>
                <a:gd name="connsiteX6" fmla="*/ 18930 w 18930"/>
                <a:gd name="connsiteY6" fmla="*/ 1280 h 631704"/>
                <a:gd name="connsiteX7" fmla="*/ 18930 w 18930"/>
                <a:gd name="connsiteY7" fmla="*/ 630491 h 631704"/>
                <a:gd name="connsiteX8" fmla="*/ 17650 w 18930"/>
                <a:gd name="connsiteY8" fmla="*/ 631704 h 631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930" h="631704">
                  <a:moveTo>
                    <a:pt x="17650" y="631704"/>
                  </a:moveTo>
                  <a:lnTo>
                    <a:pt x="1886" y="631704"/>
                  </a:lnTo>
                  <a:cubicBezTo>
                    <a:pt x="808" y="631704"/>
                    <a:pt x="0" y="630828"/>
                    <a:pt x="0" y="629818"/>
                  </a:cubicBezTo>
                  <a:lnTo>
                    <a:pt x="0" y="1886"/>
                  </a:lnTo>
                  <a:cubicBezTo>
                    <a:pt x="0" y="808"/>
                    <a:pt x="876" y="0"/>
                    <a:pt x="1886" y="0"/>
                  </a:cubicBezTo>
                  <a:lnTo>
                    <a:pt x="17650" y="0"/>
                  </a:lnTo>
                  <a:cubicBezTo>
                    <a:pt x="18324" y="0"/>
                    <a:pt x="18930" y="539"/>
                    <a:pt x="18930" y="1280"/>
                  </a:cubicBezTo>
                  <a:lnTo>
                    <a:pt x="18930" y="630491"/>
                  </a:lnTo>
                  <a:cubicBezTo>
                    <a:pt x="18863" y="631098"/>
                    <a:pt x="18324" y="631704"/>
                    <a:pt x="17650" y="631704"/>
                  </a:cubicBezTo>
                  <a:close/>
                </a:path>
              </a:pathLst>
            </a:custGeom>
            <a:solidFill>
              <a:srgbClr val="4A4C4D"/>
            </a:solidFill>
            <a:ln w="6728" cap="flat">
              <a:noFill/>
              <a:prstDash val="solid"/>
              <a:miter/>
            </a:ln>
          </p:spPr>
          <p:txBody>
            <a:bodyPr rtlCol="0" anchor="ctr"/>
            <a:lstStyle/>
            <a:p>
              <a:pPr lvl="0"/>
              <a:endParaRPr lang="en-US"/>
            </a:p>
          </p:txBody>
        </p:sp>
        <p:sp>
          <p:nvSpPr>
            <p:cNvPr id="51" name="Graphic 2">
              <a:extLst>
                <a:ext uri="{FF2B5EF4-FFF2-40B4-BE49-F238E27FC236}">
                  <a16:creationId xmlns:a16="http://schemas.microsoft.com/office/drawing/2014/main" id="{C1612601-C08B-41ED-91E5-70514D775A95}"/>
                </a:ext>
              </a:extLst>
            </p:cNvPr>
            <p:cNvSpPr/>
            <p:nvPr/>
          </p:nvSpPr>
          <p:spPr>
            <a:xfrm rot="282404">
              <a:off x="10263487" y="3653042"/>
              <a:ext cx="13386" cy="255534"/>
            </a:xfrm>
            <a:custGeom>
              <a:avLst/>
              <a:gdLst>
                <a:gd name="connsiteX0" fmla="*/ 18257 w 27081"/>
                <a:gd name="connsiteY0" fmla="*/ 516977 h 516977"/>
                <a:gd name="connsiteX1" fmla="*/ 10105 w 27081"/>
                <a:gd name="connsiteY1" fmla="*/ 516977 h 516977"/>
                <a:gd name="connsiteX2" fmla="*/ 0 w 27081"/>
                <a:gd name="connsiteY2" fmla="*/ 506872 h 516977"/>
                <a:gd name="connsiteX3" fmla="*/ 0 w 27081"/>
                <a:gd name="connsiteY3" fmla="*/ 10105 h 516977"/>
                <a:gd name="connsiteX4" fmla="*/ 10105 w 27081"/>
                <a:gd name="connsiteY4" fmla="*/ 0 h 516977"/>
                <a:gd name="connsiteX5" fmla="*/ 18257 w 27081"/>
                <a:gd name="connsiteY5" fmla="*/ 0 h 516977"/>
                <a:gd name="connsiteX6" fmla="*/ 27082 w 27081"/>
                <a:gd name="connsiteY6" fmla="*/ 8825 h 516977"/>
                <a:gd name="connsiteX7" fmla="*/ 27082 w 27081"/>
                <a:gd name="connsiteY7" fmla="*/ 508152 h 516977"/>
                <a:gd name="connsiteX8" fmla="*/ 18257 w 27081"/>
                <a:gd name="connsiteY8" fmla="*/ 516977 h 516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81" h="516977">
                  <a:moveTo>
                    <a:pt x="18257" y="516977"/>
                  </a:moveTo>
                  <a:lnTo>
                    <a:pt x="10105" y="516977"/>
                  </a:lnTo>
                  <a:cubicBezTo>
                    <a:pt x="4514" y="516977"/>
                    <a:pt x="0" y="512464"/>
                    <a:pt x="0" y="506872"/>
                  </a:cubicBezTo>
                  <a:lnTo>
                    <a:pt x="0" y="10105"/>
                  </a:lnTo>
                  <a:cubicBezTo>
                    <a:pt x="0" y="4514"/>
                    <a:pt x="4514" y="0"/>
                    <a:pt x="10105" y="0"/>
                  </a:cubicBezTo>
                  <a:lnTo>
                    <a:pt x="18257" y="0"/>
                  </a:lnTo>
                  <a:cubicBezTo>
                    <a:pt x="23107" y="0"/>
                    <a:pt x="27082" y="3975"/>
                    <a:pt x="27082" y="8825"/>
                  </a:cubicBezTo>
                  <a:lnTo>
                    <a:pt x="27082" y="508152"/>
                  </a:lnTo>
                  <a:cubicBezTo>
                    <a:pt x="27082" y="513003"/>
                    <a:pt x="23107" y="516977"/>
                    <a:pt x="18257" y="516977"/>
                  </a:cubicBezTo>
                  <a:close/>
                </a:path>
              </a:pathLst>
            </a:custGeom>
            <a:solidFill>
              <a:srgbClr val="8A9096"/>
            </a:solidFill>
            <a:ln w="6728" cap="flat">
              <a:noFill/>
              <a:prstDash val="solid"/>
              <a:miter/>
            </a:ln>
          </p:spPr>
          <p:txBody>
            <a:bodyPr rtlCol="0" anchor="ctr"/>
            <a:lstStyle/>
            <a:p>
              <a:endParaRPr lang="en-US"/>
            </a:p>
          </p:txBody>
        </p:sp>
        <p:sp>
          <p:nvSpPr>
            <p:cNvPr id="52" name="Graphic 2">
              <a:extLst>
                <a:ext uri="{FF2B5EF4-FFF2-40B4-BE49-F238E27FC236}">
                  <a16:creationId xmlns:a16="http://schemas.microsoft.com/office/drawing/2014/main" id="{E34133D0-F730-47BA-BAD0-BA2DF10657CD}"/>
                </a:ext>
              </a:extLst>
            </p:cNvPr>
            <p:cNvSpPr/>
            <p:nvPr/>
          </p:nvSpPr>
          <p:spPr>
            <a:xfrm rot="282404">
              <a:off x="10269471" y="3671636"/>
              <a:ext cx="7591" cy="213976"/>
            </a:xfrm>
            <a:custGeom>
              <a:avLst/>
              <a:gdLst>
                <a:gd name="connsiteX0" fmla="*/ 14080 w 15359"/>
                <a:gd name="connsiteY0" fmla="*/ 432903 h 432902"/>
                <a:gd name="connsiteX1" fmla="*/ 1886 w 15359"/>
                <a:gd name="connsiteY1" fmla="*/ 432903 h 432902"/>
                <a:gd name="connsiteX2" fmla="*/ 0 w 15359"/>
                <a:gd name="connsiteY2" fmla="*/ 431016 h 432902"/>
                <a:gd name="connsiteX3" fmla="*/ 0 w 15359"/>
                <a:gd name="connsiteY3" fmla="*/ 1886 h 432902"/>
                <a:gd name="connsiteX4" fmla="*/ 1886 w 15359"/>
                <a:gd name="connsiteY4" fmla="*/ 0 h 432902"/>
                <a:gd name="connsiteX5" fmla="*/ 14080 w 15359"/>
                <a:gd name="connsiteY5" fmla="*/ 0 h 432902"/>
                <a:gd name="connsiteX6" fmla="*/ 15360 w 15359"/>
                <a:gd name="connsiteY6" fmla="*/ 1280 h 432902"/>
                <a:gd name="connsiteX7" fmla="*/ 15360 w 15359"/>
                <a:gd name="connsiteY7" fmla="*/ 431690 h 432902"/>
                <a:gd name="connsiteX8" fmla="*/ 14080 w 15359"/>
                <a:gd name="connsiteY8" fmla="*/ 432903 h 432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59" h="432902">
                  <a:moveTo>
                    <a:pt x="14080" y="432903"/>
                  </a:moveTo>
                  <a:lnTo>
                    <a:pt x="1886" y="432903"/>
                  </a:lnTo>
                  <a:cubicBezTo>
                    <a:pt x="808" y="432903"/>
                    <a:pt x="0" y="432027"/>
                    <a:pt x="0" y="431016"/>
                  </a:cubicBezTo>
                  <a:lnTo>
                    <a:pt x="0" y="1886"/>
                  </a:lnTo>
                  <a:cubicBezTo>
                    <a:pt x="0" y="808"/>
                    <a:pt x="876" y="0"/>
                    <a:pt x="1886" y="0"/>
                  </a:cubicBezTo>
                  <a:lnTo>
                    <a:pt x="14080" y="0"/>
                  </a:lnTo>
                  <a:cubicBezTo>
                    <a:pt x="14753" y="0"/>
                    <a:pt x="15360" y="539"/>
                    <a:pt x="15360" y="1280"/>
                  </a:cubicBezTo>
                  <a:lnTo>
                    <a:pt x="15360" y="431690"/>
                  </a:lnTo>
                  <a:cubicBezTo>
                    <a:pt x="15360" y="432364"/>
                    <a:pt x="14821" y="432903"/>
                    <a:pt x="14080" y="432903"/>
                  </a:cubicBezTo>
                  <a:close/>
                </a:path>
              </a:pathLst>
            </a:custGeom>
            <a:solidFill>
              <a:srgbClr val="4A4C4D"/>
            </a:solidFill>
            <a:ln w="6728" cap="flat">
              <a:noFill/>
              <a:prstDash val="solid"/>
              <a:miter/>
            </a:ln>
          </p:spPr>
          <p:txBody>
            <a:bodyPr rtlCol="0" anchor="ctr"/>
            <a:lstStyle/>
            <a:p>
              <a:endParaRPr lang="en-US"/>
            </a:p>
          </p:txBody>
        </p:sp>
        <p:sp>
          <p:nvSpPr>
            <p:cNvPr id="53" name="Oval 216">
              <a:extLst>
                <a:ext uri="{FF2B5EF4-FFF2-40B4-BE49-F238E27FC236}">
                  <a16:creationId xmlns:a16="http://schemas.microsoft.com/office/drawing/2014/main" id="{BD3C9E12-6AB2-4618-A221-5BA2C631C371}"/>
                </a:ext>
              </a:extLst>
            </p:cNvPr>
            <p:cNvSpPr>
              <a:spLocks noChangeAspect="1"/>
            </p:cNvSpPr>
            <p:nvPr/>
          </p:nvSpPr>
          <p:spPr>
            <a:xfrm rot="282404">
              <a:off x="9839541" y="2097764"/>
              <a:ext cx="78801" cy="78801"/>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217">
              <a:extLst>
                <a:ext uri="{FF2B5EF4-FFF2-40B4-BE49-F238E27FC236}">
                  <a16:creationId xmlns:a16="http://schemas.microsoft.com/office/drawing/2014/main" id="{8185F779-C8D3-410C-9005-86EB11C96613}"/>
                </a:ext>
              </a:extLst>
            </p:cNvPr>
            <p:cNvSpPr>
              <a:spLocks noChangeAspect="1"/>
            </p:cNvSpPr>
            <p:nvPr/>
          </p:nvSpPr>
          <p:spPr>
            <a:xfrm rot="282404">
              <a:off x="9844466" y="2102689"/>
              <a:ext cx="68951" cy="68951"/>
            </a:xfrm>
            <a:prstGeom prst="ellipse">
              <a:avLst/>
            </a:prstGeom>
            <a:solidFill>
              <a:srgbClr val="070808"/>
            </a:solidFill>
            <a:ln w="672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solidFill>
                  <a:schemeClr val="tx1"/>
                </a:solidFill>
              </a:endParaRPr>
            </a:p>
          </p:txBody>
        </p:sp>
        <p:sp>
          <p:nvSpPr>
            <p:cNvPr id="55" name="Oval 218">
              <a:extLst>
                <a:ext uri="{FF2B5EF4-FFF2-40B4-BE49-F238E27FC236}">
                  <a16:creationId xmlns:a16="http://schemas.microsoft.com/office/drawing/2014/main" id="{9A5982FB-8AD0-4589-B5E3-713DD4F71631}"/>
                </a:ext>
              </a:extLst>
            </p:cNvPr>
            <p:cNvSpPr/>
            <p:nvPr/>
          </p:nvSpPr>
          <p:spPr>
            <a:xfrm rot="282404">
              <a:off x="9861901" y="2120124"/>
              <a:ext cx="34081" cy="34081"/>
            </a:xfrm>
            <a:prstGeom prst="ellipse">
              <a:avLst/>
            </a:prstGeom>
            <a:solidFill>
              <a:schemeClr val="tx1">
                <a:lumMod val="85000"/>
                <a:lumOff val="15000"/>
              </a:schemeClr>
            </a:solidFill>
            <a:ln w="672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solidFill>
                  <a:schemeClr val="tx1"/>
                </a:solidFill>
              </a:endParaRPr>
            </a:p>
          </p:txBody>
        </p:sp>
        <p:sp>
          <p:nvSpPr>
            <p:cNvPr id="56" name="Oval 219">
              <a:extLst>
                <a:ext uri="{FF2B5EF4-FFF2-40B4-BE49-F238E27FC236}">
                  <a16:creationId xmlns:a16="http://schemas.microsoft.com/office/drawing/2014/main" id="{423545B6-0078-4425-A895-546CE47CE2D4}"/>
                </a:ext>
              </a:extLst>
            </p:cNvPr>
            <p:cNvSpPr/>
            <p:nvPr/>
          </p:nvSpPr>
          <p:spPr>
            <a:xfrm rot="282404">
              <a:off x="9869903" y="2128126"/>
              <a:ext cx="18079" cy="18079"/>
            </a:xfrm>
            <a:prstGeom prst="ellipse">
              <a:avLst/>
            </a:prstGeom>
            <a:solidFill>
              <a:srgbClr val="081422"/>
            </a:solidFill>
            <a:ln w="672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solidFill>
                  <a:schemeClr val="tx1"/>
                </a:solidFill>
              </a:endParaRPr>
            </a:p>
          </p:txBody>
        </p:sp>
        <p:sp>
          <p:nvSpPr>
            <p:cNvPr id="57" name="Graphic 2">
              <a:extLst>
                <a:ext uri="{FF2B5EF4-FFF2-40B4-BE49-F238E27FC236}">
                  <a16:creationId xmlns:a16="http://schemas.microsoft.com/office/drawing/2014/main" id="{E27E7FE2-EA9D-470A-BC5B-C3CB6B036FB4}"/>
                </a:ext>
              </a:extLst>
            </p:cNvPr>
            <p:cNvSpPr/>
            <p:nvPr userDrawn="1"/>
          </p:nvSpPr>
          <p:spPr>
            <a:xfrm rot="282404" flipH="1">
              <a:off x="8681810" y="2427141"/>
              <a:ext cx="6293" cy="87970"/>
            </a:xfrm>
            <a:custGeom>
              <a:avLst/>
              <a:gdLst>
                <a:gd name="connsiteX0" fmla="*/ 17650 w 18930"/>
                <a:gd name="connsiteY0" fmla="*/ 390327 h 390326"/>
                <a:gd name="connsiteX1" fmla="*/ 1886 w 18930"/>
                <a:gd name="connsiteY1" fmla="*/ 390327 h 390326"/>
                <a:gd name="connsiteX2" fmla="*/ 0 w 18930"/>
                <a:gd name="connsiteY2" fmla="*/ 388440 h 390326"/>
                <a:gd name="connsiteX3" fmla="*/ 0 w 18930"/>
                <a:gd name="connsiteY3" fmla="*/ 1886 h 390326"/>
                <a:gd name="connsiteX4" fmla="*/ 1886 w 18930"/>
                <a:gd name="connsiteY4" fmla="*/ 0 h 390326"/>
                <a:gd name="connsiteX5" fmla="*/ 17650 w 18930"/>
                <a:gd name="connsiteY5" fmla="*/ 0 h 390326"/>
                <a:gd name="connsiteX6" fmla="*/ 18930 w 18930"/>
                <a:gd name="connsiteY6" fmla="*/ 1280 h 390326"/>
                <a:gd name="connsiteX7" fmla="*/ 18930 w 18930"/>
                <a:gd name="connsiteY7" fmla="*/ 389047 h 390326"/>
                <a:gd name="connsiteX8" fmla="*/ 17650 w 18930"/>
                <a:gd name="connsiteY8" fmla="*/ 390327 h 39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930" h="390326">
                  <a:moveTo>
                    <a:pt x="17650" y="390327"/>
                  </a:moveTo>
                  <a:lnTo>
                    <a:pt x="1886" y="390327"/>
                  </a:lnTo>
                  <a:cubicBezTo>
                    <a:pt x="808" y="390327"/>
                    <a:pt x="0" y="389451"/>
                    <a:pt x="0" y="388440"/>
                  </a:cubicBezTo>
                  <a:lnTo>
                    <a:pt x="0" y="1886"/>
                  </a:lnTo>
                  <a:cubicBezTo>
                    <a:pt x="0" y="808"/>
                    <a:pt x="876" y="0"/>
                    <a:pt x="1886" y="0"/>
                  </a:cubicBezTo>
                  <a:lnTo>
                    <a:pt x="17650" y="0"/>
                  </a:lnTo>
                  <a:cubicBezTo>
                    <a:pt x="18324" y="0"/>
                    <a:pt x="18930" y="539"/>
                    <a:pt x="18930" y="1280"/>
                  </a:cubicBezTo>
                  <a:lnTo>
                    <a:pt x="18930" y="389047"/>
                  </a:lnTo>
                  <a:cubicBezTo>
                    <a:pt x="18930" y="389788"/>
                    <a:pt x="18324" y="390327"/>
                    <a:pt x="17650" y="390327"/>
                  </a:cubicBezTo>
                  <a:close/>
                </a:path>
              </a:pathLst>
            </a:custGeom>
            <a:solidFill>
              <a:srgbClr val="FAFDFF"/>
            </a:solidFill>
            <a:ln w="6728" cap="flat">
              <a:noFill/>
              <a:prstDash val="solid"/>
              <a:miter/>
            </a:ln>
          </p:spPr>
          <p:txBody>
            <a:bodyPr rtlCol="0" anchor="ctr"/>
            <a:lstStyle/>
            <a:p>
              <a:endParaRPr lang="en-US"/>
            </a:p>
          </p:txBody>
        </p:sp>
      </p:grpSp>
      <p:sp>
        <p:nvSpPr>
          <p:cNvPr id="61" name="그림 개체 틀 60">
            <a:extLst>
              <a:ext uri="{FF2B5EF4-FFF2-40B4-BE49-F238E27FC236}">
                <a16:creationId xmlns:a16="http://schemas.microsoft.com/office/drawing/2014/main" id="{006E9CAC-4AB5-4C74-ACED-24FD536A78E9}"/>
              </a:ext>
            </a:extLst>
          </p:cNvPr>
          <p:cNvSpPr>
            <a:spLocks noGrp="1"/>
          </p:cNvSpPr>
          <p:nvPr userDrawn="1">
            <p:ph type="pic" idx="16" hasCustomPrompt="1"/>
          </p:nvPr>
        </p:nvSpPr>
        <p:spPr>
          <a:xfrm>
            <a:off x="1659092" y="1461563"/>
            <a:ext cx="1804784" cy="3330495"/>
          </a:xfrm>
          <a:custGeom>
            <a:avLst/>
            <a:gdLst>
              <a:gd name="connsiteX0" fmla="*/ 421440 w 1804784"/>
              <a:gd name="connsiteY0" fmla="*/ 611 h 3330495"/>
              <a:gd name="connsiteX1" fmla="*/ 570411 w 1804784"/>
              <a:gd name="connsiteY1" fmla="*/ 12876 h 3330495"/>
              <a:gd name="connsiteX2" fmla="*/ 583727 w 1804784"/>
              <a:gd name="connsiteY2" fmla="*/ 27737 h 3330495"/>
              <a:gd name="connsiteX3" fmla="*/ 686761 w 1804784"/>
              <a:gd name="connsiteY3" fmla="*/ 142736 h 3330495"/>
              <a:gd name="connsiteX4" fmla="*/ 1357129 w 1804784"/>
              <a:gd name="connsiteY4" fmla="*/ 197930 h 3330495"/>
              <a:gd name="connsiteX5" fmla="*/ 1477585 w 1804784"/>
              <a:gd name="connsiteY5" fmla="*/ 101332 h 3330495"/>
              <a:gd name="connsiteX6" fmla="*/ 1493152 w 1804784"/>
              <a:gd name="connsiteY6" fmla="*/ 88848 h 3330495"/>
              <a:gd name="connsiteX7" fmla="*/ 1649133 w 1804784"/>
              <a:gd name="connsiteY7" fmla="*/ 101691 h 3330495"/>
              <a:gd name="connsiteX8" fmla="*/ 1804266 w 1804784"/>
              <a:gd name="connsiteY8" fmla="*/ 274837 h 3330495"/>
              <a:gd name="connsiteX9" fmla="*/ 1564709 w 1804784"/>
              <a:gd name="connsiteY9" fmla="*/ 3184443 h 3330495"/>
              <a:gd name="connsiteX10" fmla="*/ 1383345 w 1804784"/>
              <a:gd name="connsiteY10" fmla="*/ 3329885 h 3330495"/>
              <a:gd name="connsiteX11" fmla="*/ 155652 w 1804784"/>
              <a:gd name="connsiteY11" fmla="*/ 3228805 h 3330495"/>
              <a:gd name="connsiteX12" fmla="*/ 519 w 1804784"/>
              <a:gd name="connsiteY12" fmla="*/ 3055658 h 3330495"/>
              <a:gd name="connsiteX13" fmla="*/ 240076 w 1804784"/>
              <a:gd name="connsiteY13" fmla="*/ 146052 h 3330495"/>
              <a:gd name="connsiteX14" fmla="*/ 421440 w 1804784"/>
              <a:gd name="connsiteY14" fmla="*/ 611 h 333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04784" h="3330495">
                <a:moveTo>
                  <a:pt x="421440" y="611"/>
                </a:moveTo>
                <a:lnTo>
                  <a:pt x="570411" y="12876"/>
                </a:lnTo>
                <a:cubicBezTo>
                  <a:pt x="578368" y="13531"/>
                  <a:pt x="584349" y="20171"/>
                  <a:pt x="583727" y="27737"/>
                </a:cubicBezTo>
                <a:cubicBezTo>
                  <a:pt x="578915" y="86179"/>
                  <a:pt x="625070" y="137657"/>
                  <a:pt x="686761" y="142736"/>
                </a:cubicBezTo>
                <a:lnTo>
                  <a:pt x="1357129" y="197930"/>
                </a:lnTo>
                <a:cubicBezTo>
                  <a:pt x="1418855" y="203012"/>
                  <a:pt x="1472776" y="159740"/>
                  <a:pt x="1477585" y="101332"/>
                </a:cubicBezTo>
                <a:cubicBezTo>
                  <a:pt x="1478205" y="93799"/>
                  <a:pt x="1485160" y="88190"/>
                  <a:pt x="1493152" y="88848"/>
                </a:cubicBezTo>
                <a:lnTo>
                  <a:pt x="1649133" y="101691"/>
                </a:lnTo>
                <a:cubicBezTo>
                  <a:pt x="1742055" y="109341"/>
                  <a:pt x="1811510" y="186861"/>
                  <a:pt x="1804266" y="274837"/>
                </a:cubicBezTo>
                <a:lnTo>
                  <a:pt x="1564709" y="3184443"/>
                </a:lnTo>
                <a:cubicBezTo>
                  <a:pt x="1557466" y="3272420"/>
                  <a:pt x="1476268" y="3337536"/>
                  <a:pt x="1383345" y="3329885"/>
                </a:cubicBezTo>
                <a:lnTo>
                  <a:pt x="155652" y="3228805"/>
                </a:lnTo>
                <a:cubicBezTo>
                  <a:pt x="62730" y="3221155"/>
                  <a:pt x="-6725" y="3143635"/>
                  <a:pt x="519" y="3055658"/>
                </a:cubicBezTo>
                <a:lnTo>
                  <a:pt x="240076" y="146052"/>
                </a:lnTo>
                <a:cubicBezTo>
                  <a:pt x="247320" y="58076"/>
                  <a:pt x="328518" y="-7040"/>
                  <a:pt x="421440" y="611"/>
                </a:cubicBezTo>
                <a:close/>
              </a:path>
            </a:pathLst>
          </a:custGeom>
          <a:solidFill>
            <a:schemeClr val="bg1">
              <a:lumMod val="95000"/>
            </a:schemeClr>
          </a:solidFill>
          <a:ln w="127000">
            <a:noFill/>
          </a:ln>
        </p:spPr>
        <p:txBody>
          <a:bodyPr wrap="square" anchor="ctr">
            <a:noAutofit/>
          </a:bodyP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Your Picture Here And Send To Back</a:t>
            </a:r>
            <a:endParaRPr lang="ko-KR" altLang="en-US" dirty="0"/>
          </a:p>
        </p:txBody>
      </p:sp>
      <p:sp>
        <p:nvSpPr>
          <p:cNvPr id="62" name="그림 개체 틀 61">
            <a:extLst>
              <a:ext uri="{FF2B5EF4-FFF2-40B4-BE49-F238E27FC236}">
                <a16:creationId xmlns:a16="http://schemas.microsoft.com/office/drawing/2014/main" id="{6206961C-563B-4DEF-8CFC-A7DFDDC6EB99}"/>
              </a:ext>
            </a:extLst>
          </p:cNvPr>
          <p:cNvSpPr>
            <a:spLocks noGrp="1"/>
          </p:cNvSpPr>
          <p:nvPr>
            <p:ph type="pic" idx="17" hasCustomPrompt="1"/>
          </p:nvPr>
        </p:nvSpPr>
        <p:spPr>
          <a:xfrm>
            <a:off x="5522766" y="1461563"/>
            <a:ext cx="1804785" cy="3330495"/>
          </a:xfrm>
          <a:custGeom>
            <a:avLst/>
            <a:gdLst>
              <a:gd name="connsiteX0" fmla="*/ 421440 w 1804785"/>
              <a:gd name="connsiteY0" fmla="*/ 611 h 3330495"/>
              <a:gd name="connsiteX1" fmla="*/ 570411 w 1804785"/>
              <a:gd name="connsiteY1" fmla="*/ 12876 h 3330495"/>
              <a:gd name="connsiteX2" fmla="*/ 583727 w 1804785"/>
              <a:gd name="connsiteY2" fmla="*/ 27738 h 3330495"/>
              <a:gd name="connsiteX3" fmla="*/ 686761 w 1804785"/>
              <a:gd name="connsiteY3" fmla="*/ 142736 h 3330495"/>
              <a:gd name="connsiteX4" fmla="*/ 1357129 w 1804785"/>
              <a:gd name="connsiteY4" fmla="*/ 197930 h 3330495"/>
              <a:gd name="connsiteX5" fmla="*/ 1477585 w 1804785"/>
              <a:gd name="connsiteY5" fmla="*/ 101332 h 3330495"/>
              <a:gd name="connsiteX6" fmla="*/ 1493152 w 1804785"/>
              <a:gd name="connsiteY6" fmla="*/ 88848 h 3330495"/>
              <a:gd name="connsiteX7" fmla="*/ 1649133 w 1804785"/>
              <a:gd name="connsiteY7" fmla="*/ 101691 h 3330495"/>
              <a:gd name="connsiteX8" fmla="*/ 1804267 w 1804785"/>
              <a:gd name="connsiteY8" fmla="*/ 274837 h 3330495"/>
              <a:gd name="connsiteX9" fmla="*/ 1564709 w 1804785"/>
              <a:gd name="connsiteY9" fmla="*/ 3184443 h 3330495"/>
              <a:gd name="connsiteX10" fmla="*/ 1383345 w 1804785"/>
              <a:gd name="connsiteY10" fmla="*/ 3329885 h 3330495"/>
              <a:gd name="connsiteX11" fmla="*/ 155653 w 1804785"/>
              <a:gd name="connsiteY11" fmla="*/ 3228805 h 3330495"/>
              <a:gd name="connsiteX12" fmla="*/ 519 w 1804785"/>
              <a:gd name="connsiteY12" fmla="*/ 3055658 h 3330495"/>
              <a:gd name="connsiteX13" fmla="*/ 240076 w 1804785"/>
              <a:gd name="connsiteY13" fmla="*/ 146052 h 3330495"/>
              <a:gd name="connsiteX14" fmla="*/ 421440 w 1804785"/>
              <a:gd name="connsiteY14" fmla="*/ 611 h 333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04785" h="3330495">
                <a:moveTo>
                  <a:pt x="421440" y="611"/>
                </a:moveTo>
                <a:lnTo>
                  <a:pt x="570411" y="12876"/>
                </a:lnTo>
                <a:cubicBezTo>
                  <a:pt x="578368" y="13531"/>
                  <a:pt x="584350" y="20171"/>
                  <a:pt x="583727" y="27738"/>
                </a:cubicBezTo>
                <a:cubicBezTo>
                  <a:pt x="578915" y="86178"/>
                  <a:pt x="625070" y="137657"/>
                  <a:pt x="686761" y="142736"/>
                </a:cubicBezTo>
                <a:lnTo>
                  <a:pt x="1357129" y="197930"/>
                </a:lnTo>
                <a:cubicBezTo>
                  <a:pt x="1418855" y="203012"/>
                  <a:pt x="1472776" y="159740"/>
                  <a:pt x="1477585" y="101332"/>
                </a:cubicBezTo>
                <a:cubicBezTo>
                  <a:pt x="1478205" y="93799"/>
                  <a:pt x="1485160" y="88190"/>
                  <a:pt x="1493152" y="88848"/>
                </a:cubicBezTo>
                <a:lnTo>
                  <a:pt x="1649133" y="101691"/>
                </a:lnTo>
                <a:cubicBezTo>
                  <a:pt x="1742056" y="109341"/>
                  <a:pt x="1811510" y="186861"/>
                  <a:pt x="1804267" y="274837"/>
                </a:cubicBezTo>
                <a:lnTo>
                  <a:pt x="1564709" y="3184443"/>
                </a:lnTo>
                <a:cubicBezTo>
                  <a:pt x="1557466" y="3272420"/>
                  <a:pt x="1476268" y="3337536"/>
                  <a:pt x="1383345" y="3329885"/>
                </a:cubicBezTo>
                <a:lnTo>
                  <a:pt x="155653" y="3228805"/>
                </a:lnTo>
                <a:cubicBezTo>
                  <a:pt x="62730" y="3221155"/>
                  <a:pt x="-6725" y="3143635"/>
                  <a:pt x="519" y="3055658"/>
                </a:cubicBezTo>
                <a:lnTo>
                  <a:pt x="240076" y="146052"/>
                </a:lnTo>
                <a:cubicBezTo>
                  <a:pt x="247320" y="58076"/>
                  <a:pt x="328518" y="-7040"/>
                  <a:pt x="421440" y="611"/>
                </a:cubicBezTo>
                <a:close/>
              </a:path>
            </a:pathLst>
          </a:custGeom>
          <a:solidFill>
            <a:schemeClr val="bg1">
              <a:lumMod val="95000"/>
            </a:schemeClr>
          </a:solidFill>
          <a:ln w="127000">
            <a:noFill/>
          </a:ln>
        </p:spPr>
        <p:txBody>
          <a:bodyPr wrap="square" anchor="ctr">
            <a:noAutofit/>
          </a:bodyP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Your Picture Here And Send To Back</a:t>
            </a:r>
            <a:endParaRPr lang="ko-KR" altLang="en-US" dirty="0"/>
          </a:p>
        </p:txBody>
      </p:sp>
      <p:sp>
        <p:nvSpPr>
          <p:cNvPr id="63" name="그림 개체 틀 62">
            <a:extLst>
              <a:ext uri="{FF2B5EF4-FFF2-40B4-BE49-F238E27FC236}">
                <a16:creationId xmlns:a16="http://schemas.microsoft.com/office/drawing/2014/main" id="{A74AD281-0E36-4FA0-B82B-DF7B3007A5D5}"/>
              </a:ext>
            </a:extLst>
          </p:cNvPr>
          <p:cNvSpPr>
            <a:spLocks noGrp="1"/>
          </p:cNvSpPr>
          <p:nvPr>
            <p:ph type="pic" idx="18" hasCustomPrompt="1"/>
          </p:nvPr>
        </p:nvSpPr>
        <p:spPr>
          <a:xfrm>
            <a:off x="9386440" y="1461563"/>
            <a:ext cx="1804784" cy="3330495"/>
          </a:xfrm>
          <a:custGeom>
            <a:avLst/>
            <a:gdLst>
              <a:gd name="connsiteX0" fmla="*/ 421440 w 1804784"/>
              <a:gd name="connsiteY0" fmla="*/ 611 h 3330495"/>
              <a:gd name="connsiteX1" fmla="*/ 570411 w 1804784"/>
              <a:gd name="connsiteY1" fmla="*/ 12876 h 3330495"/>
              <a:gd name="connsiteX2" fmla="*/ 583726 w 1804784"/>
              <a:gd name="connsiteY2" fmla="*/ 27737 h 3330495"/>
              <a:gd name="connsiteX3" fmla="*/ 686761 w 1804784"/>
              <a:gd name="connsiteY3" fmla="*/ 142736 h 3330495"/>
              <a:gd name="connsiteX4" fmla="*/ 1357129 w 1804784"/>
              <a:gd name="connsiteY4" fmla="*/ 197930 h 3330495"/>
              <a:gd name="connsiteX5" fmla="*/ 1477585 w 1804784"/>
              <a:gd name="connsiteY5" fmla="*/ 101332 h 3330495"/>
              <a:gd name="connsiteX6" fmla="*/ 1493152 w 1804784"/>
              <a:gd name="connsiteY6" fmla="*/ 88848 h 3330495"/>
              <a:gd name="connsiteX7" fmla="*/ 1649133 w 1804784"/>
              <a:gd name="connsiteY7" fmla="*/ 101691 h 3330495"/>
              <a:gd name="connsiteX8" fmla="*/ 1804266 w 1804784"/>
              <a:gd name="connsiteY8" fmla="*/ 274837 h 3330495"/>
              <a:gd name="connsiteX9" fmla="*/ 1564709 w 1804784"/>
              <a:gd name="connsiteY9" fmla="*/ 3184443 h 3330495"/>
              <a:gd name="connsiteX10" fmla="*/ 1383345 w 1804784"/>
              <a:gd name="connsiteY10" fmla="*/ 3329885 h 3330495"/>
              <a:gd name="connsiteX11" fmla="*/ 155652 w 1804784"/>
              <a:gd name="connsiteY11" fmla="*/ 3228805 h 3330495"/>
              <a:gd name="connsiteX12" fmla="*/ 519 w 1804784"/>
              <a:gd name="connsiteY12" fmla="*/ 3055658 h 3330495"/>
              <a:gd name="connsiteX13" fmla="*/ 240076 w 1804784"/>
              <a:gd name="connsiteY13" fmla="*/ 146052 h 3330495"/>
              <a:gd name="connsiteX14" fmla="*/ 421440 w 1804784"/>
              <a:gd name="connsiteY14" fmla="*/ 611 h 333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04784" h="3330495">
                <a:moveTo>
                  <a:pt x="421440" y="611"/>
                </a:moveTo>
                <a:lnTo>
                  <a:pt x="570411" y="12876"/>
                </a:lnTo>
                <a:cubicBezTo>
                  <a:pt x="578368" y="13531"/>
                  <a:pt x="584349" y="20171"/>
                  <a:pt x="583726" y="27737"/>
                </a:cubicBezTo>
                <a:cubicBezTo>
                  <a:pt x="578915" y="86179"/>
                  <a:pt x="625070" y="137657"/>
                  <a:pt x="686761" y="142736"/>
                </a:cubicBezTo>
                <a:lnTo>
                  <a:pt x="1357129" y="197930"/>
                </a:lnTo>
                <a:cubicBezTo>
                  <a:pt x="1418855" y="203012"/>
                  <a:pt x="1472776" y="159740"/>
                  <a:pt x="1477585" y="101332"/>
                </a:cubicBezTo>
                <a:cubicBezTo>
                  <a:pt x="1478205" y="93799"/>
                  <a:pt x="1485160" y="88190"/>
                  <a:pt x="1493152" y="88848"/>
                </a:cubicBezTo>
                <a:lnTo>
                  <a:pt x="1649133" y="101691"/>
                </a:lnTo>
                <a:cubicBezTo>
                  <a:pt x="1742055" y="109341"/>
                  <a:pt x="1811510" y="186861"/>
                  <a:pt x="1804266" y="274837"/>
                </a:cubicBezTo>
                <a:lnTo>
                  <a:pt x="1564709" y="3184443"/>
                </a:lnTo>
                <a:cubicBezTo>
                  <a:pt x="1557466" y="3272420"/>
                  <a:pt x="1476267" y="3337536"/>
                  <a:pt x="1383345" y="3329885"/>
                </a:cubicBezTo>
                <a:lnTo>
                  <a:pt x="155652" y="3228805"/>
                </a:lnTo>
                <a:cubicBezTo>
                  <a:pt x="62730" y="3221155"/>
                  <a:pt x="-6725" y="3143635"/>
                  <a:pt x="519" y="3055658"/>
                </a:cubicBezTo>
                <a:lnTo>
                  <a:pt x="240076" y="146052"/>
                </a:lnTo>
                <a:cubicBezTo>
                  <a:pt x="247319" y="58076"/>
                  <a:pt x="328517" y="-7040"/>
                  <a:pt x="421440" y="611"/>
                </a:cubicBezTo>
                <a:close/>
              </a:path>
            </a:pathLst>
          </a:custGeom>
          <a:solidFill>
            <a:schemeClr val="bg1">
              <a:lumMod val="95000"/>
            </a:schemeClr>
          </a:solidFill>
          <a:ln w="127000">
            <a:noFill/>
          </a:ln>
        </p:spPr>
        <p:txBody>
          <a:bodyPr wrap="square" anchor="ctr">
            <a:noAutofit/>
          </a:bodyP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76866419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5_Contents slide layout">
    <p:spTree>
      <p:nvGrpSpPr>
        <p:cNvPr id="1" name=""/>
        <p:cNvGrpSpPr/>
        <p:nvPr/>
      </p:nvGrpSpPr>
      <p:grpSpPr>
        <a:xfrm>
          <a:off x="0" y="0"/>
          <a:ext cx="0" cy="0"/>
          <a:chOff x="0" y="0"/>
          <a:chExt cx="0" cy="0"/>
        </a:xfrm>
      </p:grpSpPr>
      <p:sp>
        <p:nvSpPr>
          <p:cNvPr id="2" name="Picture Placeholder 4">
            <a:extLst>
              <a:ext uri="{FF2B5EF4-FFF2-40B4-BE49-F238E27FC236}">
                <a16:creationId xmlns:a16="http://schemas.microsoft.com/office/drawing/2014/main" id="{3A76AB33-70F0-4E71-890D-21782E1A834C}"/>
              </a:ext>
            </a:extLst>
          </p:cNvPr>
          <p:cNvSpPr>
            <a:spLocks noGrp="1"/>
          </p:cNvSpPr>
          <p:nvPr>
            <p:ph type="pic" sz="quarter" idx="10" hasCustomPrompt="1"/>
          </p:nvPr>
        </p:nvSpPr>
        <p:spPr>
          <a:xfrm>
            <a:off x="895966" y="457200"/>
            <a:ext cx="5418966" cy="6400800"/>
          </a:xfrm>
          <a:custGeom>
            <a:avLst/>
            <a:gdLst>
              <a:gd name="connsiteX0" fmla="*/ 5076966 w 5418966"/>
              <a:gd name="connsiteY0" fmla="*/ 1878594 h 6400800"/>
              <a:gd name="connsiteX1" fmla="*/ 5418966 w 5418966"/>
              <a:gd name="connsiteY1" fmla="*/ 2220594 h 6400800"/>
              <a:gd name="connsiteX2" fmla="*/ 5418966 w 5418966"/>
              <a:gd name="connsiteY2" fmla="*/ 6400800 h 6400800"/>
              <a:gd name="connsiteX3" fmla="*/ 4734966 w 5418966"/>
              <a:gd name="connsiteY3" fmla="*/ 6400800 h 6400800"/>
              <a:gd name="connsiteX4" fmla="*/ 4734966 w 5418966"/>
              <a:gd name="connsiteY4" fmla="*/ 2220594 h 6400800"/>
              <a:gd name="connsiteX5" fmla="*/ 5076966 w 5418966"/>
              <a:gd name="connsiteY5" fmla="*/ 1878594 h 6400800"/>
              <a:gd name="connsiteX6" fmla="*/ 342000 w 5418966"/>
              <a:gd name="connsiteY6" fmla="*/ 1878594 h 6400800"/>
              <a:gd name="connsiteX7" fmla="*/ 684000 w 5418966"/>
              <a:gd name="connsiteY7" fmla="*/ 2220594 h 6400800"/>
              <a:gd name="connsiteX8" fmla="*/ 684000 w 5418966"/>
              <a:gd name="connsiteY8" fmla="*/ 6400800 h 6400800"/>
              <a:gd name="connsiteX9" fmla="*/ 0 w 5418966"/>
              <a:gd name="connsiteY9" fmla="*/ 6400800 h 6400800"/>
              <a:gd name="connsiteX10" fmla="*/ 0 w 5418966"/>
              <a:gd name="connsiteY10" fmla="*/ 2220594 h 6400800"/>
              <a:gd name="connsiteX11" fmla="*/ 342000 w 5418966"/>
              <a:gd name="connsiteY11" fmla="*/ 1878594 h 6400800"/>
              <a:gd name="connsiteX12" fmla="*/ 4287805 w 5418966"/>
              <a:gd name="connsiteY12" fmla="*/ 1252396 h 6400800"/>
              <a:gd name="connsiteX13" fmla="*/ 4629805 w 5418966"/>
              <a:gd name="connsiteY13" fmla="*/ 1594396 h 6400800"/>
              <a:gd name="connsiteX14" fmla="*/ 4629805 w 5418966"/>
              <a:gd name="connsiteY14" fmla="*/ 6400800 h 6400800"/>
              <a:gd name="connsiteX15" fmla="*/ 3945805 w 5418966"/>
              <a:gd name="connsiteY15" fmla="*/ 6400800 h 6400800"/>
              <a:gd name="connsiteX16" fmla="*/ 3945805 w 5418966"/>
              <a:gd name="connsiteY16" fmla="*/ 1594396 h 6400800"/>
              <a:gd name="connsiteX17" fmla="*/ 4287805 w 5418966"/>
              <a:gd name="connsiteY17" fmla="*/ 1252396 h 6400800"/>
              <a:gd name="connsiteX18" fmla="*/ 1131160 w 5418966"/>
              <a:gd name="connsiteY18" fmla="*/ 1252396 h 6400800"/>
              <a:gd name="connsiteX19" fmla="*/ 1473161 w 5418966"/>
              <a:gd name="connsiteY19" fmla="*/ 1594396 h 6400800"/>
              <a:gd name="connsiteX20" fmla="*/ 1473161 w 5418966"/>
              <a:gd name="connsiteY20" fmla="*/ 6400800 h 6400800"/>
              <a:gd name="connsiteX21" fmla="*/ 789161 w 5418966"/>
              <a:gd name="connsiteY21" fmla="*/ 6400800 h 6400800"/>
              <a:gd name="connsiteX22" fmla="*/ 789161 w 5418966"/>
              <a:gd name="connsiteY22" fmla="*/ 1594396 h 6400800"/>
              <a:gd name="connsiteX23" fmla="*/ 1131160 w 5418966"/>
              <a:gd name="connsiteY23" fmla="*/ 1252396 h 6400800"/>
              <a:gd name="connsiteX24" fmla="*/ 3498644 w 5418966"/>
              <a:gd name="connsiteY24" fmla="*/ 626198 h 6400800"/>
              <a:gd name="connsiteX25" fmla="*/ 3840644 w 5418966"/>
              <a:gd name="connsiteY25" fmla="*/ 968198 h 6400800"/>
              <a:gd name="connsiteX26" fmla="*/ 3840644 w 5418966"/>
              <a:gd name="connsiteY26" fmla="*/ 6400800 h 6400800"/>
              <a:gd name="connsiteX27" fmla="*/ 3156644 w 5418966"/>
              <a:gd name="connsiteY27" fmla="*/ 6400800 h 6400800"/>
              <a:gd name="connsiteX28" fmla="*/ 3156644 w 5418966"/>
              <a:gd name="connsiteY28" fmla="*/ 968198 h 6400800"/>
              <a:gd name="connsiteX29" fmla="*/ 3498644 w 5418966"/>
              <a:gd name="connsiteY29" fmla="*/ 626198 h 6400800"/>
              <a:gd name="connsiteX30" fmla="*/ 1920322 w 5418966"/>
              <a:gd name="connsiteY30" fmla="*/ 626198 h 6400800"/>
              <a:gd name="connsiteX31" fmla="*/ 2262322 w 5418966"/>
              <a:gd name="connsiteY31" fmla="*/ 968198 h 6400800"/>
              <a:gd name="connsiteX32" fmla="*/ 2262322 w 5418966"/>
              <a:gd name="connsiteY32" fmla="*/ 6400800 h 6400800"/>
              <a:gd name="connsiteX33" fmla="*/ 1578322 w 5418966"/>
              <a:gd name="connsiteY33" fmla="*/ 6400800 h 6400800"/>
              <a:gd name="connsiteX34" fmla="*/ 1578322 w 5418966"/>
              <a:gd name="connsiteY34" fmla="*/ 968198 h 6400800"/>
              <a:gd name="connsiteX35" fmla="*/ 1920322 w 5418966"/>
              <a:gd name="connsiteY35" fmla="*/ 626198 h 6400800"/>
              <a:gd name="connsiteX36" fmla="*/ 2709483 w 5418966"/>
              <a:gd name="connsiteY36" fmla="*/ 0 h 6400800"/>
              <a:gd name="connsiteX37" fmla="*/ 3051483 w 5418966"/>
              <a:gd name="connsiteY37" fmla="*/ 342000 h 6400800"/>
              <a:gd name="connsiteX38" fmla="*/ 3051483 w 5418966"/>
              <a:gd name="connsiteY38" fmla="*/ 6375964 h 6400800"/>
              <a:gd name="connsiteX39" fmla="*/ 3048979 w 5418966"/>
              <a:gd name="connsiteY39" fmla="*/ 6400800 h 6400800"/>
              <a:gd name="connsiteX40" fmla="*/ 2369987 w 5418966"/>
              <a:gd name="connsiteY40" fmla="*/ 6400800 h 6400800"/>
              <a:gd name="connsiteX41" fmla="*/ 2367483 w 5418966"/>
              <a:gd name="connsiteY41" fmla="*/ 6375964 h 6400800"/>
              <a:gd name="connsiteX42" fmla="*/ 2367483 w 5418966"/>
              <a:gd name="connsiteY42" fmla="*/ 342000 h 6400800"/>
              <a:gd name="connsiteX43" fmla="*/ 2709483 w 5418966"/>
              <a:gd name="connsiteY43" fmla="*/ 0 h 640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418966" h="6400800">
                <a:moveTo>
                  <a:pt x="5076966" y="1878594"/>
                </a:moveTo>
                <a:cubicBezTo>
                  <a:pt x="5265847" y="1878594"/>
                  <a:pt x="5418966" y="2031713"/>
                  <a:pt x="5418966" y="2220594"/>
                </a:cubicBezTo>
                <a:lnTo>
                  <a:pt x="5418966" y="6400800"/>
                </a:lnTo>
                <a:lnTo>
                  <a:pt x="4734966" y="6400800"/>
                </a:lnTo>
                <a:lnTo>
                  <a:pt x="4734966" y="2220594"/>
                </a:lnTo>
                <a:cubicBezTo>
                  <a:pt x="4734966" y="2031713"/>
                  <a:pt x="4888085" y="1878594"/>
                  <a:pt x="5076966" y="1878594"/>
                </a:cubicBezTo>
                <a:close/>
                <a:moveTo>
                  <a:pt x="342000" y="1878594"/>
                </a:moveTo>
                <a:cubicBezTo>
                  <a:pt x="530881" y="1878594"/>
                  <a:pt x="684000" y="2031713"/>
                  <a:pt x="684000" y="2220594"/>
                </a:cubicBezTo>
                <a:lnTo>
                  <a:pt x="684000" y="6400800"/>
                </a:lnTo>
                <a:lnTo>
                  <a:pt x="0" y="6400800"/>
                </a:lnTo>
                <a:lnTo>
                  <a:pt x="0" y="2220594"/>
                </a:lnTo>
                <a:cubicBezTo>
                  <a:pt x="0" y="2031713"/>
                  <a:pt x="153119" y="1878594"/>
                  <a:pt x="342000" y="1878594"/>
                </a:cubicBezTo>
                <a:close/>
                <a:moveTo>
                  <a:pt x="4287805" y="1252396"/>
                </a:moveTo>
                <a:cubicBezTo>
                  <a:pt x="4476686" y="1252396"/>
                  <a:pt x="4629805" y="1405515"/>
                  <a:pt x="4629805" y="1594396"/>
                </a:cubicBezTo>
                <a:lnTo>
                  <a:pt x="4629805" y="6400800"/>
                </a:lnTo>
                <a:lnTo>
                  <a:pt x="3945805" y="6400800"/>
                </a:lnTo>
                <a:lnTo>
                  <a:pt x="3945805" y="1594396"/>
                </a:lnTo>
                <a:cubicBezTo>
                  <a:pt x="3945805" y="1405515"/>
                  <a:pt x="4098924" y="1252396"/>
                  <a:pt x="4287805" y="1252396"/>
                </a:cubicBezTo>
                <a:close/>
                <a:moveTo>
                  <a:pt x="1131160" y="1252396"/>
                </a:moveTo>
                <a:cubicBezTo>
                  <a:pt x="1320042" y="1252396"/>
                  <a:pt x="1473161" y="1405515"/>
                  <a:pt x="1473161" y="1594396"/>
                </a:cubicBezTo>
                <a:lnTo>
                  <a:pt x="1473161" y="6400800"/>
                </a:lnTo>
                <a:lnTo>
                  <a:pt x="789161" y="6400800"/>
                </a:lnTo>
                <a:lnTo>
                  <a:pt x="789161" y="1594396"/>
                </a:lnTo>
                <a:cubicBezTo>
                  <a:pt x="789161" y="1405515"/>
                  <a:pt x="942280" y="1252396"/>
                  <a:pt x="1131160" y="1252396"/>
                </a:cubicBezTo>
                <a:close/>
                <a:moveTo>
                  <a:pt x="3498644" y="626198"/>
                </a:moveTo>
                <a:cubicBezTo>
                  <a:pt x="3687525" y="626198"/>
                  <a:pt x="3840644" y="779317"/>
                  <a:pt x="3840644" y="968198"/>
                </a:cubicBezTo>
                <a:lnTo>
                  <a:pt x="3840644" y="6400800"/>
                </a:lnTo>
                <a:lnTo>
                  <a:pt x="3156644" y="6400800"/>
                </a:lnTo>
                <a:lnTo>
                  <a:pt x="3156644" y="968198"/>
                </a:lnTo>
                <a:cubicBezTo>
                  <a:pt x="3156644" y="779317"/>
                  <a:pt x="3309763" y="626198"/>
                  <a:pt x="3498644" y="626198"/>
                </a:cubicBezTo>
                <a:close/>
                <a:moveTo>
                  <a:pt x="1920322" y="626198"/>
                </a:moveTo>
                <a:cubicBezTo>
                  <a:pt x="2109203" y="626198"/>
                  <a:pt x="2262322" y="779317"/>
                  <a:pt x="2262322" y="968198"/>
                </a:cubicBezTo>
                <a:lnTo>
                  <a:pt x="2262322" y="6400800"/>
                </a:lnTo>
                <a:lnTo>
                  <a:pt x="1578322" y="6400800"/>
                </a:lnTo>
                <a:lnTo>
                  <a:pt x="1578322" y="968198"/>
                </a:lnTo>
                <a:cubicBezTo>
                  <a:pt x="1578322" y="779317"/>
                  <a:pt x="1731441" y="626198"/>
                  <a:pt x="1920322" y="626198"/>
                </a:cubicBezTo>
                <a:close/>
                <a:moveTo>
                  <a:pt x="2709483" y="0"/>
                </a:moveTo>
                <a:cubicBezTo>
                  <a:pt x="2898364" y="0"/>
                  <a:pt x="3051483" y="153119"/>
                  <a:pt x="3051483" y="342000"/>
                </a:cubicBezTo>
                <a:lnTo>
                  <a:pt x="3051483" y="6375964"/>
                </a:lnTo>
                <a:lnTo>
                  <a:pt x="3048979" y="6400800"/>
                </a:lnTo>
                <a:lnTo>
                  <a:pt x="2369987" y="6400800"/>
                </a:lnTo>
                <a:lnTo>
                  <a:pt x="2367483" y="6375964"/>
                </a:lnTo>
                <a:lnTo>
                  <a:pt x="2367483" y="342000"/>
                </a:lnTo>
                <a:cubicBezTo>
                  <a:pt x="2367483" y="153119"/>
                  <a:pt x="2520602" y="0"/>
                  <a:pt x="2709483" y="0"/>
                </a:cubicBezTo>
                <a:close/>
              </a:path>
            </a:pathLst>
          </a:custGeom>
          <a:solidFill>
            <a:schemeClr val="bg1">
              <a:lumMod val="95000"/>
            </a:schemeClr>
          </a:solidFill>
          <a:ln w="25400">
            <a:noFill/>
          </a:ln>
          <a:effectLst/>
        </p:spPr>
        <p:txBody>
          <a:bodyPr wrap="square" anchor="ctr">
            <a:noAutofit/>
          </a:bodyPr>
          <a:lstStyle>
            <a:lvl1pPr marL="0" indent="0" algn="ctr">
              <a:buFontTx/>
              <a:buNone/>
              <a:defRPr sz="1200">
                <a:solidFill>
                  <a:schemeClr val="tx1">
                    <a:lumMod val="75000"/>
                    <a:lumOff val="25000"/>
                  </a:schemeClr>
                </a:solidFill>
              </a:defRPr>
            </a:lvl1pPr>
          </a:lstStyle>
          <a:p>
            <a:r>
              <a:rPr lang="en-US" altLang="ko-KR" dirty="0"/>
              <a:t>Place Your Picture Here And Send To Back</a:t>
            </a:r>
            <a:endParaRPr lang="ko-KR" altLang="en-US" dirty="0"/>
          </a:p>
        </p:txBody>
      </p:sp>
    </p:spTree>
    <p:extLst>
      <p:ext uri="{BB962C8B-B14F-4D97-AF65-F5344CB8AC3E}">
        <p14:creationId xmlns:p14="http://schemas.microsoft.com/office/powerpoint/2010/main" val="383329509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6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22044511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7_Contents slide layout">
    <p:spTree>
      <p:nvGrpSpPr>
        <p:cNvPr id="1" name=""/>
        <p:cNvGrpSpPr/>
        <p:nvPr/>
      </p:nvGrpSpPr>
      <p:grpSpPr>
        <a:xfrm>
          <a:off x="0" y="0"/>
          <a:ext cx="0" cy="0"/>
          <a:chOff x="0" y="0"/>
          <a:chExt cx="0" cy="0"/>
        </a:xfrm>
      </p:grpSpPr>
      <p:sp>
        <p:nvSpPr>
          <p:cNvPr id="2" name="그림 개체 틀 13">
            <a:extLst>
              <a:ext uri="{FF2B5EF4-FFF2-40B4-BE49-F238E27FC236}">
                <a16:creationId xmlns:a16="http://schemas.microsoft.com/office/drawing/2014/main" id="{06E7ADD3-7550-4A68-9BE9-8CB16D2B3640}"/>
              </a:ext>
            </a:extLst>
          </p:cNvPr>
          <p:cNvSpPr>
            <a:spLocks noGrp="1"/>
          </p:cNvSpPr>
          <p:nvPr>
            <p:ph type="pic" idx="16" hasCustomPrompt="1"/>
          </p:nvPr>
        </p:nvSpPr>
        <p:spPr>
          <a:xfrm>
            <a:off x="5661437" y="0"/>
            <a:ext cx="6530564" cy="6858000"/>
          </a:xfrm>
          <a:custGeom>
            <a:avLst/>
            <a:gdLst>
              <a:gd name="connsiteX0" fmla="*/ 4044771 w 6530564"/>
              <a:gd name="connsiteY0" fmla="*/ 6093451 h 6858000"/>
              <a:gd name="connsiteX1" fmla="*/ 4045742 w 6530564"/>
              <a:gd name="connsiteY1" fmla="*/ 6095312 h 6858000"/>
              <a:gd name="connsiteX2" fmla="*/ 4035428 w 6530564"/>
              <a:gd name="connsiteY2" fmla="*/ 6095447 h 6858000"/>
              <a:gd name="connsiteX3" fmla="*/ 4044771 w 6530564"/>
              <a:gd name="connsiteY3" fmla="*/ 6093451 h 6858000"/>
              <a:gd name="connsiteX4" fmla="*/ 4313376 w 6530564"/>
              <a:gd name="connsiteY4" fmla="*/ 6001876 h 6858000"/>
              <a:gd name="connsiteX5" fmla="*/ 4333057 w 6530564"/>
              <a:gd name="connsiteY5" fmla="*/ 6002555 h 6858000"/>
              <a:gd name="connsiteX6" fmla="*/ 4334056 w 6530564"/>
              <a:gd name="connsiteY6" fmla="*/ 6007226 h 6858000"/>
              <a:gd name="connsiteX7" fmla="*/ 4335053 w 6530564"/>
              <a:gd name="connsiteY7" fmla="*/ 6011898 h 6858000"/>
              <a:gd name="connsiteX8" fmla="*/ 4253651 w 6530564"/>
              <a:gd name="connsiteY8" fmla="*/ 6019520 h 6858000"/>
              <a:gd name="connsiteX9" fmla="*/ 4308706 w 6530564"/>
              <a:gd name="connsiteY9" fmla="*/ 6002875 h 6858000"/>
              <a:gd name="connsiteX10" fmla="*/ 4371425 w 6530564"/>
              <a:gd name="connsiteY10" fmla="*/ 5999243 h 6858000"/>
              <a:gd name="connsiteX11" fmla="*/ 4381959 w 6530564"/>
              <a:gd name="connsiteY11" fmla="*/ 5999606 h 6858000"/>
              <a:gd name="connsiteX12" fmla="*/ 4343399 w 6530564"/>
              <a:gd name="connsiteY12" fmla="*/ 6005230 h 6858000"/>
              <a:gd name="connsiteX13" fmla="*/ 4348069 w 6530564"/>
              <a:gd name="connsiteY13" fmla="*/ 6004231 h 6858000"/>
              <a:gd name="connsiteX14" fmla="*/ 4352740 w 6530564"/>
              <a:gd name="connsiteY14" fmla="*/ 6003234 h 6858000"/>
              <a:gd name="connsiteX15" fmla="*/ 4371425 w 6530564"/>
              <a:gd name="connsiteY15" fmla="*/ 5999243 h 6858000"/>
              <a:gd name="connsiteX16" fmla="*/ 5313770 w 6530564"/>
              <a:gd name="connsiteY16" fmla="*/ 5992063 h 6858000"/>
              <a:gd name="connsiteX17" fmla="*/ 5303509 w 6530564"/>
              <a:gd name="connsiteY17" fmla="*/ 5995476 h 6858000"/>
              <a:gd name="connsiteX18" fmla="*/ 5304507 w 6530564"/>
              <a:gd name="connsiteY18" fmla="*/ 6000145 h 6858000"/>
              <a:gd name="connsiteX19" fmla="*/ 5254793 w 6530564"/>
              <a:gd name="connsiteY19" fmla="*/ 6024769 h 6858000"/>
              <a:gd name="connsiteX20" fmla="*/ 5317025 w 6530564"/>
              <a:gd name="connsiteY20" fmla="*/ 5995549 h 6858000"/>
              <a:gd name="connsiteX21" fmla="*/ 4434660 w 6530564"/>
              <a:gd name="connsiteY21" fmla="*/ 5991919 h 6858000"/>
              <a:gd name="connsiteX22" fmla="*/ 4395777 w 6530564"/>
              <a:gd name="connsiteY22" fmla="*/ 5998924 h 6858000"/>
              <a:gd name="connsiteX23" fmla="*/ 4391107 w 6530564"/>
              <a:gd name="connsiteY23" fmla="*/ 5999922 h 6858000"/>
              <a:gd name="connsiteX24" fmla="*/ 4381959 w 6530564"/>
              <a:gd name="connsiteY24" fmla="*/ 5999606 h 6858000"/>
              <a:gd name="connsiteX25" fmla="*/ 5563150 w 6530564"/>
              <a:gd name="connsiteY25" fmla="*/ 5743821 h 6858000"/>
              <a:gd name="connsiteX26" fmla="*/ 5562539 w 6530564"/>
              <a:gd name="connsiteY26" fmla="*/ 5744767 h 6858000"/>
              <a:gd name="connsiteX27" fmla="*/ 5557868 w 6530564"/>
              <a:gd name="connsiteY27" fmla="*/ 5745764 h 6858000"/>
              <a:gd name="connsiteX28" fmla="*/ 2418715 w 6530564"/>
              <a:gd name="connsiteY28" fmla="*/ 5683798 h 6858000"/>
              <a:gd name="connsiteX29" fmla="*/ 2423109 w 6530564"/>
              <a:gd name="connsiteY29" fmla="*/ 5687744 h 6858000"/>
              <a:gd name="connsiteX30" fmla="*/ 2419712 w 6530564"/>
              <a:gd name="connsiteY30" fmla="*/ 5688470 h 6858000"/>
              <a:gd name="connsiteX31" fmla="*/ 2418715 w 6530564"/>
              <a:gd name="connsiteY31" fmla="*/ 5683798 h 6858000"/>
              <a:gd name="connsiteX32" fmla="*/ 5855983 w 6530564"/>
              <a:gd name="connsiteY32" fmla="*/ 5403674 h 6858000"/>
              <a:gd name="connsiteX33" fmla="*/ 5851753 w 6530564"/>
              <a:gd name="connsiteY33" fmla="*/ 5406742 h 6858000"/>
              <a:gd name="connsiteX34" fmla="*/ 5851313 w 6530564"/>
              <a:gd name="connsiteY34" fmla="*/ 5404671 h 6858000"/>
              <a:gd name="connsiteX35" fmla="*/ 5855983 w 6530564"/>
              <a:gd name="connsiteY35" fmla="*/ 5403674 h 6858000"/>
              <a:gd name="connsiteX36" fmla="*/ 4512474 w 6530564"/>
              <a:gd name="connsiteY36" fmla="*/ 5165146 h 6858000"/>
              <a:gd name="connsiteX37" fmla="*/ 4513179 w 6530564"/>
              <a:gd name="connsiteY37" fmla="*/ 5165335 h 6858000"/>
              <a:gd name="connsiteX38" fmla="*/ 4508315 w 6530564"/>
              <a:gd name="connsiteY38" fmla="*/ 5167547 h 6858000"/>
              <a:gd name="connsiteX39" fmla="*/ 4512474 w 6530564"/>
              <a:gd name="connsiteY39" fmla="*/ 5165146 h 6858000"/>
              <a:gd name="connsiteX40" fmla="*/ 4373541 w 6530564"/>
              <a:gd name="connsiteY40" fmla="*/ 5128612 h 6858000"/>
              <a:gd name="connsiteX41" fmla="*/ 4362165 w 6530564"/>
              <a:gd name="connsiteY41" fmla="*/ 5131201 h 6858000"/>
              <a:gd name="connsiteX42" fmla="*/ 4370545 w 6530564"/>
              <a:gd name="connsiteY42" fmla="*/ 5130631 h 6858000"/>
              <a:gd name="connsiteX43" fmla="*/ 3626785 w 6530564"/>
              <a:gd name="connsiteY43" fmla="*/ 5124711 h 6858000"/>
              <a:gd name="connsiteX44" fmla="*/ 3639907 w 6530564"/>
              <a:gd name="connsiteY44" fmla="*/ 5128227 h 6858000"/>
              <a:gd name="connsiteX45" fmla="*/ 3629186 w 6530564"/>
              <a:gd name="connsiteY45" fmla="*/ 5128871 h 6858000"/>
              <a:gd name="connsiteX46" fmla="*/ 3625905 w 6530564"/>
              <a:gd name="connsiteY46" fmla="*/ 5127992 h 6858000"/>
              <a:gd name="connsiteX47" fmla="*/ 3622627 w 6530564"/>
              <a:gd name="connsiteY47" fmla="*/ 5127114 h 6858000"/>
              <a:gd name="connsiteX48" fmla="*/ 3619346 w 6530564"/>
              <a:gd name="connsiteY48" fmla="*/ 5126234 h 6858000"/>
              <a:gd name="connsiteX49" fmla="*/ 3626785 w 6530564"/>
              <a:gd name="connsiteY49" fmla="*/ 5124711 h 6858000"/>
              <a:gd name="connsiteX50" fmla="*/ 3360612 w 6530564"/>
              <a:gd name="connsiteY50" fmla="*/ 5081517 h 6858000"/>
              <a:gd name="connsiteX51" fmla="*/ 3363892 w 6530564"/>
              <a:gd name="connsiteY51" fmla="*/ 5082396 h 6858000"/>
              <a:gd name="connsiteX52" fmla="*/ 3359734 w 6530564"/>
              <a:gd name="connsiteY52" fmla="*/ 5084797 h 6858000"/>
              <a:gd name="connsiteX53" fmla="*/ 3360612 w 6530564"/>
              <a:gd name="connsiteY53" fmla="*/ 5081517 h 6858000"/>
              <a:gd name="connsiteX54" fmla="*/ 3200777 w 6530564"/>
              <a:gd name="connsiteY54" fmla="*/ 5049024 h 6858000"/>
              <a:gd name="connsiteX55" fmla="*/ 3203804 w 6530564"/>
              <a:gd name="connsiteY55" fmla="*/ 5050048 h 6858000"/>
              <a:gd name="connsiteX56" fmla="*/ 3200523 w 6530564"/>
              <a:gd name="connsiteY56" fmla="*/ 5049169 h 6858000"/>
              <a:gd name="connsiteX57" fmla="*/ 3219693 w 6530564"/>
              <a:gd name="connsiteY57" fmla="*/ 5047769 h 6858000"/>
              <a:gd name="connsiteX58" fmla="*/ 3228523 w 6530564"/>
              <a:gd name="connsiteY58" fmla="*/ 5049640 h 6858000"/>
              <a:gd name="connsiteX59" fmla="*/ 3230924 w 6530564"/>
              <a:gd name="connsiteY59" fmla="*/ 5053799 h 6858000"/>
              <a:gd name="connsiteX60" fmla="*/ 3234205 w 6530564"/>
              <a:gd name="connsiteY60" fmla="*/ 5054678 h 6858000"/>
              <a:gd name="connsiteX61" fmla="*/ 3236606 w 6530564"/>
              <a:gd name="connsiteY61" fmla="*/ 5058838 h 6858000"/>
              <a:gd name="connsiteX62" fmla="*/ 3239886 w 6530564"/>
              <a:gd name="connsiteY62" fmla="*/ 5059716 h 6858000"/>
              <a:gd name="connsiteX63" fmla="*/ 3240766 w 6530564"/>
              <a:gd name="connsiteY63" fmla="*/ 5056436 h 6858000"/>
              <a:gd name="connsiteX64" fmla="*/ 3267886 w 6530564"/>
              <a:gd name="connsiteY64" fmla="*/ 5060188 h 6858000"/>
              <a:gd name="connsiteX65" fmla="*/ 3267006 w 6530564"/>
              <a:gd name="connsiteY65" fmla="*/ 5063467 h 6858000"/>
              <a:gd name="connsiteX66" fmla="*/ 3273569 w 6530564"/>
              <a:gd name="connsiteY66" fmla="*/ 5065226 h 6858000"/>
              <a:gd name="connsiteX67" fmla="*/ 3276848 w 6530564"/>
              <a:gd name="connsiteY67" fmla="*/ 5066104 h 6858000"/>
              <a:gd name="connsiteX68" fmla="*/ 3308771 w 6530564"/>
              <a:gd name="connsiteY68" fmla="*/ 5078174 h 6858000"/>
              <a:gd name="connsiteX69" fmla="*/ 3309651 w 6530564"/>
              <a:gd name="connsiteY69" fmla="*/ 5074894 h 6858000"/>
              <a:gd name="connsiteX70" fmla="*/ 3312052 w 6530564"/>
              <a:gd name="connsiteY70" fmla="*/ 5079053 h 6858000"/>
              <a:gd name="connsiteX71" fmla="*/ 3316211 w 6530564"/>
              <a:gd name="connsiteY71" fmla="*/ 5076651 h 6858000"/>
              <a:gd name="connsiteX72" fmla="*/ 3335893 w 6530564"/>
              <a:gd name="connsiteY72" fmla="*/ 5081925 h 6858000"/>
              <a:gd name="connsiteX73" fmla="*/ 3346612 w 6530564"/>
              <a:gd name="connsiteY73" fmla="*/ 5081283 h 6858000"/>
              <a:gd name="connsiteX74" fmla="*/ 3349015 w 6530564"/>
              <a:gd name="connsiteY74" fmla="*/ 5085441 h 6858000"/>
              <a:gd name="connsiteX75" fmla="*/ 3354053 w 6530564"/>
              <a:gd name="connsiteY75" fmla="*/ 5079760 h 6858000"/>
              <a:gd name="connsiteX76" fmla="*/ 3353173 w 6530564"/>
              <a:gd name="connsiteY76" fmla="*/ 5083040 h 6858000"/>
              <a:gd name="connsiteX77" fmla="*/ 3356453 w 6530564"/>
              <a:gd name="connsiteY77" fmla="*/ 5083919 h 6858000"/>
              <a:gd name="connsiteX78" fmla="*/ 3359734 w 6530564"/>
              <a:gd name="connsiteY78" fmla="*/ 5084797 h 6858000"/>
              <a:gd name="connsiteX79" fmla="*/ 3363013 w 6530564"/>
              <a:gd name="connsiteY79" fmla="*/ 5085677 h 6858000"/>
              <a:gd name="connsiteX80" fmla="*/ 3366295 w 6530564"/>
              <a:gd name="connsiteY80" fmla="*/ 5086556 h 6858000"/>
              <a:gd name="connsiteX81" fmla="*/ 3371975 w 6530564"/>
              <a:gd name="connsiteY81" fmla="*/ 5091594 h 6858000"/>
              <a:gd name="connsiteX82" fmla="*/ 3379415 w 6530564"/>
              <a:gd name="connsiteY82" fmla="*/ 5090071 h 6858000"/>
              <a:gd name="connsiteX83" fmla="*/ 3398218 w 6530564"/>
              <a:gd name="connsiteY83" fmla="*/ 5098625 h 6858000"/>
              <a:gd name="connsiteX84" fmla="*/ 3338294 w 6530564"/>
              <a:gd name="connsiteY84" fmla="*/ 5086085 h 6858000"/>
              <a:gd name="connsiteX85" fmla="*/ 3309415 w 6530564"/>
              <a:gd name="connsiteY85" fmla="*/ 5088893 h 6858000"/>
              <a:gd name="connsiteX86" fmla="*/ 3275734 w 6530564"/>
              <a:gd name="connsiteY86" fmla="*/ 5083385 h 6858000"/>
              <a:gd name="connsiteX87" fmla="*/ 3221727 w 6530564"/>
              <a:gd name="connsiteY87" fmla="*/ 5061883 h 6858000"/>
              <a:gd name="connsiteX88" fmla="*/ 3225887 w 6530564"/>
              <a:gd name="connsiteY88" fmla="*/ 5059480 h 6858000"/>
              <a:gd name="connsiteX89" fmla="*/ 3222606 w 6530564"/>
              <a:gd name="connsiteY89" fmla="*/ 5058602 h 6858000"/>
              <a:gd name="connsiteX90" fmla="*/ 3210364 w 6530564"/>
              <a:gd name="connsiteY90" fmla="*/ 5051805 h 6858000"/>
              <a:gd name="connsiteX91" fmla="*/ 3207083 w 6530564"/>
              <a:gd name="connsiteY91" fmla="*/ 5050927 h 6858000"/>
              <a:gd name="connsiteX92" fmla="*/ 3207921 w 6530564"/>
              <a:gd name="connsiteY92" fmla="*/ 5047800 h 6858000"/>
              <a:gd name="connsiteX93" fmla="*/ 3213235 w 6530564"/>
              <a:gd name="connsiteY93" fmla="*/ 5049498 h 6858000"/>
              <a:gd name="connsiteX94" fmla="*/ 3219693 w 6530564"/>
              <a:gd name="connsiteY94" fmla="*/ 5047769 h 6858000"/>
              <a:gd name="connsiteX95" fmla="*/ 3204682 w 6530564"/>
              <a:gd name="connsiteY95" fmla="*/ 5046768 h 6858000"/>
              <a:gd name="connsiteX96" fmla="*/ 3207964 w 6530564"/>
              <a:gd name="connsiteY96" fmla="*/ 5047647 h 6858000"/>
              <a:gd name="connsiteX97" fmla="*/ 3207921 w 6530564"/>
              <a:gd name="connsiteY97" fmla="*/ 5047800 h 6858000"/>
              <a:gd name="connsiteX98" fmla="*/ 1727225 w 6530564"/>
              <a:gd name="connsiteY98" fmla="*/ 5030520 h 6858000"/>
              <a:gd name="connsiteX99" fmla="*/ 1725536 w 6530564"/>
              <a:gd name="connsiteY99" fmla="*/ 5030881 h 6858000"/>
              <a:gd name="connsiteX100" fmla="*/ 1727974 w 6530564"/>
              <a:gd name="connsiteY100" fmla="*/ 5034027 h 6858000"/>
              <a:gd name="connsiteX101" fmla="*/ 4899046 w 6530564"/>
              <a:gd name="connsiteY101" fmla="*/ 4955822 h 6858000"/>
              <a:gd name="connsiteX102" fmla="*/ 4902327 w 6530564"/>
              <a:gd name="connsiteY102" fmla="*/ 4956701 h 6858000"/>
              <a:gd name="connsiteX103" fmla="*/ 4898167 w 6530564"/>
              <a:gd name="connsiteY103" fmla="*/ 4959102 h 6858000"/>
              <a:gd name="connsiteX104" fmla="*/ 4899046 w 6530564"/>
              <a:gd name="connsiteY104" fmla="*/ 4955822 h 6858000"/>
              <a:gd name="connsiteX105" fmla="*/ 4909765 w 6530564"/>
              <a:gd name="connsiteY105" fmla="*/ 4955178 h 6858000"/>
              <a:gd name="connsiteX106" fmla="*/ 4908886 w 6530564"/>
              <a:gd name="connsiteY106" fmla="*/ 4958459 h 6858000"/>
              <a:gd name="connsiteX107" fmla="*/ 4904727 w 6530564"/>
              <a:gd name="connsiteY107" fmla="*/ 4960860 h 6858000"/>
              <a:gd name="connsiteX108" fmla="*/ 4886804 w 6530564"/>
              <a:gd name="connsiteY108" fmla="*/ 4949025 h 6858000"/>
              <a:gd name="connsiteX109" fmla="*/ 4885925 w 6530564"/>
              <a:gd name="connsiteY109" fmla="*/ 4952305 h 6858000"/>
              <a:gd name="connsiteX110" fmla="*/ 4882645 w 6530564"/>
              <a:gd name="connsiteY110" fmla="*/ 4951427 h 6858000"/>
              <a:gd name="connsiteX111" fmla="*/ 4886804 w 6530564"/>
              <a:gd name="connsiteY111" fmla="*/ 4949025 h 6858000"/>
              <a:gd name="connsiteX112" fmla="*/ 1904088 w 6530564"/>
              <a:gd name="connsiteY112" fmla="*/ 4943893 h 6858000"/>
              <a:gd name="connsiteX113" fmla="*/ 1909757 w 6530564"/>
              <a:gd name="connsiteY113" fmla="*/ 4947566 h 6858000"/>
              <a:gd name="connsiteX114" fmla="*/ 1905087 w 6530564"/>
              <a:gd name="connsiteY114" fmla="*/ 4948563 h 6858000"/>
              <a:gd name="connsiteX115" fmla="*/ 4977467 w 6530564"/>
              <a:gd name="connsiteY115" fmla="*/ 4879455 h 6858000"/>
              <a:gd name="connsiteX116" fmla="*/ 4858971 w 6530564"/>
              <a:gd name="connsiteY116" fmla="*/ 4948076 h 6858000"/>
              <a:gd name="connsiteX117" fmla="*/ 4660094 w 6530564"/>
              <a:gd name="connsiteY117" fmla="*/ 5042804 h 6858000"/>
              <a:gd name="connsiteX118" fmla="*/ 4444457 w 6530564"/>
              <a:gd name="connsiteY118" fmla="*/ 5112467 h 6858000"/>
              <a:gd name="connsiteX119" fmla="*/ 4389558 w 6530564"/>
              <a:gd name="connsiteY119" fmla="*/ 5124965 h 6858000"/>
              <a:gd name="connsiteX120" fmla="*/ 4383717 w 6530564"/>
              <a:gd name="connsiteY120" fmla="*/ 5128009 h 6858000"/>
              <a:gd name="connsiteX121" fmla="*/ 4343187 w 6530564"/>
              <a:gd name="connsiteY121" fmla="*/ 5140882 h 6858000"/>
              <a:gd name="connsiteX122" fmla="*/ 4339907 w 6530564"/>
              <a:gd name="connsiteY122" fmla="*/ 5140002 h 6858000"/>
              <a:gd name="connsiteX123" fmla="*/ 4336627 w 6530564"/>
              <a:gd name="connsiteY123" fmla="*/ 5139123 h 6858000"/>
              <a:gd name="connsiteX124" fmla="*/ 4335748 w 6530564"/>
              <a:gd name="connsiteY124" fmla="*/ 5142403 h 6858000"/>
              <a:gd name="connsiteX125" fmla="*/ 4317590 w 6530564"/>
              <a:gd name="connsiteY125" fmla="*/ 5144570 h 6858000"/>
              <a:gd name="connsiteX126" fmla="*/ 4314308 w 6530564"/>
              <a:gd name="connsiteY126" fmla="*/ 5143691 h 6858000"/>
              <a:gd name="connsiteX127" fmla="*/ 4310149 w 6530564"/>
              <a:gd name="connsiteY127" fmla="*/ 5146092 h 6858000"/>
              <a:gd name="connsiteX128" fmla="*/ 4313430 w 6530564"/>
              <a:gd name="connsiteY128" fmla="*/ 5146971 h 6858000"/>
              <a:gd name="connsiteX129" fmla="*/ 4271193 w 6530564"/>
              <a:gd name="connsiteY129" fmla="*/ 5160265 h 6858000"/>
              <a:gd name="connsiteX130" fmla="*/ 4272073 w 6530564"/>
              <a:gd name="connsiteY130" fmla="*/ 5156984 h 6858000"/>
              <a:gd name="connsiteX131" fmla="*/ 4268793 w 6530564"/>
              <a:gd name="connsiteY131" fmla="*/ 5156105 h 6858000"/>
              <a:gd name="connsiteX132" fmla="*/ 4264633 w 6530564"/>
              <a:gd name="connsiteY132" fmla="*/ 5158507 h 6858000"/>
              <a:gd name="connsiteX133" fmla="*/ 4263755 w 6530564"/>
              <a:gd name="connsiteY133" fmla="*/ 5161788 h 6858000"/>
              <a:gd name="connsiteX134" fmla="*/ 4260474 w 6530564"/>
              <a:gd name="connsiteY134" fmla="*/ 5160908 h 6858000"/>
              <a:gd name="connsiteX135" fmla="*/ 4239034 w 6530564"/>
              <a:gd name="connsiteY135" fmla="*/ 5162195 h 6858000"/>
              <a:gd name="connsiteX136" fmla="*/ 4233996 w 6530564"/>
              <a:gd name="connsiteY136" fmla="*/ 5167877 h 6858000"/>
              <a:gd name="connsiteX137" fmla="*/ 4226557 w 6530564"/>
              <a:gd name="connsiteY137" fmla="*/ 5169398 h 6858000"/>
              <a:gd name="connsiteX138" fmla="*/ 4224157 w 6530564"/>
              <a:gd name="connsiteY138" fmla="*/ 5165240 h 6858000"/>
              <a:gd name="connsiteX139" fmla="*/ 4219997 w 6530564"/>
              <a:gd name="connsiteY139" fmla="*/ 5167641 h 6858000"/>
              <a:gd name="connsiteX140" fmla="*/ 4215837 w 6530564"/>
              <a:gd name="connsiteY140" fmla="*/ 5170042 h 6858000"/>
              <a:gd name="connsiteX141" fmla="*/ 4181921 w 6530564"/>
              <a:gd name="connsiteY141" fmla="*/ 5178534 h 6858000"/>
              <a:gd name="connsiteX142" fmla="*/ 4195921 w 6530564"/>
              <a:gd name="connsiteY142" fmla="*/ 5178768 h 6858000"/>
              <a:gd name="connsiteX143" fmla="*/ 4211678 w 6530564"/>
              <a:gd name="connsiteY143" fmla="*/ 5172443 h 6858000"/>
              <a:gd name="connsiteX144" fmla="*/ 4214959 w 6530564"/>
              <a:gd name="connsiteY144" fmla="*/ 5173322 h 6858000"/>
              <a:gd name="connsiteX145" fmla="*/ 4218239 w 6530564"/>
              <a:gd name="connsiteY145" fmla="*/ 5174202 h 6858000"/>
              <a:gd name="connsiteX146" fmla="*/ 4225678 w 6530564"/>
              <a:gd name="connsiteY146" fmla="*/ 5172679 h 6858000"/>
              <a:gd name="connsiteX147" fmla="*/ 4256315 w 6530564"/>
              <a:gd name="connsiteY147" fmla="*/ 5163309 h 6858000"/>
              <a:gd name="connsiteX148" fmla="*/ 4262875 w 6530564"/>
              <a:gd name="connsiteY148" fmla="*/ 5165067 h 6858000"/>
              <a:gd name="connsiteX149" fmla="*/ 4266157 w 6530564"/>
              <a:gd name="connsiteY149" fmla="*/ 5165946 h 6858000"/>
              <a:gd name="connsiteX150" fmla="*/ 4272717 w 6530564"/>
              <a:gd name="connsiteY150" fmla="*/ 5167703 h 6858000"/>
              <a:gd name="connsiteX151" fmla="*/ 4273595 w 6530564"/>
              <a:gd name="connsiteY151" fmla="*/ 5164424 h 6858000"/>
              <a:gd name="connsiteX152" fmla="*/ 4274474 w 6530564"/>
              <a:gd name="connsiteY152" fmla="*/ 5161144 h 6858000"/>
              <a:gd name="connsiteX153" fmla="*/ 4290233 w 6530564"/>
              <a:gd name="connsiteY153" fmla="*/ 5154819 h 6858000"/>
              <a:gd name="connsiteX154" fmla="*/ 4312551 w 6530564"/>
              <a:gd name="connsiteY154" fmla="*/ 5150251 h 6858000"/>
              <a:gd name="connsiteX155" fmla="*/ 4315831 w 6530564"/>
              <a:gd name="connsiteY155" fmla="*/ 5151131 h 6858000"/>
              <a:gd name="connsiteX156" fmla="*/ 4319110 w 6530564"/>
              <a:gd name="connsiteY156" fmla="*/ 5152009 h 6858000"/>
              <a:gd name="connsiteX157" fmla="*/ 4334869 w 6530564"/>
              <a:gd name="connsiteY157" fmla="*/ 5145684 h 6858000"/>
              <a:gd name="connsiteX158" fmla="*/ 4330709 w 6530564"/>
              <a:gd name="connsiteY158" fmla="*/ 5148085 h 6858000"/>
              <a:gd name="connsiteX159" fmla="*/ 4333989 w 6530564"/>
              <a:gd name="connsiteY159" fmla="*/ 5148964 h 6858000"/>
              <a:gd name="connsiteX160" fmla="*/ 4338149 w 6530564"/>
              <a:gd name="connsiteY160" fmla="*/ 5146563 h 6858000"/>
              <a:gd name="connsiteX161" fmla="*/ 4342309 w 6530564"/>
              <a:gd name="connsiteY161" fmla="*/ 5144162 h 6858000"/>
              <a:gd name="connsiteX162" fmla="*/ 4353029 w 6530564"/>
              <a:gd name="connsiteY162" fmla="*/ 5143519 h 6858000"/>
              <a:gd name="connsiteX163" fmla="*/ 4361347 w 6530564"/>
              <a:gd name="connsiteY163" fmla="*/ 5138715 h 6858000"/>
              <a:gd name="connsiteX164" fmla="*/ 4356309 w 6530564"/>
              <a:gd name="connsiteY164" fmla="*/ 5144397 h 6858000"/>
              <a:gd name="connsiteX165" fmla="*/ 4368785 w 6530564"/>
              <a:gd name="connsiteY165" fmla="*/ 5137194 h 6858000"/>
              <a:gd name="connsiteX166" fmla="*/ 4387825 w 6530564"/>
              <a:gd name="connsiteY166" fmla="*/ 5131747 h 6858000"/>
              <a:gd name="connsiteX167" fmla="*/ 4385187 w 6530564"/>
              <a:gd name="connsiteY167" fmla="*/ 5141588 h 6858000"/>
              <a:gd name="connsiteX168" fmla="*/ 4401825 w 6530564"/>
              <a:gd name="connsiteY168" fmla="*/ 5131982 h 6858000"/>
              <a:gd name="connsiteX169" fmla="*/ 4400945 w 6530564"/>
              <a:gd name="connsiteY169" fmla="*/ 5135263 h 6858000"/>
              <a:gd name="connsiteX170" fmla="*/ 4404225 w 6530564"/>
              <a:gd name="connsiteY170" fmla="*/ 5136142 h 6858000"/>
              <a:gd name="connsiteX171" fmla="*/ 4408385 w 6530564"/>
              <a:gd name="connsiteY171" fmla="*/ 5133740 h 6858000"/>
              <a:gd name="connsiteX172" fmla="*/ 4420862 w 6530564"/>
              <a:gd name="connsiteY172" fmla="*/ 5126537 h 6858000"/>
              <a:gd name="connsiteX173" fmla="*/ 4428303 w 6530564"/>
              <a:gd name="connsiteY173" fmla="*/ 5125014 h 6858000"/>
              <a:gd name="connsiteX174" fmla="*/ 4432461 w 6530564"/>
              <a:gd name="connsiteY174" fmla="*/ 5122611 h 6858000"/>
              <a:gd name="connsiteX175" fmla="*/ 4429181 w 6530564"/>
              <a:gd name="connsiteY175" fmla="*/ 5121733 h 6858000"/>
              <a:gd name="connsiteX176" fmla="*/ 4425901 w 6530564"/>
              <a:gd name="connsiteY176" fmla="*/ 5120854 h 6858000"/>
              <a:gd name="connsiteX177" fmla="*/ 4456537 w 6530564"/>
              <a:gd name="connsiteY177" fmla="*/ 5111486 h 6858000"/>
              <a:gd name="connsiteX178" fmla="*/ 4450621 w 6530564"/>
              <a:gd name="connsiteY178" fmla="*/ 5120446 h 6858000"/>
              <a:gd name="connsiteX179" fmla="*/ 4475575 w 6530564"/>
              <a:gd name="connsiteY179" fmla="*/ 5106039 h 6858000"/>
              <a:gd name="connsiteX180" fmla="*/ 4506211 w 6530564"/>
              <a:gd name="connsiteY180" fmla="*/ 5096669 h 6858000"/>
              <a:gd name="connsiteX181" fmla="*/ 4502053 w 6530564"/>
              <a:gd name="connsiteY181" fmla="*/ 5099070 h 6858000"/>
              <a:gd name="connsiteX182" fmla="*/ 4501174 w 6530564"/>
              <a:gd name="connsiteY182" fmla="*/ 5102350 h 6858000"/>
              <a:gd name="connsiteX183" fmla="*/ 4500295 w 6530564"/>
              <a:gd name="connsiteY183" fmla="*/ 5105631 h 6858000"/>
              <a:gd name="connsiteX184" fmla="*/ 4507735 w 6530564"/>
              <a:gd name="connsiteY184" fmla="*/ 5104109 h 6858000"/>
              <a:gd name="connsiteX185" fmla="*/ 4506857 w 6530564"/>
              <a:gd name="connsiteY185" fmla="*/ 5107388 h 6858000"/>
              <a:gd name="connsiteX186" fmla="*/ 4502697 w 6530564"/>
              <a:gd name="connsiteY186" fmla="*/ 5109791 h 6858000"/>
              <a:gd name="connsiteX187" fmla="*/ 4499417 w 6530564"/>
              <a:gd name="connsiteY187" fmla="*/ 5108911 h 6858000"/>
              <a:gd name="connsiteX188" fmla="*/ 4495258 w 6530564"/>
              <a:gd name="connsiteY188" fmla="*/ 5111312 h 6858000"/>
              <a:gd name="connsiteX189" fmla="*/ 4491098 w 6530564"/>
              <a:gd name="connsiteY189" fmla="*/ 5113713 h 6858000"/>
              <a:gd name="connsiteX190" fmla="*/ 4368551 w 6530564"/>
              <a:gd name="connsiteY190" fmla="*/ 5151193 h 6858000"/>
              <a:gd name="connsiteX191" fmla="*/ 4365269 w 6530564"/>
              <a:gd name="connsiteY191" fmla="*/ 5150314 h 6858000"/>
              <a:gd name="connsiteX192" fmla="*/ 4361112 w 6530564"/>
              <a:gd name="connsiteY192" fmla="*/ 5152715 h 6858000"/>
              <a:gd name="connsiteX193" fmla="*/ 4337913 w 6530564"/>
              <a:gd name="connsiteY193" fmla="*/ 5160563 h 6858000"/>
              <a:gd name="connsiteX194" fmla="*/ 4327194 w 6530564"/>
              <a:gd name="connsiteY194" fmla="*/ 5161207 h 6858000"/>
              <a:gd name="connsiteX195" fmla="*/ 4323035 w 6530564"/>
              <a:gd name="connsiteY195" fmla="*/ 5163608 h 6858000"/>
              <a:gd name="connsiteX196" fmla="*/ 4295678 w 6530564"/>
              <a:gd name="connsiteY196" fmla="*/ 5173857 h 6858000"/>
              <a:gd name="connsiteX197" fmla="*/ 4291519 w 6530564"/>
              <a:gd name="connsiteY197" fmla="*/ 5176258 h 6858000"/>
              <a:gd name="connsiteX198" fmla="*/ 4281679 w 6530564"/>
              <a:gd name="connsiteY198" fmla="*/ 5173621 h 6858000"/>
              <a:gd name="connsiteX199" fmla="*/ 4254323 w 6530564"/>
              <a:gd name="connsiteY199" fmla="*/ 5183870 h 6858000"/>
              <a:gd name="connsiteX200" fmla="*/ 4250163 w 6530564"/>
              <a:gd name="connsiteY200" fmla="*/ 5186271 h 6858000"/>
              <a:gd name="connsiteX201" fmla="*/ 4246882 w 6530564"/>
              <a:gd name="connsiteY201" fmla="*/ 5185391 h 6858000"/>
              <a:gd name="connsiteX202" fmla="*/ 4143607 w 6530564"/>
              <a:gd name="connsiteY202" fmla="*/ 5203426 h 6858000"/>
              <a:gd name="connsiteX203" fmla="*/ 4132010 w 6530564"/>
              <a:gd name="connsiteY203" fmla="*/ 5207349 h 6858000"/>
              <a:gd name="connsiteX204" fmla="*/ 4122169 w 6530564"/>
              <a:gd name="connsiteY204" fmla="*/ 5204713 h 6858000"/>
              <a:gd name="connsiteX205" fmla="*/ 4120410 w 6530564"/>
              <a:gd name="connsiteY205" fmla="*/ 5211273 h 6858000"/>
              <a:gd name="connsiteX206" fmla="*/ 4112971 w 6530564"/>
              <a:gd name="connsiteY206" fmla="*/ 5212796 h 6858000"/>
              <a:gd name="connsiteX207" fmla="*/ 4062652 w 6530564"/>
              <a:gd name="connsiteY207" fmla="*/ 5216892 h 6858000"/>
              <a:gd name="connsiteX208" fmla="*/ 4059373 w 6530564"/>
              <a:gd name="connsiteY208" fmla="*/ 5216012 h 6858000"/>
              <a:gd name="connsiteX209" fmla="*/ 4052812 w 6530564"/>
              <a:gd name="connsiteY209" fmla="*/ 5214255 h 6858000"/>
              <a:gd name="connsiteX210" fmla="*/ 4051933 w 6530564"/>
              <a:gd name="connsiteY210" fmla="*/ 5217535 h 6858000"/>
              <a:gd name="connsiteX211" fmla="*/ 3996577 w 6530564"/>
              <a:gd name="connsiteY211" fmla="*/ 5227313 h 6858000"/>
              <a:gd name="connsiteX212" fmla="*/ 3923940 w 6530564"/>
              <a:gd name="connsiteY212" fmla="*/ 5235976 h 6858000"/>
              <a:gd name="connsiteX213" fmla="*/ 3884340 w 6530564"/>
              <a:gd name="connsiteY213" fmla="*/ 5239430 h 6858000"/>
              <a:gd name="connsiteX214" fmla="*/ 3881060 w 6530564"/>
              <a:gd name="connsiteY214" fmla="*/ 5238550 h 6858000"/>
              <a:gd name="connsiteX215" fmla="*/ 3877781 w 6530564"/>
              <a:gd name="connsiteY215" fmla="*/ 5237671 h 6858000"/>
              <a:gd name="connsiteX216" fmla="*/ 3874499 w 6530564"/>
              <a:gd name="connsiteY216" fmla="*/ 5236793 h 6858000"/>
              <a:gd name="connsiteX217" fmla="*/ 3873621 w 6530564"/>
              <a:gd name="connsiteY217" fmla="*/ 5240072 h 6858000"/>
              <a:gd name="connsiteX218" fmla="*/ 3868581 w 6530564"/>
              <a:gd name="connsiteY218" fmla="*/ 5245755 h 6858000"/>
              <a:gd name="connsiteX219" fmla="*/ 3843864 w 6530564"/>
              <a:gd name="connsiteY219" fmla="*/ 5246161 h 6858000"/>
              <a:gd name="connsiteX220" fmla="*/ 3835544 w 6530564"/>
              <a:gd name="connsiteY220" fmla="*/ 5250965 h 6858000"/>
              <a:gd name="connsiteX221" fmla="*/ 3879302 w 6530564"/>
              <a:gd name="connsiteY221" fmla="*/ 5245111 h 6858000"/>
              <a:gd name="connsiteX222" fmla="*/ 3885863 w 6530564"/>
              <a:gd name="connsiteY222" fmla="*/ 5246869 h 6858000"/>
              <a:gd name="connsiteX223" fmla="*/ 3890023 w 6530564"/>
              <a:gd name="connsiteY223" fmla="*/ 5244468 h 6858000"/>
              <a:gd name="connsiteX224" fmla="*/ 3946901 w 6530564"/>
              <a:gd name="connsiteY224" fmla="*/ 5242128 h 6858000"/>
              <a:gd name="connsiteX225" fmla="*/ 4080577 w 6530564"/>
              <a:gd name="connsiteY225" fmla="*/ 5228726 h 6858000"/>
              <a:gd name="connsiteX226" fmla="*/ 4208569 w 6530564"/>
              <a:gd name="connsiteY226" fmla="*/ 5210285 h 6858000"/>
              <a:gd name="connsiteX227" fmla="*/ 4227607 w 6530564"/>
              <a:gd name="connsiteY227" fmla="*/ 5204840 h 6858000"/>
              <a:gd name="connsiteX228" fmla="*/ 4320161 w 6530564"/>
              <a:gd name="connsiteY228" fmla="*/ 5187449 h 6858000"/>
              <a:gd name="connsiteX229" fmla="*/ 4350799 w 6530564"/>
              <a:gd name="connsiteY229" fmla="*/ 5178079 h 6858000"/>
              <a:gd name="connsiteX230" fmla="*/ 4416232 w 6530564"/>
              <a:gd name="connsiteY230" fmla="*/ 5156937 h 6858000"/>
              <a:gd name="connsiteX231" fmla="*/ 4528059 w 6530564"/>
              <a:gd name="connsiteY231" fmla="*/ 5120102 h 6858000"/>
              <a:gd name="connsiteX232" fmla="*/ 4548856 w 6530564"/>
              <a:gd name="connsiteY232" fmla="*/ 5108094 h 6858000"/>
              <a:gd name="connsiteX233" fmla="*/ 4582773 w 6530564"/>
              <a:gd name="connsiteY233" fmla="*/ 5099604 h 6858000"/>
              <a:gd name="connsiteX234" fmla="*/ 4587811 w 6530564"/>
              <a:gd name="connsiteY234" fmla="*/ 5093923 h 6858000"/>
              <a:gd name="connsiteX235" fmla="*/ 4642524 w 6530564"/>
              <a:gd name="connsiteY235" fmla="*/ 5073425 h 6858000"/>
              <a:gd name="connsiteX236" fmla="*/ 4652601 w 6530564"/>
              <a:gd name="connsiteY236" fmla="*/ 5062062 h 6858000"/>
              <a:gd name="connsiteX237" fmla="*/ 4667481 w 6530564"/>
              <a:gd name="connsiteY237" fmla="*/ 5059017 h 6858000"/>
              <a:gd name="connsiteX238" fmla="*/ 4798817 w 6530564"/>
              <a:gd name="connsiteY238" fmla="*/ 4988734 h 6858000"/>
              <a:gd name="connsiteX239" fmla="*/ 4856167 w 6530564"/>
              <a:gd name="connsiteY239" fmla="*/ 4958396 h 6858000"/>
              <a:gd name="connsiteX240" fmla="*/ 4882880 w 6530564"/>
              <a:gd name="connsiteY240" fmla="*/ 4937426 h 6858000"/>
              <a:gd name="connsiteX241" fmla="*/ 4894479 w 6530564"/>
              <a:gd name="connsiteY241" fmla="*/ 4933504 h 6858000"/>
              <a:gd name="connsiteX242" fmla="*/ 4907835 w 6530564"/>
              <a:gd name="connsiteY242" fmla="*/ 4923019 h 6858000"/>
              <a:gd name="connsiteX243" fmla="*/ 4911115 w 6530564"/>
              <a:gd name="connsiteY243" fmla="*/ 4923898 h 6858000"/>
              <a:gd name="connsiteX244" fmla="*/ 4896879 w 6530564"/>
              <a:gd name="connsiteY244" fmla="*/ 4937664 h 6858000"/>
              <a:gd name="connsiteX245" fmla="*/ 4893599 w 6530564"/>
              <a:gd name="connsiteY245" fmla="*/ 4936784 h 6858000"/>
              <a:gd name="connsiteX246" fmla="*/ 4888561 w 6530564"/>
              <a:gd name="connsiteY246" fmla="*/ 4942464 h 6858000"/>
              <a:gd name="connsiteX247" fmla="*/ 4887682 w 6530564"/>
              <a:gd name="connsiteY247" fmla="*/ 4945746 h 6858000"/>
              <a:gd name="connsiteX248" fmla="*/ 4883523 w 6530564"/>
              <a:gd name="connsiteY248" fmla="*/ 4948147 h 6858000"/>
              <a:gd name="connsiteX249" fmla="*/ 4882645 w 6530564"/>
              <a:gd name="connsiteY249" fmla="*/ 4951427 h 6858000"/>
              <a:gd name="connsiteX250" fmla="*/ 4860969 w 6530564"/>
              <a:gd name="connsiteY250" fmla="*/ 4966714 h 6858000"/>
              <a:gd name="connsiteX251" fmla="*/ 4856811 w 6530564"/>
              <a:gd name="connsiteY251" fmla="*/ 4969115 h 6858000"/>
              <a:gd name="connsiteX252" fmla="*/ 4855931 w 6530564"/>
              <a:gd name="connsiteY252" fmla="*/ 4972396 h 6858000"/>
              <a:gd name="connsiteX253" fmla="*/ 4852651 w 6530564"/>
              <a:gd name="connsiteY253" fmla="*/ 4971516 h 6858000"/>
              <a:gd name="connsiteX254" fmla="*/ 4850250 w 6530564"/>
              <a:gd name="connsiteY254" fmla="*/ 4967358 h 6858000"/>
              <a:gd name="connsiteX255" fmla="*/ 4842575 w 6530564"/>
              <a:gd name="connsiteY255" fmla="*/ 4982879 h 6858000"/>
              <a:gd name="connsiteX256" fmla="*/ 4810180 w 6530564"/>
              <a:gd name="connsiteY256" fmla="*/ 4998810 h 6858000"/>
              <a:gd name="connsiteX257" fmla="*/ 4811059 w 6530564"/>
              <a:gd name="connsiteY257" fmla="*/ 4995529 h 6858000"/>
              <a:gd name="connsiteX258" fmla="*/ 4806900 w 6530564"/>
              <a:gd name="connsiteY258" fmla="*/ 4997932 h 6858000"/>
              <a:gd name="connsiteX259" fmla="*/ 4812817 w 6530564"/>
              <a:gd name="connsiteY259" fmla="*/ 4988970 h 6858000"/>
              <a:gd name="connsiteX260" fmla="*/ 4798581 w 6530564"/>
              <a:gd name="connsiteY260" fmla="*/ 5002734 h 6858000"/>
              <a:gd name="connsiteX261" fmla="*/ 4791141 w 6530564"/>
              <a:gd name="connsiteY261" fmla="*/ 5004257 h 6858000"/>
              <a:gd name="connsiteX262" fmla="*/ 4786983 w 6530564"/>
              <a:gd name="connsiteY262" fmla="*/ 5006658 h 6858000"/>
              <a:gd name="connsiteX263" fmla="*/ 4789383 w 6530564"/>
              <a:gd name="connsiteY263" fmla="*/ 5010818 h 6858000"/>
              <a:gd name="connsiteX264" fmla="*/ 4764429 w 6530564"/>
              <a:gd name="connsiteY264" fmla="*/ 5025225 h 6858000"/>
              <a:gd name="connsiteX265" fmla="*/ 4760269 w 6530564"/>
              <a:gd name="connsiteY265" fmla="*/ 5027626 h 6858000"/>
              <a:gd name="connsiteX266" fmla="*/ 4759391 w 6530564"/>
              <a:gd name="connsiteY266" fmla="*/ 5030907 h 6858000"/>
              <a:gd name="connsiteX267" fmla="*/ 4680365 w 6530564"/>
              <a:gd name="connsiteY267" fmla="*/ 5076532 h 6858000"/>
              <a:gd name="connsiteX268" fmla="*/ 4669645 w 6530564"/>
              <a:gd name="connsiteY268" fmla="*/ 5077175 h 6858000"/>
              <a:gd name="connsiteX269" fmla="*/ 4664607 w 6530564"/>
              <a:gd name="connsiteY269" fmla="*/ 5082858 h 6858000"/>
              <a:gd name="connsiteX270" fmla="*/ 4596538 w 6530564"/>
              <a:gd name="connsiteY270" fmla="*/ 5113840 h 6858000"/>
              <a:gd name="connsiteX271" fmla="*/ 4525187 w 6530564"/>
              <a:gd name="connsiteY271" fmla="*/ 5143943 h 6858000"/>
              <a:gd name="connsiteX272" fmla="*/ 4514467 w 6530564"/>
              <a:gd name="connsiteY272" fmla="*/ 5144586 h 6858000"/>
              <a:gd name="connsiteX273" fmla="*/ 4516869 w 6530564"/>
              <a:gd name="connsiteY273" fmla="*/ 5148745 h 6858000"/>
              <a:gd name="connsiteX274" fmla="*/ 4474633 w 6530564"/>
              <a:gd name="connsiteY274" fmla="*/ 5162039 h 6858000"/>
              <a:gd name="connsiteX275" fmla="*/ 4447277 w 6530564"/>
              <a:gd name="connsiteY275" fmla="*/ 5172288 h 6858000"/>
              <a:gd name="connsiteX276" fmla="*/ 4400883 w 6530564"/>
              <a:gd name="connsiteY276" fmla="*/ 5187983 h 6858000"/>
              <a:gd name="connsiteX277" fmla="*/ 4339608 w 6530564"/>
              <a:gd name="connsiteY277" fmla="*/ 5206722 h 6858000"/>
              <a:gd name="connsiteX278" fmla="*/ 4333047 w 6530564"/>
              <a:gd name="connsiteY278" fmla="*/ 5204965 h 6858000"/>
              <a:gd name="connsiteX279" fmla="*/ 4265213 w 6530564"/>
              <a:gd name="connsiteY279" fmla="*/ 5221947 h 6858000"/>
              <a:gd name="connsiteX280" fmla="*/ 4256895 w 6530564"/>
              <a:gd name="connsiteY280" fmla="*/ 5226749 h 6858000"/>
              <a:gd name="connsiteX281" fmla="*/ 4223857 w 6530564"/>
              <a:gd name="connsiteY281" fmla="*/ 5231960 h 6858000"/>
              <a:gd name="connsiteX282" fmla="*/ 4203941 w 6530564"/>
              <a:gd name="connsiteY282" fmla="*/ 5240686 h 6858000"/>
              <a:gd name="connsiteX283" fmla="*/ 4124741 w 6530564"/>
              <a:gd name="connsiteY283" fmla="*/ 5247592 h 6858000"/>
              <a:gd name="connsiteX284" fmla="*/ 4019067 w 6530564"/>
              <a:gd name="connsiteY284" fmla="*/ 5261465 h 6858000"/>
              <a:gd name="connsiteX285" fmla="*/ 3989310 w 6530564"/>
              <a:gd name="connsiteY285" fmla="*/ 5267556 h 6858000"/>
              <a:gd name="connsiteX286" fmla="*/ 3993469 w 6530564"/>
              <a:gd name="connsiteY286" fmla="*/ 5265155 h 6858000"/>
              <a:gd name="connsiteX287" fmla="*/ 3953870 w 6530564"/>
              <a:gd name="connsiteY287" fmla="*/ 5268607 h 6858000"/>
              <a:gd name="connsiteX288" fmla="*/ 3944029 w 6530564"/>
              <a:gd name="connsiteY288" fmla="*/ 5265970 h 6858000"/>
              <a:gd name="connsiteX289" fmla="*/ 3830272 w 6530564"/>
              <a:gd name="connsiteY289" fmla="*/ 5270646 h 6858000"/>
              <a:gd name="connsiteX290" fmla="*/ 3831150 w 6530564"/>
              <a:gd name="connsiteY290" fmla="*/ 5267367 h 6858000"/>
              <a:gd name="connsiteX291" fmla="*/ 3827869 w 6530564"/>
              <a:gd name="connsiteY291" fmla="*/ 5266488 h 6858000"/>
              <a:gd name="connsiteX292" fmla="*/ 3823711 w 6530564"/>
              <a:gd name="connsiteY292" fmla="*/ 5268887 h 6858000"/>
              <a:gd name="connsiteX293" fmla="*/ 3784991 w 6530564"/>
              <a:gd name="connsiteY293" fmla="*/ 5269060 h 6858000"/>
              <a:gd name="connsiteX294" fmla="*/ 3781710 w 6530564"/>
              <a:gd name="connsiteY294" fmla="*/ 5268182 h 6858000"/>
              <a:gd name="connsiteX295" fmla="*/ 3778430 w 6530564"/>
              <a:gd name="connsiteY295" fmla="*/ 5267303 h 6858000"/>
              <a:gd name="connsiteX296" fmla="*/ 3777550 w 6530564"/>
              <a:gd name="connsiteY296" fmla="*/ 5270583 h 6858000"/>
              <a:gd name="connsiteX297" fmla="*/ 3780831 w 6530564"/>
              <a:gd name="connsiteY297" fmla="*/ 5271463 h 6858000"/>
              <a:gd name="connsiteX298" fmla="*/ 3766831 w 6530564"/>
              <a:gd name="connsiteY298" fmla="*/ 5271227 h 6858000"/>
              <a:gd name="connsiteX299" fmla="*/ 3765073 w 6530564"/>
              <a:gd name="connsiteY299" fmla="*/ 5277788 h 6858000"/>
              <a:gd name="connsiteX300" fmla="*/ 3775793 w 6530564"/>
              <a:gd name="connsiteY300" fmla="*/ 5277144 h 6858000"/>
              <a:gd name="connsiteX301" fmla="*/ 3774913 w 6530564"/>
              <a:gd name="connsiteY301" fmla="*/ 5280425 h 6858000"/>
              <a:gd name="connsiteX302" fmla="*/ 3804672 w 6530564"/>
              <a:gd name="connsiteY302" fmla="*/ 5274334 h 6858000"/>
              <a:gd name="connsiteX303" fmla="*/ 3811233 w 6530564"/>
              <a:gd name="connsiteY303" fmla="*/ 5276093 h 6858000"/>
              <a:gd name="connsiteX304" fmla="*/ 3814512 w 6530564"/>
              <a:gd name="connsiteY304" fmla="*/ 5276971 h 6858000"/>
              <a:gd name="connsiteX305" fmla="*/ 3817794 w 6530564"/>
              <a:gd name="connsiteY305" fmla="*/ 5277850 h 6858000"/>
              <a:gd name="connsiteX306" fmla="*/ 3818672 w 6530564"/>
              <a:gd name="connsiteY306" fmla="*/ 5274569 h 6858000"/>
              <a:gd name="connsiteX307" fmla="*/ 3825233 w 6530564"/>
              <a:gd name="connsiteY307" fmla="*/ 5276327 h 6858000"/>
              <a:gd name="connsiteX308" fmla="*/ 3820193 w 6530564"/>
              <a:gd name="connsiteY308" fmla="*/ 5282009 h 6858000"/>
              <a:gd name="connsiteX309" fmla="*/ 3830914 w 6530564"/>
              <a:gd name="connsiteY309" fmla="*/ 5281367 h 6858000"/>
              <a:gd name="connsiteX310" fmla="*/ 3834196 w 6530564"/>
              <a:gd name="connsiteY310" fmla="*/ 5282245 h 6858000"/>
              <a:gd name="connsiteX311" fmla="*/ 3837475 w 6530564"/>
              <a:gd name="connsiteY311" fmla="*/ 5283124 h 6858000"/>
              <a:gd name="connsiteX312" fmla="*/ 3840755 w 6530564"/>
              <a:gd name="connsiteY312" fmla="*/ 5284004 h 6858000"/>
              <a:gd name="connsiteX313" fmla="*/ 3854755 w 6530564"/>
              <a:gd name="connsiteY313" fmla="*/ 5284238 h 6858000"/>
              <a:gd name="connsiteX314" fmla="*/ 3858913 w 6530564"/>
              <a:gd name="connsiteY314" fmla="*/ 5281837 h 6858000"/>
              <a:gd name="connsiteX315" fmla="*/ 3862195 w 6530564"/>
              <a:gd name="connsiteY315" fmla="*/ 5282716 h 6858000"/>
              <a:gd name="connsiteX316" fmla="*/ 3858913 w 6530564"/>
              <a:gd name="connsiteY316" fmla="*/ 5281837 h 6858000"/>
              <a:gd name="connsiteX317" fmla="*/ 3894353 w 6530564"/>
              <a:gd name="connsiteY317" fmla="*/ 5280786 h 6858000"/>
              <a:gd name="connsiteX318" fmla="*/ 3900914 w 6530564"/>
              <a:gd name="connsiteY318" fmla="*/ 5282543 h 6858000"/>
              <a:gd name="connsiteX319" fmla="*/ 3901794 w 6530564"/>
              <a:gd name="connsiteY319" fmla="*/ 5279264 h 6858000"/>
              <a:gd name="connsiteX320" fmla="*/ 3933953 w 6530564"/>
              <a:gd name="connsiteY320" fmla="*/ 5277333 h 6858000"/>
              <a:gd name="connsiteX321" fmla="*/ 3934831 w 6530564"/>
              <a:gd name="connsiteY321" fmla="*/ 5274053 h 6858000"/>
              <a:gd name="connsiteX322" fmla="*/ 3938111 w 6530564"/>
              <a:gd name="connsiteY322" fmla="*/ 5274932 h 6858000"/>
              <a:gd name="connsiteX323" fmla="*/ 3937233 w 6530564"/>
              <a:gd name="connsiteY323" fmla="*/ 5278211 h 6858000"/>
              <a:gd name="connsiteX324" fmla="*/ 3940514 w 6530564"/>
              <a:gd name="connsiteY324" fmla="*/ 5279091 h 6858000"/>
              <a:gd name="connsiteX325" fmla="*/ 3944673 w 6530564"/>
              <a:gd name="connsiteY325" fmla="*/ 5276690 h 6858000"/>
              <a:gd name="connsiteX326" fmla="*/ 4044429 w 6530564"/>
              <a:gd name="connsiteY326" fmla="*/ 5271777 h 6858000"/>
              <a:gd name="connsiteX327" fmla="*/ 4072431 w 6530564"/>
              <a:gd name="connsiteY327" fmla="*/ 5272249 h 6858000"/>
              <a:gd name="connsiteX328" fmla="*/ 4091468 w 6530564"/>
              <a:gd name="connsiteY328" fmla="*/ 5266803 h 6858000"/>
              <a:gd name="connsiteX329" fmla="*/ 4121227 w 6530564"/>
              <a:gd name="connsiteY329" fmla="*/ 5260712 h 6858000"/>
              <a:gd name="connsiteX330" fmla="*/ 4336092 w 6530564"/>
              <a:gd name="connsiteY330" fmla="*/ 5219844 h 6858000"/>
              <a:gd name="connsiteX331" fmla="*/ 4341775 w 6530564"/>
              <a:gd name="connsiteY331" fmla="*/ 5224882 h 6858000"/>
              <a:gd name="connsiteX332" fmla="*/ 4338495 w 6530564"/>
              <a:gd name="connsiteY332" fmla="*/ 5224004 h 6858000"/>
              <a:gd name="connsiteX333" fmla="*/ 4337615 w 6530564"/>
              <a:gd name="connsiteY333" fmla="*/ 5227283 h 6858000"/>
              <a:gd name="connsiteX334" fmla="*/ 4345054 w 6530564"/>
              <a:gd name="connsiteY334" fmla="*/ 5225760 h 6858000"/>
              <a:gd name="connsiteX335" fmla="*/ 4354895 w 6530564"/>
              <a:gd name="connsiteY335" fmla="*/ 5228397 h 6858000"/>
              <a:gd name="connsiteX336" fmla="*/ 4368253 w 6530564"/>
              <a:gd name="connsiteY336" fmla="*/ 5217913 h 6858000"/>
              <a:gd name="connsiteX337" fmla="*/ 4371531 w 6530564"/>
              <a:gd name="connsiteY337" fmla="*/ 5218791 h 6858000"/>
              <a:gd name="connsiteX338" fmla="*/ 4375691 w 6530564"/>
              <a:gd name="connsiteY338" fmla="*/ 5216392 h 6858000"/>
              <a:gd name="connsiteX339" fmla="*/ 4378971 w 6530564"/>
              <a:gd name="connsiteY339" fmla="*/ 5217270 h 6858000"/>
              <a:gd name="connsiteX340" fmla="*/ 4379850 w 6530564"/>
              <a:gd name="connsiteY340" fmla="*/ 5213989 h 6858000"/>
              <a:gd name="connsiteX341" fmla="*/ 4387291 w 6530564"/>
              <a:gd name="connsiteY341" fmla="*/ 5212466 h 6858000"/>
              <a:gd name="connsiteX342" fmla="*/ 4405449 w 6530564"/>
              <a:gd name="connsiteY342" fmla="*/ 5210302 h 6858000"/>
              <a:gd name="connsiteX343" fmla="*/ 4404569 w 6530564"/>
              <a:gd name="connsiteY343" fmla="*/ 5213581 h 6858000"/>
              <a:gd name="connsiteX344" fmla="*/ 4400411 w 6530564"/>
              <a:gd name="connsiteY344" fmla="*/ 5215984 h 6858000"/>
              <a:gd name="connsiteX345" fmla="*/ 4407849 w 6530564"/>
              <a:gd name="connsiteY345" fmla="*/ 5214461 h 6858000"/>
              <a:gd name="connsiteX346" fmla="*/ 4412009 w 6530564"/>
              <a:gd name="connsiteY346" fmla="*/ 5212060 h 6858000"/>
              <a:gd name="connsiteX347" fmla="*/ 4427767 w 6530564"/>
              <a:gd name="connsiteY347" fmla="*/ 5205735 h 6858000"/>
              <a:gd name="connsiteX348" fmla="*/ 4431047 w 6530564"/>
              <a:gd name="connsiteY348" fmla="*/ 5206613 h 6858000"/>
              <a:gd name="connsiteX349" fmla="*/ 4438487 w 6530564"/>
              <a:gd name="connsiteY349" fmla="*/ 5205091 h 6858000"/>
              <a:gd name="connsiteX350" fmla="*/ 4439367 w 6530564"/>
              <a:gd name="connsiteY350" fmla="*/ 5201811 h 6858000"/>
              <a:gd name="connsiteX351" fmla="*/ 4436087 w 6530564"/>
              <a:gd name="connsiteY351" fmla="*/ 5200931 h 6858000"/>
              <a:gd name="connsiteX352" fmla="*/ 4446805 w 6530564"/>
              <a:gd name="connsiteY352" fmla="*/ 5200288 h 6858000"/>
              <a:gd name="connsiteX353" fmla="*/ 4448563 w 6530564"/>
              <a:gd name="connsiteY353" fmla="*/ 5193727 h 6858000"/>
              <a:gd name="connsiteX354" fmla="*/ 4455124 w 6530564"/>
              <a:gd name="connsiteY354" fmla="*/ 5195484 h 6858000"/>
              <a:gd name="connsiteX355" fmla="*/ 4459284 w 6530564"/>
              <a:gd name="connsiteY355" fmla="*/ 5193083 h 6858000"/>
              <a:gd name="connsiteX356" fmla="*/ 4462565 w 6530564"/>
              <a:gd name="connsiteY356" fmla="*/ 5193963 h 6858000"/>
              <a:gd name="connsiteX357" fmla="*/ 4463443 w 6530564"/>
              <a:gd name="connsiteY357" fmla="*/ 5190682 h 6858000"/>
              <a:gd name="connsiteX358" fmla="*/ 4460162 w 6530564"/>
              <a:gd name="connsiteY358" fmla="*/ 5189804 h 6858000"/>
              <a:gd name="connsiteX359" fmla="*/ 4503277 w 6530564"/>
              <a:gd name="connsiteY359" fmla="*/ 5173230 h 6858000"/>
              <a:gd name="connsiteX360" fmla="*/ 4510717 w 6530564"/>
              <a:gd name="connsiteY360" fmla="*/ 5171707 h 6858000"/>
              <a:gd name="connsiteX361" fmla="*/ 4515755 w 6530564"/>
              <a:gd name="connsiteY361" fmla="*/ 5166027 h 6858000"/>
              <a:gd name="connsiteX362" fmla="*/ 4513179 w 6530564"/>
              <a:gd name="connsiteY362" fmla="*/ 5165335 h 6858000"/>
              <a:gd name="connsiteX363" fmla="*/ 4525643 w 6530564"/>
              <a:gd name="connsiteY363" fmla="*/ 5159666 h 6858000"/>
              <a:gd name="connsiteX364" fmla="*/ 4571346 w 6530564"/>
              <a:gd name="connsiteY364" fmla="*/ 5142247 h 6858000"/>
              <a:gd name="connsiteX365" fmla="*/ 4585583 w 6530564"/>
              <a:gd name="connsiteY365" fmla="*/ 5128483 h 6858000"/>
              <a:gd name="connsiteX366" fmla="*/ 4595423 w 6530564"/>
              <a:gd name="connsiteY366" fmla="*/ 5131120 h 6858000"/>
              <a:gd name="connsiteX367" fmla="*/ 4619500 w 6530564"/>
              <a:gd name="connsiteY367" fmla="*/ 5119991 h 6858000"/>
              <a:gd name="connsiteX368" fmla="*/ 4629575 w 6530564"/>
              <a:gd name="connsiteY368" fmla="*/ 5108629 h 6858000"/>
              <a:gd name="connsiteX369" fmla="*/ 4648615 w 6530564"/>
              <a:gd name="connsiteY369" fmla="*/ 5103183 h 6858000"/>
              <a:gd name="connsiteX370" fmla="*/ 4647735 w 6530564"/>
              <a:gd name="connsiteY370" fmla="*/ 5106463 h 6858000"/>
              <a:gd name="connsiteX371" fmla="*/ 4642697 w 6530564"/>
              <a:gd name="connsiteY371" fmla="*/ 5112145 h 6858000"/>
              <a:gd name="connsiteX372" fmla="*/ 4650136 w 6530564"/>
              <a:gd name="connsiteY372" fmla="*/ 5110622 h 6858000"/>
              <a:gd name="connsiteX373" fmla="*/ 4654296 w 6530564"/>
              <a:gd name="connsiteY373" fmla="*/ 5108221 h 6858000"/>
              <a:gd name="connsiteX374" fmla="*/ 4645099 w 6530564"/>
              <a:gd name="connsiteY374" fmla="*/ 5116303 h 6858000"/>
              <a:gd name="connsiteX375" fmla="*/ 4661735 w 6530564"/>
              <a:gd name="connsiteY375" fmla="*/ 5106698 h 6858000"/>
              <a:gd name="connsiteX376" fmla="*/ 4665893 w 6530564"/>
              <a:gd name="connsiteY376" fmla="*/ 5104297 h 6858000"/>
              <a:gd name="connsiteX377" fmla="*/ 4675091 w 6530564"/>
              <a:gd name="connsiteY377" fmla="*/ 5096214 h 6858000"/>
              <a:gd name="connsiteX378" fmla="*/ 4667651 w 6530564"/>
              <a:gd name="connsiteY378" fmla="*/ 5097736 h 6858000"/>
              <a:gd name="connsiteX379" fmla="*/ 4664372 w 6530564"/>
              <a:gd name="connsiteY379" fmla="*/ 5096858 h 6858000"/>
              <a:gd name="connsiteX380" fmla="*/ 4676849 w 6530564"/>
              <a:gd name="connsiteY380" fmla="*/ 5089653 h 6858000"/>
              <a:gd name="connsiteX381" fmla="*/ 4662850 w 6530564"/>
              <a:gd name="connsiteY381" fmla="*/ 5089418 h 6858000"/>
              <a:gd name="connsiteX382" fmla="*/ 4689327 w 6530564"/>
              <a:gd name="connsiteY382" fmla="*/ 5082449 h 6858000"/>
              <a:gd name="connsiteX383" fmla="*/ 4685169 w 6530564"/>
              <a:gd name="connsiteY383" fmla="*/ 5084851 h 6858000"/>
              <a:gd name="connsiteX384" fmla="*/ 4683411 w 6530564"/>
              <a:gd name="connsiteY384" fmla="*/ 5091411 h 6858000"/>
              <a:gd name="connsiteX385" fmla="*/ 4691728 w 6530564"/>
              <a:gd name="connsiteY385" fmla="*/ 5086609 h 6858000"/>
              <a:gd name="connsiteX386" fmla="*/ 4695008 w 6530564"/>
              <a:gd name="connsiteY386" fmla="*/ 5087488 h 6858000"/>
              <a:gd name="connsiteX387" fmla="*/ 4698289 w 6530564"/>
              <a:gd name="connsiteY387" fmla="*/ 5088368 h 6858000"/>
              <a:gd name="connsiteX388" fmla="*/ 4697411 w 6530564"/>
              <a:gd name="connsiteY388" fmla="*/ 5091647 h 6858000"/>
              <a:gd name="connsiteX389" fmla="*/ 4702449 w 6530564"/>
              <a:gd name="connsiteY389" fmla="*/ 5085965 h 6858000"/>
              <a:gd name="connsiteX390" fmla="*/ 4706607 w 6530564"/>
              <a:gd name="connsiteY390" fmla="*/ 5083564 h 6858000"/>
              <a:gd name="connsiteX391" fmla="*/ 4721486 w 6530564"/>
              <a:gd name="connsiteY391" fmla="*/ 5080520 h 6858000"/>
              <a:gd name="connsiteX392" fmla="*/ 4717327 w 6530564"/>
              <a:gd name="connsiteY392" fmla="*/ 5082921 h 6858000"/>
              <a:gd name="connsiteX393" fmla="*/ 4712289 w 6530564"/>
              <a:gd name="connsiteY393" fmla="*/ 5088602 h 6858000"/>
              <a:gd name="connsiteX394" fmla="*/ 4723887 w 6530564"/>
              <a:gd name="connsiteY394" fmla="*/ 5084678 h 6858000"/>
              <a:gd name="connsiteX395" fmla="*/ 4728047 w 6530564"/>
              <a:gd name="connsiteY395" fmla="*/ 5082277 h 6858000"/>
              <a:gd name="connsiteX396" fmla="*/ 4732207 w 6530564"/>
              <a:gd name="connsiteY396" fmla="*/ 5079876 h 6858000"/>
              <a:gd name="connsiteX397" fmla="*/ 4733963 w 6530564"/>
              <a:gd name="connsiteY397" fmla="*/ 5073315 h 6858000"/>
              <a:gd name="connsiteX398" fmla="*/ 4726524 w 6530564"/>
              <a:gd name="connsiteY398" fmla="*/ 5074837 h 6858000"/>
              <a:gd name="connsiteX399" fmla="*/ 4725646 w 6530564"/>
              <a:gd name="connsiteY399" fmla="*/ 5078117 h 6858000"/>
              <a:gd name="connsiteX400" fmla="*/ 4721486 w 6530564"/>
              <a:gd name="connsiteY400" fmla="*/ 5080520 h 6858000"/>
              <a:gd name="connsiteX401" fmla="*/ 4707487 w 6530564"/>
              <a:gd name="connsiteY401" fmla="*/ 5080284 h 6858000"/>
              <a:gd name="connsiteX402" fmla="*/ 4711646 w 6530564"/>
              <a:gd name="connsiteY402" fmla="*/ 5077883 h 6858000"/>
              <a:gd name="connsiteX403" fmla="*/ 4708366 w 6530564"/>
              <a:gd name="connsiteY403" fmla="*/ 5077005 h 6858000"/>
              <a:gd name="connsiteX404" fmla="*/ 4705085 w 6530564"/>
              <a:gd name="connsiteY404" fmla="*/ 5076124 h 6858000"/>
              <a:gd name="connsiteX405" fmla="*/ 4704207 w 6530564"/>
              <a:gd name="connsiteY405" fmla="*/ 5079404 h 6858000"/>
              <a:gd name="connsiteX406" fmla="*/ 4700046 w 6530564"/>
              <a:gd name="connsiteY406" fmla="*/ 5081805 h 6858000"/>
              <a:gd name="connsiteX407" fmla="*/ 4700927 w 6530564"/>
              <a:gd name="connsiteY407" fmla="*/ 5078525 h 6858000"/>
              <a:gd name="connsiteX408" fmla="*/ 4696767 w 6530564"/>
              <a:gd name="connsiteY408" fmla="*/ 5080927 h 6858000"/>
              <a:gd name="connsiteX409" fmla="*/ 4693487 w 6530564"/>
              <a:gd name="connsiteY409" fmla="*/ 5080048 h 6858000"/>
              <a:gd name="connsiteX410" fmla="*/ 4722601 w 6530564"/>
              <a:gd name="connsiteY410" fmla="*/ 5063239 h 6858000"/>
              <a:gd name="connsiteX411" fmla="*/ 4721722 w 6530564"/>
              <a:gd name="connsiteY411" fmla="*/ 5066520 h 6858000"/>
              <a:gd name="connsiteX412" fmla="*/ 4720843 w 6530564"/>
              <a:gd name="connsiteY412" fmla="*/ 5069800 h 6858000"/>
              <a:gd name="connsiteX413" fmla="*/ 4725003 w 6530564"/>
              <a:gd name="connsiteY413" fmla="*/ 5067398 h 6858000"/>
              <a:gd name="connsiteX414" fmla="*/ 4725882 w 6530564"/>
              <a:gd name="connsiteY414" fmla="*/ 5064117 h 6858000"/>
              <a:gd name="connsiteX415" fmla="*/ 4730041 w 6530564"/>
              <a:gd name="connsiteY415" fmla="*/ 5061716 h 6858000"/>
              <a:gd name="connsiteX416" fmla="*/ 4744919 w 6530564"/>
              <a:gd name="connsiteY416" fmla="*/ 5058672 h 6858000"/>
              <a:gd name="connsiteX417" fmla="*/ 4748200 w 6530564"/>
              <a:gd name="connsiteY417" fmla="*/ 5059551 h 6858000"/>
              <a:gd name="connsiteX418" fmla="*/ 4752360 w 6530564"/>
              <a:gd name="connsiteY418" fmla="*/ 5057149 h 6858000"/>
              <a:gd name="connsiteX419" fmla="*/ 4753238 w 6530564"/>
              <a:gd name="connsiteY419" fmla="*/ 5053868 h 6858000"/>
              <a:gd name="connsiteX420" fmla="*/ 4749957 w 6530564"/>
              <a:gd name="connsiteY420" fmla="*/ 5052989 h 6858000"/>
              <a:gd name="connsiteX421" fmla="*/ 4769875 w 6530564"/>
              <a:gd name="connsiteY421" fmla="*/ 5044264 h 6858000"/>
              <a:gd name="connsiteX422" fmla="*/ 4774035 w 6530564"/>
              <a:gd name="connsiteY422" fmla="*/ 5041862 h 6858000"/>
              <a:gd name="connsiteX423" fmla="*/ 4774913 w 6530564"/>
              <a:gd name="connsiteY423" fmla="*/ 5038581 h 6858000"/>
              <a:gd name="connsiteX424" fmla="*/ 4771632 w 6530564"/>
              <a:gd name="connsiteY424" fmla="*/ 5037702 h 6858000"/>
              <a:gd name="connsiteX425" fmla="*/ 4781709 w 6530564"/>
              <a:gd name="connsiteY425" fmla="*/ 5026339 h 6858000"/>
              <a:gd name="connsiteX426" fmla="*/ 4841460 w 6530564"/>
              <a:gd name="connsiteY426" fmla="*/ 5000161 h 6858000"/>
              <a:gd name="connsiteX427" fmla="*/ 4839059 w 6530564"/>
              <a:gd name="connsiteY427" fmla="*/ 4996002 h 6858000"/>
              <a:gd name="connsiteX428" fmla="*/ 4842339 w 6530564"/>
              <a:gd name="connsiteY428" fmla="*/ 4996880 h 6858000"/>
              <a:gd name="connsiteX429" fmla="*/ 4846498 w 6530564"/>
              <a:gd name="connsiteY429" fmla="*/ 4994478 h 6858000"/>
              <a:gd name="connsiteX430" fmla="*/ 4843217 w 6530564"/>
              <a:gd name="connsiteY430" fmla="*/ 4993600 h 6858000"/>
              <a:gd name="connsiteX431" fmla="*/ 4878014 w 6530564"/>
              <a:gd name="connsiteY431" fmla="*/ 4981829 h 6858000"/>
              <a:gd name="connsiteX432" fmla="*/ 4876493 w 6530564"/>
              <a:gd name="connsiteY432" fmla="*/ 4974389 h 6858000"/>
              <a:gd name="connsiteX433" fmla="*/ 4883931 w 6530564"/>
              <a:gd name="connsiteY433" fmla="*/ 4972867 h 6858000"/>
              <a:gd name="connsiteX434" fmla="*/ 4892249 w 6530564"/>
              <a:gd name="connsiteY434" fmla="*/ 4968064 h 6858000"/>
              <a:gd name="connsiteX435" fmla="*/ 4891370 w 6530564"/>
              <a:gd name="connsiteY435" fmla="*/ 4971344 h 6858000"/>
              <a:gd name="connsiteX436" fmla="*/ 4894652 w 6530564"/>
              <a:gd name="connsiteY436" fmla="*/ 4972224 h 6858000"/>
              <a:gd name="connsiteX437" fmla="*/ 4899690 w 6530564"/>
              <a:gd name="connsiteY437" fmla="*/ 4966541 h 6858000"/>
              <a:gd name="connsiteX438" fmla="*/ 4900568 w 6530564"/>
              <a:gd name="connsiteY438" fmla="*/ 4963262 h 6858000"/>
              <a:gd name="connsiteX439" fmla="*/ 4926402 w 6530564"/>
              <a:gd name="connsiteY439" fmla="*/ 4945573 h 6858000"/>
              <a:gd name="connsiteX440" fmla="*/ 4914803 w 6530564"/>
              <a:gd name="connsiteY440" fmla="*/ 4949497 h 6858000"/>
              <a:gd name="connsiteX441" fmla="*/ 4909765 w 6530564"/>
              <a:gd name="connsiteY441" fmla="*/ 4955178 h 6858000"/>
              <a:gd name="connsiteX442" fmla="*/ 4906487 w 6530564"/>
              <a:gd name="connsiteY442" fmla="*/ 4954299 h 6858000"/>
              <a:gd name="connsiteX443" fmla="*/ 4902327 w 6530564"/>
              <a:gd name="connsiteY443" fmla="*/ 4956701 h 6858000"/>
              <a:gd name="connsiteX444" fmla="*/ 4903205 w 6530564"/>
              <a:gd name="connsiteY444" fmla="*/ 4953421 h 6858000"/>
              <a:gd name="connsiteX445" fmla="*/ 4907365 w 6530564"/>
              <a:gd name="connsiteY445" fmla="*/ 4951018 h 6858000"/>
              <a:gd name="connsiteX446" fmla="*/ 4904084 w 6530564"/>
              <a:gd name="connsiteY446" fmla="*/ 4950140 h 6858000"/>
              <a:gd name="connsiteX447" fmla="*/ 4899924 w 6530564"/>
              <a:gd name="connsiteY447" fmla="*/ 4952541 h 6858000"/>
              <a:gd name="connsiteX448" fmla="*/ 4895766 w 6530564"/>
              <a:gd name="connsiteY448" fmla="*/ 4954944 h 6858000"/>
              <a:gd name="connsiteX449" fmla="*/ 4900803 w 6530564"/>
              <a:gd name="connsiteY449" fmla="*/ 4949262 h 6858000"/>
              <a:gd name="connsiteX450" fmla="*/ 4904963 w 6530564"/>
              <a:gd name="connsiteY450" fmla="*/ 4946860 h 6858000"/>
              <a:gd name="connsiteX451" fmla="*/ 4909122 w 6530564"/>
              <a:gd name="connsiteY451" fmla="*/ 4944459 h 6858000"/>
              <a:gd name="connsiteX452" fmla="*/ 4917441 w 6530564"/>
              <a:gd name="connsiteY452" fmla="*/ 4939655 h 6858000"/>
              <a:gd name="connsiteX453" fmla="*/ 4910881 w 6530564"/>
              <a:gd name="connsiteY453" fmla="*/ 4937898 h 6858000"/>
              <a:gd name="connsiteX454" fmla="*/ 4907601 w 6530564"/>
              <a:gd name="connsiteY454" fmla="*/ 4937018 h 6858000"/>
              <a:gd name="connsiteX455" fmla="*/ 4927516 w 6530564"/>
              <a:gd name="connsiteY455" fmla="*/ 4928292 h 6858000"/>
              <a:gd name="connsiteX456" fmla="*/ 4926638 w 6530564"/>
              <a:gd name="connsiteY456" fmla="*/ 4931573 h 6858000"/>
              <a:gd name="connsiteX457" fmla="*/ 4929919 w 6530564"/>
              <a:gd name="connsiteY457" fmla="*/ 4932452 h 6858000"/>
              <a:gd name="connsiteX458" fmla="*/ 4930798 w 6530564"/>
              <a:gd name="connsiteY458" fmla="*/ 4929172 h 6858000"/>
              <a:gd name="connsiteX459" fmla="*/ 4931676 w 6530564"/>
              <a:gd name="connsiteY459" fmla="*/ 4925891 h 6858000"/>
              <a:gd name="connsiteX460" fmla="*/ 4935835 w 6530564"/>
              <a:gd name="connsiteY460" fmla="*/ 4923490 h 6858000"/>
              <a:gd name="connsiteX461" fmla="*/ 4948314 w 6530564"/>
              <a:gd name="connsiteY461" fmla="*/ 4916286 h 6858000"/>
              <a:gd name="connsiteX462" fmla="*/ 4953587 w 6530564"/>
              <a:gd name="connsiteY462" fmla="*/ 4896605 h 6858000"/>
              <a:gd name="connsiteX463" fmla="*/ 4939352 w 6530564"/>
              <a:gd name="connsiteY463" fmla="*/ 4910369 h 6858000"/>
              <a:gd name="connsiteX464" fmla="*/ 4941109 w 6530564"/>
              <a:gd name="connsiteY464" fmla="*/ 4903808 h 6858000"/>
              <a:gd name="connsiteX465" fmla="*/ 4937829 w 6530564"/>
              <a:gd name="connsiteY465" fmla="*/ 4902930 h 6858000"/>
              <a:gd name="connsiteX466" fmla="*/ 4971103 w 6530564"/>
              <a:gd name="connsiteY466" fmla="*/ 4883717 h 6858000"/>
              <a:gd name="connsiteX467" fmla="*/ 6068122 w 6530564"/>
              <a:gd name="connsiteY467" fmla="*/ 4864900 h 6858000"/>
              <a:gd name="connsiteX468" fmla="*/ 6068152 w 6530564"/>
              <a:gd name="connsiteY468" fmla="*/ 4865039 h 6858000"/>
              <a:gd name="connsiteX469" fmla="*/ 6064479 w 6530564"/>
              <a:gd name="connsiteY469" fmla="*/ 4870708 h 6858000"/>
              <a:gd name="connsiteX470" fmla="*/ 2849427 w 6530564"/>
              <a:gd name="connsiteY470" fmla="*/ 4863682 h 6858000"/>
              <a:gd name="connsiteX471" fmla="*/ 2852706 w 6530564"/>
              <a:gd name="connsiteY471" fmla="*/ 4864560 h 6858000"/>
              <a:gd name="connsiteX472" fmla="*/ 2855987 w 6530564"/>
              <a:gd name="connsiteY472" fmla="*/ 4865440 h 6858000"/>
              <a:gd name="connsiteX473" fmla="*/ 2856769 w 6530564"/>
              <a:gd name="connsiteY473" fmla="*/ 4866135 h 6858000"/>
              <a:gd name="connsiteX474" fmla="*/ 5007247 w 6530564"/>
              <a:gd name="connsiteY474" fmla="*/ 4862211 h 6858000"/>
              <a:gd name="connsiteX475" fmla="*/ 4996249 w 6530564"/>
              <a:gd name="connsiteY475" fmla="*/ 4868580 h 6858000"/>
              <a:gd name="connsiteX476" fmla="*/ 4999337 w 6530564"/>
              <a:gd name="connsiteY476" fmla="*/ 4870189 h 6858000"/>
              <a:gd name="connsiteX477" fmla="*/ 6130068 w 6530564"/>
              <a:gd name="connsiteY477" fmla="*/ 4856695 h 6858000"/>
              <a:gd name="connsiteX478" fmla="*/ 6126199 w 6530564"/>
              <a:gd name="connsiteY478" fmla="*/ 4862407 h 6858000"/>
              <a:gd name="connsiteX479" fmla="*/ 6129873 w 6530564"/>
              <a:gd name="connsiteY479" fmla="*/ 4856736 h 6858000"/>
              <a:gd name="connsiteX480" fmla="*/ 5030417 w 6530564"/>
              <a:gd name="connsiteY480" fmla="*/ 4849127 h 6858000"/>
              <a:gd name="connsiteX481" fmla="*/ 5029817 w 6530564"/>
              <a:gd name="connsiteY481" fmla="*/ 4849140 h 6858000"/>
              <a:gd name="connsiteX482" fmla="*/ 5010221 w 6530564"/>
              <a:gd name="connsiteY482" fmla="*/ 4860487 h 6858000"/>
              <a:gd name="connsiteX483" fmla="*/ 5015974 w 6530564"/>
              <a:gd name="connsiteY483" fmla="*/ 4860584 h 6858000"/>
              <a:gd name="connsiteX484" fmla="*/ 5030417 w 6530564"/>
              <a:gd name="connsiteY484" fmla="*/ 4849127 h 6858000"/>
              <a:gd name="connsiteX485" fmla="*/ 5071263 w 6530564"/>
              <a:gd name="connsiteY485" fmla="*/ 4820079 h 6858000"/>
              <a:gd name="connsiteX486" fmla="*/ 5059909 w 6530564"/>
              <a:gd name="connsiteY486" fmla="*/ 4829301 h 6858000"/>
              <a:gd name="connsiteX487" fmla="*/ 5059325 w 6530564"/>
              <a:gd name="connsiteY487" fmla="*/ 4830010 h 6858000"/>
              <a:gd name="connsiteX488" fmla="*/ 5057793 w 6530564"/>
              <a:gd name="connsiteY488" fmla="*/ 4831019 h 6858000"/>
              <a:gd name="connsiteX489" fmla="*/ 5055235 w 6530564"/>
              <a:gd name="connsiteY489" fmla="*/ 4833097 h 6858000"/>
              <a:gd name="connsiteX490" fmla="*/ 5055445 w 6530564"/>
              <a:gd name="connsiteY490" fmla="*/ 4833420 h 6858000"/>
              <a:gd name="connsiteX491" fmla="*/ 5062605 w 6530564"/>
              <a:gd name="connsiteY491" fmla="*/ 4830888 h 6858000"/>
              <a:gd name="connsiteX492" fmla="*/ 5057377 w 6530564"/>
              <a:gd name="connsiteY492" fmla="*/ 4835640 h 6858000"/>
              <a:gd name="connsiteX493" fmla="*/ 5060755 w 6530564"/>
              <a:gd name="connsiteY493" fmla="*/ 4837402 h 6858000"/>
              <a:gd name="connsiteX494" fmla="*/ 5060961 w 6530564"/>
              <a:gd name="connsiteY494" fmla="*/ 4837260 h 6858000"/>
              <a:gd name="connsiteX495" fmla="*/ 5108837 w 6530564"/>
              <a:gd name="connsiteY495" fmla="*/ 4789562 h 6858000"/>
              <a:gd name="connsiteX496" fmla="*/ 5093745 w 6530564"/>
              <a:gd name="connsiteY496" fmla="*/ 4801819 h 6858000"/>
              <a:gd name="connsiteX497" fmla="*/ 5095236 w 6530564"/>
              <a:gd name="connsiteY497" fmla="*/ 4800959 h 6858000"/>
              <a:gd name="connsiteX498" fmla="*/ 5108593 w 6530564"/>
              <a:gd name="connsiteY498" fmla="*/ 4790474 h 6858000"/>
              <a:gd name="connsiteX499" fmla="*/ 5127188 w 6530564"/>
              <a:gd name="connsiteY499" fmla="*/ 4774656 h 6858000"/>
              <a:gd name="connsiteX500" fmla="*/ 5117361 w 6530564"/>
              <a:gd name="connsiteY500" fmla="*/ 4782639 h 6858000"/>
              <a:gd name="connsiteX501" fmla="*/ 5121949 w 6530564"/>
              <a:gd name="connsiteY501" fmla="*/ 4779991 h 6858000"/>
              <a:gd name="connsiteX502" fmla="*/ 5125229 w 6530564"/>
              <a:gd name="connsiteY502" fmla="*/ 4780869 h 6858000"/>
              <a:gd name="connsiteX503" fmla="*/ 5129389 w 6530564"/>
              <a:gd name="connsiteY503" fmla="*/ 4778468 h 6858000"/>
              <a:gd name="connsiteX504" fmla="*/ 2748506 w 6530564"/>
              <a:gd name="connsiteY504" fmla="*/ 4741714 h 6858000"/>
              <a:gd name="connsiteX505" fmla="*/ 2753001 w 6530564"/>
              <a:gd name="connsiteY505" fmla="*/ 4745754 h 6858000"/>
              <a:gd name="connsiteX506" fmla="*/ 2748356 w 6530564"/>
              <a:gd name="connsiteY506" fmla="*/ 4742283 h 6858000"/>
              <a:gd name="connsiteX507" fmla="*/ 2738573 w 6530564"/>
              <a:gd name="connsiteY507" fmla="*/ 4734114 h 6858000"/>
              <a:gd name="connsiteX508" fmla="*/ 2742497 w 6530564"/>
              <a:gd name="connsiteY508" fmla="*/ 4737906 h 6858000"/>
              <a:gd name="connsiteX509" fmla="*/ 2748356 w 6530564"/>
              <a:gd name="connsiteY509" fmla="*/ 4742283 h 6858000"/>
              <a:gd name="connsiteX510" fmla="*/ 2747627 w 6530564"/>
              <a:gd name="connsiteY510" fmla="*/ 4744994 h 6858000"/>
              <a:gd name="connsiteX511" fmla="*/ 2739545 w 6530564"/>
              <a:gd name="connsiteY511" fmla="*/ 4735796 h 6858000"/>
              <a:gd name="connsiteX512" fmla="*/ 2733528 w 6530564"/>
              <a:gd name="connsiteY512" fmla="*/ 4728433 h 6858000"/>
              <a:gd name="connsiteX513" fmla="*/ 2737143 w 6530564"/>
              <a:gd name="connsiteY513" fmla="*/ 4731638 h 6858000"/>
              <a:gd name="connsiteX514" fmla="*/ 2738573 w 6530564"/>
              <a:gd name="connsiteY514" fmla="*/ 4734114 h 6858000"/>
              <a:gd name="connsiteX515" fmla="*/ 2733769 w 6530564"/>
              <a:gd name="connsiteY515" fmla="*/ 4729470 h 6858000"/>
              <a:gd name="connsiteX516" fmla="*/ 2725781 w 6530564"/>
              <a:gd name="connsiteY516" fmla="*/ 4721561 h 6858000"/>
              <a:gd name="connsiteX517" fmla="*/ 2732341 w 6530564"/>
              <a:gd name="connsiteY517" fmla="*/ 4723320 h 6858000"/>
              <a:gd name="connsiteX518" fmla="*/ 2733528 w 6530564"/>
              <a:gd name="connsiteY518" fmla="*/ 4728433 h 6858000"/>
              <a:gd name="connsiteX519" fmla="*/ 2731462 w 6530564"/>
              <a:gd name="connsiteY519" fmla="*/ 4726600 h 6858000"/>
              <a:gd name="connsiteX520" fmla="*/ 2728183 w 6530564"/>
              <a:gd name="connsiteY520" fmla="*/ 4725721 h 6858000"/>
              <a:gd name="connsiteX521" fmla="*/ 2725781 w 6530564"/>
              <a:gd name="connsiteY521" fmla="*/ 4721561 h 6858000"/>
              <a:gd name="connsiteX522" fmla="*/ 3028405 w 6530564"/>
              <a:gd name="connsiteY522" fmla="*/ 4669808 h 6858000"/>
              <a:gd name="connsiteX523" fmla="*/ 3030752 w 6530564"/>
              <a:gd name="connsiteY523" fmla="*/ 4673522 h 6858000"/>
              <a:gd name="connsiteX524" fmla="*/ 3054617 w 6530564"/>
              <a:gd name="connsiteY524" fmla="*/ 4692835 h 6858000"/>
              <a:gd name="connsiteX525" fmla="*/ 3107225 w 6530564"/>
              <a:gd name="connsiteY525" fmla="*/ 4721282 h 6858000"/>
              <a:gd name="connsiteX526" fmla="*/ 3105246 w 6530564"/>
              <a:gd name="connsiteY526" fmla="*/ 4719661 h 6858000"/>
              <a:gd name="connsiteX527" fmla="*/ 3057715 w 6530564"/>
              <a:gd name="connsiteY527" fmla="*/ 4691376 h 6858000"/>
              <a:gd name="connsiteX528" fmla="*/ 6304463 w 6530564"/>
              <a:gd name="connsiteY528" fmla="*/ 4668027 h 6858000"/>
              <a:gd name="connsiteX529" fmla="*/ 6302855 w 6530564"/>
              <a:gd name="connsiteY529" fmla="*/ 4672815 h 6858000"/>
              <a:gd name="connsiteX530" fmla="*/ 6301832 w 6530564"/>
              <a:gd name="connsiteY530" fmla="*/ 4672862 h 6858000"/>
              <a:gd name="connsiteX531" fmla="*/ 6304463 w 6530564"/>
              <a:gd name="connsiteY531" fmla="*/ 4668027 h 6858000"/>
              <a:gd name="connsiteX532" fmla="*/ 2673360 w 6530564"/>
              <a:gd name="connsiteY532" fmla="*/ 4654778 h 6858000"/>
              <a:gd name="connsiteX533" fmla="*/ 2678648 w 6530564"/>
              <a:gd name="connsiteY533" fmla="*/ 4660537 h 6858000"/>
              <a:gd name="connsiteX534" fmla="*/ 2678411 w 6530564"/>
              <a:gd name="connsiteY534" fmla="*/ 4660527 h 6858000"/>
              <a:gd name="connsiteX535" fmla="*/ 2673360 w 6530564"/>
              <a:gd name="connsiteY535" fmla="*/ 4654778 h 6858000"/>
              <a:gd name="connsiteX536" fmla="*/ 2988071 w 6530564"/>
              <a:gd name="connsiteY536" fmla="*/ 4640127 h 6858000"/>
              <a:gd name="connsiteX537" fmla="*/ 2993758 w 6530564"/>
              <a:gd name="connsiteY537" fmla="*/ 4645670 h 6858000"/>
              <a:gd name="connsiteX538" fmla="*/ 3002041 w 6530564"/>
              <a:gd name="connsiteY538" fmla="*/ 4651387 h 6858000"/>
              <a:gd name="connsiteX539" fmla="*/ 3003476 w 6530564"/>
              <a:gd name="connsiteY539" fmla="*/ 4651462 h 6858000"/>
              <a:gd name="connsiteX540" fmla="*/ 2964415 w 6530564"/>
              <a:gd name="connsiteY540" fmla="*/ 4622718 h 6858000"/>
              <a:gd name="connsiteX541" fmla="*/ 2964410 w 6530564"/>
              <a:gd name="connsiteY541" fmla="*/ 4622737 h 6858000"/>
              <a:gd name="connsiteX542" fmla="*/ 2964457 w 6530564"/>
              <a:gd name="connsiteY542" fmla="*/ 4622750 h 6858000"/>
              <a:gd name="connsiteX543" fmla="*/ 2936215 w 6530564"/>
              <a:gd name="connsiteY543" fmla="*/ 4620923 h 6858000"/>
              <a:gd name="connsiteX544" fmla="*/ 2938890 w 6530564"/>
              <a:gd name="connsiteY544" fmla="*/ 4621639 h 6858000"/>
              <a:gd name="connsiteX545" fmla="*/ 2938711 w 6530564"/>
              <a:gd name="connsiteY545" fmla="*/ 4622308 h 6858000"/>
              <a:gd name="connsiteX546" fmla="*/ 2922025 w 6530564"/>
              <a:gd name="connsiteY546" fmla="*/ 4586750 h 6858000"/>
              <a:gd name="connsiteX547" fmla="*/ 2919078 w 6530564"/>
              <a:gd name="connsiteY547" fmla="*/ 4591214 h 6858000"/>
              <a:gd name="connsiteX548" fmla="*/ 2912519 w 6530564"/>
              <a:gd name="connsiteY548" fmla="*/ 4591609 h 6858000"/>
              <a:gd name="connsiteX549" fmla="*/ 2922311 w 6530564"/>
              <a:gd name="connsiteY549" fmla="*/ 4608585 h 6858000"/>
              <a:gd name="connsiteX550" fmla="*/ 2917677 w 6530564"/>
              <a:gd name="connsiteY550" fmla="*/ 4604474 h 6858000"/>
              <a:gd name="connsiteX551" fmla="*/ 2913043 w 6530564"/>
              <a:gd name="connsiteY551" fmla="*/ 4600361 h 6858000"/>
              <a:gd name="connsiteX552" fmla="*/ 2915001 w 6530564"/>
              <a:gd name="connsiteY552" fmla="*/ 4603756 h 6858000"/>
              <a:gd name="connsiteX553" fmla="*/ 2919635 w 6530564"/>
              <a:gd name="connsiteY553" fmla="*/ 4607868 h 6858000"/>
              <a:gd name="connsiteX554" fmla="*/ 2921593 w 6530564"/>
              <a:gd name="connsiteY554" fmla="*/ 4611263 h 6858000"/>
              <a:gd name="connsiteX555" fmla="*/ 2932821 w 6530564"/>
              <a:gd name="connsiteY555" fmla="*/ 4622883 h 6858000"/>
              <a:gd name="connsiteX556" fmla="*/ 2935497 w 6530564"/>
              <a:gd name="connsiteY556" fmla="*/ 4623599 h 6858000"/>
              <a:gd name="connsiteX557" fmla="*/ 2938172 w 6530564"/>
              <a:gd name="connsiteY557" fmla="*/ 4624317 h 6858000"/>
              <a:gd name="connsiteX558" fmla="*/ 2938711 w 6530564"/>
              <a:gd name="connsiteY558" fmla="*/ 4622308 h 6858000"/>
              <a:gd name="connsiteX559" fmla="*/ 2941207 w 6530564"/>
              <a:gd name="connsiteY559" fmla="*/ 4623695 h 6858000"/>
              <a:gd name="connsiteX560" fmla="*/ 2946201 w 6530564"/>
              <a:gd name="connsiteY560" fmla="*/ 4626469 h 6858000"/>
              <a:gd name="connsiteX561" fmla="*/ 2941761 w 6530564"/>
              <a:gd name="connsiteY561" fmla="*/ 4610927 h 6858000"/>
              <a:gd name="connsiteX562" fmla="*/ 2961733 w 6530564"/>
              <a:gd name="connsiteY562" fmla="*/ 4622018 h 6858000"/>
              <a:gd name="connsiteX563" fmla="*/ 2962703 w 6530564"/>
              <a:gd name="connsiteY563" fmla="*/ 4621458 h 6858000"/>
              <a:gd name="connsiteX564" fmla="*/ 2948426 w 6530564"/>
              <a:gd name="connsiteY564" fmla="*/ 4610952 h 6858000"/>
              <a:gd name="connsiteX565" fmla="*/ 2860394 w 6530564"/>
              <a:gd name="connsiteY565" fmla="*/ 4530255 h 6858000"/>
              <a:gd name="connsiteX566" fmla="*/ 2873925 w 6530564"/>
              <a:gd name="connsiteY566" fmla="*/ 4544310 h 6858000"/>
              <a:gd name="connsiteX567" fmla="*/ 2898368 w 6530564"/>
              <a:gd name="connsiteY567" fmla="*/ 4565066 h 6858000"/>
              <a:gd name="connsiteX568" fmla="*/ 2850179 w 6530564"/>
              <a:gd name="connsiteY568" fmla="*/ 4503144 h 6858000"/>
              <a:gd name="connsiteX569" fmla="*/ 2849725 w 6530564"/>
              <a:gd name="connsiteY569" fmla="*/ 4504837 h 6858000"/>
              <a:gd name="connsiteX570" fmla="*/ 2856363 w 6530564"/>
              <a:gd name="connsiteY570" fmla="*/ 4508236 h 6858000"/>
              <a:gd name="connsiteX571" fmla="*/ 2855786 w 6530564"/>
              <a:gd name="connsiteY571" fmla="*/ 4507515 h 6858000"/>
              <a:gd name="connsiteX572" fmla="*/ 2857490 w 6530564"/>
              <a:gd name="connsiteY572" fmla="*/ 4507973 h 6858000"/>
              <a:gd name="connsiteX573" fmla="*/ 2858176 w 6530564"/>
              <a:gd name="connsiteY573" fmla="*/ 4509163 h 6858000"/>
              <a:gd name="connsiteX574" fmla="*/ 2862899 w 6530564"/>
              <a:gd name="connsiteY574" fmla="*/ 4511580 h 6858000"/>
              <a:gd name="connsiteX575" fmla="*/ 2852855 w 6530564"/>
              <a:gd name="connsiteY575" fmla="*/ 4503860 h 6858000"/>
              <a:gd name="connsiteX576" fmla="*/ 2855786 w 6530564"/>
              <a:gd name="connsiteY576" fmla="*/ 4507515 h 6858000"/>
              <a:gd name="connsiteX577" fmla="*/ 2854813 w 6530564"/>
              <a:gd name="connsiteY577" fmla="*/ 4507255 h 6858000"/>
              <a:gd name="connsiteX578" fmla="*/ 2850179 w 6530564"/>
              <a:gd name="connsiteY578" fmla="*/ 4503144 h 6858000"/>
              <a:gd name="connsiteX579" fmla="*/ 5450741 w 6530564"/>
              <a:gd name="connsiteY579" fmla="*/ 4439964 h 6858000"/>
              <a:gd name="connsiteX580" fmla="*/ 5377825 w 6530564"/>
              <a:gd name="connsiteY580" fmla="*/ 4530592 h 6858000"/>
              <a:gd name="connsiteX581" fmla="*/ 5323869 w 6530564"/>
              <a:gd name="connsiteY581" fmla="*/ 4592582 h 6858000"/>
              <a:gd name="connsiteX582" fmla="*/ 5314677 w 6530564"/>
              <a:gd name="connsiteY582" fmla="*/ 4613036 h 6858000"/>
              <a:gd name="connsiteX583" fmla="*/ 5364167 w 6530564"/>
              <a:gd name="connsiteY583" fmla="*/ 4564878 h 6858000"/>
              <a:gd name="connsiteX584" fmla="*/ 5370795 w 6530564"/>
              <a:gd name="connsiteY584" fmla="*/ 4560109 h 6858000"/>
              <a:gd name="connsiteX585" fmla="*/ 5397869 w 6530564"/>
              <a:gd name="connsiteY585" fmla="*/ 4523430 h 6858000"/>
              <a:gd name="connsiteX586" fmla="*/ 1643525 w 6530564"/>
              <a:gd name="connsiteY586" fmla="*/ 4432993 h 6858000"/>
              <a:gd name="connsiteX587" fmla="*/ 1644522 w 6530564"/>
              <a:gd name="connsiteY587" fmla="*/ 4437664 h 6858000"/>
              <a:gd name="connsiteX588" fmla="*/ 1643326 w 6530564"/>
              <a:gd name="connsiteY588" fmla="*/ 4435630 h 6858000"/>
              <a:gd name="connsiteX589" fmla="*/ 2776939 w 6530564"/>
              <a:gd name="connsiteY589" fmla="*/ 4423240 h 6858000"/>
              <a:gd name="connsiteX590" fmla="*/ 2779311 w 6530564"/>
              <a:gd name="connsiteY590" fmla="*/ 4426396 h 6858000"/>
              <a:gd name="connsiteX591" fmla="*/ 2778899 w 6530564"/>
              <a:gd name="connsiteY591" fmla="*/ 4426634 h 6858000"/>
              <a:gd name="connsiteX592" fmla="*/ 2776939 w 6530564"/>
              <a:gd name="connsiteY592" fmla="*/ 4423240 h 6858000"/>
              <a:gd name="connsiteX593" fmla="*/ 2676789 w 6530564"/>
              <a:gd name="connsiteY593" fmla="*/ 4299837 h 6858000"/>
              <a:gd name="connsiteX594" fmla="*/ 2665036 w 6530564"/>
              <a:gd name="connsiteY594" fmla="*/ 4302598 h 6858000"/>
              <a:gd name="connsiteX595" fmla="*/ 2701549 w 6530564"/>
              <a:gd name="connsiteY595" fmla="*/ 4351370 h 6858000"/>
              <a:gd name="connsiteX596" fmla="*/ 2741629 w 6530564"/>
              <a:gd name="connsiteY596" fmla="*/ 4405167 h 6858000"/>
              <a:gd name="connsiteX597" fmla="*/ 2786537 w 6530564"/>
              <a:gd name="connsiteY597" fmla="*/ 4451645 h 6858000"/>
              <a:gd name="connsiteX598" fmla="*/ 2822178 w 6530564"/>
              <a:gd name="connsiteY598" fmla="*/ 4489900 h 6858000"/>
              <a:gd name="connsiteX599" fmla="*/ 2824137 w 6530564"/>
              <a:gd name="connsiteY599" fmla="*/ 4493294 h 6858000"/>
              <a:gd name="connsiteX600" fmla="*/ 2828771 w 6530564"/>
              <a:gd name="connsiteY600" fmla="*/ 4497407 h 6858000"/>
              <a:gd name="connsiteX601" fmla="*/ 2839192 w 6530564"/>
              <a:gd name="connsiteY601" fmla="*/ 4508233 h 6858000"/>
              <a:gd name="connsiteX602" fmla="*/ 2837891 w 6530564"/>
              <a:gd name="connsiteY602" fmla="*/ 4500449 h 6858000"/>
              <a:gd name="connsiteX603" fmla="*/ 2829489 w 6530564"/>
              <a:gd name="connsiteY603" fmla="*/ 4494729 h 6858000"/>
              <a:gd name="connsiteX604" fmla="*/ 2832164 w 6530564"/>
              <a:gd name="connsiteY604" fmla="*/ 4495445 h 6858000"/>
              <a:gd name="connsiteX605" fmla="*/ 2827529 w 6530564"/>
              <a:gd name="connsiteY605" fmla="*/ 4491333 h 6858000"/>
              <a:gd name="connsiteX606" fmla="*/ 2825572 w 6530564"/>
              <a:gd name="connsiteY606" fmla="*/ 4487938 h 6858000"/>
              <a:gd name="connsiteX607" fmla="*/ 2779311 w 6530564"/>
              <a:gd name="connsiteY607" fmla="*/ 4426396 h 6858000"/>
              <a:gd name="connsiteX608" fmla="*/ 2782293 w 6530564"/>
              <a:gd name="connsiteY608" fmla="*/ 4424673 h 6858000"/>
              <a:gd name="connsiteX609" fmla="*/ 2779616 w 6530564"/>
              <a:gd name="connsiteY609" fmla="*/ 4423956 h 6858000"/>
              <a:gd name="connsiteX610" fmla="*/ 2776939 w 6530564"/>
              <a:gd name="connsiteY610" fmla="*/ 4423240 h 6858000"/>
              <a:gd name="connsiteX611" fmla="*/ 2774981 w 6530564"/>
              <a:gd name="connsiteY611" fmla="*/ 4419843 h 6858000"/>
              <a:gd name="connsiteX612" fmla="*/ 2765190 w 6530564"/>
              <a:gd name="connsiteY612" fmla="*/ 4402868 h 6858000"/>
              <a:gd name="connsiteX613" fmla="*/ 2766430 w 6530564"/>
              <a:gd name="connsiteY613" fmla="*/ 4408940 h 6858000"/>
              <a:gd name="connsiteX614" fmla="*/ 2763755 w 6530564"/>
              <a:gd name="connsiteY614" fmla="*/ 4408224 h 6858000"/>
              <a:gd name="connsiteX615" fmla="*/ 2761078 w 6530564"/>
              <a:gd name="connsiteY615" fmla="*/ 4407507 h 6858000"/>
              <a:gd name="connsiteX616" fmla="*/ 2763037 w 6530564"/>
              <a:gd name="connsiteY616" fmla="*/ 4410902 h 6858000"/>
              <a:gd name="connsiteX617" fmla="*/ 2747175 w 6530564"/>
              <a:gd name="connsiteY617" fmla="*/ 4395170 h 6858000"/>
              <a:gd name="connsiteX618" fmla="*/ 2749852 w 6530564"/>
              <a:gd name="connsiteY618" fmla="*/ 4395886 h 6858000"/>
              <a:gd name="connsiteX619" fmla="*/ 2751809 w 6530564"/>
              <a:gd name="connsiteY619" fmla="*/ 4399282 h 6858000"/>
              <a:gd name="connsiteX620" fmla="*/ 2754485 w 6530564"/>
              <a:gd name="connsiteY620" fmla="*/ 4399999 h 6858000"/>
              <a:gd name="connsiteX621" fmla="*/ 2750569 w 6530564"/>
              <a:gd name="connsiteY621" fmla="*/ 4393208 h 6858000"/>
              <a:gd name="connsiteX622" fmla="*/ 2748611 w 6530564"/>
              <a:gd name="connsiteY622" fmla="*/ 4389814 h 6858000"/>
              <a:gd name="connsiteX623" fmla="*/ 2736338 w 6530564"/>
              <a:gd name="connsiteY623" fmla="*/ 4360691 h 6858000"/>
              <a:gd name="connsiteX624" fmla="*/ 2722327 w 6530564"/>
              <a:gd name="connsiteY624" fmla="*/ 4344738 h 6858000"/>
              <a:gd name="connsiteX625" fmla="*/ 2716857 w 6530564"/>
              <a:gd name="connsiteY625" fmla="*/ 4339970 h 6858000"/>
              <a:gd name="connsiteX626" fmla="*/ 2703428 w 6530564"/>
              <a:gd name="connsiteY626" fmla="*/ 4336022 h 6858000"/>
              <a:gd name="connsiteX627" fmla="*/ 2688247 w 6530564"/>
              <a:gd name="connsiteY627" fmla="*/ 4319673 h 6858000"/>
              <a:gd name="connsiteX628" fmla="*/ 2677451 w 6530564"/>
              <a:gd name="connsiteY628" fmla="*/ 4300826 h 6858000"/>
              <a:gd name="connsiteX629" fmla="*/ 2337159 w 6530564"/>
              <a:gd name="connsiteY629" fmla="*/ 4269366 h 6858000"/>
              <a:gd name="connsiteX630" fmla="*/ 2339560 w 6530564"/>
              <a:gd name="connsiteY630" fmla="*/ 4273526 h 6858000"/>
              <a:gd name="connsiteX631" fmla="*/ 2339523 w 6530564"/>
              <a:gd name="connsiteY631" fmla="*/ 4273662 h 6858000"/>
              <a:gd name="connsiteX632" fmla="*/ 1526874 w 6530564"/>
              <a:gd name="connsiteY632" fmla="*/ 4252779 h 6858000"/>
              <a:gd name="connsiteX633" fmla="*/ 1534539 w 6530564"/>
              <a:gd name="connsiteY633" fmla="*/ 4265793 h 6858000"/>
              <a:gd name="connsiteX634" fmla="*/ 1529869 w 6530564"/>
              <a:gd name="connsiteY634" fmla="*/ 4266791 h 6858000"/>
              <a:gd name="connsiteX635" fmla="*/ 2351864 w 6530564"/>
              <a:gd name="connsiteY635" fmla="*/ 4227601 h 6858000"/>
              <a:gd name="connsiteX636" fmla="*/ 2354365 w 6530564"/>
              <a:gd name="connsiteY636" fmla="*/ 4231786 h 6858000"/>
              <a:gd name="connsiteX637" fmla="*/ 2354267 w 6530564"/>
              <a:gd name="connsiteY637" fmla="*/ 4231761 h 6858000"/>
              <a:gd name="connsiteX638" fmla="*/ 2351864 w 6530564"/>
              <a:gd name="connsiteY638" fmla="*/ 4227601 h 6858000"/>
              <a:gd name="connsiteX639" fmla="*/ 6397652 w 6530564"/>
              <a:gd name="connsiteY639" fmla="*/ 4184394 h 6858000"/>
              <a:gd name="connsiteX640" fmla="*/ 6397793 w 6530564"/>
              <a:gd name="connsiteY640" fmla="*/ 4184698 h 6858000"/>
              <a:gd name="connsiteX641" fmla="*/ 6393825 w 6530564"/>
              <a:gd name="connsiteY641" fmla="*/ 4194703 h 6858000"/>
              <a:gd name="connsiteX642" fmla="*/ 6495950 w 6530564"/>
              <a:gd name="connsiteY642" fmla="*/ 4124042 h 6858000"/>
              <a:gd name="connsiteX643" fmla="*/ 6492277 w 6530564"/>
              <a:gd name="connsiteY643" fmla="*/ 4129712 h 6858000"/>
              <a:gd name="connsiteX644" fmla="*/ 6495950 w 6530564"/>
              <a:gd name="connsiteY644" fmla="*/ 4124042 h 6858000"/>
              <a:gd name="connsiteX645" fmla="*/ 6447581 w 6530564"/>
              <a:gd name="connsiteY645" fmla="*/ 4072213 h 6858000"/>
              <a:gd name="connsiteX646" fmla="*/ 6446607 w 6530564"/>
              <a:gd name="connsiteY646" fmla="*/ 4075973 h 6858000"/>
              <a:gd name="connsiteX647" fmla="*/ 6447605 w 6530564"/>
              <a:gd name="connsiteY647" fmla="*/ 4080645 h 6858000"/>
              <a:gd name="connsiteX648" fmla="*/ 6443932 w 6530564"/>
              <a:gd name="connsiteY648" fmla="*/ 4086313 h 6858000"/>
              <a:gd name="connsiteX649" fmla="*/ 6441935 w 6530564"/>
              <a:gd name="connsiteY649" fmla="*/ 4076971 h 6858000"/>
              <a:gd name="connsiteX650" fmla="*/ 6451467 w 6530564"/>
              <a:gd name="connsiteY650" fmla="*/ 4062259 h 6858000"/>
              <a:gd name="connsiteX651" fmla="*/ 6448725 w 6530564"/>
              <a:gd name="connsiteY651" fmla="*/ 4071248 h 6858000"/>
              <a:gd name="connsiteX652" fmla="*/ 6447581 w 6530564"/>
              <a:gd name="connsiteY652" fmla="*/ 4072213 h 6858000"/>
              <a:gd name="connsiteX653" fmla="*/ 6449283 w 6530564"/>
              <a:gd name="connsiteY653" fmla="*/ 4065635 h 6858000"/>
              <a:gd name="connsiteX654" fmla="*/ 6095133 w 6530564"/>
              <a:gd name="connsiteY654" fmla="*/ 4053382 h 6858000"/>
              <a:gd name="connsiteX655" fmla="*/ 6093665 w 6530564"/>
              <a:gd name="connsiteY655" fmla="*/ 4058179 h 6858000"/>
              <a:gd name="connsiteX656" fmla="*/ 6092651 w 6530564"/>
              <a:gd name="connsiteY656" fmla="*/ 4060432 h 6858000"/>
              <a:gd name="connsiteX657" fmla="*/ 6092133 w 6530564"/>
              <a:gd name="connsiteY657" fmla="*/ 4058007 h 6858000"/>
              <a:gd name="connsiteX658" fmla="*/ 6095133 w 6530564"/>
              <a:gd name="connsiteY658" fmla="*/ 4053382 h 6858000"/>
              <a:gd name="connsiteX659" fmla="*/ 1243863 w 6530564"/>
              <a:gd name="connsiteY659" fmla="*/ 4048308 h 6858000"/>
              <a:gd name="connsiteX660" fmla="*/ 1243853 w 6530564"/>
              <a:gd name="connsiteY660" fmla="*/ 4048690 h 6858000"/>
              <a:gd name="connsiteX661" fmla="*/ 1244017 w 6530564"/>
              <a:gd name="connsiteY661" fmla="*/ 4049024 h 6858000"/>
              <a:gd name="connsiteX662" fmla="*/ 6459303 w 6530564"/>
              <a:gd name="connsiteY662" fmla="*/ 4043956 h 6858000"/>
              <a:gd name="connsiteX663" fmla="*/ 6452955 w 6530564"/>
              <a:gd name="connsiteY663" fmla="*/ 4059966 h 6858000"/>
              <a:gd name="connsiteX664" fmla="*/ 6451467 w 6530564"/>
              <a:gd name="connsiteY664" fmla="*/ 4062259 h 6858000"/>
              <a:gd name="connsiteX665" fmla="*/ 6453708 w 6530564"/>
              <a:gd name="connsiteY665" fmla="*/ 4054920 h 6858000"/>
              <a:gd name="connsiteX666" fmla="*/ 6455441 w 6530564"/>
              <a:gd name="connsiteY666" fmla="*/ 4044781 h 6858000"/>
              <a:gd name="connsiteX667" fmla="*/ 6456817 w 6530564"/>
              <a:gd name="connsiteY667" fmla="*/ 4036740 h 6858000"/>
              <a:gd name="connsiteX668" fmla="*/ 6455441 w 6530564"/>
              <a:gd name="connsiteY668" fmla="*/ 4044781 h 6858000"/>
              <a:gd name="connsiteX669" fmla="*/ 6454631 w 6530564"/>
              <a:gd name="connsiteY669" fmla="*/ 4044953 h 6858000"/>
              <a:gd name="connsiteX670" fmla="*/ 1431945 w 6530564"/>
              <a:gd name="connsiteY670" fmla="*/ 4014196 h 6858000"/>
              <a:gd name="connsiteX671" fmla="*/ 1434938 w 6530564"/>
              <a:gd name="connsiteY671" fmla="*/ 4028209 h 6858000"/>
              <a:gd name="connsiteX672" fmla="*/ 1428273 w 6530564"/>
              <a:gd name="connsiteY672" fmla="*/ 4019865 h 6858000"/>
              <a:gd name="connsiteX673" fmla="*/ 1431945 w 6530564"/>
              <a:gd name="connsiteY673" fmla="*/ 4014196 h 6858000"/>
              <a:gd name="connsiteX674" fmla="*/ 1496703 w 6530564"/>
              <a:gd name="connsiteY674" fmla="*/ 3951518 h 6858000"/>
              <a:gd name="connsiteX675" fmla="*/ 1502371 w 6530564"/>
              <a:gd name="connsiteY675" fmla="*/ 3955191 h 6858000"/>
              <a:gd name="connsiteX676" fmla="*/ 1498697 w 6530564"/>
              <a:gd name="connsiteY676" fmla="*/ 3960861 h 6858000"/>
              <a:gd name="connsiteX677" fmla="*/ 1496703 w 6530564"/>
              <a:gd name="connsiteY677" fmla="*/ 3951518 h 6858000"/>
              <a:gd name="connsiteX678" fmla="*/ 2081274 w 6530564"/>
              <a:gd name="connsiteY678" fmla="*/ 3919538 h 6858000"/>
              <a:gd name="connsiteX679" fmla="*/ 2082728 w 6530564"/>
              <a:gd name="connsiteY679" fmla="*/ 3919927 h 6858000"/>
              <a:gd name="connsiteX680" fmla="*/ 2081850 w 6530564"/>
              <a:gd name="connsiteY680" fmla="*/ 3923208 h 6858000"/>
              <a:gd name="connsiteX681" fmla="*/ 6530564 w 6530564"/>
              <a:gd name="connsiteY681" fmla="*/ 3917715 h 6858000"/>
              <a:gd name="connsiteX682" fmla="*/ 6530564 w 6530564"/>
              <a:gd name="connsiteY682" fmla="*/ 3921552 h 6858000"/>
              <a:gd name="connsiteX683" fmla="*/ 6527556 w 6530564"/>
              <a:gd name="connsiteY683" fmla="*/ 3926194 h 6858000"/>
              <a:gd name="connsiteX684" fmla="*/ 6527097 w 6530564"/>
              <a:gd name="connsiteY684" fmla="*/ 3926903 h 6858000"/>
              <a:gd name="connsiteX685" fmla="*/ 6183373 w 6530564"/>
              <a:gd name="connsiteY685" fmla="*/ 3883119 h 6858000"/>
              <a:gd name="connsiteX686" fmla="*/ 6183235 w 6530564"/>
              <a:gd name="connsiteY686" fmla="*/ 3887133 h 6858000"/>
              <a:gd name="connsiteX687" fmla="*/ 6182420 w 6530564"/>
              <a:gd name="connsiteY687" fmla="*/ 3883322 h 6858000"/>
              <a:gd name="connsiteX688" fmla="*/ 6530394 w 6530564"/>
              <a:gd name="connsiteY688" fmla="*/ 3785167 h 6858000"/>
              <a:gd name="connsiteX689" fmla="*/ 6530564 w 6530564"/>
              <a:gd name="connsiteY689" fmla="*/ 3785630 h 6858000"/>
              <a:gd name="connsiteX690" fmla="*/ 6530564 w 6530564"/>
              <a:gd name="connsiteY690" fmla="*/ 3792682 h 6858000"/>
              <a:gd name="connsiteX691" fmla="*/ 6526181 w 6530564"/>
              <a:gd name="connsiteY691" fmla="*/ 3785456 h 6858000"/>
              <a:gd name="connsiteX692" fmla="*/ 6530394 w 6530564"/>
              <a:gd name="connsiteY692" fmla="*/ 3785167 h 6858000"/>
              <a:gd name="connsiteX693" fmla="*/ 2531063 w 6530564"/>
              <a:gd name="connsiteY693" fmla="*/ 3675825 h 6858000"/>
              <a:gd name="connsiteX694" fmla="*/ 2572765 w 6530564"/>
              <a:gd name="connsiteY694" fmla="*/ 3812143 h 6858000"/>
              <a:gd name="connsiteX695" fmla="*/ 2619585 w 6530564"/>
              <a:gd name="connsiteY695" fmla="*/ 3940039 h 6858000"/>
              <a:gd name="connsiteX696" fmla="*/ 2689216 w 6530564"/>
              <a:gd name="connsiteY696" fmla="*/ 4071055 h 6858000"/>
              <a:gd name="connsiteX697" fmla="*/ 2731894 w 6530564"/>
              <a:gd name="connsiteY697" fmla="*/ 4145620 h 6858000"/>
              <a:gd name="connsiteX698" fmla="*/ 2736797 w 6530564"/>
              <a:gd name="connsiteY698" fmla="*/ 4151516 h 6858000"/>
              <a:gd name="connsiteX699" fmla="*/ 2736150 w 6530564"/>
              <a:gd name="connsiteY699" fmla="*/ 4154286 h 6858000"/>
              <a:gd name="connsiteX700" fmla="*/ 2761162 w 6530564"/>
              <a:gd name="connsiteY700" fmla="*/ 4192307 h 6858000"/>
              <a:gd name="connsiteX701" fmla="*/ 2734027 w 6530564"/>
              <a:gd name="connsiteY701" fmla="*/ 4159027 h 6858000"/>
              <a:gd name="connsiteX702" fmla="*/ 2727501 w 6530564"/>
              <a:gd name="connsiteY702" fmla="*/ 4162023 h 6858000"/>
              <a:gd name="connsiteX703" fmla="*/ 2719561 w 6530564"/>
              <a:gd name="connsiteY703" fmla="*/ 4158874 h 6858000"/>
              <a:gd name="connsiteX704" fmla="*/ 2694323 w 6530564"/>
              <a:gd name="connsiteY704" fmla="*/ 4128398 h 6858000"/>
              <a:gd name="connsiteX705" fmla="*/ 2638432 w 6530564"/>
              <a:gd name="connsiteY705" fmla="*/ 4030019 h 6858000"/>
              <a:gd name="connsiteX706" fmla="*/ 2616715 w 6530564"/>
              <a:gd name="connsiteY706" fmla="*/ 3986397 h 6858000"/>
              <a:gd name="connsiteX707" fmla="*/ 2616051 w 6530564"/>
              <a:gd name="connsiteY707" fmla="*/ 3985283 h 6858000"/>
              <a:gd name="connsiteX708" fmla="*/ 2614788 w 6530564"/>
              <a:gd name="connsiteY708" fmla="*/ 3982527 h 6858000"/>
              <a:gd name="connsiteX709" fmla="*/ 2613003 w 6530564"/>
              <a:gd name="connsiteY709" fmla="*/ 3978941 h 6858000"/>
              <a:gd name="connsiteX710" fmla="*/ 2612430 w 6530564"/>
              <a:gd name="connsiteY710" fmla="*/ 3977382 h 6858000"/>
              <a:gd name="connsiteX711" fmla="*/ 2590101 w 6530564"/>
              <a:gd name="connsiteY711" fmla="*/ 3928646 h 6858000"/>
              <a:gd name="connsiteX712" fmla="*/ 2588278 w 6530564"/>
              <a:gd name="connsiteY712" fmla="*/ 3930926 h 6858000"/>
              <a:gd name="connsiteX713" fmla="*/ 2586807 w 6530564"/>
              <a:gd name="connsiteY713" fmla="*/ 3937922 h 6858000"/>
              <a:gd name="connsiteX714" fmla="*/ 2585985 w 6530564"/>
              <a:gd name="connsiteY714" fmla="*/ 3941174 h 6858000"/>
              <a:gd name="connsiteX715" fmla="*/ 2612386 w 6530564"/>
              <a:gd name="connsiteY715" fmla="*/ 4010360 h 6858000"/>
              <a:gd name="connsiteX716" fmla="*/ 2690871 w 6530564"/>
              <a:gd name="connsiteY716" fmla="*/ 4160213 h 6858000"/>
              <a:gd name="connsiteX717" fmla="*/ 2700625 w 6530564"/>
              <a:gd name="connsiteY717" fmla="*/ 4177201 h 6858000"/>
              <a:gd name="connsiteX718" fmla="*/ 2708709 w 6530564"/>
              <a:gd name="connsiteY718" fmla="*/ 4189725 h 6858000"/>
              <a:gd name="connsiteX719" fmla="*/ 2709242 w 6530564"/>
              <a:gd name="connsiteY719" fmla="*/ 4192597 h 6858000"/>
              <a:gd name="connsiteX720" fmla="*/ 2818914 w 6530564"/>
              <a:gd name="connsiteY720" fmla="*/ 4346218 h 6858000"/>
              <a:gd name="connsiteX721" fmla="*/ 2958211 w 6530564"/>
              <a:gd name="connsiteY721" fmla="*/ 4492927 h 6858000"/>
              <a:gd name="connsiteX722" fmla="*/ 3037117 w 6530564"/>
              <a:gd name="connsiteY722" fmla="*/ 4556144 h 6858000"/>
              <a:gd name="connsiteX723" fmla="*/ 3127435 w 6530564"/>
              <a:gd name="connsiteY723" fmla="*/ 4612403 h 6858000"/>
              <a:gd name="connsiteX724" fmla="*/ 3228660 w 6530564"/>
              <a:gd name="connsiteY724" fmla="*/ 4665324 h 6858000"/>
              <a:gd name="connsiteX725" fmla="*/ 3284085 w 6530564"/>
              <a:gd name="connsiteY725" fmla="*/ 4680023 h 6858000"/>
              <a:gd name="connsiteX726" fmla="*/ 3324987 w 6530564"/>
              <a:gd name="connsiteY726" fmla="*/ 4690843 h 6858000"/>
              <a:gd name="connsiteX727" fmla="*/ 3540971 w 6530564"/>
              <a:gd name="connsiteY727" fmla="*/ 4768253 h 6858000"/>
              <a:gd name="connsiteX728" fmla="*/ 3555898 w 6530564"/>
              <a:gd name="connsiteY728" fmla="*/ 4767020 h 6858000"/>
              <a:gd name="connsiteX729" fmla="*/ 3541374 w 6530564"/>
              <a:gd name="connsiteY729" fmla="*/ 4755574 h 6858000"/>
              <a:gd name="connsiteX730" fmla="*/ 3218006 w 6530564"/>
              <a:gd name="connsiteY730" fmla="*/ 4624223 h 6858000"/>
              <a:gd name="connsiteX731" fmla="*/ 3205733 w 6530564"/>
              <a:gd name="connsiteY731" fmla="*/ 4618706 h 6858000"/>
              <a:gd name="connsiteX732" fmla="*/ 3202251 w 6530564"/>
              <a:gd name="connsiteY732" fmla="*/ 4605416 h 6858000"/>
              <a:gd name="connsiteX733" fmla="*/ 3215747 w 6530564"/>
              <a:gd name="connsiteY733" fmla="*/ 4603161 h 6858000"/>
              <a:gd name="connsiteX734" fmla="*/ 3277149 w 6530564"/>
              <a:gd name="connsiteY734" fmla="*/ 4635346 h 6858000"/>
              <a:gd name="connsiteX735" fmla="*/ 3300817 w 6530564"/>
              <a:gd name="connsiteY735" fmla="*/ 4645474 h 6858000"/>
              <a:gd name="connsiteX736" fmla="*/ 3203581 w 6530564"/>
              <a:gd name="connsiteY736" fmla="*/ 4589043 h 6858000"/>
              <a:gd name="connsiteX737" fmla="*/ 2817218 w 6530564"/>
              <a:gd name="connsiteY737" fmla="*/ 4214123 h 6858000"/>
              <a:gd name="connsiteX738" fmla="*/ 2795524 w 6530564"/>
              <a:gd name="connsiteY738" fmla="*/ 4180373 h 6858000"/>
              <a:gd name="connsiteX739" fmla="*/ 2794029 w 6530564"/>
              <a:gd name="connsiteY739" fmla="*/ 4178497 h 6858000"/>
              <a:gd name="connsiteX740" fmla="*/ 2777085 w 6530564"/>
              <a:gd name="connsiteY740" fmla="*/ 4161569 h 6858000"/>
              <a:gd name="connsiteX741" fmla="*/ 2741001 w 6530564"/>
              <a:gd name="connsiteY741" fmla="*/ 4101332 h 6858000"/>
              <a:gd name="connsiteX742" fmla="*/ 2679864 w 6530564"/>
              <a:gd name="connsiteY742" fmla="*/ 4007725 h 6858000"/>
              <a:gd name="connsiteX743" fmla="*/ 2531063 w 6530564"/>
              <a:gd name="connsiteY743" fmla="*/ 3675825 h 6858000"/>
              <a:gd name="connsiteX744" fmla="*/ 1469523 w 6530564"/>
              <a:gd name="connsiteY744" fmla="*/ 3664273 h 6858000"/>
              <a:gd name="connsiteX745" fmla="*/ 1470520 w 6530564"/>
              <a:gd name="connsiteY745" fmla="*/ 3668943 h 6858000"/>
              <a:gd name="connsiteX746" fmla="*/ 1464851 w 6530564"/>
              <a:gd name="connsiteY746" fmla="*/ 3665270 h 6858000"/>
              <a:gd name="connsiteX747" fmla="*/ 1469523 w 6530564"/>
              <a:gd name="connsiteY747" fmla="*/ 3664273 h 6858000"/>
              <a:gd name="connsiteX748" fmla="*/ 1961674 w 6530564"/>
              <a:gd name="connsiteY748" fmla="*/ 3623805 h 6858000"/>
              <a:gd name="connsiteX749" fmla="*/ 1961195 w 6530564"/>
              <a:gd name="connsiteY749" fmla="*/ 3627779 h 6858000"/>
              <a:gd name="connsiteX750" fmla="*/ 1960794 w 6530564"/>
              <a:gd name="connsiteY750" fmla="*/ 3627086 h 6858000"/>
              <a:gd name="connsiteX751" fmla="*/ 1961674 w 6530564"/>
              <a:gd name="connsiteY751" fmla="*/ 3623805 h 6858000"/>
              <a:gd name="connsiteX752" fmla="*/ 6199520 w 6530564"/>
              <a:gd name="connsiteY752" fmla="*/ 3608723 h 6858000"/>
              <a:gd name="connsiteX753" fmla="*/ 6184735 w 6530564"/>
              <a:gd name="connsiteY753" fmla="*/ 3707510 h 6858000"/>
              <a:gd name="connsiteX754" fmla="*/ 6163438 w 6530564"/>
              <a:gd name="connsiteY754" fmla="*/ 3775812 h 6858000"/>
              <a:gd name="connsiteX755" fmla="*/ 6164252 w 6530564"/>
              <a:gd name="connsiteY755" fmla="*/ 3779623 h 6858000"/>
              <a:gd name="connsiteX756" fmla="*/ 6161253 w 6530564"/>
              <a:gd name="connsiteY756" fmla="*/ 3784247 h 6858000"/>
              <a:gd name="connsiteX757" fmla="*/ 6165881 w 6530564"/>
              <a:gd name="connsiteY757" fmla="*/ 3787245 h 6858000"/>
              <a:gd name="connsiteX758" fmla="*/ 6168881 w 6530564"/>
              <a:gd name="connsiteY758" fmla="*/ 3782617 h 6858000"/>
              <a:gd name="connsiteX759" fmla="*/ 6144582 w 6530564"/>
              <a:gd name="connsiteY759" fmla="*/ 3855546 h 6858000"/>
              <a:gd name="connsiteX760" fmla="*/ 6142399 w 6530564"/>
              <a:gd name="connsiteY760" fmla="*/ 3863981 h 6858000"/>
              <a:gd name="connsiteX761" fmla="*/ 6139398 w 6530564"/>
              <a:gd name="connsiteY761" fmla="*/ 3868606 h 6858000"/>
              <a:gd name="connsiteX762" fmla="*/ 6144841 w 6530564"/>
              <a:gd name="connsiteY762" fmla="*/ 3875415 h 6858000"/>
              <a:gd name="connsiteX763" fmla="*/ 6133657 w 6530564"/>
              <a:gd name="connsiteY763" fmla="*/ 3897726 h 6858000"/>
              <a:gd name="connsiteX764" fmla="*/ 6089949 w 6530564"/>
              <a:gd name="connsiteY764" fmla="*/ 4066444 h 6858000"/>
              <a:gd name="connsiteX765" fmla="*/ 6092651 w 6530564"/>
              <a:gd name="connsiteY765" fmla="*/ 4060432 h 6858000"/>
              <a:gd name="connsiteX766" fmla="*/ 6092947 w 6530564"/>
              <a:gd name="connsiteY766" fmla="*/ 4061819 h 6858000"/>
              <a:gd name="connsiteX767" fmla="*/ 6090763 w 6530564"/>
              <a:gd name="connsiteY767" fmla="*/ 4070255 h 6858000"/>
              <a:gd name="connsiteX768" fmla="*/ 6094575 w 6530564"/>
              <a:gd name="connsiteY768" fmla="*/ 4069439 h 6858000"/>
              <a:gd name="connsiteX769" fmla="*/ 6096761 w 6530564"/>
              <a:gd name="connsiteY769" fmla="*/ 4061003 h 6858000"/>
              <a:gd name="connsiteX770" fmla="*/ 6093461 w 6530564"/>
              <a:gd name="connsiteY770" fmla="*/ 4101553 h 6858000"/>
              <a:gd name="connsiteX771" fmla="*/ 6092647 w 6530564"/>
              <a:gd name="connsiteY771" fmla="*/ 4097743 h 6858000"/>
              <a:gd name="connsiteX772" fmla="*/ 6090461 w 6530564"/>
              <a:gd name="connsiteY772" fmla="*/ 4106179 h 6858000"/>
              <a:gd name="connsiteX773" fmla="*/ 6087462 w 6530564"/>
              <a:gd name="connsiteY773" fmla="*/ 4110804 h 6858000"/>
              <a:gd name="connsiteX774" fmla="*/ 6037541 w 6530564"/>
              <a:gd name="connsiteY774" fmla="*/ 4213114 h 6858000"/>
              <a:gd name="connsiteX775" fmla="*/ 6040540 w 6530564"/>
              <a:gd name="connsiteY775" fmla="*/ 4208487 h 6858000"/>
              <a:gd name="connsiteX776" fmla="*/ 6035913 w 6530564"/>
              <a:gd name="connsiteY776" fmla="*/ 4205492 h 6858000"/>
              <a:gd name="connsiteX777" fmla="*/ 6036727 w 6530564"/>
              <a:gd name="connsiteY777" fmla="*/ 4209302 h 6858000"/>
              <a:gd name="connsiteX778" fmla="*/ 6037541 w 6530564"/>
              <a:gd name="connsiteY778" fmla="*/ 4213114 h 6858000"/>
              <a:gd name="connsiteX779" fmla="*/ 6034541 w 6530564"/>
              <a:gd name="connsiteY779" fmla="*/ 4217738 h 6858000"/>
              <a:gd name="connsiteX780" fmla="*/ 6019543 w 6530564"/>
              <a:gd name="connsiteY780" fmla="*/ 4240865 h 6858000"/>
              <a:gd name="connsiteX781" fmla="*/ 6026355 w 6530564"/>
              <a:gd name="connsiteY781" fmla="*/ 4235425 h 6858000"/>
              <a:gd name="connsiteX782" fmla="*/ 6027169 w 6530564"/>
              <a:gd name="connsiteY782" fmla="*/ 4239235 h 6858000"/>
              <a:gd name="connsiteX783" fmla="*/ 6027984 w 6530564"/>
              <a:gd name="connsiteY783" fmla="*/ 4243047 h 6858000"/>
              <a:gd name="connsiteX784" fmla="*/ 6030985 w 6530564"/>
              <a:gd name="connsiteY784" fmla="*/ 4238420 h 6858000"/>
              <a:gd name="connsiteX785" fmla="*/ 6021427 w 6530564"/>
              <a:gd name="connsiteY785" fmla="*/ 4268354 h 6858000"/>
              <a:gd name="connsiteX786" fmla="*/ 6020613 w 6530564"/>
              <a:gd name="connsiteY786" fmla="*/ 4264544 h 6858000"/>
              <a:gd name="connsiteX787" fmla="*/ 6023613 w 6530564"/>
              <a:gd name="connsiteY787" fmla="*/ 4259918 h 6858000"/>
              <a:gd name="connsiteX788" fmla="*/ 6022799 w 6530564"/>
              <a:gd name="connsiteY788" fmla="*/ 4256108 h 6858000"/>
              <a:gd name="connsiteX789" fmla="*/ 6016800 w 6530564"/>
              <a:gd name="connsiteY789" fmla="*/ 4265358 h 6858000"/>
              <a:gd name="connsiteX790" fmla="*/ 6013801 w 6530564"/>
              <a:gd name="connsiteY790" fmla="*/ 4269984 h 6858000"/>
              <a:gd name="connsiteX791" fmla="*/ 5985177 w 6530564"/>
              <a:gd name="connsiteY791" fmla="*/ 4303990 h 6858000"/>
              <a:gd name="connsiteX792" fmla="*/ 5968249 w 6530564"/>
              <a:gd name="connsiteY792" fmla="*/ 4355422 h 6858000"/>
              <a:gd name="connsiteX793" fmla="*/ 5964437 w 6530564"/>
              <a:gd name="connsiteY793" fmla="*/ 4356236 h 6858000"/>
              <a:gd name="connsiteX794" fmla="*/ 5962251 w 6530564"/>
              <a:gd name="connsiteY794" fmla="*/ 4364670 h 6858000"/>
              <a:gd name="connsiteX795" fmla="*/ 5958437 w 6530564"/>
              <a:gd name="connsiteY795" fmla="*/ 4365486 h 6858000"/>
              <a:gd name="connsiteX796" fmla="*/ 5959251 w 6530564"/>
              <a:gd name="connsiteY796" fmla="*/ 4369296 h 6858000"/>
              <a:gd name="connsiteX797" fmla="*/ 5945069 w 6530564"/>
              <a:gd name="connsiteY797" fmla="*/ 4396235 h 6858000"/>
              <a:gd name="connsiteX798" fmla="*/ 5955695 w 6530564"/>
              <a:gd name="connsiteY798" fmla="*/ 4389979 h 6858000"/>
              <a:gd name="connsiteX799" fmla="*/ 5956509 w 6530564"/>
              <a:gd name="connsiteY799" fmla="*/ 4393791 h 6858000"/>
              <a:gd name="connsiteX800" fmla="*/ 5959509 w 6530564"/>
              <a:gd name="connsiteY800" fmla="*/ 4389164 h 6858000"/>
              <a:gd name="connsiteX801" fmla="*/ 5963323 w 6530564"/>
              <a:gd name="connsiteY801" fmla="*/ 4388350 h 6858000"/>
              <a:gd name="connsiteX802" fmla="*/ 5943140 w 6530564"/>
              <a:gd name="connsiteY802" fmla="*/ 4424538 h 6858000"/>
              <a:gd name="connsiteX803" fmla="*/ 5933884 w 6530564"/>
              <a:gd name="connsiteY803" fmla="*/ 4418547 h 6858000"/>
              <a:gd name="connsiteX804" fmla="*/ 5895447 w 6530564"/>
              <a:gd name="connsiteY804" fmla="*/ 4462619 h 6858000"/>
              <a:gd name="connsiteX805" fmla="*/ 5880707 w 6530564"/>
              <a:gd name="connsiteY805" fmla="*/ 4505613 h 6858000"/>
              <a:gd name="connsiteX806" fmla="*/ 5846083 w 6530564"/>
              <a:gd name="connsiteY806" fmla="*/ 4548870 h 6858000"/>
              <a:gd name="connsiteX807" fmla="*/ 5839527 w 6530564"/>
              <a:gd name="connsiteY807" fmla="*/ 4574178 h 6858000"/>
              <a:gd name="connsiteX808" fmla="*/ 5727729 w 6530564"/>
              <a:gd name="connsiteY808" fmla="*/ 4741505 h 6858000"/>
              <a:gd name="connsiteX809" fmla="*/ 5808417 w 6530564"/>
              <a:gd name="connsiteY809" fmla="*/ 4652545 h 6858000"/>
              <a:gd name="connsiteX810" fmla="*/ 5869779 w 6530564"/>
              <a:gd name="connsiteY810" fmla="*/ 4547793 h 6858000"/>
              <a:gd name="connsiteX811" fmla="*/ 5870593 w 6530564"/>
              <a:gd name="connsiteY811" fmla="*/ 4551603 h 6858000"/>
              <a:gd name="connsiteX812" fmla="*/ 5868407 w 6530564"/>
              <a:gd name="connsiteY812" fmla="*/ 4560039 h 6858000"/>
              <a:gd name="connsiteX813" fmla="*/ 5871408 w 6530564"/>
              <a:gd name="connsiteY813" fmla="*/ 4555413 h 6858000"/>
              <a:gd name="connsiteX814" fmla="*/ 5878220 w 6530564"/>
              <a:gd name="connsiteY814" fmla="*/ 4549973 h 6858000"/>
              <a:gd name="connsiteX815" fmla="*/ 5869221 w 6530564"/>
              <a:gd name="connsiteY815" fmla="*/ 4563850 h 6858000"/>
              <a:gd name="connsiteX816" fmla="*/ 5934654 w 6530564"/>
              <a:gd name="connsiteY816" fmla="*/ 4478149 h 6858000"/>
              <a:gd name="connsiteX817" fmla="*/ 5995761 w 6530564"/>
              <a:gd name="connsiteY817" fmla="*/ 4353528 h 6858000"/>
              <a:gd name="connsiteX818" fmla="*/ 6037497 w 6530564"/>
              <a:gd name="connsiteY818" fmla="*/ 4268905 h 6858000"/>
              <a:gd name="connsiteX819" fmla="*/ 6066979 w 6530564"/>
              <a:gd name="connsiteY819" fmla="*/ 4182916 h 6858000"/>
              <a:gd name="connsiteX820" fmla="*/ 6092089 w 6530564"/>
              <a:gd name="connsiteY820" fmla="*/ 4113800 h 6858000"/>
              <a:gd name="connsiteX821" fmla="*/ 6095089 w 6530564"/>
              <a:gd name="connsiteY821" fmla="*/ 4109174 h 6858000"/>
              <a:gd name="connsiteX822" fmla="*/ 6097275 w 6530564"/>
              <a:gd name="connsiteY822" fmla="*/ 4100738 h 6858000"/>
              <a:gd name="connsiteX823" fmla="*/ 6147797 w 6530564"/>
              <a:gd name="connsiteY823" fmla="*/ 3926580 h 6858000"/>
              <a:gd name="connsiteX824" fmla="*/ 6161681 w 6530564"/>
              <a:gd name="connsiteY824" fmla="*/ 3935566 h 6858000"/>
              <a:gd name="connsiteX825" fmla="*/ 6176677 w 6530564"/>
              <a:gd name="connsiteY825" fmla="*/ 3912441 h 6858000"/>
              <a:gd name="connsiteX826" fmla="*/ 6174493 w 6530564"/>
              <a:gd name="connsiteY826" fmla="*/ 3920876 h 6858000"/>
              <a:gd name="connsiteX827" fmla="*/ 6172306 w 6530564"/>
              <a:gd name="connsiteY827" fmla="*/ 3929312 h 6858000"/>
              <a:gd name="connsiteX828" fmla="*/ 6175307 w 6530564"/>
              <a:gd name="connsiteY828" fmla="*/ 3924687 h 6858000"/>
              <a:gd name="connsiteX829" fmla="*/ 6177492 w 6530564"/>
              <a:gd name="connsiteY829" fmla="*/ 3916252 h 6858000"/>
              <a:gd name="connsiteX830" fmla="*/ 6180491 w 6530564"/>
              <a:gd name="connsiteY830" fmla="*/ 3911626 h 6858000"/>
              <a:gd name="connsiteX831" fmla="*/ 6187861 w 6530564"/>
              <a:gd name="connsiteY831" fmla="*/ 3890129 h 6858000"/>
              <a:gd name="connsiteX832" fmla="*/ 6187047 w 6530564"/>
              <a:gd name="connsiteY832" fmla="*/ 3886319 h 6858000"/>
              <a:gd name="connsiteX833" fmla="*/ 6186233 w 6530564"/>
              <a:gd name="connsiteY833" fmla="*/ 3882508 h 6858000"/>
              <a:gd name="connsiteX834" fmla="*/ 6183373 w 6530564"/>
              <a:gd name="connsiteY834" fmla="*/ 3883119 h 6858000"/>
              <a:gd name="connsiteX835" fmla="*/ 6183513 w 6530564"/>
              <a:gd name="connsiteY835" fmla="*/ 3879104 h 6858000"/>
              <a:gd name="connsiteX836" fmla="*/ 6183791 w 6530564"/>
              <a:gd name="connsiteY836" fmla="*/ 3871076 h 6858000"/>
              <a:gd name="connsiteX837" fmla="*/ 6167166 w 6530564"/>
              <a:gd name="connsiteY837" fmla="*/ 3886581 h 6858000"/>
              <a:gd name="connsiteX838" fmla="*/ 6168280 w 6530564"/>
              <a:gd name="connsiteY838" fmla="*/ 3854469 h 6858000"/>
              <a:gd name="connsiteX839" fmla="*/ 6163653 w 6530564"/>
              <a:gd name="connsiteY839" fmla="*/ 3851471 h 6858000"/>
              <a:gd name="connsiteX840" fmla="*/ 6167465 w 6530564"/>
              <a:gd name="connsiteY840" fmla="*/ 3850657 h 6858000"/>
              <a:gd name="connsiteX841" fmla="*/ 6166651 w 6530564"/>
              <a:gd name="connsiteY841" fmla="*/ 3846847 h 6858000"/>
              <a:gd name="connsiteX842" fmla="*/ 6165837 w 6530564"/>
              <a:gd name="connsiteY842" fmla="*/ 3843036 h 6858000"/>
              <a:gd name="connsiteX843" fmla="*/ 6165022 w 6530564"/>
              <a:gd name="connsiteY843" fmla="*/ 3839226 h 6858000"/>
              <a:gd name="connsiteX844" fmla="*/ 6175693 w 6530564"/>
              <a:gd name="connsiteY844" fmla="*/ 3777178 h 6858000"/>
              <a:gd name="connsiteX845" fmla="*/ 6171880 w 6530564"/>
              <a:gd name="connsiteY845" fmla="*/ 3777993 h 6858000"/>
              <a:gd name="connsiteX846" fmla="*/ 6174879 w 6530564"/>
              <a:gd name="connsiteY846" fmla="*/ 3773367 h 6858000"/>
              <a:gd name="connsiteX847" fmla="*/ 6180065 w 6530564"/>
              <a:gd name="connsiteY847" fmla="*/ 3760306 h 6858000"/>
              <a:gd name="connsiteX848" fmla="*/ 6175436 w 6530564"/>
              <a:gd name="connsiteY848" fmla="*/ 3757310 h 6858000"/>
              <a:gd name="connsiteX849" fmla="*/ 6197548 w 6530564"/>
              <a:gd name="connsiteY849" fmla="*/ 3692818 h 6858000"/>
              <a:gd name="connsiteX850" fmla="*/ 6199520 w 6530564"/>
              <a:gd name="connsiteY850" fmla="*/ 3608723 h 6858000"/>
              <a:gd name="connsiteX851" fmla="*/ 6065238 w 6530564"/>
              <a:gd name="connsiteY851" fmla="*/ 3308795 h 6858000"/>
              <a:gd name="connsiteX852" fmla="*/ 6065531 w 6530564"/>
              <a:gd name="connsiteY852" fmla="*/ 3314628 h 6858000"/>
              <a:gd name="connsiteX853" fmla="*/ 5962661 w 6530564"/>
              <a:gd name="connsiteY853" fmla="*/ 3968210 h 6858000"/>
              <a:gd name="connsiteX854" fmla="*/ 5809937 w 6530564"/>
              <a:gd name="connsiteY854" fmla="*/ 4303923 h 6858000"/>
              <a:gd name="connsiteX855" fmla="*/ 5551706 w 6530564"/>
              <a:gd name="connsiteY855" fmla="*/ 4690196 h 6858000"/>
              <a:gd name="connsiteX856" fmla="*/ 5516536 w 6530564"/>
              <a:gd name="connsiteY856" fmla="*/ 4707050 h 6858000"/>
              <a:gd name="connsiteX857" fmla="*/ 5503087 w 6530564"/>
              <a:gd name="connsiteY857" fmla="*/ 4713664 h 6858000"/>
              <a:gd name="connsiteX858" fmla="*/ 5304022 w 6530564"/>
              <a:gd name="connsiteY858" fmla="*/ 4917255 h 6858000"/>
              <a:gd name="connsiteX859" fmla="*/ 5300471 w 6530564"/>
              <a:gd name="connsiteY859" fmla="*/ 4925062 h 6858000"/>
              <a:gd name="connsiteX860" fmla="*/ 5343981 w 6530564"/>
              <a:gd name="connsiteY860" fmla="*/ 4920662 h 6858000"/>
              <a:gd name="connsiteX861" fmla="*/ 5655346 w 6530564"/>
              <a:gd name="connsiteY861" fmla="*/ 4608480 h 6858000"/>
              <a:gd name="connsiteX862" fmla="*/ 5983356 w 6530564"/>
              <a:gd name="connsiteY862" fmla="*/ 3978135 h 6858000"/>
              <a:gd name="connsiteX863" fmla="*/ 6073117 w 6530564"/>
              <a:gd name="connsiteY863" fmla="*/ 3583217 h 6858000"/>
              <a:gd name="connsiteX864" fmla="*/ 6074066 w 6530564"/>
              <a:gd name="connsiteY864" fmla="*/ 3578467 h 6858000"/>
              <a:gd name="connsiteX865" fmla="*/ 6079369 w 6530564"/>
              <a:gd name="connsiteY865" fmla="*/ 3507090 h 6858000"/>
              <a:gd name="connsiteX866" fmla="*/ 6072751 w 6530564"/>
              <a:gd name="connsiteY866" fmla="*/ 3363985 h 6858000"/>
              <a:gd name="connsiteX867" fmla="*/ 2047326 w 6530564"/>
              <a:gd name="connsiteY867" fmla="*/ 3281632 h 6858000"/>
              <a:gd name="connsiteX868" fmla="*/ 2045645 w 6530564"/>
              <a:gd name="connsiteY868" fmla="*/ 3284178 h 6858000"/>
              <a:gd name="connsiteX869" fmla="*/ 2047343 w 6530564"/>
              <a:gd name="connsiteY869" fmla="*/ 3286585 h 6858000"/>
              <a:gd name="connsiteX870" fmla="*/ 2051036 w 6530564"/>
              <a:gd name="connsiteY870" fmla="*/ 3201671 h 6858000"/>
              <a:gd name="connsiteX871" fmla="*/ 2050661 w 6530564"/>
              <a:gd name="connsiteY871" fmla="*/ 3206416 h 6858000"/>
              <a:gd name="connsiteX872" fmla="*/ 2049263 w 6530564"/>
              <a:gd name="connsiteY872" fmla="*/ 3226807 h 6858000"/>
              <a:gd name="connsiteX873" fmla="*/ 2049406 w 6530564"/>
              <a:gd name="connsiteY873" fmla="*/ 3233130 h 6858000"/>
              <a:gd name="connsiteX874" fmla="*/ 1495570 w 6530564"/>
              <a:gd name="connsiteY874" fmla="*/ 3077486 h 6858000"/>
              <a:gd name="connsiteX875" fmla="*/ 1496569 w 6530564"/>
              <a:gd name="connsiteY875" fmla="*/ 3082159 h 6858000"/>
              <a:gd name="connsiteX876" fmla="*/ 1491897 w 6530564"/>
              <a:gd name="connsiteY876" fmla="*/ 3083156 h 6858000"/>
              <a:gd name="connsiteX877" fmla="*/ 1495570 w 6530564"/>
              <a:gd name="connsiteY877" fmla="*/ 3077486 h 6858000"/>
              <a:gd name="connsiteX878" fmla="*/ 2063000 w 6530564"/>
              <a:gd name="connsiteY878" fmla="*/ 3065542 h 6858000"/>
              <a:gd name="connsiteX879" fmla="*/ 2061195 w 6530564"/>
              <a:gd name="connsiteY879" fmla="*/ 3075253 h 6858000"/>
              <a:gd name="connsiteX880" fmla="*/ 2058277 w 6530564"/>
              <a:gd name="connsiteY880" fmla="*/ 3102543 h 6858000"/>
              <a:gd name="connsiteX881" fmla="*/ 2056929 w 6530564"/>
              <a:gd name="connsiteY881" fmla="*/ 3122128 h 6858000"/>
              <a:gd name="connsiteX882" fmla="*/ 6487598 w 6530564"/>
              <a:gd name="connsiteY882" fmla="*/ 3056185 h 6858000"/>
              <a:gd name="connsiteX883" fmla="*/ 6493268 w 6530564"/>
              <a:gd name="connsiteY883" fmla="*/ 3059858 h 6858000"/>
              <a:gd name="connsiteX884" fmla="*/ 6488597 w 6530564"/>
              <a:gd name="connsiteY884" fmla="*/ 3060857 h 6858000"/>
              <a:gd name="connsiteX885" fmla="*/ 6487598 w 6530564"/>
              <a:gd name="connsiteY885" fmla="*/ 3056185 h 6858000"/>
              <a:gd name="connsiteX886" fmla="*/ 6485963 w 6530564"/>
              <a:gd name="connsiteY886" fmla="*/ 3002807 h 6858000"/>
              <a:gd name="connsiteX887" fmla="*/ 6508597 w 6530564"/>
              <a:gd name="connsiteY887" fmla="*/ 3085888 h 6858000"/>
              <a:gd name="connsiteX888" fmla="*/ 6520853 w 6530564"/>
              <a:gd name="connsiteY888" fmla="*/ 3091817 h 6858000"/>
              <a:gd name="connsiteX889" fmla="*/ 6530564 w 6530564"/>
              <a:gd name="connsiteY889" fmla="*/ 3120178 h 6858000"/>
              <a:gd name="connsiteX890" fmla="*/ 6530564 w 6530564"/>
              <a:gd name="connsiteY890" fmla="*/ 3206162 h 6858000"/>
              <a:gd name="connsiteX891" fmla="*/ 6521209 w 6530564"/>
              <a:gd name="connsiteY891" fmla="*/ 3190646 h 6858000"/>
              <a:gd name="connsiteX892" fmla="*/ 6525881 w 6530564"/>
              <a:gd name="connsiteY892" fmla="*/ 3189649 h 6858000"/>
              <a:gd name="connsiteX893" fmla="*/ 6523885 w 6530564"/>
              <a:gd name="connsiteY893" fmla="*/ 3180305 h 6858000"/>
              <a:gd name="connsiteX894" fmla="*/ 6522887 w 6530564"/>
              <a:gd name="connsiteY894" fmla="*/ 3175635 h 6858000"/>
              <a:gd name="connsiteX895" fmla="*/ 6517578 w 6530564"/>
              <a:gd name="connsiteY895" fmla="*/ 3127927 h 6858000"/>
              <a:gd name="connsiteX896" fmla="*/ 6512907 w 6530564"/>
              <a:gd name="connsiteY896" fmla="*/ 3128925 h 6858000"/>
              <a:gd name="connsiteX897" fmla="*/ 6516581 w 6530564"/>
              <a:gd name="connsiteY897" fmla="*/ 3123256 h 6858000"/>
              <a:gd name="connsiteX898" fmla="*/ 6510911 w 6530564"/>
              <a:gd name="connsiteY898" fmla="*/ 3119583 h 6858000"/>
              <a:gd name="connsiteX899" fmla="*/ 6504923 w 6530564"/>
              <a:gd name="connsiteY899" fmla="*/ 3091557 h 6858000"/>
              <a:gd name="connsiteX900" fmla="*/ 6497260 w 6530564"/>
              <a:gd name="connsiteY900" fmla="*/ 3078542 h 6858000"/>
              <a:gd name="connsiteX901" fmla="*/ 6500931 w 6530564"/>
              <a:gd name="connsiteY901" fmla="*/ 3072873 h 6858000"/>
              <a:gd name="connsiteX902" fmla="*/ 6490593 w 6530564"/>
              <a:gd name="connsiteY902" fmla="*/ 3070198 h 6858000"/>
              <a:gd name="connsiteX903" fmla="*/ 6495263 w 6530564"/>
              <a:gd name="connsiteY903" fmla="*/ 3069200 h 6858000"/>
              <a:gd name="connsiteX904" fmla="*/ 6494265 w 6530564"/>
              <a:gd name="connsiteY904" fmla="*/ 3064529 h 6858000"/>
              <a:gd name="connsiteX905" fmla="*/ 6493268 w 6530564"/>
              <a:gd name="connsiteY905" fmla="*/ 3059858 h 6858000"/>
              <a:gd name="connsiteX906" fmla="*/ 6492269 w 6530564"/>
              <a:gd name="connsiteY906" fmla="*/ 3055188 h 6858000"/>
              <a:gd name="connsiteX907" fmla="*/ 6491272 w 6530564"/>
              <a:gd name="connsiteY907" fmla="*/ 3050515 h 6858000"/>
              <a:gd name="connsiteX908" fmla="*/ 6493945 w 6530564"/>
              <a:gd name="connsiteY908" fmla="*/ 3040177 h 6858000"/>
              <a:gd name="connsiteX909" fmla="*/ 6487279 w 6530564"/>
              <a:gd name="connsiteY909" fmla="*/ 3031831 h 6858000"/>
              <a:gd name="connsiteX910" fmla="*/ 6485963 w 6530564"/>
              <a:gd name="connsiteY910" fmla="*/ 3002807 h 6858000"/>
              <a:gd name="connsiteX911" fmla="*/ 2135961 w 6530564"/>
              <a:gd name="connsiteY911" fmla="*/ 2977892 h 6858000"/>
              <a:gd name="connsiteX912" fmla="*/ 2135002 w 6530564"/>
              <a:gd name="connsiteY912" fmla="*/ 2982694 h 6858000"/>
              <a:gd name="connsiteX913" fmla="*/ 2136350 w 6530564"/>
              <a:gd name="connsiteY913" fmla="*/ 2985028 h 6858000"/>
              <a:gd name="connsiteX914" fmla="*/ 2138107 w 6530564"/>
              <a:gd name="connsiteY914" fmla="*/ 2978468 h 6858000"/>
              <a:gd name="connsiteX915" fmla="*/ 1530525 w 6530564"/>
              <a:gd name="connsiteY915" fmla="*/ 2870743 h 6858000"/>
              <a:gd name="connsiteX916" fmla="*/ 1530389 w 6530564"/>
              <a:gd name="connsiteY916" fmla="*/ 2874680 h 6858000"/>
              <a:gd name="connsiteX917" fmla="*/ 1526716 w 6530564"/>
              <a:gd name="connsiteY917" fmla="*/ 2880348 h 6858000"/>
              <a:gd name="connsiteX918" fmla="*/ 1549890 w 6530564"/>
              <a:gd name="connsiteY918" fmla="*/ 2806826 h 6858000"/>
              <a:gd name="connsiteX919" fmla="*/ 1550113 w 6530564"/>
              <a:gd name="connsiteY919" fmla="*/ 2806971 h 6858000"/>
              <a:gd name="connsiteX920" fmla="*/ 1549629 w 6530564"/>
              <a:gd name="connsiteY920" fmla="*/ 2807814 h 6858000"/>
              <a:gd name="connsiteX921" fmla="*/ 2190201 w 6530564"/>
              <a:gd name="connsiteY921" fmla="*/ 2770932 h 6858000"/>
              <a:gd name="connsiteX922" fmla="*/ 2189323 w 6530564"/>
              <a:gd name="connsiteY922" fmla="*/ 2774211 h 6858000"/>
              <a:gd name="connsiteX923" fmla="*/ 2188443 w 6530564"/>
              <a:gd name="connsiteY923" fmla="*/ 2777491 h 6858000"/>
              <a:gd name="connsiteX924" fmla="*/ 2184927 w 6530564"/>
              <a:gd name="connsiteY924" fmla="*/ 2790612 h 6858000"/>
              <a:gd name="connsiteX925" fmla="*/ 2181290 w 6530564"/>
              <a:gd name="connsiteY925" fmla="*/ 2797164 h 6858000"/>
              <a:gd name="connsiteX926" fmla="*/ 6368398 w 6530564"/>
              <a:gd name="connsiteY926" fmla="*/ 2681145 h 6858000"/>
              <a:gd name="connsiteX927" fmla="*/ 6376065 w 6530564"/>
              <a:gd name="connsiteY927" fmla="*/ 2694161 h 6858000"/>
              <a:gd name="connsiteX928" fmla="*/ 6377063 w 6530564"/>
              <a:gd name="connsiteY928" fmla="*/ 2698832 h 6858000"/>
              <a:gd name="connsiteX929" fmla="*/ 6378061 w 6530564"/>
              <a:gd name="connsiteY929" fmla="*/ 2703503 h 6858000"/>
              <a:gd name="connsiteX930" fmla="*/ 6379057 w 6530564"/>
              <a:gd name="connsiteY930" fmla="*/ 2708174 h 6858000"/>
              <a:gd name="connsiteX931" fmla="*/ 6372391 w 6530564"/>
              <a:gd name="connsiteY931" fmla="*/ 2699831 h 6858000"/>
              <a:gd name="connsiteX932" fmla="*/ 6368398 w 6530564"/>
              <a:gd name="connsiteY932" fmla="*/ 2681145 h 6858000"/>
              <a:gd name="connsiteX933" fmla="*/ 1615952 w 6530564"/>
              <a:gd name="connsiteY933" fmla="*/ 2612189 h 6858000"/>
              <a:gd name="connsiteX934" fmla="*/ 1617948 w 6530564"/>
              <a:gd name="connsiteY934" fmla="*/ 2621531 h 6858000"/>
              <a:gd name="connsiteX935" fmla="*/ 1578861 w 6530564"/>
              <a:gd name="connsiteY935" fmla="*/ 2712914 h 6858000"/>
              <a:gd name="connsiteX936" fmla="*/ 1573966 w 6530564"/>
              <a:gd name="connsiteY936" fmla="*/ 2741433 h 6858000"/>
              <a:gd name="connsiteX937" fmla="*/ 1556905 w 6530564"/>
              <a:gd name="connsiteY937" fmla="*/ 2780304 h 6858000"/>
              <a:gd name="connsiteX938" fmla="*/ 1579289 w 6530564"/>
              <a:gd name="connsiteY938" fmla="*/ 2695699 h 6858000"/>
              <a:gd name="connsiteX939" fmla="*/ 1595842 w 6530564"/>
              <a:gd name="connsiteY939" fmla="*/ 2645791 h 6858000"/>
              <a:gd name="connsiteX940" fmla="*/ 1603256 w 6530564"/>
              <a:gd name="connsiteY940" fmla="*/ 2644207 h 6858000"/>
              <a:gd name="connsiteX941" fmla="*/ 1612279 w 6530564"/>
              <a:gd name="connsiteY941" fmla="*/ 2617859 h 6858000"/>
              <a:gd name="connsiteX942" fmla="*/ 1615952 w 6530564"/>
              <a:gd name="connsiteY942" fmla="*/ 2612189 h 6858000"/>
              <a:gd name="connsiteX943" fmla="*/ 1613956 w 6530564"/>
              <a:gd name="connsiteY943" fmla="*/ 2602847 h 6858000"/>
              <a:gd name="connsiteX944" fmla="*/ 1611280 w 6530564"/>
              <a:gd name="connsiteY944" fmla="*/ 2613188 h 6858000"/>
              <a:gd name="connsiteX945" fmla="*/ 1607608 w 6530564"/>
              <a:gd name="connsiteY945" fmla="*/ 2618857 h 6858000"/>
              <a:gd name="connsiteX946" fmla="*/ 1599798 w 6530564"/>
              <a:gd name="connsiteY946" fmla="*/ 2633861 h 6858000"/>
              <a:gd name="connsiteX947" fmla="*/ 1607087 w 6530564"/>
              <a:gd name="connsiteY947" fmla="*/ 2611884 h 6858000"/>
              <a:gd name="connsiteX948" fmla="*/ 1610283 w 6530564"/>
              <a:gd name="connsiteY948" fmla="*/ 2608515 h 6858000"/>
              <a:gd name="connsiteX949" fmla="*/ 1609003 w 6530564"/>
              <a:gd name="connsiteY949" fmla="*/ 2606107 h 6858000"/>
              <a:gd name="connsiteX950" fmla="*/ 1609622 w 6530564"/>
              <a:gd name="connsiteY950" fmla="*/ 2604236 h 6858000"/>
              <a:gd name="connsiteX951" fmla="*/ 1612438 w 6530564"/>
              <a:gd name="connsiteY951" fmla="*/ 2595743 h 6858000"/>
              <a:gd name="connsiteX952" fmla="*/ 1612958 w 6530564"/>
              <a:gd name="connsiteY952" fmla="*/ 2598177 h 6858000"/>
              <a:gd name="connsiteX953" fmla="*/ 1611136 w 6530564"/>
              <a:gd name="connsiteY953" fmla="*/ 2599671 h 6858000"/>
              <a:gd name="connsiteX954" fmla="*/ 1622980 w 6530564"/>
              <a:gd name="connsiteY954" fmla="*/ 2576498 h 6858000"/>
              <a:gd name="connsiteX955" fmla="*/ 1620306 w 6530564"/>
              <a:gd name="connsiteY955" fmla="*/ 2586839 h 6858000"/>
              <a:gd name="connsiteX956" fmla="*/ 1619308 w 6530564"/>
              <a:gd name="connsiteY956" fmla="*/ 2582167 h 6858000"/>
              <a:gd name="connsiteX957" fmla="*/ 1616762 w 6530564"/>
              <a:gd name="connsiteY957" fmla="*/ 2582712 h 6858000"/>
              <a:gd name="connsiteX958" fmla="*/ 1618505 w 6530564"/>
              <a:gd name="connsiteY958" fmla="*/ 2577454 h 6858000"/>
              <a:gd name="connsiteX959" fmla="*/ 1649502 w 6530564"/>
              <a:gd name="connsiteY959" fmla="*/ 2499886 h 6858000"/>
              <a:gd name="connsiteX960" fmla="*/ 1648634 w 6530564"/>
              <a:gd name="connsiteY960" fmla="*/ 2503325 h 6858000"/>
              <a:gd name="connsiteX961" fmla="*/ 1655719 w 6530564"/>
              <a:gd name="connsiteY961" fmla="*/ 2501126 h 6858000"/>
              <a:gd name="connsiteX962" fmla="*/ 1625655 w 6530564"/>
              <a:gd name="connsiteY962" fmla="*/ 2566159 h 6858000"/>
              <a:gd name="connsiteX963" fmla="*/ 1621993 w 6530564"/>
              <a:gd name="connsiteY963" fmla="*/ 2566942 h 6858000"/>
              <a:gd name="connsiteX964" fmla="*/ 1623115 w 6530564"/>
              <a:gd name="connsiteY964" fmla="*/ 2563555 h 6858000"/>
              <a:gd name="connsiteX965" fmla="*/ 2319373 w 6530564"/>
              <a:gd name="connsiteY965" fmla="*/ 2498792 h 6858000"/>
              <a:gd name="connsiteX966" fmla="*/ 2303814 w 6530564"/>
              <a:gd name="connsiteY966" fmla="*/ 2500188 h 6858000"/>
              <a:gd name="connsiteX967" fmla="*/ 2290837 w 6530564"/>
              <a:gd name="connsiteY967" fmla="*/ 2517807 h 6858000"/>
              <a:gd name="connsiteX968" fmla="*/ 2215875 w 6530564"/>
              <a:gd name="connsiteY968" fmla="*/ 2697450 h 6858000"/>
              <a:gd name="connsiteX969" fmla="*/ 2209226 w 6530564"/>
              <a:gd name="connsiteY969" fmla="*/ 2715686 h 6858000"/>
              <a:gd name="connsiteX970" fmla="*/ 2208765 w 6530564"/>
              <a:gd name="connsiteY970" fmla="*/ 2718664 h 6858000"/>
              <a:gd name="connsiteX971" fmla="*/ 2202915 w 6530564"/>
              <a:gd name="connsiteY971" fmla="*/ 2749726 h 6858000"/>
              <a:gd name="connsiteX972" fmla="*/ 2202035 w 6530564"/>
              <a:gd name="connsiteY972" fmla="*/ 2753007 h 6858000"/>
              <a:gd name="connsiteX973" fmla="*/ 2195240 w 6530564"/>
              <a:gd name="connsiteY973" fmla="*/ 2765248 h 6858000"/>
              <a:gd name="connsiteX974" fmla="*/ 2191960 w 6530564"/>
              <a:gd name="connsiteY974" fmla="*/ 2764370 h 6858000"/>
              <a:gd name="connsiteX975" fmla="*/ 2191515 w 6530564"/>
              <a:gd name="connsiteY975" fmla="*/ 2764250 h 6858000"/>
              <a:gd name="connsiteX976" fmla="*/ 2182554 w 6530564"/>
              <a:gd name="connsiteY976" fmla="*/ 2788823 h 6858000"/>
              <a:gd name="connsiteX977" fmla="*/ 2178751 w 6530564"/>
              <a:gd name="connsiteY977" fmla="*/ 2801737 h 6858000"/>
              <a:gd name="connsiteX978" fmla="*/ 2181290 w 6530564"/>
              <a:gd name="connsiteY978" fmla="*/ 2797164 h 6858000"/>
              <a:gd name="connsiteX979" fmla="*/ 2172327 w 6530564"/>
              <a:gd name="connsiteY979" fmla="*/ 2823555 h 6858000"/>
              <a:gd name="connsiteX980" fmla="*/ 2164219 w 6530564"/>
              <a:gd name="connsiteY980" fmla="*/ 2851082 h 6858000"/>
              <a:gd name="connsiteX981" fmla="*/ 2161835 w 6530564"/>
              <a:gd name="connsiteY981" fmla="*/ 2861828 h 6858000"/>
              <a:gd name="connsiteX982" fmla="*/ 2158794 w 6530564"/>
              <a:gd name="connsiteY982" fmla="*/ 2875021 h 6858000"/>
              <a:gd name="connsiteX983" fmla="*/ 2157915 w 6530564"/>
              <a:gd name="connsiteY983" fmla="*/ 2878301 h 6858000"/>
              <a:gd name="connsiteX984" fmla="*/ 2148821 w 6530564"/>
              <a:gd name="connsiteY984" fmla="*/ 2913407 h 6858000"/>
              <a:gd name="connsiteX985" fmla="*/ 2139494 w 6530564"/>
              <a:gd name="connsiteY985" fmla="*/ 2960172 h 6858000"/>
              <a:gd name="connsiteX986" fmla="*/ 2142037 w 6530564"/>
              <a:gd name="connsiteY986" fmla="*/ 2950680 h 6858000"/>
              <a:gd name="connsiteX987" fmla="*/ 2161195 w 6530564"/>
              <a:gd name="connsiteY987" fmla="*/ 2879181 h 6858000"/>
              <a:gd name="connsiteX988" fmla="*/ 2168636 w 6530564"/>
              <a:gd name="connsiteY988" fmla="*/ 2877658 h 6858000"/>
              <a:gd name="connsiteX989" fmla="*/ 2169514 w 6530564"/>
              <a:gd name="connsiteY989" fmla="*/ 2874377 h 6858000"/>
              <a:gd name="connsiteX990" fmla="*/ 2166235 w 6530564"/>
              <a:gd name="connsiteY990" fmla="*/ 2873499 h 6858000"/>
              <a:gd name="connsiteX991" fmla="*/ 2184693 w 6530564"/>
              <a:gd name="connsiteY991" fmla="*/ 2804613 h 6858000"/>
              <a:gd name="connsiteX992" fmla="*/ 2181412 w 6530564"/>
              <a:gd name="connsiteY992" fmla="*/ 2803733 h 6858000"/>
              <a:gd name="connsiteX993" fmla="*/ 2188209 w 6530564"/>
              <a:gd name="connsiteY993" fmla="*/ 2791491 h 6858000"/>
              <a:gd name="connsiteX994" fmla="*/ 2189966 w 6530564"/>
              <a:gd name="connsiteY994" fmla="*/ 2784930 h 6858000"/>
              <a:gd name="connsiteX995" fmla="*/ 2202207 w 6530564"/>
              <a:gd name="connsiteY995" fmla="*/ 2791725 h 6858000"/>
              <a:gd name="connsiteX996" fmla="*/ 2198691 w 6530564"/>
              <a:gd name="connsiteY996" fmla="*/ 2804847 h 6858000"/>
              <a:gd name="connsiteX997" fmla="*/ 2193417 w 6530564"/>
              <a:gd name="connsiteY997" fmla="*/ 2824530 h 6858000"/>
              <a:gd name="connsiteX998" fmla="*/ 2192539 w 6530564"/>
              <a:gd name="connsiteY998" fmla="*/ 2827809 h 6858000"/>
              <a:gd name="connsiteX999" fmla="*/ 2191660 w 6530564"/>
              <a:gd name="connsiteY999" fmla="*/ 2831090 h 6858000"/>
              <a:gd name="connsiteX1000" fmla="*/ 2189902 w 6530564"/>
              <a:gd name="connsiteY1000" fmla="*/ 2837650 h 6858000"/>
              <a:gd name="connsiteX1001" fmla="*/ 2189023 w 6530564"/>
              <a:gd name="connsiteY1001" fmla="*/ 2840931 h 6858000"/>
              <a:gd name="connsiteX1002" fmla="*/ 2189696 w 6530564"/>
              <a:gd name="connsiteY1002" fmla="*/ 2840543 h 6858000"/>
              <a:gd name="connsiteX1003" fmla="*/ 2208348 w 6530564"/>
              <a:gd name="connsiteY1003" fmla="*/ 2778797 h 6858000"/>
              <a:gd name="connsiteX1004" fmla="*/ 2211622 w 6530564"/>
              <a:gd name="connsiteY1004" fmla="*/ 2769653 h 6858000"/>
              <a:gd name="connsiteX1005" fmla="*/ 2207481 w 6530564"/>
              <a:gd name="connsiteY1005" fmla="*/ 2772046 h 6858000"/>
              <a:gd name="connsiteX1006" fmla="*/ 2203965 w 6530564"/>
              <a:gd name="connsiteY1006" fmla="*/ 2785166 h 6858000"/>
              <a:gd name="connsiteX1007" fmla="*/ 2192603 w 6530564"/>
              <a:gd name="connsiteY1007" fmla="*/ 2775089 h 6858000"/>
              <a:gd name="connsiteX1008" fmla="*/ 2194361 w 6530564"/>
              <a:gd name="connsiteY1008" fmla="*/ 2768530 h 6858000"/>
              <a:gd name="connsiteX1009" fmla="*/ 2195240 w 6530564"/>
              <a:gd name="connsiteY1009" fmla="*/ 2765248 h 6858000"/>
              <a:gd name="connsiteX1010" fmla="*/ 2197641 w 6530564"/>
              <a:gd name="connsiteY1010" fmla="*/ 2769408 h 6858000"/>
              <a:gd name="connsiteX1011" fmla="*/ 2201800 w 6530564"/>
              <a:gd name="connsiteY1011" fmla="*/ 2767006 h 6858000"/>
              <a:gd name="connsiteX1012" fmla="*/ 2200278 w 6530564"/>
              <a:gd name="connsiteY1012" fmla="*/ 2759567 h 6858000"/>
              <a:gd name="connsiteX1013" fmla="*/ 2201156 w 6530564"/>
              <a:gd name="connsiteY1013" fmla="*/ 2756287 h 6858000"/>
              <a:gd name="connsiteX1014" fmla="*/ 2207953 w 6530564"/>
              <a:gd name="connsiteY1014" fmla="*/ 2744045 h 6858000"/>
              <a:gd name="connsiteX1015" fmla="*/ 2216271 w 6530564"/>
              <a:gd name="connsiteY1015" fmla="*/ 2739241 h 6858000"/>
              <a:gd name="connsiteX1016" fmla="*/ 2225703 w 6530564"/>
              <a:gd name="connsiteY1016" fmla="*/ 2717159 h 6858000"/>
              <a:gd name="connsiteX1017" fmla="*/ 2220022 w 6530564"/>
              <a:gd name="connsiteY1017" fmla="*/ 2712121 h 6858000"/>
              <a:gd name="connsiteX1018" fmla="*/ 2227462 w 6530564"/>
              <a:gd name="connsiteY1018" fmla="*/ 2710598 h 6858000"/>
              <a:gd name="connsiteX1019" fmla="*/ 2229455 w 6530564"/>
              <a:gd name="connsiteY1019" fmla="*/ 2690037 h 6858000"/>
              <a:gd name="connsiteX1020" fmla="*/ 2238887 w 6530564"/>
              <a:gd name="connsiteY1020" fmla="*/ 2667954 h 6858000"/>
              <a:gd name="connsiteX1021" fmla="*/ 2239767 w 6530564"/>
              <a:gd name="connsiteY1021" fmla="*/ 2664674 h 6858000"/>
              <a:gd name="connsiteX1022" fmla="*/ 2248965 w 6530564"/>
              <a:gd name="connsiteY1022" fmla="*/ 2656591 h 6858000"/>
              <a:gd name="connsiteX1023" fmla="*/ 2252715 w 6530564"/>
              <a:gd name="connsiteY1023" fmla="*/ 2629469 h 6858000"/>
              <a:gd name="connsiteX1024" fmla="*/ 2266307 w 6530564"/>
              <a:gd name="connsiteY1024" fmla="*/ 2604985 h 6858000"/>
              <a:gd name="connsiteX1025" fmla="*/ 2273104 w 6530564"/>
              <a:gd name="connsiteY1025" fmla="*/ 2592744 h 6858000"/>
              <a:gd name="connsiteX1026" fmla="*/ 2287340 w 6530564"/>
              <a:gd name="connsiteY1026" fmla="*/ 2578980 h 6858000"/>
              <a:gd name="connsiteX1027" fmla="*/ 2314759 w 6530564"/>
              <a:gd name="connsiteY1027" fmla="*/ 2516010 h 6858000"/>
              <a:gd name="connsiteX1028" fmla="*/ 2318274 w 6530564"/>
              <a:gd name="connsiteY1028" fmla="*/ 2502889 h 6858000"/>
              <a:gd name="connsiteX1029" fmla="*/ 1745743 w 6530564"/>
              <a:gd name="connsiteY1029" fmla="*/ 2277280 h 6858000"/>
              <a:gd name="connsiteX1030" fmla="*/ 1746544 w 6530564"/>
              <a:gd name="connsiteY1030" fmla="*/ 2277481 h 6858000"/>
              <a:gd name="connsiteX1031" fmla="*/ 1735073 w 6530564"/>
              <a:gd name="connsiteY1031" fmla="*/ 2301013 h 6858000"/>
              <a:gd name="connsiteX1032" fmla="*/ 1715529 w 6530564"/>
              <a:gd name="connsiteY1032" fmla="*/ 2346705 h 6858000"/>
              <a:gd name="connsiteX1033" fmla="*/ 1682110 w 6530564"/>
              <a:gd name="connsiteY1033" fmla="*/ 2441760 h 6858000"/>
              <a:gd name="connsiteX1034" fmla="*/ 1676442 w 6530564"/>
              <a:gd name="connsiteY1034" fmla="*/ 2438087 h 6858000"/>
              <a:gd name="connsiteX1035" fmla="*/ 1665372 w 6530564"/>
              <a:gd name="connsiteY1035" fmla="*/ 2469147 h 6858000"/>
              <a:gd name="connsiteX1036" fmla="*/ 1652015 w 6530564"/>
              <a:gd name="connsiteY1036" fmla="*/ 2493822 h 6858000"/>
              <a:gd name="connsiteX1037" fmla="*/ 1729501 w 6530564"/>
              <a:gd name="connsiteY1037" fmla="*/ 2306860 h 6858000"/>
              <a:gd name="connsiteX1038" fmla="*/ 1737409 w 6530564"/>
              <a:gd name="connsiteY1038" fmla="*/ 2286918 h 6858000"/>
              <a:gd name="connsiteX1039" fmla="*/ 1745743 w 6530564"/>
              <a:gd name="connsiteY1039" fmla="*/ 2277280 h 6858000"/>
              <a:gd name="connsiteX1040" fmla="*/ 2406271 w 6530564"/>
              <a:gd name="connsiteY1040" fmla="*/ 2140812 h 6858000"/>
              <a:gd name="connsiteX1041" fmla="*/ 2381400 w 6530564"/>
              <a:gd name="connsiteY1041" fmla="*/ 2172178 h 6858000"/>
              <a:gd name="connsiteX1042" fmla="*/ 2360419 w 6530564"/>
              <a:gd name="connsiteY1042" fmla="*/ 2201275 h 6858000"/>
              <a:gd name="connsiteX1043" fmla="*/ 2279573 w 6530564"/>
              <a:gd name="connsiteY1043" fmla="*/ 2306181 h 6858000"/>
              <a:gd name="connsiteX1044" fmla="*/ 2232000 w 6530564"/>
              <a:gd name="connsiteY1044" fmla="*/ 2391875 h 6858000"/>
              <a:gd name="connsiteX1045" fmla="*/ 2198898 w 6530564"/>
              <a:gd name="connsiteY1045" fmla="*/ 2449807 h 6858000"/>
              <a:gd name="connsiteX1046" fmla="*/ 2155721 w 6530564"/>
              <a:gd name="connsiteY1046" fmla="*/ 2519101 h 6858000"/>
              <a:gd name="connsiteX1047" fmla="*/ 2112543 w 6530564"/>
              <a:gd name="connsiteY1047" fmla="*/ 2588395 h 6858000"/>
              <a:gd name="connsiteX1048" fmla="*/ 2098073 w 6530564"/>
              <a:gd name="connsiteY1048" fmla="*/ 2616160 h 6858000"/>
              <a:gd name="connsiteX1049" fmla="*/ 2078328 w 6530564"/>
              <a:gd name="connsiteY1049" fmla="*/ 2663606 h 6858000"/>
              <a:gd name="connsiteX1050" fmla="*/ 2074811 w 6530564"/>
              <a:gd name="connsiteY1050" fmla="*/ 2676728 h 6858000"/>
              <a:gd name="connsiteX1051" fmla="*/ 2050908 w 6530564"/>
              <a:gd name="connsiteY1051" fmla="*/ 2726574 h 6858000"/>
              <a:gd name="connsiteX1052" fmla="*/ 2050028 w 6530564"/>
              <a:gd name="connsiteY1052" fmla="*/ 2729856 h 6858000"/>
              <a:gd name="connsiteX1053" fmla="*/ 2046748 w 6530564"/>
              <a:gd name="connsiteY1053" fmla="*/ 2728977 h 6858000"/>
              <a:gd name="connsiteX1054" fmla="*/ 2044991 w 6530564"/>
              <a:gd name="connsiteY1054" fmla="*/ 2735538 h 6858000"/>
              <a:gd name="connsiteX1055" fmla="*/ 2048271 w 6530564"/>
              <a:gd name="connsiteY1055" fmla="*/ 2736415 h 6858000"/>
              <a:gd name="connsiteX1056" fmla="*/ 2049149 w 6530564"/>
              <a:gd name="connsiteY1056" fmla="*/ 2733136 h 6858000"/>
              <a:gd name="connsiteX1057" fmla="*/ 2048035 w 6530564"/>
              <a:gd name="connsiteY1057" fmla="*/ 2750415 h 6858000"/>
              <a:gd name="connsiteX1058" fmla="*/ 1995770 w 6530564"/>
              <a:gd name="connsiteY1058" fmla="*/ 2919234 h 6858000"/>
              <a:gd name="connsiteX1059" fmla="*/ 1981470 w 6530564"/>
              <a:gd name="connsiteY1059" fmla="*/ 2985718 h 6858000"/>
              <a:gd name="connsiteX1060" fmla="*/ 1964707 w 6530564"/>
              <a:gd name="connsiteY1060" fmla="*/ 3100763 h 6858000"/>
              <a:gd name="connsiteX1061" fmla="*/ 1953626 w 6530564"/>
              <a:gd name="connsiteY1061" fmla="*/ 3220847 h 6858000"/>
              <a:gd name="connsiteX1062" fmla="*/ 1948288 w 6530564"/>
              <a:gd name="connsiteY1062" fmla="*/ 3293249 h 6858000"/>
              <a:gd name="connsiteX1063" fmla="*/ 1945417 w 6530564"/>
              <a:gd name="connsiteY1063" fmla="*/ 3317092 h 6858000"/>
              <a:gd name="connsiteX1064" fmla="*/ 1946232 w 6530564"/>
              <a:gd name="connsiteY1064" fmla="*/ 3366530 h 6858000"/>
              <a:gd name="connsiteX1065" fmla="*/ 1942952 w 6530564"/>
              <a:gd name="connsiteY1065" fmla="*/ 3365651 h 6858000"/>
              <a:gd name="connsiteX1066" fmla="*/ 1942074 w 6530564"/>
              <a:gd name="connsiteY1066" fmla="*/ 3368931 h 6858000"/>
              <a:gd name="connsiteX1067" fmla="*/ 1940315 w 6530564"/>
              <a:gd name="connsiteY1067" fmla="*/ 3375492 h 6858000"/>
              <a:gd name="connsiteX1068" fmla="*/ 1942716 w 6530564"/>
              <a:gd name="connsiteY1068" fmla="*/ 3379652 h 6858000"/>
              <a:gd name="connsiteX1069" fmla="*/ 1937678 w 6530564"/>
              <a:gd name="connsiteY1069" fmla="*/ 3385333 h 6858000"/>
              <a:gd name="connsiteX1070" fmla="*/ 1944239 w 6530564"/>
              <a:gd name="connsiteY1070" fmla="*/ 3387091 h 6858000"/>
              <a:gd name="connsiteX1071" fmla="*/ 1943359 w 6530564"/>
              <a:gd name="connsiteY1071" fmla="*/ 3390371 h 6858000"/>
              <a:gd name="connsiteX1072" fmla="*/ 1944882 w 6530564"/>
              <a:gd name="connsiteY1072" fmla="*/ 3397810 h 6858000"/>
              <a:gd name="connsiteX1073" fmla="*/ 1949920 w 6530564"/>
              <a:gd name="connsiteY1073" fmla="*/ 3392128 h 6858000"/>
              <a:gd name="connsiteX1074" fmla="*/ 1946640 w 6530564"/>
              <a:gd name="connsiteY1074" fmla="*/ 3391250 h 6858000"/>
              <a:gd name="connsiteX1075" fmla="*/ 1950798 w 6530564"/>
              <a:gd name="connsiteY1075" fmla="*/ 3388848 h 6858000"/>
              <a:gd name="connsiteX1076" fmla="*/ 1955068 w 6530564"/>
              <a:gd name="connsiteY1076" fmla="*/ 3477887 h 6858000"/>
              <a:gd name="connsiteX1077" fmla="*/ 1967593 w 6530564"/>
              <a:gd name="connsiteY1077" fmla="*/ 3614845 h 6858000"/>
              <a:gd name="connsiteX1078" fmla="*/ 1964311 w 6530564"/>
              <a:gd name="connsiteY1078" fmla="*/ 3613965 h 6858000"/>
              <a:gd name="connsiteX1079" fmla="*/ 1965190 w 6530564"/>
              <a:gd name="connsiteY1079" fmla="*/ 3610685 h 6858000"/>
              <a:gd name="connsiteX1080" fmla="*/ 1959509 w 6530564"/>
              <a:gd name="connsiteY1080" fmla="*/ 3605646 h 6858000"/>
              <a:gd name="connsiteX1081" fmla="*/ 1961030 w 6530564"/>
              <a:gd name="connsiteY1081" fmla="*/ 3613086 h 6858000"/>
              <a:gd name="connsiteX1082" fmla="*/ 1962553 w 6530564"/>
              <a:gd name="connsiteY1082" fmla="*/ 3620525 h 6858000"/>
              <a:gd name="connsiteX1083" fmla="*/ 1956636 w 6530564"/>
              <a:gd name="connsiteY1083" fmla="*/ 3629487 h 6858000"/>
              <a:gd name="connsiteX1084" fmla="*/ 1960956 w 6530564"/>
              <a:gd name="connsiteY1084" fmla="*/ 3629767 h 6858000"/>
              <a:gd name="connsiteX1085" fmla="*/ 1961195 w 6530564"/>
              <a:gd name="connsiteY1085" fmla="*/ 3627779 h 6858000"/>
              <a:gd name="connsiteX1086" fmla="*/ 1965598 w 6530564"/>
              <a:gd name="connsiteY1086" fmla="*/ 3635404 h 6858000"/>
              <a:gd name="connsiteX1087" fmla="*/ 1968235 w 6530564"/>
              <a:gd name="connsiteY1087" fmla="*/ 3625564 h 6858000"/>
              <a:gd name="connsiteX1088" fmla="*/ 1982406 w 6530564"/>
              <a:gd name="connsiteY1088" fmla="*/ 3664519 h 6858000"/>
              <a:gd name="connsiteX1089" fmla="*/ 1978248 w 6530564"/>
              <a:gd name="connsiteY1089" fmla="*/ 3666921 h 6858000"/>
              <a:gd name="connsiteX1090" fmla="*/ 1993063 w 6530564"/>
              <a:gd name="connsiteY1090" fmla="*/ 3716595 h 6858000"/>
              <a:gd name="connsiteX1091" fmla="*/ 1990662 w 6530564"/>
              <a:gd name="connsiteY1091" fmla="*/ 3712437 h 6858000"/>
              <a:gd name="connsiteX1092" fmla="*/ 2000440 w 6530564"/>
              <a:gd name="connsiteY1092" fmla="*/ 3767792 h 6858000"/>
              <a:gd name="connsiteX1093" fmla="*/ 2002841 w 6530564"/>
              <a:gd name="connsiteY1093" fmla="*/ 3771952 h 6858000"/>
              <a:gd name="connsiteX1094" fmla="*/ 2006357 w 6530564"/>
              <a:gd name="connsiteY1094" fmla="*/ 3758832 h 6858000"/>
              <a:gd name="connsiteX1095" fmla="*/ 2017248 w 6530564"/>
              <a:gd name="connsiteY1095" fmla="*/ 3796907 h 6858000"/>
              <a:gd name="connsiteX1096" fmla="*/ 2012210 w 6530564"/>
              <a:gd name="connsiteY1096" fmla="*/ 3802590 h 6858000"/>
              <a:gd name="connsiteX1097" fmla="*/ 2020293 w 6530564"/>
              <a:gd name="connsiteY1097" fmla="*/ 3811786 h 6858000"/>
              <a:gd name="connsiteX1098" fmla="*/ 2022695 w 6530564"/>
              <a:gd name="connsiteY1098" fmla="*/ 3815946 h 6858000"/>
              <a:gd name="connsiteX1099" fmla="*/ 2027497 w 6530564"/>
              <a:gd name="connsiteY1099" fmla="*/ 3824264 h 6858000"/>
              <a:gd name="connsiteX1100" fmla="*/ 2029256 w 6530564"/>
              <a:gd name="connsiteY1100" fmla="*/ 3817704 h 6858000"/>
              <a:gd name="connsiteX1101" fmla="*/ 2030134 w 6530564"/>
              <a:gd name="connsiteY1101" fmla="*/ 3814423 h 6858000"/>
              <a:gd name="connsiteX1102" fmla="*/ 2060002 w 6530564"/>
              <a:gd name="connsiteY1102" fmla="*/ 3899774 h 6858000"/>
              <a:gd name="connsiteX1103" fmla="*/ 2059530 w 6530564"/>
              <a:gd name="connsiteY1103" fmla="*/ 3927774 h 6858000"/>
              <a:gd name="connsiteX1104" fmla="*/ 2056251 w 6530564"/>
              <a:gd name="connsiteY1104" fmla="*/ 3926896 h 6858000"/>
              <a:gd name="connsiteX1105" fmla="*/ 2055372 w 6530564"/>
              <a:gd name="connsiteY1105" fmla="*/ 3930176 h 6858000"/>
              <a:gd name="connsiteX1106" fmla="*/ 2060174 w 6530564"/>
              <a:gd name="connsiteY1106" fmla="*/ 3938494 h 6858000"/>
              <a:gd name="connsiteX1107" fmla="*/ 2062575 w 6530564"/>
              <a:gd name="connsiteY1107" fmla="*/ 3942653 h 6858000"/>
              <a:gd name="connsiteX1108" fmla="*/ 2071537 w 6530564"/>
              <a:gd name="connsiteY1108" fmla="*/ 3948570 h 6858000"/>
              <a:gd name="connsiteX1109" fmla="*/ 2077862 w 6530564"/>
              <a:gd name="connsiteY1109" fmla="*/ 3964329 h 6858000"/>
              <a:gd name="connsiteX1110" fmla="*/ 2073296 w 6530564"/>
              <a:gd name="connsiteY1110" fmla="*/ 3942009 h 6858000"/>
              <a:gd name="connsiteX1111" fmla="*/ 2066735 w 6530564"/>
              <a:gd name="connsiteY1111" fmla="*/ 3940252 h 6858000"/>
              <a:gd name="connsiteX1112" fmla="*/ 2064334 w 6530564"/>
              <a:gd name="connsiteY1112" fmla="*/ 3936093 h 6858000"/>
              <a:gd name="connsiteX1113" fmla="*/ 2065212 w 6530564"/>
              <a:gd name="connsiteY1113" fmla="*/ 3932813 h 6858000"/>
              <a:gd name="connsiteX1114" fmla="*/ 2059530 w 6530564"/>
              <a:gd name="connsiteY1114" fmla="*/ 3927774 h 6858000"/>
              <a:gd name="connsiteX1115" fmla="*/ 2055670 w 6530564"/>
              <a:gd name="connsiteY1115" fmla="*/ 3863455 h 6858000"/>
              <a:gd name="connsiteX1116" fmla="*/ 2057428 w 6530564"/>
              <a:gd name="connsiteY1116" fmla="*/ 3856895 h 6858000"/>
              <a:gd name="connsiteX1117" fmla="*/ 2060708 w 6530564"/>
              <a:gd name="connsiteY1117" fmla="*/ 3857775 h 6858000"/>
              <a:gd name="connsiteX1118" fmla="*/ 2058307 w 6530564"/>
              <a:gd name="connsiteY1118" fmla="*/ 3853615 h 6858000"/>
              <a:gd name="connsiteX1119" fmla="*/ 2059185 w 6530564"/>
              <a:gd name="connsiteY1119" fmla="*/ 3850335 h 6858000"/>
              <a:gd name="connsiteX1120" fmla="*/ 2075527 w 6530564"/>
              <a:gd name="connsiteY1120" fmla="*/ 3882839 h 6858000"/>
              <a:gd name="connsiteX1121" fmla="*/ 2081274 w 6530564"/>
              <a:gd name="connsiteY1121" fmla="*/ 3919538 h 6858000"/>
              <a:gd name="connsiteX1122" fmla="*/ 2079447 w 6530564"/>
              <a:gd name="connsiteY1122" fmla="*/ 3919048 h 6858000"/>
              <a:gd name="connsiteX1123" fmla="*/ 2081850 w 6530564"/>
              <a:gd name="connsiteY1123" fmla="*/ 3923208 h 6858000"/>
              <a:gd name="connsiteX1124" fmla="*/ 2084894 w 6530564"/>
              <a:gd name="connsiteY1124" fmla="*/ 3938087 h 6858000"/>
              <a:gd name="connsiteX1125" fmla="*/ 2082492 w 6530564"/>
              <a:gd name="connsiteY1125" fmla="*/ 3933927 h 6858000"/>
              <a:gd name="connsiteX1126" fmla="*/ 2081612 w 6530564"/>
              <a:gd name="connsiteY1126" fmla="*/ 3937209 h 6858000"/>
              <a:gd name="connsiteX1127" fmla="*/ 2084015 w 6530564"/>
              <a:gd name="connsiteY1127" fmla="*/ 3941367 h 6858000"/>
              <a:gd name="connsiteX1128" fmla="*/ 2096193 w 6530564"/>
              <a:gd name="connsiteY1128" fmla="*/ 4000883 h 6858000"/>
              <a:gd name="connsiteX1129" fmla="*/ 2091155 w 6530564"/>
              <a:gd name="connsiteY1129" fmla="*/ 4006565 h 6858000"/>
              <a:gd name="connsiteX1130" fmla="*/ 2079149 w 6530564"/>
              <a:gd name="connsiteY1130" fmla="*/ 3985769 h 6858000"/>
              <a:gd name="connsiteX1131" fmla="*/ 2105093 w 6530564"/>
              <a:gd name="connsiteY1131" fmla="*/ 4059520 h 6858000"/>
              <a:gd name="connsiteX1132" fmla="*/ 2103334 w 6530564"/>
              <a:gd name="connsiteY1132" fmla="*/ 4066081 h 6858000"/>
              <a:gd name="connsiteX1133" fmla="*/ 2109017 w 6530564"/>
              <a:gd name="connsiteY1133" fmla="*/ 4071119 h 6858000"/>
              <a:gd name="connsiteX1134" fmla="*/ 2124302 w 6530564"/>
              <a:gd name="connsiteY1134" fmla="*/ 4092795 h 6858000"/>
              <a:gd name="connsiteX1135" fmla="*/ 2116863 w 6530564"/>
              <a:gd name="connsiteY1135" fmla="*/ 4094316 h 6858000"/>
              <a:gd name="connsiteX1136" fmla="*/ 2124946 w 6530564"/>
              <a:gd name="connsiteY1136" fmla="*/ 4103514 h 6858000"/>
              <a:gd name="connsiteX1137" fmla="*/ 2127347 w 6530564"/>
              <a:gd name="connsiteY1137" fmla="*/ 4107674 h 6858000"/>
              <a:gd name="connsiteX1138" fmla="*/ 2126469 w 6530564"/>
              <a:gd name="connsiteY1138" fmla="*/ 4110953 h 6858000"/>
              <a:gd name="connsiteX1139" fmla="*/ 2129749 w 6530564"/>
              <a:gd name="connsiteY1139" fmla="*/ 4111834 h 6858000"/>
              <a:gd name="connsiteX1140" fmla="*/ 2127347 w 6530564"/>
              <a:gd name="connsiteY1140" fmla="*/ 4107674 h 6858000"/>
              <a:gd name="connsiteX1141" fmla="*/ 2128226 w 6530564"/>
              <a:gd name="connsiteY1141" fmla="*/ 4104393 h 6858000"/>
              <a:gd name="connsiteX1142" fmla="*/ 2134551 w 6530564"/>
              <a:gd name="connsiteY1142" fmla="*/ 4120150 h 6858000"/>
              <a:gd name="connsiteX1143" fmla="*/ 2131272 w 6530564"/>
              <a:gd name="connsiteY1143" fmla="*/ 4119272 h 6858000"/>
              <a:gd name="connsiteX1144" fmla="*/ 2205304 w 6530564"/>
              <a:gd name="connsiteY1144" fmla="*/ 4223489 h 6858000"/>
              <a:gd name="connsiteX1145" fmla="*/ 2288534 w 6530564"/>
              <a:gd name="connsiteY1145" fmla="*/ 4319621 h 6858000"/>
              <a:gd name="connsiteX1146" fmla="*/ 2276936 w 6530564"/>
              <a:gd name="connsiteY1146" fmla="*/ 4323545 h 6858000"/>
              <a:gd name="connsiteX1147" fmla="*/ 2338554 w 6530564"/>
              <a:gd name="connsiteY1147" fmla="*/ 4382245 h 6858000"/>
              <a:gd name="connsiteX1148" fmla="*/ 2402574 w 6530564"/>
              <a:gd name="connsiteY1148" fmla="*/ 4445104 h 6858000"/>
              <a:gd name="connsiteX1149" fmla="*/ 2399295 w 6530564"/>
              <a:gd name="connsiteY1149" fmla="*/ 4444226 h 6858000"/>
              <a:gd name="connsiteX1150" fmla="*/ 2400815 w 6530564"/>
              <a:gd name="connsiteY1150" fmla="*/ 4451665 h 6858000"/>
              <a:gd name="connsiteX1151" fmla="*/ 2399937 w 6530564"/>
              <a:gd name="connsiteY1151" fmla="*/ 4454946 h 6858000"/>
              <a:gd name="connsiteX1152" fmla="*/ 2414581 w 6530564"/>
              <a:gd name="connsiteY1152" fmla="*/ 4465901 h 6858000"/>
              <a:gd name="connsiteX1153" fmla="*/ 2419383 w 6530564"/>
              <a:gd name="connsiteY1153" fmla="*/ 4474219 h 6858000"/>
              <a:gd name="connsiteX1154" fmla="*/ 2422665 w 6530564"/>
              <a:gd name="connsiteY1154" fmla="*/ 4475099 h 6858000"/>
              <a:gd name="connsiteX1155" fmla="*/ 2423543 w 6530564"/>
              <a:gd name="connsiteY1155" fmla="*/ 4471818 h 6858000"/>
              <a:gd name="connsiteX1156" fmla="*/ 2459154 w 6530564"/>
              <a:gd name="connsiteY1156" fmla="*/ 4509487 h 6858000"/>
              <a:gd name="connsiteX1157" fmla="*/ 2468994 w 6530564"/>
              <a:gd name="connsiteY1157" fmla="*/ 4512124 h 6858000"/>
              <a:gd name="connsiteX1158" fmla="*/ 2462671 w 6530564"/>
              <a:gd name="connsiteY1158" fmla="*/ 4496365 h 6858000"/>
              <a:gd name="connsiteX1159" fmla="*/ 2455230 w 6530564"/>
              <a:gd name="connsiteY1159" fmla="*/ 4497888 h 6858000"/>
              <a:gd name="connsiteX1160" fmla="*/ 2440823 w 6530564"/>
              <a:gd name="connsiteY1160" fmla="*/ 4472932 h 6858000"/>
              <a:gd name="connsiteX1161" fmla="*/ 2448905 w 6530564"/>
              <a:gd name="connsiteY1161" fmla="*/ 4482130 h 6858000"/>
              <a:gd name="connsiteX1162" fmla="*/ 2402166 w 6530564"/>
              <a:gd name="connsiteY1162" fmla="*/ 4420385 h 6858000"/>
              <a:gd name="connsiteX1163" fmla="*/ 2348865 w 6530564"/>
              <a:gd name="connsiteY1163" fmla="*/ 4356882 h 6858000"/>
              <a:gd name="connsiteX1164" fmla="*/ 2350624 w 6530564"/>
              <a:gd name="connsiteY1164" fmla="*/ 4350321 h 6858000"/>
              <a:gd name="connsiteX1165" fmla="*/ 2311324 w 6530564"/>
              <a:gd name="connsiteY1165" fmla="*/ 4287054 h 6858000"/>
              <a:gd name="connsiteX1166" fmla="*/ 2296917 w 6530564"/>
              <a:gd name="connsiteY1166" fmla="*/ 4262099 h 6858000"/>
              <a:gd name="connsiteX1167" fmla="*/ 2288833 w 6530564"/>
              <a:gd name="connsiteY1167" fmla="*/ 4252901 h 6858000"/>
              <a:gd name="connsiteX1168" fmla="*/ 2280107 w 6530564"/>
              <a:gd name="connsiteY1168" fmla="*/ 4232984 h 6858000"/>
              <a:gd name="connsiteX1169" fmla="*/ 2255216 w 6530564"/>
              <a:gd name="connsiteY1169" fmla="*/ 4194671 h 6858000"/>
              <a:gd name="connsiteX1170" fmla="*/ 2233602 w 6530564"/>
              <a:gd name="connsiteY1170" fmla="*/ 4157238 h 6858000"/>
              <a:gd name="connsiteX1171" fmla="*/ 2178608 w 6530564"/>
              <a:gd name="connsiteY1171" fmla="*/ 4047576 h 6858000"/>
              <a:gd name="connsiteX1172" fmla="*/ 2162677 w 6530564"/>
              <a:gd name="connsiteY1172" fmla="*/ 4015182 h 6858000"/>
              <a:gd name="connsiteX1173" fmla="*/ 2166837 w 6530564"/>
              <a:gd name="connsiteY1173" fmla="*/ 4012780 h 6858000"/>
              <a:gd name="connsiteX1174" fmla="*/ 2126722 w 6530564"/>
              <a:gd name="connsiteY1174" fmla="*/ 3900073 h 6858000"/>
              <a:gd name="connsiteX1175" fmla="*/ 2116473 w 6530564"/>
              <a:gd name="connsiteY1175" fmla="*/ 3872717 h 6858000"/>
              <a:gd name="connsiteX1176" fmla="*/ 2103179 w 6530564"/>
              <a:gd name="connsiteY1176" fmla="*/ 3830480 h 6858000"/>
              <a:gd name="connsiteX1177" fmla="*/ 2069451 w 6530564"/>
              <a:gd name="connsiteY1177" fmla="*/ 3680812 h 6858000"/>
              <a:gd name="connsiteX1178" fmla="*/ 2057037 w 6530564"/>
              <a:gd name="connsiteY1178" fmla="*/ 3635295 h 6858000"/>
              <a:gd name="connsiteX1179" fmla="*/ 2058794 w 6530564"/>
              <a:gd name="connsiteY1179" fmla="*/ 3628734 h 6858000"/>
              <a:gd name="connsiteX1180" fmla="*/ 2056865 w 6530564"/>
              <a:gd name="connsiteY1180" fmla="*/ 3596574 h 6858000"/>
              <a:gd name="connsiteX1181" fmla="*/ 2049896 w 6530564"/>
              <a:gd name="connsiteY1181" fmla="*/ 3570096 h 6858000"/>
              <a:gd name="connsiteX1182" fmla="*/ 2040589 w 6530564"/>
              <a:gd name="connsiteY1182" fmla="*/ 3486740 h 6858000"/>
              <a:gd name="connsiteX1183" fmla="*/ 2035615 w 6530564"/>
              <a:gd name="connsiteY1183" fmla="*/ 3439701 h 6858000"/>
              <a:gd name="connsiteX1184" fmla="*/ 2035915 w 6530564"/>
              <a:gd name="connsiteY1184" fmla="*/ 3372981 h 6858000"/>
              <a:gd name="connsiteX1185" fmla="*/ 2031990 w 6530564"/>
              <a:gd name="connsiteY1185" fmla="*/ 3361383 h 6858000"/>
              <a:gd name="connsiteX1186" fmla="*/ 2032461 w 6530564"/>
              <a:gd name="connsiteY1186" fmla="*/ 3333382 h 6858000"/>
              <a:gd name="connsiteX1187" fmla="*/ 2038849 w 6530564"/>
              <a:gd name="connsiteY1187" fmla="*/ 3296420 h 6858000"/>
              <a:gd name="connsiteX1188" fmla="*/ 2027486 w 6530564"/>
              <a:gd name="connsiteY1188" fmla="*/ 3286343 h 6858000"/>
              <a:gd name="connsiteX1189" fmla="*/ 2025321 w 6530564"/>
              <a:gd name="connsiteY1189" fmla="*/ 3268185 h 6858000"/>
              <a:gd name="connsiteX1190" fmla="*/ 2033294 w 6530564"/>
              <a:gd name="connsiteY1190" fmla="*/ 3185942 h 6858000"/>
              <a:gd name="connsiteX1191" fmla="*/ 2040090 w 6530564"/>
              <a:gd name="connsiteY1191" fmla="*/ 3173700 h 6858000"/>
              <a:gd name="connsiteX1192" fmla="*/ 2036166 w 6530564"/>
              <a:gd name="connsiteY1192" fmla="*/ 3162101 h 6858000"/>
              <a:gd name="connsiteX1193" fmla="*/ 2037046 w 6530564"/>
              <a:gd name="connsiteY1193" fmla="*/ 3158821 h 6858000"/>
              <a:gd name="connsiteX1194" fmla="*/ 2049179 w 6530564"/>
              <a:gd name="connsiteY1194" fmla="*/ 3074176 h 6858000"/>
              <a:gd name="connsiteX1195" fmla="*/ 2052459 w 6530564"/>
              <a:gd name="connsiteY1195" fmla="*/ 3075055 h 6858000"/>
              <a:gd name="connsiteX1196" fmla="*/ 2056854 w 6530564"/>
              <a:gd name="connsiteY1196" fmla="*/ 3058653 h 6858000"/>
              <a:gd name="connsiteX1197" fmla="*/ 2055566 w 6530564"/>
              <a:gd name="connsiteY1197" fmla="*/ 3037215 h 6858000"/>
              <a:gd name="connsiteX1198" fmla="*/ 2064764 w 6530564"/>
              <a:gd name="connsiteY1198" fmla="*/ 3029132 h 6858000"/>
              <a:gd name="connsiteX1199" fmla="*/ 2072911 w 6530564"/>
              <a:gd name="connsiteY1199" fmla="*/ 2985608 h 6858000"/>
              <a:gd name="connsiteX1200" fmla="*/ 2075140 w 6530564"/>
              <a:gd name="connsiteY1200" fmla="*/ 2951048 h 6858000"/>
              <a:gd name="connsiteX1201" fmla="*/ 2079298 w 6530564"/>
              <a:gd name="connsiteY1201" fmla="*/ 2948647 h 6858000"/>
              <a:gd name="connsiteX1202" fmla="*/ 2090081 w 6530564"/>
              <a:gd name="connsiteY1202" fmla="*/ 2895283 h 6858000"/>
              <a:gd name="connsiteX1203" fmla="*/ 2091816 w 6530564"/>
              <a:gd name="connsiteY1203" fmla="*/ 2888809 h 6858000"/>
              <a:gd name="connsiteX1204" fmla="*/ 2099621 w 6530564"/>
              <a:gd name="connsiteY1204" fmla="*/ 2853246 h 6858000"/>
              <a:gd name="connsiteX1205" fmla="*/ 2099985 w 6530564"/>
              <a:gd name="connsiteY1205" fmla="*/ 2845200 h 6858000"/>
              <a:gd name="connsiteX1206" fmla="*/ 2100816 w 6530564"/>
              <a:gd name="connsiteY1206" fmla="*/ 2847794 h 6858000"/>
              <a:gd name="connsiteX1207" fmla="*/ 2110855 w 6530564"/>
              <a:gd name="connsiteY1207" fmla="*/ 2802050 h 6858000"/>
              <a:gd name="connsiteX1208" fmla="*/ 2224554 w 6530564"/>
              <a:gd name="connsiteY1208" fmla="*/ 2460779 h 6858000"/>
              <a:gd name="connsiteX1209" fmla="*/ 2358682 w 6530564"/>
              <a:gd name="connsiteY1209" fmla="*/ 2205979 h 6858000"/>
              <a:gd name="connsiteX1210" fmla="*/ 6077176 w 6530564"/>
              <a:gd name="connsiteY1210" fmla="*/ 2118185 h 6858000"/>
              <a:gd name="connsiteX1211" fmla="*/ 6112507 w 6530564"/>
              <a:gd name="connsiteY1211" fmla="*/ 2169248 h 6858000"/>
              <a:gd name="connsiteX1212" fmla="*/ 6107837 w 6530564"/>
              <a:gd name="connsiteY1212" fmla="*/ 2170245 h 6858000"/>
              <a:gd name="connsiteX1213" fmla="*/ 6099173 w 6530564"/>
              <a:gd name="connsiteY1213" fmla="*/ 2152560 h 6858000"/>
              <a:gd name="connsiteX1214" fmla="*/ 6085839 w 6530564"/>
              <a:gd name="connsiteY1214" fmla="*/ 2135872 h 6858000"/>
              <a:gd name="connsiteX1215" fmla="*/ 6080171 w 6530564"/>
              <a:gd name="connsiteY1215" fmla="*/ 2132198 h 6858000"/>
              <a:gd name="connsiteX1216" fmla="*/ 6073503 w 6530564"/>
              <a:gd name="connsiteY1216" fmla="*/ 2123854 h 6858000"/>
              <a:gd name="connsiteX1217" fmla="*/ 6077176 w 6530564"/>
              <a:gd name="connsiteY1217" fmla="*/ 2118185 h 6858000"/>
              <a:gd name="connsiteX1218" fmla="*/ 2109589 w 6530564"/>
              <a:gd name="connsiteY1218" fmla="*/ 1937684 h 6858000"/>
              <a:gd name="connsiteX1219" fmla="*/ 2088831 w 6530564"/>
              <a:gd name="connsiteY1219" fmla="*/ 1976351 h 6858000"/>
              <a:gd name="connsiteX1220" fmla="*/ 2082998 w 6530564"/>
              <a:gd name="connsiteY1220" fmla="*/ 2000064 h 6858000"/>
              <a:gd name="connsiteX1221" fmla="*/ 2083339 w 6530564"/>
              <a:gd name="connsiteY1221" fmla="*/ 2004008 h 6858000"/>
              <a:gd name="connsiteX1222" fmla="*/ 2078984 w 6530564"/>
              <a:gd name="connsiteY1222" fmla="*/ 2013244 h 6858000"/>
              <a:gd name="connsiteX1223" fmla="*/ 2058996 w 6530564"/>
              <a:gd name="connsiteY1223" fmla="*/ 2033998 h 6858000"/>
              <a:gd name="connsiteX1224" fmla="*/ 2025940 w 6530564"/>
              <a:gd name="connsiteY1224" fmla="*/ 2085019 h 6858000"/>
              <a:gd name="connsiteX1225" fmla="*/ 2020588 w 6530564"/>
              <a:gd name="connsiteY1225" fmla="*/ 2105699 h 6858000"/>
              <a:gd name="connsiteX1226" fmla="*/ 2019591 w 6530564"/>
              <a:gd name="connsiteY1226" fmla="*/ 2101027 h 6858000"/>
              <a:gd name="connsiteX1227" fmla="*/ 2018592 w 6530564"/>
              <a:gd name="connsiteY1227" fmla="*/ 2096357 h 6858000"/>
              <a:gd name="connsiteX1228" fmla="*/ 2013921 w 6530564"/>
              <a:gd name="connsiteY1228" fmla="*/ 2097355 h 6858000"/>
              <a:gd name="connsiteX1229" fmla="*/ 2010248 w 6530564"/>
              <a:gd name="connsiteY1229" fmla="*/ 2103023 h 6858000"/>
              <a:gd name="connsiteX1230" fmla="*/ 2013243 w 6530564"/>
              <a:gd name="connsiteY1230" fmla="*/ 2117038 h 6858000"/>
              <a:gd name="connsiteX1231" fmla="*/ 2006894 w 6530564"/>
              <a:gd name="connsiteY1231" fmla="*/ 2133046 h 6858000"/>
              <a:gd name="connsiteX1232" fmla="*/ 1997551 w 6530564"/>
              <a:gd name="connsiteY1232" fmla="*/ 2135041 h 6858000"/>
              <a:gd name="connsiteX1233" fmla="*/ 1996554 w 6530564"/>
              <a:gd name="connsiteY1233" fmla="*/ 2130371 h 6858000"/>
              <a:gd name="connsiteX1234" fmla="*/ 1991884 w 6530564"/>
              <a:gd name="connsiteY1234" fmla="*/ 2131368 h 6858000"/>
              <a:gd name="connsiteX1235" fmla="*/ 1992881 w 6530564"/>
              <a:gd name="connsiteY1235" fmla="*/ 2136040 h 6858000"/>
              <a:gd name="connsiteX1236" fmla="*/ 1993879 w 6530564"/>
              <a:gd name="connsiteY1236" fmla="*/ 2140711 h 6858000"/>
              <a:gd name="connsiteX1237" fmla="*/ 1991204 w 6530564"/>
              <a:gd name="connsiteY1237" fmla="*/ 2151051 h 6858000"/>
              <a:gd name="connsiteX1238" fmla="*/ 1987531 w 6530564"/>
              <a:gd name="connsiteY1238" fmla="*/ 2156719 h 6858000"/>
              <a:gd name="connsiteX1239" fmla="*/ 1982860 w 6530564"/>
              <a:gd name="connsiteY1239" fmla="*/ 2157718 h 6858000"/>
              <a:gd name="connsiteX1240" fmla="*/ 1979187 w 6530564"/>
              <a:gd name="connsiteY1240" fmla="*/ 2163386 h 6858000"/>
              <a:gd name="connsiteX1241" fmla="*/ 1983857 w 6530564"/>
              <a:gd name="connsiteY1241" fmla="*/ 2162388 h 6858000"/>
              <a:gd name="connsiteX1242" fmla="*/ 1980184 w 6530564"/>
              <a:gd name="connsiteY1242" fmla="*/ 2168057 h 6858000"/>
              <a:gd name="connsiteX1243" fmla="*/ 1939781 w 6530564"/>
              <a:gd name="connsiteY1243" fmla="*/ 2230416 h 6858000"/>
              <a:gd name="connsiteX1244" fmla="*/ 1935109 w 6530564"/>
              <a:gd name="connsiteY1244" fmla="*/ 2231414 h 6858000"/>
              <a:gd name="connsiteX1245" fmla="*/ 1936107 w 6530564"/>
              <a:gd name="connsiteY1245" fmla="*/ 2236085 h 6858000"/>
              <a:gd name="connsiteX1246" fmla="*/ 1932434 w 6530564"/>
              <a:gd name="connsiteY1246" fmla="*/ 2241754 h 6858000"/>
              <a:gd name="connsiteX1247" fmla="*/ 1933433 w 6530564"/>
              <a:gd name="connsiteY1247" fmla="*/ 2246425 h 6858000"/>
              <a:gd name="connsiteX1248" fmla="*/ 1926765 w 6530564"/>
              <a:gd name="connsiteY1248" fmla="*/ 2238080 h 6858000"/>
              <a:gd name="connsiteX1249" fmla="*/ 1912072 w 6530564"/>
              <a:gd name="connsiteY1249" fmla="*/ 2260756 h 6858000"/>
              <a:gd name="connsiteX1250" fmla="*/ 1907402 w 6530564"/>
              <a:gd name="connsiteY1250" fmla="*/ 2261755 h 6858000"/>
              <a:gd name="connsiteX1251" fmla="*/ 1905146 w 6530564"/>
              <a:gd name="connsiteY1251" fmla="*/ 2259025 h 6858000"/>
              <a:gd name="connsiteX1252" fmla="*/ 1906944 w 6530564"/>
              <a:gd name="connsiteY1252" fmla="*/ 2256251 h 6858000"/>
              <a:gd name="connsiteX1253" fmla="*/ 1908825 w 6530564"/>
              <a:gd name="connsiteY1253" fmla="*/ 2254124 h 6858000"/>
              <a:gd name="connsiteX1254" fmla="*/ 1913750 w 6530564"/>
              <a:gd name="connsiteY1254" fmla="*/ 2245744 h 6858000"/>
              <a:gd name="connsiteX1255" fmla="*/ 1906944 w 6530564"/>
              <a:gd name="connsiteY1255" fmla="*/ 2256251 h 6858000"/>
              <a:gd name="connsiteX1256" fmla="*/ 1904828 w 6530564"/>
              <a:gd name="connsiteY1256" fmla="*/ 2258642 h 6858000"/>
              <a:gd name="connsiteX1257" fmla="*/ 1905146 w 6530564"/>
              <a:gd name="connsiteY1257" fmla="*/ 2259025 h 6858000"/>
              <a:gd name="connsiteX1258" fmla="*/ 1888038 w 6530564"/>
              <a:gd name="connsiteY1258" fmla="*/ 2285428 h 6858000"/>
              <a:gd name="connsiteX1259" fmla="*/ 1869672 w 6530564"/>
              <a:gd name="connsiteY1259" fmla="*/ 2313773 h 6858000"/>
              <a:gd name="connsiteX1260" fmla="*/ 1855978 w 6530564"/>
              <a:gd name="connsiteY1260" fmla="*/ 2341119 h 6858000"/>
              <a:gd name="connsiteX1261" fmla="*/ 1822921 w 6530564"/>
              <a:gd name="connsiteY1261" fmla="*/ 2392140 h 6858000"/>
              <a:gd name="connsiteX1262" fmla="*/ 1816572 w 6530564"/>
              <a:gd name="connsiteY1262" fmla="*/ 2408148 h 6858000"/>
              <a:gd name="connsiteX1263" fmla="*/ 1808228 w 6530564"/>
              <a:gd name="connsiteY1263" fmla="*/ 2414816 h 6858000"/>
              <a:gd name="connsiteX1264" fmla="*/ 1804555 w 6530564"/>
              <a:gd name="connsiteY1264" fmla="*/ 2420484 h 6858000"/>
              <a:gd name="connsiteX1265" fmla="*/ 1794533 w 6530564"/>
              <a:gd name="connsiteY1265" fmla="*/ 2442162 h 6858000"/>
              <a:gd name="connsiteX1266" fmla="*/ 1788184 w 6530564"/>
              <a:gd name="connsiteY1266" fmla="*/ 2458170 h 6858000"/>
              <a:gd name="connsiteX1267" fmla="*/ 1777165 w 6530564"/>
              <a:gd name="connsiteY1267" fmla="*/ 2475180 h 6858000"/>
              <a:gd name="connsiteX1268" fmla="*/ 1685658 w 6530564"/>
              <a:gd name="connsiteY1268" fmla="*/ 2641254 h 6858000"/>
              <a:gd name="connsiteX1269" fmla="*/ 1682599 w 6530564"/>
              <a:gd name="connsiteY1269" fmla="*/ 2641908 h 6858000"/>
              <a:gd name="connsiteX1270" fmla="*/ 1683636 w 6530564"/>
              <a:gd name="connsiteY1270" fmla="*/ 2638298 h 6858000"/>
              <a:gd name="connsiteX1271" fmla="*/ 1750713 w 6530564"/>
              <a:gd name="connsiteY1271" fmla="*/ 2461519 h 6858000"/>
              <a:gd name="connsiteX1272" fmla="*/ 1758144 w 6530564"/>
              <a:gd name="connsiteY1272" fmla="*/ 2444367 h 6858000"/>
              <a:gd name="connsiteX1273" fmla="*/ 1761837 w 6530564"/>
              <a:gd name="connsiteY1273" fmla="*/ 2449148 h 6858000"/>
              <a:gd name="connsiteX1274" fmla="*/ 1764852 w 6530564"/>
              <a:gd name="connsiteY1274" fmla="*/ 2429816 h 6858000"/>
              <a:gd name="connsiteX1275" fmla="*/ 1770123 w 6530564"/>
              <a:gd name="connsiteY1275" fmla="*/ 2418679 h 6858000"/>
              <a:gd name="connsiteX1276" fmla="*/ 1773535 w 6530564"/>
              <a:gd name="connsiteY1276" fmla="*/ 2412460 h 6858000"/>
              <a:gd name="connsiteX1277" fmla="*/ 1778206 w 6530564"/>
              <a:gd name="connsiteY1277" fmla="*/ 2411463 h 6858000"/>
              <a:gd name="connsiteX1278" fmla="*/ 1779045 w 6530564"/>
              <a:gd name="connsiteY1278" fmla="*/ 2403956 h 6858000"/>
              <a:gd name="connsiteX1279" fmla="*/ 1779650 w 6530564"/>
              <a:gd name="connsiteY1279" fmla="*/ 2398547 h 6858000"/>
              <a:gd name="connsiteX1280" fmla="*/ 1780549 w 6530564"/>
              <a:gd name="connsiteY1280" fmla="*/ 2396643 h 6858000"/>
              <a:gd name="connsiteX1281" fmla="*/ 1783219 w 6530564"/>
              <a:gd name="connsiteY1281" fmla="*/ 2397418 h 6858000"/>
              <a:gd name="connsiteX1282" fmla="*/ 1798250 w 6530564"/>
              <a:gd name="connsiteY1282" fmla="*/ 2368106 h 6858000"/>
              <a:gd name="connsiteX1283" fmla="*/ 1818610 w 6530564"/>
              <a:gd name="connsiteY1283" fmla="*/ 2349103 h 6858000"/>
              <a:gd name="connsiteX1284" fmla="*/ 1881733 w 6530564"/>
              <a:gd name="connsiteY1284" fmla="*/ 2233049 h 6858000"/>
              <a:gd name="connsiteX1285" fmla="*/ 1896425 w 6530564"/>
              <a:gd name="connsiteY1285" fmla="*/ 2210374 h 6858000"/>
              <a:gd name="connsiteX1286" fmla="*/ 1991246 w 6530564"/>
              <a:gd name="connsiteY1286" fmla="*/ 2082662 h 6858000"/>
              <a:gd name="connsiteX1287" fmla="*/ 2014282 w 6530564"/>
              <a:gd name="connsiteY1287" fmla="*/ 2053319 h 6858000"/>
              <a:gd name="connsiteX1288" fmla="*/ 2013284 w 6530564"/>
              <a:gd name="connsiteY1288" fmla="*/ 2048648 h 6858000"/>
              <a:gd name="connsiteX1289" fmla="*/ 2018954 w 6530564"/>
              <a:gd name="connsiteY1289" fmla="*/ 2052322 h 6858000"/>
              <a:gd name="connsiteX1290" fmla="*/ 2026300 w 6530564"/>
              <a:gd name="connsiteY1290" fmla="*/ 2040983 h 6858000"/>
              <a:gd name="connsiteX1291" fmla="*/ 2029972 w 6530564"/>
              <a:gd name="connsiteY1291" fmla="*/ 2035316 h 6858000"/>
              <a:gd name="connsiteX1292" fmla="*/ 2025302 w 6530564"/>
              <a:gd name="connsiteY1292" fmla="*/ 2036313 h 6858000"/>
              <a:gd name="connsiteX1293" fmla="*/ 2079719 w 6530564"/>
              <a:gd name="connsiteY1293" fmla="*/ 1970960 h 6858000"/>
              <a:gd name="connsiteX1294" fmla="*/ 2104808 w 6530564"/>
              <a:gd name="connsiteY1294" fmla="*/ 1943012 h 6858000"/>
              <a:gd name="connsiteX1295" fmla="*/ 5856125 w 6530564"/>
              <a:gd name="connsiteY1295" fmla="*/ 1563605 h 6858000"/>
              <a:gd name="connsiteX1296" fmla="*/ 5862009 w 6530564"/>
              <a:gd name="connsiteY1296" fmla="*/ 1568282 h 6858000"/>
              <a:gd name="connsiteX1297" fmla="*/ 5856339 w 6530564"/>
              <a:gd name="connsiteY1297" fmla="*/ 1564609 h 6858000"/>
              <a:gd name="connsiteX1298" fmla="*/ 5246583 w 6530564"/>
              <a:gd name="connsiteY1298" fmla="*/ 1522365 h 6858000"/>
              <a:gd name="connsiteX1299" fmla="*/ 5292976 w 6530564"/>
              <a:gd name="connsiteY1299" fmla="*/ 1557270 h 6858000"/>
              <a:gd name="connsiteX1300" fmla="*/ 5381981 w 6530564"/>
              <a:gd name="connsiteY1300" fmla="*/ 1629688 h 6858000"/>
              <a:gd name="connsiteX1301" fmla="*/ 5378789 w 6530564"/>
              <a:gd name="connsiteY1301" fmla="*/ 1629103 h 6858000"/>
              <a:gd name="connsiteX1302" fmla="*/ 5369212 w 6530564"/>
              <a:gd name="connsiteY1302" fmla="*/ 1627347 h 6858000"/>
              <a:gd name="connsiteX1303" fmla="*/ 5375011 w 6530564"/>
              <a:gd name="connsiteY1303" fmla="*/ 1631710 h 6858000"/>
              <a:gd name="connsiteX1304" fmla="*/ 5272066 w 6530564"/>
              <a:gd name="connsiteY1304" fmla="*/ 1563336 h 6858000"/>
              <a:gd name="connsiteX1305" fmla="*/ 5204180 w 6530564"/>
              <a:gd name="connsiteY1305" fmla="*/ 1537692 h 6858000"/>
              <a:gd name="connsiteX1306" fmla="*/ 5381927 w 6530564"/>
              <a:gd name="connsiteY1306" fmla="*/ 1665979 h 6858000"/>
              <a:gd name="connsiteX1307" fmla="*/ 5437310 w 6530564"/>
              <a:gd name="connsiteY1307" fmla="*/ 1705833 h 6858000"/>
              <a:gd name="connsiteX1308" fmla="*/ 5428584 w 6530564"/>
              <a:gd name="connsiteY1308" fmla="*/ 1717433 h 6858000"/>
              <a:gd name="connsiteX1309" fmla="*/ 5445982 w 6530564"/>
              <a:gd name="connsiteY1309" fmla="*/ 1730522 h 6858000"/>
              <a:gd name="connsiteX1310" fmla="*/ 5454121 w 6530564"/>
              <a:gd name="connsiteY1310" fmla="*/ 1722114 h 6858000"/>
              <a:gd name="connsiteX1311" fmla="*/ 5545149 w 6530564"/>
              <a:gd name="connsiteY1311" fmla="*/ 1801503 h 6858000"/>
              <a:gd name="connsiteX1312" fmla="*/ 5589201 w 6530564"/>
              <a:gd name="connsiteY1312" fmla="*/ 1849179 h 6858000"/>
              <a:gd name="connsiteX1313" fmla="*/ 5635857 w 6530564"/>
              <a:gd name="connsiteY1313" fmla="*/ 1900633 h 6858000"/>
              <a:gd name="connsiteX1314" fmla="*/ 5617876 w 6530564"/>
              <a:gd name="connsiteY1314" fmla="*/ 1890738 h 6858000"/>
              <a:gd name="connsiteX1315" fmla="*/ 5616705 w 6530564"/>
              <a:gd name="connsiteY1315" fmla="*/ 1897123 h 6858000"/>
              <a:gd name="connsiteX1316" fmla="*/ 5652350 w 6530564"/>
              <a:gd name="connsiteY1316" fmla="*/ 1936657 h 6858000"/>
              <a:gd name="connsiteX1317" fmla="*/ 5661340 w 6530564"/>
              <a:gd name="connsiteY1317" fmla="*/ 1941605 h 6858000"/>
              <a:gd name="connsiteX1318" fmla="*/ 5666874 w 6530564"/>
              <a:gd name="connsiteY1318" fmla="*/ 1929420 h 6858000"/>
              <a:gd name="connsiteX1319" fmla="*/ 5707147 w 6530564"/>
              <a:gd name="connsiteY1319" fmla="*/ 1979705 h 6858000"/>
              <a:gd name="connsiteX1320" fmla="*/ 5756412 w 6530564"/>
              <a:gd name="connsiteY1320" fmla="*/ 2034937 h 6858000"/>
              <a:gd name="connsiteX1321" fmla="*/ 5762795 w 6530564"/>
              <a:gd name="connsiteY1321" fmla="*/ 2036107 h 6858000"/>
              <a:gd name="connsiteX1322" fmla="*/ 5789449 w 6530564"/>
              <a:gd name="connsiteY1322" fmla="*/ 2070695 h 6858000"/>
              <a:gd name="connsiteX1323" fmla="*/ 5808283 w 6530564"/>
              <a:gd name="connsiteY1323" fmla="*/ 2093948 h 6858000"/>
              <a:gd name="connsiteX1324" fmla="*/ 5910535 w 6530564"/>
              <a:gd name="connsiteY1324" fmla="*/ 2238094 h 6858000"/>
              <a:gd name="connsiteX1325" fmla="*/ 5924153 w 6530564"/>
              <a:gd name="connsiteY1325" fmla="*/ 2253791 h 6858000"/>
              <a:gd name="connsiteX1326" fmla="*/ 5927611 w 6530564"/>
              <a:gd name="connsiteY1326" fmla="*/ 2270927 h 6858000"/>
              <a:gd name="connsiteX1327" fmla="*/ 5904415 w 6530564"/>
              <a:gd name="connsiteY1327" fmla="*/ 2253473 h 6858000"/>
              <a:gd name="connsiteX1328" fmla="*/ 5924685 w 6530564"/>
              <a:gd name="connsiteY1328" fmla="*/ 2286890 h 6858000"/>
              <a:gd name="connsiteX1329" fmla="*/ 5949317 w 6530564"/>
              <a:gd name="connsiteY1329" fmla="*/ 2314506 h 6858000"/>
              <a:gd name="connsiteX1330" fmla="*/ 5949051 w 6530564"/>
              <a:gd name="connsiteY1330" fmla="*/ 2297957 h 6858000"/>
              <a:gd name="connsiteX1331" fmla="*/ 5958042 w 6530564"/>
              <a:gd name="connsiteY1331" fmla="*/ 2302905 h 6858000"/>
              <a:gd name="connsiteX1332" fmla="*/ 5967621 w 6530564"/>
              <a:gd name="connsiteY1332" fmla="*/ 2304661 h 6858000"/>
              <a:gd name="connsiteX1333" fmla="*/ 5965012 w 6530564"/>
              <a:gd name="connsiteY1333" fmla="*/ 2300883 h 6858000"/>
              <a:gd name="connsiteX1334" fmla="*/ 5964427 w 6530564"/>
              <a:gd name="connsiteY1334" fmla="*/ 2304075 h 6858000"/>
              <a:gd name="connsiteX1335" fmla="*/ 5963841 w 6530564"/>
              <a:gd name="connsiteY1335" fmla="*/ 2307269 h 6858000"/>
              <a:gd name="connsiteX1336" fmla="*/ 5969641 w 6530564"/>
              <a:gd name="connsiteY1336" fmla="*/ 2311632 h 6858000"/>
              <a:gd name="connsiteX1337" fmla="*/ 5982091 w 6530564"/>
              <a:gd name="connsiteY1337" fmla="*/ 2333714 h 6858000"/>
              <a:gd name="connsiteX1338" fmla="*/ 5987303 w 6530564"/>
              <a:gd name="connsiteY1338" fmla="*/ 2341270 h 6858000"/>
              <a:gd name="connsiteX1339" fmla="*/ 5985281 w 6530564"/>
              <a:gd name="connsiteY1339" fmla="*/ 2334300 h 6858000"/>
              <a:gd name="connsiteX1340" fmla="*/ 5985867 w 6530564"/>
              <a:gd name="connsiteY1340" fmla="*/ 2331106 h 6858000"/>
              <a:gd name="connsiteX1341" fmla="*/ 6031034 w 6530564"/>
              <a:gd name="connsiteY1341" fmla="*/ 2408688 h 6858000"/>
              <a:gd name="connsiteX1342" fmla="*/ 6004061 w 6530564"/>
              <a:gd name="connsiteY1342" fmla="*/ 2393843 h 6858000"/>
              <a:gd name="connsiteX1343" fmla="*/ 6004326 w 6530564"/>
              <a:gd name="connsiteY1343" fmla="*/ 2410392 h 6858000"/>
              <a:gd name="connsiteX1344" fmla="*/ 6026031 w 6530564"/>
              <a:gd name="connsiteY1344" fmla="*/ 2453972 h 6858000"/>
              <a:gd name="connsiteX1345" fmla="*/ 6029808 w 6530564"/>
              <a:gd name="connsiteY1345" fmla="*/ 2451365 h 6858000"/>
              <a:gd name="connsiteX1346" fmla="*/ 6047737 w 6530564"/>
              <a:gd name="connsiteY1346" fmla="*/ 2497552 h 6858000"/>
              <a:gd name="connsiteX1347" fmla="*/ 6086519 w 6530564"/>
              <a:gd name="connsiteY1347" fmla="*/ 2573962 h 6858000"/>
              <a:gd name="connsiteX1348" fmla="*/ 6082156 w 6530564"/>
              <a:gd name="connsiteY1348" fmla="*/ 2579763 h 6858000"/>
              <a:gd name="connsiteX1349" fmla="*/ 6113651 w 6530564"/>
              <a:gd name="connsiteY1349" fmla="*/ 2677937 h 6858000"/>
              <a:gd name="connsiteX1350" fmla="*/ 6143121 w 6530564"/>
              <a:gd name="connsiteY1350" fmla="*/ 2769142 h 6858000"/>
              <a:gd name="connsiteX1351" fmla="*/ 6149507 w 6530564"/>
              <a:gd name="connsiteY1351" fmla="*/ 2770313 h 6858000"/>
              <a:gd name="connsiteX1352" fmla="*/ 6151794 w 6530564"/>
              <a:gd name="connsiteY1352" fmla="*/ 2793831 h 6858000"/>
              <a:gd name="connsiteX1353" fmla="*/ 6172593 w 6530564"/>
              <a:gd name="connsiteY1353" fmla="*/ 2860346 h 6858000"/>
              <a:gd name="connsiteX1354" fmla="*/ 6171103 w 6530564"/>
              <a:gd name="connsiteY1354" fmla="*/ 2886473 h 6858000"/>
              <a:gd name="connsiteX1355" fmla="*/ 6180041 w 6530564"/>
              <a:gd name="connsiteY1355" fmla="*/ 2927712 h 6858000"/>
              <a:gd name="connsiteX1356" fmla="*/ 6193340 w 6530564"/>
              <a:gd name="connsiteY1356" fmla="*/ 2963151 h 6858000"/>
              <a:gd name="connsiteX1357" fmla="*/ 6188501 w 6530564"/>
              <a:gd name="connsiteY1357" fmla="*/ 2899562 h 6858000"/>
              <a:gd name="connsiteX1358" fmla="*/ 6168869 w 6530564"/>
              <a:gd name="connsiteY1358" fmla="*/ 2826663 h 6858000"/>
              <a:gd name="connsiteX1359" fmla="*/ 6165413 w 6530564"/>
              <a:gd name="connsiteY1359" fmla="*/ 2809528 h 6858000"/>
              <a:gd name="connsiteX1360" fmla="*/ 6141209 w 6530564"/>
              <a:gd name="connsiteY1360" fmla="*/ 2689590 h 6858000"/>
              <a:gd name="connsiteX1361" fmla="*/ 6069763 w 6530564"/>
              <a:gd name="connsiteY1361" fmla="*/ 2521391 h 6858000"/>
              <a:gd name="connsiteX1362" fmla="*/ 6075882 w 6530564"/>
              <a:gd name="connsiteY1362" fmla="*/ 2506011 h 6858000"/>
              <a:gd name="connsiteX1363" fmla="*/ 6059974 w 6530564"/>
              <a:gd name="connsiteY1363" fmla="*/ 2466794 h 6858000"/>
              <a:gd name="connsiteX1364" fmla="*/ 6062581 w 6530564"/>
              <a:gd name="connsiteY1364" fmla="*/ 2470572 h 6858000"/>
              <a:gd name="connsiteX1365" fmla="*/ 6065188 w 6530564"/>
              <a:gd name="connsiteY1365" fmla="*/ 2474350 h 6858000"/>
              <a:gd name="connsiteX1366" fmla="*/ 6063167 w 6530564"/>
              <a:gd name="connsiteY1366" fmla="*/ 2467380 h 6858000"/>
              <a:gd name="connsiteX1367" fmla="*/ 6060559 w 6530564"/>
              <a:gd name="connsiteY1367" fmla="*/ 2463602 h 6858000"/>
              <a:gd name="connsiteX1368" fmla="*/ 6061145 w 6530564"/>
              <a:gd name="connsiteY1368" fmla="*/ 2460410 h 6858000"/>
              <a:gd name="connsiteX1369" fmla="*/ 6030769 w 6530564"/>
              <a:gd name="connsiteY1369" fmla="*/ 2392138 h 6858000"/>
              <a:gd name="connsiteX1370" fmla="*/ 5967939 w 6530564"/>
              <a:gd name="connsiteY1370" fmla="*/ 2284919 h 6858000"/>
              <a:gd name="connsiteX1371" fmla="*/ 5950861 w 6530564"/>
              <a:gd name="connsiteY1371" fmla="*/ 2252088 h 6858000"/>
              <a:gd name="connsiteX1372" fmla="*/ 5874678 w 6530564"/>
              <a:gd name="connsiteY1372" fmla="*/ 2145720 h 6858000"/>
              <a:gd name="connsiteX1373" fmla="*/ 5862229 w 6530564"/>
              <a:gd name="connsiteY1373" fmla="*/ 2123637 h 6858000"/>
              <a:gd name="connsiteX1374" fmla="*/ 5864835 w 6530564"/>
              <a:gd name="connsiteY1374" fmla="*/ 2127414 h 6858000"/>
              <a:gd name="connsiteX1375" fmla="*/ 5868028 w 6530564"/>
              <a:gd name="connsiteY1375" fmla="*/ 2128001 h 6858000"/>
              <a:gd name="connsiteX1376" fmla="*/ 5862814 w 6530564"/>
              <a:gd name="connsiteY1376" fmla="*/ 2120444 h 6858000"/>
              <a:gd name="connsiteX1377" fmla="*/ 5860207 w 6530564"/>
              <a:gd name="connsiteY1377" fmla="*/ 2116666 h 6858000"/>
              <a:gd name="connsiteX1378" fmla="*/ 5888031 w 6530564"/>
              <a:gd name="connsiteY1378" fmla="*/ 2144868 h 6858000"/>
              <a:gd name="connsiteX1379" fmla="*/ 5876167 w 6530564"/>
              <a:gd name="connsiteY1379" fmla="*/ 2119593 h 6858000"/>
              <a:gd name="connsiteX1380" fmla="*/ 5879361 w 6530564"/>
              <a:gd name="connsiteY1380" fmla="*/ 2120179 h 6858000"/>
              <a:gd name="connsiteX1381" fmla="*/ 5881968 w 6530564"/>
              <a:gd name="connsiteY1381" fmla="*/ 2123955 h 6858000"/>
              <a:gd name="connsiteX1382" fmla="*/ 5879947 w 6530564"/>
              <a:gd name="connsiteY1382" fmla="*/ 2116985 h 6858000"/>
              <a:gd name="connsiteX1383" fmla="*/ 5877339 w 6530564"/>
              <a:gd name="connsiteY1383" fmla="*/ 2113207 h 6858000"/>
              <a:gd name="connsiteX1384" fmla="*/ 5888937 w 6530564"/>
              <a:gd name="connsiteY1384" fmla="*/ 2121935 h 6858000"/>
              <a:gd name="connsiteX1385" fmla="*/ 5847227 w 6530564"/>
              <a:gd name="connsiteY1385" fmla="*/ 2061487 h 6858000"/>
              <a:gd name="connsiteX1386" fmla="*/ 5815626 w 6530564"/>
              <a:gd name="connsiteY1386" fmla="*/ 2035893 h 6858000"/>
              <a:gd name="connsiteX1387" fmla="*/ 5813019 w 6530564"/>
              <a:gd name="connsiteY1387" fmla="*/ 2032114 h 6858000"/>
              <a:gd name="connsiteX1388" fmla="*/ 5807807 w 6530564"/>
              <a:gd name="connsiteY1388" fmla="*/ 2024558 h 6858000"/>
              <a:gd name="connsiteX1389" fmla="*/ 5807219 w 6530564"/>
              <a:gd name="connsiteY1389" fmla="*/ 2027751 h 6858000"/>
              <a:gd name="connsiteX1390" fmla="*/ 5809827 w 6530564"/>
              <a:gd name="connsiteY1390" fmla="*/ 2031530 h 6858000"/>
              <a:gd name="connsiteX1391" fmla="*/ 5792431 w 6530564"/>
              <a:gd name="connsiteY1391" fmla="*/ 2018439 h 6858000"/>
              <a:gd name="connsiteX1392" fmla="*/ 5778490 w 6530564"/>
              <a:gd name="connsiteY1392" fmla="*/ 2022486 h 6858000"/>
              <a:gd name="connsiteX1393" fmla="*/ 5713585 w 6530564"/>
              <a:gd name="connsiteY1393" fmla="*/ 1944585 h 6858000"/>
              <a:gd name="connsiteX1394" fmla="*/ 5693582 w 6530564"/>
              <a:gd name="connsiteY1394" fmla="*/ 1927717 h 6858000"/>
              <a:gd name="connsiteX1395" fmla="*/ 5602288 w 6530564"/>
              <a:gd name="connsiteY1395" fmla="*/ 1831780 h 6858000"/>
              <a:gd name="connsiteX1396" fmla="*/ 5510410 w 6530564"/>
              <a:gd name="connsiteY1396" fmla="*/ 1739034 h 6858000"/>
              <a:gd name="connsiteX1397" fmla="*/ 5513601 w 6530564"/>
              <a:gd name="connsiteY1397" fmla="*/ 1739619 h 6858000"/>
              <a:gd name="connsiteX1398" fmla="*/ 5519401 w 6530564"/>
              <a:gd name="connsiteY1398" fmla="*/ 1743982 h 6858000"/>
              <a:gd name="connsiteX1399" fmla="*/ 5514187 w 6530564"/>
              <a:gd name="connsiteY1399" fmla="*/ 1736427 h 6858000"/>
              <a:gd name="connsiteX1400" fmla="*/ 5508389 w 6530564"/>
              <a:gd name="connsiteY1400" fmla="*/ 1732064 h 6858000"/>
              <a:gd name="connsiteX1401" fmla="*/ 5514771 w 6530564"/>
              <a:gd name="connsiteY1401" fmla="*/ 1733234 h 6858000"/>
              <a:gd name="connsiteX1402" fmla="*/ 5602607 w 6530564"/>
              <a:gd name="connsiteY1402" fmla="*/ 1812037 h 6858000"/>
              <a:gd name="connsiteX1403" fmla="*/ 5604365 w 6530564"/>
              <a:gd name="connsiteY1403" fmla="*/ 1802460 h 6858000"/>
              <a:gd name="connsiteX1404" fmla="*/ 5577975 w 6530564"/>
              <a:gd name="connsiteY1404" fmla="*/ 1784421 h 6858000"/>
              <a:gd name="connsiteX1405" fmla="*/ 5541747 w 6530564"/>
              <a:gd name="connsiteY1405" fmla="*/ 1748079 h 6858000"/>
              <a:gd name="connsiteX1406" fmla="*/ 5413903 w 6530564"/>
              <a:gd name="connsiteY1406" fmla="*/ 1635540 h 6858000"/>
              <a:gd name="connsiteX1407" fmla="*/ 5399113 w 6530564"/>
              <a:gd name="connsiteY1407" fmla="*/ 1626229 h 6858000"/>
              <a:gd name="connsiteX1408" fmla="*/ 5340536 w 6530564"/>
              <a:gd name="connsiteY1408" fmla="*/ 1585789 h 6858000"/>
              <a:gd name="connsiteX1409" fmla="*/ 5336494 w 6530564"/>
              <a:gd name="connsiteY1409" fmla="*/ 1571849 h 6858000"/>
              <a:gd name="connsiteX1410" fmla="*/ 5305744 w 6530564"/>
              <a:gd name="connsiteY1410" fmla="*/ 1559611 h 6858000"/>
              <a:gd name="connsiteX1411" fmla="*/ 5312713 w 6530564"/>
              <a:gd name="connsiteY1411" fmla="*/ 1557588 h 6858000"/>
              <a:gd name="connsiteX1412" fmla="*/ 5246583 w 6530564"/>
              <a:gd name="connsiteY1412" fmla="*/ 1522365 h 6858000"/>
              <a:gd name="connsiteX1413" fmla="*/ 4878235 w 6530564"/>
              <a:gd name="connsiteY1413" fmla="*/ 1485529 h 6858000"/>
              <a:gd name="connsiteX1414" fmla="*/ 4870589 w 6530564"/>
              <a:gd name="connsiteY1414" fmla="*/ 1490232 h 6858000"/>
              <a:gd name="connsiteX1415" fmla="*/ 4876107 w 6530564"/>
              <a:gd name="connsiteY1415" fmla="*/ 1507769 h 6858000"/>
              <a:gd name="connsiteX1416" fmla="*/ 4892523 w 6530564"/>
              <a:gd name="connsiteY1416" fmla="*/ 1528225 h 6858000"/>
              <a:gd name="connsiteX1417" fmla="*/ 4854485 w 6530564"/>
              <a:gd name="connsiteY1417" fmla="*/ 1513109 h 6858000"/>
              <a:gd name="connsiteX1418" fmla="*/ 4906663 w 6530564"/>
              <a:gd name="connsiteY1418" fmla="*/ 1538241 h 6858000"/>
              <a:gd name="connsiteX1419" fmla="*/ 5219949 w 6530564"/>
              <a:gd name="connsiteY1419" fmla="*/ 1757355 h 6858000"/>
              <a:gd name="connsiteX1420" fmla="*/ 5244849 w 6530564"/>
              <a:gd name="connsiteY1420" fmla="*/ 1781311 h 6858000"/>
              <a:gd name="connsiteX1421" fmla="*/ 5285425 w 6530564"/>
              <a:gd name="connsiteY1421" fmla="*/ 1812833 h 6858000"/>
              <a:gd name="connsiteX1422" fmla="*/ 5422531 w 6530564"/>
              <a:gd name="connsiteY1422" fmla="*/ 1941767 h 6858000"/>
              <a:gd name="connsiteX1423" fmla="*/ 5427783 w 6530564"/>
              <a:gd name="connsiteY1423" fmla="*/ 1954854 h 6858000"/>
              <a:gd name="connsiteX1424" fmla="*/ 5370401 w 6530564"/>
              <a:gd name="connsiteY1424" fmla="*/ 1904986 h 6858000"/>
              <a:gd name="connsiteX1425" fmla="*/ 5481735 w 6530564"/>
              <a:gd name="connsiteY1425" fmla="*/ 2036160 h 6858000"/>
              <a:gd name="connsiteX1426" fmla="*/ 5639099 w 6530564"/>
              <a:gd name="connsiteY1426" fmla="*/ 2260841 h 6858000"/>
              <a:gd name="connsiteX1427" fmla="*/ 5880519 w 6530564"/>
              <a:gd name="connsiteY1427" fmla="*/ 2928041 h 6858000"/>
              <a:gd name="connsiteX1428" fmla="*/ 5891569 w 6530564"/>
              <a:gd name="connsiteY1428" fmla="*/ 2991409 h 6858000"/>
              <a:gd name="connsiteX1429" fmla="*/ 5898861 w 6530564"/>
              <a:gd name="connsiteY1429" fmla="*/ 3009164 h 6858000"/>
              <a:gd name="connsiteX1430" fmla="*/ 5902123 w 6530564"/>
              <a:gd name="connsiteY1430" fmla="*/ 3033759 h 6858000"/>
              <a:gd name="connsiteX1431" fmla="*/ 5917520 w 6530564"/>
              <a:gd name="connsiteY1431" fmla="*/ 3250562 h 6858000"/>
              <a:gd name="connsiteX1432" fmla="*/ 5916015 w 6530564"/>
              <a:gd name="connsiteY1432" fmla="*/ 3270366 h 6858000"/>
              <a:gd name="connsiteX1433" fmla="*/ 5917712 w 6530564"/>
              <a:gd name="connsiteY1433" fmla="*/ 3301456 h 6858000"/>
              <a:gd name="connsiteX1434" fmla="*/ 5917722 w 6530564"/>
              <a:gd name="connsiteY1434" fmla="*/ 3321050 h 6858000"/>
              <a:gd name="connsiteX1435" fmla="*/ 5920837 w 6530564"/>
              <a:gd name="connsiteY1435" fmla="*/ 3319470 h 6858000"/>
              <a:gd name="connsiteX1436" fmla="*/ 5938043 w 6530564"/>
              <a:gd name="connsiteY1436" fmla="*/ 3297393 h 6858000"/>
              <a:gd name="connsiteX1437" fmla="*/ 5940465 w 6530564"/>
              <a:gd name="connsiteY1437" fmla="*/ 3397310 h 6858000"/>
              <a:gd name="connsiteX1438" fmla="*/ 5799700 w 6530564"/>
              <a:gd name="connsiteY1438" fmla="*/ 4058849 h 6858000"/>
              <a:gd name="connsiteX1439" fmla="*/ 5565591 w 6530564"/>
              <a:gd name="connsiteY1439" fmla="*/ 4474942 h 6858000"/>
              <a:gd name="connsiteX1440" fmla="*/ 5478169 w 6530564"/>
              <a:gd name="connsiteY1440" fmla="*/ 4588742 h 6858000"/>
              <a:gd name="connsiteX1441" fmla="*/ 5480671 w 6530564"/>
              <a:gd name="connsiteY1441" fmla="*/ 4622988 h 6858000"/>
              <a:gd name="connsiteX1442" fmla="*/ 5508667 w 6530564"/>
              <a:gd name="connsiteY1442" fmla="*/ 4605673 h 6858000"/>
              <a:gd name="connsiteX1443" fmla="*/ 5545127 w 6530564"/>
              <a:gd name="connsiteY1443" fmla="*/ 4573107 h 6858000"/>
              <a:gd name="connsiteX1444" fmla="*/ 5400007 w 6530564"/>
              <a:gd name="connsiteY1444" fmla="*/ 4782392 h 6858000"/>
              <a:gd name="connsiteX1445" fmla="*/ 5292521 w 6530564"/>
              <a:gd name="connsiteY1445" fmla="*/ 4889355 h 6858000"/>
              <a:gd name="connsiteX1446" fmla="*/ 5403631 w 6530564"/>
              <a:gd name="connsiteY1446" fmla="*/ 4790663 h 6858000"/>
              <a:gd name="connsiteX1447" fmla="*/ 5540062 w 6530564"/>
              <a:gd name="connsiteY1447" fmla="*/ 4630142 h 6858000"/>
              <a:gd name="connsiteX1448" fmla="*/ 5835395 w 6530564"/>
              <a:gd name="connsiteY1448" fmla="*/ 4132646 h 6858000"/>
              <a:gd name="connsiteX1449" fmla="*/ 5860185 w 6530564"/>
              <a:gd name="connsiteY1449" fmla="*/ 4061918 h 6858000"/>
              <a:gd name="connsiteX1450" fmla="*/ 5841093 w 6530564"/>
              <a:gd name="connsiteY1450" fmla="*/ 4078700 h 6858000"/>
              <a:gd name="connsiteX1451" fmla="*/ 5603333 w 6530564"/>
              <a:gd name="connsiteY1451" fmla="*/ 4508413 h 6858000"/>
              <a:gd name="connsiteX1452" fmla="*/ 5582878 w 6530564"/>
              <a:gd name="connsiteY1452" fmla="*/ 4524830 h 6858000"/>
              <a:gd name="connsiteX1453" fmla="*/ 5585095 w 6530564"/>
              <a:gd name="connsiteY1453" fmla="*/ 4494767 h 6858000"/>
              <a:gd name="connsiteX1454" fmla="*/ 5674172 w 6530564"/>
              <a:gd name="connsiteY1454" fmla="*/ 4363893 h 6858000"/>
              <a:gd name="connsiteX1455" fmla="*/ 5923723 w 6530564"/>
              <a:gd name="connsiteY1455" fmla="*/ 3721285 h 6858000"/>
              <a:gd name="connsiteX1456" fmla="*/ 5954351 w 6530564"/>
              <a:gd name="connsiteY1456" fmla="*/ 3182057 h 6858000"/>
              <a:gd name="connsiteX1457" fmla="*/ 5955213 w 6530564"/>
              <a:gd name="connsiteY1457" fmla="*/ 3069882 h 6858000"/>
              <a:gd name="connsiteX1458" fmla="*/ 5905413 w 6530564"/>
              <a:gd name="connsiteY1458" fmla="*/ 3914916 h 6858000"/>
              <a:gd name="connsiteX1459" fmla="*/ 5937521 w 6530564"/>
              <a:gd name="connsiteY1459" fmla="*/ 3876803 h 6858000"/>
              <a:gd name="connsiteX1460" fmla="*/ 5898035 w 6530564"/>
              <a:gd name="connsiteY1460" fmla="*/ 4007827 h 6858000"/>
              <a:gd name="connsiteX1461" fmla="*/ 5827971 w 6530564"/>
              <a:gd name="connsiteY1461" fmla="*/ 4187589 h 6858000"/>
              <a:gd name="connsiteX1462" fmla="*/ 5826681 w 6530564"/>
              <a:gd name="connsiteY1462" fmla="*/ 4203302 h 6858000"/>
              <a:gd name="connsiteX1463" fmla="*/ 5839500 w 6530564"/>
              <a:gd name="connsiteY1463" fmla="*/ 4193599 h 6858000"/>
              <a:gd name="connsiteX1464" fmla="*/ 5929413 w 6530564"/>
              <a:gd name="connsiteY1464" fmla="*/ 3972440 h 6858000"/>
              <a:gd name="connsiteX1465" fmla="*/ 5953909 w 6530564"/>
              <a:gd name="connsiteY1465" fmla="*/ 3919150 h 6858000"/>
              <a:gd name="connsiteX1466" fmla="*/ 6006151 w 6530564"/>
              <a:gd name="connsiteY1466" fmla="*/ 3680598 h 6858000"/>
              <a:gd name="connsiteX1467" fmla="*/ 6033787 w 6530564"/>
              <a:gd name="connsiteY1467" fmla="*/ 3136190 h 6858000"/>
              <a:gd name="connsiteX1468" fmla="*/ 6028315 w 6530564"/>
              <a:gd name="connsiteY1468" fmla="*/ 3093047 h 6858000"/>
              <a:gd name="connsiteX1469" fmla="*/ 6025816 w 6530564"/>
              <a:gd name="connsiteY1469" fmla="*/ 3080224 h 6858000"/>
              <a:gd name="connsiteX1470" fmla="*/ 5462620 w 6530564"/>
              <a:gd name="connsiteY1470" fmla="*/ 1953402 h 6858000"/>
              <a:gd name="connsiteX1471" fmla="*/ 5104061 w 6530564"/>
              <a:gd name="connsiteY1471" fmla="*/ 1632541 h 6858000"/>
              <a:gd name="connsiteX1472" fmla="*/ 5003371 w 6530564"/>
              <a:gd name="connsiteY1472" fmla="*/ 1558743 h 6858000"/>
              <a:gd name="connsiteX1473" fmla="*/ 4962275 w 6530564"/>
              <a:gd name="connsiteY1473" fmla="*/ 1523505 h 6858000"/>
              <a:gd name="connsiteX1474" fmla="*/ 4951211 w 6530564"/>
              <a:gd name="connsiteY1474" fmla="*/ 1516212 h 6858000"/>
              <a:gd name="connsiteX1475" fmla="*/ 4887030 w 6530564"/>
              <a:gd name="connsiteY1475" fmla="*/ 1488798 h 6858000"/>
              <a:gd name="connsiteX1476" fmla="*/ 4878235 w 6530564"/>
              <a:gd name="connsiteY1476" fmla="*/ 1485529 h 6858000"/>
              <a:gd name="connsiteX1477" fmla="*/ 2488089 w 6530564"/>
              <a:gd name="connsiteY1477" fmla="*/ 1468873 h 6858000"/>
              <a:gd name="connsiteX1478" fmla="*/ 2483339 w 6530564"/>
              <a:gd name="connsiteY1478" fmla="*/ 1472039 h 6858000"/>
              <a:gd name="connsiteX1479" fmla="*/ 2486645 w 6530564"/>
              <a:gd name="connsiteY1479" fmla="*/ 1469475 h 6858000"/>
              <a:gd name="connsiteX1480" fmla="*/ 2428360 w 6530564"/>
              <a:gd name="connsiteY1480" fmla="*/ 1430993 h 6858000"/>
              <a:gd name="connsiteX1481" fmla="*/ 2428663 w 6530564"/>
              <a:gd name="connsiteY1481" fmla="*/ 1432410 h 6858000"/>
              <a:gd name="connsiteX1482" fmla="*/ 2423991 w 6530564"/>
              <a:gd name="connsiteY1482" fmla="*/ 1433409 h 6858000"/>
              <a:gd name="connsiteX1483" fmla="*/ 3312724 w 6530564"/>
              <a:gd name="connsiteY1483" fmla="*/ 1415766 h 6858000"/>
              <a:gd name="connsiteX1484" fmla="*/ 3256489 w 6530564"/>
              <a:gd name="connsiteY1484" fmla="*/ 1428825 h 6858000"/>
              <a:gd name="connsiteX1485" fmla="*/ 3219056 w 6530564"/>
              <a:gd name="connsiteY1485" fmla="*/ 1450437 h 6858000"/>
              <a:gd name="connsiteX1486" fmla="*/ 3264571 w 6530564"/>
              <a:gd name="connsiteY1486" fmla="*/ 1438022 h 6858000"/>
              <a:gd name="connsiteX1487" fmla="*/ 3145305 w 6530564"/>
              <a:gd name="connsiteY1487" fmla="*/ 1476381 h 6858000"/>
              <a:gd name="connsiteX1488" fmla="*/ 3078993 w 6530564"/>
              <a:gd name="connsiteY1488" fmla="*/ 1500802 h 6858000"/>
              <a:gd name="connsiteX1489" fmla="*/ 3032598 w 6530564"/>
              <a:gd name="connsiteY1489" fmla="*/ 1516496 h 6858000"/>
              <a:gd name="connsiteX1490" fmla="*/ 3010922 w 6530564"/>
              <a:gd name="connsiteY1490" fmla="*/ 1531783 h 6858000"/>
              <a:gd name="connsiteX1491" fmla="*/ 1851594 w 6530564"/>
              <a:gd name="connsiteY1491" fmla="*/ 3116159 h 6858000"/>
              <a:gd name="connsiteX1492" fmla="*/ 1924097 w 6530564"/>
              <a:gd name="connsiteY1492" fmla="*/ 3947739 h 6858000"/>
              <a:gd name="connsiteX1493" fmla="*/ 3149544 w 6530564"/>
              <a:gd name="connsiteY1493" fmla="*/ 5239426 h 6858000"/>
              <a:gd name="connsiteX1494" fmla="*/ 3272436 w 6530564"/>
              <a:gd name="connsiteY1494" fmla="*/ 5279386 h 6858000"/>
              <a:gd name="connsiteX1495" fmla="*/ 3274837 w 6530564"/>
              <a:gd name="connsiteY1495" fmla="*/ 5283546 h 6858000"/>
              <a:gd name="connsiteX1496" fmla="*/ 3284679 w 6530564"/>
              <a:gd name="connsiteY1496" fmla="*/ 5286183 h 6858000"/>
              <a:gd name="connsiteX1497" fmla="*/ 3288837 w 6530564"/>
              <a:gd name="connsiteY1497" fmla="*/ 5283781 h 6858000"/>
              <a:gd name="connsiteX1498" fmla="*/ 3380685 w 6530564"/>
              <a:gd name="connsiteY1498" fmla="*/ 5308392 h 6858000"/>
              <a:gd name="connsiteX1499" fmla="*/ 3599176 w 6530564"/>
              <a:gd name="connsiteY1499" fmla="*/ 5345842 h 6858000"/>
              <a:gd name="connsiteX1500" fmla="*/ 4305801 w 6530564"/>
              <a:gd name="connsiteY1500" fmla="*/ 5306654 h 6858000"/>
              <a:gd name="connsiteX1501" fmla="*/ 4682641 w 6530564"/>
              <a:gd name="connsiteY1501" fmla="*/ 5186132 h 6858000"/>
              <a:gd name="connsiteX1502" fmla="*/ 4677601 w 6530564"/>
              <a:gd name="connsiteY1502" fmla="*/ 5191813 h 6858000"/>
              <a:gd name="connsiteX1503" fmla="*/ 4733195 w 6530564"/>
              <a:gd name="connsiteY1503" fmla="*/ 5168036 h 6858000"/>
              <a:gd name="connsiteX1504" fmla="*/ 4762309 w 6530564"/>
              <a:gd name="connsiteY1504" fmla="*/ 5151226 h 6858000"/>
              <a:gd name="connsiteX1505" fmla="*/ 4852933 w 6530564"/>
              <a:gd name="connsiteY1505" fmla="*/ 5101678 h 6858000"/>
              <a:gd name="connsiteX1506" fmla="*/ 4886205 w 6530564"/>
              <a:gd name="connsiteY1506" fmla="*/ 5082466 h 6858000"/>
              <a:gd name="connsiteX1507" fmla="*/ 5167103 w 6530564"/>
              <a:gd name="connsiteY1507" fmla="*/ 4887015 h 6858000"/>
              <a:gd name="connsiteX1508" fmla="*/ 5099205 w 6530564"/>
              <a:gd name="connsiteY1508" fmla="*/ 4956718 h 6858000"/>
              <a:gd name="connsiteX1509" fmla="*/ 5079289 w 6530564"/>
              <a:gd name="connsiteY1509" fmla="*/ 4965443 h 6858000"/>
              <a:gd name="connsiteX1510" fmla="*/ 5004830 w 6530564"/>
              <a:gd name="connsiteY1510" fmla="*/ 5033389 h 6858000"/>
              <a:gd name="connsiteX1511" fmla="*/ 5039627 w 6530564"/>
              <a:gd name="connsiteY1511" fmla="*/ 5021617 h 6858000"/>
              <a:gd name="connsiteX1512" fmla="*/ 5104007 w 6530564"/>
              <a:gd name="connsiteY1512" fmla="*/ 4965035 h 6858000"/>
              <a:gd name="connsiteX1513" fmla="*/ 5123925 w 6530564"/>
              <a:gd name="connsiteY1513" fmla="*/ 4956309 h 6858000"/>
              <a:gd name="connsiteX1514" fmla="*/ 5168389 w 6530564"/>
              <a:gd name="connsiteY1514" fmla="*/ 4908456 h 6858000"/>
              <a:gd name="connsiteX1515" fmla="*/ 5221817 w 6530564"/>
              <a:gd name="connsiteY1515" fmla="*/ 4866518 h 6858000"/>
              <a:gd name="connsiteX1516" fmla="*/ 5229491 w 6530564"/>
              <a:gd name="connsiteY1516" fmla="*/ 4850995 h 6858000"/>
              <a:gd name="connsiteX1517" fmla="*/ 5255325 w 6530564"/>
              <a:gd name="connsiteY1517" fmla="*/ 4833307 h 6858000"/>
              <a:gd name="connsiteX1518" fmla="*/ 5282919 w 6530564"/>
              <a:gd name="connsiteY1518" fmla="*/ 4809059 h 6858000"/>
              <a:gd name="connsiteX1519" fmla="*/ 5300025 w 6530564"/>
              <a:gd name="connsiteY1519" fmla="*/ 4771452 h 6858000"/>
              <a:gd name="connsiteX1520" fmla="*/ 5287549 w 6530564"/>
              <a:gd name="connsiteY1520" fmla="*/ 4778657 h 6858000"/>
              <a:gd name="connsiteX1521" fmla="*/ 5820215 w 6530564"/>
              <a:gd name="connsiteY1521" fmla="*/ 3866642 h 6858000"/>
              <a:gd name="connsiteX1522" fmla="*/ 5820377 w 6530564"/>
              <a:gd name="connsiteY1522" fmla="*/ 3865901 h 6858000"/>
              <a:gd name="connsiteX1523" fmla="*/ 5786815 w 6530564"/>
              <a:gd name="connsiteY1523" fmla="*/ 3962149 h 6858000"/>
              <a:gd name="connsiteX1524" fmla="*/ 5689529 w 6530564"/>
              <a:gd name="connsiteY1524" fmla="*/ 4151358 h 6858000"/>
              <a:gd name="connsiteX1525" fmla="*/ 5652275 w 6530564"/>
              <a:gd name="connsiteY1525" fmla="*/ 4213857 h 6858000"/>
              <a:gd name="connsiteX1526" fmla="*/ 5648119 w 6530564"/>
              <a:gd name="connsiteY1526" fmla="*/ 4223529 h 6858000"/>
              <a:gd name="connsiteX1527" fmla="*/ 5290656 w 6530564"/>
              <a:gd name="connsiteY1527" fmla="*/ 4740814 h 6858000"/>
              <a:gd name="connsiteX1528" fmla="*/ 5293293 w 6530564"/>
              <a:gd name="connsiteY1528" fmla="*/ 4730974 h 6858000"/>
              <a:gd name="connsiteX1529" fmla="*/ 5252987 w 6530564"/>
              <a:gd name="connsiteY1529" fmla="*/ 4776428 h 6858000"/>
              <a:gd name="connsiteX1530" fmla="*/ 5200205 w 6530564"/>
              <a:gd name="connsiteY1530" fmla="*/ 4829085 h 6858000"/>
              <a:gd name="connsiteX1531" fmla="*/ 5167573 w 6530564"/>
              <a:gd name="connsiteY1531" fmla="*/ 4859015 h 6858000"/>
              <a:gd name="connsiteX1532" fmla="*/ 5164293 w 6530564"/>
              <a:gd name="connsiteY1532" fmla="*/ 4858136 h 6858000"/>
              <a:gd name="connsiteX1533" fmla="*/ 5163415 w 6530564"/>
              <a:gd name="connsiteY1533" fmla="*/ 4861416 h 6858000"/>
              <a:gd name="connsiteX1534" fmla="*/ 5159255 w 6530564"/>
              <a:gd name="connsiteY1534" fmla="*/ 4863817 h 6858000"/>
              <a:gd name="connsiteX1535" fmla="*/ 5154217 w 6530564"/>
              <a:gd name="connsiteY1535" fmla="*/ 4869499 h 6858000"/>
              <a:gd name="connsiteX1536" fmla="*/ 5139981 w 6530564"/>
              <a:gd name="connsiteY1536" fmla="*/ 4883264 h 6858000"/>
              <a:gd name="connsiteX1537" fmla="*/ 5089836 w 6530564"/>
              <a:gd name="connsiteY1537" fmla="*/ 4926080 h 6858000"/>
              <a:gd name="connsiteX1538" fmla="*/ 5068160 w 6530564"/>
              <a:gd name="connsiteY1538" fmla="*/ 4941369 h 6858000"/>
              <a:gd name="connsiteX1539" fmla="*/ 5019772 w 6530564"/>
              <a:gd name="connsiteY1539" fmla="*/ 4977623 h 6858000"/>
              <a:gd name="connsiteX1540" fmla="*/ 5020651 w 6530564"/>
              <a:gd name="connsiteY1540" fmla="*/ 4974342 h 6858000"/>
              <a:gd name="connsiteX1541" fmla="*/ 5011455 w 6530564"/>
              <a:gd name="connsiteY1541" fmla="*/ 4982425 h 6858000"/>
              <a:gd name="connsiteX1542" fmla="*/ 4305801 w 6530564"/>
              <a:gd name="connsiteY1542" fmla="*/ 5306654 h 6858000"/>
              <a:gd name="connsiteX1543" fmla="*/ 3402360 w 6530564"/>
              <a:gd name="connsiteY1543" fmla="*/ 5293105 h 6858000"/>
              <a:gd name="connsiteX1544" fmla="*/ 3404117 w 6530564"/>
              <a:gd name="connsiteY1544" fmla="*/ 5286544 h 6858000"/>
              <a:gd name="connsiteX1545" fmla="*/ 3508914 w 6530564"/>
              <a:gd name="connsiteY1545" fmla="*/ 5275951 h 6858000"/>
              <a:gd name="connsiteX1546" fmla="*/ 3496671 w 6530564"/>
              <a:gd name="connsiteY1546" fmla="*/ 5269154 h 6858000"/>
              <a:gd name="connsiteX1547" fmla="*/ 3557475 w 6530564"/>
              <a:gd name="connsiteY1547" fmla="*/ 5278414 h 6858000"/>
              <a:gd name="connsiteX1548" fmla="*/ 3604513 w 6530564"/>
              <a:gd name="connsiteY1548" fmla="*/ 5273439 h 6858000"/>
              <a:gd name="connsiteX1549" fmla="*/ 3573468 w 6530564"/>
              <a:gd name="connsiteY1549" fmla="*/ 5258088 h 6858000"/>
              <a:gd name="connsiteX1550" fmla="*/ 3577628 w 6530564"/>
              <a:gd name="connsiteY1550" fmla="*/ 5255687 h 6858000"/>
              <a:gd name="connsiteX1551" fmla="*/ 3580907 w 6530564"/>
              <a:gd name="connsiteY1551" fmla="*/ 5256567 h 6858000"/>
              <a:gd name="connsiteX1552" fmla="*/ 3584189 w 6530564"/>
              <a:gd name="connsiteY1552" fmla="*/ 5257445 h 6858000"/>
              <a:gd name="connsiteX1553" fmla="*/ 3590749 w 6530564"/>
              <a:gd name="connsiteY1553" fmla="*/ 5259203 h 6858000"/>
              <a:gd name="connsiteX1554" fmla="*/ 3588347 w 6530564"/>
              <a:gd name="connsiteY1554" fmla="*/ 5255045 h 6858000"/>
              <a:gd name="connsiteX1555" fmla="*/ 3585065 w 6530564"/>
              <a:gd name="connsiteY1555" fmla="*/ 5254166 h 6858000"/>
              <a:gd name="connsiteX1556" fmla="*/ 3581787 w 6530564"/>
              <a:gd name="connsiteY1556" fmla="*/ 5253286 h 6858000"/>
              <a:gd name="connsiteX1557" fmla="*/ 3572825 w 6530564"/>
              <a:gd name="connsiteY1557" fmla="*/ 5247369 h 6858000"/>
              <a:gd name="connsiteX1558" fmla="*/ 3568666 w 6530564"/>
              <a:gd name="connsiteY1558" fmla="*/ 5249771 h 6858000"/>
              <a:gd name="connsiteX1559" fmla="*/ 3571945 w 6530564"/>
              <a:gd name="connsiteY1559" fmla="*/ 5250649 h 6858000"/>
              <a:gd name="connsiteX1560" fmla="*/ 3574346 w 6530564"/>
              <a:gd name="connsiteY1560" fmla="*/ 5254808 h 6858000"/>
              <a:gd name="connsiteX1561" fmla="*/ 3564507 w 6530564"/>
              <a:gd name="connsiteY1561" fmla="*/ 5252171 h 6858000"/>
              <a:gd name="connsiteX1562" fmla="*/ 3561226 w 6530564"/>
              <a:gd name="connsiteY1562" fmla="*/ 5251293 h 6858000"/>
              <a:gd name="connsiteX1563" fmla="*/ 3539378 w 6530564"/>
              <a:gd name="connsiteY1563" fmla="*/ 5227860 h 6858000"/>
              <a:gd name="connsiteX1564" fmla="*/ 3579620 w 6530564"/>
              <a:gd name="connsiteY1564" fmla="*/ 5235127 h 6858000"/>
              <a:gd name="connsiteX1565" fmla="*/ 3570016 w 6530564"/>
              <a:gd name="connsiteY1565" fmla="*/ 5218490 h 6858000"/>
              <a:gd name="connsiteX1566" fmla="*/ 3657531 w 6530564"/>
              <a:gd name="connsiteY1566" fmla="*/ 5206782 h 6858000"/>
              <a:gd name="connsiteX1567" fmla="*/ 3660813 w 6530564"/>
              <a:gd name="connsiteY1567" fmla="*/ 5207661 h 6858000"/>
              <a:gd name="connsiteX1568" fmla="*/ 3667372 w 6530564"/>
              <a:gd name="connsiteY1568" fmla="*/ 5209419 h 6858000"/>
              <a:gd name="connsiteX1569" fmla="*/ 3671532 w 6530564"/>
              <a:gd name="connsiteY1569" fmla="*/ 5207018 h 6858000"/>
              <a:gd name="connsiteX1570" fmla="*/ 3710251 w 6530564"/>
              <a:gd name="connsiteY1570" fmla="*/ 5206844 h 6858000"/>
              <a:gd name="connsiteX1571" fmla="*/ 3724251 w 6530564"/>
              <a:gd name="connsiteY1571" fmla="*/ 5207082 h 6858000"/>
              <a:gd name="connsiteX1572" fmla="*/ 3728411 w 6530564"/>
              <a:gd name="connsiteY1572" fmla="*/ 5204679 h 6858000"/>
              <a:gd name="connsiteX1573" fmla="*/ 3731689 w 6530564"/>
              <a:gd name="connsiteY1573" fmla="*/ 5205559 h 6858000"/>
              <a:gd name="connsiteX1574" fmla="*/ 3732569 w 6530564"/>
              <a:gd name="connsiteY1574" fmla="*/ 5202278 h 6858000"/>
              <a:gd name="connsiteX1575" fmla="*/ 3735849 w 6530564"/>
              <a:gd name="connsiteY1575" fmla="*/ 5203156 h 6858000"/>
              <a:gd name="connsiteX1576" fmla="*/ 3750729 w 6530564"/>
              <a:gd name="connsiteY1576" fmla="*/ 5200112 h 6858000"/>
              <a:gd name="connsiteX1577" fmla="*/ 3741767 w 6530564"/>
              <a:gd name="connsiteY1577" fmla="*/ 5194194 h 6858000"/>
              <a:gd name="connsiteX1578" fmla="*/ 3750085 w 6530564"/>
              <a:gd name="connsiteY1578" fmla="*/ 5189392 h 6858000"/>
              <a:gd name="connsiteX1579" fmla="*/ 3780485 w 6530564"/>
              <a:gd name="connsiteY1579" fmla="*/ 5194022 h 6858000"/>
              <a:gd name="connsiteX1580" fmla="*/ 3866245 w 6530564"/>
              <a:gd name="connsiteY1580" fmla="*/ 5188875 h 6858000"/>
              <a:gd name="connsiteX1581" fmla="*/ 3887685 w 6530564"/>
              <a:gd name="connsiteY1581" fmla="*/ 5187588 h 6858000"/>
              <a:gd name="connsiteX1582" fmla="*/ 3959442 w 6530564"/>
              <a:gd name="connsiteY1582" fmla="*/ 5182205 h 6858000"/>
              <a:gd name="connsiteX1583" fmla="*/ 3969282 w 6530564"/>
              <a:gd name="connsiteY1583" fmla="*/ 5184842 h 6858000"/>
              <a:gd name="connsiteX1584" fmla="*/ 3977601 w 6530564"/>
              <a:gd name="connsiteY1584" fmla="*/ 5180038 h 6858000"/>
              <a:gd name="connsiteX1585" fmla="*/ 3980003 w 6530564"/>
              <a:gd name="connsiteY1585" fmla="*/ 5184199 h 6858000"/>
              <a:gd name="connsiteX1586" fmla="*/ 4031200 w 6530564"/>
              <a:gd name="connsiteY1586" fmla="*/ 5176823 h 6858000"/>
              <a:gd name="connsiteX1587" fmla="*/ 4029443 w 6530564"/>
              <a:gd name="connsiteY1587" fmla="*/ 5183383 h 6858000"/>
              <a:gd name="connsiteX1588" fmla="*/ 4041919 w 6530564"/>
              <a:gd name="connsiteY1588" fmla="*/ 5176178 h 6858000"/>
              <a:gd name="connsiteX1589" fmla="*/ 4067519 w 6530564"/>
              <a:gd name="connsiteY1589" fmla="*/ 5172490 h 6858000"/>
              <a:gd name="connsiteX1590" fmla="*/ 4070798 w 6530564"/>
              <a:gd name="connsiteY1590" fmla="*/ 5173369 h 6858000"/>
              <a:gd name="connsiteX1591" fmla="*/ 4069920 w 6530564"/>
              <a:gd name="connsiteY1591" fmla="*/ 5176648 h 6858000"/>
              <a:gd name="connsiteX1592" fmla="*/ 4069041 w 6530564"/>
              <a:gd name="connsiteY1592" fmla="*/ 5179929 h 6858000"/>
              <a:gd name="connsiteX1593" fmla="*/ 4072321 w 6530564"/>
              <a:gd name="connsiteY1593" fmla="*/ 5180808 h 6858000"/>
              <a:gd name="connsiteX1594" fmla="*/ 4089601 w 6530564"/>
              <a:gd name="connsiteY1594" fmla="*/ 5181922 h 6858000"/>
              <a:gd name="connsiteX1595" fmla="*/ 4088723 w 6530564"/>
              <a:gd name="connsiteY1595" fmla="*/ 5185204 h 6858000"/>
              <a:gd name="connsiteX1596" fmla="*/ 4092003 w 6530564"/>
              <a:gd name="connsiteY1596" fmla="*/ 5186082 h 6858000"/>
              <a:gd name="connsiteX1597" fmla="*/ 4096162 w 6530564"/>
              <a:gd name="connsiteY1597" fmla="*/ 5183681 h 6858000"/>
              <a:gd name="connsiteX1598" fmla="*/ 4165519 w 6530564"/>
              <a:gd name="connsiteY1598" fmla="*/ 5174139 h 6858000"/>
              <a:gd name="connsiteX1599" fmla="*/ 4237513 w 6530564"/>
              <a:gd name="connsiteY1599" fmla="*/ 5154755 h 6858000"/>
              <a:gd name="connsiteX1600" fmla="*/ 4264671 w 6530564"/>
              <a:gd name="connsiteY1600" fmla="*/ 5150166 h 6858000"/>
              <a:gd name="connsiteX1601" fmla="*/ 4275426 w 6530564"/>
              <a:gd name="connsiteY1601" fmla="*/ 5147224 h 6858000"/>
              <a:gd name="connsiteX1602" fmla="*/ 4225547 w 6530564"/>
              <a:gd name="connsiteY1602" fmla="*/ 5155482 h 6858000"/>
              <a:gd name="connsiteX1603" fmla="*/ 3777147 w 6530564"/>
              <a:gd name="connsiteY1603" fmla="*/ 5162641 h 6858000"/>
              <a:gd name="connsiteX1604" fmla="*/ 3607202 w 6530564"/>
              <a:gd name="connsiteY1604" fmla="*/ 5141859 h 6858000"/>
              <a:gd name="connsiteX1605" fmla="*/ 3593293 w 6530564"/>
              <a:gd name="connsiteY1605" fmla="*/ 5134094 h 6858000"/>
              <a:gd name="connsiteX1606" fmla="*/ 3601266 w 6530564"/>
              <a:gd name="connsiteY1606" fmla="*/ 5128978 h 6858000"/>
              <a:gd name="connsiteX1607" fmla="*/ 4150133 w 6530564"/>
              <a:gd name="connsiteY1607" fmla="*/ 5138134 h 6858000"/>
              <a:gd name="connsiteX1608" fmla="*/ 4432718 w 6530564"/>
              <a:gd name="connsiteY1608" fmla="*/ 5085854 h 6858000"/>
              <a:gd name="connsiteX1609" fmla="*/ 4466865 w 6530564"/>
              <a:gd name="connsiteY1609" fmla="*/ 5078886 h 6858000"/>
              <a:gd name="connsiteX1610" fmla="*/ 4480356 w 6530564"/>
              <a:gd name="connsiteY1610" fmla="*/ 5069063 h 6858000"/>
              <a:gd name="connsiteX1611" fmla="*/ 4462767 w 6530564"/>
              <a:gd name="connsiteY1611" fmla="*/ 5061914 h 6858000"/>
              <a:gd name="connsiteX1612" fmla="*/ 4330679 w 6530564"/>
              <a:gd name="connsiteY1612" fmla="*/ 5094082 h 6858000"/>
              <a:gd name="connsiteX1613" fmla="*/ 4193125 w 6530564"/>
              <a:gd name="connsiteY1613" fmla="*/ 5115579 h 6858000"/>
              <a:gd name="connsiteX1614" fmla="*/ 4089964 w 6530564"/>
              <a:gd name="connsiteY1614" fmla="*/ 5124917 h 6858000"/>
              <a:gd name="connsiteX1615" fmla="*/ 4090545 w 6530564"/>
              <a:gd name="connsiteY1615" fmla="*/ 5125923 h 6858000"/>
              <a:gd name="connsiteX1616" fmla="*/ 4046787 w 6530564"/>
              <a:gd name="connsiteY1616" fmla="*/ 5131776 h 6858000"/>
              <a:gd name="connsiteX1617" fmla="*/ 4047666 w 6530564"/>
              <a:gd name="connsiteY1617" fmla="*/ 5128497 h 6858000"/>
              <a:gd name="connsiteX1618" fmla="*/ 4061664 w 6530564"/>
              <a:gd name="connsiteY1618" fmla="*/ 5128732 h 6858000"/>
              <a:gd name="connsiteX1619" fmla="*/ 4072652 w 6530564"/>
              <a:gd name="connsiteY1619" fmla="*/ 5126484 h 6858000"/>
              <a:gd name="connsiteX1620" fmla="*/ 4056543 w 6530564"/>
              <a:gd name="connsiteY1620" fmla="*/ 5127942 h 6858000"/>
              <a:gd name="connsiteX1621" fmla="*/ 4025363 w 6530564"/>
              <a:gd name="connsiteY1621" fmla="*/ 5128577 h 6858000"/>
              <a:gd name="connsiteX1622" fmla="*/ 4022586 w 6530564"/>
              <a:gd name="connsiteY1622" fmla="*/ 5131884 h 6858000"/>
              <a:gd name="connsiteX1623" fmla="*/ 4021187 w 6530564"/>
              <a:gd name="connsiteY1623" fmla="*/ 5135465 h 6858000"/>
              <a:gd name="connsiteX1624" fmla="*/ 4014626 w 6530564"/>
              <a:gd name="connsiteY1624" fmla="*/ 5133707 h 6858000"/>
              <a:gd name="connsiteX1625" fmla="*/ 4015505 w 6530564"/>
              <a:gd name="connsiteY1625" fmla="*/ 5130427 h 6858000"/>
              <a:gd name="connsiteX1626" fmla="*/ 4012226 w 6530564"/>
              <a:gd name="connsiteY1626" fmla="*/ 5129549 h 6858000"/>
              <a:gd name="connsiteX1627" fmla="*/ 4009785 w 6530564"/>
              <a:gd name="connsiteY1627" fmla="*/ 5128894 h 6858000"/>
              <a:gd name="connsiteX1628" fmla="*/ 3920985 w 6530564"/>
              <a:gd name="connsiteY1628" fmla="*/ 5130704 h 6858000"/>
              <a:gd name="connsiteX1629" fmla="*/ 3897176 w 6530564"/>
              <a:gd name="connsiteY1629" fmla="*/ 5129411 h 6858000"/>
              <a:gd name="connsiteX1630" fmla="*/ 3884467 w 6530564"/>
              <a:gd name="connsiteY1630" fmla="*/ 5133988 h 6858000"/>
              <a:gd name="connsiteX1631" fmla="*/ 3866308 w 6530564"/>
              <a:gd name="connsiteY1631" fmla="*/ 5136155 h 6858000"/>
              <a:gd name="connsiteX1632" fmla="*/ 3845748 w 6530564"/>
              <a:gd name="connsiteY1632" fmla="*/ 5134162 h 6858000"/>
              <a:gd name="connsiteX1633" fmla="*/ 3821029 w 6530564"/>
              <a:gd name="connsiteY1633" fmla="*/ 5134569 h 6858000"/>
              <a:gd name="connsiteX1634" fmla="*/ 3786467 w 6530564"/>
              <a:gd name="connsiteY1634" fmla="*/ 5132340 h 6858000"/>
              <a:gd name="connsiteX1635" fmla="*/ 3765027 w 6530564"/>
              <a:gd name="connsiteY1635" fmla="*/ 5133628 h 6858000"/>
              <a:gd name="connsiteX1636" fmla="*/ 3761746 w 6530564"/>
              <a:gd name="connsiteY1636" fmla="*/ 5132748 h 6858000"/>
              <a:gd name="connsiteX1637" fmla="*/ 3733748 w 6530564"/>
              <a:gd name="connsiteY1637" fmla="*/ 5132278 h 6858000"/>
              <a:gd name="connsiteX1638" fmla="*/ 3709028 w 6530564"/>
              <a:gd name="connsiteY1638" fmla="*/ 5132686 h 6858000"/>
              <a:gd name="connsiteX1639" fmla="*/ 3698308 w 6530564"/>
              <a:gd name="connsiteY1639" fmla="*/ 5133328 h 6858000"/>
              <a:gd name="connsiteX1640" fmla="*/ 3695027 w 6530564"/>
              <a:gd name="connsiteY1640" fmla="*/ 5132450 h 6858000"/>
              <a:gd name="connsiteX1641" fmla="*/ 3686065 w 6530564"/>
              <a:gd name="connsiteY1641" fmla="*/ 5126532 h 6858000"/>
              <a:gd name="connsiteX1642" fmla="*/ 3682787 w 6530564"/>
              <a:gd name="connsiteY1642" fmla="*/ 5125654 h 6858000"/>
              <a:gd name="connsiteX1643" fmla="*/ 3675347 w 6530564"/>
              <a:gd name="connsiteY1643" fmla="*/ 5127176 h 6858000"/>
              <a:gd name="connsiteX1644" fmla="*/ 3674467 w 6530564"/>
              <a:gd name="connsiteY1644" fmla="*/ 5130457 h 6858000"/>
              <a:gd name="connsiteX1645" fmla="*/ 3658065 w 6530564"/>
              <a:gd name="connsiteY1645" fmla="*/ 5126062 h 6858000"/>
              <a:gd name="connsiteX1646" fmla="*/ 3653907 w 6530564"/>
              <a:gd name="connsiteY1646" fmla="*/ 5128463 h 6858000"/>
              <a:gd name="connsiteX1647" fmla="*/ 3657187 w 6530564"/>
              <a:gd name="connsiteY1647" fmla="*/ 5129341 h 6858000"/>
              <a:gd name="connsiteX1648" fmla="*/ 3674467 w 6530564"/>
              <a:gd name="connsiteY1648" fmla="*/ 5130457 h 6858000"/>
              <a:gd name="connsiteX1649" fmla="*/ 3673588 w 6530564"/>
              <a:gd name="connsiteY1649" fmla="*/ 5133737 h 6858000"/>
              <a:gd name="connsiteX1650" fmla="*/ 3667027 w 6530564"/>
              <a:gd name="connsiteY1650" fmla="*/ 5131978 h 6858000"/>
              <a:gd name="connsiteX1651" fmla="*/ 3663747 w 6530564"/>
              <a:gd name="connsiteY1651" fmla="*/ 5131100 h 6858000"/>
              <a:gd name="connsiteX1652" fmla="*/ 3653027 w 6530564"/>
              <a:gd name="connsiteY1652" fmla="*/ 5131744 h 6858000"/>
              <a:gd name="connsiteX1653" fmla="*/ 3639907 w 6530564"/>
              <a:gd name="connsiteY1653" fmla="*/ 5128227 h 6858000"/>
              <a:gd name="connsiteX1654" fmla="*/ 3644067 w 6530564"/>
              <a:gd name="connsiteY1654" fmla="*/ 5125825 h 6858000"/>
              <a:gd name="connsiteX1655" fmla="*/ 3637506 w 6530564"/>
              <a:gd name="connsiteY1655" fmla="*/ 5124069 h 6858000"/>
              <a:gd name="connsiteX1656" fmla="*/ 3630945 w 6530564"/>
              <a:gd name="connsiteY1656" fmla="*/ 5122310 h 6858000"/>
              <a:gd name="connsiteX1657" fmla="*/ 3620224 w 6530564"/>
              <a:gd name="connsiteY1657" fmla="*/ 5122954 h 6858000"/>
              <a:gd name="connsiteX1658" fmla="*/ 3613665 w 6530564"/>
              <a:gd name="connsiteY1658" fmla="*/ 5121196 h 6858000"/>
              <a:gd name="connsiteX1659" fmla="*/ 3609505 w 6530564"/>
              <a:gd name="connsiteY1659" fmla="*/ 5123597 h 6858000"/>
              <a:gd name="connsiteX1660" fmla="*/ 3598785 w 6530564"/>
              <a:gd name="connsiteY1660" fmla="*/ 5124241 h 6858000"/>
              <a:gd name="connsiteX1661" fmla="*/ 3592225 w 6530564"/>
              <a:gd name="connsiteY1661" fmla="*/ 5122483 h 6858000"/>
              <a:gd name="connsiteX1662" fmla="*/ 3589823 w 6530564"/>
              <a:gd name="connsiteY1662" fmla="*/ 5118324 h 6858000"/>
              <a:gd name="connsiteX1663" fmla="*/ 3585664 w 6530564"/>
              <a:gd name="connsiteY1663" fmla="*/ 5120726 h 6858000"/>
              <a:gd name="connsiteX1664" fmla="*/ 3579982 w 6530564"/>
              <a:gd name="connsiteY1664" fmla="*/ 5115687 h 6858000"/>
              <a:gd name="connsiteX1665" fmla="*/ 3572542 w 6530564"/>
              <a:gd name="connsiteY1665" fmla="*/ 5117210 h 6858000"/>
              <a:gd name="connsiteX1666" fmla="*/ 3574945 w 6530564"/>
              <a:gd name="connsiteY1666" fmla="*/ 5121368 h 6858000"/>
              <a:gd name="connsiteX1667" fmla="*/ 3565103 w 6530564"/>
              <a:gd name="connsiteY1667" fmla="*/ 5118731 h 6858000"/>
              <a:gd name="connsiteX1668" fmla="*/ 3561823 w 6530564"/>
              <a:gd name="connsiteY1668" fmla="*/ 5117852 h 6858000"/>
              <a:gd name="connsiteX1669" fmla="*/ 3547823 w 6530564"/>
              <a:gd name="connsiteY1669" fmla="*/ 5117617 h 6858000"/>
              <a:gd name="connsiteX1670" fmla="*/ 3534703 w 6530564"/>
              <a:gd name="connsiteY1670" fmla="*/ 5114101 h 6858000"/>
              <a:gd name="connsiteX1671" fmla="*/ 3524861 w 6530564"/>
              <a:gd name="connsiteY1671" fmla="*/ 5111464 h 6858000"/>
              <a:gd name="connsiteX1672" fmla="*/ 3505180 w 6530564"/>
              <a:gd name="connsiteY1672" fmla="*/ 5106191 h 6858000"/>
              <a:gd name="connsiteX1673" fmla="*/ 3496218 w 6530564"/>
              <a:gd name="connsiteY1673" fmla="*/ 5100273 h 6858000"/>
              <a:gd name="connsiteX1674" fmla="*/ 3500377 w 6530564"/>
              <a:gd name="connsiteY1674" fmla="*/ 5097872 h 6858000"/>
              <a:gd name="connsiteX1675" fmla="*/ 3504537 w 6530564"/>
              <a:gd name="connsiteY1675" fmla="*/ 5095471 h 6858000"/>
              <a:gd name="connsiteX1676" fmla="*/ 3501256 w 6530564"/>
              <a:gd name="connsiteY1676" fmla="*/ 5094592 h 6858000"/>
              <a:gd name="connsiteX1677" fmla="*/ 3497975 w 6530564"/>
              <a:gd name="connsiteY1677" fmla="*/ 5093714 h 6858000"/>
              <a:gd name="connsiteX1678" fmla="*/ 3493817 w 6530564"/>
              <a:gd name="connsiteY1678" fmla="*/ 5096115 h 6858000"/>
              <a:gd name="connsiteX1679" fmla="*/ 3489659 w 6530564"/>
              <a:gd name="connsiteY1679" fmla="*/ 5098516 h 6858000"/>
              <a:gd name="connsiteX1680" fmla="*/ 3488778 w 6530564"/>
              <a:gd name="connsiteY1680" fmla="*/ 5101796 h 6858000"/>
              <a:gd name="connsiteX1681" fmla="*/ 3504301 w 6530564"/>
              <a:gd name="connsiteY1681" fmla="*/ 5109471 h 6858000"/>
              <a:gd name="connsiteX1682" fmla="*/ 3507581 w 6530564"/>
              <a:gd name="connsiteY1682" fmla="*/ 5110349 h 6858000"/>
              <a:gd name="connsiteX1683" fmla="*/ 3520701 w 6530564"/>
              <a:gd name="connsiteY1683" fmla="*/ 5113865 h 6858000"/>
              <a:gd name="connsiteX1684" fmla="*/ 3527262 w 6530564"/>
              <a:gd name="connsiteY1684" fmla="*/ 5115624 h 6858000"/>
              <a:gd name="connsiteX1685" fmla="*/ 3509983 w 6530564"/>
              <a:gd name="connsiteY1685" fmla="*/ 5114509 h 6858000"/>
              <a:gd name="connsiteX1686" fmla="*/ 3489421 w 6530564"/>
              <a:gd name="connsiteY1686" fmla="*/ 5112516 h 6858000"/>
              <a:gd name="connsiteX1687" fmla="*/ 3483740 w 6530564"/>
              <a:gd name="connsiteY1687" fmla="*/ 5107478 h 6858000"/>
              <a:gd name="connsiteX1688" fmla="*/ 3477179 w 6530564"/>
              <a:gd name="connsiteY1688" fmla="*/ 5105719 h 6858000"/>
              <a:gd name="connsiteX1689" fmla="*/ 3460778 w 6530564"/>
              <a:gd name="connsiteY1689" fmla="*/ 5101325 h 6858000"/>
              <a:gd name="connsiteX1690" fmla="*/ 3464938 w 6530564"/>
              <a:gd name="connsiteY1690" fmla="*/ 5098924 h 6858000"/>
              <a:gd name="connsiteX1691" fmla="*/ 3465816 w 6530564"/>
              <a:gd name="connsiteY1691" fmla="*/ 5095643 h 6858000"/>
              <a:gd name="connsiteX1692" fmla="*/ 3462537 w 6530564"/>
              <a:gd name="connsiteY1692" fmla="*/ 5094765 h 6858000"/>
              <a:gd name="connsiteX1693" fmla="*/ 3459257 w 6530564"/>
              <a:gd name="connsiteY1693" fmla="*/ 5093886 h 6858000"/>
              <a:gd name="connsiteX1694" fmla="*/ 3455097 w 6530564"/>
              <a:gd name="connsiteY1694" fmla="*/ 5096287 h 6858000"/>
              <a:gd name="connsiteX1695" fmla="*/ 3451816 w 6530564"/>
              <a:gd name="connsiteY1695" fmla="*/ 5095409 h 6858000"/>
              <a:gd name="connsiteX1696" fmla="*/ 3448536 w 6530564"/>
              <a:gd name="connsiteY1696" fmla="*/ 5094529 h 6858000"/>
              <a:gd name="connsiteX1697" fmla="*/ 3434537 w 6530564"/>
              <a:gd name="connsiteY1697" fmla="*/ 5094294 h 6858000"/>
              <a:gd name="connsiteX1698" fmla="*/ 3418134 w 6530564"/>
              <a:gd name="connsiteY1698" fmla="*/ 5089898 h 6858000"/>
              <a:gd name="connsiteX1699" fmla="*/ 3415734 w 6530564"/>
              <a:gd name="connsiteY1699" fmla="*/ 5085739 h 6858000"/>
              <a:gd name="connsiteX1700" fmla="*/ 3419893 w 6530564"/>
              <a:gd name="connsiteY1700" fmla="*/ 5083337 h 6858000"/>
              <a:gd name="connsiteX1701" fmla="*/ 3460135 w 6530564"/>
              <a:gd name="connsiteY1701" fmla="*/ 5090605 h 6858000"/>
              <a:gd name="connsiteX1702" fmla="*/ 3463417 w 6530564"/>
              <a:gd name="connsiteY1702" fmla="*/ 5091485 h 6858000"/>
              <a:gd name="connsiteX1703" fmla="*/ 3461014 w 6530564"/>
              <a:gd name="connsiteY1703" fmla="*/ 5087326 h 6858000"/>
              <a:gd name="connsiteX1704" fmla="*/ 3420771 w 6530564"/>
              <a:gd name="connsiteY1704" fmla="*/ 5080058 h 6858000"/>
              <a:gd name="connsiteX1705" fmla="*/ 3416848 w 6530564"/>
              <a:gd name="connsiteY1705" fmla="*/ 5068459 h 6858000"/>
              <a:gd name="connsiteX1706" fmla="*/ 3382522 w 6530564"/>
              <a:gd name="connsiteY1706" fmla="*/ 5052230 h 6858000"/>
              <a:gd name="connsiteX1707" fmla="*/ 3258344 w 6530564"/>
              <a:gd name="connsiteY1707" fmla="*/ 4990831 h 6858000"/>
              <a:gd name="connsiteX1708" fmla="*/ 3255064 w 6530564"/>
              <a:gd name="connsiteY1708" fmla="*/ 4989952 h 6858000"/>
              <a:gd name="connsiteX1709" fmla="*/ 3251783 w 6530564"/>
              <a:gd name="connsiteY1709" fmla="*/ 4989072 h 6858000"/>
              <a:gd name="connsiteX1710" fmla="*/ 3254186 w 6530564"/>
              <a:gd name="connsiteY1710" fmla="*/ 4993232 h 6858000"/>
              <a:gd name="connsiteX1711" fmla="*/ 3375085 w 6530564"/>
              <a:gd name="connsiteY1711" fmla="*/ 5053753 h 6858000"/>
              <a:gd name="connsiteX1712" fmla="*/ 3371803 w 6530564"/>
              <a:gd name="connsiteY1712" fmla="*/ 5052874 h 6858000"/>
              <a:gd name="connsiteX1713" fmla="*/ 3376606 w 6530564"/>
              <a:gd name="connsiteY1713" fmla="*/ 5061192 h 6858000"/>
              <a:gd name="connsiteX1714" fmla="*/ 3366767 w 6530564"/>
              <a:gd name="connsiteY1714" fmla="*/ 5058555 h 6858000"/>
              <a:gd name="connsiteX1715" fmla="*/ 3367645 w 6530564"/>
              <a:gd name="connsiteY1715" fmla="*/ 5055275 h 6858000"/>
              <a:gd name="connsiteX1716" fmla="*/ 3364364 w 6530564"/>
              <a:gd name="connsiteY1716" fmla="*/ 5054397 h 6858000"/>
              <a:gd name="connsiteX1717" fmla="*/ 3361083 w 6530564"/>
              <a:gd name="connsiteY1717" fmla="*/ 5053517 h 6858000"/>
              <a:gd name="connsiteX1718" fmla="*/ 3360205 w 6530564"/>
              <a:gd name="connsiteY1718" fmla="*/ 5056798 h 6858000"/>
              <a:gd name="connsiteX1719" fmla="*/ 3344683 w 6530564"/>
              <a:gd name="connsiteY1719" fmla="*/ 5049123 h 6858000"/>
              <a:gd name="connsiteX1720" fmla="*/ 3338122 w 6530564"/>
              <a:gd name="connsiteY1720" fmla="*/ 5047364 h 6858000"/>
              <a:gd name="connsiteX1721" fmla="*/ 3328281 w 6530564"/>
              <a:gd name="connsiteY1721" fmla="*/ 5044727 h 6858000"/>
              <a:gd name="connsiteX1722" fmla="*/ 3325001 w 6530564"/>
              <a:gd name="connsiteY1722" fmla="*/ 5043849 h 6858000"/>
              <a:gd name="connsiteX1723" fmla="*/ 3322599 w 6530564"/>
              <a:gd name="connsiteY1723" fmla="*/ 5039690 h 6858000"/>
              <a:gd name="connsiteX1724" fmla="*/ 3316040 w 6530564"/>
              <a:gd name="connsiteY1724" fmla="*/ 5037932 h 6858000"/>
              <a:gd name="connsiteX1725" fmla="*/ 3311880 w 6530564"/>
              <a:gd name="connsiteY1725" fmla="*/ 5040333 h 6858000"/>
              <a:gd name="connsiteX1726" fmla="*/ 3233153 w 6530564"/>
              <a:gd name="connsiteY1726" fmla="*/ 5019238 h 6858000"/>
              <a:gd name="connsiteX1727" fmla="*/ 3198829 w 6530564"/>
              <a:gd name="connsiteY1727" fmla="*/ 5003009 h 6858000"/>
              <a:gd name="connsiteX1728" fmla="*/ 3201230 w 6530564"/>
              <a:gd name="connsiteY1728" fmla="*/ 5007168 h 6858000"/>
              <a:gd name="connsiteX1729" fmla="*/ 3137383 w 6530564"/>
              <a:gd name="connsiteY1729" fmla="*/ 4983030 h 6858000"/>
              <a:gd name="connsiteX1730" fmla="*/ 3133223 w 6530564"/>
              <a:gd name="connsiteY1730" fmla="*/ 4985431 h 6858000"/>
              <a:gd name="connsiteX1731" fmla="*/ 3117700 w 6530564"/>
              <a:gd name="connsiteY1731" fmla="*/ 4977756 h 6858000"/>
              <a:gd name="connsiteX1732" fmla="*/ 3115299 w 6530564"/>
              <a:gd name="connsiteY1732" fmla="*/ 4973596 h 6858000"/>
              <a:gd name="connsiteX1733" fmla="*/ 3107860 w 6530564"/>
              <a:gd name="connsiteY1733" fmla="*/ 4975119 h 6858000"/>
              <a:gd name="connsiteX1734" fmla="*/ 3089059 w 6530564"/>
              <a:gd name="connsiteY1734" fmla="*/ 4966565 h 6858000"/>
              <a:gd name="connsiteX1735" fmla="*/ 3085777 w 6530564"/>
              <a:gd name="connsiteY1735" fmla="*/ 4965684 h 6858000"/>
              <a:gd name="connsiteX1736" fmla="*/ 3076815 w 6530564"/>
              <a:gd name="connsiteY1736" fmla="*/ 4959768 h 6858000"/>
              <a:gd name="connsiteX1737" fmla="*/ 3073536 w 6530564"/>
              <a:gd name="connsiteY1737" fmla="*/ 4958890 h 6858000"/>
              <a:gd name="connsiteX1738" fmla="*/ 3070254 w 6530564"/>
              <a:gd name="connsiteY1738" fmla="*/ 4958011 h 6858000"/>
              <a:gd name="connsiteX1739" fmla="*/ 3018005 w 6530564"/>
              <a:gd name="connsiteY1739" fmla="*/ 4929948 h 6858000"/>
              <a:gd name="connsiteX1740" fmla="*/ 3008164 w 6530564"/>
              <a:gd name="connsiteY1740" fmla="*/ 4927311 h 6858000"/>
              <a:gd name="connsiteX1741" fmla="*/ 3004884 w 6530564"/>
              <a:gd name="connsiteY1741" fmla="*/ 4926433 h 6858000"/>
              <a:gd name="connsiteX1742" fmla="*/ 2991763 w 6530564"/>
              <a:gd name="connsiteY1742" fmla="*/ 4922918 h 6858000"/>
              <a:gd name="connsiteX1743" fmla="*/ 2959196 w 6530564"/>
              <a:gd name="connsiteY1743" fmla="*/ 4900127 h 6858000"/>
              <a:gd name="connsiteX1744" fmla="*/ 2832851 w 6530564"/>
              <a:gd name="connsiteY1744" fmla="*/ 4820566 h 6858000"/>
              <a:gd name="connsiteX1745" fmla="*/ 2829571 w 6530564"/>
              <a:gd name="connsiteY1745" fmla="*/ 4819688 h 6858000"/>
              <a:gd name="connsiteX1746" fmla="*/ 2827170 w 6530564"/>
              <a:gd name="connsiteY1746" fmla="*/ 4815530 h 6858000"/>
              <a:gd name="connsiteX1747" fmla="*/ 2790300 w 6530564"/>
              <a:gd name="connsiteY1747" fmla="*/ 4779282 h 6858000"/>
              <a:gd name="connsiteX1748" fmla="*/ 2753001 w 6530564"/>
              <a:gd name="connsiteY1748" fmla="*/ 4745754 h 6858000"/>
              <a:gd name="connsiteX1749" fmla="*/ 2753847 w 6530564"/>
              <a:gd name="connsiteY1749" fmla="*/ 4746386 h 6858000"/>
              <a:gd name="connsiteX1750" fmla="*/ 2763151 w 6530564"/>
              <a:gd name="connsiteY1750" fmla="*/ 4752669 h 6858000"/>
              <a:gd name="connsiteX1751" fmla="*/ 2768833 w 6530564"/>
              <a:gd name="connsiteY1751" fmla="*/ 4757708 h 6858000"/>
              <a:gd name="connsiteX1752" fmla="*/ 2789157 w 6530564"/>
              <a:gd name="connsiteY1752" fmla="*/ 4773703 h 6858000"/>
              <a:gd name="connsiteX1753" fmla="*/ 2824125 w 6530564"/>
              <a:gd name="connsiteY1753" fmla="*/ 4800649 h 6858000"/>
              <a:gd name="connsiteX1754" fmla="*/ 2829807 w 6530564"/>
              <a:gd name="connsiteY1754" fmla="*/ 4805687 h 6858000"/>
              <a:gd name="connsiteX1755" fmla="*/ 2835489 w 6530564"/>
              <a:gd name="connsiteY1755" fmla="*/ 4810727 h 6858000"/>
              <a:gd name="connsiteX1756" fmla="*/ 2839648 w 6530564"/>
              <a:gd name="connsiteY1756" fmla="*/ 4808324 h 6858000"/>
              <a:gd name="connsiteX1757" fmla="*/ 2829163 w 6530564"/>
              <a:gd name="connsiteY1757" fmla="*/ 4794968 h 6858000"/>
              <a:gd name="connsiteX1758" fmla="*/ 2825883 w 6530564"/>
              <a:gd name="connsiteY1758" fmla="*/ 4794088 h 6858000"/>
              <a:gd name="connsiteX1759" fmla="*/ 2773871 w 6530564"/>
              <a:gd name="connsiteY1759" fmla="*/ 4752025 h 6858000"/>
              <a:gd name="connsiteX1760" fmla="*/ 2770590 w 6530564"/>
              <a:gd name="connsiteY1760" fmla="*/ 4751147 h 6858000"/>
              <a:gd name="connsiteX1761" fmla="*/ 2757705 w 6530564"/>
              <a:gd name="connsiteY1761" fmla="*/ 4733631 h 6858000"/>
              <a:gd name="connsiteX1762" fmla="*/ 2740660 w 6530564"/>
              <a:gd name="connsiteY1762" fmla="*/ 4718516 h 6858000"/>
              <a:gd name="connsiteX1763" fmla="*/ 2706021 w 6530564"/>
              <a:gd name="connsiteY1763" fmla="*/ 4690338 h 6858000"/>
              <a:gd name="connsiteX1764" fmla="*/ 2678648 w 6530564"/>
              <a:gd name="connsiteY1764" fmla="*/ 4660537 h 6858000"/>
              <a:gd name="connsiteX1765" fmla="*/ 2682322 w 6530564"/>
              <a:gd name="connsiteY1765" fmla="*/ 4660696 h 6858000"/>
              <a:gd name="connsiteX1766" fmla="*/ 2556040 w 6530564"/>
              <a:gd name="connsiteY1766" fmla="*/ 4528415 h 6858000"/>
              <a:gd name="connsiteX1767" fmla="*/ 2556918 w 6530564"/>
              <a:gd name="connsiteY1767" fmla="*/ 4525136 h 6858000"/>
              <a:gd name="connsiteX1768" fmla="*/ 2553638 w 6530564"/>
              <a:gd name="connsiteY1768" fmla="*/ 4524257 h 6858000"/>
              <a:gd name="connsiteX1769" fmla="*/ 2550359 w 6530564"/>
              <a:gd name="connsiteY1769" fmla="*/ 4523378 h 6858000"/>
              <a:gd name="connsiteX1770" fmla="*/ 2544034 w 6530564"/>
              <a:gd name="connsiteY1770" fmla="*/ 4507619 h 6858000"/>
              <a:gd name="connsiteX1771" fmla="*/ 2505142 w 6530564"/>
              <a:gd name="connsiteY1771" fmla="*/ 4469072 h 6858000"/>
              <a:gd name="connsiteX1772" fmla="*/ 2514981 w 6530564"/>
              <a:gd name="connsiteY1772" fmla="*/ 4471709 h 6858000"/>
              <a:gd name="connsiteX1773" fmla="*/ 2494657 w 6530564"/>
              <a:gd name="connsiteY1773" fmla="*/ 4455716 h 6858000"/>
              <a:gd name="connsiteX1774" fmla="*/ 2498817 w 6530564"/>
              <a:gd name="connsiteY1774" fmla="*/ 4453313 h 6858000"/>
              <a:gd name="connsiteX1775" fmla="*/ 2453599 w 6530564"/>
              <a:gd name="connsiteY1775" fmla="*/ 4399008 h 6858000"/>
              <a:gd name="connsiteX1776" fmla="*/ 2454477 w 6530564"/>
              <a:gd name="connsiteY1776" fmla="*/ 4395729 h 6858000"/>
              <a:gd name="connsiteX1777" fmla="*/ 2424784 w 6530564"/>
              <a:gd name="connsiteY1777" fmla="*/ 4349098 h 6858000"/>
              <a:gd name="connsiteX1778" fmla="*/ 2387006 w 6530564"/>
              <a:gd name="connsiteY1778" fmla="*/ 4293271 h 6858000"/>
              <a:gd name="connsiteX1779" fmla="*/ 2372796 w 6530564"/>
              <a:gd name="connsiteY1779" fmla="*/ 4262654 h 6858000"/>
              <a:gd name="connsiteX1780" fmla="*/ 2354365 w 6530564"/>
              <a:gd name="connsiteY1780" fmla="*/ 4231786 h 6858000"/>
              <a:gd name="connsiteX1781" fmla="*/ 2357546 w 6530564"/>
              <a:gd name="connsiteY1781" fmla="*/ 4232639 h 6858000"/>
              <a:gd name="connsiteX1782" fmla="*/ 2355145 w 6530564"/>
              <a:gd name="connsiteY1782" fmla="*/ 4228480 h 6858000"/>
              <a:gd name="connsiteX1783" fmla="*/ 2349463 w 6530564"/>
              <a:gd name="connsiteY1783" fmla="*/ 4223441 h 6858000"/>
              <a:gd name="connsiteX1784" fmla="*/ 2352745 w 6530564"/>
              <a:gd name="connsiteY1784" fmla="*/ 4224320 h 6858000"/>
              <a:gd name="connsiteX1785" fmla="*/ 2338336 w 6530564"/>
              <a:gd name="connsiteY1785" fmla="*/ 4199366 h 6858000"/>
              <a:gd name="connsiteX1786" fmla="*/ 2335056 w 6530564"/>
              <a:gd name="connsiteY1786" fmla="*/ 4198486 h 6858000"/>
              <a:gd name="connsiteX1787" fmla="*/ 2329374 w 6530564"/>
              <a:gd name="connsiteY1787" fmla="*/ 4193448 h 6858000"/>
              <a:gd name="connsiteX1788" fmla="*/ 2335934 w 6530564"/>
              <a:gd name="connsiteY1788" fmla="*/ 4195206 h 6858000"/>
              <a:gd name="connsiteX1789" fmla="*/ 2328731 w 6530564"/>
              <a:gd name="connsiteY1789" fmla="*/ 4182729 h 6858000"/>
              <a:gd name="connsiteX1790" fmla="*/ 2332011 w 6530564"/>
              <a:gd name="connsiteY1790" fmla="*/ 4183607 h 6858000"/>
              <a:gd name="connsiteX1791" fmla="*/ 2335292 w 6530564"/>
              <a:gd name="connsiteY1791" fmla="*/ 4184486 h 6858000"/>
              <a:gd name="connsiteX1792" fmla="*/ 2336170 w 6530564"/>
              <a:gd name="connsiteY1792" fmla="*/ 4181206 h 6858000"/>
              <a:gd name="connsiteX1793" fmla="*/ 2329610 w 6530564"/>
              <a:gd name="connsiteY1793" fmla="*/ 4179448 h 6858000"/>
              <a:gd name="connsiteX1794" fmla="*/ 2326328 w 6530564"/>
              <a:gd name="connsiteY1794" fmla="*/ 4178569 h 6858000"/>
              <a:gd name="connsiteX1795" fmla="*/ 2323927 w 6530564"/>
              <a:gd name="connsiteY1795" fmla="*/ 4174411 h 6858000"/>
              <a:gd name="connsiteX1796" fmla="*/ 2324807 w 6530564"/>
              <a:gd name="connsiteY1796" fmla="*/ 4171130 h 6858000"/>
              <a:gd name="connsiteX1797" fmla="*/ 2325686 w 6530564"/>
              <a:gd name="connsiteY1797" fmla="*/ 4167850 h 6858000"/>
              <a:gd name="connsiteX1798" fmla="*/ 2322406 w 6530564"/>
              <a:gd name="connsiteY1798" fmla="*/ 4166970 h 6858000"/>
              <a:gd name="connsiteX1799" fmla="*/ 2319125 w 6530564"/>
              <a:gd name="connsiteY1799" fmla="*/ 4166091 h 6858000"/>
              <a:gd name="connsiteX1800" fmla="*/ 2315201 w 6530564"/>
              <a:gd name="connsiteY1800" fmla="*/ 4154494 h 6858000"/>
              <a:gd name="connsiteX1801" fmla="*/ 2318482 w 6530564"/>
              <a:gd name="connsiteY1801" fmla="*/ 4155373 h 6858000"/>
              <a:gd name="connsiteX1802" fmla="*/ 2316081 w 6530564"/>
              <a:gd name="connsiteY1802" fmla="*/ 4151212 h 6858000"/>
              <a:gd name="connsiteX1803" fmla="*/ 2313680 w 6530564"/>
              <a:gd name="connsiteY1803" fmla="*/ 4147053 h 6858000"/>
              <a:gd name="connsiteX1804" fmla="*/ 2307998 w 6530564"/>
              <a:gd name="connsiteY1804" fmla="*/ 4142015 h 6858000"/>
              <a:gd name="connsiteX1805" fmla="*/ 2311277 w 6530564"/>
              <a:gd name="connsiteY1805" fmla="*/ 4142893 h 6858000"/>
              <a:gd name="connsiteX1806" fmla="*/ 2308233 w 6530564"/>
              <a:gd name="connsiteY1806" fmla="*/ 4128016 h 6858000"/>
              <a:gd name="connsiteX1807" fmla="*/ 2314794 w 6530564"/>
              <a:gd name="connsiteY1807" fmla="*/ 4129773 h 6858000"/>
              <a:gd name="connsiteX1808" fmla="*/ 2308469 w 6530564"/>
              <a:gd name="connsiteY1808" fmla="*/ 4114014 h 6858000"/>
              <a:gd name="connsiteX1809" fmla="*/ 2311749 w 6530564"/>
              <a:gd name="connsiteY1809" fmla="*/ 4114894 h 6858000"/>
              <a:gd name="connsiteX1810" fmla="*/ 2314150 w 6530564"/>
              <a:gd name="connsiteY1810" fmla="*/ 4119054 h 6858000"/>
              <a:gd name="connsiteX1811" fmla="*/ 2317430 w 6530564"/>
              <a:gd name="connsiteY1811" fmla="*/ 4119932 h 6858000"/>
              <a:gd name="connsiteX1812" fmla="*/ 2315029 w 6530564"/>
              <a:gd name="connsiteY1812" fmla="*/ 4115773 h 6858000"/>
              <a:gd name="connsiteX1813" fmla="*/ 2312628 w 6530564"/>
              <a:gd name="connsiteY1813" fmla="*/ 4111613 h 6858000"/>
              <a:gd name="connsiteX1814" fmla="*/ 2306947 w 6530564"/>
              <a:gd name="connsiteY1814" fmla="*/ 4106575 h 6858000"/>
              <a:gd name="connsiteX1815" fmla="*/ 2305188 w 6530564"/>
              <a:gd name="connsiteY1815" fmla="*/ 4113136 h 6858000"/>
              <a:gd name="connsiteX1816" fmla="*/ 2302787 w 6530564"/>
              <a:gd name="connsiteY1816" fmla="*/ 4108977 h 6858000"/>
              <a:gd name="connsiteX1817" fmla="*/ 2287500 w 6530564"/>
              <a:gd name="connsiteY1817" fmla="*/ 4087301 h 6858000"/>
              <a:gd name="connsiteX1818" fmla="*/ 2287264 w 6530564"/>
              <a:gd name="connsiteY1818" fmla="*/ 4101302 h 6858000"/>
              <a:gd name="connsiteX1819" fmla="*/ 2280939 w 6530564"/>
              <a:gd name="connsiteY1819" fmla="*/ 4085543 h 6858000"/>
              <a:gd name="connsiteX1820" fmla="*/ 2273736 w 6530564"/>
              <a:gd name="connsiteY1820" fmla="*/ 4073065 h 6858000"/>
              <a:gd name="connsiteX1821" fmla="*/ 2272213 w 6530564"/>
              <a:gd name="connsiteY1821" fmla="*/ 4065626 h 6858000"/>
              <a:gd name="connsiteX1822" fmla="*/ 2278774 w 6530564"/>
              <a:gd name="connsiteY1822" fmla="*/ 4067385 h 6858000"/>
              <a:gd name="connsiteX1823" fmla="*/ 2269169 w 6530564"/>
              <a:gd name="connsiteY1823" fmla="*/ 4050747 h 6858000"/>
              <a:gd name="connsiteX1824" fmla="*/ 2273328 w 6530564"/>
              <a:gd name="connsiteY1824" fmla="*/ 4048346 h 6858000"/>
              <a:gd name="connsiteX1825" fmla="*/ 2275729 w 6530564"/>
              <a:gd name="connsiteY1825" fmla="*/ 4052506 h 6858000"/>
              <a:gd name="connsiteX1826" fmla="*/ 2279010 w 6530564"/>
              <a:gd name="connsiteY1826" fmla="*/ 4053384 h 6858000"/>
              <a:gd name="connsiteX1827" fmla="*/ 2279888 w 6530564"/>
              <a:gd name="connsiteY1827" fmla="*/ 4050103 h 6858000"/>
              <a:gd name="connsiteX1828" fmla="*/ 2277487 w 6530564"/>
              <a:gd name="connsiteY1828" fmla="*/ 4045945 h 6858000"/>
              <a:gd name="connsiteX1829" fmla="*/ 2274206 w 6530564"/>
              <a:gd name="connsiteY1829" fmla="*/ 4045065 h 6858000"/>
              <a:gd name="connsiteX1830" fmla="*/ 2271805 w 6530564"/>
              <a:gd name="connsiteY1830" fmla="*/ 4040907 h 6858000"/>
              <a:gd name="connsiteX1831" fmla="*/ 2269404 w 6530564"/>
              <a:gd name="connsiteY1831" fmla="*/ 4036747 h 6858000"/>
              <a:gd name="connsiteX1832" fmla="*/ 2270282 w 6530564"/>
              <a:gd name="connsiteY1832" fmla="*/ 4033467 h 6858000"/>
              <a:gd name="connsiteX1833" fmla="*/ 2267003 w 6530564"/>
              <a:gd name="connsiteY1833" fmla="*/ 4032587 h 6858000"/>
              <a:gd name="connsiteX1834" fmla="*/ 2267881 w 6530564"/>
              <a:gd name="connsiteY1834" fmla="*/ 4029308 h 6858000"/>
              <a:gd name="connsiteX1835" fmla="*/ 2271162 w 6530564"/>
              <a:gd name="connsiteY1835" fmla="*/ 4030186 h 6858000"/>
              <a:gd name="connsiteX1836" fmla="*/ 2276843 w 6530564"/>
              <a:gd name="connsiteY1836" fmla="*/ 4035224 h 6858000"/>
              <a:gd name="connsiteX1837" fmla="*/ 2281647 w 6530564"/>
              <a:gd name="connsiteY1837" fmla="*/ 4043544 h 6858000"/>
              <a:gd name="connsiteX1838" fmla="*/ 2282526 w 6530564"/>
              <a:gd name="connsiteY1838" fmla="*/ 4040263 h 6858000"/>
              <a:gd name="connsiteX1839" fmla="*/ 2280124 w 6530564"/>
              <a:gd name="connsiteY1839" fmla="*/ 4036104 h 6858000"/>
              <a:gd name="connsiteX1840" fmla="*/ 2272919 w 6530564"/>
              <a:gd name="connsiteY1840" fmla="*/ 4023625 h 6858000"/>
              <a:gd name="connsiteX1841" fmla="*/ 2269640 w 6530564"/>
              <a:gd name="connsiteY1841" fmla="*/ 4022747 h 6858000"/>
              <a:gd name="connsiteX1842" fmla="*/ 2261556 w 6530564"/>
              <a:gd name="connsiteY1842" fmla="*/ 4013550 h 6858000"/>
              <a:gd name="connsiteX1843" fmla="*/ 2240180 w 6530564"/>
              <a:gd name="connsiteY1843" fmla="*/ 3962117 h 6858000"/>
              <a:gd name="connsiteX1844" fmla="*/ 2241060 w 6530564"/>
              <a:gd name="connsiteY1844" fmla="*/ 3958836 h 6858000"/>
              <a:gd name="connsiteX1845" fmla="*/ 2238659 w 6530564"/>
              <a:gd name="connsiteY1845" fmla="*/ 3954676 h 6858000"/>
              <a:gd name="connsiteX1846" fmla="*/ 2234735 w 6530564"/>
              <a:gd name="connsiteY1846" fmla="*/ 3943079 h 6858000"/>
              <a:gd name="connsiteX1847" fmla="*/ 2232334 w 6530564"/>
              <a:gd name="connsiteY1847" fmla="*/ 3938919 h 6858000"/>
              <a:gd name="connsiteX1848" fmla="*/ 2228410 w 6530564"/>
              <a:gd name="connsiteY1848" fmla="*/ 3927321 h 6858000"/>
              <a:gd name="connsiteX1849" fmla="*/ 2224486 w 6530564"/>
              <a:gd name="connsiteY1849" fmla="*/ 3915722 h 6858000"/>
              <a:gd name="connsiteX1850" fmla="*/ 2215995 w 6530564"/>
              <a:gd name="connsiteY1850" fmla="*/ 3881804 h 6858000"/>
              <a:gd name="connsiteX1851" fmla="*/ 2195263 w 6530564"/>
              <a:gd name="connsiteY1851" fmla="*/ 3841091 h 6858000"/>
              <a:gd name="connsiteX1852" fmla="*/ 2191339 w 6530564"/>
              <a:gd name="connsiteY1852" fmla="*/ 3829493 h 6858000"/>
              <a:gd name="connsiteX1853" fmla="*/ 2188651 w 6530564"/>
              <a:gd name="connsiteY1853" fmla="*/ 3836242 h 6858000"/>
              <a:gd name="connsiteX1854" fmla="*/ 2188075 w 6530564"/>
              <a:gd name="connsiteY1854" fmla="*/ 3835811 h 6858000"/>
              <a:gd name="connsiteX1855" fmla="*/ 2194554 w 6530564"/>
              <a:gd name="connsiteY1855" fmla="*/ 3858195 h 6858000"/>
              <a:gd name="connsiteX1856" fmla="*/ 2198532 w 6530564"/>
              <a:gd name="connsiteY1856" fmla="*/ 3875169 h 6858000"/>
              <a:gd name="connsiteX1857" fmla="*/ 2200656 w 6530564"/>
              <a:gd name="connsiteY1857" fmla="*/ 3881649 h 6858000"/>
              <a:gd name="connsiteX1858" fmla="*/ 2210722 w 6530564"/>
              <a:gd name="connsiteY1858" fmla="*/ 3901486 h 6858000"/>
              <a:gd name="connsiteX1859" fmla="*/ 2217047 w 6530564"/>
              <a:gd name="connsiteY1859" fmla="*/ 3917243 h 6858000"/>
              <a:gd name="connsiteX1860" fmla="*/ 2213766 w 6530564"/>
              <a:gd name="connsiteY1860" fmla="*/ 3916364 h 6858000"/>
              <a:gd name="connsiteX1861" fmla="*/ 2214644 w 6530564"/>
              <a:gd name="connsiteY1861" fmla="*/ 3913085 h 6858000"/>
              <a:gd name="connsiteX1862" fmla="*/ 2211364 w 6530564"/>
              <a:gd name="connsiteY1862" fmla="*/ 3912205 h 6858000"/>
              <a:gd name="connsiteX1863" fmla="*/ 2210486 w 6530564"/>
              <a:gd name="connsiteY1863" fmla="*/ 3915486 h 6858000"/>
              <a:gd name="connsiteX1864" fmla="*/ 2212887 w 6530564"/>
              <a:gd name="connsiteY1864" fmla="*/ 3919646 h 6858000"/>
              <a:gd name="connsiteX1865" fmla="*/ 2222728 w 6530564"/>
              <a:gd name="connsiteY1865" fmla="*/ 3922281 h 6858000"/>
              <a:gd name="connsiteX1866" fmla="*/ 2226652 w 6530564"/>
              <a:gd name="connsiteY1866" fmla="*/ 3933880 h 6858000"/>
              <a:gd name="connsiteX1867" fmla="*/ 2224895 w 6530564"/>
              <a:gd name="connsiteY1867" fmla="*/ 3940442 h 6858000"/>
              <a:gd name="connsiteX1868" fmla="*/ 2221613 w 6530564"/>
              <a:gd name="connsiteY1868" fmla="*/ 3939563 h 6858000"/>
              <a:gd name="connsiteX1869" fmla="*/ 2224015 w 6530564"/>
              <a:gd name="connsiteY1869" fmla="*/ 3943721 h 6858000"/>
              <a:gd name="connsiteX1870" fmla="*/ 2227296 w 6530564"/>
              <a:gd name="connsiteY1870" fmla="*/ 3944601 h 6858000"/>
              <a:gd name="connsiteX1871" fmla="*/ 2232977 w 6530564"/>
              <a:gd name="connsiteY1871" fmla="*/ 3949639 h 6858000"/>
              <a:gd name="connsiteX1872" fmla="*/ 2234499 w 6530564"/>
              <a:gd name="connsiteY1872" fmla="*/ 3957077 h 6858000"/>
              <a:gd name="connsiteX1873" fmla="*/ 2233619 w 6530564"/>
              <a:gd name="connsiteY1873" fmla="*/ 3960358 h 6858000"/>
              <a:gd name="connsiteX1874" fmla="*/ 2236901 w 6530564"/>
              <a:gd name="connsiteY1874" fmla="*/ 3961237 h 6858000"/>
              <a:gd name="connsiteX1875" fmla="*/ 2239302 w 6530564"/>
              <a:gd name="connsiteY1875" fmla="*/ 3965397 h 6858000"/>
              <a:gd name="connsiteX1876" fmla="*/ 2257398 w 6530564"/>
              <a:gd name="connsiteY1876" fmla="*/ 4015951 h 6858000"/>
              <a:gd name="connsiteX1877" fmla="*/ 2259799 w 6530564"/>
              <a:gd name="connsiteY1877" fmla="*/ 4020111 h 6858000"/>
              <a:gd name="connsiteX1878" fmla="*/ 2263079 w 6530564"/>
              <a:gd name="connsiteY1878" fmla="*/ 4020990 h 6858000"/>
              <a:gd name="connsiteX1879" fmla="*/ 2262200 w 6530564"/>
              <a:gd name="connsiteY1879" fmla="*/ 4024269 h 6858000"/>
              <a:gd name="connsiteX1880" fmla="*/ 2258920 w 6530564"/>
              <a:gd name="connsiteY1880" fmla="*/ 4023391 h 6858000"/>
              <a:gd name="connsiteX1881" fmla="*/ 2261086 w 6530564"/>
              <a:gd name="connsiteY1881" fmla="*/ 4041551 h 6858000"/>
              <a:gd name="connsiteX1882" fmla="*/ 2264367 w 6530564"/>
              <a:gd name="connsiteY1882" fmla="*/ 4042429 h 6858000"/>
              <a:gd name="connsiteX1883" fmla="*/ 2255405 w 6530564"/>
              <a:gd name="connsiteY1883" fmla="*/ 4036511 h 6858000"/>
              <a:gd name="connsiteX1884" fmla="*/ 2268055 w 6530564"/>
              <a:gd name="connsiteY1884" fmla="*/ 4068027 h 6858000"/>
              <a:gd name="connsiteX1885" fmla="*/ 2276781 w 6530564"/>
              <a:gd name="connsiteY1885" fmla="*/ 4087944 h 6858000"/>
              <a:gd name="connsiteX1886" fmla="*/ 2285507 w 6530564"/>
              <a:gd name="connsiteY1886" fmla="*/ 4107863 h 6858000"/>
              <a:gd name="connsiteX1887" fmla="*/ 2303838 w 6530564"/>
              <a:gd name="connsiteY1887" fmla="*/ 4144416 h 6858000"/>
              <a:gd name="connsiteX1888" fmla="*/ 2307761 w 6530564"/>
              <a:gd name="connsiteY1888" fmla="*/ 4156015 h 6858000"/>
              <a:gd name="connsiteX1889" fmla="*/ 2312564 w 6530564"/>
              <a:gd name="connsiteY1889" fmla="*/ 4164333 h 6858000"/>
              <a:gd name="connsiteX1890" fmla="*/ 2314087 w 6530564"/>
              <a:gd name="connsiteY1890" fmla="*/ 4171772 h 6858000"/>
              <a:gd name="connsiteX1891" fmla="*/ 2321291 w 6530564"/>
              <a:gd name="connsiteY1891" fmla="*/ 4184250 h 6858000"/>
              <a:gd name="connsiteX1892" fmla="*/ 2325215 w 6530564"/>
              <a:gd name="connsiteY1892" fmla="*/ 4195849 h 6858000"/>
              <a:gd name="connsiteX1893" fmla="*/ 2333297 w 6530564"/>
              <a:gd name="connsiteY1893" fmla="*/ 4205047 h 6858000"/>
              <a:gd name="connsiteX1894" fmla="*/ 2332419 w 6530564"/>
              <a:gd name="connsiteY1894" fmla="*/ 4208327 h 6858000"/>
              <a:gd name="connsiteX1895" fmla="*/ 2391338 w 6530564"/>
              <a:gd name="connsiteY1895" fmla="*/ 4329589 h 6858000"/>
              <a:gd name="connsiteX1896" fmla="*/ 2390458 w 6530564"/>
              <a:gd name="connsiteY1896" fmla="*/ 4332868 h 6858000"/>
              <a:gd name="connsiteX1897" fmla="*/ 2389579 w 6530564"/>
              <a:gd name="connsiteY1897" fmla="*/ 4336150 h 6858000"/>
              <a:gd name="connsiteX1898" fmla="*/ 2384777 w 6530564"/>
              <a:gd name="connsiteY1898" fmla="*/ 4327831 h 6858000"/>
              <a:gd name="connsiteX1899" fmla="*/ 2379973 w 6530564"/>
              <a:gd name="connsiteY1899" fmla="*/ 4319511 h 6858000"/>
              <a:gd name="connsiteX1900" fmla="*/ 2375173 w 6530564"/>
              <a:gd name="connsiteY1900" fmla="*/ 4311195 h 6858000"/>
              <a:gd name="connsiteX1901" fmla="*/ 2371891 w 6530564"/>
              <a:gd name="connsiteY1901" fmla="*/ 4310315 h 6858000"/>
              <a:gd name="connsiteX1902" fmla="*/ 2359884 w 6530564"/>
              <a:gd name="connsiteY1902" fmla="*/ 4289519 h 6858000"/>
              <a:gd name="connsiteX1903" fmla="*/ 2356605 w 6530564"/>
              <a:gd name="connsiteY1903" fmla="*/ 4288639 h 6858000"/>
              <a:gd name="connsiteX1904" fmla="*/ 2355725 w 6530564"/>
              <a:gd name="connsiteY1904" fmla="*/ 4291921 h 6858000"/>
              <a:gd name="connsiteX1905" fmla="*/ 2358127 w 6530564"/>
              <a:gd name="connsiteY1905" fmla="*/ 4296080 h 6858000"/>
              <a:gd name="connsiteX1906" fmla="*/ 2360528 w 6530564"/>
              <a:gd name="connsiteY1906" fmla="*/ 4300238 h 6858000"/>
              <a:gd name="connsiteX1907" fmla="*/ 2362929 w 6530564"/>
              <a:gd name="connsiteY1907" fmla="*/ 4304398 h 6858000"/>
              <a:gd name="connsiteX1908" fmla="*/ 2367731 w 6530564"/>
              <a:gd name="connsiteY1908" fmla="*/ 4312715 h 6858000"/>
              <a:gd name="connsiteX1909" fmla="*/ 2359695 w 6530564"/>
              <a:gd name="connsiteY1909" fmla="*/ 4299246 h 6858000"/>
              <a:gd name="connsiteX1910" fmla="*/ 2353339 w 6530564"/>
              <a:gd name="connsiteY1910" fmla="*/ 4287828 h 6858000"/>
              <a:gd name="connsiteX1911" fmla="*/ 2353323 w 6530564"/>
              <a:gd name="connsiteY1911" fmla="*/ 4287760 h 6858000"/>
              <a:gd name="connsiteX1912" fmla="*/ 2353292 w 6530564"/>
              <a:gd name="connsiteY1912" fmla="*/ 4287741 h 6858000"/>
              <a:gd name="connsiteX1913" fmla="*/ 2352724 w 6530564"/>
              <a:gd name="connsiteY1913" fmla="*/ 4286721 h 6858000"/>
              <a:gd name="connsiteX1914" fmla="*/ 2358361 w 6530564"/>
              <a:gd name="connsiteY1914" fmla="*/ 4282080 h 6858000"/>
              <a:gd name="connsiteX1915" fmla="*/ 2331068 w 6530564"/>
              <a:gd name="connsiteY1915" fmla="*/ 4239607 h 6858000"/>
              <a:gd name="connsiteX1916" fmla="*/ 2330190 w 6530564"/>
              <a:gd name="connsiteY1916" fmla="*/ 4242888 h 6858000"/>
              <a:gd name="connsiteX1917" fmla="*/ 2322985 w 6530564"/>
              <a:gd name="connsiteY1917" fmla="*/ 4230410 h 6858000"/>
              <a:gd name="connsiteX1918" fmla="*/ 2323865 w 6530564"/>
              <a:gd name="connsiteY1918" fmla="*/ 4227129 h 6858000"/>
              <a:gd name="connsiteX1919" fmla="*/ 2320584 w 6530564"/>
              <a:gd name="connsiteY1919" fmla="*/ 4226251 h 6858000"/>
              <a:gd name="connsiteX1920" fmla="*/ 2321464 w 6530564"/>
              <a:gd name="connsiteY1920" fmla="*/ 4222972 h 6858000"/>
              <a:gd name="connsiteX1921" fmla="*/ 2316660 w 6530564"/>
              <a:gd name="connsiteY1921" fmla="*/ 4214652 h 6858000"/>
              <a:gd name="connsiteX1922" fmla="*/ 2310979 w 6530564"/>
              <a:gd name="connsiteY1922" fmla="*/ 4209615 h 6858000"/>
              <a:gd name="connsiteX1923" fmla="*/ 2308578 w 6530564"/>
              <a:gd name="connsiteY1923" fmla="*/ 4205456 h 6858000"/>
              <a:gd name="connsiteX1924" fmla="*/ 2301373 w 6530564"/>
              <a:gd name="connsiteY1924" fmla="*/ 4192977 h 6858000"/>
              <a:gd name="connsiteX1925" fmla="*/ 2298093 w 6530564"/>
              <a:gd name="connsiteY1925" fmla="*/ 4192099 h 6858000"/>
              <a:gd name="connsiteX1926" fmla="*/ 2295692 w 6530564"/>
              <a:gd name="connsiteY1926" fmla="*/ 4187939 h 6858000"/>
              <a:gd name="connsiteX1927" fmla="*/ 2277360 w 6530564"/>
              <a:gd name="connsiteY1927" fmla="*/ 4151385 h 6858000"/>
              <a:gd name="connsiteX1928" fmla="*/ 2281520 w 6530564"/>
              <a:gd name="connsiteY1928" fmla="*/ 4148984 h 6858000"/>
              <a:gd name="connsiteX1929" fmla="*/ 2283921 w 6530564"/>
              <a:gd name="connsiteY1929" fmla="*/ 4153142 h 6858000"/>
              <a:gd name="connsiteX1930" fmla="*/ 2286322 w 6530564"/>
              <a:gd name="connsiteY1930" fmla="*/ 4157302 h 6858000"/>
              <a:gd name="connsiteX1931" fmla="*/ 2287202 w 6530564"/>
              <a:gd name="connsiteY1931" fmla="*/ 4154022 h 6858000"/>
              <a:gd name="connsiteX1932" fmla="*/ 2284799 w 6530564"/>
              <a:gd name="connsiteY1932" fmla="*/ 4149863 h 6858000"/>
              <a:gd name="connsiteX1933" fmla="*/ 2282398 w 6530564"/>
              <a:gd name="connsiteY1933" fmla="*/ 4145704 h 6858000"/>
              <a:gd name="connsiteX1934" fmla="*/ 2279118 w 6530564"/>
              <a:gd name="connsiteY1934" fmla="*/ 4144824 h 6858000"/>
              <a:gd name="connsiteX1935" fmla="*/ 2275837 w 6530564"/>
              <a:gd name="connsiteY1935" fmla="*/ 4143945 h 6858000"/>
              <a:gd name="connsiteX1936" fmla="*/ 2260788 w 6530564"/>
              <a:gd name="connsiteY1936" fmla="*/ 4108270 h 6858000"/>
              <a:gd name="connsiteX1937" fmla="*/ 2257507 w 6530564"/>
              <a:gd name="connsiteY1937" fmla="*/ 4107391 h 6858000"/>
              <a:gd name="connsiteX1938" fmla="*/ 2229163 w 6530564"/>
              <a:gd name="connsiteY1938" fmla="*/ 4029480 h 6858000"/>
              <a:gd name="connsiteX1939" fmla="*/ 2191448 w 6530564"/>
              <a:gd name="connsiteY1939" fmla="*/ 3920932 h 6858000"/>
              <a:gd name="connsiteX1940" fmla="*/ 2183600 w 6530564"/>
              <a:gd name="connsiteY1940" fmla="*/ 3897734 h 6858000"/>
              <a:gd name="connsiteX1941" fmla="*/ 2184480 w 6530564"/>
              <a:gd name="connsiteY1941" fmla="*/ 3894454 h 6858000"/>
              <a:gd name="connsiteX1942" fmla="*/ 2183836 w 6530564"/>
              <a:gd name="connsiteY1942" fmla="*/ 3883736 h 6858000"/>
              <a:gd name="connsiteX1943" fmla="*/ 2181435 w 6530564"/>
              <a:gd name="connsiteY1943" fmla="*/ 3879574 h 6858000"/>
              <a:gd name="connsiteX1944" fmla="*/ 2180556 w 6530564"/>
              <a:gd name="connsiteY1944" fmla="*/ 3882855 h 6858000"/>
              <a:gd name="connsiteX1945" fmla="*/ 2164217 w 6530564"/>
              <a:gd name="connsiteY1945" fmla="*/ 3825741 h 6858000"/>
              <a:gd name="connsiteX1946" fmla="*/ 2151803 w 6530564"/>
              <a:gd name="connsiteY1946" fmla="*/ 3780225 h 6858000"/>
              <a:gd name="connsiteX1947" fmla="*/ 2151319 w 6530564"/>
              <a:gd name="connsiteY1947" fmla="*/ 3777854 h 6858000"/>
              <a:gd name="connsiteX1948" fmla="*/ 2151009 w 6530564"/>
              <a:gd name="connsiteY1948" fmla="*/ 3776873 h 6858000"/>
              <a:gd name="connsiteX1949" fmla="*/ 2132922 w 6530564"/>
              <a:gd name="connsiteY1949" fmla="*/ 3694412 h 6858000"/>
              <a:gd name="connsiteX1950" fmla="*/ 2132655 w 6530564"/>
              <a:gd name="connsiteY1950" fmla="*/ 3694230 h 6858000"/>
              <a:gd name="connsiteX1951" fmla="*/ 2130626 w 6530564"/>
              <a:gd name="connsiteY1951" fmla="*/ 3683943 h 6858000"/>
              <a:gd name="connsiteX1952" fmla="*/ 2101976 w 6530564"/>
              <a:gd name="connsiteY1952" fmla="*/ 3553318 h 6858000"/>
              <a:gd name="connsiteX1953" fmla="*/ 2087236 w 6530564"/>
              <a:gd name="connsiteY1953" fmla="*/ 3095430 h 6858000"/>
              <a:gd name="connsiteX1954" fmla="*/ 2061056 w 6530564"/>
              <a:gd name="connsiteY1954" fmla="*/ 3512229 h 6858000"/>
              <a:gd name="connsiteX1955" fmla="*/ 2059495 w 6530564"/>
              <a:gd name="connsiteY1955" fmla="*/ 3512181 h 6858000"/>
              <a:gd name="connsiteX1956" fmla="*/ 2065891 w 6530564"/>
              <a:gd name="connsiteY1956" fmla="*/ 3549772 h 6858000"/>
              <a:gd name="connsiteX1957" fmla="*/ 2079120 w 6530564"/>
              <a:gd name="connsiteY1957" fmla="*/ 3644728 h 6858000"/>
              <a:gd name="connsiteX1958" fmla="*/ 2083923 w 6530564"/>
              <a:gd name="connsiteY1958" fmla="*/ 3653046 h 6858000"/>
              <a:gd name="connsiteX1959" fmla="*/ 2080643 w 6530564"/>
              <a:gd name="connsiteY1959" fmla="*/ 3652168 h 6858000"/>
              <a:gd name="connsiteX1960" fmla="*/ 2093056 w 6530564"/>
              <a:gd name="connsiteY1960" fmla="*/ 3697684 h 6858000"/>
              <a:gd name="connsiteX1961" fmla="*/ 2093464 w 6530564"/>
              <a:gd name="connsiteY1961" fmla="*/ 3722403 h 6858000"/>
              <a:gd name="connsiteX1962" fmla="*/ 2100904 w 6530564"/>
              <a:gd name="connsiteY1962" fmla="*/ 3720880 h 6858000"/>
              <a:gd name="connsiteX1963" fmla="*/ 2106350 w 6530564"/>
              <a:gd name="connsiteY1963" fmla="*/ 3739919 h 6858000"/>
              <a:gd name="connsiteX1964" fmla="*/ 2100433 w 6530564"/>
              <a:gd name="connsiteY1964" fmla="*/ 3748881 h 6858000"/>
              <a:gd name="connsiteX1965" fmla="*/ 2129421 w 6530564"/>
              <a:gd name="connsiteY1965" fmla="*/ 3837513 h 6858000"/>
              <a:gd name="connsiteX1966" fmla="*/ 2130944 w 6530564"/>
              <a:gd name="connsiteY1966" fmla="*/ 3844951 h 6858000"/>
              <a:gd name="connsiteX1967" fmla="*/ 2133346 w 6530564"/>
              <a:gd name="connsiteY1967" fmla="*/ 3849111 h 6858000"/>
              <a:gd name="connsiteX1968" fmla="*/ 2134224 w 6530564"/>
              <a:gd name="connsiteY1968" fmla="*/ 3845831 h 6858000"/>
              <a:gd name="connsiteX1969" fmla="*/ 2135102 w 6530564"/>
              <a:gd name="connsiteY1969" fmla="*/ 3842550 h 6858000"/>
              <a:gd name="connsiteX1970" fmla="*/ 2165614 w 6530564"/>
              <a:gd name="connsiteY1970" fmla="*/ 3938620 h 6858000"/>
              <a:gd name="connsiteX1971" fmla="*/ 2159697 w 6530564"/>
              <a:gd name="connsiteY1971" fmla="*/ 3947583 h 6858000"/>
              <a:gd name="connsiteX1972" fmla="*/ 2219023 w 6530564"/>
              <a:gd name="connsiteY1972" fmla="*/ 4093565 h 6858000"/>
              <a:gd name="connsiteX1973" fmla="*/ 2289069 w 6530564"/>
              <a:gd name="connsiteY1973" fmla="*/ 4238901 h 6858000"/>
              <a:gd name="connsiteX1974" fmla="*/ 2269214 w 6530564"/>
              <a:gd name="connsiteY1974" fmla="*/ 4194907 h 6858000"/>
              <a:gd name="connsiteX1975" fmla="*/ 2268572 w 6530564"/>
              <a:gd name="connsiteY1975" fmla="*/ 4184188 h 6858000"/>
              <a:gd name="connsiteX1976" fmla="*/ 2224939 w 6530564"/>
              <a:gd name="connsiteY1976" fmla="*/ 4084603 h 6858000"/>
              <a:gd name="connsiteX1977" fmla="*/ 2176741 w 6530564"/>
              <a:gd name="connsiteY1977" fmla="*/ 3962696 h 6858000"/>
              <a:gd name="connsiteX1978" fmla="*/ 2176977 w 6530564"/>
              <a:gd name="connsiteY1978" fmla="*/ 3948697 h 6858000"/>
              <a:gd name="connsiteX1979" fmla="*/ 2152556 w 6530564"/>
              <a:gd name="connsiteY1979" fmla="*/ 3882385 h 6858000"/>
              <a:gd name="connsiteX1980" fmla="*/ 2154313 w 6530564"/>
              <a:gd name="connsiteY1980" fmla="*/ 3875824 h 6858000"/>
              <a:gd name="connsiteX1981" fmla="*/ 2147753 w 6530564"/>
              <a:gd name="connsiteY1981" fmla="*/ 3874066 h 6858000"/>
              <a:gd name="connsiteX1982" fmla="*/ 2128605 w 6530564"/>
              <a:gd name="connsiteY1982" fmla="*/ 3788073 h 6858000"/>
              <a:gd name="connsiteX1983" fmla="*/ 2132530 w 6530564"/>
              <a:gd name="connsiteY1983" fmla="*/ 3799672 h 6858000"/>
              <a:gd name="connsiteX1984" fmla="*/ 2145180 w 6530564"/>
              <a:gd name="connsiteY1984" fmla="*/ 3831186 h 6858000"/>
              <a:gd name="connsiteX1985" fmla="*/ 2168079 w 6530564"/>
              <a:gd name="connsiteY1985" fmla="*/ 3890059 h 6858000"/>
              <a:gd name="connsiteX1986" fmla="*/ 2169600 w 6530564"/>
              <a:gd name="connsiteY1986" fmla="*/ 3897500 h 6858000"/>
              <a:gd name="connsiteX1987" fmla="*/ 2167841 w 6530564"/>
              <a:gd name="connsiteY1987" fmla="*/ 3904059 h 6858000"/>
              <a:gd name="connsiteX1988" fmla="*/ 2179849 w 6530564"/>
              <a:gd name="connsiteY1988" fmla="*/ 3924856 h 6858000"/>
              <a:gd name="connsiteX1989" fmla="*/ 2190097 w 6530564"/>
              <a:gd name="connsiteY1989" fmla="*/ 3952213 h 6858000"/>
              <a:gd name="connsiteX1990" fmla="*/ 2201633 w 6530564"/>
              <a:gd name="connsiteY1990" fmla="*/ 4001009 h 6858000"/>
              <a:gd name="connsiteX1991" fmla="*/ 2204914 w 6530564"/>
              <a:gd name="connsiteY1991" fmla="*/ 4001887 h 6858000"/>
              <a:gd name="connsiteX1992" fmla="*/ 2211239 w 6530564"/>
              <a:gd name="connsiteY1992" fmla="*/ 4017646 h 6858000"/>
              <a:gd name="connsiteX1993" fmla="*/ 2213640 w 6530564"/>
              <a:gd name="connsiteY1993" fmla="*/ 4021805 h 6858000"/>
              <a:gd name="connsiteX1994" fmla="*/ 2226290 w 6530564"/>
              <a:gd name="connsiteY1994" fmla="*/ 4053321 h 6858000"/>
              <a:gd name="connsiteX1995" fmla="*/ 2232615 w 6530564"/>
              <a:gd name="connsiteY1995" fmla="*/ 4069080 h 6858000"/>
              <a:gd name="connsiteX1996" fmla="*/ 2251590 w 6530564"/>
              <a:gd name="connsiteY1996" fmla="*/ 4116353 h 6858000"/>
              <a:gd name="connsiteX1997" fmla="*/ 2260316 w 6530564"/>
              <a:gd name="connsiteY1997" fmla="*/ 4136270 h 6858000"/>
              <a:gd name="connsiteX1998" fmla="*/ 2259437 w 6530564"/>
              <a:gd name="connsiteY1998" fmla="*/ 4139550 h 6858000"/>
              <a:gd name="connsiteX1999" fmla="*/ 2261839 w 6530564"/>
              <a:gd name="connsiteY1999" fmla="*/ 4143710 h 6858000"/>
              <a:gd name="connsiteX2000" fmla="*/ 2265118 w 6530564"/>
              <a:gd name="connsiteY2000" fmla="*/ 4144590 h 6858000"/>
              <a:gd name="connsiteX2001" fmla="*/ 2264239 w 6530564"/>
              <a:gd name="connsiteY2001" fmla="*/ 4147869 h 6858000"/>
              <a:gd name="connsiteX2002" fmla="*/ 2303304 w 6530564"/>
              <a:gd name="connsiteY2002" fmla="*/ 4225136 h 6858000"/>
              <a:gd name="connsiteX2003" fmla="*/ 2304827 w 6530564"/>
              <a:gd name="connsiteY2003" fmla="*/ 4232576 h 6858000"/>
              <a:gd name="connsiteX2004" fmla="*/ 2303948 w 6530564"/>
              <a:gd name="connsiteY2004" fmla="*/ 4235857 h 6858000"/>
              <a:gd name="connsiteX2005" fmla="*/ 2306349 w 6530564"/>
              <a:gd name="connsiteY2005" fmla="*/ 4240017 h 6858000"/>
              <a:gd name="connsiteX2006" fmla="*/ 2309629 w 6530564"/>
              <a:gd name="connsiteY2006" fmla="*/ 4240895 h 6858000"/>
              <a:gd name="connsiteX2007" fmla="*/ 2329718 w 6530564"/>
              <a:gd name="connsiteY2007" fmla="*/ 4270889 h 6858000"/>
              <a:gd name="connsiteX2008" fmla="*/ 2332119 w 6530564"/>
              <a:gd name="connsiteY2008" fmla="*/ 4275047 h 6858000"/>
              <a:gd name="connsiteX2009" fmla="*/ 2337802 w 6530564"/>
              <a:gd name="connsiteY2009" fmla="*/ 4280087 h 6858000"/>
              <a:gd name="connsiteX2010" fmla="*/ 2339523 w 6530564"/>
              <a:gd name="connsiteY2010" fmla="*/ 4273662 h 6858000"/>
              <a:gd name="connsiteX2011" fmla="*/ 2344252 w 6530564"/>
              <a:gd name="connsiteY2011" fmla="*/ 4282253 h 6858000"/>
              <a:gd name="connsiteX2012" fmla="*/ 2353292 w 6530564"/>
              <a:gd name="connsiteY2012" fmla="*/ 4287741 h 6858000"/>
              <a:gd name="connsiteX2013" fmla="*/ 2353339 w 6530564"/>
              <a:gd name="connsiteY2013" fmla="*/ 4287828 h 6858000"/>
              <a:gd name="connsiteX2014" fmla="*/ 2356398 w 6530564"/>
              <a:gd name="connsiteY2014" fmla="*/ 4300890 h 6858000"/>
              <a:gd name="connsiteX2015" fmla="*/ 2366853 w 6530564"/>
              <a:gd name="connsiteY2015" fmla="*/ 4315997 h 6858000"/>
              <a:gd name="connsiteX2016" fmla="*/ 2365974 w 6530564"/>
              <a:gd name="connsiteY2016" fmla="*/ 4319277 h 6858000"/>
              <a:gd name="connsiteX2017" fmla="*/ 2369254 w 6530564"/>
              <a:gd name="connsiteY2017" fmla="*/ 4320156 h 6858000"/>
              <a:gd name="connsiteX2018" fmla="*/ 2372534 w 6530564"/>
              <a:gd name="connsiteY2018" fmla="*/ 4321034 h 6858000"/>
              <a:gd name="connsiteX2019" fmla="*/ 2373178 w 6530564"/>
              <a:gd name="connsiteY2019" fmla="*/ 4331754 h 6858000"/>
              <a:gd name="connsiteX2020" fmla="*/ 2370777 w 6530564"/>
              <a:gd name="connsiteY2020" fmla="*/ 4327595 h 6858000"/>
              <a:gd name="connsiteX2021" fmla="*/ 2365094 w 6530564"/>
              <a:gd name="connsiteY2021" fmla="*/ 4322557 h 6858000"/>
              <a:gd name="connsiteX2022" fmla="*/ 2366617 w 6530564"/>
              <a:gd name="connsiteY2022" fmla="*/ 4329996 h 6858000"/>
              <a:gd name="connsiteX2023" fmla="*/ 2365738 w 6530564"/>
              <a:gd name="connsiteY2023" fmla="*/ 4333277 h 6858000"/>
              <a:gd name="connsiteX2024" fmla="*/ 2352853 w 6530564"/>
              <a:gd name="connsiteY2024" fmla="*/ 4315761 h 6858000"/>
              <a:gd name="connsiteX2025" fmla="*/ 2430574 w 6530564"/>
              <a:gd name="connsiteY2025" fmla="*/ 4445576 h 6858000"/>
              <a:gd name="connsiteX2026" fmla="*/ 2441059 w 6530564"/>
              <a:gd name="connsiteY2026" fmla="*/ 4458934 h 6858000"/>
              <a:gd name="connsiteX2027" fmla="*/ 2443460 w 6530564"/>
              <a:gd name="connsiteY2027" fmla="*/ 4463092 h 6858000"/>
              <a:gd name="connsiteX2028" fmla="*/ 2533015 w 6530564"/>
              <a:gd name="connsiteY2028" fmla="*/ 4574984 h 6858000"/>
              <a:gd name="connsiteX2029" fmla="*/ 2537817 w 6530564"/>
              <a:gd name="connsiteY2029" fmla="*/ 4583302 h 6858000"/>
              <a:gd name="connsiteX2030" fmla="*/ 2529736 w 6530564"/>
              <a:gd name="connsiteY2030" fmla="*/ 4574104 h 6858000"/>
              <a:gd name="connsiteX2031" fmla="*/ 2523175 w 6530564"/>
              <a:gd name="connsiteY2031" fmla="*/ 4572347 h 6858000"/>
              <a:gd name="connsiteX2032" fmla="*/ 2511810 w 6530564"/>
              <a:gd name="connsiteY2032" fmla="*/ 4562270 h 6858000"/>
              <a:gd name="connsiteX2033" fmla="*/ 2509409 w 6530564"/>
              <a:gd name="connsiteY2033" fmla="*/ 4558111 h 6858000"/>
              <a:gd name="connsiteX2034" fmla="*/ 2506129 w 6530564"/>
              <a:gd name="connsiteY2034" fmla="*/ 4557232 h 6858000"/>
              <a:gd name="connsiteX2035" fmla="*/ 2480123 w 6530564"/>
              <a:gd name="connsiteY2035" fmla="*/ 4536200 h 6858000"/>
              <a:gd name="connsiteX2036" fmla="*/ 2485806 w 6530564"/>
              <a:gd name="connsiteY2036" fmla="*/ 4541239 h 6858000"/>
              <a:gd name="connsiteX2037" fmla="*/ 2479243 w 6530564"/>
              <a:gd name="connsiteY2037" fmla="*/ 4539480 h 6858000"/>
              <a:gd name="connsiteX2038" fmla="*/ 2480766 w 6530564"/>
              <a:gd name="connsiteY2038" fmla="*/ 4546920 h 6858000"/>
              <a:gd name="connsiteX2039" fmla="*/ 2477486 w 6530564"/>
              <a:gd name="connsiteY2039" fmla="*/ 4546041 h 6858000"/>
              <a:gd name="connsiteX2040" fmla="*/ 2475085 w 6530564"/>
              <a:gd name="connsiteY2040" fmla="*/ 4541882 h 6858000"/>
              <a:gd name="connsiteX2041" fmla="*/ 2471804 w 6530564"/>
              <a:gd name="connsiteY2041" fmla="*/ 4541004 h 6858000"/>
              <a:gd name="connsiteX2042" fmla="*/ 2454760 w 6530564"/>
              <a:gd name="connsiteY2042" fmla="*/ 4525889 h 6858000"/>
              <a:gd name="connsiteX2043" fmla="*/ 2451480 w 6530564"/>
              <a:gd name="connsiteY2043" fmla="*/ 4525010 h 6858000"/>
              <a:gd name="connsiteX2044" fmla="*/ 2453881 w 6530564"/>
              <a:gd name="connsiteY2044" fmla="*/ 4529170 h 6858000"/>
              <a:gd name="connsiteX2045" fmla="*/ 2453001 w 6530564"/>
              <a:gd name="connsiteY2045" fmla="*/ 4532449 h 6858000"/>
              <a:gd name="connsiteX2046" fmla="*/ 2402746 w 6530564"/>
              <a:gd name="connsiteY2046" fmla="*/ 4483825 h 6858000"/>
              <a:gd name="connsiteX2047" fmla="*/ 2356651 w 6530564"/>
              <a:gd name="connsiteY2047" fmla="*/ 4432800 h 6858000"/>
              <a:gd name="connsiteX2048" fmla="*/ 2353370 w 6530564"/>
              <a:gd name="connsiteY2048" fmla="*/ 4431922 h 6858000"/>
              <a:gd name="connsiteX2049" fmla="*/ 2354248 w 6530564"/>
              <a:gd name="connsiteY2049" fmla="*/ 4428641 h 6858000"/>
              <a:gd name="connsiteX2050" fmla="*/ 2350968 w 6530564"/>
              <a:gd name="connsiteY2050" fmla="*/ 4427762 h 6858000"/>
              <a:gd name="connsiteX2051" fmla="*/ 2348567 w 6530564"/>
              <a:gd name="connsiteY2051" fmla="*/ 4423602 h 6858000"/>
              <a:gd name="connsiteX2052" fmla="*/ 2340484 w 6530564"/>
              <a:gd name="connsiteY2052" fmla="*/ 4414406 h 6858000"/>
              <a:gd name="connsiteX2053" fmla="*/ 2333924 w 6530564"/>
              <a:gd name="connsiteY2053" fmla="*/ 4412648 h 6858000"/>
              <a:gd name="connsiteX2054" fmla="*/ 2345288 w 6530564"/>
              <a:gd name="connsiteY2054" fmla="*/ 4422724 h 6858000"/>
              <a:gd name="connsiteX2055" fmla="*/ 2344408 w 6530564"/>
              <a:gd name="connsiteY2055" fmla="*/ 4426004 h 6858000"/>
              <a:gd name="connsiteX2056" fmla="*/ 2341128 w 6530564"/>
              <a:gd name="connsiteY2056" fmla="*/ 4425125 h 6858000"/>
              <a:gd name="connsiteX2057" fmla="*/ 2343530 w 6530564"/>
              <a:gd name="connsiteY2057" fmla="*/ 4429285 h 6858000"/>
              <a:gd name="connsiteX2058" fmla="*/ 2346809 w 6530564"/>
              <a:gd name="connsiteY2058" fmla="*/ 4430163 h 6858000"/>
              <a:gd name="connsiteX2059" fmla="*/ 2349211 w 6530564"/>
              <a:gd name="connsiteY2059" fmla="*/ 4434323 h 6858000"/>
              <a:gd name="connsiteX2060" fmla="*/ 2357293 w 6530564"/>
              <a:gd name="connsiteY2060" fmla="*/ 4443519 h 6858000"/>
              <a:gd name="connsiteX2061" fmla="*/ 2363854 w 6530564"/>
              <a:gd name="connsiteY2061" fmla="*/ 4445278 h 6858000"/>
              <a:gd name="connsiteX2062" fmla="*/ 2362096 w 6530564"/>
              <a:gd name="connsiteY2062" fmla="*/ 4451837 h 6858000"/>
              <a:gd name="connsiteX2063" fmla="*/ 2382421 w 6530564"/>
              <a:gd name="connsiteY2063" fmla="*/ 4467832 h 6858000"/>
              <a:gd name="connsiteX2064" fmla="*/ 2414753 w 6530564"/>
              <a:gd name="connsiteY2064" fmla="*/ 4504621 h 6858000"/>
              <a:gd name="connsiteX2065" fmla="*/ 2415632 w 6530564"/>
              <a:gd name="connsiteY2065" fmla="*/ 4501341 h 6858000"/>
              <a:gd name="connsiteX2066" fmla="*/ 2420434 w 6530564"/>
              <a:gd name="connsiteY2066" fmla="*/ 4509659 h 6858000"/>
              <a:gd name="connsiteX2067" fmla="*/ 2426995 w 6530564"/>
              <a:gd name="connsiteY2067" fmla="*/ 4511417 h 6858000"/>
              <a:gd name="connsiteX2068" fmla="*/ 2426115 w 6530564"/>
              <a:gd name="connsiteY2068" fmla="*/ 4514697 h 6858000"/>
              <a:gd name="connsiteX2069" fmla="*/ 2430919 w 6530564"/>
              <a:gd name="connsiteY2069" fmla="*/ 4523015 h 6858000"/>
              <a:gd name="connsiteX2070" fmla="*/ 2470691 w 6530564"/>
              <a:gd name="connsiteY2070" fmla="*/ 4558283 h 6858000"/>
              <a:gd name="connsiteX2071" fmla="*/ 2472448 w 6530564"/>
              <a:gd name="connsiteY2071" fmla="*/ 4551724 h 6858000"/>
              <a:gd name="connsiteX2072" fmla="*/ 2534066 w 6530564"/>
              <a:gd name="connsiteY2072" fmla="*/ 4610424 h 6858000"/>
              <a:gd name="connsiteX2073" fmla="*/ 2585200 w 6530564"/>
              <a:gd name="connsiteY2073" fmla="*/ 4655767 h 6858000"/>
              <a:gd name="connsiteX2074" fmla="*/ 2584321 w 6530564"/>
              <a:gd name="connsiteY2074" fmla="*/ 4659048 h 6858000"/>
              <a:gd name="connsiteX2075" fmla="*/ 2618411 w 6530564"/>
              <a:gd name="connsiteY2075" fmla="*/ 4689276 h 6858000"/>
              <a:gd name="connsiteX2076" fmla="*/ 2608571 w 6530564"/>
              <a:gd name="connsiteY2076" fmla="*/ 4686639 h 6858000"/>
              <a:gd name="connsiteX2077" fmla="*/ 2622570 w 6530564"/>
              <a:gd name="connsiteY2077" fmla="*/ 4686874 h 6858000"/>
              <a:gd name="connsiteX2078" fmla="*/ 2658183 w 6530564"/>
              <a:gd name="connsiteY2078" fmla="*/ 4724543 h 6858000"/>
              <a:gd name="connsiteX2079" fmla="*/ 2660584 w 6530564"/>
              <a:gd name="connsiteY2079" fmla="*/ 4728703 h 6858000"/>
              <a:gd name="connsiteX2080" fmla="*/ 2663864 w 6530564"/>
              <a:gd name="connsiteY2080" fmla="*/ 4729582 h 6858000"/>
              <a:gd name="connsiteX2081" fmla="*/ 2664742 w 6530564"/>
              <a:gd name="connsiteY2081" fmla="*/ 4726302 h 6858000"/>
              <a:gd name="connsiteX2082" fmla="*/ 2670424 w 6530564"/>
              <a:gd name="connsiteY2082" fmla="*/ 4731340 h 6858000"/>
              <a:gd name="connsiteX2083" fmla="*/ 2667143 w 6530564"/>
              <a:gd name="connsiteY2083" fmla="*/ 4730462 h 6858000"/>
              <a:gd name="connsiteX2084" fmla="*/ 2666265 w 6530564"/>
              <a:gd name="connsiteY2084" fmla="*/ 4733741 h 6858000"/>
              <a:gd name="connsiteX2085" fmla="*/ 2672825 w 6530564"/>
              <a:gd name="connsiteY2085" fmla="*/ 4735499 h 6858000"/>
              <a:gd name="connsiteX2086" fmla="*/ 2675227 w 6530564"/>
              <a:gd name="connsiteY2086" fmla="*/ 4739658 h 6858000"/>
              <a:gd name="connsiteX2087" fmla="*/ 2685067 w 6530564"/>
              <a:gd name="connsiteY2087" fmla="*/ 4742295 h 6858000"/>
              <a:gd name="connsiteX2088" fmla="*/ 2690749 w 6530564"/>
              <a:gd name="connsiteY2088" fmla="*/ 4747334 h 6858000"/>
              <a:gd name="connsiteX2089" fmla="*/ 2688348 w 6530564"/>
              <a:gd name="connsiteY2089" fmla="*/ 4743174 h 6858000"/>
              <a:gd name="connsiteX2090" fmla="*/ 2685948 w 6530564"/>
              <a:gd name="connsiteY2090" fmla="*/ 4739014 h 6858000"/>
              <a:gd name="connsiteX2091" fmla="*/ 2692507 w 6530564"/>
              <a:gd name="connsiteY2091" fmla="*/ 4740773 h 6858000"/>
              <a:gd name="connsiteX2092" fmla="*/ 2709552 w 6530564"/>
              <a:gd name="connsiteY2092" fmla="*/ 4755887 h 6858000"/>
              <a:gd name="connsiteX2093" fmla="*/ 2741239 w 6530564"/>
              <a:gd name="connsiteY2093" fmla="*/ 4781956 h 6858000"/>
              <a:gd name="connsiteX2094" fmla="*/ 2743642 w 6530564"/>
              <a:gd name="connsiteY2094" fmla="*/ 4786115 h 6858000"/>
              <a:gd name="connsiteX2095" fmla="*/ 2746921 w 6530564"/>
              <a:gd name="connsiteY2095" fmla="*/ 4786995 h 6858000"/>
              <a:gd name="connsiteX2096" fmla="*/ 2761565 w 6530564"/>
              <a:gd name="connsiteY2096" fmla="*/ 4797950 h 6858000"/>
              <a:gd name="connsiteX2097" fmla="*/ 2773807 w 6530564"/>
              <a:gd name="connsiteY2097" fmla="*/ 4804745 h 6858000"/>
              <a:gd name="connsiteX2098" fmla="*/ 2793253 w 6530564"/>
              <a:gd name="connsiteY2098" fmla="*/ 4824020 h 6858000"/>
              <a:gd name="connsiteX2099" fmla="*/ 2792374 w 6530564"/>
              <a:gd name="connsiteY2099" fmla="*/ 4827301 h 6858000"/>
              <a:gd name="connsiteX2100" fmla="*/ 2798935 w 6530564"/>
              <a:gd name="connsiteY2100" fmla="*/ 4829058 h 6858000"/>
              <a:gd name="connsiteX2101" fmla="*/ 2802215 w 6530564"/>
              <a:gd name="connsiteY2101" fmla="*/ 4829937 h 6858000"/>
              <a:gd name="connsiteX2102" fmla="*/ 2799813 w 6530564"/>
              <a:gd name="connsiteY2102" fmla="*/ 4825779 h 6858000"/>
              <a:gd name="connsiteX2103" fmla="*/ 2820139 w 6530564"/>
              <a:gd name="connsiteY2103" fmla="*/ 4841771 h 6858000"/>
              <a:gd name="connsiteX2104" fmla="*/ 2822540 w 6530564"/>
              <a:gd name="connsiteY2104" fmla="*/ 4845931 h 6858000"/>
              <a:gd name="connsiteX2105" fmla="*/ 2825821 w 6530564"/>
              <a:gd name="connsiteY2105" fmla="*/ 4846810 h 6858000"/>
              <a:gd name="connsiteX2106" fmla="*/ 2847025 w 6530564"/>
              <a:gd name="connsiteY2106" fmla="*/ 4859523 h 6858000"/>
              <a:gd name="connsiteX2107" fmla="*/ 2843744 w 6530564"/>
              <a:gd name="connsiteY2107" fmla="*/ 4858645 h 6858000"/>
              <a:gd name="connsiteX2108" fmla="*/ 2833903 w 6530564"/>
              <a:gd name="connsiteY2108" fmla="*/ 4856008 h 6858000"/>
              <a:gd name="connsiteX2109" fmla="*/ 2839585 w 6530564"/>
              <a:gd name="connsiteY2109" fmla="*/ 4861046 h 6858000"/>
              <a:gd name="connsiteX2110" fmla="*/ 2841985 w 6530564"/>
              <a:gd name="connsiteY2110" fmla="*/ 4865204 h 6858000"/>
              <a:gd name="connsiteX2111" fmla="*/ 2829743 w 6530564"/>
              <a:gd name="connsiteY2111" fmla="*/ 4858407 h 6858000"/>
              <a:gd name="connsiteX2112" fmla="*/ 2824705 w 6530564"/>
              <a:gd name="connsiteY2112" fmla="*/ 4864090 h 6858000"/>
              <a:gd name="connsiteX2113" fmla="*/ 2845031 w 6530564"/>
              <a:gd name="connsiteY2113" fmla="*/ 4880083 h 6858000"/>
              <a:gd name="connsiteX2114" fmla="*/ 2847433 w 6530564"/>
              <a:gd name="connsiteY2114" fmla="*/ 4884243 h 6858000"/>
              <a:gd name="connsiteX2115" fmla="*/ 2850711 w 6530564"/>
              <a:gd name="connsiteY2115" fmla="*/ 4885122 h 6858000"/>
              <a:gd name="connsiteX2116" fmla="*/ 2853993 w 6530564"/>
              <a:gd name="connsiteY2116" fmla="*/ 4886000 h 6858000"/>
              <a:gd name="connsiteX2117" fmla="*/ 2851592 w 6530564"/>
              <a:gd name="connsiteY2117" fmla="*/ 4881842 h 6858000"/>
              <a:gd name="connsiteX2118" fmla="*/ 2861432 w 6530564"/>
              <a:gd name="connsiteY2118" fmla="*/ 4884479 h 6858000"/>
              <a:gd name="connsiteX2119" fmla="*/ 2865592 w 6530564"/>
              <a:gd name="connsiteY2119" fmla="*/ 4882076 h 6858000"/>
              <a:gd name="connsiteX2120" fmla="*/ 2850949 w 6530564"/>
              <a:gd name="connsiteY2120" fmla="*/ 4871121 h 6858000"/>
              <a:gd name="connsiteX2121" fmla="*/ 2854228 w 6530564"/>
              <a:gd name="connsiteY2121" fmla="*/ 4872001 h 6858000"/>
              <a:gd name="connsiteX2122" fmla="*/ 2861667 w 6530564"/>
              <a:gd name="connsiteY2122" fmla="*/ 4870478 h 6858000"/>
              <a:gd name="connsiteX2123" fmla="*/ 2856769 w 6530564"/>
              <a:gd name="connsiteY2123" fmla="*/ 4866135 h 6858000"/>
              <a:gd name="connsiteX2124" fmla="*/ 2862737 w 6530564"/>
              <a:gd name="connsiteY2124" fmla="*/ 4868128 h 6858000"/>
              <a:gd name="connsiteX2125" fmla="*/ 2877189 w 6530564"/>
              <a:gd name="connsiteY2125" fmla="*/ 4878154 h 6858000"/>
              <a:gd name="connsiteX2126" fmla="*/ 2889669 w 6530564"/>
              <a:gd name="connsiteY2126" fmla="*/ 4870949 h 6858000"/>
              <a:gd name="connsiteX2127" fmla="*/ 2885509 w 6530564"/>
              <a:gd name="connsiteY2127" fmla="*/ 4873350 h 6858000"/>
              <a:gd name="connsiteX2128" fmla="*/ 2884630 w 6530564"/>
              <a:gd name="connsiteY2128" fmla="*/ 4876631 h 6858000"/>
              <a:gd name="connsiteX2129" fmla="*/ 2883750 w 6530564"/>
              <a:gd name="connsiteY2129" fmla="*/ 4879911 h 6858000"/>
              <a:gd name="connsiteX2130" fmla="*/ 2890311 w 6530564"/>
              <a:gd name="connsiteY2130" fmla="*/ 4881670 h 6858000"/>
              <a:gd name="connsiteX2131" fmla="*/ 2893590 w 6530564"/>
              <a:gd name="connsiteY2131" fmla="*/ 4882548 h 6858000"/>
              <a:gd name="connsiteX2132" fmla="*/ 2898394 w 6530564"/>
              <a:gd name="connsiteY2132" fmla="*/ 4890866 h 6858000"/>
              <a:gd name="connsiteX2133" fmla="*/ 2891834 w 6530564"/>
              <a:gd name="connsiteY2133" fmla="*/ 4889109 h 6858000"/>
              <a:gd name="connsiteX2134" fmla="*/ 2890953 w 6530564"/>
              <a:gd name="connsiteY2134" fmla="*/ 4892389 h 6858000"/>
              <a:gd name="connsiteX2135" fmla="*/ 2896636 w 6530564"/>
              <a:gd name="connsiteY2135" fmla="*/ 4897427 h 6858000"/>
              <a:gd name="connsiteX2136" fmla="*/ 2903197 w 6530564"/>
              <a:gd name="connsiteY2136" fmla="*/ 4899185 h 6858000"/>
              <a:gd name="connsiteX2137" fmla="*/ 2911514 w 6530564"/>
              <a:gd name="connsiteY2137" fmla="*/ 4894383 h 6858000"/>
              <a:gd name="connsiteX2138" fmla="*/ 2915674 w 6530564"/>
              <a:gd name="connsiteY2138" fmla="*/ 4891980 h 6858000"/>
              <a:gd name="connsiteX2139" fmla="*/ 2913273 w 6530564"/>
              <a:gd name="connsiteY2139" fmla="*/ 4887822 h 6858000"/>
              <a:gd name="connsiteX2140" fmla="*/ 2928796 w 6530564"/>
              <a:gd name="connsiteY2140" fmla="*/ 4895497 h 6858000"/>
              <a:gd name="connsiteX2141" fmla="*/ 2918954 w 6530564"/>
              <a:gd name="connsiteY2141" fmla="*/ 4892860 h 6858000"/>
              <a:gd name="connsiteX2142" fmla="*/ 2930317 w 6530564"/>
              <a:gd name="connsiteY2142" fmla="*/ 4902935 h 6858000"/>
              <a:gd name="connsiteX2143" fmla="*/ 2929439 w 6530564"/>
              <a:gd name="connsiteY2143" fmla="*/ 4906217 h 6858000"/>
              <a:gd name="connsiteX2144" fmla="*/ 2932718 w 6530564"/>
              <a:gd name="connsiteY2144" fmla="*/ 4907095 h 6858000"/>
              <a:gd name="connsiteX2145" fmla="*/ 2935999 w 6530564"/>
              <a:gd name="connsiteY2145" fmla="*/ 4907975 h 6858000"/>
              <a:gd name="connsiteX2146" fmla="*/ 2936878 w 6530564"/>
              <a:gd name="connsiteY2146" fmla="*/ 4904694 h 6858000"/>
              <a:gd name="connsiteX2147" fmla="*/ 2941680 w 6530564"/>
              <a:gd name="connsiteY2147" fmla="*/ 4913011 h 6858000"/>
              <a:gd name="connsiteX2148" fmla="*/ 2961363 w 6530564"/>
              <a:gd name="connsiteY2148" fmla="*/ 4918285 h 6858000"/>
              <a:gd name="connsiteX2149" fmla="*/ 2954802 w 6530564"/>
              <a:gd name="connsiteY2149" fmla="*/ 4916527 h 6858000"/>
              <a:gd name="connsiteX2150" fmla="*/ 2972726 w 6530564"/>
              <a:gd name="connsiteY2150" fmla="*/ 4928362 h 6858000"/>
              <a:gd name="connsiteX2151" fmla="*/ 2968566 w 6530564"/>
              <a:gd name="connsiteY2151" fmla="*/ 4930764 h 6858000"/>
              <a:gd name="connsiteX2152" fmla="*/ 2971848 w 6530564"/>
              <a:gd name="connsiteY2152" fmla="*/ 4931642 h 6858000"/>
              <a:gd name="connsiteX2153" fmla="*/ 2970967 w 6530564"/>
              <a:gd name="connsiteY2153" fmla="*/ 4934923 h 6858000"/>
              <a:gd name="connsiteX2154" fmla="*/ 2966810 w 6530564"/>
              <a:gd name="connsiteY2154" fmla="*/ 4937324 h 6858000"/>
              <a:gd name="connsiteX2155" fmla="*/ 2939043 w 6530564"/>
              <a:gd name="connsiteY2155" fmla="*/ 4922854 h 6858000"/>
              <a:gd name="connsiteX2156" fmla="*/ 2939923 w 6530564"/>
              <a:gd name="connsiteY2156" fmla="*/ 4919573 h 6858000"/>
              <a:gd name="connsiteX2157" fmla="*/ 2927680 w 6530564"/>
              <a:gd name="connsiteY2157" fmla="*/ 4912777 h 6858000"/>
              <a:gd name="connsiteX2158" fmla="*/ 2935764 w 6530564"/>
              <a:gd name="connsiteY2158" fmla="*/ 4921974 h 6858000"/>
              <a:gd name="connsiteX2159" fmla="*/ 2920241 w 6530564"/>
              <a:gd name="connsiteY2159" fmla="*/ 4914300 h 6858000"/>
              <a:gd name="connsiteX2160" fmla="*/ 2917839 w 6530564"/>
              <a:gd name="connsiteY2160" fmla="*/ 4910140 h 6858000"/>
              <a:gd name="connsiteX2161" fmla="*/ 2914560 w 6530564"/>
              <a:gd name="connsiteY2161" fmla="*/ 4909260 h 6858000"/>
              <a:gd name="connsiteX2162" fmla="*/ 2910401 w 6530564"/>
              <a:gd name="connsiteY2162" fmla="*/ 4911663 h 6858000"/>
              <a:gd name="connsiteX2163" fmla="*/ 2912801 w 6530564"/>
              <a:gd name="connsiteY2163" fmla="*/ 4915821 h 6858000"/>
              <a:gd name="connsiteX2164" fmla="*/ 2918484 w 6530564"/>
              <a:gd name="connsiteY2164" fmla="*/ 4920859 h 6858000"/>
              <a:gd name="connsiteX2165" fmla="*/ 2921765 w 6530564"/>
              <a:gd name="connsiteY2165" fmla="*/ 4921739 h 6858000"/>
              <a:gd name="connsiteX2166" fmla="*/ 2922643 w 6530564"/>
              <a:gd name="connsiteY2166" fmla="*/ 4918458 h 6858000"/>
              <a:gd name="connsiteX2167" fmla="*/ 2965929 w 6530564"/>
              <a:gd name="connsiteY2167" fmla="*/ 4940604 h 6858000"/>
              <a:gd name="connsiteX2168" fmla="*/ 2968331 w 6530564"/>
              <a:gd name="connsiteY2168" fmla="*/ 4944764 h 6858000"/>
              <a:gd name="connsiteX2169" fmla="*/ 2971612 w 6530564"/>
              <a:gd name="connsiteY2169" fmla="*/ 4945642 h 6858000"/>
              <a:gd name="connsiteX2170" fmla="*/ 2974892 w 6530564"/>
              <a:gd name="connsiteY2170" fmla="*/ 4946522 h 6858000"/>
              <a:gd name="connsiteX2171" fmla="*/ 2992815 w 6530564"/>
              <a:gd name="connsiteY2171" fmla="*/ 4958356 h 6858000"/>
              <a:gd name="connsiteX2172" fmla="*/ 2993695 w 6530564"/>
              <a:gd name="connsiteY2172" fmla="*/ 4955076 h 6858000"/>
              <a:gd name="connsiteX2173" fmla="*/ 2996095 w 6530564"/>
              <a:gd name="connsiteY2173" fmla="*/ 4959234 h 6858000"/>
              <a:gd name="connsiteX2174" fmla="*/ 3001778 w 6530564"/>
              <a:gd name="connsiteY2174" fmla="*/ 4964274 h 6858000"/>
              <a:gd name="connsiteX2175" fmla="*/ 3005937 w 6530564"/>
              <a:gd name="connsiteY2175" fmla="*/ 4961873 h 6858000"/>
              <a:gd name="connsiteX2176" fmla="*/ 3075465 w 6530564"/>
              <a:gd name="connsiteY2176" fmla="*/ 4991048 h 6858000"/>
              <a:gd name="connsiteX2177" fmla="*/ 3081147 w 6530564"/>
              <a:gd name="connsiteY2177" fmla="*/ 4996088 h 6858000"/>
              <a:gd name="connsiteX2178" fmla="*/ 3084428 w 6530564"/>
              <a:gd name="connsiteY2178" fmla="*/ 4996967 h 6858000"/>
              <a:gd name="connsiteX2179" fmla="*/ 3085306 w 6530564"/>
              <a:gd name="connsiteY2179" fmla="*/ 4993685 h 6858000"/>
              <a:gd name="connsiteX2180" fmla="*/ 3103230 w 6530564"/>
              <a:gd name="connsiteY2180" fmla="*/ 5005520 h 6858000"/>
              <a:gd name="connsiteX2181" fmla="*/ 3106511 w 6530564"/>
              <a:gd name="connsiteY2181" fmla="*/ 5006399 h 6858000"/>
              <a:gd name="connsiteX2182" fmla="*/ 3113070 w 6530564"/>
              <a:gd name="connsiteY2182" fmla="*/ 5008157 h 6858000"/>
              <a:gd name="connsiteX2183" fmla="*/ 3116351 w 6530564"/>
              <a:gd name="connsiteY2183" fmla="*/ 5009036 h 6858000"/>
              <a:gd name="connsiteX2184" fmla="*/ 3118751 w 6530564"/>
              <a:gd name="connsiteY2184" fmla="*/ 5013195 h 6858000"/>
              <a:gd name="connsiteX2185" fmla="*/ 3122032 w 6530564"/>
              <a:gd name="connsiteY2185" fmla="*/ 5014073 h 6858000"/>
              <a:gd name="connsiteX2186" fmla="*/ 3141713 w 6530564"/>
              <a:gd name="connsiteY2186" fmla="*/ 5019348 h 6858000"/>
              <a:gd name="connsiteX2187" fmla="*/ 3144995 w 6530564"/>
              <a:gd name="connsiteY2187" fmla="*/ 5020227 h 6858000"/>
              <a:gd name="connsiteX2188" fmla="*/ 3151555 w 6530564"/>
              <a:gd name="connsiteY2188" fmla="*/ 5021985 h 6858000"/>
              <a:gd name="connsiteX2189" fmla="*/ 3154835 w 6530564"/>
              <a:gd name="connsiteY2189" fmla="*/ 5022864 h 6858000"/>
              <a:gd name="connsiteX2190" fmla="*/ 3177797 w 6530564"/>
              <a:gd name="connsiteY2190" fmla="*/ 5029016 h 6858000"/>
              <a:gd name="connsiteX2191" fmla="*/ 3189161 w 6530564"/>
              <a:gd name="connsiteY2191" fmla="*/ 5039093 h 6858000"/>
              <a:gd name="connsiteX2192" fmla="*/ 3191561 w 6530564"/>
              <a:gd name="connsiteY2192" fmla="*/ 5043251 h 6858000"/>
              <a:gd name="connsiteX2193" fmla="*/ 3194841 w 6530564"/>
              <a:gd name="connsiteY2193" fmla="*/ 5044131 h 6858000"/>
              <a:gd name="connsiteX2194" fmla="*/ 3195720 w 6530564"/>
              <a:gd name="connsiteY2194" fmla="*/ 5040850 h 6858000"/>
              <a:gd name="connsiteX2195" fmla="*/ 3192440 w 6530564"/>
              <a:gd name="connsiteY2195" fmla="*/ 5039972 h 6858000"/>
              <a:gd name="connsiteX2196" fmla="*/ 3206440 w 6530564"/>
              <a:gd name="connsiteY2196" fmla="*/ 5040207 h 6858000"/>
              <a:gd name="connsiteX2197" fmla="*/ 3204682 w 6530564"/>
              <a:gd name="connsiteY2197" fmla="*/ 5046768 h 6858000"/>
              <a:gd name="connsiteX2198" fmla="*/ 3200777 w 6530564"/>
              <a:gd name="connsiteY2198" fmla="*/ 5049024 h 6858000"/>
              <a:gd name="connsiteX2199" fmla="*/ 3182802 w 6530564"/>
              <a:gd name="connsiteY2199" fmla="*/ 5042937 h 6858000"/>
              <a:gd name="connsiteX2200" fmla="*/ 3134918 w 6530564"/>
              <a:gd name="connsiteY2200" fmla="*/ 5031590 h 6858000"/>
              <a:gd name="connsiteX2201" fmla="*/ 3132517 w 6530564"/>
              <a:gd name="connsiteY2201" fmla="*/ 5027430 h 6858000"/>
              <a:gd name="connsiteX2202" fmla="*/ 3129237 w 6530564"/>
              <a:gd name="connsiteY2202" fmla="*/ 5026552 h 6858000"/>
              <a:gd name="connsiteX2203" fmla="*/ 3111956 w 6530564"/>
              <a:gd name="connsiteY2203" fmla="*/ 5025438 h 6858000"/>
              <a:gd name="connsiteX2204" fmla="*/ 3125078 w 6530564"/>
              <a:gd name="connsiteY2204" fmla="*/ 5028953 h 6858000"/>
              <a:gd name="connsiteX2205" fmla="*/ 3120918 w 6530564"/>
              <a:gd name="connsiteY2205" fmla="*/ 5031354 h 6858000"/>
              <a:gd name="connsiteX2206" fmla="*/ 3124199 w 6530564"/>
              <a:gd name="connsiteY2206" fmla="*/ 5032234 h 6858000"/>
              <a:gd name="connsiteX2207" fmla="*/ 3127479 w 6530564"/>
              <a:gd name="connsiteY2207" fmla="*/ 5033113 h 6858000"/>
              <a:gd name="connsiteX2208" fmla="*/ 3130758 w 6530564"/>
              <a:gd name="connsiteY2208" fmla="*/ 5033991 h 6858000"/>
              <a:gd name="connsiteX2209" fmla="*/ 3159167 w 6530564"/>
              <a:gd name="connsiteY2209" fmla="*/ 5059182 h 6858000"/>
              <a:gd name="connsiteX2210" fmla="*/ 3223421 w 6530564"/>
              <a:gd name="connsiteY2210" fmla="*/ 5108042 h 6858000"/>
              <a:gd name="connsiteX2211" fmla="*/ 3225824 w 6530564"/>
              <a:gd name="connsiteY2211" fmla="*/ 5112200 h 6858000"/>
              <a:gd name="connsiteX2212" fmla="*/ 3228223 w 6530564"/>
              <a:gd name="connsiteY2212" fmla="*/ 5116360 h 6858000"/>
              <a:gd name="connsiteX2213" fmla="*/ 3224065 w 6530564"/>
              <a:gd name="connsiteY2213" fmla="*/ 5118761 h 6858000"/>
              <a:gd name="connsiteX2214" fmla="*/ 3233907 w 6530564"/>
              <a:gd name="connsiteY2214" fmla="*/ 5121398 h 6858000"/>
              <a:gd name="connsiteX2215" fmla="*/ 3292714 w 6530564"/>
              <a:gd name="connsiteY2215" fmla="*/ 5151219 h 6858000"/>
              <a:gd name="connsiteX2216" fmla="*/ 3285275 w 6530564"/>
              <a:gd name="connsiteY2216" fmla="*/ 5152742 h 6858000"/>
              <a:gd name="connsiteX2217" fmla="*/ 3319365 w 6530564"/>
              <a:gd name="connsiteY2217" fmla="*/ 5182971 h 6858000"/>
              <a:gd name="connsiteX2218" fmla="*/ 3312805 w 6530564"/>
              <a:gd name="connsiteY2218" fmla="*/ 5181213 h 6858000"/>
              <a:gd name="connsiteX2219" fmla="*/ 3309524 w 6530564"/>
              <a:gd name="connsiteY2219" fmla="*/ 5180334 h 6858000"/>
              <a:gd name="connsiteX2220" fmla="*/ 3311927 w 6530564"/>
              <a:gd name="connsiteY2220" fmla="*/ 5184492 h 6858000"/>
              <a:gd name="connsiteX2221" fmla="*/ 3318486 w 6530564"/>
              <a:gd name="connsiteY2221" fmla="*/ 5186251 h 6858000"/>
              <a:gd name="connsiteX2222" fmla="*/ 3266002 w 6530564"/>
              <a:gd name="connsiteY2222" fmla="*/ 5172187 h 6858000"/>
              <a:gd name="connsiteX2223" fmla="*/ 3342499 w 6530564"/>
              <a:gd name="connsiteY2223" fmla="*/ 5227844 h 6858000"/>
              <a:gd name="connsiteX2224" fmla="*/ 3348824 w 6530564"/>
              <a:gd name="connsiteY2224" fmla="*/ 5243600 h 6858000"/>
              <a:gd name="connsiteX2225" fmla="*/ 3338105 w 6530564"/>
              <a:gd name="connsiteY2225" fmla="*/ 5244245 h 6858000"/>
              <a:gd name="connsiteX2226" fmla="*/ 3260257 w 6530564"/>
              <a:gd name="connsiteY2226" fmla="*/ 5219869 h 6858000"/>
              <a:gd name="connsiteX2227" fmla="*/ 3243621 w 6530564"/>
              <a:gd name="connsiteY2227" fmla="*/ 5229475 h 6858000"/>
              <a:gd name="connsiteX2228" fmla="*/ 3201857 w 6530564"/>
              <a:gd name="connsiteY2228" fmla="*/ 5214769 h 6858000"/>
              <a:gd name="connsiteX2229" fmla="*/ 3219780 w 6530564"/>
              <a:gd name="connsiteY2229" fmla="*/ 5226604 h 6858000"/>
              <a:gd name="connsiteX2230" fmla="*/ 3193538 w 6530564"/>
              <a:gd name="connsiteY2230" fmla="*/ 5219573 h 6858000"/>
              <a:gd name="connsiteX2231" fmla="*/ 3204023 w 6530564"/>
              <a:gd name="connsiteY2231" fmla="*/ 5232929 h 6858000"/>
              <a:gd name="connsiteX2232" fmla="*/ 3042882 w 6530564"/>
              <a:gd name="connsiteY2232" fmla="*/ 5165139 h 6858000"/>
              <a:gd name="connsiteX2233" fmla="*/ 3027359 w 6530564"/>
              <a:gd name="connsiteY2233" fmla="*/ 5157464 h 6858000"/>
              <a:gd name="connsiteX2234" fmla="*/ 1894782 w 6530564"/>
              <a:gd name="connsiteY2234" fmla="*/ 3584788 h 6858000"/>
              <a:gd name="connsiteX2235" fmla="*/ 1895662 w 6530564"/>
              <a:gd name="connsiteY2235" fmla="*/ 3581506 h 6858000"/>
              <a:gd name="connsiteX2236" fmla="*/ 1896540 w 6530564"/>
              <a:gd name="connsiteY2236" fmla="*/ 3578226 h 6858000"/>
              <a:gd name="connsiteX2237" fmla="*/ 1900698 w 6530564"/>
              <a:gd name="connsiteY2237" fmla="*/ 3575825 h 6858000"/>
              <a:gd name="connsiteX2238" fmla="*/ 1902221 w 6530564"/>
              <a:gd name="connsiteY2238" fmla="*/ 3583265 h 6858000"/>
              <a:gd name="connsiteX2239" fmla="*/ 1908782 w 6530564"/>
              <a:gd name="connsiteY2239" fmla="*/ 3585022 h 6858000"/>
              <a:gd name="connsiteX2240" fmla="*/ 1907259 w 6530564"/>
              <a:gd name="connsiteY2240" fmla="*/ 3577584 h 6858000"/>
              <a:gd name="connsiteX2241" fmla="*/ 1904858 w 6530564"/>
              <a:gd name="connsiteY2241" fmla="*/ 3573425 h 6858000"/>
              <a:gd name="connsiteX2242" fmla="*/ 1905737 w 6530564"/>
              <a:gd name="connsiteY2242" fmla="*/ 3570143 h 6858000"/>
              <a:gd name="connsiteX2243" fmla="*/ 1911655 w 6530564"/>
              <a:gd name="connsiteY2243" fmla="*/ 3561181 h 6858000"/>
              <a:gd name="connsiteX2244" fmla="*/ 1902693 w 6530564"/>
              <a:gd name="connsiteY2244" fmla="*/ 3555264 h 6858000"/>
              <a:gd name="connsiteX2245" fmla="*/ 1904214 w 6530564"/>
              <a:gd name="connsiteY2245" fmla="*/ 3562704 h 6858000"/>
              <a:gd name="connsiteX2246" fmla="*/ 1898533 w 6530564"/>
              <a:gd name="connsiteY2246" fmla="*/ 3557666 h 6858000"/>
              <a:gd name="connsiteX2247" fmla="*/ 1899176 w 6530564"/>
              <a:gd name="connsiteY2247" fmla="*/ 3568386 h 6858000"/>
              <a:gd name="connsiteX2248" fmla="*/ 1901577 w 6530564"/>
              <a:gd name="connsiteY2248" fmla="*/ 3572544 h 6858000"/>
              <a:gd name="connsiteX2249" fmla="*/ 1895896 w 6530564"/>
              <a:gd name="connsiteY2249" fmla="*/ 3567506 h 6858000"/>
              <a:gd name="connsiteX2250" fmla="*/ 1896775 w 6530564"/>
              <a:gd name="connsiteY2250" fmla="*/ 3564227 h 6858000"/>
              <a:gd name="connsiteX2251" fmla="*/ 1894373 w 6530564"/>
              <a:gd name="connsiteY2251" fmla="*/ 3560067 h 6858000"/>
              <a:gd name="connsiteX2252" fmla="*/ 1891094 w 6530564"/>
              <a:gd name="connsiteY2252" fmla="*/ 3559188 h 6858000"/>
              <a:gd name="connsiteX2253" fmla="*/ 1879920 w 6530564"/>
              <a:gd name="connsiteY2253" fmla="*/ 3390951 h 6858000"/>
              <a:gd name="connsiteX2254" fmla="*/ 1885837 w 6530564"/>
              <a:gd name="connsiteY2254" fmla="*/ 3381989 h 6858000"/>
              <a:gd name="connsiteX2255" fmla="*/ 1882557 w 6530564"/>
              <a:gd name="connsiteY2255" fmla="*/ 3381111 h 6858000"/>
              <a:gd name="connsiteX2256" fmla="*/ 1949501 w 6530564"/>
              <a:gd name="connsiteY2256" fmla="*/ 2829488 h 6858000"/>
              <a:gd name="connsiteX2257" fmla="*/ 2643562 w 6530564"/>
              <a:gd name="connsiteY2257" fmla="*/ 1774383 h 6858000"/>
              <a:gd name="connsiteX2258" fmla="*/ 2640925 w 6530564"/>
              <a:gd name="connsiteY2258" fmla="*/ 1784224 h 6858000"/>
              <a:gd name="connsiteX2259" fmla="*/ 2686913 w 6530564"/>
              <a:gd name="connsiteY2259" fmla="*/ 1743809 h 6858000"/>
              <a:gd name="connsiteX2260" fmla="*/ 2683632 w 6530564"/>
              <a:gd name="connsiteY2260" fmla="*/ 1742931 h 6858000"/>
              <a:gd name="connsiteX2261" fmla="*/ 2744497 w 6530564"/>
              <a:gd name="connsiteY2261" fmla="*/ 1699471 h 6858000"/>
              <a:gd name="connsiteX2262" fmla="*/ 2782809 w 6530564"/>
              <a:gd name="connsiteY2262" fmla="*/ 1674577 h 6858000"/>
              <a:gd name="connsiteX2263" fmla="*/ 2786969 w 6530564"/>
              <a:gd name="connsiteY2263" fmla="*/ 1672176 h 6858000"/>
              <a:gd name="connsiteX2264" fmla="*/ 2787847 w 6530564"/>
              <a:gd name="connsiteY2264" fmla="*/ 1668896 h 6858000"/>
              <a:gd name="connsiteX2265" fmla="*/ 2795287 w 6530564"/>
              <a:gd name="connsiteY2265" fmla="*/ 1667374 h 6858000"/>
              <a:gd name="connsiteX2266" fmla="*/ 2812803 w 6530564"/>
              <a:gd name="connsiteY2266" fmla="*/ 1654488 h 6858000"/>
              <a:gd name="connsiteX2267" fmla="*/ 2867751 w 6530564"/>
              <a:gd name="connsiteY2267" fmla="*/ 1619990 h 6858000"/>
              <a:gd name="connsiteX2268" fmla="*/ 2892707 w 6530564"/>
              <a:gd name="connsiteY2268" fmla="*/ 1605583 h 6858000"/>
              <a:gd name="connsiteX2269" fmla="*/ 2945898 w 6530564"/>
              <a:gd name="connsiteY2269" fmla="*/ 1577646 h 6858000"/>
              <a:gd name="connsiteX2270" fmla="*/ 2945019 w 6530564"/>
              <a:gd name="connsiteY2270" fmla="*/ 1580925 h 6858000"/>
              <a:gd name="connsiteX2271" fmla="*/ 2954215 w 6530564"/>
              <a:gd name="connsiteY2271" fmla="*/ 1572842 h 6858000"/>
              <a:gd name="connsiteX2272" fmla="*/ 3187642 w 6530564"/>
              <a:gd name="connsiteY2272" fmla="*/ 1469266 h 6858000"/>
              <a:gd name="connsiteX2273" fmla="*/ 3206518 w 6530564"/>
              <a:gd name="connsiteY2273" fmla="*/ 1462968 h 6858000"/>
              <a:gd name="connsiteX2274" fmla="*/ 3279061 w 6530564"/>
              <a:gd name="connsiteY2274" fmla="*/ 1433119 h 6858000"/>
              <a:gd name="connsiteX2275" fmla="*/ 3268731 w 6530564"/>
              <a:gd name="connsiteY2275" fmla="*/ 1435621 h 6858000"/>
              <a:gd name="connsiteX2276" fmla="*/ 3291288 w 6530564"/>
              <a:gd name="connsiteY2276" fmla="*/ 1428088 h 6858000"/>
              <a:gd name="connsiteX2277" fmla="*/ 3299007 w 6530564"/>
              <a:gd name="connsiteY2277" fmla="*/ 1424913 h 6858000"/>
              <a:gd name="connsiteX2278" fmla="*/ 2502762 w 6530564"/>
              <a:gd name="connsiteY2278" fmla="*/ 1367737 h 6858000"/>
              <a:gd name="connsiteX2279" fmla="*/ 2499088 w 6530564"/>
              <a:gd name="connsiteY2279" fmla="*/ 1373406 h 6858000"/>
              <a:gd name="connsiteX2280" fmla="*/ 2508432 w 6530564"/>
              <a:gd name="connsiteY2280" fmla="*/ 1371410 h 6858000"/>
              <a:gd name="connsiteX2281" fmla="*/ 2472589 w 6530564"/>
              <a:gd name="connsiteY2281" fmla="*/ 1406541 h 6858000"/>
              <a:gd name="connsiteX2282" fmla="*/ 2428360 w 6530564"/>
              <a:gd name="connsiteY2282" fmla="*/ 1430993 h 6858000"/>
              <a:gd name="connsiteX2283" fmla="*/ 2427665 w 6530564"/>
              <a:gd name="connsiteY2283" fmla="*/ 1427740 h 6858000"/>
              <a:gd name="connsiteX2284" fmla="*/ 2423991 w 6530564"/>
              <a:gd name="connsiteY2284" fmla="*/ 1433409 h 6858000"/>
              <a:gd name="connsiteX2285" fmla="*/ 2406305 w 6530564"/>
              <a:gd name="connsiteY2285" fmla="*/ 1442071 h 6858000"/>
              <a:gd name="connsiteX2286" fmla="*/ 2401635 w 6530564"/>
              <a:gd name="connsiteY2286" fmla="*/ 1443068 h 6858000"/>
              <a:gd name="connsiteX2287" fmla="*/ 2402632 w 6530564"/>
              <a:gd name="connsiteY2287" fmla="*/ 1447739 h 6858000"/>
              <a:gd name="connsiteX2288" fmla="*/ 2397962 w 6530564"/>
              <a:gd name="connsiteY2288" fmla="*/ 1448738 h 6858000"/>
              <a:gd name="connsiteX2289" fmla="*/ 2368524 w 6530564"/>
              <a:gd name="connsiteY2289" fmla="*/ 1462091 h 6858000"/>
              <a:gd name="connsiteX2290" fmla="*/ 2436136 w 6530564"/>
              <a:gd name="connsiteY2290" fmla="*/ 1405006 h 6858000"/>
              <a:gd name="connsiteX2291" fmla="*/ 2447028 w 6530564"/>
              <a:gd name="connsiteY2291" fmla="*/ 1404065 h 6858000"/>
              <a:gd name="connsiteX2292" fmla="*/ 2493419 w 6530564"/>
              <a:gd name="connsiteY2292" fmla="*/ 1369732 h 6858000"/>
              <a:gd name="connsiteX2293" fmla="*/ 2502762 w 6530564"/>
              <a:gd name="connsiteY2293" fmla="*/ 1367737 h 6858000"/>
              <a:gd name="connsiteX2294" fmla="*/ 3694920 w 6530564"/>
              <a:gd name="connsiteY2294" fmla="*/ 1351768 h 6858000"/>
              <a:gd name="connsiteX2295" fmla="*/ 3592642 w 6530564"/>
              <a:gd name="connsiteY2295" fmla="*/ 1364711 h 6858000"/>
              <a:gd name="connsiteX2296" fmla="*/ 3590251 w 6530564"/>
              <a:gd name="connsiteY2296" fmla="*/ 1366035 h 6858000"/>
              <a:gd name="connsiteX2297" fmla="*/ 3570147 w 6530564"/>
              <a:gd name="connsiteY2297" fmla="*/ 1371907 h 6858000"/>
              <a:gd name="connsiteX2298" fmla="*/ 3581954 w 6530564"/>
              <a:gd name="connsiteY2298" fmla="*/ 1369853 h 6858000"/>
              <a:gd name="connsiteX2299" fmla="*/ 3656160 w 6530564"/>
              <a:gd name="connsiteY2299" fmla="*/ 1363370 h 6858000"/>
              <a:gd name="connsiteX2300" fmla="*/ 2840435 w 6530564"/>
              <a:gd name="connsiteY2300" fmla="*/ 1256522 h 6858000"/>
              <a:gd name="connsiteX2301" fmla="*/ 2754000 w 6530564"/>
              <a:gd name="connsiteY2301" fmla="*/ 1309177 h 6858000"/>
              <a:gd name="connsiteX2302" fmla="*/ 2675675 w 6530564"/>
              <a:gd name="connsiteY2302" fmla="*/ 1354070 h 6858000"/>
              <a:gd name="connsiteX2303" fmla="*/ 2664839 w 6530564"/>
              <a:gd name="connsiteY2303" fmla="*/ 1363575 h 6858000"/>
              <a:gd name="connsiteX2304" fmla="*/ 2606905 w 6530564"/>
              <a:gd name="connsiteY2304" fmla="*/ 1394572 h 6858000"/>
              <a:gd name="connsiteX2305" fmla="*/ 2606162 w 6530564"/>
              <a:gd name="connsiteY2305" fmla="*/ 1394488 h 6858000"/>
              <a:gd name="connsiteX2306" fmla="*/ 2606032 w 6530564"/>
              <a:gd name="connsiteY2306" fmla="*/ 1395039 h 6858000"/>
              <a:gd name="connsiteX2307" fmla="*/ 2569460 w 6530564"/>
              <a:gd name="connsiteY2307" fmla="*/ 1414607 h 6858000"/>
              <a:gd name="connsiteX2308" fmla="*/ 2535666 w 6530564"/>
              <a:gd name="connsiteY2308" fmla="*/ 1437142 h 6858000"/>
              <a:gd name="connsiteX2309" fmla="*/ 2557774 w 6530564"/>
              <a:gd name="connsiteY2309" fmla="*/ 1419478 h 6858000"/>
              <a:gd name="connsiteX2310" fmla="*/ 2743660 w 6530564"/>
              <a:gd name="connsiteY2310" fmla="*/ 1306503 h 6858000"/>
              <a:gd name="connsiteX2311" fmla="*/ 2803068 w 6530564"/>
              <a:gd name="connsiteY2311" fmla="*/ 1264505 h 6858000"/>
              <a:gd name="connsiteX2312" fmla="*/ 2840435 w 6530564"/>
              <a:gd name="connsiteY2312" fmla="*/ 1256522 h 6858000"/>
              <a:gd name="connsiteX2313" fmla="*/ 4291945 w 6530564"/>
              <a:gd name="connsiteY2313" fmla="*/ 1253435 h 6858000"/>
              <a:gd name="connsiteX2314" fmla="*/ 4284137 w 6530564"/>
              <a:gd name="connsiteY2314" fmla="*/ 1260101 h 6858000"/>
              <a:gd name="connsiteX2315" fmla="*/ 4298921 w 6530564"/>
              <a:gd name="connsiteY2315" fmla="*/ 1275741 h 6858000"/>
              <a:gd name="connsiteX2316" fmla="*/ 4450293 w 6530564"/>
              <a:gd name="connsiteY2316" fmla="*/ 1304623 h 6858000"/>
              <a:gd name="connsiteX2317" fmla="*/ 4748991 w 6530564"/>
              <a:gd name="connsiteY2317" fmla="*/ 1398504 h 6858000"/>
              <a:gd name="connsiteX2318" fmla="*/ 4900593 w 6530564"/>
              <a:gd name="connsiteY2318" fmla="*/ 1470664 h 6858000"/>
              <a:gd name="connsiteX2319" fmla="*/ 4850303 w 6530564"/>
              <a:gd name="connsiteY2319" fmla="*/ 1427852 h 6858000"/>
              <a:gd name="connsiteX2320" fmla="*/ 4826319 w 6530564"/>
              <a:gd name="connsiteY2320" fmla="*/ 1412622 h 6858000"/>
              <a:gd name="connsiteX2321" fmla="*/ 4657237 w 6530564"/>
              <a:gd name="connsiteY2321" fmla="*/ 1344015 h 6858000"/>
              <a:gd name="connsiteX2322" fmla="*/ 4341169 w 6530564"/>
              <a:gd name="connsiteY2322" fmla="*/ 1265164 h 6858000"/>
              <a:gd name="connsiteX2323" fmla="*/ 4302669 w 6530564"/>
              <a:gd name="connsiteY2323" fmla="*/ 1256309 h 6858000"/>
              <a:gd name="connsiteX2324" fmla="*/ 4291945 w 6530564"/>
              <a:gd name="connsiteY2324" fmla="*/ 1253435 h 6858000"/>
              <a:gd name="connsiteX2325" fmla="*/ 3498102 w 6530564"/>
              <a:gd name="connsiteY2325" fmla="*/ 1245800 h 6858000"/>
              <a:gd name="connsiteX2326" fmla="*/ 3459267 w 6530564"/>
              <a:gd name="connsiteY2326" fmla="*/ 1255133 h 6858000"/>
              <a:gd name="connsiteX2327" fmla="*/ 3459939 w 6530564"/>
              <a:gd name="connsiteY2327" fmla="*/ 1258420 h 6858000"/>
              <a:gd name="connsiteX2328" fmla="*/ 5350802 w 6530564"/>
              <a:gd name="connsiteY2328" fmla="*/ 1233036 h 6858000"/>
              <a:gd name="connsiteX2329" fmla="*/ 5351799 w 6530564"/>
              <a:gd name="connsiteY2329" fmla="*/ 1237706 h 6858000"/>
              <a:gd name="connsiteX2330" fmla="*/ 5346131 w 6530564"/>
              <a:gd name="connsiteY2330" fmla="*/ 1234033 h 6858000"/>
              <a:gd name="connsiteX2331" fmla="*/ 5350802 w 6530564"/>
              <a:gd name="connsiteY2331" fmla="*/ 1233036 h 6858000"/>
              <a:gd name="connsiteX2332" fmla="*/ 5345813 w 6530564"/>
              <a:gd name="connsiteY2332" fmla="*/ 1209681 h 6858000"/>
              <a:gd name="connsiteX2333" fmla="*/ 5351481 w 6530564"/>
              <a:gd name="connsiteY2333" fmla="*/ 1213353 h 6858000"/>
              <a:gd name="connsiteX2334" fmla="*/ 5346810 w 6530564"/>
              <a:gd name="connsiteY2334" fmla="*/ 1214352 h 6858000"/>
              <a:gd name="connsiteX2335" fmla="*/ 5345813 w 6530564"/>
              <a:gd name="connsiteY2335" fmla="*/ 1209681 h 6858000"/>
              <a:gd name="connsiteX2336" fmla="*/ 5343817 w 6530564"/>
              <a:gd name="connsiteY2336" fmla="*/ 1200338 h 6858000"/>
              <a:gd name="connsiteX2337" fmla="*/ 5349485 w 6530564"/>
              <a:gd name="connsiteY2337" fmla="*/ 1204011 h 6858000"/>
              <a:gd name="connsiteX2338" fmla="*/ 5339148 w 6530564"/>
              <a:gd name="connsiteY2338" fmla="*/ 1201337 h 6858000"/>
              <a:gd name="connsiteX2339" fmla="*/ 2761703 w 6530564"/>
              <a:gd name="connsiteY2339" fmla="*/ 1151674 h 6858000"/>
              <a:gd name="connsiteX2340" fmla="*/ 2748959 w 6530564"/>
              <a:gd name="connsiteY2340" fmla="*/ 1165559 h 6858000"/>
              <a:gd name="connsiteX2341" fmla="*/ 2722385 w 6530564"/>
              <a:gd name="connsiteY2341" fmla="*/ 1184058 h 6858000"/>
              <a:gd name="connsiteX2342" fmla="*/ 2716716 w 6530564"/>
              <a:gd name="connsiteY2342" fmla="*/ 1180384 h 6858000"/>
              <a:gd name="connsiteX2343" fmla="*/ 2657309 w 6530564"/>
              <a:gd name="connsiteY2343" fmla="*/ 1222382 h 6858000"/>
              <a:gd name="connsiteX2344" fmla="*/ 2660982 w 6530564"/>
              <a:gd name="connsiteY2344" fmla="*/ 1216713 h 6858000"/>
              <a:gd name="connsiteX2345" fmla="*/ 2595906 w 6530564"/>
              <a:gd name="connsiteY2345" fmla="*/ 1255037 h 6858000"/>
              <a:gd name="connsiteX2346" fmla="*/ 2592233 w 6530564"/>
              <a:gd name="connsiteY2346" fmla="*/ 1260706 h 6858000"/>
              <a:gd name="connsiteX2347" fmla="*/ 2606247 w 6530564"/>
              <a:gd name="connsiteY2347" fmla="*/ 1257713 h 6858000"/>
              <a:gd name="connsiteX2348" fmla="*/ 2577796 w 6530564"/>
              <a:gd name="connsiteY2348" fmla="*/ 1276001 h 6858000"/>
              <a:gd name="connsiteX2349" fmla="*/ 2560312 w 6530564"/>
              <a:gd name="connsiteY2349" fmla="*/ 1291636 h 6858000"/>
              <a:gd name="connsiteX2350" fmla="*/ 2559859 w 6530564"/>
              <a:gd name="connsiteY2350" fmla="*/ 1291860 h 6858000"/>
              <a:gd name="connsiteX2351" fmla="*/ 2560069 w 6530564"/>
              <a:gd name="connsiteY2351" fmla="*/ 1281620 h 6858000"/>
              <a:gd name="connsiteX2352" fmla="*/ 2548516 w 6530564"/>
              <a:gd name="connsiteY2352" fmla="*/ 1284699 h 6858000"/>
              <a:gd name="connsiteX2353" fmla="*/ 2549928 w 6530564"/>
              <a:gd name="connsiteY2353" fmla="*/ 1294165 h 6858000"/>
              <a:gd name="connsiteX2354" fmla="*/ 2549342 w 6530564"/>
              <a:gd name="connsiteY2354" fmla="*/ 1297035 h 6858000"/>
              <a:gd name="connsiteX2355" fmla="*/ 2541806 w 6530564"/>
              <a:gd name="connsiteY2355" fmla="*/ 1300742 h 6858000"/>
              <a:gd name="connsiteX2356" fmla="*/ 2470077 w 6530564"/>
              <a:gd name="connsiteY2356" fmla="*/ 1321264 h 6858000"/>
              <a:gd name="connsiteX2357" fmla="*/ 2536602 w 6530564"/>
              <a:gd name="connsiteY2357" fmla="*/ 1262438 h 6858000"/>
              <a:gd name="connsiteX2358" fmla="*/ 2712436 w 6530564"/>
              <a:gd name="connsiteY2358" fmla="*/ 1174174 h 6858000"/>
              <a:gd name="connsiteX2359" fmla="*/ 2745575 w 6530564"/>
              <a:gd name="connsiteY2359" fmla="*/ 1156796 h 6858000"/>
              <a:gd name="connsiteX2360" fmla="*/ 4763650 w 6530564"/>
              <a:gd name="connsiteY2360" fmla="*/ 1149529 h 6858000"/>
              <a:gd name="connsiteX2361" fmla="*/ 4771720 w 6530564"/>
              <a:gd name="connsiteY2361" fmla="*/ 1151618 h 6858000"/>
              <a:gd name="connsiteX2362" fmla="*/ 4767049 w 6530564"/>
              <a:gd name="connsiteY2362" fmla="*/ 1152615 h 6858000"/>
              <a:gd name="connsiteX2363" fmla="*/ 3314885 w 6530564"/>
              <a:gd name="connsiteY2363" fmla="*/ 1145389 h 6858000"/>
              <a:gd name="connsiteX2364" fmla="*/ 3311211 w 6530564"/>
              <a:gd name="connsiteY2364" fmla="*/ 1151058 h 6858000"/>
              <a:gd name="connsiteX2365" fmla="*/ 3306541 w 6530564"/>
              <a:gd name="connsiteY2365" fmla="*/ 1152057 h 6858000"/>
              <a:gd name="connsiteX2366" fmla="*/ 3287857 w 6530564"/>
              <a:gd name="connsiteY2366" fmla="*/ 1156047 h 6858000"/>
              <a:gd name="connsiteX2367" fmla="*/ 3264500 w 6530564"/>
              <a:gd name="connsiteY2367" fmla="*/ 1161037 h 6858000"/>
              <a:gd name="connsiteX2368" fmla="*/ 3259830 w 6530564"/>
              <a:gd name="connsiteY2368" fmla="*/ 1162034 h 6858000"/>
              <a:gd name="connsiteX2369" fmla="*/ 4063207 w 6530564"/>
              <a:gd name="connsiteY2369" fmla="*/ 1058776 h 6858000"/>
              <a:gd name="connsiteX2370" fmla="*/ 4059509 w 6530564"/>
              <a:gd name="connsiteY2370" fmla="*/ 1058914 h 6858000"/>
              <a:gd name="connsiteX2371" fmla="*/ 4059417 w 6530564"/>
              <a:gd name="connsiteY2371" fmla="*/ 1058899 h 6858000"/>
              <a:gd name="connsiteX2372" fmla="*/ 4063207 w 6530564"/>
              <a:gd name="connsiteY2372" fmla="*/ 1058776 h 6858000"/>
              <a:gd name="connsiteX2373" fmla="*/ 4081891 w 6530564"/>
              <a:gd name="connsiteY2373" fmla="*/ 1054786 h 6858000"/>
              <a:gd name="connsiteX2374" fmla="*/ 4111912 w 6530564"/>
              <a:gd name="connsiteY2374" fmla="*/ 1058138 h 6858000"/>
              <a:gd name="connsiteX2375" fmla="*/ 4112910 w 6530564"/>
              <a:gd name="connsiteY2375" fmla="*/ 1062810 h 6858000"/>
              <a:gd name="connsiteX2376" fmla="*/ 4191639 w 6530564"/>
              <a:gd name="connsiteY2376" fmla="*/ 1065528 h 6858000"/>
              <a:gd name="connsiteX2377" fmla="*/ 4224337 w 6530564"/>
              <a:gd name="connsiteY2377" fmla="*/ 1058542 h 6858000"/>
              <a:gd name="connsiteX2378" fmla="*/ 4215991 w 6530564"/>
              <a:gd name="connsiteY2378" fmla="*/ 1065208 h 6858000"/>
              <a:gd name="connsiteX2379" fmla="*/ 4290049 w 6530564"/>
              <a:gd name="connsiteY2379" fmla="*/ 1068923 h 6858000"/>
              <a:gd name="connsiteX2380" fmla="*/ 4379117 w 6530564"/>
              <a:gd name="connsiteY2380" fmla="*/ 1074315 h 6858000"/>
              <a:gd name="connsiteX2381" fmla="*/ 4385785 w 6530564"/>
              <a:gd name="connsiteY2381" fmla="*/ 1082660 h 6858000"/>
              <a:gd name="connsiteX2382" fmla="*/ 4398799 w 6530564"/>
              <a:gd name="connsiteY2382" fmla="*/ 1074995 h 6858000"/>
              <a:gd name="connsiteX2383" fmla="*/ 4443833 w 6530564"/>
              <a:gd name="connsiteY2383" fmla="*/ 1080026 h 6858000"/>
              <a:gd name="connsiteX2384" fmla="*/ 4461839 w 6530564"/>
              <a:gd name="connsiteY2384" fmla="*/ 1095716 h 6858000"/>
              <a:gd name="connsiteX2385" fmla="*/ 4489863 w 6530564"/>
              <a:gd name="connsiteY2385" fmla="*/ 1089728 h 6858000"/>
              <a:gd name="connsiteX2386" fmla="*/ 4486191 w 6530564"/>
              <a:gd name="connsiteY2386" fmla="*/ 1095398 h 6858000"/>
              <a:gd name="connsiteX2387" fmla="*/ 4565917 w 6530564"/>
              <a:gd name="connsiteY2387" fmla="*/ 1102785 h 6858000"/>
              <a:gd name="connsiteX2388" fmla="*/ 4547233 w 6530564"/>
              <a:gd name="connsiteY2388" fmla="*/ 1106777 h 6858000"/>
              <a:gd name="connsiteX2389" fmla="*/ 4609273 w 6530564"/>
              <a:gd name="connsiteY2389" fmla="*/ 1122827 h 6858000"/>
              <a:gd name="connsiteX2390" fmla="*/ 4611947 w 6530564"/>
              <a:gd name="connsiteY2390" fmla="*/ 1112488 h 6858000"/>
              <a:gd name="connsiteX2391" fmla="*/ 4628956 w 6530564"/>
              <a:gd name="connsiteY2391" fmla="*/ 1123507 h 6858000"/>
              <a:gd name="connsiteX2392" fmla="*/ 4668320 w 6530564"/>
              <a:gd name="connsiteY2392" fmla="*/ 1124867 h 6858000"/>
              <a:gd name="connsiteX2393" fmla="*/ 4679657 w 6530564"/>
              <a:gd name="connsiteY2393" fmla="*/ 1132212 h 6858000"/>
              <a:gd name="connsiteX2394" fmla="*/ 4685326 w 6530564"/>
              <a:gd name="connsiteY2394" fmla="*/ 1135884 h 6858000"/>
              <a:gd name="connsiteX2395" fmla="*/ 4684329 w 6530564"/>
              <a:gd name="connsiteY2395" fmla="*/ 1131215 h 6858000"/>
              <a:gd name="connsiteX2396" fmla="*/ 4673989 w 6530564"/>
              <a:gd name="connsiteY2396" fmla="*/ 1128538 h 6858000"/>
              <a:gd name="connsiteX2397" fmla="*/ 4716346 w 6530564"/>
              <a:gd name="connsiteY2397" fmla="*/ 1143910 h 6858000"/>
              <a:gd name="connsiteX2398" fmla="*/ 4737026 w 6530564"/>
              <a:gd name="connsiteY2398" fmla="*/ 1149261 h 6858000"/>
              <a:gd name="connsiteX2399" fmla="*/ 4733035 w 6530564"/>
              <a:gd name="connsiteY2399" fmla="*/ 1130577 h 6858000"/>
              <a:gd name="connsiteX2400" fmla="*/ 4760516 w 6530564"/>
              <a:gd name="connsiteY2400" fmla="*/ 1146683 h 6858000"/>
              <a:gd name="connsiteX2401" fmla="*/ 4763650 w 6530564"/>
              <a:gd name="connsiteY2401" fmla="*/ 1149529 h 6858000"/>
              <a:gd name="connsiteX2402" fmla="*/ 4761379 w 6530564"/>
              <a:gd name="connsiteY2402" fmla="*/ 1148942 h 6858000"/>
              <a:gd name="connsiteX2403" fmla="*/ 4752037 w 6530564"/>
              <a:gd name="connsiteY2403" fmla="*/ 1150938 h 6858000"/>
              <a:gd name="connsiteX2404" fmla="*/ 4757706 w 6530564"/>
              <a:gd name="connsiteY2404" fmla="*/ 1154611 h 6858000"/>
              <a:gd name="connsiteX2405" fmla="*/ 4772717 w 6530564"/>
              <a:gd name="connsiteY2405" fmla="*/ 1156287 h 6858000"/>
              <a:gd name="connsiteX2406" fmla="*/ 4799066 w 6530564"/>
              <a:gd name="connsiteY2406" fmla="*/ 1165310 h 6858000"/>
              <a:gd name="connsiteX2407" fmla="*/ 4881786 w 6530564"/>
              <a:gd name="connsiteY2407" fmla="*/ 1186712 h 6858000"/>
              <a:gd name="connsiteX2408" fmla="*/ 4886457 w 6530564"/>
              <a:gd name="connsiteY2408" fmla="*/ 1185713 h 6858000"/>
              <a:gd name="connsiteX2409" fmla="*/ 4878113 w 6530564"/>
              <a:gd name="connsiteY2409" fmla="*/ 1192381 h 6858000"/>
              <a:gd name="connsiteX2410" fmla="*/ 4883782 w 6530564"/>
              <a:gd name="connsiteY2410" fmla="*/ 1196053 h 6858000"/>
              <a:gd name="connsiteX2411" fmla="*/ 4887456 w 6530564"/>
              <a:gd name="connsiteY2411" fmla="*/ 1190385 h 6858000"/>
              <a:gd name="connsiteX2412" fmla="*/ 4920471 w 6530564"/>
              <a:gd name="connsiteY2412" fmla="*/ 1207753 h 6858000"/>
              <a:gd name="connsiteX2413" fmla="*/ 4968499 w 6530564"/>
              <a:gd name="connsiteY2413" fmla="*/ 1226796 h 6858000"/>
              <a:gd name="connsiteX2414" fmla="*/ 4972171 w 6530564"/>
              <a:gd name="connsiteY2414" fmla="*/ 1221128 h 6858000"/>
              <a:gd name="connsiteX2415" fmla="*/ 4988181 w 6530564"/>
              <a:gd name="connsiteY2415" fmla="*/ 1227477 h 6858000"/>
              <a:gd name="connsiteX2416" fmla="*/ 4996843 w 6530564"/>
              <a:gd name="connsiteY2416" fmla="*/ 1245163 h 6858000"/>
              <a:gd name="connsiteX2417" fmla="*/ 5025867 w 6530564"/>
              <a:gd name="connsiteY2417" fmla="*/ 1243845 h 6858000"/>
              <a:gd name="connsiteX2418" fmla="*/ 5026865 w 6530564"/>
              <a:gd name="connsiteY2418" fmla="*/ 1248516 h 6858000"/>
              <a:gd name="connsiteX2419" fmla="*/ 5039201 w 6530564"/>
              <a:gd name="connsiteY2419" fmla="*/ 1260533 h 6858000"/>
              <a:gd name="connsiteX2420" fmla="*/ 5054211 w 6530564"/>
              <a:gd name="connsiteY2420" fmla="*/ 1262212 h 6858000"/>
              <a:gd name="connsiteX2421" fmla="*/ 5059881 w 6530564"/>
              <a:gd name="connsiteY2421" fmla="*/ 1265883 h 6858000"/>
              <a:gd name="connsiteX2422" fmla="*/ 5060879 w 6530564"/>
              <a:gd name="connsiteY2422" fmla="*/ 1270554 h 6858000"/>
              <a:gd name="connsiteX2423" fmla="*/ 5065550 w 6530564"/>
              <a:gd name="connsiteY2423" fmla="*/ 1269557 h 6858000"/>
              <a:gd name="connsiteX2424" fmla="*/ 5063554 w 6530564"/>
              <a:gd name="connsiteY2424" fmla="*/ 1260214 h 6858000"/>
              <a:gd name="connsiteX2425" fmla="*/ 5085233 w 6530564"/>
              <a:gd name="connsiteY2425" fmla="*/ 1270236 h 6858000"/>
              <a:gd name="connsiteX2426" fmla="*/ 5089903 w 6530564"/>
              <a:gd name="connsiteY2426" fmla="*/ 1269239 h 6858000"/>
              <a:gd name="connsiteX2427" fmla="*/ 5092897 w 6530564"/>
              <a:gd name="connsiteY2427" fmla="*/ 1283251 h 6858000"/>
              <a:gd name="connsiteX2428" fmla="*/ 5135255 w 6530564"/>
              <a:gd name="connsiteY2428" fmla="*/ 1298622 h 6858000"/>
              <a:gd name="connsiteX2429" fmla="*/ 5140923 w 6530564"/>
              <a:gd name="connsiteY2429" fmla="*/ 1302296 h 6858000"/>
              <a:gd name="connsiteX2430" fmla="*/ 5136253 w 6530564"/>
              <a:gd name="connsiteY2430" fmla="*/ 1303293 h 6858000"/>
              <a:gd name="connsiteX2431" fmla="*/ 5125914 w 6530564"/>
              <a:gd name="connsiteY2431" fmla="*/ 1300618 h 6858000"/>
              <a:gd name="connsiteX2432" fmla="*/ 5126911 w 6530564"/>
              <a:gd name="connsiteY2432" fmla="*/ 1305290 h 6858000"/>
              <a:gd name="connsiteX2433" fmla="*/ 5141923 w 6530564"/>
              <a:gd name="connsiteY2433" fmla="*/ 1306967 h 6858000"/>
              <a:gd name="connsiteX2434" fmla="*/ 5185279 w 6530564"/>
              <a:gd name="connsiteY2434" fmla="*/ 1327010 h 6858000"/>
              <a:gd name="connsiteX2435" fmla="*/ 5188951 w 6530564"/>
              <a:gd name="connsiteY2435" fmla="*/ 1321339 h 6858000"/>
              <a:gd name="connsiteX2436" fmla="*/ 5201287 w 6530564"/>
              <a:gd name="connsiteY2436" fmla="*/ 1333357 h 6858000"/>
              <a:gd name="connsiteX2437" fmla="*/ 5212625 w 6530564"/>
              <a:gd name="connsiteY2437" fmla="*/ 1340704 h 6858000"/>
              <a:gd name="connsiteX2438" fmla="*/ 5234302 w 6530564"/>
              <a:gd name="connsiteY2438" fmla="*/ 1350726 h 6858000"/>
              <a:gd name="connsiteX2439" fmla="*/ 5261651 w 6530564"/>
              <a:gd name="connsiteY2439" fmla="*/ 1364420 h 6858000"/>
              <a:gd name="connsiteX2440" fmla="*/ 5263645 w 6530564"/>
              <a:gd name="connsiteY2440" fmla="*/ 1373761 h 6858000"/>
              <a:gd name="connsiteX2441" fmla="*/ 5269315 w 6530564"/>
              <a:gd name="connsiteY2441" fmla="*/ 1377435 h 6858000"/>
              <a:gd name="connsiteX2442" fmla="*/ 5279654 w 6530564"/>
              <a:gd name="connsiteY2442" fmla="*/ 1380109 h 6858000"/>
              <a:gd name="connsiteX2443" fmla="*/ 5284325 w 6530564"/>
              <a:gd name="connsiteY2443" fmla="*/ 1379110 h 6858000"/>
              <a:gd name="connsiteX2444" fmla="*/ 5307001 w 6530564"/>
              <a:gd name="connsiteY2444" fmla="*/ 1393803 h 6858000"/>
              <a:gd name="connsiteX2445" fmla="*/ 5311671 w 6530564"/>
              <a:gd name="connsiteY2445" fmla="*/ 1392806 h 6858000"/>
              <a:gd name="connsiteX2446" fmla="*/ 5374031 w 6530564"/>
              <a:gd name="connsiteY2446" fmla="*/ 1433210 h 6858000"/>
              <a:gd name="connsiteX2447" fmla="*/ 5375029 w 6530564"/>
              <a:gd name="connsiteY2447" fmla="*/ 1437880 h 6858000"/>
              <a:gd name="connsiteX2448" fmla="*/ 5379701 w 6530564"/>
              <a:gd name="connsiteY2448" fmla="*/ 1436882 h 6858000"/>
              <a:gd name="connsiteX2449" fmla="*/ 5497073 w 6530564"/>
              <a:gd name="connsiteY2449" fmla="*/ 1529027 h 6858000"/>
              <a:gd name="connsiteX2450" fmla="*/ 5580429 w 6530564"/>
              <a:gd name="connsiteY2450" fmla="*/ 1599135 h 6858000"/>
              <a:gd name="connsiteX2451" fmla="*/ 5606099 w 6530564"/>
              <a:gd name="connsiteY2451" fmla="*/ 1627840 h 6858000"/>
              <a:gd name="connsiteX2452" fmla="*/ 5746464 w 6530564"/>
              <a:gd name="connsiteY2452" fmla="*/ 1759030 h 6858000"/>
              <a:gd name="connsiteX2453" fmla="*/ 5757803 w 6530564"/>
              <a:gd name="connsiteY2453" fmla="*/ 1766375 h 6858000"/>
              <a:gd name="connsiteX2454" fmla="*/ 5758800 w 6530564"/>
              <a:gd name="connsiteY2454" fmla="*/ 1771047 h 6858000"/>
              <a:gd name="connsiteX2455" fmla="*/ 5801477 w 6530564"/>
              <a:gd name="connsiteY2455" fmla="*/ 1810771 h 6858000"/>
              <a:gd name="connsiteX2456" fmla="*/ 5807146 w 6530564"/>
              <a:gd name="connsiteY2456" fmla="*/ 1814445 h 6858000"/>
              <a:gd name="connsiteX2457" fmla="*/ 5812815 w 6530564"/>
              <a:gd name="connsiteY2457" fmla="*/ 1818118 h 6858000"/>
              <a:gd name="connsiteX2458" fmla="*/ 5863156 w 6530564"/>
              <a:gd name="connsiteY2458" fmla="*/ 1870858 h 6858000"/>
              <a:gd name="connsiteX2459" fmla="*/ 5854493 w 6530564"/>
              <a:gd name="connsiteY2459" fmla="*/ 1853171 h 6858000"/>
              <a:gd name="connsiteX2460" fmla="*/ 5860163 w 6530564"/>
              <a:gd name="connsiteY2460" fmla="*/ 1856844 h 6858000"/>
              <a:gd name="connsiteX2461" fmla="*/ 5861160 w 6530564"/>
              <a:gd name="connsiteY2461" fmla="*/ 1861515 h 6858000"/>
              <a:gd name="connsiteX2462" fmla="*/ 5865831 w 6530564"/>
              <a:gd name="connsiteY2462" fmla="*/ 1860516 h 6858000"/>
              <a:gd name="connsiteX2463" fmla="*/ 5870503 w 6530564"/>
              <a:gd name="connsiteY2463" fmla="*/ 1859519 h 6858000"/>
              <a:gd name="connsiteX2464" fmla="*/ 5876171 w 6530564"/>
              <a:gd name="connsiteY2464" fmla="*/ 1863192 h 6858000"/>
              <a:gd name="connsiteX2465" fmla="*/ 5901841 w 6530564"/>
              <a:gd name="connsiteY2465" fmla="*/ 1891897 h 6858000"/>
              <a:gd name="connsiteX2466" fmla="*/ 5900842 w 6530564"/>
              <a:gd name="connsiteY2466" fmla="*/ 1887226 h 6858000"/>
              <a:gd name="connsiteX2467" fmla="*/ 5906513 w 6530564"/>
              <a:gd name="connsiteY2467" fmla="*/ 1890900 h 6858000"/>
              <a:gd name="connsiteX2468" fmla="*/ 5913179 w 6530564"/>
              <a:gd name="connsiteY2468" fmla="*/ 1899244 h 6858000"/>
              <a:gd name="connsiteX2469" fmla="*/ 5897169 w 6530564"/>
              <a:gd name="connsiteY2469" fmla="*/ 1892896 h 6858000"/>
              <a:gd name="connsiteX2470" fmla="*/ 5904836 w 6530564"/>
              <a:gd name="connsiteY2470" fmla="*/ 1905910 h 6858000"/>
              <a:gd name="connsiteX2471" fmla="*/ 5900163 w 6530564"/>
              <a:gd name="connsiteY2471" fmla="*/ 1906909 h 6858000"/>
              <a:gd name="connsiteX2472" fmla="*/ 5901161 w 6530564"/>
              <a:gd name="connsiteY2472" fmla="*/ 1911580 h 6858000"/>
              <a:gd name="connsiteX2473" fmla="*/ 5911502 w 6530564"/>
              <a:gd name="connsiteY2473" fmla="*/ 1914255 h 6858000"/>
              <a:gd name="connsiteX2474" fmla="*/ 5925833 w 6530564"/>
              <a:gd name="connsiteY2474" fmla="*/ 1935614 h 6858000"/>
              <a:gd name="connsiteX2475" fmla="*/ 5922160 w 6530564"/>
              <a:gd name="connsiteY2475" fmla="*/ 1941283 h 6858000"/>
              <a:gd name="connsiteX2476" fmla="*/ 5943160 w 6530564"/>
              <a:gd name="connsiteY2476" fmla="*/ 1970986 h 6858000"/>
              <a:gd name="connsiteX2477" fmla="*/ 5948829 w 6530564"/>
              <a:gd name="connsiteY2477" fmla="*/ 1974660 h 6858000"/>
              <a:gd name="connsiteX2478" fmla="*/ 5955496 w 6530564"/>
              <a:gd name="connsiteY2478" fmla="*/ 1983002 h 6858000"/>
              <a:gd name="connsiteX2479" fmla="*/ 5965836 w 6530564"/>
              <a:gd name="connsiteY2479" fmla="*/ 1985679 h 6858000"/>
              <a:gd name="connsiteX2480" fmla="*/ 5966833 w 6530564"/>
              <a:gd name="connsiteY2480" fmla="*/ 1990349 h 6858000"/>
              <a:gd name="connsiteX2481" fmla="*/ 5963161 w 6530564"/>
              <a:gd name="connsiteY2481" fmla="*/ 1996018 h 6858000"/>
              <a:gd name="connsiteX2482" fmla="*/ 5964158 w 6530564"/>
              <a:gd name="connsiteY2482" fmla="*/ 2000689 h 6858000"/>
              <a:gd name="connsiteX2483" fmla="*/ 5969828 w 6530564"/>
              <a:gd name="connsiteY2483" fmla="*/ 2004363 h 6858000"/>
              <a:gd name="connsiteX2484" fmla="*/ 5973499 w 6530564"/>
              <a:gd name="connsiteY2484" fmla="*/ 1998694 h 6858000"/>
              <a:gd name="connsiteX2485" fmla="*/ 5972502 w 6530564"/>
              <a:gd name="connsiteY2485" fmla="*/ 1994021 h 6858000"/>
              <a:gd name="connsiteX2486" fmla="*/ 5971505 w 6530564"/>
              <a:gd name="connsiteY2486" fmla="*/ 1989352 h 6858000"/>
              <a:gd name="connsiteX2487" fmla="*/ 5975177 w 6530564"/>
              <a:gd name="connsiteY2487" fmla="*/ 1983681 h 6858000"/>
              <a:gd name="connsiteX2488" fmla="*/ 5979849 w 6530564"/>
              <a:gd name="connsiteY2488" fmla="*/ 1982684 h 6858000"/>
              <a:gd name="connsiteX2489" fmla="*/ 5986515 w 6530564"/>
              <a:gd name="connsiteY2489" fmla="*/ 1991028 h 6858000"/>
              <a:gd name="connsiteX2490" fmla="*/ 5987513 w 6530564"/>
              <a:gd name="connsiteY2490" fmla="*/ 1995699 h 6858000"/>
              <a:gd name="connsiteX2491" fmla="*/ 5983841 w 6530564"/>
              <a:gd name="connsiteY2491" fmla="*/ 2001368 h 6858000"/>
              <a:gd name="connsiteX2492" fmla="*/ 5991504 w 6530564"/>
              <a:gd name="connsiteY2492" fmla="*/ 2014383 h 6858000"/>
              <a:gd name="connsiteX2493" fmla="*/ 5997174 w 6530564"/>
              <a:gd name="connsiteY2493" fmla="*/ 2018057 h 6858000"/>
              <a:gd name="connsiteX2494" fmla="*/ 5996177 w 6530564"/>
              <a:gd name="connsiteY2494" fmla="*/ 2013386 h 6858000"/>
              <a:gd name="connsiteX2495" fmla="*/ 5989508 w 6530564"/>
              <a:gd name="connsiteY2495" fmla="*/ 2005041 h 6858000"/>
              <a:gd name="connsiteX2496" fmla="*/ 5993182 w 6530564"/>
              <a:gd name="connsiteY2496" fmla="*/ 1999373 h 6858000"/>
              <a:gd name="connsiteX2497" fmla="*/ 5999848 w 6530564"/>
              <a:gd name="connsiteY2497" fmla="*/ 2007716 h 6858000"/>
              <a:gd name="connsiteX2498" fmla="*/ 6017173 w 6530564"/>
              <a:gd name="connsiteY2498" fmla="*/ 2043089 h 6858000"/>
              <a:gd name="connsiteX2499" fmla="*/ 6013501 w 6530564"/>
              <a:gd name="connsiteY2499" fmla="*/ 2048758 h 6858000"/>
              <a:gd name="connsiteX2500" fmla="*/ 6002163 w 6530564"/>
              <a:gd name="connsiteY2500" fmla="*/ 2041411 h 6858000"/>
              <a:gd name="connsiteX2501" fmla="*/ 6039490 w 6530564"/>
              <a:gd name="connsiteY2501" fmla="*/ 2101816 h 6858000"/>
              <a:gd name="connsiteX2502" fmla="*/ 6064163 w 6530564"/>
              <a:gd name="connsiteY2502" fmla="*/ 2125850 h 6858000"/>
              <a:gd name="connsiteX2503" fmla="*/ 6068833 w 6530564"/>
              <a:gd name="connsiteY2503" fmla="*/ 2124853 h 6858000"/>
              <a:gd name="connsiteX2504" fmla="*/ 6076497 w 6530564"/>
              <a:gd name="connsiteY2504" fmla="*/ 2137868 h 6858000"/>
              <a:gd name="connsiteX2505" fmla="*/ 6080171 w 6530564"/>
              <a:gd name="connsiteY2505" fmla="*/ 2132198 h 6858000"/>
              <a:gd name="connsiteX2506" fmla="*/ 6081170 w 6530564"/>
              <a:gd name="connsiteY2506" fmla="*/ 2136869 h 6858000"/>
              <a:gd name="connsiteX2507" fmla="*/ 6095499 w 6530564"/>
              <a:gd name="connsiteY2507" fmla="*/ 2158228 h 6858000"/>
              <a:gd name="connsiteX2508" fmla="*/ 6108834 w 6530564"/>
              <a:gd name="connsiteY2508" fmla="*/ 2174916 h 6858000"/>
              <a:gd name="connsiteX2509" fmla="*/ 6118495 w 6530564"/>
              <a:gd name="connsiteY2509" fmla="*/ 2197274 h 6858000"/>
              <a:gd name="connsiteX2510" fmla="*/ 6133507 w 6530564"/>
              <a:gd name="connsiteY2510" fmla="*/ 2198951 h 6858000"/>
              <a:gd name="connsiteX2511" fmla="*/ 6135503 w 6530564"/>
              <a:gd name="connsiteY2511" fmla="*/ 2208293 h 6858000"/>
              <a:gd name="connsiteX2512" fmla="*/ 6130831 w 6530564"/>
              <a:gd name="connsiteY2512" fmla="*/ 2209292 h 6858000"/>
              <a:gd name="connsiteX2513" fmla="*/ 6131829 w 6530564"/>
              <a:gd name="connsiteY2513" fmla="*/ 2213962 h 6858000"/>
              <a:gd name="connsiteX2514" fmla="*/ 6132827 w 6530564"/>
              <a:gd name="connsiteY2514" fmla="*/ 2218633 h 6858000"/>
              <a:gd name="connsiteX2515" fmla="*/ 6124482 w 6530564"/>
              <a:gd name="connsiteY2515" fmla="*/ 2225300 h 6858000"/>
              <a:gd name="connsiteX2516" fmla="*/ 6219136 w 6530564"/>
              <a:gd name="connsiteY2516" fmla="*/ 2371140 h 6858000"/>
              <a:gd name="connsiteX2517" fmla="*/ 6233467 w 6530564"/>
              <a:gd name="connsiteY2517" fmla="*/ 2392499 h 6858000"/>
              <a:gd name="connsiteX2518" fmla="*/ 6244127 w 6530564"/>
              <a:gd name="connsiteY2518" fmla="*/ 2419528 h 6858000"/>
              <a:gd name="connsiteX2519" fmla="*/ 6260453 w 6530564"/>
              <a:gd name="connsiteY2519" fmla="*/ 2450229 h 6858000"/>
              <a:gd name="connsiteX2520" fmla="*/ 6279775 w 6530564"/>
              <a:gd name="connsiteY2520" fmla="*/ 2494943 h 6858000"/>
              <a:gd name="connsiteX2521" fmla="*/ 6295105 w 6530564"/>
              <a:gd name="connsiteY2521" fmla="*/ 2520973 h 6858000"/>
              <a:gd name="connsiteX2522" fmla="*/ 6296102 w 6530564"/>
              <a:gd name="connsiteY2522" fmla="*/ 2525645 h 6858000"/>
              <a:gd name="connsiteX2523" fmla="*/ 6313429 w 6530564"/>
              <a:gd name="connsiteY2523" fmla="*/ 2561017 h 6858000"/>
              <a:gd name="connsiteX2524" fmla="*/ 6329756 w 6530564"/>
              <a:gd name="connsiteY2524" fmla="*/ 2591718 h 6858000"/>
              <a:gd name="connsiteX2525" fmla="*/ 6337421 w 6530564"/>
              <a:gd name="connsiteY2525" fmla="*/ 2604732 h 6858000"/>
              <a:gd name="connsiteX2526" fmla="*/ 6338419 w 6530564"/>
              <a:gd name="connsiteY2526" fmla="*/ 2609405 h 6858000"/>
              <a:gd name="connsiteX2527" fmla="*/ 6336741 w 6530564"/>
              <a:gd name="connsiteY2527" fmla="*/ 2624414 h 6858000"/>
              <a:gd name="connsiteX2528" fmla="*/ 6337739 w 6530564"/>
              <a:gd name="connsiteY2528" fmla="*/ 2629085 h 6858000"/>
              <a:gd name="connsiteX2529" fmla="*/ 6344407 w 6530564"/>
              <a:gd name="connsiteY2529" fmla="*/ 2637430 h 6858000"/>
              <a:gd name="connsiteX2530" fmla="*/ 6349077 w 6530564"/>
              <a:gd name="connsiteY2530" fmla="*/ 2636431 h 6858000"/>
              <a:gd name="connsiteX2531" fmla="*/ 6354067 w 6530564"/>
              <a:gd name="connsiteY2531" fmla="*/ 2659786 h 6858000"/>
              <a:gd name="connsiteX2532" fmla="*/ 6359736 w 6530564"/>
              <a:gd name="connsiteY2532" fmla="*/ 2663460 h 6858000"/>
              <a:gd name="connsiteX2533" fmla="*/ 6358737 w 6530564"/>
              <a:gd name="connsiteY2533" fmla="*/ 2658789 h 6858000"/>
              <a:gd name="connsiteX2534" fmla="*/ 6349077 w 6530564"/>
              <a:gd name="connsiteY2534" fmla="*/ 2636431 h 6858000"/>
              <a:gd name="connsiteX2535" fmla="*/ 6353747 w 6530564"/>
              <a:gd name="connsiteY2535" fmla="*/ 2635434 h 6858000"/>
              <a:gd name="connsiteX2536" fmla="*/ 6355743 w 6530564"/>
              <a:gd name="connsiteY2536" fmla="*/ 2644776 h 6858000"/>
              <a:gd name="connsiteX2537" fmla="*/ 6356743 w 6530564"/>
              <a:gd name="connsiteY2537" fmla="*/ 2649446 h 6858000"/>
              <a:gd name="connsiteX2538" fmla="*/ 6364407 w 6530564"/>
              <a:gd name="connsiteY2538" fmla="*/ 2662461 h 6858000"/>
              <a:gd name="connsiteX2539" fmla="*/ 6368398 w 6530564"/>
              <a:gd name="connsiteY2539" fmla="*/ 2681145 h 6858000"/>
              <a:gd name="connsiteX2540" fmla="*/ 6362729 w 6530564"/>
              <a:gd name="connsiteY2540" fmla="*/ 2677473 h 6858000"/>
              <a:gd name="connsiteX2541" fmla="*/ 6364725 w 6530564"/>
              <a:gd name="connsiteY2541" fmla="*/ 2686814 h 6858000"/>
              <a:gd name="connsiteX2542" fmla="*/ 6366721 w 6530564"/>
              <a:gd name="connsiteY2542" fmla="*/ 2696158 h 6858000"/>
              <a:gd name="connsiteX2543" fmla="*/ 6374387 w 6530564"/>
              <a:gd name="connsiteY2543" fmla="*/ 2709173 h 6858000"/>
              <a:gd name="connsiteX2544" fmla="*/ 6376383 w 6530564"/>
              <a:gd name="connsiteY2544" fmla="*/ 2718513 h 6858000"/>
              <a:gd name="connsiteX2545" fmla="*/ 6382051 w 6530564"/>
              <a:gd name="connsiteY2545" fmla="*/ 2722187 h 6858000"/>
              <a:gd name="connsiteX2546" fmla="*/ 6389717 w 6530564"/>
              <a:gd name="connsiteY2546" fmla="*/ 2735202 h 6858000"/>
              <a:gd name="connsiteX2547" fmla="*/ 6391713 w 6530564"/>
              <a:gd name="connsiteY2547" fmla="*/ 2744545 h 6858000"/>
              <a:gd name="connsiteX2548" fmla="*/ 6388038 w 6530564"/>
              <a:gd name="connsiteY2548" fmla="*/ 2750212 h 6858000"/>
              <a:gd name="connsiteX2549" fmla="*/ 6393708 w 6530564"/>
              <a:gd name="connsiteY2549" fmla="*/ 2753886 h 6858000"/>
              <a:gd name="connsiteX2550" fmla="*/ 6391033 w 6530564"/>
              <a:gd name="connsiteY2550" fmla="*/ 2764226 h 6858000"/>
              <a:gd name="connsiteX2551" fmla="*/ 6397701 w 6530564"/>
              <a:gd name="connsiteY2551" fmla="*/ 2772572 h 6858000"/>
              <a:gd name="connsiteX2552" fmla="*/ 6401373 w 6530564"/>
              <a:gd name="connsiteY2552" fmla="*/ 2766901 h 6858000"/>
              <a:gd name="connsiteX2553" fmla="*/ 6404367 w 6530564"/>
              <a:gd name="connsiteY2553" fmla="*/ 2780914 h 6858000"/>
              <a:gd name="connsiteX2554" fmla="*/ 6405364 w 6530564"/>
              <a:gd name="connsiteY2554" fmla="*/ 2785585 h 6858000"/>
              <a:gd name="connsiteX2555" fmla="*/ 6414027 w 6530564"/>
              <a:gd name="connsiteY2555" fmla="*/ 2803272 h 6858000"/>
              <a:gd name="connsiteX2556" fmla="*/ 6418019 w 6530564"/>
              <a:gd name="connsiteY2556" fmla="*/ 2821954 h 6858000"/>
              <a:gd name="connsiteX2557" fmla="*/ 6421013 w 6530564"/>
              <a:gd name="connsiteY2557" fmla="*/ 2835968 h 6858000"/>
              <a:gd name="connsiteX2558" fmla="*/ 6427000 w 6530564"/>
              <a:gd name="connsiteY2558" fmla="*/ 2863995 h 6858000"/>
              <a:gd name="connsiteX2559" fmla="*/ 6425323 w 6530564"/>
              <a:gd name="connsiteY2559" fmla="*/ 2879006 h 6858000"/>
              <a:gd name="connsiteX2560" fmla="*/ 6419655 w 6530564"/>
              <a:gd name="connsiteY2560" fmla="*/ 2875334 h 6858000"/>
              <a:gd name="connsiteX2561" fmla="*/ 6413985 w 6530564"/>
              <a:gd name="connsiteY2561" fmla="*/ 2871660 h 6858000"/>
              <a:gd name="connsiteX2562" fmla="*/ 6414983 w 6530564"/>
              <a:gd name="connsiteY2562" fmla="*/ 2876331 h 6858000"/>
              <a:gd name="connsiteX2563" fmla="*/ 6415981 w 6530564"/>
              <a:gd name="connsiteY2563" fmla="*/ 2881001 h 6858000"/>
              <a:gd name="connsiteX2564" fmla="*/ 6421651 w 6530564"/>
              <a:gd name="connsiteY2564" fmla="*/ 2884673 h 6858000"/>
              <a:gd name="connsiteX2565" fmla="*/ 6427318 w 6530564"/>
              <a:gd name="connsiteY2565" fmla="*/ 2888347 h 6858000"/>
              <a:gd name="connsiteX2566" fmla="*/ 6431991 w 6530564"/>
              <a:gd name="connsiteY2566" fmla="*/ 2887350 h 6858000"/>
              <a:gd name="connsiteX2567" fmla="*/ 6431673 w 6530564"/>
              <a:gd name="connsiteY2567" fmla="*/ 2862996 h 6858000"/>
              <a:gd name="connsiteX2568" fmla="*/ 6430674 w 6530564"/>
              <a:gd name="connsiteY2568" fmla="*/ 2858326 h 6858000"/>
              <a:gd name="connsiteX2569" fmla="*/ 6426681 w 6530564"/>
              <a:gd name="connsiteY2569" fmla="*/ 2839641 h 6858000"/>
              <a:gd name="connsiteX2570" fmla="*/ 6424687 w 6530564"/>
              <a:gd name="connsiteY2570" fmla="*/ 2830300 h 6858000"/>
              <a:gd name="connsiteX2571" fmla="*/ 6434347 w 6530564"/>
              <a:gd name="connsiteY2571" fmla="*/ 2852656 h 6858000"/>
              <a:gd name="connsiteX2572" fmla="*/ 6445005 w 6530564"/>
              <a:gd name="connsiteY2572" fmla="*/ 2879684 h 6858000"/>
              <a:gd name="connsiteX2573" fmla="*/ 6442331 w 6530564"/>
              <a:gd name="connsiteY2573" fmla="*/ 2890025 h 6858000"/>
              <a:gd name="connsiteX2574" fmla="*/ 6444325 w 6530564"/>
              <a:gd name="connsiteY2574" fmla="*/ 2899366 h 6858000"/>
              <a:gd name="connsiteX2575" fmla="*/ 6449315 w 6530564"/>
              <a:gd name="connsiteY2575" fmla="*/ 2922721 h 6858000"/>
              <a:gd name="connsiteX2576" fmla="*/ 6443648 w 6530564"/>
              <a:gd name="connsiteY2576" fmla="*/ 2919049 h 6858000"/>
              <a:gd name="connsiteX2577" fmla="*/ 6438977 w 6530564"/>
              <a:gd name="connsiteY2577" fmla="*/ 2920046 h 6858000"/>
              <a:gd name="connsiteX2578" fmla="*/ 6439974 w 6530564"/>
              <a:gd name="connsiteY2578" fmla="*/ 2924716 h 6858000"/>
              <a:gd name="connsiteX2579" fmla="*/ 6440971 w 6530564"/>
              <a:gd name="connsiteY2579" fmla="*/ 2929388 h 6858000"/>
              <a:gd name="connsiteX2580" fmla="*/ 6446641 w 6530564"/>
              <a:gd name="connsiteY2580" fmla="*/ 2933062 h 6858000"/>
              <a:gd name="connsiteX2581" fmla="*/ 6447639 w 6530564"/>
              <a:gd name="connsiteY2581" fmla="*/ 2937733 h 6858000"/>
              <a:gd name="connsiteX2582" fmla="*/ 6448636 w 6530564"/>
              <a:gd name="connsiteY2582" fmla="*/ 2942403 h 6858000"/>
              <a:gd name="connsiteX2583" fmla="*/ 6457299 w 6530564"/>
              <a:gd name="connsiteY2583" fmla="*/ 2960089 h 6858000"/>
              <a:gd name="connsiteX2584" fmla="*/ 6462289 w 6530564"/>
              <a:gd name="connsiteY2584" fmla="*/ 2983446 h 6858000"/>
              <a:gd name="connsiteX2585" fmla="*/ 6458617 w 6530564"/>
              <a:gd name="connsiteY2585" fmla="*/ 2989113 h 6858000"/>
              <a:gd name="connsiteX2586" fmla="*/ 6452947 w 6530564"/>
              <a:gd name="connsiteY2586" fmla="*/ 2985442 h 6858000"/>
              <a:gd name="connsiteX2587" fmla="*/ 6436301 w 6530564"/>
              <a:gd name="connsiteY2587" fmla="*/ 2930386 h 6858000"/>
              <a:gd name="connsiteX2588" fmla="*/ 6435303 w 6530564"/>
              <a:gd name="connsiteY2588" fmla="*/ 2925715 h 6858000"/>
              <a:gd name="connsiteX2589" fmla="*/ 6431630 w 6530564"/>
              <a:gd name="connsiteY2589" fmla="*/ 2931384 h 6858000"/>
              <a:gd name="connsiteX2590" fmla="*/ 6448275 w 6530564"/>
              <a:gd name="connsiteY2590" fmla="*/ 2986439 h 6858000"/>
              <a:gd name="connsiteX2591" fmla="*/ 6436259 w 6530564"/>
              <a:gd name="connsiteY2591" fmla="*/ 2998774 h 6858000"/>
              <a:gd name="connsiteX2592" fmla="*/ 6437895 w 6530564"/>
              <a:gd name="connsiteY2592" fmla="*/ 3052152 h 6858000"/>
              <a:gd name="connsiteX2593" fmla="*/ 6440443 w 6530564"/>
              <a:gd name="connsiteY2593" fmla="*/ 3246975 h 6858000"/>
              <a:gd name="connsiteX2594" fmla="*/ 6441441 w 6530564"/>
              <a:gd name="connsiteY2594" fmla="*/ 3251646 h 6858000"/>
              <a:gd name="connsiteX2595" fmla="*/ 6442439 w 6530564"/>
              <a:gd name="connsiteY2595" fmla="*/ 3256318 h 6858000"/>
              <a:gd name="connsiteX2596" fmla="*/ 6446113 w 6530564"/>
              <a:gd name="connsiteY2596" fmla="*/ 3250648 h 6858000"/>
              <a:gd name="connsiteX2597" fmla="*/ 6444561 w 6530564"/>
              <a:gd name="connsiteY2597" fmla="*/ 3060496 h 6858000"/>
              <a:gd name="connsiteX2598" fmla="*/ 6445559 w 6530564"/>
              <a:gd name="connsiteY2598" fmla="*/ 3065167 h 6858000"/>
              <a:gd name="connsiteX2599" fmla="*/ 6452905 w 6530564"/>
              <a:gd name="connsiteY2599" fmla="*/ 3053828 h 6858000"/>
              <a:gd name="connsiteX2600" fmla="*/ 6455899 w 6530564"/>
              <a:gd name="connsiteY2600" fmla="*/ 3067841 h 6858000"/>
              <a:gd name="connsiteX2601" fmla="*/ 6451227 w 6530564"/>
              <a:gd name="connsiteY2601" fmla="*/ 3068840 h 6858000"/>
              <a:gd name="connsiteX2602" fmla="*/ 6452226 w 6530564"/>
              <a:gd name="connsiteY2602" fmla="*/ 3073511 h 6858000"/>
              <a:gd name="connsiteX2603" fmla="*/ 6453223 w 6530564"/>
              <a:gd name="connsiteY2603" fmla="*/ 3078181 h 6858000"/>
              <a:gd name="connsiteX2604" fmla="*/ 6457895 w 6530564"/>
              <a:gd name="connsiteY2604" fmla="*/ 3077183 h 6858000"/>
              <a:gd name="connsiteX2605" fmla="*/ 6458213 w 6530564"/>
              <a:gd name="connsiteY2605" fmla="*/ 3101536 h 6858000"/>
              <a:gd name="connsiteX2606" fmla="*/ 6460209 w 6530564"/>
              <a:gd name="connsiteY2606" fmla="*/ 3110879 h 6858000"/>
              <a:gd name="connsiteX2607" fmla="*/ 6463203 w 6530564"/>
              <a:gd name="connsiteY2607" fmla="*/ 3124891 h 6858000"/>
              <a:gd name="connsiteX2608" fmla="*/ 6464201 w 6530564"/>
              <a:gd name="connsiteY2608" fmla="*/ 3129561 h 6858000"/>
              <a:gd name="connsiteX2609" fmla="*/ 6460527 w 6530564"/>
              <a:gd name="connsiteY2609" fmla="*/ 3135231 h 6858000"/>
              <a:gd name="connsiteX2610" fmla="*/ 6462523 w 6530564"/>
              <a:gd name="connsiteY2610" fmla="*/ 3144574 h 6858000"/>
              <a:gd name="connsiteX2611" fmla="*/ 6468192 w 6530564"/>
              <a:gd name="connsiteY2611" fmla="*/ 3148246 h 6858000"/>
              <a:gd name="connsiteX2612" fmla="*/ 6492143 w 6530564"/>
              <a:gd name="connsiteY2612" fmla="*/ 3260351 h 6858000"/>
              <a:gd name="connsiteX2613" fmla="*/ 6493779 w 6530564"/>
              <a:gd name="connsiteY2613" fmla="*/ 3313728 h 6858000"/>
              <a:gd name="connsiteX2614" fmla="*/ 6497452 w 6530564"/>
              <a:gd name="connsiteY2614" fmla="*/ 3308059 h 6858000"/>
              <a:gd name="connsiteX2615" fmla="*/ 6508067 w 6530564"/>
              <a:gd name="connsiteY2615" fmla="*/ 3403475 h 6858000"/>
              <a:gd name="connsiteX2616" fmla="*/ 6513737 w 6530564"/>
              <a:gd name="connsiteY2616" fmla="*/ 3407147 h 6858000"/>
              <a:gd name="connsiteX2617" fmla="*/ 6514056 w 6530564"/>
              <a:gd name="connsiteY2617" fmla="*/ 3431501 h 6858000"/>
              <a:gd name="connsiteX2618" fmla="*/ 6510383 w 6530564"/>
              <a:gd name="connsiteY2618" fmla="*/ 3437170 h 6858000"/>
              <a:gd name="connsiteX2619" fmla="*/ 6517049 w 6530564"/>
              <a:gd name="connsiteY2619" fmla="*/ 3445513 h 6858000"/>
              <a:gd name="connsiteX2620" fmla="*/ 6518367 w 6530564"/>
              <a:gd name="connsiteY2620" fmla="*/ 3474537 h 6858000"/>
              <a:gd name="connsiteX2621" fmla="*/ 6519363 w 6530564"/>
              <a:gd name="connsiteY2621" fmla="*/ 3479209 h 6858000"/>
              <a:gd name="connsiteX2622" fmla="*/ 6517687 w 6530564"/>
              <a:gd name="connsiteY2622" fmla="*/ 3494220 h 6858000"/>
              <a:gd name="connsiteX2623" fmla="*/ 6518686 w 6530564"/>
              <a:gd name="connsiteY2623" fmla="*/ 3498890 h 6858000"/>
              <a:gd name="connsiteX2624" fmla="*/ 6519683 w 6530564"/>
              <a:gd name="connsiteY2624" fmla="*/ 3503561 h 6858000"/>
              <a:gd name="connsiteX2625" fmla="*/ 6517965 w 6530564"/>
              <a:gd name="connsiteY2625" fmla="*/ 3586960 h 6858000"/>
              <a:gd name="connsiteX2626" fmla="*/ 6520957 w 6530564"/>
              <a:gd name="connsiteY2626" fmla="*/ 3600973 h 6858000"/>
              <a:gd name="connsiteX2627" fmla="*/ 6521957 w 6530564"/>
              <a:gd name="connsiteY2627" fmla="*/ 3605644 h 6858000"/>
              <a:gd name="connsiteX2628" fmla="*/ 6525949 w 6530564"/>
              <a:gd name="connsiteY2628" fmla="*/ 3624328 h 6858000"/>
              <a:gd name="connsiteX2629" fmla="*/ 6518240 w 6530564"/>
              <a:gd name="connsiteY2629" fmla="*/ 3679702 h 6858000"/>
              <a:gd name="connsiteX2630" fmla="*/ 6499429 w 6530564"/>
              <a:gd name="connsiteY2630" fmla="*/ 3888856 h 6858000"/>
              <a:gd name="connsiteX2631" fmla="*/ 6500429 w 6530564"/>
              <a:gd name="connsiteY2631" fmla="*/ 3893529 h 6858000"/>
              <a:gd name="connsiteX2632" fmla="*/ 6496756 w 6530564"/>
              <a:gd name="connsiteY2632" fmla="*/ 3899196 h 6858000"/>
              <a:gd name="connsiteX2633" fmla="*/ 6474945 w 6530564"/>
              <a:gd name="connsiteY2633" fmla="*/ 3968571 h 6858000"/>
              <a:gd name="connsiteX2634" fmla="*/ 6456817 w 6530564"/>
              <a:gd name="connsiteY2634" fmla="*/ 4036740 h 6858000"/>
              <a:gd name="connsiteX2635" fmla="*/ 6457067 w 6530564"/>
              <a:gd name="connsiteY2635" fmla="*/ 4035275 h 6858000"/>
              <a:gd name="connsiteX2636" fmla="*/ 6458983 w 6530564"/>
              <a:gd name="connsiteY2636" fmla="*/ 4019603 h 6858000"/>
              <a:gd name="connsiteX2637" fmla="*/ 6461660 w 6530564"/>
              <a:gd name="connsiteY2637" fmla="*/ 4009263 h 6858000"/>
              <a:gd name="connsiteX2638" fmla="*/ 6468688 w 6530564"/>
              <a:gd name="connsiteY2638" fmla="*/ 3973572 h 6858000"/>
              <a:gd name="connsiteX2639" fmla="*/ 6480067 w 6530564"/>
              <a:gd name="connsiteY2639" fmla="*/ 3912531 h 6858000"/>
              <a:gd name="connsiteX2640" fmla="*/ 6482742 w 6530564"/>
              <a:gd name="connsiteY2640" fmla="*/ 3902189 h 6858000"/>
              <a:gd name="connsiteX2641" fmla="*/ 6485417 w 6530564"/>
              <a:gd name="connsiteY2641" fmla="*/ 3891851 h 6858000"/>
              <a:gd name="connsiteX2642" fmla="*/ 6479749 w 6530564"/>
              <a:gd name="connsiteY2642" fmla="*/ 3888177 h 6858000"/>
              <a:gd name="connsiteX2643" fmla="*/ 6469727 w 6530564"/>
              <a:gd name="connsiteY2643" fmla="*/ 3909856 h 6858000"/>
              <a:gd name="connsiteX2644" fmla="*/ 6470724 w 6530564"/>
              <a:gd name="connsiteY2644" fmla="*/ 3914527 h 6858000"/>
              <a:gd name="connsiteX2645" fmla="*/ 6451319 w 6530564"/>
              <a:gd name="connsiteY2645" fmla="*/ 4006588 h 6858000"/>
              <a:gd name="connsiteX2646" fmla="*/ 6452317 w 6530564"/>
              <a:gd name="connsiteY2646" fmla="*/ 4011259 h 6858000"/>
              <a:gd name="connsiteX2647" fmla="*/ 6438623 w 6530564"/>
              <a:gd name="connsiteY2647" fmla="*/ 4038605 h 6858000"/>
              <a:gd name="connsiteX2648" fmla="*/ 6430597 w 6530564"/>
              <a:gd name="connsiteY2648" fmla="*/ 4069625 h 6858000"/>
              <a:gd name="connsiteX2649" fmla="*/ 6417467 w 6530564"/>
              <a:gd name="connsiteY2649" fmla="*/ 4131042 h 6858000"/>
              <a:gd name="connsiteX2650" fmla="*/ 6397652 w 6530564"/>
              <a:gd name="connsiteY2650" fmla="*/ 4184394 h 6858000"/>
              <a:gd name="connsiteX2651" fmla="*/ 6395501 w 6530564"/>
              <a:gd name="connsiteY2651" fmla="*/ 4179691 h 6858000"/>
              <a:gd name="connsiteX2652" fmla="*/ 6310617 w 6530564"/>
              <a:gd name="connsiteY2652" fmla="*/ 4422501 h 6858000"/>
              <a:gd name="connsiteX2653" fmla="*/ 6305947 w 6530564"/>
              <a:gd name="connsiteY2653" fmla="*/ 4423498 h 6858000"/>
              <a:gd name="connsiteX2654" fmla="*/ 6306945 w 6530564"/>
              <a:gd name="connsiteY2654" fmla="*/ 4428171 h 6858000"/>
              <a:gd name="connsiteX2655" fmla="*/ 6307942 w 6530564"/>
              <a:gd name="connsiteY2655" fmla="*/ 4432841 h 6858000"/>
              <a:gd name="connsiteX2656" fmla="*/ 6292252 w 6530564"/>
              <a:gd name="connsiteY2656" fmla="*/ 4450844 h 6858000"/>
              <a:gd name="connsiteX2657" fmla="*/ 6268855 w 6530564"/>
              <a:gd name="connsiteY2657" fmla="*/ 4524223 h 6858000"/>
              <a:gd name="connsiteX2658" fmla="*/ 6265862 w 6530564"/>
              <a:gd name="connsiteY2658" fmla="*/ 4510210 h 6858000"/>
              <a:gd name="connsiteX2659" fmla="*/ 6258833 w 6530564"/>
              <a:gd name="connsiteY2659" fmla="*/ 4545902 h 6858000"/>
              <a:gd name="connsiteX2660" fmla="*/ 6253165 w 6530564"/>
              <a:gd name="connsiteY2660" fmla="*/ 4542228 h 6858000"/>
              <a:gd name="connsiteX2661" fmla="*/ 6214077 w 6530564"/>
              <a:gd name="connsiteY2661" fmla="*/ 4633610 h 6858000"/>
              <a:gd name="connsiteX2662" fmla="*/ 6209407 w 6530564"/>
              <a:gd name="connsiteY2662" fmla="*/ 4634608 h 6858000"/>
              <a:gd name="connsiteX2663" fmla="*/ 6170001 w 6530564"/>
              <a:gd name="connsiteY2663" fmla="*/ 4701637 h 6858000"/>
              <a:gd name="connsiteX2664" fmla="*/ 6124246 w 6530564"/>
              <a:gd name="connsiteY2664" fmla="*/ 4784676 h 6858000"/>
              <a:gd name="connsiteX2665" fmla="*/ 6094991 w 6530564"/>
              <a:gd name="connsiteY2665" fmla="*/ 4822064 h 6858000"/>
              <a:gd name="connsiteX2666" fmla="*/ 6068122 w 6530564"/>
              <a:gd name="connsiteY2666" fmla="*/ 4864900 h 6858000"/>
              <a:gd name="connsiteX2667" fmla="*/ 6067155 w 6530564"/>
              <a:gd name="connsiteY2667" fmla="*/ 4860368 h 6858000"/>
              <a:gd name="connsiteX2668" fmla="*/ 6063481 w 6530564"/>
              <a:gd name="connsiteY2668" fmla="*/ 4866038 h 6858000"/>
              <a:gd name="connsiteX2669" fmla="*/ 6060805 w 6530564"/>
              <a:gd name="connsiteY2669" fmla="*/ 4876378 h 6858000"/>
              <a:gd name="connsiteX2670" fmla="*/ 6059807 w 6530564"/>
              <a:gd name="connsiteY2670" fmla="*/ 4871705 h 6858000"/>
              <a:gd name="connsiteX2671" fmla="*/ 6037769 w 6530564"/>
              <a:gd name="connsiteY2671" fmla="*/ 4905720 h 6858000"/>
              <a:gd name="connsiteX2672" fmla="*/ 6038767 w 6530564"/>
              <a:gd name="connsiteY2672" fmla="*/ 4910391 h 6858000"/>
              <a:gd name="connsiteX2673" fmla="*/ 6036091 w 6530564"/>
              <a:gd name="connsiteY2673" fmla="*/ 4920731 h 6858000"/>
              <a:gd name="connsiteX2674" fmla="*/ 6034095 w 6530564"/>
              <a:gd name="connsiteY2674" fmla="*/ 4911389 h 6858000"/>
              <a:gd name="connsiteX2675" fmla="*/ 6023077 w 6530564"/>
              <a:gd name="connsiteY2675" fmla="*/ 4928396 h 6858000"/>
              <a:gd name="connsiteX2676" fmla="*/ 6022078 w 6530564"/>
              <a:gd name="connsiteY2676" fmla="*/ 4923723 h 6858000"/>
              <a:gd name="connsiteX2677" fmla="*/ 6021081 w 6530564"/>
              <a:gd name="connsiteY2677" fmla="*/ 4919054 h 6858000"/>
              <a:gd name="connsiteX2678" fmla="*/ 6016409 w 6530564"/>
              <a:gd name="connsiteY2678" fmla="*/ 4920052 h 6858000"/>
              <a:gd name="connsiteX2679" fmla="*/ 6018405 w 6530564"/>
              <a:gd name="connsiteY2679" fmla="*/ 4929393 h 6858000"/>
              <a:gd name="connsiteX2680" fmla="*/ 6019404 w 6530564"/>
              <a:gd name="connsiteY2680" fmla="*/ 4934065 h 6858000"/>
              <a:gd name="connsiteX2681" fmla="*/ 6015730 w 6530564"/>
              <a:gd name="connsiteY2681" fmla="*/ 4939735 h 6858000"/>
              <a:gd name="connsiteX2682" fmla="*/ 6011059 w 6530564"/>
              <a:gd name="connsiteY2682" fmla="*/ 4940732 h 6858000"/>
              <a:gd name="connsiteX2683" fmla="*/ 6006389 w 6530564"/>
              <a:gd name="connsiteY2683" fmla="*/ 4941731 h 6858000"/>
              <a:gd name="connsiteX2684" fmla="*/ 6007386 w 6530564"/>
              <a:gd name="connsiteY2684" fmla="*/ 4946401 h 6858000"/>
              <a:gd name="connsiteX2685" fmla="*/ 6008383 w 6530564"/>
              <a:gd name="connsiteY2685" fmla="*/ 4951071 h 6858000"/>
              <a:gd name="connsiteX2686" fmla="*/ 5996367 w 6530564"/>
              <a:gd name="connsiteY2686" fmla="*/ 4963407 h 6858000"/>
              <a:gd name="connsiteX2687" fmla="*/ 5995370 w 6530564"/>
              <a:gd name="connsiteY2687" fmla="*/ 4958737 h 6858000"/>
              <a:gd name="connsiteX2688" fmla="*/ 5991696 w 6530564"/>
              <a:gd name="connsiteY2688" fmla="*/ 4964406 h 6858000"/>
              <a:gd name="connsiteX2689" fmla="*/ 5988022 w 6530564"/>
              <a:gd name="connsiteY2689" fmla="*/ 4970074 h 6858000"/>
              <a:gd name="connsiteX2690" fmla="*/ 5985347 w 6530564"/>
              <a:gd name="connsiteY2690" fmla="*/ 4980414 h 6858000"/>
              <a:gd name="connsiteX2691" fmla="*/ 5984349 w 6530564"/>
              <a:gd name="connsiteY2691" fmla="*/ 4975743 h 6858000"/>
              <a:gd name="connsiteX2692" fmla="*/ 5967661 w 6530564"/>
              <a:gd name="connsiteY2692" fmla="*/ 4989076 h 6858000"/>
              <a:gd name="connsiteX2693" fmla="*/ 5965665 w 6530564"/>
              <a:gd name="connsiteY2693" fmla="*/ 4979735 h 6858000"/>
              <a:gd name="connsiteX2694" fmla="*/ 5949975 w 6530564"/>
              <a:gd name="connsiteY2694" fmla="*/ 4997740 h 6858000"/>
              <a:gd name="connsiteX2695" fmla="*/ 5948977 w 6530564"/>
              <a:gd name="connsiteY2695" fmla="*/ 4993069 h 6858000"/>
              <a:gd name="connsiteX2696" fmla="*/ 5952650 w 6530564"/>
              <a:gd name="connsiteY2696" fmla="*/ 4987400 h 6858000"/>
              <a:gd name="connsiteX2697" fmla="*/ 5951653 w 6530564"/>
              <a:gd name="connsiteY2697" fmla="*/ 4982729 h 6858000"/>
              <a:gd name="connsiteX2698" fmla="*/ 5947981 w 6530564"/>
              <a:gd name="connsiteY2698" fmla="*/ 4988397 h 6858000"/>
              <a:gd name="connsiteX2699" fmla="*/ 5944307 w 6530564"/>
              <a:gd name="connsiteY2699" fmla="*/ 4994067 h 6858000"/>
              <a:gd name="connsiteX2700" fmla="*/ 5941631 w 6530564"/>
              <a:gd name="connsiteY2700" fmla="*/ 5004407 h 6858000"/>
              <a:gd name="connsiteX2701" fmla="*/ 5950973 w 6530564"/>
              <a:gd name="connsiteY2701" fmla="*/ 5002410 h 6858000"/>
              <a:gd name="connsiteX2702" fmla="*/ 5947299 w 6530564"/>
              <a:gd name="connsiteY2702" fmla="*/ 5008080 h 6858000"/>
              <a:gd name="connsiteX2703" fmla="*/ 5929931 w 6530564"/>
              <a:gd name="connsiteY2703" fmla="*/ 5041095 h 6858000"/>
              <a:gd name="connsiteX2704" fmla="*/ 5947618 w 6530564"/>
              <a:gd name="connsiteY2704" fmla="*/ 5032434 h 6858000"/>
              <a:gd name="connsiteX2705" fmla="*/ 5931927 w 6530564"/>
              <a:gd name="connsiteY2705" fmla="*/ 5050439 h 6858000"/>
              <a:gd name="connsiteX2706" fmla="*/ 5920909 w 6530564"/>
              <a:gd name="connsiteY2706" fmla="*/ 5067445 h 6858000"/>
              <a:gd name="connsiteX2707" fmla="*/ 5912565 w 6530564"/>
              <a:gd name="connsiteY2707" fmla="*/ 5074111 h 6858000"/>
              <a:gd name="connsiteX2708" fmla="*/ 5910570 w 6530564"/>
              <a:gd name="connsiteY2708" fmla="*/ 5064770 h 6858000"/>
              <a:gd name="connsiteX2709" fmla="*/ 5895877 w 6530564"/>
              <a:gd name="connsiteY2709" fmla="*/ 5087444 h 6858000"/>
              <a:gd name="connsiteX2710" fmla="*/ 5890208 w 6530564"/>
              <a:gd name="connsiteY2710" fmla="*/ 5083772 h 6858000"/>
              <a:gd name="connsiteX2711" fmla="*/ 5893881 w 6530564"/>
              <a:gd name="connsiteY2711" fmla="*/ 5078103 h 6858000"/>
              <a:gd name="connsiteX2712" fmla="*/ 5892882 w 6530564"/>
              <a:gd name="connsiteY2712" fmla="*/ 5073432 h 6858000"/>
              <a:gd name="connsiteX2713" fmla="*/ 5888211 w 6530564"/>
              <a:gd name="connsiteY2713" fmla="*/ 5074430 h 6858000"/>
              <a:gd name="connsiteX2714" fmla="*/ 5884539 w 6530564"/>
              <a:gd name="connsiteY2714" fmla="*/ 5080098 h 6858000"/>
              <a:gd name="connsiteX2715" fmla="*/ 5885537 w 6530564"/>
              <a:gd name="connsiteY2715" fmla="*/ 5084770 h 6858000"/>
              <a:gd name="connsiteX2716" fmla="*/ 5881863 w 6530564"/>
              <a:gd name="connsiteY2716" fmla="*/ 5090439 h 6858000"/>
              <a:gd name="connsiteX2717" fmla="*/ 5878191 w 6530564"/>
              <a:gd name="connsiteY2717" fmla="*/ 5096109 h 6858000"/>
              <a:gd name="connsiteX2718" fmla="*/ 5873519 w 6530564"/>
              <a:gd name="connsiteY2718" fmla="*/ 5097107 h 6858000"/>
              <a:gd name="connsiteX2719" fmla="*/ 5874517 w 6530564"/>
              <a:gd name="connsiteY2719" fmla="*/ 5101778 h 6858000"/>
              <a:gd name="connsiteX2720" fmla="*/ 5869847 w 6530564"/>
              <a:gd name="connsiteY2720" fmla="*/ 5102775 h 6858000"/>
              <a:gd name="connsiteX2721" fmla="*/ 5868847 w 6530564"/>
              <a:gd name="connsiteY2721" fmla="*/ 5098105 h 6858000"/>
              <a:gd name="connsiteX2722" fmla="*/ 5871523 w 6530564"/>
              <a:gd name="connsiteY2722" fmla="*/ 5087764 h 6858000"/>
              <a:gd name="connsiteX2723" fmla="*/ 5878869 w 6530564"/>
              <a:gd name="connsiteY2723" fmla="*/ 5076427 h 6858000"/>
              <a:gd name="connsiteX2724" fmla="*/ 5874198 w 6530564"/>
              <a:gd name="connsiteY2724" fmla="*/ 5077424 h 6858000"/>
              <a:gd name="connsiteX2725" fmla="*/ 5870525 w 6530564"/>
              <a:gd name="connsiteY2725" fmla="*/ 5083093 h 6858000"/>
              <a:gd name="connsiteX2726" fmla="*/ 5859507 w 6530564"/>
              <a:gd name="connsiteY2726" fmla="*/ 5100100 h 6858000"/>
              <a:gd name="connsiteX2727" fmla="*/ 5860503 w 6530564"/>
              <a:gd name="connsiteY2727" fmla="*/ 5104770 h 6858000"/>
              <a:gd name="connsiteX2728" fmla="*/ 5854156 w 6530564"/>
              <a:gd name="connsiteY2728" fmla="*/ 5120780 h 6858000"/>
              <a:gd name="connsiteX2729" fmla="*/ 5803411 w 6530564"/>
              <a:gd name="connsiteY2729" fmla="*/ 5180463 h 6858000"/>
              <a:gd name="connsiteX2730" fmla="*/ 5798741 w 6530564"/>
              <a:gd name="connsiteY2730" fmla="*/ 5181460 h 6858000"/>
              <a:gd name="connsiteX2731" fmla="*/ 5795068 w 6530564"/>
              <a:gd name="connsiteY2731" fmla="*/ 5187130 h 6858000"/>
              <a:gd name="connsiteX2732" fmla="*/ 5783051 w 6530564"/>
              <a:gd name="connsiteY2732" fmla="*/ 5199465 h 6858000"/>
              <a:gd name="connsiteX2733" fmla="*/ 5779378 w 6530564"/>
              <a:gd name="connsiteY2733" fmla="*/ 5205135 h 6858000"/>
              <a:gd name="connsiteX2734" fmla="*/ 5767360 w 6530564"/>
              <a:gd name="connsiteY2734" fmla="*/ 5217470 h 6858000"/>
              <a:gd name="connsiteX2735" fmla="*/ 5755343 w 6530564"/>
              <a:gd name="connsiteY2735" fmla="*/ 5229806 h 6858000"/>
              <a:gd name="connsiteX2736" fmla="*/ 5718293 w 6530564"/>
              <a:gd name="connsiteY2736" fmla="*/ 5262142 h 6858000"/>
              <a:gd name="connsiteX2737" fmla="*/ 5680564 w 6530564"/>
              <a:gd name="connsiteY2737" fmla="*/ 5314161 h 6858000"/>
              <a:gd name="connsiteX2738" fmla="*/ 5668546 w 6530564"/>
              <a:gd name="connsiteY2738" fmla="*/ 5326497 h 6858000"/>
              <a:gd name="connsiteX2739" fmla="*/ 5679885 w 6530564"/>
              <a:gd name="connsiteY2739" fmla="*/ 5333842 h 6858000"/>
              <a:gd name="connsiteX2740" fmla="*/ 5712263 w 6530564"/>
              <a:gd name="connsiteY2740" fmla="*/ 5302506 h 6858000"/>
              <a:gd name="connsiteX2741" fmla="*/ 5746319 w 6530564"/>
              <a:gd name="connsiteY2741" fmla="*/ 5256155 h 6858000"/>
              <a:gd name="connsiteX2742" fmla="*/ 5762009 w 6530564"/>
              <a:gd name="connsiteY2742" fmla="*/ 5238151 h 6858000"/>
              <a:gd name="connsiteX2743" fmla="*/ 5763007 w 6530564"/>
              <a:gd name="connsiteY2743" fmla="*/ 5242821 h 6858000"/>
              <a:gd name="connsiteX2744" fmla="*/ 5758337 w 6530564"/>
              <a:gd name="connsiteY2744" fmla="*/ 5243820 h 6858000"/>
              <a:gd name="connsiteX2745" fmla="*/ 5759335 w 6530564"/>
              <a:gd name="connsiteY2745" fmla="*/ 5248491 h 6858000"/>
              <a:gd name="connsiteX2746" fmla="*/ 5764005 w 6530564"/>
              <a:gd name="connsiteY2746" fmla="*/ 5247493 h 6858000"/>
              <a:gd name="connsiteX2747" fmla="*/ 5767679 w 6530564"/>
              <a:gd name="connsiteY2747" fmla="*/ 5241824 h 6858000"/>
              <a:gd name="connsiteX2748" fmla="*/ 5764685 w 6530564"/>
              <a:gd name="connsiteY2748" fmla="*/ 5227811 h 6858000"/>
              <a:gd name="connsiteX2749" fmla="*/ 5776701 w 6530564"/>
              <a:gd name="connsiteY2749" fmla="*/ 5215474 h 6858000"/>
              <a:gd name="connsiteX2750" fmla="*/ 5786044 w 6530564"/>
              <a:gd name="connsiteY2750" fmla="*/ 5213479 h 6858000"/>
              <a:gd name="connsiteX2751" fmla="*/ 5787043 w 6530564"/>
              <a:gd name="connsiteY2751" fmla="*/ 5218150 h 6858000"/>
              <a:gd name="connsiteX2752" fmla="*/ 5790713 w 6530564"/>
              <a:gd name="connsiteY2752" fmla="*/ 5212480 h 6858000"/>
              <a:gd name="connsiteX2753" fmla="*/ 5789717 w 6530564"/>
              <a:gd name="connsiteY2753" fmla="*/ 5207810 h 6858000"/>
              <a:gd name="connsiteX2754" fmla="*/ 5792393 w 6530564"/>
              <a:gd name="connsiteY2754" fmla="*/ 5197469 h 6858000"/>
              <a:gd name="connsiteX2755" fmla="*/ 5800735 w 6530564"/>
              <a:gd name="connsiteY2755" fmla="*/ 5190803 h 6858000"/>
              <a:gd name="connsiteX2756" fmla="*/ 5805408 w 6530564"/>
              <a:gd name="connsiteY2756" fmla="*/ 5189806 h 6858000"/>
              <a:gd name="connsiteX2757" fmla="*/ 5804409 w 6530564"/>
              <a:gd name="connsiteY2757" fmla="*/ 5185134 h 6858000"/>
              <a:gd name="connsiteX2758" fmla="*/ 5808082 w 6530564"/>
              <a:gd name="connsiteY2758" fmla="*/ 5179466 h 6858000"/>
              <a:gd name="connsiteX2759" fmla="*/ 5859825 w 6530564"/>
              <a:gd name="connsiteY2759" fmla="*/ 5124453 h 6858000"/>
              <a:gd name="connsiteX2760" fmla="*/ 5863499 w 6530564"/>
              <a:gd name="connsiteY2760" fmla="*/ 5118782 h 6858000"/>
              <a:gd name="connsiteX2761" fmla="*/ 5862500 w 6530564"/>
              <a:gd name="connsiteY2761" fmla="*/ 5114113 h 6858000"/>
              <a:gd name="connsiteX2762" fmla="*/ 5867171 w 6530564"/>
              <a:gd name="connsiteY2762" fmla="*/ 5113115 h 6858000"/>
              <a:gd name="connsiteX2763" fmla="*/ 5868169 w 6530564"/>
              <a:gd name="connsiteY2763" fmla="*/ 5117785 h 6858000"/>
              <a:gd name="connsiteX2764" fmla="*/ 5889529 w 6530564"/>
              <a:gd name="connsiteY2764" fmla="*/ 5103454 h 6858000"/>
              <a:gd name="connsiteX2765" fmla="*/ 5888531 w 6530564"/>
              <a:gd name="connsiteY2765" fmla="*/ 5098783 h 6858000"/>
              <a:gd name="connsiteX2766" fmla="*/ 5886853 w 6530564"/>
              <a:gd name="connsiteY2766" fmla="*/ 5113794 h 6858000"/>
              <a:gd name="connsiteX2767" fmla="*/ 5918235 w 6530564"/>
              <a:gd name="connsiteY2767" fmla="*/ 5077785 h 6858000"/>
              <a:gd name="connsiteX2768" fmla="*/ 5937596 w 6530564"/>
              <a:gd name="connsiteY2768" fmla="*/ 5054110 h 6858000"/>
              <a:gd name="connsiteX2769" fmla="*/ 5956961 w 6530564"/>
              <a:gd name="connsiteY2769" fmla="*/ 5030438 h 6858000"/>
              <a:gd name="connsiteX2770" fmla="*/ 5991015 w 6530564"/>
              <a:gd name="connsiteY2770" fmla="*/ 4984087 h 6858000"/>
              <a:gd name="connsiteX2771" fmla="*/ 6003035 w 6530564"/>
              <a:gd name="connsiteY2771" fmla="*/ 4971752 h 6858000"/>
              <a:gd name="connsiteX2772" fmla="*/ 6010379 w 6530564"/>
              <a:gd name="connsiteY2772" fmla="*/ 4960413 h 6858000"/>
              <a:gd name="connsiteX2773" fmla="*/ 6018723 w 6530564"/>
              <a:gd name="connsiteY2773" fmla="*/ 4953747 h 6858000"/>
              <a:gd name="connsiteX2774" fmla="*/ 6029744 w 6530564"/>
              <a:gd name="connsiteY2774" fmla="*/ 4936740 h 6858000"/>
              <a:gd name="connsiteX2775" fmla="*/ 6041761 w 6530564"/>
              <a:gd name="connsiteY2775" fmla="*/ 4924404 h 6858000"/>
              <a:gd name="connsiteX2776" fmla="*/ 6048109 w 6530564"/>
              <a:gd name="connsiteY2776" fmla="*/ 4908395 h 6858000"/>
              <a:gd name="connsiteX2777" fmla="*/ 6052779 w 6530564"/>
              <a:gd name="connsiteY2777" fmla="*/ 4907398 h 6858000"/>
              <a:gd name="connsiteX2778" fmla="*/ 6166964 w 6530564"/>
              <a:gd name="connsiteY2778" fmla="*/ 4756012 h 6858000"/>
              <a:gd name="connsiteX2779" fmla="*/ 6171634 w 6530564"/>
              <a:gd name="connsiteY2779" fmla="*/ 4755014 h 6858000"/>
              <a:gd name="connsiteX2780" fmla="*/ 6176307 w 6530564"/>
              <a:gd name="connsiteY2780" fmla="*/ 4754017 h 6858000"/>
              <a:gd name="connsiteX2781" fmla="*/ 6168961 w 6530564"/>
              <a:gd name="connsiteY2781" fmla="*/ 4765354 h 6858000"/>
              <a:gd name="connsiteX2782" fmla="*/ 6161614 w 6530564"/>
              <a:gd name="connsiteY2782" fmla="*/ 4776693 h 6858000"/>
              <a:gd name="connsiteX2783" fmla="*/ 6154269 w 6530564"/>
              <a:gd name="connsiteY2783" fmla="*/ 4788031 h 6858000"/>
              <a:gd name="connsiteX2784" fmla="*/ 6155266 w 6530564"/>
              <a:gd name="connsiteY2784" fmla="*/ 4792702 h 6858000"/>
              <a:gd name="connsiteX2785" fmla="*/ 6136901 w 6530564"/>
              <a:gd name="connsiteY2785" fmla="*/ 4821047 h 6858000"/>
              <a:gd name="connsiteX2786" fmla="*/ 6137897 w 6530564"/>
              <a:gd name="connsiteY2786" fmla="*/ 4825717 h 6858000"/>
              <a:gd name="connsiteX2787" fmla="*/ 6142571 w 6530564"/>
              <a:gd name="connsiteY2787" fmla="*/ 4824719 h 6858000"/>
              <a:gd name="connsiteX2788" fmla="*/ 6146243 w 6530564"/>
              <a:gd name="connsiteY2788" fmla="*/ 4819049 h 6858000"/>
              <a:gd name="connsiteX2789" fmla="*/ 6149915 w 6530564"/>
              <a:gd name="connsiteY2789" fmla="*/ 4813382 h 6858000"/>
              <a:gd name="connsiteX2790" fmla="*/ 6153588 w 6530564"/>
              <a:gd name="connsiteY2790" fmla="*/ 4807712 h 6858000"/>
              <a:gd name="connsiteX2791" fmla="*/ 6160935 w 6530564"/>
              <a:gd name="connsiteY2791" fmla="*/ 4796376 h 6858000"/>
              <a:gd name="connsiteX2792" fmla="*/ 6149207 w 6530564"/>
              <a:gd name="connsiteY2792" fmla="*/ 4815058 h 6858000"/>
              <a:gd name="connsiteX2793" fmla="*/ 6138972 w 6530564"/>
              <a:gd name="connsiteY2793" fmla="*/ 4830325 h 6858000"/>
              <a:gd name="connsiteX2794" fmla="*/ 6138897 w 6530564"/>
              <a:gd name="connsiteY2794" fmla="*/ 4830389 h 6858000"/>
              <a:gd name="connsiteX2795" fmla="*/ 6138892 w 6530564"/>
              <a:gd name="connsiteY2795" fmla="*/ 4830440 h 6858000"/>
              <a:gd name="connsiteX2796" fmla="*/ 6137977 w 6530564"/>
              <a:gd name="connsiteY2796" fmla="*/ 4831806 h 6858000"/>
              <a:gd name="connsiteX2797" fmla="*/ 6128557 w 6530564"/>
              <a:gd name="connsiteY2797" fmla="*/ 4827713 h 6858000"/>
              <a:gd name="connsiteX2798" fmla="*/ 6092823 w 6530564"/>
              <a:gd name="connsiteY2798" fmla="*/ 4889075 h 6858000"/>
              <a:gd name="connsiteX2799" fmla="*/ 6097494 w 6530564"/>
              <a:gd name="connsiteY2799" fmla="*/ 4888076 h 6858000"/>
              <a:gd name="connsiteX2800" fmla="*/ 6086475 w 6530564"/>
              <a:gd name="connsiteY2800" fmla="*/ 4905082 h 6858000"/>
              <a:gd name="connsiteX2801" fmla="*/ 6081803 w 6530564"/>
              <a:gd name="connsiteY2801" fmla="*/ 4906081 h 6858000"/>
              <a:gd name="connsiteX2802" fmla="*/ 6082802 w 6530564"/>
              <a:gd name="connsiteY2802" fmla="*/ 4910751 h 6858000"/>
              <a:gd name="connsiteX2803" fmla="*/ 6078133 w 6530564"/>
              <a:gd name="connsiteY2803" fmla="*/ 4911750 h 6858000"/>
              <a:gd name="connsiteX2804" fmla="*/ 6070785 w 6530564"/>
              <a:gd name="connsiteY2804" fmla="*/ 4923087 h 6858000"/>
              <a:gd name="connsiteX2805" fmla="*/ 6068109 w 6530564"/>
              <a:gd name="connsiteY2805" fmla="*/ 4933427 h 6858000"/>
              <a:gd name="connsiteX2806" fmla="*/ 6064437 w 6530564"/>
              <a:gd name="connsiteY2806" fmla="*/ 4939097 h 6858000"/>
              <a:gd name="connsiteX2807" fmla="*/ 6053416 w 6530564"/>
              <a:gd name="connsiteY2807" fmla="*/ 4956103 h 6858000"/>
              <a:gd name="connsiteX2808" fmla="*/ 6054415 w 6530564"/>
              <a:gd name="connsiteY2808" fmla="*/ 4960774 h 6858000"/>
              <a:gd name="connsiteX2809" fmla="*/ 6050743 w 6530564"/>
              <a:gd name="connsiteY2809" fmla="*/ 4966443 h 6858000"/>
              <a:gd name="connsiteX2810" fmla="*/ 6016685 w 6530564"/>
              <a:gd name="connsiteY2810" fmla="*/ 5012793 h 6858000"/>
              <a:gd name="connsiteX2811" fmla="*/ 6011017 w 6530564"/>
              <a:gd name="connsiteY2811" fmla="*/ 5009120 h 6858000"/>
              <a:gd name="connsiteX2812" fmla="*/ 6014690 w 6530564"/>
              <a:gd name="connsiteY2812" fmla="*/ 5003451 h 6858000"/>
              <a:gd name="connsiteX2813" fmla="*/ 6018363 w 6530564"/>
              <a:gd name="connsiteY2813" fmla="*/ 4997783 h 6858000"/>
              <a:gd name="connsiteX2814" fmla="*/ 6013693 w 6530564"/>
              <a:gd name="connsiteY2814" fmla="*/ 4998780 h 6858000"/>
              <a:gd name="connsiteX2815" fmla="*/ 6010020 w 6530564"/>
              <a:gd name="connsiteY2815" fmla="*/ 5004450 h 6858000"/>
              <a:gd name="connsiteX2816" fmla="*/ 6006346 w 6530564"/>
              <a:gd name="connsiteY2816" fmla="*/ 5010117 h 6858000"/>
              <a:gd name="connsiteX2817" fmla="*/ 6007345 w 6530564"/>
              <a:gd name="connsiteY2817" fmla="*/ 5014789 h 6858000"/>
              <a:gd name="connsiteX2818" fmla="*/ 6008343 w 6530564"/>
              <a:gd name="connsiteY2818" fmla="*/ 5019460 h 6858000"/>
              <a:gd name="connsiteX2819" fmla="*/ 5973287 w 6530564"/>
              <a:gd name="connsiteY2819" fmla="*/ 5061138 h 6858000"/>
              <a:gd name="connsiteX2820" fmla="*/ 5974287 w 6530564"/>
              <a:gd name="connsiteY2820" fmla="*/ 5065808 h 6858000"/>
              <a:gd name="connsiteX2821" fmla="*/ 5894837 w 6530564"/>
              <a:gd name="connsiteY2821" fmla="*/ 5151162 h 6858000"/>
              <a:gd name="connsiteX2822" fmla="*/ 5783008 w 6530564"/>
              <a:gd name="connsiteY2822" fmla="*/ 5267853 h 6858000"/>
              <a:gd name="connsiteX2823" fmla="*/ 5758973 w 6530564"/>
              <a:gd name="connsiteY2823" fmla="*/ 5292525 h 6858000"/>
              <a:gd name="connsiteX2824" fmla="*/ 5754302 w 6530564"/>
              <a:gd name="connsiteY2824" fmla="*/ 5293524 h 6858000"/>
              <a:gd name="connsiteX2825" fmla="*/ 5741289 w 6530564"/>
              <a:gd name="connsiteY2825" fmla="*/ 5301187 h 6858000"/>
              <a:gd name="connsiteX2826" fmla="*/ 5737613 w 6530564"/>
              <a:gd name="connsiteY2826" fmla="*/ 5306857 h 6858000"/>
              <a:gd name="connsiteX2827" fmla="*/ 5742285 w 6530564"/>
              <a:gd name="connsiteY2827" fmla="*/ 5305858 h 6858000"/>
              <a:gd name="connsiteX2828" fmla="*/ 5681201 w 6530564"/>
              <a:gd name="connsiteY2828" fmla="*/ 5362868 h 6858000"/>
              <a:gd name="connsiteX2829" fmla="*/ 5632136 w 6530564"/>
              <a:gd name="connsiteY2829" fmla="*/ 5407539 h 6858000"/>
              <a:gd name="connsiteX2830" fmla="*/ 5615447 w 6530564"/>
              <a:gd name="connsiteY2830" fmla="*/ 5420874 h 6858000"/>
              <a:gd name="connsiteX2831" fmla="*/ 5569055 w 6530564"/>
              <a:gd name="connsiteY2831" fmla="*/ 5455206 h 6858000"/>
              <a:gd name="connsiteX2832" fmla="*/ 5536677 w 6530564"/>
              <a:gd name="connsiteY2832" fmla="*/ 5486546 h 6858000"/>
              <a:gd name="connsiteX2833" fmla="*/ 5347435 w 6530564"/>
              <a:gd name="connsiteY2833" fmla="*/ 5629544 h 6858000"/>
              <a:gd name="connsiteX2834" fmla="*/ 5192251 w 6530564"/>
              <a:gd name="connsiteY2834" fmla="*/ 5726192 h 6858000"/>
              <a:gd name="connsiteX2835" fmla="*/ 5029405 w 6530564"/>
              <a:gd name="connsiteY2835" fmla="*/ 5809826 h 6858000"/>
              <a:gd name="connsiteX2836" fmla="*/ 5011718 w 6530564"/>
              <a:gd name="connsiteY2836" fmla="*/ 5818489 h 6858000"/>
              <a:gd name="connsiteX2837" fmla="*/ 4685383 w 6530564"/>
              <a:gd name="connsiteY2837" fmla="*/ 5937051 h 6858000"/>
              <a:gd name="connsiteX2838" fmla="*/ 4514510 w 6530564"/>
              <a:gd name="connsiteY2838" fmla="*/ 5980274 h 6858000"/>
              <a:gd name="connsiteX2839" fmla="*/ 4434660 w 6530564"/>
              <a:gd name="connsiteY2839" fmla="*/ 5991919 h 6858000"/>
              <a:gd name="connsiteX2840" fmla="*/ 4450453 w 6530564"/>
              <a:gd name="connsiteY2840" fmla="*/ 5989074 h 6858000"/>
              <a:gd name="connsiteX2841" fmla="*/ 4493869 w 6530564"/>
              <a:gd name="connsiteY2841" fmla="*/ 5977967 h 6858000"/>
              <a:gd name="connsiteX2842" fmla="*/ 4498541 w 6530564"/>
              <a:gd name="connsiteY2842" fmla="*/ 5976969 h 6858000"/>
              <a:gd name="connsiteX2843" fmla="*/ 4637673 w 6530564"/>
              <a:gd name="connsiteY2843" fmla="*/ 5942359 h 6858000"/>
              <a:gd name="connsiteX2844" fmla="*/ 4642343 w 6530564"/>
              <a:gd name="connsiteY2844" fmla="*/ 5941362 h 6858000"/>
              <a:gd name="connsiteX2845" fmla="*/ 4646017 w 6530564"/>
              <a:gd name="connsiteY2845" fmla="*/ 5935692 h 6858000"/>
              <a:gd name="connsiteX2846" fmla="*/ 4636675 w 6530564"/>
              <a:gd name="connsiteY2846" fmla="*/ 5937688 h 6858000"/>
              <a:gd name="connsiteX2847" fmla="*/ 4637673 w 6530564"/>
              <a:gd name="connsiteY2847" fmla="*/ 5942359 h 6858000"/>
              <a:gd name="connsiteX2848" fmla="*/ 4497543 w 6530564"/>
              <a:gd name="connsiteY2848" fmla="*/ 5972298 h 6858000"/>
              <a:gd name="connsiteX2849" fmla="*/ 4490875 w 6530564"/>
              <a:gd name="connsiteY2849" fmla="*/ 5963954 h 6858000"/>
              <a:gd name="connsiteX2850" fmla="*/ 4486203 w 6530564"/>
              <a:gd name="connsiteY2850" fmla="*/ 5964951 h 6858000"/>
              <a:gd name="connsiteX2851" fmla="*/ 4487203 w 6530564"/>
              <a:gd name="connsiteY2851" fmla="*/ 5969623 h 6858000"/>
              <a:gd name="connsiteX2852" fmla="*/ 4389111 w 6530564"/>
              <a:gd name="connsiteY2852" fmla="*/ 5990578 h 6858000"/>
              <a:gd name="connsiteX2853" fmla="*/ 4390107 w 6530564"/>
              <a:gd name="connsiteY2853" fmla="*/ 5995251 h 6858000"/>
              <a:gd name="connsiteX2854" fmla="*/ 4370427 w 6530564"/>
              <a:gd name="connsiteY2854" fmla="*/ 5994571 h 6858000"/>
              <a:gd name="connsiteX2855" fmla="*/ 4361085 w 6530564"/>
              <a:gd name="connsiteY2855" fmla="*/ 5996567 h 6858000"/>
              <a:gd name="connsiteX2856" fmla="*/ 4361763 w 6530564"/>
              <a:gd name="connsiteY2856" fmla="*/ 5976885 h 6858000"/>
              <a:gd name="connsiteX2857" fmla="*/ 4380447 w 6530564"/>
              <a:gd name="connsiteY2857" fmla="*/ 5972893 h 6858000"/>
              <a:gd name="connsiteX2858" fmla="*/ 4408475 w 6530564"/>
              <a:gd name="connsiteY2858" fmla="*/ 5966906 h 6858000"/>
              <a:gd name="connsiteX2859" fmla="*/ 4413145 w 6530564"/>
              <a:gd name="connsiteY2859" fmla="*/ 5965908 h 6858000"/>
              <a:gd name="connsiteX2860" fmla="*/ 4417816 w 6530564"/>
              <a:gd name="connsiteY2860" fmla="*/ 5964910 h 6858000"/>
              <a:gd name="connsiteX2861" fmla="*/ 4427159 w 6530564"/>
              <a:gd name="connsiteY2861" fmla="*/ 5962914 h 6858000"/>
              <a:gd name="connsiteX2862" fmla="*/ 4431829 w 6530564"/>
              <a:gd name="connsiteY2862" fmla="*/ 5961917 h 6858000"/>
              <a:gd name="connsiteX2863" fmla="*/ 4426161 w 6530564"/>
              <a:gd name="connsiteY2863" fmla="*/ 5958243 h 6858000"/>
              <a:gd name="connsiteX2864" fmla="*/ 4416819 w 6530564"/>
              <a:gd name="connsiteY2864" fmla="*/ 5960239 h 6858000"/>
              <a:gd name="connsiteX2865" fmla="*/ 4412147 w 6530564"/>
              <a:gd name="connsiteY2865" fmla="*/ 5961238 h 6858000"/>
              <a:gd name="connsiteX2866" fmla="*/ 4411149 w 6530564"/>
              <a:gd name="connsiteY2866" fmla="*/ 5956566 h 6858000"/>
              <a:gd name="connsiteX2867" fmla="*/ 4406479 w 6530564"/>
              <a:gd name="connsiteY2867" fmla="*/ 5957564 h 6858000"/>
              <a:gd name="connsiteX2868" fmla="*/ 4401807 w 6530564"/>
              <a:gd name="connsiteY2868" fmla="*/ 5958561 h 6858000"/>
              <a:gd name="connsiteX2869" fmla="*/ 4402805 w 6530564"/>
              <a:gd name="connsiteY2869" fmla="*/ 5963232 h 6858000"/>
              <a:gd name="connsiteX2870" fmla="*/ 4379449 w 6530564"/>
              <a:gd name="connsiteY2870" fmla="*/ 5968223 h 6858000"/>
              <a:gd name="connsiteX2871" fmla="*/ 4360765 w 6530564"/>
              <a:gd name="connsiteY2871" fmla="*/ 5972214 h 6858000"/>
              <a:gd name="connsiteX2872" fmla="*/ 4332741 w 6530564"/>
              <a:gd name="connsiteY2872" fmla="*/ 5978202 h 6858000"/>
              <a:gd name="connsiteX2873" fmla="*/ 4328067 w 6530564"/>
              <a:gd name="connsiteY2873" fmla="*/ 5979200 h 6858000"/>
              <a:gd name="connsiteX2874" fmla="*/ 4333738 w 6530564"/>
              <a:gd name="connsiteY2874" fmla="*/ 5982874 h 6858000"/>
              <a:gd name="connsiteX2875" fmla="*/ 4352421 w 6530564"/>
              <a:gd name="connsiteY2875" fmla="*/ 5978882 h 6858000"/>
              <a:gd name="connsiteX2876" fmla="*/ 4347071 w 6530564"/>
              <a:gd name="connsiteY2876" fmla="*/ 5999562 h 6858000"/>
              <a:gd name="connsiteX2877" fmla="*/ 4337729 w 6530564"/>
              <a:gd name="connsiteY2877" fmla="*/ 6001556 h 6858000"/>
              <a:gd name="connsiteX2878" fmla="*/ 4333057 w 6530564"/>
              <a:gd name="connsiteY2878" fmla="*/ 6002555 h 6858000"/>
              <a:gd name="connsiteX2879" fmla="*/ 4336731 w 6530564"/>
              <a:gd name="connsiteY2879" fmla="*/ 5996886 h 6858000"/>
              <a:gd name="connsiteX2880" fmla="*/ 4331061 w 6530564"/>
              <a:gd name="connsiteY2880" fmla="*/ 5993214 h 6858000"/>
              <a:gd name="connsiteX2881" fmla="*/ 4322719 w 6530564"/>
              <a:gd name="connsiteY2881" fmla="*/ 5999880 h 6858000"/>
              <a:gd name="connsiteX2882" fmla="*/ 4318046 w 6530564"/>
              <a:gd name="connsiteY2882" fmla="*/ 6000879 h 6858000"/>
              <a:gd name="connsiteX2883" fmla="*/ 4298365 w 6530564"/>
              <a:gd name="connsiteY2883" fmla="*/ 6000199 h 6858000"/>
              <a:gd name="connsiteX2884" fmla="*/ 4287027 w 6530564"/>
              <a:gd name="connsiteY2884" fmla="*/ 5992853 h 6858000"/>
              <a:gd name="connsiteX2885" fmla="*/ 4253332 w 6530564"/>
              <a:gd name="connsiteY2885" fmla="*/ 5995167 h 6858000"/>
              <a:gd name="connsiteX2886" fmla="*/ 4250657 w 6530564"/>
              <a:gd name="connsiteY2886" fmla="*/ 6005506 h 6858000"/>
              <a:gd name="connsiteX2887" fmla="*/ 4243989 w 6530564"/>
              <a:gd name="connsiteY2887" fmla="*/ 5997163 h 6858000"/>
              <a:gd name="connsiteX2888" fmla="*/ 4216961 w 6530564"/>
              <a:gd name="connsiteY2888" fmla="*/ 6007822 h 6858000"/>
              <a:gd name="connsiteX2889" fmla="*/ 4183267 w 6530564"/>
              <a:gd name="connsiteY2889" fmla="*/ 6010136 h 6858000"/>
              <a:gd name="connsiteX2890" fmla="*/ 4178595 w 6530564"/>
              <a:gd name="connsiteY2890" fmla="*/ 6011135 h 6858000"/>
              <a:gd name="connsiteX2891" fmla="*/ 4162587 w 6530564"/>
              <a:gd name="connsiteY2891" fmla="*/ 6004786 h 6858000"/>
              <a:gd name="connsiteX2892" fmla="*/ 4126216 w 6530564"/>
              <a:gd name="connsiteY2892" fmla="*/ 6017440 h 6858000"/>
              <a:gd name="connsiteX2893" fmla="*/ 4086851 w 6530564"/>
              <a:gd name="connsiteY2893" fmla="*/ 6016083 h 6858000"/>
              <a:gd name="connsiteX2894" fmla="*/ 4067171 w 6530564"/>
              <a:gd name="connsiteY2894" fmla="*/ 6015403 h 6858000"/>
              <a:gd name="connsiteX2895" fmla="*/ 4040821 w 6530564"/>
              <a:gd name="connsiteY2895" fmla="*/ 6006380 h 6858000"/>
              <a:gd name="connsiteX2896" fmla="*/ 3944405 w 6530564"/>
              <a:gd name="connsiteY2896" fmla="*/ 6012325 h 6858000"/>
              <a:gd name="connsiteX2897" fmla="*/ 3925723 w 6530564"/>
              <a:gd name="connsiteY2897" fmla="*/ 6016317 h 6858000"/>
              <a:gd name="connsiteX2898" fmla="*/ 3911709 w 6530564"/>
              <a:gd name="connsiteY2898" fmla="*/ 6019311 h 6858000"/>
              <a:gd name="connsiteX2899" fmla="*/ 3784954 w 6530564"/>
              <a:gd name="connsiteY2899" fmla="*/ 5997550 h 6858000"/>
              <a:gd name="connsiteX2900" fmla="*/ 3731576 w 6530564"/>
              <a:gd name="connsiteY2900" fmla="*/ 5999185 h 6858000"/>
              <a:gd name="connsiteX2901" fmla="*/ 3701555 w 6530564"/>
              <a:gd name="connsiteY2901" fmla="*/ 5995831 h 6858000"/>
              <a:gd name="connsiteX2902" fmla="*/ 3706225 w 6530564"/>
              <a:gd name="connsiteY2902" fmla="*/ 5994832 h 6858000"/>
              <a:gd name="connsiteX2903" fmla="*/ 3591805 w 6530564"/>
              <a:gd name="connsiteY2903" fmla="*/ 5985087 h 6858000"/>
              <a:gd name="connsiteX2904" fmla="*/ 3573122 w 6530564"/>
              <a:gd name="connsiteY2904" fmla="*/ 5989079 h 6858000"/>
              <a:gd name="connsiteX2905" fmla="*/ 3537430 w 6530564"/>
              <a:gd name="connsiteY2905" fmla="*/ 5982053 h 6858000"/>
              <a:gd name="connsiteX2906" fmla="*/ 3541104 w 6530564"/>
              <a:gd name="connsiteY2906" fmla="*/ 5976384 h 6858000"/>
              <a:gd name="connsiteX2907" fmla="*/ 3465050 w 6530564"/>
              <a:gd name="connsiteY2907" fmla="*/ 5963328 h 6858000"/>
              <a:gd name="connsiteX2908" fmla="*/ 3430358 w 6530564"/>
              <a:gd name="connsiteY2908" fmla="*/ 5960971 h 6858000"/>
              <a:gd name="connsiteX2909" fmla="*/ 3439699 w 6530564"/>
              <a:gd name="connsiteY2909" fmla="*/ 5958974 h 6858000"/>
              <a:gd name="connsiteX2910" fmla="*/ 3363648 w 6530564"/>
              <a:gd name="connsiteY2910" fmla="*/ 5945918 h 6858000"/>
              <a:gd name="connsiteX2911" fmla="*/ 3280927 w 6530564"/>
              <a:gd name="connsiteY2911" fmla="*/ 5924516 h 6858000"/>
              <a:gd name="connsiteX2912" fmla="*/ 3275257 w 6530564"/>
              <a:gd name="connsiteY2912" fmla="*/ 5920844 h 6858000"/>
              <a:gd name="connsiteX2913" fmla="*/ 3261244 w 6530564"/>
              <a:gd name="connsiteY2913" fmla="*/ 5923839 h 6858000"/>
              <a:gd name="connsiteX2914" fmla="*/ 3215214 w 6530564"/>
              <a:gd name="connsiteY2914" fmla="*/ 5914135 h 6858000"/>
              <a:gd name="connsiteX2915" fmla="*/ 3201879 w 6530564"/>
              <a:gd name="connsiteY2915" fmla="*/ 5897447 h 6858000"/>
              <a:gd name="connsiteX2916" fmla="*/ 3172855 w 6530564"/>
              <a:gd name="connsiteY2916" fmla="*/ 5898763 h 6858000"/>
              <a:gd name="connsiteX2917" fmla="*/ 3171857 w 6530564"/>
              <a:gd name="connsiteY2917" fmla="*/ 5894093 h 6858000"/>
              <a:gd name="connsiteX2918" fmla="*/ 3099478 w 6530564"/>
              <a:gd name="connsiteY2918" fmla="*/ 5875367 h 6858000"/>
              <a:gd name="connsiteX2919" fmla="*/ 3119159 w 6530564"/>
              <a:gd name="connsiteY2919" fmla="*/ 5876046 h 6858000"/>
              <a:gd name="connsiteX2920" fmla="*/ 3059795 w 6530564"/>
              <a:gd name="connsiteY2920" fmla="*/ 5849654 h 6858000"/>
              <a:gd name="connsiteX2921" fmla="*/ 3056122 w 6530564"/>
              <a:gd name="connsiteY2921" fmla="*/ 5855324 h 6858000"/>
              <a:gd name="connsiteX2922" fmla="*/ 3039115 w 6530564"/>
              <a:gd name="connsiteY2922" fmla="*/ 5844305 h 6858000"/>
              <a:gd name="connsiteX2923" fmla="*/ 3003423 w 6530564"/>
              <a:gd name="connsiteY2923" fmla="*/ 5837278 h 6858000"/>
              <a:gd name="connsiteX2924" fmla="*/ 2986416 w 6530564"/>
              <a:gd name="connsiteY2924" fmla="*/ 5826258 h 6858000"/>
              <a:gd name="connsiteX2925" fmla="*/ 2981746 w 6530564"/>
              <a:gd name="connsiteY2925" fmla="*/ 5827257 h 6858000"/>
              <a:gd name="connsiteX2926" fmla="*/ 2993083 w 6530564"/>
              <a:gd name="connsiteY2926" fmla="*/ 5834603 h 6858000"/>
              <a:gd name="connsiteX2927" fmla="*/ 2953401 w 6530564"/>
              <a:gd name="connsiteY2927" fmla="*/ 5808891 h 6858000"/>
              <a:gd name="connsiteX2928" fmla="*/ 2937391 w 6530564"/>
              <a:gd name="connsiteY2928" fmla="*/ 5802543 h 6858000"/>
              <a:gd name="connsiteX2929" fmla="*/ 2940386 w 6530564"/>
              <a:gd name="connsiteY2929" fmla="*/ 5816557 h 6858000"/>
              <a:gd name="connsiteX2930" fmla="*/ 2935713 w 6530564"/>
              <a:gd name="connsiteY2930" fmla="*/ 5817555 h 6858000"/>
              <a:gd name="connsiteX2931" fmla="*/ 2902699 w 6530564"/>
              <a:gd name="connsiteY2931" fmla="*/ 5800186 h 6858000"/>
              <a:gd name="connsiteX2932" fmla="*/ 2901701 w 6530564"/>
              <a:gd name="connsiteY2932" fmla="*/ 5795516 h 6858000"/>
              <a:gd name="connsiteX2933" fmla="*/ 2912041 w 6530564"/>
              <a:gd name="connsiteY2933" fmla="*/ 5798190 h 6858000"/>
              <a:gd name="connsiteX2934" fmla="*/ 2917710 w 6530564"/>
              <a:gd name="connsiteY2934" fmla="*/ 5801864 h 6858000"/>
              <a:gd name="connsiteX2935" fmla="*/ 2916711 w 6530564"/>
              <a:gd name="connsiteY2935" fmla="*/ 5797193 h 6858000"/>
              <a:gd name="connsiteX2936" fmla="*/ 2900702 w 6530564"/>
              <a:gd name="connsiteY2936" fmla="*/ 5790845 h 6858000"/>
              <a:gd name="connsiteX2937" fmla="*/ 2878026 w 6530564"/>
              <a:gd name="connsiteY2937" fmla="*/ 5776152 h 6858000"/>
              <a:gd name="connsiteX2938" fmla="*/ 2830996 w 6530564"/>
              <a:gd name="connsiteY2938" fmla="*/ 5761779 h 6858000"/>
              <a:gd name="connsiteX2939" fmla="*/ 2802653 w 6530564"/>
              <a:gd name="connsiteY2939" fmla="*/ 5743413 h 6858000"/>
              <a:gd name="connsiteX2940" fmla="*/ 2796984 w 6530564"/>
              <a:gd name="connsiteY2940" fmla="*/ 5739740 h 6858000"/>
              <a:gd name="connsiteX2941" fmla="*/ 2792311 w 6530564"/>
              <a:gd name="connsiteY2941" fmla="*/ 5740738 h 6858000"/>
              <a:gd name="connsiteX2942" fmla="*/ 2707279 w 6530564"/>
              <a:gd name="connsiteY2942" fmla="*/ 5685642 h 6858000"/>
              <a:gd name="connsiteX2943" fmla="*/ 2676938 w 6530564"/>
              <a:gd name="connsiteY2943" fmla="*/ 5657935 h 6858000"/>
              <a:gd name="connsiteX2944" fmla="*/ 2520882 w 6530564"/>
              <a:gd name="connsiteY2944" fmla="*/ 5544750 h 6858000"/>
              <a:gd name="connsiteX2945" fmla="*/ 2389498 w 6530564"/>
              <a:gd name="connsiteY2945" fmla="*/ 5455598 h 6858000"/>
              <a:gd name="connsiteX2946" fmla="*/ 2399159 w 6530564"/>
              <a:gd name="connsiteY2946" fmla="*/ 5477954 h 6858000"/>
              <a:gd name="connsiteX2947" fmla="*/ 2364147 w 6530564"/>
              <a:gd name="connsiteY2947" fmla="*/ 5451245 h 6858000"/>
              <a:gd name="connsiteX2948" fmla="*/ 2347139 w 6530564"/>
              <a:gd name="connsiteY2948" fmla="*/ 5440226 h 6858000"/>
              <a:gd name="connsiteX2949" fmla="*/ 2345143 w 6530564"/>
              <a:gd name="connsiteY2949" fmla="*/ 5430885 h 6858000"/>
              <a:gd name="connsiteX2950" fmla="*/ 2340472 w 6530564"/>
              <a:gd name="connsiteY2950" fmla="*/ 5431882 h 6858000"/>
              <a:gd name="connsiteX2951" fmla="*/ 2322149 w 6530564"/>
              <a:gd name="connsiteY2951" fmla="*/ 5391840 h 6858000"/>
              <a:gd name="connsiteX2952" fmla="*/ 2315481 w 6530564"/>
              <a:gd name="connsiteY2952" fmla="*/ 5383495 h 6858000"/>
              <a:gd name="connsiteX2953" fmla="*/ 2309813 w 6530564"/>
              <a:gd name="connsiteY2953" fmla="*/ 5379823 h 6858000"/>
              <a:gd name="connsiteX2954" fmla="*/ 2304144 w 6530564"/>
              <a:gd name="connsiteY2954" fmla="*/ 5376149 h 6858000"/>
              <a:gd name="connsiteX2955" fmla="*/ 2280470 w 6530564"/>
              <a:gd name="connsiteY2955" fmla="*/ 5356786 h 6858000"/>
              <a:gd name="connsiteX2956" fmla="*/ 2274800 w 6530564"/>
              <a:gd name="connsiteY2956" fmla="*/ 5353113 h 6858000"/>
              <a:gd name="connsiteX2957" fmla="*/ 2275799 w 6530564"/>
              <a:gd name="connsiteY2957" fmla="*/ 5357784 h 6858000"/>
              <a:gd name="connsiteX2958" fmla="*/ 2282467 w 6530564"/>
              <a:gd name="connsiteY2958" fmla="*/ 5366128 h 6858000"/>
              <a:gd name="connsiteX2959" fmla="*/ 2258113 w 6530564"/>
              <a:gd name="connsiteY2959" fmla="*/ 5366446 h 6858000"/>
              <a:gd name="connsiteX2960" fmla="*/ 2257114 w 6530564"/>
              <a:gd name="connsiteY2960" fmla="*/ 5361775 h 6858000"/>
              <a:gd name="connsiteX2961" fmla="*/ 2230129 w 6530564"/>
              <a:gd name="connsiteY2961" fmla="*/ 5304046 h 6858000"/>
              <a:gd name="connsiteX2962" fmla="*/ 2224460 w 6530564"/>
              <a:gd name="connsiteY2962" fmla="*/ 5300373 h 6858000"/>
              <a:gd name="connsiteX2963" fmla="*/ 2223461 w 6530564"/>
              <a:gd name="connsiteY2963" fmla="*/ 5295703 h 6858000"/>
              <a:gd name="connsiteX2964" fmla="*/ 2184458 w 6530564"/>
              <a:gd name="connsiteY2964" fmla="*/ 5250308 h 6858000"/>
              <a:gd name="connsiteX2965" fmla="*/ 2156113 w 6530564"/>
              <a:gd name="connsiteY2965" fmla="*/ 5231944 h 6858000"/>
              <a:gd name="connsiteX2966" fmla="*/ 2155116 w 6530564"/>
              <a:gd name="connsiteY2966" fmla="*/ 5227273 h 6858000"/>
              <a:gd name="connsiteX2967" fmla="*/ 2150443 w 6530564"/>
              <a:gd name="connsiteY2967" fmla="*/ 5228270 h 6858000"/>
              <a:gd name="connsiteX2968" fmla="*/ 2139106 w 6530564"/>
              <a:gd name="connsiteY2968" fmla="*/ 5220925 h 6858000"/>
              <a:gd name="connsiteX2969" fmla="*/ 2140105 w 6530564"/>
              <a:gd name="connsiteY2969" fmla="*/ 5225596 h 6858000"/>
              <a:gd name="connsiteX2970" fmla="*/ 2146772 w 6530564"/>
              <a:gd name="connsiteY2970" fmla="*/ 5233939 h 6858000"/>
              <a:gd name="connsiteX2971" fmla="*/ 2129765 w 6530564"/>
              <a:gd name="connsiteY2971" fmla="*/ 5222920 h 6858000"/>
              <a:gd name="connsiteX2972" fmla="*/ 2109085 w 6530564"/>
              <a:gd name="connsiteY2972" fmla="*/ 5217571 h 6858000"/>
              <a:gd name="connsiteX2973" fmla="*/ 2093754 w 6530564"/>
              <a:gd name="connsiteY2973" fmla="*/ 5191540 h 6858000"/>
              <a:gd name="connsiteX2974" fmla="*/ 2098425 w 6530564"/>
              <a:gd name="connsiteY2974" fmla="*/ 5190542 h 6858000"/>
              <a:gd name="connsiteX2975" fmla="*/ 2097428 w 6530564"/>
              <a:gd name="connsiteY2975" fmla="*/ 5185872 h 6858000"/>
              <a:gd name="connsiteX2976" fmla="*/ 2091758 w 6530564"/>
              <a:gd name="connsiteY2976" fmla="*/ 5182198 h 6858000"/>
              <a:gd name="connsiteX2977" fmla="*/ 2084094 w 6530564"/>
              <a:gd name="connsiteY2977" fmla="*/ 5169184 h 6858000"/>
              <a:gd name="connsiteX2978" fmla="*/ 2078424 w 6530564"/>
              <a:gd name="connsiteY2978" fmla="*/ 5165510 h 6858000"/>
              <a:gd name="connsiteX2979" fmla="*/ 2074434 w 6530564"/>
              <a:gd name="connsiteY2979" fmla="*/ 5146826 h 6858000"/>
              <a:gd name="connsiteX2980" fmla="*/ 2093436 w 6530564"/>
              <a:gd name="connsiteY2980" fmla="*/ 5167188 h 6858000"/>
              <a:gd name="connsiteX2981" fmla="*/ 2090442 w 6530564"/>
              <a:gd name="connsiteY2981" fmla="*/ 5153174 h 6858000"/>
              <a:gd name="connsiteX2982" fmla="*/ 2078108 w 6530564"/>
              <a:gd name="connsiteY2982" fmla="*/ 5141157 h 6858000"/>
              <a:gd name="connsiteX2983" fmla="*/ 2013114 w 6530564"/>
              <a:gd name="connsiteY2983" fmla="*/ 5042706 h 6858000"/>
              <a:gd name="connsiteX2984" fmla="*/ 1971436 w 6530564"/>
              <a:gd name="connsiteY2984" fmla="*/ 5007652 h 6858000"/>
              <a:gd name="connsiteX2985" fmla="*/ 1975108 w 6530564"/>
              <a:gd name="connsiteY2985" fmla="*/ 5001984 h 6858000"/>
              <a:gd name="connsiteX2986" fmla="*/ 1968442 w 6530564"/>
              <a:gd name="connsiteY2986" fmla="*/ 4993638 h 6858000"/>
              <a:gd name="connsiteX2987" fmla="*/ 1962774 w 6530564"/>
              <a:gd name="connsiteY2987" fmla="*/ 4989966 h 6858000"/>
              <a:gd name="connsiteX2988" fmla="*/ 1963771 w 6530564"/>
              <a:gd name="connsiteY2988" fmla="*/ 4994637 h 6858000"/>
              <a:gd name="connsiteX2989" fmla="*/ 1951435 w 6530564"/>
              <a:gd name="connsiteY2989" fmla="*/ 4982619 h 6858000"/>
              <a:gd name="connsiteX2990" fmla="*/ 1955107 w 6530564"/>
              <a:gd name="connsiteY2990" fmla="*/ 4976952 h 6858000"/>
              <a:gd name="connsiteX2991" fmla="*/ 1923769 w 6530564"/>
              <a:gd name="connsiteY2991" fmla="*/ 4944572 h 6858000"/>
              <a:gd name="connsiteX2992" fmla="*/ 1922772 w 6530564"/>
              <a:gd name="connsiteY2992" fmla="*/ 4939901 h 6858000"/>
              <a:gd name="connsiteX2993" fmla="*/ 1918100 w 6530564"/>
              <a:gd name="connsiteY2993" fmla="*/ 4940898 h 6858000"/>
              <a:gd name="connsiteX2994" fmla="*/ 1913429 w 6530564"/>
              <a:gd name="connsiteY2994" fmla="*/ 4941897 h 6858000"/>
              <a:gd name="connsiteX2995" fmla="*/ 1912432 w 6530564"/>
              <a:gd name="connsiteY2995" fmla="*/ 4937227 h 6858000"/>
              <a:gd name="connsiteX2996" fmla="*/ 1902092 w 6530564"/>
              <a:gd name="connsiteY2996" fmla="*/ 4934551 h 6858000"/>
              <a:gd name="connsiteX2997" fmla="*/ 1904088 w 6530564"/>
              <a:gd name="connsiteY2997" fmla="*/ 4943893 h 6858000"/>
              <a:gd name="connsiteX2998" fmla="*/ 1898418 w 6530564"/>
              <a:gd name="connsiteY2998" fmla="*/ 4940221 h 6858000"/>
              <a:gd name="connsiteX2999" fmla="*/ 1873746 w 6530564"/>
              <a:gd name="connsiteY2999" fmla="*/ 4916186 h 6858000"/>
              <a:gd name="connsiteX3000" fmla="*/ 1855423 w 6530564"/>
              <a:gd name="connsiteY3000" fmla="*/ 4876142 h 6858000"/>
              <a:gd name="connsiteX3001" fmla="*/ 1845083 w 6530564"/>
              <a:gd name="connsiteY3001" fmla="*/ 4873468 h 6858000"/>
              <a:gd name="connsiteX3002" fmla="*/ 1840093 w 6530564"/>
              <a:gd name="connsiteY3002" fmla="*/ 4850113 h 6858000"/>
              <a:gd name="connsiteX3003" fmla="*/ 1831749 w 6530564"/>
              <a:gd name="connsiteY3003" fmla="*/ 4856779 h 6858000"/>
              <a:gd name="connsiteX3004" fmla="*/ 1828756 w 6530564"/>
              <a:gd name="connsiteY3004" fmla="*/ 4842767 h 6858000"/>
              <a:gd name="connsiteX3005" fmla="*/ 1767437 w 6530564"/>
              <a:gd name="connsiteY3005" fmla="*/ 4738646 h 6858000"/>
              <a:gd name="connsiteX3006" fmla="*/ 1759453 w 6530564"/>
              <a:gd name="connsiteY3006" fmla="*/ 4701279 h 6858000"/>
              <a:gd name="connsiteX3007" fmla="*/ 1748116 w 6530564"/>
              <a:gd name="connsiteY3007" fmla="*/ 4693932 h 6858000"/>
              <a:gd name="connsiteX3008" fmla="*/ 1730789 w 6530564"/>
              <a:gd name="connsiteY3008" fmla="*/ 4658560 h 6858000"/>
              <a:gd name="connsiteX3009" fmla="*/ 1720450 w 6530564"/>
              <a:gd name="connsiteY3009" fmla="*/ 4655885 h 6858000"/>
              <a:gd name="connsiteX3010" fmla="*/ 1724123 w 6530564"/>
              <a:gd name="connsiteY3010" fmla="*/ 4650215 h 6858000"/>
              <a:gd name="connsiteX3011" fmla="*/ 1694462 w 6530564"/>
              <a:gd name="connsiteY3011" fmla="*/ 4602826 h 6858000"/>
              <a:gd name="connsiteX3012" fmla="*/ 1686478 w 6530564"/>
              <a:gd name="connsiteY3012" fmla="*/ 4565458 h 6858000"/>
              <a:gd name="connsiteX3013" fmla="*/ 1667476 w 6530564"/>
              <a:gd name="connsiteY3013" fmla="*/ 4545098 h 6858000"/>
              <a:gd name="connsiteX3014" fmla="*/ 1666159 w 6530564"/>
              <a:gd name="connsiteY3014" fmla="*/ 4516074 h 6858000"/>
              <a:gd name="connsiteX3015" fmla="*/ 1643164 w 6530564"/>
              <a:gd name="connsiteY3015" fmla="*/ 4477028 h 6858000"/>
              <a:gd name="connsiteX3016" fmla="*/ 1647836 w 6530564"/>
              <a:gd name="connsiteY3016" fmla="*/ 4476029 h 6858000"/>
              <a:gd name="connsiteX3017" fmla="*/ 1625519 w 6530564"/>
              <a:gd name="connsiteY3017" fmla="*/ 4417302 h 6858000"/>
              <a:gd name="connsiteX3018" fmla="*/ 1636858 w 6530564"/>
              <a:gd name="connsiteY3018" fmla="*/ 4424649 h 6858000"/>
              <a:gd name="connsiteX3019" fmla="*/ 1643326 w 6530564"/>
              <a:gd name="connsiteY3019" fmla="*/ 4435630 h 6858000"/>
              <a:gd name="connsiteX3020" fmla="*/ 1642725 w 6530564"/>
              <a:gd name="connsiteY3020" fmla="*/ 4443543 h 6858000"/>
              <a:gd name="connsiteX3021" fmla="*/ 1636179 w 6530564"/>
              <a:gd name="connsiteY3021" fmla="*/ 4444330 h 6858000"/>
              <a:gd name="connsiteX3022" fmla="*/ 1649512 w 6530564"/>
              <a:gd name="connsiteY3022" fmla="*/ 4461018 h 6858000"/>
              <a:gd name="connsiteX3023" fmla="*/ 1665839 w 6530564"/>
              <a:gd name="connsiteY3023" fmla="*/ 4491720 h 6858000"/>
              <a:gd name="connsiteX3024" fmla="*/ 1666838 w 6530564"/>
              <a:gd name="connsiteY3024" fmla="*/ 4496392 h 6858000"/>
              <a:gd name="connsiteX3025" fmla="*/ 1667836 w 6530564"/>
              <a:gd name="connsiteY3025" fmla="*/ 4501062 h 6858000"/>
              <a:gd name="connsiteX3026" fmla="*/ 1672506 w 6530564"/>
              <a:gd name="connsiteY3026" fmla="*/ 4500064 h 6858000"/>
              <a:gd name="connsiteX3027" fmla="*/ 1672188 w 6530564"/>
              <a:gd name="connsiteY3027" fmla="*/ 4475711 h 6858000"/>
              <a:gd name="connsiteX3028" fmla="*/ 1666519 w 6530564"/>
              <a:gd name="connsiteY3028" fmla="*/ 4472037 h 6858000"/>
              <a:gd name="connsiteX3029" fmla="*/ 1665521 w 6530564"/>
              <a:gd name="connsiteY3029" fmla="*/ 4467367 h 6858000"/>
              <a:gd name="connsiteX3030" fmla="*/ 1659852 w 6530564"/>
              <a:gd name="connsiteY3030" fmla="*/ 4463695 h 6858000"/>
              <a:gd name="connsiteX3031" fmla="*/ 1652866 w 6530564"/>
              <a:gd name="connsiteY3031" fmla="*/ 4430997 h 6858000"/>
              <a:gd name="connsiteX3032" fmla="*/ 1664883 w 6530564"/>
              <a:gd name="connsiteY3032" fmla="*/ 4418662 h 6858000"/>
              <a:gd name="connsiteX3033" fmla="*/ 1653906 w 6530564"/>
              <a:gd name="connsiteY3033" fmla="*/ 4367280 h 6858000"/>
              <a:gd name="connsiteX3034" fmla="*/ 1626006 w 6530564"/>
              <a:gd name="connsiteY3034" fmla="*/ 4168104 h 6858000"/>
              <a:gd name="connsiteX3035" fmla="*/ 1620338 w 6530564"/>
              <a:gd name="connsiteY3035" fmla="*/ 4164430 h 6858000"/>
              <a:gd name="connsiteX3036" fmla="*/ 1616665 w 6530564"/>
              <a:gd name="connsiteY3036" fmla="*/ 4170100 h 6858000"/>
              <a:gd name="connsiteX3037" fmla="*/ 1646242 w 6530564"/>
              <a:gd name="connsiteY3037" fmla="*/ 4354265 h 6858000"/>
              <a:gd name="connsiteX3038" fmla="*/ 1641572 w 6530564"/>
              <a:gd name="connsiteY3038" fmla="*/ 4355264 h 6858000"/>
              <a:gd name="connsiteX3039" fmla="*/ 1634904 w 6530564"/>
              <a:gd name="connsiteY3039" fmla="*/ 4346919 h 6858000"/>
              <a:gd name="connsiteX3040" fmla="*/ 1642569 w 6530564"/>
              <a:gd name="connsiteY3040" fmla="*/ 4359934 h 6858000"/>
              <a:gd name="connsiteX3041" fmla="*/ 1638895 w 6530564"/>
              <a:gd name="connsiteY3041" fmla="*/ 4365602 h 6858000"/>
              <a:gd name="connsiteX3042" fmla="*/ 1623247 w 6530564"/>
              <a:gd name="connsiteY3042" fmla="*/ 4315219 h 6858000"/>
              <a:gd name="connsiteX3043" fmla="*/ 1621571 w 6530564"/>
              <a:gd name="connsiteY3043" fmla="*/ 4330231 h 6858000"/>
              <a:gd name="connsiteX3044" fmla="*/ 1605241 w 6530564"/>
              <a:gd name="connsiteY3044" fmla="*/ 4299529 h 6858000"/>
              <a:gd name="connsiteX3045" fmla="*/ 1595263 w 6530564"/>
              <a:gd name="connsiteY3045" fmla="*/ 4252820 h 6858000"/>
              <a:gd name="connsiteX3046" fmla="*/ 1584604 w 6530564"/>
              <a:gd name="connsiteY3046" fmla="*/ 4225791 h 6858000"/>
              <a:gd name="connsiteX3047" fmla="*/ 1560653 w 6530564"/>
              <a:gd name="connsiteY3047" fmla="*/ 4113688 h 6858000"/>
              <a:gd name="connsiteX3048" fmla="*/ 1557980 w 6530564"/>
              <a:gd name="connsiteY3048" fmla="*/ 4124028 h 6858000"/>
              <a:gd name="connsiteX3049" fmla="*/ 1556981 w 6530564"/>
              <a:gd name="connsiteY3049" fmla="*/ 4119356 h 6858000"/>
              <a:gd name="connsiteX3050" fmla="*/ 1555983 w 6530564"/>
              <a:gd name="connsiteY3050" fmla="*/ 4114685 h 6858000"/>
              <a:gd name="connsiteX3051" fmla="*/ 1553987 w 6530564"/>
              <a:gd name="connsiteY3051" fmla="*/ 4105344 h 6858000"/>
              <a:gd name="connsiteX3052" fmla="*/ 1535347 w 6530564"/>
              <a:gd name="connsiteY3052" fmla="*/ 4040947 h 6858000"/>
              <a:gd name="connsiteX3053" fmla="*/ 1533348 w 6530564"/>
              <a:gd name="connsiteY3053" fmla="*/ 4031606 h 6858000"/>
              <a:gd name="connsiteX3054" fmla="*/ 1530356 w 6530564"/>
              <a:gd name="connsiteY3054" fmla="*/ 4017592 h 6858000"/>
              <a:gd name="connsiteX3055" fmla="*/ 1524368 w 6530564"/>
              <a:gd name="connsiteY3055" fmla="*/ 3989566 h 6858000"/>
              <a:gd name="connsiteX3056" fmla="*/ 1523369 w 6530564"/>
              <a:gd name="connsiteY3056" fmla="*/ 3984895 h 6858000"/>
              <a:gd name="connsiteX3057" fmla="*/ 1522372 w 6530564"/>
              <a:gd name="connsiteY3057" fmla="*/ 3980224 h 6858000"/>
              <a:gd name="connsiteX3058" fmla="*/ 1517699 w 6530564"/>
              <a:gd name="connsiteY3058" fmla="*/ 3981221 h 6858000"/>
              <a:gd name="connsiteX3059" fmla="*/ 1526045 w 6530564"/>
              <a:gd name="connsiteY3059" fmla="*/ 3974555 h 6858000"/>
              <a:gd name="connsiteX3060" fmla="*/ 1518380 w 6530564"/>
              <a:gd name="connsiteY3060" fmla="*/ 3961540 h 6858000"/>
              <a:gd name="connsiteX3061" fmla="*/ 1514707 w 6530564"/>
              <a:gd name="connsiteY3061" fmla="*/ 3967209 h 6858000"/>
              <a:gd name="connsiteX3062" fmla="*/ 1512710 w 6530564"/>
              <a:gd name="connsiteY3062" fmla="*/ 3957867 h 6858000"/>
              <a:gd name="connsiteX3063" fmla="*/ 1504408 w 6530564"/>
              <a:gd name="connsiteY3063" fmla="*/ 3896146 h 6858000"/>
              <a:gd name="connsiteX3064" fmla="*/ 1505087 w 6530564"/>
              <a:gd name="connsiteY3064" fmla="*/ 3876464 h 6858000"/>
              <a:gd name="connsiteX3065" fmla="*/ 1503093 w 6530564"/>
              <a:gd name="connsiteY3065" fmla="*/ 3867123 h 6858000"/>
              <a:gd name="connsiteX3066" fmla="*/ 1505767 w 6530564"/>
              <a:gd name="connsiteY3066" fmla="*/ 3856782 h 6858000"/>
              <a:gd name="connsiteX3067" fmla="*/ 1511436 w 6530564"/>
              <a:gd name="connsiteY3067" fmla="*/ 3860456 h 6858000"/>
              <a:gd name="connsiteX3068" fmla="*/ 1517105 w 6530564"/>
              <a:gd name="connsiteY3068" fmla="*/ 3864128 h 6858000"/>
              <a:gd name="connsiteX3069" fmla="*/ 1516108 w 6530564"/>
              <a:gd name="connsiteY3069" fmla="*/ 3859457 h 6858000"/>
              <a:gd name="connsiteX3070" fmla="*/ 1520779 w 6530564"/>
              <a:gd name="connsiteY3070" fmla="*/ 3858458 h 6858000"/>
              <a:gd name="connsiteX3071" fmla="*/ 1514112 w 6530564"/>
              <a:gd name="connsiteY3071" fmla="*/ 3850114 h 6858000"/>
              <a:gd name="connsiteX3072" fmla="*/ 1502774 w 6530564"/>
              <a:gd name="connsiteY3072" fmla="*/ 3842769 h 6858000"/>
              <a:gd name="connsiteX3073" fmla="*/ 1499101 w 6530564"/>
              <a:gd name="connsiteY3073" fmla="*/ 3848438 h 6858000"/>
              <a:gd name="connsiteX3074" fmla="*/ 1491436 w 6530564"/>
              <a:gd name="connsiteY3074" fmla="*/ 3835424 h 6858000"/>
              <a:gd name="connsiteX3075" fmla="*/ 1491118 w 6530564"/>
              <a:gd name="connsiteY3075" fmla="*/ 3811070 h 6858000"/>
              <a:gd name="connsiteX3076" fmla="*/ 1496785 w 6530564"/>
              <a:gd name="connsiteY3076" fmla="*/ 3814743 h 6858000"/>
              <a:gd name="connsiteX3077" fmla="*/ 1495787 w 6530564"/>
              <a:gd name="connsiteY3077" fmla="*/ 3810073 h 6858000"/>
              <a:gd name="connsiteX3078" fmla="*/ 1493791 w 6530564"/>
              <a:gd name="connsiteY3078" fmla="*/ 3800730 h 6858000"/>
              <a:gd name="connsiteX3079" fmla="*/ 1492794 w 6530564"/>
              <a:gd name="connsiteY3079" fmla="*/ 3796059 h 6858000"/>
              <a:gd name="connsiteX3080" fmla="*/ 1491796 w 6530564"/>
              <a:gd name="connsiteY3080" fmla="*/ 3791389 h 6858000"/>
              <a:gd name="connsiteX3081" fmla="*/ 1487804 w 6530564"/>
              <a:gd name="connsiteY3081" fmla="*/ 3772705 h 6858000"/>
              <a:gd name="connsiteX3082" fmla="*/ 1484809 w 6530564"/>
              <a:gd name="connsiteY3082" fmla="*/ 3758693 h 6858000"/>
              <a:gd name="connsiteX3083" fmla="*/ 1486487 w 6530564"/>
              <a:gd name="connsiteY3083" fmla="*/ 3743680 h 6858000"/>
              <a:gd name="connsiteX3084" fmla="*/ 1484853 w 6530564"/>
              <a:gd name="connsiteY3084" fmla="*/ 3690303 h 6858000"/>
              <a:gd name="connsiteX3085" fmla="*/ 1480182 w 6530564"/>
              <a:gd name="connsiteY3085" fmla="*/ 3691301 h 6858000"/>
              <a:gd name="connsiteX3086" fmla="*/ 1478906 w 6530564"/>
              <a:gd name="connsiteY3086" fmla="*/ 3593889 h 6858000"/>
              <a:gd name="connsiteX3087" fmla="*/ 1481582 w 6530564"/>
              <a:gd name="connsiteY3087" fmla="*/ 3583549 h 6858000"/>
              <a:gd name="connsiteX3088" fmla="*/ 1480585 w 6530564"/>
              <a:gd name="connsiteY3088" fmla="*/ 3578879 h 6858000"/>
              <a:gd name="connsiteX3089" fmla="*/ 1476911 w 6530564"/>
              <a:gd name="connsiteY3089" fmla="*/ 3584548 h 6858000"/>
              <a:gd name="connsiteX3090" fmla="*/ 1476591 w 6530564"/>
              <a:gd name="connsiteY3090" fmla="*/ 3560194 h 6858000"/>
              <a:gd name="connsiteX3091" fmla="*/ 1480266 w 6530564"/>
              <a:gd name="connsiteY3091" fmla="*/ 3554525 h 6858000"/>
              <a:gd name="connsiteX3092" fmla="*/ 1474596 w 6530564"/>
              <a:gd name="connsiteY3092" fmla="*/ 3550853 h 6858000"/>
              <a:gd name="connsiteX3093" fmla="*/ 1477271 w 6530564"/>
              <a:gd name="connsiteY3093" fmla="*/ 3540513 h 6858000"/>
              <a:gd name="connsiteX3094" fmla="*/ 1477950 w 6530564"/>
              <a:gd name="connsiteY3094" fmla="*/ 3520831 h 6858000"/>
              <a:gd name="connsiteX3095" fmla="*/ 1476953 w 6530564"/>
              <a:gd name="connsiteY3095" fmla="*/ 3516159 h 6858000"/>
              <a:gd name="connsiteX3096" fmla="*/ 1473959 w 6530564"/>
              <a:gd name="connsiteY3096" fmla="*/ 3502146 h 6858000"/>
              <a:gd name="connsiteX3097" fmla="*/ 1478631 w 6530564"/>
              <a:gd name="connsiteY3097" fmla="*/ 3501149 h 6858000"/>
              <a:gd name="connsiteX3098" fmla="*/ 1485742 w 6530564"/>
              <a:gd name="connsiteY3098" fmla="*/ 3328682 h 6858000"/>
              <a:gd name="connsiteX3099" fmla="*/ 1490413 w 6530564"/>
              <a:gd name="connsiteY3099" fmla="*/ 3327685 h 6858000"/>
              <a:gd name="connsiteX3100" fmla="*/ 1490732 w 6530564"/>
              <a:gd name="connsiteY3100" fmla="*/ 3352037 h 6858000"/>
              <a:gd name="connsiteX3101" fmla="*/ 1492048 w 6530564"/>
              <a:gd name="connsiteY3101" fmla="*/ 3381061 h 6858000"/>
              <a:gd name="connsiteX3102" fmla="*/ 1488015 w 6530564"/>
              <a:gd name="connsiteY3102" fmla="*/ 3430765 h 6858000"/>
              <a:gd name="connsiteX3103" fmla="*/ 1496593 w 6530564"/>
              <a:gd name="connsiteY3103" fmla="*/ 3585226 h 6858000"/>
              <a:gd name="connsiteX3104" fmla="*/ 1492920 w 6530564"/>
              <a:gd name="connsiteY3104" fmla="*/ 3590896 h 6858000"/>
              <a:gd name="connsiteX3105" fmla="*/ 1494916 w 6530564"/>
              <a:gd name="connsiteY3105" fmla="*/ 3600237 h 6858000"/>
              <a:gd name="connsiteX3106" fmla="*/ 1493239 w 6530564"/>
              <a:gd name="connsiteY3106" fmla="*/ 3615248 h 6858000"/>
              <a:gd name="connsiteX3107" fmla="*/ 1496911 w 6530564"/>
              <a:gd name="connsiteY3107" fmla="*/ 3609580 h 6858000"/>
              <a:gd name="connsiteX3108" fmla="*/ 1495235 w 6530564"/>
              <a:gd name="connsiteY3108" fmla="*/ 3624591 h 6858000"/>
              <a:gd name="connsiteX3109" fmla="*/ 1498229 w 6530564"/>
              <a:gd name="connsiteY3109" fmla="*/ 3638603 h 6858000"/>
              <a:gd name="connsiteX3110" fmla="*/ 1501903 w 6530564"/>
              <a:gd name="connsiteY3110" fmla="*/ 3632933 h 6858000"/>
              <a:gd name="connsiteX3111" fmla="*/ 1504577 w 6530564"/>
              <a:gd name="connsiteY3111" fmla="*/ 3622595 h 6858000"/>
              <a:gd name="connsiteX3112" fmla="*/ 1500585 w 6530564"/>
              <a:gd name="connsiteY3112" fmla="*/ 3603911 h 6858000"/>
              <a:gd name="connsiteX3113" fmla="*/ 1504258 w 6530564"/>
              <a:gd name="connsiteY3113" fmla="*/ 3598241 h 6858000"/>
              <a:gd name="connsiteX3114" fmla="*/ 1508929 w 6530564"/>
              <a:gd name="connsiteY3114" fmla="*/ 3597243 h 6858000"/>
              <a:gd name="connsiteX3115" fmla="*/ 1507930 w 6530564"/>
              <a:gd name="connsiteY3115" fmla="*/ 3592574 h 6858000"/>
              <a:gd name="connsiteX3116" fmla="*/ 1506933 w 6530564"/>
              <a:gd name="connsiteY3116" fmla="*/ 3587901 h 6858000"/>
              <a:gd name="connsiteX3117" fmla="*/ 1500267 w 6530564"/>
              <a:gd name="connsiteY3117" fmla="*/ 3579558 h 6858000"/>
              <a:gd name="connsiteX3118" fmla="*/ 1499268 w 6530564"/>
              <a:gd name="connsiteY3118" fmla="*/ 3574887 h 6858000"/>
              <a:gd name="connsiteX3119" fmla="*/ 1498270 w 6530564"/>
              <a:gd name="connsiteY3119" fmla="*/ 3570216 h 6858000"/>
              <a:gd name="connsiteX3120" fmla="*/ 1497951 w 6530564"/>
              <a:gd name="connsiteY3120" fmla="*/ 3545863 h 6858000"/>
              <a:gd name="connsiteX3121" fmla="*/ 1502303 w 6530564"/>
              <a:gd name="connsiteY3121" fmla="*/ 3520512 h 6858000"/>
              <a:gd name="connsiteX3122" fmla="*/ 1503052 w 6530564"/>
              <a:gd name="connsiteY3122" fmla="*/ 3524015 h 6858000"/>
              <a:gd name="connsiteX3123" fmla="*/ 1503302 w 6530564"/>
              <a:gd name="connsiteY3123" fmla="*/ 3525183 h 6858000"/>
              <a:gd name="connsiteX3124" fmla="*/ 1504300 w 6530564"/>
              <a:gd name="connsiteY3124" fmla="*/ 3529853 h 6858000"/>
              <a:gd name="connsiteX3125" fmla="*/ 1507974 w 6530564"/>
              <a:gd name="connsiteY3125" fmla="*/ 3524184 h 6858000"/>
              <a:gd name="connsiteX3126" fmla="*/ 1504979 w 6530564"/>
              <a:gd name="connsiteY3126" fmla="*/ 3510172 h 6858000"/>
              <a:gd name="connsiteX3127" fmla="*/ 1502984 w 6530564"/>
              <a:gd name="connsiteY3127" fmla="*/ 3500831 h 6858000"/>
              <a:gd name="connsiteX3128" fmla="*/ 1505701 w 6530564"/>
              <a:gd name="connsiteY3128" fmla="*/ 3422101 h 6858000"/>
              <a:gd name="connsiteX3129" fmla="*/ 1504702 w 6530564"/>
              <a:gd name="connsiteY3129" fmla="*/ 3417432 h 6858000"/>
              <a:gd name="connsiteX3130" fmla="*/ 1513725 w 6530564"/>
              <a:gd name="connsiteY3130" fmla="*/ 3391082 h 6858000"/>
              <a:gd name="connsiteX3131" fmla="*/ 1517081 w 6530564"/>
              <a:gd name="connsiteY3131" fmla="*/ 3361059 h 6858000"/>
              <a:gd name="connsiteX3132" fmla="*/ 1537845 w 6530564"/>
              <a:gd name="connsiteY3132" fmla="*/ 3229635 h 6858000"/>
              <a:gd name="connsiteX3133" fmla="*/ 1537470 w 6530564"/>
              <a:gd name="connsiteY3133" fmla="*/ 3237096 h 6858000"/>
              <a:gd name="connsiteX3134" fmla="*/ 1536167 w 6530564"/>
              <a:gd name="connsiteY3134" fmla="*/ 3244645 h 6858000"/>
              <a:gd name="connsiteX3135" fmla="*/ 1537380 w 6530564"/>
              <a:gd name="connsiteY3135" fmla="*/ 3238891 h 6858000"/>
              <a:gd name="connsiteX3136" fmla="*/ 1537470 w 6530564"/>
              <a:gd name="connsiteY3136" fmla="*/ 3237096 h 6858000"/>
              <a:gd name="connsiteX3137" fmla="*/ 1547897 w 6530564"/>
              <a:gd name="connsiteY3137" fmla="*/ 3176681 h 6858000"/>
              <a:gd name="connsiteX3138" fmla="*/ 1545573 w 6530564"/>
              <a:gd name="connsiteY3138" fmla="*/ 3277555 h 6858000"/>
              <a:gd name="connsiteX3139" fmla="*/ 1597367 w 6530564"/>
              <a:gd name="connsiteY3139" fmla="*/ 3833692 h 6858000"/>
              <a:gd name="connsiteX3140" fmla="*/ 1601925 w 6530564"/>
              <a:gd name="connsiteY3140" fmla="*/ 3855026 h 6858000"/>
              <a:gd name="connsiteX3141" fmla="*/ 1610266 w 6530564"/>
              <a:gd name="connsiteY3141" fmla="*/ 3808629 h 6858000"/>
              <a:gd name="connsiteX3142" fmla="*/ 1591906 w 6530564"/>
              <a:gd name="connsiteY3142" fmla="*/ 3017877 h 6858000"/>
              <a:gd name="connsiteX3143" fmla="*/ 1617063 w 6530564"/>
              <a:gd name="connsiteY3143" fmla="*/ 2889971 h 6858000"/>
              <a:gd name="connsiteX3144" fmla="*/ 1617864 w 6530564"/>
              <a:gd name="connsiteY3144" fmla="*/ 2892622 h 6858000"/>
              <a:gd name="connsiteX3145" fmla="*/ 1623449 w 6530564"/>
              <a:gd name="connsiteY3145" fmla="*/ 2898755 h 6858000"/>
              <a:gd name="connsiteX3146" fmla="*/ 1621000 w 6530564"/>
              <a:gd name="connsiteY3146" fmla="*/ 2881573 h 6858000"/>
              <a:gd name="connsiteX3147" fmla="*/ 1619374 w 6530564"/>
              <a:gd name="connsiteY3147" fmla="*/ 2878224 h 6858000"/>
              <a:gd name="connsiteX3148" fmla="*/ 1620680 w 6530564"/>
              <a:gd name="connsiteY3148" fmla="*/ 2871580 h 6858000"/>
              <a:gd name="connsiteX3149" fmla="*/ 1624809 w 6530564"/>
              <a:gd name="connsiteY3149" fmla="*/ 2859392 h 6858000"/>
              <a:gd name="connsiteX3150" fmla="*/ 1626805 w 6530564"/>
              <a:gd name="connsiteY3150" fmla="*/ 2868734 h 6858000"/>
              <a:gd name="connsiteX3151" fmla="*/ 1653555 w 6530564"/>
              <a:gd name="connsiteY3151" fmla="*/ 2765334 h 6858000"/>
              <a:gd name="connsiteX3152" fmla="*/ 1659225 w 6530564"/>
              <a:gd name="connsiteY3152" fmla="*/ 2769008 h 6858000"/>
              <a:gd name="connsiteX3153" fmla="*/ 1687292 w 6530564"/>
              <a:gd name="connsiteY3153" fmla="*/ 2694632 h 6858000"/>
              <a:gd name="connsiteX3154" fmla="*/ 1721709 w 6530564"/>
              <a:gd name="connsiteY3154" fmla="*/ 2604247 h 6858000"/>
              <a:gd name="connsiteX3155" fmla="*/ 1765467 w 6530564"/>
              <a:gd name="connsiteY3155" fmla="*/ 2511867 h 6858000"/>
              <a:gd name="connsiteX3156" fmla="*/ 1770138 w 6530564"/>
              <a:gd name="connsiteY3156" fmla="*/ 2510869 h 6858000"/>
              <a:gd name="connsiteX3157" fmla="*/ 1767464 w 6530564"/>
              <a:gd name="connsiteY3157" fmla="*/ 2521209 h 6858000"/>
              <a:gd name="connsiteX3158" fmla="*/ 1772134 w 6530564"/>
              <a:gd name="connsiteY3158" fmla="*/ 2520212 h 6858000"/>
              <a:gd name="connsiteX3159" fmla="*/ 1771136 w 6530564"/>
              <a:gd name="connsiteY3159" fmla="*/ 2515541 h 6858000"/>
              <a:gd name="connsiteX3160" fmla="*/ 1774810 w 6530564"/>
              <a:gd name="connsiteY3160" fmla="*/ 2509871 h 6858000"/>
              <a:gd name="connsiteX3161" fmla="*/ 1792178 w 6530564"/>
              <a:gd name="connsiteY3161" fmla="*/ 2476856 h 6858000"/>
              <a:gd name="connsiteX3162" fmla="*/ 1790180 w 6530564"/>
              <a:gd name="connsiteY3162" fmla="*/ 2467514 h 6858000"/>
              <a:gd name="connsiteX3163" fmla="*/ 1793854 w 6530564"/>
              <a:gd name="connsiteY3163" fmla="*/ 2461845 h 6858000"/>
              <a:gd name="connsiteX3164" fmla="*/ 1795850 w 6530564"/>
              <a:gd name="connsiteY3164" fmla="*/ 2471187 h 6858000"/>
              <a:gd name="connsiteX3165" fmla="*/ 1801201 w 6530564"/>
              <a:gd name="connsiteY3165" fmla="*/ 2450507 h 6858000"/>
              <a:gd name="connsiteX3166" fmla="*/ 1802198 w 6530564"/>
              <a:gd name="connsiteY3166" fmla="*/ 2455177 h 6858000"/>
              <a:gd name="connsiteX3167" fmla="*/ 1803197 w 6530564"/>
              <a:gd name="connsiteY3167" fmla="*/ 2459849 h 6858000"/>
              <a:gd name="connsiteX3168" fmla="*/ 1807868 w 6530564"/>
              <a:gd name="connsiteY3168" fmla="*/ 2458850 h 6858000"/>
              <a:gd name="connsiteX3169" fmla="*/ 1806871 w 6530564"/>
              <a:gd name="connsiteY3169" fmla="*/ 2454180 h 6858000"/>
              <a:gd name="connsiteX3170" fmla="*/ 1804873 w 6530564"/>
              <a:gd name="connsiteY3170" fmla="*/ 2444837 h 6858000"/>
              <a:gd name="connsiteX3171" fmla="*/ 1807549 w 6530564"/>
              <a:gd name="connsiteY3171" fmla="*/ 2434499 h 6858000"/>
              <a:gd name="connsiteX3172" fmla="*/ 1812220 w 6530564"/>
              <a:gd name="connsiteY3172" fmla="*/ 2433500 h 6858000"/>
              <a:gd name="connsiteX3173" fmla="*/ 1815894 w 6530564"/>
              <a:gd name="connsiteY3173" fmla="*/ 2427831 h 6858000"/>
              <a:gd name="connsiteX3174" fmla="*/ 1814895 w 6530564"/>
              <a:gd name="connsiteY3174" fmla="*/ 2423160 h 6858000"/>
              <a:gd name="connsiteX3175" fmla="*/ 1822240 w 6530564"/>
              <a:gd name="connsiteY3175" fmla="*/ 2411823 h 6858000"/>
              <a:gd name="connsiteX3176" fmla="*/ 1825914 w 6530564"/>
              <a:gd name="connsiteY3176" fmla="*/ 2406152 h 6858000"/>
              <a:gd name="connsiteX3177" fmla="*/ 1826913 w 6530564"/>
              <a:gd name="connsiteY3177" fmla="*/ 2410824 h 6858000"/>
              <a:gd name="connsiteX3178" fmla="*/ 1830586 w 6530564"/>
              <a:gd name="connsiteY3178" fmla="*/ 2405155 h 6858000"/>
              <a:gd name="connsiteX3179" fmla="*/ 1833261 w 6530564"/>
              <a:gd name="connsiteY3179" fmla="*/ 2394815 h 6858000"/>
              <a:gd name="connsiteX3180" fmla="*/ 1845277 w 6530564"/>
              <a:gd name="connsiteY3180" fmla="*/ 2382479 h 6858000"/>
              <a:gd name="connsiteX3181" fmla="*/ 1851945 w 6530564"/>
              <a:gd name="connsiteY3181" fmla="*/ 2390824 h 6858000"/>
              <a:gd name="connsiteX3182" fmla="*/ 1861966 w 6530564"/>
              <a:gd name="connsiteY3182" fmla="*/ 2369146 h 6858000"/>
              <a:gd name="connsiteX3183" fmla="*/ 1866636 w 6530564"/>
              <a:gd name="connsiteY3183" fmla="*/ 2368147 h 6858000"/>
              <a:gd name="connsiteX3184" fmla="*/ 1867635 w 6530564"/>
              <a:gd name="connsiteY3184" fmla="*/ 2372820 h 6858000"/>
              <a:gd name="connsiteX3185" fmla="*/ 1863962 w 6530564"/>
              <a:gd name="connsiteY3185" fmla="*/ 2378487 h 6858000"/>
              <a:gd name="connsiteX3186" fmla="*/ 1864960 w 6530564"/>
              <a:gd name="connsiteY3186" fmla="*/ 2383159 h 6858000"/>
              <a:gd name="connsiteX3187" fmla="*/ 1869631 w 6530564"/>
              <a:gd name="connsiteY3187" fmla="*/ 2382161 h 6858000"/>
              <a:gd name="connsiteX3188" fmla="*/ 1868632 w 6530564"/>
              <a:gd name="connsiteY3188" fmla="*/ 2377489 h 6858000"/>
              <a:gd name="connsiteX3189" fmla="*/ 1872306 w 6530564"/>
              <a:gd name="connsiteY3189" fmla="*/ 2371821 h 6858000"/>
              <a:gd name="connsiteX3190" fmla="*/ 1870310 w 6530564"/>
              <a:gd name="connsiteY3190" fmla="*/ 2362478 h 6858000"/>
              <a:gd name="connsiteX3191" fmla="*/ 1865639 w 6530564"/>
              <a:gd name="connsiteY3191" fmla="*/ 2363477 h 6858000"/>
              <a:gd name="connsiteX3192" fmla="*/ 1877339 w 6530564"/>
              <a:gd name="connsiteY3192" fmla="*/ 2326787 h 6858000"/>
              <a:gd name="connsiteX3193" fmla="*/ 1864323 w 6530564"/>
              <a:gd name="connsiteY3193" fmla="*/ 2334453 h 6858000"/>
              <a:gd name="connsiteX3194" fmla="*/ 1875342 w 6530564"/>
              <a:gd name="connsiteY3194" fmla="*/ 2317445 h 6858000"/>
              <a:gd name="connsiteX3195" fmla="*/ 1886360 w 6530564"/>
              <a:gd name="connsiteY3195" fmla="*/ 2300440 h 6858000"/>
              <a:gd name="connsiteX3196" fmla="*/ 1893707 w 6530564"/>
              <a:gd name="connsiteY3196" fmla="*/ 2289102 h 6858000"/>
              <a:gd name="connsiteX3197" fmla="*/ 1895703 w 6530564"/>
              <a:gd name="connsiteY3197" fmla="*/ 2298443 h 6858000"/>
              <a:gd name="connsiteX3198" fmla="*/ 1905725 w 6530564"/>
              <a:gd name="connsiteY3198" fmla="*/ 2276764 h 6858000"/>
              <a:gd name="connsiteX3199" fmla="*/ 1910394 w 6530564"/>
              <a:gd name="connsiteY3199" fmla="*/ 2275767 h 6858000"/>
              <a:gd name="connsiteX3200" fmla="*/ 1912391 w 6530564"/>
              <a:gd name="connsiteY3200" fmla="*/ 2285110 h 6858000"/>
              <a:gd name="connsiteX3201" fmla="*/ 1917063 w 6530564"/>
              <a:gd name="connsiteY3201" fmla="*/ 2284111 h 6858000"/>
              <a:gd name="connsiteX3202" fmla="*/ 1916065 w 6530564"/>
              <a:gd name="connsiteY3202" fmla="*/ 2279441 h 6858000"/>
              <a:gd name="connsiteX3203" fmla="*/ 1920736 w 6530564"/>
              <a:gd name="connsiteY3203" fmla="*/ 2278443 h 6858000"/>
              <a:gd name="connsiteX3204" fmla="*/ 1918740 w 6530564"/>
              <a:gd name="connsiteY3204" fmla="*/ 2269100 h 6858000"/>
              <a:gd name="connsiteX3205" fmla="*/ 1922414 w 6530564"/>
              <a:gd name="connsiteY3205" fmla="*/ 2263431 h 6858000"/>
              <a:gd name="connsiteX3206" fmla="*/ 1926085 w 6530564"/>
              <a:gd name="connsiteY3206" fmla="*/ 2257763 h 6858000"/>
              <a:gd name="connsiteX3207" fmla="*/ 1930756 w 6530564"/>
              <a:gd name="connsiteY3207" fmla="*/ 2256764 h 6858000"/>
              <a:gd name="connsiteX3208" fmla="*/ 1931755 w 6530564"/>
              <a:gd name="connsiteY3208" fmla="*/ 2261436 h 6858000"/>
              <a:gd name="connsiteX3209" fmla="*/ 1929080 w 6530564"/>
              <a:gd name="connsiteY3209" fmla="*/ 2271775 h 6858000"/>
              <a:gd name="connsiteX3210" fmla="*/ 1926405 w 6530564"/>
              <a:gd name="connsiteY3210" fmla="*/ 2282115 h 6858000"/>
              <a:gd name="connsiteX3211" fmla="*/ 1934748 w 6530564"/>
              <a:gd name="connsiteY3211" fmla="*/ 2275449 h 6858000"/>
              <a:gd name="connsiteX3212" fmla="*/ 1940099 w 6530564"/>
              <a:gd name="connsiteY3212" fmla="*/ 2254769 h 6858000"/>
              <a:gd name="connsiteX3213" fmla="*/ 1939100 w 6530564"/>
              <a:gd name="connsiteY3213" fmla="*/ 2250098 h 6858000"/>
              <a:gd name="connsiteX3214" fmla="*/ 1940779 w 6530564"/>
              <a:gd name="connsiteY3214" fmla="*/ 2235086 h 6858000"/>
              <a:gd name="connsiteX3215" fmla="*/ 1945449 w 6530564"/>
              <a:gd name="connsiteY3215" fmla="*/ 2234089 h 6858000"/>
              <a:gd name="connsiteX3216" fmla="*/ 1985855 w 6530564"/>
              <a:gd name="connsiteY3216" fmla="*/ 2171731 h 6858000"/>
              <a:gd name="connsiteX3217" fmla="*/ 1989527 w 6530564"/>
              <a:gd name="connsiteY3217" fmla="*/ 2166061 h 6858000"/>
              <a:gd name="connsiteX3218" fmla="*/ 1993200 w 6530564"/>
              <a:gd name="connsiteY3218" fmla="*/ 2160392 h 6858000"/>
              <a:gd name="connsiteX3219" fmla="*/ 2000546 w 6530564"/>
              <a:gd name="connsiteY3219" fmla="*/ 2149055 h 6858000"/>
              <a:gd name="connsiteX3220" fmla="*/ 2004219 w 6530564"/>
              <a:gd name="connsiteY3220" fmla="*/ 2143386 h 6858000"/>
              <a:gd name="connsiteX3221" fmla="*/ 2015238 w 6530564"/>
              <a:gd name="connsiteY3221" fmla="*/ 2126379 h 6858000"/>
              <a:gd name="connsiteX3222" fmla="*/ 2022584 w 6530564"/>
              <a:gd name="connsiteY3222" fmla="*/ 2115041 h 6858000"/>
              <a:gd name="connsiteX3223" fmla="*/ 2027256 w 6530564"/>
              <a:gd name="connsiteY3223" fmla="*/ 2114043 h 6858000"/>
              <a:gd name="connsiteX3224" fmla="*/ 2057639 w 6530564"/>
              <a:gd name="connsiteY3224" fmla="*/ 2073362 h 6858000"/>
              <a:gd name="connsiteX3225" fmla="*/ 2070330 w 6530564"/>
              <a:gd name="connsiteY3225" fmla="*/ 2049893 h 6858000"/>
              <a:gd name="connsiteX3226" fmla="*/ 2084675 w 6530564"/>
              <a:gd name="connsiteY3226" fmla="*/ 2019414 h 6858000"/>
              <a:gd name="connsiteX3227" fmla="*/ 2085251 w 6530564"/>
              <a:gd name="connsiteY3227" fmla="*/ 2026039 h 6858000"/>
              <a:gd name="connsiteX3228" fmla="*/ 2069717 w 6530564"/>
              <a:gd name="connsiteY3228" fmla="*/ 2057748 h 6858000"/>
              <a:gd name="connsiteX3229" fmla="*/ 1934524 w 6530564"/>
              <a:gd name="connsiteY3229" fmla="*/ 2279281 h 6858000"/>
              <a:gd name="connsiteX3230" fmla="*/ 1942264 w 6530564"/>
              <a:gd name="connsiteY3230" fmla="*/ 2306017 h 6858000"/>
              <a:gd name="connsiteX3231" fmla="*/ 1939891 w 6530564"/>
              <a:gd name="connsiteY3231" fmla="*/ 2332886 h 6858000"/>
              <a:gd name="connsiteX3232" fmla="*/ 1744379 w 6530564"/>
              <a:gd name="connsiteY3232" fmla="*/ 2879600 h 6858000"/>
              <a:gd name="connsiteX3233" fmla="*/ 1717309 w 6530564"/>
              <a:gd name="connsiteY3233" fmla="*/ 3635697 h 6858000"/>
              <a:gd name="connsiteX3234" fmla="*/ 1724502 w 6530564"/>
              <a:gd name="connsiteY3234" fmla="*/ 3650384 h 6858000"/>
              <a:gd name="connsiteX3235" fmla="*/ 1738840 w 6530564"/>
              <a:gd name="connsiteY3235" fmla="*/ 3318804 h 6858000"/>
              <a:gd name="connsiteX3236" fmla="*/ 1762235 w 6530564"/>
              <a:gd name="connsiteY3236" fmla="*/ 3561205 h 6858000"/>
              <a:gd name="connsiteX3237" fmla="*/ 1759082 w 6530564"/>
              <a:gd name="connsiteY3237" fmla="*/ 3591538 h 6858000"/>
              <a:gd name="connsiteX3238" fmla="*/ 1769723 w 6530564"/>
              <a:gd name="connsiteY3238" fmla="*/ 3617611 h 6858000"/>
              <a:gd name="connsiteX3239" fmla="*/ 1769321 w 6530564"/>
              <a:gd name="connsiteY3239" fmla="*/ 3612476 h 6858000"/>
              <a:gd name="connsiteX3240" fmla="*/ 1833782 w 6530564"/>
              <a:gd name="connsiteY3240" fmla="*/ 2810787 h 6858000"/>
              <a:gd name="connsiteX3241" fmla="*/ 1970873 w 6530564"/>
              <a:gd name="connsiteY3241" fmla="*/ 2408113 h 6858000"/>
              <a:gd name="connsiteX3242" fmla="*/ 2031252 w 6530564"/>
              <a:gd name="connsiteY3242" fmla="*/ 2275389 h 6858000"/>
              <a:gd name="connsiteX3243" fmla="*/ 2065646 w 6530564"/>
              <a:gd name="connsiteY3243" fmla="*/ 2223293 h 6858000"/>
              <a:gd name="connsiteX3244" fmla="*/ 2102160 w 6530564"/>
              <a:gd name="connsiteY3244" fmla="*/ 2146947 h 6858000"/>
              <a:gd name="connsiteX3245" fmla="*/ 2129354 w 6530564"/>
              <a:gd name="connsiteY3245" fmla="*/ 2116277 h 6858000"/>
              <a:gd name="connsiteX3246" fmla="*/ 2168272 w 6530564"/>
              <a:gd name="connsiteY3246" fmla="*/ 2079992 h 6858000"/>
              <a:gd name="connsiteX3247" fmla="*/ 2217506 w 6530564"/>
              <a:gd name="connsiteY3247" fmla="*/ 1999754 h 6858000"/>
              <a:gd name="connsiteX3248" fmla="*/ 2332460 w 6530564"/>
              <a:gd name="connsiteY3248" fmla="*/ 1875815 h 6858000"/>
              <a:gd name="connsiteX3249" fmla="*/ 2704943 w 6530564"/>
              <a:gd name="connsiteY3249" fmla="*/ 1569790 h 6858000"/>
              <a:gd name="connsiteX3250" fmla="*/ 2964173 w 6530564"/>
              <a:gd name="connsiteY3250" fmla="*/ 1408599 h 6858000"/>
              <a:gd name="connsiteX3251" fmla="*/ 2984167 w 6530564"/>
              <a:gd name="connsiteY3251" fmla="*/ 1399357 h 6858000"/>
              <a:gd name="connsiteX3252" fmla="*/ 3008948 w 6530564"/>
              <a:gd name="connsiteY3252" fmla="*/ 1410376 h 6858000"/>
              <a:gd name="connsiteX3253" fmla="*/ 2995666 w 6530564"/>
              <a:gd name="connsiteY3253" fmla="*/ 1427255 h 6858000"/>
              <a:gd name="connsiteX3254" fmla="*/ 2856153 w 6530564"/>
              <a:gd name="connsiteY3254" fmla="*/ 1506659 h 6858000"/>
              <a:gd name="connsiteX3255" fmla="*/ 2836329 w 6530564"/>
              <a:gd name="connsiteY3255" fmla="*/ 1526166 h 6858000"/>
              <a:gd name="connsiteX3256" fmla="*/ 2834871 w 6530564"/>
              <a:gd name="connsiteY3256" fmla="*/ 1531611 h 6858000"/>
              <a:gd name="connsiteX3257" fmla="*/ 2839687 w 6530564"/>
              <a:gd name="connsiteY3257" fmla="*/ 1529983 h 6858000"/>
              <a:gd name="connsiteX3258" fmla="*/ 3105334 w 6530564"/>
              <a:gd name="connsiteY3258" fmla="*/ 1393869 h 6858000"/>
              <a:gd name="connsiteX3259" fmla="*/ 3190120 w 6530564"/>
              <a:gd name="connsiteY3259" fmla="*/ 1355273 h 6858000"/>
              <a:gd name="connsiteX3260" fmla="*/ 3200753 w 6530564"/>
              <a:gd name="connsiteY3260" fmla="*/ 1351005 h 6858000"/>
              <a:gd name="connsiteX3261" fmla="*/ 3205367 w 6530564"/>
              <a:gd name="connsiteY3261" fmla="*/ 1344182 h 6858000"/>
              <a:gd name="connsiteX3262" fmla="*/ 3191596 w 6530564"/>
              <a:gd name="connsiteY3262" fmla="*/ 1347596 h 6858000"/>
              <a:gd name="connsiteX3263" fmla="*/ 3208716 w 6530564"/>
              <a:gd name="connsiteY3263" fmla="*/ 1339231 h 6858000"/>
              <a:gd name="connsiteX3264" fmla="*/ 3209214 w 6530564"/>
              <a:gd name="connsiteY3264" fmla="*/ 1338493 h 6858000"/>
              <a:gd name="connsiteX3265" fmla="*/ 3058956 w 6530564"/>
              <a:gd name="connsiteY3265" fmla="*/ 1365383 h 6858000"/>
              <a:gd name="connsiteX3266" fmla="*/ 3207049 w 6530564"/>
              <a:gd name="connsiteY3266" fmla="*/ 1300185 h 6858000"/>
              <a:gd name="connsiteX3267" fmla="*/ 3244299 w 6530564"/>
              <a:gd name="connsiteY3267" fmla="*/ 1287715 h 6858000"/>
              <a:gd name="connsiteX3268" fmla="*/ 3186359 w 6530564"/>
              <a:gd name="connsiteY3268" fmla="*/ 1304100 h 6858000"/>
              <a:gd name="connsiteX3269" fmla="*/ 3018716 w 6530564"/>
              <a:gd name="connsiteY3269" fmla="*/ 1364251 h 6858000"/>
              <a:gd name="connsiteX3270" fmla="*/ 2856327 w 6530564"/>
              <a:gd name="connsiteY3270" fmla="*/ 1439503 h 6858000"/>
              <a:gd name="connsiteX3271" fmla="*/ 2869223 w 6530564"/>
              <a:gd name="connsiteY3271" fmla="*/ 1414441 h 6858000"/>
              <a:gd name="connsiteX3272" fmla="*/ 2862577 w 6530564"/>
              <a:gd name="connsiteY3272" fmla="*/ 1411805 h 6858000"/>
              <a:gd name="connsiteX3273" fmla="*/ 2756585 w 6530564"/>
              <a:gd name="connsiteY3273" fmla="*/ 1456757 h 6858000"/>
              <a:gd name="connsiteX3274" fmla="*/ 2462803 w 6530564"/>
              <a:gd name="connsiteY3274" fmla="*/ 1657418 h 6858000"/>
              <a:gd name="connsiteX3275" fmla="*/ 2392001 w 6530564"/>
              <a:gd name="connsiteY3275" fmla="*/ 1686740 h 6858000"/>
              <a:gd name="connsiteX3276" fmla="*/ 2329505 w 6530564"/>
              <a:gd name="connsiteY3276" fmla="*/ 1726455 h 6858000"/>
              <a:gd name="connsiteX3277" fmla="*/ 2277611 w 6530564"/>
              <a:gd name="connsiteY3277" fmla="*/ 1758833 h 6858000"/>
              <a:gd name="connsiteX3278" fmla="*/ 2266239 w 6530564"/>
              <a:gd name="connsiteY3278" fmla="*/ 1762069 h 6858000"/>
              <a:gd name="connsiteX3279" fmla="*/ 2282854 w 6530564"/>
              <a:gd name="connsiteY3279" fmla="*/ 1744404 h 6858000"/>
              <a:gd name="connsiteX3280" fmla="*/ 2374481 w 6530564"/>
              <a:gd name="connsiteY3280" fmla="*/ 1658891 h 6858000"/>
              <a:gd name="connsiteX3281" fmla="*/ 2515332 w 6530564"/>
              <a:gd name="connsiteY3281" fmla="*/ 1540883 h 6858000"/>
              <a:gd name="connsiteX3282" fmla="*/ 2663850 w 6530564"/>
              <a:gd name="connsiteY3282" fmla="*/ 1435891 h 6858000"/>
              <a:gd name="connsiteX3283" fmla="*/ 2681537 w 6530564"/>
              <a:gd name="connsiteY3283" fmla="*/ 1427227 h 6858000"/>
              <a:gd name="connsiteX3284" fmla="*/ 2987551 w 6530564"/>
              <a:gd name="connsiteY3284" fmla="*/ 1259281 h 6858000"/>
              <a:gd name="connsiteX3285" fmla="*/ 3149720 w 6530564"/>
              <a:gd name="connsiteY3285" fmla="*/ 1195329 h 6858000"/>
              <a:gd name="connsiteX3286" fmla="*/ 3259829 w 6530564"/>
              <a:gd name="connsiteY3286" fmla="*/ 1162036 h 6858000"/>
              <a:gd name="connsiteX3287" fmla="*/ 3210739 w 6530564"/>
              <a:gd name="connsiteY3287" fmla="*/ 1178017 h 6858000"/>
              <a:gd name="connsiteX3288" fmla="*/ 3169403 w 6530564"/>
              <a:gd name="connsiteY3288" fmla="*/ 1196006 h 6858000"/>
              <a:gd name="connsiteX3289" fmla="*/ 3164732 w 6530564"/>
              <a:gd name="connsiteY3289" fmla="*/ 1197005 h 6858000"/>
              <a:gd name="connsiteX3290" fmla="*/ 3029591 w 6530564"/>
              <a:gd name="connsiteY3290" fmla="*/ 1250298 h 6858000"/>
              <a:gd name="connsiteX3291" fmla="*/ 3024920 w 6530564"/>
              <a:gd name="connsiteY3291" fmla="*/ 1251297 h 6858000"/>
              <a:gd name="connsiteX3292" fmla="*/ 3025917 w 6530564"/>
              <a:gd name="connsiteY3292" fmla="*/ 1255966 h 6858000"/>
              <a:gd name="connsiteX3293" fmla="*/ 3035260 w 6530564"/>
              <a:gd name="connsiteY3293" fmla="*/ 1253970 h 6858000"/>
              <a:gd name="connsiteX3294" fmla="*/ 3165731 w 6530564"/>
              <a:gd name="connsiteY3294" fmla="*/ 1201677 h 6858000"/>
              <a:gd name="connsiteX3295" fmla="*/ 3171401 w 6530564"/>
              <a:gd name="connsiteY3295" fmla="*/ 1205351 h 6858000"/>
              <a:gd name="connsiteX3296" fmla="*/ 3176071 w 6530564"/>
              <a:gd name="connsiteY3296" fmla="*/ 1204352 h 6858000"/>
              <a:gd name="connsiteX3297" fmla="*/ 3175073 w 6530564"/>
              <a:gd name="connsiteY3297" fmla="*/ 1199680 h 6858000"/>
              <a:gd name="connsiteX3298" fmla="*/ 3270170 w 6530564"/>
              <a:gd name="connsiteY3298" fmla="*/ 1164711 h 6858000"/>
              <a:gd name="connsiteX3299" fmla="*/ 3288855 w 6530564"/>
              <a:gd name="connsiteY3299" fmla="*/ 1160719 h 6858000"/>
              <a:gd name="connsiteX3300" fmla="*/ 3298195 w 6530564"/>
              <a:gd name="connsiteY3300" fmla="*/ 1158724 h 6858000"/>
              <a:gd name="connsiteX3301" fmla="*/ 3297518 w 6530564"/>
              <a:gd name="connsiteY3301" fmla="*/ 1178405 h 6858000"/>
              <a:gd name="connsiteX3302" fmla="*/ 3283504 w 6530564"/>
              <a:gd name="connsiteY3302" fmla="*/ 1181399 h 6858000"/>
              <a:gd name="connsiteX3303" fmla="*/ 3251805 w 6530564"/>
              <a:gd name="connsiteY3303" fmla="*/ 1193056 h 6858000"/>
              <a:gd name="connsiteX3304" fmla="*/ 3247133 w 6530564"/>
              <a:gd name="connsiteY3304" fmla="*/ 1194053 h 6858000"/>
              <a:gd name="connsiteX3305" fmla="*/ 3234118 w 6530564"/>
              <a:gd name="connsiteY3305" fmla="*/ 1201718 h 6858000"/>
              <a:gd name="connsiteX3306" fmla="*/ 3229448 w 6530564"/>
              <a:gd name="connsiteY3306" fmla="*/ 1202715 h 6858000"/>
              <a:gd name="connsiteX3307" fmla="*/ 3235117 w 6530564"/>
              <a:gd name="connsiteY3307" fmla="*/ 1206389 h 6858000"/>
              <a:gd name="connsiteX3308" fmla="*/ 3248132 w 6530564"/>
              <a:gd name="connsiteY3308" fmla="*/ 1198724 h 6858000"/>
              <a:gd name="connsiteX3309" fmla="*/ 3252802 w 6530564"/>
              <a:gd name="connsiteY3309" fmla="*/ 1197727 h 6858000"/>
              <a:gd name="connsiteX3310" fmla="*/ 3249131 w 6530564"/>
              <a:gd name="connsiteY3310" fmla="*/ 1203396 h 6858000"/>
              <a:gd name="connsiteX3311" fmla="*/ 3253801 w 6530564"/>
              <a:gd name="connsiteY3311" fmla="*/ 1202397 h 6858000"/>
              <a:gd name="connsiteX3312" fmla="*/ 3263143 w 6530564"/>
              <a:gd name="connsiteY3312" fmla="*/ 1200401 h 6858000"/>
              <a:gd name="connsiteX3313" fmla="*/ 3262146 w 6530564"/>
              <a:gd name="connsiteY3313" fmla="*/ 1195729 h 6858000"/>
              <a:gd name="connsiteX3314" fmla="*/ 3279831 w 6530564"/>
              <a:gd name="connsiteY3314" fmla="*/ 1187067 h 6858000"/>
              <a:gd name="connsiteX3315" fmla="*/ 3303187 w 6530564"/>
              <a:gd name="connsiteY3315" fmla="*/ 1182078 h 6858000"/>
              <a:gd name="connsiteX3316" fmla="*/ 3326541 w 6530564"/>
              <a:gd name="connsiteY3316" fmla="*/ 1177088 h 6858000"/>
              <a:gd name="connsiteX3317" fmla="*/ 3334885 w 6530564"/>
              <a:gd name="connsiteY3317" fmla="*/ 1170421 h 6858000"/>
              <a:gd name="connsiteX3318" fmla="*/ 3325543 w 6530564"/>
              <a:gd name="connsiteY3318" fmla="*/ 1172418 h 6858000"/>
              <a:gd name="connsiteX3319" fmla="*/ 3306859 w 6530564"/>
              <a:gd name="connsiteY3319" fmla="*/ 1176409 h 6858000"/>
              <a:gd name="connsiteX3320" fmla="*/ 3312209 w 6530564"/>
              <a:gd name="connsiteY3320" fmla="*/ 1155729 h 6858000"/>
              <a:gd name="connsiteX3321" fmla="*/ 3311211 w 6530564"/>
              <a:gd name="connsiteY3321" fmla="*/ 1151058 h 6858000"/>
              <a:gd name="connsiteX3322" fmla="*/ 3320555 w 6530564"/>
              <a:gd name="connsiteY3322" fmla="*/ 1149062 h 6858000"/>
              <a:gd name="connsiteX3323" fmla="*/ 3324227 w 6530564"/>
              <a:gd name="connsiteY3323" fmla="*/ 1143393 h 6858000"/>
              <a:gd name="connsiteX3324" fmla="*/ 3318557 w 6530564"/>
              <a:gd name="connsiteY3324" fmla="*/ 1139720 h 6858000"/>
              <a:gd name="connsiteX3325" fmla="*/ 3323230 w 6530564"/>
              <a:gd name="connsiteY3325" fmla="*/ 1138722 h 6858000"/>
              <a:gd name="connsiteX3326" fmla="*/ 3402637 w 6530564"/>
              <a:gd name="connsiteY3326" fmla="*/ 1121757 h 6858000"/>
              <a:gd name="connsiteX3327" fmla="*/ 3348580 w 6530564"/>
              <a:gd name="connsiteY3327" fmla="*/ 1143073 h 6858000"/>
              <a:gd name="connsiteX3328" fmla="*/ 3343909 w 6530564"/>
              <a:gd name="connsiteY3328" fmla="*/ 1144072 h 6858000"/>
              <a:gd name="connsiteX3329" fmla="*/ 3325225 w 6530564"/>
              <a:gd name="connsiteY3329" fmla="*/ 1148063 h 6858000"/>
              <a:gd name="connsiteX3330" fmla="*/ 3321552 w 6530564"/>
              <a:gd name="connsiteY3330" fmla="*/ 1153733 h 6858000"/>
              <a:gd name="connsiteX3331" fmla="*/ 3327221 w 6530564"/>
              <a:gd name="connsiteY3331" fmla="*/ 1157406 h 6858000"/>
              <a:gd name="connsiteX3332" fmla="*/ 3331892 w 6530564"/>
              <a:gd name="connsiteY3332" fmla="*/ 1156408 h 6858000"/>
              <a:gd name="connsiteX3333" fmla="*/ 3335565 w 6530564"/>
              <a:gd name="connsiteY3333" fmla="*/ 1150740 h 6858000"/>
              <a:gd name="connsiteX3334" fmla="*/ 3340236 w 6530564"/>
              <a:gd name="connsiteY3334" fmla="*/ 1149741 h 6858000"/>
              <a:gd name="connsiteX3335" fmla="*/ 3358920 w 6530564"/>
              <a:gd name="connsiteY3335" fmla="*/ 1145750 h 6858000"/>
              <a:gd name="connsiteX3336" fmla="*/ 3369260 w 6530564"/>
              <a:gd name="connsiteY3336" fmla="*/ 1148425 h 6858000"/>
              <a:gd name="connsiteX3337" fmla="*/ 3402955 w 6530564"/>
              <a:gd name="connsiteY3337" fmla="*/ 1146109 h 6858000"/>
              <a:gd name="connsiteX3338" fmla="*/ 3405630 w 6530564"/>
              <a:gd name="connsiteY3338" fmla="*/ 1135769 h 6858000"/>
              <a:gd name="connsiteX3339" fmla="*/ 3415970 w 6530564"/>
              <a:gd name="connsiteY3339" fmla="*/ 1138446 h 6858000"/>
              <a:gd name="connsiteX3340" fmla="*/ 3438328 w 6530564"/>
              <a:gd name="connsiteY3340" fmla="*/ 1128784 h 6858000"/>
              <a:gd name="connsiteX3341" fmla="*/ 3471025 w 6530564"/>
              <a:gd name="connsiteY3341" fmla="*/ 1121798 h 6858000"/>
              <a:gd name="connsiteX3342" fmla="*/ 3474697 w 6530564"/>
              <a:gd name="connsiteY3342" fmla="*/ 1116129 h 6858000"/>
              <a:gd name="connsiteX3343" fmla="*/ 3490707 w 6530564"/>
              <a:gd name="connsiteY3343" fmla="*/ 1122479 h 6858000"/>
              <a:gd name="connsiteX3344" fmla="*/ 3526079 w 6530564"/>
              <a:gd name="connsiteY3344" fmla="*/ 1105153 h 6858000"/>
              <a:gd name="connsiteX3345" fmla="*/ 3569117 w 6530564"/>
              <a:gd name="connsiteY3345" fmla="*/ 1100842 h 6858000"/>
              <a:gd name="connsiteX3346" fmla="*/ 3583129 w 6530564"/>
              <a:gd name="connsiteY3346" fmla="*/ 1097849 h 6858000"/>
              <a:gd name="connsiteX3347" fmla="*/ 3613152 w 6530564"/>
              <a:gd name="connsiteY3347" fmla="*/ 1101202 h 6858000"/>
              <a:gd name="connsiteX3348" fmla="*/ 3706573 w 6530564"/>
              <a:gd name="connsiteY3348" fmla="*/ 1081242 h 6858000"/>
              <a:gd name="connsiteX3349" fmla="*/ 3708908 w 6530564"/>
              <a:gd name="connsiteY3349" fmla="*/ 1080744 h 6858000"/>
              <a:gd name="connsiteX3350" fmla="*/ 3725257 w 6530564"/>
              <a:gd name="connsiteY3350" fmla="*/ 1077251 h 6858000"/>
              <a:gd name="connsiteX3351" fmla="*/ 3729928 w 6530564"/>
              <a:gd name="connsiteY3351" fmla="*/ 1076254 h 6858000"/>
              <a:gd name="connsiteX3352" fmla="*/ 3739269 w 6530564"/>
              <a:gd name="connsiteY3352" fmla="*/ 1074258 h 6858000"/>
              <a:gd name="connsiteX3353" fmla="*/ 3866705 w 6530564"/>
              <a:gd name="connsiteY3353" fmla="*/ 1076336 h 6858000"/>
              <a:gd name="connsiteX3354" fmla="*/ 3919084 w 6530564"/>
              <a:gd name="connsiteY3354" fmla="*/ 1070031 h 6858000"/>
              <a:gd name="connsiteX3355" fmla="*/ 3951782 w 6530564"/>
              <a:gd name="connsiteY3355" fmla="*/ 1063046 h 6858000"/>
              <a:gd name="connsiteX3356" fmla="*/ 3943436 w 6530564"/>
              <a:gd name="connsiteY3356" fmla="*/ 1069713 h 6858000"/>
              <a:gd name="connsiteX3357" fmla="*/ 4000821 w 6530564"/>
              <a:gd name="connsiteY3357" fmla="*/ 1061115 h 6858000"/>
              <a:gd name="connsiteX3358" fmla="*/ 4059509 w 6530564"/>
              <a:gd name="connsiteY3358" fmla="*/ 1058914 h 6858000"/>
              <a:gd name="connsiteX3359" fmla="*/ 4065917 w 6530564"/>
              <a:gd name="connsiteY3359" fmla="*/ 1060029 h 6858000"/>
              <a:gd name="connsiteX3360" fmla="*/ 4081891 w 6530564"/>
              <a:gd name="connsiteY3360" fmla="*/ 1054786 h 6858000"/>
              <a:gd name="connsiteX3361" fmla="*/ 3073381 w 6530564"/>
              <a:gd name="connsiteY3361" fmla="*/ 1003429 h 6858000"/>
              <a:gd name="connsiteX3362" fmla="*/ 3075110 w 6530564"/>
              <a:gd name="connsiteY3362" fmla="*/ 1006131 h 6858000"/>
              <a:gd name="connsiteX3363" fmla="*/ 3070439 w 6530564"/>
              <a:gd name="connsiteY3363" fmla="*/ 1007129 h 6858000"/>
              <a:gd name="connsiteX3364" fmla="*/ 3062096 w 6530564"/>
              <a:gd name="connsiteY3364" fmla="*/ 1013796 h 6858000"/>
              <a:gd name="connsiteX3365" fmla="*/ 3066767 w 6530564"/>
              <a:gd name="connsiteY3365" fmla="*/ 1012799 h 6858000"/>
              <a:gd name="connsiteX3366" fmla="*/ 3071437 w 6530564"/>
              <a:gd name="connsiteY3366" fmla="*/ 1011800 h 6858000"/>
              <a:gd name="connsiteX3367" fmla="*/ 2960649 w 6530564"/>
              <a:gd name="connsiteY3367" fmla="*/ 1064775 h 6858000"/>
              <a:gd name="connsiteX3368" fmla="*/ 2925558 w 6530564"/>
              <a:gd name="connsiteY3368" fmla="*/ 1075554 h 6858000"/>
              <a:gd name="connsiteX3369" fmla="*/ 2899162 w 6530564"/>
              <a:gd name="connsiteY3369" fmla="*/ 1086428 h 6858000"/>
              <a:gd name="connsiteX3370" fmla="*/ 2903371 w 6530564"/>
              <a:gd name="connsiteY3370" fmla="*/ 1080657 h 6858000"/>
              <a:gd name="connsiteX3371" fmla="*/ 2939957 w 6530564"/>
              <a:gd name="connsiteY3371" fmla="*/ 1052562 h 6858000"/>
              <a:gd name="connsiteX3372" fmla="*/ 5800514 w 6530564"/>
              <a:gd name="connsiteY3372" fmla="*/ 966736 h 6858000"/>
              <a:gd name="connsiteX3373" fmla="*/ 5823561 w 6530564"/>
              <a:gd name="connsiteY3373" fmla="*/ 985857 h 6858000"/>
              <a:gd name="connsiteX3374" fmla="*/ 5812369 w 6530564"/>
              <a:gd name="connsiteY3374" fmla="*/ 974867 h 6858000"/>
              <a:gd name="connsiteX3375" fmla="*/ 4691065 w 6530564"/>
              <a:gd name="connsiteY3375" fmla="*/ 966665 h 6858000"/>
              <a:gd name="connsiteX3376" fmla="*/ 4697929 w 6530564"/>
              <a:gd name="connsiteY3376" fmla="*/ 967981 h 6858000"/>
              <a:gd name="connsiteX3377" fmla="*/ 4702739 w 6530564"/>
              <a:gd name="connsiteY3377" fmla="*/ 970365 h 6858000"/>
              <a:gd name="connsiteX3378" fmla="*/ 3242294 w 6530564"/>
              <a:gd name="connsiteY3378" fmla="*/ 953477 h 6858000"/>
              <a:gd name="connsiteX3379" fmla="*/ 3244945 w 6530564"/>
              <a:gd name="connsiteY3379" fmla="*/ 955193 h 6858000"/>
              <a:gd name="connsiteX3380" fmla="*/ 3222587 w 6530564"/>
              <a:gd name="connsiteY3380" fmla="*/ 964854 h 6858000"/>
              <a:gd name="connsiteX3381" fmla="*/ 3203904 w 6530564"/>
              <a:gd name="connsiteY3381" fmla="*/ 968846 h 6858000"/>
              <a:gd name="connsiteX3382" fmla="*/ 3166536 w 6530564"/>
              <a:gd name="connsiteY3382" fmla="*/ 976829 h 6858000"/>
              <a:gd name="connsiteX3383" fmla="*/ 3102137 w 6530564"/>
              <a:gd name="connsiteY3383" fmla="*/ 995473 h 6858000"/>
              <a:gd name="connsiteX3384" fmla="*/ 3102436 w 6530564"/>
              <a:gd name="connsiteY3384" fmla="*/ 994324 h 6858000"/>
              <a:gd name="connsiteX3385" fmla="*/ 3217427 w 6530564"/>
              <a:gd name="connsiteY3385" fmla="*/ 959472 h 6858000"/>
              <a:gd name="connsiteX3386" fmla="*/ 3376913 w 6530564"/>
              <a:gd name="connsiteY3386" fmla="*/ 922116 h 6858000"/>
              <a:gd name="connsiteX3387" fmla="*/ 3336954 w 6530564"/>
              <a:gd name="connsiteY3387" fmla="*/ 930653 h 6858000"/>
              <a:gd name="connsiteX3388" fmla="*/ 3358282 w 6530564"/>
              <a:gd name="connsiteY3388" fmla="*/ 925510 h 6858000"/>
              <a:gd name="connsiteX3389" fmla="*/ 3950309 w 6530564"/>
              <a:gd name="connsiteY3389" fmla="*/ 744665 h 6858000"/>
              <a:gd name="connsiteX3390" fmla="*/ 4826941 w 6530564"/>
              <a:gd name="connsiteY3390" fmla="*/ 861419 h 6858000"/>
              <a:gd name="connsiteX3391" fmla="*/ 4812928 w 6530564"/>
              <a:gd name="connsiteY3391" fmla="*/ 864412 h 6858000"/>
              <a:gd name="connsiteX3392" fmla="*/ 4895649 w 6530564"/>
              <a:gd name="connsiteY3392" fmla="*/ 885814 h 6858000"/>
              <a:gd name="connsiteX3393" fmla="*/ 4995377 w 6530564"/>
              <a:gd name="connsiteY3393" fmla="*/ 918233 h 6858000"/>
              <a:gd name="connsiteX3394" fmla="*/ 5053743 w 6530564"/>
              <a:gd name="connsiteY3394" fmla="*/ 939953 h 6858000"/>
              <a:gd name="connsiteX3395" fmla="*/ 5054740 w 6530564"/>
              <a:gd name="connsiteY3395" fmla="*/ 944624 h 6858000"/>
              <a:gd name="connsiteX3396" fmla="*/ 5059411 w 6530564"/>
              <a:gd name="connsiteY3396" fmla="*/ 943626 h 6858000"/>
              <a:gd name="connsiteX3397" fmla="*/ 5065081 w 6530564"/>
              <a:gd name="connsiteY3397" fmla="*/ 947300 h 6858000"/>
              <a:gd name="connsiteX3398" fmla="*/ 5075420 w 6530564"/>
              <a:gd name="connsiteY3398" fmla="*/ 949975 h 6858000"/>
              <a:gd name="connsiteX3399" fmla="*/ 5101770 w 6530564"/>
              <a:gd name="connsiteY3399" fmla="*/ 958998 h 6858000"/>
              <a:gd name="connsiteX3400" fmla="*/ 5187483 w 6530564"/>
              <a:gd name="connsiteY3400" fmla="*/ 994412 h 6858000"/>
              <a:gd name="connsiteX3401" fmla="*/ 5220499 w 6530564"/>
              <a:gd name="connsiteY3401" fmla="*/ 1011779 h 6858000"/>
              <a:gd name="connsiteX3402" fmla="*/ 5296871 w 6530564"/>
              <a:gd name="connsiteY3402" fmla="*/ 1049189 h 6858000"/>
              <a:gd name="connsiteX3403" fmla="*/ 5292201 w 6530564"/>
              <a:gd name="connsiteY3403" fmla="*/ 1050187 h 6858000"/>
              <a:gd name="connsiteX3404" fmla="*/ 5308209 w 6530564"/>
              <a:gd name="connsiteY3404" fmla="*/ 1056534 h 6858000"/>
              <a:gd name="connsiteX3405" fmla="*/ 6165817 w 6530564"/>
              <a:gd name="connsiteY3405" fmla="*/ 1732932 h 6858000"/>
              <a:gd name="connsiteX3406" fmla="*/ 6507308 w 6530564"/>
              <a:gd name="connsiteY3406" fmla="*/ 2262564 h 6858000"/>
              <a:gd name="connsiteX3407" fmla="*/ 6530564 w 6530564"/>
              <a:gd name="connsiteY3407" fmla="*/ 2317112 h 6858000"/>
              <a:gd name="connsiteX3408" fmla="*/ 6530564 w 6530564"/>
              <a:gd name="connsiteY3408" fmla="*/ 2701060 h 6858000"/>
              <a:gd name="connsiteX3409" fmla="*/ 6526175 w 6530564"/>
              <a:gd name="connsiteY3409" fmla="*/ 2710932 h 6858000"/>
              <a:gd name="connsiteX3410" fmla="*/ 6455513 w 6530564"/>
              <a:gd name="connsiteY3410" fmla="*/ 2608808 h 6858000"/>
              <a:gd name="connsiteX3411" fmla="*/ 6454515 w 6530564"/>
              <a:gd name="connsiteY3411" fmla="*/ 2604137 h 6858000"/>
              <a:gd name="connsiteX3412" fmla="*/ 6452519 w 6530564"/>
              <a:gd name="connsiteY3412" fmla="*/ 2594796 h 6858000"/>
              <a:gd name="connsiteX3413" fmla="*/ 6446850 w 6530564"/>
              <a:gd name="connsiteY3413" fmla="*/ 2591122 h 6858000"/>
              <a:gd name="connsiteX3414" fmla="*/ 6421859 w 6530564"/>
              <a:gd name="connsiteY3414" fmla="*/ 2542736 h 6858000"/>
              <a:gd name="connsiteX3415" fmla="*/ 6413197 w 6530564"/>
              <a:gd name="connsiteY3415" fmla="*/ 2525048 h 6858000"/>
              <a:gd name="connsiteX3416" fmla="*/ 6407529 w 6530564"/>
              <a:gd name="connsiteY3416" fmla="*/ 2521375 h 6858000"/>
              <a:gd name="connsiteX3417" fmla="*/ 6406530 w 6530564"/>
              <a:gd name="connsiteY3417" fmla="*/ 2516706 h 6858000"/>
              <a:gd name="connsiteX3418" fmla="*/ 6401861 w 6530564"/>
              <a:gd name="connsiteY3418" fmla="*/ 2517703 h 6858000"/>
              <a:gd name="connsiteX3419" fmla="*/ 6400861 w 6530564"/>
              <a:gd name="connsiteY3419" fmla="*/ 2513032 h 6858000"/>
              <a:gd name="connsiteX3420" fmla="*/ 6387528 w 6530564"/>
              <a:gd name="connsiteY3420" fmla="*/ 2496344 h 6858000"/>
              <a:gd name="connsiteX3421" fmla="*/ 6385850 w 6530564"/>
              <a:gd name="connsiteY3421" fmla="*/ 2511354 h 6858000"/>
              <a:gd name="connsiteX3422" fmla="*/ 6374513 w 6530564"/>
              <a:gd name="connsiteY3422" fmla="*/ 2504009 h 6858000"/>
              <a:gd name="connsiteX3423" fmla="*/ 6360859 w 6530564"/>
              <a:gd name="connsiteY3423" fmla="*/ 2462967 h 6858000"/>
              <a:gd name="connsiteX3424" fmla="*/ 6299541 w 6530564"/>
              <a:gd name="connsiteY3424" fmla="*/ 2358847 h 6858000"/>
              <a:gd name="connsiteX3425" fmla="*/ 6284212 w 6530564"/>
              <a:gd name="connsiteY3425" fmla="*/ 2332816 h 6858000"/>
              <a:gd name="connsiteX3426" fmla="*/ 6231556 w 6530564"/>
              <a:gd name="connsiteY3426" fmla="*/ 2246383 h 6858000"/>
              <a:gd name="connsiteX3427" fmla="*/ 6228563 w 6530564"/>
              <a:gd name="connsiteY3427" fmla="*/ 2232369 h 6858000"/>
              <a:gd name="connsiteX3428" fmla="*/ 6217223 w 6530564"/>
              <a:gd name="connsiteY3428" fmla="*/ 2225023 h 6858000"/>
              <a:gd name="connsiteX3429" fmla="*/ 6220897 w 6530564"/>
              <a:gd name="connsiteY3429" fmla="*/ 2219353 h 6858000"/>
              <a:gd name="connsiteX3430" fmla="*/ 6178901 w 6530564"/>
              <a:gd name="connsiteY3430" fmla="*/ 2159947 h 6858000"/>
              <a:gd name="connsiteX3431" fmla="*/ 6188241 w 6530564"/>
              <a:gd name="connsiteY3431" fmla="*/ 2157951 h 6858000"/>
              <a:gd name="connsiteX3432" fmla="*/ 6171235 w 6530564"/>
              <a:gd name="connsiteY3432" fmla="*/ 2146932 h 6858000"/>
              <a:gd name="connsiteX3433" fmla="*/ 6150235 w 6530564"/>
              <a:gd name="connsiteY3433" fmla="*/ 2117229 h 6858000"/>
              <a:gd name="connsiteX3434" fmla="*/ 6149238 w 6530564"/>
              <a:gd name="connsiteY3434" fmla="*/ 2112559 h 6858000"/>
              <a:gd name="connsiteX3435" fmla="*/ 6153909 w 6530564"/>
              <a:gd name="connsiteY3435" fmla="*/ 2111560 h 6858000"/>
              <a:gd name="connsiteX3436" fmla="*/ 6158581 w 6530564"/>
              <a:gd name="connsiteY3436" fmla="*/ 2110562 h 6858000"/>
              <a:gd name="connsiteX3437" fmla="*/ 6157582 w 6530564"/>
              <a:gd name="connsiteY3437" fmla="*/ 2105892 h 6858000"/>
              <a:gd name="connsiteX3438" fmla="*/ 6147921 w 6530564"/>
              <a:gd name="connsiteY3438" fmla="*/ 2083534 h 6858000"/>
              <a:gd name="connsiteX3439" fmla="*/ 6152592 w 6530564"/>
              <a:gd name="connsiteY3439" fmla="*/ 2082535 h 6858000"/>
              <a:gd name="connsiteX3440" fmla="*/ 6151595 w 6530564"/>
              <a:gd name="connsiteY3440" fmla="*/ 2077865 h 6858000"/>
              <a:gd name="connsiteX3441" fmla="*/ 6145926 w 6530564"/>
              <a:gd name="connsiteY3441" fmla="*/ 2074193 h 6858000"/>
              <a:gd name="connsiteX3442" fmla="*/ 6089597 w 6530564"/>
              <a:gd name="connsiteY3442" fmla="*/ 1993426 h 6858000"/>
              <a:gd name="connsiteX3443" fmla="*/ 6019255 w 6530564"/>
              <a:gd name="connsiteY3443" fmla="*/ 1915656 h 6858000"/>
              <a:gd name="connsiteX3444" fmla="*/ 5960249 w 6530564"/>
              <a:gd name="connsiteY3444" fmla="*/ 1845230 h 6858000"/>
              <a:gd name="connsiteX3445" fmla="*/ 5903921 w 6530564"/>
              <a:gd name="connsiteY3445" fmla="*/ 1764465 h 6858000"/>
              <a:gd name="connsiteX3446" fmla="*/ 5875576 w 6530564"/>
              <a:gd name="connsiteY3446" fmla="*/ 1746097 h 6858000"/>
              <a:gd name="connsiteX3447" fmla="*/ 5874577 w 6530564"/>
              <a:gd name="connsiteY3447" fmla="*/ 1741428 h 6858000"/>
              <a:gd name="connsiteX3448" fmla="*/ 5867911 w 6530564"/>
              <a:gd name="connsiteY3448" fmla="*/ 1733084 h 6858000"/>
              <a:gd name="connsiteX3449" fmla="*/ 5864239 w 6530564"/>
              <a:gd name="connsiteY3449" fmla="*/ 1738752 h 6858000"/>
              <a:gd name="connsiteX3450" fmla="*/ 5653531 w 6530564"/>
              <a:gd name="connsiteY3450" fmla="*/ 1529790 h 6858000"/>
              <a:gd name="connsiteX3451" fmla="*/ 5652531 w 6530564"/>
              <a:gd name="connsiteY3451" fmla="*/ 1525119 h 6858000"/>
              <a:gd name="connsiteX3452" fmla="*/ 5697884 w 6530564"/>
              <a:gd name="connsiteY3452" fmla="*/ 1554504 h 6858000"/>
              <a:gd name="connsiteX3453" fmla="*/ 5701875 w 6530564"/>
              <a:gd name="connsiteY3453" fmla="*/ 1573189 h 6858000"/>
              <a:gd name="connsiteX3454" fmla="*/ 5742557 w 6530564"/>
              <a:gd name="connsiteY3454" fmla="*/ 1603571 h 6858000"/>
              <a:gd name="connsiteX3455" fmla="*/ 5779564 w 6530564"/>
              <a:gd name="connsiteY3455" fmla="*/ 1639622 h 6858000"/>
              <a:gd name="connsiteX3456" fmla="*/ 5840245 w 6530564"/>
              <a:gd name="connsiteY3456" fmla="*/ 1695037 h 6858000"/>
              <a:gd name="connsiteX3457" fmla="*/ 5879249 w 6530564"/>
              <a:gd name="connsiteY3457" fmla="*/ 1740430 h 6858000"/>
              <a:gd name="connsiteX3458" fmla="*/ 5934262 w 6530564"/>
              <a:gd name="connsiteY3458" fmla="*/ 1792171 h 6858000"/>
              <a:gd name="connsiteX3459" fmla="*/ 5935261 w 6530564"/>
              <a:gd name="connsiteY3459" fmla="*/ 1796841 h 6858000"/>
              <a:gd name="connsiteX3460" fmla="*/ 5936258 w 6530564"/>
              <a:gd name="connsiteY3460" fmla="*/ 1801513 h 6858000"/>
              <a:gd name="connsiteX3461" fmla="*/ 5940929 w 6530564"/>
              <a:gd name="connsiteY3461" fmla="*/ 1800515 h 6858000"/>
              <a:gd name="connsiteX3462" fmla="*/ 5955260 w 6530564"/>
              <a:gd name="connsiteY3462" fmla="*/ 1821873 h 6858000"/>
              <a:gd name="connsiteX3463" fmla="*/ 5956259 w 6530564"/>
              <a:gd name="connsiteY3463" fmla="*/ 1826546 h 6858000"/>
              <a:gd name="connsiteX3464" fmla="*/ 5961927 w 6530564"/>
              <a:gd name="connsiteY3464" fmla="*/ 1830220 h 6858000"/>
              <a:gd name="connsiteX3465" fmla="*/ 5960930 w 6530564"/>
              <a:gd name="connsiteY3465" fmla="*/ 1825547 h 6858000"/>
              <a:gd name="connsiteX3466" fmla="*/ 6004605 w 6530564"/>
              <a:gd name="connsiteY3466" fmla="*/ 1869943 h 6858000"/>
              <a:gd name="connsiteX3467" fmla="*/ 5999933 w 6530564"/>
              <a:gd name="connsiteY3467" fmla="*/ 1870942 h 6858000"/>
              <a:gd name="connsiteX3468" fmla="*/ 6000931 w 6530564"/>
              <a:gd name="connsiteY3468" fmla="*/ 1875612 h 6858000"/>
              <a:gd name="connsiteX3469" fmla="*/ 6006601 w 6530564"/>
              <a:gd name="connsiteY3469" fmla="*/ 1879284 h 6858000"/>
              <a:gd name="connsiteX3470" fmla="*/ 6011271 w 6530564"/>
              <a:gd name="connsiteY3470" fmla="*/ 1878287 h 6858000"/>
              <a:gd name="connsiteX3471" fmla="*/ 6012269 w 6530564"/>
              <a:gd name="connsiteY3471" fmla="*/ 1882958 h 6858000"/>
              <a:gd name="connsiteX3472" fmla="*/ 6027599 w 6530564"/>
              <a:gd name="connsiteY3472" fmla="*/ 1908989 h 6858000"/>
              <a:gd name="connsiteX3473" fmla="*/ 6037939 w 6530564"/>
              <a:gd name="connsiteY3473" fmla="*/ 1911662 h 6858000"/>
              <a:gd name="connsiteX3474" fmla="*/ 6044605 w 6530564"/>
              <a:gd name="connsiteY3474" fmla="*/ 1920008 h 6858000"/>
              <a:gd name="connsiteX3475" fmla="*/ 6040933 w 6530564"/>
              <a:gd name="connsiteY3475" fmla="*/ 1925676 h 6858000"/>
              <a:gd name="connsiteX3476" fmla="*/ 6046601 w 6530564"/>
              <a:gd name="connsiteY3476" fmla="*/ 1929349 h 6858000"/>
              <a:gd name="connsiteX3477" fmla="*/ 6052271 w 6530564"/>
              <a:gd name="connsiteY3477" fmla="*/ 1933023 h 6858000"/>
              <a:gd name="connsiteX3478" fmla="*/ 6084607 w 6530564"/>
              <a:gd name="connsiteY3478" fmla="*/ 1970071 h 6858000"/>
              <a:gd name="connsiteX3479" fmla="*/ 6075945 w 6530564"/>
              <a:gd name="connsiteY3479" fmla="*/ 1952386 h 6858000"/>
              <a:gd name="connsiteX3480" fmla="*/ 6057939 w 6530564"/>
              <a:gd name="connsiteY3480" fmla="*/ 1936695 h 6858000"/>
              <a:gd name="connsiteX3481" fmla="*/ 6056941 w 6530564"/>
              <a:gd name="connsiteY3481" fmla="*/ 1932024 h 6858000"/>
              <a:gd name="connsiteX3482" fmla="*/ 6055943 w 6530564"/>
              <a:gd name="connsiteY3482" fmla="*/ 1927353 h 6858000"/>
              <a:gd name="connsiteX3483" fmla="*/ 6049276 w 6530564"/>
              <a:gd name="connsiteY3483" fmla="*/ 1919009 h 6858000"/>
              <a:gd name="connsiteX3484" fmla="*/ 6017937 w 6530564"/>
              <a:gd name="connsiteY3484" fmla="*/ 1886631 h 6858000"/>
              <a:gd name="connsiteX3485" fmla="*/ 6015942 w 6530564"/>
              <a:gd name="connsiteY3485" fmla="*/ 1877290 h 6858000"/>
              <a:gd name="connsiteX3486" fmla="*/ 6014943 w 6530564"/>
              <a:gd name="connsiteY3486" fmla="*/ 1872617 h 6858000"/>
              <a:gd name="connsiteX3487" fmla="*/ 6012949 w 6530564"/>
              <a:gd name="connsiteY3487" fmla="*/ 1863276 h 6858000"/>
              <a:gd name="connsiteX3488" fmla="*/ 6008279 w 6530564"/>
              <a:gd name="connsiteY3488" fmla="*/ 1864274 h 6858000"/>
              <a:gd name="connsiteX3489" fmla="*/ 6003605 w 6530564"/>
              <a:gd name="connsiteY3489" fmla="*/ 1865272 h 6858000"/>
              <a:gd name="connsiteX3490" fmla="*/ 5985601 w 6530564"/>
              <a:gd name="connsiteY3490" fmla="*/ 1849581 h 6858000"/>
              <a:gd name="connsiteX3491" fmla="*/ 5965600 w 6530564"/>
              <a:gd name="connsiteY3491" fmla="*/ 1824550 h 6858000"/>
              <a:gd name="connsiteX3492" fmla="*/ 5964603 w 6530564"/>
              <a:gd name="connsiteY3492" fmla="*/ 1819878 h 6858000"/>
              <a:gd name="connsiteX3493" fmla="*/ 5963605 w 6530564"/>
              <a:gd name="connsiteY3493" fmla="*/ 1815208 h 6858000"/>
              <a:gd name="connsiteX3494" fmla="*/ 5945599 w 6530564"/>
              <a:gd name="connsiteY3494" fmla="*/ 1799518 h 6858000"/>
              <a:gd name="connsiteX3495" fmla="*/ 5951268 w 6530564"/>
              <a:gd name="connsiteY3495" fmla="*/ 1803190 h 6858000"/>
              <a:gd name="connsiteX3496" fmla="*/ 5950271 w 6530564"/>
              <a:gd name="connsiteY3496" fmla="*/ 1798519 h 6858000"/>
              <a:gd name="connsiteX3497" fmla="*/ 5944601 w 6530564"/>
              <a:gd name="connsiteY3497" fmla="*/ 1794847 h 6858000"/>
              <a:gd name="connsiteX3498" fmla="*/ 5938933 w 6530564"/>
              <a:gd name="connsiteY3498" fmla="*/ 1791173 h 6858000"/>
              <a:gd name="connsiteX3499" fmla="*/ 5931269 w 6530564"/>
              <a:gd name="connsiteY3499" fmla="*/ 1778159 h 6858000"/>
              <a:gd name="connsiteX3500" fmla="*/ 5919929 w 6530564"/>
              <a:gd name="connsiteY3500" fmla="*/ 1770811 h 6858000"/>
              <a:gd name="connsiteX3501" fmla="*/ 5930269 w 6530564"/>
              <a:gd name="connsiteY3501" fmla="*/ 1773488 h 6858000"/>
              <a:gd name="connsiteX3502" fmla="*/ 5913263 w 6530564"/>
              <a:gd name="connsiteY3502" fmla="*/ 1762468 h 6858000"/>
              <a:gd name="connsiteX3503" fmla="*/ 5894260 w 6530564"/>
              <a:gd name="connsiteY3503" fmla="*/ 1742107 h 6858000"/>
              <a:gd name="connsiteX3504" fmla="*/ 5908274 w 6530564"/>
              <a:gd name="connsiteY3504" fmla="*/ 1739112 h 6858000"/>
              <a:gd name="connsiteX3505" fmla="*/ 5885598 w 6530564"/>
              <a:gd name="connsiteY3505" fmla="*/ 1724422 h 6858000"/>
              <a:gd name="connsiteX3506" fmla="*/ 5890269 w 6530564"/>
              <a:gd name="connsiteY3506" fmla="*/ 1723424 h 6858000"/>
              <a:gd name="connsiteX3507" fmla="*/ 5889272 w 6530564"/>
              <a:gd name="connsiteY3507" fmla="*/ 1718751 h 6858000"/>
              <a:gd name="connsiteX3508" fmla="*/ 5883602 w 6530564"/>
              <a:gd name="connsiteY3508" fmla="*/ 1715079 h 6858000"/>
              <a:gd name="connsiteX3509" fmla="*/ 5866595 w 6530564"/>
              <a:gd name="connsiteY3509" fmla="*/ 1704060 h 6858000"/>
              <a:gd name="connsiteX3510" fmla="*/ 5859927 w 6530564"/>
              <a:gd name="connsiteY3510" fmla="*/ 1695716 h 6858000"/>
              <a:gd name="connsiteX3511" fmla="*/ 5854258 w 6530564"/>
              <a:gd name="connsiteY3511" fmla="*/ 1692043 h 6858000"/>
              <a:gd name="connsiteX3512" fmla="*/ 5855257 w 6530564"/>
              <a:gd name="connsiteY3512" fmla="*/ 1696713 h 6858000"/>
              <a:gd name="connsiteX3513" fmla="*/ 5856255 w 6530564"/>
              <a:gd name="connsiteY3513" fmla="*/ 1701383 h 6858000"/>
              <a:gd name="connsiteX3514" fmla="*/ 5824917 w 6530564"/>
              <a:gd name="connsiteY3514" fmla="*/ 1669006 h 6858000"/>
              <a:gd name="connsiteX3515" fmla="*/ 5839927 w 6530564"/>
              <a:gd name="connsiteY3515" fmla="*/ 1670683 h 6858000"/>
              <a:gd name="connsiteX3516" fmla="*/ 5805913 w 6530564"/>
              <a:gd name="connsiteY3516" fmla="*/ 1648645 h 6858000"/>
              <a:gd name="connsiteX3517" fmla="*/ 5774575 w 6530564"/>
              <a:gd name="connsiteY3517" fmla="*/ 1616266 h 6858000"/>
              <a:gd name="connsiteX3518" fmla="*/ 5780245 w 6530564"/>
              <a:gd name="connsiteY3518" fmla="*/ 1619939 h 6858000"/>
              <a:gd name="connsiteX3519" fmla="*/ 5784915 w 6530564"/>
              <a:gd name="connsiteY3519" fmla="*/ 1618942 h 6858000"/>
              <a:gd name="connsiteX3520" fmla="*/ 5789585 w 6530564"/>
              <a:gd name="connsiteY3520" fmla="*/ 1617944 h 6858000"/>
              <a:gd name="connsiteX3521" fmla="*/ 5782919 w 6530564"/>
              <a:gd name="connsiteY3521" fmla="*/ 1609599 h 6858000"/>
              <a:gd name="connsiteX3522" fmla="*/ 5787589 w 6530564"/>
              <a:gd name="connsiteY3522" fmla="*/ 1608602 h 6858000"/>
              <a:gd name="connsiteX3523" fmla="*/ 5793259 w 6530564"/>
              <a:gd name="connsiteY3523" fmla="*/ 1612274 h 6858000"/>
              <a:gd name="connsiteX3524" fmla="*/ 5794257 w 6530564"/>
              <a:gd name="connsiteY3524" fmla="*/ 1616947 h 6858000"/>
              <a:gd name="connsiteX3525" fmla="*/ 5799925 w 6530564"/>
              <a:gd name="connsiteY3525" fmla="*/ 1620620 h 6858000"/>
              <a:gd name="connsiteX3526" fmla="*/ 5805595 w 6530564"/>
              <a:gd name="connsiteY3526" fmla="*/ 1624292 h 6858000"/>
              <a:gd name="connsiteX3527" fmla="*/ 5930950 w 6530564"/>
              <a:gd name="connsiteY3527" fmla="*/ 1753805 h 6858000"/>
              <a:gd name="connsiteX3528" fmla="*/ 5931947 w 6530564"/>
              <a:gd name="connsiteY3528" fmla="*/ 1758476 h 6858000"/>
              <a:gd name="connsiteX3529" fmla="*/ 5937615 w 6530564"/>
              <a:gd name="connsiteY3529" fmla="*/ 1762149 h 6858000"/>
              <a:gd name="connsiteX3530" fmla="*/ 5962289 w 6530564"/>
              <a:gd name="connsiteY3530" fmla="*/ 1786184 h 6858000"/>
              <a:gd name="connsiteX3531" fmla="*/ 5969953 w 6530564"/>
              <a:gd name="connsiteY3531" fmla="*/ 1799200 h 6858000"/>
              <a:gd name="connsiteX3532" fmla="*/ 5975622 w 6530564"/>
              <a:gd name="connsiteY3532" fmla="*/ 1802871 h 6858000"/>
              <a:gd name="connsiteX3533" fmla="*/ 6005963 w 6530564"/>
              <a:gd name="connsiteY3533" fmla="*/ 1830579 h 6858000"/>
              <a:gd name="connsiteX3534" fmla="*/ 6011631 w 6530564"/>
              <a:gd name="connsiteY3534" fmla="*/ 1834252 h 6858000"/>
              <a:gd name="connsiteX3535" fmla="*/ 6014625 w 6530564"/>
              <a:gd name="connsiteY3535" fmla="*/ 1848264 h 6858000"/>
              <a:gd name="connsiteX3536" fmla="*/ 6044965 w 6530564"/>
              <a:gd name="connsiteY3536" fmla="*/ 1875972 h 6858000"/>
              <a:gd name="connsiteX3537" fmla="*/ 6050635 w 6530564"/>
              <a:gd name="connsiteY3537" fmla="*/ 1879645 h 6858000"/>
              <a:gd name="connsiteX3538" fmla="*/ 6051633 w 6530564"/>
              <a:gd name="connsiteY3538" fmla="*/ 1884316 h 6858000"/>
              <a:gd name="connsiteX3539" fmla="*/ 6140299 w 6530564"/>
              <a:gd name="connsiteY3539" fmla="*/ 2002132 h 6858000"/>
              <a:gd name="connsiteX3540" fmla="*/ 6152635 w 6530564"/>
              <a:gd name="connsiteY3540" fmla="*/ 2014149 h 6858000"/>
              <a:gd name="connsiteX3541" fmla="*/ 6155629 w 6530564"/>
              <a:gd name="connsiteY3541" fmla="*/ 2028161 h 6858000"/>
              <a:gd name="connsiteX3542" fmla="*/ 6164971 w 6530564"/>
              <a:gd name="connsiteY3542" fmla="*/ 2026165 h 6858000"/>
              <a:gd name="connsiteX3543" fmla="*/ 6171637 w 6530564"/>
              <a:gd name="connsiteY3543" fmla="*/ 2034509 h 6858000"/>
              <a:gd name="connsiteX3544" fmla="*/ 6208963 w 6530564"/>
              <a:gd name="connsiteY3544" fmla="*/ 2094914 h 6858000"/>
              <a:gd name="connsiteX3545" fmla="*/ 6209963 w 6530564"/>
              <a:gd name="connsiteY3545" fmla="*/ 2099585 h 6858000"/>
              <a:gd name="connsiteX3546" fmla="*/ 6211957 w 6530564"/>
              <a:gd name="connsiteY3546" fmla="*/ 2108927 h 6858000"/>
              <a:gd name="connsiteX3547" fmla="*/ 6216629 w 6530564"/>
              <a:gd name="connsiteY3547" fmla="*/ 2107929 h 6858000"/>
              <a:gd name="connsiteX3548" fmla="*/ 6264295 w 6530564"/>
              <a:gd name="connsiteY3548" fmla="*/ 2171008 h 6858000"/>
              <a:gd name="connsiteX3549" fmla="*/ 6321623 w 6530564"/>
              <a:gd name="connsiteY3549" fmla="*/ 2256444 h 6858000"/>
              <a:gd name="connsiteX3550" fmla="*/ 6351284 w 6530564"/>
              <a:gd name="connsiteY3550" fmla="*/ 2303835 h 6858000"/>
              <a:gd name="connsiteX3551" fmla="*/ 6352281 w 6530564"/>
              <a:gd name="connsiteY3551" fmla="*/ 2308505 h 6858000"/>
              <a:gd name="connsiteX3552" fmla="*/ 6353279 w 6530564"/>
              <a:gd name="connsiteY3552" fmla="*/ 2313176 h 6858000"/>
              <a:gd name="connsiteX3553" fmla="*/ 6354277 w 6530564"/>
              <a:gd name="connsiteY3553" fmla="*/ 2317847 h 6858000"/>
              <a:gd name="connsiteX3554" fmla="*/ 6358947 w 6530564"/>
              <a:gd name="connsiteY3554" fmla="*/ 2316850 h 6858000"/>
              <a:gd name="connsiteX3555" fmla="*/ 6369289 w 6530564"/>
              <a:gd name="connsiteY3555" fmla="*/ 2319526 h 6858000"/>
              <a:gd name="connsiteX3556" fmla="*/ 6385616 w 6530564"/>
              <a:gd name="connsiteY3556" fmla="*/ 2350226 h 6858000"/>
              <a:gd name="connsiteX3557" fmla="*/ 6396955 w 6530564"/>
              <a:gd name="connsiteY3557" fmla="*/ 2357572 h 6858000"/>
              <a:gd name="connsiteX3558" fmla="*/ 6361624 w 6530564"/>
              <a:gd name="connsiteY3558" fmla="*/ 2306510 h 6858000"/>
              <a:gd name="connsiteX3559" fmla="*/ 6359627 w 6530564"/>
              <a:gd name="connsiteY3559" fmla="*/ 2297168 h 6858000"/>
              <a:gd name="connsiteX3560" fmla="*/ 6353959 w 6530564"/>
              <a:gd name="connsiteY3560" fmla="*/ 2293494 h 6858000"/>
              <a:gd name="connsiteX3561" fmla="*/ 6314637 w 6530564"/>
              <a:gd name="connsiteY3561" fmla="*/ 2223747 h 6858000"/>
              <a:gd name="connsiteX3562" fmla="*/ 6212319 w 6530564"/>
              <a:gd name="connsiteY3562" fmla="*/ 2064893 h 6858000"/>
              <a:gd name="connsiteX3563" fmla="*/ 6107325 w 6530564"/>
              <a:gd name="connsiteY3563" fmla="*/ 1916375 h 6858000"/>
              <a:gd name="connsiteX3564" fmla="*/ 6088323 w 6530564"/>
              <a:gd name="connsiteY3564" fmla="*/ 1896015 h 6858000"/>
              <a:gd name="connsiteX3565" fmla="*/ 6007323 w 6530564"/>
              <a:gd name="connsiteY3565" fmla="*/ 1791215 h 6858000"/>
              <a:gd name="connsiteX3566" fmla="*/ 5975983 w 6530564"/>
              <a:gd name="connsiteY3566" fmla="*/ 1758836 h 6858000"/>
              <a:gd name="connsiteX3567" fmla="*/ 5907636 w 6530564"/>
              <a:gd name="connsiteY3567" fmla="*/ 1690407 h 6858000"/>
              <a:gd name="connsiteX3568" fmla="*/ 5789947 w 6530564"/>
              <a:gd name="connsiteY3568" fmla="*/ 1573908 h 6858000"/>
              <a:gd name="connsiteX3569" fmla="*/ 5761602 w 6530564"/>
              <a:gd name="connsiteY3569" fmla="*/ 1555544 h 6858000"/>
              <a:gd name="connsiteX3570" fmla="*/ 5729265 w 6530564"/>
              <a:gd name="connsiteY3570" fmla="*/ 1518494 h 6858000"/>
              <a:gd name="connsiteX3571" fmla="*/ 5718925 w 6530564"/>
              <a:gd name="connsiteY3571" fmla="*/ 1515819 h 6858000"/>
              <a:gd name="connsiteX3572" fmla="*/ 5658243 w 6530564"/>
              <a:gd name="connsiteY3572" fmla="*/ 1460405 h 6858000"/>
              <a:gd name="connsiteX3573" fmla="*/ 5637563 w 6530564"/>
              <a:gd name="connsiteY3573" fmla="*/ 1455055 h 6858000"/>
              <a:gd name="connsiteX3574" fmla="*/ 5624228 w 6530564"/>
              <a:gd name="connsiteY3574" fmla="*/ 1438365 h 6858000"/>
              <a:gd name="connsiteX3575" fmla="*/ 5452165 w 6530564"/>
              <a:gd name="connsiteY3575" fmla="*/ 1318832 h 6858000"/>
              <a:gd name="connsiteX3576" fmla="*/ 5377469 w 6530564"/>
              <a:gd name="connsiteY3576" fmla="*/ 1266412 h 6858000"/>
              <a:gd name="connsiteX3577" fmla="*/ 5334113 w 6530564"/>
              <a:gd name="connsiteY3577" fmla="*/ 1246370 h 6858000"/>
              <a:gd name="connsiteX3578" fmla="*/ 5321779 w 6530564"/>
              <a:gd name="connsiteY3578" fmla="*/ 1234352 h 6858000"/>
              <a:gd name="connsiteX3579" fmla="*/ 5300101 w 6530564"/>
              <a:gd name="connsiteY3579" fmla="*/ 1224331 h 6858000"/>
              <a:gd name="connsiteX3580" fmla="*/ 5299103 w 6530564"/>
              <a:gd name="connsiteY3580" fmla="*/ 1219660 h 6858000"/>
              <a:gd name="connsiteX3581" fmla="*/ 5325451 w 6530564"/>
              <a:gd name="connsiteY3581" fmla="*/ 1228683 h 6858000"/>
              <a:gd name="connsiteX3582" fmla="*/ 5326449 w 6530564"/>
              <a:gd name="connsiteY3582" fmla="*/ 1233354 h 6858000"/>
              <a:gd name="connsiteX3583" fmla="*/ 5336789 w 6530564"/>
              <a:gd name="connsiteY3583" fmla="*/ 1236030 h 6858000"/>
              <a:gd name="connsiteX3584" fmla="*/ 5341461 w 6530564"/>
              <a:gd name="connsiteY3584" fmla="*/ 1235032 h 6858000"/>
              <a:gd name="connsiteX3585" fmla="*/ 5347129 w 6530564"/>
              <a:gd name="connsiteY3585" fmla="*/ 1238705 h 6858000"/>
              <a:gd name="connsiteX3586" fmla="*/ 5351799 w 6530564"/>
              <a:gd name="connsiteY3586" fmla="*/ 1237706 h 6858000"/>
              <a:gd name="connsiteX3587" fmla="*/ 5384815 w 6530564"/>
              <a:gd name="connsiteY3587" fmla="*/ 1255074 h 6858000"/>
              <a:gd name="connsiteX3588" fmla="*/ 5390485 w 6530564"/>
              <a:gd name="connsiteY3588" fmla="*/ 1258747 h 6858000"/>
              <a:gd name="connsiteX3589" fmla="*/ 5395155 w 6530564"/>
              <a:gd name="connsiteY3589" fmla="*/ 1257748 h 6858000"/>
              <a:gd name="connsiteX3590" fmla="*/ 5396153 w 6530564"/>
              <a:gd name="connsiteY3590" fmla="*/ 1262419 h 6858000"/>
              <a:gd name="connsiteX3591" fmla="*/ 5392481 w 6530564"/>
              <a:gd name="connsiteY3591" fmla="*/ 1268089 h 6858000"/>
              <a:gd name="connsiteX3592" fmla="*/ 5416835 w 6530564"/>
              <a:gd name="connsiteY3592" fmla="*/ 1267768 h 6858000"/>
              <a:gd name="connsiteX3593" fmla="*/ 5457515 w 6530564"/>
              <a:gd name="connsiteY3593" fmla="*/ 1298152 h 6858000"/>
              <a:gd name="connsiteX3594" fmla="*/ 5452843 w 6530564"/>
              <a:gd name="connsiteY3594" fmla="*/ 1299151 h 6858000"/>
              <a:gd name="connsiteX3595" fmla="*/ 5458513 w 6530564"/>
              <a:gd name="connsiteY3595" fmla="*/ 1302825 h 6858000"/>
              <a:gd name="connsiteX3596" fmla="*/ 5443501 w 6530564"/>
              <a:gd name="connsiteY3596" fmla="*/ 1301145 h 6858000"/>
              <a:gd name="connsiteX3597" fmla="*/ 5469850 w 6530564"/>
              <a:gd name="connsiteY3597" fmla="*/ 1310170 h 6858000"/>
              <a:gd name="connsiteX3598" fmla="*/ 5476517 w 6530564"/>
              <a:gd name="connsiteY3598" fmla="*/ 1318514 h 6858000"/>
              <a:gd name="connsiteX3599" fmla="*/ 5482186 w 6530564"/>
              <a:gd name="connsiteY3599" fmla="*/ 1322188 h 6858000"/>
              <a:gd name="connsiteX3600" fmla="*/ 5485860 w 6530564"/>
              <a:gd name="connsiteY3600" fmla="*/ 1316519 h 6858000"/>
              <a:gd name="connsiteX3601" fmla="*/ 5519873 w 6530564"/>
              <a:gd name="connsiteY3601" fmla="*/ 1338556 h 6858000"/>
              <a:gd name="connsiteX3602" fmla="*/ 5525542 w 6530564"/>
              <a:gd name="connsiteY3602" fmla="*/ 1342228 h 6858000"/>
              <a:gd name="connsiteX3603" fmla="*/ 5530213 w 6530564"/>
              <a:gd name="connsiteY3603" fmla="*/ 1341231 h 6858000"/>
              <a:gd name="connsiteX3604" fmla="*/ 5637924 w 6530564"/>
              <a:gd name="connsiteY3604" fmla="*/ 1411021 h 6858000"/>
              <a:gd name="connsiteX3605" fmla="*/ 5645589 w 6530564"/>
              <a:gd name="connsiteY3605" fmla="*/ 1424035 h 6858000"/>
              <a:gd name="connsiteX3606" fmla="*/ 5655929 w 6530564"/>
              <a:gd name="connsiteY3606" fmla="*/ 1426710 h 6858000"/>
              <a:gd name="connsiteX3607" fmla="*/ 5738288 w 6530564"/>
              <a:gd name="connsiteY3607" fmla="*/ 1492145 h 6858000"/>
              <a:gd name="connsiteX3608" fmla="*/ 5821645 w 6530564"/>
              <a:gd name="connsiteY3608" fmla="*/ 1562252 h 6858000"/>
              <a:gd name="connsiteX3609" fmla="*/ 5829311 w 6530564"/>
              <a:gd name="connsiteY3609" fmla="*/ 1575267 h 6858000"/>
              <a:gd name="connsiteX3610" fmla="*/ 5832983 w 6530564"/>
              <a:gd name="connsiteY3610" fmla="*/ 1569599 h 6858000"/>
              <a:gd name="connsiteX3611" fmla="*/ 5876659 w 6530564"/>
              <a:gd name="connsiteY3611" fmla="*/ 1613995 h 6858000"/>
              <a:gd name="connsiteX3612" fmla="*/ 5906998 w 6530564"/>
              <a:gd name="connsiteY3612" fmla="*/ 1641700 h 6858000"/>
              <a:gd name="connsiteX3613" fmla="*/ 5956341 w 6530564"/>
              <a:gd name="connsiteY3613" fmla="*/ 1689770 h 6858000"/>
              <a:gd name="connsiteX3614" fmla="*/ 6019021 w 6530564"/>
              <a:gd name="connsiteY3614" fmla="*/ 1754527 h 6858000"/>
              <a:gd name="connsiteX3615" fmla="*/ 6021017 w 6530564"/>
              <a:gd name="connsiteY3615" fmla="*/ 1763868 h 6858000"/>
              <a:gd name="connsiteX3616" fmla="*/ 6085689 w 6530564"/>
              <a:gd name="connsiteY3616" fmla="*/ 1837968 h 6858000"/>
              <a:gd name="connsiteX3617" fmla="*/ 6097027 w 6530564"/>
              <a:gd name="connsiteY3617" fmla="*/ 1845313 h 6858000"/>
              <a:gd name="connsiteX3618" fmla="*/ 6124692 w 6530564"/>
              <a:gd name="connsiteY3618" fmla="*/ 1883360 h 6858000"/>
              <a:gd name="connsiteX3619" fmla="*/ 6148365 w 6530564"/>
              <a:gd name="connsiteY3619" fmla="*/ 1902723 h 6858000"/>
              <a:gd name="connsiteX3620" fmla="*/ 6207689 w 6530564"/>
              <a:gd name="connsiteY3620" fmla="*/ 1997502 h 6858000"/>
              <a:gd name="connsiteX3621" fmla="*/ 6292683 w 6530564"/>
              <a:gd name="connsiteY3621" fmla="*/ 2120986 h 6858000"/>
              <a:gd name="connsiteX3622" fmla="*/ 6319349 w 6530564"/>
              <a:gd name="connsiteY3622" fmla="*/ 2154362 h 6858000"/>
              <a:gd name="connsiteX3623" fmla="*/ 6313681 w 6530564"/>
              <a:gd name="connsiteY3623" fmla="*/ 2150689 h 6858000"/>
              <a:gd name="connsiteX3624" fmla="*/ 6343343 w 6530564"/>
              <a:gd name="connsiteY3624" fmla="*/ 2198078 h 6858000"/>
              <a:gd name="connsiteX3625" fmla="*/ 6346335 w 6530564"/>
              <a:gd name="connsiteY3625" fmla="*/ 2212090 h 6858000"/>
              <a:gd name="connsiteX3626" fmla="*/ 6424979 w 6530564"/>
              <a:gd name="connsiteY3626" fmla="*/ 2351584 h 6858000"/>
              <a:gd name="connsiteX3627" fmla="*/ 6420309 w 6530564"/>
              <a:gd name="connsiteY3627" fmla="*/ 2352581 h 6858000"/>
              <a:gd name="connsiteX3628" fmla="*/ 6421307 w 6530564"/>
              <a:gd name="connsiteY3628" fmla="*/ 2357252 h 6858000"/>
              <a:gd name="connsiteX3629" fmla="*/ 6426975 w 6530564"/>
              <a:gd name="connsiteY3629" fmla="*/ 2360926 h 6858000"/>
              <a:gd name="connsiteX3630" fmla="*/ 6451966 w 6530564"/>
              <a:gd name="connsiteY3630" fmla="*/ 2409313 h 6858000"/>
              <a:gd name="connsiteX3631" fmla="*/ 6452965 w 6530564"/>
              <a:gd name="connsiteY3631" fmla="*/ 2413983 h 6858000"/>
              <a:gd name="connsiteX3632" fmla="*/ 6453963 w 6530564"/>
              <a:gd name="connsiteY3632" fmla="*/ 2418656 h 6858000"/>
              <a:gd name="connsiteX3633" fmla="*/ 6458633 w 6530564"/>
              <a:gd name="connsiteY3633" fmla="*/ 2417657 h 6858000"/>
              <a:gd name="connsiteX3634" fmla="*/ 6457635 w 6530564"/>
              <a:gd name="connsiteY3634" fmla="*/ 2412986 h 6858000"/>
              <a:gd name="connsiteX3635" fmla="*/ 6466299 w 6530564"/>
              <a:gd name="connsiteY3635" fmla="*/ 2430673 h 6858000"/>
              <a:gd name="connsiteX3636" fmla="*/ 6475639 w 6530564"/>
              <a:gd name="connsiteY3636" fmla="*/ 2428676 h 6858000"/>
              <a:gd name="connsiteX3637" fmla="*/ 6467975 w 6530564"/>
              <a:gd name="connsiteY3637" fmla="*/ 2415661 h 6858000"/>
              <a:gd name="connsiteX3638" fmla="*/ 6472646 w 6530564"/>
              <a:gd name="connsiteY3638" fmla="*/ 2414663 h 6858000"/>
              <a:gd name="connsiteX3639" fmla="*/ 6445979 w 6530564"/>
              <a:gd name="connsiteY3639" fmla="*/ 2381288 h 6858000"/>
              <a:gd name="connsiteX3640" fmla="*/ 6443981 w 6530564"/>
              <a:gd name="connsiteY3640" fmla="*/ 2371946 h 6858000"/>
              <a:gd name="connsiteX3641" fmla="*/ 6442985 w 6530564"/>
              <a:gd name="connsiteY3641" fmla="*/ 2367276 h 6858000"/>
              <a:gd name="connsiteX3642" fmla="*/ 6441987 w 6530564"/>
              <a:gd name="connsiteY3642" fmla="*/ 2362603 h 6858000"/>
              <a:gd name="connsiteX3643" fmla="*/ 6437315 w 6530564"/>
              <a:gd name="connsiteY3643" fmla="*/ 2363602 h 6858000"/>
              <a:gd name="connsiteX3644" fmla="*/ 6435319 w 6530564"/>
              <a:gd name="connsiteY3644" fmla="*/ 2354259 h 6858000"/>
              <a:gd name="connsiteX3645" fmla="*/ 6445659 w 6530564"/>
              <a:gd name="connsiteY3645" fmla="*/ 2356934 h 6858000"/>
              <a:gd name="connsiteX3646" fmla="*/ 6437995 w 6530564"/>
              <a:gd name="connsiteY3646" fmla="*/ 2343919 h 6858000"/>
              <a:gd name="connsiteX3647" fmla="*/ 6436996 w 6530564"/>
              <a:gd name="connsiteY3647" fmla="*/ 2339248 h 6858000"/>
              <a:gd name="connsiteX3648" fmla="*/ 6435999 w 6530564"/>
              <a:gd name="connsiteY3648" fmla="*/ 2334578 h 6858000"/>
              <a:gd name="connsiteX3649" fmla="*/ 6435001 w 6530564"/>
              <a:gd name="connsiteY3649" fmla="*/ 2329906 h 6858000"/>
              <a:gd name="connsiteX3650" fmla="*/ 6426338 w 6530564"/>
              <a:gd name="connsiteY3650" fmla="*/ 2312220 h 6858000"/>
              <a:gd name="connsiteX3651" fmla="*/ 6420669 w 6530564"/>
              <a:gd name="connsiteY3651" fmla="*/ 2308548 h 6858000"/>
              <a:gd name="connsiteX3652" fmla="*/ 6396677 w 6530564"/>
              <a:gd name="connsiteY3652" fmla="*/ 2264832 h 6858000"/>
              <a:gd name="connsiteX3653" fmla="*/ 6394681 w 6530564"/>
              <a:gd name="connsiteY3653" fmla="*/ 2255488 h 6858000"/>
              <a:gd name="connsiteX3654" fmla="*/ 6390010 w 6530564"/>
              <a:gd name="connsiteY3654" fmla="*/ 2256487 h 6858000"/>
              <a:gd name="connsiteX3655" fmla="*/ 6367015 w 6530564"/>
              <a:gd name="connsiteY3655" fmla="*/ 2217441 h 6858000"/>
              <a:gd name="connsiteX3656" fmla="*/ 6362345 w 6530564"/>
              <a:gd name="connsiteY3656" fmla="*/ 2218440 h 6858000"/>
              <a:gd name="connsiteX3657" fmla="*/ 6361347 w 6530564"/>
              <a:gd name="connsiteY3657" fmla="*/ 2213768 h 6858000"/>
              <a:gd name="connsiteX3658" fmla="*/ 6366017 w 6530564"/>
              <a:gd name="connsiteY3658" fmla="*/ 2212771 h 6858000"/>
              <a:gd name="connsiteX3659" fmla="*/ 6365019 w 6530564"/>
              <a:gd name="connsiteY3659" fmla="*/ 2208100 h 6858000"/>
              <a:gd name="connsiteX3660" fmla="*/ 6359351 w 6530564"/>
              <a:gd name="connsiteY3660" fmla="*/ 2204426 h 6858000"/>
              <a:gd name="connsiteX3661" fmla="*/ 6289369 w 6530564"/>
              <a:gd name="connsiteY3661" fmla="*/ 2082620 h 6858000"/>
              <a:gd name="connsiteX3662" fmla="*/ 6272043 w 6530564"/>
              <a:gd name="connsiteY3662" fmla="*/ 2047249 h 6858000"/>
              <a:gd name="connsiteX3663" fmla="*/ 6253041 w 6530564"/>
              <a:gd name="connsiteY3663" fmla="*/ 2026887 h 6858000"/>
              <a:gd name="connsiteX3664" fmla="*/ 6226373 w 6530564"/>
              <a:gd name="connsiteY3664" fmla="*/ 1993510 h 6858000"/>
              <a:gd name="connsiteX3665" fmla="*/ 6037705 w 6530564"/>
              <a:gd name="connsiteY3665" fmla="*/ 1750534 h 6858000"/>
              <a:gd name="connsiteX3666" fmla="*/ 6040378 w 6530564"/>
              <a:gd name="connsiteY3666" fmla="*/ 1740194 h 6858000"/>
              <a:gd name="connsiteX3667" fmla="*/ 6041377 w 6530564"/>
              <a:gd name="connsiteY3667" fmla="*/ 1744864 h 6858000"/>
              <a:gd name="connsiteX3668" fmla="*/ 6046048 w 6530564"/>
              <a:gd name="connsiteY3668" fmla="*/ 1743867 h 6858000"/>
              <a:gd name="connsiteX3669" fmla="*/ 6039381 w 6530564"/>
              <a:gd name="connsiteY3669" fmla="*/ 1735524 h 6858000"/>
              <a:gd name="connsiteX3670" fmla="*/ 6036386 w 6530564"/>
              <a:gd name="connsiteY3670" fmla="*/ 1721512 h 6858000"/>
              <a:gd name="connsiteX3671" fmla="*/ 6014709 w 6530564"/>
              <a:gd name="connsiteY3671" fmla="*/ 1711489 h 6858000"/>
              <a:gd name="connsiteX3672" fmla="*/ 6013711 w 6530564"/>
              <a:gd name="connsiteY3672" fmla="*/ 1706819 h 6858000"/>
              <a:gd name="connsiteX3673" fmla="*/ 6008043 w 6530564"/>
              <a:gd name="connsiteY3673" fmla="*/ 1703145 h 6858000"/>
              <a:gd name="connsiteX3674" fmla="*/ 6007045 w 6530564"/>
              <a:gd name="connsiteY3674" fmla="*/ 1698475 h 6858000"/>
              <a:gd name="connsiteX3675" fmla="*/ 6002374 w 6530564"/>
              <a:gd name="connsiteY3675" fmla="*/ 1699472 h 6858000"/>
              <a:gd name="connsiteX3676" fmla="*/ 5995707 w 6530564"/>
              <a:gd name="connsiteY3676" fmla="*/ 1691128 h 6858000"/>
              <a:gd name="connsiteX3677" fmla="*/ 5981375 w 6530564"/>
              <a:gd name="connsiteY3677" fmla="*/ 1669769 h 6858000"/>
              <a:gd name="connsiteX3678" fmla="*/ 5986045 w 6530564"/>
              <a:gd name="connsiteY3678" fmla="*/ 1668771 h 6858000"/>
              <a:gd name="connsiteX3679" fmla="*/ 5991715 w 6530564"/>
              <a:gd name="connsiteY3679" fmla="*/ 1672443 h 6858000"/>
              <a:gd name="connsiteX3680" fmla="*/ 5985048 w 6530564"/>
              <a:gd name="connsiteY3680" fmla="*/ 1664101 h 6858000"/>
              <a:gd name="connsiteX3681" fmla="*/ 5979379 w 6530564"/>
              <a:gd name="connsiteY3681" fmla="*/ 1660427 h 6858000"/>
              <a:gd name="connsiteX3682" fmla="*/ 5961375 w 6530564"/>
              <a:gd name="connsiteY3682" fmla="*/ 1644738 h 6858000"/>
              <a:gd name="connsiteX3683" fmla="*/ 5960376 w 6530564"/>
              <a:gd name="connsiteY3683" fmla="*/ 1640066 h 6858000"/>
              <a:gd name="connsiteX3684" fmla="*/ 5953710 w 6530564"/>
              <a:gd name="connsiteY3684" fmla="*/ 1631721 h 6858000"/>
              <a:gd name="connsiteX3685" fmla="*/ 5949037 w 6530564"/>
              <a:gd name="connsiteY3685" fmla="*/ 1632720 h 6858000"/>
              <a:gd name="connsiteX3686" fmla="*/ 5950036 w 6530564"/>
              <a:gd name="connsiteY3686" fmla="*/ 1637390 h 6858000"/>
              <a:gd name="connsiteX3687" fmla="*/ 5942371 w 6530564"/>
              <a:gd name="connsiteY3687" fmla="*/ 1624375 h 6858000"/>
              <a:gd name="connsiteX3688" fmla="*/ 5933029 w 6530564"/>
              <a:gd name="connsiteY3688" fmla="*/ 1626372 h 6858000"/>
              <a:gd name="connsiteX3689" fmla="*/ 5931033 w 6530564"/>
              <a:gd name="connsiteY3689" fmla="*/ 1617029 h 6858000"/>
              <a:gd name="connsiteX3690" fmla="*/ 5925364 w 6530564"/>
              <a:gd name="connsiteY3690" fmla="*/ 1613357 h 6858000"/>
              <a:gd name="connsiteX3691" fmla="*/ 5924365 w 6530564"/>
              <a:gd name="connsiteY3691" fmla="*/ 1608686 h 6858000"/>
              <a:gd name="connsiteX3692" fmla="*/ 5919695 w 6530564"/>
              <a:gd name="connsiteY3692" fmla="*/ 1609683 h 6858000"/>
              <a:gd name="connsiteX3693" fmla="*/ 5920694 w 6530564"/>
              <a:gd name="connsiteY3693" fmla="*/ 1614354 h 6858000"/>
              <a:gd name="connsiteX3694" fmla="*/ 5872349 w 6530564"/>
              <a:gd name="connsiteY3694" fmla="*/ 1570957 h 6858000"/>
              <a:gd name="connsiteX3695" fmla="*/ 5865681 w 6530564"/>
              <a:gd name="connsiteY3695" fmla="*/ 1562613 h 6858000"/>
              <a:gd name="connsiteX3696" fmla="*/ 5855341 w 6530564"/>
              <a:gd name="connsiteY3696" fmla="*/ 1559936 h 6858000"/>
              <a:gd name="connsiteX3697" fmla="*/ 5856125 w 6530564"/>
              <a:gd name="connsiteY3697" fmla="*/ 1563605 h 6858000"/>
              <a:gd name="connsiteX3698" fmla="*/ 5841049 w 6530564"/>
              <a:gd name="connsiteY3698" fmla="*/ 1551621 h 6858000"/>
              <a:gd name="connsiteX3699" fmla="*/ 5789989 w 6530564"/>
              <a:gd name="connsiteY3699" fmla="*/ 1505521 h 6858000"/>
              <a:gd name="connsiteX3700" fmla="*/ 5763639 w 6530564"/>
              <a:gd name="connsiteY3700" fmla="*/ 1496497 h 6858000"/>
              <a:gd name="connsiteX3701" fmla="*/ 5760645 w 6530564"/>
              <a:gd name="connsiteY3701" fmla="*/ 1482484 h 6858000"/>
              <a:gd name="connsiteX3702" fmla="*/ 5731302 w 6530564"/>
              <a:gd name="connsiteY3702" fmla="*/ 1459447 h 6858000"/>
              <a:gd name="connsiteX3703" fmla="*/ 5710622 w 6530564"/>
              <a:gd name="connsiteY3703" fmla="*/ 1454098 h 6858000"/>
              <a:gd name="connsiteX3704" fmla="*/ 5691620 w 6530564"/>
              <a:gd name="connsiteY3704" fmla="*/ 1433737 h 6858000"/>
              <a:gd name="connsiteX3705" fmla="*/ 5696290 w 6530564"/>
              <a:gd name="connsiteY3705" fmla="*/ 1432738 h 6858000"/>
              <a:gd name="connsiteX3706" fmla="*/ 5706631 w 6530564"/>
              <a:gd name="connsiteY3706" fmla="*/ 1435415 h 6858000"/>
              <a:gd name="connsiteX3707" fmla="*/ 5699964 w 6530564"/>
              <a:gd name="connsiteY3707" fmla="*/ 1427069 h 6858000"/>
              <a:gd name="connsiteX3708" fmla="*/ 5694295 w 6530564"/>
              <a:gd name="connsiteY3708" fmla="*/ 1423397 h 6858000"/>
              <a:gd name="connsiteX3709" fmla="*/ 5710304 w 6530564"/>
              <a:gd name="connsiteY3709" fmla="*/ 1429745 h 6858000"/>
              <a:gd name="connsiteX3710" fmla="*/ 5687628 w 6530564"/>
              <a:gd name="connsiteY3710" fmla="*/ 1415053 h 6858000"/>
              <a:gd name="connsiteX3711" fmla="*/ 5681959 w 6530564"/>
              <a:gd name="connsiteY3711" fmla="*/ 1411380 h 6858000"/>
              <a:gd name="connsiteX3712" fmla="*/ 5665951 w 6530564"/>
              <a:gd name="connsiteY3712" fmla="*/ 1405033 h 6858000"/>
              <a:gd name="connsiteX3713" fmla="*/ 5672618 w 6530564"/>
              <a:gd name="connsiteY3713" fmla="*/ 1413376 h 6858000"/>
              <a:gd name="connsiteX3714" fmla="*/ 5673615 w 6530564"/>
              <a:gd name="connsiteY3714" fmla="*/ 1418048 h 6858000"/>
              <a:gd name="connsiteX3715" fmla="*/ 5656608 w 6530564"/>
              <a:gd name="connsiteY3715" fmla="*/ 1407029 h 6858000"/>
              <a:gd name="connsiteX3716" fmla="*/ 5665271 w 6530564"/>
              <a:gd name="connsiteY3716" fmla="*/ 1424714 h 6858000"/>
              <a:gd name="connsiteX3717" fmla="*/ 5639602 w 6530564"/>
              <a:gd name="connsiteY3717" fmla="*/ 1396008 h 6858000"/>
              <a:gd name="connsiteX3718" fmla="*/ 5645271 w 6530564"/>
              <a:gd name="connsiteY3718" fmla="*/ 1399681 h 6858000"/>
              <a:gd name="connsiteX3719" fmla="*/ 5654611 w 6530564"/>
              <a:gd name="connsiteY3719" fmla="*/ 1397686 h 6858000"/>
              <a:gd name="connsiteX3720" fmla="*/ 5643275 w 6530564"/>
              <a:gd name="connsiteY3720" fmla="*/ 1390339 h 6858000"/>
              <a:gd name="connsiteX3721" fmla="*/ 5642277 w 6530564"/>
              <a:gd name="connsiteY3721" fmla="*/ 1385668 h 6858000"/>
              <a:gd name="connsiteX3722" fmla="*/ 5641279 w 6530564"/>
              <a:gd name="connsiteY3722" fmla="*/ 1380997 h 6858000"/>
              <a:gd name="connsiteX3723" fmla="*/ 5645949 w 6530564"/>
              <a:gd name="connsiteY3723" fmla="*/ 1379999 h 6858000"/>
              <a:gd name="connsiteX3724" fmla="*/ 5635609 w 6530564"/>
              <a:gd name="connsiteY3724" fmla="*/ 1377324 h 6858000"/>
              <a:gd name="connsiteX3725" fmla="*/ 5629939 w 6530564"/>
              <a:gd name="connsiteY3725" fmla="*/ 1373652 h 6858000"/>
              <a:gd name="connsiteX3726" fmla="*/ 5616607 w 6530564"/>
              <a:gd name="connsiteY3726" fmla="*/ 1356962 h 6858000"/>
              <a:gd name="connsiteX3727" fmla="*/ 5622275 w 6530564"/>
              <a:gd name="connsiteY3727" fmla="*/ 1360636 h 6858000"/>
              <a:gd name="connsiteX3728" fmla="*/ 5632616 w 6530564"/>
              <a:gd name="connsiteY3728" fmla="*/ 1363312 h 6858000"/>
              <a:gd name="connsiteX3729" fmla="*/ 5620280 w 6530564"/>
              <a:gd name="connsiteY3729" fmla="*/ 1351294 h 6858000"/>
              <a:gd name="connsiteX3730" fmla="*/ 5614611 w 6530564"/>
              <a:gd name="connsiteY3730" fmla="*/ 1347621 h 6858000"/>
              <a:gd name="connsiteX3731" fmla="*/ 5608941 w 6530564"/>
              <a:gd name="connsiteY3731" fmla="*/ 1343947 h 6858000"/>
              <a:gd name="connsiteX3732" fmla="*/ 5599600 w 6530564"/>
              <a:gd name="connsiteY3732" fmla="*/ 1345945 h 6858000"/>
              <a:gd name="connsiteX3733" fmla="*/ 5606266 w 6530564"/>
              <a:gd name="connsiteY3733" fmla="*/ 1354289 h 6858000"/>
              <a:gd name="connsiteX3734" fmla="*/ 5610937 w 6530564"/>
              <a:gd name="connsiteY3734" fmla="*/ 1353291 h 6858000"/>
              <a:gd name="connsiteX3735" fmla="*/ 5616607 w 6530564"/>
              <a:gd name="connsiteY3735" fmla="*/ 1356962 h 6858000"/>
              <a:gd name="connsiteX3736" fmla="*/ 5625269 w 6530564"/>
              <a:gd name="connsiteY3736" fmla="*/ 1374649 h 6858000"/>
              <a:gd name="connsiteX3737" fmla="*/ 5619601 w 6530564"/>
              <a:gd name="connsiteY3737" fmla="*/ 1370976 h 6858000"/>
              <a:gd name="connsiteX3738" fmla="*/ 5620599 w 6530564"/>
              <a:gd name="connsiteY3738" fmla="*/ 1375646 h 6858000"/>
              <a:gd name="connsiteX3739" fmla="*/ 5621597 w 6530564"/>
              <a:gd name="connsiteY3739" fmla="*/ 1380318 h 6858000"/>
              <a:gd name="connsiteX3740" fmla="*/ 5626267 w 6530564"/>
              <a:gd name="connsiteY3740" fmla="*/ 1379320 h 6858000"/>
              <a:gd name="connsiteX3741" fmla="*/ 5631935 w 6530564"/>
              <a:gd name="connsiteY3741" fmla="*/ 1382993 h 6858000"/>
              <a:gd name="connsiteX3742" fmla="*/ 5627265 w 6530564"/>
              <a:gd name="connsiteY3742" fmla="*/ 1383992 h 6858000"/>
              <a:gd name="connsiteX3743" fmla="*/ 5632935 w 6530564"/>
              <a:gd name="connsiteY3743" fmla="*/ 1387664 h 6858000"/>
              <a:gd name="connsiteX3744" fmla="*/ 5633931 w 6530564"/>
              <a:gd name="connsiteY3744" fmla="*/ 1392336 h 6858000"/>
              <a:gd name="connsiteX3745" fmla="*/ 5594249 w 6530564"/>
              <a:gd name="connsiteY3745" fmla="*/ 1366625 h 6858000"/>
              <a:gd name="connsiteX3746" fmla="*/ 5598919 w 6530564"/>
              <a:gd name="connsiteY3746" fmla="*/ 1365626 h 6858000"/>
              <a:gd name="connsiteX3747" fmla="*/ 5603592 w 6530564"/>
              <a:gd name="connsiteY3747" fmla="*/ 1364627 h 6858000"/>
              <a:gd name="connsiteX3748" fmla="*/ 5597922 w 6530564"/>
              <a:gd name="connsiteY3748" fmla="*/ 1360955 h 6858000"/>
              <a:gd name="connsiteX3749" fmla="*/ 5593251 w 6530564"/>
              <a:gd name="connsiteY3749" fmla="*/ 1361952 h 6858000"/>
              <a:gd name="connsiteX3750" fmla="*/ 5587582 w 6530564"/>
              <a:gd name="connsiteY3750" fmla="*/ 1358280 h 6858000"/>
              <a:gd name="connsiteX3751" fmla="*/ 5574249 w 6530564"/>
              <a:gd name="connsiteY3751" fmla="*/ 1341592 h 6858000"/>
              <a:gd name="connsiteX3752" fmla="*/ 5573250 w 6530564"/>
              <a:gd name="connsiteY3752" fmla="*/ 1336920 h 6858000"/>
              <a:gd name="connsiteX3753" fmla="*/ 5567581 w 6530564"/>
              <a:gd name="connsiteY3753" fmla="*/ 1333248 h 6858000"/>
              <a:gd name="connsiteX3754" fmla="*/ 5562910 w 6530564"/>
              <a:gd name="connsiteY3754" fmla="*/ 1334245 h 6858000"/>
              <a:gd name="connsiteX3755" fmla="*/ 5563907 w 6530564"/>
              <a:gd name="connsiteY3755" fmla="*/ 1338917 h 6858000"/>
              <a:gd name="connsiteX3756" fmla="*/ 5540235 w 6530564"/>
              <a:gd name="connsiteY3756" fmla="*/ 1319554 h 6858000"/>
              <a:gd name="connsiteX3757" fmla="*/ 5534565 w 6530564"/>
              <a:gd name="connsiteY3757" fmla="*/ 1315881 h 6858000"/>
              <a:gd name="connsiteX3758" fmla="*/ 5529895 w 6530564"/>
              <a:gd name="connsiteY3758" fmla="*/ 1316878 h 6858000"/>
              <a:gd name="connsiteX3759" fmla="*/ 5530893 w 6530564"/>
              <a:gd name="connsiteY3759" fmla="*/ 1321550 h 6858000"/>
              <a:gd name="connsiteX3760" fmla="*/ 5510213 w 6530564"/>
              <a:gd name="connsiteY3760" fmla="*/ 1316199 h 6858000"/>
              <a:gd name="connsiteX3761" fmla="*/ 5439193 w 6530564"/>
              <a:gd name="connsiteY3761" fmla="*/ 1258110 h 6858000"/>
              <a:gd name="connsiteX3762" fmla="*/ 5435519 w 6530564"/>
              <a:gd name="connsiteY3762" fmla="*/ 1263778 h 6858000"/>
              <a:gd name="connsiteX3763" fmla="*/ 5434519 w 6530564"/>
              <a:gd name="connsiteY3763" fmla="*/ 1259108 h 6858000"/>
              <a:gd name="connsiteX3764" fmla="*/ 5428851 w 6530564"/>
              <a:gd name="connsiteY3764" fmla="*/ 1255434 h 6858000"/>
              <a:gd name="connsiteX3765" fmla="*/ 5429849 w 6530564"/>
              <a:gd name="connsiteY3765" fmla="*/ 1260105 h 6858000"/>
              <a:gd name="connsiteX3766" fmla="*/ 5392843 w 6530564"/>
              <a:gd name="connsiteY3766" fmla="*/ 1224054 h 6858000"/>
              <a:gd name="connsiteX3767" fmla="*/ 5384497 w 6530564"/>
              <a:gd name="connsiteY3767" fmla="*/ 1230720 h 6858000"/>
              <a:gd name="connsiteX3768" fmla="*/ 5377830 w 6530564"/>
              <a:gd name="connsiteY3768" fmla="*/ 1222376 h 6858000"/>
              <a:gd name="connsiteX3769" fmla="*/ 5366493 w 6530564"/>
              <a:gd name="connsiteY3769" fmla="*/ 1215031 h 6858000"/>
              <a:gd name="connsiteX3770" fmla="*/ 5371164 w 6530564"/>
              <a:gd name="connsiteY3770" fmla="*/ 1214034 h 6858000"/>
              <a:gd name="connsiteX3771" fmla="*/ 5370165 w 6530564"/>
              <a:gd name="connsiteY3771" fmla="*/ 1209361 h 6858000"/>
              <a:gd name="connsiteX3772" fmla="*/ 5359825 w 6530564"/>
              <a:gd name="connsiteY3772" fmla="*/ 1206686 h 6858000"/>
              <a:gd name="connsiteX3773" fmla="*/ 5355155 w 6530564"/>
              <a:gd name="connsiteY3773" fmla="*/ 1207685 h 6858000"/>
              <a:gd name="connsiteX3774" fmla="*/ 5316471 w 6530564"/>
              <a:gd name="connsiteY3774" fmla="*/ 1186644 h 6858000"/>
              <a:gd name="connsiteX3775" fmla="*/ 5328805 w 6530564"/>
              <a:gd name="connsiteY3775" fmla="*/ 1198660 h 6858000"/>
              <a:gd name="connsiteX3776" fmla="*/ 5339148 w 6530564"/>
              <a:gd name="connsiteY3776" fmla="*/ 1201337 h 6858000"/>
              <a:gd name="connsiteX3777" fmla="*/ 5339145 w 6530564"/>
              <a:gd name="connsiteY3777" fmla="*/ 1201337 h 6858000"/>
              <a:gd name="connsiteX3778" fmla="*/ 5340143 w 6530564"/>
              <a:gd name="connsiteY3778" fmla="*/ 1206007 h 6858000"/>
              <a:gd name="connsiteX3779" fmla="*/ 5345813 w 6530564"/>
              <a:gd name="connsiteY3779" fmla="*/ 1209681 h 6858000"/>
              <a:gd name="connsiteX3780" fmla="*/ 5341141 w 6530564"/>
              <a:gd name="connsiteY3780" fmla="*/ 1210678 h 6858000"/>
              <a:gd name="connsiteX3781" fmla="*/ 5335473 w 6530564"/>
              <a:gd name="connsiteY3781" fmla="*/ 1207006 h 6858000"/>
              <a:gd name="connsiteX3782" fmla="*/ 5336470 w 6530564"/>
              <a:gd name="connsiteY3782" fmla="*/ 1211676 h 6858000"/>
              <a:gd name="connsiteX3783" fmla="*/ 5342139 w 6530564"/>
              <a:gd name="connsiteY3783" fmla="*/ 1215350 h 6858000"/>
              <a:gd name="connsiteX3784" fmla="*/ 5347809 w 6530564"/>
              <a:gd name="connsiteY3784" fmla="*/ 1219022 h 6858000"/>
              <a:gd name="connsiteX3785" fmla="*/ 5337469 w 6530564"/>
              <a:gd name="connsiteY3785" fmla="*/ 1216347 h 6858000"/>
              <a:gd name="connsiteX3786" fmla="*/ 5331799 w 6530564"/>
              <a:gd name="connsiteY3786" fmla="*/ 1212674 h 6858000"/>
              <a:gd name="connsiteX3787" fmla="*/ 5326130 w 6530564"/>
              <a:gd name="connsiteY3787" fmla="*/ 1209000 h 6858000"/>
              <a:gd name="connsiteX3788" fmla="*/ 5314793 w 6530564"/>
              <a:gd name="connsiteY3788" fmla="*/ 1201655 h 6858000"/>
              <a:gd name="connsiteX3789" fmla="*/ 5316787 w 6530564"/>
              <a:gd name="connsiteY3789" fmla="*/ 1210996 h 6858000"/>
              <a:gd name="connsiteX3790" fmla="*/ 5317786 w 6530564"/>
              <a:gd name="connsiteY3790" fmla="*/ 1215668 h 6858000"/>
              <a:gd name="connsiteX3791" fmla="*/ 5294113 w 6530564"/>
              <a:gd name="connsiteY3791" fmla="*/ 1196306 h 6858000"/>
              <a:gd name="connsiteX3792" fmla="*/ 5298783 w 6530564"/>
              <a:gd name="connsiteY3792" fmla="*/ 1195307 h 6858000"/>
              <a:gd name="connsiteX3793" fmla="*/ 5297785 w 6530564"/>
              <a:gd name="connsiteY3793" fmla="*/ 1190636 h 6858000"/>
              <a:gd name="connsiteX3794" fmla="*/ 5293114 w 6530564"/>
              <a:gd name="connsiteY3794" fmla="*/ 1191633 h 6858000"/>
              <a:gd name="connsiteX3795" fmla="*/ 5288443 w 6530564"/>
              <a:gd name="connsiteY3795" fmla="*/ 1192631 h 6858000"/>
              <a:gd name="connsiteX3796" fmla="*/ 5282775 w 6530564"/>
              <a:gd name="connsiteY3796" fmla="*/ 1188958 h 6858000"/>
              <a:gd name="connsiteX3797" fmla="*/ 5265767 w 6530564"/>
              <a:gd name="connsiteY3797" fmla="*/ 1177939 h 6858000"/>
              <a:gd name="connsiteX3798" fmla="*/ 5237741 w 6530564"/>
              <a:gd name="connsiteY3798" fmla="*/ 1183927 h 6858000"/>
              <a:gd name="connsiteX3799" fmla="*/ 5264090 w 6530564"/>
              <a:gd name="connsiteY3799" fmla="*/ 1192949 h 6858000"/>
              <a:gd name="connsiteX3800" fmla="*/ 5254749 w 6530564"/>
              <a:gd name="connsiteY3800" fmla="*/ 1194947 h 6858000"/>
              <a:gd name="connsiteX3801" fmla="*/ 5255746 w 6530564"/>
              <a:gd name="connsiteY3801" fmla="*/ 1199616 h 6858000"/>
              <a:gd name="connsiteX3802" fmla="*/ 5210394 w 6530564"/>
              <a:gd name="connsiteY3802" fmla="*/ 1170233 h 6858000"/>
              <a:gd name="connsiteX3803" fmla="*/ 5166041 w 6530564"/>
              <a:gd name="connsiteY3803" fmla="*/ 1145520 h 6858000"/>
              <a:gd name="connsiteX3804" fmla="*/ 5175383 w 6530564"/>
              <a:gd name="connsiteY3804" fmla="*/ 1143524 h 6858000"/>
              <a:gd name="connsiteX3805" fmla="*/ 5152707 w 6530564"/>
              <a:gd name="connsiteY3805" fmla="*/ 1128832 h 6858000"/>
              <a:gd name="connsiteX3806" fmla="*/ 5132025 w 6530564"/>
              <a:gd name="connsiteY3806" fmla="*/ 1123480 h 6858000"/>
              <a:gd name="connsiteX3807" fmla="*/ 5122685 w 6530564"/>
              <a:gd name="connsiteY3807" fmla="*/ 1125476 h 6858000"/>
              <a:gd name="connsiteX3808" fmla="*/ 5046313 w 6530564"/>
              <a:gd name="connsiteY3808" fmla="*/ 1088067 h 6858000"/>
              <a:gd name="connsiteX3809" fmla="*/ 5030303 w 6530564"/>
              <a:gd name="connsiteY3809" fmla="*/ 1081718 h 6858000"/>
              <a:gd name="connsiteX3810" fmla="*/ 5086675 w 6530564"/>
              <a:gd name="connsiteY3810" fmla="*/ 1094097 h 6858000"/>
              <a:gd name="connsiteX3811" fmla="*/ 5085676 w 6530564"/>
              <a:gd name="connsiteY3811" fmla="*/ 1089426 h 6858000"/>
              <a:gd name="connsiteX3812" fmla="*/ 5095019 w 6530564"/>
              <a:gd name="connsiteY3812" fmla="*/ 1087429 h 6858000"/>
              <a:gd name="connsiteX3813" fmla="*/ 5029307 w 6530564"/>
              <a:gd name="connsiteY3813" fmla="*/ 1077048 h 6858000"/>
              <a:gd name="connsiteX3814" fmla="*/ 5028309 w 6530564"/>
              <a:gd name="connsiteY3814" fmla="*/ 1072377 h 6858000"/>
              <a:gd name="connsiteX3815" fmla="*/ 5032979 w 6530564"/>
              <a:gd name="connsiteY3815" fmla="*/ 1071380 h 6858000"/>
              <a:gd name="connsiteX3816" fmla="*/ 5027310 w 6530564"/>
              <a:gd name="connsiteY3816" fmla="*/ 1067706 h 6858000"/>
              <a:gd name="connsiteX3817" fmla="*/ 5005631 w 6530564"/>
              <a:gd name="connsiteY3817" fmla="*/ 1057685 h 6858000"/>
              <a:gd name="connsiteX3818" fmla="*/ 5000961 w 6530564"/>
              <a:gd name="connsiteY3818" fmla="*/ 1058683 h 6858000"/>
              <a:gd name="connsiteX3819" fmla="*/ 4995291 w 6530564"/>
              <a:gd name="connsiteY3819" fmla="*/ 1055010 h 6858000"/>
              <a:gd name="connsiteX3820" fmla="*/ 4983954 w 6530564"/>
              <a:gd name="connsiteY3820" fmla="*/ 1047662 h 6858000"/>
              <a:gd name="connsiteX3821" fmla="*/ 4982957 w 6530564"/>
              <a:gd name="connsiteY3821" fmla="*/ 1042992 h 6858000"/>
              <a:gd name="connsiteX3822" fmla="*/ 4977287 w 6530564"/>
              <a:gd name="connsiteY3822" fmla="*/ 1039320 h 6858000"/>
              <a:gd name="connsiteX3823" fmla="*/ 4973614 w 6530564"/>
              <a:gd name="connsiteY3823" fmla="*/ 1044988 h 6858000"/>
              <a:gd name="connsiteX3824" fmla="*/ 4942594 w 6530564"/>
              <a:gd name="connsiteY3824" fmla="*/ 1036963 h 6858000"/>
              <a:gd name="connsiteX3825" fmla="*/ 4947265 w 6530564"/>
              <a:gd name="connsiteY3825" fmla="*/ 1035964 h 6858000"/>
              <a:gd name="connsiteX3826" fmla="*/ 4946267 w 6530564"/>
              <a:gd name="connsiteY3826" fmla="*/ 1031294 h 6858000"/>
              <a:gd name="connsiteX3827" fmla="*/ 4941597 w 6530564"/>
              <a:gd name="connsiteY3827" fmla="*/ 1032293 h 6858000"/>
              <a:gd name="connsiteX3828" fmla="*/ 4936925 w 6530564"/>
              <a:gd name="connsiteY3828" fmla="*/ 1033290 h 6858000"/>
              <a:gd name="connsiteX3829" fmla="*/ 4921914 w 6530564"/>
              <a:gd name="connsiteY3829" fmla="*/ 1031612 h 6858000"/>
              <a:gd name="connsiteX3830" fmla="*/ 4927583 w 6530564"/>
              <a:gd name="connsiteY3830" fmla="*/ 1035286 h 6858000"/>
              <a:gd name="connsiteX3831" fmla="*/ 4973614 w 6530564"/>
              <a:gd name="connsiteY3831" fmla="*/ 1044988 h 6858000"/>
              <a:gd name="connsiteX3832" fmla="*/ 4964271 w 6530564"/>
              <a:gd name="connsiteY3832" fmla="*/ 1046983 h 6858000"/>
              <a:gd name="connsiteX3833" fmla="*/ 4965270 w 6530564"/>
              <a:gd name="connsiteY3833" fmla="*/ 1051656 h 6858000"/>
              <a:gd name="connsiteX3834" fmla="*/ 4969940 w 6530564"/>
              <a:gd name="connsiteY3834" fmla="*/ 1050657 h 6858000"/>
              <a:gd name="connsiteX3835" fmla="*/ 4975610 w 6530564"/>
              <a:gd name="connsiteY3835" fmla="*/ 1054330 h 6858000"/>
              <a:gd name="connsiteX3836" fmla="*/ 4980281 w 6530564"/>
              <a:gd name="connsiteY3836" fmla="*/ 1053332 h 6858000"/>
              <a:gd name="connsiteX3837" fmla="*/ 4976607 w 6530564"/>
              <a:gd name="connsiteY3837" fmla="*/ 1059002 h 6858000"/>
              <a:gd name="connsiteX3838" fmla="*/ 4945587 w 6530564"/>
              <a:gd name="connsiteY3838" fmla="*/ 1050975 h 6858000"/>
              <a:gd name="connsiteX3839" fmla="*/ 4888638 w 6530564"/>
              <a:gd name="connsiteY3839" fmla="*/ 1030174 h 6858000"/>
              <a:gd name="connsiteX3840" fmla="*/ 4883576 w 6530564"/>
              <a:gd name="connsiteY3840" fmla="*/ 1028576 h 6858000"/>
              <a:gd name="connsiteX3841" fmla="*/ 4677737 w 6530564"/>
              <a:gd name="connsiteY3841" fmla="*/ 918554 h 6858000"/>
              <a:gd name="connsiteX3842" fmla="*/ 4486061 w 6530564"/>
              <a:gd name="connsiteY3842" fmla="*/ 866223 h 6858000"/>
              <a:gd name="connsiteX3843" fmla="*/ 4048372 w 6530564"/>
              <a:gd name="connsiteY3843" fmla="*/ 829950 h 6858000"/>
              <a:gd name="connsiteX3844" fmla="*/ 2878191 w 6530564"/>
              <a:gd name="connsiteY3844" fmla="*/ 1029255 h 6858000"/>
              <a:gd name="connsiteX3845" fmla="*/ 2628640 w 6530564"/>
              <a:gd name="connsiteY3845" fmla="*/ 1161658 h 6858000"/>
              <a:gd name="connsiteX3846" fmla="*/ 2250745 w 6530564"/>
              <a:gd name="connsiteY3846" fmla="*/ 1414763 h 6858000"/>
              <a:gd name="connsiteX3847" fmla="*/ 2208076 w 6530564"/>
              <a:gd name="connsiteY3847" fmla="*/ 1423878 h 6858000"/>
              <a:gd name="connsiteX3848" fmla="*/ 2202136 w 6530564"/>
              <a:gd name="connsiteY3848" fmla="*/ 1413869 h 6858000"/>
              <a:gd name="connsiteX3849" fmla="*/ 2202084 w 6530564"/>
              <a:gd name="connsiteY3849" fmla="*/ 1411629 h 6858000"/>
              <a:gd name="connsiteX3850" fmla="*/ 2206238 w 6530564"/>
              <a:gd name="connsiteY3850" fmla="*/ 1407817 h 6858000"/>
              <a:gd name="connsiteX3851" fmla="*/ 2786866 w 6530564"/>
              <a:gd name="connsiteY3851" fmla="*/ 1028640 h 6858000"/>
              <a:gd name="connsiteX3852" fmla="*/ 2792535 w 6530564"/>
              <a:gd name="connsiteY3852" fmla="*/ 1032314 h 6858000"/>
              <a:gd name="connsiteX3853" fmla="*/ 2797204 w 6530564"/>
              <a:gd name="connsiteY3853" fmla="*/ 1031315 h 6858000"/>
              <a:gd name="connsiteX3854" fmla="*/ 2802875 w 6530564"/>
              <a:gd name="connsiteY3854" fmla="*/ 1034988 h 6858000"/>
              <a:gd name="connsiteX3855" fmla="*/ 2794529 w 6530564"/>
              <a:gd name="connsiteY3855" fmla="*/ 1041655 h 6858000"/>
              <a:gd name="connsiteX3856" fmla="*/ 2795528 w 6530564"/>
              <a:gd name="connsiteY3856" fmla="*/ 1046327 h 6858000"/>
              <a:gd name="connsiteX3857" fmla="*/ 2800199 w 6530564"/>
              <a:gd name="connsiteY3857" fmla="*/ 1045328 h 6858000"/>
              <a:gd name="connsiteX3858" fmla="*/ 2804871 w 6530564"/>
              <a:gd name="connsiteY3858" fmla="*/ 1044330 h 6858000"/>
              <a:gd name="connsiteX3859" fmla="*/ 2808543 w 6530564"/>
              <a:gd name="connsiteY3859" fmla="*/ 1038660 h 6858000"/>
              <a:gd name="connsiteX3860" fmla="*/ 2813215 w 6530564"/>
              <a:gd name="connsiteY3860" fmla="*/ 1037663 h 6858000"/>
              <a:gd name="connsiteX3861" fmla="*/ 2829222 w 6530564"/>
              <a:gd name="connsiteY3861" fmla="*/ 1044011 h 6858000"/>
              <a:gd name="connsiteX3862" fmla="*/ 2830901 w 6530564"/>
              <a:gd name="connsiteY3862" fmla="*/ 1029001 h 6858000"/>
              <a:gd name="connsiteX3863" fmla="*/ 2826228 w 6530564"/>
              <a:gd name="connsiteY3863" fmla="*/ 1029998 h 6858000"/>
              <a:gd name="connsiteX3864" fmla="*/ 2825231 w 6530564"/>
              <a:gd name="connsiteY3864" fmla="*/ 1025328 h 6858000"/>
              <a:gd name="connsiteX3865" fmla="*/ 2811218 w 6530564"/>
              <a:gd name="connsiteY3865" fmla="*/ 1028322 h 6858000"/>
              <a:gd name="connsiteX3866" fmla="*/ 2807546 w 6530564"/>
              <a:gd name="connsiteY3866" fmla="*/ 1033990 h 6858000"/>
              <a:gd name="connsiteX3867" fmla="*/ 2810219 w 6530564"/>
              <a:gd name="connsiteY3867" fmla="*/ 1023650 h 6858000"/>
              <a:gd name="connsiteX3868" fmla="*/ 2814891 w 6530564"/>
              <a:gd name="connsiteY3868" fmla="*/ 1022653 h 6858000"/>
              <a:gd name="connsiteX3869" fmla="*/ 2823235 w 6530564"/>
              <a:gd name="connsiteY3869" fmla="*/ 1015986 h 6858000"/>
              <a:gd name="connsiteX3870" fmla="*/ 2818565 w 6530564"/>
              <a:gd name="connsiteY3870" fmla="*/ 1016983 h 6858000"/>
              <a:gd name="connsiteX3871" fmla="*/ 3037465 w 6530564"/>
              <a:gd name="connsiteY3871" fmla="*/ 921374 h 6858000"/>
              <a:gd name="connsiteX3872" fmla="*/ 3058147 w 6530564"/>
              <a:gd name="connsiteY3872" fmla="*/ 926725 h 6858000"/>
              <a:gd name="connsiteX3873" fmla="*/ 3046809 w 6530564"/>
              <a:gd name="connsiteY3873" fmla="*/ 919377 h 6858000"/>
              <a:gd name="connsiteX3874" fmla="*/ 3051479 w 6530564"/>
              <a:gd name="connsiteY3874" fmla="*/ 918379 h 6858000"/>
              <a:gd name="connsiteX3875" fmla="*/ 3499823 w 6530564"/>
              <a:gd name="connsiteY3875" fmla="*/ 793288 h 6858000"/>
              <a:gd name="connsiteX3876" fmla="*/ 3644023 w 6530564"/>
              <a:gd name="connsiteY3876" fmla="*/ 771778 h 6858000"/>
              <a:gd name="connsiteX3877" fmla="*/ 3664087 w 6530564"/>
              <a:gd name="connsiteY3877" fmla="*/ 769873 h 6858000"/>
              <a:gd name="connsiteX3878" fmla="*/ 3801298 w 6530564"/>
              <a:gd name="connsiteY3878" fmla="*/ 765118 h 6858000"/>
              <a:gd name="connsiteX3879" fmla="*/ 3849108 w 6530564"/>
              <a:gd name="connsiteY3879" fmla="*/ 758706 h 6858000"/>
              <a:gd name="connsiteX3880" fmla="*/ 3858639 w 6530564"/>
              <a:gd name="connsiteY3880" fmla="*/ 750773 h 6858000"/>
              <a:gd name="connsiteX3881" fmla="*/ 1876892 w 6530564"/>
              <a:gd name="connsiteY3881" fmla="*/ 560831 h 6858000"/>
              <a:gd name="connsiteX3882" fmla="*/ 1898421 w 6530564"/>
              <a:gd name="connsiteY3882" fmla="*/ 560831 h 6858000"/>
              <a:gd name="connsiteX3883" fmla="*/ 1793475 w 6530564"/>
              <a:gd name="connsiteY3883" fmla="*/ 681915 h 6858000"/>
              <a:gd name="connsiteX3884" fmla="*/ 776305 w 6530564"/>
              <a:gd name="connsiteY3884" fmla="*/ 2172579 h 6858000"/>
              <a:gd name="connsiteX3885" fmla="*/ 760159 w 6530564"/>
              <a:gd name="connsiteY3885" fmla="*/ 2226393 h 6858000"/>
              <a:gd name="connsiteX3886" fmla="*/ 674049 w 6530564"/>
              <a:gd name="connsiteY3886" fmla="*/ 2724179 h 6858000"/>
              <a:gd name="connsiteX3887" fmla="*/ 622922 w 6530564"/>
              <a:gd name="connsiteY3887" fmla="*/ 3181602 h 6858000"/>
              <a:gd name="connsiteX3888" fmla="*/ 668667 w 6530564"/>
              <a:gd name="connsiteY3888" fmla="*/ 3073973 h 6858000"/>
              <a:gd name="connsiteX3889" fmla="*/ 725177 w 6530564"/>
              <a:gd name="connsiteY3889" fmla="*/ 2664982 h 6858000"/>
              <a:gd name="connsiteX3890" fmla="*/ 1438272 w 6530564"/>
              <a:gd name="connsiteY3890" fmla="*/ 1155483 h 6858000"/>
              <a:gd name="connsiteX3891" fmla="*/ 1629328 w 6530564"/>
              <a:gd name="connsiteY3891" fmla="*/ 999420 h 6858000"/>
              <a:gd name="connsiteX3892" fmla="*/ 1669692 w 6530564"/>
              <a:gd name="connsiteY3892" fmla="*/ 929461 h 6858000"/>
              <a:gd name="connsiteX3893" fmla="*/ 1739655 w 6530564"/>
              <a:gd name="connsiteY3893" fmla="*/ 848740 h 6858000"/>
              <a:gd name="connsiteX3894" fmla="*/ 1817693 w 6530564"/>
              <a:gd name="connsiteY3894" fmla="*/ 837977 h 6858000"/>
              <a:gd name="connsiteX3895" fmla="*/ 1715438 w 6530564"/>
              <a:gd name="connsiteY3895" fmla="*/ 953679 h 6858000"/>
              <a:gd name="connsiteX3896" fmla="*/ 1403290 w 6530564"/>
              <a:gd name="connsiteY3896" fmla="*/ 1335761 h 6858000"/>
              <a:gd name="connsiteX3897" fmla="*/ 1352163 w 6530564"/>
              <a:gd name="connsiteY3897" fmla="*/ 1448772 h 6858000"/>
              <a:gd name="connsiteX3898" fmla="*/ 1314489 w 6530564"/>
              <a:gd name="connsiteY3898" fmla="*/ 1532185 h 6858000"/>
              <a:gd name="connsiteX3899" fmla="*/ 1072307 w 6530564"/>
              <a:gd name="connsiteY3899" fmla="*/ 1965393 h 6858000"/>
              <a:gd name="connsiteX3900" fmla="*/ 1069616 w 6530564"/>
              <a:gd name="connsiteY3900" fmla="*/ 1997681 h 6858000"/>
              <a:gd name="connsiteX3901" fmla="*/ 1099217 w 6530564"/>
              <a:gd name="connsiteY3901" fmla="*/ 1970774 h 6858000"/>
              <a:gd name="connsiteX3902" fmla="*/ 1494782 w 6530564"/>
              <a:gd name="connsiteY3902" fmla="*/ 1327690 h 6858000"/>
              <a:gd name="connsiteX3903" fmla="*/ 1510927 w 6530564"/>
              <a:gd name="connsiteY3903" fmla="*/ 1303472 h 6858000"/>
              <a:gd name="connsiteX3904" fmla="*/ 1540528 w 6530564"/>
              <a:gd name="connsiteY3904" fmla="*/ 1300782 h 6858000"/>
              <a:gd name="connsiteX3905" fmla="*/ 1540528 w 6530564"/>
              <a:gd name="connsiteY3905" fmla="*/ 1330381 h 6858000"/>
              <a:gd name="connsiteX3906" fmla="*/ 1217616 w 6530564"/>
              <a:gd name="connsiteY3906" fmla="*/ 1836238 h 6858000"/>
              <a:gd name="connsiteX3907" fmla="*/ 1201472 w 6530564"/>
              <a:gd name="connsiteY3907" fmla="*/ 1865836 h 6858000"/>
              <a:gd name="connsiteX3908" fmla="*/ 1034634 w 6530564"/>
              <a:gd name="connsiteY3908" fmla="*/ 2315188 h 6858000"/>
              <a:gd name="connsiteX3909" fmla="*/ 886633 w 6530564"/>
              <a:gd name="connsiteY3909" fmla="*/ 3316138 h 6858000"/>
              <a:gd name="connsiteX3910" fmla="*/ 886633 w 6530564"/>
              <a:gd name="connsiteY3910" fmla="*/ 3345737 h 6858000"/>
              <a:gd name="connsiteX3911" fmla="*/ 910852 w 6530564"/>
              <a:gd name="connsiteY3911" fmla="*/ 3286541 h 6858000"/>
              <a:gd name="connsiteX3912" fmla="*/ 912039 w 6530564"/>
              <a:gd name="connsiteY3912" fmla="*/ 3267394 h 6858000"/>
              <a:gd name="connsiteX3913" fmla="*/ 911945 w 6530564"/>
              <a:gd name="connsiteY3913" fmla="*/ 3235898 h 6858000"/>
              <a:gd name="connsiteX3914" fmla="*/ 932891 w 6530564"/>
              <a:gd name="connsiteY3914" fmla="*/ 2963742 h 6858000"/>
              <a:gd name="connsiteX3915" fmla="*/ 935203 w 6530564"/>
              <a:gd name="connsiteY3915" fmla="*/ 2950827 h 6858000"/>
              <a:gd name="connsiteX3916" fmla="*/ 936942 w 6530564"/>
              <a:gd name="connsiteY3916" fmla="*/ 2948948 h 6858000"/>
              <a:gd name="connsiteX3917" fmla="*/ 967110 w 6530564"/>
              <a:gd name="connsiteY3917" fmla="*/ 2742550 h 6858000"/>
              <a:gd name="connsiteX3918" fmla="*/ 1653547 w 6530564"/>
              <a:gd name="connsiteY3918" fmla="*/ 1308854 h 6858000"/>
              <a:gd name="connsiteX3919" fmla="*/ 2092167 w 6530564"/>
              <a:gd name="connsiteY3919" fmla="*/ 889101 h 6858000"/>
              <a:gd name="connsiteX3920" fmla="*/ 2137913 w 6530564"/>
              <a:gd name="connsiteY3920" fmla="*/ 856811 h 6858000"/>
              <a:gd name="connsiteX3921" fmla="*/ 2108312 w 6530564"/>
              <a:gd name="connsiteY3921" fmla="*/ 940224 h 6858000"/>
              <a:gd name="connsiteX3922" fmla="*/ 2046421 w 6530564"/>
              <a:gd name="connsiteY3922" fmla="*/ 1055926 h 6858000"/>
              <a:gd name="connsiteX3923" fmla="*/ 2016821 w 6530564"/>
              <a:gd name="connsiteY3923" fmla="*/ 1093597 h 6858000"/>
              <a:gd name="connsiteX3924" fmla="*/ 1774638 w 6530564"/>
              <a:gd name="connsiteY3924" fmla="*/ 1349215 h 6858000"/>
              <a:gd name="connsiteX3925" fmla="*/ 1777328 w 6530564"/>
              <a:gd name="connsiteY3925" fmla="*/ 1386886 h 6858000"/>
              <a:gd name="connsiteX3926" fmla="*/ 1766565 w 6530564"/>
              <a:gd name="connsiteY3926" fmla="*/ 1421865 h 6858000"/>
              <a:gd name="connsiteX3927" fmla="*/ 1352163 w 6530564"/>
              <a:gd name="connsiteY3927" fmla="*/ 2091856 h 6858000"/>
              <a:gd name="connsiteX3928" fmla="*/ 1101907 w 6530564"/>
              <a:gd name="connsiteY3928" fmla="*/ 3087427 h 6858000"/>
              <a:gd name="connsiteX3929" fmla="*/ 1102580 w 6530564"/>
              <a:gd name="connsiteY3929" fmla="*/ 3094154 h 6858000"/>
              <a:gd name="connsiteX3930" fmla="*/ 1104570 w 6530564"/>
              <a:gd name="connsiteY3930" fmla="*/ 3100406 h 6858000"/>
              <a:gd name="connsiteX3931" fmla="*/ 1113843 w 6530564"/>
              <a:gd name="connsiteY3931" fmla="*/ 2999101 h 6858000"/>
              <a:gd name="connsiteX3932" fmla="*/ 1236682 w 6530564"/>
              <a:gd name="connsiteY3932" fmla="*/ 2487179 h 6858000"/>
              <a:gd name="connsiteX3933" fmla="*/ 1249712 w 6530564"/>
              <a:gd name="connsiteY3933" fmla="*/ 2472227 h 6858000"/>
              <a:gd name="connsiteX3934" fmla="*/ 1144152 w 6530564"/>
              <a:gd name="connsiteY3934" fmla="*/ 2998820 h 6858000"/>
              <a:gd name="connsiteX3935" fmla="*/ 1143877 w 6530564"/>
              <a:gd name="connsiteY3935" fmla="*/ 3001792 h 6858000"/>
              <a:gd name="connsiteX3936" fmla="*/ 1144625 w 6530564"/>
              <a:gd name="connsiteY3936" fmla="*/ 2999599 h 6858000"/>
              <a:gd name="connsiteX3937" fmla="*/ 1220307 w 6530564"/>
              <a:gd name="connsiteY3937" fmla="*/ 2673054 h 6858000"/>
              <a:gd name="connsiteX3938" fmla="*/ 1182634 w 6530564"/>
              <a:gd name="connsiteY3938" fmla="*/ 3001323 h 6858000"/>
              <a:gd name="connsiteX3939" fmla="*/ 1177230 w 6530564"/>
              <a:gd name="connsiteY3939" fmla="*/ 3017964 h 6858000"/>
              <a:gd name="connsiteX3940" fmla="*/ 1193129 w 6530564"/>
              <a:gd name="connsiteY3940" fmla="*/ 3023733 h 6858000"/>
              <a:gd name="connsiteX3941" fmla="*/ 1207684 w 6530564"/>
              <a:gd name="connsiteY3941" fmla="*/ 3006427 h 6858000"/>
              <a:gd name="connsiteX3942" fmla="*/ 1314361 w 6530564"/>
              <a:gd name="connsiteY3942" fmla="*/ 2537505 h 6858000"/>
              <a:gd name="connsiteX3943" fmla="*/ 1324018 w 6530564"/>
              <a:gd name="connsiteY3943" fmla="*/ 2510631 h 6858000"/>
              <a:gd name="connsiteX3944" fmla="*/ 1336954 w 6530564"/>
              <a:gd name="connsiteY3944" fmla="*/ 2510369 h 6858000"/>
              <a:gd name="connsiteX3945" fmla="*/ 1346335 w 6530564"/>
              <a:gd name="connsiteY3945" fmla="*/ 2515455 h 6858000"/>
              <a:gd name="connsiteX3946" fmla="*/ 1341475 w 6530564"/>
              <a:gd name="connsiteY3946" fmla="*/ 2526822 h 6858000"/>
              <a:gd name="connsiteX3947" fmla="*/ 1206129 w 6530564"/>
              <a:gd name="connsiteY3947" fmla="*/ 3017246 h 6858000"/>
              <a:gd name="connsiteX3948" fmla="*/ 1190428 w 6530564"/>
              <a:gd name="connsiteY3948" fmla="*/ 3134619 h 6858000"/>
              <a:gd name="connsiteX3949" fmla="*/ 1188018 w 6530564"/>
              <a:gd name="connsiteY3949" fmla="*/ 3178911 h 6858000"/>
              <a:gd name="connsiteX3950" fmla="*/ 1189026 w 6530564"/>
              <a:gd name="connsiteY3950" fmla="*/ 3548551 h 6858000"/>
              <a:gd name="connsiteX3951" fmla="*/ 1205813 w 6530564"/>
              <a:gd name="connsiteY3951" fmla="*/ 3671558 h 6858000"/>
              <a:gd name="connsiteX3952" fmla="*/ 1210772 w 6530564"/>
              <a:gd name="connsiteY3952" fmla="*/ 3356381 h 6858000"/>
              <a:gd name="connsiteX3953" fmla="*/ 1341421 w 6530564"/>
              <a:gd name="connsiteY3953" fmla="*/ 2696971 h 6858000"/>
              <a:gd name="connsiteX3954" fmla="*/ 1356818 w 6530564"/>
              <a:gd name="connsiteY3954" fmla="*/ 2655264 h 6858000"/>
              <a:gd name="connsiteX3955" fmla="*/ 1364300 w 6530564"/>
              <a:gd name="connsiteY3955" fmla="*/ 2638368 h 6858000"/>
              <a:gd name="connsiteX3956" fmla="*/ 1403642 w 6530564"/>
              <a:gd name="connsiteY3956" fmla="*/ 2528432 h 6858000"/>
              <a:gd name="connsiteX3957" fmla="*/ 1418816 w 6530564"/>
              <a:gd name="connsiteY3957" fmla="*/ 2487337 h 6858000"/>
              <a:gd name="connsiteX3958" fmla="*/ 1885305 w 6530564"/>
              <a:gd name="connsiteY3958" fmla="*/ 1726888 h 6858000"/>
              <a:gd name="connsiteX3959" fmla="*/ 1887481 w 6530564"/>
              <a:gd name="connsiteY3959" fmla="*/ 1724542 h 6858000"/>
              <a:gd name="connsiteX3960" fmla="*/ 1876956 w 6530564"/>
              <a:gd name="connsiteY3960" fmla="*/ 1747601 h 6858000"/>
              <a:gd name="connsiteX3961" fmla="*/ 1845344 w 6530564"/>
              <a:gd name="connsiteY3961" fmla="*/ 1795419 h 6858000"/>
              <a:gd name="connsiteX3962" fmla="*/ 1341756 w 6530564"/>
              <a:gd name="connsiteY3962" fmla="*/ 3026454 h 6858000"/>
              <a:gd name="connsiteX3963" fmla="*/ 1338404 w 6530564"/>
              <a:gd name="connsiteY3963" fmla="*/ 3067727 h 6858000"/>
              <a:gd name="connsiteX3964" fmla="*/ 1352994 w 6530564"/>
              <a:gd name="connsiteY3964" fmla="*/ 3439768 h 6858000"/>
              <a:gd name="connsiteX3965" fmla="*/ 1386580 w 6530564"/>
              <a:gd name="connsiteY3965" fmla="*/ 3777331 h 6858000"/>
              <a:gd name="connsiteX3966" fmla="*/ 1402977 w 6530564"/>
              <a:gd name="connsiteY3966" fmla="*/ 3692713 h 6858000"/>
              <a:gd name="connsiteX3967" fmla="*/ 1380729 w 6530564"/>
              <a:gd name="connsiteY3967" fmla="*/ 3389229 h 6858000"/>
              <a:gd name="connsiteX3968" fmla="*/ 1662254 w 6530564"/>
              <a:gd name="connsiteY3968" fmla="*/ 2191442 h 6858000"/>
              <a:gd name="connsiteX3969" fmla="*/ 1775928 w 6530564"/>
              <a:gd name="connsiteY3969" fmla="*/ 2049539 h 6858000"/>
              <a:gd name="connsiteX3970" fmla="*/ 1794248 w 6530564"/>
              <a:gd name="connsiteY3970" fmla="*/ 1992901 h 6858000"/>
              <a:gd name="connsiteX3971" fmla="*/ 1832245 w 6530564"/>
              <a:gd name="connsiteY3971" fmla="*/ 1923946 h 6858000"/>
              <a:gd name="connsiteX3972" fmla="*/ 1886833 w 6530564"/>
              <a:gd name="connsiteY3972" fmla="*/ 1904172 h 6858000"/>
              <a:gd name="connsiteX3973" fmla="*/ 1830946 w 6530564"/>
              <a:gd name="connsiteY3973" fmla="*/ 2003310 h 6858000"/>
              <a:gd name="connsiteX3974" fmla="*/ 1664800 w 6530564"/>
              <a:gd name="connsiteY3974" fmla="*/ 2326766 h 6858000"/>
              <a:gd name="connsiteX3975" fmla="*/ 1645352 w 6530564"/>
              <a:gd name="connsiteY3975" fmla="*/ 2416092 h 6858000"/>
              <a:gd name="connsiteX3976" fmla="*/ 1631044 w 6530564"/>
              <a:gd name="connsiteY3976" fmla="*/ 2482013 h 6858000"/>
              <a:gd name="connsiteX3977" fmla="*/ 1523196 w 6530564"/>
              <a:gd name="connsiteY3977" fmla="*/ 2831542 h 6858000"/>
              <a:gd name="connsiteX3978" fmla="*/ 1526229 w 6530564"/>
              <a:gd name="connsiteY3978" fmla="*/ 2855229 h 6858000"/>
              <a:gd name="connsiteX3979" fmla="*/ 1534614 w 6530564"/>
              <a:gd name="connsiteY3979" fmla="*/ 2850072 h 6858000"/>
              <a:gd name="connsiteX3980" fmla="*/ 1531478 w 6530564"/>
              <a:gd name="connsiteY3980" fmla="*/ 2868343 h 6858000"/>
              <a:gd name="connsiteX3981" fmla="*/ 1530525 w 6530564"/>
              <a:gd name="connsiteY3981" fmla="*/ 2870743 h 6858000"/>
              <a:gd name="connsiteX3982" fmla="*/ 1530643 w 6530564"/>
              <a:gd name="connsiteY3982" fmla="*/ 2867299 h 6858000"/>
              <a:gd name="connsiteX3983" fmla="*/ 1527396 w 6530564"/>
              <a:gd name="connsiteY3983" fmla="*/ 2860667 h 6858000"/>
              <a:gd name="connsiteX3984" fmla="*/ 1520049 w 6530564"/>
              <a:gd name="connsiteY3984" fmla="*/ 2872005 h 6858000"/>
              <a:gd name="connsiteX3985" fmla="*/ 1521048 w 6530564"/>
              <a:gd name="connsiteY3985" fmla="*/ 2876676 h 6858000"/>
              <a:gd name="connsiteX3986" fmla="*/ 1521727 w 6530564"/>
              <a:gd name="connsiteY3986" fmla="*/ 2856995 h 6858000"/>
              <a:gd name="connsiteX3987" fmla="*/ 1511385 w 6530564"/>
              <a:gd name="connsiteY3987" fmla="*/ 2854318 h 6858000"/>
              <a:gd name="connsiteX3988" fmla="*/ 1498690 w 6530564"/>
              <a:gd name="connsiteY3988" fmla="*/ 2886335 h 6858000"/>
              <a:gd name="connsiteX3989" fmla="*/ 1499687 w 6530564"/>
              <a:gd name="connsiteY3989" fmla="*/ 2891007 h 6858000"/>
              <a:gd name="connsiteX3990" fmla="*/ 1495017 w 6530564"/>
              <a:gd name="connsiteY3990" fmla="*/ 2892005 h 6858000"/>
              <a:gd name="connsiteX3991" fmla="*/ 1496015 w 6530564"/>
              <a:gd name="connsiteY3991" fmla="*/ 2896677 h 6858000"/>
              <a:gd name="connsiteX3992" fmla="*/ 1497013 w 6530564"/>
              <a:gd name="connsiteY3992" fmla="*/ 2901348 h 6858000"/>
              <a:gd name="connsiteX3993" fmla="*/ 1500687 w 6530564"/>
              <a:gd name="connsiteY3993" fmla="*/ 2895679 h 6858000"/>
              <a:gd name="connsiteX3994" fmla="*/ 1500005 w 6530564"/>
              <a:gd name="connsiteY3994" fmla="*/ 2915361 h 6858000"/>
              <a:gd name="connsiteX3995" fmla="*/ 1504677 w 6530564"/>
              <a:gd name="connsiteY3995" fmla="*/ 2914363 h 6858000"/>
              <a:gd name="connsiteX3996" fmla="*/ 1514701 w 6530564"/>
              <a:gd name="connsiteY3996" fmla="*/ 2892685 h 6858000"/>
              <a:gd name="connsiteX3997" fmla="*/ 1519370 w 6530564"/>
              <a:gd name="connsiteY3997" fmla="*/ 2891687 h 6858000"/>
              <a:gd name="connsiteX3998" fmla="*/ 1515697 w 6530564"/>
              <a:gd name="connsiteY3998" fmla="*/ 2897355 h 6858000"/>
              <a:gd name="connsiteX3999" fmla="*/ 1522365 w 6530564"/>
              <a:gd name="connsiteY3999" fmla="*/ 2905700 h 6858000"/>
              <a:gd name="connsiteX4000" fmla="*/ 1525039 w 6530564"/>
              <a:gd name="connsiteY4000" fmla="*/ 2895360 h 6858000"/>
              <a:gd name="connsiteX4001" fmla="*/ 1524041 w 6530564"/>
              <a:gd name="connsiteY4001" fmla="*/ 2890688 h 6858000"/>
              <a:gd name="connsiteX4002" fmla="*/ 1527714 w 6530564"/>
              <a:gd name="connsiteY4002" fmla="*/ 2885020 h 6858000"/>
              <a:gd name="connsiteX4003" fmla="*/ 1518010 w 6530564"/>
              <a:gd name="connsiteY4003" fmla="*/ 2931050 h 6858000"/>
              <a:gd name="connsiteX4004" fmla="*/ 1529349 w 6530564"/>
              <a:gd name="connsiteY4004" fmla="*/ 2938396 h 6858000"/>
              <a:gd name="connsiteX4005" fmla="*/ 1530348 w 6530564"/>
              <a:gd name="connsiteY4005" fmla="*/ 2943068 h 6858000"/>
              <a:gd name="connsiteX4006" fmla="*/ 1524678 w 6530564"/>
              <a:gd name="connsiteY4006" fmla="*/ 2939395 h 6858000"/>
              <a:gd name="connsiteX4007" fmla="*/ 1523680 w 6530564"/>
              <a:gd name="connsiteY4007" fmla="*/ 2934724 h 6858000"/>
              <a:gd name="connsiteX4008" fmla="*/ 1519008 w 6530564"/>
              <a:gd name="connsiteY4008" fmla="*/ 2935721 h 6858000"/>
              <a:gd name="connsiteX4009" fmla="*/ 1516334 w 6530564"/>
              <a:gd name="connsiteY4009" fmla="*/ 2946061 h 6858000"/>
              <a:gd name="connsiteX4010" fmla="*/ 1517333 w 6530564"/>
              <a:gd name="connsiteY4010" fmla="*/ 2950732 h 6858000"/>
              <a:gd name="connsiteX4011" fmla="*/ 1509986 w 6530564"/>
              <a:gd name="connsiteY4011" fmla="*/ 2962070 h 6858000"/>
              <a:gd name="connsiteX4012" fmla="*/ 1507991 w 6530564"/>
              <a:gd name="connsiteY4012" fmla="*/ 2952728 h 6858000"/>
              <a:gd name="connsiteX4013" fmla="*/ 1503320 w 6530564"/>
              <a:gd name="connsiteY4013" fmla="*/ 2953726 h 6858000"/>
              <a:gd name="connsiteX4014" fmla="*/ 1500643 w 6530564"/>
              <a:gd name="connsiteY4014" fmla="*/ 2964066 h 6858000"/>
              <a:gd name="connsiteX4015" fmla="*/ 1502641 w 6530564"/>
              <a:gd name="connsiteY4015" fmla="*/ 2973409 h 6858000"/>
              <a:gd name="connsiteX4016" fmla="*/ 1514976 w 6530564"/>
              <a:gd name="connsiteY4016" fmla="*/ 2985426 h 6858000"/>
              <a:gd name="connsiteX4017" fmla="*/ 1513299 w 6530564"/>
              <a:gd name="connsiteY4017" fmla="*/ 3000436 h 6858000"/>
              <a:gd name="connsiteX4018" fmla="*/ 1495570 w 6530564"/>
              <a:gd name="connsiteY4018" fmla="*/ 3077486 h 6858000"/>
              <a:gd name="connsiteX4019" fmla="*/ 1489902 w 6530564"/>
              <a:gd name="connsiteY4019" fmla="*/ 3073814 h 6858000"/>
              <a:gd name="connsiteX4020" fmla="*/ 1490900 w 6530564"/>
              <a:gd name="connsiteY4020" fmla="*/ 3078485 h 6858000"/>
              <a:gd name="connsiteX4021" fmla="*/ 1486228 w 6530564"/>
              <a:gd name="connsiteY4021" fmla="*/ 3079482 h 6858000"/>
              <a:gd name="connsiteX4022" fmla="*/ 1480559 w 6530564"/>
              <a:gd name="connsiteY4022" fmla="*/ 3075811 h 6858000"/>
              <a:gd name="connsiteX4023" fmla="*/ 1485591 w 6530564"/>
              <a:gd name="connsiteY4023" fmla="*/ 3030777 h 6858000"/>
              <a:gd name="connsiteX4024" fmla="*/ 1491260 w 6530564"/>
              <a:gd name="connsiteY4024" fmla="*/ 3034450 h 6858000"/>
              <a:gd name="connsiteX4025" fmla="*/ 1496610 w 6530564"/>
              <a:gd name="connsiteY4025" fmla="*/ 3013770 h 6858000"/>
              <a:gd name="connsiteX4026" fmla="*/ 1489264 w 6530564"/>
              <a:gd name="connsiteY4026" fmla="*/ 3025108 h 6858000"/>
              <a:gd name="connsiteX4027" fmla="*/ 1489944 w 6530564"/>
              <a:gd name="connsiteY4027" fmla="*/ 3005426 h 6858000"/>
              <a:gd name="connsiteX4028" fmla="*/ 1488945 w 6530564"/>
              <a:gd name="connsiteY4028" fmla="*/ 3000755 h 6858000"/>
              <a:gd name="connsiteX4029" fmla="*/ 1492619 w 6530564"/>
              <a:gd name="connsiteY4029" fmla="*/ 2995087 h 6858000"/>
              <a:gd name="connsiteX4030" fmla="*/ 1491621 w 6530564"/>
              <a:gd name="connsiteY4030" fmla="*/ 2990414 h 6858000"/>
              <a:gd name="connsiteX4031" fmla="*/ 1490623 w 6530564"/>
              <a:gd name="connsiteY4031" fmla="*/ 2985745 h 6858000"/>
              <a:gd name="connsiteX4032" fmla="*/ 1482279 w 6530564"/>
              <a:gd name="connsiteY4032" fmla="*/ 2992412 h 6858000"/>
              <a:gd name="connsiteX4033" fmla="*/ 1479604 w 6530564"/>
              <a:gd name="connsiteY4033" fmla="*/ 3002751 h 6858000"/>
              <a:gd name="connsiteX4034" fmla="*/ 1480602 w 6530564"/>
              <a:gd name="connsiteY4034" fmla="*/ 3007422 h 6858000"/>
              <a:gd name="connsiteX4035" fmla="*/ 1485271 w 6530564"/>
              <a:gd name="connsiteY4035" fmla="*/ 3006424 h 6858000"/>
              <a:gd name="connsiteX4036" fmla="*/ 1475889 w 6530564"/>
              <a:gd name="connsiteY4036" fmla="*/ 3076809 h 6858000"/>
              <a:gd name="connsiteX4037" fmla="*/ 1472215 w 6530564"/>
              <a:gd name="connsiteY4037" fmla="*/ 3082477 h 6858000"/>
              <a:gd name="connsiteX4038" fmla="*/ 1469540 w 6530564"/>
              <a:gd name="connsiteY4038" fmla="*/ 3092817 h 6858000"/>
              <a:gd name="connsiteX4039" fmla="*/ 1474211 w 6530564"/>
              <a:gd name="connsiteY4039" fmla="*/ 3091818 h 6858000"/>
              <a:gd name="connsiteX4040" fmla="*/ 1466185 w 6530564"/>
              <a:gd name="connsiteY4040" fmla="*/ 3122840 h 6858000"/>
              <a:gd name="connsiteX4041" fmla="*/ 1463510 w 6530564"/>
              <a:gd name="connsiteY4041" fmla="*/ 3133178 h 6858000"/>
              <a:gd name="connsiteX4042" fmla="*/ 1464509 w 6530564"/>
              <a:gd name="connsiteY4042" fmla="*/ 3137850 h 6858000"/>
              <a:gd name="connsiteX4043" fmla="*/ 1469179 w 6530564"/>
              <a:gd name="connsiteY4043" fmla="*/ 3136851 h 6858000"/>
              <a:gd name="connsiteX4044" fmla="*/ 1458437 w 6530564"/>
              <a:gd name="connsiteY4044" fmla="*/ 3246598 h 6858000"/>
              <a:gd name="connsiteX4045" fmla="*/ 1454763 w 6530564"/>
              <a:gd name="connsiteY4045" fmla="*/ 3252269 h 6858000"/>
              <a:gd name="connsiteX4046" fmla="*/ 1455762 w 6530564"/>
              <a:gd name="connsiteY4046" fmla="*/ 3256940 h 6858000"/>
              <a:gd name="connsiteX4047" fmla="*/ 1456759 w 6530564"/>
              <a:gd name="connsiteY4047" fmla="*/ 3261610 h 6858000"/>
              <a:gd name="connsiteX4048" fmla="*/ 1452407 w 6530564"/>
              <a:gd name="connsiteY4048" fmla="*/ 3286961 h 6858000"/>
              <a:gd name="connsiteX4049" fmla="*/ 1448735 w 6530564"/>
              <a:gd name="connsiteY4049" fmla="*/ 3292631 h 6858000"/>
              <a:gd name="connsiteX4050" fmla="*/ 1450729 w 6530564"/>
              <a:gd name="connsiteY4050" fmla="*/ 3301973 h 6858000"/>
              <a:gd name="connsiteX4051" fmla="*/ 1451728 w 6530564"/>
              <a:gd name="connsiteY4051" fmla="*/ 3306644 h 6858000"/>
              <a:gd name="connsiteX4052" fmla="*/ 1448054 w 6530564"/>
              <a:gd name="connsiteY4052" fmla="*/ 3312312 h 6858000"/>
              <a:gd name="connsiteX4053" fmla="*/ 1449053 w 6530564"/>
              <a:gd name="connsiteY4053" fmla="*/ 3316984 h 6858000"/>
              <a:gd name="connsiteX4054" fmla="*/ 1455040 w 6530564"/>
              <a:gd name="connsiteY4054" fmla="*/ 3345009 h 6858000"/>
              <a:gd name="connsiteX4055" fmla="*/ 1451367 w 6530564"/>
              <a:gd name="connsiteY4055" fmla="*/ 3350678 h 6858000"/>
              <a:gd name="connsiteX4056" fmla="*/ 1452366 w 6530564"/>
              <a:gd name="connsiteY4056" fmla="*/ 3355351 h 6858000"/>
              <a:gd name="connsiteX4057" fmla="*/ 1450688 w 6530564"/>
              <a:gd name="connsiteY4057" fmla="*/ 3370360 h 6858000"/>
              <a:gd name="connsiteX4058" fmla="*/ 1451686 w 6530564"/>
              <a:gd name="connsiteY4058" fmla="*/ 3375030 h 6858000"/>
              <a:gd name="connsiteX4059" fmla="*/ 1445656 w 6530564"/>
              <a:gd name="connsiteY4059" fmla="*/ 3415393 h 6858000"/>
              <a:gd name="connsiteX4060" fmla="*/ 1446653 w 6530564"/>
              <a:gd name="connsiteY4060" fmla="*/ 3420063 h 6858000"/>
              <a:gd name="connsiteX4061" fmla="*/ 1441983 w 6530564"/>
              <a:gd name="connsiteY4061" fmla="*/ 3421062 h 6858000"/>
              <a:gd name="connsiteX4062" fmla="*/ 1442981 w 6530564"/>
              <a:gd name="connsiteY4062" fmla="*/ 3425733 h 6858000"/>
              <a:gd name="connsiteX4063" fmla="*/ 1443979 w 6530564"/>
              <a:gd name="connsiteY4063" fmla="*/ 3430404 h 6858000"/>
              <a:gd name="connsiteX4064" fmla="*/ 1448650 w 6530564"/>
              <a:gd name="connsiteY4064" fmla="*/ 3429407 h 6858000"/>
              <a:gd name="connsiteX4065" fmla="*/ 1446973 w 6530564"/>
              <a:gd name="connsiteY4065" fmla="*/ 3444417 h 6858000"/>
              <a:gd name="connsiteX4066" fmla="*/ 1445976 w 6530564"/>
              <a:gd name="connsiteY4066" fmla="*/ 3439745 h 6858000"/>
              <a:gd name="connsiteX4067" fmla="*/ 1445295 w 6530564"/>
              <a:gd name="connsiteY4067" fmla="*/ 3459428 h 6858000"/>
              <a:gd name="connsiteX4068" fmla="*/ 1448290 w 6530564"/>
              <a:gd name="connsiteY4068" fmla="*/ 3473441 h 6858000"/>
              <a:gd name="connsiteX4069" fmla="*/ 1444616 w 6530564"/>
              <a:gd name="connsiteY4069" fmla="*/ 3479111 h 6858000"/>
              <a:gd name="connsiteX4070" fmla="*/ 1445615 w 6530564"/>
              <a:gd name="connsiteY4070" fmla="*/ 3483781 h 6858000"/>
              <a:gd name="connsiteX4071" fmla="*/ 1441943 w 6530564"/>
              <a:gd name="connsiteY4071" fmla="*/ 3489449 h 6858000"/>
              <a:gd name="connsiteX4072" fmla="*/ 1442939 w 6530564"/>
              <a:gd name="connsiteY4072" fmla="*/ 3494121 h 6858000"/>
              <a:gd name="connsiteX4073" fmla="*/ 1447611 w 6530564"/>
              <a:gd name="connsiteY4073" fmla="*/ 3493123 h 6858000"/>
              <a:gd name="connsiteX4074" fmla="*/ 1456592 w 6530564"/>
              <a:gd name="connsiteY4074" fmla="*/ 3535162 h 6858000"/>
              <a:gd name="connsiteX4075" fmla="*/ 1450922 w 6530564"/>
              <a:gd name="connsiteY4075" fmla="*/ 3531488 h 6858000"/>
              <a:gd name="connsiteX4076" fmla="*/ 1446252 w 6530564"/>
              <a:gd name="connsiteY4076" fmla="*/ 3532487 h 6858000"/>
              <a:gd name="connsiteX4077" fmla="*/ 1448249 w 6530564"/>
              <a:gd name="connsiteY4077" fmla="*/ 3541828 h 6858000"/>
              <a:gd name="connsiteX4078" fmla="*/ 1449247 w 6530564"/>
              <a:gd name="connsiteY4078" fmla="*/ 3546500 h 6858000"/>
              <a:gd name="connsiteX4079" fmla="*/ 1449883 w 6530564"/>
              <a:gd name="connsiteY4079" fmla="*/ 3595205 h 6858000"/>
              <a:gd name="connsiteX4080" fmla="*/ 1454554 w 6530564"/>
              <a:gd name="connsiteY4080" fmla="*/ 3594207 h 6858000"/>
              <a:gd name="connsiteX4081" fmla="*/ 1450880 w 6530564"/>
              <a:gd name="connsiteY4081" fmla="*/ 3599876 h 6858000"/>
              <a:gd name="connsiteX4082" fmla="*/ 1451878 w 6530564"/>
              <a:gd name="connsiteY4082" fmla="*/ 3604549 h 6858000"/>
              <a:gd name="connsiteX4083" fmla="*/ 1457866 w 6530564"/>
              <a:gd name="connsiteY4083" fmla="*/ 3632574 h 6858000"/>
              <a:gd name="connsiteX4084" fmla="*/ 1461993 w 6530564"/>
              <a:gd name="connsiteY4084" fmla="*/ 3635813 h 6858000"/>
              <a:gd name="connsiteX4085" fmla="*/ 1465432 w 6530564"/>
              <a:gd name="connsiteY4085" fmla="*/ 3645315 h 6858000"/>
              <a:gd name="connsiteX4086" fmla="*/ 1464828 w 6530564"/>
              <a:gd name="connsiteY4086" fmla="*/ 3645610 h 6858000"/>
              <a:gd name="connsiteX4087" fmla="*/ 1458859 w 6530564"/>
              <a:gd name="connsiteY4087" fmla="*/ 3645794 h 6858000"/>
              <a:gd name="connsiteX4088" fmla="*/ 1457188 w 6530564"/>
              <a:gd name="connsiteY4088" fmla="*/ 3652257 h 6858000"/>
              <a:gd name="connsiteX4089" fmla="*/ 1464365 w 6530564"/>
              <a:gd name="connsiteY4089" fmla="*/ 3645838 h 6858000"/>
              <a:gd name="connsiteX4090" fmla="*/ 1464828 w 6530564"/>
              <a:gd name="connsiteY4090" fmla="*/ 3645610 h 6858000"/>
              <a:gd name="connsiteX4091" fmla="*/ 1465530 w 6530564"/>
              <a:gd name="connsiteY4091" fmla="*/ 3645589 h 6858000"/>
              <a:gd name="connsiteX4092" fmla="*/ 1465432 w 6530564"/>
              <a:gd name="connsiteY4092" fmla="*/ 3645315 h 6858000"/>
              <a:gd name="connsiteX4093" fmla="*/ 1466575 w 6530564"/>
              <a:gd name="connsiteY4093" fmla="*/ 3644755 h 6858000"/>
              <a:gd name="connsiteX4094" fmla="*/ 1467526 w 6530564"/>
              <a:gd name="connsiteY4094" fmla="*/ 3654930 h 6858000"/>
              <a:gd name="connsiteX4095" fmla="*/ 1463852 w 6530564"/>
              <a:gd name="connsiteY4095" fmla="*/ 3660600 h 6858000"/>
              <a:gd name="connsiteX4096" fmla="*/ 1464851 w 6530564"/>
              <a:gd name="connsiteY4096" fmla="*/ 3665270 h 6858000"/>
              <a:gd name="connsiteX4097" fmla="*/ 1461179 w 6530564"/>
              <a:gd name="connsiteY4097" fmla="*/ 3670939 h 6858000"/>
              <a:gd name="connsiteX4098" fmla="*/ 1462178 w 6530564"/>
              <a:gd name="connsiteY4098" fmla="*/ 3675610 h 6858000"/>
              <a:gd name="connsiteX4099" fmla="*/ 1464173 w 6530564"/>
              <a:gd name="connsiteY4099" fmla="*/ 3684953 h 6858000"/>
              <a:gd name="connsiteX4100" fmla="*/ 1466168 w 6530564"/>
              <a:gd name="connsiteY4100" fmla="*/ 3694296 h 6858000"/>
              <a:gd name="connsiteX4101" fmla="*/ 1463494 w 6530564"/>
              <a:gd name="connsiteY4101" fmla="*/ 3704634 h 6858000"/>
              <a:gd name="connsiteX4102" fmla="*/ 1460818 w 6530564"/>
              <a:gd name="connsiteY4102" fmla="*/ 3714976 h 6858000"/>
              <a:gd name="connsiteX4103" fmla="*/ 1461815 w 6530564"/>
              <a:gd name="connsiteY4103" fmla="*/ 3719645 h 6858000"/>
              <a:gd name="connsiteX4104" fmla="*/ 1462814 w 6530564"/>
              <a:gd name="connsiteY4104" fmla="*/ 3724317 h 6858000"/>
              <a:gd name="connsiteX4105" fmla="*/ 1458143 w 6530564"/>
              <a:gd name="connsiteY4105" fmla="*/ 3725314 h 6858000"/>
              <a:gd name="connsiteX4106" fmla="*/ 1454470 w 6530564"/>
              <a:gd name="connsiteY4106" fmla="*/ 3730983 h 6858000"/>
              <a:gd name="connsiteX4107" fmla="*/ 1455467 w 6530564"/>
              <a:gd name="connsiteY4107" fmla="*/ 3735654 h 6858000"/>
              <a:gd name="connsiteX4108" fmla="*/ 1461137 w 6530564"/>
              <a:gd name="connsiteY4108" fmla="*/ 3739328 h 6858000"/>
              <a:gd name="connsiteX4109" fmla="*/ 1462135 w 6530564"/>
              <a:gd name="connsiteY4109" fmla="*/ 3743998 h 6858000"/>
              <a:gd name="connsiteX4110" fmla="*/ 1463132 w 6530564"/>
              <a:gd name="connsiteY4110" fmla="*/ 3748671 h 6858000"/>
              <a:gd name="connsiteX4111" fmla="*/ 1466126 w 6530564"/>
              <a:gd name="connsiteY4111" fmla="*/ 3762683 h 6858000"/>
              <a:gd name="connsiteX4112" fmla="*/ 1464449 w 6530564"/>
              <a:gd name="connsiteY4112" fmla="*/ 3777695 h 6858000"/>
              <a:gd name="connsiteX4113" fmla="*/ 1465447 w 6530564"/>
              <a:gd name="connsiteY4113" fmla="*/ 3782365 h 6858000"/>
              <a:gd name="connsiteX4114" fmla="*/ 1467443 w 6530564"/>
              <a:gd name="connsiteY4114" fmla="*/ 3791707 h 6858000"/>
              <a:gd name="connsiteX4115" fmla="*/ 1472113 w 6530564"/>
              <a:gd name="connsiteY4115" fmla="*/ 3790710 h 6858000"/>
              <a:gd name="connsiteX4116" fmla="*/ 1468442 w 6530564"/>
              <a:gd name="connsiteY4116" fmla="*/ 3796379 h 6858000"/>
              <a:gd name="connsiteX4117" fmla="*/ 1470437 w 6530564"/>
              <a:gd name="connsiteY4117" fmla="*/ 3805720 h 6858000"/>
              <a:gd name="connsiteX4118" fmla="*/ 1479418 w 6530564"/>
              <a:gd name="connsiteY4118" fmla="*/ 3847759 h 6858000"/>
              <a:gd name="connsiteX4119" fmla="*/ 1475745 w 6530564"/>
              <a:gd name="connsiteY4119" fmla="*/ 3853428 h 6858000"/>
              <a:gd name="connsiteX4120" fmla="*/ 1476743 w 6530564"/>
              <a:gd name="connsiteY4120" fmla="*/ 3858097 h 6858000"/>
              <a:gd name="connsiteX4121" fmla="*/ 1481415 w 6530564"/>
              <a:gd name="connsiteY4121" fmla="*/ 3857100 h 6858000"/>
              <a:gd name="connsiteX4122" fmla="*/ 1481734 w 6530564"/>
              <a:gd name="connsiteY4122" fmla="*/ 3881454 h 6858000"/>
              <a:gd name="connsiteX4123" fmla="*/ 1482731 w 6530564"/>
              <a:gd name="connsiteY4123" fmla="*/ 3886125 h 6858000"/>
              <a:gd name="connsiteX4124" fmla="*/ 1488400 w 6530564"/>
              <a:gd name="connsiteY4124" fmla="*/ 3889796 h 6858000"/>
              <a:gd name="connsiteX4125" fmla="*/ 1490714 w 6530564"/>
              <a:gd name="connsiteY4125" fmla="*/ 3923492 h 6858000"/>
              <a:gd name="connsiteX4126" fmla="*/ 1495385 w 6530564"/>
              <a:gd name="connsiteY4126" fmla="*/ 3922494 h 6858000"/>
              <a:gd name="connsiteX4127" fmla="*/ 1499376 w 6530564"/>
              <a:gd name="connsiteY4127" fmla="*/ 3941178 h 6858000"/>
              <a:gd name="connsiteX4128" fmla="*/ 1495705 w 6530564"/>
              <a:gd name="connsiteY4128" fmla="*/ 3946848 h 6858000"/>
              <a:gd name="connsiteX4129" fmla="*/ 1485365 w 6530564"/>
              <a:gd name="connsiteY4129" fmla="*/ 3944173 h 6858000"/>
              <a:gd name="connsiteX4130" fmla="*/ 1498697 w 6530564"/>
              <a:gd name="connsiteY4130" fmla="*/ 3960861 h 6858000"/>
              <a:gd name="connsiteX4131" fmla="*/ 1519336 w 6530564"/>
              <a:gd name="connsiteY4131" fmla="*/ 4034599 h 6858000"/>
              <a:gd name="connsiteX4132" fmla="*/ 1514664 w 6530564"/>
              <a:gd name="connsiteY4132" fmla="*/ 4035598 h 6858000"/>
              <a:gd name="connsiteX4133" fmla="*/ 1516661 w 6530564"/>
              <a:gd name="connsiteY4133" fmla="*/ 4044938 h 6858000"/>
              <a:gd name="connsiteX4134" fmla="*/ 1528636 w 6530564"/>
              <a:gd name="connsiteY4134" fmla="*/ 4100992 h 6858000"/>
              <a:gd name="connsiteX4135" fmla="*/ 1529635 w 6530564"/>
              <a:gd name="connsiteY4135" fmla="*/ 4105662 h 6858000"/>
              <a:gd name="connsiteX4136" fmla="*/ 1530632 w 6530564"/>
              <a:gd name="connsiteY4136" fmla="*/ 4110333 h 6858000"/>
              <a:gd name="connsiteX4137" fmla="*/ 1543966 w 6530564"/>
              <a:gd name="connsiteY4137" fmla="*/ 4127021 h 6858000"/>
              <a:gd name="connsiteX4138" fmla="*/ 1541290 w 6530564"/>
              <a:gd name="connsiteY4138" fmla="*/ 4137361 h 6858000"/>
              <a:gd name="connsiteX4139" fmla="*/ 1542289 w 6530564"/>
              <a:gd name="connsiteY4139" fmla="*/ 4142032 h 6858000"/>
              <a:gd name="connsiteX4140" fmla="*/ 1543286 w 6530564"/>
              <a:gd name="connsiteY4140" fmla="*/ 4146702 h 6858000"/>
              <a:gd name="connsiteX4141" fmla="*/ 1544284 w 6530564"/>
              <a:gd name="connsiteY4141" fmla="*/ 4151374 h 6858000"/>
              <a:gd name="connsiteX4142" fmla="*/ 1538933 w 6530564"/>
              <a:gd name="connsiteY4142" fmla="*/ 4172054 h 6858000"/>
              <a:gd name="connsiteX4143" fmla="*/ 1550590 w 6530564"/>
              <a:gd name="connsiteY4143" fmla="*/ 4203753 h 6858000"/>
              <a:gd name="connsiteX4144" fmla="*/ 1569592 w 6530564"/>
              <a:gd name="connsiteY4144" fmla="*/ 4224113 h 6858000"/>
              <a:gd name="connsiteX4145" fmla="*/ 1565241 w 6530564"/>
              <a:gd name="connsiteY4145" fmla="*/ 4249466 h 6858000"/>
              <a:gd name="connsiteX4146" fmla="*/ 1574902 w 6530564"/>
              <a:gd name="connsiteY4146" fmla="*/ 4271822 h 6858000"/>
              <a:gd name="connsiteX4147" fmla="*/ 1587238 w 6530564"/>
              <a:gd name="connsiteY4147" fmla="*/ 4283840 h 6858000"/>
              <a:gd name="connsiteX4148" fmla="*/ 1604882 w 6530564"/>
              <a:gd name="connsiteY4148" fmla="*/ 4343564 h 6858000"/>
              <a:gd name="connsiteX4149" fmla="*/ 1595539 w 6530564"/>
              <a:gd name="connsiteY4149" fmla="*/ 4345560 h 6858000"/>
              <a:gd name="connsiteX4150" fmla="*/ 1607875 w 6530564"/>
              <a:gd name="connsiteY4150" fmla="*/ 4357577 h 6858000"/>
              <a:gd name="connsiteX4151" fmla="*/ 1607196 w 6530564"/>
              <a:gd name="connsiteY4151" fmla="*/ 4377259 h 6858000"/>
              <a:gd name="connsiteX4152" fmla="*/ 1622525 w 6530564"/>
              <a:gd name="connsiteY4152" fmla="*/ 4403290 h 6858000"/>
              <a:gd name="connsiteX4153" fmla="*/ 1618736 w 6530564"/>
              <a:gd name="connsiteY4153" fmla="*/ 4400103 h 6858000"/>
              <a:gd name="connsiteX4154" fmla="*/ 1614862 w 6530564"/>
              <a:gd name="connsiteY4154" fmla="*/ 4390275 h 6858000"/>
              <a:gd name="connsiteX4155" fmla="*/ 1617316 w 6530564"/>
              <a:gd name="connsiteY4155" fmla="*/ 4398908 h 6858000"/>
              <a:gd name="connsiteX4156" fmla="*/ 1618736 w 6530564"/>
              <a:gd name="connsiteY4156" fmla="*/ 4400103 h 6858000"/>
              <a:gd name="connsiteX4157" fmla="*/ 1625519 w 6530564"/>
              <a:gd name="connsiteY4157" fmla="*/ 4417302 h 6858000"/>
              <a:gd name="connsiteX4158" fmla="*/ 1611506 w 6530564"/>
              <a:gd name="connsiteY4158" fmla="*/ 4420296 h 6858000"/>
              <a:gd name="connsiteX4159" fmla="*/ 1580528 w 6530564"/>
              <a:gd name="connsiteY4159" fmla="*/ 4343884 h 6858000"/>
              <a:gd name="connsiteX4160" fmla="*/ 1553861 w 6530564"/>
              <a:gd name="connsiteY4160" fmla="*/ 4310507 h 6858000"/>
              <a:gd name="connsiteX4161" fmla="*/ 1544200 w 6530564"/>
              <a:gd name="connsiteY4161" fmla="*/ 4288151 h 6858000"/>
              <a:gd name="connsiteX4162" fmla="*/ 1540208 w 6530564"/>
              <a:gd name="connsiteY4162" fmla="*/ 4269467 h 6858000"/>
              <a:gd name="connsiteX4163" fmla="*/ 1526874 w 6530564"/>
              <a:gd name="connsiteY4163" fmla="*/ 4252779 h 6858000"/>
              <a:gd name="connsiteX4164" fmla="*/ 1519888 w 6530564"/>
              <a:gd name="connsiteY4164" fmla="*/ 4220081 h 6858000"/>
              <a:gd name="connsiteX4165" fmla="*/ 1521566 w 6530564"/>
              <a:gd name="connsiteY4165" fmla="*/ 4205070 h 6858000"/>
              <a:gd name="connsiteX4166" fmla="*/ 1518573 w 6530564"/>
              <a:gd name="connsiteY4166" fmla="*/ 4191057 h 6858000"/>
              <a:gd name="connsiteX4167" fmla="*/ 1517576 w 6530564"/>
              <a:gd name="connsiteY4167" fmla="*/ 4186384 h 6858000"/>
              <a:gd name="connsiteX4168" fmla="*/ 1516577 w 6530564"/>
              <a:gd name="connsiteY4168" fmla="*/ 4181714 h 6858000"/>
              <a:gd name="connsiteX4169" fmla="*/ 1522245 w 6530564"/>
              <a:gd name="connsiteY4169" fmla="*/ 4185387 h 6858000"/>
              <a:gd name="connsiteX4170" fmla="*/ 1513583 w 6530564"/>
              <a:gd name="connsiteY4170" fmla="*/ 4167702 h 6858000"/>
              <a:gd name="connsiteX4171" fmla="*/ 1517256 w 6530564"/>
              <a:gd name="connsiteY4171" fmla="*/ 4162033 h 6858000"/>
              <a:gd name="connsiteX4172" fmla="*/ 1516257 w 6530564"/>
              <a:gd name="connsiteY4172" fmla="*/ 4157362 h 6858000"/>
              <a:gd name="connsiteX4173" fmla="*/ 1515260 w 6530564"/>
              <a:gd name="connsiteY4173" fmla="*/ 4152691 h 6858000"/>
              <a:gd name="connsiteX4174" fmla="*/ 1509591 w 6530564"/>
              <a:gd name="connsiteY4174" fmla="*/ 4149018 h 6858000"/>
              <a:gd name="connsiteX4175" fmla="*/ 1503605 w 6530564"/>
              <a:gd name="connsiteY4175" fmla="*/ 4120992 h 6858000"/>
              <a:gd name="connsiteX4176" fmla="*/ 1497934 w 6530564"/>
              <a:gd name="connsiteY4176" fmla="*/ 4117319 h 6858000"/>
              <a:gd name="connsiteX4177" fmla="*/ 1491948 w 6530564"/>
              <a:gd name="connsiteY4177" fmla="*/ 4089292 h 6858000"/>
              <a:gd name="connsiteX4178" fmla="*/ 1490948 w 6530564"/>
              <a:gd name="connsiteY4178" fmla="*/ 4084621 h 6858000"/>
              <a:gd name="connsiteX4179" fmla="*/ 1489951 w 6530564"/>
              <a:gd name="connsiteY4179" fmla="*/ 4079950 h 6858000"/>
              <a:gd name="connsiteX4180" fmla="*/ 1486277 w 6530564"/>
              <a:gd name="connsiteY4180" fmla="*/ 4085620 h 6858000"/>
              <a:gd name="connsiteX4181" fmla="*/ 1475301 w 6530564"/>
              <a:gd name="connsiteY4181" fmla="*/ 4034238 h 6858000"/>
              <a:gd name="connsiteX4182" fmla="*/ 1478294 w 6530564"/>
              <a:gd name="connsiteY4182" fmla="*/ 4048252 h 6858000"/>
              <a:gd name="connsiteX4183" fmla="*/ 1470629 w 6530564"/>
              <a:gd name="connsiteY4183" fmla="*/ 4035237 h 6858000"/>
              <a:gd name="connsiteX4184" fmla="*/ 1473623 w 6530564"/>
              <a:gd name="connsiteY4184" fmla="*/ 4049251 h 6858000"/>
              <a:gd name="connsiteX4185" fmla="*/ 1467954 w 6530564"/>
              <a:gd name="connsiteY4185" fmla="*/ 4045576 h 6858000"/>
              <a:gd name="connsiteX4186" fmla="*/ 1469951 w 6530564"/>
              <a:gd name="connsiteY4186" fmla="*/ 4054918 h 6858000"/>
              <a:gd name="connsiteX4187" fmla="*/ 1470949 w 6530564"/>
              <a:gd name="connsiteY4187" fmla="*/ 4059589 h 6858000"/>
              <a:gd name="connsiteX4188" fmla="*/ 1463242 w 6530564"/>
              <a:gd name="connsiteY4188" fmla="*/ 4114962 h 6858000"/>
              <a:gd name="connsiteX4189" fmla="*/ 1465238 w 6530564"/>
              <a:gd name="connsiteY4189" fmla="*/ 4124305 h 6858000"/>
              <a:gd name="connsiteX4190" fmla="*/ 1454896 w 6530564"/>
              <a:gd name="connsiteY4190" fmla="*/ 4121629 h 6858000"/>
              <a:gd name="connsiteX4191" fmla="*/ 1452901 w 6530564"/>
              <a:gd name="connsiteY4191" fmla="*/ 4112288 h 6858000"/>
              <a:gd name="connsiteX4192" fmla="*/ 1448230 w 6530564"/>
              <a:gd name="connsiteY4192" fmla="*/ 4113286 h 6858000"/>
              <a:gd name="connsiteX4193" fmla="*/ 1449228 w 6530564"/>
              <a:gd name="connsiteY4193" fmla="*/ 4117957 h 6858000"/>
              <a:gd name="connsiteX4194" fmla="*/ 1426595 w 6530564"/>
              <a:gd name="connsiteY4194" fmla="*/ 4034876 h 6858000"/>
              <a:gd name="connsiteX4195" fmla="*/ 1432264 w 6530564"/>
              <a:gd name="connsiteY4195" fmla="*/ 4038549 h 6858000"/>
              <a:gd name="connsiteX4196" fmla="*/ 1435937 w 6530564"/>
              <a:gd name="connsiteY4196" fmla="*/ 4032880 h 6858000"/>
              <a:gd name="connsiteX4197" fmla="*/ 1437931 w 6530564"/>
              <a:gd name="connsiteY4197" fmla="*/ 4042221 h 6858000"/>
              <a:gd name="connsiteX4198" fmla="*/ 1426954 w 6530564"/>
              <a:gd name="connsiteY4198" fmla="*/ 3990842 h 6858000"/>
              <a:gd name="connsiteX4199" fmla="*/ 1431626 w 6530564"/>
              <a:gd name="connsiteY4199" fmla="*/ 3989844 h 6858000"/>
              <a:gd name="connsiteX4200" fmla="*/ 1430629 w 6530564"/>
              <a:gd name="connsiteY4200" fmla="*/ 3985172 h 6858000"/>
              <a:gd name="connsiteX4201" fmla="*/ 1428631 w 6530564"/>
              <a:gd name="connsiteY4201" fmla="*/ 3975830 h 6858000"/>
              <a:gd name="connsiteX4202" fmla="*/ 1421646 w 6530564"/>
              <a:gd name="connsiteY4202" fmla="*/ 3943133 h 6858000"/>
              <a:gd name="connsiteX4203" fmla="*/ 1420648 w 6530564"/>
              <a:gd name="connsiteY4203" fmla="*/ 3938462 h 6858000"/>
              <a:gd name="connsiteX4204" fmla="*/ 1419652 w 6530564"/>
              <a:gd name="connsiteY4204" fmla="*/ 3933790 h 6858000"/>
              <a:gd name="connsiteX4205" fmla="*/ 1405000 w 6530564"/>
              <a:gd name="connsiteY4205" fmla="*/ 3888080 h 6858000"/>
              <a:gd name="connsiteX4206" fmla="*/ 1404002 w 6530564"/>
              <a:gd name="connsiteY4206" fmla="*/ 3883408 h 6858000"/>
              <a:gd name="connsiteX4207" fmla="*/ 1403004 w 6530564"/>
              <a:gd name="connsiteY4207" fmla="*/ 3878736 h 6858000"/>
              <a:gd name="connsiteX4208" fmla="*/ 1401007 w 6530564"/>
              <a:gd name="connsiteY4208" fmla="*/ 3869395 h 6858000"/>
              <a:gd name="connsiteX4209" fmla="*/ 1398335 w 6530564"/>
              <a:gd name="connsiteY4209" fmla="*/ 3879735 h 6858000"/>
              <a:gd name="connsiteX4210" fmla="*/ 1394660 w 6530564"/>
              <a:gd name="connsiteY4210" fmla="*/ 3885404 h 6858000"/>
              <a:gd name="connsiteX4211" fmla="*/ 1390668 w 6530564"/>
              <a:gd name="connsiteY4211" fmla="*/ 3866720 h 6858000"/>
              <a:gd name="connsiteX4212" fmla="*/ 1395340 w 6530564"/>
              <a:gd name="connsiteY4212" fmla="*/ 3865721 h 6858000"/>
              <a:gd name="connsiteX4213" fmla="*/ 1394342 w 6530564"/>
              <a:gd name="connsiteY4213" fmla="*/ 3861051 h 6858000"/>
              <a:gd name="connsiteX4214" fmla="*/ 1393344 w 6530564"/>
              <a:gd name="connsiteY4214" fmla="*/ 3856381 h 6858000"/>
              <a:gd name="connsiteX4215" fmla="*/ 1388672 w 6530564"/>
              <a:gd name="connsiteY4215" fmla="*/ 3857379 h 6858000"/>
              <a:gd name="connsiteX4216" fmla="*/ 1393024 w 6530564"/>
              <a:gd name="connsiteY4216" fmla="*/ 3832027 h 6858000"/>
              <a:gd name="connsiteX4217" fmla="*/ 1380689 w 6530564"/>
              <a:gd name="connsiteY4217" fmla="*/ 3820009 h 6858000"/>
              <a:gd name="connsiteX4218" fmla="*/ 1383004 w 6530564"/>
              <a:gd name="connsiteY4218" fmla="*/ 3853705 h 6858000"/>
              <a:gd name="connsiteX4219" fmla="*/ 1388672 w 6530564"/>
              <a:gd name="connsiteY4219" fmla="*/ 3857379 h 6858000"/>
              <a:gd name="connsiteX4220" fmla="*/ 1384002 w 6530564"/>
              <a:gd name="connsiteY4220" fmla="*/ 3858376 h 6858000"/>
              <a:gd name="connsiteX4221" fmla="*/ 1385000 w 6530564"/>
              <a:gd name="connsiteY4221" fmla="*/ 3863047 h 6858000"/>
              <a:gd name="connsiteX4222" fmla="*/ 1385998 w 6530564"/>
              <a:gd name="connsiteY4222" fmla="*/ 3867719 h 6858000"/>
              <a:gd name="connsiteX4223" fmla="*/ 1390668 w 6530564"/>
              <a:gd name="connsiteY4223" fmla="*/ 3866720 h 6858000"/>
              <a:gd name="connsiteX4224" fmla="*/ 1393163 w 6530564"/>
              <a:gd name="connsiteY4224" fmla="*/ 3878397 h 6858000"/>
              <a:gd name="connsiteX4225" fmla="*/ 1394660 w 6530564"/>
              <a:gd name="connsiteY4225" fmla="*/ 3885404 h 6858000"/>
              <a:gd name="connsiteX4226" fmla="*/ 1395658 w 6530564"/>
              <a:gd name="connsiteY4226" fmla="*/ 3890075 h 6858000"/>
              <a:gd name="connsiteX4227" fmla="*/ 1390987 w 6530564"/>
              <a:gd name="connsiteY4227" fmla="*/ 3891074 h 6858000"/>
              <a:gd name="connsiteX4228" fmla="*/ 1391984 w 6530564"/>
              <a:gd name="connsiteY4228" fmla="*/ 3895744 h 6858000"/>
              <a:gd name="connsiteX4229" fmla="*/ 1392983 w 6530564"/>
              <a:gd name="connsiteY4229" fmla="*/ 3900415 h 6858000"/>
              <a:gd name="connsiteX4230" fmla="*/ 1420606 w 6530564"/>
              <a:gd name="connsiteY4230" fmla="*/ 4006850 h 6858000"/>
              <a:gd name="connsiteX4231" fmla="*/ 1415936 w 6530564"/>
              <a:gd name="connsiteY4231" fmla="*/ 4007847 h 6858000"/>
              <a:gd name="connsiteX4232" fmla="*/ 1417931 w 6530564"/>
              <a:gd name="connsiteY4232" fmla="*/ 4017190 h 6858000"/>
              <a:gd name="connsiteX4233" fmla="*/ 1421923 w 6530564"/>
              <a:gd name="connsiteY4233" fmla="*/ 4035875 h 6858000"/>
              <a:gd name="connsiteX4234" fmla="*/ 1437890 w 6530564"/>
              <a:gd name="connsiteY4234" fmla="*/ 4110609 h 6858000"/>
              <a:gd name="connsiteX4235" fmla="*/ 1458528 w 6530564"/>
              <a:gd name="connsiteY4235" fmla="*/ 4184349 h 6858000"/>
              <a:gd name="connsiteX4236" fmla="*/ 1462839 w 6530564"/>
              <a:gd name="connsiteY4236" fmla="*/ 4227385 h 6858000"/>
              <a:gd name="connsiteX4237" fmla="*/ 1456490 w 6530564"/>
              <a:gd name="connsiteY4237" fmla="*/ 4243395 h 6858000"/>
              <a:gd name="connsiteX4238" fmla="*/ 1468105 w 6530564"/>
              <a:gd name="connsiteY4238" fmla="*/ 4343482 h 6858000"/>
              <a:gd name="connsiteX4239" fmla="*/ 1461439 w 6530564"/>
              <a:gd name="connsiteY4239" fmla="*/ 4335137 h 6858000"/>
              <a:gd name="connsiteX4240" fmla="*/ 1454730 w 6530564"/>
              <a:gd name="connsiteY4240" fmla="*/ 4395182 h 6858000"/>
              <a:gd name="connsiteX4241" fmla="*/ 1448063 w 6530564"/>
              <a:gd name="connsiteY4241" fmla="*/ 4386836 h 6858000"/>
              <a:gd name="connsiteX4242" fmla="*/ 1450058 w 6530564"/>
              <a:gd name="connsiteY4242" fmla="*/ 4396179 h 6858000"/>
              <a:gd name="connsiteX4243" fmla="*/ 1422075 w 6530564"/>
              <a:gd name="connsiteY4243" fmla="*/ 4333778 h 6858000"/>
              <a:gd name="connsiteX4244" fmla="*/ 1413412 w 6530564"/>
              <a:gd name="connsiteY4244" fmla="*/ 4316093 h 6858000"/>
              <a:gd name="connsiteX4245" fmla="*/ 1412414 w 6530564"/>
              <a:gd name="connsiteY4245" fmla="*/ 4311422 h 6858000"/>
              <a:gd name="connsiteX4246" fmla="*/ 1407741 w 6530564"/>
              <a:gd name="connsiteY4246" fmla="*/ 4312421 h 6858000"/>
              <a:gd name="connsiteX4247" fmla="*/ 1402752 w 6530564"/>
              <a:gd name="connsiteY4247" fmla="*/ 4289064 h 6858000"/>
              <a:gd name="connsiteX4248" fmla="*/ 1393410 w 6530564"/>
              <a:gd name="connsiteY4248" fmla="*/ 4291060 h 6858000"/>
              <a:gd name="connsiteX4249" fmla="*/ 1396404 w 6530564"/>
              <a:gd name="connsiteY4249" fmla="*/ 4305073 h 6858000"/>
              <a:gd name="connsiteX4250" fmla="*/ 1407063 w 6530564"/>
              <a:gd name="connsiteY4250" fmla="*/ 4332102 h 6858000"/>
              <a:gd name="connsiteX4251" fmla="*/ 1419993 w 6530564"/>
              <a:gd name="connsiteY4251" fmla="*/ 4461213 h 6858000"/>
              <a:gd name="connsiteX4252" fmla="*/ 1412648 w 6530564"/>
              <a:gd name="connsiteY4252" fmla="*/ 4472550 h 6858000"/>
              <a:gd name="connsiteX4253" fmla="*/ 1404983 w 6530564"/>
              <a:gd name="connsiteY4253" fmla="*/ 4459535 h 6858000"/>
              <a:gd name="connsiteX4254" fmla="*/ 1403985 w 6530564"/>
              <a:gd name="connsiteY4254" fmla="*/ 4454865 h 6858000"/>
              <a:gd name="connsiteX4255" fmla="*/ 1398316 w 6530564"/>
              <a:gd name="connsiteY4255" fmla="*/ 4451189 h 6858000"/>
              <a:gd name="connsiteX4256" fmla="*/ 1399315 w 6530564"/>
              <a:gd name="connsiteY4256" fmla="*/ 4455862 h 6858000"/>
              <a:gd name="connsiteX4257" fmla="*/ 1400312 w 6530564"/>
              <a:gd name="connsiteY4257" fmla="*/ 4460533 h 6858000"/>
              <a:gd name="connsiteX4258" fmla="*/ 1393645 w 6530564"/>
              <a:gd name="connsiteY4258" fmla="*/ 4452188 h 6858000"/>
              <a:gd name="connsiteX4259" fmla="*/ 1388655 w 6530564"/>
              <a:gd name="connsiteY4259" fmla="*/ 4428834 h 6858000"/>
              <a:gd name="connsiteX4260" fmla="*/ 1396421 w 6530564"/>
              <a:gd name="connsiteY4260" fmla="*/ 4442316 h 6858000"/>
              <a:gd name="connsiteX4261" fmla="*/ 1397319 w 6530564"/>
              <a:gd name="connsiteY4261" fmla="*/ 4446519 h 6858000"/>
              <a:gd name="connsiteX4262" fmla="*/ 1398362 w 6530564"/>
              <a:gd name="connsiteY4262" fmla="*/ 4445687 h 6858000"/>
              <a:gd name="connsiteX4263" fmla="*/ 1396421 w 6530564"/>
              <a:gd name="connsiteY4263" fmla="*/ 4442316 h 6858000"/>
              <a:gd name="connsiteX4264" fmla="*/ 1394700 w 6530564"/>
              <a:gd name="connsiteY4264" fmla="*/ 4434259 h 6858000"/>
              <a:gd name="connsiteX4265" fmla="*/ 1394325 w 6530564"/>
              <a:gd name="connsiteY4265" fmla="*/ 4432507 h 6858000"/>
              <a:gd name="connsiteX4266" fmla="*/ 1398995 w 6530564"/>
              <a:gd name="connsiteY4266" fmla="*/ 4431508 h 6858000"/>
              <a:gd name="connsiteX4267" fmla="*/ 1397996 w 6530564"/>
              <a:gd name="connsiteY4267" fmla="*/ 4426838 h 6858000"/>
              <a:gd name="connsiteX4268" fmla="*/ 1397000 w 6530564"/>
              <a:gd name="connsiteY4268" fmla="*/ 4422167 h 6858000"/>
              <a:gd name="connsiteX4269" fmla="*/ 1392329 w 6530564"/>
              <a:gd name="connsiteY4269" fmla="*/ 4423164 h 6858000"/>
              <a:gd name="connsiteX4270" fmla="*/ 1385662 w 6530564"/>
              <a:gd name="connsiteY4270" fmla="*/ 4414822 h 6858000"/>
              <a:gd name="connsiteX4271" fmla="*/ 1384664 w 6530564"/>
              <a:gd name="connsiteY4271" fmla="*/ 4410150 h 6858000"/>
              <a:gd name="connsiteX4272" fmla="*/ 1383666 w 6530564"/>
              <a:gd name="connsiteY4272" fmla="*/ 4405478 h 6858000"/>
              <a:gd name="connsiteX4273" fmla="*/ 1378801 w 6530564"/>
              <a:gd name="connsiteY4273" fmla="*/ 4382708 h 6858000"/>
              <a:gd name="connsiteX4274" fmla="*/ 1377677 w 6530564"/>
              <a:gd name="connsiteY4274" fmla="*/ 4377453 h 6858000"/>
              <a:gd name="connsiteX4275" fmla="*/ 1377996 w 6530564"/>
              <a:gd name="connsiteY4275" fmla="*/ 4401807 h 6858000"/>
              <a:gd name="connsiteX4276" fmla="*/ 1364344 w 6530564"/>
              <a:gd name="connsiteY4276" fmla="*/ 4360763 h 6858000"/>
              <a:gd name="connsiteX4277" fmla="*/ 1349899 w 6530564"/>
              <a:gd name="connsiteY4277" fmla="*/ 4354235 h 6858000"/>
              <a:gd name="connsiteX4278" fmla="*/ 1345078 w 6530564"/>
              <a:gd name="connsiteY4278" fmla="*/ 4351907 h 6858000"/>
              <a:gd name="connsiteX4279" fmla="*/ 1348800 w 6530564"/>
              <a:gd name="connsiteY4279" fmla="*/ 4372250 h 6858000"/>
              <a:gd name="connsiteX4280" fmla="*/ 1379072 w 6530564"/>
              <a:gd name="connsiteY4280" fmla="*/ 4419338 h 6858000"/>
              <a:gd name="connsiteX4281" fmla="*/ 1389836 w 6530564"/>
              <a:gd name="connsiteY4281" fmla="*/ 4454318 h 6858000"/>
              <a:gd name="connsiteX4282" fmla="*/ 1411363 w 6530564"/>
              <a:gd name="connsiteY4282" fmla="*/ 4524275 h 6858000"/>
              <a:gd name="connsiteX4283" fmla="*/ 1509583 w 6530564"/>
              <a:gd name="connsiteY4283" fmla="*/ 4667558 h 6858000"/>
              <a:gd name="connsiteX4284" fmla="*/ 1577273 w 6530564"/>
              <a:gd name="connsiteY4284" fmla="*/ 4795718 h 6858000"/>
              <a:gd name="connsiteX4285" fmla="*/ 1579917 w 6530564"/>
              <a:gd name="connsiteY4285" fmla="*/ 4798245 h 6858000"/>
              <a:gd name="connsiteX4286" fmla="*/ 1576604 w 6530564"/>
              <a:gd name="connsiteY4286" fmla="*/ 4759879 h 6858000"/>
              <a:gd name="connsiteX4287" fmla="*/ 1731897 w 6530564"/>
              <a:gd name="connsiteY4287" fmla="*/ 5029523 h 6858000"/>
              <a:gd name="connsiteX4288" fmla="*/ 1728521 w 6530564"/>
              <a:gd name="connsiteY4288" fmla="*/ 5034733 h 6858000"/>
              <a:gd name="connsiteX4289" fmla="*/ 1864742 w 6530564"/>
              <a:gd name="connsiteY4289" fmla="*/ 5210497 h 6858000"/>
              <a:gd name="connsiteX4290" fmla="*/ 1960966 w 6530564"/>
              <a:gd name="connsiteY4290" fmla="*/ 5314141 h 6858000"/>
              <a:gd name="connsiteX4291" fmla="*/ 1964240 w 6530564"/>
              <a:gd name="connsiteY4291" fmla="*/ 5316895 h 6858000"/>
              <a:gd name="connsiteX4292" fmla="*/ 1966833 w 6530564"/>
              <a:gd name="connsiteY4292" fmla="*/ 5320459 h 6858000"/>
              <a:gd name="connsiteX4293" fmla="*/ 2003292 w 6530564"/>
              <a:gd name="connsiteY4293" fmla="*/ 5359731 h 6858000"/>
              <a:gd name="connsiteX4294" fmla="*/ 2005134 w 6530564"/>
              <a:gd name="connsiteY4294" fmla="*/ 5358985 h 6858000"/>
              <a:gd name="connsiteX4295" fmla="*/ 2013584 w 6530564"/>
              <a:gd name="connsiteY4295" fmla="*/ 5364962 h 6858000"/>
              <a:gd name="connsiteX4296" fmla="*/ 2011996 w 6530564"/>
              <a:gd name="connsiteY4296" fmla="*/ 5368965 h 6858000"/>
              <a:gd name="connsiteX4297" fmla="*/ 2012621 w 6530564"/>
              <a:gd name="connsiteY4297" fmla="*/ 5369779 h 6858000"/>
              <a:gd name="connsiteX4298" fmla="*/ 2021956 w 6530564"/>
              <a:gd name="connsiteY4298" fmla="*/ 5379834 h 6858000"/>
              <a:gd name="connsiteX4299" fmla="*/ 2059336 w 6530564"/>
              <a:gd name="connsiteY4299" fmla="*/ 5413704 h 6858000"/>
              <a:gd name="connsiteX4300" fmla="*/ 2059384 w 6530564"/>
              <a:gd name="connsiteY4300" fmla="*/ 5410736 h 6858000"/>
              <a:gd name="connsiteX4301" fmla="*/ 2055262 w 6530564"/>
              <a:gd name="connsiteY4301" fmla="*/ 5400017 h 6858000"/>
              <a:gd name="connsiteX4302" fmla="*/ 2068636 w 6530564"/>
              <a:gd name="connsiteY4302" fmla="*/ 5419749 h 6858000"/>
              <a:gd name="connsiteX4303" fmla="*/ 2074568 w 6530564"/>
              <a:gd name="connsiteY4303" fmla="*/ 5427506 h 6858000"/>
              <a:gd name="connsiteX4304" fmla="*/ 2093075 w 6530564"/>
              <a:gd name="connsiteY4304" fmla="*/ 5444275 h 6858000"/>
              <a:gd name="connsiteX4305" fmla="*/ 2096976 w 6530564"/>
              <a:gd name="connsiteY4305" fmla="*/ 5446663 h 6858000"/>
              <a:gd name="connsiteX4306" fmla="*/ 2101272 w 6530564"/>
              <a:gd name="connsiteY4306" fmla="*/ 5451702 h 6858000"/>
              <a:gd name="connsiteX4307" fmla="*/ 2190614 w 6530564"/>
              <a:gd name="connsiteY4307" fmla="*/ 5532655 h 6858000"/>
              <a:gd name="connsiteX4308" fmla="*/ 2190957 w 6530564"/>
              <a:gd name="connsiteY4308" fmla="*/ 5532205 h 6858000"/>
              <a:gd name="connsiteX4309" fmla="*/ 2192913 w 6530564"/>
              <a:gd name="connsiteY4309" fmla="*/ 5534621 h 6858000"/>
              <a:gd name="connsiteX4310" fmla="*/ 2345065 w 6530564"/>
              <a:gd name="connsiteY4310" fmla="*/ 5651238 h 6858000"/>
              <a:gd name="connsiteX4311" fmla="*/ 2345801 w 6530564"/>
              <a:gd name="connsiteY4311" fmla="*/ 5651144 h 6858000"/>
              <a:gd name="connsiteX4312" fmla="*/ 2353680 w 6530564"/>
              <a:gd name="connsiteY4312" fmla="*/ 5653734 h 6858000"/>
              <a:gd name="connsiteX4313" fmla="*/ 2354677 w 6530564"/>
              <a:gd name="connsiteY4313" fmla="*/ 5658406 h 6858000"/>
              <a:gd name="connsiteX4314" fmla="*/ 2354729 w 6530564"/>
              <a:gd name="connsiteY4314" fmla="*/ 5658644 h 6858000"/>
              <a:gd name="connsiteX4315" fmla="*/ 2365695 w 6530564"/>
              <a:gd name="connsiteY4315" fmla="*/ 5667049 h 6858000"/>
              <a:gd name="connsiteX4316" fmla="*/ 2371685 w 6530564"/>
              <a:gd name="connsiteY4316" fmla="*/ 5669425 h 6858000"/>
              <a:gd name="connsiteX4317" fmla="*/ 2370688 w 6530564"/>
              <a:gd name="connsiteY4317" fmla="*/ 5664753 h 6858000"/>
              <a:gd name="connsiteX4318" fmla="*/ 2369689 w 6530564"/>
              <a:gd name="connsiteY4318" fmla="*/ 5660084 h 6858000"/>
              <a:gd name="connsiteX4319" fmla="*/ 2387695 w 6530564"/>
              <a:gd name="connsiteY4319" fmla="*/ 5675773 h 6858000"/>
              <a:gd name="connsiteX4320" fmla="*/ 2388692 w 6530564"/>
              <a:gd name="connsiteY4320" fmla="*/ 5680444 h 6858000"/>
              <a:gd name="connsiteX4321" fmla="*/ 2394361 w 6530564"/>
              <a:gd name="connsiteY4321" fmla="*/ 5684116 h 6858000"/>
              <a:gd name="connsiteX4322" fmla="*/ 2400030 w 6530564"/>
              <a:gd name="connsiteY4322" fmla="*/ 5687790 h 6858000"/>
              <a:gd name="connsiteX4323" fmla="*/ 2405825 w 6530564"/>
              <a:gd name="connsiteY4323" fmla="*/ 5692047 h 6858000"/>
              <a:gd name="connsiteX4324" fmla="*/ 2409797 w 6530564"/>
              <a:gd name="connsiteY4324" fmla="*/ 5696759 h 6858000"/>
              <a:gd name="connsiteX4325" fmla="*/ 2414794 w 6530564"/>
              <a:gd name="connsiteY4325" fmla="*/ 5700011 h 6858000"/>
              <a:gd name="connsiteX4326" fmla="*/ 2432881 w 6530564"/>
              <a:gd name="connsiteY4326" fmla="*/ 5701530 h 6858000"/>
              <a:gd name="connsiteX4327" fmla="*/ 2441390 w 6530564"/>
              <a:gd name="connsiteY4327" fmla="*/ 5698491 h 6858000"/>
              <a:gd name="connsiteX4328" fmla="*/ 2430801 w 6530564"/>
              <a:gd name="connsiteY4328" fmla="*/ 5694648 h 6858000"/>
              <a:gd name="connsiteX4329" fmla="*/ 2423109 w 6530564"/>
              <a:gd name="connsiteY4329" fmla="*/ 5687744 h 6858000"/>
              <a:gd name="connsiteX4330" fmla="*/ 2429054 w 6530564"/>
              <a:gd name="connsiteY4330" fmla="*/ 5686473 h 6858000"/>
              <a:gd name="connsiteX4331" fmla="*/ 2503749 w 6530564"/>
              <a:gd name="connsiteY4331" fmla="*/ 5738894 h 6858000"/>
              <a:gd name="connsiteX4332" fmla="*/ 2509419 w 6530564"/>
              <a:gd name="connsiteY4332" fmla="*/ 5742568 h 6858000"/>
              <a:gd name="connsiteX4333" fmla="*/ 2500075 w 6530564"/>
              <a:gd name="connsiteY4333" fmla="*/ 5744562 h 6858000"/>
              <a:gd name="connsiteX4334" fmla="*/ 2519077 w 6530564"/>
              <a:gd name="connsiteY4334" fmla="*/ 5764924 h 6858000"/>
              <a:gd name="connsiteX4335" fmla="*/ 2540756 w 6530564"/>
              <a:gd name="connsiteY4335" fmla="*/ 5774946 h 6858000"/>
              <a:gd name="connsiteX4336" fmla="*/ 2545427 w 6530564"/>
              <a:gd name="connsiteY4336" fmla="*/ 5773948 h 6858000"/>
              <a:gd name="connsiteX4337" fmla="*/ 2550097 w 6530564"/>
              <a:gd name="connsiteY4337" fmla="*/ 5772950 h 6858000"/>
              <a:gd name="connsiteX4338" fmla="*/ 2572773 w 6530564"/>
              <a:gd name="connsiteY4338" fmla="*/ 5787641 h 6858000"/>
              <a:gd name="connsiteX4339" fmla="*/ 2582118 w 6530564"/>
              <a:gd name="connsiteY4339" fmla="*/ 5785645 h 6858000"/>
              <a:gd name="connsiteX4340" fmla="*/ 2650143 w 6530564"/>
              <a:gd name="connsiteY4340" fmla="*/ 5829723 h 6858000"/>
              <a:gd name="connsiteX4341" fmla="*/ 2670824 w 6530564"/>
              <a:gd name="connsiteY4341" fmla="*/ 5835072 h 6858000"/>
              <a:gd name="connsiteX4342" fmla="*/ 2684158 w 6530564"/>
              <a:gd name="connsiteY4342" fmla="*/ 5851761 h 6858000"/>
              <a:gd name="connsiteX4343" fmla="*/ 2874588 w 6530564"/>
              <a:gd name="connsiteY4343" fmla="*/ 5942950 h 6858000"/>
              <a:gd name="connsiteX4344" fmla="*/ 2956629 w 6530564"/>
              <a:gd name="connsiteY4344" fmla="*/ 5984033 h 6858000"/>
              <a:gd name="connsiteX4345" fmla="*/ 3003657 w 6530564"/>
              <a:gd name="connsiteY4345" fmla="*/ 5998405 h 6858000"/>
              <a:gd name="connsiteX4346" fmla="*/ 3010325 w 6530564"/>
              <a:gd name="connsiteY4346" fmla="*/ 6006750 h 6858000"/>
              <a:gd name="connsiteX4347" fmla="*/ 3052682 w 6530564"/>
              <a:gd name="connsiteY4347" fmla="*/ 6022121 h 6858000"/>
              <a:gd name="connsiteX4348" fmla="*/ 3132727 w 6530564"/>
              <a:gd name="connsiteY4348" fmla="*/ 6053863 h 6858000"/>
              <a:gd name="connsiteX4349" fmla="*/ 3306831 w 6530564"/>
              <a:gd name="connsiteY4349" fmla="*/ 6114351 h 6858000"/>
              <a:gd name="connsiteX4350" fmla="*/ 3409233 w 6530564"/>
              <a:gd name="connsiteY4350" fmla="*/ 6136431 h 6858000"/>
              <a:gd name="connsiteX4351" fmla="*/ 3520977 w 6530564"/>
              <a:gd name="connsiteY4351" fmla="*/ 6156515 h 6858000"/>
              <a:gd name="connsiteX4352" fmla="*/ 3704103 w 6530564"/>
              <a:gd name="connsiteY4352" fmla="*/ 6190654 h 6858000"/>
              <a:gd name="connsiteX4353" fmla="*/ 3841878 w 6530564"/>
              <a:gd name="connsiteY4353" fmla="*/ 6195409 h 6858000"/>
              <a:gd name="connsiteX4354" fmla="*/ 3935617 w 6530564"/>
              <a:gd name="connsiteY4354" fmla="*/ 6199803 h 6858000"/>
              <a:gd name="connsiteX4355" fmla="*/ 4050037 w 6530564"/>
              <a:gd name="connsiteY4355" fmla="*/ 6209548 h 6858000"/>
              <a:gd name="connsiteX4356" fmla="*/ 4164456 w 6530564"/>
              <a:gd name="connsiteY4356" fmla="*/ 6219291 h 6858000"/>
              <a:gd name="connsiteX4357" fmla="*/ 4208491 w 6530564"/>
              <a:gd name="connsiteY4357" fmla="*/ 6219652 h 6858000"/>
              <a:gd name="connsiteX4358" fmla="*/ 4280553 w 6530564"/>
              <a:gd name="connsiteY4358" fmla="*/ 6214026 h 6858000"/>
              <a:gd name="connsiteX4359" fmla="*/ 4299237 w 6530564"/>
              <a:gd name="connsiteY4359" fmla="*/ 6210033 h 6858000"/>
              <a:gd name="connsiteX4360" fmla="*/ 4376966 w 6530564"/>
              <a:gd name="connsiteY4360" fmla="*/ 6208079 h 6858000"/>
              <a:gd name="connsiteX4361" fmla="*/ 4381639 w 6530564"/>
              <a:gd name="connsiteY4361" fmla="*/ 6207082 h 6858000"/>
              <a:gd name="connsiteX4362" fmla="*/ 4382636 w 6530564"/>
              <a:gd name="connsiteY4362" fmla="*/ 6211752 h 6858000"/>
              <a:gd name="connsiteX4363" fmla="*/ 4391979 w 6530564"/>
              <a:gd name="connsiteY4363" fmla="*/ 6209755 h 6858000"/>
              <a:gd name="connsiteX4364" fmla="*/ 4390980 w 6530564"/>
              <a:gd name="connsiteY4364" fmla="*/ 6205086 h 6858000"/>
              <a:gd name="connsiteX4365" fmla="*/ 4386310 w 6530564"/>
              <a:gd name="connsiteY4365" fmla="*/ 6206084 h 6858000"/>
              <a:gd name="connsiteX4366" fmla="*/ 4408667 w 6530564"/>
              <a:gd name="connsiteY4366" fmla="*/ 6196422 h 6858000"/>
              <a:gd name="connsiteX4367" fmla="*/ 4653556 w 6530564"/>
              <a:gd name="connsiteY4367" fmla="*/ 6153870 h 6858000"/>
              <a:gd name="connsiteX4368" fmla="*/ 4745978 w 6530564"/>
              <a:gd name="connsiteY4368" fmla="*/ 6129242 h 6858000"/>
              <a:gd name="connsiteX4369" fmla="*/ 4900802 w 6530564"/>
              <a:gd name="connsiteY4369" fmla="*/ 6076627 h 6858000"/>
              <a:gd name="connsiteX4370" fmla="*/ 5058301 w 6530564"/>
              <a:gd name="connsiteY4370" fmla="*/ 6013674 h 6858000"/>
              <a:gd name="connsiteX4371" fmla="*/ 5152401 w 6530564"/>
              <a:gd name="connsiteY4371" fmla="*/ 5974033 h 6858000"/>
              <a:gd name="connsiteX4372" fmla="*/ 5184101 w 6530564"/>
              <a:gd name="connsiteY4372" fmla="*/ 5962374 h 6858000"/>
              <a:gd name="connsiteX4373" fmla="*/ 5245504 w 6530564"/>
              <a:gd name="connsiteY4373" fmla="*/ 5929720 h 6858000"/>
              <a:gd name="connsiteX4374" fmla="*/ 5246501 w 6530564"/>
              <a:gd name="connsiteY4374" fmla="*/ 5934392 h 6858000"/>
              <a:gd name="connsiteX4375" fmla="*/ 5251173 w 6530564"/>
              <a:gd name="connsiteY4375" fmla="*/ 5933393 h 6858000"/>
              <a:gd name="connsiteX4376" fmla="*/ 5260514 w 6530564"/>
              <a:gd name="connsiteY4376" fmla="*/ 5931398 h 6858000"/>
              <a:gd name="connsiteX4377" fmla="*/ 5264188 w 6530564"/>
              <a:gd name="connsiteY4377" fmla="*/ 5925730 h 6858000"/>
              <a:gd name="connsiteX4378" fmla="*/ 5274527 w 6530564"/>
              <a:gd name="connsiteY4378" fmla="*/ 5928403 h 6858000"/>
              <a:gd name="connsiteX4379" fmla="*/ 5272531 w 6530564"/>
              <a:gd name="connsiteY4379" fmla="*/ 5919062 h 6858000"/>
              <a:gd name="connsiteX4380" fmla="*/ 5277203 w 6530564"/>
              <a:gd name="connsiteY4380" fmla="*/ 5918063 h 6858000"/>
              <a:gd name="connsiteX4381" fmla="*/ 5285546 w 6530564"/>
              <a:gd name="connsiteY4381" fmla="*/ 5911397 h 6858000"/>
              <a:gd name="connsiteX4382" fmla="*/ 5275207 w 6530564"/>
              <a:gd name="connsiteY4382" fmla="*/ 5908722 h 6858000"/>
              <a:gd name="connsiteX4383" fmla="*/ 5276205 w 6530564"/>
              <a:gd name="connsiteY4383" fmla="*/ 5913393 h 6858000"/>
              <a:gd name="connsiteX4384" fmla="*/ 5270536 w 6530564"/>
              <a:gd name="connsiteY4384" fmla="*/ 5909721 h 6858000"/>
              <a:gd name="connsiteX4385" fmla="*/ 5379329 w 6530564"/>
              <a:gd name="connsiteY4385" fmla="*/ 5847404 h 6858000"/>
              <a:gd name="connsiteX4386" fmla="*/ 5542857 w 6530564"/>
              <a:gd name="connsiteY4386" fmla="*/ 5744086 h 6858000"/>
              <a:gd name="connsiteX4387" fmla="*/ 5543855 w 6530564"/>
              <a:gd name="connsiteY4387" fmla="*/ 5748759 h 6858000"/>
              <a:gd name="connsiteX4388" fmla="*/ 5539183 w 6530564"/>
              <a:gd name="connsiteY4388" fmla="*/ 5749756 h 6858000"/>
              <a:gd name="connsiteX4389" fmla="*/ 5536507 w 6530564"/>
              <a:gd name="connsiteY4389" fmla="*/ 5760095 h 6858000"/>
              <a:gd name="connsiteX4390" fmla="*/ 5544853 w 6530564"/>
              <a:gd name="connsiteY4390" fmla="*/ 5753429 h 6858000"/>
              <a:gd name="connsiteX4391" fmla="*/ 5553195 w 6530564"/>
              <a:gd name="connsiteY4391" fmla="*/ 5746762 h 6858000"/>
              <a:gd name="connsiteX4392" fmla="*/ 5568208 w 6530564"/>
              <a:gd name="connsiteY4392" fmla="*/ 5748439 h 6858000"/>
              <a:gd name="connsiteX4393" fmla="*/ 5565793 w 6530564"/>
              <a:gd name="connsiteY4393" fmla="*/ 5742849 h 6858000"/>
              <a:gd name="connsiteX4394" fmla="*/ 5563150 w 6530564"/>
              <a:gd name="connsiteY4394" fmla="*/ 5743821 h 6858000"/>
              <a:gd name="connsiteX4395" fmla="*/ 5569884 w 6530564"/>
              <a:gd name="connsiteY4395" fmla="*/ 5733428 h 6858000"/>
              <a:gd name="connsiteX4396" fmla="*/ 5555871 w 6530564"/>
              <a:gd name="connsiteY4396" fmla="*/ 5736423 h 6858000"/>
              <a:gd name="connsiteX4397" fmla="*/ 5595597 w 6530564"/>
              <a:gd name="connsiteY4397" fmla="*/ 5693746 h 6858000"/>
              <a:gd name="connsiteX4398" fmla="*/ 5601265 w 6530564"/>
              <a:gd name="connsiteY4398" fmla="*/ 5697419 h 6858000"/>
              <a:gd name="connsiteX4399" fmla="*/ 5654005 w 6530564"/>
              <a:gd name="connsiteY4399" fmla="*/ 5647078 h 6858000"/>
              <a:gd name="connsiteX4400" fmla="*/ 5650333 w 6530564"/>
              <a:gd name="connsiteY4400" fmla="*/ 5652747 h 6858000"/>
              <a:gd name="connsiteX4401" fmla="*/ 5713411 w 6530564"/>
              <a:gd name="connsiteY4401" fmla="*/ 5605080 h 6858000"/>
              <a:gd name="connsiteX4402" fmla="*/ 5717085 w 6530564"/>
              <a:gd name="connsiteY4402" fmla="*/ 5599412 h 6858000"/>
              <a:gd name="connsiteX4403" fmla="*/ 5698401 w 6530564"/>
              <a:gd name="connsiteY4403" fmla="*/ 5603403 h 6858000"/>
              <a:gd name="connsiteX4404" fmla="*/ 5739123 w 6530564"/>
              <a:gd name="connsiteY4404" fmla="*/ 5565397 h 6858000"/>
              <a:gd name="connsiteX4405" fmla="*/ 5749465 w 6530564"/>
              <a:gd name="connsiteY4405" fmla="*/ 5568074 h 6858000"/>
              <a:gd name="connsiteX4406" fmla="*/ 5755813 w 6530564"/>
              <a:gd name="connsiteY4406" fmla="*/ 5552065 h 6858000"/>
              <a:gd name="connsiteX4407" fmla="*/ 5759485 w 6530564"/>
              <a:gd name="connsiteY4407" fmla="*/ 5546395 h 6858000"/>
              <a:gd name="connsiteX4408" fmla="*/ 5766831 w 6530564"/>
              <a:gd name="connsiteY4408" fmla="*/ 5535057 h 6858000"/>
              <a:gd name="connsiteX4409" fmla="*/ 5757489 w 6530564"/>
              <a:gd name="connsiteY4409" fmla="*/ 5537052 h 6858000"/>
              <a:gd name="connsiteX4410" fmla="*/ 5752817 w 6530564"/>
              <a:gd name="connsiteY4410" fmla="*/ 5538051 h 6858000"/>
              <a:gd name="connsiteX4411" fmla="*/ 5840612 w 6530564"/>
              <a:gd name="connsiteY4411" fmla="*/ 5446031 h 6858000"/>
              <a:gd name="connsiteX4412" fmla="*/ 5875984 w 6530564"/>
              <a:gd name="connsiteY4412" fmla="*/ 5428705 h 6858000"/>
              <a:gd name="connsiteX4413" fmla="*/ 5876981 w 6530564"/>
              <a:gd name="connsiteY4413" fmla="*/ 5433377 h 6858000"/>
              <a:gd name="connsiteX4414" fmla="*/ 5881654 w 6530564"/>
              <a:gd name="connsiteY4414" fmla="*/ 5432378 h 6858000"/>
              <a:gd name="connsiteX4415" fmla="*/ 5888999 w 6530564"/>
              <a:gd name="connsiteY4415" fmla="*/ 5421040 h 6858000"/>
              <a:gd name="connsiteX4416" fmla="*/ 5892673 w 6530564"/>
              <a:gd name="connsiteY4416" fmla="*/ 5415372 h 6858000"/>
              <a:gd name="connsiteX4417" fmla="*/ 5894349 w 6530564"/>
              <a:gd name="connsiteY4417" fmla="*/ 5400360 h 6858000"/>
              <a:gd name="connsiteX4418" fmla="*/ 5910040 w 6530564"/>
              <a:gd name="connsiteY4418" fmla="*/ 5382356 h 6858000"/>
              <a:gd name="connsiteX4419" fmla="*/ 5885009 w 6530564"/>
              <a:gd name="connsiteY4419" fmla="*/ 5402357 h 6858000"/>
              <a:gd name="connsiteX4420" fmla="*/ 5887003 w 6530564"/>
              <a:gd name="connsiteY4420" fmla="*/ 5411699 h 6858000"/>
              <a:gd name="connsiteX4421" fmla="*/ 5883331 w 6530564"/>
              <a:gd name="connsiteY4421" fmla="*/ 5417368 h 6858000"/>
              <a:gd name="connsiteX4422" fmla="*/ 5878661 w 6530564"/>
              <a:gd name="connsiteY4422" fmla="*/ 5418365 h 6858000"/>
              <a:gd name="connsiteX4423" fmla="*/ 5875984 w 6530564"/>
              <a:gd name="connsiteY4423" fmla="*/ 5428705 h 6858000"/>
              <a:gd name="connsiteX4424" fmla="*/ 5797893 w 6530564"/>
              <a:gd name="connsiteY4424" fmla="*/ 5474694 h 6858000"/>
              <a:gd name="connsiteX4425" fmla="*/ 5788553 w 6530564"/>
              <a:gd name="connsiteY4425" fmla="*/ 5476691 h 6858000"/>
              <a:gd name="connsiteX4426" fmla="*/ 5787554 w 6530564"/>
              <a:gd name="connsiteY4426" fmla="*/ 5472019 h 6858000"/>
              <a:gd name="connsiteX4427" fmla="*/ 5783880 w 6530564"/>
              <a:gd name="connsiteY4427" fmla="*/ 5477689 h 6858000"/>
              <a:gd name="connsiteX4428" fmla="*/ 5779209 w 6530564"/>
              <a:gd name="connsiteY4428" fmla="*/ 5478686 h 6858000"/>
              <a:gd name="connsiteX4429" fmla="*/ 5809467 w 6530564"/>
              <a:gd name="connsiteY4429" fmla="*/ 5437421 h 6858000"/>
              <a:gd name="connsiteX4430" fmla="*/ 5851753 w 6530564"/>
              <a:gd name="connsiteY4430" fmla="*/ 5406742 h 6858000"/>
              <a:gd name="connsiteX4431" fmla="*/ 5852311 w 6530564"/>
              <a:gd name="connsiteY4431" fmla="*/ 5409342 h 6858000"/>
              <a:gd name="connsiteX4432" fmla="*/ 5855983 w 6530564"/>
              <a:gd name="connsiteY4432" fmla="*/ 5403674 h 6858000"/>
              <a:gd name="connsiteX4433" fmla="*/ 5872672 w 6530564"/>
              <a:gd name="connsiteY4433" fmla="*/ 5390339 h 6858000"/>
              <a:gd name="connsiteX4434" fmla="*/ 5868998 w 6530564"/>
              <a:gd name="connsiteY4434" fmla="*/ 5396009 h 6858000"/>
              <a:gd name="connsiteX4435" fmla="*/ 5873671 w 6530564"/>
              <a:gd name="connsiteY4435" fmla="*/ 5395010 h 6858000"/>
              <a:gd name="connsiteX4436" fmla="*/ 5877343 w 6530564"/>
              <a:gd name="connsiteY4436" fmla="*/ 5389341 h 6858000"/>
              <a:gd name="connsiteX4437" fmla="*/ 5944096 w 6530564"/>
              <a:gd name="connsiteY4437" fmla="*/ 5336008 h 6858000"/>
              <a:gd name="connsiteX4438" fmla="*/ 5954436 w 6530564"/>
              <a:gd name="connsiteY4438" fmla="*/ 5338681 h 6858000"/>
              <a:gd name="connsiteX4439" fmla="*/ 5936071 w 6530564"/>
              <a:gd name="connsiteY4439" fmla="*/ 5367026 h 6858000"/>
              <a:gd name="connsiteX4440" fmla="*/ 6011847 w 6530564"/>
              <a:gd name="connsiteY4440" fmla="*/ 5287342 h 6858000"/>
              <a:gd name="connsiteX4441" fmla="*/ 6021190 w 6530564"/>
              <a:gd name="connsiteY4441" fmla="*/ 5285346 h 6858000"/>
              <a:gd name="connsiteX4442" fmla="*/ 6023863 w 6530564"/>
              <a:gd name="connsiteY4442" fmla="*/ 5275006 h 6858000"/>
              <a:gd name="connsiteX4443" fmla="*/ 6041233 w 6530564"/>
              <a:gd name="connsiteY4443" fmla="*/ 5241991 h 6858000"/>
              <a:gd name="connsiteX4444" fmla="*/ 6047899 w 6530564"/>
              <a:gd name="connsiteY4444" fmla="*/ 5250335 h 6858000"/>
              <a:gd name="connsiteX4445" fmla="*/ 6054247 w 6530564"/>
              <a:gd name="connsiteY4445" fmla="*/ 5234325 h 6858000"/>
              <a:gd name="connsiteX4446" fmla="*/ 6057920 w 6530564"/>
              <a:gd name="connsiteY4446" fmla="*/ 5228658 h 6858000"/>
              <a:gd name="connsiteX4447" fmla="*/ 6062591 w 6530564"/>
              <a:gd name="connsiteY4447" fmla="*/ 5227659 h 6858000"/>
              <a:gd name="connsiteX4448" fmla="*/ 6061593 w 6530564"/>
              <a:gd name="connsiteY4448" fmla="*/ 5222988 h 6858000"/>
              <a:gd name="connsiteX4449" fmla="*/ 6057920 w 6530564"/>
              <a:gd name="connsiteY4449" fmla="*/ 5228658 h 6858000"/>
              <a:gd name="connsiteX4450" fmla="*/ 6053250 w 6530564"/>
              <a:gd name="connsiteY4450" fmla="*/ 5229655 h 6858000"/>
              <a:gd name="connsiteX4451" fmla="*/ 6068941 w 6530564"/>
              <a:gd name="connsiteY4451" fmla="*/ 5211651 h 6858000"/>
              <a:gd name="connsiteX4452" fmla="*/ 6069937 w 6530564"/>
              <a:gd name="connsiteY4452" fmla="*/ 5216321 h 6858000"/>
              <a:gd name="connsiteX4453" fmla="*/ 6153103 w 6530564"/>
              <a:gd name="connsiteY4453" fmla="*/ 5056910 h 6858000"/>
              <a:gd name="connsiteX4454" fmla="*/ 6220259 w 6530564"/>
              <a:gd name="connsiteY4454" fmla="*/ 4891153 h 6858000"/>
              <a:gd name="connsiteX4455" fmla="*/ 6232593 w 6530564"/>
              <a:gd name="connsiteY4455" fmla="*/ 4903170 h 6858000"/>
              <a:gd name="connsiteX4456" fmla="*/ 6266691 w 6530564"/>
              <a:gd name="connsiteY4456" fmla="*/ 4788433 h 6858000"/>
              <a:gd name="connsiteX4457" fmla="*/ 6282822 w 6530564"/>
              <a:gd name="connsiteY4457" fmla="*/ 4732481 h 6858000"/>
              <a:gd name="connsiteX4458" fmla="*/ 6302855 w 6530564"/>
              <a:gd name="connsiteY4458" fmla="*/ 4672815 h 6858000"/>
              <a:gd name="connsiteX4459" fmla="*/ 6305460 w 6530564"/>
              <a:gd name="connsiteY4459" fmla="*/ 4672697 h 6858000"/>
              <a:gd name="connsiteX4460" fmla="*/ 6313804 w 6530564"/>
              <a:gd name="connsiteY4460" fmla="*/ 4666031 h 6858000"/>
              <a:gd name="connsiteX4461" fmla="*/ 6318475 w 6530564"/>
              <a:gd name="connsiteY4461" fmla="*/ 4665033 h 6858000"/>
              <a:gd name="connsiteX4462" fmla="*/ 6322827 w 6530564"/>
              <a:gd name="connsiteY4462" fmla="*/ 4639682 h 6858000"/>
              <a:gd name="connsiteX4463" fmla="*/ 6330175 w 6530564"/>
              <a:gd name="connsiteY4463" fmla="*/ 4628345 h 6858000"/>
              <a:gd name="connsiteX4464" fmla="*/ 6329177 w 6530564"/>
              <a:gd name="connsiteY4464" fmla="*/ 4623672 h 6858000"/>
              <a:gd name="connsiteX4465" fmla="*/ 6324505 w 6530564"/>
              <a:gd name="connsiteY4465" fmla="*/ 4624671 h 6858000"/>
              <a:gd name="connsiteX4466" fmla="*/ 6348900 w 6530564"/>
              <a:gd name="connsiteY4466" fmla="*/ 4555965 h 6858000"/>
              <a:gd name="connsiteX4467" fmla="*/ 6345907 w 6530564"/>
              <a:gd name="connsiteY4467" fmla="*/ 4541951 h 6858000"/>
              <a:gd name="connsiteX4468" fmla="*/ 6330216 w 6530564"/>
              <a:gd name="connsiteY4468" fmla="*/ 4559955 h 6858000"/>
              <a:gd name="connsiteX4469" fmla="*/ 6336883 w 6530564"/>
              <a:gd name="connsiteY4469" fmla="*/ 4568299 h 6858000"/>
              <a:gd name="connsiteX4470" fmla="*/ 6314844 w 6530564"/>
              <a:gd name="connsiteY4470" fmla="*/ 4602314 h 6858000"/>
              <a:gd name="connsiteX4471" fmla="*/ 6321192 w 6530564"/>
              <a:gd name="connsiteY4471" fmla="*/ 4586304 h 6858000"/>
              <a:gd name="connsiteX4472" fmla="*/ 6273761 w 6530564"/>
              <a:gd name="connsiteY4472" fmla="*/ 4684354 h 6858000"/>
              <a:gd name="connsiteX4473" fmla="*/ 6228327 w 6530564"/>
              <a:gd name="connsiteY4473" fmla="*/ 4791746 h 6858000"/>
              <a:gd name="connsiteX4474" fmla="*/ 6218983 w 6530564"/>
              <a:gd name="connsiteY4474" fmla="*/ 4793740 h 6858000"/>
              <a:gd name="connsiteX4475" fmla="*/ 6164885 w 6530564"/>
              <a:gd name="connsiteY4475" fmla="*/ 4883446 h 6858000"/>
              <a:gd name="connsiteX4476" fmla="*/ 6142846 w 6530564"/>
              <a:gd name="connsiteY4476" fmla="*/ 4917459 h 6858000"/>
              <a:gd name="connsiteX4477" fmla="*/ 6136497 w 6530564"/>
              <a:gd name="connsiteY4477" fmla="*/ 4933470 h 6858000"/>
              <a:gd name="connsiteX4478" fmla="*/ 6117135 w 6530564"/>
              <a:gd name="connsiteY4478" fmla="*/ 4957143 h 6858000"/>
              <a:gd name="connsiteX4479" fmla="*/ 6085074 w 6530564"/>
              <a:gd name="connsiteY4479" fmla="*/ 5012834 h 6858000"/>
              <a:gd name="connsiteX4480" fmla="*/ 6052017 w 6530564"/>
              <a:gd name="connsiteY4480" fmla="*/ 5063855 h 6858000"/>
              <a:gd name="connsiteX4481" fmla="*/ 5949849 w 6530564"/>
              <a:gd name="connsiteY4481" fmla="*/ 5202903 h 6858000"/>
              <a:gd name="connsiteX4482" fmla="*/ 5919467 w 6530564"/>
              <a:gd name="connsiteY4482" fmla="*/ 5243586 h 6858000"/>
              <a:gd name="connsiteX4483" fmla="*/ 5913797 w 6530564"/>
              <a:gd name="connsiteY4483" fmla="*/ 5239912 h 6858000"/>
              <a:gd name="connsiteX4484" fmla="*/ 5798296 w 6530564"/>
              <a:gd name="connsiteY4484" fmla="*/ 5362272 h 6858000"/>
              <a:gd name="connsiteX4485" fmla="*/ 5770589 w 6530564"/>
              <a:gd name="connsiteY4485" fmla="*/ 5392612 h 6858000"/>
              <a:gd name="connsiteX4486" fmla="*/ 5726193 w 6530564"/>
              <a:gd name="connsiteY4486" fmla="*/ 5436286 h 6858000"/>
              <a:gd name="connsiteX4487" fmla="*/ 5560309 w 6530564"/>
              <a:gd name="connsiteY4487" fmla="*/ 5574296 h 6858000"/>
              <a:gd name="connsiteX4488" fmla="*/ 5511241 w 6530564"/>
              <a:gd name="connsiteY4488" fmla="*/ 5618968 h 6858000"/>
              <a:gd name="connsiteX4489" fmla="*/ 5501899 w 6530564"/>
              <a:gd name="connsiteY4489" fmla="*/ 5620964 h 6858000"/>
              <a:gd name="connsiteX4490" fmla="*/ 5462853 w 6530564"/>
              <a:gd name="connsiteY4490" fmla="*/ 5643958 h 6858000"/>
              <a:gd name="connsiteX4491" fmla="*/ 5434147 w 6530564"/>
              <a:gd name="connsiteY4491" fmla="*/ 5669628 h 6858000"/>
              <a:gd name="connsiteX4492" fmla="*/ 5335695 w 6530564"/>
              <a:gd name="connsiteY4492" fmla="*/ 5734620 h 6858000"/>
              <a:gd name="connsiteX4493" fmla="*/ 5279961 w 6530564"/>
              <a:gd name="connsiteY4493" fmla="*/ 5770948 h 6858000"/>
              <a:gd name="connsiteX4494" fmla="*/ 5196201 w 6530564"/>
              <a:gd name="connsiteY4494" fmla="*/ 5813264 h 6858000"/>
              <a:gd name="connsiteX4495" fmla="*/ 5184185 w 6530564"/>
              <a:gd name="connsiteY4495" fmla="*/ 5825600 h 6858000"/>
              <a:gd name="connsiteX4496" fmla="*/ 5148811 w 6530564"/>
              <a:gd name="connsiteY4496" fmla="*/ 5842926 h 6858000"/>
              <a:gd name="connsiteX4497" fmla="*/ 5098429 w 6530564"/>
              <a:gd name="connsiteY4497" fmla="*/ 5858574 h 6858000"/>
              <a:gd name="connsiteX4498" fmla="*/ 5093078 w 6530564"/>
              <a:gd name="connsiteY4498" fmla="*/ 5879254 h 6858000"/>
              <a:gd name="connsiteX4499" fmla="*/ 5071717 w 6530564"/>
              <a:gd name="connsiteY4499" fmla="*/ 5893584 h 6858000"/>
              <a:gd name="connsiteX4500" fmla="*/ 4963607 w 6530564"/>
              <a:gd name="connsiteY4500" fmla="*/ 5936220 h 6858000"/>
              <a:gd name="connsiteX4501" fmla="*/ 4943924 w 6530564"/>
              <a:gd name="connsiteY4501" fmla="*/ 5935541 h 6858000"/>
              <a:gd name="connsiteX4502" fmla="*/ 4931907 w 6530564"/>
              <a:gd name="connsiteY4502" fmla="*/ 5947877 h 6858000"/>
              <a:gd name="connsiteX4503" fmla="*/ 4927236 w 6530564"/>
              <a:gd name="connsiteY4503" fmla="*/ 5948876 h 6858000"/>
              <a:gd name="connsiteX4504" fmla="*/ 4813453 w 6530564"/>
              <a:gd name="connsiteY4504" fmla="*/ 5987836 h 6858000"/>
              <a:gd name="connsiteX4505" fmla="*/ 4812455 w 6530564"/>
              <a:gd name="connsiteY4505" fmla="*/ 5983165 h 6858000"/>
              <a:gd name="connsiteX4506" fmla="*/ 4789099 w 6530564"/>
              <a:gd name="connsiteY4506" fmla="*/ 5988156 h 6858000"/>
              <a:gd name="connsiteX4507" fmla="*/ 4763071 w 6530564"/>
              <a:gd name="connsiteY4507" fmla="*/ 6003484 h 6858000"/>
              <a:gd name="connsiteX4508" fmla="*/ 4747061 w 6530564"/>
              <a:gd name="connsiteY4508" fmla="*/ 5997136 h 6858000"/>
              <a:gd name="connsiteX4509" fmla="*/ 4687335 w 6530564"/>
              <a:gd name="connsiteY4509" fmla="*/ 6014782 h 6858000"/>
              <a:gd name="connsiteX4510" fmla="*/ 4642621 w 6530564"/>
              <a:gd name="connsiteY4510" fmla="*/ 6034102 h 6858000"/>
              <a:gd name="connsiteX4511" fmla="*/ 4636952 w 6530564"/>
              <a:gd name="connsiteY4511" fmla="*/ 6030429 h 6858000"/>
              <a:gd name="connsiteX4512" fmla="*/ 4563214 w 6530564"/>
              <a:gd name="connsiteY4512" fmla="*/ 6051067 h 6858000"/>
              <a:gd name="connsiteX4513" fmla="*/ 4553871 w 6530564"/>
              <a:gd name="connsiteY4513" fmla="*/ 6053063 h 6858000"/>
              <a:gd name="connsiteX4514" fmla="*/ 4552873 w 6530564"/>
              <a:gd name="connsiteY4514" fmla="*/ 6048393 h 6858000"/>
              <a:gd name="connsiteX4515" fmla="*/ 4547205 w 6530564"/>
              <a:gd name="connsiteY4515" fmla="*/ 6044719 h 6858000"/>
              <a:gd name="connsiteX4516" fmla="*/ 4543531 w 6530564"/>
              <a:gd name="connsiteY4516" fmla="*/ 6050388 h 6858000"/>
              <a:gd name="connsiteX4517" fmla="*/ 4494145 w 6530564"/>
              <a:gd name="connsiteY4517" fmla="*/ 6070708 h 6858000"/>
              <a:gd name="connsiteX4518" fmla="*/ 4478137 w 6530564"/>
              <a:gd name="connsiteY4518" fmla="*/ 6064359 h 6858000"/>
              <a:gd name="connsiteX4519" fmla="*/ 4479134 w 6530564"/>
              <a:gd name="connsiteY4519" fmla="*/ 6069030 h 6858000"/>
              <a:gd name="connsiteX4520" fmla="*/ 4459453 w 6530564"/>
              <a:gd name="connsiteY4520" fmla="*/ 6068351 h 6858000"/>
              <a:gd name="connsiteX4521" fmla="*/ 4432425 w 6530564"/>
              <a:gd name="connsiteY4521" fmla="*/ 6079010 h 6858000"/>
              <a:gd name="connsiteX4522" fmla="*/ 4404399 w 6530564"/>
              <a:gd name="connsiteY4522" fmla="*/ 6084998 h 6858000"/>
              <a:gd name="connsiteX4523" fmla="*/ 4394059 w 6530564"/>
              <a:gd name="connsiteY4523" fmla="*/ 6082323 h 6858000"/>
              <a:gd name="connsiteX4524" fmla="*/ 4379047 w 6530564"/>
              <a:gd name="connsiteY4524" fmla="*/ 6080645 h 6858000"/>
              <a:gd name="connsiteX4525" fmla="*/ 4374376 w 6530564"/>
              <a:gd name="connsiteY4525" fmla="*/ 6081644 h 6858000"/>
              <a:gd name="connsiteX4526" fmla="*/ 4292971 w 6530564"/>
              <a:gd name="connsiteY4526" fmla="*/ 6089266 h 6858000"/>
              <a:gd name="connsiteX4527" fmla="*/ 4193882 w 6530564"/>
              <a:gd name="connsiteY4527" fmla="*/ 6105553 h 6858000"/>
              <a:gd name="connsiteX4528" fmla="*/ 4184541 w 6530564"/>
              <a:gd name="connsiteY4528" fmla="*/ 6107549 h 6858000"/>
              <a:gd name="connsiteX4529" fmla="*/ 4178872 w 6530564"/>
              <a:gd name="connsiteY4529" fmla="*/ 6103875 h 6858000"/>
              <a:gd name="connsiteX4530" fmla="*/ 4174201 w 6530564"/>
              <a:gd name="connsiteY4530" fmla="*/ 6104874 h 6858000"/>
              <a:gd name="connsiteX4531" fmla="*/ 4146175 w 6530564"/>
              <a:gd name="connsiteY4531" fmla="*/ 6110861 h 6858000"/>
              <a:gd name="connsiteX4532" fmla="*/ 4141503 w 6530564"/>
              <a:gd name="connsiteY4532" fmla="*/ 6111859 h 6858000"/>
              <a:gd name="connsiteX4533" fmla="*/ 4135835 w 6530564"/>
              <a:gd name="connsiteY4533" fmla="*/ 6108185 h 6858000"/>
              <a:gd name="connsiteX4534" fmla="*/ 4131163 w 6530564"/>
              <a:gd name="connsiteY4534" fmla="*/ 6109183 h 6858000"/>
              <a:gd name="connsiteX4535" fmla="*/ 4092798 w 6530564"/>
              <a:gd name="connsiteY4535" fmla="*/ 6112497 h 6858000"/>
              <a:gd name="connsiteX4536" fmla="*/ 4082458 w 6530564"/>
              <a:gd name="connsiteY4536" fmla="*/ 6109821 h 6858000"/>
              <a:gd name="connsiteX4537" fmla="*/ 4052435 w 6530564"/>
              <a:gd name="connsiteY4537" fmla="*/ 6106468 h 6858000"/>
              <a:gd name="connsiteX4538" fmla="*/ 4053433 w 6530564"/>
              <a:gd name="connsiteY4538" fmla="*/ 6111138 h 6858000"/>
              <a:gd name="connsiteX4539" fmla="*/ 4043093 w 6530564"/>
              <a:gd name="connsiteY4539" fmla="*/ 6108462 h 6858000"/>
              <a:gd name="connsiteX4540" fmla="*/ 4049935 w 6530564"/>
              <a:gd name="connsiteY4540" fmla="*/ 6103338 h 6858000"/>
              <a:gd name="connsiteX4541" fmla="*/ 4045742 w 6530564"/>
              <a:gd name="connsiteY4541" fmla="*/ 6095312 h 6858000"/>
              <a:gd name="connsiteX4542" fmla="*/ 4059782 w 6530564"/>
              <a:gd name="connsiteY4542" fmla="*/ 6095129 h 6858000"/>
              <a:gd name="connsiteX4543" fmla="*/ 4208575 w 6530564"/>
              <a:gd name="connsiteY4543" fmla="*/ 6082877 h 6858000"/>
              <a:gd name="connsiteX4544" fmla="*/ 4574233 w 6530564"/>
              <a:gd name="connsiteY4544" fmla="*/ 6034059 h 6858000"/>
              <a:gd name="connsiteX4545" fmla="*/ 4653639 w 6530564"/>
              <a:gd name="connsiteY4545" fmla="*/ 6017096 h 6858000"/>
              <a:gd name="connsiteX4546" fmla="*/ 4666657 w 6530564"/>
              <a:gd name="connsiteY4546" fmla="*/ 6009430 h 6858000"/>
              <a:gd name="connsiteX4547" fmla="*/ 4671326 w 6530564"/>
              <a:gd name="connsiteY4547" fmla="*/ 6008432 h 6858000"/>
              <a:gd name="connsiteX4548" fmla="*/ 4680669 w 6530564"/>
              <a:gd name="connsiteY4548" fmla="*/ 6006436 h 6858000"/>
              <a:gd name="connsiteX4549" fmla="*/ 4777762 w 6530564"/>
              <a:gd name="connsiteY4549" fmla="*/ 5980809 h 6858000"/>
              <a:gd name="connsiteX4550" fmla="*/ 4917575 w 6530564"/>
              <a:gd name="connsiteY4550" fmla="*/ 5926517 h 6858000"/>
              <a:gd name="connsiteX4551" fmla="*/ 5024691 w 6530564"/>
              <a:gd name="connsiteY4551" fmla="*/ 5879212 h 6858000"/>
              <a:gd name="connsiteX4552" fmla="*/ 5063735 w 6530564"/>
              <a:gd name="connsiteY4552" fmla="*/ 5856218 h 6858000"/>
              <a:gd name="connsiteX4553" fmla="*/ 5078746 w 6530564"/>
              <a:gd name="connsiteY4553" fmla="*/ 5857895 h 6858000"/>
              <a:gd name="connsiteX4554" fmla="*/ 5094437 w 6530564"/>
              <a:gd name="connsiteY4554" fmla="*/ 5839890 h 6858000"/>
              <a:gd name="connsiteX4555" fmla="*/ 5130807 w 6530564"/>
              <a:gd name="connsiteY4555" fmla="*/ 5827235 h 6858000"/>
              <a:gd name="connsiteX4556" fmla="*/ 5253613 w 6530564"/>
              <a:gd name="connsiteY4556" fmla="*/ 5761925 h 6858000"/>
              <a:gd name="connsiteX4557" fmla="*/ 5273974 w 6530564"/>
              <a:gd name="connsiteY4557" fmla="*/ 5742921 h 6858000"/>
              <a:gd name="connsiteX4558" fmla="*/ 5398457 w 6530564"/>
              <a:gd name="connsiteY4558" fmla="*/ 5662600 h 6858000"/>
              <a:gd name="connsiteX4559" fmla="*/ 5508927 w 6530564"/>
              <a:gd name="connsiteY4559" fmla="*/ 5585273 h 6858000"/>
              <a:gd name="connsiteX4560" fmla="*/ 5516272 w 6530564"/>
              <a:gd name="connsiteY4560" fmla="*/ 5573935 h 6858000"/>
              <a:gd name="connsiteX4561" fmla="*/ 5517271 w 6530564"/>
              <a:gd name="connsiteY4561" fmla="*/ 5578605 h 6858000"/>
              <a:gd name="connsiteX4562" fmla="*/ 5566338 w 6530564"/>
              <a:gd name="connsiteY4562" fmla="*/ 5533934 h 6858000"/>
              <a:gd name="connsiteX4563" fmla="*/ 5597039 w 6530564"/>
              <a:gd name="connsiteY4563" fmla="*/ 5517607 h 6858000"/>
              <a:gd name="connsiteX4564" fmla="*/ 5590371 w 6530564"/>
              <a:gd name="connsiteY4564" fmla="*/ 5509261 h 6858000"/>
              <a:gd name="connsiteX4565" fmla="*/ 5610733 w 6530564"/>
              <a:gd name="connsiteY4565" fmla="*/ 5490259 h 6858000"/>
              <a:gd name="connsiteX4566" fmla="*/ 5625744 w 6530564"/>
              <a:gd name="connsiteY4566" fmla="*/ 5491937 h 6858000"/>
              <a:gd name="connsiteX4567" fmla="*/ 5718210 w 6530564"/>
              <a:gd name="connsiteY4567" fmla="*/ 5398918 h 6858000"/>
              <a:gd name="connsiteX4568" fmla="*/ 5726553 w 6530564"/>
              <a:gd name="connsiteY4568" fmla="*/ 5392252 h 6858000"/>
              <a:gd name="connsiteX4569" fmla="*/ 5730227 w 6530564"/>
              <a:gd name="connsiteY4569" fmla="*/ 5386582 h 6858000"/>
              <a:gd name="connsiteX4570" fmla="*/ 5725555 w 6530564"/>
              <a:gd name="connsiteY4570" fmla="*/ 5387581 h 6858000"/>
              <a:gd name="connsiteX4571" fmla="*/ 5720884 w 6530564"/>
              <a:gd name="connsiteY4571" fmla="*/ 5388578 h 6858000"/>
              <a:gd name="connsiteX4572" fmla="*/ 5821693 w 6530564"/>
              <a:gd name="connsiteY4572" fmla="*/ 5288895 h 6858000"/>
              <a:gd name="connsiteX4573" fmla="*/ 5836704 w 6530564"/>
              <a:gd name="connsiteY4573" fmla="*/ 5290572 h 6858000"/>
              <a:gd name="connsiteX4574" fmla="*/ 5981591 w 6530564"/>
              <a:gd name="connsiteY4574" fmla="*/ 5122858 h 6858000"/>
              <a:gd name="connsiteX4575" fmla="*/ 6118812 w 6530564"/>
              <a:gd name="connsiteY4575" fmla="*/ 4942132 h 6858000"/>
              <a:gd name="connsiteX4576" fmla="*/ 6076412 w 6530564"/>
              <a:gd name="connsiteY4576" fmla="*/ 4995149 h 6858000"/>
              <a:gd name="connsiteX4577" fmla="*/ 6063397 w 6530564"/>
              <a:gd name="connsiteY4577" fmla="*/ 5002813 h 6858000"/>
              <a:gd name="connsiteX4578" fmla="*/ 5966579 w 6530564"/>
              <a:gd name="connsiteY4578" fmla="*/ 5121182 h 6858000"/>
              <a:gd name="connsiteX4579" fmla="*/ 5844729 w 6530564"/>
              <a:gd name="connsiteY4579" fmla="*/ 5259552 h 6858000"/>
              <a:gd name="connsiteX4580" fmla="*/ 5827043 w 6530564"/>
              <a:gd name="connsiteY4580" fmla="*/ 5268214 h 6858000"/>
              <a:gd name="connsiteX4581" fmla="*/ 5759611 w 6530564"/>
              <a:gd name="connsiteY4581" fmla="*/ 5341232 h 6858000"/>
              <a:gd name="connsiteX4582" fmla="*/ 5750269 w 6530564"/>
              <a:gd name="connsiteY4582" fmla="*/ 5343228 h 6858000"/>
              <a:gd name="connsiteX4583" fmla="*/ 5752265 w 6530564"/>
              <a:gd name="connsiteY4583" fmla="*/ 5352569 h 6858000"/>
              <a:gd name="connsiteX4584" fmla="*/ 5656807 w 6530564"/>
              <a:gd name="connsiteY4584" fmla="*/ 5431574 h 6858000"/>
              <a:gd name="connsiteX4585" fmla="*/ 5668823 w 6530564"/>
              <a:gd name="connsiteY4585" fmla="*/ 5419239 h 6858000"/>
              <a:gd name="connsiteX4586" fmla="*/ 5700204 w 6530564"/>
              <a:gd name="connsiteY4586" fmla="*/ 5383229 h 6858000"/>
              <a:gd name="connsiteX4587" fmla="*/ 5759291 w 6530564"/>
              <a:gd name="connsiteY4587" fmla="*/ 5316879 h 6858000"/>
              <a:gd name="connsiteX4588" fmla="*/ 5767637 w 6530564"/>
              <a:gd name="connsiteY4588" fmla="*/ 5310212 h 6858000"/>
              <a:gd name="connsiteX4589" fmla="*/ 5776978 w 6530564"/>
              <a:gd name="connsiteY4589" fmla="*/ 5308215 h 6858000"/>
              <a:gd name="connsiteX4590" fmla="*/ 5795344 w 6530564"/>
              <a:gd name="connsiteY4590" fmla="*/ 5279871 h 6858000"/>
              <a:gd name="connsiteX4591" fmla="*/ 5823052 w 6530564"/>
              <a:gd name="connsiteY4591" fmla="*/ 5249530 h 6858000"/>
              <a:gd name="connsiteX4592" fmla="*/ 5876789 w 6530564"/>
              <a:gd name="connsiteY4592" fmla="*/ 5203859 h 6858000"/>
              <a:gd name="connsiteX4593" fmla="*/ 5875791 w 6530564"/>
              <a:gd name="connsiteY4593" fmla="*/ 5199189 h 6858000"/>
              <a:gd name="connsiteX4594" fmla="*/ 5891483 w 6530564"/>
              <a:gd name="connsiteY4594" fmla="*/ 5181185 h 6858000"/>
              <a:gd name="connsiteX4595" fmla="*/ 5895155 w 6530564"/>
              <a:gd name="connsiteY4595" fmla="*/ 5175515 h 6858000"/>
              <a:gd name="connsiteX4596" fmla="*/ 5926536 w 6530564"/>
              <a:gd name="connsiteY4596" fmla="*/ 5139505 h 6858000"/>
              <a:gd name="connsiteX4597" fmla="*/ 5942227 w 6530564"/>
              <a:gd name="connsiteY4597" fmla="*/ 5121500 h 6858000"/>
              <a:gd name="connsiteX4598" fmla="*/ 5989296 w 6530564"/>
              <a:gd name="connsiteY4598" fmla="*/ 5067486 h 6858000"/>
              <a:gd name="connsiteX4599" fmla="*/ 6008661 w 6530564"/>
              <a:gd name="connsiteY4599" fmla="*/ 5043813 h 6858000"/>
              <a:gd name="connsiteX4600" fmla="*/ 6013332 w 6530564"/>
              <a:gd name="connsiteY4600" fmla="*/ 5042815 h 6858000"/>
              <a:gd name="connsiteX4601" fmla="*/ 6017005 w 6530564"/>
              <a:gd name="connsiteY4601" fmla="*/ 5037145 h 6858000"/>
              <a:gd name="connsiteX4602" fmla="*/ 6016007 w 6530564"/>
              <a:gd name="connsiteY4602" fmla="*/ 5032475 h 6858000"/>
              <a:gd name="connsiteX4603" fmla="*/ 6020679 w 6530564"/>
              <a:gd name="connsiteY4603" fmla="*/ 5031478 h 6858000"/>
              <a:gd name="connsiteX4604" fmla="*/ 6092463 w 6530564"/>
              <a:gd name="connsiteY4604" fmla="*/ 4933109 h 6858000"/>
              <a:gd name="connsiteX4605" fmla="*/ 6100805 w 6530564"/>
              <a:gd name="connsiteY4605" fmla="*/ 4926443 h 6858000"/>
              <a:gd name="connsiteX4606" fmla="*/ 6105477 w 6530564"/>
              <a:gd name="connsiteY4606" fmla="*/ 4925444 h 6858000"/>
              <a:gd name="connsiteX4607" fmla="*/ 6109151 w 6530564"/>
              <a:gd name="connsiteY4607" fmla="*/ 4919775 h 6858000"/>
              <a:gd name="connsiteX4608" fmla="*/ 6108152 w 6530564"/>
              <a:gd name="connsiteY4608" fmla="*/ 4915104 h 6858000"/>
              <a:gd name="connsiteX4609" fmla="*/ 6132867 w 6530564"/>
              <a:gd name="connsiteY4609" fmla="*/ 4870749 h 6858000"/>
              <a:gd name="connsiteX4610" fmla="*/ 6136541 w 6530564"/>
              <a:gd name="connsiteY4610" fmla="*/ 4865082 h 6858000"/>
              <a:gd name="connsiteX4611" fmla="*/ 6139215 w 6530564"/>
              <a:gd name="connsiteY4611" fmla="*/ 4854742 h 6858000"/>
              <a:gd name="connsiteX4612" fmla="*/ 6130068 w 6530564"/>
              <a:gd name="connsiteY4612" fmla="*/ 4856695 h 6858000"/>
              <a:gd name="connsiteX4613" fmla="*/ 6137803 w 6530564"/>
              <a:gd name="connsiteY4613" fmla="*/ 4845276 h 6858000"/>
              <a:gd name="connsiteX4614" fmla="*/ 6138892 w 6530564"/>
              <a:gd name="connsiteY4614" fmla="*/ 4830440 h 6858000"/>
              <a:gd name="connsiteX4615" fmla="*/ 6138972 w 6530564"/>
              <a:gd name="connsiteY4615" fmla="*/ 4830325 h 6858000"/>
              <a:gd name="connsiteX4616" fmla="*/ 6153373 w 6530564"/>
              <a:gd name="connsiteY4616" fmla="*/ 4818137 h 6858000"/>
              <a:gd name="connsiteX4617" fmla="*/ 6165606 w 6530564"/>
              <a:gd name="connsiteY4617" fmla="*/ 4795377 h 6858000"/>
              <a:gd name="connsiteX4618" fmla="*/ 6170277 w 6530564"/>
              <a:gd name="connsiteY4618" fmla="*/ 4794378 h 6858000"/>
              <a:gd name="connsiteX4619" fmla="*/ 6169280 w 6530564"/>
              <a:gd name="connsiteY4619" fmla="*/ 4789708 h 6858000"/>
              <a:gd name="connsiteX4620" fmla="*/ 6168281 w 6530564"/>
              <a:gd name="connsiteY4620" fmla="*/ 4785037 h 6858000"/>
              <a:gd name="connsiteX4621" fmla="*/ 6181297 w 6530564"/>
              <a:gd name="connsiteY4621" fmla="*/ 4777372 h 6858000"/>
              <a:gd name="connsiteX4622" fmla="*/ 6177623 w 6530564"/>
              <a:gd name="connsiteY4622" fmla="*/ 4783041 h 6858000"/>
              <a:gd name="connsiteX4623" fmla="*/ 6174949 w 6530564"/>
              <a:gd name="connsiteY4623" fmla="*/ 4793381 h 6858000"/>
              <a:gd name="connsiteX4624" fmla="*/ 6183293 w 6530564"/>
              <a:gd name="connsiteY4624" fmla="*/ 4786714 h 6858000"/>
              <a:gd name="connsiteX4625" fmla="*/ 6187964 w 6530564"/>
              <a:gd name="connsiteY4625" fmla="*/ 4785716 h 6858000"/>
              <a:gd name="connsiteX4626" fmla="*/ 6174269 w 6530564"/>
              <a:gd name="connsiteY4626" fmla="*/ 4813062 h 6858000"/>
              <a:gd name="connsiteX4627" fmla="*/ 6287136 w 6530564"/>
              <a:gd name="connsiteY4627" fmla="*/ 4632654 h 6858000"/>
              <a:gd name="connsiteX4628" fmla="*/ 6297159 w 6530564"/>
              <a:gd name="connsiteY4628" fmla="*/ 4610975 h 6858000"/>
              <a:gd name="connsiteX4629" fmla="*/ 6300830 w 6530564"/>
              <a:gd name="connsiteY4629" fmla="*/ 4605308 h 6858000"/>
              <a:gd name="connsiteX4630" fmla="*/ 6383677 w 6530564"/>
              <a:gd name="connsiteY4630" fmla="*/ 4421545 h 6858000"/>
              <a:gd name="connsiteX4631" fmla="*/ 6391023 w 6530564"/>
              <a:gd name="connsiteY4631" fmla="*/ 4410207 h 6858000"/>
              <a:gd name="connsiteX4632" fmla="*/ 6384674 w 6530564"/>
              <a:gd name="connsiteY4632" fmla="*/ 4426216 h 6858000"/>
              <a:gd name="connsiteX4633" fmla="*/ 6386671 w 6530564"/>
              <a:gd name="connsiteY4633" fmla="*/ 4435557 h 6858000"/>
              <a:gd name="connsiteX4634" fmla="*/ 6381321 w 6530564"/>
              <a:gd name="connsiteY4634" fmla="*/ 4456237 h 6858000"/>
              <a:gd name="connsiteX4635" fmla="*/ 6377647 w 6530564"/>
              <a:gd name="connsiteY4635" fmla="*/ 4461907 h 6858000"/>
              <a:gd name="connsiteX4636" fmla="*/ 6378645 w 6530564"/>
              <a:gd name="connsiteY4636" fmla="*/ 4466577 h 6858000"/>
              <a:gd name="connsiteX4637" fmla="*/ 6368942 w 6530564"/>
              <a:gd name="connsiteY4637" fmla="*/ 4512608 h 6858000"/>
              <a:gd name="connsiteX4638" fmla="*/ 6371617 w 6530564"/>
              <a:gd name="connsiteY4638" fmla="*/ 4502267 h 6858000"/>
              <a:gd name="connsiteX4639" fmla="*/ 6373613 w 6530564"/>
              <a:gd name="connsiteY4639" fmla="*/ 4511611 h 6858000"/>
              <a:gd name="connsiteX4640" fmla="*/ 6381957 w 6530564"/>
              <a:gd name="connsiteY4640" fmla="*/ 4504944 h 6858000"/>
              <a:gd name="connsiteX4641" fmla="*/ 6382956 w 6530564"/>
              <a:gd name="connsiteY4641" fmla="*/ 4509615 h 6858000"/>
              <a:gd name="connsiteX4642" fmla="*/ 6379282 w 6530564"/>
              <a:gd name="connsiteY4642" fmla="*/ 4515282 h 6858000"/>
              <a:gd name="connsiteX4643" fmla="*/ 6380281 w 6530564"/>
              <a:gd name="connsiteY4643" fmla="*/ 4519954 h 6858000"/>
              <a:gd name="connsiteX4644" fmla="*/ 6372255 w 6530564"/>
              <a:gd name="connsiteY4644" fmla="*/ 4550974 h 6858000"/>
              <a:gd name="connsiteX4645" fmla="*/ 6373253 w 6530564"/>
              <a:gd name="connsiteY4645" fmla="*/ 4555646 h 6858000"/>
              <a:gd name="connsiteX4646" fmla="*/ 6376927 w 6530564"/>
              <a:gd name="connsiteY4646" fmla="*/ 4549976 h 6858000"/>
              <a:gd name="connsiteX4647" fmla="*/ 6381598 w 6530564"/>
              <a:gd name="connsiteY4647" fmla="*/ 4548979 h 6858000"/>
              <a:gd name="connsiteX4648" fmla="*/ 6352849 w 6530564"/>
              <a:gd name="connsiteY4648" fmla="*/ 4643036 h 6858000"/>
              <a:gd name="connsiteX4649" fmla="*/ 6318434 w 6530564"/>
              <a:gd name="connsiteY4649" fmla="*/ 4733420 h 6858000"/>
              <a:gd name="connsiteX4650" fmla="*/ 6319431 w 6530564"/>
              <a:gd name="connsiteY4650" fmla="*/ 4738091 h 6858000"/>
              <a:gd name="connsiteX4651" fmla="*/ 6314760 w 6530564"/>
              <a:gd name="connsiteY4651" fmla="*/ 4739090 h 6858000"/>
              <a:gd name="connsiteX4652" fmla="*/ 6315757 w 6530564"/>
              <a:gd name="connsiteY4652" fmla="*/ 4743761 h 6858000"/>
              <a:gd name="connsiteX4653" fmla="*/ 6312085 w 6530564"/>
              <a:gd name="connsiteY4653" fmla="*/ 4749430 h 6858000"/>
              <a:gd name="connsiteX4654" fmla="*/ 6305737 w 6530564"/>
              <a:gd name="connsiteY4654" fmla="*/ 4765438 h 6858000"/>
              <a:gd name="connsiteX4655" fmla="*/ 6307733 w 6530564"/>
              <a:gd name="connsiteY4655" fmla="*/ 4774781 h 6858000"/>
              <a:gd name="connsiteX4656" fmla="*/ 6313083 w 6530564"/>
              <a:gd name="connsiteY4656" fmla="*/ 4754099 h 6858000"/>
              <a:gd name="connsiteX4657" fmla="*/ 6317755 w 6530564"/>
              <a:gd name="connsiteY4657" fmla="*/ 4753102 h 6858000"/>
              <a:gd name="connsiteX4658" fmla="*/ 6318753 w 6530564"/>
              <a:gd name="connsiteY4658" fmla="*/ 4757773 h 6858000"/>
              <a:gd name="connsiteX4659" fmla="*/ 6322425 w 6530564"/>
              <a:gd name="connsiteY4659" fmla="*/ 4752103 h 6858000"/>
              <a:gd name="connsiteX4660" fmla="*/ 6321427 w 6530564"/>
              <a:gd name="connsiteY4660" fmla="*/ 4747433 h 6858000"/>
              <a:gd name="connsiteX4661" fmla="*/ 6325101 w 6530564"/>
              <a:gd name="connsiteY4661" fmla="*/ 4741765 h 6858000"/>
              <a:gd name="connsiteX4662" fmla="*/ 6331449 w 6530564"/>
              <a:gd name="connsiteY4662" fmla="*/ 4725756 h 6858000"/>
              <a:gd name="connsiteX4663" fmla="*/ 6329453 w 6530564"/>
              <a:gd name="connsiteY4663" fmla="*/ 4716413 h 6858000"/>
              <a:gd name="connsiteX4664" fmla="*/ 6338795 w 6530564"/>
              <a:gd name="connsiteY4664" fmla="*/ 4714417 h 6858000"/>
              <a:gd name="connsiteX4665" fmla="*/ 6345823 w 6530564"/>
              <a:gd name="connsiteY4665" fmla="*/ 4678727 h 6858000"/>
              <a:gd name="connsiteX4666" fmla="*/ 6371215 w 6530564"/>
              <a:gd name="connsiteY4666" fmla="*/ 4614691 h 6858000"/>
              <a:gd name="connsiteX4667" fmla="*/ 6366544 w 6530564"/>
              <a:gd name="connsiteY4667" fmla="*/ 4615689 h 6858000"/>
              <a:gd name="connsiteX4668" fmla="*/ 6373891 w 6530564"/>
              <a:gd name="connsiteY4668" fmla="*/ 4604351 h 6858000"/>
              <a:gd name="connsiteX4669" fmla="*/ 6371895 w 6530564"/>
              <a:gd name="connsiteY4669" fmla="*/ 4595009 h 6858000"/>
              <a:gd name="connsiteX4670" fmla="*/ 6376566 w 6530564"/>
              <a:gd name="connsiteY4670" fmla="*/ 4594011 h 6858000"/>
              <a:gd name="connsiteX4671" fmla="*/ 6383911 w 6530564"/>
              <a:gd name="connsiteY4671" fmla="*/ 4582674 h 6858000"/>
              <a:gd name="connsiteX4672" fmla="*/ 6402637 w 6530564"/>
              <a:gd name="connsiteY4672" fmla="*/ 4510294 h 6858000"/>
              <a:gd name="connsiteX4673" fmla="*/ 6393296 w 6530564"/>
              <a:gd name="connsiteY4673" fmla="*/ 4512289 h 6858000"/>
              <a:gd name="connsiteX4674" fmla="*/ 6427395 w 6530564"/>
              <a:gd name="connsiteY4674" fmla="*/ 4397552 h 6858000"/>
              <a:gd name="connsiteX4675" fmla="*/ 6451471 w 6530564"/>
              <a:gd name="connsiteY4675" fmla="*/ 4304493 h 6858000"/>
              <a:gd name="connsiteX4676" fmla="*/ 6456141 w 6530564"/>
              <a:gd name="connsiteY4676" fmla="*/ 4303494 h 6858000"/>
              <a:gd name="connsiteX4677" fmla="*/ 6472191 w 6530564"/>
              <a:gd name="connsiteY4677" fmla="*/ 4241454 h 6858000"/>
              <a:gd name="connsiteX4678" fmla="*/ 6475185 w 6530564"/>
              <a:gd name="connsiteY4678" fmla="*/ 4255467 h 6858000"/>
              <a:gd name="connsiteX4679" fmla="*/ 6466523 w 6530564"/>
              <a:gd name="connsiteY4679" fmla="*/ 4237782 h 6858000"/>
              <a:gd name="connsiteX4680" fmla="*/ 6490918 w 6530564"/>
              <a:gd name="connsiteY4680" fmla="*/ 4169076 h 6858000"/>
              <a:gd name="connsiteX4681" fmla="*/ 6494591 w 6530564"/>
              <a:gd name="connsiteY4681" fmla="*/ 4163407 h 6858000"/>
              <a:gd name="connsiteX4682" fmla="*/ 6493593 w 6530564"/>
              <a:gd name="connsiteY4682" fmla="*/ 4158734 h 6858000"/>
              <a:gd name="connsiteX4683" fmla="*/ 6488922 w 6530564"/>
              <a:gd name="connsiteY4683" fmla="*/ 4159733 h 6858000"/>
              <a:gd name="connsiteX4684" fmla="*/ 6491597 w 6530564"/>
              <a:gd name="connsiteY4684" fmla="*/ 4149395 h 6858000"/>
              <a:gd name="connsiteX4685" fmla="*/ 6492596 w 6530564"/>
              <a:gd name="connsiteY4685" fmla="*/ 4154064 h 6858000"/>
              <a:gd name="connsiteX4686" fmla="*/ 6497267 w 6530564"/>
              <a:gd name="connsiteY4686" fmla="*/ 4153066 h 6858000"/>
              <a:gd name="connsiteX4687" fmla="*/ 6495271 w 6530564"/>
              <a:gd name="connsiteY4687" fmla="*/ 4143724 h 6858000"/>
              <a:gd name="connsiteX4688" fmla="*/ 6498943 w 6530564"/>
              <a:gd name="connsiteY4688" fmla="*/ 4138054 h 6858000"/>
              <a:gd name="connsiteX4689" fmla="*/ 6495950 w 6530564"/>
              <a:gd name="connsiteY4689" fmla="*/ 4124042 h 6858000"/>
              <a:gd name="connsiteX4690" fmla="*/ 6498625 w 6530564"/>
              <a:gd name="connsiteY4690" fmla="*/ 4113702 h 6858000"/>
              <a:gd name="connsiteX4691" fmla="*/ 6494951 w 6530564"/>
              <a:gd name="connsiteY4691" fmla="*/ 4119372 h 6858000"/>
              <a:gd name="connsiteX4692" fmla="*/ 6491279 w 6530564"/>
              <a:gd name="connsiteY4692" fmla="*/ 4125039 h 6858000"/>
              <a:gd name="connsiteX4693" fmla="*/ 6489284 w 6530564"/>
              <a:gd name="connsiteY4693" fmla="*/ 4115698 h 6858000"/>
              <a:gd name="connsiteX4694" fmla="*/ 6497309 w 6530564"/>
              <a:gd name="connsiteY4694" fmla="*/ 4084679 h 6858000"/>
              <a:gd name="connsiteX4695" fmla="*/ 6509686 w 6530564"/>
              <a:gd name="connsiteY4695" fmla="*/ 4028308 h 6858000"/>
              <a:gd name="connsiteX4696" fmla="*/ 6513359 w 6530564"/>
              <a:gd name="connsiteY4696" fmla="*/ 4022638 h 6858000"/>
              <a:gd name="connsiteX4697" fmla="*/ 6512361 w 6530564"/>
              <a:gd name="connsiteY4697" fmla="*/ 4017968 h 6858000"/>
              <a:gd name="connsiteX4698" fmla="*/ 6516714 w 6530564"/>
              <a:gd name="connsiteY4698" fmla="*/ 3992617 h 6858000"/>
              <a:gd name="connsiteX4699" fmla="*/ 6517393 w 6530564"/>
              <a:gd name="connsiteY4699" fmla="*/ 3972936 h 6858000"/>
              <a:gd name="connsiteX4700" fmla="*/ 6529091 w 6530564"/>
              <a:gd name="connsiteY4700" fmla="*/ 3936247 h 6858000"/>
              <a:gd name="connsiteX4701" fmla="*/ 6530564 w 6530564"/>
              <a:gd name="connsiteY4701" fmla="*/ 3935932 h 6858000"/>
              <a:gd name="connsiteX4702" fmla="*/ 6530564 w 6530564"/>
              <a:gd name="connsiteY4702" fmla="*/ 4704434 h 6858000"/>
              <a:gd name="connsiteX4703" fmla="*/ 6484646 w 6530564"/>
              <a:gd name="connsiteY4703" fmla="*/ 4808415 h 6858000"/>
              <a:gd name="connsiteX4704" fmla="*/ 5551795 w 6530564"/>
              <a:gd name="connsiteY4704" fmla="*/ 5854513 h 6858000"/>
              <a:gd name="connsiteX4705" fmla="*/ 5547125 w 6530564"/>
              <a:gd name="connsiteY4705" fmla="*/ 5855512 h 6858000"/>
              <a:gd name="connsiteX4706" fmla="*/ 5542455 w 6530564"/>
              <a:gd name="connsiteY4706" fmla="*/ 5856509 h 6858000"/>
              <a:gd name="connsiteX4707" fmla="*/ 5536785 w 6530564"/>
              <a:gd name="connsiteY4707" fmla="*/ 5852838 h 6858000"/>
              <a:gd name="connsiteX4708" fmla="*/ 5545129 w 6530564"/>
              <a:gd name="connsiteY4708" fmla="*/ 5846171 h 6858000"/>
              <a:gd name="connsiteX4709" fmla="*/ 5543133 w 6530564"/>
              <a:gd name="connsiteY4709" fmla="*/ 5836827 h 6858000"/>
              <a:gd name="connsiteX4710" fmla="*/ 5534788 w 6530564"/>
              <a:gd name="connsiteY4710" fmla="*/ 5843494 h 6858000"/>
              <a:gd name="connsiteX4711" fmla="*/ 5531117 w 6530564"/>
              <a:gd name="connsiteY4711" fmla="*/ 5849164 h 6858000"/>
              <a:gd name="connsiteX4712" fmla="*/ 5526445 w 6530564"/>
              <a:gd name="connsiteY4712" fmla="*/ 5850162 h 6858000"/>
              <a:gd name="connsiteX4713" fmla="*/ 5511435 w 6530564"/>
              <a:gd name="connsiteY4713" fmla="*/ 5848485 h 6858000"/>
              <a:gd name="connsiteX4714" fmla="*/ 5509757 w 6530564"/>
              <a:gd name="connsiteY4714" fmla="*/ 5863495 h 6858000"/>
              <a:gd name="connsiteX4715" fmla="*/ 5518102 w 6530564"/>
              <a:gd name="connsiteY4715" fmla="*/ 5856829 h 6858000"/>
              <a:gd name="connsiteX4716" fmla="*/ 5515425 w 6530564"/>
              <a:gd name="connsiteY4716" fmla="*/ 5867169 h 6858000"/>
              <a:gd name="connsiteX4717" fmla="*/ 5528441 w 6530564"/>
              <a:gd name="connsiteY4717" fmla="*/ 5859504 h 6858000"/>
              <a:gd name="connsiteX4718" fmla="*/ 5532115 w 6530564"/>
              <a:gd name="connsiteY4718" fmla="*/ 5853836 h 6858000"/>
              <a:gd name="connsiteX4719" fmla="*/ 5529439 w 6530564"/>
              <a:gd name="connsiteY4719" fmla="*/ 5864176 h 6858000"/>
              <a:gd name="connsiteX4720" fmla="*/ 5524768 w 6530564"/>
              <a:gd name="connsiteY4720" fmla="*/ 5865173 h 6858000"/>
              <a:gd name="connsiteX4721" fmla="*/ 5521095 w 6530564"/>
              <a:gd name="connsiteY4721" fmla="*/ 5870842 h 6858000"/>
              <a:gd name="connsiteX4722" fmla="*/ 5522093 w 6530564"/>
              <a:gd name="connsiteY4722" fmla="*/ 5875511 h 6858000"/>
              <a:gd name="connsiteX4723" fmla="*/ 5336527 w 6530564"/>
              <a:gd name="connsiteY4723" fmla="*/ 5986393 h 6858000"/>
              <a:gd name="connsiteX4724" fmla="*/ 5474406 w 6530564"/>
              <a:gd name="connsiteY4724" fmla="*/ 5921652 h 6858000"/>
              <a:gd name="connsiteX4725" fmla="*/ 5743583 w 6530564"/>
              <a:gd name="connsiteY4725" fmla="*/ 5764408 h 6858000"/>
              <a:gd name="connsiteX4726" fmla="*/ 5973095 w 6530564"/>
              <a:gd name="connsiteY4726" fmla="*/ 5598350 h 6858000"/>
              <a:gd name="connsiteX4727" fmla="*/ 5987645 w 6530564"/>
              <a:gd name="connsiteY4727" fmla="*/ 5585565 h 6858000"/>
              <a:gd name="connsiteX4728" fmla="*/ 6396010 w 6530564"/>
              <a:gd name="connsiteY4728" fmla="*/ 5084383 h 6858000"/>
              <a:gd name="connsiteX4729" fmla="*/ 6530564 w 6530564"/>
              <a:gd name="connsiteY4729" fmla="*/ 4845456 h 6858000"/>
              <a:gd name="connsiteX4730" fmla="*/ 6530564 w 6530564"/>
              <a:gd name="connsiteY4730" fmla="*/ 6858000 h 6858000"/>
              <a:gd name="connsiteX4731" fmla="*/ 1733020 w 6530564"/>
              <a:gd name="connsiteY4731" fmla="*/ 6858000 h 6858000"/>
              <a:gd name="connsiteX4732" fmla="*/ 1622264 w 6530564"/>
              <a:gd name="connsiteY4732" fmla="*/ 6769480 h 6858000"/>
              <a:gd name="connsiteX4733" fmla="*/ 1446345 w 6530564"/>
              <a:gd name="connsiteY4733" fmla="*/ 6620355 h 6858000"/>
              <a:gd name="connsiteX4734" fmla="*/ 1021180 w 6530564"/>
              <a:gd name="connsiteY4734" fmla="*/ 6222127 h 6858000"/>
              <a:gd name="connsiteX4735" fmla="*/ 994270 w 6530564"/>
              <a:gd name="connsiteY4735" fmla="*/ 6189838 h 6858000"/>
              <a:gd name="connsiteX4736" fmla="*/ 1002343 w 6530564"/>
              <a:gd name="connsiteY4736" fmla="*/ 6138714 h 6858000"/>
              <a:gd name="connsiteX4737" fmla="*/ 1040015 w 6530564"/>
              <a:gd name="connsiteY4737" fmla="*/ 6154859 h 6858000"/>
              <a:gd name="connsiteX4738" fmla="*/ 1255290 w 6530564"/>
              <a:gd name="connsiteY4738" fmla="*/ 6372807 h 6858000"/>
              <a:gd name="connsiteX4739" fmla="*/ 1301035 w 6530564"/>
              <a:gd name="connsiteY4739" fmla="*/ 6399714 h 6858000"/>
              <a:gd name="connsiteX4740" fmla="*/ 1311799 w 6530564"/>
              <a:gd name="connsiteY4740" fmla="*/ 6399714 h 6858000"/>
              <a:gd name="connsiteX4741" fmla="*/ 1306417 w 6530564"/>
              <a:gd name="connsiteY4741" fmla="*/ 6391643 h 6858000"/>
              <a:gd name="connsiteX4742" fmla="*/ 924306 w 6530564"/>
              <a:gd name="connsiteY4742" fmla="*/ 5969198 h 6858000"/>
              <a:gd name="connsiteX4743" fmla="*/ 811288 w 6530564"/>
              <a:gd name="connsiteY4743" fmla="*/ 5831971 h 6858000"/>
              <a:gd name="connsiteX4744" fmla="*/ 770924 w 6530564"/>
              <a:gd name="connsiteY4744" fmla="*/ 5805064 h 6858000"/>
              <a:gd name="connsiteX4745" fmla="*/ 894705 w 6530564"/>
              <a:gd name="connsiteY4745" fmla="*/ 6068755 h 6858000"/>
              <a:gd name="connsiteX4746" fmla="*/ 267721 w 6530564"/>
              <a:gd name="connsiteY4746" fmla="*/ 5019370 h 6858000"/>
              <a:gd name="connsiteX4747" fmla="*/ 326921 w 6530564"/>
              <a:gd name="connsiteY4747" fmla="*/ 5086639 h 6858000"/>
              <a:gd name="connsiteX4748" fmla="*/ 375357 w 6530564"/>
              <a:gd name="connsiteY4748" fmla="*/ 5167361 h 6858000"/>
              <a:gd name="connsiteX4749" fmla="*/ 493757 w 6530564"/>
              <a:gd name="connsiteY4749" fmla="*/ 5385309 h 6858000"/>
              <a:gd name="connsiteX4750" fmla="*/ 509903 w 6530564"/>
              <a:gd name="connsiteY4750" fmla="*/ 5377237 h 6858000"/>
              <a:gd name="connsiteX4751" fmla="*/ 386121 w 6530564"/>
              <a:gd name="connsiteY4751" fmla="*/ 5159289 h 6858000"/>
              <a:gd name="connsiteX4752" fmla="*/ 87429 w 6530564"/>
              <a:gd name="connsiteY4752" fmla="*/ 4255203 h 6858000"/>
              <a:gd name="connsiteX4753" fmla="*/ 146628 w 6530564"/>
              <a:gd name="connsiteY4753" fmla="*/ 2328641 h 6858000"/>
              <a:gd name="connsiteX4754" fmla="*/ 251574 w 6530564"/>
              <a:gd name="connsiteY4754" fmla="*/ 1973465 h 6858000"/>
              <a:gd name="connsiteX4755" fmla="*/ 273102 w 6530564"/>
              <a:gd name="connsiteY4755" fmla="*/ 1946557 h 6858000"/>
              <a:gd name="connsiteX4756" fmla="*/ 281175 w 6530564"/>
              <a:gd name="connsiteY4756" fmla="*/ 1965393 h 6858000"/>
              <a:gd name="connsiteX4757" fmla="*/ 65900 w 6530564"/>
              <a:gd name="connsiteY4757" fmla="*/ 3133169 h 6858000"/>
              <a:gd name="connsiteX4758" fmla="*/ 76665 w 6530564"/>
              <a:gd name="connsiteY4758" fmla="*/ 3754727 h 6858000"/>
              <a:gd name="connsiteX4759" fmla="*/ 79356 w 6530564"/>
              <a:gd name="connsiteY4759" fmla="*/ 3830068 h 6858000"/>
              <a:gd name="connsiteX4760" fmla="*/ 95501 w 6530564"/>
              <a:gd name="connsiteY4760" fmla="*/ 3862357 h 6858000"/>
              <a:gd name="connsiteX4761" fmla="*/ 117029 w 6530564"/>
              <a:gd name="connsiteY4761" fmla="*/ 3827377 h 6858000"/>
              <a:gd name="connsiteX4762" fmla="*/ 95501 w 6530564"/>
              <a:gd name="connsiteY4762" fmla="*/ 3534088 h 6858000"/>
              <a:gd name="connsiteX4763" fmla="*/ 711722 w 6530564"/>
              <a:gd name="connsiteY4763" fmla="*/ 1290020 h 6858000"/>
              <a:gd name="connsiteX4764" fmla="*/ 722486 w 6530564"/>
              <a:gd name="connsiteY4764" fmla="*/ 1273875 h 6858000"/>
              <a:gd name="connsiteX4765" fmla="*/ 741323 w 6530564"/>
              <a:gd name="connsiteY4765" fmla="*/ 1268493 h 6858000"/>
              <a:gd name="connsiteX4766" fmla="*/ 671359 w 6530564"/>
              <a:gd name="connsiteY4766" fmla="*/ 1411102 h 6858000"/>
              <a:gd name="connsiteX4767" fmla="*/ 238121 w 6530564"/>
              <a:gd name="connsiteY4767" fmla="*/ 2506229 h 6858000"/>
              <a:gd name="connsiteX4768" fmla="*/ 219284 w 6530564"/>
              <a:gd name="connsiteY4768" fmla="*/ 2638075 h 6858000"/>
              <a:gd name="connsiteX4769" fmla="*/ 230049 w 6530564"/>
              <a:gd name="connsiteY4769" fmla="*/ 2667673 h 6858000"/>
              <a:gd name="connsiteX4770" fmla="*/ 259647 w 6530564"/>
              <a:gd name="connsiteY4770" fmla="*/ 2648838 h 6858000"/>
              <a:gd name="connsiteX4771" fmla="*/ 289247 w 6530564"/>
              <a:gd name="connsiteY4771" fmla="*/ 2608477 h 6858000"/>
              <a:gd name="connsiteX4772" fmla="*/ 240811 w 6530564"/>
              <a:gd name="connsiteY4772" fmla="*/ 3528707 h 6858000"/>
              <a:gd name="connsiteX4773" fmla="*/ 256956 w 6530564"/>
              <a:gd name="connsiteY4773" fmla="*/ 3674006 h 6858000"/>
              <a:gd name="connsiteX4774" fmla="*/ 251574 w 6530564"/>
              <a:gd name="connsiteY4774" fmla="*/ 3528707 h 6858000"/>
              <a:gd name="connsiteX4775" fmla="*/ 302703 w 6530564"/>
              <a:gd name="connsiteY4775" fmla="*/ 2764539 h 6858000"/>
              <a:gd name="connsiteX4776" fmla="*/ 789760 w 6530564"/>
              <a:gd name="connsiteY4776" fmla="*/ 1427247 h 6858000"/>
              <a:gd name="connsiteX4777" fmla="*/ 811288 w 6530564"/>
              <a:gd name="connsiteY4777" fmla="*/ 1411102 h 6858000"/>
              <a:gd name="connsiteX4778" fmla="*/ 329611 w 6530564"/>
              <a:gd name="connsiteY4778" fmla="*/ 3267706 h 6858000"/>
              <a:gd name="connsiteX4779" fmla="*/ 353829 w 6530564"/>
              <a:gd name="connsiteY4779" fmla="*/ 3017468 h 6858000"/>
              <a:gd name="connsiteX4780" fmla="*/ 480303 w 6530564"/>
              <a:gd name="connsiteY4780" fmla="*/ 2377074 h 6858000"/>
              <a:gd name="connsiteX4781" fmla="*/ 536812 w 6530564"/>
              <a:gd name="connsiteY4781" fmla="*/ 2148363 h 6858000"/>
              <a:gd name="connsiteX4782" fmla="*/ 579867 w 6530564"/>
              <a:gd name="connsiteY4782" fmla="*/ 2126836 h 6858000"/>
              <a:gd name="connsiteX4783" fmla="*/ 604086 w 6530564"/>
              <a:gd name="connsiteY4783" fmla="*/ 2108002 h 6858000"/>
              <a:gd name="connsiteX4784" fmla="*/ 878561 w 6530564"/>
              <a:gd name="connsiteY4784" fmla="*/ 1516040 h 6858000"/>
              <a:gd name="connsiteX4785" fmla="*/ 916234 w 6530564"/>
              <a:gd name="connsiteY4785" fmla="*/ 1486443 h 6858000"/>
              <a:gd name="connsiteX4786" fmla="*/ 921615 w 6530564"/>
              <a:gd name="connsiteY4786" fmla="*/ 1537567 h 6858000"/>
              <a:gd name="connsiteX4787" fmla="*/ 813979 w 6530564"/>
              <a:gd name="connsiteY4787" fmla="*/ 1747443 h 6858000"/>
              <a:gd name="connsiteX4788" fmla="*/ 811288 w 6530564"/>
              <a:gd name="connsiteY4788" fmla="*/ 1763588 h 6858000"/>
              <a:gd name="connsiteX4789" fmla="*/ 822051 w 6530564"/>
              <a:gd name="connsiteY4789" fmla="*/ 1755515 h 6858000"/>
              <a:gd name="connsiteX4790" fmla="*/ 916234 w 6530564"/>
              <a:gd name="connsiteY4790" fmla="*/ 1664031 h 6858000"/>
              <a:gd name="connsiteX4791" fmla="*/ 1408672 w 6530564"/>
              <a:gd name="connsiteY4791" fmla="*/ 961751 h 6858000"/>
              <a:gd name="connsiteX4792" fmla="*/ 1849984 w 6530564"/>
              <a:gd name="connsiteY4792" fmla="*/ 576976 h 6858000"/>
              <a:gd name="connsiteX4793" fmla="*/ 1876892 w 6530564"/>
              <a:gd name="connsiteY4793" fmla="*/ 560831 h 6858000"/>
              <a:gd name="connsiteX4794" fmla="*/ 3989439 w 6530564"/>
              <a:gd name="connsiteY4794" fmla="*/ 394434 h 6858000"/>
              <a:gd name="connsiteX4795" fmla="*/ 4081738 w 6530564"/>
              <a:gd name="connsiteY4795" fmla="*/ 396538 h 6858000"/>
              <a:gd name="connsiteX4796" fmla="*/ 4080500 w 6530564"/>
              <a:gd name="connsiteY4796" fmla="*/ 396329 h 6858000"/>
              <a:gd name="connsiteX4797" fmla="*/ 4071877 w 6530564"/>
              <a:gd name="connsiteY4797" fmla="*/ 395619 h 6858000"/>
              <a:gd name="connsiteX4798" fmla="*/ 3502109 w 6530564"/>
              <a:gd name="connsiteY4798" fmla="*/ 0 h 6858000"/>
              <a:gd name="connsiteX4799" fmla="*/ 4589616 w 6530564"/>
              <a:gd name="connsiteY4799" fmla="*/ 0 h 6858000"/>
              <a:gd name="connsiteX4800" fmla="*/ 4634080 w 6530564"/>
              <a:gd name="connsiteY4800" fmla="*/ 6163 h 6858000"/>
              <a:gd name="connsiteX4801" fmla="*/ 5022582 w 6530564"/>
              <a:gd name="connsiteY4801" fmla="*/ 89954 h 6858000"/>
              <a:gd name="connsiteX4802" fmla="*/ 5418149 w 6530564"/>
              <a:gd name="connsiteY4802" fmla="*/ 216418 h 6858000"/>
              <a:gd name="connsiteX4803" fmla="*/ 5515022 w 6530564"/>
              <a:gd name="connsiteY4803" fmla="*/ 278306 h 6858000"/>
              <a:gd name="connsiteX4804" fmla="*/ 5679169 w 6530564"/>
              <a:gd name="connsiteY4804" fmla="*/ 353645 h 6858000"/>
              <a:gd name="connsiteX4805" fmla="*/ 5910587 w 6530564"/>
              <a:gd name="connsiteY4805" fmla="*/ 496254 h 6858000"/>
              <a:gd name="connsiteX4806" fmla="*/ 5940187 w 6530564"/>
              <a:gd name="connsiteY4806" fmla="*/ 531233 h 6858000"/>
              <a:gd name="connsiteX4807" fmla="*/ 6314226 w 6530564"/>
              <a:gd name="connsiteY4807" fmla="*/ 835286 h 6858000"/>
              <a:gd name="connsiteX4808" fmla="*/ 6400336 w 6530564"/>
              <a:gd name="connsiteY4808" fmla="*/ 878338 h 6858000"/>
              <a:gd name="connsiteX4809" fmla="*/ 6330373 w 6530564"/>
              <a:gd name="connsiteY4809" fmla="*/ 786854 h 6858000"/>
              <a:gd name="connsiteX4810" fmla="*/ 6136625 w 6530564"/>
              <a:gd name="connsiteY4810" fmla="*/ 638863 h 6858000"/>
              <a:gd name="connsiteX4811" fmla="*/ 6096262 w 6530564"/>
              <a:gd name="connsiteY4811" fmla="*/ 593120 h 6858000"/>
              <a:gd name="connsiteX4812" fmla="*/ 6077425 w 6530564"/>
              <a:gd name="connsiteY4812" fmla="*/ 555450 h 6858000"/>
              <a:gd name="connsiteX4813" fmla="*/ 5800259 w 6530564"/>
              <a:gd name="connsiteY4813" fmla="*/ 321356 h 6858000"/>
              <a:gd name="connsiteX4814" fmla="*/ 5560767 w 6530564"/>
              <a:gd name="connsiteY4814" fmla="*/ 197583 h 6858000"/>
              <a:gd name="connsiteX4815" fmla="*/ 4990292 w 6530564"/>
              <a:gd name="connsiteY4815" fmla="*/ 25376 h 6858000"/>
              <a:gd name="connsiteX4816" fmla="*/ 4858639 w 6530564"/>
              <a:gd name="connsiteY4816" fmla="*/ 0 h 6858000"/>
              <a:gd name="connsiteX4817" fmla="*/ 5574004 w 6530564"/>
              <a:gd name="connsiteY4817" fmla="*/ 0 h 6858000"/>
              <a:gd name="connsiteX4818" fmla="*/ 5574348 w 6530564"/>
              <a:gd name="connsiteY4818" fmla="*/ 150 h 6858000"/>
              <a:gd name="connsiteX4819" fmla="*/ 5641495 w 6530564"/>
              <a:gd name="connsiteY4819" fmla="*/ 17304 h 6858000"/>
              <a:gd name="connsiteX4820" fmla="*/ 5693716 w 6530564"/>
              <a:gd name="connsiteY4820" fmla="*/ 15413 h 6858000"/>
              <a:gd name="connsiteX4821" fmla="*/ 5701308 w 6530564"/>
              <a:gd name="connsiteY4821" fmla="*/ 0 h 6858000"/>
              <a:gd name="connsiteX4822" fmla="*/ 5893094 w 6530564"/>
              <a:gd name="connsiteY4822" fmla="*/ 0 h 6858000"/>
              <a:gd name="connsiteX4823" fmla="*/ 5928120 w 6530564"/>
              <a:gd name="connsiteY4823" fmla="*/ 15497 h 6858000"/>
              <a:gd name="connsiteX4824" fmla="*/ 6037061 w 6530564"/>
              <a:gd name="connsiteY4824" fmla="*/ 65738 h 6858000"/>
              <a:gd name="connsiteX4825" fmla="*/ 6287317 w 6530564"/>
              <a:gd name="connsiteY4825" fmla="*/ 211037 h 6858000"/>
              <a:gd name="connsiteX4826" fmla="*/ 6050517 w 6530564"/>
              <a:gd name="connsiteY4826" fmla="*/ 54974 h 6858000"/>
              <a:gd name="connsiteX4827" fmla="*/ 5964995 w 6530564"/>
              <a:gd name="connsiteY4827" fmla="*/ 3094 h 6858000"/>
              <a:gd name="connsiteX4828" fmla="*/ 5958708 w 6530564"/>
              <a:gd name="connsiteY4828" fmla="*/ 0 h 6858000"/>
              <a:gd name="connsiteX4829" fmla="*/ 6034737 w 6530564"/>
              <a:gd name="connsiteY4829" fmla="*/ 0 h 6858000"/>
              <a:gd name="connsiteX4830" fmla="*/ 6100298 w 6530564"/>
              <a:gd name="connsiteY4830" fmla="*/ 33785 h 6858000"/>
              <a:gd name="connsiteX4831" fmla="*/ 6333063 w 6530564"/>
              <a:gd name="connsiteY4831" fmla="*/ 176056 h 6858000"/>
              <a:gd name="connsiteX4832" fmla="*/ 6349209 w 6530564"/>
              <a:gd name="connsiteY4832" fmla="*/ 178747 h 6858000"/>
              <a:gd name="connsiteX4833" fmla="*/ 6319607 w 6530564"/>
              <a:gd name="connsiteY4833" fmla="*/ 100717 h 6858000"/>
              <a:gd name="connsiteX4834" fmla="*/ 6159296 w 6530564"/>
              <a:gd name="connsiteY4834" fmla="*/ 0 h 6858000"/>
              <a:gd name="connsiteX4835" fmla="*/ 6494412 w 6530564"/>
              <a:gd name="connsiteY4835" fmla="*/ 0 h 6858000"/>
              <a:gd name="connsiteX4836" fmla="*/ 6530564 w 6530564"/>
              <a:gd name="connsiteY4836" fmla="*/ 24963 h 6858000"/>
              <a:gd name="connsiteX4837" fmla="*/ 6530564 w 6530564"/>
              <a:gd name="connsiteY4837" fmla="*/ 2283869 h 6858000"/>
              <a:gd name="connsiteX4838" fmla="*/ 6452592 w 6530564"/>
              <a:gd name="connsiteY4838" fmla="*/ 2135053 h 6858000"/>
              <a:gd name="connsiteX4839" fmla="*/ 6165817 w 6530564"/>
              <a:gd name="connsiteY4839" fmla="*/ 1732932 h 6858000"/>
              <a:gd name="connsiteX4840" fmla="*/ 5773745 w 6530564"/>
              <a:gd name="connsiteY4840" fmla="*/ 1338044 h 6858000"/>
              <a:gd name="connsiteX4841" fmla="*/ 5784085 w 6530564"/>
              <a:gd name="connsiteY4841" fmla="*/ 1340719 h 6858000"/>
              <a:gd name="connsiteX4842" fmla="*/ 5718731 w 6530564"/>
              <a:gd name="connsiteY4842" fmla="*/ 1286303 h 6858000"/>
              <a:gd name="connsiteX4843" fmla="*/ 5679049 w 6530564"/>
              <a:gd name="connsiteY4843" fmla="*/ 1260591 h 6858000"/>
              <a:gd name="connsiteX4844" fmla="*/ 5559003 w 6530564"/>
              <a:gd name="connsiteY4844" fmla="*/ 1178786 h 6858000"/>
              <a:gd name="connsiteX4845" fmla="*/ 5513651 w 6530564"/>
              <a:gd name="connsiteY4845" fmla="*/ 1149403 h 6858000"/>
              <a:gd name="connsiteX4846" fmla="*/ 5089115 w 6530564"/>
              <a:gd name="connsiteY4846" fmla="*/ 922629 h 6858000"/>
              <a:gd name="connsiteX4847" fmla="*/ 5219861 w 6530564"/>
              <a:gd name="connsiteY4847" fmla="*/ 963072 h 6858000"/>
              <a:gd name="connsiteX4848" fmla="*/ 5243535 w 6530564"/>
              <a:gd name="connsiteY4848" fmla="*/ 982437 h 6858000"/>
              <a:gd name="connsiteX4849" fmla="*/ 5376279 w 6530564"/>
              <a:gd name="connsiteY4849" fmla="*/ 1032223 h 6858000"/>
              <a:gd name="connsiteX4850" fmla="*/ 5339271 w 6530564"/>
              <a:gd name="connsiteY4850" fmla="*/ 996174 h 6858000"/>
              <a:gd name="connsiteX4851" fmla="*/ 5227209 w 6530564"/>
              <a:gd name="connsiteY4851" fmla="*/ 951735 h 6858000"/>
              <a:gd name="connsiteX4852" fmla="*/ 5203535 w 6530564"/>
              <a:gd name="connsiteY4852" fmla="*/ 932372 h 6858000"/>
              <a:gd name="connsiteX4853" fmla="*/ 5115146 w 6530564"/>
              <a:gd name="connsiteY4853" fmla="*/ 907298 h 6858000"/>
              <a:gd name="connsiteX4854" fmla="*/ 5028434 w 6530564"/>
              <a:gd name="connsiteY4854" fmla="*/ 867212 h 6858000"/>
              <a:gd name="connsiteX4855" fmla="*/ 5004080 w 6530564"/>
              <a:gd name="connsiteY4855" fmla="*/ 867531 h 6858000"/>
              <a:gd name="connsiteX4856" fmla="*/ 4965395 w 6530564"/>
              <a:gd name="connsiteY4856" fmla="*/ 846491 h 6858000"/>
              <a:gd name="connsiteX4857" fmla="*/ 4917369 w 6530564"/>
              <a:gd name="connsiteY4857" fmla="*/ 827446 h 6858000"/>
              <a:gd name="connsiteX4858" fmla="*/ 4859320 w 6530564"/>
              <a:gd name="connsiteY4858" fmla="*/ 830080 h 6858000"/>
              <a:gd name="connsiteX4859" fmla="*/ 4876327 w 6530564"/>
              <a:gd name="connsiteY4859" fmla="*/ 841099 h 6858000"/>
              <a:gd name="connsiteX4860" fmla="*/ 3393185 w 6530564"/>
              <a:gd name="connsiteY4860" fmla="*/ 757460 h 6858000"/>
              <a:gd name="connsiteX4861" fmla="*/ 3342975 w 6530564"/>
              <a:gd name="connsiteY4861" fmla="*/ 770687 h 6858000"/>
              <a:gd name="connsiteX4862" fmla="*/ 3291917 w 6530564"/>
              <a:gd name="connsiteY4862" fmla="*/ 780409 h 6858000"/>
              <a:gd name="connsiteX4863" fmla="*/ 2400079 w 6530564"/>
              <a:gd name="connsiteY4863" fmla="*/ 1173988 h 6858000"/>
              <a:gd name="connsiteX4864" fmla="*/ 2269683 w 6530564"/>
              <a:gd name="connsiteY4864" fmla="*/ 1256599 h 6858000"/>
              <a:gd name="connsiteX4865" fmla="*/ 2246824 w 6530564"/>
              <a:gd name="connsiteY4865" fmla="*/ 1263510 h 6858000"/>
              <a:gd name="connsiteX4866" fmla="*/ 2244901 w 6530564"/>
              <a:gd name="connsiteY4866" fmla="*/ 1235531 h 6858000"/>
              <a:gd name="connsiteX4867" fmla="*/ 2297569 w 6530564"/>
              <a:gd name="connsiteY4867" fmla="*/ 1187778 h 6858000"/>
              <a:gd name="connsiteX4868" fmla="*/ 2654790 w 6530564"/>
              <a:gd name="connsiteY4868" fmla="*/ 989786 h 6858000"/>
              <a:gd name="connsiteX4869" fmla="*/ 2604795 w 6530564"/>
              <a:gd name="connsiteY4869" fmla="*/ 974104 h 6858000"/>
              <a:gd name="connsiteX4870" fmla="*/ 2728393 w 6530564"/>
              <a:gd name="connsiteY4870" fmla="*/ 907142 h 6858000"/>
              <a:gd name="connsiteX4871" fmla="*/ 3647056 w 6530564"/>
              <a:gd name="connsiteY4871" fmla="*/ 660175 h 6858000"/>
              <a:gd name="connsiteX4872" fmla="*/ 4318016 w 6530564"/>
              <a:gd name="connsiteY4872" fmla="*/ 687170 h 6858000"/>
              <a:gd name="connsiteX4873" fmla="*/ 4516487 w 6530564"/>
              <a:gd name="connsiteY4873" fmla="*/ 723856 h 6858000"/>
              <a:gd name="connsiteX4874" fmla="*/ 4557781 w 6530564"/>
              <a:gd name="connsiteY4874" fmla="*/ 698810 h 6858000"/>
              <a:gd name="connsiteX4875" fmla="*/ 4518180 w 6530564"/>
              <a:gd name="connsiteY4875" fmla="*/ 674824 h 6858000"/>
              <a:gd name="connsiteX4876" fmla="*/ 4454063 w 6530564"/>
              <a:gd name="connsiteY4876" fmla="*/ 649993 h 6858000"/>
              <a:gd name="connsiteX4877" fmla="*/ 4809052 w 6530564"/>
              <a:gd name="connsiteY4877" fmla="*/ 697851 h 6858000"/>
              <a:gd name="connsiteX4878" fmla="*/ 5011799 w 6530564"/>
              <a:gd name="connsiteY4878" fmla="*/ 764041 h 6858000"/>
              <a:gd name="connsiteX4879" fmla="*/ 4817092 w 6530564"/>
              <a:gd name="connsiteY4879" fmla="*/ 688021 h 6858000"/>
              <a:gd name="connsiteX4880" fmla="*/ 4528741 w 6530564"/>
              <a:gd name="connsiteY4880" fmla="*/ 619842 h 6858000"/>
              <a:gd name="connsiteX4881" fmla="*/ 3716648 w 6530564"/>
              <a:gd name="connsiteY4881" fmla="*/ 568249 h 6858000"/>
              <a:gd name="connsiteX4882" fmla="*/ 3612199 w 6530564"/>
              <a:gd name="connsiteY4882" fmla="*/ 582452 h 6858000"/>
              <a:gd name="connsiteX4883" fmla="*/ 3645435 w 6530564"/>
              <a:gd name="connsiteY4883" fmla="*/ 595629 h 6858000"/>
              <a:gd name="connsiteX4884" fmla="*/ 4335789 w 6530564"/>
              <a:gd name="connsiteY4884" fmla="*/ 618481 h 6858000"/>
              <a:gd name="connsiteX4885" fmla="*/ 4369439 w 6530564"/>
              <a:gd name="connsiteY4885" fmla="*/ 633599 h 6858000"/>
              <a:gd name="connsiteX4886" fmla="*/ 4330367 w 6530564"/>
              <a:gd name="connsiteY4886" fmla="*/ 650057 h 6858000"/>
              <a:gd name="connsiteX4887" fmla="*/ 4109450 w 6530564"/>
              <a:gd name="connsiteY4887" fmla="*/ 622223 h 6858000"/>
              <a:gd name="connsiteX4888" fmla="*/ 3144894 w 6530564"/>
              <a:gd name="connsiteY4888" fmla="*/ 720819 h 6858000"/>
              <a:gd name="connsiteX4889" fmla="*/ 2449900 w 6530564"/>
              <a:gd name="connsiteY4889" fmla="*/ 1027476 h 6858000"/>
              <a:gd name="connsiteX4890" fmla="*/ 2308845 w 6530564"/>
              <a:gd name="connsiteY4890" fmla="*/ 1098169 h 6858000"/>
              <a:gd name="connsiteX4891" fmla="*/ 3399136 w 6530564"/>
              <a:gd name="connsiteY4891" fmla="*/ 619861 h 6858000"/>
              <a:gd name="connsiteX4892" fmla="*/ 3330855 w 6530564"/>
              <a:gd name="connsiteY4892" fmla="*/ 604030 h 6858000"/>
              <a:gd name="connsiteX4893" fmla="*/ 3520230 w 6530564"/>
              <a:gd name="connsiteY4893" fmla="*/ 569654 h 6858000"/>
              <a:gd name="connsiteX4894" fmla="*/ 3790217 w 6530564"/>
              <a:gd name="connsiteY4894" fmla="*/ 542392 h 6858000"/>
              <a:gd name="connsiteX4895" fmla="*/ 3810723 w 6530564"/>
              <a:gd name="connsiteY4895" fmla="*/ 533954 h 6858000"/>
              <a:gd name="connsiteX4896" fmla="*/ 3790368 w 6530564"/>
              <a:gd name="connsiteY4896" fmla="*/ 524109 h 6858000"/>
              <a:gd name="connsiteX4897" fmla="*/ 3455830 w 6530564"/>
              <a:gd name="connsiteY4897" fmla="*/ 552995 h 6858000"/>
              <a:gd name="connsiteX4898" fmla="*/ 3373410 w 6530564"/>
              <a:gd name="connsiteY4898" fmla="*/ 556409 h 6858000"/>
              <a:gd name="connsiteX4899" fmla="*/ 3041191 w 6530564"/>
              <a:gd name="connsiteY4899" fmla="*/ 643608 h 6858000"/>
              <a:gd name="connsiteX4900" fmla="*/ 2341622 w 6530564"/>
              <a:gd name="connsiteY4900" fmla="*/ 957326 h 6858000"/>
              <a:gd name="connsiteX4901" fmla="*/ 1953599 w 6530564"/>
              <a:gd name="connsiteY4901" fmla="*/ 1238958 h 6858000"/>
              <a:gd name="connsiteX4902" fmla="*/ 1914658 w 6530564"/>
              <a:gd name="connsiteY4902" fmla="*/ 1265528 h 6858000"/>
              <a:gd name="connsiteX4903" fmla="*/ 1953768 w 6530564"/>
              <a:gd name="connsiteY4903" fmla="*/ 1192281 h 6858000"/>
              <a:gd name="connsiteX4904" fmla="*/ 2273195 w 6530564"/>
              <a:gd name="connsiteY4904" fmla="*/ 959778 h 6858000"/>
              <a:gd name="connsiteX4905" fmla="*/ 3429259 w 6530564"/>
              <a:gd name="connsiteY4905" fmla="*/ 514058 h 6858000"/>
              <a:gd name="connsiteX4906" fmla="*/ 3947467 w 6530564"/>
              <a:gd name="connsiteY4906" fmla="*/ 490544 h 6858000"/>
              <a:gd name="connsiteX4907" fmla="*/ 4596509 w 6530564"/>
              <a:gd name="connsiteY4907" fmla="*/ 566835 h 6858000"/>
              <a:gd name="connsiteX4908" fmla="*/ 4640121 w 6530564"/>
              <a:gd name="connsiteY4908" fmla="*/ 600103 h 6858000"/>
              <a:gd name="connsiteX4909" fmla="*/ 4657014 w 6530564"/>
              <a:gd name="connsiteY4909" fmla="*/ 612717 h 6858000"/>
              <a:gd name="connsiteX4910" fmla="*/ 5039385 w 6530564"/>
              <a:gd name="connsiteY4910" fmla="*/ 731785 h 6858000"/>
              <a:gd name="connsiteX4911" fmla="*/ 5051435 w 6530564"/>
              <a:gd name="connsiteY4911" fmla="*/ 731238 h 6858000"/>
              <a:gd name="connsiteX4912" fmla="*/ 5018085 w 6530564"/>
              <a:gd name="connsiteY4912" fmla="*/ 679555 h 6858000"/>
              <a:gd name="connsiteX4913" fmla="*/ 4427845 w 6530564"/>
              <a:gd name="connsiteY4913" fmla="*/ 489308 h 6858000"/>
              <a:gd name="connsiteX4914" fmla="*/ 4310509 w 6530564"/>
              <a:gd name="connsiteY4914" fmla="*/ 471335 h 6858000"/>
              <a:gd name="connsiteX4915" fmla="*/ 4176892 w 6530564"/>
              <a:gd name="connsiteY4915" fmla="*/ 462604 h 6858000"/>
              <a:gd name="connsiteX4916" fmla="*/ 3954287 w 6530564"/>
              <a:gd name="connsiteY4916" fmla="*/ 461274 h 6858000"/>
              <a:gd name="connsiteX4917" fmla="*/ 3706721 w 6530564"/>
              <a:gd name="connsiteY4917" fmla="*/ 469347 h 6858000"/>
              <a:gd name="connsiteX4918" fmla="*/ 3819638 w 6530564"/>
              <a:gd name="connsiteY4918" fmla="*/ 441228 h 6858000"/>
              <a:gd name="connsiteX4919" fmla="*/ 3678438 w 6530564"/>
              <a:gd name="connsiteY4919" fmla="*/ 446944 h 6858000"/>
              <a:gd name="connsiteX4920" fmla="*/ 3428450 w 6530564"/>
              <a:gd name="connsiteY4920" fmla="*/ 481785 h 6858000"/>
              <a:gd name="connsiteX4921" fmla="*/ 2876370 w 6530564"/>
              <a:gd name="connsiteY4921" fmla="*/ 622042 h 6858000"/>
              <a:gd name="connsiteX4922" fmla="*/ 2659974 w 6530564"/>
              <a:gd name="connsiteY4922" fmla="*/ 672328 h 6858000"/>
              <a:gd name="connsiteX4923" fmla="*/ 3002779 w 6530564"/>
              <a:gd name="connsiteY4923" fmla="*/ 546873 h 6858000"/>
              <a:gd name="connsiteX4924" fmla="*/ 3243522 w 6530564"/>
              <a:gd name="connsiteY4924" fmla="*/ 482631 h 6858000"/>
              <a:gd name="connsiteX4925" fmla="*/ 3245900 w 6530564"/>
              <a:gd name="connsiteY4925" fmla="*/ 478428 h 6858000"/>
              <a:gd name="connsiteX4926" fmla="*/ 3260028 w 6530564"/>
              <a:gd name="connsiteY4926" fmla="*/ 466656 h 6858000"/>
              <a:gd name="connsiteX4927" fmla="*/ 3251955 w 6530564"/>
              <a:gd name="connsiteY4927" fmla="*/ 461274 h 6858000"/>
              <a:gd name="connsiteX4928" fmla="*/ 3098571 w 6530564"/>
              <a:gd name="connsiteY4928" fmla="*/ 490872 h 6858000"/>
              <a:gd name="connsiteX4929" fmla="*/ 2651879 w 6530564"/>
              <a:gd name="connsiteY4929" fmla="*/ 673842 h 6858000"/>
              <a:gd name="connsiteX4930" fmla="*/ 2549624 w 6530564"/>
              <a:gd name="connsiteY4930" fmla="*/ 692677 h 6858000"/>
              <a:gd name="connsiteX4931" fmla="*/ 2455442 w 6530564"/>
              <a:gd name="connsiteY4931" fmla="*/ 727656 h 6858000"/>
              <a:gd name="connsiteX4932" fmla="*/ 2291295 w 6530564"/>
              <a:gd name="connsiteY4932" fmla="*/ 751874 h 6858000"/>
              <a:gd name="connsiteX4933" fmla="*/ 3763231 w 6530564"/>
              <a:gd name="connsiteY4933" fmla="*/ 200274 h 6858000"/>
              <a:gd name="connsiteX4934" fmla="*/ 2579224 w 6530564"/>
              <a:gd name="connsiteY4934" fmla="*/ 507017 h 6858000"/>
              <a:gd name="connsiteX4935" fmla="*/ 3604465 w 6530564"/>
              <a:gd name="connsiteY4935" fmla="*/ 146459 h 6858000"/>
              <a:gd name="connsiteX4936" fmla="*/ 4702363 w 6530564"/>
              <a:gd name="connsiteY4936" fmla="*/ 165295 h 6858000"/>
              <a:gd name="connsiteX4937" fmla="*/ 4632399 w 6530564"/>
              <a:gd name="connsiteY4937" fmla="*/ 133006 h 6858000"/>
              <a:gd name="connsiteX4938" fmla="*/ 3854723 w 6530564"/>
              <a:gd name="connsiteY4938" fmla="*/ 89954 h 6858000"/>
              <a:gd name="connsiteX4939" fmla="*/ 3763231 w 6530564"/>
              <a:gd name="connsiteY4939" fmla="*/ 76501 h 6858000"/>
              <a:gd name="connsiteX4940" fmla="*/ 3728249 w 6530564"/>
              <a:gd name="connsiteY4940" fmla="*/ 73810 h 6858000"/>
              <a:gd name="connsiteX4941" fmla="*/ 3356901 w 6530564"/>
              <a:gd name="connsiteY4941" fmla="*/ 157222 h 6858000"/>
              <a:gd name="connsiteX4942" fmla="*/ 2633042 w 6530564"/>
              <a:gd name="connsiteY4942" fmla="*/ 383243 h 6858000"/>
              <a:gd name="connsiteX4943" fmla="*/ 2565769 w 6530564"/>
              <a:gd name="connsiteY4943" fmla="*/ 396697 h 6858000"/>
              <a:gd name="connsiteX4944" fmla="*/ 3141627 w 6530564"/>
              <a:gd name="connsiteY4944" fmla="*/ 151840 h 6858000"/>
              <a:gd name="connsiteX4945" fmla="*/ 2756825 w 6530564"/>
              <a:gd name="connsiteY4945" fmla="*/ 229872 h 6858000"/>
              <a:gd name="connsiteX4946" fmla="*/ 2861770 w 6530564"/>
              <a:gd name="connsiteY4946" fmla="*/ 170676 h 6858000"/>
              <a:gd name="connsiteX4947" fmla="*/ 3120100 w 6530564"/>
              <a:gd name="connsiteY4947" fmla="*/ 103408 h 6858000"/>
              <a:gd name="connsiteX4948" fmla="*/ 3319228 w 6530564"/>
              <a:gd name="connsiteY4948" fmla="*/ 76501 h 6858000"/>
              <a:gd name="connsiteX4949" fmla="*/ 3399956 w 6530564"/>
              <a:gd name="connsiteY4949" fmla="*/ 33449 h 6858000"/>
              <a:gd name="connsiteX4950" fmla="*/ 3456465 w 6530564"/>
              <a:gd name="connsiteY4950" fmla="*/ 6542 h 6858000"/>
              <a:gd name="connsiteX4951" fmla="*/ 2942330 w 6530564"/>
              <a:gd name="connsiteY4951" fmla="*/ 0 h 6858000"/>
              <a:gd name="connsiteX4952" fmla="*/ 3174123 w 6530564"/>
              <a:gd name="connsiteY4952" fmla="*/ 0 h 6858000"/>
              <a:gd name="connsiteX4953" fmla="*/ 3100717 w 6530564"/>
              <a:gd name="connsiteY4953" fmla="*/ 23190 h 6858000"/>
              <a:gd name="connsiteX4954" fmla="*/ 3012463 w 6530564"/>
              <a:gd name="connsiteY4954" fmla="*/ 63047 h 6858000"/>
              <a:gd name="connsiteX4955" fmla="*/ 2439295 w 6530564"/>
              <a:gd name="connsiteY4955" fmla="*/ 291759 h 6858000"/>
              <a:gd name="connsiteX4956" fmla="*/ 2380096 w 6530564"/>
              <a:gd name="connsiteY4956" fmla="*/ 291759 h 6858000"/>
              <a:gd name="connsiteX4957" fmla="*/ 2396241 w 6530564"/>
              <a:gd name="connsiteY4957" fmla="*/ 229872 h 6858000"/>
              <a:gd name="connsiteX4958" fmla="*/ 2452751 w 6530564"/>
              <a:gd name="connsiteY4958" fmla="*/ 189511 h 6858000"/>
              <a:gd name="connsiteX4959" fmla="*/ 2834861 w 6530564"/>
              <a:gd name="connsiteY4959" fmla="*/ 39503 h 6858000"/>
              <a:gd name="connsiteX4960" fmla="*/ 2576296 w 6530564"/>
              <a:gd name="connsiteY4960" fmla="*/ 0 h 6858000"/>
              <a:gd name="connsiteX4961" fmla="*/ 2746997 w 6530564"/>
              <a:gd name="connsiteY4961" fmla="*/ 0 h 6858000"/>
              <a:gd name="connsiteX4962" fmla="*/ 2705697 w 6530564"/>
              <a:gd name="connsiteY4962" fmla="*/ 14613 h 6858000"/>
              <a:gd name="connsiteX4963" fmla="*/ 2509260 w 6530564"/>
              <a:gd name="connsiteY4963" fmla="*/ 87263 h 6858000"/>
              <a:gd name="connsiteX4964" fmla="*/ 2476969 w 6530564"/>
              <a:gd name="connsiteY4964" fmla="*/ 89954 h 6858000"/>
              <a:gd name="connsiteX4965" fmla="*/ 2482350 w 6530564"/>
              <a:gd name="connsiteY4965" fmla="*/ 52283 h 6858000"/>
              <a:gd name="connsiteX4966" fmla="*/ 2565769 w 6530564"/>
              <a:gd name="connsiteY4966" fmla="*/ 385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Lst>
            <a:rect l="l" t="t" r="r" b="b"/>
            <a:pathLst>
              <a:path w="6530564" h="6858000">
                <a:moveTo>
                  <a:pt x="4044771" y="6093451"/>
                </a:moveTo>
                <a:lnTo>
                  <a:pt x="4045742" y="6095312"/>
                </a:lnTo>
                <a:lnTo>
                  <a:pt x="4035428" y="6095447"/>
                </a:lnTo>
                <a:cubicBezTo>
                  <a:pt x="4040099" y="6094449"/>
                  <a:pt x="4040099" y="6094449"/>
                  <a:pt x="4044771" y="6093451"/>
                </a:cubicBezTo>
                <a:close/>
                <a:moveTo>
                  <a:pt x="4313376" y="6001876"/>
                </a:moveTo>
                <a:cubicBezTo>
                  <a:pt x="4319045" y="6005548"/>
                  <a:pt x="4328387" y="6003552"/>
                  <a:pt x="4333057" y="6002555"/>
                </a:cubicBezTo>
                <a:cubicBezTo>
                  <a:pt x="4334056" y="6007226"/>
                  <a:pt x="4334056" y="6007226"/>
                  <a:pt x="4334056" y="6007226"/>
                </a:cubicBezTo>
                <a:cubicBezTo>
                  <a:pt x="4334056" y="6007226"/>
                  <a:pt x="4334056" y="6007226"/>
                  <a:pt x="4335053" y="6011898"/>
                </a:cubicBezTo>
                <a:cubicBezTo>
                  <a:pt x="4315371" y="6011217"/>
                  <a:pt x="4278005" y="6019202"/>
                  <a:pt x="4253651" y="6019520"/>
                </a:cubicBezTo>
                <a:cubicBezTo>
                  <a:pt x="4261995" y="6012854"/>
                  <a:pt x="4310701" y="6012216"/>
                  <a:pt x="4308706" y="6002875"/>
                </a:cubicBezTo>
                <a:close/>
                <a:moveTo>
                  <a:pt x="4371425" y="5999243"/>
                </a:moveTo>
                <a:lnTo>
                  <a:pt x="4381959" y="5999606"/>
                </a:lnTo>
                <a:lnTo>
                  <a:pt x="4343399" y="6005230"/>
                </a:lnTo>
                <a:cubicBezTo>
                  <a:pt x="4348069" y="6004231"/>
                  <a:pt x="4348069" y="6004231"/>
                  <a:pt x="4348069" y="6004231"/>
                </a:cubicBezTo>
                <a:cubicBezTo>
                  <a:pt x="4348069" y="6004231"/>
                  <a:pt x="4348069" y="6004231"/>
                  <a:pt x="4352740" y="6003234"/>
                </a:cubicBezTo>
                <a:cubicBezTo>
                  <a:pt x="4357411" y="6002237"/>
                  <a:pt x="4366753" y="6000241"/>
                  <a:pt x="4371425" y="5999243"/>
                </a:cubicBezTo>
                <a:close/>
                <a:moveTo>
                  <a:pt x="5313770" y="5992063"/>
                </a:moveTo>
                <a:cubicBezTo>
                  <a:pt x="5311185" y="5991394"/>
                  <a:pt x="5307682" y="5992143"/>
                  <a:pt x="5303509" y="5995476"/>
                </a:cubicBezTo>
                <a:cubicBezTo>
                  <a:pt x="5304507" y="6000145"/>
                  <a:pt x="5304507" y="6000145"/>
                  <a:pt x="5304507" y="6000145"/>
                </a:cubicBezTo>
                <a:lnTo>
                  <a:pt x="5254793" y="6024769"/>
                </a:lnTo>
                <a:lnTo>
                  <a:pt x="5317025" y="5995549"/>
                </a:lnTo>
                <a:close/>
                <a:moveTo>
                  <a:pt x="4434660" y="5991919"/>
                </a:moveTo>
                <a:lnTo>
                  <a:pt x="4395777" y="5998924"/>
                </a:lnTo>
                <a:cubicBezTo>
                  <a:pt x="4395777" y="5998924"/>
                  <a:pt x="4395777" y="5998924"/>
                  <a:pt x="4391107" y="5999922"/>
                </a:cubicBezTo>
                <a:lnTo>
                  <a:pt x="4381959" y="5999606"/>
                </a:lnTo>
                <a:close/>
                <a:moveTo>
                  <a:pt x="5563150" y="5743821"/>
                </a:moveTo>
                <a:lnTo>
                  <a:pt x="5562539" y="5744767"/>
                </a:lnTo>
                <a:cubicBezTo>
                  <a:pt x="5562539" y="5744767"/>
                  <a:pt x="5562539" y="5744767"/>
                  <a:pt x="5557868" y="5745764"/>
                </a:cubicBezTo>
                <a:close/>
                <a:moveTo>
                  <a:pt x="2418715" y="5683798"/>
                </a:moveTo>
                <a:lnTo>
                  <a:pt x="2423109" y="5687744"/>
                </a:lnTo>
                <a:lnTo>
                  <a:pt x="2419712" y="5688470"/>
                </a:lnTo>
                <a:cubicBezTo>
                  <a:pt x="2419712" y="5688470"/>
                  <a:pt x="2419712" y="5688470"/>
                  <a:pt x="2418715" y="5683798"/>
                </a:cubicBezTo>
                <a:close/>
                <a:moveTo>
                  <a:pt x="5855983" y="5403674"/>
                </a:moveTo>
                <a:lnTo>
                  <a:pt x="5851753" y="5406742"/>
                </a:lnTo>
                <a:lnTo>
                  <a:pt x="5851313" y="5404671"/>
                </a:lnTo>
                <a:cubicBezTo>
                  <a:pt x="5851313" y="5404671"/>
                  <a:pt x="5851313" y="5404671"/>
                  <a:pt x="5855983" y="5403674"/>
                </a:cubicBezTo>
                <a:close/>
                <a:moveTo>
                  <a:pt x="4512474" y="5165146"/>
                </a:moveTo>
                <a:lnTo>
                  <a:pt x="4513179" y="5165335"/>
                </a:lnTo>
                <a:lnTo>
                  <a:pt x="4508315" y="5167547"/>
                </a:lnTo>
                <a:cubicBezTo>
                  <a:pt x="4508315" y="5167547"/>
                  <a:pt x="4512474" y="5165146"/>
                  <a:pt x="4512474" y="5165146"/>
                </a:cubicBezTo>
                <a:close/>
                <a:moveTo>
                  <a:pt x="4373541" y="5128612"/>
                </a:moveTo>
                <a:lnTo>
                  <a:pt x="4362165" y="5131201"/>
                </a:lnTo>
                <a:lnTo>
                  <a:pt x="4370545" y="5130631"/>
                </a:lnTo>
                <a:close/>
                <a:moveTo>
                  <a:pt x="3626785" y="5124711"/>
                </a:moveTo>
                <a:cubicBezTo>
                  <a:pt x="3633346" y="5126470"/>
                  <a:pt x="3636626" y="5127349"/>
                  <a:pt x="3639907" y="5128227"/>
                </a:cubicBezTo>
                <a:cubicBezTo>
                  <a:pt x="3635747" y="5130630"/>
                  <a:pt x="3632467" y="5129750"/>
                  <a:pt x="3629186" y="5128871"/>
                </a:cubicBezTo>
                <a:cubicBezTo>
                  <a:pt x="3629186" y="5128871"/>
                  <a:pt x="3629186" y="5128871"/>
                  <a:pt x="3625905" y="5127992"/>
                </a:cubicBezTo>
                <a:cubicBezTo>
                  <a:pt x="3622627" y="5127114"/>
                  <a:pt x="3622627" y="5127114"/>
                  <a:pt x="3622627" y="5127114"/>
                </a:cubicBezTo>
                <a:lnTo>
                  <a:pt x="3619346" y="5126234"/>
                </a:lnTo>
                <a:cubicBezTo>
                  <a:pt x="3619346" y="5126234"/>
                  <a:pt x="3622627" y="5127114"/>
                  <a:pt x="3626785" y="5124711"/>
                </a:cubicBezTo>
                <a:close/>
                <a:moveTo>
                  <a:pt x="3360612" y="5081517"/>
                </a:moveTo>
                <a:cubicBezTo>
                  <a:pt x="3363892" y="5082396"/>
                  <a:pt x="3363892" y="5082396"/>
                  <a:pt x="3363892" y="5082396"/>
                </a:cubicBezTo>
                <a:cubicBezTo>
                  <a:pt x="3360612" y="5081517"/>
                  <a:pt x="3359734" y="5084797"/>
                  <a:pt x="3359734" y="5084797"/>
                </a:cubicBezTo>
                <a:cubicBezTo>
                  <a:pt x="3360612" y="5081517"/>
                  <a:pt x="3360612" y="5081517"/>
                  <a:pt x="3360612" y="5081517"/>
                </a:cubicBezTo>
                <a:close/>
                <a:moveTo>
                  <a:pt x="3200777" y="5049024"/>
                </a:moveTo>
                <a:lnTo>
                  <a:pt x="3203804" y="5050048"/>
                </a:lnTo>
                <a:cubicBezTo>
                  <a:pt x="3203804" y="5050048"/>
                  <a:pt x="3203804" y="5050048"/>
                  <a:pt x="3200523" y="5049169"/>
                </a:cubicBezTo>
                <a:close/>
                <a:moveTo>
                  <a:pt x="3219693" y="5047769"/>
                </a:moveTo>
                <a:cubicBezTo>
                  <a:pt x="3221616" y="5047130"/>
                  <a:pt x="3223933" y="5047092"/>
                  <a:pt x="3228523" y="5049640"/>
                </a:cubicBezTo>
                <a:cubicBezTo>
                  <a:pt x="3227645" y="5052921"/>
                  <a:pt x="3227645" y="5052921"/>
                  <a:pt x="3230924" y="5053799"/>
                </a:cubicBezTo>
                <a:cubicBezTo>
                  <a:pt x="3234205" y="5054678"/>
                  <a:pt x="3234205" y="5054678"/>
                  <a:pt x="3234205" y="5054678"/>
                </a:cubicBezTo>
                <a:cubicBezTo>
                  <a:pt x="3233325" y="5057959"/>
                  <a:pt x="3233325" y="5057959"/>
                  <a:pt x="3236606" y="5058838"/>
                </a:cubicBezTo>
                <a:cubicBezTo>
                  <a:pt x="3236606" y="5058838"/>
                  <a:pt x="3236606" y="5058838"/>
                  <a:pt x="3239886" y="5059716"/>
                </a:cubicBezTo>
                <a:cubicBezTo>
                  <a:pt x="3240766" y="5056436"/>
                  <a:pt x="3237485" y="5055556"/>
                  <a:pt x="3240766" y="5056436"/>
                </a:cubicBezTo>
                <a:cubicBezTo>
                  <a:pt x="3250605" y="5059072"/>
                  <a:pt x="3259569" y="5064990"/>
                  <a:pt x="3267886" y="5060188"/>
                </a:cubicBezTo>
                <a:cubicBezTo>
                  <a:pt x="3263727" y="5062589"/>
                  <a:pt x="3263727" y="5062589"/>
                  <a:pt x="3267006" y="5063467"/>
                </a:cubicBezTo>
                <a:cubicBezTo>
                  <a:pt x="3269409" y="5067627"/>
                  <a:pt x="3273569" y="5065226"/>
                  <a:pt x="3273569" y="5065226"/>
                </a:cubicBezTo>
                <a:cubicBezTo>
                  <a:pt x="3273569" y="5065226"/>
                  <a:pt x="3273569" y="5065226"/>
                  <a:pt x="3276848" y="5066104"/>
                </a:cubicBezTo>
                <a:cubicBezTo>
                  <a:pt x="3284930" y="5075301"/>
                  <a:pt x="3297408" y="5068098"/>
                  <a:pt x="3308771" y="5078174"/>
                </a:cubicBezTo>
                <a:cubicBezTo>
                  <a:pt x="3309651" y="5074894"/>
                  <a:pt x="3309651" y="5074894"/>
                  <a:pt x="3309651" y="5074894"/>
                </a:cubicBezTo>
                <a:cubicBezTo>
                  <a:pt x="3308771" y="5078174"/>
                  <a:pt x="3312052" y="5079053"/>
                  <a:pt x="3312052" y="5079053"/>
                </a:cubicBezTo>
                <a:cubicBezTo>
                  <a:pt x="3315333" y="5079933"/>
                  <a:pt x="3315333" y="5079933"/>
                  <a:pt x="3316211" y="5076651"/>
                </a:cubicBezTo>
                <a:cubicBezTo>
                  <a:pt x="3326051" y="5079288"/>
                  <a:pt x="3335893" y="5081925"/>
                  <a:pt x="3335893" y="5081925"/>
                </a:cubicBezTo>
                <a:cubicBezTo>
                  <a:pt x="3345734" y="5084562"/>
                  <a:pt x="3330211" y="5076888"/>
                  <a:pt x="3346612" y="5081283"/>
                </a:cubicBezTo>
                <a:cubicBezTo>
                  <a:pt x="3342454" y="5083684"/>
                  <a:pt x="3344855" y="5087843"/>
                  <a:pt x="3349015" y="5085441"/>
                </a:cubicBezTo>
                <a:cubicBezTo>
                  <a:pt x="3353173" y="5083040"/>
                  <a:pt x="3337650" y="5075365"/>
                  <a:pt x="3354053" y="5079760"/>
                </a:cubicBezTo>
                <a:cubicBezTo>
                  <a:pt x="3354053" y="5079760"/>
                  <a:pt x="3354053" y="5079760"/>
                  <a:pt x="3353173" y="5083040"/>
                </a:cubicBezTo>
                <a:cubicBezTo>
                  <a:pt x="3353173" y="5083040"/>
                  <a:pt x="3353173" y="5083040"/>
                  <a:pt x="3356453" y="5083919"/>
                </a:cubicBezTo>
                <a:cubicBezTo>
                  <a:pt x="3356453" y="5083919"/>
                  <a:pt x="3359734" y="5084797"/>
                  <a:pt x="3359734" y="5084797"/>
                </a:cubicBezTo>
                <a:cubicBezTo>
                  <a:pt x="3363013" y="5085677"/>
                  <a:pt x="3363013" y="5085677"/>
                  <a:pt x="3363013" y="5085677"/>
                </a:cubicBezTo>
                <a:cubicBezTo>
                  <a:pt x="3366295" y="5086556"/>
                  <a:pt x="3366295" y="5086556"/>
                  <a:pt x="3366295" y="5086556"/>
                </a:cubicBezTo>
                <a:cubicBezTo>
                  <a:pt x="3365415" y="5089835"/>
                  <a:pt x="3368696" y="5090715"/>
                  <a:pt x="3371975" y="5091594"/>
                </a:cubicBezTo>
                <a:cubicBezTo>
                  <a:pt x="3372854" y="5088314"/>
                  <a:pt x="3376135" y="5089193"/>
                  <a:pt x="3379415" y="5090071"/>
                </a:cubicBezTo>
                <a:cubicBezTo>
                  <a:pt x="3381816" y="5094231"/>
                  <a:pt x="3391657" y="5096868"/>
                  <a:pt x="3398218" y="5098625"/>
                </a:cubicBezTo>
                <a:cubicBezTo>
                  <a:pt x="3371975" y="5091594"/>
                  <a:pt x="3362135" y="5088957"/>
                  <a:pt x="3338294" y="5086085"/>
                </a:cubicBezTo>
                <a:cubicBezTo>
                  <a:pt x="3339815" y="5093525"/>
                  <a:pt x="3325815" y="5093289"/>
                  <a:pt x="3309415" y="5088893"/>
                </a:cubicBezTo>
                <a:cubicBezTo>
                  <a:pt x="3293014" y="5084499"/>
                  <a:pt x="3276613" y="5080105"/>
                  <a:pt x="3275734" y="5083385"/>
                </a:cubicBezTo>
                <a:cubicBezTo>
                  <a:pt x="3258454" y="5082271"/>
                  <a:pt x="3237249" y="5069557"/>
                  <a:pt x="3221727" y="5061883"/>
                </a:cubicBezTo>
                <a:cubicBezTo>
                  <a:pt x="3225009" y="5062762"/>
                  <a:pt x="3225009" y="5062762"/>
                  <a:pt x="3225887" y="5059480"/>
                </a:cubicBezTo>
                <a:cubicBezTo>
                  <a:pt x="3225887" y="5059480"/>
                  <a:pt x="3222606" y="5058602"/>
                  <a:pt x="3222606" y="5058602"/>
                </a:cubicBezTo>
                <a:cubicBezTo>
                  <a:pt x="3210364" y="5051805"/>
                  <a:pt x="3210364" y="5051805"/>
                  <a:pt x="3210364" y="5051805"/>
                </a:cubicBezTo>
                <a:cubicBezTo>
                  <a:pt x="3207083" y="5050927"/>
                  <a:pt x="3207083" y="5050927"/>
                  <a:pt x="3207083" y="5050927"/>
                </a:cubicBezTo>
                <a:lnTo>
                  <a:pt x="3207921" y="5047800"/>
                </a:lnTo>
                <a:lnTo>
                  <a:pt x="3213235" y="5049498"/>
                </a:lnTo>
                <a:cubicBezTo>
                  <a:pt x="3216244" y="5049646"/>
                  <a:pt x="3217771" y="5048407"/>
                  <a:pt x="3219693" y="5047769"/>
                </a:cubicBezTo>
                <a:close/>
                <a:moveTo>
                  <a:pt x="3204682" y="5046768"/>
                </a:moveTo>
                <a:cubicBezTo>
                  <a:pt x="3204682" y="5046768"/>
                  <a:pt x="3204682" y="5046768"/>
                  <a:pt x="3207964" y="5047647"/>
                </a:cubicBezTo>
                <a:lnTo>
                  <a:pt x="3207921" y="5047800"/>
                </a:lnTo>
                <a:close/>
                <a:moveTo>
                  <a:pt x="1727225" y="5030520"/>
                </a:moveTo>
                <a:lnTo>
                  <a:pt x="1725536" y="5030881"/>
                </a:lnTo>
                <a:lnTo>
                  <a:pt x="1727974" y="5034027"/>
                </a:lnTo>
                <a:close/>
                <a:moveTo>
                  <a:pt x="4899046" y="4955822"/>
                </a:moveTo>
                <a:cubicBezTo>
                  <a:pt x="4899046" y="4955822"/>
                  <a:pt x="4902327" y="4956701"/>
                  <a:pt x="4902327" y="4956701"/>
                </a:cubicBezTo>
                <a:cubicBezTo>
                  <a:pt x="4902327" y="4956701"/>
                  <a:pt x="4901447" y="4959982"/>
                  <a:pt x="4898167" y="4959102"/>
                </a:cubicBezTo>
                <a:cubicBezTo>
                  <a:pt x="4899046" y="4955822"/>
                  <a:pt x="4899046" y="4955822"/>
                  <a:pt x="4899046" y="4955822"/>
                </a:cubicBezTo>
                <a:close/>
                <a:moveTo>
                  <a:pt x="4909765" y="4955178"/>
                </a:moveTo>
                <a:lnTo>
                  <a:pt x="4908886" y="4958459"/>
                </a:lnTo>
                <a:cubicBezTo>
                  <a:pt x="4905607" y="4957581"/>
                  <a:pt x="4905607" y="4957581"/>
                  <a:pt x="4904727" y="4960860"/>
                </a:cubicBezTo>
                <a:close/>
                <a:moveTo>
                  <a:pt x="4886804" y="4949025"/>
                </a:moveTo>
                <a:cubicBezTo>
                  <a:pt x="4885925" y="4952305"/>
                  <a:pt x="4885925" y="4952305"/>
                  <a:pt x="4885925" y="4952305"/>
                </a:cubicBezTo>
                <a:cubicBezTo>
                  <a:pt x="4880887" y="4957988"/>
                  <a:pt x="4880887" y="4957988"/>
                  <a:pt x="4882645" y="4951427"/>
                </a:cubicBezTo>
                <a:cubicBezTo>
                  <a:pt x="4886804" y="4949025"/>
                  <a:pt x="4886804" y="4949025"/>
                  <a:pt x="4886804" y="4949025"/>
                </a:cubicBezTo>
                <a:close/>
                <a:moveTo>
                  <a:pt x="1904088" y="4943893"/>
                </a:moveTo>
                <a:lnTo>
                  <a:pt x="1909757" y="4947566"/>
                </a:lnTo>
                <a:cubicBezTo>
                  <a:pt x="1909757" y="4947566"/>
                  <a:pt x="1909757" y="4947566"/>
                  <a:pt x="1905087" y="4948563"/>
                </a:cubicBezTo>
                <a:close/>
                <a:moveTo>
                  <a:pt x="4977467" y="4879455"/>
                </a:moveTo>
                <a:lnTo>
                  <a:pt x="4858971" y="4948076"/>
                </a:lnTo>
                <a:cubicBezTo>
                  <a:pt x="4794519" y="4983128"/>
                  <a:pt x="4728689" y="5015573"/>
                  <a:pt x="4660094" y="5042804"/>
                </a:cubicBezTo>
                <a:cubicBezTo>
                  <a:pt x="4588740" y="5070496"/>
                  <a:pt x="4516871" y="5093703"/>
                  <a:pt x="4444457" y="5112467"/>
                </a:cubicBezTo>
                <a:lnTo>
                  <a:pt x="4389558" y="5124965"/>
                </a:lnTo>
                <a:lnTo>
                  <a:pt x="4383717" y="5128009"/>
                </a:lnTo>
                <a:cubicBezTo>
                  <a:pt x="4371129" y="5132548"/>
                  <a:pt x="4352545" y="5135479"/>
                  <a:pt x="4343187" y="5140882"/>
                </a:cubicBezTo>
                <a:cubicBezTo>
                  <a:pt x="4343187" y="5140882"/>
                  <a:pt x="4339907" y="5140002"/>
                  <a:pt x="4339907" y="5140002"/>
                </a:cubicBezTo>
                <a:cubicBezTo>
                  <a:pt x="4336627" y="5139123"/>
                  <a:pt x="4336627" y="5139123"/>
                  <a:pt x="4336627" y="5139123"/>
                </a:cubicBezTo>
                <a:cubicBezTo>
                  <a:pt x="4336627" y="5139123"/>
                  <a:pt x="4335748" y="5142403"/>
                  <a:pt x="4335748" y="5142403"/>
                </a:cubicBezTo>
                <a:cubicBezTo>
                  <a:pt x="4324149" y="5146327"/>
                  <a:pt x="4325027" y="5143047"/>
                  <a:pt x="4317590" y="5144570"/>
                </a:cubicBezTo>
                <a:cubicBezTo>
                  <a:pt x="4317590" y="5144570"/>
                  <a:pt x="4314308" y="5143691"/>
                  <a:pt x="4314308" y="5143691"/>
                </a:cubicBezTo>
                <a:cubicBezTo>
                  <a:pt x="4314308" y="5143691"/>
                  <a:pt x="4310149" y="5146092"/>
                  <a:pt x="4310149" y="5146092"/>
                </a:cubicBezTo>
                <a:cubicBezTo>
                  <a:pt x="4313430" y="5146971"/>
                  <a:pt x="4313430" y="5146971"/>
                  <a:pt x="4313430" y="5146971"/>
                </a:cubicBezTo>
                <a:cubicBezTo>
                  <a:pt x="4294391" y="5152417"/>
                  <a:pt x="4283671" y="5153060"/>
                  <a:pt x="4271193" y="5160265"/>
                </a:cubicBezTo>
                <a:cubicBezTo>
                  <a:pt x="4272073" y="5156984"/>
                  <a:pt x="4272073" y="5156984"/>
                  <a:pt x="4272073" y="5156984"/>
                </a:cubicBezTo>
                <a:lnTo>
                  <a:pt x="4268793" y="5156105"/>
                </a:lnTo>
                <a:cubicBezTo>
                  <a:pt x="4265512" y="5155227"/>
                  <a:pt x="4264633" y="5158507"/>
                  <a:pt x="4264633" y="5158507"/>
                </a:cubicBezTo>
                <a:cubicBezTo>
                  <a:pt x="4264633" y="5158507"/>
                  <a:pt x="4264633" y="5158507"/>
                  <a:pt x="4263755" y="5161788"/>
                </a:cubicBezTo>
                <a:cubicBezTo>
                  <a:pt x="4260474" y="5160908"/>
                  <a:pt x="4260474" y="5160908"/>
                  <a:pt x="4260474" y="5160908"/>
                </a:cubicBezTo>
                <a:cubicBezTo>
                  <a:pt x="4248875" y="5164832"/>
                  <a:pt x="4246475" y="5160672"/>
                  <a:pt x="4239034" y="5162195"/>
                </a:cubicBezTo>
                <a:cubicBezTo>
                  <a:pt x="4238156" y="5165476"/>
                  <a:pt x="4241437" y="5166354"/>
                  <a:pt x="4233996" y="5167877"/>
                </a:cubicBezTo>
                <a:cubicBezTo>
                  <a:pt x="4230715" y="5166997"/>
                  <a:pt x="4229837" y="5170278"/>
                  <a:pt x="4226557" y="5169398"/>
                </a:cubicBezTo>
                <a:cubicBezTo>
                  <a:pt x="4227435" y="5166119"/>
                  <a:pt x="4227435" y="5166119"/>
                  <a:pt x="4224157" y="5165240"/>
                </a:cubicBezTo>
                <a:cubicBezTo>
                  <a:pt x="4224157" y="5165240"/>
                  <a:pt x="4220876" y="5164361"/>
                  <a:pt x="4219997" y="5167641"/>
                </a:cubicBezTo>
                <a:cubicBezTo>
                  <a:pt x="4219997" y="5167641"/>
                  <a:pt x="4216716" y="5166762"/>
                  <a:pt x="4215837" y="5170042"/>
                </a:cubicBezTo>
                <a:cubicBezTo>
                  <a:pt x="4208397" y="5171565"/>
                  <a:pt x="4177761" y="5180935"/>
                  <a:pt x="4181921" y="5178534"/>
                </a:cubicBezTo>
                <a:cubicBezTo>
                  <a:pt x="4183441" y="5185973"/>
                  <a:pt x="4194398" y="5171329"/>
                  <a:pt x="4195921" y="5178768"/>
                </a:cubicBezTo>
                <a:cubicBezTo>
                  <a:pt x="4200079" y="5176367"/>
                  <a:pt x="4204239" y="5173966"/>
                  <a:pt x="4211678" y="5172443"/>
                </a:cubicBezTo>
                <a:cubicBezTo>
                  <a:pt x="4211678" y="5172443"/>
                  <a:pt x="4211678" y="5172443"/>
                  <a:pt x="4214959" y="5173322"/>
                </a:cubicBezTo>
                <a:cubicBezTo>
                  <a:pt x="4214959" y="5173322"/>
                  <a:pt x="4218239" y="5174202"/>
                  <a:pt x="4218239" y="5174202"/>
                </a:cubicBezTo>
                <a:cubicBezTo>
                  <a:pt x="4221518" y="5175080"/>
                  <a:pt x="4225678" y="5172679"/>
                  <a:pt x="4225678" y="5172679"/>
                </a:cubicBezTo>
                <a:cubicBezTo>
                  <a:pt x="4235519" y="5175316"/>
                  <a:pt x="4241437" y="5166354"/>
                  <a:pt x="4256315" y="5163309"/>
                </a:cubicBezTo>
                <a:cubicBezTo>
                  <a:pt x="4255435" y="5166590"/>
                  <a:pt x="4258715" y="5167468"/>
                  <a:pt x="4262875" y="5165067"/>
                </a:cubicBezTo>
                <a:cubicBezTo>
                  <a:pt x="4266157" y="5165946"/>
                  <a:pt x="4266157" y="5165946"/>
                  <a:pt x="4266157" y="5165946"/>
                </a:cubicBezTo>
                <a:cubicBezTo>
                  <a:pt x="4266157" y="5165946"/>
                  <a:pt x="4269436" y="5166824"/>
                  <a:pt x="4272717" y="5167703"/>
                </a:cubicBezTo>
                <a:cubicBezTo>
                  <a:pt x="4273595" y="5164424"/>
                  <a:pt x="4276877" y="5165302"/>
                  <a:pt x="4273595" y="5164424"/>
                </a:cubicBezTo>
                <a:cubicBezTo>
                  <a:pt x="4273595" y="5164424"/>
                  <a:pt x="4274474" y="5161144"/>
                  <a:pt x="4274474" y="5161144"/>
                </a:cubicBezTo>
                <a:cubicBezTo>
                  <a:pt x="4284315" y="5163779"/>
                  <a:pt x="4282792" y="5156341"/>
                  <a:pt x="4290233" y="5154819"/>
                </a:cubicBezTo>
                <a:cubicBezTo>
                  <a:pt x="4300952" y="5154174"/>
                  <a:pt x="4308392" y="5152652"/>
                  <a:pt x="4312551" y="5150251"/>
                </a:cubicBezTo>
                <a:cubicBezTo>
                  <a:pt x="4312551" y="5150251"/>
                  <a:pt x="4315831" y="5151131"/>
                  <a:pt x="4315831" y="5151131"/>
                </a:cubicBezTo>
                <a:cubicBezTo>
                  <a:pt x="4315831" y="5151131"/>
                  <a:pt x="4315831" y="5151131"/>
                  <a:pt x="4319110" y="5152009"/>
                </a:cubicBezTo>
                <a:cubicBezTo>
                  <a:pt x="4327430" y="5147207"/>
                  <a:pt x="4327430" y="5147207"/>
                  <a:pt x="4334869" y="5145684"/>
                </a:cubicBezTo>
                <a:cubicBezTo>
                  <a:pt x="4331589" y="5144804"/>
                  <a:pt x="4331589" y="5144804"/>
                  <a:pt x="4330709" y="5148085"/>
                </a:cubicBezTo>
                <a:cubicBezTo>
                  <a:pt x="4330709" y="5148085"/>
                  <a:pt x="4330709" y="5148085"/>
                  <a:pt x="4333989" y="5148964"/>
                </a:cubicBezTo>
                <a:cubicBezTo>
                  <a:pt x="4333989" y="5148964"/>
                  <a:pt x="4338149" y="5146563"/>
                  <a:pt x="4338149" y="5146563"/>
                </a:cubicBezTo>
                <a:cubicBezTo>
                  <a:pt x="4342309" y="5144162"/>
                  <a:pt x="4342309" y="5144162"/>
                  <a:pt x="4342309" y="5144162"/>
                </a:cubicBezTo>
                <a:cubicBezTo>
                  <a:pt x="4345588" y="5145042"/>
                  <a:pt x="4345588" y="5145042"/>
                  <a:pt x="4353029" y="5143519"/>
                </a:cubicBezTo>
                <a:cubicBezTo>
                  <a:pt x="4349748" y="5142639"/>
                  <a:pt x="4353907" y="5140237"/>
                  <a:pt x="4361347" y="5138715"/>
                </a:cubicBezTo>
                <a:cubicBezTo>
                  <a:pt x="4360467" y="5141996"/>
                  <a:pt x="4357187" y="5141116"/>
                  <a:pt x="4356309" y="5144397"/>
                </a:cubicBezTo>
                <a:cubicBezTo>
                  <a:pt x="4367906" y="5140474"/>
                  <a:pt x="4361347" y="5138715"/>
                  <a:pt x="4368785" y="5137194"/>
                </a:cubicBezTo>
                <a:cubicBezTo>
                  <a:pt x="4379505" y="5136549"/>
                  <a:pt x="4372066" y="5138072"/>
                  <a:pt x="4387825" y="5131747"/>
                </a:cubicBezTo>
                <a:cubicBezTo>
                  <a:pt x="4390225" y="5135906"/>
                  <a:pt x="4386065" y="5138307"/>
                  <a:pt x="4385187" y="5141588"/>
                </a:cubicBezTo>
                <a:cubicBezTo>
                  <a:pt x="4393506" y="5136784"/>
                  <a:pt x="4397665" y="5134383"/>
                  <a:pt x="4401825" y="5131982"/>
                </a:cubicBezTo>
                <a:cubicBezTo>
                  <a:pt x="4400945" y="5135263"/>
                  <a:pt x="4400945" y="5135263"/>
                  <a:pt x="4400945" y="5135263"/>
                </a:cubicBezTo>
                <a:cubicBezTo>
                  <a:pt x="4400945" y="5135263"/>
                  <a:pt x="4400945" y="5135263"/>
                  <a:pt x="4404225" y="5136142"/>
                </a:cubicBezTo>
                <a:cubicBezTo>
                  <a:pt x="4404225" y="5136142"/>
                  <a:pt x="4405105" y="5132862"/>
                  <a:pt x="4408385" y="5133740"/>
                </a:cubicBezTo>
                <a:cubicBezTo>
                  <a:pt x="4412543" y="5131339"/>
                  <a:pt x="4419984" y="5129816"/>
                  <a:pt x="4420862" y="5126537"/>
                </a:cubicBezTo>
                <a:cubicBezTo>
                  <a:pt x="4420862" y="5126537"/>
                  <a:pt x="4425022" y="5124136"/>
                  <a:pt x="4428303" y="5125014"/>
                </a:cubicBezTo>
                <a:cubicBezTo>
                  <a:pt x="4428303" y="5125014"/>
                  <a:pt x="4428303" y="5125014"/>
                  <a:pt x="4432461" y="5122611"/>
                </a:cubicBezTo>
                <a:cubicBezTo>
                  <a:pt x="4432461" y="5122611"/>
                  <a:pt x="4432461" y="5122611"/>
                  <a:pt x="4429181" y="5121733"/>
                </a:cubicBezTo>
                <a:cubicBezTo>
                  <a:pt x="4429181" y="5121733"/>
                  <a:pt x="4429181" y="5121733"/>
                  <a:pt x="4425901" y="5120854"/>
                </a:cubicBezTo>
                <a:cubicBezTo>
                  <a:pt x="4438378" y="5113651"/>
                  <a:pt x="4449097" y="5113006"/>
                  <a:pt x="4456537" y="5111486"/>
                </a:cubicBezTo>
                <a:cubicBezTo>
                  <a:pt x="4455658" y="5114765"/>
                  <a:pt x="4451499" y="5117167"/>
                  <a:pt x="4450621" y="5120446"/>
                </a:cubicBezTo>
                <a:cubicBezTo>
                  <a:pt x="4469658" y="5115001"/>
                  <a:pt x="4488695" y="5109553"/>
                  <a:pt x="4475575" y="5106039"/>
                </a:cubicBezTo>
                <a:cubicBezTo>
                  <a:pt x="4493735" y="5103872"/>
                  <a:pt x="4493735" y="5103872"/>
                  <a:pt x="4506211" y="5096669"/>
                </a:cubicBezTo>
                <a:cubicBezTo>
                  <a:pt x="4506211" y="5096669"/>
                  <a:pt x="4505333" y="5099949"/>
                  <a:pt x="4502053" y="5099070"/>
                </a:cubicBezTo>
                <a:cubicBezTo>
                  <a:pt x="4502053" y="5099070"/>
                  <a:pt x="4501174" y="5102350"/>
                  <a:pt x="4501174" y="5102350"/>
                </a:cubicBezTo>
                <a:cubicBezTo>
                  <a:pt x="4497015" y="5104753"/>
                  <a:pt x="4500295" y="5105631"/>
                  <a:pt x="4500295" y="5105631"/>
                </a:cubicBezTo>
                <a:cubicBezTo>
                  <a:pt x="4503575" y="5106509"/>
                  <a:pt x="4503575" y="5106509"/>
                  <a:pt x="4507735" y="5104109"/>
                </a:cubicBezTo>
                <a:cubicBezTo>
                  <a:pt x="4506857" y="5107388"/>
                  <a:pt x="4506857" y="5107388"/>
                  <a:pt x="4506857" y="5107388"/>
                </a:cubicBezTo>
                <a:cubicBezTo>
                  <a:pt x="4503575" y="5106509"/>
                  <a:pt x="4502697" y="5109791"/>
                  <a:pt x="4502697" y="5109791"/>
                </a:cubicBezTo>
                <a:cubicBezTo>
                  <a:pt x="4499417" y="5108911"/>
                  <a:pt x="4499417" y="5108911"/>
                  <a:pt x="4499417" y="5108911"/>
                </a:cubicBezTo>
                <a:cubicBezTo>
                  <a:pt x="4499417" y="5108911"/>
                  <a:pt x="4495258" y="5111312"/>
                  <a:pt x="4495258" y="5111312"/>
                </a:cubicBezTo>
                <a:cubicBezTo>
                  <a:pt x="4495258" y="5111312"/>
                  <a:pt x="4491098" y="5113713"/>
                  <a:pt x="4491098" y="5113713"/>
                </a:cubicBezTo>
                <a:cubicBezTo>
                  <a:pt x="4448861" y="5127007"/>
                  <a:pt x="4410786" y="5137900"/>
                  <a:pt x="4368551" y="5151193"/>
                </a:cubicBezTo>
                <a:cubicBezTo>
                  <a:pt x="4365269" y="5150314"/>
                  <a:pt x="4365269" y="5150314"/>
                  <a:pt x="4365269" y="5150314"/>
                </a:cubicBezTo>
                <a:cubicBezTo>
                  <a:pt x="4361990" y="5149436"/>
                  <a:pt x="4361112" y="5152715"/>
                  <a:pt x="4361112" y="5152715"/>
                </a:cubicBezTo>
                <a:cubicBezTo>
                  <a:pt x="4348633" y="5159921"/>
                  <a:pt x="4349512" y="5156639"/>
                  <a:pt x="4337913" y="5160563"/>
                </a:cubicBezTo>
                <a:cubicBezTo>
                  <a:pt x="4334634" y="5159684"/>
                  <a:pt x="4331353" y="5158804"/>
                  <a:pt x="4327194" y="5161207"/>
                </a:cubicBezTo>
                <a:cubicBezTo>
                  <a:pt x="4323913" y="5160327"/>
                  <a:pt x="4323035" y="5163608"/>
                  <a:pt x="4323035" y="5163608"/>
                </a:cubicBezTo>
                <a:cubicBezTo>
                  <a:pt x="4311437" y="5167532"/>
                  <a:pt x="4300716" y="5168175"/>
                  <a:pt x="4295678" y="5173857"/>
                </a:cubicBezTo>
                <a:cubicBezTo>
                  <a:pt x="4295678" y="5173857"/>
                  <a:pt x="4291519" y="5176258"/>
                  <a:pt x="4291519" y="5176258"/>
                </a:cubicBezTo>
                <a:cubicBezTo>
                  <a:pt x="4288238" y="5175378"/>
                  <a:pt x="4284959" y="5174500"/>
                  <a:pt x="4281679" y="5173621"/>
                </a:cubicBezTo>
                <a:cubicBezTo>
                  <a:pt x="4280799" y="5176901"/>
                  <a:pt x="4262641" y="5179066"/>
                  <a:pt x="4254323" y="5183870"/>
                </a:cubicBezTo>
                <a:cubicBezTo>
                  <a:pt x="4254323" y="5183870"/>
                  <a:pt x="4251042" y="5182990"/>
                  <a:pt x="4250163" y="5186271"/>
                </a:cubicBezTo>
                <a:cubicBezTo>
                  <a:pt x="4246882" y="5185391"/>
                  <a:pt x="4246882" y="5185391"/>
                  <a:pt x="4246882" y="5185391"/>
                </a:cubicBezTo>
                <a:cubicBezTo>
                  <a:pt x="4213843" y="5190603"/>
                  <a:pt x="4177525" y="5194934"/>
                  <a:pt x="4143607" y="5203426"/>
                </a:cubicBezTo>
                <a:cubicBezTo>
                  <a:pt x="4140328" y="5202547"/>
                  <a:pt x="4136170" y="5204948"/>
                  <a:pt x="4132010" y="5207349"/>
                </a:cubicBezTo>
                <a:cubicBezTo>
                  <a:pt x="4128729" y="5206471"/>
                  <a:pt x="4125449" y="5205591"/>
                  <a:pt x="4122169" y="5204713"/>
                </a:cubicBezTo>
                <a:cubicBezTo>
                  <a:pt x="4125449" y="5205591"/>
                  <a:pt x="4121291" y="5207992"/>
                  <a:pt x="4120410" y="5211273"/>
                </a:cubicBezTo>
                <a:cubicBezTo>
                  <a:pt x="4117131" y="5210395"/>
                  <a:pt x="4112971" y="5212796"/>
                  <a:pt x="4112971" y="5212796"/>
                </a:cubicBezTo>
                <a:cubicBezTo>
                  <a:pt x="4094811" y="5214961"/>
                  <a:pt x="4077531" y="5213847"/>
                  <a:pt x="4062652" y="5216892"/>
                </a:cubicBezTo>
                <a:cubicBezTo>
                  <a:pt x="4062652" y="5216892"/>
                  <a:pt x="4059373" y="5216012"/>
                  <a:pt x="4059373" y="5216012"/>
                </a:cubicBezTo>
                <a:cubicBezTo>
                  <a:pt x="4056092" y="5215134"/>
                  <a:pt x="4056092" y="5215134"/>
                  <a:pt x="4052812" y="5214255"/>
                </a:cubicBezTo>
                <a:cubicBezTo>
                  <a:pt x="4051933" y="5217535"/>
                  <a:pt x="4051933" y="5217535"/>
                  <a:pt x="4051933" y="5217535"/>
                </a:cubicBezTo>
                <a:cubicBezTo>
                  <a:pt x="4029616" y="5222103"/>
                  <a:pt x="4010575" y="5227548"/>
                  <a:pt x="3996577" y="5227313"/>
                </a:cubicBezTo>
                <a:cubicBezTo>
                  <a:pt x="3984100" y="5234517"/>
                  <a:pt x="3952819" y="5233166"/>
                  <a:pt x="3923940" y="5235976"/>
                </a:cubicBezTo>
                <a:cubicBezTo>
                  <a:pt x="3915620" y="5240778"/>
                  <a:pt x="3891781" y="5237907"/>
                  <a:pt x="3884340" y="5239430"/>
                </a:cubicBezTo>
                <a:cubicBezTo>
                  <a:pt x="3884340" y="5239430"/>
                  <a:pt x="3881060" y="5238550"/>
                  <a:pt x="3881060" y="5238550"/>
                </a:cubicBezTo>
                <a:cubicBezTo>
                  <a:pt x="3881060" y="5238550"/>
                  <a:pt x="3877781" y="5237671"/>
                  <a:pt x="3877781" y="5237671"/>
                </a:cubicBezTo>
                <a:cubicBezTo>
                  <a:pt x="3874499" y="5236793"/>
                  <a:pt x="3874499" y="5236793"/>
                  <a:pt x="3874499" y="5236793"/>
                </a:cubicBezTo>
                <a:cubicBezTo>
                  <a:pt x="3870340" y="5239194"/>
                  <a:pt x="3870340" y="5239194"/>
                  <a:pt x="3873621" y="5240072"/>
                </a:cubicBezTo>
                <a:cubicBezTo>
                  <a:pt x="3862901" y="5240716"/>
                  <a:pt x="3869461" y="5242475"/>
                  <a:pt x="3868581" y="5245755"/>
                </a:cubicBezTo>
                <a:cubicBezTo>
                  <a:pt x="3859621" y="5239836"/>
                  <a:pt x="3856984" y="5249678"/>
                  <a:pt x="3843864" y="5246161"/>
                </a:cubicBezTo>
                <a:cubicBezTo>
                  <a:pt x="3846263" y="5250321"/>
                  <a:pt x="3836423" y="5247684"/>
                  <a:pt x="3835544" y="5250965"/>
                </a:cubicBezTo>
                <a:cubicBezTo>
                  <a:pt x="3850423" y="5247920"/>
                  <a:pt x="3874265" y="5250791"/>
                  <a:pt x="3879302" y="5245111"/>
                </a:cubicBezTo>
                <a:cubicBezTo>
                  <a:pt x="3879302" y="5245111"/>
                  <a:pt x="3882583" y="5245989"/>
                  <a:pt x="3885863" y="5246869"/>
                </a:cubicBezTo>
                <a:cubicBezTo>
                  <a:pt x="3885863" y="5246869"/>
                  <a:pt x="3889143" y="5247748"/>
                  <a:pt x="3890023" y="5244468"/>
                </a:cubicBezTo>
                <a:cubicBezTo>
                  <a:pt x="3909704" y="5249742"/>
                  <a:pt x="3928742" y="5244294"/>
                  <a:pt x="3946901" y="5242128"/>
                </a:cubicBezTo>
                <a:cubicBezTo>
                  <a:pt x="3993940" y="5237154"/>
                  <a:pt x="4040099" y="5235459"/>
                  <a:pt x="4080577" y="5228726"/>
                </a:cubicBezTo>
                <a:cubicBezTo>
                  <a:pt x="4113616" y="5223516"/>
                  <a:pt x="4163054" y="5222700"/>
                  <a:pt x="4208569" y="5210285"/>
                </a:cubicBezTo>
                <a:cubicBezTo>
                  <a:pt x="4216010" y="5208762"/>
                  <a:pt x="4221047" y="5203081"/>
                  <a:pt x="4227607" y="5204840"/>
                </a:cubicBezTo>
                <a:cubicBezTo>
                  <a:pt x="4261525" y="5196348"/>
                  <a:pt x="4293683" y="5194417"/>
                  <a:pt x="4320161" y="5187449"/>
                </a:cubicBezTo>
                <a:cubicBezTo>
                  <a:pt x="4340080" y="5178723"/>
                  <a:pt x="4328481" y="5182645"/>
                  <a:pt x="4350799" y="5178079"/>
                </a:cubicBezTo>
                <a:cubicBezTo>
                  <a:pt x="4376397" y="5174391"/>
                  <a:pt x="4399595" y="5166543"/>
                  <a:pt x="4416232" y="5156937"/>
                </a:cubicBezTo>
                <a:cubicBezTo>
                  <a:pt x="4449271" y="5151726"/>
                  <a:pt x="4497423" y="5129472"/>
                  <a:pt x="4528059" y="5120102"/>
                </a:cubicBezTo>
                <a:cubicBezTo>
                  <a:pt x="4539658" y="5116178"/>
                  <a:pt x="4537257" y="5112018"/>
                  <a:pt x="4548856" y="5108094"/>
                </a:cubicBezTo>
                <a:cubicBezTo>
                  <a:pt x="4550379" y="5115535"/>
                  <a:pt x="4570295" y="5106807"/>
                  <a:pt x="4582773" y="5099604"/>
                </a:cubicBezTo>
                <a:cubicBezTo>
                  <a:pt x="4582773" y="5099604"/>
                  <a:pt x="4583652" y="5096324"/>
                  <a:pt x="4587811" y="5093923"/>
                </a:cubicBezTo>
                <a:cubicBezTo>
                  <a:pt x="4600289" y="5086718"/>
                  <a:pt x="4625008" y="5086310"/>
                  <a:pt x="4642524" y="5073425"/>
                </a:cubicBezTo>
                <a:cubicBezTo>
                  <a:pt x="4646684" y="5071024"/>
                  <a:pt x="4644283" y="5066864"/>
                  <a:pt x="4652601" y="5062062"/>
                </a:cubicBezTo>
                <a:cubicBezTo>
                  <a:pt x="4652601" y="5062062"/>
                  <a:pt x="4662441" y="5064699"/>
                  <a:pt x="4667481" y="5059017"/>
                </a:cubicBezTo>
                <a:cubicBezTo>
                  <a:pt x="4710595" y="5042443"/>
                  <a:pt x="4761384" y="5010346"/>
                  <a:pt x="4798817" y="4988734"/>
                </a:cubicBezTo>
                <a:cubicBezTo>
                  <a:pt x="4815454" y="4979129"/>
                  <a:pt x="4835371" y="4970403"/>
                  <a:pt x="4856167" y="4958396"/>
                </a:cubicBezTo>
                <a:cubicBezTo>
                  <a:pt x="4864486" y="4953593"/>
                  <a:pt x="4874561" y="4942231"/>
                  <a:pt x="4882880" y="4937426"/>
                </a:cubicBezTo>
                <a:cubicBezTo>
                  <a:pt x="4882880" y="4937426"/>
                  <a:pt x="4894479" y="4933504"/>
                  <a:pt x="4894479" y="4933504"/>
                </a:cubicBezTo>
                <a:cubicBezTo>
                  <a:pt x="4902797" y="4928700"/>
                  <a:pt x="4903677" y="4925420"/>
                  <a:pt x="4907835" y="4923019"/>
                </a:cubicBezTo>
                <a:cubicBezTo>
                  <a:pt x="4911115" y="4923898"/>
                  <a:pt x="4911115" y="4923898"/>
                  <a:pt x="4911115" y="4923898"/>
                </a:cubicBezTo>
                <a:cubicBezTo>
                  <a:pt x="4908479" y="4933738"/>
                  <a:pt x="4891198" y="4932624"/>
                  <a:pt x="4896879" y="4937664"/>
                </a:cubicBezTo>
                <a:cubicBezTo>
                  <a:pt x="4896879" y="4937664"/>
                  <a:pt x="4896879" y="4937664"/>
                  <a:pt x="4893599" y="4936784"/>
                </a:cubicBezTo>
                <a:cubicBezTo>
                  <a:pt x="4888561" y="4942464"/>
                  <a:pt x="4888561" y="4942464"/>
                  <a:pt x="4888561" y="4942464"/>
                </a:cubicBezTo>
                <a:cubicBezTo>
                  <a:pt x="4888561" y="4942464"/>
                  <a:pt x="4887682" y="4945746"/>
                  <a:pt x="4887682" y="4945746"/>
                </a:cubicBezTo>
                <a:cubicBezTo>
                  <a:pt x="4887682" y="4945746"/>
                  <a:pt x="4884403" y="4944867"/>
                  <a:pt x="4883523" y="4948147"/>
                </a:cubicBezTo>
                <a:cubicBezTo>
                  <a:pt x="4883523" y="4948147"/>
                  <a:pt x="4882645" y="4951427"/>
                  <a:pt x="4882645" y="4951427"/>
                </a:cubicBezTo>
                <a:cubicBezTo>
                  <a:pt x="4870167" y="4958630"/>
                  <a:pt x="4873447" y="4959510"/>
                  <a:pt x="4860969" y="4966714"/>
                </a:cubicBezTo>
                <a:cubicBezTo>
                  <a:pt x="4860969" y="4966714"/>
                  <a:pt x="4856811" y="4969115"/>
                  <a:pt x="4856811" y="4969115"/>
                </a:cubicBezTo>
                <a:cubicBezTo>
                  <a:pt x="4856811" y="4969115"/>
                  <a:pt x="4856811" y="4969115"/>
                  <a:pt x="4855931" y="4972396"/>
                </a:cubicBezTo>
                <a:cubicBezTo>
                  <a:pt x="4855931" y="4972396"/>
                  <a:pt x="4852651" y="4971516"/>
                  <a:pt x="4852651" y="4971516"/>
                </a:cubicBezTo>
                <a:cubicBezTo>
                  <a:pt x="4845213" y="4973039"/>
                  <a:pt x="4859447" y="4959275"/>
                  <a:pt x="4850250" y="4967358"/>
                </a:cubicBezTo>
                <a:cubicBezTo>
                  <a:pt x="4846091" y="4969759"/>
                  <a:pt x="4848491" y="4973919"/>
                  <a:pt x="4842575" y="4982879"/>
                </a:cubicBezTo>
                <a:cubicBezTo>
                  <a:pt x="4831855" y="4983523"/>
                  <a:pt x="4830097" y="4990084"/>
                  <a:pt x="4810180" y="4998810"/>
                </a:cubicBezTo>
                <a:cubicBezTo>
                  <a:pt x="4811059" y="4995529"/>
                  <a:pt x="4811059" y="4995529"/>
                  <a:pt x="4811059" y="4995529"/>
                </a:cubicBezTo>
                <a:cubicBezTo>
                  <a:pt x="4806900" y="4997932"/>
                  <a:pt x="4806900" y="4997932"/>
                  <a:pt x="4806900" y="4997932"/>
                </a:cubicBezTo>
                <a:cubicBezTo>
                  <a:pt x="4800339" y="4996174"/>
                  <a:pt x="4811937" y="4992250"/>
                  <a:pt x="4812817" y="4988970"/>
                </a:cubicBezTo>
                <a:cubicBezTo>
                  <a:pt x="4801219" y="4992893"/>
                  <a:pt x="4800339" y="4996174"/>
                  <a:pt x="4798581" y="5002734"/>
                </a:cubicBezTo>
                <a:cubicBezTo>
                  <a:pt x="4795301" y="5001856"/>
                  <a:pt x="4795301" y="5001856"/>
                  <a:pt x="4791141" y="5004257"/>
                </a:cubicBezTo>
                <a:cubicBezTo>
                  <a:pt x="4787862" y="5003379"/>
                  <a:pt x="4786983" y="5006658"/>
                  <a:pt x="4786983" y="5006658"/>
                </a:cubicBezTo>
                <a:cubicBezTo>
                  <a:pt x="4789383" y="5010818"/>
                  <a:pt x="4789383" y="5010818"/>
                  <a:pt x="4789383" y="5010818"/>
                </a:cubicBezTo>
                <a:cubicBezTo>
                  <a:pt x="4775384" y="5010582"/>
                  <a:pt x="4783467" y="5019780"/>
                  <a:pt x="4764429" y="5025225"/>
                </a:cubicBezTo>
                <a:cubicBezTo>
                  <a:pt x="4760269" y="5027626"/>
                  <a:pt x="4760269" y="5027626"/>
                  <a:pt x="4760269" y="5027626"/>
                </a:cubicBezTo>
                <a:cubicBezTo>
                  <a:pt x="4760269" y="5027626"/>
                  <a:pt x="4759391" y="5030907"/>
                  <a:pt x="4759391" y="5030907"/>
                </a:cubicBezTo>
                <a:cubicBezTo>
                  <a:pt x="4726995" y="5046837"/>
                  <a:pt x="4702041" y="5061246"/>
                  <a:pt x="4680365" y="5076532"/>
                </a:cubicBezTo>
                <a:cubicBezTo>
                  <a:pt x="4681245" y="5073251"/>
                  <a:pt x="4668123" y="5069736"/>
                  <a:pt x="4669645" y="5077175"/>
                </a:cubicBezTo>
                <a:cubicBezTo>
                  <a:pt x="4677086" y="5075654"/>
                  <a:pt x="4672047" y="5081335"/>
                  <a:pt x="4664607" y="5082858"/>
                </a:cubicBezTo>
                <a:cubicBezTo>
                  <a:pt x="4648849" y="5089182"/>
                  <a:pt x="4623894" y="5103591"/>
                  <a:pt x="4596538" y="5113840"/>
                </a:cubicBezTo>
                <a:cubicBezTo>
                  <a:pt x="4572461" y="5124967"/>
                  <a:pt x="4545105" y="5135216"/>
                  <a:pt x="4525187" y="5143943"/>
                </a:cubicBezTo>
                <a:cubicBezTo>
                  <a:pt x="4529347" y="5141541"/>
                  <a:pt x="4515347" y="5141307"/>
                  <a:pt x="4514467" y="5144586"/>
                </a:cubicBezTo>
                <a:cubicBezTo>
                  <a:pt x="4521908" y="5143064"/>
                  <a:pt x="4521029" y="5146344"/>
                  <a:pt x="4516869" y="5148745"/>
                </a:cubicBezTo>
                <a:cubicBezTo>
                  <a:pt x="4510309" y="5146988"/>
                  <a:pt x="4490391" y="5155714"/>
                  <a:pt x="4474633" y="5162039"/>
                </a:cubicBezTo>
                <a:cubicBezTo>
                  <a:pt x="4458876" y="5168364"/>
                  <a:pt x="4446398" y="5175569"/>
                  <a:pt x="4447277" y="5172288"/>
                </a:cubicBezTo>
                <a:cubicBezTo>
                  <a:pt x="4430639" y="5181894"/>
                  <a:pt x="4415760" y="5184937"/>
                  <a:pt x="4400883" y="5187983"/>
                </a:cubicBezTo>
                <a:cubicBezTo>
                  <a:pt x="4381843" y="5193428"/>
                  <a:pt x="4363683" y="5195595"/>
                  <a:pt x="4339608" y="5206722"/>
                </a:cubicBezTo>
                <a:cubicBezTo>
                  <a:pt x="4339608" y="5206722"/>
                  <a:pt x="4336327" y="5205844"/>
                  <a:pt x="4333047" y="5204965"/>
                </a:cubicBezTo>
                <a:cubicBezTo>
                  <a:pt x="4326252" y="5217207"/>
                  <a:pt x="4280971" y="5215622"/>
                  <a:pt x="4265213" y="5221947"/>
                </a:cubicBezTo>
                <a:cubicBezTo>
                  <a:pt x="4261055" y="5224349"/>
                  <a:pt x="4264334" y="5225227"/>
                  <a:pt x="4256895" y="5226749"/>
                </a:cubicBezTo>
                <a:cubicBezTo>
                  <a:pt x="4245297" y="5230673"/>
                  <a:pt x="4235455" y="5228037"/>
                  <a:pt x="4223857" y="5231960"/>
                </a:cubicBezTo>
                <a:cubicBezTo>
                  <a:pt x="4216417" y="5233481"/>
                  <a:pt x="4212257" y="5235884"/>
                  <a:pt x="4203941" y="5240686"/>
                </a:cubicBezTo>
                <a:cubicBezTo>
                  <a:pt x="4181621" y="5245253"/>
                  <a:pt x="4150341" y="5243904"/>
                  <a:pt x="4124741" y="5247592"/>
                </a:cubicBezTo>
                <a:cubicBezTo>
                  <a:pt x="4094985" y="5253681"/>
                  <a:pt x="4052106" y="5256255"/>
                  <a:pt x="4019067" y="5261465"/>
                </a:cubicBezTo>
                <a:cubicBezTo>
                  <a:pt x="4008347" y="5262109"/>
                  <a:pt x="3996749" y="5266033"/>
                  <a:pt x="3989310" y="5267556"/>
                </a:cubicBezTo>
                <a:cubicBezTo>
                  <a:pt x="3989310" y="5267556"/>
                  <a:pt x="3993469" y="5265155"/>
                  <a:pt x="3993469" y="5265155"/>
                </a:cubicBezTo>
                <a:cubicBezTo>
                  <a:pt x="3979469" y="5264919"/>
                  <a:pt x="3964589" y="5267964"/>
                  <a:pt x="3953870" y="5268607"/>
                </a:cubicBezTo>
                <a:cubicBezTo>
                  <a:pt x="3950590" y="5267728"/>
                  <a:pt x="3944029" y="5265970"/>
                  <a:pt x="3944029" y="5265970"/>
                </a:cubicBezTo>
                <a:cubicBezTo>
                  <a:pt x="3908589" y="5267022"/>
                  <a:pt x="3862430" y="5268717"/>
                  <a:pt x="3830272" y="5270646"/>
                </a:cubicBezTo>
                <a:cubicBezTo>
                  <a:pt x="3830272" y="5270646"/>
                  <a:pt x="3830272" y="5270646"/>
                  <a:pt x="3831150" y="5267367"/>
                </a:cubicBezTo>
                <a:cubicBezTo>
                  <a:pt x="3831150" y="5267367"/>
                  <a:pt x="3827869" y="5266488"/>
                  <a:pt x="3827869" y="5266488"/>
                </a:cubicBezTo>
                <a:cubicBezTo>
                  <a:pt x="3827869" y="5266488"/>
                  <a:pt x="3823711" y="5268887"/>
                  <a:pt x="3823711" y="5268887"/>
                </a:cubicBezTo>
                <a:cubicBezTo>
                  <a:pt x="3812990" y="5269532"/>
                  <a:pt x="3776029" y="5263143"/>
                  <a:pt x="3784991" y="5269060"/>
                </a:cubicBezTo>
                <a:cubicBezTo>
                  <a:pt x="3781710" y="5268182"/>
                  <a:pt x="3781710" y="5268182"/>
                  <a:pt x="3781710" y="5268182"/>
                </a:cubicBezTo>
                <a:cubicBezTo>
                  <a:pt x="3778430" y="5267303"/>
                  <a:pt x="3778430" y="5267303"/>
                  <a:pt x="3778430" y="5267303"/>
                </a:cubicBezTo>
                <a:cubicBezTo>
                  <a:pt x="3777550" y="5270583"/>
                  <a:pt x="3777550" y="5270583"/>
                  <a:pt x="3777550" y="5270583"/>
                </a:cubicBezTo>
                <a:cubicBezTo>
                  <a:pt x="3780831" y="5271463"/>
                  <a:pt x="3780831" y="5271463"/>
                  <a:pt x="3780831" y="5271463"/>
                </a:cubicBezTo>
                <a:cubicBezTo>
                  <a:pt x="3782354" y="5278902"/>
                  <a:pt x="3770111" y="5272106"/>
                  <a:pt x="3766831" y="5271227"/>
                </a:cubicBezTo>
                <a:cubicBezTo>
                  <a:pt x="3772513" y="5276265"/>
                  <a:pt x="3751074" y="5277552"/>
                  <a:pt x="3765073" y="5277788"/>
                </a:cubicBezTo>
                <a:cubicBezTo>
                  <a:pt x="3765953" y="5274507"/>
                  <a:pt x="3775793" y="5277144"/>
                  <a:pt x="3775793" y="5277144"/>
                </a:cubicBezTo>
                <a:cubicBezTo>
                  <a:pt x="3768353" y="5278666"/>
                  <a:pt x="3771633" y="5279545"/>
                  <a:pt x="3774913" y="5280425"/>
                </a:cubicBezTo>
                <a:cubicBezTo>
                  <a:pt x="3779953" y="5274743"/>
                  <a:pt x="3793073" y="5278258"/>
                  <a:pt x="3804672" y="5274334"/>
                </a:cubicBezTo>
                <a:cubicBezTo>
                  <a:pt x="3804672" y="5274334"/>
                  <a:pt x="3807952" y="5275214"/>
                  <a:pt x="3811233" y="5276093"/>
                </a:cubicBezTo>
                <a:cubicBezTo>
                  <a:pt x="3811233" y="5276093"/>
                  <a:pt x="3814512" y="5276971"/>
                  <a:pt x="3814512" y="5276971"/>
                </a:cubicBezTo>
                <a:cubicBezTo>
                  <a:pt x="3817794" y="5277850"/>
                  <a:pt x="3817794" y="5277850"/>
                  <a:pt x="3817794" y="5277850"/>
                </a:cubicBezTo>
                <a:cubicBezTo>
                  <a:pt x="3817794" y="5277850"/>
                  <a:pt x="3818672" y="5274569"/>
                  <a:pt x="3818672" y="5274569"/>
                </a:cubicBezTo>
                <a:cubicBezTo>
                  <a:pt x="3821953" y="5275449"/>
                  <a:pt x="3821953" y="5275449"/>
                  <a:pt x="3825233" y="5276327"/>
                </a:cubicBezTo>
                <a:cubicBezTo>
                  <a:pt x="3827635" y="5280487"/>
                  <a:pt x="3821074" y="5278728"/>
                  <a:pt x="3820193" y="5282009"/>
                </a:cubicBezTo>
                <a:cubicBezTo>
                  <a:pt x="3826754" y="5283768"/>
                  <a:pt x="3827635" y="5280487"/>
                  <a:pt x="3830914" y="5281367"/>
                </a:cubicBezTo>
                <a:cubicBezTo>
                  <a:pt x="3830914" y="5281367"/>
                  <a:pt x="3830914" y="5281367"/>
                  <a:pt x="3834196" y="5282245"/>
                </a:cubicBezTo>
                <a:cubicBezTo>
                  <a:pt x="3834196" y="5282245"/>
                  <a:pt x="3837475" y="5283124"/>
                  <a:pt x="3837475" y="5283124"/>
                </a:cubicBezTo>
                <a:cubicBezTo>
                  <a:pt x="3840755" y="5284004"/>
                  <a:pt x="3840755" y="5284004"/>
                  <a:pt x="3840755" y="5284004"/>
                </a:cubicBezTo>
                <a:cubicBezTo>
                  <a:pt x="3854755" y="5284238"/>
                  <a:pt x="3854755" y="5284238"/>
                  <a:pt x="3854755" y="5284238"/>
                </a:cubicBezTo>
                <a:cubicBezTo>
                  <a:pt x="3858913" y="5281837"/>
                  <a:pt x="3858913" y="5281837"/>
                  <a:pt x="3858913" y="5281837"/>
                </a:cubicBezTo>
                <a:cubicBezTo>
                  <a:pt x="3861316" y="5285997"/>
                  <a:pt x="3862195" y="5282716"/>
                  <a:pt x="3862195" y="5282716"/>
                </a:cubicBezTo>
                <a:lnTo>
                  <a:pt x="3858913" y="5281837"/>
                </a:lnTo>
                <a:cubicBezTo>
                  <a:pt x="3880353" y="5280550"/>
                  <a:pt x="3873793" y="5278792"/>
                  <a:pt x="3894353" y="5280786"/>
                </a:cubicBezTo>
                <a:cubicBezTo>
                  <a:pt x="3897635" y="5281665"/>
                  <a:pt x="3897635" y="5281665"/>
                  <a:pt x="3900914" y="5282543"/>
                </a:cubicBezTo>
                <a:cubicBezTo>
                  <a:pt x="3905073" y="5280142"/>
                  <a:pt x="3905073" y="5280142"/>
                  <a:pt x="3901794" y="5279264"/>
                </a:cubicBezTo>
                <a:cubicBezTo>
                  <a:pt x="3911633" y="5281901"/>
                  <a:pt x="3928914" y="5283015"/>
                  <a:pt x="3933953" y="5277333"/>
                </a:cubicBezTo>
                <a:cubicBezTo>
                  <a:pt x="3926513" y="5278855"/>
                  <a:pt x="3927392" y="5275574"/>
                  <a:pt x="3934831" y="5274053"/>
                </a:cubicBezTo>
                <a:lnTo>
                  <a:pt x="3938111" y="5274932"/>
                </a:lnTo>
                <a:cubicBezTo>
                  <a:pt x="3937233" y="5278211"/>
                  <a:pt x="3937233" y="5278211"/>
                  <a:pt x="3937233" y="5278211"/>
                </a:cubicBezTo>
                <a:cubicBezTo>
                  <a:pt x="3937233" y="5278211"/>
                  <a:pt x="3937233" y="5278211"/>
                  <a:pt x="3940514" y="5279091"/>
                </a:cubicBezTo>
                <a:cubicBezTo>
                  <a:pt x="3940514" y="5279091"/>
                  <a:pt x="3940514" y="5279091"/>
                  <a:pt x="3944673" y="5276690"/>
                </a:cubicBezTo>
                <a:cubicBezTo>
                  <a:pt x="3964353" y="5281963"/>
                  <a:pt x="4019711" y="5272185"/>
                  <a:pt x="4044429" y="5271777"/>
                </a:cubicBezTo>
                <a:cubicBezTo>
                  <a:pt x="4058431" y="5272013"/>
                  <a:pt x="4060832" y="5276173"/>
                  <a:pt x="4072431" y="5272249"/>
                </a:cubicBezTo>
                <a:cubicBezTo>
                  <a:pt x="4078990" y="5274006"/>
                  <a:pt x="4084029" y="5268325"/>
                  <a:pt x="4091468" y="5266803"/>
                </a:cubicBezTo>
                <a:cubicBezTo>
                  <a:pt x="4105469" y="5267037"/>
                  <a:pt x="4115309" y="5269674"/>
                  <a:pt x="4121227" y="5260712"/>
                </a:cubicBezTo>
                <a:cubicBezTo>
                  <a:pt x="4188825" y="5257732"/>
                  <a:pt x="4267380" y="5240106"/>
                  <a:pt x="4336092" y="5219844"/>
                </a:cubicBezTo>
                <a:cubicBezTo>
                  <a:pt x="4338495" y="5224004"/>
                  <a:pt x="4338495" y="5224004"/>
                  <a:pt x="4341775" y="5224882"/>
                </a:cubicBezTo>
                <a:cubicBezTo>
                  <a:pt x="4341775" y="5224882"/>
                  <a:pt x="4338495" y="5224004"/>
                  <a:pt x="4338495" y="5224004"/>
                </a:cubicBezTo>
                <a:cubicBezTo>
                  <a:pt x="4337615" y="5227283"/>
                  <a:pt x="4337615" y="5227283"/>
                  <a:pt x="4337615" y="5227283"/>
                </a:cubicBezTo>
                <a:cubicBezTo>
                  <a:pt x="4337615" y="5227283"/>
                  <a:pt x="4340895" y="5228162"/>
                  <a:pt x="4345054" y="5225760"/>
                </a:cubicBezTo>
                <a:cubicBezTo>
                  <a:pt x="4348334" y="5226639"/>
                  <a:pt x="4347456" y="5229920"/>
                  <a:pt x="4354895" y="5228397"/>
                </a:cubicBezTo>
                <a:cubicBezTo>
                  <a:pt x="4352494" y="5224238"/>
                  <a:pt x="4356653" y="5221837"/>
                  <a:pt x="4368253" y="5217913"/>
                </a:cubicBezTo>
                <a:cubicBezTo>
                  <a:pt x="4371531" y="5218791"/>
                  <a:pt x="4371531" y="5218791"/>
                  <a:pt x="4371531" y="5218791"/>
                </a:cubicBezTo>
                <a:cubicBezTo>
                  <a:pt x="4371531" y="5218791"/>
                  <a:pt x="4372409" y="5215512"/>
                  <a:pt x="4375691" y="5216392"/>
                </a:cubicBezTo>
                <a:cubicBezTo>
                  <a:pt x="4375691" y="5216392"/>
                  <a:pt x="4378971" y="5217270"/>
                  <a:pt x="4378971" y="5217270"/>
                </a:cubicBezTo>
                <a:cubicBezTo>
                  <a:pt x="4379850" y="5213989"/>
                  <a:pt x="4379850" y="5213989"/>
                  <a:pt x="4379850" y="5213989"/>
                </a:cubicBezTo>
                <a:cubicBezTo>
                  <a:pt x="4383131" y="5214869"/>
                  <a:pt x="4383131" y="5214869"/>
                  <a:pt x="4387291" y="5212466"/>
                </a:cubicBezTo>
                <a:cubicBezTo>
                  <a:pt x="4392972" y="5217505"/>
                  <a:pt x="4406328" y="5207020"/>
                  <a:pt x="4405449" y="5210302"/>
                </a:cubicBezTo>
                <a:cubicBezTo>
                  <a:pt x="4405449" y="5210302"/>
                  <a:pt x="4404569" y="5213581"/>
                  <a:pt x="4404569" y="5213581"/>
                </a:cubicBezTo>
                <a:cubicBezTo>
                  <a:pt x="4401290" y="5212703"/>
                  <a:pt x="4400411" y="5215984"/>
                  <a:pt x="4400411" y="5215984"/>
                </a:cubicBezTo>
                <a:cubicBezTo>
                  <a:pt x="4403691" y="5216862"/>
                  <a:pt x="4404569" y="5213581"/>
                  <a:pt x="4407849" y="5214461"/>
                </a:cubicBezTo>
                <a:cubicBezTo>
                  <a:pt x="4407849" y="5214461"/>
                  <a:pt x="4412009" y="5212060"/>
                  <a:pt x="4412009" y="5212060"/>
                </a:cubicBezTo>
                <a:cubicBezTo>
                  <a:pt x="4419449" y="5210537"/>
                  <a:pt x="4426889" y="5209014"/>
                  <a:pt x="4427767" y="5205735"/>
                </a:cubicBezTo>
                <a:cubicBezTo>
                  <a:pt x="4427767" y="5205735"/>
                  <a:pt x="4427767" y="5205735"/>
                  <a:pt x="4431047" y="5206613"/>
                </a:cubicBezTo>
                <a:cubicBezTo>
                  <a:pt x="4431047" y="5206613"/>
                  <a:pt x="4434327" y="5207492"/>
                  <a:pt x="4438487" y="5205091"/>
                </a:cubicBezTo>
                <a:cubicBezTo>
                  <a:pt x="4438487" y="5205091"/>
                  <a:pt x="4439367" y="5201811"/>
                  <a:pt x="4439367" y="5201811"/>
                </a:cubicBezTo>
                <a:cubicBezTo>
                  <a:pt x="4439367" y="5201811"/>
                  <a:pt x="4436087" y="5200931"/>
                  <a:pt x="4436087" y="5200931"/>
                </a:cubicBezTo>
                <a:cubicBezTo>
                  <a:pt x="4439367" y="5201811"/>
                  <a:pt x="4442646" y="5202689"/>
                  <a:pt x="4446805" y="5200288"/>
                </a:cubicBezTo>
                <a:cubicBezTo>
                  <a:pt x="4443525" y="5199408"/>
                  <a:pt x="4444403" y="5196129"/>
                  <a:pt x="4448563" y="5193727"/>
                </a:cubicBezTo>
                <a:cubicBezTo>
                  <a:pt x="4447685" y="5197007"/>
                  <a:pt x="4451843" y="5194606"/>
                  <a:pt x="4455124" y="5195484"/>
                </a:cubicBezTo>
                <a:cubicBezTo>
                  <a:pt x="4459284" y="5193083"/>
                  <a:pt x="4459284" y="5193083"/>
                  <a:pt x="4459284" y="5193083"/>
                </a:cubicBezTo>
                <a:cubicBezTo>
                  <a:pt x="4462565" y="5193963"/>
                  <a:pt x="4462565" y="5193963"/>
                  <a:pt x="4462565" y="5193963"/>
                </a:cubicBezTo>
                <a:cubicBezTo>
                  <a:pt x="4463443" y="5190682"/>
                  <a:pt x="4463443" y="5190682"/>
                  <a:pt x="4463443" y="5190682"/>
                </a:cubicBezTo>
                <a:cubicBezTo>
                  <a:pt x="4463443" y="5190682"/>
                  <a:pt x="4463443" y="5190682"/>
                  <a:pt x="4460162" y="5189804"/>
                </a:cubicBezTo>
                <a:cubicBezTo>
                  <a:pt x="4479199" y="5184357"/>
                  <a:pt x="4498239" y="5178912"/>
                  <a:pt x="4503277" y="5173230"/>
                </a:cubicBezTo>
                <a:cubicBezTo>
                  <a:pt x="4507437" y="5170828"/>
                  <a:pt x="4507437" y="5170828"/>
                  <a:pt x="4510717" y="5171707"/>
                </a:cubicBezTo>
                <a:cubicBezTo>
                  <a:pt x="4514875" y="5169306"/>
                  <a:pt x="4514875" y="5169306"/>
                  <a:pt x="4515755" y="5166027"/>
                </a:cubicBezTo>
                <a:lnTo>
                  <a:pt x="4513179" y="5165335"/>
                </a:lnTo>
                <a:lnTo>
                  <a:pt x="4525643" y="5159666"/>
                </a:lnTo>
                <a:cubicBezTo>
                  <a:pt x="4539955" y="5153613"/>
                  <a:pt x="4547709" y="5151736"/>
                  <a:pt x="4571346" y="5142247"/>
                </a:cubicBezTo>
                <a:cubicBezTo>
                  <a:pt x="4580543" y="5134165"/>
                  <a:pt x="4584703" y="5131765"/>
                  <a:pt x="4585583" y="5128483"/>
                </a:cubicBezTo>
                <a:cubicBezTo>
                  <a:pt x="4588862" y="5129361"/>
                  <a:pt x="4587983" y="5132643"/>
                  <a:pt x="4595423" y="5131120"/>
                </a:cubicBezTo>
                <a:cubicBezTo>
                  <a:pt x="4597181" y="5124559"/>
                  <a:pt x="4607021" y="5127196"/>
                  <a:pt x="4619500" y="5119991"/>
                </a:cubicBezTo>
                <a:cubicBezTo>
                  <a:pt x="4631977" y="5112788"/>
                  <a:pt x="4613817" y="5114955"/>
                  <a:pt x="4629575" y="5108629"/>
                </a:cubicBezTo>
                <a:cubicBezTo>
                  <a:pt x="4620378" y="5116712"/>
                  <a:pt x="4636137" y="5110387"/>
                  <a:pt x="4648615" y="5103183"/>
                </a:cubicBezTo>
                <a:cubicBezTo>
                  <a:pt x="4647735" y="5106463"/>
                  <a:pt x="4647735" y="5106463"/>
                  <a:pt x="4647735" y="5106463"/>
                </a:cubicBezTo>
                <a:cubicBezTo>
                  <a:pt x="4643575" y="5108864"/>
                  <a:pt x="4639415" y="5111267"/>
                  <a:pt x="4642697" y="5112145"/>
                </a:cubicBezTo>
                <a:cubicBezTo>
                  <a:pt x="4642697" y="5112145"/>
                  <a:pt x="4645978" y="5113024"/>
                  <a:pt x="4650136" y="5110622"/>
                </a:cubicBezTo>
                <a:cubicBezTo>
                  <a:pt x="4654296" y="5108221"/>
                  <a:pt x="4654296" y="5108221"/>
                  <a:pt x="4654296" y="5108221"/>
                </a:cubicBezTo>
                <a:cubicBezTo>
                  <a:pt x="4653417" y="5111501"/>
                  <a:pt x="4642697" y="5112145"/>
                  <a:pt x="4645099" y="5116303"/>
                </a:cubicBezTo>
                <a:cubicBezTo>
                  <a:pt x="4653417" y="5111501"/>
                  <a:pt x="4660855" y="5109978"/>
                  <a:pt x="4661735" y="5106698"/>
                </a:cubicBezTo>
                <a:cubicBezTo>
                  <a:pt x="4662613" y="5103419"/>
                  <a:pt x="4662613" y="5103419"/>
                  <a:pt x="4665893" y="5104297"/>
                </a:cubicBezTo>
                <a:cubicBezTo>
                  <a:pt x="4670053" y="5101897"/>
                  <a:pt x="4674211" y="5099495"/>
                  <a:pt x="4675091" y="5096214"/>
                </a:cubicBezTo>
                <a:cubicBezTo>
                  <a:pt x="4675091" y="5096214"/>
                  <a:pt x="4671812" y="5095335"/>
                  <a:pt x="4667651" y="5097736"/>
                </a:cubicBezTo>
                <a:cubicBezTo>
                  <a:pt x="4664372" y="5096858"/>
                  <a:pt x="4664372" y="5096858"/>
                  <a:pt x="4664372" y="5096858"/>
                </a:cubicBezTo>
                <a:cubicBezTo>
                  <a:pt x="4669409" y="5091176"/>
                  <a:pt x="4662850" y="5089418"/>
                  <a:pt x="4676849" y="5089653"/>
                </a:cubicBezTo>
                <a:cubicBezTo>
                  <a:pt x="4674449" y="5085494"/>
                  <a:pt x="4666129" y="5090297"/>
                  <a:pt x="4662850" y="5089418"/>
                </a:cubicBezTo>
                <a:cubicBezTo>
                  <a:pt x="4678607" y="5083093"/>
                  <a:pt x="4681009" y="5087252"/>
                  <a:pt x="4689327" y="5082449"/>
                </a:cubicBezTo>
                <a:cubicBezTo>
                  <a:pt x="4688447" y="5085731"/>
                  <a:pt x="4685169" y="5084851"/>
                  <a:pt x="4685169" y="5084851"/>
                </a:cubicBezTo>
                <a:cubicBezTo>
                  <a:pt x="4681009" y="5087252"/>
                  <a:pt x="4681009" y="5087252"/>
                  <a:pt x="4683411" y="5091411"/>
                </a:cubicBezTo>
                <a:cubicBezTo>
                  <a:pt x="4683411" y="5091411"/>
                  <a:pt x="4687569" y="5089010"/>
                  <a:pt x="4691728" y="5086609"/>
                </a:cubicBezTo>
                <a:cubicBezTo>
                  <a:pt x="4686690" y="5092290"/>
                  <a:pt x="4689971" y="5093170"/>
                  <a:pt x="4695008" y="5087488"/>
                </a:cubicBezTo>
                <a:cubicBezTo>
                  <a:pt x="4698289" y="5088368"/>
                  <a:pt x="4698289" y="5088368"/>
                  <a:pt x="4698289" y="5088368"/>
                </a:cubicBezTo>
                <a:cubicBezTo>
                  <a:pt x="4694130" y="5090767"/>
                  <a:pt x="4697411" y="5091647"/>
                  <a:pt x="4697411" y="5091647"/>
                </a:cubicBezTo>
                <a:cubicBezTo>
                  <a:pt x="4701569" y="5089246"/>
                  <a:pt x="4701569" y="5089246"/>
                  <a:pt x="4702449" y="5085965"/>
                </a:cubicBezTo>
                <a:cubicBezTo>
                  <a:pt x="4705727" y="5086845"/>
                  <a:pt x="4705727" y="5086845"/>
                  <a:pt x="4706607" y="5083564"/>
                </a:cubicBezTo>
                <a:cubicBezTo>
                  <a:pt x="4714047" y="5082041"/>
                  <a:pt x="4714047" y="5082041"/>
                  <a:pt x="4721486" y="5080520"/>
                </a:cubicBezTo>
                <a:cubicBezTo>
                  <a:pt x="4717327" y="5082921"/>
                  <a:pt x="4717327" y="5082921"/>
                  <a:pt x="4717327" y="5082921"/>
                </a:cubicBezTo>
                <a:cubicBezTo>
                  <a:pt x="4713168" y="5085322"/>
                  <a:pt x="4712289" y="5088602"/>
                  <a:pt x="4712289" y="5088602"/>
                </a:cubicBezTo>
                <a:cubicBezTo>
                  <a:pt x="4715569" y="5089482"/>
                  <a:pt x="4719729" y="5087079"/>
                  <a:pt x="4723887" y="5084678"/>
                </a:cubicBezTo>
                <a:cubicBezTo>
                  <a:pt x="4728047" y="5082277"/>
                  <a:pt x="4728047" y="5082277"/>
                  <a:pt x="4728047" y="5082277"/>
                </a:cubicBezTo>
                <a:cubicBezTo>
                  <a:pt x="4732207" y="5079876"/>
                  <a:pt x="4732207" y="5079876"/>
                  <a:pt x="4732207" y="5079876"/>
                </a:cubicBezTo>
                <a:cubicBezTo>
                  <a:pt x="4736365" y="5077475"/>
                  <a:pt x="4737245" y="5074195"/>
                  <a:pt x="4733963" y="5073315"/>
                </a:cubicBezTo>
                <a:cubicBezTo>
                  <a:pt x="4733963" y="5073315"/>
                  <a:pt x="4730684" y="5072437"/>
                  <a:pt x="4726524" y="5074837"/>
                </a:cubicBezTo>
                <a:cubicBezTo>
                  <a:pt x="4726524" y="5074837"/>
                  <a:pt x="4726524" y="5074837"/>
                  <a:pt x="4725646" y="5078117"/>
                </a:cubicBezTo>
                <a:cubicBezTo>
                  <a:pt x="4721486" y="5080520"/>
                  <a:pt x="4721486" y="5080520"/>
                  <a:pt x="4721486" y="5080520"/>
                </a:cubicBezTo>
                <a:cubicBezTo>
                  <a:pt x="4732441" y="5065875"/>
                  <a:pt x="4719083" y="5076361"/>
                  <a:pt x="4707487" y="5080284"/>
                </a:cubicBezTo>
                <a:cubicBezTo>
                  <a:pt x="4711646" y="5077883"/>
                  <a:pt x="4711646" y="5077883"/>
                  <a:pt x="4711646" y="5077883"/>
                </a:cubicBezTo>
                <a:cubicBezTo>
                  <a:pt x="4711646" y="5077883"/>
                  <a:pt x="4708366" y="5077005"/>
                  <a:pt x="4708366" y="5077005"/>
                </a:cubicBezTo>
                <a:cubicBezTo>
                  <a:pt x="4708366" y="5077005"/>
                  <a:pt x="4708366" y="5077005"/>
                  <a:pt x="4705085" y="5076124"/>
                </a:cubicBezTo>
                <a:cubicBezTo>
                  <a:pt x="4704207" y="5079404"/>
                  <a:pt x="4704207" y="5079404"/>
                  <a:pt x="4704207" y="5079404"/>
                </a:cubicBezTo>
                <a:cubicBezTo>
                  <a:pt x="4700046" y="5081805"/>
                  <a:pt x="4700046" y="5081805"/>
                  <a:pt x="4700046" y="5081805"/>
                </a:cubicBezTo>
                <a:cubicBezTo>
                  <a:pt x="4700927" y="5078525"/>
                  <a:pt x="4700927" y="5078525"/>
                  <a:pt x="4700927" y="5078525"/>
                </a:cubicBezTo>
                <a:cubicBezTo>
                  <a:pt x="4700927" y="5078525"/>
                  <a:pt x="4697647" y="5077647"/>
                  <a:pt x="4696767" y="5080927"/>
                </a:cubicBezTo>
                <a:cubicBezTo>
                  <a:pt x="4693487" y="5080048"/>
                  <a:pt x="4693487" y="5080048"/>
                  <a:pt x="4693487" y="5080048"/>
                </a:cubicBezTo>
                <a:cubicBezTo>
                  <a:pt x="4699404" y="5071086"/>
                  <a:pt x="4706843" y="5069563"/>
                  <a:pt x="4722601" y="5063239"/>
                </a:cubicBezTo>
                <a:cubicBezTo>
                  <a:pt x="4721722" y="5066520"/>
                  <a:pt x="4721722" y="5066520"/>
                  <a:pt x="4721722" y="5066520"/>
                </a:cubicBezTo>
                <a:cubicBezTo>
                  <a:pt x="4720843" y="5069800"/>
                  <a:pt x="4720843" y="5069800"/>
                  <a:pt x="4720843" y="5069800"/>
                </a:cubicBezTo>
                <a:cubicBezTo>
                  <a:pt x="4725003" y="5067398"/>
                  <a:pt x="4725003" y="5067398"/>
                  <a:pt x="4725003" y="5067398"/>
                </a:cubicBezTo>
                <a:cubicBezTo>
                  <a:pt x="4725882" y="5064117"/>
                  <a:pt x="4725882" y="5064117"/>
                  <a:pt x="4725882" y="5064117"/>
                </a:cubicBezTo>
                <a:cubicBezTo>
                  <a:pt x="4730041" y="5061716"/>
                  <a:pt x="4730041" y="5061716"/>
                  <a:pt x="4730041" y="5061716"/>
                </a:cubicBezTo>
                <a:cubicBezTo>
                  <a:pt x="4734199" y="5059315"/>
                  <a:pt x="4736599" y="5063474"/>
                  <a:pt x="4744919" y="5058672"/>
                </a:cubicBezTo>
                <a:cubicBezTo>
                  <a:pt x="4748200" y="5059551"/>
                  <a:pt x="4748200" y="5059551"/>
                  <a:pt x="4748200" y="5059551"/>
                </a:cubicBezTo>
                <a:cubicBezTo>
                  <a:pt x="4749079" y="5056269"/>
                  <a:pt x="4752360" y="5057149"/>
                  <a:pt x="4752360" y="5057149"/>
                </a:cubicBezTo>
                <a:cubicBezTo>
                  <a:pt x="4753238" y="5053868"/>
                  <a:pt x="4753238" y="5053868"/>
                  <a:pt x="4753238" y="5053868"/>
                </a:cubicBezTo>
                <a:cubicBezTo>
                  <a:pt x="4749957" y="5052989"/>
                  <a:pt x="4749957" y="5052989"/>
                  <a:pt x="4749957" y="5052989"/>
                </a:cubicBezTo>
                <a:cubicBezTo>
                  <a:pt x="4758275" y="5048187"/>
                  <a:pt x="4768117" y="5050824"/>
                  <a:pt x="4769875" y="5044264"/>
                </a:cubicBezTo>
                <a:cubicBezTo>
                  <a:pt x="4769875" y="5044264"/>
                  <a:pt x="4770754" y="5040984"/>
                  <a:pt x="4774035" y="5041862"/>
                </a:cubicBezTo>
                <a:cubicBezTo>
                  <a:pt x="4774035" y="5041862"/>
                  <a:pt x="4774913" y="5038581"/>
                  <a:pt x="4774913" y="5038581"/>
                </a:cubicBezTo>
                <a:cubicBezTo>
                  <a:pt x="4771632" y="5037702"/>
                  <a:pt x="4771632" y="5037702"/>
                  <a:pt x="4771632" y="5037702"/>
                </a:cubicBezTo>
                <a:cubicBezTo>
                  <a:pt x="4798110" y="5030735"/>
                  <a:pt x="4779951" y="5032901"/>
                  <a:pt x="4781709" y="5026339"/>
                </a:cubicBezTo>
                <a:cubicBezTo>
                  <a:pt x="4795709" y="5026575"/>
                  <a:pt x="4820663" y="5012167"/>
                  <a:pt x="4841460" y="5000161"/>
                </a:cubicBezTo>
                <a:cubicBezTo>
                  <a:pt x="4839059" y="4996002"/>
                  <a:pt x="4839059" y="4996002"/>
                  <a:pt x="4839059" y="4996002"/>
                </a:cubicBezTo>
                <a:cubicBezTo>
                  <a:pt x="4842339" y="4996880"/>
                  <a:pt x="4842339" y="4996880"/>
                  <a:pt x="4842339" y="4996880"/>
                </a:cubicBezTo>
                <a:cubicBezTo>
                  <a:pt x="4842339" y="4996880"/>
                  <a:pt x="4845620" y="4997758"/>
                  <a:pt x="4846498" y="4994478"/>
                </a:cubicBezTo>
                <a:cubicBezTo>
                  <a:pt x="4846498" y="4994478"/>
                  <a:pt x="4843217" y="4993600"/>
                  <a:pt x="4843217" y="4993600"/>
                </a:cubicBezTo>
                <a:cubicBezTo>
                  <a:pt x="4855696" y="4986396"/>
                  <a:pt x="4870575" y="4983351"/>
                  <a:pt x="4878014" y="4981829"/>
                </a:cubicBezTo>
                <a:cubicBezTo>
                  <a:pt x="4875613" y="4977670"/>
                  <a:pt x="4872333" y="4976790"/>
                  <a:pt x="4876493" y="4974389"/>
                </a:cubicBezTo>
                <a:cubicBezTo>
                  <a:pt x="4879771" y="4975267"/>
                  <a:pt x="4879771" y="4975267"/>
                  <a:pt x="4883931" y="4972867"/>
                </a:cubicBezTo>
                <a:cubicBezTo>
                  <a:pt x="4881530" y="4968708"/>
                  <a:pt x="4884811" y="4969587"/>
                  <a:pt x="4892249" y="4968064"/>
                </a:cubicBezTo>
                <a:cubicBezTo>
                  <a:pt x="4892249" y="4968064"/>
                  <a:pt x="4892249" y="4968064"/>
                  <a:pt x="4891370" y="4971344"/>
                </a:cubicBezTo>
                <a:cubicBezTo>
                  <a:pt x="4891370" y="4971344"/>
                  <a:pt x="4891370" y="4971344"/>
                  <a:pt x="4894652" y="4972224"/>
                </a:cubicBezTo>
                <a:cubicBezTo>
                  <a:pt x="4895530" y="4968943"/>
                  <a:pt x="4898811" y="4969821"/>
                  <a:pt x="4899690" y="4966541"/>
                </a:cubicBezTo>
                <a:cubicBezTo>
                  <a:pt x="4899690" y="4966541"/>
                  <a:pt x="4900568" y="4963262"/>
                  <a:pt x="4900568" y="4963262"/>
                </a:cubicBezTo>
                <a:cubicBezTo>
                  <a:pt x="4907129" y="4965019"/>
                  <a:pt x="4934721" y="4940771"/>
                  <a:pt x="4926402" y="4945573"/>
                </a:cubicBezTo>
                <a:cubicBezTo>
                  <a:pt x="4923765" y="4955414"/>
                  <a:pt x="4914160" y="4938777"/>
                  <a:pt x="4914803" y="4949497"/>
                </a:cubicBezTo>
                <a:lnTo>
                  <a:pt x="4909765" y="4955178"/>
                </a:lnTo>
                <a:cubicBezTo>
                  <a:pt x="4910645" y="4951898"/>
                  <a:pt x="4906487" y="4954299"/>
                  <a:pt x="4906487" y="4954299"/>
                </a:cubicBezTo>
                <a:cubicBezTo>
                  <a:pt x="4902327" y="4956701"/>
                  <a:pt x="4902327" y="4956701"/>
                  <a:pt x="4902327" y="4956701"/>
                </a:cubicBezTo>
                <a:cubicBezTo>
                  <a:pt x="4903205" y="4953421"/>
                  <a:pt x="4903205" y="4953421"/>
                  <a:pt x="4903205" y="4953421"/>
                </a:cubicBezTo>
                <a:cubicBezTo>
                  <a:pt x="4906487" y="4954299"/>
                  <a:pt x="4907365" y="4951018"/>
                  <a:pt x="4907365" y="4951018"/>
                </a:cubicBezTo>
                <a:cubicBezTo>
                  <a:pt x="4907365" y="4951018"/>
                  <a:pt x="4904084" y="4950140"/>
                  <a:pt x="4904084" y="4950140"/>
                </a:cubicBezTo>
                <a:cubicBezTo>
                  <a:pt x="4899924" y="4952541"/>
                  <a:pt x="4899924" y="4952541"/>
                  <a:pt x="4899924" y="4952541"/>
                </a:cubicBezTo>
                <a:cubicBezTo>
                  <a:pt x="4895766" y="4954944"/>
                  <a:pt x="4895766" y="4954944"/>
                  <a:pt x="4895766" y="4954944"/>
                </a:cubicBezTo>
                <a:cubicBezTo>
                  <a:pt x="4895766" y="4954944"/>
                  <a:pt x="4900803" y="4949262"/>
                  <a:pt x="4900803" y="4949262"/>
                </a:cubicBezTo>
                <a:cubicBezTo>
                  <a:pt x="4904963" y="4946860"/>
                  <a:pt x="4904963" y="4946860"/>
                  <a:pt x="4904963" y="4946860"/>
                </a:cubicBezTo>
                <a:cubicBezTo>
                  <a:pt x="4909122" y="4944459"/>
                  <a:pt x="4909122" y="4944459"/>
                  <a:pt x="4909122" y="4944459"/>
                </a:cubicBezTo>
                <a:cubicBezTo>
                  <a:pt x="4912403" y="4945337"/>
                  <a:pt x="4916563" y="4942936"/>
                  <a:pt x="4917441" y="4939655"/>
                </a:cubicBezTo>
                <a:cubicBezTo>
                  <a:pt x="4918319" y="4936376"/>
                  <a:pt x="4915039" y="4935497"/>
                  <a:pt x="4910881" y="4937898"/>
                </a:cubicBezTo>
                <a:cubicBezTo>
                  <a:pt x="4910881" y="4937898"/>
                  <a:pt x="4910881" y="4937898"/>
                  <a:pt x="4907601" y="4937018"/>
                </a:cubicBezTo>
                <a:cubicBezTo>
                  <a:pt x="4920077" y="4929815"/>
                  <a:pt x="4917441" y="4939655"/>
                  <a:pt x="4927516" y="4928292"/>
                </a:cubicBezTo>
                <a:cubicBezTo>
                  <a:pt x="4926638" y="4931573"/>
                  <a:pt x="4926638" y="4931573"/>
                  <a:pt x="4926638" y="4931573"/>
                </a:cubicBezTo>
                <a:cubicBezTo>
                  <a:pt x="4926638" y="4931573"/>
                  <a:pt x="4926638" y="4931573"/>
                  <a:pt x="4929919" y="4932452"/>
                </a:cubicBezTo>
                <a:cubicBezTo>
                  <a:pt x="4930798" y="4929172"/>
                  <a:pt x="4930798" y="4929172"/>
                  <a:pt x="4930798" y="4929172"/>
                </a:cubicBezTo>
                <a:cubicBezTo>
                  <a:pt x="4930798" y="4929172"/>
                  <a:pt x="4931676" y="4925891"/>
                  <a:pt x="4931676" y="4925891"/>
                </a:cubicBezTo>
                <a:cubicBezTo>
                  <a:pt x="4935835" y="4923490"/>
                  <a:pt x="4935835" y="4923490"/>
                  <a:pt x="4935835" y="4923490"/>
                </a:cubicBezTo>
                <a:cubicBezTo>
                  <a:pt x="4939994" y="4921088"/>
                  <a:pt x="4939994" y="4921088"/>
                  <a:pt x="4948314" y="4916286"/>
                </a:cubicBezTo>
                <a:cubicBezTo>
                  <a:pt x="4943511" y="4907968"/>
                  <a:pt x="4963429" y="4899242"/>
                  <a:pt x="4953587" y="4896605"/>
                </a:cubicBezTo>
                <a:cubicBezTo>
                  <a:pt x="4951829" y="4903166"/>
                  <a:pt x="4944389" y="4904687"/>
                  <a:pt x="4939352" y="4910369"/>
                </a:cubicBezTo>
                <a:cubicBezTo>
                  <a:pt x="4944389" y="4904687"/>
                  <a:pt x="4944389" y="4904687"/>
                  <a:pt x="4941109" y="4903808"/>
                </a:cubicBezTo>
                <a:cubicBezTo>
                  <a:pt x="4941109" y="4903808"/>
                  <a:pt x="4941109" y="4903808"/>
                  <a:pt x="4937829" y="4902930"/>
                </a:cubicBezTo>
                <a:cubicBezTo>
                  <a:pt x="4949427" y="4899006"/>
                  <a:pt x="4961905" y="4891801"/>
                  <a:pt x="4971103" y="4883717"/>
                </a:cubicBezTo>
                <a:close/>
                <a:moveTo>
                  <a:pt x="6068122" y="4864900"/>
                </a:moveTo>
                <a:lnTo>
                  <a:pt x="6068152" y="4865039"/>
                </a:lnTo>
                <a:cubicBezTo>
                  <a:pt x="6068152" y="4865039"/>
                  <a:pt x="6068152" y="4865039"/>
                  <a:pt x="6064479" y="4870708"/>
                </a:cubicBezTo>
                <a:close/>
                <a:moveTo>
                  <a:pt x="2849427" y="4863682"/>
                </a:moveTo>
                <a:cubicBezTo>
                  <a:pt x="2849427" y="4863682"/>
                  <a:pt x="2849427" y="4863682"/>
                  <a:pt x="2852706" y="4864560"/>
                </a:cubicBezTo>
                <a:cubicBezTo>
                  <a:pt x="2855987" y="4865440"/>
                  <a:pt x="2855987" y="4865440"/>
                  <a:pt x="2855987" y="4865440"/>
                </a:cubicBezTo>
                <a:lnTo>
                  <a:pt x="2856769" y="4866135"/>
                </a:lnTo>
                <a:close/>
                <a:moveTo>
                  <a:pt x="5007247" y="4862211"/>
                </a:moveTo>
                <a:lnTo>
                  <a:pt x="4996249" y="4868580"/>
                </a:lnTo>
                <a:lnTo>
                  <a:pt x="4999337" y="4870189"/>
                </a:lnTo>
                <a:close/>
                <a:moveTo>
                  <a:pt x="6130068" y="4856695"/>
                </a:moveTo>
                <a:lnTo>
                  <a:pt x="6126199" y="4862407"/>
                </a:lnTo>
                <a:cubicBezTo>
                  <a:pt x="6130871" y="4861409"/>
                  <a:pt x="6129873" y="4856736"/>
                  <a:pt x="6129873" y="4856736"/>
                </a:cubicBezTo>
                <a:close/>
                <a:moveTo>
                  <a:pt x="5030417" y="4849127"/>
                </a:moveTo>
                <a:lnTo>
                  <a:pt x="5029817" y="4849140"/>
                </a:lnTo>
                <a:lnTo>
                  <a:pt x="5010221" y="4860487"/>
                </a:lnTo>
                <a:lnTo>
                  <a:pt x="5015974" y="4860584"/>
                </a:lnTo>
                <a:cubicBezTo>
                  <a:pt x="5023533" y="4852061"/>
                  <a:pt x="5031451" y="4849569"/>
                  <a:pt x="5030417" y="4849127"/>
                </a:cubicBezTo>
                <a:close/>
                <a:moveTo>
                  <a:pt x="5071263" y="4820079"/>
                </a:moveTo>
                <a:lnTo>
                  <a:pt x="5059909" y="4829301"/>
                </a:lnTo>
                <a:lnTo>
                  <a:pt x="5059325" y="4830010"/>
                </a:lnTo>
                <a:lnTo>
                  <a:pt x="5057793" y="4831019"/>
                </a:lnTo>
                <a:lnTo>
                  <a:pt x="5055235" y="4833097"/>
                </a:lnTo>
                <a:lnTo>
                  <a:pt x="5055445" y="4833420"/>
                </a:lnTo>
                <a:cubicBezTo>
                  <a:pt x="5056491" y="4833207"/>
                  <a:pt x="5058665" y="4832469"/>
                  <a:pt x="5062605" y="4830888"/>
                </a:cubicBezTo>
                <a:cubicBezTo>
                  <a:pt x="5060527" y="4832090"/>
                  <a:pt x="5058227" y="4834110"/>
                  <a:pt x="5057377" y="4835640"/>
                </a:cubicBezTo>
                <a:lnTo>
                  <a:pt x="5060755" y="4837402"/>
                </a:lnTo>
                <a:lnTo>
                  <a:pt x="5060961" y="4837260"/>
                </a:lnTo>
                <a:close/>
                <a:moveTo>
                  <a:pt x="5108837" y="4789562"/>
                </a:moveTo>
                <a:lnTo>
                  <a:pt x="5093745" y="4801819"/>
                </a:lnTo>
                <a:lnTo>
                  <a:pt x="5095236" y="4800959"/>
                </a:lnTo>
                <a:cubicBezTo>
                  <a:pt x="5098515" y="4801837"/>
                  <a:pt x="5103555" y="4796156"/>
                  <a:pt x="5108593" y="4790474"/>
                </a:cubicBezTo>
                <a:close/>
                <a:moveTo>
                  <a:pt x="5127188" y="4774656"/>
                </a:moveTo>
                <a:lnTo>
                  <a:pt x="5117361" y="4782639"/>
                </a:lnTo>
                <a:lnTo>
                  <a:pt x="5121949" y="4779991"/>
                </a:lnTo>
                <a:cubicBezTo>
                  <a:pt x="5121949" y="4779991"/>
                  <a:pt x="5125229" y="4780869"/>
                  <a:pt x="5125229" y="4780869"/>
                </a:cubicBezTo>
                <a:cubicBezTo>
                  <a:pt x="5129389" y="4778468"/>
                  <a:pt x="5129389" y="4778468"/>
                  <a:pt x="5129389" y="4778468"/>
                </a:cubicBezTo>
                <a:close/>
                <a:moveTo>
                  <a:pt x="2748506" y="4741714"/>
                </a:moveTo>
                <a:lnTo>
                  <a:pt x="2753001" y="4745754"/>
                </a:lnTo>
                <a:lnTo>
                  <a:pt x="2748356" y="4742283"/>
                </a:lnTo>
                <a:close/>
                <a:moveTo>
                  <a:pt x="2738573" y="4734114"/>
                </a:moveTo>
                <a:lnTo>
                  <a:pt x="2742497" y="4737906"/>
                </a:lnTo>
                <a:lnTo>
                  <a:pt x="2748356" y="4742283"/>
                </a:lnTo>
                <a:lnTo>
                  <a:pt x="2747627" y="4744994"/>
                </a:lnTo>
                <a:cubicBezTo>
                  <a:pt x="2745226" y="4740836"/>
                  <a:pt x="2742826" y="4736676"/>
                  <a:pt x="2739545" y="4735796"/>
                </a:cubicBezTo>
                <a:close/>
                <a:moveTo>
                  <a:pt x="2733528" y="4728433"/>
                </a:moveTo>
                <a:lnTo>
                  <a:pt x="2737143" y="4731638"/>
                </a:lnTo>
                <a:lnTo>
                  <a:pt x="2738573" y="4734114"/>
                </a:lnTo>
                <a:lnTo>
                  <a:pt x="2733769" y="4729470"/>
                </a:lnTo>
                <a:close/>
                <a:moveTo>
                  <a:pt x="2725781" y="4721561"/>
                </a:moveTo>
                <a:cubicBezTo>
                  <a:pt x="2729061" y="4722440"/>
                  <a:pt x="2731462" y="4726600"/>
                  <a:pt x="2732341" y="4723320"/>
                </a:cubicBezTo>
                <a:lnTo>
                  <a:pt x="2733528" y="4728433"/>
                </a:lnTo>
                <a:lnTo>
                  <a:pt x="2731462" y="4726600"/>
                </a:lnTo>
                <a:cubicBezTo>
                  <a:pt x="2728183" y="4725721"/>
                  <a:pt x="2728183" y="4725721"/>
                  <a:pt x="2728183" y="4725721"/>
                </a:cubicBezTo>
                <a:cubicBezTo>
                  <a:pt x="2728183" y="4725721"/>
                  <a:pt x="2728183" y="4725721"/>
                  <a:pt x="2725781" y="4721561"/>
                </a:cubicBezTo>
                <a:close/>
                <a:moveTo>
                  <a:pt x="3028405" y="4669808"/>
                </a:moveTo>
                <a:lnTo>
                  <a:pt x="3030752" y="4673522"/>
                </a:lnTo>
                <a:cubicBezTo>
                  <a:pt x="3036699" y="4679422"/>
                  <a:pt x="3044989" y="4685949"/>
                  <a:pt x="3054617" y="4692835"/>
                </a:cubicBezTo>
                <a:cubicBezTo>
                  <a:pt x="3073871" y="4706605"/>
                  <a:pt x="3094562" y="4715020"/>
                  <a:pt x="3107225" y="4721282"/>
                </a:cubicBezTo>
                <a:lnTo>
                  <a:pt x="3105246" y="4719661"/>
                </a:lnTo>
                <a:lnTo>
                  <a:pt x="3057715" y="4691376"/>
                </a:lnTo>
                <a:close/>
                <a:moveTo>
                  <a:pt x="6304463" y="4668027"/>
                </a:moveTo>
                <a:lnTo>
                  <a:pt x="6302855" y="4672815"/>
                </a:lnTo>
                <a:lnTo>
                  <a:pt x="6301832" y="4672862"/>
                </a:lnTo>
                <a:cubicBezTo>
                  <a:pt x="6301708" y="4672278"/>
                  <a:pt x="6302626" y="4670861"/>
                  <a:pt x="6304463" y="4668027"/>
                </a:cubicBezTo>
                <a:close/>
                <a:moveTo>
                  <a:pt x="2673360" y="4654778"/>
                </a:moveTo>
                <a:lnTo>
                  <a:pt x="2678648" y="4660537"/>
                </a:lnTo>
                <a:lnTo>
                  <a:pt x="2678411" y="4660527"/>
                </a:lnTo>
                <a:cubicBezTo>
                  <a:pt x="2676581" y="4659157"/>
                  <a:pt x="2674561" y="4656858"/>
                  <a:pt x="2673360" y="4654778"/>
                </a:cubicBezTo>
                <a:close/>
                <a:moveTo>
                  <a:pt x="2988071" y="4640127"/>
                </a:moveTo>
                <a:lnTo>
                  <a:pt x="2993758" y="4645670"/>
                </a:lnTo>
                <a:cubicBezTo>
                  <a:pt x="2996821" y="4648286"/>
                  <a:pt x="2999603" y="4650286"/>
                  <a:pt x="3002041" y="4651387"/>
                </a:cubicBezTo>
                <a:lnTo>
                  <a:pt x="3003476" y="4651462"/>
                </a:lnTo>
                <a:close/>
                <a:moveTo>
                  <a:pt x="2964415" y="4622718"/>
                </a:moveTo>
                <a:lnTo>
                  <a:pt x="2964410" y="4622737"/>
                </a:lnTo>
                <a:lnTo>
                  <a:pt x="2964457" y="4622750"/>
                </a:lnTo>
                <a:close/>
                <a:moveTo>
                  <a:pt x="2936215" y="4620923"/>
                </a:moveTo>
                <a:cubicBezTo>
                  <a:pt x="2936215" y="4620923"/>
                  <a:pt x="2936215" y="4620923"/>
                  <a:pt x="2938890" y="4621639"/>
                </a:cubicBezTo>
                <a:lnTo>
                  <a:pt x="2938711" y="4622308"/>
                </a:lnTo>
                <a:close/>
                <a:moveTo>
                  <a:pt x="2922025" y="4586750"/>
                </a:moveTo>
                <a:lnTo>
                  <a:pt x="2919078" y="4591214"/>
                </a:lnTo>
                <a:cubicBezTo>
                  <a:pt x="2916891" y="4591346"/>
                  <a:pt x="2914215" y="4590629"/>
                  <a:pt x="2912519" y="4591609"/>
                </a:cubicBezTo>
                <a:cubicBezTo>
                  <a:pt x="2913760" y="4597683"/>
                  <a:pt x="2918395" y="4601796"/>
                  <a:pt x="2922311" y="4608585"/>
                </a:cubicBezTo>
                <a:cubicBezTo>
                  <a:pt x="2920354" y="4605190"/>
                  <a:pt x="2917677" y="4604474"/>
                  <a:pt x="2917677" y="4604474"/>
                </a:cubicBezTo>
                <a:cubicBezTo>
                  <a:pt x="2915718" y="4601078"/>
                  <a:pt x="2915718" y="4601078"/>
                  <a:pt x="2913043" y="4600361"/>
                </a:cubicBezTo>
                <a:cubicBezTo>
                  <a:pt x="2912325" y="4603039"/>
                  <a:pt x="2915001" y="4603756"/>
                  <a:pt x="2915001" y="4603756"/>
                </a:cubicBezTo>
                <a:cubicBezTo>
                  <a:pt x="2916959" y="4607152"/>
                  <a:pt x="2919635" y="4607868"/>
                  <a:pt x="2919635" y="4607868"/>
                </a:cubicBezTo>
                <a:cubicBezTo>
                  <a:pt x="2919635" y="4607868"/>
                  <a:pt x="2921593" y="4611263"/>
                  <a:pt x="2921593" y="4611263"/>
                </a:cubicBezTo>
                <a:cubicBezTo>
                  <a:pt x="2926229" y="4615376"/>
                  <a:pt x="2930863" y="4619488"/>
                  <a:pt x="2932821" y="4622883"/>
                </a:cubicBezTo>
                <a:cubicBezTo>
                  <a:pt x="2932821" y="4622883"/>
                  <a:pt x="2932821" y="4622883"/>
                  <a:pt x="2935497" y="4623599"/>
                </a:cubicBezTo>
                <a:cubicBezTo>
                  <a:pt x="2935497" y="4623599"/>
                  <a:pt x="2938172" y="4624317"/>
                  <a:pt x="2938172" y="4624317"/>
                </a:cubicBezTo>
                <a:lnTo>
                  <a:pt x="2938711" y="4622308"/>
                </a:lnTo>
                <a:lnTo>
                  <a:pt x="2941207" y="4623695"/>
                </a:lnTo>
                <a:cubicBezTo>
                  <a:pt x="2942545" y="4624054"/>
                  <a:pt x="2943884" y="4624412"/>
                  <a:pt x="2946201" y="4626469"/>
                </a:cubicBezTo>
                <a:cubicBezTo>
                  <a:pt x="2954947" y="4625941"/>
                  <a:pt x="2940326" y="4616283"/>
                  <a:pt x="2941761" y="4610927"/>
                </a:cubicBezTo>
                <a:cubicBezTo>
                  <a:pt x="2953705" y="4619869"/>
                  <a:pt x="2957099" y="4617907"/>
                  <a:pt x="2961733" y="4622018"/>
                </a:cubicBezTo>
                <a:lnTo>
                  <a:pt x="2962703" y="4621458"/>
                </a:lnTo>
                <a:lnTo>
                  <a:pt x="2948426" y="4610952"/>
                </a:lnTo>
                <a:close/>
                <a:moveTo>
                  <a:pt x="2860394" y="4530255"/>
                </a:moveTo>
                <a:lnTo>
                  <a:pt x="2873925" y="4544310"/>
                </a:lnTo>
                <a:lnTo>
                  <a:pt x="2898368" y="4565066"/>
                </a:lnTo>
                <a:close/>
                <a:moveTo>
                  <a:pt x="2850179" y="4503144"/>
                </a:moveTo>
                <a:lnTo>
                  <a:pt x="2849725" y="4504837"/>
                </a:lnTo>
                <a:lnTo>
                  <a:pt x="2856363" y="4508236"/>
                </a:lnTo>
                <a:lnTo>
                  <a:pt x="2855786" y="4507515"/>
                </a:lnTo>
                <a:lnTo>
                  <a:pt x="2857490" y="4507973"/>
                </a:lnTo>
                <a:lnTo>
                  <a:pt x="2858176" y="4509163"/>
                </a:lnTo>
                <a:lnTo>
                  <a:pt x="2862899" y="4511580"/>
                </a:lnTo>
                <a:lnTo>
                  <a:pt x="2852855" y="4503860"/>
                </a:lnTo>
                <a:lnTo>
                  <a:pt x="2855786" y="4507515"/>
                </a:lnTo>
                <a:lnTo>
                  <a:pt x="2854813" y="4507255"/>
                </a:lnTo>
                <a:cubicBezTo>
                  <a:pt x="2852855" y="4503860"/>
                  <a:pt x="2852855" y="4503860"/>
                  <a:pt x="2850179" y="4503144"/>
                </a:cubicBezTo>
                <a:close/>
                <a:moveTo>
                  <a:pt x="5450741" y="4439964"/>
                </a:moveTo>
                <a:lnTo>
                  <a:pt x="5377825" y="4530592"/>
                </a:lnTo>
                <a:cubicBezTo>
                  <a:pt x="5359841" y="4551255"/>
                  <a:pt x="5341650" y="4570690"/>
                  <a:pt x="5323869" y="4592582"/>
                </a:cubicBezTo>
                <a:cubicBezTo>
                  <a:pt x="5319577" y="4597083"/>
                  <a:pt x="5312626" y="4600767"/>
                  <a:pt x="5314677" y="4613036"/>
                </a:cubicBezTo>
                <a:cubicBezTo>
                  <a:pt x="5333076" y="4598610"/>
                  <a:pt x="5347637" y="4580097"/>
                  <a:pt x="5364167" y="4564878"/>
                </a:cubicBezTo>
                <a:lnTo>
                  <a:pt x="5370795" y="4560109"/>
                </a:lnTo>
                <a:lnTo>
                  <a:pt x="5397869" y="4523430"/>
                </a:lnTo>
                <a:close/>
                <a:moveTo>
                  <a:pt x="1643525" y="4432993"/>
                </a:moveTo>
                <a:cubicBezTo>
                  <a:pt x="1643525" y="4432993"/>
                  <a:pt x="1643525" y="4432993"/>
                  <a:pt x="1644522" y="4437664"/>
                </a:cubicBezTo>
                <a:lnTo>
                  <a:pt x="1643326" y="4435630"/>
                </a:lnTo>
                <a:close/>
                <a:moveTo>
                  <a:pt x="2776939" y="4423240"/>
                </a:moveTo>
                <a:lnTo>
                  <a:pt x="2779311" y="4426396"/>
                </a:lnTo>
                <a:lnTo>
                  <a:pt x="2778899" y="4426634"/>
                </a:lnTo>
                <a:cubicBezTo>
                  <a:pt x="2778899" y="4426634"/>
                  <a:pt x="2776223" y="4425916"/>
                  <a:pt x="2776939" y="4423240"/>
                </a:cubicBezTo>
                <a:close/>
                <a:moveTo>
                  <a:pt x="2676789" y="4299837"/>
                </a:moveTo>
                <a:lnTo>
                  <a:pt x="2665036" y="4302598"/>
                </a:lnTo>
                <a:lnTo>
                  <a:pt x="2701549" y="4351370"/>
                </a:lnTo>
                <a:cubicBezTo>
                  <a:pt x="2709383" y="4364950"/>
                  <a:pt x="2723809" y="4386038"/>
                  <a:pt x="2741629" y="4405167"/>
                </a:cubicBezTo>
                <a:cubicBezTo>
                  <a:pt x="2756055" y="4426254"/>
                  <a:pt x="2774593" y="4442703"/>
                  <a:pt x="2786537" y="4451645"/>
                </a:cubicBezTo>
                <a:cubicBezTo>
                  <a:pt x="2797048" y="4465942"/>
                  <a:pt x="2810232" y="4480958"/>
                  <a:pt x="2822178" y="4489900"/>
                </a:cubicBezTo>
                <a:cubicBezTo>
                  <a:pt x="2822178" y="4489900"/>
                  <a:pt x="2821462" y="4492576"/>
                  <a:pt x="2824137" y="4493294"/>
                </a:cubicBezTo>
                <a:cubicBezTo>
                  <a:pt x="2826095" y="4496689"/>
                  <a:pt x="2826095" y="4496689"/>
                  <a:pt x="2828771" y="4497407"/>
                </a:cubicBezTo>
                <a:lnTo>
                  <a:pt x="2839192" y="4508233"/>
                </a:lnTo>
                <a:lnTo>
                  <a:pt x="2837891" y="4500449"/>
                </a:lnTo>
                <a:lnTo>
                  <a:pt x="2829489" y="4494729"/>
                </a:lnTo>
                <a:cubicBezTo>
                  <a:pt x="2832164" y="4495445"/>
                  <a:pt x="2832164" y="4495445"/>
                  <a:pt x="2832164" y="4495445"/>
                </a:cubicBezTo>
                <a:cubicBezTo>
                  <a:pt x="2832164" y="4495445"/>
                  <a:pt x="2830206" y="4492051"/>
                  <a:pt x="2827529" y="4491333"/>
                </a:cubicBezTo>
                <a:cubicBezTo>
                  <a:pt x="2828249" y="4488655"/>
                  <a:pt x="2825572" y="4487938"/>
                  <a:pt x="2825572" y="4487938"/>
                </a:cubicBezTo>
                <a:lnTo>
                  <a:pt x="2779311" y="4426396"/>
                </a:lnTo>
                <a:lnTo>
                  <a:pt x="2782293" y="4424673"/>
                </a:lnTo>
                <a:cubicBezTo>
                  <a:pt x="2782293" y="4424673"/>
                  <a:pt x="2779616" y="4423956"/>
                  <a:pt x="2779616" y="4423956"/>
                </a:cubicBezTo>
                <a:cubicBezTo>
                  <a:pt x="2779616" y="4423956"/>
                  <a:pt x="2779616" y="4423956"/>
                  <a:pt x="2776939" y="4423240"/>
                </a:cubicBezTo>
                <a:cubicBezTo>
                  <a:pt x="2777658" y="4420560"/>
                  <a:pt x="2774981" y="4419843"/>
                  <a:pt x="2774981" y="4419843"/>
                </a:cubicBezTo>
                <a:cubicBezTo>
                  <a:pt x="2778375" y="4417882"/>
                  <a:pt x="2771783" y="4410375"/>
                  <a:pt x="2765190" y="4402868"/>
                </a:cubicBezTo>
                <a:cubicBezTo>
                  <a:pt x="2761796" y="4404828"/>
                  <a:pt x="2766430" y="4408940"/>
                  <a:pt x="2766430" y="4408940"/>
                </a:cubicBezTo>
                <a:cubicBezTo>
                  <a:pt x="2763755" y="4408224"/>
                  <a:pt x="2763755" y="4408224"/>
                  <a:pt x="2763755" y="4408224"/>
                </a:cubicBezTo>
                <a:cubicBezTo>
                  <a:pt x="2761078" y="4407507"/>
                  <a:pt x="2761078" y="4407507"/>
                  <a:pt x="2761078" y="4407507"/>
                </a:cubicBezTo>
                <a:cubicBezTo>
                  <a:pt x="2761078" y="4407507"/>
                  <a:pt x="2763037" y="4410902"/>
                  <a:pt x="2763037" y="4410902"/>
                </a:cubicBezTo>
                <a:cubicBezTo>
                  <a:pt x="2756444" y="4403395"/>
                  <a:pt x="2755728" y="4406073"/>
                  <a:pt x="2747175" y="4395170"/>
                </a:cubicBezTo>
                <a:cubicBezTo>
                  <a:pt x="2749852" y="4395886"/>
                  <a:pt x="2749852" y="4395886"/>
                  <a:pt x="2749852" y="4395886"/>
                </a:cubicBezTo>
                <a:cubicBezTo>
                  <a:pt x="2749852" y="4395886"/>
                  <a:pt x="2749852" y="4395886"/>
                  <a:pt x="2751809" y="4399282"/>
                </a:cubicBezTo>
                <a:cubicBezTo>
                  <a:pt x="2754485" y="4399999"/>
                  <a:pt x="2754485" y="4399999"/>
                  <a:pt x="2754485" y="4399999"/>
                </a:cubicBezTo>
                <a:cubicBezTo>
                  <a:pt x="2755204" y="4397321"/>
                  <a:pt x="2753245" y="4393926"/>
                  <a:pt x="2750569" y="4393208"/>
                </a:cubicBezTo>
                <a:cubicBezTo>
                  <a:pt x="2750569" y="4393208"/>
                  <a:pt x="2751287" y="4390530"/>
                  <a:pt x="2748611" y="4389814"/>
                </a:cubicBezTo>
                <a:cubicBezTo>
                  <a:pt x="2750047" y="4384457"/>
                  <a:pt x="2744172" y="4374272"/>
                  <a:pt x="2736338" y="4360691"/>
                </a:cubicBezTo>
                <a:cubicBezTo>
                  <a:pt x="2732061" y="4355240"/>
                  <a:pt x="2727118" y="4349609"/>
                  <a:pt x="2722327" y="4344738"/>
                </a:cubicBezTo>
                <a:lnTo>
                  <a:pt x="2716857" y="4339970"/>
                </a:lnTo>
                <a:lnTo>
                  <a:pt x="2703428" y="4336022"/>
                </a:lnTo>
                <a:cubicBezTo>
                  <a:pt x="2696735" y="4331964"/>
                  <a:pt x="2691607" y="4326386"/>
                  <a:pt x="2688247" y="4319673"/>
                </a:cubicBezTo>
                <a:lnTo>
                  <a:pt x="2677451" y="4300826"/>
                </a:lnTo>
                <a:close/>
                <a:moveTo>
                  <a:pt x="2337159" y="4269366"/>
                </a:moveTo>
                <a:cubicBezTo>
                  <a:pt x="2336279" y="4272646"/>
                  <a:pt x="2339560" y="4273526"/>
                  <a:pt x="2339560" y="4273526"/>
                </a:cubicBezTo>
                <a:lnTo>
                  <a:pt x="2339523" y="4273662"/>
                </a:lnTo>
                <a:close/>
                <a:moveTo>
                  <a:pt x="1526874" y="4252779"/>
                </a:moveTo>
                <a:cubicBezTo>
                  <a:pt x="1531545" y="4251780"/>
                  <a:pt x="1533542" y="4261121"/>
                  <a:pt x="1534539" y="4265793"/>
                </a:cubicBezTo>
                <a:cubicBezTo>
                  <a:pt x="1529869" y="4266791"/>
                  <a:pt x="1529869" y="4266791"/>
                  <a:pt x="1529869" y="4266791"/>
                </a:cubicBezTo>
                <a:close/>
                <a:moveTo>
                  <a:pt x="2351864" y="4227601"/>
                </a:moveTo>
                <a:lnTo>
                  <a:pt x="2354365" y="4231786"/>
                </a:lnTo>
                <a:lnTo>
                  <a:pt x="2354267" y="4231761"/>
                </a:lnTo>
                <a:cubicBezTo>
                  <a:pt x="2354267" y="4231761"/>
                  <a:pt x="2354267" y="4231761"/>
                  <a:pt x="2351864" y="4227601"/>
                </a:cubicBezTo>
                <a:close/>
                <a:moveTo>
                  <a:pt x="6397652" y="4184394"/>
                </a:moveTo>
                <a:lnTo>
                  <a:pt x="6397793" y="4184698"/>
                </a:lnTo>
                <a:cubicBezTo>
                  <a:pt x="6397247" y="4187866"/>
                  <a:pt x="6395661" y="4191868"/>
                  <a:pt x="6393825" y="4194703"/>
                </a:cubicBezTo>
                <a:close/>
                <a:moveTo>
                  <a:pt x="6495950" y="4124042"/>
                </a:moveTo>
                <a:cubicBezTo>
                  <a:pt x="6501619" y="4127714"/>
                  <a:pt x="6497945" y="4133384"/>
                  <a:pt x="6492277" y="4129712"/>
                </a:cubicBezTo>
                <a:cubicBezTo>
                  <a:pt x="6496947" y="4128713"/>
                  <a:pt x="6496947" y="4128713"/>
                  <a:pt x="6495950" y="4124042"/>
                </a:cubicBezTo>
                <a:close/>
                <a:moveTo>
                  <a:pt x="6447581" y="4072213"/>
                </a:moveTo>
                <a:lnTo>
                  <a:pt x="6446607" y="4075973"/>
                </a:lnTo>
                <a:cubicBezTo>
                  <a:pt x="6447605" y="4080645"/>
                  <a:pt x="6447605" y="4080645"/>
                  <a:pt x="6447605" y="4080645"/>
                </a:cubicBezTo>
                <a:cubicBezTo>
                  <a:pt x="6447605" y="4080645"/>
                  <a:pt x="6447605" y="4080645"/>
                  <a:pt x="6443932" y="4086313"/>
                </a:cubicBezTo>
                <a:cubicBezTo>
                  <a:pt x="6442933" y="4081643"/>
                  <a:pt x="6446607" y="4075973"/>
                  <a:pt x="6441935" y="4076971"/>
                </a:cubicBezTo>
                <a:close/>
                <a:moveTo>
                  <a:pt x="6451467" y="4062259"/>
                </a:moveTo>
                <a:lnTo>
                  <a:pt x="6448725" y="4071248"/>
                </a:lnTo>
                <a:lnTo>
                  <a:pt x="6447581" y="4072213"/>
                </a:lnTo>
                <a:lnTo>
                  <a:pt x="6449283" y="4065635"/>
                </a:lnTo>
                <a:close/>
                <a:moveTo>
                  <a:pt x="6095133" y="4053382"/>
                </a:moveTo>
                <a:cubicBezTo>
                  <a:pt x="6095539" y="4055288"/>
                  <a:pt x="6094789" y="4056444"/>
                  <a:pt x="6093665" y="4058179"/>
                </a:cubicBezTo>
                <a:lnTo>
                  <a:pt x="6092651" y="4060432"/>
                </a:lnTo>
                <a:lnTo>
                  <a:pt x="6092133" y="4058007"/>
                </a:lnTo>
                <a:cubicBezTo>
                  <a:pt x="6092133" y="4058007"/>
                  <a:pt x="6095947" y="4057193"/>
                  <a:pt x="6095133" y="4053382"/>
                </a:cubicBezTo>
                <a:close/>
                <a:moveTo>
                  <a:pt x="1243863" y="4048308"/>
                </a:moveTo>
                <a:lnTo>
                  <a:pt x="1243853" y="4048690"/>
                </a:lnTo>
                <a:lnTo>
                  <a:pt x="1244017" y="4049024"/>
                </a:lnTo>
                <a:close/>
                <a:moveTo>
                  <a:pt x="6459303" y="4043956"/>
                </a:moveTo>
                <a:cubicBezTo>
                  <a:pt x="6455630" y="4049626"/>
                  <a:pt x="6451956" y="4055293"/>
                  <a:pt x="6452955" y="4059966"/>
                </a:cubicBezTo>
                <a:lnTo>
                  <a:pt x="6451467" y="4062259"/>
                </a:lnTo>
                <a:lnTo>
                  <a:pt x="6453708" y="4054920"/>
                </a:lnTo>
                <a:lnTo>
                  <a:pt x="6455441" y="4044781"/>
                </a:lnTo>
                <a:close/>
                <a:moveTo>
                  <a:pt x="6456817" y="4036740"/>
                </a:moveTo>
                <a:lnTo>
                  <a:pt x="6455441" y="4044781"/>
                </a:lnTo>
                <a:lnTo>
                  <a:pt x="6454631" y="4044953"/>
                </a:lnTo>
                <a:close/>
                <a:moveTo>
                  <a:pt x="1431945" y="4014196"/>
                </a:moveTo>
                <a:lnTo>
                  <a:pt x="1434938" y="4028209"/>
                </a:lnTo>
                <a:cubicBezTo>
                  <a:pt x="1434938" y="4028209"/>
                  <a:pt x="1429269" y="4024536"/>
                  <a:pt x="1428273" y="4019865"/>
                </a:cubicBezTo>
                <a:cubicBezTo>
                  <a:pt x="1432942" y="4018867"/>
                  <a:pt x="1431945" y="4014196"/>
                  <a:pt x="1431945" y="4014196"/>
                </a:cubicBezTo>
                <a:close/>
                <a:moveTo>
                  <a:pt x="1496703" y="3951518"/>
                </a:moveTo>
                <a:cubicBezTo>
                  <a:pt x="1496703" y="3951518"/>
                  <a:pt x="1497700" y="3956190"/>
                  <a:pt x="1502371" y="3955191"/>
                </a:cubicBezTo>
                <a:cubicBezTo>
                  <a:pt x="1497700" y="3956190"/>
                  <a:pt x="1502689" y="3979543"/>
                  <a:pt x="1498697" y="3960861"/>
                </a:cubicBezTo>
                <a:cubicBezTo>
                  <a:pt x="1497700" y="3956190"/>
                  <a:pt x="1497700" y="3956190"/>
                  <a:pt x="1496703" y="3951518"/>
                </a:cubicBezTo>
                <a:close/>
                <a:moveTo>
                  <a:pt x="2081274" y="3919538"/>
                </a:moveTo>
                <a:lnTo>
                  <a:pt x="2082728" y="3919927"/>
                </a:lnTo>
                <a:cubicBezTo>
                  <a:pt x="2082728" y="3919927"/>
                  <a:pt x="2082728" y="3919927"/>
                  <a:pt x="2081850" y="3923208"/>
                </a:cubicBezTo>
                <a:close/>
                <a:moveTo>
                  <a:pt x="6530564" y="3917715"/>
                </a:moveTo>
                <a:lnTo>
                  <a:pt x="6530564" y="3921552"/>
                </a:lnTo>
                <a:lnTo>
                  <a:pt x="6527556" y="3926194"/>
                </a:lnTo>
                <a:cubicBezTo>
                  <a:pt x="6527097" y="3926903"/>
                  <a:pt x="6527097" y="3926903"/>
                  <a:pt x="6527097" y="3926903"/>
                </a:cubicBezTo>
                <a:close/>
                <a:moveTo>
                  <a:pt x="6183373" y="3883119"/>
                </a:moveTo>
                <a:lnTo>
                  <a:pt x="6183235" y="3887133"/>
                </a:lnTo>
                <a:cubicBezTo>
                  <a:pt x="6183235" y="3887133"/>
                  <a:pt x="6183235" y="3887133"/>
                  <a:pt x="6182420" y="3883322"/>
                </a:cubicBezTo>
                <a:close/>
                <a:moveTo>
                  <a:pt x="6530394" y="3785167"/>
                </a:moveTo>
                <a:lnTo>
                  <a:pt x="6530564" y="3785630"/>
                </a:lnTo>
                <a:lnTo>
                  <a:pt x="6530564" y="3792682"/>
                </a:lnTo>
                <a:lnTo>
                  <a:pt x="6526181" y="3785456"/>
                </a:lnTo>
                <a:cubicBezTo>
                  <a:pt x="6528018" y="3782622"/>
                  <a:pt x="6529436" y="3783540"/>
                  <a:pt x="6530394" y="3785167"/>
                </a:cubicBezTo>
                <a:close/>
                <a:moveTo>
                  <a:pt x="2531063" y="3675825"/>
                </a:moveTo>
                <a:cubicBezTo>
                  <a:pt x="2544376" y="3721527"/>
                  <a:pt x="2557984" y="3767100"/>
                  <a:pt x="2572765" y="3812143"/>
                </a:cubicBezTo>
                <a:lnTo>
                  <a:pt x="2619585" y="3940039"/>
                </a:lnTo>
                <a:lnTo>
                  <a:pt x="2689216" y="4071055"/>
                </a:lnTo>
                <a:cubicBezTo>
                  <a:pt x="2704468" y="4095365"/>
                  <a:pt x="2717728" y="4121128"/>
                  <a:pt x="2731894" y="4145620"/>
                </a:cubicBezTo>
                <a:cubicBezTo>
                  <a:pt x="2733347" y="4147616"/>
                  <a:pt x="2735616" y="4149474"/>
                  <a:pt x="2736797" y="4151516"/>
                </a:cubicBezTo>
                <a:lnTo>
                  <a:pt x="2736150" y="4154286"/>
                </a:lnTo>
                <a:lnTo>
                  <a:pt x="2761162" y="4192307"/>
                </a:lnTo>
                <a:lnTo>
                  <a:pt x="2734027" y="4159027"/>
                </a:lnTo>
                <a:lnTo>
                  <a:pt x="2727501" y="4162023"/>
                </a:lnTo>
                <a:cubicBezTo>
                  <a:pt x="2724826" y="4161910"/>
                  <a:pt x="2722102" y="4160686"/>
                  <a:pt x="2719561" y="4158874"/>
                </a:cubicBezTo>
                <a:cubicBezTo>
                  <a:pt x="2708125" y="4150712"/>
                  <a:pt x="2699591" y="4139827"/>
                  <a:pt x="2694323" y="4128398"/>
                </a:cubicBezTo>
                <a:cubicBezTo>
                  <a:pt x="2676524" y="4095558"/>
                  <a:pt x="2656593" y="4063356"/>
                  <a:pt x="2638432" y="4030019"/>
                </a:cubicBezTo>
                <a:lnTo>
                  <a:pt x="2616715" y="3986397"/>
                </a:lnTo>
                <a:lnTo>
                  <a:pt x="2616051" y="3985283"/>
                </a:lnTo>
                <a:lnTo>
                  <a:pt x="2614788" y="3982527"/>
                </a:lnTo>
                <a:lnTo>
                  <a:pt x="2613003" y="3978941"/>
                </a:lnTo>
                <a:lnTo>
                  <a:pt x="2612430" y="3977382"/>
                </a:lnTo>
                <a:lnTo>
                  <a:pt x="2590101" y="3928646"/>
                </a:lnTo>
                <a:lnTo>
                  <a:pt x="2588278" y="3930926"/>
                </a:lnTo>
                <a:cubicBezTo>
                  <a:pt x="2587371" y="3933141"/>
                  <a:pt x="2587033" y="3935507"/>
                  <a:pt x="2586807" y="3937922"/>
                </a:cubicBezTo>
                <a:lnTo>
                  <a:pt x="2585985" y="3941174"/>
                </a:lnTo>
                <a:lnTo>
                  <a:pt x="2612386" y="4010360"/>
                </a:lnTo>
                <a:lnTo>
                  <a:pt x="2690871" y="4160213"/>
                </a:lnTo>
                <a:lnTo>
                  <a:pt x="2700625" y="4177201"/>
                </a:lnTo>
                <a:cubicBezTo>
                  <a:pt x="2703184" y="4181187"/>
                  <a:pt x="2706355" y="4185073"/>
                  <a:pt x="2708709" y="4189725"/>
                </a:cubicBezTo>
                <a:lnTo>
                  <a:pt x="2709242" y="4192597"/>
                </a:lnTo>
                <a:lnTo>
                  <a:pt x="2818914" y="4346218"/>
                </a:lnTo>
                <a:cubicBezTo>
                  <a:pt x="2861241" y="4397540"/>
                  <a:pt x="2907623" y="4446474"/>
                  <a:pt x="2958211" y="4492927"/>
                </a:cubicBezTo>
                <a:lnTo>
                  <a:pt x="3037117" y="4556144"/>
                </a:lnTo>
                <a:lnTo>
                  <a:pt x="3127435" y="4612403"/>
                </a:lnTo>
                <a:cubicBezTo>
                  <a:pt x="3160291" y="4631663"/>
                  <a:pt x="3193888" y="4649695"/>
                  <a:pt x="3228660" y="4665324"/>
                </a:cubicBezTo>
                <a:cubicBezTo>
                  <a:pt x="3246659" y="4674928"/>
                  <a:pt x="3261389" y="4687601"/>
                  <a:pt x="3284085" y="4680023"/>
                </a:cubicBezTo>
                <a:cubicBezTo>
                  <a:pt x="3297170" y="4675314"/>
                  <a:pt x="3311489" y="4685533"/>
                  <a:pt x="3324987" y="4690843"/>
                </a:cubicBezTo>
                <a:cubicBezTo>
                  <a:pt x="3394736" y="4723328"/>
                  <a:pt x="3467956" y="4746405"/>
                  <a:pt x="3540971" y="4768253"/>
                </a:cubicBezTo>
                <a:cubicBezTo>
                  <a:pt x="3546289" y="4769888"/>
                  <a:pt x="3550379" y="4771726"/>
                  <a:pt x="3555898" y="4767020"/>
                </a:cubicBezTo>
                <a:cubicBezTo>
                  <a:pt x="3556712" y="4756793"/>
                  <a:pt x="3546692" y="4757208"/>
                  <a:pt x="3541374" y="4755574"/>
                </a:cubicBezTo>
                <a:cubicBezTo>
                  <a:pt x="3427660" y="4724131"/>
                  <a:pt x="3321505" y="4677553"/>
                  <a:pt x="3218006" y="4624223"/>
                </a:cubicBezTo>
                <a:cubicBezTo>
                  <a:pt x="3213914" y="4622385"/>
                  <a:pt x="3209824" y="4620546"/>
                  <a:pt x="3205733" y="4618706"/>
                </a:cubicBezTo>
                <a:cubicBezTo>
                  <a:pt x="3200211" y="4615846"/>
                  <a:pt x="3196937" y="4611348"/>
                  <a:pt x="3202251" y="4605416"/>
                </a:cubicBezTo>
                <a:cubicBezTo>
                  <a:pt x="3205927" y="4597234"/>
                  <a:pt x="3210223" y="4600300"/>
                  <a:pt x="3215747" y="4603161"/>
                </a:cubicBezTo>
                <a:cubicBezTo>
                  <a:pt x="3235689" y="4614961"/>
                  <a:pt x="3256222" y="4625561"/>
                  <a:pt x="3277149" y="4635346"/>
                </a:cubicBezTo>
                <a:lnTo>
                  <a:pt x="3300817" y="4645474"/>
                </a:lnTo>
                <a:lnTo>
                  <a:pt x="3203581" y="4589043"/>
                </a:lnTo>
                <a:cubicBezTo>
                  <a:pt x="3051439" y="4487592"/>
                  <a:pt x="2921098" y="4359931"/>
                  <a:pt x="2817218" y="4214123"/>
                </a:cubicBezTo>
                <a:lnTo>
                  <a:pt x="2795524" y="4180373"/>
                </a:lnTo>
                <a:lnTo>
                  <a:pt x="2794029" y="4178497"/>
                </a:lnTo>
                <a:lnTo>
                  <a:pt x="2777085" y="4161569"/>
                </a:lnTo>
                <a:lnTo>
                  <a:pt x="2741001" y="4101332"/>
                </a:lnTo>
                <a:lnTo>
                  <a:pt x="2679864" y="4007725"/>
                </a:lnTo>
                <a:cubicBezTo>
                  <a:pt x="2618900" y="3903300"/>
                  <a:pt x="2568950" y="3793094"/>
                  <a:pt x="2531063" y="3675825"/>
                </a:cubicBezTo>
                <a:close/>
                <a:moveTo>
                  <a:pt x="1469523" y="3664273"/>
                </a:moveTo>
                <a:cubicBezTo>
                  <a:pt x="1470520" y="3668943"/>
                  <a:pt x="1470520" y="3668943"/>
                  <a:pt x="1470520" y="3668943"/>
                </a:cubicBezTo>
                <a:cubicBezTo>
                  <a:pt x="1465849" y="3669942"/>
                  <a:pt x="1464851" y="3665270"/>
                  <a:pt x="1464851" y="3665270"/>
                </a:cubicBezTo>
                <a:cubicBezTo>
                  <a:pt x="1464851" y="3665270"/>
                  <a:pt x="1469523" y="3664273"/>
                  <a:pt x="1469523" y="3664273"/>
                </a:cubicBezTo>
                <a:close/>
                <a:moveTo>
                  <a:pt x="1961674" y="3623805"/>
                </a:moveTo>
                <a:lnTo>
                  <a:pt x="1961195" y="3627779"/>
                </a:lnTo>
                <a:lnTo>
                  <a:pt x="1960794" y="3627086"/>
                </a:lnTo>
                <a:cubicBezTo>
                  <a:pt x="1960794" y="3627086"/>
                  <a:pt x="1960794" y="3627086"/>
                  <a:pt x="1961674" y="3623805"/>
                </a:cubicBezTo>
                <a:close/>
                <a:moveTo>
                  <a:pt x="6199520" y="3608723"/>
                </a:moveTo>
                <a:cubicBezTo>
                  <a:pt x="6189150" y="3634846"/>
                  <a:pt x="6186664" y="3679206"/>
                  <a:pt x="6184735" y="3707510"/>
                </a:cubicBezTo>
                <a:cubicBezTo>
                  <a:pt x="6172479" y="3706143"/>
                  <a:pt x="6159367" y="3756759"/>
                  <a:pt x="6163438" y="3775812"/>
                </a:cubicBezTo>
                <a:cubicBezTo>
                  <a:pt x="6163438" y="3775812"/>
                  <a:pt x="6163438" y="3775812"/>
                  <a:pt x="6164252" y="3779623"/>
                </a:cubicBezTo>
                <a:cubicBezTo>
                  <a:pt x="6164252" y="3779623"/>
                  <a:pt x="6161253" y="3784247"/>
                  <a:pt x="6161253" y="3784247"/>
                </a:cubicBezTo>
                <a:cubicBezTo>
                  <a:pt x="6162069" y="3788059"/>
                  <a:pt x="6165881" y="3787245"/>
                  <a:pt x="6165881" y="3787245"/>
                </a:cubicBezTo>
                <a:cubicBezTo>
                  <a:pt x="6169695" y="3786429"/>
                  <a:pt x="6168881" y="3782617"/>
                  <a:pt x="6168881" y="3782617"/>
                </a:cubicBezTo>
                <a:cubicBezTo>
                  <a:pt x="6161510" y="3804116"/>
                  <a:pt x="6151697" y="3814180"/>
                  <a:pt x="6144582" y="3855546"/>
                </a:cubicBezTo>
                <a:cubicBezTo>
                  <a:pt x="6145397" y="3859358"/>
                  <a:pt x="6141585" y="3860172"/>
                  <a:pt x="6142399" y="3863981"/>
                </a:cubicBezTo>
                <a:cubicBezTo>
                  <a:pt x="6143213" y="3867791"/>
                  <a:pt x="6139398" y="3868606"/>
                  <a:pt x="6139398" y="3868606"/>
                </a:cubicBezTo>
                <a:cubicBezTo>
                  <a:pt x="6141026" y="3876229"/>
                  <a:pt x="6141026" y="3876229"/>
                  <a:pt x="6144841" y="3875415"/>
                </a:cubicBezTo>
                <a:cubicBezTo>
                  <a:pt x="6141840" y="3880038"/>
                  <a:pt x="6137470" y="3896910"/>
                  <a:pt x="6133657" y="3897726"/>
                </a:cubicBezTo>
                <a:cubicBezTo>
                  <a:pt x="6125173" y="3951336"/>
                  <a:pt x="6094619" y="4013646"/>
                  <a:pt x="6089949" y="4066444"/>
                </a:cubicBezTo>
                <a:lnTo>
                  <a:pt x="6092651" y="4060432"/>
                </a:lnTo>
                <a:lnTo>
                  <a:pt x="6092947" y="4061819"/>
                </a:lnTo>
                <a:cubicBezTo>
                  <a:pt x="6089949" y="4066444"/>
                  <a:pt x="6089949" y="4066444"/>
                  <a:pt x="6090763" y="4070255"/>
                </a:cubicBezTo>
                <a:cubicBezTo>
                  <a:pt x="6090763" y="4070255"/>
                  <a:pt x="6094575" y="4069439"/>
                  <a:pt x="6094575" y="4069439"/>
                </a:cubicBezTo>
                <a:cubicBezTo>
                  <a:pt x="6097575" y="4064815"/>
                  <a:pt x="6097575" y="4064815"/>
                  <a:pt x="6096761" y="4061003"/>
                </a:cubicBezTo>
                <a:cubicBezTo>
                  <a:pt x="6098389" y="4068625"/>
                  <a:pt x="6094833" y="4089307"/>
                  <a:pt x="6093461" y="4101553"/>
                </a:cubicBezTo>
                <a:cubicBezTo>
                  <a:pt x="6092647" y="4097743"/>
                  <a:pt x="6092647" y="4097743"/>
                  <a:pt x="6092647" y="4097743"/>
                </a:cubicBezTo>
                <a:cubicBezTo>
                  <a:pt x="6092647" y="4097743"/>
                  <a:pt x="6089647" y="4102367"/>
                  <a:pt x="6090461" y="4106179"/>
                </a:cubicBezTo>
                <a:cubicBezTo>
                  <a:pt x="6086648" y="4106993"/>
                  <a:pt x="6087462" y="4110804"/>
                  <a:pt x="6087462" y="4110804"/>
                </a:cubicBezTo>
                <a:cubicBezTo>
                  <a:pt x="6076534" y="4152985"/>
                  <a:pt x="6060166" y="4188356"/>
                  <a:pt x="6037541" y="4213114"/>
                </a:cubicBezTo>
                <a:cubicBezTo>
                  <a:pt x="6041354" y="4212298"/>
                  <a:pt x="6040540" y="4208487"/>
                  <a:pt x="6040540" y="4208487"/>
                </a:cubicBezTo>
                <a:cubicBezTo>
                  <a:pt x="6039726" y="4204676"/>
                  <a:pt x="6039726" y="4204676"/>
                  <a:pt x="6035913" y="4205492"/>
                </a:cubicBezTo>
                <a:cubicBezTo>
                  <a:pt x="6035913" y="4205492"/>
                  <a:pt x="6036727" y="4209302"/>
                  <a:pt x="6036727" y="4209302"/>
                </a:cubicBezTo>
                <a:cubicBezTo>
                  <a:pt x="6036727" y="4209302"/>
                  <a:pt x="6036727" y="4209302"/>
                  <a:pt x="6037541" y="4213114"/>
                </a:cubicBezTo>
                <a:cubicBezTo>
                  <a:pt x="6033727" y="4213928"/>
                  <a:pt x="6034541" y="4217738"/>
                  <a:pt x="6034541" y="4217738"/>
                </a:cubicBezTo>
                <a:cubicBezTo>
                  <a:pt x="6029913" y="4214742"/>
                  <a:pt x="6024727" y="4227804"/>
                  <a:pt x="6019543" y="4240865"/>
                </a:cubicBezTo>
                <a:cubicBezTo>
                  <a:pt x="6024171" y="4243861"/>
                  <a:pt x="6026355" y="4235425"/>
                  <a:pt x="6026355" y="4235425"/>
                </a:cubicBezTo>
                <a:cubicBezTo>
                  <a:pt x="6027169" y="4239235"/>
                  <a:pt x="6027169" y="4239235"/>
                  <a:pt x="6027169" y="4239235"/>
                </a:cubicBezTo>
                <a:cubicBezTo>
                  <a:pt x="6027984" y="4243047"/>
                  <a:pt x="6027984" y="4243047"/>
                  <a:pt x="6027984" y="4243047"/>
                </a:cubicBezTo>
                <a:cubicBezTo>
                  <a:pt x="6027984" y="4243047"/>
                  <a:pt x="6030985" y="4238420"/>
                  <a:pt x="6030985" y="4238420"/>
                </a:cubicBezTo>
                <a:cubicBezTo>
                  <a:pt x="6025799" y="4251482"/>
                  <a:pt x="6029612" y="4250666"/>
                  <a:pt x="6021427" y="4268354"/>
                </a:cubicBezTo>
                <a:cubicBezTo>
                  <a:pt x="6020613" y="4264544"/>
                  <a:pt x="6020613" y="4264544"/>
                  <a:pt x="6020613" y="4264544"/>
                </a:cubicBezTo>
                <a:cubicBezTo>
                  <a:pt x="6020613" y="4264544"/>
                  <a:pt x="6020613" y="4264544"/>
                  <a:pt x="6023613" y="4259918"/>
                </a:cubicBezTo>
                <a:cubicBezTo>
                  <a:pt x="6022799" y="4256108"/>
                  <a:pt x="6022799" y="4256108"/>
                  <a:pt x="6022799" y="4256108"/>
                </a:cubicBezTo>
                <a:cubicBezTo>
                  <a:pt x="6018985" y="4256922"/>
                  <a:pt x="6015986" y="4261548"/>
                  <a:pt x="6016800" y="4265358"/>
                </a:cubicBezTo>
                <a:cubicBezTo>
                  <a:pt x="6016800" y="4265358"/>
                  <a:pt x="6012987" y="4266173"/>
                  <a:pt x="6013801" y="4269984"/>
                </a:cubicBezTo>
                <a:cubicBezTo>
                  <a:pt x="6006175" y="4271612"/>
                  <a:pt x="5997175" y="4285488"/>
                  <a:pt x="5985177" y="4303990"/>
                </a:cubicBezTo>
                <a:cubicBezTo>
                  <a:pt x="5976993" y="4321677"/>
                  <a:pt x="5969622" y="4343174"/>
                  <a:pt x="5968249" y="4355422"/>
                </a:cubicBezTo>
                <a:cubicBezTo>
                  <a:pt x="5968249" y="4355422"/>
                  <a:pt x="5968249" y="4355422"/>
                  <a:pt x="5964437" y="4356236"/>
                </a:cubicBezTo>
                <a:cubicBezTo>
                  <a:pt x="5964437" y="4356236"/>
                  <a:pt x="5961437" y="4360860"/>
                  <a:pt x="5962251" y="4364670"/>
                </a:cubicBezTo>
                <a:cubicBezTo>
                  <a:pt x="5958437" y="4365486"/>
                  <a:pt x="5958437" y="4365486"/>
                  <a:pt x="5958437" y="4365486"/>
                </a:cubicBezTo>
                <a:cubicBezTo>
                  <a:pt x="5959251" y="4369296"/>
                  <a:pt x="5959251" y="4369296"/>
                  <a:pt x="5959251" y="4369296"/>
                </a:cubicBezTo>
                <a:cubicBezTo>
                  <a:pt x="5954067" y="4382358"/>
                  <a:pt x="5949439" y="4379362"/>
                  <a:pt x="5945069" y="4396235"/>
                </a:cubicBezTo>
                <a:cubicBezTo>
                  <a:pt x="5946697" y="4403855"/>
                  <a:pt x="5951881" y="4390793"/>
                  <a:pt x="5955695" y="4389979"/>
                </a:cubicBezTo>
                <a:cubicBezTo>
                  <a:pt x="5955695" y="4389979"/>
                  <a:pt x="5956509" y="4393791"/>
                  <a:pt x="5956509" y="4393791"/>
                </a:cubicBezTo>
                <a:cubicBezTo>
                  <a:pt x="5957323" y="4397601"/>
                  <a:pt x="5960323" y="4392975"/>
                  <a:pt x="5959509" y="4389164"/>
                </a:cubicBezTo>
                <a:cubicBezTo>
                  <a:pt x="5963323" y="4388350"/>
                  <a:pt x="5963323" y="4388350"/>
                  <a:pt x="5963323" y="4388350"/>
                </a:cubicBezTo>
                <a:cubicBezTo>
                  <a:pt x="5958137" y="4401410"/>
                  <a:pt x="5949139" y="4415286"/>
                  <a:pt x="5943140" y="4424538"/>
                </a:cubicBezTo>
                <a:cubicBezTo>
                  <a:pt x="5933884" y="4418547"/>
                  <a:pt x="5933884" y="4418547"/>
                  <a:pt x="5933884" y="4418547"/>
                </a:cubicBezTo>
                <a:cubicBezTo>
                  <a:pt x="5921072" y="4433236"/>
                  <a:pt x="5908260" y="4447927"/>
                  <a:pt x="5895447" y="4462619"/>
                </a:cubicBezTo>
                <a:cubicBezTo>
                  <a:pt x="5887263" y="4480304"/>
                  <a:pt x="5892705" y="4487111"/>
                  <a:pt x="5880707" y="4505613"/>
                </a:cubicBezTo>
                <a:cubicBezTo>
                  <a:pt x="5870893" y="4515679"/>
                  <a:pt x="5861081" y="4525744"/>
                  <a:pt x="5846083" y="4548870"/>
                </a:cubicBezTo>
                <a:cubicBezTo>
                  <a:pt x="5840898" y="4561932"/>
                  <a:pt x="5852339" y="4559487"/>
                  <a:pt x="5839527" y="4574178"/>
                </a:cubicBezTo>
                <a:cubicBezTo>
                  <a:pt x="5798904" y="4626687"/>
                  <a:pt x="5769165" y="4692807"/>
                  <a:pt x="5727729" y="4741505"/>
                </a:cubicBezTo>
                <a:cubicBezTo>
                  <a:pt x="5757167" y="4711309"/>
                  <a:pt x="5784163" y="4669680"/>
                  <a:pt x="5808417" y="4652545"/>
                </a:cubicBezTo>
                <a:cubicBezTo>
                  <a:pt x="5824787" y="4617173"/>
                  <a:pt x="5848781" y="4580169"/>
                  <a:pt x="5869779" y="4547793"/>
                </a:cubicBezTo>
                <a:cubicBezTo>
                  <a:pt x="5870593" y="4551603"/>
                  <a:pt x="5870593" y="4551603"/>
                  <a:pt x="5870593" y="4551603"/>
                </a:cubicBezTo>
                <a:cubicBezTo>
                  <a:pt x="5867593" y="4556229"/>
                  <a:pt x="5867593" y="4556229"/>
                  <a:pt x="5868407" y="4560039"/>
                </a:cubicBezTo>
                <a:cubicBezTo>
                  <a:pt x="5868407" y="4560039"/>
                  <a:pt x="5872222" y="4559224"/>
                  <a:pt x="5871408" y="4555413"/>
                </a:cubicBezTo>
                <a:cubicBezTo>
                  <a:pt x="5878220" y="4549973"/>
                  <a:pt x="5878220" y="4549973"/>
                  <a:pt x="5878220" y="4549973"/>
                </a:cubicBezTo>
                <a:cubicBezTo>
                  <a:pt x="5875221" y="4554598"/>
                  <a:pt x="5872222" y="4559224"/>
                  <a:pt x="5869221" y="4563850"/>
                </a:cubicBezTo>
                <a:cubicBezTo>
                  <a:pt x="5893476" y="4546714"/>
                  <a:pt x="5914473" y="4514338"/>
                  <a:pt x="5934654" y="4478149"/>
                </a:cubicBezTo>
                <a:cubicBezTo>
                  <a:pt x="5954024" y="4438150"/>
                  <a:pt x="5976392" y="4393527"/>
                  <a:pt x="5995761" y="4353528"/>
                </a:cubicBezTo>
                <a:cubicBezTo>
                  <a:pt x="6007759" y="4335026"/>
                  <a:pt x="6024942" y="4303464"/>
                  <a:pt x="6037497" y="4268905"/>
                </a:cubicBezTo>
                <a:cubicBezTo>
                  <a:pt x="6054681" y="4237344"/>
                  <a:pt x="6063422" y="4203598"/>
                  <a:pt x="6066979" y="4182916"/>
                </a:cubicBezTo>
                <a:cubicBezTo>
                  <a:pt x="6078162" y="4160604"/>
                  <a:pt x="6088532" y="4134483"/>
                  <a:pt x="6092089" y="4113800"/>
                </a:cubicBezTo>
                <a:cubicBezTo>
                  <a:pt x="6092089" y="4113800"/>
                  <a:pt x="6095903" y="4112984"/>
                  <a:pt x="6095089" y="4109174"/>
                </a:cubicBezTo>
                <a:cubicBezTo>
                  <a:pt x="6098089" y="4104550"/>
                  <a:pt x="6098089" y="4104550"/>
                  <a:pt x="6097275" y="4100738"/>
                </a:cubicBezTo>
                <a:cubicBezTo>
                  <a:pt x="6124013" y="4039243"/>
                  <a:pt x="6133313" y="3989443"/>
                  <a:pt x="6147797" y="3926580"/>
                </a:cubicBezTo>
                <a:cubicBezTo>
                  <a:pt x="6158423" y="3920325"/>
                  <a:pt x="6157052" y="3932572"/>
                  <a:pt x="6161681" y="3935566"/>
                </a:cubicBezTo>
                <a:cubicBezTo>
                  <a:pt x="6168493" y="3930128"/>
                  <a:pt x="6170678" y="3921692"/>
                  <a:pt x="6176677" y="3912441"/>
                </a:cubicBezTo>
                <a:cubicBezTo>
                  <a:pt x="6173679" y="3917066"/>
                  <a:pt x="6174493" y="3920876"/>
                  <a:pt x="6174493" y="3920876"/>
                </a:cubicBezTo>
                <a:cubicBezTo>
                  <a:pt x="6171492" y="3925502"/>
                  <a:pt x="6171492" y="3925502"/>
                  <a:pt x="6172306" y="3929312"/>
                </a:cubicBezTo>
                <a:cubicBezTo>
                  <a:pt x="6176121" y="3928497"/>
                  <a:pt x="6175307" y="3924687"/>
                  <a:pt x="6175307" y="3924687"/>
                </a:cubicBezTo>
                <a:cubicBezTo>
                  <a:pt x="6178306" y="3920062"/>
                  <a:pt x="6177492" y="3916252"/>
                  <a:pt x="6177492" y="3916252"/>
                </a:cubicBezTo>
                <a:cubicBezTo>
                  <a:pt x="6177492" y="3916252"/>
                  <a:pt x="6180491" y="3911626"/>
                  <a:pt x="6180491" y="3911626"/>
                </a:cubicBezTo>
                <a:cubicBezTo>
                  <a:pt x="6182677" y="3903190"/>
                  <a:pt x="6184863" y="3894755"/>
                  <a:pt x="6187861" y="3890129"/>
                </a:cubicBezTo>
                <a:cubicBezTo>
                  <a:pt x="6187861" y="3890129"/>
                  <a:pt x="6187861" y="3890129"/>
                  <a:pt x="6187047" y="3886319"/>
                </a:cubicBezTo>
                <a:cubicBezTo>
                  <a:pt x="6187047" y="3886319"/>
                  <a:pt x="6186233" y="3882508"/>
                  <a:pt x="6186233" y="3882508"/>
                </a:cubicBezTo>
                <a:lnTo>
                  <a:pt x="6183373" y="3883119"/>
                </a:lnTo>
                <a:lnTo>
                  <a:pt x="6183513" y="3879104"/>
                </a:lnTo>
                <a:cubicBezTo>
                  <a:pt x="6183107" y="3877200"/>
                  <a:pt x="6182699" y="3875294"/>
                  <a:pt x="6183791" y="3871076"/>
                </a:cubicBezTo>
                <a:cubicBezTo>
                  <a:pt x="6177536" y="3860460"/>
                  <a:pt x="6174793" y="3884952"/>
                  <a:pt x="6167166" y="3886581"/>
                </a:cubicBezTo>
                <a:cubicBezTo>
                  <a:pt x="6170722" y="3865899"/>
                  <a:pt x="6166095" y="3862904"/>
                  <a:pt x="6168280" y="3854469"/>
                </a:cubicBezTo>
                <a:cubicBezTo>
                  <a:pt x="6163653" y="3851471"/>
                  <a:pt x="6163653" y="3851471"/>
                  <a:pt x="6163653" y="3851471"/>
                </a:cubicBezTo>
                <a:cubicBezTo>
                  <a:pt x="6163653" y="3851471"/>
                  <a:pt x="6163653" y="3851471"/>
                  <a:pt x="6167465" y="3850657"/>
                </a:cubicBezTo>
                <a:cubicBezTo>
                  <a:pt x="6167465" y="3850657"/>
                  <a:pt x="6166651" y="3846847"/>
                  <a:pt x="6166651" y="3846847"/>
                </a:cubicBezTo>
                <a:cubicBezTo>
                  <a:pt x="6169652" y="3842221"/>
                  <a:pt x="6169652" y="3842221"/>
                  <a:pt x="6165837" y="3843036"/>
                </a:cubicBezTo>
                <a:cubicBezTo>
                  <a:pt x="6165022" y="3839226"/>
                  <a:pt x="6165022" y="3839226"/>
                  <a:pt x="6165022" y="3839226"/>
                </a:cubicBezTo>
                <a:cubicBezTo>
                  <a:pt x="6174579" y="3809291"/>
                  <a:pt x="6184949" y="3783170"/>
                  <a:pt x="6175693" y="3777178"/>
                </a:cubicBezTo>
                <a:cubicBezTo>
                  <a:pt x="6171880" y="3777993"/>
                  <a:pt x="6171880" y="3777993"/>
                  <a:pt x="6171880" y="3777993"/>
                </a:cubicBezTo>
                <a:cubicBezTo>
                  <a:pt x="6175693" y="3777178"/>
                  <a:pt x="6174879" y="3773367"/>
                  <a:pt x="6174879" y="3773367"/>
                </a:cubicBezTo>
                <a:cubicBezTo>
                  <a:pt x="6178693" y="3772553"/>
                  <a:pt x="6177065" y="3764931"/>
                  <a:pt x="6180065" y="3760306"/>
                </a:cubicBezTo>
                <a:cubicBezTo>
                  <a:pt x="6179251" y="3756496"/>
                  <a:pt x="6179251" y="3756496"/>
                  <a:pt x="6175436" y="3757310"/>
                </a:cubicBezTo>
                <a:cubicBezTo>
                  <a:pt x="6186063" y="3751055"/>
                  <a:pt x="6192619" y="3725749"/>
                  <a:pt x="6197548" y="3692818"/>
                </a:cubicBezTo>
                <a:cubicBezTo>
                  <a:pt x="6202477" y="3659890"/>
                  <a:pt x="6199777" y="3628590"/>
                  <a:pt x="6199520" y="3608723"/>
                </a:cubicBezTo>
                <a:close/>
                <a:moveTo>
                  <a:pt x="6065238" y="3308795"/>
                </a:moveTo>
                <a:lnTo>
                  <a:pt x="6065531" y="3314628"/>
                </a:lnTo>
                <a:cubicBezTo>
                  <a:pt x="6065619" y="3535954"/>
                  <a:pt x="6032197" y="3753635"/>
                  <a:pt x="5962661" y="3968210"/>
                </a:cubicBezTo>
                <a:cubicBezTo>
                  <a:pt x="5923735" y="4086245"/>
                  <a:pt x="5863115" y="4192627"/>
                  <a:pt x="5809937" y="4303923"/>
                </a:cubicBezTo>
                <a:cubicBezTo>
                  <a:pt x="5743915" y="4446814"/>
                  <a:pt x="5660651" y="4577784"/>
                  <a:pt x="5551706" y="4690196"/>
                </a:cubicBezTo>
                <a:cubicBezTo>
                  <a:pt x="5541612" y="4700629"/>
                  <a:pt x="5535239" y="4713519"/>
                  <a:pt x="5516536" y="4707050"/>
                </a:cubicBezTo>
                <a:cubicBezTo>
                  <a:pt x="5511453" y="4704228"/>
                  <a:pt x="5505908" y="4708581"/>
                  <a:pt x="5503087" y="4713664"/>
                </a:cubicBezTo>
                <a:cubicBezTo>
                  <a:pt x="5442689" y="4786530"/>
                  <a:pt x="5375216" y="4853121"/>
                  <a:pt x="5304022" y="4917255"/>
                </a:cubicBezTo>
                <a:cubicBezTo>
                  <a:pt x="5302296" y="4918251"/>
                  <a:pt x="5301565" y="4920976"/>
                  <a:pt x="5300471" y="4925062"/>
                </a:cubicBezTo>
                <a:cubicBezTo>
                  <a:pt x="5316350" y="4936615"/>
                  <a:pt x="5328341" y="4935449"/>
                  <a:pt x="5343981" y="4920662"/>
                </a:cubicBezTo>
                <a:cubicBezTo>
                  <a:pt x="5452365" y="4821238"/>
                  <a:pt x="5563109" y="4723908"/>
                  <a:pt x="5655346" y="4608480"/>
                </a:cubicBezTo>
                <a:cubicBezTo>
                  <a:pt x="5805256" y="4419455"/>
                  <a:pt x="5915500" y="4209583"/>
                  <a:pt x="5983356" y="3978135"/>
                </a:cubicBezTo>
                <a:cubicBezTo>
                  <a:pt x="6021115" y="3848108"/>
                  <a:pt x="6058875" y="3718084"/>
                  <a:pt x="6073117" y="3583217"/>
                </a:cubicBezTo>
                <a:lnTo>
                  <a:pt x="6074066" y="3578467"/>
                </a:lnTo>
                <a:lnTo>
                  <a:pt x="6079369" y="3507090"/>
                </a:lnTo>
                <a:cubicBezTo>
                  <a:pt x="6079795" y="3459249"/>
                  <a:pt x="6077335" y="3411548"/>
                  <a:pt x="6072751" y="3363985"/>
                </a:cubicBezTo>
                <a:close/>
                <a:moveTo>
                  <a:pt x="2047326" y="3281632"/>
                </a:moveTo>
                <a:lnTo>
                  <a:pt x="2045645" y="3284178"/>
                </a:lnTo>
                <a:lnTo>
                  <a:pt x="2047343" y="3286585"/>
                </a:lnTo>
                <a:close/>
                <a:moveTo>
                  <a:pt x="2051036" y="3201671"/>
                </a:moveTo>
                <a:lnTo>
                  <a:pt x="2050661" y="3206416"/>
                </a:lnTo>
                <a:cubicBezTo>
                  <a:pt x="2050023" y="3213716"/>
                  <a:pt x="2049494" y="3220607"/>
                  <a:pt x="2049263" y="3226807"/>
                </a:cubicBezTo>
                <a:lnTo>
                  <a:pt x="2049406" y="3233130"/>
                </a:lnTo>
                <a:close/>
                <a:moveTo>
                  <a:pt x="1495570" y="3077486"/>
                </a:moveTo>
                <a:cubicBezTo>
                  <a:pt x="1496569" y="3082159"/>
                  <a:pt x="1496569" y="3082159"/>
                  <a:pt x="1496569" y="3082159"/>
                </a:cubicBezTo>
                <a:cubicBezTo>
                  <a:pt x="1496569" y="3082159"/>
                  <a:pt x="1491897" y="3083156"/>
                  <a:pt x="1491897" y="3083156"/>
                </a:cubicBezTo>
                <a:cubicBezTo>
                  <a:pt x="1495570" y="3077486"/>
                  <a:pt x="1495570" y="3077486"/>
                  <a:pt x="1495570" y="3077486"/>
                </a:cubicBezTo>
                <a:close/>
                <a:moveTo>
                  <a:pt x="2063000" y="3065542"/>
                </a:moveTo>
                <a:lnTo>
                  <a:pt x="2061195" y="3075253"/>
                </a:lnTo>
                <a:cubicBezTo>
                  <a:pt x="2060063" y="3083575"/>
                  <a:pt x="2059108" y="3092878"/>
                  <a:pt x="2058277" y="3102543"/>
                </a:cubicBezTo>
                <a:lnTo>
                  <a:pt x="2056929" y="3122128"/>
                </a:lnTo>
                <a:close/>
                <a:moveTo>
                  <a:pt x="6487598" y="3056185"/>
                </a:moveTo>
                <a:cubicBezTo>
                  <a:pt x="6488597" y="3060857"/>
                  <a:pt x="6493268" y="3059858"/>
                  <a:pt x="6493268" y="3059858"/>
                </a:cubicBezTo>
                <a:cubicBezTo>
                  <a:pt x="6488597" y="3060857"/>
                  <a:pt x="6488597" y="3060857"/>
                  <a:pt x="6488597" y="3060857"/>
                </a:cubicBezTo>
                <a:cubicBezTo>
                  <a:pt x="6487598" y="3056185"/>
                  <a:pt x="6487598" y="3056185"/>
                  <a:pt x="6487598" y="3056185"/>
                </a:cubicBezTo>
                <a:close/>
                <a:moveTo>
                  <a:pt x="6485963" y="3002807"/>
                </a:moveTo>
                <a:cubicBezTo>
                  <a:pt x="6493945" y="3040177"/>
                  <a:pt x="6496941" y="3054189"/>
                  <a:pt x="6508597" y="3085888"/>
                </a:cubicBezTo>
                <a:cubicBezTo>
                  <a:pt x="6512769" y="3082554"/>
                  <a:pt x="6517021" y="3085309"/>
                  <a:pt x="6520853" y="3091817"/>
                </a:cubicBezTo>
                <a:lnTo>
                  <a:pt x="6530564" y="3120178"/>
                </a:lnTo>
                <a:lnTo>
                  <a:pt x="6530564" y="3206162"/>
                </a:lnTo>
                <a:lnTo>
                  <a:pt x="6521209" y="3190646"/>
                </a:lnTo>
                <a:cubicBezTo>
                  <a:pt x="6526878" y="3194319"/>
                  <a:pt x="6526878" y="3194319"/>
                  <a:pt x="6525881" y="3189649"/>
                </a:cubicBezTo>
                <a:cubicBezTo>
                  <a:pt x="6529555" y="3183979"/>
                  <a:pt x="6523885" y="3180305"/>
                  <a:pt x="6523885" y="3180305"/>
                </a:cubicBezTo>
                <a:cubicBezTo>
                  <a:pt x="6523885" y="3180305"/>
                  <a:pt x="6523885" y="3180305"/>
                  <a:pt x="6522887" y="3175635"/>
                </a:cubicBezTo>
                <a:cubicBezTo>
                  <a:pt x="6529235" y="3159627"/>
                  <a:pt x="6512229" y="3148606"/>
                  <a:pt x="6517578" y="3127927"/>
                </a:cubicBezTo>
                <a:cubicBezTo>
                  <a:pt x="6512907" y="3128925"/>
                  <a:pt x="6512907" y="3128925"/>
                  <a:pt x="6512907" y="3128925"/>
                </a:cubicBezTo>
                <a:cubicBezTo>
                  <a:pt x="6517578" y="3127927"/>
                  <a:pt x="6516581" y="3123256"/>
                  <a:pt x="6516581" y="3123256"/>
                </a:cubicBezTo>
                <a:cubicBezTo>
                  <a:pt x="6515583" y="3118585"/>
                  <a:pt x="6515583" y="3118585"/>
                  <a:pt x="6510911" y="3119583"/>
                </a:cubicBezTo>
                <a:cubicBezTo>
                  <a:pt x="6507917" y="3105571"/>
                  <a:pt x="6504923" y="3091557"/>
                  <a:pt x="6504923" y="3091557"/>
                </a:cubicBezTo>
                <a:cubicBezTo>
                  <a:pt x="6501930" y="3077543"/>
                  <a:pt x="6502249" y="3101897"/>
                  <a:pt x="6497260" y="3078542"/>
                </a:cubicBezTo>
                <a:cubicBezTo>
                  <a:pt x="6502927" y="3082216"/>
                  <a:pt x="6506600" y="3076546"/>
                  <a:pt x="6500931" y="3072873"/>
                </a:cubicBezTo>
                <a:cubicBezTo>
                  <a:pt x="6495263" y="3069200"/>
                  <a:pt x="6495583" y="3093553"/>
                  <a:pt x="6490593" y="3070198"/>
                </a:cubicBezTo>
                <a:cubicBezTo>
                  <a:pt x="6490593" y="3070198"/>
                  <a:pt x="6490593" y="3070198"/>
                  <a:pt x="6495263" y="3069200"/>
                </a:cubicBezTo>
                <a:cubicBezTo>
                  <a:pt x="6495263" y="3069200"/>
                  <a:pt x="6495263" y="3069200"/>
                  <a:pt x="6494265" y="3064529"/>
                </a:cubicBezTo>
                <a:cubicBezTo>
                  <a:pt x="6494265" y="3064529"/>
                  <a:pt x="6493268" y="3059858"/>
                  <a:pt x="6493268" y="3059858"/>
                </a:cubicBezTo>
                <a:cubicBezTo>
                  <a:pt x="6492269" y="3055188"/>
                  <a:pt x="6492269" y="3055188"/>
                  <a:pt x="6492269" y="3055188"/>
                </a:cubicBezTo>
                <a:cubicBezTo>
                  <a:pt x="6491272" y="3050515"/>
                  <a:pt x="6491272" y="3050515"/>
                  <a:pt x="6491272" y="3050515"/>
                </a:cubicBezTo>
                <a:cubicBezTo>
                  <a:pt x="6495941" y="3049518"/>
                  <a:pt x="6494945" y="3044847"/>
                  <a:pt x="6493945" y="3040177"/>
                </a:cubicBezTo>
                <a:cubicBezTo>
                  <a:pt x="6489275" y="3041174"/>
                  <a:pt x="6488277" y="3036503"/>
                  <a:pt x="6487279" y="3031831"/>
                </a:cubicBezTo>
                <a:cubicBezTo>
                  <a:pt x="6490952" y="3026163"/>
                  <a:pt x="6487959" y="3012150"/>
                  <a:pt x="6485963" y="3002807"/>
                </a:cubicBezTo>
                <a:close/>
                <a:moveTo>
                  <a:pt x="2135961" y="2977892"/>
                </a:moveTo>
                <a:lnTo>
                  <a:pt x="2135002" y="2982694"/>
                </a:lnTo>
                <a:lnTo>
                  <a:pt x="2136350" y="2985028"/>
                </a:lnTo>
                <a:cubicBezTo>
                  <a:pt x="2137229" y="2981748"/>
                  <a:pt x="2138107" y="2978468"/>
                  <a:pt x="2138107" y="2978468"/>
                </a:cubicBezTo>
                <a:close/>
                <a:moveTo>
                  <a:pt x="1530525" y="2870743"/>
                </a:moveTo>
                <a:lnTo>
                  <a:pt x="1530389" y="2874680"/>
                </a:lnTo>
                <a:cubicBezTo>
                  <a:pt x="1530389" y="2874680"/>
                  <a:pt x="1530389" y="2874680"/>
                  <a:pt x="1526716" y="2880348"/>
                </a:cubicBezTo>
                <a:close/>
                <a:moveTo>
                  <a:pt x="1549890" y="2806826"/>
                </a:moveTo>
                <a:lnTo>
                  <a:pt x="1550113" y="2806971"/>
                </a:lnTo>
                <a:lnTo>
                  <a:pt x="1549629" y="2807814"/>
                </a:lnTo>
                <a:close/>
                <a:moveTo>
                  <a:pt x="2190201" y="2770932"/>
                </a:moveTo>
                <a:cubicBezTo>
                  <a:pt x="2189323" y="2774211"/>
                  <a:pt x="2189323" y="2774211"/>
                  <a:pt x="2189323" y="2774211"/>
                </a:cubicBezTo>
                <a:cubicBezTo>
                  <a:pt x="2189323" y="2774211"/>
                  <a:pt x="2189323" y="2774211"/>
                  <a:pt x="2188443" y="2777491"/>
                </a:cubicBezTo>
                <a:cubicBezTo>
                  <a:pt x="2187564" y="2780772"/>
                  <a:pt x="2185806" y="2787331"/>
                  <a:pt x="2184927" y="2790612"/>
                </a:cubicBezTo>
                <a:lnTo>
                  <a:pt x="2181290" y="2797164"/>
                </a:lnTo>
                <a:close/>
                <a:moveTo>
                  <a:pt x="6368398" y="2681145"/>
                </a:moveTo>
                <a:cubicBezTo>
                  <a:pt x="6374068" y="2684818"/>
                  <a:pt x="6375065" y="2689491"/>
                  <a:pt x="6376065" y="2694161"/>
                </a:cubicBezTo>
                <a:cubicBezTo>
                  <a:pt x="6376065" y="2694161"/>
                  <a:pt x="6376065" y="2694161"/>
                  <a:pt x="6377063" y="2698832"/>
                </a:cubicBezTo>
                <a:cubicBezTo>
                  <a:pt x="6378061" y="2703503"/>
                  <a:pt x="6378061" y="2703503"/>
                  <a:pt x="6378061" y="2703503"/>
                </a:cubicBezTo>
                <a:lnTo>
                  <a:pt x="6379057" y="2708174"/>
                </a:lnTo>
                <a:cubicBezTo>
                  <a:pt x="6379057" y="2708174"/>
                  <a:pt x="6378061" y="2703503"/>
                  <a:pt x="6372391" y="2699831"/>
                </a:cubicBezTo>
                <a:cubicBezTo>
                  <a:pt x="6370395" y="2690488"/>
                  <a:pt x="6369397" y="2685816"/>
                  <a:pt x="6368398" y="2681145"/>
                </a:cubicBezTo>
                <a:close/>
                <a:moveTo>
                  <a:pt x="1615952" y="2612189"/>
                </a:moveTo>
                <a:cubicBezTo>
                  <a:pt x="1616951" y="2616860"/>
                  <a:pt x="1616951" y="2616860"/>
                  <a:pt x="1617948" y="2621531"/>
                </a:cubicBezTo>
                <a:cubicBezTo>
                  <a:pt x="1605931" y="2633867"/>
                  <a:pt x="1597227" y="2684569"/>
                  <a:pt x="1578861" y="2712914"/>
                </a:cubicBezTo>
                <a:cubicBezTo>
                  <a:pt x="1581695" y="2714750"/>
                  <a:pt x="1579270" y="2726259"/>
                  <a:pt x="1573966" y="2741433"/>
                </a:cubicBezTo>
                <a:lnTo>
                  <a:pt x="1556905" y="2780304"/>
                </a:lnTo>
                <a:lnTo>
                  <a:pt x="1579289" y="2695699"/>
                </a:lnTo>
                <a:lnTo>
                  <a:pt x="1595842" y="2645791"/>
                </a:lnTo>
                <a:lnTo>
                  <a:pt x="1603256" y="2644207"/>
                </a:lnTo>
                <a:cubicBezTo>
                  <a:pt x="1605931" y="2633867"/>
                  <a:pt x="1608607" y="2623526"/>
                  <a:pt x="1612279" y="2617859"/>
                </a:cubicBezTo>
                <a:cubicBezTo>
                  <a:pt x="1612279" y="2617859"/>
                  <a:pt x="1615952" y="2612189"/>
                  <a:pt x="1615952" y="2612189"/>
                </a:cubicBezTo>
                <a:close/>
                <a:moveTo>
                  <a:pt x="1613956" y="2602847"/>
                </a:moveTo>
                <a:cubicBezTo>
                  <a:pt x="1614953" y="2607518"/>
                  <a:pt x="1610283" y="2608515"/>
                  <a:pt x="1611280" y="2613188"/>
                </a:cubicBezTo>
                <a:cubicBezTo>
                  <a:pt x="1606611" y="2614185"/>
                  <a:pt x="1607608" y="2618857"/>
                  <a:pt x="1607608" y="2618857"/>
                </a:cubicBezTo>
                <a:lnTo>
                  <a:pt x="1599798" y="2633861"/>
                </a:lnTo>
                <a:lnTo>
                  <a:pt x="1607087" y="2611884"/>
                </a:lnTo>
                <a:lnTo>
                  <a:pt x="1610283" y="2608515"/>
                </a:lnTo>
                <a:lnTo>
                  <a:pt x="1609003" y="2606107"/>
                </a:lnTo>
                <a:lnTo>
                  <a:pt x="1609622" y="2604236"/>
                </a:lnTo>
                <a:close/>
                <a:moveTo>
                  <a:pt x="1612438" y="2595743"/>
                </a:moveTo>
                <a:lnTo>
                  <a:pt x="1612958" y="2598177"/>
                </a:lnTo>
                <a:lnTo>
                  <a:pt x="1611136" y="2599671"/>
                </a:lnTo>
                <a:close/>
                <a:moveTo>
                  <a:pt x="1622980" y="2576498"/>
                </a:moveTo>
                <a:cubicBezTo>
                  <a:pt x="1622980" y="2576498"/>
                  <a:pt x="1619308" y="2582167"/>
                  <a:pt x="1620306" y="2586839"/>
                </a:cubicBezTo>
                <a:cubicBezTo>
                  <a:pt x="1620306" y="2586839"/>
                  <a:pt x="1620306" y="2586839"/>
                  <a:pt x="1619308" y="2582167"/>
                </a:cubicBezTo>
                <a:lnTo>
                  <a:pt x="1616762" y="2582712"/>
                </a:lnTo>
                <a:lnTo>
                  <a:pt x="1618505" y="2577454"/>
                </a:lnTo>
                <a:close/>
                <a:moveTo>
                  <a:pt x="1649502" y="2499886"/>
                </a:moveTo>
                <a:lnTo>
                  <a:pt x="1648634" y="2503325"/>
                </a:lnTo>
                <a:cubicBezTo>
                  <a:pt x="1646391" y="2513192"/>
                  <a:pt x="1649461" y="2506126"/>
                  <a:pt x="1655719" y="2501126"/>
                </a:cubicBezTo>
                <a:cubicBezTo>
                  <a:pt x="1639350" y="2538812"/>
                  <a:pt x="1640347" y="2543482"/>
                  <a:pt x="1625655" y="2566159"/>
                </a:cubicBezTo>
                <a:lnTo>
                  <a:pt x="1621993" y="2566942"/>
                </a:lnTo>
                <a:lnTo>
                  <a:pt x="1623115" y="2563555"/>
                </a:lnTo>
                <a:close/>
                <a:moveTo>
                  <a:pt x="2319373" y="2498792"/>
                </a:moveTo>
                <a:lnTo>
                  <a:pt x="2303814" y="2500188"/>
                </a:lnTo>
                <a:cubicBezTo>
                  <a:pt x="2298499" y="2503283"/>
                  <a:pt x="2294412" y="2509011"/>
                  <a:pt x="2290837" y="2517807"/>
                </a:cubicBezTo>
                <a:cubicBezTo>
                  <a:pt x="2265509" y="2577535"/>
                  <a:pt x="2239517" y="2637059"/>
                  <a:pt x="2215875" y="2697450"/>
                </a:cubicBezTo>
                <a:lnTo>
                  <a:pt x="2209226" y="2715686"/>
                </a:lnTo>
                <a:lnTo>
                  <a:pt x="2208765" y="2718664"/>
                </a:lnTo>
                <a:cubicBezTo>
                  <a:pt x="2205398" y="2730616"/>
                  <a:pt x="2197993" y="2748408"/>
                  <a:pt x="2202915" y="2749726"/>
                </a:cubicBezTo>
                <a:lnTo>
                  <a:pt x="2202035" y="2753007"/>
                </a:lnTo>
                <a:cubicBezTo>
                  <a:pt x="2197877" y="2755408"/>
                  <a:pt x="2196118" y="2761968"/>
                  <a:pt x="2195240" y="2765248"/>
                </a:cubicBezTo>
                <a:cubicBezTo>
                  <a:pt x="2191960" y="2764370"/>
                  <a:pt x="2191960" y="2764370"/>
                  <a:pt x="2191960" y="2764370"/>
                </a:cubicBezTo>
                <a:lnTo>
                  <a:pt x="2191515" y="2764250"/>
                </a:lnTo>
                <a:lnTo>
                  <a:pt x="2182554" y="2788823"/>
                </a:lnTo>
                <a:lnTo>
                  <a:pt x="2178751" y="2801737"/>
                </a:lnTo>
                <a:lnTo>
                  <a:pt x="2181290" y="2797164"/>
                </a:lnTo>
                <a:lnTo>
                  <a:pt x="2172327" y="2823555"/>
                </a:lnTo>
                <a:lnTo>
                  <a:pt x="2164219" y="2851082"/>
                </a:lnTo>
                <a:lnTo>
                  <a:pt x="2161835" y="2861828"/>
                </a:lnTo>
                <a:cubicBezTo>
                  <a:pt x="2160677" y="2867176"/>
                  <a:pt x="2159674" y="2871740"/>
                  <a:pt x="2158794" y="2875021"/>
                </a:cubicBezTo>
                <a:cubicBezTo>
                  <a:pt x="2158794" y="2875021"/>
                  <a:pt x="2157915" y="2878301"/>
                  <a:pt x="2157915" y="2878301"/>
                </a:cubicBezTo>
                <a:lnTo>
                  <a:pt x="2148821" y="2913407"/>
                </a:lnTo>
                <a:lnTo>
                  <a:pt x="2139494" y="2960172"/>
                </a:lnTo>
                <a:lnTo>
                  <a:pt x="2142037" y="2950680"/>
                </a:lnTo>
                <a:cubicBezTo>
                  <a:pt x="2148670" y="2925925"/>
                  <a:pt x="2153944" y="2906242"/>
                  <a:pt x="2161195" y="2879181"/>
                </a:cubicBezTo>
                <a:cubicBezTo>
                  <a:pt x="2163598" y="2883339"/>
                  <a:pt x="2164476" y="2880059"/>
                  <a:pt x="2168636" y="2877658"/>
                </a:cubicBezTo>
                <a:cubicBezTo>
                  <a:pt x="2169514" y="2874377"/>
                  <a:pt x="2169514" y="2874377"/>
                  <a:pt x="2169514" y="2874377"/>
                </a:cubicBezTo>
                <a:cubicBezTo>
                  <a:pt x="2166235" y="2873499"/>
                  <a:pt x="2166235" y="2873499"/>
                  <a:pt x="2166235" y="2873499"/>
                </a:cubicBezTo>
                <a:cubicBezTo>
                  <a:pt x="2170865" y="2843097"/>
                  <a:pt x="2191897" y="2817090"/>
                  <a:pt x="2184693" y="2804613"/>
                </a:cubicBezTo>
                <a:cubicBezTo>
                  <a:pt x="2181412" y="2803733"/>
                  <a:pt x="2181412" y="2803733"/>
                  <a:pt x="2181412" y="2803733"/>
                </a:cubicBezTo>
                <a:cubicBezTo>
                  <a:pt x="2185571" y="2801333"/>
                  <a:pt x="2187329" y="2794772"/>
                  <a:pt x="2188209" y="2791491"/>
                </a:cubicBezTo>
                <a:cubicBezTo>
                  <a:pt x="2189087" y="2788211"/>
                  <a:pt x="2189966" y="2784930"/>
                  <a:pt x="2189966" y="2784930"/>
                </a:cubicBezTo>
                <a:cubicBezTo>
                  <a:pt x="2193245" y="2785808"/>
                  <a:pt x="2199806" y="2787568"/>
                  <a:pt x="2202207" y="2791725"/>
                </a:cubicBezTo>
                <a:cubicBezTo>
                  <a:pt x="2201328" y="2795006"/>
                  <a:pt x="2199570" y="2801568"/>
                  <a:pt x="2198691" y="2804847"/>
                </a:cubicBezTo>
                <a:cubicBezTo>
                  <a:pt x="2196934" y="2811408"/>
                  <a:pt x="2191897" y="2817090"/>
                  <a:pt x="2193417" y="2824530"/>
                </a:cubicBezTo>
                <a:cubicBezTo>
                  <a:pt x="2193417" y="2824530"/>
                  <a:pt x="2192539" y="2827809"/>
                  <a:pt x="2192539" y="2827809"/>
                </a:cubicBezTo>
                <a:cubicBezTo>
                  <a:pt x="2192539" y="2827809"/>
                  <a:pt x="2192539" y="2827809"/>
                  <a:pt x="2191660" y="2831090"/>
                </a:cubicBezTo>
                <a:cubicBezTo>
                  <a:pt x="2190780" y="2834370"/>
                  <a:pt x="2190780" y="2834370"/>
                  <a:pt x="2189902" y="2837650"/>
                </a:cubicBezTo>
                <a:cubicBezTo>
                  <a:pt x="2189023" y="2840931"/>
                  <a:pt x="2189023" y="2840931"/>
                  <a:pt x="2189023" y="2840931"/>
                </a:cubicBezTo>
                <a:lnTo>
                  <a:pt x="2189696" y="2840543"/>
                </a:lnTo>
                <a:lnTo>
                  <a:pt x="2208348" y="2778797"/>
                </a:lnTo>
                <a:lnTo>
                  <a:pt x="2211622" y="2769653"/>
                </a:lnTo>
                <a:lnTo>
                  <a:pt x="2207481" y="2772046"/>
                </a:lnTo>
                <a:cubicBezTo>
                  <a:pt x="2203965" y="2785166"/>
                  <a:pt x="2203965" y="2785166"/>
                  <a:pt x="2203965" y="2785166"/>
                </a:cubicBezTo>
                <a:cubicBezTo>
                  <a:pt x="2201565" y="2781008"/>
                  <a:pt x="2195882" y="2775968"/>
                  <a:pt x="2192603" y="2775089"/>
                </a:cubicBezTo>
                <a:cubicBezTo>
                  <a:pt x="2193481" y="2771810"/>
                  <a:pt x="2194361" y="2768530"/>
                  <a:pt x="2194361" y="2768530"/>
                </a:cubicBezTo>
                <a:cubicBezTo>
                  <a:pt x="2195240" y="2765248"/>
                  <a:pt x="2195240" y="2765248"/>
                  <a:pt x="2195240" y="2765248"/>
                </a:cubicBezTo>
                <a:cubicBezTo>
                  <a:pt x="2197641" y="2769408"/>
                  <a:pt x="2197641" y="2769408"/>
                  <a:pt x="2197641" y="2769408"/>
                </a:cubicBezTo>
                <a:cubicBezTo>
                  <a:pt x="2197641" y="2769408"/>
                  <a:pt x="2198519" y="2766127"/>
                  <a:pt x="2201800" y="2767006"/>
                </a:cubicBezTo>
                <a:cubicBezTo>
                  <a:pt x="2202679" y="2763726"/>
                  <a:pt x="2199399" y="2762848"/>
                  <a:pt x="2200278" y="2759567"/>
                </a:cubicBezTo>
                <a:cubicBezTo>
                  <a:pt x="2200278" y="2759567"/>
                  <a:pt x="2201156" y="2756287"/>
                  <a:pt x="2201156" y="2756287"/>
                </a:cubicBezTo>
                <a:cubicBezTo>
                  <a:pt x="2202035" y="2753007"/>
                  <a:pt x="2206194" y="2750606"/>
                  <a:pt x="2207953" y="2744045"/>
                </a:cubicBezTo>
                <a:cubicBezTo>
                  <a:pt x="2211468" y="2730923"/>
                  <a:pt x="2210354" y="2748205"/>
                  <a:pt x="2216271" y="2739241"/>
                </a:cubicBezTo>
                <a:cubicBezTo>
                  <a:pt x="2211468" y="2730923"/>
                  <a:pt x="2220665" y="2722840"/>
                  <a:pt x="2225703" y="2717159"/>
                </a:cubicBezTo>
                <a:cubicBezTo>
                  <a:pt x="2222423" y="2716280"/>
                  <a:pt x="2219144" y="2715402"/>
                  <a:pt x="2220022" y="2712121"/>
                </a:cubicBezTo>
                <a:cubicBezTo>
                  <a:pt x="2223302" y="2712999"/>
                  <a:pt x="2226583" y="2713879"/>
                  <a:pt x="2227462" y="2710598"/>
                </a:cubicBezTo>
                <a:cubicBezTo>
                  <a:pt x="2225060" y="2706440"/>
                  <a:pt x="2227696" y="2696598"/>
                  <a:pt x="2229455" y="2690037"/>
                </a:cubicBezTo>
                <a:cubicBezTo>
                  <a:pt x="2235137" y="2695076"/>
                  <a:pt x="2241290" y="2672114"/>
                  <a:pt x="2238887" y="2667954"/>
                </a:cubicBezTo>
                <a:cubicBezTo>
                  <a:pt x="2239767" y="2664674"/>
                  <a:pt x="2239767" y="2664674"/>
                  <a:pt x="2239767" y="2664674"/>
                </a:cubicBezTo>
                <a:cubicBezTo>
                  <a:pt x="2242404" y="2654833"/>
                  <a:pt x="2246328" y="2666432"/>
                  <a:pt x="2248965" y="2656591"/>
                </a:cubicBezTo>
                <a:cubicBezTo>
                  <a:pt x="2247442" y="2649152"/>
                  <a:pt x="2245041" y="2644992"/>
                  <a:pt x="2252715" y="2629469"/>
                </a:cubicBezTo>
                <a:cubicBezTo>
                  <a:pt x="2257755" y="2623789"/>
                  <a:pt x="2263670" y="2614826"/>
                  <a:pt x="2266307" y="2604985"/>
                </a:cubicBezTo>
                <a:cubicBezTo>
                  <a:pt x="2267187" y="2601706"/>
                  <a:pt x="2268944" y="2595145"/>
                  <a:pt x="2273104" y="2592744"/>
                </a:cubicBezTo>
                <a:cubicBezTo>
                  <a:pt x="2281658" y="2573941"/>
                  <a:pt x="2277264" y="2590343"/>
                  <a:pt x="2287340" y="2578980"/>
                </a:cubicBezTo>
                <a:cubicBezTo>
                  <a:pt x="2284295" y="2564099"/>
                  <a:pt x="2314524" y="2530009"/>
                  <a:pt x="2314759" y="2516010"/>
                </a:cubicBezTo>
                <a:cubicBezTo>
                  <a:pt x="2304684" y="2527372"/>
                  <a:pt x="2318274" y="2502889"/>
                  <a:pt x="2318274" y="2502889"/>
                </a:cubicBezTo>
                <a:close/>
                <a:moveTo>
                  <a:pt x="1745743" y="2277280"/>
                </a:moveTo>
                <a:lnTo>
                  <a:pt x="1746544" y="2277481"/>
                </a:lnTo>
                <a:lnTo>
                  <a:pt x="1735073" y="2301013"/>
                </a:lnTo>
                <a:cubicBezTo>
                  <a:pt x="1725969" y="2321274"/>
                  <a:pt x="1718702" y="2338701"/>
                  <a:pt x="1715529" y="2346705"/>
                </a:cubicBezTo>
                <a:cubicBezTo>
                  <a:pt x="1713852" y="2361715"/>
                  <a:pt x="1680793" y="2412737"/>
                  <a:pt x="1682110" y="2441760"/>
                </a:cubicBezTo>
                <a:cubicBezTo>
                  <a:pt x="1673767" y="2448427"/>
                  <a:pt x="1676442" y="2438087"/>
                  <a:pt x="1676442" y="2438087"/>
                </a:cubicBezTo>
                <a:cubicBezTo>
                  <a:pt x="1675604" y="2445593"/>
                  <a:pt x="1670841" y="2457600"/>
                  <a:pt x="1665372" y="2469147"/>
                </a:cubicBezTo>
                <a:lnTo>
                  <a:pt x="1652015" y="2493822"/>
                </a:lnTo>
                <a:lnTo>
                  <a:pt x="1729501" y="2306860"/>
                </a:lnTo>
                <a:cubicBezTo>
                  <a:pt x="1732137" y="2300212"/>
                  <a:pt x="1734774" y="2293566"/>
                  <a:pt x="1737409" y="2286918"/>
                </a:cubicBezTo>
                <a:cubicBezTo>
                  <a:pt x="1739489" y="2282418"/>
                  <a:pt x="1742262" y="2278784"/>
                  <a:pt x="1745743" y="2277280"/>
                </a:cubicBezTo>
                <a:close/>
                <a:moveTo>
                  <a:pt x="2406271" y="2140812"/>
                </a:moveTo>
                <a:lnTo>
                  <a:pt x="2381400" y="2172178"/>
                </a:lnTo>
                <a:cubicBezTo>
                  <a:pt x="2373073" y="2183571"/>
                  <a:pt x="2365897" y="2193952"/>
                  <a:pt x="2360419" y="2201275"/>
                </a:cubicBezTo>
                <a:cubicBezTo>
                  <a:pt x="2331713" y="2242804"/>
                  <a:pt x="2302362" y="2273613"/>
                  <a:pt x="2279573" y="2306181"/>
                </a:cubicBezTo>
                <a:cubicBezTo>
                  <a:pt x="2265981" y="2330665"/>
                  <a:pt x="2246471" y="2364112"/>
                  <a:pt x="2232000" y="2391875"/>
                </a:cubicBezTo>
                <a:cubicBezTo>
                  <a:pt x="2217764" y="2405641"/>
                  <a:pt x="2208331" y="2427724"/>
                  <a:pt x="2198898" y="2449807"/>
                </a:cubicBezTo>
                <a:cubicBezTo>
                  <a:pt x="2186422" y="2457011"/>
                  <a:pt x="2171071" y="2488057"/>
                  <a:pt x="2155721" y="2519101"/>
                </a:cubicBezTo>
                <a:cubicBezTo>
                  <a:pt x="2140372" y="2550147"/>
                  <a:pt x="2125021" y="2581191"/>
                  <a:pt x="2112543" y="2588395"/>
                </a:cubicBezTo>
                <a:cubicBezTo>
                  <a:pt x="2109906" y="2598236"/>
                  <a:pt x="2102231" y="2613758"/>
                  <a:pt x="2098073" y="2616160"/>
                </a:cubicBezTo>
                <a:cubicBezTo>
                  <a:pt x="2101995" y="2627759"/>
                  <a:pt x="2085767" y="2662085"/>
                  <a:pt x="2078328" y="2663606"/>
                </a:cubicBezTo>
                <a:cubicBezTo>
                  <a:pt x="2077448" y="2666887"/>
                  <a:pt x="2075691" y="2673447"/>
                  <a:pt x="2074811" y="2676728"/>
                </a:cubicBezTo>
                <a:cubicBezTo>
                  <a:pt x="2064970" y="2674091"/>
                  <a:pt x="2063622" y="2705371"/>
                  <a:pt x="2050908" y="2726574"/>
                </a:cubicBezTo>
                <a:cubicBezTo>
                  <a:pt x="2050028" y="2729856"/>
                  <a:pt x="2050028" y="2729856"/>
                  <a:pt x="2050028" y="2729856"/>
                </a:cubicBezTo>
                <a:cubicBezTo>
                  <a:pt x="2050028" y="2729856"/>
                  <a:pt x="2046748" y="2728977"/>
                  <a:pt x="2046748" y="2728977"/>
                </a:cubicBezTo>
                <a:cubicBezTo>
                  <a:pt x="2045870" y="2732257"/>
                  <a:pt x="2045870" y="2732257"/>
                  <a:pt x="2044991" y="2735538"/>
                </a:cubicBezTo>
                <a:cubicBezTo>
                  <a:pt x="2044991" y="2735538"/>
                  <a:pt x="2044991" y="2735538"/>
                  <a:pt x="2048271" y="2736415"/>
                </a:cubicBezTo>
                <a:cubicBezTo>
                  <a:pt x="2048271" y="2736415"/>
                  <a:pt x="2049149" y="2733136"/>
                  <a:pt x="2049149" y="2733136"/>
                </a:cubicBezTo>
                <a:cubicBezTo>
                  <a:pt x="2047392" y="2739696"/>
                  <a:pt x="2044755" y="2749537"/>
                  <a:pt x="2048035" y="2750415"/>
                </a:cubicBezTo>
                <a:cubicBezTo>
                  <a:pt x="2026533" y="2804424"/>
                  <a:pt x="2008310" y="2859309"/>
                  <a:pt x="1995770" y="2919234"/>
                </a:cubicBezTo>
                <a:cubicBezTo>
                  <a:pt x="1992897" y="2943075"/>
                  <a:pt x="1988501" y="2959475"/>
                  <a:pt x="1981470" y="2985718"/>
                </a:cubicBezTo>
                <a:cubicBezTo>
                  <a:pt x="1976840" y="3016119"/>
                  <a:pt x="1971976" y="3060521"/>
                  <a:pt x="1964707" y="3100763"/>
                </a:cubicBezTo>
                <a:cubicBezTo>
                  <a:pt x="1959841" y="3145164"/>
                  <a:pt x="1955856" y="3186286"/>
                  <a:pt x="1953626" y="3220847"/>
                </a:cubicBezTo>
                <a:cubicBezTo>
                  <a:pt x="1949875" y="3247969"/>
                  <a:pt x="1949639" y="3261969"/>
                  <a:pt x="1948288" y="3293249"/>
                </a:cubicBezTo>
                <a:cubicBezTo>
                  <a:pt x="1949811" y="3300688"/>
                  <a:pt x="1947174" y="3310529"/>
                  <a:pt x="1945417" y="3317092"/>
                </a:cubicBezTo>
                <a:cubicBezTo>
                  <a:pt x="1944301" y="3334371"/>
                  <a:pt x="1950626" y="3350128"/>
                  <a:pt x="1946232" y="3366530"/>
                </a:cubicBezTo>
                <a:cubicBezTo>
                  <a:pt x="1946232" y="3366530"/>
                  <a:pt x="1942952" y="3365651"/>
                  <a:pt x="1942952" y="3365651"/>
                </a:cubicBezTo>
                <a:cubicBezTo>
                  <a:pt x="1943831" y="3362372"/>
                  <a:pt x="1939671" y="3364773"/>
                  <a:pt x="1942074" y="3368931"/>
                </a:cubicBezTo>
                <a:cubicBezTo>
                  <a:pt x="1941194" y="3372213"/>
                  <a:pt x="1940315" y="3375492"/>
                  <a:pt x="1940315" y="3375492"/>
                </a:cubicBezTo>
                <a:cubicBezTo>
                  <a:pt x="1943595" y="3376371"/>
                  <a:pt x="1942716" y="3379652"/>
                  <a:pt x="1942716" y="3379652"/>
                </a:cubicBezTo>
                <a:cubicBezTo>
                  <a:pt x="1939437" y="3378772"/>
                  <a:pt x="1938557" y="3382053"/>
                  <a:pt x="1937678" y="3385333"/>
                </a:cubicBezTo>
                <a:cubicBezTo>
                  <a:pt x="1940079" y="3389492"/>
                  <a:pt x="1940958" y="3386211"/>
                  <a:pt x="1944239" y="3387091"/>
                </a:cubicBezTo>
                <a:cubicBezTo>
                  <a:pt x="1944239" y="3387091"/>
                  <a:pt x="1943359" y="3390371"/>
                  <a:pt x="1943359" y="3390371"/>
                </a:cubicBezTo>
                <a:cubicBezTo>
                  <a:pt x="1942481" y="3393652"/>
                  <a:pt x="1944882" y="3397810"/>
                  <a:pt x="1944882" y="3397810"/>
                </a:cubicBezTo>
                <a:cubicBezTo>
                  <a:pt x="1948161" y="3398690"/>
                  <a:pt x="1949041" y="3395409"/>
                  <a:pt x="1949920" y="3392128"/>
                </a:cubicBezTo>
                <a:cubicBezTo>
                  <a:pt x="1946640" y="3391250"/>
                  <a:pt x="1946640" y="3391250"/>
                  <a:pt x="1946640" y="3391250"/>
                </a:cubicBezTo>
                <a:cubicBezTo>
                  <a:pt x="1950798" y="3388848"/>
                  <a:pt x="1950798" y="3388848"/>
                  <a:pt x="1950798" y="3388848"/>
                </a:cubicBezTo>
                <a:cubicBezTo>
                  <a:pt x="1947048" y="3415971"/>
                  <a:pt x="1946341" y="3457970"/>
                  <a:pt x="1955068" y="3477887"/>
                </a:cubicBezTo>
                <a:cubicBezTo>
                  <a:pt x="1953718" y="3509167"/>
                  <a:pt x="1958692" y="3556207"/>
                  <a:pt x="1967593" y="3614845"/>
                </a:cubicBezTo>
                <a:cubicBezTo>
                  <a:pt x="1964311" y="3613965"/>
                  <a:pt x="1964311" y="3613965"/>
                  <a:pt x="1964311" y="3613965"/>
                </a:cubicBezTo>
                <a:cubicBezTo>
                  <a:pt x="1964311" y="3613965"/>
                  <a:pt x="1965190" y="3610685"/>
                  <a:pt x="1965190" y="3610685"/>
                </a:cubicBezTo>
                <a:cubicBezTo>
                  <a:pt x="1962788" y="3606525"/>
                  <a:pt x="1963667" y="3603245"/>
                  <a:pt x="1959509" y="3605646"/>
                </a:cubicBezTo>
                <a:cubicBezTo>
                  <a:pt x="1959509" y="3605646"/>
                  <a:pt x="1958629" y="3608926"/>
                  <a:pt x="1961030" y="3613086"/>
                </a:cubicBezTo>
                <a:cubicBezTo>
                  <a:pt x="1960151" y="3616366"/>
                  <a:pt x="1960151" y="3616366"/>
                  <a:pt x="1962553" y="3620525"/>
                </a:cubicBezTo>
                <a:cubicBezTo>
                  <a:pt x="1959273" y="3619647"/>
                  <a:pt x="1958393" y="3622927"/>
                  <a:pt x="1956636" y="3629487"/>
                </a:cubicBezTo>
                <a:cubicBezTo>
                  <a:pt x="1958276" y="3629926"/>
                  <a:pt x="1959916" y="3630366"/>
                  <a:pt x="1960956" y="3629767"/>
                </a:cubicBezTo>
                <a:lnTo>
                  <a:pt x="1961195" y="3627779"/>
                </a:lnTo>
                <a:lnTo>
                  <a:pt x="1965598" y="3635404"/>
                </a:lnTo>
                <a:cubicBezTo>
                  <a:pt x="1966476" y="3632124"/>
                  <a:pt x="1967355" y="3628843"/>
                  <a:pt x="1968235" y="3625564"/>
                </a:cubicBezTo>
                <a:cubicBezTo>
                  <a:pt x="1975438" y="3638041"/>
                  <a:pt x="1980241" y="3646361"/>
                  <a:pt x="1982406" y="3664519"/>
                </a:cubicBezTo>
                <a:cubicBezTo>
                  <a:pt x="1980005" y="3660359"/>
                  <a:pt x="1979127" y="3663639"/>
                  <a:pt x="1978248" y="3666921"/>
                </a:cubicBezTo>
                <a:cubicBezTo>
                  <a:pt x="1980413" y="3685079"/>
                  <a:pt x="1992420" y="3705876"/>
                  <a:pt x="1993063" y="3716595"/>
                </a:cubicBezTo>
                <a:cubicBezTo>
                  <a:pt x="1993063" y="3716595"/>
                  <a:pt x="1989783" y="3715716"/>
                  <a:pt x="1990662" y="3712437"/>
                </a:cubicBezTo>
                <a:cubicBezTo>
                  <a:pt x="1994349" y="3738035"/>
                  <a:pt x="2006357" y="3758832"/>
                  <a:pt x="2000440" y="3767792"/>
                </a:cubicBezTo>
                <a:cubicBezTo>
                  <a:pt x="2001319" y="3764513"/>
                  <a:pt x="2003721" y="3768672"/>
                  <a:pt x="2002841" y="3771952"/>
                </a:cubicBezTo>
                <a:cubicBezTo>
                  <a:pt x="2010925" y="3781150"/>
                  <a:pt x="2005477" y="3762112"/>
                  <a:pt x="2006357" y="3758832"/>
                </a:cubicBezTo>
                <a:cubicBezTo>
                  <a:pt x="2010925" y="3781150"/>
                  <a:pt x="2009166" y="3787711"/>
                  <a:pt x="2017248" y="3796907"/>
                </a:cubicBezTo>
                <a:cubicBezTo>
                  <a:pt x="2013090" y="3799309"/>
                  <a:pt x="2008288" y="3790991"/>
                  <a:pt x="2012210" y="3802590"/>
                </a:cubicBezTo>
                <a:cubicBezTo>
                  <a:pt x="2017892" y="3807629"/>
                  <a:pt x="2015491" y="3803468"/>
                  <a:pt x="2020293" y="3811786"/>
                </a:cubicBezTo>
                <a:cubicBezTo>
                  <a:pt x="2023573" y="3812666"/>
                  <a:pt x="2022695" y="3815946"/>
                  <a:pt x="2022695" y="3815946"/>
                </a:cubicBezTo>
                <a:cubicBezTo>
                  <a:pt x="2025096" y="3820106"/>
                  <a:pt x="2024217" y="3823386"/>
                  <a:pt x="2027497" y="3824264"/>
                </a:cubicBezTo>
                <a:cubicBezTo>
                  <a:pt x="2030778" y="3825144"/>
                  <a:pt x="2031657" y="3821863"/>
                  <a:pt x="2029256" y="3817704"/>
                </a:cubicBezTo>
                <a:cubicBezTo>
                  <a:pt x="2029256" y="3817704"/>
                  <a:pt x="2029256" y="3817704"/>
                  <a:pt x="2030134" y="3814423"/>
                </a:cubicBezTo>
                <a:cubicBezTo>
                  <a:pt x="2038626" y="3848341"/>
                  <a:pt x="2046708" y="3857538"/>
                  <a:pt x="2060002" y="3899774"/>
                </a:cubicBezTo>
                <a:cubicBezTo>
                  <a:pt x="2049926" y="3911137"/>
                  <a:pt x="2062403" y="3903934"/>
                  <a:pt x="2059530" y="3927774"/>
                </a:cubicBezTo>
                <a:cubicBezTo>
                  <a:pt x="2056251" y="3926896"/>
                  <a:pt x="2056251" y="3926896"/>
                  <a:pt x="2056251" y="3926896"/>
                </a:cubicBezTo>
                <a:cubicBezTo>
                  <a:pt x="2053849" y="3922736"/>
                  <a:pt x="2052969" y="3926018"/>
                  <a:pt x="2055372" y="3930176"/>
                </a:cubicBezTo>
                <a:cubicBezTo>
                  <a:pt x="2054492" y="3933457"/>
                  <a:pt x="2056893" y="3937615"/>
                  <a:pt x="2060174" y="3938494"/>
                </a:cubicBezTo>
                <a:cubicBezTo>
                  <a:pt x="2062575" y="3942653"/>
                  <a:pt x="2062575" y="3942653"/>
                  <a:pt x="2062575" y="3942653"/>
                </a:cubicBezTo>
                <a:cubicBezTo>
                  <a:pt x="2064098" y="3950093"/>
                  <a:pt x="2067378" y="3950971"/>
                  <a:pt x="2071537" y="3948570"/>
                </a:cubicBezTo>
                <a:cubicBezTo>
                  <a:pt x="2069779" y="3955131"/>
                  <a:pt x="2075461" y="3960170"/>
                  <a:pt x="2077862" y="3964329"/>
                </a:cubicBezTo>
                <a:cubicBezTo>
                  <a:pt x="2076340" y="3956889"/>
                  <a:pt x="2074817" y="3949450"/>
                  <a:pt x="2073296" y="3942009"/>
                </a:cubicBezTo>
                <a:cubicBezTo>
                  <a:pt x="2070015" y="3941131"/>
                  <a:pt x="2066735" y="3940252"/>
                  <a:pt x="2066735" y="3940252"/>
                </a:cubicBezTo>
                <a:cubicBezTo>
                  <a:pt x="2066735" y="3940252"/>
                  <a:pt x="2067614" y="3936973"/>
                  <a:pt x="2064334" y="3936093"/>
                </a:cubicBezTo>
                <a:cubicBezTo>
                  <a:pt x="2064334" y="3936093"/>
                  <a:pt x="2065212" y="3932813"/>
                  <a:pt x="2065212" y="3932813"/>
                </a:cubicBezTo>
                <a:cubicBezTo>
                  <a:pt x="2066091" y="3929533"/>
                  <a:pt x="2062811" y="3928653"/>
                  <a:pt x="2059530" y="3927774"/>
                </a:cubicBezTo>
                <a:cubicBezTo>
                  <a:pt x="2070485" y="3913130"/>
                  <a:pt x="2072479" y="3892570"/>
                  <a:pt x="2055670" y="3863455"/>
                </a:cubicBezTo>
                <a:cubicBezTo>
                  <a:pt x="2056550" y="3860175"/>
                  <a:pt x="2054147" y="3856016"/>
                  <a:pt x="2057428" y="3856895"/>
                </a:cubicBezTo>
                <a:cubicBezTo>
                  <a:pt x="2056550" y="3860175"/>
                  <a:pt x="2059829" y="3861055"/>
                  <a:pt x="2060708" y="3857775"/>
                </a:cubicBezTo>
                <a:cubicBezTo>
                  <a:pt x="2060708" y="3857775"/>
                  <a:pt x="2060708" y="3857775"/>
                  <a:pt x="2058307" y="3853615"/>
                </a:cubicBezTo>
                <a:cubicBezTo>
                  <a:pt x="2058307" y="3853615"/>
                  <a:pt x="2059185" y="3850335"/>
                  <a:pt x="2059185" y="3850335"/>
                </a:cubicBezTo>
                <a:cubicBezTo>
                  <a:pt x="2066830" y="3861173"/>
                  <a:pt x="2072013" y="3871351"/>
                  <a:pt x="2075527" y="3882839"/>
                </a:cubicBezTo>
                <a:lnTo>
                  <a:pt x="2081274" y="3919538"/>
                </a:lnTo>
                <a:lnTo>
                  <a:pt x="2079447" y="3919048"/>
                </a:lnTo>
                <a:cubicBezTo>
                  <a:pt x="2078568" y="3922330"/>
                  <a:pt x="2078568" y="3922330"/>
                  <a:pt x="2081850" y="3923208"/>
                </a:cubicBezTo>
                <a:cubicBezTo>
                  <a:pt x="2080091" y="3929767"/>
                  <a:pt x="2083371" y="3930646"/>
                  <a:pt x="2084894" y="3938087"/>
                </a:cubicBezTo>
                <a:cubicBezTo>
                  <a:pt x="2084894" y="3938087"/>
                  <a:pt x="2081612" y="3937209"/>
                  <a:pt x="2082492" y="3933927"/>
                </a:cubicBezTo>
                <a:cubicBezTo>
                  <a:pt x="2082492" y="3933927"/>
                  <a:pt x="2081612" y="3937209"/>
                  <a:pt x="2081612" y="3937209"/>
                </a:cubicBezTo>
                <a:cubicBezTo>
                  <a:pt x="2081612" y="3937209"/>
                  <a:pt x="2084015" y="3941367"/>
                  <a:pt x="2084015" y="3941367"/>
                </a:cubicBezTo>
                <a:cubicBezTo>
                  <a:pt x="2088582" y="3963685"/>
                  <a:pt x="2084187" y="3980086"/>
                  <a:pt x="2096193" y="4000883"/>
                </a:cubicBezTo>
                <a:cubicBezTo>
                  <a:pt x="2091391" y="3992564"/>
                  <a:pt x="2092913" y="4000005"/>
                  <a:pt x="2091155" y="4006565"/>
                </a:cubicBezTo>
                <a:cubicBezTo>
                  <a:pt x="2083952" y="3994087"/>
                  <a:pt x="2086589" y="3984246"/>
                  <a:pt x="2079149" y="3985769"/>
                </a:cubicBezTo>
                <a:cubicBezTo>
                  <a:pt x="2090276" y="4009844"/>
                  <a:pt x="2096601" y="4025603"/>
                  <a:pt x="2105093" y="4059520"/>
                </a:cubicBezTo>
                <a:cubicBezTo>
                  <a:pt x="2101812" y="4058642"/>
                  <a:pt x="2104213" y="4062800"/>
                  <a:pt x="2103334" y="4066081"/>
                </a:cubicBezTo>
                <a:cubicBezTo>
                  <a:pt x="2105736" y="4070241"/>
                  <a:pt x="2108137" y="4074399"/>
                  <a:pt x="2109017" y="4071119"/>
                </a:cubicBezTo>
                <a:cubicBezTo>
                  <a:pt x="2110538" y="4078557"/>
                  <a:pt x="2116220" y="4083597"/>
                  <a:pt x="2124302" y="4092795"/>
                </a:cubicBezTo>
                <a:cubicBezTo>
                  <a:pt x="2120144" y="4095196"/>
                  <a:pt x="2115340" y="4086877"/>
                  <a:pt x="2116863" y="4094316"/>
                </a:cubicBezTo>
                <a:cubicBezTo>
                  <a:pt x="2120144" y="4095196"/>
                  <a:pt x="2121665" y="4102634"/>
                  <a:pt x="2124946" y="4103514"/>
                </a:cubicBezTo>
                <a:cubicBezTo>
                  <a:pt x="2124946" y="4103514"/>
                  <a:pt x="2124068" y="4106796"/>
                  <a:pt x="2127347" y="4107674"/>
                </a:cubicBezTo>
                <a:cubicBezTo>
                  <a:pt x="2126469" y="4110953"/>
                  <a:pt x="2126469" y="4110953"/>
                  <a:pt x="2126469" y="4110953"/>
                </a:cubicBezTo>
                <a:cubicBezTo>
                  <a:pt x="2129749" y="4111834"/>
                  <a:pt x="2129749" y="4111834"/>
                  <a:pt x="2129749" y="4111834"/>
                </a:cubicBezTo>
                <a:cubicBezTo>
                  <a:pt x="2127347" y="4107674"/>
                  <a:pt x="2127347" y="4107674"/>
                  <a:pt x="2127347" y="4107674"/>
                </a:cubicBezTo>
                <a:cubicBezTo>
                  <a:pt x="2128226" y="4104393"/>
                  <a:pt x="2128226" y="4104393"/>
                  <a:pt x="2128226" y="4104393"/>
                </a:cubicBezTo>
                <a:cubicBezTo>
                  <a:pt x="2134551" y="4120150"/>
                  <a:pt x="2134551" y="4120150"/>
                  <a:pt x="2134551" y="4120150"/>
                </a:cubicBezTo>
                <a:cubicBezTo>
                  <a:pt x="2132150" y="4115992"/>
                  <a:pt x="2128870" y="4115113"/>
                  <a:pt x="2131272" y="4119272"/>
                </a:cubicBezTo>
                <a:cubicBezTo>
                  <a:pt x="2149602" y="4155826"/>
                  <a:pt x="2179533" y="4188456"/>
                  <a:pt x="2205304" y="4223489"/>
                </a:cubicBezTo>
                <a:cubicBezTo>
                  <a:pt x="2235233" y="4256119"/>
                  <a:pt x="2261885" y="4287869"/>
                  <a:pt x="2288534" y="4319621"/>
                </a:cubicBezTo>
                <a:cubicBezTo>
                  <a:pt x="2286776" y="4326183"/>
                  <a:pt x="2283495" y="4325304"/>
                  <a:pt x="2276936" y="4323545"/>
                </a:cubicBezTo>
                <a:cubicBezTo>
                  <a:pt x="2302064" y="4347856"/>
                  <a:pt x="2318229" y="4366253"/>
                  <a:pt x="2338554" y="4382245"/>
                </a:cubicBezTo>
                <a:cubicBezTo>
                  <a:pt x="2358000" y="4401520"/>
                  <a:pt x="2378325" y="4417513"/>
                  <a:pt x="2402574" y="4445104"/>
                </a:cubicBezTo>
                <a:cubicBezTo>
                  <a:pt x="2400173" y="4440946"/>
                  <a:pt x="2400173" y="4440946"/>
                  <a:pt x="2399295" y="4444226"/>
                </a:cubicBezTo>
                <a:cubicBezTo>
                  <a:pt x="2399295" y="4444226"/>
                  <a:pt x="2398414" y="4447507"/>
                  <a:pt x="2400815" y="4451665"/>
                </a:cubicBezTo>
                <a:cubicBezTo>
                  <a:pt x="2399937" y="4454946"/>
                  <a:pt x="2399937" y="4454946"/>
                  <a:pt x="2399937" y="4454946"/>
                </a:cubicBezTo>
                <a:cubicBezTo>
                  <a:pt x="2405619" y="4459984"/>
                  <a:pt x="2410421" y="4468302"/>
                  <a:pt x="2414581" y="4465901"/>
                </a:cubicBezTo>
                <a:cubicBezTo>
                  <a:pt x="2413701" y="4469181"/>
                  <a:pt x="2416102" y="4473341"/>
                  <a:pt x="2419383" y="4474219"/>
                </a:cubicBezTo>
                <a:cubicBezTo>
                  <a:pt x="2421785" y="4478379"/>
                  <a:pt x="2422665" y="4475099"/>
                  <a:pt x="2422665" y="4475099"/>
                </a:cubicBezTo>
                <a:cubicBezTo>
                  <a:pt x="2423543" y="4471818"/>
                  <a:pt x="2423543" y="4471818"/>
                  <a:pt x="2423543" y="4471818"/>
                </a:cubicBezTo>
                <a:cubicBezTo>
                  <a:pt x="2436427" y="4489334"/>
                  <a:pt x="2446268" y="4491971"/>
                  <a:pt x="2459154" y="4509487"/>
                </a:cubicBezTo>
                <a:cubicBezTo>
                  <a:pt x="2461791" y="4499646"/>
                  <a:pt x="2465714" y="4511245"/>
                  <a:pt x="2468994" y="4512124"/>
                </a:cubicBezTo>
                <a:cubicBezTo>
                  <a:pt x="2460913" y="4502926"/>
                  <a:pt x="2467473" y="4504684"/>
                  <a:pt x="2462671" y="4496365"/>
                </a:cubicBezTo>
                <a:cubicBezTo>
                  <a:pt x="2456989" y="4491328"/>
                  <a:pt x="2464194" y="4503806"/>
                  <a:pt x="2455230" y="4497888"/>
                </a:cubicBezTo>
                <a:cubicBezTo>
                  <a:pt x="2451306" y="4486290"/>
                  <a:pt x="2442344" y="4480372"/>
                  <a:pt x="2440823" y="4472932"/>
                </a:cubicBezTo>
                <a:cubicBezTo>
                  <a:pt x="2443224" y="4477092"/>
                  <a:pt x="2445625" y="4481252"/>
                  <a:pt x="2448905" y="4482130"/>
                </a:cubicBezTo>
                <a:cubicBezTo>
                  <a:pt x="2436021" y="4464614"/>
                  <a:pt x="2420734" y="4442939"/>
                  <a:pt x="2402166" y="4420385"/>
                </a:cubicBezTo>
                <a:cubicBezTo>
                  <a:pt x="2383599" y="4397831"/>
                  <a:pt x="2365032" y="4375276"/>
                  <a:pt x="2348865" y="4356882"/>
                </a:cubicBezTo>
                <a:cubicBezTo>
                  <a:pt x="2352147" y="4357761"/>
                  <a:pt x="2353025" y="4354481"/>
                  <a:pt x="2350624" y="4350321"/>
                </a:cubicBezTo>
                <a:cubicBezTo>
                  <a:pt x="2335337" y="4328647"/>
                  <a:pt x="2322451" y="4311131"/>
                  <a:pt x="2311324" y="4287054"/>
                </a:cubicBezTo>
                <a:cubicBezTo>
                  <a:pt x="2303885" y="4288577"/>
                  <a:pt x="2301719" y="4270417"/>
                  <a:pt x="2296917" y="4262099"/>
                </a:cubicBezTo>
                <a:cubicBezTo>
                  <a:pt x="2294514" y="4257939"/>
                  <a:pt x="2290356" y="4260340"/>
                  <a:pt x="2288833" y="4252901"/>
                </a:cubicBezTo>
                <a:cubicBezTo>
                  <a:pt x="2285552" y="4252022"/>
                  <a:pt x="2284909" y="4241302"/>
                  <a:pt x="2280107" y="4232984"/>
                </a:cubicBezTo>
                <a:cubicBezTo>
                  <a:pt x="2272902" y="4220507"/>
                  <a:pt x="2262419" y="4207150"/>
                  <a:pt x="2255216" y="4194671"/>
                </a:cubicBezTo>
                <a:cubicBezTo>
                  <a:pt x="2245609" y="4178035"/>
                  <a:pt x="2242330" y="4177155"/>
                  <a:pt x="2233602" y="4157238"/>
                </a:cubicBezTo>
                <a:cubicBezTo>
                  <a:pt x="2208711" y="4118927"/>
                  <a:pt x="2191494" y="4065092"/>
                  <a:pt x="2178608" y="4047576"/>
                </a:cubicBezTo>
                <a:cubicBezTo>
                  <a:pt x="2181245" y="4037736"/>
                  <a:pt x="2167482" y="4023500"/>
                  <a:pt x="2162677" y="4015182"/>
                </a:cubicBezTo>
                <a:cubicBezTo>
                  <a:pt x="2168360" y="4020220"/>
                  <a:pt x="2165958" y="4016061"/>
                  <a:pt x="2166837" y="4012780"/>
                </a:cubicBezTo>
                <a:cubicBezTo>
                  <a:pt x="2150027" y="3983666"/>
                  <a:pt x="2146576" y="3944067"/>
                  <a:pt x="2126722" y="3900073"/>
                </a:cubicBezTo>
                <a:cubicBezTo>
                  <a:pt x="2117115" y="3883437"/>
                  <a:pt x="2121040" y="3895035"/>
                  <a:pt x="2116473" y="3872717"/>
                </a:cubicBezTo>
                <a:cubicBezTo>
                  <a:pt x="2113428" y="3857837"/>
                  <a:pt x="2106223" y="3845361"/>
                  <a:pt x="2103179" y="3830480"/>
                </a:cubicBezTo>
                <a:cubicBezTo>
                  <a:pt x="2089243" y="3777526"/>
                  <a:pt x="2078585" y="3725448"/>
                  <a:pt x="2069451" y="3680812"/>
                </a:cubicBezTo>
                <a:cubicBezTo>
                  <a:pt x="2064005" y="3661772"/>
                  <a:pt x="2064241" y="3647773"/>
                  <a:pt x="2057037" y="3635295"/>
                </a:cubicBezTo>
                <a:cubicBezTo>
                  <a:pt x="2057916" y="3632014"/>
                  <a:pt x="2057916" y="3632014"/>
                  <a:pt x="2058794" y="3628734"/>
                </a:cubicBezTo>
                <a:cubicBezTo>
                  <a:pt x="2059674" y="3625453"/>
                  <a:pt x="2062311" y="3615613"/>
                  <a:pt x="2056865" y="3596574"/>
                </a:cubicBezTo>
                <a:cubicBezTo>
                  <a:pt x="2055343" y="3589135"/>
                  <a:pt x="2051419" y="3577537"/>
                  <a:pt x="2049896" y="3570096"/>
                </a:cubicBezTo>
                <a:cubicBezTo>
                  <a:pt x="2047966" y="3537937"/>
                  <a:pt x="2047794" y="3499218"/>
                  <a:pt x="2040589" y="3486740"/>
                </a:cubicBezTo>
                <a:cubicBezTo>
                  <a:pt x="2048673" y="3495938"/>
                  <a:pt x="2039538" y="3451300"/>
                  <a:pt x="2035615" y="3439701"/>
                </a:cubicBezTo>
                <a:cubicBezTo>
                  <a:pt x="2042412" y="3427459"/>
                  <a:pt x="2032161" y="3400103"/>
                  <a:pt x="2035915" y="3372981"/>
                </a:cubicBezTo>
                <a:cubicBezTo>
                  <a:pt x="2036793" y="3369701"/>
                  <a:pt x="2029353" y="3371223"/>
                  <a:pt x="2031990" y="3361383"/>
                </a:cubicBezTo>
                <a:cubicBezTo>
                  <a:pt x="2037029" y="3355701"/>
                  <a:pt x="2036620" y="3330981"/>
                  <a:pt x="2032461" y="3333382"/>
                </a:cubicBezTo>
                <a:cubicBezTo>
                  <a:pt x="2041659" y="3325299"/>
                  <a:pt x="2033811" y="3302102"/>
                  <a:pt x="2038849" y="3296420"/>
                </a:cubicBezTo>
                <a:cubicBezTo>
                  <a:pt x="2032289" y="3294661"/>
                  <a:pt x="2029888" y="3290503"/>
                  <a:pt x="2027486" y="3286343"/>
                </a:cubicBezTo>
                <a:cubicBezTo>
                  <a:pt x="2025963" y="3278904"/>
                  <a:pt x="2026842" y="3275624"/>
                  <a:pt x="2025321" y="3268185"/>
                </a:cubicBezTo>
                <a:cubicBezTo>
                  <a:pt x="2024913" y="3243464"/>
                  <a:pt x="2029543" y="3213062"/>
                  <a:pt x="2033294" y="3185942"/>
                </a:cubicBezTo>
                <a:cubicBezTo>
                  <a:pt x="2035053" y="3179382"/>
                  <a:pt x="2040090" y="3173700"/>
                  <a:pt x="2040090" y="3173700"/>
                </a:cubicBezTo>
                <a:cubicBezTo>
                  <a:pt x="2037689" y="3169540"/>
                  <a:pt x="2038567" y="3166260"/>
                  <a:pt x="2036166" y="3162101"/>
                </a:cubicBezTo>
                <a:cubicBezTo>
                  <a:pt x="2037046" y="3158821"/>
                  <a:pt x="2037046" y="3158821"/>
                  <a:pt x="2037046" y="3158821"/>
                </a:cubicBezTo>
                <a:cubicBezTo>
                  <a:pt x="2049758" y="3137617"/>
                  <a:pt x="2048707" y="3102177"/>
                  <a:pt x="2049179" y="3074176"/>
                </a:cubicBezTo>
                <a:cubicBezTo>
                  <a:pt x="2052459" y="3075055"/>
                  <a:pt x="2052459" y="3075055"/>
                  <a:pt x="2052459" y="3075055"/>
                </a:cubicBezTo>
                <a:cubicBezTo>
                  <a:pt x="2058377" y="3066094"/>
                  <a:pt x="2046134" y="3059297"/>
                  <a:pt x="2056854" y="3058653"/>
                </a:cubicBezTo>
                <a:cubicBezTo>
                  <a:pt x="2061248" y="3042252"/>
                  <a:pt x="2052052" y="3050336"/>
                  <a:pt x="2055566" y="3037215"/>
                </a:cubicBezTo>
                <a:cubicBezTo>
                  <a:pt x="2058847" y="3038094"/>
                  <a:pt x="2060604" y="3031533"/>
                  <a:pt x="2064764" y="3029132"/>
                </a:cubicBezTo>
                <a:cubicBezTo>
                  <a:pt x="2061720" y="3014253"/>
                  <a:pt x="2065236" y="3001131"/>
                  <a:pt x="2072911" y="2985608"/>
                </a:cubicBezTo>
                <a:cubicBezTo>
                  <a:pt x="2064827" y="2976412"/>
                  <a:pt x="2076661" y="2958488"/>
                  <a:pt x="2075140" y="2951048"/>
                </a:cubicBezTo>
                <a:cubicBezTo>
                  <a:pt x="2078420" y="2951927"/>
                  <a:pt x="2079298" y="2948647"/>
                  <a:pt x="2079298" y="2948647"/>
                </a:cubicBezTo>
                <a:cubicBezTo>
                  <a:pt x="2078011" y="2927207"/>
                  <a:pt x="2085687" y="2911684"/>
                  <a:pt x="2090081" y="2895283"/>
                </a:cubicBezTo>
                <a:lnTo>
                  <a:pt x="2091816" y="2888809"/>
                </a:lnTo>
                <a:lnTo>
                  <a:pt x="2099621" y="2853246"/>
                </a:lnTo>
                <a:lnTo>
                  <a:pt x="2099985" y="2845200"/>
                </a:lnTo>
                <a:lnTo>
                  <a:pt x="2100816" y="2847794"/>
                </a:lnTo>
                <a:lnTo>
                  <a:pt x="2110855" y="2802050"/>
                </a:lnTo>
                <a:cubicBezTo>
                  <a:pt x="2139494" y="2686470"/>
                  <a:pt x="2177524" y="2572693"/>
                  <a:pt x="2224554" y="2460779"/>
                </a:cubicBezTo>
                <a:cubicBezTo>
                  <a:pt x="2261933" y="2371289"/>
                  <a:pt x="2306319" y="2285989"/>
                  <a:pt x="2358682" y="2205979"/>
                </a:cubicBezTo>
                <a:close/>
                <a:moveTo>
                  <a:pt x="6077176" y="2118185"/>
                </a:moveTo>
                <a:cubicBezTo>
                  <a:pt x="6090509" y="2134875"/>
                  <a:pt x="6099173" y="2152560"/>
                  <a:pt x="6112507" y="2169248"/>
                </a:cubicBezTo>
                <a:cubicBezTo>
                  <a:pt x="6107837" y="2170245"/>
                  <a:pt x="6107837" y="2170245"/>
                  <a:pt x="6107837" y="2170245"/>
                </a:cubicBezTo>
                <a:cubicBezTo>
                  <a:pt x="6106839" y="2165575"/>
                  <a:pt x="6100172" y="2157231"/>
                  <a:pt x="6099173" y="2152560"/>
                </a:cubicBezTo>
                <a:cubicBezTo>
                  <a:pt x="6093505" y="2148886"/>
                  <a:pt x="6086839" y="2140543"/>
                  <a:pt x="6085839" y="2135872"/>
                </a:cubicBezTo>
                <a:cubicBezTo>
                  <a:pt x="6085839" y="2135872"/>
                  <a:pt x="6080171" y="2132198"/>
                  <a:pt x="6080171" y="2132198"/>
                </a:cubicBezTo>
                <a:cubicBezTo>
                  <a:pt x="6074503" y="2128525"/>
                  <a:pt x="6074503" y="2128525"/>
                  <a:pt x="6073503" y="2123854"/>
                </a:cubicBezTo>
                <a:cubicBezTo>
                  <a:pt x="6072505" y="2119184"/>
                  <a:pt x="6072505" y="2119184"/>
                  <a:pt x="6077176" y="2118185"/>
                </a:cubicBezTo>
                <a:close/>
                <a:moveTo>
                  <a:pt x="2109589" y="1937684"/>
                </a:moveTo>
                <a:lnTo>
                  <a:pt x="2088831" y="1976351"/>
                </a:lnTo>
                <a:cubicBezTo>
                  <a:pt x="2085892" y="1983950"/>
                  <a:pt x="2083769" y="1991818"/>
                  <a:pt x="2082998" y="2000064"/>
                </a:cubicBezTo>
                <a:lnTo>
                  <a:pt x="2083339" y="2004008"/>
                </a:lnTo>
                <a:lnTo>
                  <a:pt x="2078984" y="2013244"/>
                </a:lnTo>
                <a:cubicBezTo>
                  <a:pt x="2076353" y="2018080"/>
                  <a:pt x="2071513" y="2023999"/>
                  <a:pt x="2058996" y="2033998"/>
                </a:cubicBezTo>
                <a:cubicBezTo>
                  <a:pt x="2069337" y="2036673"/>
                  <a:pt x="2023944" y="2075676"/>
                  <a:pt x="2025940" y="2085019"/>
                </a:cubicBezTo>
                <a:cubicBezTo>
                  <a:pt x="2045302" y="2061345"/>
                  <a:pt x="2027935" y="2094361"/>
                  <a:pt x="2020588" y="2105699"/>
                </a:cubicBezTo>
                <a:cubicBezTo>
                  <a:pt x="2015917" y="2106696"/>
                  <a:pt x="2014918" y="2102026"/>
                  <a:pt x="2019591" y="2101027"/>
                </a:cubicBezTo>
                <a:cubicBezTo>
                  <a:pt x="2018592" y="2096357"/>
                  <a:pt x="2018592" y="2096357"/>
                  <a:pt x="2018592" y="2096357"/>
                </a:cubicBezTo>
                <a:cubicBezTo>
                  <a:pt x="2017595" y="2091686"/>
                  <a:pt x="2018592" y="2096357"/>
                  <a:pt x="2013921" y="2097355"/>
                </a:cubicBezTo>
                <a:cubicBezTo>
                  <a:pt x="2010248" y="2103023"/>
                  <a:pt x="2010248" y="2103023"/>
                  <a:pt x="2010248" y="2103023"/>
                </a:cubicBezTo>
                <a:cubicBezTo>
                  <a:pt x="2007573" y="2113364"/>
                  <a:pt x="2013243" y="2117038"/>
                  <a:pt x="2013243" y="2117038"/>
                </a:cubicBezTo>
                <a:cubicBezTo>
                  <a:pt x="2014240" y="2121707"/>
                  <a:pt x="2010567" y="2127376"/>
                  <a:pt x="2006894" y="2133046"/>
                </a:cubicBezTo>
                <a:cubicBezTo>
                  <a:pt x="2002223" y="2134043"/>
                  <a:pt x="2002223" y="2134043"/>
                  <a:pt x="1997551" y="2135041"/>
                </a:cubicBezTo>
                <a:cubicBezTo>
                  <a:pt x="1997551" y="2135041"/>
                  <a:pt x="1996554" y="2130371"/>
                  <a:pt x="1996554" y="2130371"/>
                </a:cubicBezTo>
                <a:cubicBezTo>
                  <a:pt x="1996554" y="2130371"/>
                  <a:pt x="1996554" y="2130371"/>
                  <a:pt x="1991884" y="2131368"/>
                </a:cubicBezTo>
                <a:cubicBezTo>
                  <a:pt x="1991884" y="2131368"/>
                  <a:pt x="1992881" y="2136040"/>
                  <a:pt x="1992881" y="2136040"/>
                </a:cubicBezTo>
                <a:cubicBezTo>
                  <a:pt x="1992881" y="2136040"/>
                  <a:pt x="1993879" y="2140711"/>
                  <a:pt x="1993879" y="2140711"/>
                </a:cubicBezTo>
                <a:cubicBezTo>
                  <a:pt x="1994876" y="2145381"/>
                  <a:pt x="1990205" y="2146379"/>
                  <a:pt x="1991204" y="2151051"/>
                </a:cubicBezTo>
                <a:cubicBezTo>
                  <a:pt x="1986534" y="2152048"/>
                  <a:pt x="1987531" y="2156719"/>
                  <a:pt x="1987531" y="2156719"/>
                </a:cubicBezTo>
                <a:cubicBezTo>
                  <a:pt x="1982860" y="2157718"/>
                  <a:pt x="1982860" y="2157718"/>
                  <a:pt x="1982860" y="2157718"/>
                </a:cubicBezTo>
                <a:cubicBezTo>
                  <a:pt x="1979187" y="2163386"/>
                  <a:pt x="1979187" y="2163386"/>
                  <a:pt x="1979187" y="2163386"/>
                </a:cubicBezTo>
                <a:cubicBezTo>
                  <a:pt x="1983857" y="2162388"/>
                  <a:pt x="1983857" y="2162388"/>
                  <a:pt x="1983857" y="2162388"/>
                </a:cubicBezTo>
                <a:cubicBezTo>
                  <a:pt x="1979187" y="2163386"/>
                  <a:pt x="1980184" y="2168057"/>
                  <a:pt x="1980184" y="2168057"/>
                </a:cubicBezTo>
                <a:cubicBezTo>
                  <a:pt x="1965493" y="2190733"/>
                  <a:pt x="1950798" y="2213409"/>
                  <a:pt x="1939781" y="2230416"/>
                </a:cubicBezTo>
                <a:cubicBezTo>
                  <a:pt x="1935109" y="2231414"/>
                  <a:pt x="1935109" y="2231414"/>
                  <a:pt x="1935109" y="2231414"/>
                </a:cubicBezTo>
                <a:cubicBezTo>
                  <a:pt x="1936107" y="2236085"/>
                  <a:pt x="1936107" y="2236085"/>
                  <a:pt x="1936107" y="2236085"/>
                </a:cubicBezTo>
                <a:cubicBezTo>
                  <a:pt x="1932434" y="2241754"/>
                  <a:pt x="1932434" y="2241754"/>
                  <a:pt x="1932434" y="2241754"/>
                </a:cubicBezTo>
                <a:cubicBezTo>
                  <a:pt x="1933433" y="2246425"/>
                  <a:pt x="1933433" y="2246425"/>
                  <a:pt x="1933433" y="2246425"/>
                </a:cubicBezTo>
                <a:cubicBezTo>
                  <a:pt x="1932434" y="2241754"/>
                  <a:pt x="1932434" y="2241754"/>
                  <a:pt x="1926765" y="2238080"/>
                </a:cubicBezTo>
                <a:cubicBezTo>
                  <a:pt x="1923091" y="2243750"/>
                  <a:pt x="1919419" y="2249418"/>
                  <a:pt x="1912072" y="2260756"/>
                </a:cubicBezTo>
                <a:cubicBezTo>
                  <a:pt x="1912072" y="2260756"/>
                  <a:pt x="1912072" y="2260756"/>
                  <a:pt x="1907402" y="2261755"/>
                </a:cubicBezTo>
                <a:lnTo>
                  <a:pt x="1905146" y="2259025"/>
                </a:lnTo>
                <a:lnTo>
                  <a:pt x="1906944" y="2256251"/>
                </a:lnTo>
                <a:lnTo>
                  <a:pt x="1908825" y="2254124"/>
                </a:lnTo>
                <a:cubicBezTo>
                  <a:pt x="1912413" y="2250916"/>
                  <a:pt x="1916585" y="2247581"/>
                  <a:pt x="1913750" y="2245744"/>
                </a:cubicBezTo>
                <a:lnTo>
                  <a:pt x="1906944" y="2256251"/>
                </a:lnTo>
                <a:lnTo>
                  <a:pt x="1904828" y="2258642"/>
                </a:lnTo>
                <a:lnTo>
                  <a:pt x="1905146" y="2259025"/>
                </a:lnTo>
                <a:lnTo>
                  <a:pt x="1888038" y="2285428"/>
                </a:lnTo>
                <a:cubicBezTo>
                  <a:pt x="1880691" y="2296766"/>
                  <a:pt x="1877020" y="2302434"/>
                  <a:pt x="1869672" y="2313773"/>
                </a:cubicBezTo>
                <a:cubicBezTo>
                  <a:pt x="1865998" y="2319442"/>
                  <a:pt x="1858653" y="2330779"/>
                  <a:pt x="1855978" y="2341119"/>
                </a:cubicBezTo>
                <a:cubicBezTo>
                  <a:pt x="1844959" y="2358126"/>
                  <a:pt x="1836615" y="2364794"/>
                  <a:pt x="1822921" y="2392140"/>
                </a:cubicBezTo>
                <a:cubicBezTo>
                  <a:pt x="1819248" y="2397810"/>
                  <a:pt x="1815574" y="2403479"/>
                  <a:pt x="1816572" y="2408148"/>
                </a:cubicBezTo>
                <a:cubicBezTo>
                  <a:pt x="1811902" y="2409147"/>
                  <a:pt x="1812900" y="2413817"/>
                  <a:pt x="1808228" y="2414816"/>
                </a:cubicBezTo>
                <a:cubicBezTo>
                  <a:pt x="1808228" y="2414816"/>
                  <a:pt x="1804555" y="2420484"/>
                  <a:pt x="1804555" y="2420484"/>
                </a:cubicBezTo>
                <a:cubicBezTo>
                  <a:pt x="1800883" y="2426153"/>
                  <a:pt x="1797209" y="2431823"/>
                  <a:pt x="1794533" y="2442162"/>
                </a:cubicBezTo>
                <a:cubicBezTo>
                  <a:pt x="1793536" y="2437492"/>
                  <a:pt x="1782517" y="2454499"/>
                  <a:pt x="1788184" y="2458170"/>
                </a:cubicBezTo>
                <a:cubicBezTo>
                  <a:pt x="1784512" y="2463840"/>
                  <a:pt x="1780839" y="2469509"/>
                  <a:pt x="1777165" y="2475180"/>
                </a:cubicBezTo>
                <a:cubicBezTo>
                  <a:pt x="1744108" y="2526200"/>
                  <a:pt x="1709374" y="2592231"/>
                  <a:pt x="1685658" y="2641254"/>
                </a:cubicBezTo>
                <a:lnTo>
                  <a:pt x="1682599" y="2641908"/>
                </a:lnTo>
                <a:lnTo>
                  <a:pt x="1683636" y="2638298"/>
                </a:lnTo>
                <a:lnTo>
                  <a:pt x="1750713" y="2461519"/>
                </a:lnTo>
                <a:lnTo>
                  <a:pt x="1758144" y="2444367"/>
                </a:lnTo>
                <a:cubicBezTo>
                  <a:pt x="1760152" y="2441266"/>
                  <a:pt x="1761507" y="2441892"/>
                  <a:pt x="1761837" y="2449148"/>
                </a:cubicBezTo>
                <a:lnTo>
                  <a:pt x="1764852" y="2429816"/>
                </a:lnTo>
                <a:lnTo>
                  <a:pt x="1770123" y="2418679"/>
                </a:lnTo>
                <a:lnTo>
                  <a:pt x="1773535" y="2412460"/>
                </a:lnTo>
                <a:cubicBezTo>
                  <a:pt x="1773535" y="2412460"/>
                  <a:pt x="1774532" y="2417130"/>
                  <a:pt x="1778206" y="2411463"/>
                </a:cubicBezTo>
                <a:cubicBezTo>
                  <a:pt x="1780042" y="2408627"/>
                  <a:pt x="1779543" y="2406292"/>
                  <a:pt x="1779045" y="2403956"/>
                </a:cubicBezTo>
                <a:lnTo>
                  <a:pt x="1779650" y="2398547"/>
                </a:lnTo>
                <a:lnTo>
                  <a:pt x="1780549" y="2396643"/>
                </a:lnTo>
                <a:lnTo>
                  <a:pt x="1783219" y="2397418"/>
                </a:lnTo>
                <a:cubicBezTo>
                  <a:pt x="1790665" y="2392621"/>
                  <a:pt x="1806752" y="2373615"/>
                  <a:pt x="1798250" y="2368106"/>
                </a:cubicBezTo>
                <a:cubicBezTo>
                  <a:pt x="1807590" y="2366111"/>
                  <a:pt x="1819289" y="2329421"/>
                  <a:pt x="1818610" y="2349103"/>
                </a:cubicBezTo>
                <a:cubicBezTo>
                  <a:pt x="1842326" y="2300078"/>
                  <a:pt x="1864365" y="2266065"/>
                  <a:pt x="1881733" y="2233049"/>
                </a:cubicBezTo>
                <a:cubicBezTo>
                  <a:pt x="1885404" y="2227381"/>
                  <a:pt x="1892752" y="2216042"/>
                  <a:pt x="1896425" y="2210374"/>
                </a:cubicBezTo>
                <a:cubicBezTo>
                  <a:pt x="1925809" y="2165022"/>
                  <a:pt x="1956191" y="2124341"/>
                  <a:pt x="1991246" y="2082662"/>
                </a:cubicBezTo>
                <a:cubicBezTo>
                  <a:pt x="1999590" y="2075996"/>
                  <a:pt x="2015280" y="2057991"/>
                  <a:pt x="2014282" y="2053319"/>
                </a:cubicBezTo>
                <a:cubicBezTo>
                  <a:pt x="2014282" y="2053319"/>
                  <a:pt x="2014282" y="2053319"/>
                  <a:pt x="2013284" y="2048648"/>
                </a:cubicBezTo>
                <a:cubicBezTo>
                  <a:pt x="2013284" y="2048648"/>
                  <a:pt x="2018954" y="2052322"/>
                  <a:pt x="2018954" y="2052322"/>
                </a:cubicBezTo>
                <a:cubicBezTo>
                  <a:pt x="2022626" y="2046653"/>
                  <a:pt x="2027297" y="2045655"/>
                  <a:pt x="2026300" y="2040983"/>
                </a:cubicBezTo>
                <a:cubicBezTo>
                  <a:pt x="2030971" y="2039986"/>
                  <a:pt x="2029972" y="2035316"/>
                  <a:pt x="2029972" y="2035316"/>
                </a:cubicBezTo>
                <a:cubicBezTo>
                  <a:pt x="2029972" y="2035316"/>
                  <a:pt x="2029972" y="2035316"/>
                  <a:pt x="2025302" y="2036313"/>
                </a:cubicBezTo>
                <a:cubicBezTo>
                  <a:pt x="2039994" y="2013637"/>
                  <a:pt x="2060356" y="1994635"/>
                  <a:pt x="2079719" y="1970960"/>
                </a:cubicBezTo>
                <a:cubicBezTo>
                  <a:pt x="2090569" y="1958874"/>
                  <a:pt x="2098705" y="1949809"/>
                  <a:pt x="2104808" y="1943012"/>
                </a:cubicBezTo>
                <a:close/>
                <a:moveTo>
                  <a:pt x="5856125" y="1563605"/>
                </a:moveTo>
                <a:lnTo>
                  <a:pt x="5862009" y="1568282"/>
                </a:lnTo>
                <a:cubicBezTo>
                  <a:pt x="5862009" y="1568282"/>
                  <a:pt x="5856339" y="1564609"/>
                  <a:pt x="5856339" y="1564609"/>
                </a:cubicBezTo>
                <a:close/>
                <a:moveTo>
                  <a:pt x="5246583" y="1522365"/>
                </a:moveTo>
                <a:cubicBezTo>
                  <a:pt x="5241635" y="1531357"/>
                  <a:pt x="5271801" y="1546788"/>
                  <a:pt x="5292976" y="1557270"/>
                </a:cubicBezTo>
                <a:cubicBezTo>
                  <a:pt x="5314415" y="1584300"/>
                  <a:pt x="5350379" y="1604094"/>
                  <a:pt x="5381981" y="1629688"/>
                </a:cubicBezTo>
                <a:cubicBezTo>
                  <a:pt x="5378789" y="1629103"/>
                  <a:pt x="5378789" y="1629103"/>
                  <a:pt x="5378789" y="1629103"/>
                </a:cubicBezTo>
                <a:cubicBezTo>
                  <a:pt x="5376183" y="1625324"/>
                  <a:pt x="5372989" y="1624740"/>
                  <a:pt x="5369212" y="1627347"/>
                </a:cubicBezTo>
                <a:cubicBezTo>
                  <a:pt x="5369212" y="1627347"/>
                  <a:pt x="5371821" y="1631126"/>
                  <a:pt x="5375011" y="1631710"/>
                </a:cubicBezTo>
                <a:cubicBezTo>
                  <a:pt x="5342238" y="1612502"/>
                  <a:pt x="5297869" y="1584567"/>
                  <a:pt x="5272066" y="1563336"/>
                </a:cubicBezTo>
                <a:cubicBezTo>
                  <a:pt x="5247699" y="1552269"/>
                  <a:pt x="5223918" y="1538010"/>
                  <a:pt x="5204180" y="1537692"/>
                </a:cubicBezTo>
                <a:cubicBezTo>
                  <a:pt x="5281323" y="1584834"/>
                  <a:pt x="5337291" y="1621495"/>
                  <a:pt x="5381927" y="1665979"/>
                </a:cubicBezTo>
                <a:cubicBezTo>
                  <a:pt x="5400495" y="1672683"/>
                  <a:pt x="5429489" y="1694498"/>
                  <a:pt x="5437310" y="1705833"/>
                </a:cubicBezTo>
                <a:cubicBezTo>
                  <a:pt x="5424542" y="1703492"/>
                  <a:pt x="5435554" y="1715410"/>
                  <a:pt x="5428584" y="1717433"/>
                </a:cubicBezTo>
                <a:cubicBezTo>
                  <a:pt x="5436990" y="1725574"/>
                  <a:pt x="5440768" y="1722967"/>
                  <a:pt x="5445982" y="1730522"/>
                </a:cubicBezTo>
                <a:cubicBezTo>
                  <a:pt x="5461357" y="1736643"/>
                  <a:pt x="5436139" y="1712218"/>
                  <a:pt x="5454121" y="1722114"/>
                </a:cubicBezTo>
                <a:cubicBezTo>
                  <a:pt x="5488331" y="1751486"/>
                  <a:pt x="5507164" y="1774739"/>
                  <a:pt x="5545149" y="1801503"/>
                </a:cubicBezTo>
                <a:cubicBezTo>
                  <a:pt x="5552385" y="1816031"/>
                  <a:pt x="5569197" y="1832312"/>
                  <a:pt x="5589201" y="1849179"/>
                </a:cubicBezTo>
                <a:cubicBezTo>
                  <a:pt x="5606011" y="1865462"/>
                  <a:pt x="5625430" y="1885523"/>
                  <a:pt x="5635857" y="1900633"/>
                </a:cubicBezTo>
                <a:cubicBezTo>
                  <a:pt x="5624845" y="1888715"/>
                  <a:pt x="5621067" y="1891322"/>
                  <a:pt x="5617876" y="1890738"/>
                </a:cubicBezTo>
                <a:cubicBezTo>
                  <a:pt x="5620483" y="1894516"/>
                  <a:pt x="5617289" y="1893930"/>
                  <a:pt x="5616705" y="1897123"/>
                </a:cubicBezTo>
                <a:cubicBezTo>
                  <a:pt x="5633515" y="1913406"/>
                  <a:pt x="5635539" y="1920376"/>
                  <a:pt x="5652350" y="1936657"/>
                </a:cubicBezTo>
                <a:cubicBezTo>
                  <a:pt x="5655543" y="1937242"/>
                  <a:pt x="5655543" y="1937242"/>
                  <a:pt x="5661340" y="1941605"/>
                </a:cubicBezTo>
                <a:cubicBezTo>
                  <a:pt x="5665703" y="1935806"/>
                  <a:pt x="5657883" y="1924472"/>
                  <a:pt x="5666874" y="1929420"/>
                </a:cubicBezTo>
                <a:cubicBezTo>
                  <a:pt x="5683101" y="1948895"/>
                  <a:pt x="5693528" y="1964007"/>
                  <a:pt x="5707147" y="1979705"/>
                </a:cubicBezTo>
                <a:cubicBezTo>
                  <a:pt x="5720766" y="1995402"/>
                  <a:pt x="5734387" y="2011099"/>
                  <a:pt x="5756412" y="2034937"/>
                </a:cubicBezTo>
                <a:cubicBezTo>
                  <a:pt x="5756996" y="2031744"/>
                  <a:pt x="5760189" y="2032328"/>
                  <a:pt x="5762795" y="2036107"/>
                </a:cubicBezTo>
                <a:cubicBezTo>
                  <a:pt x="5779021" y="2055583"/>
                  <a:pt x="5776415" y="2051804"/>
                  <a:pt x="5789449" y="2070695"/>
                </a:cubicBezTo>
                <a:cubicBezTo>
                  <a:pt x="5794662" y="2078250"/>
                  <a:pt x="5803069" y="2086391"/>
                  <a:pt x="5808283" y="2093948"/>
                </a:cubicBezTo>
                <a:cubicBezTo>
                  <a:pt x="5835202" y="2145084"/>
                  <a:pt x="5875208" y="2178819"/>
                  <a:pt x="5910535" y="2238094"/>
                </a:cubicBezTo>
                <a:cubicBezTo>
                  <a:pt x="5913727" y="2238679"/>
                  <a:pt x="5918355" y="2249428"/>
                  <a:pt x="5924153" y="2253791"/>
                </a:cubicBezTo>
                <a:cubicBezTo>
                  <a:pt x="5923568" y="2256984"/>
                  <a:pt x="5934580" y="2268904"/>
                  <a:pt x="5927611" y="2270927"/>
                </a:cubicBezTo>
                <a:cubicBezTo>
                  <a:pt x="5921812" y="2266563"/>
                  <a:pt x="5908779" y="2247673"/>
                  <a:pt x="5904415" y="2253473"/>
                </a:cubicBezTo>
                <a:cubicBezTo>
                  <a:pt x="5911651" y="2268000"/>
                  <a:pt x="5920056" y="2276142"/>
                  <a:pt x="5924685" y="2286890"/>
                </a:cubicBezTo>
                <a:cubicBezTo>
                  <a:pt x="5932506" y="2298224"/>
                  <a:pt x="5940911" y="2306364"/>
                  <a:pt x="5949317" y="2314506"/>
                </a:cubicBezTo>
                <a:cubicBezTo>
                  <a:pt x="5957723" y="2322647"/>
                  <a:pt x="5945274" y="2300565"/>
                  <a:pt x="5949051" y="2297957"/>
                </a:cubicBezTo>
                <a:cubicBezTo>
                  <a:pt x="5949051" y="2297957"/>
                  <a:pt x="5954265" y="2305513"/>
                  <a:pt x="5958042" y="2302905"/>
                </a:cubicBezTo>
                <a:cubicBezTo>
                  <a:pt x="5961819" y="2300299"/>
                  <a:pt x="5952562" y="2278799"/>
                  <a:pt x="5967621" y="2304661"/>
                </a:cubicBezTo>
                <a:cubicBezTo>
                  <a:pt x="5965012" y="2300883"/>
                  <a:pt x="5965012" y="2300883"/>
                  <a:pt x="5965012" y="2300883"/>
                </a:cubicBezTo>
                <a:cubicBezTo>
                  <a:pt x="5965012" y="2300883"/>
                  <a:pt x="5964427" y="2304075"/>
                  <a:pt x="5964427" y="2304075"/>
                </a:cubicBezTo>
                <a:cubicBezTo>
                  <a:pt x="5963841" y="2307269"/>
                  <a:pt x="5963841" y="2307269"/>
                  <a:pt x="5963841" y="2307269"/>
                </a:cubicBezTo>
                <a:cubicBezTo>
                  <a:pt x="5966448" y="2311046"/>
                  <a:pt x="5966448" y="2311046"/>
                  <a:pt x="5969641" y="2311632"/>
                </a:cubicBezTo>
                <a:cubicBezTo>
                  <a:pt x="5963256" y="2310461"/>
                  <a:pt x="5978311" y="2336321"/>
                  <a:pt x="5982091" y="2333714"/>
                </a:cubicBezTo>
                <a:cubicBezTo>
                  <a:pt x="5981505" y="2336907"/>
                  <a:pt x="5984696" y="2337493"/>
                  <a:pt x="5987303" y="2341270"/>
                </a:cubicBezTo>
                <a:cubicBezTo>
                  <a:pt x="5987303" y="2341270"/>
                  <a:pt x="5987889" y="2338077"/>
                  <a:pt x="5985281" y="2334300"/>
                </a:cubicBezTo>
                <a:cubicBezTo>
                  <a:pt x="5985281" y="2334300"/>
                  <a:pt x="5985281" y="2334300"/>
                  <a:pt x="5985867" y="2331106"/>
                </a:cubicBezTo>
                <a:cubicBezTo>
                  <a:pt x="5995708" y="2349412"/>
                  <a:pt x="6030769" y="2392138"/>
                  <a:pt x="6031034" y="2408688"/>
                </a:cubicBezTo>
                <a:cubicBezTo>
                  <a:pt x="6019435" y="2399961"/>
                  <a:pt x="6008423" y="2388044"/>
                  <a:pt x="6004061" y="2393843"/>
                </a:cubicBezTo>
                <a:cubicBezTo>
                  <a:pt x="6006082" y="2400813"/>
                  <a:pt x="6013901" y="2412148"/>
                  <a:pt x="6004326" y="2410392"/>
                </a:cubicBezTo>
                <a:cubicBezTo>
                  <a:pt x="6011561" y="2424918"/>
                  <a:pt x="6018797" y="2439444"/>
                  <a:pt x="6026031" y="2453972"/>
                </a:cubicBezTo>
                <a:cubicBezTo>
                  <a:pt x="6029224" y="2454556"/>
                  <a:pt x="6024595" y="2443807"/>
                  <a:pt x="6029808" y="2451365"/>
                </a:cubicBezTo>
                <a:cubicBezTo>
                  <a:pt x="6033851" y="2465306"/>
                  <a:pt x="6041673" y="2476639"/>
                  <a:pt x="6047737" y="2497552"/>
                </a:cubicBezTo>
                <a:cubicBezTo>
                  <a:pt x="6064547" y="2513833"/>
                  <a:pt x="6070613" y="2534746"/>
                  <a:pt x="6086519" y="2573962"/>
                </a:cubicBezTo>
                <a:cubicBezTo>
                  <a:pt x="6080135" y="2572791"/>
                  <a:pt x="6082156" y="2579763"/>
                  <a:pt x="6082156" y="2579763"/>
                </a:cubicBezTo>
                <a:cubicBezTo>
                  <a:pt x="6092849" y="2611422"/>
                  <a:pt x="6106149" y="2646862"/>
                  <a:pt x="6113651" y="2677937"/>
                </a:cubicBezTo>
                <a:cubicBezTo>
                  <a:pt x="6123757" y="2712792"/>
                  <a:pt x="6134449" y="2744452"/>
                  <a:pt x="6143121" y="2769142"/>
                </a:cubicBezTo>
                <a:cubicBezTo>
                  <a:pt x="6139079" y="2755200"/>
                  <a:pt x="6146899" y="2766533"/>
                  <a:pt x="6149507" y="2770313"/>
                </a:cubicBezTo>
                <a:cubicBezTo>
                  <a:pt x="6150943" y="2780476"/>
                  <a:pt x="6157591" y="2798196"/>
                  <a:pt x="6151794" y="2793831"/>
                </a:cubicBezTo>
                <a:cubicBezTo>
                  <a:pt x="6160465" y="2818522"/>
                  <a:pt x="6165093" y="2829271"/>
                  <a:pt x="6172593" y="2860346"/>
                </a:cubicBezTo>
                <a:cubicBezTo>
                  <a:pt x="6170839" y="2869925"/>
                  <a:pt x="6169667" y="2876311"/>
                  <a:pt x="6171103" y="2886473"/>
                </a:cubicBezTo>
                <a:cubicBezTo>
                  <a:pt x="6176317" y="2894030"/>
                  <a:pt x="6179775" y="2911164"/>
                  <a:pt x="6180041" y="2927712"/>
                </a:cubicBezTo>
                <a:cubicBezTo>
                  <a:pt x="6183497" y="2944847"/>
                  <a:pt x="6187542" y="2958788"/>
                  <a:pt x="6193340" y="2963151"/>
                </a:cubicBezTo>
                <a:cubicBezTo>
                  <a:pt x="6195681" y="2950380"/>
                  <a:pt x="6193978" y="2923668"/>
                  <a:pt x="6188501" y="2899562"/>
                </a:cubicBezTo>
                <a:cubicBezTo>
                  <a:pt x="6183021" y="2875459"/>
                  <a:pt x="6174935" y="2847575"/>
                  <a:pt x="6168869" y="2826663"/>
                </a:cubicBezTo>
                <a:cubicBezTo>
                  <a:pt x="6166264" y="2822885"/>
                  <a:pt x="6164827" y="2812722"/>
                  <a:pt x="6165413" y="2809528"/>
                </a:cubicBezTo>
                <a:cubicBezTo>
                  <a:pt x="6147485" y="2763343"/>
                  <a:pt x="6152753" y="2734608"/>
                  <a:pt x="6141209" y="2689590"/>
                </a:cubicBezTo>
                <a:cubicBezTo>
                  <a:pt x="6109927" y="2644255"/>
                  <a:pt x="6103331" y="2590245"/>
                  <a:pt x="6069763" y="2521391"/>
                </a:cubicBezTo>
                <a:cubicBezTo>
                  <a:pt x="6076146" y="2522559"/>
                  <a:pt x="6072103" y="2508619"/>
                  <a:pt x="6075882" y="2506011"/>
                </a:cubicBezTo>
                <a:cubicBezTo>
                  <a:pt x="6071253" y="2495261"/>
                  <a:pt x="6064017" y="2480736"/>
                  <a:pt x="6059974" y="2466794"/>
                </a:cubicBezTo>
                <a:cubicBezTo>
                  <a:pt x="6062581" y="2470572"/>
                  <a:pt x="6062581" y="2470572"/>
                  <a:pt x="6062581" y="2470572"/>
                </a:cubicBezTo>
                <a:cubicBezTo>
                  <a:pt x="6065188" y="2474350"/>
                  <a:pt x="6065188" y="2474350"/>
                  <a:pt x="6065188" y="2474350"/>
                </a:cubicBezTo>
                <a:cubicBezTo>
                  <a:pt x="6065773" y="2471157"/>
                  <a:pt x="6066357" y="2467964"/>
                  <a:pt x="6063167" y="2467380"/>
                </a:cubicBezTo>
                <a:cubicBezTo>
                  <a:pt x="6060559" y="2463602"/>
                  <a:pt x="6060559" y="2463602"/>
                  <a:pt x="6060559" y="2463602"/>
                </a:cubicBezTo>
                <a:cubicBezTo>
                  <a:pt x="6061145" y="2460410"/>
                  <a:pt x="6061145" y="2460410"/>
                  <a:pt x="6061145" y="2460410"/>
                </a:cubicBezTo>
                <a:cubicBezTo>
                  <a:pt x="6062901" y="2450831"/>
                  <a:pt x="6047845" y="2424970"/>
                  <a:pt x="6030769" y="2392138"/>
                </a:cubicBezTo>
                <a:cubicBezTo>
                  <a:pt x="6010499" y="2358723"/>
                  <a:pt x="5988208" y="2318335"/>
                  <a:pt x="5967939" y="2284919"/>
                </a:cubicBezTo>
                <a:cubicBezTo>
                  <a:pt x="5960703" y="2270393"/>
                  <a:pt x="5958681" y="2263421"/>
                  <a:pt x="5950861" y="2252088"/>
                </a:cubicBezTo>
                <a:cubicBezTo>
                  <a:pt x="5927985" y="2214894"/>
                  <a:pt x="5898140" y="2179721"/>
                  <a:pt x="5874678" y="2145720"/>
                </a:cubicBezTo>
                <a:cubicBezTo>
                  <a:pt x="5869464" y="2138164"/>
                  <a:pt x="5868028" y="2128001"/>
                  <a:pt x="5862229" y="2123637"/>
                </a:cubicBezTo>
                <a:cubicBezTo>
                  <a:pt x="5862229" y="2123637"/>
                  <a:pt x="5865421" y="2124222"/>
                  <a:pt x="5864835" y="2127414"/>
                </a:cubicBezTo>
                <a:cubicBezTo>
                  <a:pt x="5864835" y="2127414"/>
                  <a:pt x="5868028" y="2128001"/>
                  <a:pt x="5868028" y="2128001"/>
                </a:cubicBezTo>
                <a:cubicBezTo>
                  <a:pt x="5865421" y="2124222"/>
                  <a:pt x="5865421" y="2124222"/>
                  <a:pt x="5862814" y="2120444"/>
                </a:cubicBezTo>
                <a:cubicBezTo>
                  <a:pt x="5860207" y="2116666"/>
                  <a:pt x="5860207" y="2116666"/>
                  <a:pt x="5860207" y="2116666"/>
                </a:cubicBezTo>
                <a:cubicBezTo>
                  <a:pt x="5866006" y="2121031"/>
                  <a:pt x="5879041" y="2139920"/>
                  <a:pt x="5888031" y="2144868"/>
                </a:cubicBezTo>
                <a:cubicBezTo>
                  <a:pt x="5891809" y="2142261"/>
                  <a:pt x="5883989" y="2130928"/>
                  <a:pt x="5876167" y="2119593"/>
                </a:cubicBezTo>
                <a:cubicBezTo>
                  <a:pt x="5879361" y="2120179"/>
                  <a:pt x="5879361" y="2120179"/>
                  <a:pt x="5879361" y="2120179"/>
                </a:cubicBezTo>
                <a:cubicBezTo>
                  <a:pt x="5881968" y="2123955"/>
                  <a:pt x="5881968" y="2123955"/>
                  <a:pt x="5881968" y="2123955"/>
                </a:cubicBezTo>
                <a:cubicBezTo>
                  <a:pt x="5885745" y="2121349"/>
                  <a:pt x="5882553" y="2120764"/>
                  <a:pt x="5879947" y="2116985"/>
                </a:cubicBezTo>
                <a:cubicBezTo>
                  <a:pt x="5879947" y="2116985"/>
                  <a:pt x="5877339" y="2113207"/>
                  <a:pt x="5877339" y="2113207"/>
                </a:cubicBezTo>
                <a:cubicBezTo>
                  <a:pt x="5877925" y="2110013"/>
                  <a:pt x="5890373" y="2132097"/>
                  <a:pt x="5888937" y="2121935"/>
                </a:cubicBezTo>
                <a:cubicBezTo>
                  <a:pt x="5875903" y="2103043"/>
                  <a:pt x="5860262" y="2080376"/>
                  <a:pt x="5847227" y="2061487"/>
                </a:cubicBezTo>
                <a:cubicBezTo>
                  <a:pt x="5834193" y="2042597"/>
                  <a:pt x="5823181" y="2030677"/>
                  <a:pt x="5815626" y="2035893"/>
                </a:cubicBezTo>
                <a:cubicBezTo>
                  <a:pt x="5816211" y="2032701"/>
                  <a:pt x="5813019" y="2032114"/>
                  <a:pt x="5813019" y="2032114"/>
                </a:cubicBezTo>
                <a:cubicBezTo>
                  <a:pt x="5813605" y="2028921"/>
                  <a:pt x="5810999" y="2025142"/>
                  <a:pt x="5807807" y="2024558"/>
                </a:cubicBezTo>
                <a:cubicBezTo>
                  <a:pt x="5807807" y="2024558"/>
                  <a:pt x="5807807" y="2024558"/>
                  <a:pt x="5807219" y="2027751"/>
                </a:cubicBezTo>
                <a:cubicBezTo>
                  <a:pt x="5807219" y="2027751"/>
                  <a:pt x="5809827" y="2031530"/>
                  <a:pt x="5809827" y="2031530"/>
                </a:cubicBezTo>
                <a:cubicBezTo>
                  <a:pt x="5806635" y="2030945"/>
                  <a:pt x="5800837" y="2026580"/>
                  <a:pt x="5792431" y="2018439"/>
                </a:cubicBezTo>
                <a:cubicBezTo>
                  <a:pt x="5788653" y="2021048"/>
                  <a:pt x="5781683" y="2023069"/>
                  <a:pt x="5778490" y="2022486"/>
                </a:cubicBezTo>
                <a:cubicBezTo>
                  <a:pt x="5757637" y="1992261"/>
                  <a:pt x="5740824" y="1975978"/>
                  <a:pt x="5713585" y="1944585"/>
                </a:cubicBezTo>
                <a:cubicBezTo>
                  <a:pt x="5708371" y="1937028"/>
                  <a:pt x="5702573" y="1932665"/>
                  <a:pt x="5693582" y="1927717"/>
                </a:cubicBezTo>
                <a:cubicBezTo>
                  <a:pt x="5663735" y="1892545"/>
                  <a:pt x="5633305" y="1860565"/>
                  <a:pt x="5602288" y="1831780"/>
                </a:cubicBezTo>
                <a:cubicBezTo>
                  <a:pt x="5568665" y="1799214"/>
                  <a:pt x="5537649" y="1770429"/>
                  <a:pt x="5510410" y="1739034"/>
                </a:cubicBezTo>
                <a:cubicBezTo>
                  <a:pt x="5513601" y="1739619"/>
                  <a:pt x="5513601" y="1739619"/>
                  <a:pt x="5513601" y="1739619"/>
                </a:cubicBezTo>
                <a:cubicBezTo>
                  <a:pt x="5516208" y="1743398"/>
                  <a:pt x="5519401" y="1743982"/>
                  <a:pt x="5519401" y="1743982"/>
                </a:cubicBezTo>
                <a:cubicBezTo>
                  <a:pt x="5519987" y="1740790"/>
                  <a:pt x="5517379" y="1737011"/>
                  <a:pt x="5514187" y="1736427"/>
                </a:cubicBezTo>
                <a:cubicBezTo>
                  <a:pt x="5511581" y="1732649"/>
                  <a:pt x="5511581" y="1732649"/>
                  <a:pt x="5508389" y="1732064"/>
                </a:cubicBezTo>
                <a:cubicBezTo>
                  <a:pt x="5508974" y="1728870"/>
                  <a:pt x="5512165" y="1729457"/>
                  <a:pt x="5514771" y="1733234"/>
                </a:cubicBezTo>
                <a:cubicBezTo>
                  <a:pt x="5537383" y="1753879"/>
                  <a:pt x="5570421" y="1789637"/>
                  <a:pt x="5602607" y="1812037"/>
                </a:cubicBezTo>
                <a:cubicBezTo>
                  <a:pt x="5605801" y="1812623"/>
                  <a:pt x="5612185" y="1813793"/>
                  <a:pt x="5604365" y="1802460"/>
                </a:cubicBezTo>
                <a:cubicBezTo>
                  <a:pt x="5597979" y="1801288"/>
                  <a:pt x="5589574" y="1793147"/>
                  <a:pt x="5577975" y="1784421"/>
                </a:cubicBezTo>
                <a:cubicBezTo>
                  <a:pt x="5585531" y="1779206"/>
                  <a:pt x="5555951" y="1760583"/>
                  <a:pt x="5541747" y="1748079"/>
                </a:cubicBezTo>
                <a:cubicBezTo>
                  <a:pt x="5502323" y="1711151"/>
                  <a:pt x="5460879" y="1667253"/>
                  <a:pt x="5413903" y="1635540"/>
                </a:cubicBezTo>
                <a:cubicBezTo>
                  <a:pt x="5408104" y="1631177"/>
                  <a:pt x="5404912" y="1630592"/>
                  <a:pt x="5399113" y="1626229"/>
                </a:cubicBezTo>
                <a:cubicBezTo>
                  <a:pt x="5381129" y="1616332"/>
                  <a:pt x="5353305" y="1588131"/>
                  <a:pt x="5340536" y="1585789"/>
                </a:cubicBezTo>
                <a:cubicBezTo>
                  <a:pt x="5344315" y="1583182"/>
                  <a:pt x="5341708" y="1579403"/>
                  <a:pt x="5336494" y="1571849"/>
                </a:cubicBezTo>
                <a:cubicBezTo>
                  <a:pt x="5329525" y="1573869"/>
                  <a:pt x="5305744" y="1559611"/>
                  <a:pt x="5305744" y="1559611"/>
                </a:cubicBezTo>
                <a:cubicBezTo>
                  <a:pt x="5312129" y="1560780"/>
                  <a:pt x="5312713" y="1557588"/>
                  <a:pt x="5312713" y="1557588"/>
                </a:cubicBezTo>
                <a:cubicBezTo>
                  <a:pt x="5286325" y="1539550"/>
                  <a:pt x="5270951" y="1533431"/>
                  <a:pt x="5246583" y="1522365"/>
                </a:cubicBezTo>
                <a:close/>
                <a:moveTo>
                  <a:pt x="4878235" y="1485529"/>
                </a:moveTo>
                <a:cubicBezTo>
                  <a:pt x="4875296" y="1484924"/>
                  <a:pt x="4872549" y="1485647"/>
                  <a:pt x="4870589" y="1490232"/>
                </a:cubicBezTo>
                <a:cubicBezTo>
                  <a:pt x="4867403" y="1496677"/>
                  <a:pt x="4871754" y="1502223"/>
                  <a:pt x="4876107" y="1507769"/>
                </a:cubicBezTo>
                <a:cubicBezTo>
                  <a:pt x="4881823" y="1513679"/>
                  <a:pt x="4888535" y="1521317"/>
                  <a:pt x="4892523" y="1528225"/>
                </a:cubicBezTo>
                <a:lnTo>
                  <a:pt x="4854485" y="1513109"/>
                </a:lnTo>
                <a:lnTo>
                  <a:pt x="4906663" y="1538241"/>
                </a:lnTo>
                <a:cubicBezTo>
                  <a:pt x="5019982" y="1601281"/>
                  <a:pt x="5124259" y="1674344"/>
                  <a:pt x="5219949" y="1757355"/>
                </a:cubicBezTo>
                <a:lnTo>
                  <a:pt x="5244849" y="1781311"/>
                </a:lnTo>
                <a:lnTo>
                  <a:pt x="5285425" y="1812833"/>
                </a:lnTo>
                <a:cubicBezTo>
                  <a:pt x="5332806" y="1853402"/>
                  <a:pt x="5378491" y="1896391"/>
                  <a:pt x="5422531" y="1941767"/>
                </a:cubicBezTo>
                <a:cubicBezTo>
                  <a:pt x="5425887" y="1945586"/>
                  <a:pt x="5426518" y="1948676"/>
                  <a:pt x="5427783" y="1954854"/>
                </a:cubicBezTo>
                <a:lnTo>
                  <a:pt x="5370401" y="1904986"/>
                </a:lnTo>
                <a:lnTo>
                  <a:pt x="5481735" y="2036160"/>
                </a:lnTo>
                <a:cubicBezTo>
                  <a:pt x="5536779" y="2108939"/>
                  <a:pt x="5599796" y="2176603"/>
                  <a:pt x="5639099" y="2260841"/>
                </a:cubicBezTo>
                <a:cubicBezTo>
                  <a:pt x="5738177" y="2476347"/>
                  <a:pt x="5832554" y="2693902"/>
                  <a:pt x="5880519" y="2928041"/>
                </a:cubicBezTo>
                <a:lnTo>
                  <a:pt x="5891569" y="2991409"/>
                </a:lnTo>
                <a:lnTo>
                  <a:pt x="5898861" y="3009164"/>
                </a:lnTo>
                <a:cubicBezTo>
                  <a:pt x="5901033" y="3017408"/>
                  <a:pt x="5902088" y="3025721"/>
                  <a:pt x="5902123" y="3033759"/>
                </a:cubicBezTo>
                <a:cubicBezTo>
                  <a:pt x="5907077" y="3105159"/>
                  <a:pt x="5918367" y="3177434"/>
                  <a:pt x="5917520" y="3250562"/>
                </a:cubicBezTo>
                <a:lnTo>
                  <a:pt x="5916015" y="3270366"/>
                </a:lnTo>
                <a:lnTo>
                  <a:pt x="5917712" y="3301456"/>
                </a:lnTo>
                <a:lnTo>
                  <a:pt x="5917722" y="3321050"/>
                </a:lnTo>
                <a:lnTo>
                  <a:pt x="5920837" y="3319470"/>
                </a:lnTo>
                <a:cubicBezTo>
                  <a:pt x="5927516" y="3313185"/>
                  <a:pt x="5928977" y="3302629"/>
                  <a:pt x="5938043" y="3297393"/>
                </a:cubicBezTo>
                <a:cubicBezTo>
                  <a:pt x="5944995" y="3331373"/>
                  <a:pt x="5943411" y="3364524"/>
                  <a:pt x="5940465" y="3397310"/>
                </a:cubicBezTo>
                <a:cubicBezTo>
                  <a:pt x="5923295" y="3624822"/>
                  <a:pt x="5885697" y="3846860"/>
                  <a:pt x="5799700" y="4058849"/>
                </a:cubicBezTo>
                <a:cubicBezTo>
                  <a:pt x="5738031" y="4207285"/>
                  <a:pt x="5662474" y="4347622"/>
                  <a:pt x="5565591" y="4474942"/>
                </a:cubicBezTo>
                <a:cubicBezTo>
                  <a:pt x="5536207" y="4513783"/>
                  <a:pt x="5497753" y="4542895"/>
                  <a:pt x="5478169" y="4588742"/>
                </a:cubicBezTo>
                <a:cubicBezTo>
                  <a:pt x="5473523" y="4600636"/>
                  <a:pt x="5462699" y="4613792"/>
                  <a:pt x="5480671" y="4622988"/>
                </a:cubicBezTo>
                <a:cubicBezTo>
                  <a:pt x="5498279" y="4633544"/>
                  <a:pt x="5500299" y="4615109"/>
                  <a:pt x="5508667" y="4605673"/>
                </a:cubicBezTo>
                <a:cubicBezTo>
                  <a:pt x="5516403" y="4593146"/>
                  <a:pt x="5523870" y="4576170"/>
                  <a:pt x="5545127" y="4573107"/>
                </a:cubicBezTo>
                <a:cubicBezTo>
                  <a:pt x="5512601" y="4656361"/>
                  <a:pt x="5452401" y="4717601"/>
                  <a:pt x="5400007" y="4782392"/>
                </a:cubicBezTo>
                <a:cubicBezTo>
                  <a:pt x="5365175" y="4819774"/>
                  <a:pt x="5322635" y="4847790"/>
                  <a:pt x="5292521" y="4889355"/>
                </a:cubicBezTo>
                <a:cubicBezTo>
                  <a:pt x="5336058" y="4863066"/>
                  <a:pt x="5367799" y="4826316"/>
                  <a:pt x="5403631" y="4790663"/>
                </a:cubicBezTo>
                <a:cubicBezTo>
                  <a:pt x="5456727" y="4745037"/>
                  <a:pt x="5498395" y="4687590"/>
                  <a:pt x="5540062" y="4630142"/>
                </a:cubicBezTo>
                <a:cubicBezTo>
                  <a:pt x="5653512" y="4473684"/>
                  <a:pt x="5755798" y="4309855"/>
                  <a:pt x="5835395" y="4132646"/>
                </a:cubicBezTo>
                <a:cubicBezTo>
                  <a:pt x="5844323" y="4110221"/>
                  <a:pt x="5857703" y="4087529"/>
                  <a:pt x="5860185" y="4061918"/>
                </a:cubicBezTo>
                <a:cubicBezTo>
                  <a:pt x="5845204" y="4057905"/>
                  <a:pt x="5844643" y="4070893"/>
                  <a:pt x="5841093" y="4078700"/>
                </a:cubicBezTo>
                <a:cubicBezTo>
                  <a:pt x="5777332" y="4229495"/>
                  <a:pt x="5699319" y="4373550"/>
                  <a:pt x="5603333" y="4508413"/>
                </a:cubicBezTo>
                <a:cubicBezTo>
                  <a:pt x="5598421" y="4515855"/>
                  <a:pt x="5595403" y="4532565"/>
                  <a:pt x="5582878" y="4524830"/>
                </a:cubicBezTo>
                <a:cubicBezTo>
                  <a:pt x="5570353" y="4517094"/>
                  <a:pt x="5578454" y="4503206"/>
                  <a:pt x="5585095" y="4494767"/>
                </a:cubicBezTo>
                <a:cubicBezTo>
                  <a:pt x="5614211" y="4451475"/>
                  <a:pt x="5648410" y="4411004"/>
                  <a:pt x="5674172" y="4363893"/>
                </a:cubicBezTo>
                <a:cubicBezTo>
                  <a:pt x="5784317" y="4159835"/>
                  <a:pt x="5881211" y="3950765"/>
                  <a:pt x="5923723" y="3721285"/>
                </a:cubicBezTo>
                <a:cubicBezTo>
                  <a:pt x="5956819" y="3543296"/>
                  <a:pt x="5962942" y="3362458"/>
                  <a:pt x="5954351" y="3182057"/>
                </a:cubicBezTo>
                <a:cubicBezTo>
                  <a:pt x="5952579" y="3145087"/>
                  <a:pt x="5951173" y="3106754"/>
                  <a:pt x="5955213" y="3069882"/>
                </a:cubicBezTo>
                <a:cubicBezTo>
                  <a:pt x="5997649" y="3352780"/>
                  <a:pt x="5981957" y="3634701"/>
                  <a:pt x="5905413" y="3914916"/>
                </a:cubicBezTo>
                <a:cubicBezTo>
                  <a:pt x="5924311" y="3909760"/>
                  <a:pt x="5921881" y="3891591"/>
                  <a:pt x="5937521" y="3876803"/>
                </a:cubicBezTo>
                <a:cubicBezTo>
                  <a:pt x="5924383" y="3925837"/>
                  <a:pt x="5913071" y="3968061"/>
                  <a:pt x="5898035" y="4007827"/>
                </a:cubicBezTo>
                <a:cubicBezTo>
                  <a:pt x="5874802" y="4067294"/>
                  <a:pt x="5850207" y="4126396"/>
                  <a:pt x="5827971" y="4187589"/>
                </a:cubicBezTo>
                <a:cubicBezTo>
                  <a:pt x="5825515" y="4191311"/>
                  <a:pt x="5817511" y="4199385"/>
                  <a:pt x="5826681" y="4203302"/>
                </a:cubicBezTo>
                <a:cubicBezTo>
                  <a:pt x="5834123" y="4208217"/>
                  <a:pt x="5836677" y="4198681"/>
                  <a:pt x="5839500" y="4193599"/>
                </a:cubicBezTo>
                <a:cubicBezTo>
                  <a:pt x="5874919" y="4121338"/>
                  <a:pt x="5915055" y="4053263"/>
                  <a:pt x="5929413" y="3972440"/>
                </a:cubicBezTo>
                <a:cubicBezTo>
                  <a:pt x="5931433" y="3954003"/>
                  <a:pt x="5946077" y="3937490"/>
                  <a:pt x="5953909" y="3919150"/>
                </a:cubicBezTo>
                <a:cubicBezTo>
                  <a:pt x="5988697" y="3843802"/>
                  <a:pt x="5993155" y="3761787"/>
                  <a:pt x="6006151" y="3680598"/>
                </a:cubicBezTo>
                <a:cubicBezTo>
                  <a:pt x="6032801" y="3499423"/>
                  <a:pt x="6043375" y="3318318"/>
                  <a:pt x="6033787" y="3136190"/>
                </a:cubicBezTo>
                <a:lnTo>
                  <a:pt x="6028315" y="3093047"/>
                </a:lnTo>
                <a:lnTo>
                  <a:pt x="6025816" y="3080224"/>
                </a:lnTo>
                <a:cubicBezTo>
                  <a:pt x="5935491" y="2657444"/>
                  <a:pt x="5757041" y="2277825"/>
                  <a:pt x="5462620" y="1953402"/>
                </a:cubicBezTo>
                <a:cubicBezTo>
                  <a:pt x="5354097" y="1834635"/>
                  <a:pt x="5233654" y="1726527"/>
                  <a:pt x="5104061" y="1632541"/>
                </a:cubicBezTo>
                <a:cubicBezTo>
                  <a:pt x="5070486" y="1608282"/>
                  <a:pt x="5036425" y="1584127"/>
                  <a:pt x="5003371" y="1558743"/>
                </a:cubicBezTo>
                <a:lnTo>
                  <a:pt x="4962275" y="1523505"/>
                </a:lnTo>
                <a:lnTo>
                  <a:pt x="4951211" y="1516212"/>
                </a:lnTo>
                <a:cubicBezTo>
                  <a:pt x="4931244" y="1503565"/>
                  <a:pt x="4908091" y="1497361"/>
                  <a:pt x="4887030" y="1488798"/>
                </a:cubicBezTo>
                <a:cubicBezTo>
                  <a:pt x="4884306" y="1488068"/>
                  <a:pt x="4881175" y="1486134"/>
                  <a:pt x="4878235" y="1485529"/>
                </a:cubicBezTo>
                <a:close/>
                <a:moveTo>
                  <a:pt x="2488089" y="1468873"/>
                </a:moveTo>
                <a:lnTo>
                  <a:pt x="2483339" y="1472039"/>
                </a:lnTo>
                <a:lnTo>
                  <a:pt x="2486645" y="1469475"/>
                </a:lnTo>
                <a:close/>
                <a:moveTo>
                  <a:pt x="2428360" y="1430993"/>
                </a:moveTo>
                <a:lnTo>
                  <a:pt x="2428663" y="1432410"/>
                </a:lnTo>
                <a:cubicBezTo>
                  <a:pt x="2428663" y="1432410"/>
                  <a:pt x="2428663" y="1432410"/>
                  <a:pt x="2423991" y="1433409"/>
                </a:cubicBezTo>
                <a:close/>
                <a:moveTo>
                  <a:pt x="3312724" y="1415766"/>
                </a:moveTo>
                <a:cubicBezTo>
                  <a:pt x="3298724" y="1415532"/>
                  <a:pt x="3275527" y="1423378"/>
                  <a:pt x="3256489" y="1428825"/>
                </a:cubicBezTo>
                <a:cubicBezTo>
                  <a:pt x="3236572" y="1437551"/>
                  <a:pt x="3220815" y="1443875"/>
                  <a:pt x="3219056" y="1450437"/>
                </a:cubicBezTo>
                <a:cubicBezTo>
                  <a:pt x="3233935" y="1447393"/>
                  <a:pt x="3249693" y="1441068"/>
                  <a:pt x="3264571" y="1438022"/>
                </a:cubicBezTo>
                <a:cubicBezTo>
                  <a:pt x="3226495" y="1448914"/>
                  <a:pt x="3187540" y="1463087"/>
                  <a:pt x="3145305" y="1476381"/>
                </a:cubicBezTo>
                <a:cubicBezTo>
                  <a:pt x="3132183" y="1472865"/>
                  <a:pt x="3100669" y="1485515"/>
                  <a:pt x="3078993" y="1500802"/>
                </a:cubicBezTo>
                <a:cubicBezTo>
                  <a:pt x="3063234" y="1507127"/>
                  <a:pt x="3043317" y="1515853"/>
                  <a:pt x="3032598" y="1516496"/>
                </a:cubicBezTo>
                <a:cubicBezTo>
                  <a:pt x="3030840" y="1523057"/>
                  <a:pt x="3019241" y="1526981"/>
                  <a:pt x="3010922" y="1531783"/>
                </a:cubicBezTo>
                <a:cubicBezTo>
                  <a:pt x="2397416" y="1813901"/>
                  <a:pt x="1938644" y="2397651"/>
                  <a:pt x="1851594" y="3116159"/>
                </a:cubicBezTo>
                <a:cubicBezTo>
                  <a:pt x="1816245" y="3405532"/>
                  <a:pt x="1842815" y="3686884"/>
                  <a:pt x="1924097" y="3947739"/>
                </a:cubicBezTo>
                <a:cubicBezTo>
                  <a:pt x="2106925" y="4538160"/>
                  <a:pt x="2556758" y="5024337"/>
                  <a:pt x="3149544" y="5239426"/>
                </a:cubicBezTo>
                <a:cubicBezTo>
                  <a:pt x="3191309" y="5254132"/>
                  <a:pt x="3229793" y="5267959"/>
                  <a:pt x="3272436" y="5279386"/>
                </a:cubicBezTo>
                <a:cubicBezTo>
                  <a:pt x="3272436" y="5279386"/>
                  <a:pt x="3271557" y="5282667"/>
                  <a:pt x="3274837" y="5283546"/>
                </a:cubicBezTo>
                <a:cubicBezTo>
                  <a:pt x="3284679" y="5286183"/>
                  <a:pt x="3284679" y="5286183"/>
                  <a:pt x="3284679" y="5286183"/>
                </a:cubicBezTo>
                <a:cubicBezTo>
                  <a:pt x="3284679" y="5286183"/>
                  <a:pt x="3287958" y="5287061"/>
                  <a:pt x="3288837" y="5283781"/>
                </a:cubicBezTo>
                <a:lnTo>
                  <a:pt x="3380685" y="5308392"/>
                </a:lnTo>
                <a:cubicBezTo>
                  <a:pt x="3453730" y="5324447"/>
                  <a:pt x="3524373" y="5336344"/>
                  <a:pt x="3599176" y="5345842"/>
                </a:cubicBezTo>
                <a:cubicBezTo>
                  <a:pt x="3840865" y="5375442"/>
                  <a:pt x="4079979" y="5362166"/>
                  <a:pt x="4305801" y="5306654"/>
                </a:cubicBezTo>
                <a:cubicBezTo>
                  <a:pt x="4432271" y="5280773"/>
                  <a:pt x="4559857" y="5237611"/>
                  <a:pt x="4682641" y="5186132"/>
                </a:cubicBezTo>
                <a:cubicBezTo>
                  <a:pt x="4678481" y="5188533"/>
                  <a:pt x="4678481" y="5188533"/>
                  <a:pt x="4677601" y="5191813"/>
                </a:cubicBezTo>
                <a:cubicBezTo>
                  <a:pt x="4689201" y="5187890"/>
                  <a:pt x="4713277" y="5176762"/>
                  <a:pt x="4733195" y="5168036"/>
                </a:cubicBezTo>
                <a:cubicBezTo>
                  <a:pt x="4745671" y="5160831"/>
                  <a:pt x="4757271" y="5156907"/>
                  <a:pt x="4762309" y="5151226"/>
                </a:cubicBezTo>
                <a:cubicBezTo>
                  <a:pt x="4791423" y="5134417"/>
                  <a:pt x="4823817" y="5118487"/>
                  <a:pt x="4852933" y="5101678"/>
                </a:cubicBezTo>
                <a:cubicBezTo>
                  <a:pt x="4864531" y="5097753"/>
                  <a:pt x="4877009" y="5090549"/>
                  <a:pt x="4886205" y="5082466"/>
                </a:cubicBezTo>
                <a:cubicBezTo>
                  <a:pt x="4985149" y="5028114"/>
                  <a:pt x="5076887" y="4961284"/>
                  <a:pt x="5167103" y="4887015"/>
                </a:cubicBezTo>
                <a:cubicBezTo>
                  <a:pt x="5142791" y="4912143"/>
                  <a:pt x="5118479" y="4937271"/>
                  <a:pt x="5099205" y="4956718"/>
                </a:cubicBezTo>
                <a:cubicBezTo>
                  <a:pt x="5092645" y="4954959"/>
                  <a:pt x="5082569" y="4966322"/>
                  <a:pt x="5079289" y="4965443"/>
                </a:cubicBezTo>
                <a:cubicBezTo>
                  <a:pt x="5055855" y="4987291"/>
                  <a:pt x="5021703" y="5009782"/>
                  <a:pt x="5004830" y="5033389"/>
                </a:cubicBezTo>
                <a:cubicBezTo>
                  <a:pt x="5017309" y="5026183"/>
                  <a:pt x="5033945" y="5016579"/>
                  <a:pt x="5039627" y="5021617"/>
                </a:cubicBezTo>
                <a:cubicBezTo>
                  <a:pt x="5057143" y="5008731"/>
                  <a:pt x="5097211" y="4977279"/>
                  <a:pt x="5104007" y="4965035"/>
                </a:cubicBezTo>
                <a:cubicBezTo>
                  <a:pt x="5112326" y="4960233"/>
                  <a:pt x="5119767" y="4958711"/>
                  <a:pt x="5123925" y="4956309"/>
                </a:cubicBezTo>
                <a:cubicBezTo>
                  <a:pt x="5142320" y="4940144"/>
                  <a:pt x="5153275" y="4925499"/>
                  <a:pt x="5168389" y="4908456"/>
                </a:cubicBezTo>
                <a:cubicBezTo>
                  <a:pt x="5181747" y="4897970"/>
                  <a:pt x="5207581" y="4880282"/>
                  <a:pt x="5221817" y="4866518"/>
                </a:cubicBezTo>
                <a:cubicBezTo>
                  <a:pt x="5226855" y="4860837"/>
                  <a:pt x="5224452" y="4856678"/>
                  <a:pt x="5229491" y="4850995"/>
                </a:cubicBezTo>
                <a:cubicBezTo>
                  <a:pt x="5234529" y="4845314"/>
                  <a:pt x="5250287" y="4838989"/>
                  <a:pt x="5255325" y="4833307"/>
                </a:cubicBezTo>
                <a:cubicBezTo>
                  <a:pt x="5273721" y="4817141"/>
                  <a:pt x="5276357" y="4807300"/>
                  <a:pt x="5282919" y="4809059"/>
                </a:cubicBezTo>
                <a:cubicBezTo>
                  <a:pt x="5289714" y="4796816"/>
                  <a:pt x="5304828" y="4779770"/>
                  <a:pt x="5300025" y="4771452"/>
                </a:cubicBezTo>
                <a:cubicBezTo>
                  <a:pt x="5293229" y="4783696"/>
                  <a:pt x="5290828" y="4779536"/>
                  <a:pt x="5287549" y="4778657"/>
                </a:cubicBezTo>
                <a:cubicBezTo>
                  <a:pt x="5535469" y="4535697"/>
                  <a:pt x="5723529" y="4227476"/>
                  <a:pt x="5820215" y="3866642"/>
                </a:cubicBezTo>
                <a:lnTo>
                  <a:pt x="5820377" y="3865901"/>
                </a:lnTo>
                <a:lnTo>
                  <a:pt x="5786815" y="3962149"/>
                </a:lnTo>
                <a:cubicBezTo>
                  <a:pt x="5759509" y="4027726"/>
                  <a:pt x="5725426" y="4090021"/>
                  <a:pt x="5689529" y="4151358"/>
                </a:cubicBezTo>
                <a:lnTo>
                  <a:pt x="5652275" y="4213857"/>
                </a:lnTo>
                <a:lnTo>
                  <a:pt x="5648119" y="4223529"/>
                </a:lnTo>
                <a:cubicBezTo>
                  <a:pt x="5556231" y="4415569"/>
                  <a:pt x="5434887" y="4589609"/>
                  <a:pt x="5290656" y="4740814"/>
                </a:cubicBezTo>
                <a:cubicBezTo>
                  <a:pt x="5292413" y="4734255"/>
                  <a:pt x="5296573" y="4731854"/>
                  <a:pt x="5293293" y="4730974"/>
                </a:cubicBezTo>
                <a:cubicBezTo>
                  <a:pt x="5267459" y="4748662"/>
                  <a:pt x="5268980" y="4756103"/>
                  <a:pt x="5252987" y="4776428"/>
                </a:cubicBezTo>
                <a:cubicBezTo>
                  <a:pt x="5237872" y="4793472"/>
                  <a:pt x="5218599" y="4812919"/>
                  <a:pt x="5200205" y="4829085"/>
                </a:cubicBezTo>
                <a:cubicBezTo>
                  <a:pt x="5192765" y="4830607"/>
                  <a:pt x="5169333" y="4852454"/>
                  <a:pt x="5167573" y="4859015"/>
                </a:cubicBezTo>
                <a:cubicBezTo>
                  <a:pt x="5164293" y="4858136"/>
                  <a:pt x="5164293" y="4858136"/>
                  <a:pt x="5164293" y="4858136"/>
                </a:cubicBezTo>
                <a:cubicBezTo>
                  <a:pt x="5163415" y="4861416"/>
                  <a:pt x="5163415" y="4861416"/>
                  <a:pt x="5163415" y="4861416"/>
                </a:cubicBezTo>
                <a:cubicBezTo>
                  <a:pt x="5160135" y="4860538"/>
                  <a:pt x="5160135" y="4860538"/>
                  <a:pt x="5159255" y="4863817"/>
                </a:cubicBezTo>
                <a:cubicBezTo>
                  <a:pt x="5158377" y="4867098"/>
                  <a:pt x="5158377" y="4867098"/>
                  <a:pt x="5154217" y="4869499"/>
                </a:cubicBezTo>
                <a:cubicBezTo>
                  <a:pt x="5150057" y="4871900"/>
                  <a:pt x="5140859" y="4879984"/>
                  <a:pt x="5139981" y="4883264"/>
                </a:cubicBezTo>
                <a:cubicBezTo>
                  <a:pt x="5122465" y="4896150"/>
                  <a:pt x="5104949" y="4909035"/>
                  <a:pt x="5089836" y="4926080"/>
                </a:cubicBezTo>
                <a:cubicBezTo>
                  <a:pt x="5081517" y="4930882"/>
                  <a:pt x="5073198" y="4935686"/>
                  <a:pt x="5068160" y="4941369"/>
                </a:cubicBezTo>
                <a:cubicBezTo>
                  <a:pt x="5050645" y="4954253"/>
                  <a:pt x="5033129" y="4967138"/>
                  <a:pt x="5019772" y="4977623"/>
                </a:cubicBezTo>
                <a:cubicBezTo>
                  <a:pt x="5019772" y="4977623"/>
                  <a:pt x="5020651" y="4974342"/>
                  <a:pt x="5020651" y="4974342"/>
                </a:cubicBezTo>
                <a:cubicBezTo>
                  <a:pt x="5016491" y="4976743"/>
                  <a:pt x="5012333" y="4979146"/>
                  <a:pt x="5011455" y="4982425"/>
                </a:cubicBezTo>
                <a:cubicBezTo>
                  <a:pt x="4802143" y="5133774"/>
                  <a:pt x="4561379" y="5245050"/>
                  <a:pt x="4305801" y="5306654"/>
                </a:cubicBezTo>
                <a:cubicBezTo>
                  <a:pt x="4014782" y="5369308"/>
                  <a:pt x="3709183" y="5368285"/>
                  <a:pt x="3402360" y="5293105"/>
                </a:cubicBezTo>
                <a:cubicBezTo>
                  <a:pt x="3403239" y="5289824"/>
                  <a:pt x="3403239" y="5289824"/>
                  <a:pt x="3404117" y="5286544"/>
                </a:cubicBezTo>
                <a:cubicBezTo>
                  <a:pt x="3450920" y="5295568"/>
                  <a:pt x="3475876" y="5281161"/>
                  <a:pt x="3508914" y="5275951"/>
                </a:cubicBezTo>
                <a:cubicBezTo>
                  <a:pt x="3508914" y="5275951"/>
                  <a:pt x="3503232" y="5270912"/>
                  <a:pt x="3496671" y="5269154"/>
                </a:cubicBezTo>
                <a:cubicBezTo>
                  <a:pt x="3511551" y="5266108"/>
                  <a:pt x="3536915" y="5276421"/>
                  <a:pt x="3557475" y="5278414"/>
                </a:cubicBezTo>
                <a:cubicBezTo>
                  <a:pt x="3575633" y="5276248"/>
                  <a:pt x="3604513" y="5273439"/>
                  <a:pt x="3604513" y="5273439"/>
                </a:cubicBezTo>
                <a:cubicBezTo>
                  <a:pt x="3602991" y="5265999"/>
                  <a:pt x="3589869" y="5262484"/>
                  <a:pt x="3573468" y="5258088"/>
                </a:cubicBezTo>
                <a:cubicBezTo>
                  <a:pt x="3574346" y="5254808"/>
                  <a:pt x="3577628" y="5255687"/>
                  <a:pt x="3577628" y="5255687"/>
                </a:cubicBezTo>
                <a:cubicBezTo>
                  <a:pt x="3580907" y="5256567"/>
                  <a:pt x="3580907" y="5256567"/>
                  <a:pt x="3580907" y="5256567"/>
                </a:cubicBezTo>
                <a:cubicBezTo>
                  <a:pt x="3580907" y="5256567"/>
                  <a:pt x="3584189" y="5257445"/>
                  <a:pt x="3584189" y="5257445"/>
                </a:cubicBezTo>
                <a:cubicBezTo>
                  <a:pt x="3584189" y="5257445"/>
                  <a:pt x="3587468" y="5258324"/>
                  <a:pt x="3590749" y="5259203"/>
                </a:cubicBezTo>
                <a:cubicBezTo>
                  <a:pt x="3591627" y="5255923"/>
                  <a:pt x="3591627" y="5255923"/>
                  <a:pt x="3588347" y="5255045"/>
                </a:cubicBezTo>
                <a:cubicBezTo>
                  <a:pt x="3588347" y="5255045"/>
                  <a:pt x="3585065" y="5254166"/>
                  <a:pt x="3585065" y="5254166"/>
                </a:cubicBezTo>
                <a:cubicBezTo>
                  <a:pt x="3581787" y="5253286"/>
                  <a:pt x="3581787" y="5253286"/>
                  <a:pt x="3581787" y="5253286"/>
                </a:cubicBezTo>
                <a:cubicBezTo>
                  <a:pt x="3603227" y="5252000"/>
                  <a:pt x="3576983" y="5244968"/>
                  <a:pt x="3572825" y="5247369"/>
                </a:cubicBezTo>
                <a:cubicBezTo>
                  <a:pt x="3569546" y="5246491"/>
                  <a:pt x="3568666" y="5249771"/>
                  <a:pt x="3568666" y="5249771"/>
                </a:cubicBezTo>
                <a:cubicBezTo>
                  <a:pt x="3568666" y="5249771"/>
                  <a:pt x="3571945" y="5250649"/>
                  <a:pt x="3571945" y="5250649"/>
                </a:cubicBezTo>
                <a:cubicBezTo>
                  <a:pt x="3574346" y="5254808"/>
                  <a:pt x="3574346" y="5254808"/>
                  <a:pt x="3574346" y="5254808"/>
                </a:cubicBezTo>
                <a:cubicBezTo>
                  <a:pt x="3574346" y="5254808"/>
                  <a:pt x="3567787" y="5253050"/>
                  <a:pt x="3564507" y="5252171"/>
                </a:cubicBezTo>
                <a:cubicBezTo>
                  <a:pt x="3561226" y="5251293"/>
                  <a:pt x="3561226" y="5251293"/>
                  <a:pt x="3561226" y="5251293"/>
                </a:cubicBezTo>
                <a:cubicBezTo>
                  <a:pt x="3538264" y="5245140"/>
                  <a:pt x="3523621" y="5234185"/>
                  <a:pt x="3539378" y="5227860"/>
                </a:cubicBezTo>
                <a:cubicBezTo>
                  <a:pt x="3555779" y="5232255"/>
                  <a:pt x="3556660" y="5228975"/>
                  <a:pt x="3579620" y="5235127"/>
                </a:cubicBezTo>
                <a:cubicBezTo>
                  <a:pt x="3584659" y="5229445"/>
                  <a:pt x="3571539" y="5225930"/>
                  <a:pt x="3570016" y="5218490"/>
                </a:cubicBezTo>
                <a:cubicBezTo>
                  <a:pt x="3602174" y="5216559"/>
                  <a:pt x="3653138" y="5223183"/>
                  <a:pt x="3657531" y="5206782"/>
                </a:cubicBezTo>
                <a:cubicBezTo>
                  <a:pt x="3657531" y="5206782"/>
                  <a:pt x="3660813" y="5207661"/>
                  <a:pt x="3660813" y="5207661"/>
                </a:cubicBezTo>
                <a:cubicBezTo>
                  <a:pt x="3660813" y="5207661"/>
                  <a:pt x="3667372" y="5209419"/>
                  <a:pt x="3667372" y="5209419"/>
                </a:cubicBezTo>
                <a:cubicBezTo>
                  <a:pt x="3671532" y="5207018"/>
                  <a:pt x="3674811" y="5207897"/>
                  <a:pt x="3671532" y="5207018"/>
                </a:cubicBezTo>
                <a:cubicBezTo>
                  <a:pt x="3678971" y="5205495"/>
                  <a:pt x="3688811" y="5208131"/>
                  <a:pt x="3710251" y="5206844"/>
                </a:cubicBezTo>
                <a:cubicBezTo>
                  <a:pt x="3717691" y="5205323"/>
                  <a:pt x="3720971" y="5206202"/>
                  <a:pt x="3724251" y="5207082"/>
                </a:cubicBezTo>
                <a:cubicBezTo>
                  <a:pt x="3724251" y="5207082"/>
                  <a:pt x="3728411" y="5204679"/>
                  <a:pt x="3728411" y="5204679"/>
                </a:cubicBezTo>
                <a:cubicBezTo>
                  <a:pt x="3731689" y="5205559"/>
                  <a:pt x="3731689" y="5205559"/>
                  <a:pt x="3731689" y="5205559"/>
                </a:cubicBezTo>
                <a:cubicBezTo>
                  <a:pt x="3734971" y="5206438"/>
                  <a:pt x="3732569" y="5202278"/>
                  <a:pt x="3732569" y="5202278"/>
                </a:cubicBezTo>
                <a:cubicBezTo>
                  <a:pt x="3735849" y="5203156"/>
                  <a:pt x="3735849" y="5203156"/>
                  <a:pt x="3735849" y="5203156"/>
                </a:cubicBezTo>
                <a:cubicBezTo>
                  <a:pt x="3736729" y="5199877"/>
                  <a:pt x="3749851" y="5203393"/>
                  <a:pt x="3750729" y="5200112"/>
                </a:cubicBezTo>
                <a:cubicBezTo>
                  <a:pt x="3733448" y="5198998"/>
                  <a:pt x="3747448" y="5199234"/>
                  <a:pt x="3741767" y="5194194"/>
                </a:cubicBezTo>
                <a:cubicBezTo>
                  <a:pt x="3762327" y="5196187"/>
                  <a:pt x="3736085" y="5189156"/>
                  <a:pt x="3750085" y="5189392"/>
                </a:cubicBezTo>
                <a:cubicBezTo>
                  <a:pt x="3770646" y="5191385"/>
                  <a:pt x="3771525" y="5188105"/>
                  <a:pt x="3780485" y="5194022"/>
                </a:cubicBezTo>
                <a:cubicBezTo>
                  <a:pt x="3783123" y="5184181"/>
                  <a:pt x="3830805" y="5189925"/>
                  <a:pt x="3866245" y="5188875"/>
                </a:cubicBezTo>
                <a:cubicBezTo>
                  <a:pt x="3869525" y="5189754"/>
                  <a:pt x="3876965" y="5188230"/>
                  <a:pt x="3887685" y="5187588"/>
                </a:cubicBezTo>
                <a:cubicBezTo>
                  <a:pt x="3919843" y="5185657"/>
                  <a:pt x="3941283" y="5184371"/>
                  <a:pt x="3959442" y="5182205"/>
                </a:cubicBezTo>
                <a:cubicBezTo>
                  <a:pt x="3966881" y="5180683"/>
                  <a:pt x="3962723" y="5183084"/>
                  <a:pt x="3969282" y="5184842"/>
                </a:cubicBezTo>
                <a:cubicBezTo>
                  <a:pt x="3970163" y="5181561"/>
                  <a:pt x="3974321" y="5179160"/>
                  <a:pt x="3977601" y="5180038"/>
                </a:cubicBezTo>
                <a:cubicBezTo>
                  <a:pt x="3980882" y="5180918"/>
                  <a:pt x="3969282" y="5184842"/>
                  <a:pt x="3980003" y="5184199"/>
                </a:cubicBezTo>
                <a:cubicBezTo>
                  <a:pt x="3999041" y="5178752"/>
                  <a:pt x="4001441" y="5182911"/>
                  <a:pt x="4031200" y="5176823"/>
                </a:cubicBezTo>
                <a:cubicBezTo>
                  <a:pt x="4029443" y="5183383"/>
                  <a:pt x="4029443" y="5183383"/>
                  <a:pt x="4029443" y="5183383"/>
                </a:cubicBezTo>
                <a:cubicBezTo>
                  <a:pt x="4047601" y="5181216"/>
                  <a:pt x="4055041" y="5179694"/>
                  <a:pt x="4041919" y="5176178"/>
                </a:cubicBezTo>
                <a:cubicBezTo>
                  <a:pt x="4053518" y="5172254"/>
                  <a:pt x="4055041" y="5179694"/>
                  <a:pt x="4067519" y="5172490"/>
                </a:cubicBezTo>
                <a:cubicBezTo>
                  <a:pt x="4063359" y="5174891"/>
                  <a:pt x="4066640" y="5175770"/>
                  <a:pt x="4070798" y="5173369"/>
                </a:cubicBezTo>
                <a:cubicBezTo>
                  <a:pt x="4069920" y="5176648"/>
                  <a:pt x="4069920" y="5176648"/>
                  <a:pt x="4069920" y="5176648"/>
                </a:cubicBezTo>
                <a:cubicBezTo>
                  <a:pt x="4065760" y="5179051"/>
                  <a:pt x="4069041" y="5179929"/>
                  <a:pt x="4069041" y="5179929"/>
                </a:cubicBezTo>
                <a:cubicBezTo>
                  <a:pt x="4072321" y="5180808"/>
                  <a:pt x="4072321" y="5180808"/>
                  <a:pt x="4072321" y="5180808"/>
                </a:cubicBezTo>
                <a:cubicBezTo>
                  <a:pt x="4057442" y="5183854"/>
                  <a:pt x="4078003" y="5185846"/>
                  <a:pt x="4089601" y="5181922"/>
                </a:cubicBezTo>
                <a:cubicBezTo>
                  <a:pt x="4088723" y="5185204"/>
                  <a:pt x="4088723" y="5185204"/>
                  <a:pt x="4088723" y="5185204"/>
                </a:cubicBezTo>
                <a:cubicBezTo>
                  <a:pt x="4088723" y="5185204"/>
                  <a:pt x="4088723" y="5185204"/>
                  <a:pt x="4092003" y="5186082"/>
                </a:cubicBezTo>
                <a:cubicBezTo>
                  <a:pt x="4092003" y="5186082"/>
                  <a:pt x="4096162" y="5183681"/>
                  <a:pt x="4096162" y="5183681"/>
                </a:cubicBezTo>
                <a:cubicBezTo>
                  <a:pt x="4114321" y="5181514"/>
                  <a:pt x="4139919" y="5177828"/>
                  <a:pt x="4165519" y="5174139"/>
                </a:cubicBezTo>
                <a:cubicBezTo>
                  <a:pt x="4191995" y="5167169"/>
                  <a:pt x="4218473" y="5160202"/>
                  <a:pt x="4237513" y="5154755"/>
                </a:cubicBezTo>
                <a:cubicBezTo>
                  <a:pt x="4244511" y="5154873"/>
                  <a:pt x="4253811" y="5152971"/>
                  <a:pt x="4264671" y="5150166"/>
                </a:cubicBezTo>
                <a:lnTo>
                  <a:pt x="4275426" y="5147224"/>
                </a:lnTo>
                <a:lnTo>
                  <a:pt x="4225547" y="5155482"/>
                </a:lnTo>
                <a:cubicBezTo>
                  <a:pt x="4078476" y="5175336"/>
                  <a:pt x="3929093" y="5177603"/>
                  <a:pt x="3777147" y="5162641"/>
                </a:cubicBezTo>
                <a:cubicBezTo>
                  <a:pt x="3719477" y="5157145"/>
                  <a:pt x="3662833" y="5157785"/>
                  <a:pt x="3607202" y="5141859"/>
                </a:cubicBezTo>
                <a:cubicBezTo>
                  <a:pt x="3601885" y="5140225"/>
                  <a:pt x="3595751" y="5141251"/>
                  <a:pt x="3593293" y="5134094"/>
                </a:cubicBezTo>
                <a:cubicBezTo>
                  <a:pt x="3593495" y="5127754"/>
                  <a:pt x="3598607" y="5128161"/>
                  <a:pt x="3601266" y="5128978"/>
                </a:cubicBezTo>
                <a:cubicBezTo>
                  <a:pt x="3784099" y="5158958"/>
                  <a:pt x="3966912" y="5151101"/>
                  <a:pt x="4150133" y="5138134"/>
                </a:cubicBezTo>
                <a:cubicBezTo>
                  <a:pt x="4246243" y="5132159"/>
                  <a:pt x="4339069" y="5106553"/>
                  <a:pt x="4432718" y="5085854"/>
                </a:cubicBezTo>
                <a:cubicBezTo>
                  <a:pt x="4443555" y="5082783"/>
                  <a:pt x="4455823" y="5080731"/>
                  <a:pt x="4466865" y="5078886"/>
                </a:cubicBezTo>
                <a:cubicBezTo>
                  <a:pt x="4472795" y="5076634"/>
                  <a:pt x="4482203" y="5080106"/>
                  <a:pt x="4480356" y="5069063"/>
                </a:cubicBezTo>
                <a:cubicBezTo>
                  <a:pt x="4478511" y="5058020"/>
                  <a:pt x="4471355" y="5060478"/>
                  <a:pt x="4462767" y="5061914"/>
                </a:cubicBezTo>
                <a:cubicBezTo>
                  <a:pt x="4419420" y="5074203"/>
                  <a:pt x="4374641" y="5085472"/>
                  <a:pt x="4330679" y="5094082"/>
                </a:cubicBezTo>
                <a:cubicBezTo>
                  <a:pt x="4284672" y="5102718"/>
                  <a:pt x="4238818" y="5109910"/>
                  <a:pt x="4193125" y="5115579"/>
                </a:cubicBezTo>
                <a:lnTo>
                  <a:pt x="4089964" y="5124917"/>
                </a:lnTo>
                <a:lnTo>
                  <a:pt x="4090545" y="5125923"/>
                </a:lnTo>
                <a:cubicBezTo>
                  <a:pt x="4075664" y="5128968"/>
                  <a:pt x="4061664" y="5128732"/>
                  <a:pt x="4046787" y="5131776"/>
                </a:cubicBezTo>
                <a:cubicBezTo>
                  <a:pt x="4047666" y="5128497"/>
                  <a:pt x="4047666" y="5128497"/>
                  <a:pt x="4047666" y="5128497"/>
                </a:cubicBezTo>
                <a:cubicBezTo>
                  <a:pt x="4050945" y="5129375"/>
                  <a:pt x="4058384" y="5127852"/>
                  <a:pt x="4061664" y="5128732"/>
                </a:cubicBezTo>
                <a:lnTo>
                  <a:pt x="4072652" y="5126484"/>
                </a:lnTo>
                <a:lnTo>
                  <a:pt x="4056543" y="5127942"/>
                </a:lnTo>
                <a:lnTo>
                  <a:pt x="4025363" y="5128577"/>
                </a:lnTo>
                <a:lnTo>
                  <a:pt x="4022586" y="5131884"/>
                </a:lnTo>
                <a:cubicBezTo>
                  <a:pt x="4021846" y="5133005"/>
                  <a:pt x="4021627" y="5133825"/>
                  <a:pt x="4021187" y="5135465"/>
                </a:cubicBezTo>
                <a:cubicBezTo>
                  <a:pt x="4017907" y="5134587"/>
                  <a:pt x="4014626" y="5133707"/>
                  <a:pt x="4014626" y="5133707"/>
                </a:cubicBezTo>
                <a:cubicBezTo>
                  <a:pt x="4015505" y="5130427"/>
                  <a:pt x="4018785" y="5131306"/>
                  <a:pt x="4015505" y="5130427"/>
                </a:cubicBezTo>
                <a:cubicBezTo>
                  <a:pt x="4015505" y="5130427"/>
                  <a:pt x="4015505" y="5130427"/>
                  <a:pt x="4012226" y="5129549"/>
                </a:cubicBezTo>
                <a:lnTo>
                  <a:pt x="4009785" y="5128894"/>
                </a:lnTo>
                <a:lnTo>
                  <a:pt x="3920985" y="5130704"/>
                </a:lnTo>
                <a:lnTo>
                  <a:pt x="3897176" y="5129411"/>
                </a:lnTo>
                <a:lnTo>
                  <a:pt x="3884467" y="5133988"/>
                </a:lnTo>
                <a:cubicBezTo>
                  <a:pt x="3875506" y="5128073"/>
                  <a:pt x="3871346" y="5130474"/>
                  <a:pt x="3866308" y="5136155"/>
                </a:cubicBezTo>
                <a:cubicBezTo>
                  <a:pt x="3859747" y="5134396"/>
                  <a:pt x="3853187" y="5132639"/>
                  <a:pt x="3845748" y="5134162"/>
                </a:cubicBezTo>
                <a:cubicBezTo>
                  <a:pt x="3838309" y="5135685"/>
                  <a:pt x="3828467" y="5133048"/>
                  <a:pt x="3821029" y="5134569"/>
                </a:cubicBezTo>
                <a:cubicBezTo>
                  <a:pt x="3810308" y="5135213"/>
                  <a:pt x="3797187" y="5131697"/>
                  <a:pt x="3786467" y="5132340"/>
                </a:cubicBezTo>
                <a:cubicBezTo>
                  <a:pt x="3779906" y="5130583"/>
                  <a:pt x="3769188" y="5131227"/>
                  <a:pt x="3765027" y="5133628"/>
                </a:cubicBezTo>
                <a:cubicBezTo>
                  <a:pt x="3761746" y="5132748"/>
                  <a:pt x="3761746" y="5132748"/>
                  <a:pt x="3761746" y="5132748"/>
                </a:cubicBezTo>
                <a:cubicBezTo>
                  <a:pt x="3751027" y="5133392"/>
                  <a:pt x="3744467" y="5131634"/>
                  <a:pt x="3733748" y="5132278"/>
                </a:cubicBezTo>
                <a:cubicBezTo>
                  <a:pt x="3727187" y="5130519"/>
                  <a:pt x="3719747" y="5132042"/>
                  <a:pt x="3709028" y="5132686"/>
                </a:cubicBezTo>
                <a:cubicBezTo>
                  <a:pt x="3700066" y="5126768"/>
                  <a:pt x="3699188" y="5130049"/>
                  <a:pt x="3698308" y="5133328"/>
                </a:cubicBezTo>
                <a:cubicBezTo>
                  <a:pt x="3695027" y="5132450"/>
                  <a:pt x="3695027" y="5132450"/>
                  <a:pt x="3695027" y="5132450"/>
                </a:cubicBezTo>
                <a:cubicBezTo>
                  <a:pt x="3691747" y="5131570"/>
                  <a:pt x="3689347" y="5127412"/>
                  <a:pt x="3686065" y="5126532"/>
                </a:cubicBezTo>
                <a:cubicBezTo>
                  <a:pt x="3686065" y="5126532"/>
                  <a:pt x="3682787" y="5125654"/>
                  <a:pt x="3682787" y="5125654"/>
                </a:cubicBezTo>
                <a:cubicBezTo>
                  <a:pt x="3679505" y="5124775"/>
                  <a:pt x="3679505" y="5124775"/>
                  <a:pt x="3675347" y="5127176"/>
                </a:cubicBezTo>
                <a:cubicBezTo>
                  <a:pt x="3675347" y="5127176"/>
                  <a:pt x="3675347" y="5127176"/>
                  <a:pt x="3674467" y="5130457"/>
                </a:cubicBezTo>
                <a:cubicBezTo>
                  <a:pt x="3658065" y="5126062"/>
                  <a:pt x="3658065" y="5126062"/>
                  <a:pt x="3658065" y="5126062"/>
                </a:cubicBezTo>
                <a:cubicBezTo>
                  <a:pt x="3658065" y="5126062"/>
                  <a:pt x="3653907" y="5128463"/>
                  <a:pt x="3653907" y="5128463"/>
                </a:cubicBezTo>
                <a:cubicBezTo>
                  <a:pt x="3653907" y="5128463"/>
                  <a:pt x="3657187" y="5129341"/>
                  <a:pt x="3657187" y="5129341"/>
                </a:cubicBezTo>
                <a:cubicBezTo>
                  <a:pt x="3674467" y="5130457"/>
                  <a:pt x="3674467" y="5130457"/>
                  <a:pt x="3674467" y="5130457"/>
                </a:cubicBezTo>
                <a:cubicBezTo>
                  <a:pt x="3674467" y="5130457"/>
                  <a:pt x="3673588" y="5133737"/>
                  <a:pt x="3673588" y="5133737"/>
                </a:cubicBezTo>
                <a:cubicBezTo>
                  <a:pt x="3670306" y="5132858"/>
                  <a:pt x="3667027" y="5131978"/>
                  <a:pt x="3667027" y="5131978"/>
                </a:cubicBezTo>
                <a:cubicBezTo>
                  <a:pt x="3663747" y="5131100"/>
                  <a:pt x="3663747" y="5131100"/>
                  <a:pt x="3663747" y="5131100"/>
                </a:cubicBezTo>
                <a:cubicBezTo>
                  <a:pt x="3660467" y="5130221"/>
                  <a:pt x="3656309" y="5132623"/>
                  <a:pt x="3653027" y="5131744"/>
                </a:cubicBezTo>
                <a:cubicBezTo>
                  <a:pt x="3649747" y="5130864"/>
                  <a:pt x="3646466" y="5129986"/>
                  <a:pt x="3639907" y="5128227"/>
                </a:cubicBezTo>
                <a:cubicBezTo>
                  <a:pt x="3643186" y="5129107"/>
                  <a:pt x="3644067" y="5125825"/>
                  <a:pt x="3644067" y="5125825"/>
                </a:cubicBezTo>
                <a:cubicBezTo>
                  <a:pt x="3644067" y="5125825"/>
                  <a:pt x="3640785" y="5124947"/>
                  <a:pt x="3637506" y="5124069"/>
                </a:cubicBezTo>
                <a:cubicBezTo>
                  <a:pt x="3637506" y="5124069"/>
                  <a:pt x="3634225" y="5123188"/>
                  <a:pt x="3630945" y="5122310"/>
                </a:cubicBezTo>
                <a:cubicBezTo>
                  <a:pt x="3626785" y="5124711"/>
                  <a:pt x="3623505" y="5123833"/>
                  <a:pt x="3620224" y="5122954"/>
                </a:cubicBezTo>
                <a:cubicBezTo>
                  <a:pt x="3616944" y="5122074"/>
                  <a:pt x="3616944" y="5122074"/>
                  <a:pt x="3613665" y="5121196"/>
                </a:cubicBezTo>
                <a:cubicBezTo>
                  <a:pt x="3609505" y="5123597"/>
                  <a:pt x="3609505" y="5123597"/>
                  <a:pt x="3609505" y="5123597"/>
                </a:cubicBezTo>
                <a:cubicBezTo>
                  <a:pt x="3606225" y="5122719"/>
                  <a:pt x="3602066" y="5125120"/>
                  <a:pt x="3598785" y="5124241"/>
                </a:cubicBezTo>
                <a:cubicBezTo>
                  <a:pt x="3595505" y="5123363"/>
                  <a:pt x="3592225" y="5122483"/>
                  <a:pt x="3592225" y="5122483"/>
                </a:cubicBezTo>
                <a:cubicBezTo>
                  <a:pt x="3593103" y="5119203"/>
                  <a:pt x="3593103" y="5119203"/>
                  <a:pt x="3589823" y="5118324"/>
                </a:cubicBezTo>
                <a:cubicBezTo>
                  <a:pt x="3589823" y="5118324"/>
                  <a:pt x="3586543" y="5117446"/>
                  <a:pt x="3585664" y="5120726"/>
                </a:cubicBezTo>
                <a:cubicBezTo>
                  <a:pt x="3585664" y="5120726"/>
                  <a:pt x="3582383" y="5119845"/>
                  <a:pt x="3579982" y="5115687"/>
                </a:cubicBezTo>
                <a:cubicBezTo>
                  <a:pt x="3572542" y="5117210"/>
                  <a:pt x="3572542" y="5117210"/>
                  <a:pt x="3572542" y="5117210"/>
                </a:cubicBezTo>
                <a:cubicBezTo>
                  <a:pt x="3572542" y="5117210"/>
                  <a:pt x="3575823" y="5118089"/>
                  <a:pt x="3574945" y="5121368"/>
                </a:cubicBezTo>
                <a:cubicBezTo>
                  <a:pt x="3571664" y="5120490"/>
                  <a:pt x="3568383" y="5119611"/>
                  <a:pt x="3565103" y="5118731"/>
                </a:cubicBezTo>
                <a:cubicBezTo>
                  <a:pt x="3561823" y="5117852"/>
                  <a:pt x="3561823" y="5117852"/>
                  <a:pt x="3561823" y="5117852"/>
                </a:cubicBezTo>
                <a:cubicBezTo>
                  <a:pt x="3554384" y="5119375"/>
                  <a:pt x="3551103" y="5118495"/>
                  <a:pt x="3547823" y="5117617"/>
                </a:cubicBezTo>
                <a:cubicBezTo>
                  <a:pt x="3541263" y="5115860"/>
                  <a:pt x="3537981" y="5114981"/>
                  <a:pt x="3534703" y="5114101"/>
                </a:cubicBezTo>
                <a:cubicBezTo>
                  <a:pt x="3531422" y="5113222"/>
                  <a:pt x="3531422" y="5113222"/>
                  <a:pt x="3524861" y="5111464"/>
                </a:cubicBezTo>
                <a:cubicBezTo>
                  <a:pt x="3522460" y="5107306"/>
                  <a:pt x="3511741" y="5107948"/>
                  <a:pt x="3505180" y="5106191"/>
                </a:cubicBezTo>
                <a:cubicBezTo>
                  <a:pt x="3501899" y="5105311"/>
                  <a:pt x="3499499" y="5101153"/>
                  <a:pt x="3496218" y="5100273"/>
                </a:cubicBezTo>
                <a:cubicBezTo>
                  <a:pt x="3496218" y="5100273"/>
                  <a:pt x="3500377" y="5097872"/>
                  <a:pt x="3500377" y="5097872"/>
                </a:cubicBezTo>
                <a:cubicBezTo>
                  <a:pt x="3503657" y="5098752"/>
                  <a:pt x="3504537" y="5095471"/>
                  <a:pt x="3504537" y="5095471"/>
                </a:cubicBezTo>
                <a:cubicBezTo>
                  <a:pt x="3504537" y="5095471"/>
                  <a:pt x="3504537" y="5095471"/>
                  <a:pt x="3501256" y="5094592"/>
                </a:cubicBezTo>
                <a:cubicBezTo>
                  <a:pt x="3497975" y="5093714"/>
                  <a:pt x="3497975" y="5093714"/>
                  <a:pt x="3497975" y="5093714"/>
                </a:cubicBezTo>
                <a:cubicBezTo>
                  <a:pt x="3494695" y="5092834"/>
                  <a:pt x="3494695" y="5092834"/>
                  <a:pt x="3493817" y="5096115"/>
                </a:cubicBezTo>
                <a:cubicBezTo>
                  <a:pt x="3493817" y="5096115"/>
                  <a:pt x="3489659" y="5098516"/>
                  <a:pt x="3489659" y="5098516"/>
                </a:cubicBezTo>
                <a:cubicBezTo>
                  <a:pt x="3488778" y="5101796"/>
                  <a:pt x="3488778" y="5101796"/>
                  <a:pt x="3488778" y="5101796"/>
                </a:cubicBezTo>
                <a:cubicBezTo>
                  <a:pt x="3492058" y="5102676"/>
                  <a:pt x="3497740" y="5107714"/>
                  <a:pt x="3504301" y="5109471"/>
                </a:cubicBezTo>
                <a:cubicBezTo>
                  <a:pt x="3507581" y="5110349"/>
                  <a:pt x="3507581" y="5110349"/>
                  <a:pt x="3507581" y="5110349"/>
                </a:cubicBezTo>
                <a:cubicBezTo>
                  <a:pt x="3510861" y="5111230"/>
                  <a:pt x="3518300" y="5109707"/>
                  <a:pt x="3520701" y="5113865"/>
                </a:cubicBezTo>
                <a:cubicBezTo>
                  <a:pt x="3523982" y="5114745"/>
                  <a:pt x="3523982" y="5114745"/>
                  <a:pt x="3527262" y="5115624"/>
                </a:cubicBezTo>
                <a:cubicBezTo>
                  <a:pt x="3523104" y="5118025"/>
                  <a:pt x="3516543" y="5116266"/>
                  <a:pt x="3509983" y="5114509"/>
                </a:cubicBezTo>
                <a:cubicBezTo>
                  <a:pt x="3503423" y="5112752"/>
                  <a:pt x="3496862" y="5110993"/>
                  <a:pt x="3489421" y="5112516"/>
                </a:cubicBezTo>
                <a:cubicBezTo>
                  <a:pt x="3486142" y="5111638"/>
                  <a:pt x="3487020" y="5108356"/>
                  <a:pt x="3483740" y="5107478"/>
                </a:cubicBezTo>
                <a:cubicBezTo>
                  <a:pt x="3477179" y="5105719"/>
                  <a:pt x="3477179" y="5105719"/>
                  <a:pt x="3477179" y="5105719"/>
                </a:cubicBezTo>
                <a:cubicBezTo>
                  <a:pt x="3470619" y="5103962"/>
                  <a:pt x="3467339" y="5103082"/>
                  <a:pt x="3460778" y="5101325"/>
                </a:cubicBezTo>
                <a:cubicBezTo>
                  <a:pt x="3464938" y="5098924"/>
                  <a:pt x="3464938" y="5098924"/>
                  <a:pt x="3464938" y="5098924"/>
                </a:cubicBezTo>
                <a:cubicBezTo>
                  <a:pt x="3468217" y="5099803"/>
                  <a:pt x="3468217" y="5099803"/>
                  <a:pt x="3465816" y="5095643"/>
                </a:cubicBezTo>
                <a:cubicBezTo>
                  <a:pt x="3465816" y="5095643"/>
                  <a:pt x="3465816" y="5095643"/>
                  <a:pt x="3462537" y="5094765"/>
                </a:cubicBezTo>
                <a:cubicBezTo>
                  <a:pt x="3462537" y="5094765"/>
                  <a:pt x="3459257" y="5093886"/>
                  <a:pt x="3459257" y="5093886"/>
                </a:cubicBezTo>
                <a:cubicBezTo>
                  <a:pt x="3455097" y="5096287"/>
                  <a:pt x="3455097" y="5096287"/>
                  <a:pt x="3455097" y="5096287"/>
                </a:cubicBezTo>
                <a:cubicBezTo>
                  <a:pt x="3455097" y="5096287"/>
                  <a:pt x="3451816" y="5095409"/>
                  <a:pt x="3451816" y="5095409"/>
                </a:cubicBezTo>
                <a:cubicBezTo>
                  <a:pt x="3451816" y="5095409"/>
                  <a:pt x="3451816" y="5095409"/>
                  <a:pt x="3448536" y="5094529"/>
                </a:cubicBezTo>
                <a:cubicBezTo>
                  <a:pt x="3445257" y="5093650"/>
                  <a:pt x="3437817" y="5095173"/>
                  <a:pt x="3434537" y="5094294"/>
                </a:cubicBezTo>
                <a:cubicBezTo>
                  <a:pt x="3424696" y="5091657"/>
                  <a:pt x="3420537" y="5094058"/>
                  <a:pt x="3418134" y="5089898"/>
                </a:cubicBezTo>
                <a:cubicBezTo>
                  <a:pt x="3419013" y="5086619"/>
                  <a:pt x="3415734" y="5085739"/>
                  <a:pt x="3415734" y="5085739"/>
                </a:cubicBezTo>
                <a:cubicBezTo>
                  <a:pt x="3415734" y="5085739"/>
                  <a:pt x="3416612" y="5082459"/>
                  <a:pt x="3419893" y="5083337"/>
                </a:cubicBezTo>
                <a:cubicBezTo>
                  <a:pt x="3433015" y="5086855"/>
                  <a:pt x="3446135" y="5090369"/>
                  <a:pt x="3460135" y="5090605"/>
                </a:cubicBezTo>
                <a:cubicBezTo>
                  <a:pt x="3463417" y="5091485"/>
                  <a:pt x="3463417" y="5091485"/>
                  <a:pt x="3463417" y="5091485"/>
                </a:cubicBezTo>
                <a:cubicBezTo>
                  <a:pt x="3464295" y="5088204"/>
                  <a:pt x="3461014" y="5087326"/>
                  <a:pt x="3461014" y="5087326"/>
                </a:cubicBezTo>
                <a:cubicBezTo>
                  <a:pt x="3447014" y="5087089"/>
                  <a:pt x="3433893" y="5083574"/>
                  <a:pt x="3420771" y="5080058"/>
                </a:cubicBezTo>
                <a:cubicBezTo>
                  <a:pt x="3421650" y="5076777"/>
                  <a:pt x="3422530" y="5073498"/>
                  <a:pt x="3416848" y="5068459"/>
                </a:cubicBezTo>
                <a:cubicBezTo>
                  <a:pt x="3400447" y="5064065"/>
                  <a:pt x="3398925" y="5056626"/>
                  <a:pt x="3382522" y="5052230"/>
                </a:cubicBezTo>
                <a:cubicBezTo>
                  <a:pt x="3344273" y="5024403"/>
                  <a:pt x="3293547" y="5003780"/>
                  <a:pt x="3258344" y="4990831"/>
                </a:cubicBezTo>
                <a:cubicBezTo>
                  <a:pt x="3255064" y="4989952"/>
                  <a:pt x="3255064" y="4989952"/>
                  <a:pt x="3255064" y="4989952"/>
                </a:cubicBezTo>
                <a:cubicBezTo>
                  <a:pt x="3255064" y="4989952"/>
                  <a:pt x="3251783" y="4989072"/>
                  <a:pt x="3251783" y="4989072"/>
                </a:cubicBezTo>
                <a:cubicBezTo>
                  <a:pt x="3250904" y="4992353"/>
                  <a:pt x="3250904" y="4992353"/>
                  <a:pt x="3254186" y="4993232"/>
                </a:cubicBezTo>
                <a:cubicBezTo>
                  <a:pt x="3289390" y="5006181"/>
                  <a:pt x="3336835" y="5025926"/>
                  <a:pt x="3375085" y="5053753"/>
                </a:cubicBezTo>
                <a:cubicBezTo>
                  <a:pt x="3371803" y="5052874"/>
                  <a:pt x="3371803" y="5052874"/>
                  <a:pt x="3371803" y="5052874"/>
                </a:cubicBezTo>
                <a:cubicBezTo>
                  <a:pt x="3370925" y="5056154"/>
                  <a:pt x="3374204" y="5057034"/>
                  <a:pt x="3376606" y="5061192"/>
                </a:cubicBezTo>
                <a:cubicBezTo>
                  <a:pt x="3373326" y="5060314"/>
                  <a:pt x="3370045" y="5059435"/>
                  <a:pt x="3366767" y="5058555"/>
                </a:cubicBezTo>
                <a:cubicBezTo>
                  <a:pt x="3366767" y="5058555"/>
                  <a:pt x="3366767" y="5058555"/>
                  <a:pt x="3367645" y="5055275"/>
                </a:cubicBezTo>
                <a:cubicBezTo>
                  <a:pt x="3364364" y="5054397"/>
                  <a:pt x="3364364" y="5054397"/>
                  <a:pt x="3364364" y="5054397"/>
                </a:cubicBezTo>
                <a:cubicBezTo>
                  <a:pt x="3364364" y="5054397"/>
                  <a:pt x="3364364" y="5054397"/>
                  <a:pt x="3361083" y="5053517"/>
                </a:cubicBezTo>
                <a:cubicBezTo>
                  <a:pt x="3361083" y="5053517"/>
                  <a:pt x="3360205" y="5056798"/>
                  <a:pt x="3360205" y="5056798"/>
                </a:cubicBezTo>
                <a:cubicBezTo>
                  <a:pt x="3354524" y="5051759"/>
                  <a:pt x="3347963" y="5050001"/>
                  <a:pt x="3344683" y="5049123"/>
                </a:cubicBezTo>
                <a:cubicBezTo>
                  <a:pt x="3341402" y="5048244"/>
                  <a:pt x="3341402" y="5048244"/>
                  <a:pt x="3338122" y="5047364"/>
                </a:cubicBezTo>
                <a:cubicBezTo>
                  <a:pt x="3334843" y="5046486"/>
                  <a:pt x="3331561" y="5045605"/>
                  <a:pt x="3328281" y="5044727"/>
                </a:cubicBezTo>
                <a:lnTo>
                  <a:pt x="3325001" y="5043849"/>
                </a:lnTo>
                <a:cubicBezTo>
                  <a:pt x="3325879" y="5040568"/>
                  <a:pt x="3325879" y="5040568"/>
                  <a:pt x="3322599" y="5039690"/>
                </a:cubicBezTo>
                <a:cubicBezTo>
                  <a:pt x="3319320" y="5038810"/>
                  <a:pt x="3319320" y="5038810"/>
                  <a:pt x="3316040" y="5037932"/>
                </a:cubicBezTo>
                <a:cubicBezTo>
                  <a:pt x="3316040" y="5037932"/>
                  <a:pt x="3311880" y="5040333"/>
                  <a:pt x="3311880" y="5040333"/>
                </a:cubicBezTo>
                <a:cubicBezTo>
                  <a:pt x="3284758" y="5036582"/>
                  <a:pt x="3258516" y="5029550"/>
                  <a:pt x="3233153" y="5019238"/>
                </a:cubicBezTo>
                <a:cubicBezTo>
                  <a:pt x="3220911" y="5012442"/>
                  <a:pt x="3211070" y="5009805"/>
                  <a:pt x="3198829" y="5003009"/>
                </a:cubicBezTo>
                <a:cubicBezTo>
                  <a:pt x="3198829" y="5003009"/>
                  <a:pt x="3197949" y="5006290"/>
                  <a:pt x="3201230" y="5007168"/>
                </a:cubicBezTo>
                <a:cubicBezTo>
                  <a:pt x="3179148" y="4997736"/>
                  <a:pt x="3159465" y="4992462"/>
                  <a:pt x="3137383" y="4983030"/>
                </a:cubicBezTo>
                <a:cubicBezTo>
                  <a:pt x="3134102" y="4982150"/>
                  <a:pt x="3134102" y="4982150"/>
                  <a:pt x="3133223" y="4985431"/>
                </a:cubicBezTo>
                <a:cubicBezTo>
                  <a:pt x="3126663" y="4983673"/>
                  <a:pt x="3124263" y="4979514"/>
                  <a:pt x="3117700" y="4977756"/>
                </a:cubicBezTo>
                <a:cubicBezTo>
                  <a:pt x="3120981" y="4978634"/>
                  <a:pt x="3118579" y="4974474"/>
                  <a:pt x="3115299" y="4973596"/>
                </a:cubicBezTo>
                <a:cubicBezTo>
                  <a:pt x="3114421" y="4976877"/>
                  <a:pt x="3111141" y="4975997"/>
                  <a:pt x="3107860" y="4975119"/>
                </a:cubicBezTo>
                <a:cubicBezTo>
                  <a:pt x="3101299" y="4973360"/>
                  <a:pt x="3095618" y="4968321"/>
                  <a:pt x="3089059" y="4966565"/>
                </a:cubicBezTo>
                <a:cubicBezTo>
                  <a:pt x="3089059" y="4966565"/>
                  <a:pt x="3085777" y="4965684"/>
                  <a:pt x="3085777" y="4965684"/>
                </a:cubicBezTo>
                <a:cubicBezTo>
                  <a:pt x="3082497" y="4964806"/>
                  <a:pt x="3080095" y="4960648"/>
                  <a:pt x="3076815" y="4959768"/>
                </a:cubicBezTo>
                <a:cubicBezTo>
                  <a:pt x="3073536" y="4958890"/>
                  <a:pt x="3073536" y="4958890"/>
                  <a:pt x="3073536" y="4958890"/>
                </a:cubicBezTo>
                <a:cubicBezTo>
                  <a:pt x="3073536" y="4958890"/>
                  <a:pt x="3070254" y="4958011"/>
                  <a:pt x="3070254" y="4958011"/>
                </a:cubicBezTo>
                <a:cubicBezTo>
                  <a:pt x="3051452" y="4949457"/>
                  <a:pt x="3033528" y="4937622"/>
                  <a:pt x="3018005" y="4929948"/>
                </a:cubicBezTo>
                <a:cubicBezTo>
                  <a:pt x="3018005" y="4929948"/>
                  <a:pt x="3010567" y="4931469"/>
                  <a:pt x="3008164" y="4927311"/>
                </a:cubicBezTo>
                <a:cubicBezTo>
                  <a:pt x="3008164" y="4927311"/>
                  <a:pt x="3004884" y="4926433"/>
                  <a:pt x="3004884" y="4926433"/>
                </a:cubicBezTo>
                <a:cubicBezTo>
                  <a:pt x="3008164" y="4927311"/>
                  <a:pt x="2998324" y="4924674"/>
                  <a:pt x="2991763" y="4922918"/>
                </a:cubicBezTo>
                <a:cubicBezTo>
                  <a:pt x="2979523" y="4916120"/>
                  <a:pt x="2968159" y="4906044"/>
                  <a:pt x="2959196" y="4900127"/>
                </a:cubicBezTo>
                <a:cubicBezTo>
                  <a:pt x="2907827" y="4868783"/>
                  <a:pt x="2868699" y="4844236"/>
                  <a:pt x="2832851" y="4820566"/>
                </a:cubicBezTo>
                <a:cubicBezTo>
                  <a:pt x="2829571" y="4819688"/>
                  <a:pt x="2829571" y="4819688"/>
                  <a:pt x="2829571" y="4819688"/>
                </a:cubicBezTo>
                <a:cubicBezTo>
                  <a:pt x="2827170" y="4815530"/>
                  <a:pt x="2827170" y="4815530"/>
                  <a:pt x="2827170" y="4815530"/>
                </a:cubicBezTo>
                <a:cubicBezTo>
                  <a:pt x="2814607" y="4803373"/>
                  <a:pt x="2802863" y="4791436"/>
                  <a:pt x="2790300" y="4779282"/>
                </a:cubicBezTo>
                <a:lnTo>
                  <a:pt x="2753001" y="4745754"/>
                </a:lnTo>
                <a:lnTo>
                  <a:pt x="2753847" y="4746386"/>
                </a:lnTo>
                <a:cubicBezTo>
                  <a:pt x="2757549" y="4748972"/>
                  <a:pt x="2760909" y="4751190"/>
                  <a:pt x="2763151" y="4752669"/>
                </a:cubicBezTo>
                <a:cubicBezTo>
                  <a:pt x="2766430" y="4753548"/>
                  <a:pt x="2768833" y="4757708"/>
                  <a:pt x="2768833" y="4757708"/>
                </a:cubicBezTo>
                <a:cubicBezTo>
                  <a:pt x="2780195" y="4767784"/>
                  <a:pt x="2784997" y="4776102"/>
                  <a:pt x="2789157" y="4773703"/>
                </a:cubicBezTo>
                <a:cubicBezTo>
                  <a:pt x="2790679" y="4781141"/>
                  <a:pt x="2808603" y="4792975"/>
                  <a:pt x="2824125" y="4800649"/>
                </a:cubicBezTo>
                <a:cubicBezTo>
                  <a:pt x="2827406" y="4801529"/>
                  <a:pt x="2830687" y="4802408"/>
                  <a:pt x="2829807" y="4805687"/>
                </a:cubicBezTo>
                <a:cubicBezTo>
                  <a:pt x="2829807" y="4805687"/>
                  <a:pt x="2832209" y="4809847"/>
                  <a:pt x="2835489" y="4810727"/>
                </a:cubicBezTo>
                <a:cubicBezTo>
                  <a:pt x="2838769" y="4811605"/>
                  <a:pt x="2842049" y="4812484"/>
                  <a:pt x="2839648" y="4808324"/>
                </a:cubicBezTo>
                <a:cubicBezTo>
                  <a:pt x="2840526" y="4805045"/>
                  <a:pt x="2834845" y="4800006"/>
                  <a:pt x="2829163" y="4794968"/>
                </a:cubicBezTo>
                <a:cubicBezTo>
                  <a:pt x="2825883" y="4794088"/>
                  <a:pt x="2825883" y="4794088"/>
                  <a:pt x="2825883" y="4794088"/>
                </a:cubicBezTo>
                <a:cubicBezTo>
                  <a:pt x="2803157" y="4773937"/>
                  <a:pt x="2795075" y="4764739"/>
                  <a:pt x="2773871" y="4752025"/>
                </a:cubicBezTo>
                <a:cubicBezTo>
                  <a:pt x="2773871" y="4752025"/>
                  <a:pt x="2770590" y="4751147"/>
                  <a:pt x="2770590" y="4751147"/>
                </a:cubicBezTo>
                <a:cubicBezTo>
                  <a:pt x="2768187" y="4746989"/>
                  <a:pt x="2760105" y="4737790"/>
                  <a:pt x="2757705" y="4733631"/>
                </a:cubicBezTo>
                <a:cubicBezTo>
                  <a:pt x="2750264" y="4735154"/>
                  <a:pt x="2752023" y="4728593"/>
                  <a:pt x="2740660" y="4718516"/>
                </a:cubicBezTo>
                <a:cubicBezTo>
                  <a:pt x="2730497" y="4710520"/>
                  <a:pt x="2718095" y="4701044"/>
                  <a:pt x="2706021" y="4690338"/>
                </a:cubicBezTo>
                <a:lnTo>
                  <a:pt x="2678648" y="4660537"/>
                </a:lnTo>
                <a:lnTo>
                  <a:pt x="2682322" y="4660696"/>
                </a:lnTo>
                <a:cubicBezTo>
                  <a:pt x="2636869" y="4620390"/>
                  <a:pt x="2598856" y="4578563"/>
                  <a:pt x="2556040" y="4528415"/>
                </a:cubicBezTo>
                <a:cubicBezTo>
                  <a:pt x="2556040" y="4528415"/>
                  <a:pt x="2556918" y="4525136"/>
                  <a:pt x="2556918" y="4525136"/>
                </a:cubicBezTo>
                <a:cubicBezTo>
                  <a:pt x="2553638" y="4524257"/>
                  <a:pt x="2553638" y="4524257"/>
                  <a:pt x="2553638" y="4524257"/>
                </a:cubicBezTo>
                <a:cubicBezTo>
                  <a:pt x="2553638" y="4524257"/>
                  <a:pt x="2553638" y="4524257"/>
                  <a:pt x="2550359" y="4523378"/>
                </a:cubicBezTo>
                <a:cubicBezTo>
                  <a:pt x="2547958" y="4519219"/>
                  <a:pt x="2546435" y="4511779"/>
                  <a:pt x="2544034" y="4507619"/>
                </a:cubicBezTo>
                <a:cubicBezTo>
                  <a:pt x="2532435" y="4511543"/>
                  <a:pt x="2518905" y="4483308"/>
                  <a:pt x="2505142" y="4469072"/>
                </a:cubicBezTo>
                <a:cubicBezTo>
                  <a:pt x="2509301" y="4466671"/>
                  <a:pt x="2514103" y="4474989"/>
                  <a:pt x="2514981" y="4471709"/>
                </a:cubicBezTo>
                <a:cubicBezTo>
                  <a:pt x="2502975" y="4450912"/>
                  <a:pt x="2509944" y="4477392"/>
                  <a:pt x="2494657" y="4455716"/>
                </a:cubicBezTo>
                <a:cubicBezTo>
                  <a:pt x="2495536" y="4452435"/>
                  <a:pt x="2497937" y="4456594"/>
                  <a:pt x="2498817" y="4453313"/>
                </a:cubicBezTo>
                <a:cubicBezTo>
                  <a:pt x="2479370" y="4434040"/>
                  <a:pt x="2468243" y="4409964"/>
                  <a:pt x="2453599" y="4399008"/>
                </a:cubicBezTo>
                <a:cubicBezTo>
                  <a:pt x="2453599" y="4399008"/>
                  <a:pt x="2459281" y="4404046"/>
                  <a:pt x="2454477" y="4395729"/>
                </a:cubicBezTo>
                <a:cubicBezTo>
                  <a:pt x="2438956" y="4388053"/>
                  <a:pt x="2434388" y="4365736"/>
                  <a:pt x="2424784" y="4349098"/>
                </a:cubicBezTo>
                <a:cubicBezTo>
                  <a:pt x="2407738" y="4333983"/>
                  <a:pt x="2395732" y="4313186"/>
                  <a:pt x="2387006" y="4293271"/>
                </a:cubicBezTo>
                <a:cubicBezTo>
                  <a:pt x="2382643" y="4283312"/>
                  <a:pt x="2378278" y="4273352"/>
                  <a:pt x="2372796" y="4262654"/>
                </a:cubicBezTo>
                <a:lnTo>
                  <a:pt x="2354365" y="4231786"/>
                </a:lnTo>
                <a:lnTo>
                  <a:pt x="2357546" y="4232639"/>
                </a:lnTo>
                <a:cubicBezTo>
                  <a:pt x="2358425" y="4229358"/>
                  <a:pt x="2358425" y="4229358"/>
                  <a:pt x="2355145" y="4228480"/>
                </a:cubicBezTo>
                <a:cubicBezTo>
                  <a:pt x="2349463" y="4223441"/>
                  <a:pt x="2349463" y="4223441"/>
                  <a:pt x="2349463" y="4223441"/>
                </a:cubicBezTo>
                <a:cubicBezTo>
                  <a:pt x="2352745" y="4224320"/>
                  <a:pt x="2352745" y="4224320"/>
                  <a:pt x="2352745" y="4224320"/>
                </a:cubicBezTo>
                <a:cubicBezTo>
                  <a:pt x="2351221" y="4216882"/>
                  <a:pt x="2346419" y="4208563"/>
                  <a:pt x="2338336" y="4199366"/>
                </a:cubicBezTo>
                <a:cubicBezTo>
                  <a:pt x="2338336" y="4199366"/>
                  <a:pt x="2335056" y="4198486"/>
                  <a:pt x="2335056" y="4198486"/>
                </a:cubicBezTo>
                <a:cubicBezTo>
                  <a:pt x="2331775" y="4197608"/>
                  <a:pt x="2332655" y="4194328"/>
                  <a:pt x="2329374" y="4193448"/>
                </a:cubicBezTo>
                <a:cubicBezTo>
                  <a:pt x="2332655" y="4194328"/>
                  <a:pt x="2335056" y="4198486"/>
                  <a:pt x="2335934" y="4195206"/>
                </a:cubicBezTo>
                <a:cubicBezTo>
                  <a:pt x="2333533" y="4191047"/>
                  <a:pt x="2331132" y="4186887"/>
                  <a:pt x="2328731" y="4182729"/>
                </a:cubicBezTo>
                <a:cubicBezTo>
                  <a:pt x="2332011" y="4183607"/>
                  <a:pt x="2332011" y="4183607"/>
                  <a:pt x="2332011" y="4183607"/>
                </a:cubicBezTo>
                <a:cubicBezTo>
                  <a:pt x="2332011" y="4183607"/>
                  <a:pt x="2332011" y="4183607"/>
                  <a:pt x="2335292" y="4184486"/>
                </a:cubicBezTo>
                <a:cubicBezTo>
                  <a:pt x="2335292" y="4184486"/>
                  <a:pt x="2335292" y="4184486"/>
                  <a:pt x="2336170" y="4181206"/>
                </a:cubicBezTo>
                <a:cubicBezTo>
                  <a:pt x="2332891" y="4180326"/>
                  <a:pt x="2329610" y="4179448"/>
                  <a:pt x="2329610" y="4179448"/>
                </a:cubicBezTo>
                <a:cubicBezTo>
                  <a:pt x="2329610" y="4179448"/>
                  <a:pt x="2329610" y="4179448"/>
                  <a:pt x="2326328" y="4178569"/>
                </a:cubicBezTo>
                <a:cubicBezTo>
                  <a:pt x="2326328" y="4178569"/>
                  <a:pt x="2323927" y="4174411"/>
                  <a:pt x="2323927" y="4174411"/>
                </a:cubicBezTo>
                <a:cubicBezTo>
                  <a:pt x="2323927" y="4174411"/>
                  <a:pt x="2324807" y="4171130"/>
                  <a:pt x="2324807" y="4171130"/>
                </a:cubicBezTo>
                <a:cubicBezTo>
                  <a:pt x="2324807" y="4171130"/>
                  <a:pt x="2325686" y="4167850"/>
                  <a:pt x="2325686" y="4167850"/>
                </a:cubicBezTo>
                <a:cubicBezTo>
                  <a:pt x="2322406" y="4166970"/>
                  <a:pt x="2322406" y="4166970"/>
                  <a:pt x="2322406" y="4166970"/>
                </a:cubicBezTo>
                <a:cubicBezTo>
                  <a:pt x="2319125" y="4166091"/>
                  <a:pt x="2319125" y="4166091"/>
                  <a:pt x="2319125" y="4166091"/>
                </a:cubicBezTo>
                <a:cubicBezTo>
                  <a:pt x="2316724" y="4161932"/>
                  <a:pt x="2314323" y="4157774"/>
                  <a:pt x="2315201" y="4154494"/>
                </a:cubicBezTo>
                <a:cubicBezTo>
                  <a:pt x="2315201" y="4154494"/>
                  <a:pt x="2315201" y="4154494"/>
                  <a:pt x="2318482" y="4155373"/>
                </a:cubicBezTo>
                <a:cubicBezTo>
                  <a:pt x="2318482" y="4155373"/>
                  <a:pt x="2316081" y="4151212"/>
                  <a:pt x="2316081" y="4151212"/>
                </a:cubicBezTo>
                <a:cubicBezTo>
                  <a:pt x="2313680" y="4147053"/>
                  <a:pt x="2313680" y="4147053"/>
                  <a:pt x="2313680" y="4147053"/>
                </a:cubicBezTo>
                <a:cubicBezTo>
                  <a:pt x="2313680" y="4147053"/>
                  <a:pt x="2311277" y="4142893"/>
                  <a:pt x="2307998" y="4142015"/>
                </a:cubicBezTo>
                <a:cubicBezTo>
                  <a:pt x="2311277" y="4142893"/>
                  <a:pt x="2311277" y="4142893"/>
                  <a:pt x="2311277" y="4142893"/>
                </a:cubicBezTo>
                <a:cubicBezTo>
                  <a:pt x="2312157" y="4139613"/>
                  <a:pt x="2309756" y="4135454"/>
                  <a:pt x="2308233" y="4128016"/>
                </a:cubicBezTo>
                <a:cubicBezTo>
                  <a:pt x="2313914" y="4133052"/>
                  <a:pt x="2309114" y="4124735"/>
                  <a:pt x="2314794" y="4129773"/>
                </a:cubicBezTo>
                <a:cubicBezTo>
                  <a:pt x="2308469" y="4114014"/>
                  <a:pt x="2308469" y="4114014"/>
                  <a:pt x="2308469" y="4114014"/>
                </a:cubicBezTo>
                <a:cubicBezTo>
                  <a:pt x="2308469" y="4114014"/>
                  <a:pt x="2311749" y="4114894"/>
                  <a:pt x="2311749" y="4114894"/>
                </a:cubicBezTo>
                <a:cubicBezTo>
                  <a:pt x="2314150" y="4119054"/>
                  <a:pt x="2314150" y="4119054"/>
                  <a:pt x="2314150" y="4119054"/>
                </a:cubicBezTo>
                <a:cubicBezTo>
                  <a:pt x="2314150" y="4119054"/>
                  <a:pt x="2313272" y="4122333"/>
                  <a:pt x="2317430" y="4119932"/>
                </a:cubicBezTo>
                <a:cubicBezTo>
                  <a:pt x="2317430" y="4119932"/>
                  <a:pt x="2317430" y="4119932"/>
                  <a:pt x="2315029" y="4115773"/>
                </a:cubicBezTo>
                <a:cubicBezTo>
                  <a:pt x="2312628" y="4111613"/>
                  <a:pt x="2312628" y="4111613"/>
                  <a:pt x="2312628" y="4111613"/>
                </a:cubicBezTo>
                <a:cubicBezTo>
                  <a:pt x="2309348" y="4110734"/>
                  <a:pt x="2310226" y="4107455"/>
                  <a:pt x="2306947" y="4106575"/>
                </a:cubicBezTo>
                <a:cubicBezTo>
                  <a:pt x="2306947" y="4106575"/>
                  <a:pt x="2302787" y="4108977"/>
                  <a:pt x="2305188" y="4113136"/>
                </a:cubicBezTo>
                <a:cubicBezTo>
                  <a:pt x="2302787" y="4108977"/>
                  <a:pt x="2302787" y="4108977"/>
                  <a:pt x="2302787" y="4108977"/>
                </a:cubicBezTo>
                <a:cubicBezTo>
                  <a:pt x="2292302" y="4095620"/>
                  <a:pt x="2296462" y="4093218"/>
                  <a:pt x="2287500" y="4087301"/>
                </a:cubicBezTo>
                <a:cubicBezTo>
                  <a:pt x="2292302" y="4095620"/>
                  <a:pt x="2288144" y="4098021"/>
                  <a:pt x="2287264" y="4101302"/>
                </a:cubicBezTo>
                <a:cubicBezTo>
                  <a:pt x="2284863" y="4097142"/>
                  <a:pt x="2283340" y="4089703"/>
                  <a:pt x="2280939" y="4085543"/>
                </a:cubicBezTo>
                <a:cubicBezTo>
                  <a:pt x="2278538" y="4081385"/>
                  <a:pt x="2276137" y="4077226"/>
                  <a:pt x="2273736" y="4073065"/>
                </a:cubicBezTo>
                <a:cubicBezTo>
                  <a:pt x="2274614" y="4069786"/>
                  <a:pt x="2272213" y="4065626"/>
                  <a:pt x="2272213" y="4065626"/>
                </a:cubicBezTo>
                <a:cubicBezTo>
                  <a:pt x="2273093" y="4062346"/>
                  <a:pt x="2275494" y="4066506"/>
                  <a:pt x="2278774" y="4067385"/>
                </a:cubicBezTo>
                <a:cubicBezTo>
                  <a:pt x="2269169" y="4050747"/>
                  <a:pt x="2269169" y="4050747"/>
                  <a:pt x="2269169" y="4050747"/>
                </a:cubicBezTo>
                <a:cubicBezTo>
                  <a:pt x="2273328" y="4048346"/>
                  <a:pt x="2273328" y="4048346"/>
                  <a:pt x="2273328" y="4048346"/>
                </a:cubicBezTo>
                <a:cubicBezTo>
                  <a:pt x="2273328" y="4048346"/>
                  <a:pt x="2276609" y="4049225"/>
                  <a:pt x="2275729" y="4052506"/>
                </a:cubicBezTo>
                <a:cubicBezTo>
                  <a:pt x="2279010" y="4053384"/>
                  <a:pt x="2279010" y="4053384"/>
                  <a:pt x="2279010" y="4053384"/>
                </a:cubicBezTo>
                <a:cubicBezTo>
                  <a:pt x="2279010" y="4053384"/>
                  <a:pt x="2279010" y="4053384"/>
                  <a:pt x="2279888" y="4050103"/>
                </a:cubicBezTo>
                <a:cubicBezTo>
                  <a:pt x="2280767" y="4046824"/>
                  <a:pt x="2277487" y="4045945"/>
                  <a:pt x="2277487" y="4045945"/>
                </a:cubicBezTo>
                <a:cubicBezTo>
                  <a:pt x="2274206" y="4045065"/>
                  <a:pt x="2274206" y="4045065"/>
                  <a:pt x="2274206" y="4045065"/>
                </a:cubicBezTo>
                <a:cubicBezTo>
                  <a:pt x="2274206" y="4045065"/>
                  <a:pt x="2275086" y="4041785"/>
                  <a:pt x="2271805" y="4040907"/>
                </a:cubicBezTo>
                <a:cubicBezTo>
                  <a:pt x="2271805" y="4040907"/>
                  <a:pt x="2271805" y="4040907"/>
                  <a:pt x="2269404" y="4036747"/>
                </a:cubicBezTo>
                <a:cubicBezTo>
                  <a:pt x="2269404" y="4036747"/>
                  <a:pt x="2269404" y="4036747"/>
                  <a:pt x="2270282" y="4033467"/>
                </a:cubicBezTo>
                <a:cubicBezTo>
                  <a:pt x="2270282" y="4033467"/>
                  <a:pt x="2267003" y="4032587"/>
                  <a:pt x="2267003" y="4032587"/>
                </a:cubicBezTo>
                <a:cubicBezTo>
                  <a:pt x="2267881" y="4029308"/>
                  <a:pt x="2267881" y="4029308"/>
                  <a:pt x="2267881" y="4029308"/>
                </a:cubicBezTo>
                <a:cubicBezTo>
                  <a:pt x="2271162" y="4030186"/>
                  <a:pt x="2271162" y="4030186"/>
                  <a:pt x="2271162" y="4030186"/>
                </a:cubicBezTo>
                <a:cubicBezTo>
                  <a:pt x="2276843" y="4035224"/>
                  <a:pt x="2276843" y="4035224"/>
                  <a:pt x="2276843" y="4035224"/>
                </a:cubicBezTo>
                <a:cubicBezTo>
                  <a:pt x="2279246" y="4039384"/>
                  <a:pt x="2278366" y="4042666"/>
                  <a:pt x="2281647" y="4043544"/>
                </a:cubicBezTo>
                <a:cubicBezTo>
                  <a:pt x="2281647" y="4043544"/>
                  <a:pt x="2281647" y="4043544"/>
                  <a:pt x="2282526" y="4040263"/>
                </a:cubicBezTo>
                <a:cubicBezTo>
                  <a:pt x="2283404" y="4036983"/>
                  <a:pt x="2280124" y="4036104"/>
                  <a:pt x="2280124" y="4036104"/>
                </a:cubicBezTo>
                <a:cubicBezTo>
                  <a:pt x="2278602" y="4028665"/>
                  <a:pt x="2275322" y="4027785"/>
                  <a:pt x="2272919" y="4023625"/>
                </a:cubicBezTo>
                <a:cubicBezTo>
                  <a:pt x="2269640" y="4022747"/>
                  <a:pt x="2269640" y="4022747"/>
                  <a:pt x="2269640" y="4022747"/>
                </a:cubicBezTo>
                <a:cubicBezTo>
                  <a:pt x="2263959" y="4017708"/>
                  <a:pt x="2264837" y="4014429"/>
                  <a:pt x="2261556" y="4013550"/>
                </a:cubicBezTo>
                <a:cubicBezTo>
                  <a:pt x="2255233" y="3997792"/>
                  <a:pt x="2249786" y="3978753"/>
                  <a:pt x="2240180" y="3962117"/>
                </a:cubicBezTo>
                <a:cubicBezTo>
                  <a:pt x="2241060" y="3958836"/>
                  <a:pt x="2241060" y="3958836"/>
                  <a:pt x="2241060" y="3958836"/>
                </a:cubicBezTo>
                <a:cubicBezTo>
                  <a:pt x="2241939" y="3955556"/>
                  <a:pt x="2238659" y="3954676"/>
                  <a:pt x="2238659" y="3954676"/>
                </a:cubicBezTo>
                <a:cubicBezTo>
                  <a:pt x="2239537" y="3951396"/>
                  <a:pt x="2237136" y="3947238"/>
                  <a:pt x="2234735" y="3943079"/>
                </a:cubicBezTo>
                <a:cubicBezTo>
                  <a:pt x="2234735" y="3943079"/>
                  <a:pt x="2234735" y="3943079"/>
                  <a:pt x="2232334" y="3938919"/>
                </a:cubicBezTo>
                <a:cubicBezTo>
                  <a:pt x="2233212" y="3935639"/>
                  <a:pt x="2230811" y="3931479"/>
                  <a:pt x="2228410" y="3927321"/>
                </a:cubicBezTo>
                <a:cubicBezTo>
                  <a:pt x="2229289" y="3924040"/>
                  <a:pt x="2226888" y="3919880"/>
                  <a:pt x="2224486" y="3915722"/>
                </a:cubicBezTo>
                <a:cubicBezTo>
                  <a:pt x="2226243" y="3909161"/>
                  <a:pt x="2215760" y="3895805"/>
                  <a:pt x="2215995" y="3881804"/>
                </a:cubicBezTo>
                <a:cubicBezTo>
                  <a:pt x="2210314" y="3876766"/>
                  <a:pt x="2202466" y="3853568"/>
                  <a:pt x="2195263" y="3841091"/>
                </a:cubicBezTo>
                <a:cubicBezTo>
                  <a:pt x="2195263" y="3841091"/>
                  <a:pt x="2192217" y="3826211"/>
                  <a:pt x="2191339" y="3829493"/>
                </a:cubicBezTo>
                <a:cubicBezTo>
                  <a:pt x="2194062" y="3839011"/>
                  <a:pt x="2191602" y="3838352"/>
                  <a:pt x="2188651" y="3836242"/>
                </a:cubicBezTo>
                <a:lnTo>
                  <a:pt x="2188075" y="3835811"/>
                </a:lnTo>
                <a:lnTo>
                  <a:pt x="2194554" y="3858195"/>
                </a:lnTo>
                <a:lnTo>
                  <a:pt x="2198532" y="3875169"/>
                </a:lnTo>
                <a:lnTo>
                  <a:pt x="2200656" y="3881649"/>
                </a:lnTo>
                <a:cubicBezTo>
                  <a:pt x="2203678" y="3891687"/>
                  <a:pt x="2207002" y="3902246"/>
                  <a:pt x="2210722" y="3901486"/>
                </a:cubicBezTo>
                <a:cubicBezTo>
                  <a:pt x="2204397" y="3885728"/>
                  <a:pt x="2213123" y="3905645"/>
                  <a:pt x="2217047" y="3917243"/>
                </a:cubicBezTo>
                <a:cubicBezTo>
                  <a:pt x="2217047" y="3917243"/>
                  <a:pt x="2217047" y="3917243"/>
                  <a:pt x="2213766" y="3916364"/>
                </a:cubicBezTo>
                <a:cubicBezTo>
                  <a:pt x="2214644" y="3913085"/>
                  <a:pt x="2214644" y="3913085"/>
                  <a:pt x="2214644" y="3913085"/>
                </a:cubicBezTo>
                <a:cubicBezTo>
                  <a:pt x="2212243" y="3908925"/>
                  <a:pt x="2212243" y="3908925"/>
                  <a:pt x="2211364" y="3912205"/>
                </a:cubicBezTo>
                <a:cubicBezTo>
                  <a:pt x="2211364" y="3912205"/>
                  <a:pt x="2211364" y="3912205"/>
                  <a:pt x="2210486" y="3915486"/>
                </a:cubicBezTo>
                <a:cubicBezTo>
                  <a:pt x="2212887" y="3919646"/>
                  <a:pt x="2212887" y="3919646"/>
                  <a:pt x="2212887" y="3919646"/>
                </a:cubicBezTo>
                <a:cubicBezTo>
                  <a:pt x="2215288" y="3923806"/>
                  <a:pt x="2218570" y="3924684"/>
                  <a:pt x="2222728" y="3922281"/>
                </a:cubicBezTo>
                <a:cubicBezTo>
                  <a:pt x="2225129" y="3926441"/>
                  <a:pt x="2227532" y="3930600"/>
                  <a:pt x="2226652" y="3933880"/>
                </a:cubicBezTo>
                <a:cubicBezTo>
                  <a:pt x="2225773" y="3937160"/>
                  <a:pt x="2225773" y="3937160"/>
                  <a:pt x="2224895" y="3940442"/>
                </a:cubicBezTo>
                <a:cubicBezTo>
                  <a:pt x="2224895" y="3940442"/>
                  <a:pt x="2224895" y="3940442"/>
                  <a:pt x="2221613" y="3939563"/>
                </a:cubicBezTo>
                <a:cubicBezTo>
                  <a:pt x="2220735" y="3942843"/>
                  <a:pt x="2224015" y="3943721"/>
                  <a:pt x="2224015" y="3943721"/>
                </a:cubicBezTo>
                <a:cubicBezTo>
                  <a:pt x="2224015" y="3943721"/>
                  <a:pt x="2227296" y="3944601"/>
                  <a:pt x="2227296" y="3944601"/>
                </a:cubicBezTo>
                <a:cubicBezTo>
                  <a:pt x="2230575" y="3945479"/>
                  <a:pt x="2229697" y="3948759"/>
                  <a:pt x="2232977" y="3949639"/>
                </a:cubicBezTo>
                <a:cubicBezTo>
                  <a:pt x="2232098" y="3952919"/>
                  <a:pt x="2234499" y="3957077"/>
                  <a:pt x="2234499" y="3957077"/>
                </a:cubicBezTo>
                <a:cubicBezTo>
                  <a:pt x="2234499" y="3957077"/>
                  <a:pt x="2234499" y="3957077"/>
                  <a:pt x="2233619" y="3960358"/>
                </a:cubicBezTo>
                <a:cubicBezTo>
                  <a:pt x="2236901" y="3961237"/>
                  <a:pt x="2236901" y="3961237"/>
                  <a:pt x="2236901" y="3961237"/>
                </a:cubicBezTo>
                <a:cubicBezTo>
                  <a:pt x="2236901" y="3961237"/>
                  <a:pt x="2236022" y="3964518"/>
                  <a:pt x="2239302" y="3965397"/>
                </a:cubicBezTo>
                <a:cubicBezTo>
                  <a:pt x="2245627" y="3981154"/>
                  <a:pt x="2255233" y="3997792"/>
                  <a:pt x="2257398" y="4015951"/>
                </a:cubicBezTo>
                <a:cubicBezTo>
                  <a:pt x="2259799" y="4020111"/>
                  <a:pt x="2259799" y="4020111"/>
                  <a:pt x="2259799" y="4020111"/>
                </a:cubicBezTo>
                <a:cubicBezTo>
                  <a:pt x="2259799" y="4020111"/>
                  <a:pt x="2263079" y="4020990"/>
                  <a:pt x="2263079" y="4020990"/>
                </a:cubicBezTo>
                <a:cubicBezTo>
                  <a:pt x="2263079" y="4020990"/>
                  <a:pt x="2262200" y="4024269"/>
                  <a:pt x="2262200" y="4024269"/>
                </a:cubicBezTo>
                <a:cubicBezTo>
                  <a:pt x="2262200" y="4024269"/>
                  <a:pt x="2258920" y="4023391"/>
                  <a:pt x="2258920" y="4023391"/>
                </a:cubicBezTo>
                <a:cubicBezTo>
                  <a:pt x="2257162" y="4029950"/>
                  <a:pt x="2259563" y="4034110"/>
                  <a:pt x="2261086" y="4041551"/>
                </a:cubicBezTo>
                <a:cubicBezTo>
                  <a:pt x="2264367" y="4042429"/>
                  <a:pt x="2264367" y="4042429"/>
                  <a:pt x="2264367" y="4042429"/>
                </a:cubicBezTo>
                <a:cubicBezTo>
                  <a:pt x="2258449" y="4051391"/>
                  <a:pt x="2259563" y="4034110"/>
                  <a:pt x="2255405" y="4036511"/>
                </a:cubicBezTo>
                <a:cubicBezTo>
                  <a:pt x="2257804" y="4040671"/>
                  <a:pt x="2260850" y="4055550"/>
                  <a:pt x="2268055" y="4068027"/>
                </a:cubicBezTo>
                <a:cubicBezTo>
                  <a:pt x="2270456" y="4072187"/>
                  <a:pt x="2275258" y="4080505"/>
                  <a:pt x="2276781" y="4087944"/>
                </a:cubicBezTo>
                <a:cubicBezTo>
                  <a:pt x="2279182" y="4092104"/>
                  <a:pt x="2283984" y="4100424"/>
                  <a:pt x="2285507" y="4107863"/>
                </a:cubicBezTo>
                <a:cubicBezTo>
                  <a:pt x="2292710" y="4120339"/>
                  <a:pt x="2293354" y="4131059"/>
                  <a:pt x="2303838" y="4144416"/>
                </a:cubicBezTo>
                <a:cubicBezTo>
                  <a:pt x="2306239" y="4148575"/>
                  <a:pt x="2307761" y="4156015"/>
                  <a:pt x="2307761" y="4156015"/>
                </a:cubicBezTo>
                <a:cubicBezTo>
                  <a:pt x="2310163" y="4160174"/>
                  <a:pt x="2309284" y="4163454"/>
                  <a:pt x="2312564" y="4164333"/>
                </a:cubicBezTo>
                <a:cubicBezTo>
                  <a:pt x="2311686" y="4167614"/>
                  <a:pt x="2311686" y="4167614"/>
                  <a:pt x="2314087" y="4171772"/>
                </a:cubicBezTo>
                <a:cubicBezTo>
                  <a:pt x="2317368" y="4172652"/>
                  <a:pt x="2318890" y="4180092"/>
                  <a:pt x="2321291" y="4184250"/>
                </a:cubicBezTo>
                <a:cubicBezTo>
                  <a:pt x="2318012" y="4183372"/>
                  <a:pt x="2325215" y="4195849"/>
                  <a:pt x="2325215" y="4195849"/>
                </a:cubicBezTo>
                <a:cubicBezTo>
                  <a:pt x="2327617" y="4200009"/>
                  <a:pt x="2330018" y="4204168"/>
                  <a:pt x="2333297" y="4205047"/>
                </a:cubicBezTo>
                <a:cubicBezTo>
                  <a:pt x="2332419" y="4208327"/>
                  <a:pt x="2332419" y="4208327"/>
                  <a:pt x="2332419" y="4208327"/>
                </a:cubicBezTo>
                <a:cubicBezTo>
                  <a:pt x="2346592" y="4247282"/>
                  <a:pt x="2372127" y="4296314"/>
                  <a:pt x="2391338" y="4329589"/>
                </a:cubicBezTo>
                <a:cubicBezTo>
                  <a:pt x="2390458" y="4332868"/>
                  <a:pt x="2390458" y="4332868"/>
                  <a:pt x="2390458" y="4332868"/>
                </a:cubicBezTo>
                <a:cubicBezTo>
                  <a:pt x="2390458" y="4332868"/>
                  <a:pt x="2390458" y="4332868"/>
                  <a:pt x="2389579" y="4336150"/>
                </a:cubicBezTo>
                <a:cubicBezTo>
                  <a:pt x="2387178" y="4331990"/>
                  <a:pt x="2387178" y="4331990"/>
                  <a:pt x="2384777" y="4327831"/>
                </a:cubicBezTo>
                <a:cubicBezTo>
                  <a:pt x="2384777" y="4327831"/>
                  <a:pt x="2382376" y="4323671"/>
                  <a:pt x="2379973" y="4319511"/>
                </a:cubicBezTo>
                <a:cubicBezTo>
                  <a:pt x="2377572" y="4315352"/>
                  <a:pt x="2377572" y="4315352"/>
                  <a:pt x="2375173" y="4311195"/>
                </a:cubicBezTo>
                <a:cubicBezTo>
                  <a:pt x="2375173" y="4311195"/>
                  <a:pt x="2375173" y="4311195"/>
                  <a:pt x="2371891" y="4310315"/>
                </a:cubicBezTo>
                <a:cubicBezTo>
                  <a:pt x="2370368" y="4302875"/>
                  <a:pt x="2364686" y="4297837"/>
                  <a:pt x="2359884" y="4289519"/>
                </a:cubicBezTo>
                <a:cubicBezTo>
                  <a:pt x="2359884" y="4289519"/>
                  <a:pt x="2357483" y="4285359"/>
                  <a:pt x="2356605" y="4288639"/>
                </a:cubicBezTo>
                <a:cubicBezTo>
                  <a:pt x="2353323" y="4287760"/>
                  <a:pt x="2355725" y="4291921"/>
                  <a:pt x="2355725" y="4291921"/>
                </a:cubicBezTo>
                <a:cubicBezTo>
                  <a:pt x="2358127" y="4296080"/>
                  <a:pt x="2358127" y="4296080"/>
                  <a:pt x="2358127" y="4296080"/>
                </a:cubicBezTo>
                <a:cubicBezTo>
                  <a:pt x="2358127" y="4296080"/>
                  <a:pt x="2357248" y="4299359"/>
                  <a:pt x="2360528" y="4300238"/>
                </a:cubicBezTo>
                <a:cubicBezTo>
                  <a:pt x="2362929" y="4304398"/>
                  <a:pt x="2362929" y="4304398"/>
                  <a:pt x="2362929" y="4304398"/>
                </a:cubicBezTo>
                <a:cubicBezTo>
                  <a:pt x="2366209" y="4305277"/>
                  <a:pt x="2365331" y="4308558"/>
                  <a:pt x="2367731" y="4312715"/>
                </a:cubicBezTo>
                <a:cubicBezTo>
                  <a:pt x="2365331" y="4308558"/>
                  <a:pt x="2362425" y="4303822"/>
                  <a:pt x="2359695" y="4299246"/>
                </a:cubicBezTo>
                <a:lnTo>
                  <a:pt x="2353339" y="4287828"/>
                </a:lnTo>
                <a:lnTo>
                  <a:pt x="2353323" y="4287760"/>
                </a:lnTo>
                <a:lnTo>
                  <a:pt x="2353292" y="4287741"/>
                </a:lnTo>
                <a:lnTo>
                  <a:pt x="2352724" y="4286721"/>
                </a:lnTo>
                <a:cubicBezTo>
                  <a:pt x="2349341" y="4279662"/>
                  <a:pt x="2349401" y="4276162"/>
                  <a:pt x="2358361" y="4282080"/>
                </a:cubicBezTo>
                <a:cubicBezTo>
                  <a:pt x="2342196" y="4263684"/>
                  <a:pt x="2340673" y="4256244"/>
                  <a:pt x="2331068" y="4239607"/>
                </a:cubicBezTo>
                <a:cubicBezTo>
                  <a:pt x="2330190" y="4242888"/>
                  <a:pt x="2330190" y="4242888"/>
                  <a:pt x="2330190" y="4242888"/>
                </a:cubicBezTo>
                <a:cubicBezTo>
                  <a:pt x="2322985" y="4230410"/>
                  <a:pt x="2322985" y="4230410"/>
                  <a:pt x="2322985" y="4230410"/>
                </a:cubicBezTo>
                <a:cubicBezTo>
                  <a:pt x="2323865" y="4227129"/>
                  <a:pt x="2323865" y="4227129"/>
                  <a:pt x="2323865" y="4227129"/>
                </a:cubicBezTo>
                <a:cubicBezTo>
                  <a:pt x="2320584" y="4226251"/>
                  <a:pt x="2320584" y="4226251"/>
                  <a:pt x="2320584" y="4226251"/>
                </a:cubicBezTo>
                <a:cubicBezTo>
                  <a:pt x="2321464" y="4222972"/>
                  <a:pt x="2321464" y="4222972"/>
                  <a:pt x="2321464" y="4222972"/>
                </a:cubicBezTo>
                <a:cubicBezTo>
                  <a:pt x="2319061" y="4218812"/>
                  <a:pt x="2315782" y="4217933"/>
                  <a:pt x="2316660" y="4214652"/>
                </a:cubicBezTo>
                <a:cubicBezTo>
                  <a:pt x="2313380" y="4213773"/>
                  <a:pt x="2314259" y="4210493"/>
                  <a:pt x="2310979" y="4209615"/>
                </a:cubicBezTo>
                <a:cubicBezTo>
                  <a:pt x="2311858" y="4206334"/>
                  <a:pt x="2308578" y="4205456"/>
                  <a:pt x="2308578" y="4205456"/>
                </a:cubicBezTo>
                <a:cubicBezTo>
                  <a:pt x="2306175" y="4201296"/>
                  <a:pt x="2303776" y="4197136"/>
                  <a:pt x="2301373" y="4192977"/>
                </a:cubicBezTo>
                <a:cubicBezTo>
                  <a:pt x="2298093" y="4192099"/>
                  <a:pt x="2298093" y="4192099"/>
                  <a:pt x="2298093" y="4192099"/>
                </a:cubicBezTo>
                <a:cubicBezTo>
                  <a:pt x="2298093" y="4192099"/>
                  <a:pt x="2298972" y="4188818"/>
                  <a:pt x="2295692" y="4187939"/>
                </a:cubicBezTo>
                <a:cubicBezTo>
                  <a:pt x="2291768" y="4176340"/>
                  <a:pt x="2284565" y="4163862"/>
                  <a:pt x="2277360" y="4151385"/>
                </a:cubicBezTo>
                <a:cubicBezTo>
                  <a:pt x="2280641" y="4152264"/>
                  <a:pt x="2280641" y="4152264"/>
                  <a:pt x="2281520" y="4148984"/>
                </a:cubicBezTo>
                <a:cubicBezTo>
                  <a:pt x="2283921" y="4153142"/>
                  <a:pt x="2283921" y="4153142"/>
                  <a:pt x="2283921" y="4153142"/>
                </a:cubicBezTo>
                <a:cubicBezTo>
                  <a:pt x="2283042" y="4156423"/>
                  <a:pt x="2286322" y="4157302"/>
                  <a:pt x="2286322" y="4157302"/>
                </a:cubicBezTo>
                <a:cubicBezTo>
                  <a:pt x="2286322" y="4157302"/>
                  <a:pt x="2287202" y="4154022"/>
                  <a:pt x="2287202" y="4154022"/>
                </a:cubicBezTo>
                <a:cubicBezTo>
                  <a:pt x="2284799" y="4149863"/>
                  <a:pt x="2284799" y="4149863"/>
                  <a:pt x="2284799" y="4149863"/>
                </a:cubicBezTo>
                <a:cubicBezTo>
                  <a:pt x="2284799" y="4149863"/>
                  <a:pt x="2282398" y="4145704"/>
                  <a:pt x="2282398" y="4145704"/>
                </a:cubicBezTo>
                <a:cubicBezTo>
                  <a:pt x="2279118" y="4144824"/>
                  <a:pt x="2279118" y="4144824"/>
                  <a:pt x="2279118" y="4144824"/>
                </a:cubicBezTo>
                <a:cubicBezTo>
                  <a:pt x="2279118" y="4144824"/>
                  <a:pt x="2279118" y="4144824"/>
                  <a:pt x="2275837" y="4143945"/>
                </a:cubicBezTo>
                <a:cubicBezTo>
                  <a:pt x="2271915" y="4132347"/>
                  <a:pt x="2264710" y="4119868"/>
                  <a:pt x="2260788" y="4108270"/>
                </a:cubicBezTo>
                <a:cubicBezTo>
                  <a:pt x="2260788" y="4108270"/>
                  <a:pt x="2260788" y="4108270"/>
                  <a:pt x="2257507" y="4107391"/>
                </a:cubicBezTo>
                <a:cubicBezTo>
                  <a:pt x="2247258" y="4080034"/>
                  <a:pt x="2236131" y="4055958"/>
                  <a:pt x="2229163" y="4029480"/>
                </a:cubicBezTo>
                <a:cubicBezTo>
                  <a:pt x="2214110" y="3993804"/>
                  <a:pt x="2202339" y="3959008"/>
                  <a:pt x="2191448" y="3920932"/>
                </a:cubicBezTo>
                <a:cubicBezTo>
                  <a:pt x="2189925" y="3913493"/>
                  <a:pt x="2190161" y="3899493"/>
                  <a:pt x="2183600" y="3897734"/>
                </a:cubicBezTo>
                <a:cubicBezTo>
                  <a:pt x="2183600" y="3897734"/>
                  <a:pt x="2183600" y="3897734"/>
                  <a:pt x="2184480" y="3894454"/>
                </a:cubicBezTo>
                <a:cubicBezTo>
                  <a:pt x="2185358" y="3891175"/>
                  <a:pt x="2182957" y="3887015"/>
                  <a:pt x="2183836" y="3883736"/>
                </a:cubicBezTo>
                <a:cubicBezTo>
                  <a:pt x="2183836" y="3883736"/>
                  <a:pt x="2181435" y="3879574"/>
                  <a:pt x="2181435" y="3879574"/>
                </a:cubicBezTo>
                <a:cubicBezTo>
                  <a:pt x="2181435" y="3879574"/>
                  <a:pt x="2180556" y="3882855"/>
                  <a:pt x="2180556" y="3882855"/>
                </a:cubicBezTo>
                <a:cubicBezTo>
                  <a:pt x="2175110" y="3863817"/>
                  <a:pt x="2169664" y="3844780"/>
                  <a:pt x="2164217" y="3825741"/>
                </a:cubicBezTo>
                <a:cubicBezTo>
                  <a:pt x="2151803" y="3780225"/>
                  <a:pt x="2151803" y="3780225"/>
                  <a:pt x="2151803" y="3780225"/>
                </a:cubicBezTo>
                <a:lnTo>
                  <a:pt x="2151319" y="3777854"/>
                </a:lnTo>
                <a:lnTo>
                  <a:pt x="2151009" y="3776873"/>
                </a:lnTo>
                <a:lnTo>
                  <a:pt x="2132922" y="3694412"/>
                </a:lnTo>
                <a:lnTo>
                  <a:pt x="2132655" y="3694230"/>
                </a:lnTo>
                <a:lnTo>
                  <a:pt x="2130626" y="3683943"/>
                </a:lnTo>
                <a:lnTo>
                  <a:pt x="2101976" y="3553318"/>
                </a:lnTo>
                <a:cubicBezTo>
                  <a:pt x="2077772" y="3400970"/>
                  <a:pt x="2071359" y="3249433"/>
                  <a:pt x="2087236" y="3095430"/>
                </a:cubicBezTo>
                <a:cubicBezTo>
                  <a:pt x="2063581" y="3233075"/>
                  <a:pt x="2066921" y="3373776"/>
                  <a:pt x="2061056" y="3512229"/>
                </a:cubicBezTo>
                <a:lnTo>
                  <a:pt x="2059495" y="3512181"/>
                </a:lnTo>
                <a:lnTo>
                  <a:pt x="2065891" y="3549772"/>
                </a:lnTo>
                <a:cubicBezTo>
                  <a:pt x="2070221" y="3586091"/>
                  <a:pt x="2078713" y="3620008"/>
                  <a:pt x="2079120" y="3644728"/>
                </a:cubicBezTo>
                <a:cubicBezTo>
                  <a:pt x="2083279" y="3642327"/>
                  <a:pt x="2082401" y="3645608"/>
                  <a:pt x="2083923" y="3653046"/>
                </a:cubicBezTo>
                <a:cubicBezTo>
                  <a:pt x="2081521" y="3648887"/>
                  <a:pt x="2078241" y="3648007"/>
                  <a:pt x="2080643" y="3652168"/>
                </a:cubicBezTo>
                <a:cubicBezTo>
                  <a:pt x="2083045" y="3656327"/>
                  <a:pt x="2088018" y="3703364"/>
                  <a:pt x="2093056" y="3697684"/>
                </a:cubicBezTo>
                <a:cubicBezTo>
                  <a:pt x="2098503" y="3716722"/>
                  <a:pt x="2093464" y="3722403"/>
                  <a:pt x="2093464" y="3722403"/>
                </a:cubicBezTo>
                <a:cubicBezTo>
                  <a:pt x="2099789" y="3738162"/>
                  <a:pt x="2096744" y="3723283"/>
                  <a:pt x="2100904" y="3720880"/>
                </a:cubicBezTo>
                <a:cubicBezTo>
                  <a:pt x="2106350" y="3739919"/>
                  <a:pt x="2106350" y="3739919"/>
                  <a:pt x="2106350" y="3739919"/>
                </a:cubicBezTo>
                <a:cubicBezTo>
                  <a:pt x="2098267" y="3730721"/>
                  <a:pt x="2101312" y="3745601"/>
                  <a:pt x="2100433" y="3748881"/>
                </a:cubicBezTo>
                <a:cubicBezTo>
                  <a:pt x="2113319" y="3766397"/>
                  <a:pt x="2113492" y="3805117"/>
                  <a:pt x="2129421" y="3837513"/>
                </a:cubicBezTo>
                <a:cubicBezTo>
                  <a:pt x="2128542" y="3840792"/>
                  <a:pt x="2131822" y="3841671"/>
                  <a:pt x="2130944" y="3844951"/>
                </a:cubicBezTo>
                <a:cubicBezTo>
                  <a:pt x="2130065" y="3848232"/>
                  <a:pt x="2133346" y="3849111"/>
                  <a:pt x="2133346" y="3849111"/>
                </a:cubicBezTo>
                <a:cubicBezTo>
                  <a:pt x="2135746" y="3853270"/>
                  <a:pt x="2136625" y="3849989"/>
                  <a:pt x="2134224" y="3845831"/>
                </a:cubicBezTo>
                <a:cubicBezTo>
                  <a:pt x="2134224" y="3845831"/>
                  <a:pt x="2134224" y="3845831"/>
                  <a:pt x="2135102" y="3842550"/>
                </a:cubicBezTo>
                <a:cubicBezTo>
                  <a:pt x="2149276" y="3881505"/>
                  <a:pt x="2150563" y="3902945"/>
                  <a:pt x="2165614" y="3938620"/>
                </a:cubicBezTo>
                <a:cubicBezTo>
                  <a:pt x="2161454" y="3941022"/>
                  <a:pt x="2163855" y="3945182"/>
                  <a:pt x="2159697" y="3947583"/>
                </a:cubicBezTo>
                <a:cubicBezTo>
                  <a:pt x="2178672" y="3994856"/>
                  <a:pt x="2196767" y="4045411"/>
                  <a:pt x="2219023" y="4093565"/>
                </a:cubicBezTo>
                <a:cubicBezTo>
                  <a:pt x="2240399" y="4144996"/>
                  <a:pt x="2265934" y="4194029"/>
                  <a:pt x="2289069" y="4238901"/>
                </a:cubicBezTo>
                <a:cubicBezTo>
                  <a:pt x="2291705" y="4229060"/>
                  <a:pt x="2272259" y="4209786"/>
                  <a:pt x="2269214" y="4194907"/>
                </a:cubicBezTo>
                <a:cubicBezTo>
                  <a:pt x="2265934" y="4194029"/>
                  <a:pt x="2267692" y="4187468"/>
                  <a:pt x="2268572" y="4184188"/>
                </a:cubicBezTo>
                <a:cubicBezTo>
                  <a:pt x="2255042" y="4155951"/>
                  <a:pt x="2236711" y="4119397"/>
                  <a:pt x="2224939" y="4084603"/>
                </a:cubicBezTo>
                <a:cubicBezTo>
                  <a:pt x="2207487" y="4044767"/>
                  <a:pt x="2187634" y="4000773"/>
                  <a:pt x="2176741" y="3962696"/>
                </a:cubicBezTo>
                <a:cubicBezTo>
                  <a:pt x="2177620" y="3959416"/>
                  <a:pt x="2176977" y="3948697"/>
                  <a:pt x="2176977" y="3948697"/>
                </a:cubicBezTo>
                <a:cubicBezTo>
                  <a:pt x="2169129" y="3925499"/>
                  <a:pt x="2158002" y="3901422"/>
                  <a:pt x="2152556" y="3882385"/>
                </a:cubicBezTo>
                <a:cubicBezTo>
                  <a:pt x="2153434" y="3879104"/>
                  <a:pt x="2155836" y="3883264"/>
                  <a:pt x="2154313" y="3875824"/>
                </a:cubicBezTo>
                <a:cubicBezTo>
                  <a:pt x="2153434" y="3879104"/>
                  <a:pt x="2151034" y="3874946"/>
                  <a:pt x="2147753" y="3874066"/>
                </a:cubicBezTo>
                <a:cubicBezTo>
                  <a:pt x="2138383" y="3843428"/>
                  <a:pt x="2135574" y="3814550"/>
                  <a:pt x="2128605" y="3788073"/>
                </a:cubicBezTo>
                <a:cubicBezTo>
                  <a:pt x="2131007" y="3792231"/>
                  <a:pt x="2130128" y="3795512"/>
                  <a:pt x="2132530" y="3799672"/>
                </a:cubicBezTo>
                <a:cubicBezTo>
                  <a:pt x="2141256" y="3819587"/>
                  <a:pt x="2146701" y="3838626"/>
                  <a:pt x="2145180" y="3831186"/>
                </a:cubicBezTo>
                <a:cubicBezTo>
                  <a:pt x="2150625" y="3850225"/>
                  <a:pt x="2161754" y="3874301"/>
                  <a:pt x="2168079" y="3890059"/>
                </a:cubicBezTo>
                <a:cubicBezTo>
                  <a:pt x="2170478" y="3894219"/>
                  <a:pt x="2170478" y="3894219"/>
                  <a:pt x="2169600" y="3897500"/>
                </a:cubicBezTo>
                <a:cubicBezTo>
                  <a:pt x="2163919" y="3892460"/>
                  <a:pt x="2174404" y="3905817"/>
                  <a:pt x="2167841" y="3904059"/>
                </a:cubicBezTo>
                <a:cubicBezTo>
                  <a:pt x="2172645" y="3912379"/>
                  <a:pt x="2177448" y="3920697"/>
                  <a:pt x="2179849" y="3924856"/>
                </a:cubicBezTo>
                <a:cubicBezTo>
                  <a:pt x="2183772" y="3936454"/>
                  <a:pt x="2185296" y="3943895"/>
                  <a:pt x="2190097" y="3952213"/>
                </a:cubicBezTo>
                <a:cubicBezTo>
                  <a:pt x="2195543" y="3971252"/>
                  <a:pt x="2200112" y="3993570"/>
                  <a:pt x="2201633" y="4001009"/>
                </a:cubicBezTo>
                <a:cubicBezTo>
                  <a:pt x="2202511" y="3997729"/>
                  <a:pt x="2204914" y="4001887"/>
                  <a:pt x="2204914" y="4001887"/>
                </a:cubicBezTo>
                <a:cubicBezTo>
                  <a:pt x="2207315" y="4006047"/>
                  <a:pt x="2209717" y="4010207"/>
                  <a:pt x="2211239" y="4017646"/>
                </a:cubicBezTo>
                <a:cubicBezTo>
                  <a:pt x="2211239" y="4017646"/>
                  <a:pt x="2210359" y="4020926"/>
                  <a:pt x="2213640" y="4021805"/>
                </a:cubicBezTo>
                <a:cubicBezTo>
                  <a:pt x="2217564" y="4033404"/>
                  <a:pt x="2221486" y="4045003"/>
                  <a:pt x="2226290" y="4053321"/>
                </a:cubicBezTo>
                <a:cubicBezTo>
                  <a:pt x="2230214" y="4064920"/>
                  <a:pt x="2230857" y="4075639"/>
                  <a:pt x="2232615" y="4069080"/>
                </a:cubicBezTo>
                <a:cubicBezTo>
                  <a:pt x="2239818" y="4081557"/>
                  <a:pt x="2246143" y="4097315"/>
                  <a:pt x="2251590" y="4116353"/>
                </a:cubicBezTo>
                <a:cubicBezTo>
                  <a:pt x="2253991" y="4120513"/>
                  <a:pt x="2258793" y="4128831"/>
                  <a:pt x="2260316" y="4136270"/>
                </a:cubicBezTo>
                <a:cubicBezTo>
                  <a:pt x="2260316" y="4136270"/>
                  <a:pt x="2259437" y="4139550"/>
                  <a:pt x="2259437" y="4139550"/>
                </a:cubicBezTo>
                <a:cubicBezTo>
                  <a:pt x="2262719" y="4140430"/>
                  <a:pt x="2261839" y="4143710"/>
                  <a:pt x="2261839" y="4143710"/>
                </a:cubicBezTo>
                <a:cubicBezTo>
                  <a:pt x="2265118" y="4144590"/>
                  <a:pt x="2265118" y="4144590"/>
                  <a:pt x="2265118" y="4144590"/>
                </a:cubicBezTo>
                <a:cubicBezTo>
                  <a:pt x="2265118" y="4144590"/>
                  <a:pt x="2265118" y="4144590"/>
                  <a:pt x="2264239" y="4147869"/>
                </a:cubicBezTo>
                <a:cubicBezTo>
                  <a:pt x="2277768" y="4176104"/>
                  <a:pt x="2291298" y="4204339"/>
                  <a:pt x="2303304" y="4225136"/>
                </a:cubicBezTo>
                <a:cubicBezTo>
                  <a:pt x="2302425" y="4228416"/>
                  <a:pt x="2301547" y="4231697"/>
                  <a:pt x="2304827" y="4232576"/>
                </a:cubicBezTo>
                <a:cubicBezTo>
                  <a:pt x="2303948" y="4235857"/>
                  <a:pt x="2303948" y="4235857"/>
                  <a:pt x="2303948" y="4235857"/>
                </a:cubicBezTo>
                <a:cubicBezTo>
                  <a:pt x="2303948" y="4235857"/>
                  <a:pt x="2303068" y="4239137"/>
                  <a:pt x="2306349" y="4240017"/>
                </a:cubicBezTo>
                <a:cubicBezTo>
                  <a:pt x="2309629" y="4240895"/>
                  <a:pt x="2309629" y="4240895"/>
                  <a:pt x="2309629" y="4240895"/>
                </a:cubicBezTo>
                <a:cubicBezTo>
                  <a:pt x="2316832" y="4253373"/>
                  <a:pt x="2330362" y="4281608"/>
                  <a:pt x="2329718" y="4270889"/>
                </a:cubicBezTo>
                <a:cubicBezTo>
                  <a:pt x="2329718" y="4270889"/>
                  <a:pt x="2329718" y="4270889"/>
                  <a:pt x="2332119" y="4275047"/>
                </a:cubicBezTo>
                <a:cubicBezTo>
                  <a:pt x="2331241" y="4278328"/>
                  <a:pt x="2337802" y="4280087"/>
                  <a:pt x="2337802" y="4280087"/>
                </a:cubicBezTo>
                <a:lnTo>
                  <a:pt x="2339523" y="4273662"/>
                </a:lnTo>
                <a:lnTo>
                  <a:pt x="2344252" y="4282253"/>
                </a:lnTo>
                <a:lnTo>
                  <a:pt x="2353292" y="4287741"/>
                </a:lnTo>
                <a:lnTo>
                  <a:pt x="2353339" y="4287828"/>
                </a:lnTo>
                <a:lnTo>
                  <a:pt x="2356398" y="4300890"/>
                </a:lnTo>
                <a:cubicBezTo>
                  <a:pt x="2359210" y="4305159"/>
                  <a:pt x="2363251" y="4309758"/>
                  <a:pt x="2366853" y="4315997"/>
                </a:cubicBezTo>
                <a:cubicBezTo>
                  <a:pt x="2366853" y="4315997"/>
                  <a:pt x="2365974" y="4319277"/>
                  <a:pt x="2365974" y="4319277"/>
                </a:cubicBezTo>
                <a:cubicBezTo>
                  <a:pt x="2369254" y="4320156"/>
                  <a:pt x="2368375" y="4323435"/>
                  <a:pt x="2369254" y="4320156"/>
                </a:cubicBezTo>
                <a:cubicBezTo>
                  <a:pt x="2369254" y="4320156"/>
                  <a:pt x="2369254" y="4320156"/>
                  <a:pt x="2372534" y="4321034"/>
                </a:cubicBezTo>
                <a:cubicBezTo>
                  <a:pt x="2374935" y="4325194"/>
                  <a:pt x="2374056" y="4328473"/>
                  <a:pt x="2373178" y="4331754"/>
                </a:cubicBezTo>
                <a:cubicBezTo>
                  <a:pt x="2370777" y="4327595"/>
                  <a:pt x="2370777" y="4327595"/>
                  <a:pt x="2370777" y="4327595"/>
                </a:cubicBezTo>
                <a:cubicBezTo>
                  <a:pt x="2368375" y="4323435"/>
                  <a:pt x="2365094" y="4322557"/>
                  <a:pt x="2365094" y="4322557"/>
                </a:cubicBezTo>
                <a:cubicBezTo>
                  <a:pt x="2364216" y="4325838"/>
                  <a:pt x="2363338" y="4329117"/>
                  <a:pt x="2366617" y="4329996"/>
                </a:cubicBezTo>
                <a:cubicBezTo>
                  <a:pt x="2365738" y="4333277"/>
                  <a:pt x="2365738" y="4333277"/>
                  <a:pt x="2365738" y="4333277"/>
                </a:cubicBezTo>
                <a:cubicBezTo>
                  <a:pt x="2362457" y="4332397"/>
                  <a:pt x="2357012" y="4313358"/>
                  <a:pt x="2352853" y="4315761"/>
                </a:cubicBezTo>
                <a:cubicBezTo>
                  <a:pt x="2377746" y="4354073"/>
                  <a:pt x="2403280" y="4403105"/>
                  <a:pt x="2430574" y="4445576"/>
                </a:cubicBezTo>
                <a:cubicBezTo>
                  <a:pt x="2432976" y="4449735"/>
                  <a:pt x="2438656" y="4454774"/>
                  <a:pt x="2441059" y="4458934"/>
                </a:cubicBezTo>
                <a:cubicBezTo>
                  <a:pt x="2444338" y="4459812"/>
                  <a:pt x="2441059" y="4458934"/>
                  <a:pt x="2443460" y="4463092"/>
                </a:cubicBezTo>
                <a:cubicBezTo>
                  <a:pt x="2465951" y="4497245"/>
                  <a:pt x="2497403" y="4537315"/>
                  <a:pt x="2533015" y="4574984"/>
                </a:cubicBezTo>
                <a:cubicBezTo>
                  <a:pt x="2535417" y="4579142"/>
                  <a:pt x="2534538" y="4582423"/>
                  <a:pt x="2537817" y="4583302"/>
                </a:cubicBezTo>
                <a:cubicBezTo>
                  <a:pt x="2534538" y="4582423"/>
                  <a:pt x="2531257" y="4581545"/>
                  <a:pt x="2529736" y="4574104"/>
                </a:cubicBezTo>
                <a:cubicBezTo>
                  <a:pt x="2528856" y="4577385"/>
                  <a:pt x="2525577" y="4576505"/>
                  <a:pt x="2523175" y="4572347"/>
                </a:cubicBezTo>
                <a:cubicBezTo>
                  <a:pt x="2527333" y="4569946"/>
                  <a:pt x="2515091" y="4563149"/>
                  <a:pt x="2511810" y="4562270"/>
                </a:cubicBezTo>
                <a:cubicBezTo>
                  <a:pt x="2511810" y="4562270"/>
                  <a:pt x="2512690" y="4558989"/>
                  <a:pt x="2509409" y="4558111"/>
                </a:cubicBezTo>
                <a:cubicBezTo>
                  <a:pt x="2509409" y="4558111"/>
                  <a:pt x="2506129" y="4557232"/>
                  <a:pt x="2506129" y="4557232"/>
                </a:cubicBezTo>
                <a:cubicBezTo>
                  <a:pt x="2497168" y="4551315"/>
                  <a:pt x="2477722" y="4532041"/>
                  <a:pt x="2480123" y="4536200"/>
                </a:cubicBezTo>
                <a:cubicBezTo>
                  <a:pt x="2483403" y="4537079"/>
                  <a:pt x="2482524" y="4540361"/>
                  <a:pt x="2485806" y="4541239"/>
                </a:cubicBezTo>
                <a:cubicBezTo>
                  <a:pt x="2482524" y="4540361"/>
                  <a:pt x="2479243" y="4539480"/>
                  <a:pt x="2479243" y="4539480"/>
                </a:cubicBezTo>
                <a:cubicBezTo>
                  <a:pt x="2479243" y="4539480"/>
                  <a:pt x="2478364" y="4542760"/>
                  <a:pt x="2480766" y="4546920"/>
                </a:cubicBezTo>
                <a:cubicBezTo>
                  <a:pt x="2480766" y="4546920"/>
                  <a:pt x="2480766" y="4546920"/>
                  <a:pt x="2477486" y="4546041"/>
                </a:cubicBezTo>
                <a:cubicBezTo>
                  <a:pt x="2477486" y="4546041"/>
                  <a:pt x="2478364" y="4542760"/>
                  <a:pt x="2475085" y="4541882"/>
                </a:cubicBezTo>
                <a:cubicBezTo>
                  <a:pt x="2475085" y="4541882"/>
                  <a:pt x="2475085" y="4541882"/>
                  <a:pt x="2471804" y="4541004"/>
                </a:cubicBezTo>
                <a:cubicBezTo>
                  <a:pt x="2463722" y="4531805"/>
                  <a:pt x="2458040" y="4526767"/>
                  <a:pt x="2454760" y="4525889"/>
                </a:cubicBezTo>
                <a:cubicBezTo>
                  <a:pt x="2451480" y="4525010"/>
                  <a:pt x="2451480" y="4525010"/>
                  <a:pt x="2451480" y="4525010"/>
                </a:cubicBezTo>
                <a:cubicBezTo>
                  <a:pt x="2451480" y="4525010"/>
                  <a:pt x="2451480" y="4525010"/>
                  <a:pt x="2453881" y="4529170"/>
                </a:cubicBezTo>
                <a:cubicBezTo>
                  <a:pt x="2451480" y="4525010"/>
                  <a:pt x="2450600" y="4528289"/>
                  <a:pt x="2453001" y="4532449"/>
                </a:cubicBezTo>
                <a:cubicBezTo>
                  <a:pt x="2434434" y="4509895"/>
                  <a:pt x="2419790" y="4498940"/>
                  <a:pt x="2402746" y="4483825"/>
                </a:cubicBezTo>
                <a:cubicBezTo>
                  <a:pt x="2388982" y="4469589"/>
                  <a:pt x="2375217" y="4455354"/>
                  <a:pt x="2356651" y="4432800"/>
                </a:cubicBezTo>
                <a:cubicBezTo>
                  <a:pt x="2359052" y="4436959"/>
                  <a:pt x="2355771" y="4436080"/>
                  <a:pt x="2353370" y="4431922"/>
                </a:cubicBezTo>
                <a:cubicBezTo>
                  <a:pt x="2353370" y="4431922"/>
                  <a:pt x="2353370" y="4431922"/>
                  <a:pt x="2354248" y="4428641"/>
                </a:cubicBezTo>
                <a:cubicBezTo>
                  <a:pt x="2354248" y="4428641"/>
                  <a:pt x="2350968" y="4427762"/>
                  <a:pt x="2350968" y="4427762"/>
                </a:cubicBezTo>
                <a:cubicBezTo>
                  <a:pt x="2348567" y="4423602"/>
                  <a:pt x="2348567" y="4423602"/>
                  <a:pt x="2348567" y="4423602"/>
                </a:cubicBezTo>
                <a:cubicBezTo>
                  <a:pt x="2340484" y="4414406"/>
                  <a:pt x="2340484" y="4414406"/>
                  <a:pt x="2340484" y="4414406"/>
                </a:cubicBezTo>
                <a:cubicBezTo>
                  <a:pt x="2339605" y="4417686"/>
                  <a:pt x="2337204" y="4413526"/>
                  <a:pt x="2333924" y="4412648"/>
                </a:cubicBezTo>
                <a:cubicBezTo>
                  <a:pt x="2338726" y="4420965"/>
                  <a:pt x="2339605" y="4417686"/>
                  <a:pt x="2345288" y="4422724"/>
                </a:cubicBezTo>
                <a:cubicBezTo>
                  <a:pt x="2345288" y="4422724"/>
                  <a:pt x="2344408" y="4426004"/>
                  <a:pt x="2344408" y="4426004"/>
                </a:cubicBezTo>
                <a:cubicBezTo>
                  <a:pt x="2344408" y="4426004"/>
                  <a:pt x="2344408" y="4426004"/>
                  <a:pt x="2341128" y="4425125"/>
                </a:cubicBezTo>
                <a:cubicBezTo>
                  <a:pt x="2340249" y="4428405"/>
                  <a:pt x="2343530" y="4429285"/>
                  <a:pt x="2343530" y="4429285"/>
                </a:cubicBezTo>
                <a:cubicBezTo>
                  <a:pt x="2343530" y="4429285"/>
                  <a:pt x="2346809" y="4430163"/>
                  <a:pt x="2346809" y="4430163"/>
                </a:cubicBezTo>
                <a:cubicBezTo>
                  <a:pt x="2349211" y="4434323"/>
                  <a:pt x="2349211" y="4434323"/>
                  <a:pt x="2349211" y="4434323"/>
                </a:cubicBezTo>
                <a:cubicBezTo>
                  <a:pt x="2351612" y="4438481"/>
                  <a:pt x="2361453" y="4441118"/>
                  <a:pt x="2357293" y="4443519"/>
                </a:cubicBezTo>
                <a:cubicBezTo>
                  <a:pt x="2358816" y="4450959"/>
                  <a:pt x="2361453" y="4441118"/>
                  <a:pt x="2363854" y="4445278"/>
                </a:cubicBezTo>
                <a:cubicBezTo>
                  <a:pt x="2366255" y="4449436"/>
                  <a:pt x="2362976" y="4448558"/>
                  <a:pt x="2362096" y="4451837"/>
                </a:cubicBezTo>
                <a:cubicBezTo>
                  <a:pt x="2367778" y="4456877"/>
                  <a:pt x="2382421" y="4467832"/>
                  <a:pt x="2382421" y="4467832"/>
                </a:cubicBezTo>
                <a:cubicBezTo>
                  <a:pt x="2393784" y="4477909"/>
                  <a:pt x="2409071" y="4499583"/>
                  <a:pt x="2414753" y="4504621"/>
                </a:cubicBezTo>
                <a:cubicBezTo>
                  <a:pt x="2417154" y="4508780"/>
                  <a:pt x="2414753" y="4504621"/>
                  <a:pt x="2415632" y="4501341"/>
                </a:cubicBezTo>
                <a:cubicBezTo>
                  <a:pt x="2414753" y="4504621"/>
                  <a:pt x="2420434" y="4509659"/>
                  <a:pt x="2420434" y="4509659"/>
                </a:cubicBezTo>
                <a:cubicBezTo>
                  <a:pt x="2420434" y="4509659"/>
                  <a:pt x="2426995" y="4511417"/>
                  <a:pt x="2426995" y="4511417"/>
                </a:cubicBezTo>
                <a:cubicBezTo>
                  <a:pt x="2429396" y="4515576"/>
                  <a:pt x="2422835" y="4513819"/>
                  <a:pt x="2426115" y="4514697"/>
                </a:cubicBezTo>
                <a:cubicBezTo>
                  <a:pt x="2427638" y="4522137"/>
                  <a:pt x="2435957" y="4517335"/>
                  <a:pt x="2430919" y="4523015"/>
                </a:cubicBezTo>
                <a:cubicBezTo>
                  <a:pt x="2443161" y="4529812"/>
                  <a:pt x="2466765" y="4546684"/>
                  <a:pt x="2470691" y="4558283"/>
                </a:cubicBezTo>
                <a:cubicBezTo>
                  <a:pt x="2467410" y="4557404"/>
                  <a:pt x="2468290" y="4554125"/>
                  <a:pt x="2472448" y="4551724"/>
                </a:cubicBezTo>
                <a:cubicBezTo>
                  <a:pt x="2491015" y="4574276"/>
                  <a:pt x="2521824" y="4603628"/>
                  <a:pt x="2534066" y="4610424"/>
                </a:cubicBezTo>
                <a:cubicBezTo>
                  <a:pt x="2539747" y="4615461"/>
                  <a:pt x="2568798" y="4651372"/>
                  <a:pt x="2585200" y="4655767"/>
                </a:cubicBezTo>
                <a:cubicBezTo>
                  <a:pt x="2590883" y="4660805"/>
                  <a:pt x="2585200" y="4655767"/>
                  <a:pt x="2584321" y="4659048"/>
                </a:cubicBezTo>
                <a:cubicBezTo>
                  <a:pt x="2594162" y="4661685"/>
                  <a:pt x="2610329" y="4680079"/>
                  <a:pt x="2618411" y="4689276"/>
                </a:cubicBezTo>
                <a:cubicBezTo>
                  <a:pt x="2618411" y="4689276"/>
                  <a:pt x="2612728" y="4684238"/>
                  <a:pt x="2608571" y="4686639"/>
                </a:cubicBezTo>
                <a:cubicBezTo>
                  <a:pt x="2629774" y="4699352"/>
                  <a:pt x="2624093" y="4694314"/>
                  <a:pt x="2622570" y="4686874"/>
                </a:cubicBezTo>
                <a:cubicBezTo>
                  <a:pt x="2645297" y="4707027"/>
                  <a:pt x="2648577" y="4707906"/>
                  <a:pt x="2658183" y="4724543"/>
                </a:cubicBezTo>
                <a:cubicBezTo>
                  <a:pt x="2658183" y="4724543"/>
                  <a:pt x="2660584" y="4728703"/>
                  <a:pt x="2660584" y="4728703"/>
                </a:cubicBezTo>
                <a:cubicBezTo>
                  <a:pt x="2660584" y="4728703"/>
                  <a:pt x="2660584" y="4728703"/>
                  <a:pt x="2663864" y="4729582"/>
                </a:cubicBezTo>
                <a:cubicBezTo>
                  <a:pt x="2663864" y="4729582"/>
                  <a:pt x="2664742" y="4726302"/>
                  <a:pt x="2664742" y="4726302"/>
                </a:cubicBezTo>
                <a:cubicBezTo>
                  <a:pt x="2664742" y="4726302"/>
                  <a:pt x="2668024" y="4727180"/>
                  <a:pt x="2670424" y="4731340"/>
                </a:cubicBezTo>
                <a:cubicBezTo>
                  <a:pt x="2670424" y="4731340"/>
                  <a:pt x="2670424" y="4731340"/>
                  <a:pt x="2667143" y="4730462"/>
                </a:cubicBezTo>
                <a:cubicBezTo>
                  <a:pt x="2667143" y="4730462"/>
                  <a:pt x="2667143" y="4730462"/>
                  <a:pt x="2666265" y="4733741"/>
                </a:cubicBezTo>
                <a:cubicBezTo>
                  <a:pt x="2669544" y="4734620"/>
                  <a:pt x="2669544" y="4734620"/>
                  <a:pt x="2672825" y="4735499"/>
                </a:cubicBezTo>
                <a:cubicBezTo>
                  <a:pt x="2675227" y="4739658"/>
                  <a:pt x="2675227" y="4739658"/>
                  <a:pt x="2675227" y="4739658"/>
                </a:cubicBezTo>
                <a:cubicBezTo>
                  <a:pt x="2677628" y="4743816"/>
                  <a:pt x="2692272" y="4754773"/>
                  <a:pt x="2685067" y="4742295"/>
                </a:cubicBezTo>
                <a:cubicBezTo>
                  <a:pt x="2687468" y="4746453"/>
                  <a:pt x="2687468" y="4746453"/>
                  <a:pt x="2690749" y="4747334"/>
                </a:cubicBezTo>
                <a:cubicBezTo>
                  <a:pt x="2690749" y="4747334"/>
                  <a:pt x="2691628" y="4744052"/>
                  <a:pt x="2688348" y="4743174"/>
                </a:cubicBezTo>
                <a:cubicBezTo>
                  <a:pt x="2688348" y="4743174"/>
                  <a:pt x="2689227" y="4739894"/>
                  <a:pt x="2685948" y="4739014"/>
                </a:cubicBezTo>
                <a:cubicBezTo>
                  <a:pt x="2689227" y="4739894"/>
                  <a:pt x="2692507" y="4740773"/>
                  <a:pt x="2692507" y="4740773"/>
                </a:cubicBezTo>
                <a:cubicBezTo>
                  <a:pt x="2694908" y="4744932"/>
                  <a:pt x="2700590" y="4749969"/>
                  <a:pt x="2709552" y="4755887"/>
                </a:cubicBezTo>
                <a:cubicBezTo>
                  <a:pt x="2720915" y="4765962"/>
                  <a:pt x="2732277" y="4776040"/>
                  <a:pt x="2741239" y="4781956"/>
                </a:cubicBezTo>
                <a:cubicBezTo>
                  <a:pt x="2744521" y="4782835"/>
                  <a:pt x="2743642" y="4786115"/>
                  <a:pt x="2743642" y="4786115"/>
                </a:cubicBezTo>
                <a:cubicBezTo>
                  <a:pt x="2743642" y="4786115"/>
                  <a:pt x="2746921" y="4786995"/>
                  <a:pt x="2746921" y="4786995"/>
                </a:cubicBezTo>
                <a:cubicBezTo>
                  <a:pt x="2753482" y="4788752"/>
                  <a:pt x="2759163" y="4793792"/>
                  <a:pt x="2761565" y="4797950"/>
                </a:cubicBezTo>
                <a:cubicBezTo>
                  <a:pt x="2764845" y="4798829"/>
                  <a:pt x="2770527" y="4803867"/>
                  <a:pt x="2773807" y="4804745"/>
                </a:cubicBezTo>
                <a:cubicBezTo>
                  <a:pt x="2779488" y="4809785"/>
                  <a:pt x="2787572" y="4818982"/>
                  <a:pt x="2793253" y="4824020"/>
                </a:cubicBezTo>
                <a:cubicBezTo>
                  <a:pt x="2792374" y="4827301"/>
                  <a:pt x="2792374" y="4827301"/>
                  <a:pt x="2792374" y="4827301"/>
                </a:cubicBezTo>
                <a:cubicBezTo>
                  <a:pt x="2795656" y="4828179"/>
                  <a:pt x="2795656" y="4828179"/>
                  <a:pt x="2798935" y="4829058"/>
                </a:cubicBezTo>
                <a:cubicBezTo>
                  <a:pt x="2801336" y="4833218"/>
                  <a:pt x="2802215" y="4829937"/>
                  <a:pt x="2802215" y="4829937"/>
                </a:cubicBezTo>
                <a:cubicBezTo>
                  <a:pt x="2799813" y="4825779"/>
                  <a:pt x="2799813" y="4825779"/>
                  <a:pt x="2799813" y="4825779"/>
                </a:cubicBezTo>
                <a:cubicBezTo>
                  <a:pt x="2805496" y="4830815"/>
                  <a:pt x="2812700" y="4843294"/>
                  <a:pt x="2820139" y="4841771"/>
                </a:cubicBezTo>
                <a:cubicBezTo>
                  <a:pt x="2819259" y="4845051"/>
                  <a:pt x="2819259" y="4845051"/>
                  <a:pt x="2822540" y="4845931"/>
                </a:cubicBezTo>
                <a:cubicBezTo>
                  <a:pt x="2824941" y="4850090"/>
                  <a:pt x="2825821" y="4846810"/>
                  <a:pt x="2825821" y="4846810"/>
                </a:cubicBezTo>
                <a:cubicBezTo>
                  <a:pt x="2833903" y="4856008"/>
                  <a:pt x="2845502" y="4852082"/>
                  <a:pt x="2847025" y="4859523"/>
                </a:cubicBezTo>
                <a:cubicBezTo>
                  <a:pt x="2843744" y="4858645"/>
                  <a:pt x="2843744" y="4858645"/>
                  <a:pt x="2843744" y="4858645"/>
                </a:cubicBezTo>
                <a:cubicBezTo>
                  <a:pt x="2838063" y="4853605"/>
                  <a:pt x="2834782" y="4852727"/>
                  <a:pt x="2833903" y="4856008"/>
                </a:cubicBezTo>
                <a:cubicBezTo>
                  <a:pt x="2833903" y="4856008"/>
                  <a:pt x="2836304" y="4860166"/>
                  <a:pt x="2839585" y="4861046"/>
                </a:cubicBezTo>
                <a:cubicBezTo>
                  <a:pt x="2841985" y="4865204"/>
                  <a:pt x="2841985" y="4865204"/>
                  <a:pt x="2841985" y="4865204"/>
                </a:cubicBezTo>
                <a:cubicBezTo>
                  <a:pt x="2840228" y="4871765"/>
                  <a:pt x="2831266" y="4865848"/>
                  <a:pt x="2829743" y="4858407"/>
                </a:cubicBezTo>
                <a:cubicBezTo>
                  <a:pt x="2831266" y="4865848"/>
                  <a:pt x="2815743" y="4858173"/>
                  <a:pt x="2824705" y="4864090"/>
                </a:cubicBezTo>
                <a:cubicBezTo>
                  <a:pt x="2833023" y="4859287"/>
                  <a:pt x="2831030" y="4879849"/>
                  <a:pt x="2845031" y="4880083"/>
                </a:cubicBezTo>
                <a:cubicBezTo>
                  <a:pt x="2847433" y="4884243"/>
                  <a:pt x="2847433" y="4884243"/>
                  <a:pt x="2847433" y="4884243"/>
                </a:cubicBezTo>
                <a:cubicBezTo>
                  <a:pt x="2847433" y="4884243"/>
                  <a:pt x="2850711" y="4885122"/>
                  <a:pt x="2850711" y="4885122"/>
                </a:cubicBezTo>
                <a:cubicBezTo>
                  <a:pt x="2853114" y="4889281"/>
                  <a:pt x="2853993" y="4886000"/>
                  <a:pt x="2853993" y="4886000"/>
                </a:cubicBezTo>
                <a:cubicBezTo>
                  <a:pt x="2850711" y="4885122"/>
                  <a:pt x="2851592" y="4881842"/>
                  <a:pt x="2851592" y="4881842"/>
                </a:cubicBezTo>
                <a:cubicBezTo>
                  <a:pt x="2854871" y="4882720"/>
                  <a:pt x="2860553" y="4887759"/>
                  <a:pt x="2861432" y="4884479"/>
                </a:cubicBezTo>
                <a:cubicBezTo>
                  <a:pt x="2859030" y="4880319"/>
                  <a:pt x="2864713" y="4885357"/>
                  <a:pt x="2865592" y="4882076"/>
                </a:cubicBezTo>
                <a:cubicBezTo>
                  <a:pt x="2859909" y="4877039"/>
                  <a:pt x="2856630" y="4876159"/>
                  <a:pt x="2850949" y="4871121"/>
                </a:cubicBezTo>
                <a:cubicBezTo>
                  <a:pt x="2854228" y="4872001"/>
                  <a:pt x="2854228" y="4872001"/>
                  <a:pt x="2854228" y="4872001"/>
                </a:cubicBezTo>
                <a:cubicBezTo>
                  <a:pt x="2857508" y="4872880"/>
                  <a:pt x="2860789" y="4873758"/>
                  <a:pt x="2861667" y="4870478"/>
                </a:cubicBezTo>
                <a:lnTo>
                  <a:pt x="2856769" y="4866135"/>
                </a:lnTo>
                <a:lnTo>
                  <a:pt x="2862737" y="4868128"/>
                </a:lnTo>
                <a:cubicBezTo>
                  <a:pt x="2866808" y="4870976"/>
                  <a:pt x="2871069" y="4874755"/>
                  <a:pt x="2877189" y="4878154"/>
                </a:cubicBezTo>
                <a:cubicBezTo>
                  <a:pt x="2861025" y="4859758"/>
                  <a:pt x="2881349" y="4875751"/>
                  <a:pt x="2889669" y="4870949"/>
                </a:cubicBezTo>
                <a:cubicBezTo>
                  <a:pt x="2892070" y="4875108"/>
                  <a:pt x="2885509" y="4873350"/>
                  <a:pt x="2885509" y="4873350"/>
                </a:cubicBezTo>
                <a:cubicBezTo>
                  <a:pt x="2884630" y="4876631"/>
                  <a:pt x="2884630" y="4876631"/>
                  <a:pt x="2884630" y="4876631"/>
                </a:cubicBezTo>
                <a:cubicBezTo>
                  <a:pt x="2881349" y="4875751"/>
                  <a:pt x="2881349" y="4875751"/>
                  <a:pt x="2883750" y="4879911"/>
                </a:cubicBezTo>
                <a:cubicBezTo>
                  <a:pt x="2883750" y="4879911"/>
                  <a:pt x="2887032" y="4880791"/>
                  <a:pt x="2890311" y="4881670"/>
                </a:cubicBezTo>
                <a:cubicBezTo>
                  <a:pt x="2893590" y="4882548"/>
                  <a:pt x="2893590" y="4882548"/>
                  <a:pt x="2893590" y="4882548"/>
                </a:cubicBezTo>
                <a:cubicBezTo>
                  <a:pt x="2895993" y="4886708"/>
                  <a:pt x="2891834" y="4889109"/>
                  <a:pt x="2898394" y="4890866"/>
                </a:cubicBezTo>
                <a:cubicBezTo>
                  <a:pt x="2895113" y="4889987"/>
                  <a:pt x="2895113" y="4889987"/>
                  <a:pt x="2891834" y="4889109"/>
                </a:cubicBezTo>
                <a:cubicBezTo>
                  <a:pt x="2888554" y="4888230"/>
                  <a:pt x="2887674" y="4891511"/>
                  <a:pt x="2890953" y="4892389"/>
                </a:cubicBezTo>
                <a:cubicBezTo>
                  <a:pt x="2890075" y="4895668"/>
                  <a:pt x="2893356" y="4896549"/>
                  <a:pt x="2896636" y="4897427"/>
                </a:cubicBezTo>
                <a:cubicBezTo>
                  <a:pt x="2899915" y="4898305"/>
                  <a:pt x="2899915" y="4898305"/>
                  <a:pt x="2903197" y="4899185"/>
                </a:cubicBezTo>
                <a:cubicBezTo>
                  <a:pt x="2909757" y="4900942"/>
                  <a:pt x="2917197" y="4899421"/>
                  <a:pt x="2911514" y="4894383"/>
                </a:cubicBezTo>
                <a:cubicBezTo>
                  <a:pt x="2914795" y="4895261"/>
                  <a:pt x="2914795" y="4895261"/>
                  <a:pt x="2915674" y="4891980"/>
                </a:cubicBezTo>
                <a:cubicBezTo>
                  <a:pt x="2915674" y="4891980"/>
                  <a:pt x="2915674" y="4891980"/>
                  <a:pt x="2913273" y="4887822"/>
                </a:cubicBezTo>
                <a:cubicBezTo>
                  <a:pt x="2916553" y="4888701"/>
                  <a:pt x="2922235" y="4893739"/>
                  <a:pt x="2928796" y="4895497"/>
                </a:cubicBezTo>
                <a:cubicBezTo>
                  <a:pt x="2922235" y="4893739"/>
                  <a:pt x="2916553" y="4888701"/>
                  <a:pt x="2918954" y="4892860"/>
                </a:cubicBezTo>
                <a:cubicBezTo>
                  <a:pt x="2920476" y="4900299"/>
                  <a:pt x="2928796" y="4895497"/>
                  <a:pt x="2930317" y="4902935"/>
                </a:cubicBezTo>
                <a:cubicBezTo>
                  <a:pt x="2929439" y="4906217"/>
                  <a:pt x="2929439" y="4906217"/>
                  <a:pt x="2929439" y="4906217"/>
                </a:cubicBezTo>
                <a:cubicBezTo>
                  <a:pt x="2929439" y="4906217"/>
                  <a:pt x="2929439" y="4906217"/>
                  <a:pt x="2932718" y="4907095"/>
                </a:cubicBezTo>
                <a:cubicBezTo>
                  <a:pt x="2932718" y="4907095"/>
                  <a:pt x="2932718" y="4907095"/>
                  <a:pt x="2935999" y="4907975"/>
                </a:cubicBezTo>
                <a:cubicBezTo>
                  <a:pt x="2936878" y="4904694"/>
                  <a:pt x="2936878" y="4904694"/>
                  <a:pt x="2936878" y="4904694"/>
                </a:cubicBezTo>
                <a:cubicBezTo>
                  <a:pt x="2939281" y="4908854"/>
                  <a:pt x="2939281" y="4908854"/>
                  <a:pt x="2941680" y="4913011"/>
                </a:cubicBezTo>
                <a:cubicBezTo>
                  <a:pt x="2949121" y="4911491"/>
                  <a:pt x="2954802" y="4916527"/>
                  <a:pt x="2961363" y="4918285"/>
                </a:cubicBezTo>
                <a:cubicBezTo>
                  <a:pt x="2958082" y="4917407"/>
                  <a:pt x="2954802" y="4916527"/>
                  <a:pt x="2954802" y="4916527"/>
                </a:cubicBezTo>
                <a:cubicBezTo>
                  <a:pt x="2967044" y="4923324"/>
                  <a:pt x="2964643" y="4919164"/>
                  <a:pt x="2972726" y="4928362"/>
                </a:cubicBezTo>
                <a:cubicBezTo>
                  <a:pt x="2969445" y="4927484"/>
                  <a:pt x="2968566" y="4930764"/>
                  <a:pt x="2968566" y="4930764"/>
                </a:cubicBezTo>
                <a:cubicBezTo>
                  <a:pt x="2968566" y="4930764"/>
                  <a:pt x="2971848" y="4931642"/>
                  <a:pt x="2971848" y="4931642"/>
                </a:cubicBezTo>
                <a:cubicBezTo>
                  <a:pt x="2970967" y="4934923"/>
                  <a:pt x="2970967" y="4934923"/>
                  <a:pt x="2970967" y="4934923"/>
                </a:cubicBezTo>
                <a:cubicBezTo>
                  <a:pt x="2953045" y="4923088"/>
                  <a:pt x="2967688" y="4934044"/>
                  <a:pt x="2966810" y="4937324"/>
                </a:cubicBezTo>
                <a:cubicBezTo>
                  <a:pt x="2957847" y="4931407"/>
                  <a:pt x="2948885" y="4925491"/>
                  <a:pt x="2939043" y="4922854"/>
                </a:cubicBezTo>
                <a:cubicBezTo>
                  <a:pt x="2939923" y="4919573"/>
                  <a:pt x="2939923" y="4919573"/>
                  <a:pt x="2939923" y="4919573"/>
                </a:cubicBezTo>
                <a:cubicBezTo>
                  <a:pt x="2934243" y="4914534"/>
                  <a:pt x="2930961" y="4913655"/>
                  <a:pt x="2927680" y="4912777"/>
                </a:cubicBezTo>
                <a:cubicBezTo>
                  <a:pt x="2933362" y="4917815"/>
                  <a:pt x="2936642" y="4918694"/>
                  <a:pt x="2935764" y="4921974"/>
                </a:cubicBezTo>
                <a:cubicBezTo>
                  <a:pt x="2926802" y="4916057"/>
                  <a:pt x="2925924" y="4919338"/>
                  <a:pt x="2920241" y="4914300"/>
                </a:cubicBezTo>
                <a:cubicBezTo>
                  <a:pt x="2920241" y="4914300"/>
                  <a:pt x="2916961" y="4913420"/>
                  <a:pt x="2917839" y="4910140"/>
                </a:cubicBezTo>
                <a:cubicBezTo>
                  <a:pt x="2914560" y="4909260"/>
                  <a:pt x="2914560" y="4909260"/>
                  <a:pt x="2914560" y="4909260"/>
                </a:cubicBezTo>
                <a:cubicBezTo>
                  <a:pt x="2911279" y="4908382"/>
                  <a:pt x="2907999" y="4907503"/>
                  <a:pt x="2910401" y="4911663"/>
                </a:cubicBezTo>
                <a:cubicBezTo>
                  <a:pt x="2912801" y="4915821"/>
                  <a:pt x="2912801" y="4915821"/>
                  <a:pt x="2912801" y="4915821"/>
                </a:cubicBezTo>
                <a:cubicBezTo>
                  <a:pt x="2911923" y="4919100"/>
                  <a:pt x="2915203" y="4919981"/>
                  <a:pt x="2918484" y="4920859"/>
                </a:cubicBezTo>
                <a:cubicBezTo>
                  <a:pt x="2921765" y="4921739"/>
                  <a:pt x="2921765" y="4921739"/>
                  <a:pt x="2921765" y="4921739"/>
                </a:cubicBezTo>
                <a:cubicBezTo>
                  <a:pt x="2922643" y="4918458"/>
                  <a:pt x="2922643" y="4918458"/>
                  <a:pt x="2922643" y="4918458"/>
                </a:cubicBezTo>
                <a:cubicBezTo>
                  <a:pt x="2932484" y="4921095"/>
                  <a:pt x="2952809" y="4937090"/>
                  <a:pt x="2965929" y="4940604"/>
                </a:cubicBezTo>
                <a:cubicBezTo>
                  <a:pt x="2968331" y="4944764"/>
                  <a:pt x="2968331" y="4944764"/>
                  <a:pt x="2968331" y="4944764"/>
                </a:cubicBezTo>
                <a:cubicBezTo>
                  <a:pt x="2968331" y="4944764"/>
                  <a:pt x="2968331" y="4944764"/>
                  <a:pt x="2971612" y="4945642"/>
                </a:cubicBezTo>
                <a:cubicBezTo>
                  <a:pt x="2971612" y="4945642"/>
                  <a:pt x="2974892" y="4946522"/>
                  <a:pt x="2974892" y="4946522"/>
                </a:cubicBezTo>
                <a:cubicBezTo>
                  <a:pt x="2981452" y="4948279"/>
                  <a:pt x="2990414" y="4954196"/>
                  <a:pt x="2992815" y="4958356"/>
                </a:cubicBezTo>
                <a:cubicBezTo>
                  <a:pt x="2993695" y="4955076"/>
                  <a:pt x="2993695" y="4955076"/>
                  <a:pt x="2993695" y="4955076"/>
                </a:cubicBezTo>
                <a:cubicBezTo>
                  <a:pt x="2996095" y="4959234"/>
                  <a:pt x="2996095" y="4959234"/>
                  <a:pt x="2996095" y="4959234"/>
                </a:cubicBezTo>
                <a:cubicBezTo>
                  <a:pt x="2996095" y="4959234"/>
                  <a:pt x="2998496" y="4963394"/>
                  <a:pt x="3001778" y="4964274"/>
                </a:cubicBezTo>
                <a:cubicBezTo>
                  <a:pt x="3001778" y="4964274"/>
                  <a:pt x="3005057" y="4965153"/>
                  <a:pt x="3005937" y="4961873"/>
                </a:cubicBezTo>
                <a:cubicBezTo>
                  <a:pt x="3037859" y="4973942"/>
                  <a:pt x="3051624" y="4988177"/>
                  <a:pt x="3075465" y="4991048"/>
                </a:cubicBezTo>
                <a:cubicBezTo>
                  <a:pt x="3074587" y="4994330"/>
                  <a:pt x="3077866" y="4995208"/>
                  <a:pt x="3081147" y="4996088"/>
                </a:cubicBezTo>
                <a:cubicBezTo>
                  <a:pt x="3081147" y="4996088"/>
                  <a:pt x="3084428" y="4996967"/>
                  <a:pt x="3084428" y="4996967"/>
                </a:cubicBezTo>
                <a:cubicBezTo>
                  <a:pt x="3085306" y="4993685"/>
                  <a:pt x="3085306" y="4993685"/>
                  <a:pt x="3085306" y="4993685"/>
                </a:cubicBezTo>
                <a:cubicBezTo>
                  <a:pt x="3086829" y="5001126"/>
                  <a:pt x="3096669" y="5003762"/>
                  <a:pt x="3103230" y="5005520"/>
                </a:cubicBezTo>
                <a:cubicBezTo>
                  <a:pt x="3103230" y="5005520"/>
                  <a:pt x="3106511" y="5006399"/>
                  <a:pt x="3106511" y="5006399"/>
                </a:cubicBezTo>
                <a:cubicBezTo>
                  <a:pt x="3108911" y="5010558"/>
                  <a:pt x="3108911" y="5010558"/>
                  <a:pt x="3113070" y="5008157"/>
                </a:cubicBezTo>
                <a:cubicBezTo>
                  <a:pt x="3116351" y="5009036"/>
                  <a:pt x="3116351" y="5009036"/>
                  <a:pt x="3116351" y="5009036"/>
                </a:cubicBezTo>
                <a:cubicBezTo>
                  <a:pt x="3116351" y="5009036"/>
                  <a:pt x="3115473" y="5012317"/>
                  <a:pt x="3118751" y="5013195"/>
                </a:cubicBezTo>
                <a:cubicBezTo>
                  <a:pt x="3118751" y="5013195"/>
                  <a:pt x="3118751" y="5013195"/>
                  <a:pt x="3122032" y="5014073"/>
                </a:cubicBezTo>
                <a:cubicBezTo>
                  <a:pt x="3129472" y="5012551"/>
                  <a:pt x="3139956" y="5025909"/>
                  <a:pt x="3141713" y="5019348"/>
                </a:cubicBezTo>
                <a:cubicBezTo>
                  <a:pt x="3141713" y="5019348"/>
                  <a:pt x="3141713" y="5019348"/>
                  <a:pt x="3144995" y="5020227"/>
                </a:cubicBezTo>
                <a:cubicBezTo>
                  <a:pt x="3148274" y="5021105"/>
                  <a:pt x="3151555" y="5021985"/>
                  <a:pt x="3151555" y="5021985"/>
                </a:cubicBezTo>
                <a:cubicBezTo>
                  <a:pt x="3151555" y="5021985"/>
                  <a:pt x="3154835" y="5022864"/>
                  <a:pt x="3154835" y="5022864"/>
                </a:cubicBezTo>
                <a:cubicBezTo>
                  <a:pt x="3156358" y="5030304"/>
                  <a:pt x="3171237" y="5027258"/>
                  <a:pt x="3177797" y="5029016"/>
                </a:cubicBezTo>
                <a:cubicBezTo>
                  <a:pt x="3187638" y="5031653"/>
                  <a:pt x="3179319" y="5036456"/>
                  <a:pt x="3189161" y="5039093"/>
                </a:cubicBezTo>
                <a:cubicBezTo>
                  <a:pt x="3189161" y="5039093"/>
                  <a:pt x="3192440" y="5039972"/>
                  <a:pt x="3191561" y="5043251"/>
                </a:cubicBezTo>
                <a:cubicBezTo>
                  <a:pt x="3191561" y="5043251"/>
                  <a:pt x="3194841" y="5044131"/>
                  <a:pt x="3194841" y="5044131"/>
                </a:cubicBezTo>
                <a:cubicBezTo>
                  <a:pt x="3198123" y="5045010"/>
                  <a:pt x="3198123" y="5045010"/>
                  <a:pt x="3195720" y="5040850"/>
                </a:cubicBezTo>
                <a:cubicBezTo>
                  <a:pt x="3195720" y="5040850"/>
                  <a:pt x="3195720" y="5040850"/>
                  <a:pt x="3192440" y="5039972"/>
                </a:cubicBezTo>
                <a:cubicBezTo>
                  <a:pt x="3199880" y="5038449"/>
                  <a:pt x="3205562" y="5043487"/>
                  <a:pt x="3206440" y="5040207"/>
                </a:cubicBezTo>
                <a:cubicBezTo>
                  <a:pt x="3215401" y="5046124"/>
                  <a:pt x="3205562" y="5043487"/>
                  <a:pt x="3204682" y="5046768"/>
                </a:cubicBezTo>
                <a:lnTo>
                  <a:pt x="3200777" y="5049024"/>
                </a:lnTo>
                <a:lnTo>
                  <a:pt x="3182802" y="5042937"/>
                </a:lnTo>
                <a:cubicBezTo>
                  <a:pt x="3164319" y="5037490"/>
                  <a:pt x="3152140" y="5036205"/>
                  <a:pt x="3134918" y="5031590"/>
                </a:cubicBezTo>
                <a:cubicBezTo>
                  <a:pt x="3134918" y="5031590"/>
                  <a:pt x="3135797" y="5028310"/>
                  <a:pt x="3132517" y="5027430"/>
                </a:cubicBezTo>
                <a:cubicBezTo>
                  <a:pt x="3132517" y="5027430"/>
                  <a:pt x="3129237" y="5026552"/>
                  <a:pt x="3129237" y="5026552"/>
                </a:cubicBezTo>
                <a:cubicBezTo>
                  <a:pt x="3119395" y="5023915"/>
                  <a:pt x="3116116" y="5023036"/>
                  <a:pt x="3111956" y="5025438"/>
                </a:cubicBezTo>
                <a:cubicBezTo>
                  <a:pt x="3125078" y="5028953"/>
                  <a:pt x="3125078" y="5028953"/>
                  <a:pt x="3125078" y="5028953"/>
                </a:cubicBezTo>
                <a:cubicBezTo>
                  <a:pt x="3125078" y="5028953"/>
                  <a:pt x="3121797" y="5028075"/>
                  <a:pt x="3120918" y="5031354"/>
                </a:cubicBezTo>
                <a:cubicBezTo>
                  <a:pt x="3120918" y="5031354"/>
                  <a:pt x="3124199" y="5032234"/>
                  <a:pt x="3124199" y="5032234"/>
                </a:cubicBezTo>
                <a:cubicBezTo>
                  <a:pt x="3127479" y="5033113"/>
                  <a:pt x="3127479" y="5033113"/>
                  <a:pt x="3127479" y="5033113"/>
                </a:cubicBezTo>
                <a:cubicBezTo>
                  <a:pt x="3130758" y="5033991"/>
                  <a:pt x="3130758" y="5033991"/>
                  <a:pt x="3130758" y="5033991"/>
                </a:cubicBezTo>
                <a:cubicBezTo>
                  <a:pt x="3135561" y="5042309"/>
                  <a:pt x="3137083" y="5049750"/>
                  <a:pt x="3159167" y="5059182"/>
                </a:cubicBezTo>
                <a:cubicBezTo>
                  <a:pt x="3172053" y="5076698"/>
                  <a:pt x="3202217" y="5095329"/>
                  <a:pt x="3223421" y="5108042"/>
                </a:cubicBezTo>
                <a:cubicBezTo>
                  <a:pt x="3226702" y="5108920"/>
                  <a:pt x="3225824" y="5112200"/>
                  <a:pt x="3225824" y="5112200"/>
                </a:cubicBezTo>
                <a:cubicBezTo>
                  <a:pt x="3225824" y="5112200"/>
                  <a:pt x="3224945" y="5115481"/>
                  <a:pt x="3228223" y="5116360"/>
                </a:cubicBezTo>
                <a:cubicBezTo>
                  <a:pt x="3228223" y="5116360"/>
                  <a:pt x="3224945" y="5115481"/>
                  <a:pt x="3224065" y="5118761"/>
                </a:cubicBezTo>
                <a:cubicBezTo>
                  <a:pt x="3230626" y="5120519"/>
                  <a:pt x="3233907" y="5121398"/>
                  <a:pt x="3233907" y="5121398"/>
                </a:cubicBezTo>
                <a:cubicBezTo>
                  <a:pt x="3251830" y="5133233"/>
                  <a:pt x="3277193" y="5143544"/>
                  <a:pt x="3292714" y="5151219"/>
                </a:cubicBezTo>
                <a:cubicBezTo>
                  <a:pt x="3295117" y="5155379"/>
                  <a:pt x="3288556" y="5153620"/>
                  <a:pt x="3285275" y="5152742"/>
                </a:cubicBezTo>
                <a:cubicBezTo>
                  <a:pt x="3294237" y="5158659"/>
                  <a:pt x="3331842" y="5175767"/>
                  <a:pt x="3319365" y="5182971"/>
                </a:cubicBezTo>
                <a:cubicBezTo>
                  <a:pt x="3312805" y="5181213"/>
                  <a:pt x="3312805" y="5181213"/>
                  <a:pt x="3312805" y="5181213"/>
                </a:cubicBezTo>
                <a:cubicBezTo>
                  <a:pt x="3309524" y="5180334"/>
                  <a:pt x="3309524" y="5180334"/>
                  <a:pt x="3309524" y="5180334"/>
                </a:cubicBezTo>
                <a:cubicBezTo>
                  <a:pt x="3309524" y="5180334"/>
                  <a:pt x="3308645" y="5183614"/>
                  <a:pt x="3311927" y="5184492"/>
                </a:cubicBezTo>
                <a:cubicBezTo>
                  <a:pt x="3318486" y="5186251"/>
                  <a:pt x="3318486" y="5186251"/>
                  <a:pt x="3318486" y="5186251"/>
                </a:cubicBezTo>
                <a:cubicBezTo>
                  <a:pt x="3304486" y="5186015"/>
                  <a:pt x="3285683" y="5177461"/>
                  <a:pt x="3266002" y="5172187"/>
                </a:cubicBezTo>
                <a:cubicBezTo>
                  <a:pt x="3245205" y="5184194"/>
                  <a:pt x="3297454" y="5212257"/>
                  <a:pt x="3342499" y="5227844"/>
                </a:cubicBezTo>
                <a:cubicBezTo>
                  <a:pt x="3344900" y="5232004"/>
                  <a:pt x="3340742" y="5234405"/>
                  <a:pt x="3348824" y="5243600"/>
                </a:cubicBezTo>
                <a:cubicBezTo>
                  <a:pt x="3339862" y="5237684"/>
                  <a:pt x="3338984" y="5240964"/>
                  <a:pt x="3338105" y="5244245"/>
                </a:cubicBezTo>
                <a:cubicBezTo>
                  <a:pt x="3311863" y="5237212"/>
                  <a:pt x="3286500" y="5226901"/>
                  <a:pt x="3260257" y="5219869"/>
                </a:cubicBezTo>
                <a:cubicBezTo>
                  <a:pt x="3243856" y="5215475"/>
                  <a:pt x="3258499" y="5226430"/>
                  <a:pt x="3243621" y="5229475"/>
                </a:cubicBezTo>
                <a:cubicBezTo>
                  <a:pt x="3228099" y="5221800"/>
                  <a:pt x="3220658" y="5223323"/>
                  <a:pt x="3201857" y="5214769"/>
                </a:cubicBezTo>
                <a:cubicBezTo>
                  <a:pt x="3200977" y="5218050"/>
                  <a:pt x="3206659" y="5223087"/>
                  <a:pt x="3219780" y="5226604"/>
                </a:cubicBezTo>
                <a:cubicBezTo>
                  <a:pt x="3213219" y="5224845"/>
                  <a:pt x="3205781" y="5226368"/>
                  <a:pt x="3193538" y="5219573"/>
                </a:cubicBezTo>
                <a:cubicBezTo>
                  <a:pt x="3199219" y="5224609"/>
                  <a:pt x="3195061" y="5227011"/>
                  <a:pt x="3204023" y="5232929"/>
                </a:cubicBezTo>
                <a:cubicBezTo>
                  <a:pt x="3150016" y="5211425"/>
                  <a:pt x="3096009" y="5189924"/>
                  <a:pt x="3042882" y="5165139"/>
                </a:cubicBezTo>
                <a:cubicBezTo>
                  <a:pt x="3036320" y="5163382"/>
                  <a:pt x="3029761" y="5161624"/>
                  <a:pt x="3027359" y="5157464"/>
                </a:cubicBezTo>
                <a:cubicBezTo>
                  <a:pt x="2396387" y="4861828"/>
                  <a:pt x="1977317" y="4260841"/>
                  <a:pt x="1894782" y="3584788"/>
                </a:cubicBezTo>
                <a:cubicBezTo>
                  <a:pt x="1894782" y="3584788"/>
                  <a:pt x="1894782" y="3584788"/>
                  <a:pt x="1895662" y="3581506"/>
                </a:cubicBezTo>
                <a:cubicBezTo>
                  <a:pt x="1895662" y="3581506"/>
                  <a:pt x="1896540" y="3578226"/>
                  <a:pt x="1896540" y="3578226"/>
                </a:cubicBezTo>
                <a:cubicBezTo>
                  <a:pt x="1898061" y="3585666"/>
                  <a:pt x="1902221" y="3583265"/>
                  <a:pt x="1900698" y="3575825"/>
                </a:cubicBezTo>
                <a:cubicBezTo>
                  <a:pt x="1902221" y="3583265"/>
                  <a:pt x="1902221" y="3583265"/>
                  <a:pt x="1902221" y="3583265"/>
                </a:cubicBezTo>
                <a:cubicBezTo>
                  <a:pt x="1904622" y="3587425"/>
                  <a:pt x="1904622" y="3587425"/>
                  <a:pt x="1908782" y="3585022"/>
                </a:cubicBezTo>
                <a:cubicBezTo>
                  <a:pt x="1908782" y="3585022"/>
                  <a:pt x="1909661" y="3581742"/>
                  <a:pt x="1907259" y="3577584"/>
                </a:cubicBezTo>
                <a:cubicBezTo>
                  <a:pt x="1904858" y="3573425"/>
                  <a:pt x="1904858" y="3573425"/>
                  <a:pt x="1904858" y="3573425"/>
                </a:cubicBezTo>
                <a:cubicBezTo>
                  <a:pt x="1905737" y="3570143"/>
                  <a:pt x="1905737" y="3570143"/>
                  <a:pt x="1905737" y="3570143"/>
                </a:cubicBezTo>
                <a:cubicBezTo>
                  <a:pt x="1912298" y="3571902"/>
                  <a:pt x="1913176" y="3568620"/>
                  <a:pt x="1911655" y="3561181"/>
                </a:cubicBezTo>
                <a:cubicBezTo>
                  <a:pt x="1906851" y="3552863"/>
                  <a:pt x="1908374" y="3560303"/>
                  <a:pt x="1902693" y="3555264"/>
                </a:cubicBezTo>
                <a:cubicBezTo>
                  <a:pt x="1904214" y="3562704"/>
                  <a:pt x="1904214" y="3562704"/>
                  <a:pt x="1904214" y="3562704"/>
                </a:cubicBezTo>
                <a:cubicBezTo>
                  <a:pt x="1901813" y="3558544"/>
                  <a:pt x="1902693" y="3555264"/>
                  <a:pt x="1898533" y="3557666"/>
                </a:cubicBezTo>
                <a:cubicBezTo>
                  <a:pt x="1897653" y="3560947"/>
                  <a:pt x="1896775" y="3564227"/>
                  <a:pt x="1899176" y="3568386"/>
                </a:cubicBezTo>
                <a:cubicBezTo>
                  <a:pt x="1901577" y="3572544"/>
                  <a:pt x="1901577" y="3572544"/>
                  <a:pt x="1901577" y="3572544"/>
                </a:cubicBezTo>
                <a:cubicBezTo>
                  <a:pt x="1898298" y="3571666"/>
                  <a:pt x="1899176" y="3568386"/>
                  <a:pt x="1895896" y="3567506"/>
                </a:cubicBezTo>
                <a:cubicBezTo>
                  <a:pt x="1896775" y="3564227"/>
                  <a:pt x="1896775" y="3564227"/>
                  <a:pt x="1896775" y="3564227"/>
                </a:cubicBezTo>
                <a:cubicBezTo>
                  <a:pt x="1894373" y="3560067"/>
                  <a:pt x="1894373" y="3560067"/>
                  <a:pt x="1894373" y="3560067"/>
                </a:cubicBezTo>
                <a:cubicBezTo>
                  <a:pt x="1891094" y="3559188"/>
                  <a:pt x="1891094" y="3559188"/>
                  <a:pt x="1891094" y="3559188"/>
                </a:cubicBezTo>
                <a:cubicBezTo>
                  <a:pt x="1884597" y="3504711"/>
                  <a:pt x="1882259" y="3447831"/>
                  <a:pt x="1879920" y="3390951"/>
                </a:cubicBezTo>
                <a:cubicBezTo>
                  <a:pt x="1883200" y="3391830"/>
                  <a:pt x="1887359" y="3389429"/>
                  <a:pt x="1885837" y="3381989"/>
                </a:cubicBezTo>
                <a:cubicBezTo>
                  <a:pt x="1882557" y="3381111"/>
                  <a:pt x="1882557" y="3381111"/>
                  <a:pt x="1882557" y="3381111"/>
                </a:cubicBezTo>
                <a:cubicBezTo>
                  <a:pt x="1878180" y="3200631"/>
                  <a:pt x="1900280" y="3013184"/>
                  <a:pt x="1949501" y="2829488"/>
                </a:cubicBezTo>
                <a:cubicBezTo>
                  <a:pt x="2065523" y="2396490"/>
                  <a:pt x="2313805" y="2034089"/>
                  <a:pt x="2643562" y="1774383"/>
                </a:cubicBezTo>
                <a:cubicBezTo>
                  <a:pt x="2638523" y="1780064"/>
                  <a:pt x="2637645" y="1783344"/>
                  <a:pt x="2640925" y="1784224"/>
                </a:cubicBezTo>
                <a:cubicBezTo>
                  <a:pt x="2669161" y="1770694"/>
                  <a:pt x="2664357" y="1762376"/>
                  <a:pt x="2686913" y="1743809"/>
                </a:cubicBezTo>
                <a:cubicBezTo>
                  <a:pt x="2686913" y="1743809"/>
                  <a:pt x="2683632" y="1742931"/>
                  <a:pt x="2683632" y="1742931"/>
                </a:cubicBezTo>
                <a:cubicBezTo>
                  <a:pt x="2705305" y="1727642"/>
                  <a:pt x="2722823" y="1714756"/>
                  <a:pt x="2744497" y="1699471"/>
                </a:cubicBezTo>
                <a:cubicBezTo>
                  <a:pt x="2751936" y="1697948"/>
                  <a:pt x="2777770" y="1680260"/>
                  <a:pt x="2782809" y="1674577"/>
                </a:cubicBezTo>
                <a:cubicBezTo>
                  <a:pt x="2786090" y="1675456"/>
                  <a:pt x="2786969" y="1672176"/>
                  <a:pt x="2786969" y="1672176"/>
                </a:cubicBezTo>
                <a:cubicBezTo>
                  <a:pt x="2791128" y="1669775"/>
                  <a:pt x="2791128" y="1669775"/>
                  <a:pt x="2787847" y="1668896"/>
                </a:cubicBezTo>
                <a:cubicBezTo>
                  <a:pt x="2791128" y="1669775"/>
                  <a:pt x="2792007" y="1666495"/>
                  <a:pt x="2795287" y="1667374"/>
                </a:cubicBezTo>
                <a:cubicBezTo>
                  <a:pt x="2800324" y="1661693"/>
                  <a:pt x="2808643" y="1656889"/>
                  <a:pt x="2812803" y="1654488"/>
                </a:cubicBezTo>
                <a:cubicBezTo>
                  <a:pt x="2830319" y="1641602"/>
                  <a:pt x="2850235" y="1632876"/>
                  <a:pt x="2867751" y="1619990"/>
                </a:cubicBezTo>
                <a:cubicBezTo>
                  <a:pt x="2876070" y="1615187"/>
                  <a:pt x="2884388" y="1610385"/>
                  <a:pt x="2892707" y="1605583"/>
                </a:cubicBezTo>
                <a:cubicBezTo>
                  <a:pt x="2909345" y="1595977"/>
                  <a:pt x="2929260" y="1587250"/>
                  <a:pt x="2945898" y="1577646"/>
                </a:cubicBezTo>
                <a:cubicBezTo>
                  <a:pt x="2945898" y="1577646"/>
                  <a:pt x="2945019" y="1580925"/>
                  <a:pt x="2945019" y="1580925"/>
                </a:cubicBezTo>
                <a:cubicBezTo>
                  <a:pt x="2949179" y="1578524"/>
                  <a:pt x="2950057" y="1575243"/>
                  <a:pt x="2954215" y="1572842"/>
                </a:cubicBezTo>
                <a:cubicBezTo>
                  <a:pt x="3029843" y="1533338"/>
                  <a:pt x="3107651" y="1498813"/>
                  <a:pt x="3187642" y="1469266"/>
                </a:cubicBezTo>
                <a:lnTo>
                  <a:pt x="3206518" y="1462968"/>
                </a:lnTo>
                <a:lnTo>
                  <a:pt x="3279061" y="1433119"/>
                </a:lnTo>
                <a:lnTo>
                  <a:pt x="3268731" y="1435621"/>
                </a:lnTo>
                <a:lnTo>
                  <a:pt x="3291288" y="1428088"/>
                </a:lnTo>
                <a:lnTo>
                  <a:pt x="3299007" y="1424913"/>
                </a:lnTo>
                <a:close/>
                <a:moveTo>
                  <a:pt x="2502762" y="1367737"/>
                </a:moveTo>
                <a:cubicBezTo>
                  <a:pt x="2499088" y="1373406"/>
                  <a:pt x="2499088" y="1373406"/>
                  <a:pt x="2499088" y="1373406"/>
                </a:cubicBezTo>
                <a:cubicBezTo>
                  <a:pt x="2500087" y="1378077"/>
                  <a:pt x="2504758" y="1377078"/>
                  <a:pt x="2508432" y="1371410"/>
                </a:cubicBezTo>
                <a:cubicBezTo>
                  <a:pt x="2496914" y="1386080"/>
                  <a:pt x="2485814" y="1397000"/>
                  <a:pt x="2472589" y="1406541"/>
                </a:cubicBezTo>
                <a:lnTo>
                  <a:pt x="2428360" y="1430993"/>
                </a:lnTo>
                <a:lnTo>
                  <a:pt x="2427665" y="1427740"/>
                </a:lnTo>
                <a:cubicBezTo>
                  <a:pt x="2427665" y="1427740"/>
                  <a:pt x="2423991" y="1433409"/>
                  <a:pt x="2423991" y="1433409"/>
                </a:cubicBezTo>
                <a:cubicBezTo>
                  <a:pt x="2414650" y="1435405"/>
                  <a:pt x="2415648" y="1440075"/>
                  <a:pt x="2406305" y="1442071"/>
                </a:cubicBezTo>
                <a:cubicBezTo>
                  <a:pt x="2401635" y="1443068"/>
                  <a:pt x="2401635" y="1443068"/>
                  <a:pt x="2401635" y="1443068"/>
                </a:cubicBezTo>
                <a:cubicBezTo>
                  <a:pt x="2401635" y="1443068"/>
                  <a:pt x="2402632" y="1447739"/>
                  <a:pt x="2402632" y="1447739"/>
                </a:cubicBezTo>
                <a:cubicBezTo>
                  <a:pt x="2397962" y="1448738"/>
                  <a:pt x="2397962" y="1448738"/>
                  <a:pt x="2397962" y="1448738"/>
                </a:cubicBezTo>
                <a:lnTo>
                  <a:pt x="2368524" y="1462091"/>
                </a:lnTo>
                <a:lnTo>
                  <a:pt x="2436136" y="1405006"/>
                </a:lnTo>
                <a:lnTo>
                  <a:pt x="2447028" y="1404065"/>
                </a:lnTo>
                <a:cubicBezTo>
                  <a:pt x="2460542" y="1398736"/>
                  <a:pt x="2475395" y="1388235"/>
                  <a:pt x="2493419" y="1369732"/>
                </a:cubicBezTo>
                <a:cubicBezTo>
                  <a:pt x="2493419" y="1369732"/>
                  <a:pt x="2498091" y="1368735"/>
                  <a:pt x="2502762" y="1367737"/>
                </a:cubicBezTo>
                <a:close/>
                <a:moveTo>
                  <a:pt x="3694920" y="1351768"/>
                </a:moveTo>
                <a:lnTo>
                  <a:pt x="3592642" y="1364711"/>
                </a:lnTo>
                <a:lnTo>
                  <a:pt x="3590251" y="1366035"/>
                </a:lnTo>
                <a:lnTo>
                  <a:pt x="3570147" y="1371907"/>
                </a:lnTo>
                <a:lnTo>
                  <a:pt x="3581954" y="1369853"/>
                </a:lnTo>
                <a:lnTo>
                  <a:pt x="3656160" y="1363370"/>
                </a:lnTo>
                <a:close/>
                <a:moveTo>
                  <a:pt x="2840435" y="1256522"/>
                </a:moveTo>
                <a:cubicBezTo>
                  <a:pt x="2814405" y="1271852"/>
                  <a:pt x="2779032" y="1289177"/>
                  <a:pt x="2754000" y="1309177"/>
                </a:cubicBezTo>
                <a:cubicBezTo>
                  <a:pt x="2727471" y="1322172"/>
                  <a:pt x="2696248" y="1338915"/>
                  <a:pt x="2675675" y="1354070"/>
                </a:cubicBezTo>
                <a:lnTo>
                  <a:pt x="2664839" y="1363575"/>
                </a:lnTo>
                <a:lnTo>
                  <a:pt x="2606905" y="1394572"/>
                </a:lnTo>
                <a:lnTo>
                  <a:pt x="2606162" y="1394488"/>
                </a:lnTo>
                <a:lnTo>
                  <a:pt x="2606032" y="1395039"/>
                </a:lnTo>
                <a:lnTo>
                  <a:pt x="2569460" y="1414607"/>
                </a:lnTo>
                <a:lnTo>
                  <a:pt x="2535666" y="1437142"/>
                </a:lnTo>
                <a:lnTo>
                  <a:pt x="2557774" y="1419478"/>
                </a:lnTo>
                <a:cubicBezTo>
                  <a:pt x="2617181" y="1377482"/>
                  <a:pt x="2686928" y="1338159"/>
                  <a:pt x="2743660" y="1306503"/>
                </a:cubicBezTo>
                <a:cubicBezTo>
                  <a:pt x="2765019" y="1292171"/>
                  <a:pt x="2787377" y="1282510"/>
                  <a:pt x="2803068" y="1264505"/>
                </a:cubicBezTo>
                <a:cubicBezTo>
                  <a:pt x="2799394" y="1270174"/>
                  <a:pt x="2809734" y="1272849"/>
                  <a:pt x="2840435" y="1256522"/>
                </a:cubicBezTo>
                <a:close/>
                <a:moveTo>
                  <a:pt x="4291945" y="1253435"/>
                </a:moveTo>
                <a:cubicBezTo>
                  <a:pt x="4288620" y="1252908"/>
                  <a:pt x="4285780" y="1253972"/>
                  <a:pt x="4284137" y="1260101"/>
                </a:cubicBezTo>
                <a:cubicBezTo>
                  <a:pt x="4280853" y="1272360"/>
                  <a:pt x="4289390" y="1273187"/>
                  <a:pt x="4298921" y="1275741"/>
                </a:cubicBezTo>
                <a:cubicBezTo>
                  <a:pt x="4349411" y="1283430"/>
                  <a:pt x="4400898" y="1292848"/>
                  <a:pt x="4450293" y="1304623"/>
                </a:cubicBezTo>
                <a:cubicBezTo>
                  <a:pt x="4553327" y="1330041"/>
                  <a:pt x="4653016" y="1361132"/>
                  <a:pt x="4748991" y="1398504"/>
                </a:cubicBezTo>
                <a:lnTo>
                  <a:pt x="4900593" y="1470664"/>
                </a:lnTo>
                <a:lnTo>
                  <a:pt x="4850303" y="1427852"/>
                </a:lnTo>
                <a:lnTo>
                  <a:pt x="4826319" y="1412622"/>
                </a:lnTo>
                <a:lnTo>
                  <a:pt x="4657237" y="1344015"/>
                </a:lnTo>
                <a:cubicBezTo>
                  <a:pt x="4555286" y="1305020"/>
                  <a:pt x="4447497" y="1287816"/>
                  <a:pt x="4341169" y="1265164"/>
                </a:cubicBezTo>
                <a:cubicBezTo>
                  <a:pt x="4328547" y="1263242"/>
                  <a:pt x="4314927" y="1259592"/>
                  <a:pt x="4302669" y="1256309"/>
                </a:cubicBezTo>
                <a:cubicBezTo>
                  <a:pt x="4299082" y="1256077"/>
                  <a:pt x="4295271" y="1253960"/>
                  <a:pt x="4291945" y="1253435"/>
                </a:cubicBezTo>
                <a:close/>
                <a:moveTo>
                  <a:pt x="3498102" y="1245800"/>
                </a:moveTo>
                <a:lnTo>
                  <a:pt x="3459267" y="1255133"/>
                </a:lnTo>
                <a:lnTo>
                  <a:pt x="3459939" y="1258420"/>
                </a:lnTo>
                <a:close/>
                <a:moveTo>
                  <a:pt x="5350802" y="1233036"/>
                </a:moveTo>
                <a:cubicBezTo>
                  <a:pt x="5361142" y="1235710"/>
                  <a:pt x="5361142" y="1235710"/>
                  <a:pt x="5351799" y="1237706"/>
                </a:cubicBezTo>
                <a:cubicBezTo>
                  <a:pt x="5346131" y="1234033"/>
                  <a:pt x="5346131" y="1234033"/>
                  <a:pt x="5346131" y="1234033"/>
                </a:cubicBezTo>
                <a:cubicBezTo>
                  <a:pt x="5350802" y="1233036"/>
                  <a:pt x="5350802" y="1233036"/>
                  <a:pt x="5350802" y="1233036"/>
                </a:cubicBezTo>
                <a:close/>
                <a:moveTo>
                  <a:pt x="5345813" y="1209681"/>
                </a:moveTo>
                <a:cubicBezTo>
                  <a:pt x="5345813" y="1209681"/>
                  <a:pt x="5350483" y="1208682"/>
                  <a:pt x="5351481" y="1213353"/>
                </a:cubicBezTo>
                <a:cubicBezTo>
                  <a:pt x="5346810" y="1214352"/>
                  <a:pt x="5346810" y="1214352"/>
                  <a:pt x="5346810" y="1214352"/>
                </a:cubicBezTo>
                <a:cubicBezTo>
                  <a:pt x="5346810" y="1214352"/>
                  <a:pt x="5345813" y="1209681"/>
                  <a:pt x="5345813" y="1209681"/>
                </a:cubicBezTo>
                <a:close/>
                <a:moveTo>
                  <a:pt x="5343817" y="1200338"/>
                </a:moveTo>
                <a:cubicBezTo>
                  <a:pt x="5344814" y="1205008"/>
                  <a:pt x="5344814" y="1205008"/>
                  <a:pt x="5349485" y="1204011"/>
                </a:cubicBezTo>
                <a:lnTo>
                  <a:pt x="5339148" y="1201337"/>
                </a:lnTo>
                <a:close/>
                <a:moveTo>
                  <a:pt x="2761703" y="1151674"/>
                </a:moveTo>
                <a:lnTo>
                  <a:pt x="2748959" y="1165559"/>
                </a:lnTo>
                <a:cubicBezTo>
                  <a:pt x="2741657" y="1171392"/>
                  <a:pt x="2733065" y="1176892"/>
                  <a:pt x="2722385" y="1184058"/>
                </a:cubicBezTo>
                <a:cubicBezTo>
                  <a:pt x="2726058" y="1178388"/>
                  <a:pt x="2721386" y="1179387"/>
                  <a:pt x="2716716" y="1180384"/>
                </a:cubicBezTo>
                <a:cubicBezTo>
                  <a:pt x="2694359" y="1190045"/>
                  <a:pt x="2674994" y="1213720"/>
                  <a:pt x="2657309" y="1222382"/>
                </a:cubicBezTo>
                <a:cubicBezTo>
                  <a:pt x="2657309" y="1222382"/>
                  <a:pt x="2660982" y="1216713"/>
                  <a:pt x="2660982" y="1216713"/>
                </a:cubicBezTo>
                <a:cubicBezTo>
                  <a:pt x="2630281" y="1233040"/>
                  <a:pt x="2606247" y="1257713"/>
                  <a:pt x="2595906" y="1255037"/>
                </a:cubicBezTo>
                <a:cubicBezTo>
                  <a:pt x="2595906" y="1255037"/>
                  <a:pt x="2596903" y="1259709"/>
                  <a:pt x="2592233" y="1260706"/>
                </a:cubicBezTo>
                <a:cubicBezTo>
                  <a:pt x="2581214" y="1277713"/>
                  <a:pt x="2601576" y="1258710"/>
                  <a:pt x="2606247" y="1257713"/>
                </a:cubicBezTo>
                <a:cubicBezTo>
                  <a:pt x="2593730" y="1267712"/>
                  <a:pt x="2584887" y="1272043"/>
                  <a:pt x="2577796" y="1276001"/>
                </a:cubicBezTo>
                <a:lnTo>
                  <a:pt x="2560312" y="1291636"/>
                </a:lnTo>
                <a:lnTo>
                  <a:pt x="2559859" y="1291860"/>
                </a:lnTo>
                <a:lnTo>
                  <a:pt x="2560069" y="1281620"/>
                </a:lnTo>
                <a:cubicBezTo>
                  <a:pt x="2559696" y="1279869"/>
                  <a:pt x="2557360" y="1280367"/>
                  <a:pt x="2548516" y="1284699"/>
                </a:cubicBezTo>
                <a:cubicBezTo>
                  <a:pt x="2547179" y="1289869"/>
                  <a:pt x="2548846" y="1291955"/>
                  <a:pt x="2549928" y="1294165"/>
                </a:cubicBezTo>
                <a:lnTo>
                  <a:pt x="2549342" y="1297035"/>
                </a:lnTo>
                <a:lnTo>
                  <a:pt x="2541806" y="1300742"/>
                </a:lnTo>
                <a:cubicBezTo>
                  <a:pt x="2519258" y="1309996"/>
                  <a:pt x="2495601" y="1317332"/>
                  <a:pt x="2470077" y="1321264"/>
                </a:cubicBezTo>
                <a:cubicBezTo>
                  <a:pt x="2487552" y="1289140"/>
                  <a:pt x="2510692" y="1274055"/>
                  <a:pt x="2536602" y="1262438"/>
                </a:cubicBezTo>
                <a:cubicBezTo>
                  <a:pt x="2598121" y="1237126"/>
                  <a:pt x="2657282" y="1210292"/>
                  <a:pt x="2712436" y="1174174"/>
                </a:cubicBezTo>
                <a:cubicBezTo>
                  <a:pt x="2723037" y="1166839"/>
                  <a:pt x="2734149" y="1161297"/>
                  <a:pt x="2745575" y="1156796"/>
                </a:cubicBezTo>
                <a:close/>
                <a:moveTo>
                  <a:pt x="4763650" y="1149529"/>
                </a:moveTo>
                <a:lnTo>
                  <a:pt x="4771720" y="1151618"/>
                </a:lnTo>
                <a:cubicBezTo>
                  <a:pt x="4771720" y="1151618"/>
                  <a:pt x="4771720" y="1151618"/>
                  <a:pt x="4767049" y="1152615"/>
                </a:cubicBezTo>
                <a:close/>
                <a:moveTo>
                  <a:pt x="3314885" y="1145389"/>
                </a:moveTo>
                <a:cubicBezTo>
                  <a:pt x="3311211" y="1151058"/>
                  <a:pt x="3311211" y="1151058"/>
                  <a:pt x="3311211" y="1151058"/>
                </a:cubicBezTo>
                <a:cubicBezTo>
                  <a:pt x="3306541" y="1152057"/>
                  <a:pt x="3306541" y="1152057"/>
                  <a:pt x="3306541" y="1152057"/>
                </a:cubicBezTo>
                <a:cubicBezTo>
                  <a:pt x="3297198" y="1154051"/>
                  <a:pt x="3292528" y="1155049"/>
                  <a:pt x="3287857" y="1156047"/>
                </a:cubicBezTo>
                <a:cubicBezTo>
                  <a:pt x="3278514" y="1158043"/>
                  <a:pt x="3273843" y="1159041"/>
                  <a:pt x="3264500" y="1161037"/>
                </a:cubicBezTo>
                <a:lnTo>
                  <a:pt x="3259830" y="1162034"/>
                </a:lnTo>
                <a:close/>
                <a:moveTo>
                  <a:pt x="4063207" y="1058776"/>
                </a:moveTo>
                <a:lnTo>
                  <a:pt x="4059509" y="1058914"/>
                </a:lnTo>
                <a:lnTo>
                  <a:pt x="4059417" y="1058899"/>
                </a:lnTo>
                <a:cubicBezTo>
                  <a:pt x="4058579" y="1058545"/>
                  <a:pt x="4059454" y="1058357"/>
                  <a:pt x="4063207" y="1058776"/>
                </a:cubicBezTo>
                <a:close/>
                <a:moveTo>
                  <a:pt x="4081891" y="1054786"/>
                </a:moveTo>
                <a:cubicBezTo>
                  <a:pt x="4083887" y="1064127"/>
                  <a:pt x="4101574" y="1055465"/>
                  <a:pt x="4111912" y="1058138"/>
                </a:cubicBezTo>
                <a:cubicBezTo>
                  <a:pt x="4097900" y="1061133"/>
                  <a:pt x="4111233" y="1077821"/>
                  <a:pt x="4112910" y="1062810"/>
                </a:cubicBezTo>
                <a:cubicBezTo>
                  <a:pt x="4141935" y="1061494"/>
                  <a:pt x="4171956" y="1064849"/>
                  <a:pt x="4191639" y="1065528"/>
                </a:cubicBezTo>
                <a:cubicBezTo>
                  <a:pt x="4176627" y="1063850"/>
                  <a:pt x="4205653" y="1062533"/>
                  <a:pt x="4224337" y="1058542"/>
                </a:cubicBezTo>
                <a:cubicBezTo>
                  <a:pt x="4225335" y="1063212"/>
                  <a:pt x="4215991" y="1065208"/>
                  <a:pt x="4215991" y="1065208"/>
                </a:cubicBezTo>
                <a:cubicBezTo>
                  <a:pt x="4250685" y="1067565"/>
                  <a:pt x="4270368" y="1068244"/>
                  <a:pt x="4290049" y="1068923"/>
                </a:cubicBezTo>
                <a:cubicBezTo>
                  <a:pt x="4314402" y="1068605"/>
                  <a:pt x="4334085" y="1069284"/>
                  <a:pt x="4379117" y="1074315"/>
                </a:cubicBezTo>
                <a:cubicBezTo>
                  <a:pt x="4375445" y="1079983"/>
                  <a:pt x="4366101" y="1081981"/>
                  <a:pt x="4385785" y="1082660"/>
                </a:cubicBezTo>
                <a:cubicBezTo>
                  <a:pt x="4396125" y="1085335"/>
                  <a:pt x="4374447" y="1075314"/>
                  <a:pt x="4398799" y="1074995"/>
                </a:cubicBezTo>
                <a:cubicBezTo>
                  <a:pt x="4415807" y="1086013"/>
                  <a:pt x="4430817" y="1087691"/>
                  <a:pt x="4443833" y="1080026"/>
                </a:cubicBezTo>
                <a:cubicBezTo>
                  <a:pt x="4460841" y="1091045"/>
                  <a:pt x="4454173" y="1082701"/>
                  <a:pt x="4461839" y="1095716"/>
                </a:cubicBezTo>
                <a:cubicBezTo>
                  <a:pt x="4465511" y="1090048"/>
                  <a:pt x="4474853" y="1088052"/>
                  <a:pt x="4489863" y="1089728"/>
                </a:cubicBezTo>
                <a:cubicBezTo>
                  <a:pt x="4489863" y="1089728"/>
                  <a:pt x="4480522" y="1091724"/>
                  <a:pt x="4486191" y="1095398"/>
                </a:cubicBezTo>
                <a:cubicBezTo>
                  <a:pt x="4509546" y="1090407"/>
                  <a:pt x="4532222" y="1105100"/>
                  <a:pt x="4565917" y="1102785"/>
                </a:cubicBezTo>
                <a:cubicBezTo>
                  <a:pt x="4566915" y="1107457"/>
                  <a:pt x="4546235" y="1102107"/>
                  <a:pt x="4547233" y="1106777"/>
                </a:cubicBezTo>
                <a:cubicBezTo>
                  <a:pt x="4568911" y="1116797"/>
                  <a:pt x="4591269" y="1107139"/>
                  <a:pt x="4609273" y="1122827"/>
                </a:cubicBezTo>
                <a:cubicBezTo>
                  <a:pt x="4613943" y="1121829"/>
                  <a:pt x="4591269" y="1107139"/>
                  <a:pt x="4611947" y="1112488"/>
                </a:cubicBezTo>
                <a:cubicBezTo>
                  <a:pt x="4608275" y="1118157"/>
                  <a:pt x="4613943" y="1121829"/>
                  <a:pt x="4628956" y="1123507"/>
                </a:cubicBezTo>
                <a:cubicBezTo>
                  <a:pt x="4641971" y="1115841"/>
                  <a:pt x="4665645" y="1135205"/>
                  <a:pt x="4668320" y="1124867"/>
                </a:cubicBezTo>
                <a:cubicBezTo>
                  <a:pt x="4669317" y="1129537"/>
                  <a:pt x="4673989" y="1128538"/>
                  <a:pt x="4679657" y="1132212"/>
                </a:cubicBezTo>
                <a:cubicBezTo>
                  <a:pt x="4685326" y="1135884"/>
                  <a:pt x="4685326" y="1135884"/>
                  <a:pt x="4685326" y="1135884"/>
                </a:cubicBezTo>
                <a:cubicBezTo>
                  <a:pt x="4685326" y="1135884"/>
                  <a:pt x="4684329" y="1131215"/>
                  <a:pt x="4684329" y="1131215"/>
                </a:cubicBezTo>
                <a:cubicBezTo>
                  <a:pt x="4679657" y="1132212"/>
                  <a:pt x="4678659" y="1127541"/>
                  <a:pt x="4673989" y="1128538"/>
                </a:cubicBezTo>
                <a:cubicBezTo>
                  <a:pt x="4692673" y="1124547"/>
                  <a:pt x="4705007" y="1136564"/>
                  <a:pt x="4716346" y="1143910"/>
                </a:cubicBezTo>
                <a:cubicBezTo>
                  <a:pt x="4721019" y="1142913"/>
                  <a:pt x="4725689" y="1141914"/>
                  <a:pt x="4737026" y="1149261"/>
                </a:cubicBezTo>
                <a:cubicBezTo>
                  <a:pt x="4750041" y="1141596"/>
                  <a:pt x="4718024" y="1128899"/>
                  <a:pt x="4733035" y="1130577"/>
                </a:cubicBezTo>
                <a:cubicBezTo>
                  <a:pt x="4731029" y="1138331"/>
                  <a:pt x="4750041" y="1141596"/>
                  <a:pt x="4760516" y="1146683"/>
                </a:cubicBezTo>
                <a:lnTo>
                  <a:pt x="4763650" y="1149529"/>
                </a:lnTo>
                <a:lnTo>
                  <a:pt x="4761379" y="1148942"/>
                </a:lnTo>
                <a:cubicBezTo>
                  <a:pt x="4756709" y="1149940"/>
                  <a:pt x="4752037" y="1150938"/>
                  <a:pt x="4752037" y="1150938"/>
                </a:cubicBezTo>
                <a:cubicBezTo>
                  <a:pt x="4752037" y="1150938"/>
                  <a:pt x="4752037" y="1150938"/>
                  <a:pt x="4757706" y="1154611"/>
                </a:cubicBezTo>
                <a:cubicBezTo>
                  <a:pt x="4763375" y="1158284"/>
                  <a:pt x="4768046" y="1157286"/>
                  <a:pt x="4772717" y="1156287"/>
                </a:cubicBezTo>
                <a:cubicBezTo>
                  <a:pt x="4769043" y="1161957"/>
                  <a:pt x="4817750" y="1161320"/>
                  <a:pt x="4799066" y="1165310"/>
                </a:cubicBezTo>
                <a:cubicBezTo>
                  <a:pt x="4824417" y="1169663"/>
                  <a:pt x="4846096" y="1179685"/>
                  <a:pt x="4881786" y="1186712"/>
                </a:cubicBezTo>
                <a:cubicBezTo>
                  <a:pt x="4881786" y="1186712"/>
                  <a:pt x="4881786" y="1186712"/>
                  <a:pt x="4886457" y="1185713"/>
                </a:cubicBezTo>
                <a:cubicBezTo>
                  <a:pt x="4881786" y="1186712"/>
                  <a:pt x="4877116" y="1187711"/>
                  <a:pt x="4878113" y="1192381"/>
                </a:cubicBezTo>
                <a:cubicBezTo>
                  <a:pt x="4878113" y="1192381"/>
                  <a:pt x="4878113" y="1192381"/>
                  <a:pt x="4883782" y="1196053"/>
                </a:cubicBezTo>
                <a:cubicBezTo>
                  <a:pt x="4888453" y="1195056"/>
                  <a:pt x="4887456" y="1190385"/>
                  <a:pt x="4887456" y="1190385"/>
                </a:cubicBezTo>
                <a:cubicBezTo>
                  <a:pt x="4903465" y="1196734"/>
                  <a:pt x="4928816" y="1201086"/>
                  <a:pt x="4920471" y="1207753"/>
                </a:cubicBezTo>
                <a:cubicBezTo>
                  <a:pt x="4941151" y="1213102"/>
                  <a:pt x="4941151" y="1213102"/>
                  <a:pt x="4968499" y="1226796"/>
                </a:cubicBezTo>
                <a:cubicBezTo>
                  <a:pt x="4973169" y="1225799"/>
                  <a:pt x="4972171" y="1221128"/>
                  <a:pt x="4972171" y="1221128"/>
                </a:cubicBezTo>
                <a:cubicBezTo>
                  <a:pt x="4977839" y="1224802"/>
                  <a:pt x="4983509" y="1228474"/>
                  <a:pt x="4988181" y="1227477"/>
                </a:cubicBezTo>
                <a:cubicBezTo>
                  <a:pt x="5000517" y="1239493"/>
                  <a:pt x="5001514" y="1244166"/>
                  <a:pt x="4996843" y="1245163"/>
                </a:cubicBezTo>
                <a:cubicBezTo>
                  <a:pt x="5011854" y="1246838"/>
                  <a:pt x="5016525" y="1245841"/>
                  <a:pt x="5025867" y="1243845"/>
                </a:cubicBezTo>
                <a:cubicBezTo>
                  <a:pt x="5025867" y="1243845"/>
                  <a:pt x="5025867" y="1243845"/>
                  <a:pt x="5026865" y="1248516"/>
                </a:cubicBezTo>
                <a:cubicBezTo>
                  <a:pt x="5032534" y="1252190"/>
                  <a:pt x="5028861" y="1257857"/>
                  <a:pt x="5039201" y="1260533"/>
                </a:cubicBezTo>
                <a:cubicBezTo>
                  <a:pt x="5043871" y="1259535"/>
                  <a:pt x="5042874" y="1254865"/>
                  <a:pt x="5054211" y="1262212"/>
                </a:cubicBezTo>
                <a:cubicBezTo>
                  <a:pt x="5058883" y="1261213"/>
                  <a:pt x="5059881" y="1265883"/>
                  <a:pt x="5059881" y="1265883"/>
                </a:cubicBezTo>
                <a:cubicBezTo>
                  <a:pt x="5059881" y="1265883"/>
                  <a:pt x="5059881" y="1265883"/>
                  <a:pt x="5060879" y="1270554"/>
                </a:cubicBezTo>
                <a:cubicBezTo>
                  <a:pt x="5065550" y="1269557"/>
                  <a:pt x="5065550" y="1269557"/>
                  <a:pt x="5065550" y="1269557"/>
                </a:cubicBezTo>
                <a:cubicBezTo>
                  <a:pt x="5064551" y="1264886"/>
                  <a:pt x="5064551" y="1264886"/>
                  <a:pt x="5063554" y="1260214"/>
                </a:cubicBezTo>
                <a:cubicBezTo>
                  <a:pt x="5063554" y="1260214"/>
                  <a:pt x="5079564" y="1266562"/>
                  <a:pt x="5085233" y="1270236"/>
                </a:cubicBezTo>
                <a:cubicBezTo>
                  <a:pt x="5085233" y="1270236"/>
                  <a:pt x="5089903" y="1269239"/>
                  <a:pt x="5089903" y="1269239"/>
                </a:cubicBezTo>
                <a:cubicBezTo>
                  <a:pt x="5091899" y="1278580"/>
                  <a:pt x="5081559" y="1275906"/>
                  <a:pt x="5092897" y="1283251"/>
                </a:cubicBezTo>
                <a:cubicBezTo>
                  <a:pt x="5091899" y="1278580"/>
                  <a:pt x="5128587" y="1290278"/>
                  <a:pt x="5135255" y="1298622"/>
                </a:cubicBezTo>
                <a:cubicBezTo>
                  <a:pt x="5140923" y="1302296"/>
                  <a:pt x="5140923" y="1302296"/>
                  <a:pt x="5140923" y="1302296"/>
                </a:cubicBezTo>
                <a:cubicBezTo>
                  <a:pt x="5136253" y="1303293"/>
                  <a:pt x="5136253" y="1303293"/>
                  <a:pt x="5136253" y="1303293"/>
                </a:cubicBezTo>
                <a:cubicBezTo>
                  <a:pt x="5135255" y="1298622"/>
                  <a:pt x="5130583" y="1299621"/>
                  <a:pt x="5125914" y="1300618"/>
                </a:cubicBezTo>
                <a:cubicBezTo>
                  <a:pt x="5126911" y="1305290"/>
                  <a:pt x="5126911" y="1305290"/>
                  <a:pt x="5126911" y="1305290"/>
                </a:cubicBezTo>
                <a:cubicBezTo>
                  <a:pt x="5136253" y="1303293"/>
                  <a:pt x="5137251" y="1307965"/>
                  <a:pt x="5141923" y="1306967"/>
                </a:cubicBezTo>
                <a:cubicBezTo>
                  <a:pt x="5161603" y="1307645"/>
                  <a:pt x="5162603" y="1312318"/>
                  <a:pt x="5185279" y="1327010"/>
                </a:cubicBezTo>
                <a:cubicBezTo>
                  <a:pt x="5185279" y="1327010"/>
                  <a:pt x="5189949" y="1326012"/>
                  <a:pt x="5188951" y="1321339"/>
                </a:cubicBezTo>
                <a:cubicBezTo>
                  <a:pt x="5194619" y="1325013"/>
                  <a:pt x="5200289" y="1328686"/>
                  <a:pt x="5201287" y="1333357"/>
                </a:cubicBezTo>
                <a:cubicBezTo>
                  <a:pt x="5206956" y="1337031"/>
                  <a:pt x="5212625" y="1340704"/>
                  <a:pt x="5212625" y="1340704"/>
                </a:cubicBezTo>
                <a:cubicBezTo>
                  <a:pt x="5223963" y="1348049"/>
                  <a:pt x="5228635" y="1347052"/>
                  <a:pt x="5234302" y="1350726"/>
                </a:cubicBezTo>
                <a:cubicBezTo>
                  <a:pt x="5244643" y="1353399"/>
                  <a:pt x="5255981" y="1360746"/>
                  <a:pt x="5261651" y="1364420"/>
                </a:cubicBezTo>
                <a:cubicBezTo>
                  <a:pt x="5262648" y="1369090"/>
                  <a:pt x="5262648" y="1369090"/>
                  <a:pt x="5263645" y="1373761"/>
                </a:cubicBezTo>
                <a:cubicBezTo>
                  <a:pt x="5268317" y="1372762"/>
                  <a:pt x="5269315" y="1377435"/>
                  <a:pt x="5269315" y="1377435"/>
                </a:cubicBezTo>
                <a:cubicBezTo>
                  <a:pt x="5273985" y="1376438"/>
                  <a:pt x="5274984" y="1381108"/>
                  <a:pt x="5279654" y="1380109"/>
                </a:cubicBezTo>
                <a:cubicBezTo>
                  <a:pt x="5279654" y="1380109"/>
                  <a:pt x="5284325" y="1379110"/>
                  <a:pt x="5284325" y="1379110"/>
                </a:cubicBezTo>
                <a:cubicBezTo>
                  <a:pt x="5289994" y="1382784"/>
                  <a:pt x="5301333" y="1390131"/>
                  <a:pt x="5307001" y="1393803"/>
                </a:cubicBezTo>
                <a:cubicBezTo>
                  <a:pt x="5307001" y="1393803"/>
                  <a:pt x="5307001" y="1393803"/>
                  <a:pt x="5311671" y="1392806"/>
                </a:cubicBezTo>
                <a:cubicBezTo>
                  <a:pt x="5329677" y="1408496"/>
                  <a:pt x="5352353" y="1423188"/>
                  <a:pt x="5374031" y="1433210"/>
                </a:cubicBezTo>
                <a:cubicBezTo>
                  <a:pt x="5375029" y="1437880"/>
                  <a:pt x="5375029" y="1437880"/>
                  <a:pt x="5375029" y="1437880"/>
                </a:cubicBezTo>
                <a:cubicBezTo>
                  <a:pt x="5375029" y="1437880"/>
                  <a:pt x="5379701" y="1436882"/>
                  <a:pt x="5379701" y="1436882"/>
                </a:cubicBezTo>
                <a:cubicBezTo>
                  <a:pt x="5420381" y="1467264"/>
                  <a:pt x="5461061" y="1497648"/>
                  <a:pt x="5497073" y="1529027"/>
                </a:cubicBezTo>
                <a:cubicBezTo>
                  <a:pt x="5515075" y="1544718"/>
                  <a:pt x="5555757" y="1575100"/>
                  <a:pt x="5580429" y="1599135"/>
                </a:cubicBezTo>
                <a:cubicBezTo>
                  <a:pt x="5591766" y="1606481"/>
                  <a:pt x="5594761" y="1620493"/>
                  <a:pt x="5606099" y="1627840"/>
                </a:cubicBezTo>
                <a:cubicBezTo>
                  <a:pt x="5649774" y="1672234"/>
                  <a:pt x="5711133" y="1707968"/>
                  <a:pt x="5746464" y="1759030"/>
                </a:cubicBezTo>
                <a:cubicBezTo>
                  <a:pt x="5752134" y="1762703"/>
                  <a:pt x="5753131" y="1767373"/>
                  <a:pt x="5757803" y="1766375"/>
                </a:cubicBezTo>
                <a:cubicBezTo>
                  <a:pt x="5754129" y="1772044"/>
                  <a:pt x="5758800" y="1771047"/>
                  <a:pt x="5758800" y="1771047"/>
                </a:cubicBezTo>
                <a:cubicBezTo>
                  <a:pt x="5775807" y="1782066"/>
                  <a:pt x="5788142" y="1794084"/>
                  <a:pt x="5801477" y="1810771"/>
                </a:cubicBezTo>
                <a:cubicBezTo>
                  <a:pt x="5801477" y="1810771"/>
                  <a:pt x="5802475" y="1815443"/>
                  <a:pt x="5807146" y="1814445"/>
                </a:cubicBezTo>
                <a:cubicBezTo>
                  <a:pt x="5808143" y="1819115"/>
                  <a:pt x="5808143" y="1819115"/>
                  <a:pt x="5812815" y="1818118"/>
                </a:cubicBezTo>
                <a:cubicBezTo>
                  <a:pt x="5826149" y="1834806"/>
                  <a:pt x="5845151" y="1855167"/>
                  <a:pt x="5863156" y="1870858"/>
                </a:cubicBezTo>
                <a:cubicBezTo>
                  <a:pt x="5862157" y="1866187"/>
                  <a:pt x="5855491" y="1857843"/>
                  <a:pt x="5854493" y="1853171"/>
                </a:cubicBezTo>
                <a:cubicBezTo>
                  <a:pt x="5854493" y="1853171"/>
                  <a:pt x="5859165" y="1852174"/>
                  <a:pt x="5860163" y="1856844"/>
                </a:cubicBezTo>
                <a:cubicBezTo>
                  <a:pt x="5860163" y="1856844"/>
                  <a:pt x="5860163" y="1856844"/>
                  <a:pt x="5861160" y="1861515"/>
                </a:cubicBezTo>
                <a:cubicBezTo>
                  <a:pt x="5861160" y="1861515"/>
                  <a:pt x="5865831" y="1860516"/>
                  <a:pt x="5865831" y="1860516"/>
                </a:cubicBezTo>
                <a:cubicBezTo>
                  <a:pt x="5870503" y="1859519"/>
                  <a:pt x="5870503" y="1859519"/>
                  <a:pt x="5870503" y="1859519"/>
                </a:cubicBezTo>
                <a:cubicBezTo>
                  <a:pt x="5871500" y="1864190"/>
                  <a:pt x="5876171" y="1863192"/>
                  <a:pt x="5876171" y="1863192"/>
                </a:cubicBezTo>
                <a:cubicBezTo>
                  <a:pt x="5882839" y="1871536"/>
                  <a:pt x="5888507" y="1875210"/>
                  <a:pt x="5901841" y="1891897"/>
                </a:cubicBezTo>
                <a:cubicBezTo>
                  <a:pt x="5900842" y="1887226"/>
                  <a:pt x="5900842" y="1887226"/>
                  <a:pt x="5900842" y="1887226"/>
                </a:cubicBezTo>
                <a:cubicBezTo>
                  <a:pt x="5906513" y="1890900"/>
                  <a:pt x="5906513" y="1890900"/>
                  <a:pt x="5906513" y="1890900"/>
                </a:cubicBezTo>
                <a:cubicBezTo>
                  <a:pt x="5913179" y="1899244"/>
                  <a:pt x="5913179" y="1899244"/>
                  <a:pt x="5913179" y="1899244"/>
                </a:cubicBezTo>
                <a:cubicBezTo>
                  <a:pt x="5907509" y="1895570"/>
                  <a:pt x="5901841" y="1891897"/>
                  <a:pt x="5897169" y="1892896"/>
                </a:cubicBezTo>
                <a:cubicBezTo>
                  <a:pt x="5902839" y="1896569"/>
                  <a:pt x="5903837" y="1901240"/>
                  <a:pt x="5904836" y="1905910"/>
                </a:cubicBezTo>
                <a:cubicBezTo>
                  <a:pt x="5904836" y="1905910"/>
                  <a:pt x="5900163" y="1906909"/>
                  <a:pt x="5900163" y="1906909"/>
                </a:cubicBezTo>
                <a:cubicBezTo>
                  <a:pt x="5900163" y="1906909"/>
                  <a:pt x="5901161" y="1911580"/>
                  <a:pt x="5901161" y="1911580"/>
                </a:cubicBezTo>
                <a:cubicBezTo>
                  <a:pt x="5906831" y="1915253"/>
                  <a:pt x="5907828" y="1919924"/>
                  <a:pt x="5911502" y="1914255"/>
                </a:cubicBezTo>
                <a:cubicBezTo>
                  <a:pt x="5914495" y="1928268"/>
                  <a:pt x="5920164" y="1931940"/>
                  <a:pt x="5925833" y="1935614"/>
                </a:cubicBezTo>
                <a:cubicBezTo>
                  <a:pt x="5922160" y="1941283"/>
                  <a:pt x="5922160" y="1941283"/>
                  <a:pt x="5922160" y="1941283"/>
                </a:cubicBezTo>
                <a:cubicBezTo>
                  <a:pt x="5929825" y="1954298"/>
                  <a:pt x="5936493" y="1962642"/>
                  <a:pt x="5943160" y="1970986"/>
                </a:cubicBezTo>
                <a:cubicBezTo>
                  <a:pt x="5947829" y="1969987"/>
                  <a:pt x="5948829" y="1974660"/>
                  <a:pt x="5948829" y="1974660"/>
                </a:cubicBezTo>
                <a:cubicBezTo>
                  <a:pt x="5953499" y="1973661"/>
                  <a:pt x="5954497" y="1978332"/>
                  <a:pt x="5955496" y="1983002"/>
                </a:cubicBezTo>
                <a:cubicBezTo>
                  <a:pt x="5956493" y="1987674"/>
                  <a:pt x="5962162" y="1991348"/>
                  <a:pt x="5965836" y="1985679"/>
                </a:cubicBezTo>
                <a:cubicBezTo>
                  <a:pt x="5966833" y="1990349"/>
                  <a:pt x="5966833" y="1990349"/>
                  <a:pt x="5966833" y="1990349"/>
                </a:cubicBezTo>
                <a:cubicBezTo>
                  <a:pt x="5967831" y="1995019"/>
                  <a:pt x="5967831" y="1995019"/>
                  <a:pt x="5963161" y="1996018"/>
                </a:cubicBezTo>
                <a:cubicBezTo>
                  <a:pt x="5963161" y="1996018"/>
                  <a:pt x="5964158" y="2000689"/>
                  <a:pt x="5964158" y="2000689"/>
                </a:cubicBezTo>
                <a:cubicBezTo>
                  <a:pt x="5964158" y="2000689"/>
                  <a:pt x="5969828" y="2004363"/>
                  <a:pt x="5969828" y="2004363"/>
                </a:cubicBezTo>
                <a:cubicBezTo>
                  <a:pt x="5968829" y="1999692"/>
                  <a:pt x="5973499" y="1998694"/>
                  <a:pt x="5973499" y="1998694"/>
                </a:cubicBezTo>
                <a:cubicBezTo>
                  <a:pt x="5972502" y="1994021"/>
                  <a:pt x="5972502" y="1994021"/>
                  <a:pt x="5972502" y="1994021"/>
                </a:cubicBezTo>
                <a:cubicBezTo>
                  <a:pt x="5972502" y="1994021"/>
                  <a:pt x="5972502" y="1994021"/>
                  <a:pt x="5971505" y="1989352"/>
                </a:cubicBezTo>
                <a:cubicBezTo>
                  <a:pt x="5976176" y="1988354"/>
                  <a:pt x="5976176" y="1988354"/>
                  <a:pt x="5975177" y="1983681"/>
                </a:cubicBezTo>
                <a:cubicBezTo>
                  <a:pt x="5975177" y="1983681"/>
                  <a:pt x="5975177" y="1983681"/>
                  <a:pt x="5979849" y="1982684"/>
                </a:cubicBezTo>
                <a:cubicBezTo>
                  <a:pt x="5980846" y="1987355"/>
                  <a:pt x="5980846" y="1987355"/>
                  <a:pt x="5986515" y="1991028"/>
                </a:cubicBezTo>
                <a:cubicBezTo>
                  <a:pt x="5986515" y="1991028"/>
                  <a:pt x="5986515" y="1991028"/>
                  <a:pt x="5987513" y="1995699"/>
                </a:cubicBezTo>
                <a:cubicBezTo>
                  <a:pt x="5987513" y="1995699"/>
                  <a:pt x="5987513" y="1995699"/>
                  <a:pt x="5983841" y="2001368"/>
                </a:cubicBezTo>
                <a:cubicBezTo>
                  <a:pt x="5984838" y="2006039"/>
                  <a:pt x="5990507" y="2009712"/>
                  <a:pt x="5991504" y="2014383"/>
                </a:cubicBezTo>
                <a:cubicBezTo>
                  <a:pt x="5992501" y="2019056"/>
                  <a:pt x="5992501" y="2019056"/>
                  <a:pt x="5997174" y="2018057"/>
                </a:cubicBezTo>
                <a:lnTo>
                  <a:pt x="5996177" y="2013386"/>
                </a:lnTo>
                <a:cubicBezTo>
                  <a:pt x="5996177" y="2013386"/>
                  <a:pt x="5990507" y="2009712"/>
                  <a:pt x="5989508" y="2005041"/>
                </a:cubicBezTo>
                <a:cubicBezTo>
                  <a:pt x="5989508" y="2005041"/>
                  <a:pt x="5993182" y="1999373"/>
                  <a:pt x="5993182" y="1999373"/>
                </a:cubicBezTo>
                <a:cubicBezTo>
                  <a:pt x="5994181" y="2004043"/>
                  <a:pt x="5999848" y="2007716"/>
                  <a:pt x="5999848" y="2007716"/>
                </a:cubicBezTo>
                <a:cubicBezTo>
                  <a:pt x="6008513" y="2025402"/>
                  <a:pt x="6016176" y="2038418"/>
                  <a:pt x="6017173" y="2043089"/>
                </a:cubicBezTo>
                <a:cubicBezTo>
                  <a:pt x="6017173" y="2043089"/>
                  <a:pt x="6012503" y="2044088"/>
                  <a:pt x="6013501" y="2048758"/>
                </a:cubicBezTo>
                <a:cubicBezTo>
                  <a:pt x="6013501" y="2048758"/>
                  <a:pt x="6007833" y="2045085"/>
                  <a:pt x="6002163" y="2041411"/>
                </a:cubicBezTo>
                <a:cubicBezTo>
                  <a:pt x="6012822" y="2068440"/>
                  <a:pt x="6024159" y="2075787"/>
                  <a:pt x="6039490" y="2101816"/>
                </a:cubicBezTo>
                <a:cubicBezTo>
                  <a:pt x="6042164" y="2091476"/>
                  <a:pt x="6058493" y="2122176"/>
                  <a:pt x="6064163" y="2125850"/>
                </a:cubicBezTo>
                <a:cubicBezTo>
                  <a:pt x="6068833" y="2124853"/>
                  <a:pt x="6068833" y="2124853"/>
                  <a:pt x="6068833" y="2124853"/>
                </a:cubicBezTo>
                <a:cubicBezTo>
                  <a:pt x="6069829" y="2129524"/>
                  <a:pt x="6075499" y="2133197"/>
                  <a:pt x="6076497" y="2137868"/>
                </a:cubicBezTo>
                <a:cubicBezTo>
                  <a:pt x="6080171" y="2132198"/>
                  <a:pt x="6080171" y="2132198"/>
                  <a:pt x="6080171" y="2132198"/>
                </a:cubicBezTo>
                <a:cubicBezTo>
                  <a:pt x="6080171" y="2132198"/>
                  <a:pt x="6081170" y="2136869"/>
                  <a:pt x="6081170" y="2136869"/>
                </a:cubicBezTo>
                <a:cubicBezTo>
                  <a:pt x="6087836" y="2145213"/>
                  <a:pt x="6088835" y="2149885"/>
                  <a:pt x="6095499" y="2158228"/>
                </a:cubicBezTo>
                <a:cubicBezTo>
                  <a:pt x="6101169" y="2161901"/>
                  <a:pt x="6102167" y="2166572"/>
                  <a:pt x="6108834" y="2174916"/>
                </a:cubicBezTo>
                <a:cubicBezTo>
                  <a:pt x="6105160" y="2180586"/>
                  <a:pt x="6117496" y="2192603"/>
                  <a:pt x="6118495" y="2197274"/>
                </a:cubicBezTo>
                <a:cubicBezTo>
                  <a:pt x="6128835" y="2199948"/>
                  <a:pt x="6128835" y="2199948"/>
                  <a:pt x="6133507" y="2198951"/>
                </a:cubicBezTo>
                <a:cubicBezTo>
                  <a:pt x="6134505" y="2203622"/>
                  <a:pt x="6135503" y="2208293"/>
                  <a:pt x="6135503" y="2208293"/>
                </a:cubicBezTo>
                <a:cubicBezTo>
                  <a:pt x="6130831" y="2209292"/>
                  <a:pt x="6129833" y="2204621"/>
                  <a:pt x="6130831" y="2209292"/>
                </a:cubicBezTo>
                <a:cubicBezTo>
                  <a:pt x="6130831" y="2209292"/>
                  <a:pt x="6130831" y="2209292"/>
                  <a:pt x="6131829" y="2213962"/>
                </a:cubicBezTo>
                <a:cubicBezTo>
                  <a:pt x="6132827" y="2218633"/>
                  <a:pt x="6132827" y="2218633"/>
                  <a:pt x="6132827" y="2218633"/>
                </a:cubicBezTo>
                <a:cubicBezTo>
                  <a:pt x="6132827" y="2218633"/>
                  <a:pt x="6129153" y="2224302"/>
                  <a:pt x="6124482" y="2225300"/>
                </a:cubicBezTo>
                <a:cubicBezTo>
                  <a:pt x="6145800" y="2279356"/>
                  <a:pt x="6185123" y="2349102"/>
                  <a:pt x="6219136" y="2371140"/>
                </a:cubicBezTo>
                <a:cubicBezTo>
                  <a:pt x="6217458" y="2386151"/>
                  <a:pt x="6223127" y="2389824"/>
                  <a:pt x="6233467" y="2392499"/>
                </a:cubicBezTo>
                <a:cubicBezTo>
                  <a:pt x="6235463" y="2401842"/>
                  <a:pt x="6237459" y="2411185"/>
                  <a:pt x="6244127" y="2419528"/>
                </a:cubicBezTo>
                <a:cubicBezTo>
                  <a:pt x="6250794" y="2427871"/>
                  <a:pt x="6253787" y="2441885"/>
                  <a:pt x="6260453" y="2450229"/>
                </a:cubicBezTo>
                <a:cubicBezTo>
                  <a:pt x="6268118" y="2463244"/>
                  <a:pt x="6272110" y="2481928"/>
                  <a:pt x="6279775" y="2494943"/>
                </a:cubicBezTo>
                <a:cubicBezTo>
                  <a:pt x="6281771" y="2504286"/>
                  <a:pt x="6289436" y="2517300"/>
                  <a:pt x="6295105" y="2520973"/>
                </a:cubicBezTo>
                <a:cubicBezTo>
                  <a:pt x="6296102" y="2525645"/>
                  <a:pt x="6296102" y="2525645"/>
                  <a:pt x="6296102" y="2525645"/>
                </a:cubicBezTo>
                <a:cubicBezTo>
                  <a:pt x="6303768" y="2538660"/>
                  <a:pt x="6305764" y="2548001"/>
                  <a:pt x="6313429" y="2561017"/>
                </a:cubicBezTo>
                <a:cubicBezTo>
                  <a:pt x="6315423" y="2570357"/>
                  <a:pt x="6322091" y="2578701"/>
                  <a:pt x="6329756" y="2591718"/>
                </a:cubicBezTo>
                <a:cubicBezTo>
                  <a:pt x="6328079" y="2606728"/>
                  <a:pt x="6332749" y="2605731"/>
                  <a:pt x="6337421" y="2604732"/>
                </a:cubicBezTo>
                <a:cubicBezTo>
                  <a:pt x="6338419" y="2609405"/>
                  <a:pt x="6338419" y="2609405"/>
                  <a:pt x="6338419" y="2609405"/>
                </a:cubicBezTo>
                <a:cubicBezTo>
                  <a:pt x="6339417" y="2614074"/>
                  <a:pt x="6335743" y="2619745"/>
                  <a:pt x="6336741" y="2624414"/>
                </a:cubicBezTo>
                <a:cubicBezTo>
                  <a:pt x="6336741" y="2624414"/>
                  <a:pt x="6337739" y="2629085"/>
                  <a:pt x="6337739" y="2629085"/>
                </a:cubicBezTo>
                <a:cubicBezTo>
                  <a:pt x="6338737" y="2633756"/>
                  <a:pt x="6338737" y="2633756"/>
                  <a:pt x="6344407" y="2637430"/>
                </a:cubicBezTo>
                <a:cubicBezTo>
                  <a:pt x="6344407" y="2637430"/>
                  <a:pt x="6344407" y="2637430"/>
                  <a:pt x="6349077" y="2636431"/>
                </a:cubicBezTo>
                <a:cubicBezTo>
                  <a:pt x="6354067" y="2659786"/>
                  <a:pt x="6354067" y="2659786"/>
                  <a:pt x="6354067" y="2659786"/>
                </a:cubicBezTo>
                <a:cubicBezTo>
                  <a:pt x="6354067" y="2659786"/>
                  <a:pt x="6359736" y="2663460"/>
                  <a:pt x="6359736" y="2663460"/>
                </a:cubicBezTo>
                <a:cubicBezTo>
                  <a:pt x="6359736" y="2663460"/>
                  <a:pt x="6358737" y="2658789"/>
                  <a:pt x="6358737" y="2658789"/>
                </a:cubicBezTo>
                <a:cubicBezTo>
                  <a:pt x="6349077" y="2636431"/>
                  <a:pt x="6349077" y="2636431"/>
                  <a:pt x="6349077" y="2636431"/>
                </a:cubicBezTo>
                <a:cubicBezTo>
                  <a:pt x="6349077" y="2636431"/>
                  <a:pt x="6353747" y="2635434"/>
                  <a:pt x="6353747" y="2635434"/>
                </a:cubicBezTo>
                <a:cubicBezTo>
                  <a:pt x="6354747" y="2640106"/>
                  <a:pt x="6355743" y="2644776"/>
                  <a:pt x="6355743" y="2644776"/>
                </a:cubicBezTo>
                <a:cubicBezTo>
                  <a:pt x="6356743" y="2649446"/>
                  <a:pt x="6356743" y="2649446"/>
                  <a:pt x="6356743" y="2649446"/>
                </a:cubicBezTo>
                <a:cubicBezTo>
                  <a:pt x="6357740" y="2654118"/>
                  <a:pt x="6363410" y="2657790"/>
                  <a:pt x="6364407" y="2662461"/>
                </a:cubicBezTo>
                <a:cubicBezTo>
                  <a:pt x="6365405" y="2667133"/>
                  <a:pt x="6366403" y="2671804"/>
                  <a:pt x="6368398" y="2681145"/>
                </a:cubicBezTo>
                <a:cubicBezTo>
                  <a:pt x="6367401" y="2676475"/>
                  <a:pt x="6362729" y="2677473"/>
                  <a:pt x="6362729" y="2677473"/>
                </a:cubicBezTo>
                <a:cubicBezTo>
                  <a:pt x="6362729" y="2677473"/>
                  <a:pt x="6363728" y="2682144"/>
                  <a:pt x="6364725" y="2686814"/>
                </a:cubicBezTo>
                <a:cubicBezTo>
                  <a:pt x="6364725" y="2686814"/>
                  <a:pt x="6365723" y="2691487"/>
                  <a:pt x="6366721" y="2696158"/>
                </a:cubicBezTo>
                <a:cubicBezTo>
                  <a:pt x="6372391" y="2699831"/>
                  <a:pt x="6373387" y="2704500"/>
                  <a:pt x="6374387" y="2709173"/>
                </a:cubicBezTo>
                <a:cubicBezTo>
                  <a:pt x="6375383" y="2713843"/>
                  <a:pt x="6375383" y="2713843"/>
                  <a:pt x="6376383" y="2718513"/>
                </a:cubicBezTo>
                <a:cubicBezTo>
                  <a:pt x="6382051" y="2722187"/>
                  <a:pt x="6382051" y="2722187"/>
                  <a:pt x="6382051" y="2722187"/>
                </a:cubicBezTo>
                <a:cubicBezTo>
                  <a:pt x="6383050" y="2726858"/>
                  <a:pt x="6388719" y="2730531"/>
                  <a:pt x="6389717" y="2735202"/>
                </a:cubicBezTo>
                <a:cubicBezTo>
                  <a:pt x="6390715" y="2739873"/>
                  <a:pt x="6391713" y="2744545"/>
                  <a:pt x="6391713" y="2744545"/>
                </a:cubicBezTo>
                <a:cubicBezTo>
                  <a:pt x="6387041" y="2745542"/>
                  <a:pt x="6387041" y="2745542"/>
                  <a:pt x="6388038" y="2750212"/>
                </a:cubicBezTo>
                <a:cubicBezTo>
                  <a:pt x="6388038" y="2750212"/>
                  <a:pt x="6389037" y="2754885"/>
                  <a:pt x="6393708" y="2753886"/>
                </a:cubicBezTo>
                <a:cubicBezTo>
                  <a:pt x="6393708" y="2753886"/>
                  <a:pt x="6394705" y="2758557"/>
                  <a:pt x="6391033" y="2764226"/>
                </a:cubicBezTo>
                <a:cubicBezTo>
                  <a:pt x="6397701" y="2772572"/>
                  <a:pt x="6397701" y="2772572"/>
                  <a:pt x="6397701" y="2772572"/>
                </a:cubicBezTo>
                <a:cubicBezTo>
                  <a:pt x="6397701" y="2772572"/>
                  <a:pt x="6396703" y="2767899"/>
                  <a:pt x="6401373" y="2766901"/>
                </a:cubicBezTo>
                <a:cubicBezTo>
                  <a:pt x="6402371" y="2771573"/>
                  <a:pt x="6403369" y="2776243"/>
                  <a:pt x="6404367" y="2780914"/>
                </a:cubicBezTo>
                <a:cubicBezTo>
                  <a:pt x="6405364" y="2785585"/>
                  <a:pt x="6405364" y="2785585"/>
                  <a:pt x="6405364" y="2785585"/>
                </a:cubicBezTo>
                <a:cubicBezTo>
                  <a:pt x="6412031" y="2793929"/>
                  <a:pt x="6413030" y="2798601"/>
                  <a:pt x="6414027" y="2803272"/>
                </a:cubicBezTo>
                <a:cubicBezTo>
                  <a:pt x="6416023" y="2812613"/>
                  <a:pt x="6417022" y="2817284"/>
                  <a:pt x="6418019" y="2821954"/>
                </a:cubicBezTo>
                <a:cubicBezTo>
                  <a:pt x="6419017" y="2826627"/>
                  <a:pt x="6419017" y="2826627"/>
                  <a:pt x="6421013" y="2835968"/>
                </a:cubicBezTo>
                <a:cubicBezTo>
                  <a:pt x="6417341" y="2841638"/>
                  <a:pt x="6425005" y="2854652"/>
                  <a:pt x="6427000" y="2863995"/>
                </a:cubicBezTo>
                <a:cubicBezTo>
                  <a:pt x="6427999" y="2868666"/>
                  <a:pt x="6424325" y="2874335"/>
                  <a:pt x="6425323" y="2879006"/>
                </a:cubicBezTo>
                <a:cubicBezTo>
                  <a:pt x="6425323" y="2879006"/>
                  <a:pt x="6419655" y="2875334"/>
                  <a:pt x="6419655" y="2875334"/>
                </a:cubicBezTo>
                <a:cubicBezTo>
                  <a:pt x="6418657" y="2870661"/>
                  <a:pt x="6413985" y="2871660"/>
                  <a:pt x="6413985" y="2871660"/>
                </a:cubicBezTo>
                <a:cubicBezTo>
                  <a:pt x="6413985" y="2871660"/>
                  <a:pt x="6413985" y="2871660"/>
                  <a:pt x="6414983" y="2876331"/>
                </a:cubicBezTo>
                <a:cubicBezTo>
                  <a:pt x="6415981" y="2881001"/>
                  <a:pt x="6415981" y="2881001"/>
                  <a:pt x="6415981" y="2881001"/>
                </a:cubicBezTo>
                <a:cubicBezTo>
                  <a:pt x="6416979" y="2885672"/>
                  <a:pt x="6416979" y="2885672"/>
                  <a:pt x="6421651" y="2884673"/>
                </a:cubicBezTo>
                <a:cubicBezTo>
                  <a:pt x="6421651" y="2884673"/>
                  <a:pt x="6427318" y="2888347"/>
                  <a:pt x="6427318" y="2888347"/>
                </a:cubicBezTo>
                <a:cubicBezTo>
                  <a:pt x="6431991" y="2887350"/>
                  <a:pt x="6431991" y="2887350"/>
                  <a:pt x="6431991" y="2887350"/>
                </a:cubicBezTo>
                <a:cubicBezTo>
                  <a:pt x="6430992" y="2882679"/>
                  <a:pt x="6433667" y="2872339"/>
                  <a:pt x="6431673" y="2862996"/>
                </a:cubicBezTo>
                <a:cubicBezTo>
                  <a:pt x="6430674" y="2858326"/>
                  <a:pt x="6430674" y="2858326"/>
                  <a:pt x="6430674" y="2858326"/>
                </a:cubicBezTo>
                <a:cubicBezTo>
                  <a:pt x="6429677" y="2853655"/>
                  <a:pt x="6423009" y="2845311"/>
                  <a:pt x="6426681" y="2839641"/>
                </a:cubicBezTo>
                <a:cubicBezTo>
                  <a:pt x="6425685" y="2834970"/>
                  <a:pt x="6425685" y="2834970"/>
                  <a:pt x="6424687" y="2830300"/>
                </a:cubicBezTo>
                <a:cubicBezTo>
                  <a:pt x="6430354" y="2833972"/>
                  <a:pt x="6432351" y="2843315"/>
                  <a:pt x="6434347" y="2852656"/>
                </a:cubicBezTo>
                <a:cubicBezTo>
                  <a:pt x="6436343" y="2861998"/>
                  <a:pt x="6438339" y="2871341"/>
                  <a:pt x="6445005" y="2879684"/>
                </a:cubicBezTo>
                <a:cubicBezTo>
                  <a:pt x="6446003" y="2884355"/>
                  <a:pt x="6441332" y="2885354"/>
                  <a:pt x="6442331" y="2890025"/>
                </a:cubicBezTo>
                <a:cubicBezTo>
                  <a:pt x="6444325" y="2899366"/>
                  <a:pt x="6444325" y="2899366"/>
                  <a:pt x="6444325" y="2899366"/>
                </a:cubicBezTo>
                <a:cubicBezTo>
                  <a:pt x="6446321" y="2908707"/>
                  <a:pt x="6447319" y="2913380"/>
                  <a:pt x="6449315" y="2922721"/>
                </a:cubicBezTo>
                <a:cubicBezTo>
                  <a:pt x="6443648" y="2919049"/>
                  <a:pt x="6443648" y="2919049"/>
                  <a:pt x="6443648" y="2919049"/>
                </a:cubicBezTo>
                <a:cubicBezTo>
                  <a:pt x="6442649" y="2914378"/>
                  <a:pt x="6442649" y="2914378"/>
                  <a:pt x="6438977" y="2920046"/>
                </a:cubicBezTo>
                <a:cubicBezTo>
                  <a:pt x="6438977" y="2920046"/>
                  <a:pt x="6438977" y="2920046"/>
                  <a:pt x="6439974" y="2924716"/>
                </a:cubicBezTo>
                <a:cubicBezTo>
                  <a:pt x="6439974" y="2924716"/>
                  <a:pt x="6440971" y="2929388"/>
                  <a:pt x="6440971" y="2929388"/>
                </a:cubicBezTo>
                <a:cubicBezTo>
                  <a:pt x="6446641" y="2933062"/>
                  <a:pt x="6446641" y="2933062"/>
                  <a:pt x="6446641" y="2933062"/>
                </a:cubicBezTo>
                <a:cubicBezTo>
                  <a:pt x="6446641" y="2933062"/>
                  <a:pt x="6447639" y="2937733"/>
                  <a:pt x="6447639" y="2937733"/>
                </a:cubicBezTo>
                <a:cubicBezTo>
                  <a:pt x="6447639" y="2937733"/>
                  <a:pt x="6447639" y="2937733"/>
                  <a:pt x="6448636" y="2942403"/>
                </a:cubicBezTo>
                <a:cubicBezTo>
                  <a:pt x="6449635" y="2947074"/>
                  <a:pt x="6456301" y="2955418"/>
                  <a:pt x="6457299" y="2960089"/>
                </a:cubicBezTo>
                <a:cubicBezTo>
                  <a:pt x="6460291" y="2974102"/>
                  <a:pt x="6465961" y="2977776"/>
                  <a:pt x="6462289" y="2983446"/>
                </a:cubicBezTo>
                <a:cubicBezTo>
                  <a:pt x="6457619" y="2984443"/>
                  <a:pt x="6458617" y="2989113"/>
                  <a:pt x="6458617" y="2989113"/>
                </a:cubicBezTo>
                <a:cubicBezTo>
                  <a:pt x="6458617" y="2989113"/>
                  <a:pt x="6453944" y="2990112"/>
                  <a:pt x="6452947" y="2985442"/>
                </a:cubicBezTo>
                <a:cubicBezTo>
                  <a:pt x="6448955" y="2966757"/>
                  <a:pt x="6444963" y="2948073"/>
                  <a:pt x="6436301" y="2930386"/>
                </a:cubicBezTo>
                <a:cubicBezTo>
                  <a:pt x="6435303" y="2925715"/>
                  <a:pt x="6435303" y="2925715"/>
                  <a:pt x="6435303" y="2925715"/>
                </a:cubicBezTo>
                <a:cubicBezTo>
                  <a:pt x="6430633" y="2926712"/>
                  <a:pt x="6431630" y="2931384"/>
                  <a:pt x="6431630" y="2931384"/>
                </a:cubicBezTo>
                <a:cubicBezTo>
                  <a:pt x="6440292" y="2949070"/>
                  <a:pt x="6444285" y="2967756"/>
                  <a:pt x="6448275" y="2986439"/>
                </a:cubicBezTo>
                <a:cubicBezTo>
                  <a:pt x="6443605" y="2987437"/>
                  <a:pt x="6438934" y="2988434"/>
                  <a:pt x="6436259" y="2998774"/>
                </a:cubicBezTo>
                <a:cubicBezTo>
                  <a:pt x="6441249" y="3022129"/>
                  <a:pt x="6432905" y="3028797"/>
                  <a:pt x="6437895" y="3052152"/>
                </a:cubicBezTo>
                <a:cubicBezTo>
                  <a:pt x="6427511" y="3117864"/>
                  <a:pt x="6434137" y="3194596"/>
                  <a:pt x="6440443" y="3246975"/>
                </a:cubicBezTo>
                <a:cubicBezTo>
                  <a:pt x="6441441" y="3251646"/>
                  <a:pt x="6441441" y="3251646"/>
                  <a:pt x="6441441" y="3251646"/>
                </a:cubicBezTo>
                <a:cubicBezTo>
                  <a:pt x="6441441" y="3251646"/>
                  <a:pt x="6442439" y="3256318"/>
                  <a:pt x="6442439" y="3256318"/>
                </a:cubicBezTo>
                <a:cubicBezTo>
                  <a:pt x="6447110" y="3255320"/>
                  <a:pt x="6447110" y="3255320"/>
                  <a:pt x="6446113" y="3250648"/>
                </a:cubicBezTo>
                <a:cubicBezTo>
                  <a:pt x="6439805" y="3198269"/>
                  <a:pt x="6434179" y="3126208"/>
                  <a:pt x="6444561" y="3060496"/>
                </a:cubicBezTo>
                <a:cubicBezTo>
                  <a:pt x="6445559" y="3065167"/>
                  <a:pt x="6445559" y="3065167"/>
                  <a:pt x="6445559" y="3065167"/>
                </a:cubicBezTo>
                <a:cubicBezTo>
                  <a:pt x="6450230" y="3064168"/>
                  <a:pt x="6449231" y="3059497"/>
                  <a:pt x="6452905" y="3053828"/>
                </a:cubicBezTo>
                <a:cubicBezTo>
                  <a:pt x="6453903" y="3058500"/>
                  <a:pt x="6454901" y="3063171"/>
                  <a:pt x="6455899" y="3067841"/>
                </a:cubicBezTo>
                <a:cubicBezTo>
                  <a:pt x="6455899" y="3067841"/>
                  <a:pt x="6455899" y="3067841"/>
                  <a:pt x="6451227" y="3068840"/>
                </a:cubicBezTo>
                <a:cubicBezTo>
                  <a:pt x="6452226" y="3073511"/>
                  <a:pt x="6452226" y="3073511"/>
                  <a:pt x="6452226" y="3073511"/>
                </a:cubicBezTo>
                <a:cubicBezTo>
                  <a:pt x="6452226" y="3073511"/>
                  <a:pt x="6452226" y="3073511"/>
                  <a:pt x="6453223" y="3078181"/>
                </a:cubicBezTo>
                <a:cubicBezTo>
                  <a:pt x="6453223" y="3078181"/>
                  <a:pt x="6457895" y="3077183"/>
                  <a:pt x="6457895" y="3077183"/>
                </a:cubicBezTo>
                <a:cubicBezTo>
                  <a:pt x="6455219" y="3087523"/>
                  <a:pt x="6457215" y="3096865"/>
                  <a:pt x="6458213" y="3101536"/>
                </a:cubicBezTo>
                <a:cubicBezTo>
                  <a:pt x="6459212" y="3106207"/>
                  <a:pt x="6459212" y="3106207"/>
                  <a:pt x="6460209" y="3110879"/>
                </a:cubicBezTo>
                <a:cubicBezTo>
                  <a:pt x="6461207" y="3115548"/>
                  <a:pt x="6462205" y="3120221"/>
                  <a:pt x="6463203" y="3124891"/>
                </a:cubicBezTo>
                <a:lnTo>
                  <a:pt x="6464201" y="3129561"/>
                </a:lnTo>
                <a:cubicBezTo>
                  <a:pt x="6459529" y="3130560"/>
                  <a:pt x="6459529" y="3130560"/>
                  <a:pt x="6460527" y="3135231"/>
                </a:cubicBezTo>
                <a:cubicBezTo>
                  <a:pt x="6461525" y="3139903"/>
                  <a:pt x="6461525" y="3139903"/>
                  <a:pt x="6462523" y="3144574"/>
                </a:cubicBezTo>
                <a:cubicBezTo>
                  <a:pt x="6462523" y="3144574"/>
                  <a:pt x="6468192" y="3148246"/>
                  <a:pt x="6468192" y="3148246"/>
                </a:cubicBezTo>
                <a:cubicBezTo>
                  <a:pt x="6480848" y="3184617"/>
                  <a:pt x="6488831" y="3221985"/>
                  <a:pt x="6492143" y="3260351"/>
                </a:cubicBezTo>
                <a:cubicBezTo>
                  <a:pt x="6491463" y="3280033"/>
                  <a:pt x="6494457" y="3294046"/>
                  <a:pt x="6493779" y="3313728"/>
                </a:cubicBezTo>
                <a:cubicBezTo>
                  <a:pt x="6493779" y="3313728"/>
                  <a:pt x="6498449" y="3312730"/>
                  <a:pt x="6497452" y="3308059"/>
                </a:cubicBezTo>
                <a:cubicBezTo>
                  <a:pt x="6499767" y="3341754"/>
                  <a:pt x="6505755" y="3369779"/>
                  <a:pt x="6508067" y="3403475"/>
                </a:cubicBezTo>
                <a:cubicBezTo>
                  <a:pt x="6509067" y="3408146"/>
                  <a:pt x="6509067" y="3408146"/>
                  <a:pt x="6513737" y="3407147"/>
                </a:cubicBezTo>
                <a:cubicBezTo>
                  <a:pt x="6515734" y="3416490"/>
                  <a:pt x="6512060" y="3422158"/>
                  <a:pt x="6514056" y="3431501"/>
                </a:cubicBezTo>
                <a:cubicBezTo>
                  <a:pt x="6513059" y="3426829"/>
                  <a:pt x="6509385" y="3432498"/>
                  <a:pt x="6510383" y="3437170"/>
                </a:cubicBezTo>
                <a:cubicBezTo>
                  <a:pt x="6515053" y="3436171"/>
                  <a:pt x="6516052" y="3440844"/>
                  <a:pt x="6517049" y="3445513"/>
                </a:cubicBezTo>
                <a:cubicBezTo>
                  <a:pt x="6519045" y="3454856"/>
                  <a:pt x="6516370" y="3465195"/>
                  <a:pt x="6518367" y="3474537"/>
                </a:cubicBezTo>
                <a:cubicBezTo>
                  <a:pt x="6518367" y="3474537"/>
                  <a:pt x="6519363" y="3479209"/>
                  <a:pt x="6519363" y="3479209"/>
                </a:cubicBezTo>
                <a:cubicBezTo>
                  <a:pt x="6520363" y="3483879"/>
                  <a:pt x="6516690" y="3489549"/>
                  <a:pt x="6517687" y="3494220"/>
                </a:cubicBezTo>
                <a:cubicBezTo>
                  <a:pt x="6518686" y="3498890"/>
                  <a:pt x="6518686" y="3498890"/>
                  <a:pt x="6518686" y="3498890"/>
                </a:cubicBezTo>
                <a:cubicBezTo>
                  <a:pt x="6518686" y="3498890"/>
                  <a:pt x="6519683" y="3503561"/>
                  <a:pt x="6519683" y="3503561"/>
                </a:cubicBezTo>
                <a:cubicBezTo>
                  <a:pt x="6521001" y="3532585"/>
                  <a:pt x="6517645" y="3562608"/>
                  <a:pt x="6517965" y="3586960"/>
                </a:cubicBezTo>
                <a:cubicBezTo>
                  <a:pt x="6517965" y="3586960"/>
                  <a:pt x="6524631" y="3595304"/>
                  <a:pt x="6520957" y="3600973"/>
                </a:cubicBezTo>
                <a:cubicBezTo>
                  <a:pt x="6520957" y="3600973"/>
                  <a:pt x="6521957" y="3605644"/>
                  <a:pt x="6521957" y="3605644"/>
                </a:cubicBezTo>
                <a:cubicBezTo>
                  <a:pt x="6520957" y="3600973"/>
                  <a:pt x="6523951" y="3614987"/>
                  <a:pt x="6525949" y="3624328"/>
                </a:cubicBezTo>
                <a:cubicBezTo>
                  <a:pt x="6525268" y="3644009"/>
                  <a:pt x="6519918" y="3664689"/>
                  <a:pt x="6518240" y="3679702"/>
                </a:cubicBezTo>
                <a:cubicBezTo>
                  <a:pt x="6511849" y="3764098"/>
                  <a:pt x="6506139" y="3828814"/>
                  <a:pt x="6499429" y="3888856"/>
                </a:cubicBezTo>
                <a:cubicBezTo>
                  <a:pt x="6500429" y="3893529"/>
                  <a:pt x="6500429" y="3893529"/>
                  <a:pt x="6500429" y="3893529"/>
                </a:cubicBezTo>
                <a:cubicBezTo>
                  <a:pt x="6496756" y="3899196"/>
                  <a:pt x="6496756" y="3899196"/>
                  <a:pt x="6496756" y="3899196"/>
                </a:cubicBezTo>
                <a:cubicBezTo>
                  <a:pt x="6489569" y="3922712"/>
                  <a:pt x="6482133" y="3945057"/>
                  <a:pt x="6474945" y="3968571"/>
                </a:cubicBezTo>
                <a:lnTo>
                  <a:pt x="6456817" y="4036740"/>
                </a:lnTo>
                <a:lnTo>
                  <a:pt x="6457067" y="4035275"/>
                </a:lnTo>
                <a:cubicBezTo>
                  <a:pt x="6457936" y="4028984"/>
                  <a:pt x="6458565" y="4023355"/>
                  <a:pt x="6458983" y="4019603"/>
                </a:cubicBezTo>
                <a:cubicBezTo>
                  <a:pt x="6457986" y="4014933"/>
                  <a:pt x="6461660" y="4009263"/>
                  <a:pt x="6461660" y="4009263"/>
                </a:cubicBezTo>
                <a:cubicBezTo>
                  <a:pt x="6467009" y="3988583"/>
                  <a:pt x="6474355" y="3977246"/>
                  <a:pt x="6468688" y="3973572"/>
                </a:cubicBezTo>
                <a:cubicBezTo>
                  <a:pt x="6477032" y="3966905"/>
                  <a:pt x="6480385" y="3936883"/>
                  <a:pt x="6480067" y="3912531"/>
                </a:cubicBezTo>
                <a:cubicBezTo>
                  <a:pt x="6479069" y="3907860"/>
                  <a:pt x="6478071" y="3903188"/>
                  <a:pt x="6482742" y="3902189"/>
                </a:cubicBezTo>
                <a:cubicBezTo>
                  <a:pt x="6482742" y="3902189"/>
                  <a:pt x="6486415" y="3896521"/>
                  <a:pt x="6485417" y="3891851"/>
                </a:cubicBezTo>
                <a:cubicBezTo>
                  <a:pt x="6484419" y="3887180"/>
                  <a:pt x="6483421" y="3882508"/>
                  <a:pt x="6479749" y="3888177"/>
                </a:cubicBezTo>
                <a:cubicBezTo>
                  <a:pt x="6475079" y="3889174"/>
                  <a:pt x="6472402" y="3899516"/>
                  <a:pt x="6469727" y="3909856"/>
                </a:cubicBezTo>
                <a:cubicBezTo>
                  <a:pt x="6470724" y="3914527"/>
                  <a:pt x="6470724" y="3914527"/>
                  <a:pt x="6470724" y="3914527"/>
                </a:cubicBezTo>
                <a:cubicBezTo>
                  <a:pt x="6460023" y="3955887"/>
                  <a:pt x="6453675" y="3971894"/>
                  <a:pt x="6451319" y="4006588"/>
                </a:cubicBezTo>
                <a:cubicBezTo>
                  <a:pt x="6451319" y="4006588"/>
                  <a:pt x="6452317" y="4011259"/>
                  <a:pt x="6452317" y="4011259"/>
                </a:cubicBezTo>
                <a:cubicBezTo>
                  <a:pt x="6448645" y="4016928"/>
                  <a:pt x="6442295" y="4032937"/>
                  <a:pt x="6438623" y="4038605"/>
                </a:cubicBezTo>
                <a:cubicBezTo>
                  <a:pt x="6445290" y="4046951"/>
                  <a:pt x="6435947" y="4048945"/>
                  <a:pt x="6430597" y="4069625"/>
                </a:cubicBezTo>
                <a:cubicBezTo>
                  <a:pt x="6427083" y="4087471"/>
                  <a:pt x="6423151" y="4109069"/>
                  <a:pt x="6417467" y="4131042"/>
                </a:cubicBezTo>
                <a:lnTo>
                  <a:pt x="6397652" y="4184394"/>
                </a:lnTo>
                <a:lnTo>
                  <a:pt x="6395501" y="4179691"/>
                </a:lnTo>
                <a:cubicBezTo>
                  <a:pt x="6374101" y="4262411"/>
                  <a:pt x="6346031" y="4336787"/>
                  <a:pt x="6310617" y="4422501"/>
                </a:cubicBezTo>
                <a:cubicBezTo>
                  <a:pt x="6310617" y="4422501"/>
                  <a:pt x="6305947" y="4423498"/>
                  <a:pt x="6305947" y="4423498"/>
                </a:cubicBezTo>
                <a:cubicBezTo>
                  <a:pt x="6306945" y="4428171"/>
                  <a:pt x="6306945" y="4428171"/>
                  <a:pt x="6306945" y="4428171"/>
                </a:cubicBezTo>
                <a:cubicBezTo>
                  <a:pt x="6306945" y="4428171"/>
                  <a:pt x="6306945" y="4428171"/>
                  <a:pt x="6307942" y="4432841"/>
                </a:cubicBezTo>
                <a:cubicBezTo>
                  <a:pt x="6304269" y="4438509"/>
                  <a:pt x="6295926" y="4445177"/>
                  <a:pt x="6292252" y="4450844"/>
                </a:cubicBezTo>
                <a:cubicBezTo>
                  <a:pt x="6304588" y="4462863"/>
                  <a:pt x="6277879" y="4497874"/>
                  <a:pt x="6268855" y="4524223"/>
                </a:cubicBezTo>
                <a:cubicBezTo>
                  <a:pt x="6263187" y="4520549"/>
                  <a:pt x="6270533" y="4509212"/>
                  <a:pt x="6265862" y="4510210"/>
                </a:cubicBezTo>
                <a:cubicBezTo>
                  <a:pt x="6247495" y="4538557"/>
                  <a:pt x="6276202" y="4512886"/>
                  <a:pt x="6258833" y="4545902"/>
                </a:cubicBezTo>
                <a:cubicBezTo>
                  <a:pt x="6254163" y="4546899"/>
                  <a:pt x="6257837" y="4541229"/>
                  <a:pt x="6253165" y="4542228"/>
                </a:cubicBezTo>
                <a:cubicBezTo>
                  <a:pt x="6241465" y="4578916"/>
                  <a:pt x="6218430" y="4608260"/>
                  <a:pt x="6214077" y="4633610"/>
                </a:cubicBezTo>
                <a:cubicBezTo>
                  <a:pt x="6214077" y="4633610"/>
                  <a:pt x="6216752" y="4623271"/>
                  <a:pt x="6209407" y="4634608"/>
                </a:cubicBezTo>
                <a:cubicBezTo>
                  <a:pt x="6209725" y="4658961"/>
                  <a:pt x="6184693" y="4678962"/>
                  <a:pt x="6170001" y="4701637"/>
                </a:cubicBezTo>
                <a:cubicBezTo>
                  <a:pt x="6161976" y="4732658"/>
                  <a:pt x="6143609" y="4761003"/>
                  <a:pt x="6124246" y="4784676"/>
                </a:cubicBezTo>
                <a:cubicBezTo>
                  <a:pt x="6114564" y="4796514"/>
                  <a:pt x="6104883" y="4808350"/>
                  <a:pt x="6094991" y="4822064"/>
                </a:cubicBezTo>
                <a:lnTo>
                  <a:pt x="6068122" y="4864900"/>
                </a:lnTo>
                <a:lnTo>
                  <a:pt x="6067155" y="4860368"/>
                </a:lnTo>
                <a:cubicBezTo>
                  <a:pt x="6062481" y="4861367"/>
                  <a:pt x="6062481" y="4861367"/>
                  <a:pt x="6063481" y="4866038"/>
                </a:cubicBezTo>
                <a:cubicBezTo>
                  <a:pt x="6060805" y="4876378"/>
                  <a:pt x="6060805" y="4876378"/>
                  <a:pt x="6060805" y="4876378"/>
                </a:cubicBezTo>
                <a:cubicBezTo>
                  <a:pt x="6059807" y="4871705"/>
                  <a:pt x="6059807" y="4871705"/>
                  <a:pt x="6059807" y="4871705"/>
                </a:cubicBezTo>
                <a:cubicBezTo>
                  <a:pt x="6051464" y="4878373"/>
                  <a:pt x="6044117" y="4889711"/>
                  <a:pt x="6037769" y="4905720"/>
                </a:cubicBezTo>
                <a:cubicBezTo>
                  <a:pt x="6037769" y="4905720"/>
                  <a:pt x="6038767" y="4910391"/>
                  <a:pt x="6038767" y="4910391"/>
                </a:cubicBezTo>
                <a:cubicBezTo>
                  <a:pt x="6039766" y="4915063"/>
                  <a:pt x="6035093" y="4916060"/>
                  <a:pt x="6036091" y="4920731"/>
                </a:cubicBezTo>
                <a:cubicBezTo>
                  <a:pt x="6035093" y="4916060"/>
                  <a:pt x="6038767" y="4910391"/>
                  <a:pt x="6034095" y="4911389"/>
                </a:cubicBezTo>
                <a:cubicBezTo>
                  <a:pt x="6030421" y="4917059"/>
                  <a:pt x="6026751" y="4922726"/>
                  <a:pt x="6023077" y="4928396"/>
                </a:cubicBezTo>
                <a:cubicBezTo>
                  <a:pt x="6022078" y="4923723"/>
                  <a:pt x="6022078" y="4923723"/>
                  <a:pt x="6022078" y="4923723"/>
                </a:cubicBezTo>
                <a:cubicBezTo>
                  <a:pt x="6022078" y="4923723"/>
                  <a:pt x="6022078" y="4923723"/>
                  <a:pt x="6021081" y="4919054"/>
                </a:cubicBezTo>
                <a:cubicBezTo>
                  <a:pt x="6021081" y="4919054"/>
                  <a:pt x="6021081" y="4919054"/>
                  <a:pt x="6016409" y="4920052"/>
                </a:cubicBezTo>
                <a:cubicBezTo>
                  <a:pt x="6017407" y="4924722"/>
                  <a:pt x="6018405" y="4929393"/>
                  <a:pt x="6018405" y="4929393"/>
                </a:cubicBezTo>
                <a:cubicBezTo>
                  <a:pt x="6018405" y="4929393"/>
                  <a:pt x="6018405" y="4929393"/>
                  <a:pt x="6019404" y="4934065"/>
                </a:cubicBezTo>
                <a:cubicBezTo>
                  <a:pt x="6019404" y="4934065"/>
                  <a:pt x="6015730" y="4939735"/>
                  <a:pt x="6015730" y="4939735"/>
                </a:cubicBezTo>
                <a:cubicBezTo>
                  <a:pt x="6015730" y="4939735"/>
                  <a:pt x="6011059" y="4940732"/>
                  <a:pt x="6011059" y="4940732"/>
                </a:cubicBezTo>
                <a:cubicBezTo>
                  <a:pt x="6011059" y="4940732"/>
                  <a:pt x="6006389" y="4941731"/>
                  <a:pt x="6006389" y="4941731"/>
                </a:cubicBezTo>
                <a:cubicBezTo>
                  <a:pt x="6007386" y="4946401"/>
                  <a:pt x="6007386" y="4946401"/>
                  <a:pt x="6007386" y="4946401"/>
                </a:cubicBezTo>
                <a:cubicBezTo>
                  <a:pt x="6008383" y="4951071"/>
                  <a:pt x="6008383" y="4951071"/>
                  <a:pt x="6008383" y="4951071"/>
                </a:cubicBezTo>
                <a:cubicBezTo>
                  <a:pt x="6004711" y="4956741"/>
                  <a:pt x="6001039" y="4962408"/>
                  <a:pt x="5996367" y="4963407"/>
                </a:cubicBezTo>
                <a:cubicBezTo>
                  <a:pt x="5996367" y="4963407"/>
                  <a:pt x="5996367" y="4963407"/>
                  <a:pt x="5995370" y="4958737"/>
                </a:cubicBezTo>
                <a:cubicBezTo>
                  <a:pt x="5995370" y="4958737"/>
                  <a:pt x="5991696" y="4964406"/>
                  <a:pt x="5991696" y="4964406"/>
                </a:cubicBezTo>
                <a:cubicBezTo>
                  <a:pt x="5988022" y="4970074"/>
                  <a:pt x="5988022" y="4970074"/>
                  <a:pt x="5988022" y="4970074"/>
                </a:cubicBezTo>
                <a:cubicBezTo>
                  <a:pt x="5988022" y="4970074"/>
                  <a:pt x="5984349" y="4975743"/>
                  <a:pt x="5985347" y="4980414"/>
                </a:cubicBezTo>
                <a:cubicBezTo>
                  <a:pt x="5984349" y="4975743"/>
                  <a:pt x="5984349" y="4975743"/>
                  <a:pt x="5984349" y="4975743"/>
                </a:cubicBezTo>
                <a:cubicBezTo>
                  <a:pt x="5979678" y="4976742"/>
                  <a:pt x="5976005" y="4982409"/>
                  <a:pt x="5967661" y="4989076"/>
                </a:cubicBezTo>
                <a:cubicBezTo>
                  <a:pt x="5970335" y="4978738"/>
                  <a:pt x="5962990" y="4990075"/>
                  <a:pt x="5965665" y="4979735"/>
                </a:cubicBezTo>
                <a:cubicBezTo>
                  <a:pt x="5949975" y="4997740"/>
                  <a:pt x="5949975" y="4997740"/>
                  <a:pt x="5949975" y="4997740"/>
                </a:cubicBezTo>
                <a:cubicBezTo>
                  <a:pt x="5949975" y="4997740"/>
                  <a:pt x="5948977" y="4993069"/>
                  <a:pt x="5948977" y="4993069"/>
                </a:cubicBezTo>
                <a:cubicBezTo>
                  <a:pt x="5952650" y="4987400"/>
                  <a:pt x="5952650" y="4987400"/>
                  <a:pt x="5952650" y="4987400"/>
                </a:cubicBezTo>
                <a:cubicBezTo>
                  <a:pt x="5952650" y="4987400"/>
                  <a:pt x="5957320" y="4986401"/>
                  <a:pt x="5951653" y="4982729"/>
                </a:cubicBezTo>
                <a:cubicBezTo>
                  <a:pt x="5951653" y="4982729"/>
                  <a:pt x="5951653" y="4982729"/>
                  <a:pt x="5947981" y="4988397"/>
                </a:cubicBezTo>
                <a:cubicBezTo>
                  <a:pt x="5944307" y="4994067"/>
                  <a:pt x="5944307" y="4994067"/>
                  <a:pt x="5944307" y="4994067"/>
                </a:cubicBezTo>
                <a:cubicBezTo>
                  <a:pt x="5945303" y="4998739"/>
                  <a:pt x="5940633" y="4999736"/>
                  <a:pt x="5941631" y="5004407"/>
                </a:cubicBezTo>
                <a:cubicBezTo>
                  <a:pt x="5941631" y="5004407"/>
                  <a:pt x="5947299" y="5008080"/>
                  <a:pt x="5950973" y="5002410"/>
                </a:cubicBezTo>
                <a:cubicBezTo>
                  <a:pt x="5947299" y="5008080"/>
                  <a:pt x="5947299" y="5008080"/>
                  <a:pt x="5947299" y="5008080"/>
                </a:cubicBezTo>
                <a:cubicBezTo>
                  <a:pt x="5937278" y="5029757"/>
                  <a:pt x="5931609" y="5026085"/>
                  <a:pt x="5929931" y="5041095"/>
                </a:cubicBezTo>
                <a:cubicBezTo>
                  <a:pt x="5937278" y="5029757"/>
                  <a:pt x="5942948" y="5033431"/>
                  <a:pt x="5947618" y="5032434"/>
                </a:cubicBezTo>
                <a:cubicBezTo>
                  <a:pt x="5943945" y="5038101"/>
                  <a:pt x="5935601" y="5044769"/>
                  <a:pt x="5931927" y="5050439"/>
                </a:cubicBezTo>
                <a:cubicBezTo>
                  <a:pt x="5928255" y="5056106"/>
                  <a:pt x="5924583" y="5061776"/>
                  <a:pt x="5920909" y="5067445"/>
                </a:cubicBezTo>
                <a:cubicBezTo>
                  <a:pt x="5916239" y="5068442"/>
                  <a:pt x="5912565" y="5074111"/>
                  <a:pt x="5912565" y="5074111"/>
                </a:cubicBezTo>
                <a:cubicBezTo>
                  <a:pt x="5907893" y="5075110"/>
                  <a:pt x="5911567" y="5069441"/>
                  <a:pt x="5910570" y="5064770"/>
                </a:cubicBezTo>
                <a:cubicBezTo>
                  <a:pt x="5895877" y="5087444"/>
                  <a:pt x="5895877" y="5087444"/>
                  <a:pt x="5895877" y="5087444"/>
                </a:cubicBezTo>
                <a:cubicBezTo>
                  <a:pt x="5890208" y="5083772"/>
                  <a:pt x="5890208" y="5083772"/>
                  <a:pt x="5890208" y="5083772"/>
                </a:cubicBezTo>
                <a:cubicBezTo>
                  <a:pt x="5890208" y="5083772"/>
                  <a:pt x="5889209" y="5079100"/>
                  <a:pt x="5893881" y="5078103"/>
                </a:cubicBezTo>
                <a:cubicBezTo>
                  <a:pt x="5892882" y="5073432"/>
                  <a:pt x="5892882" y="5073432"/>
                  <a:pt x="5892882" y="5073432"/>
                </a:cubicBezTo>
                <a:cubicBezTo>
                  <a:pt x="5892882" y="5073432"/>
                  <a:pt x="5892882" y="5073432"/>
                  <a:pt x="5888211" y="5074430"/>
                </a:cubicBezTo>
                <a:cubicBezTo>
                  <a:pt x="5883541" y="5075428"/>
                  <a:pt x="5884539" y="5080098"/>
                  <a:pt x="5884539" y="5080098"/>
                </a:cubicBezTo>
                <a:cubicBezTo>
                  <a:pt x="5885537" y="5084770"/>
                  <a:pt x="5885537" y="5084770"/>
                  <a:pt x="5885537" y="5084770"/>
                </a:cubicBezTo>
                <a:cubicBezTo>
                  <a:pt x="5885537" y="5084770"/>
                  <a:pt x="5880865" y="5085768"/>
                  <a:pt x="5881863" y="5090439"/>
                </a:cubicBezTo>
                <a:cubicBezTo>
                  <a:pt x="5881863" y="5090439"/>
                  <a:pt x="5881863" y="5090439"/>
                  <a:pt x="5878191" y="5096109"/>
                </a:cubicBezTo>
                <a:cubicBezTo>
                  <a:pt x="5878191" y="5096109"/>
                  <a:pt x="5878191" y="5096109"/>
                  <a:pt x="5873519" y="5097107"/>
                </a:cubicBezTo>
                <a:cubicBezTo>
                  <a:pt x="5873519" y="5097107"/>
                  <a:pt x="5874517" y="5101778"/>
                  <a:pt x="5874517" y="5101778"/>
                </a:cubicBezTo>
                <a:cubicBezTo>
                  <a:pt x="5869847" y="5102775"/>
                  <a:pt x="5869847" y="5102775"/>
                  <a:pt x="5869847" y="5102775"/>
                </a:cubicBezTo>
                <a:cubicBezTo>
                  <a:pt x="5868847" y="5098105"/>
                  <a:pt x="5868847" y="5098105"/>
                  <a:pt x="5868847" y="5098105"/>
                </a:cubicBezTo>
                <a:cubicBezTo>
                  <a:pt x="5871523" y="5087764"/>
                  <a:pt x="5871523" y="5087764"/>
                  <a:pt x="5871523" y="5087764"/>
                </a:cubicBezTo>
                <a:cubicBezTo>
                  <a:pt x="5875195" y="5082095"/>
                  <a:pt x="5879868" y="5081096"/>
                  <a:pt x="5878869" y="5076427"/>
                </a:cubicBezTo>
                <a:cubicBezTo>
                  <a:pt x="5878869" y="5076427"/>
                  <a:pt x="5878869" y="5076427"/>
                  <a:pt x="5874198" y="5077424"/>
                </a:cubicBezTo>
                <a:cubicBezTo>
                  <a:pt x="5869528" y="5078423"/>
                  <a:pt x="5870525" y="5083093"/>
                  <a:pt x="5870525" y="5083093"/>
                </a:cubicBezTo>
                <a:cubicBezTo>
                  <a:pt x="5862180" y="5089760"/>
                  <a:pt x="5863179" y="5094431"/>
                  <a:pt x="5859507" y="5100100"/>
                </a:cubicBezTo>
                <a:cubicBezTo>
                  <a:pt x="5860503" y="5104770"/>
                  <a:pt x="5860503" y="5104770"/>
                  <a:pt x="5860503" y="5104770"/>
                </a:cubicBezTo>
                <a:cubicBezTo>
                  <a:pt x="5857829" y="5115111"/>
                  <a:pt x="5853159" y="5116110"/>
                  <a:pt x="5854156" y="5120780"/>
                </a:cubicBezTo>
                <a:cubicBezTo>
                  <a:pt x="5838465" y="5138783"/>
                  <a:pt x="5818104" y="5157787"/>
                  <a:pt x="5803411" y="5180463"/>
                </a:cubicBezTo>
                <a:cubicBezTo>
                  <a:pt x="5798741" y="5181460"/>
                  <a:pt x="5798741" y="5181460"/>
                  <a:pt x="5798741" y="5181460"/>
                </a:cubicBezTo>
                <a:cubicBezTo>
                  <a:pt x="5794069" y="5182459"/>
                  <a:pt x="5795068" y="5187130"/>
                  <a:pt x="5795068" y="5187130"/>
                </a:cubicBezTo>
                <a:cubicBezTo>
                  <a:pt x="5790395" y="5188128"/>
                  <a:pt x="5786723" y="5193798"/>
                  <a:pt x="5783051" y="5199465"/>
                </a:cubicBezTo>
                <a:cubicBezTo>
                  <a:pt x="5783051" y="5199465"/>
                  <a:pt x="5783051" y="5199465"/>
                  <a:pt x="5779378" y="5205135"/>
                </a:cubicBezTo>
                <a:cubicBezTo>
                  <a:pt x="5774707" y="5206133"/>
                  <a:pt x="5771033" y="5211801"/>
                  <a:pt x="5767360" y="5217470"/>
                </a:cubicBezTo>
                <a:cubicBezTo>
                  <a:pt x="5762689" y="5218469"/>
                  <a:pt x="5759016" y="5224137"/>
                  <a:pt x="5755343" y="5229806"/>
                </a:cubicBezTo>
                <a:cubicBezTo>
                  <a:pt x="5746001" y="5231802"/>
                  <a:pt x="5735979" y="5253481"/>
                  <a:pt x="5718293" y="5262142"/>
                </a:cubicBezTo>
                <a:cubicBezTo>
                  <a:pt x="5715617" y="5272484"/>
                  <a:pt x="5691583" y="5297155"/>
                  <a:pt x="5680564" y="5314161"/>
                </a:cubicBezTo>
                <a:cubicBezTo>
                  <a:pt x="5680564" y="5314161"/>
                  <a:pt x="5663876" y="5327495"/>
                  <a:pt x="5668546" y="5326497"/>
                </a:cubicBezTo>
                <a:cubicBezTo>
                  <a:pt x="5688908" y="5307495"/>
                  <a:pt x="5671541" y="5340510"/>
                  <a:pt x="5679885" y="5333842"/>
                </a:cubicBezTo>
                <a:cubicBezTo>
                  <a:pt x="5687230" y="5322506"/>
                  <a:pt x="5686233" y="5317835"/>
                  <a:pt x="5712263" y="5302506"/>
                </a:cubicBezTo>
                <a:cubicBezTo>
                  <a:pt x="5701923" y="5299829"/>
                  <a:pt x="5752987" y="5264500"/>
                  <a:pt x="5746319" y="5256155"/>
                </a:cubicBezTo>
                <a:cubicBezTo>
                  <a:pt x="5730629" y="5274159"/>
                  <a:pt x="5749991" y="5250486"/>
                  <a:pt x="5762009" y="5238151"/>
                </a:cubicBezTo>
                <a:cubicBezTo>
                  <a:pt x="5762009" y="5238151"/>
                  <a:pt x="5762009" y="5238151"/>
                  <a:pt x="5763007" y="5242821"/>
                </a:cubicBezTo>
                <a:cubicBezTo>
                  <a:pt x="5758337" y="5243820"/>
                  <a:pt x="5758337" y="5243820"/>
                  <a:pt x="5758337" y="5243820"/>
                </a:cubicBezTo>
                <a:cubicBezTo>
                  <a:pt x="5754665" y="5249489"/>
                  <a:pt x="5754665" y="5249489"/>
                  <a:pt x="5759335" y="5248491"/>
                </a:cubicBezTo>
                <a:cubicBezTo>
                  <a:pt x="5759335" y="5248491"/>
                  <a:pt x="5759335" y="5248491"/>
                  <a:pt x="5764005" y="5247493"/>
                </a:cubicBezTo>
                <a:cubicBezTo>
                  <a:pt x="5767679" y="5241824"/>
                  <a:pt x="5767679" y="5241824"/>
                  <a:pt x="5767679" y="5241824"/>
                </a:cubicBezTo>
                <a:cubicBezTo>
                  <a:pt x="5771352" y="5236154"/>
                  <a:pt x="5770353" y="5231484"/>
                  <a:pt x="5764685" y="5227811"/>
                </a:cubicBezTo>
                <a:cubicBezTo>
                  <a:pt x="5768359" y="5222141"/>
                  <a:pt x="5772031" y="5216473"/>
                  <a:pt x="5776701" y="5215474"/>
                </a:cubicBezTo>
                <a:cubicBezTo>
                  <a:pt x="5781373" y="5214476"/>
                  <a:pt x="5781373" y="5214476"/>
                  <a:pt x="5786044" y="5213479"/>
                </a:cubicBezTo>
                <a:cubicBezTo>
                  <a:pt x="5786044" y="5213479"/>
                  <a:pt x="5786044" y="5213479"/>
                  <a:pt x="5787043" y="5218150"/>
                </a:cubicBezTo>
                <a:cubicBezTo>
                  <a:pt x="5791713" y="5217152"/>
                  <a:pt x="5790713" y="5212480"/>
                  <a:pt x="5790713" y="5212480"/>
                </a:cubicBezTo>
                <a:cubicBezTo>
                  <a:pt x="5790713" y="5212480"/>
                  <a:pt x="5789717" y="5207810"/>
                  <a:pt x="5789717" y="5207810"/>
                </a:cubicBezTo>
                <a:cubicBezTo>
                  <a:pt x="5788719" y="5203139"/>
                  <a:pt x="5793391" y="5202140"/>
                  <a:pt x="5792393" y="5197469"/>
                </a:cubicBezTo>
                <a:cubicBezTo>
                  <a:pt x="5797063" y="5196472"/>
                  <a:pt x="5800735" y="5190803"/>
                  <a:pt x="5800735" y="5190803"/>
                </a:cubicBezTo>
                <a:cubicBezTo>
                  <a:pt x="5800735" y="5190803"/>
                  <a:pt x="5800735" y="5190803"/>
                  <a:pt x="5805408" y="5189806"/>
                </a:cubicBezTo>
                <a:cubicBezTo>
                  <a:pt x="5804409" y="5185134"/>
                  <a:pt x="5804409" y="5185134"/>
                  <a:pt x="5804409" y="5185134"/>
                </a:cubicBezTo>
                <a:cubicBezTo>
                  <a:pt x="5804409" y="5185134"/>
                  <a:pt x="5809081" y="5184136"/>
                  <a:pt x="5808082" y="5179466"/>
                </a:cubicBezTo>
                <a:cubicBezTo>
                  <a:pt x="5823773" y="5161461"/>
                  <a:pt x="5838465" y="5138783"/>
                  <a:pt x="5859825" y="5124453"/>
                </a:cubicBezTo>
                <a:cubicBezTo>
                  <a:pt x="5863499" y="5118782"/>
                  <a:pt x="5863499" y="5118782"/>
                  <a:pt x="5863499" y="5118782"/>
                </a:cubicBezTo>
                <a:cubicBezTo>
                  <a:pt x="5863499" y="5118782"/>
                  <a:pt x="5862500" y="5114113"/>
                  <a:pt x="5862500" y="5114113"/>
                </a:cubicBezTo>
                <a:cubicBezTo>
                  <a:pt x="5862500" y="5114113"/>
                  <a:pt x="5867171" y="5113115"/>
                  <a:pt x="5867171" y="5113115"/>
                </a:cubicBezTo>
                <a:cubicBezTo>
                  <a:pt x="5867171" y="5113115"/>
                  <a:pt x="5868169" y="5117785"/>
                  <a:pt x="5868169" y="5117785"/>
                </a:cubicBezTo>
                <a:cubicBezTo>
                  <a:pt x="5877511" y="5115790"/>
                  <a:pt x="5881183" y="5110122"/>
                  <a:pt x="5889529" y="5103454"/>
                </a:cubicBezTo>
                <a:cubicBezTo>
                  <a:pt x="5888531" y="5098783"/>
                  <a:pt x="5888531" y="5098783"/>
                  <a:pt x="5888531" y="5098783"/>
                </a:cubicBezTo>
                <a:cubicBezTo>
                  <a:pt x="5903541" y="5100459"/>
                  <a:pt x="5881183" y="5110122"/>
                  <a:pt x="5886853" y="5113794"/>
                </a:cubicBezTo>
                <a:cubicBezTo>
                  <a:pt x="5890527" y="5108126"/>
                  <a:pt x="5907214" y="5094792"/>
                  <a:pt x="5918235" y="5077785"/>
                </a:cubicBezTo>
                <a:cubicBezTo>
                  <a:pt x="5921907" y="5072115"/>
                  <a:pt x="5929254" y="5060777"/>
                  <a:pt x="5937596" y="5054110"/>
                </a:cubicBezTo>
                <a:cubicBezTo>
                  <a:pt x="5941270" y="5048441"/>
                  <a:pt x="5948617" y="5037104"/>
                  <a:pt x="5956961" y="5030438"/>
                </a:cubicBezTo>
                <a:cubicBezTo>
                  <a:pt x="5967979" y="5013430"/>
                  <a:pt x="5980995" y="5005766"/>
                  <a:pt x="5991015" y="4984087"/>
                </a:cubicBezTo>
                <a:cubicBezTo>
                  <a:pt x="5994689" y="4978418"/>
                  <a:pt x="6003035" y="4971752"/>
                  <a:pt x="6003035" y="4971752"/>
                </a:cubicBezTo>
                <a:cubicBezTo>
                  <a:pt x="6006707" y="4966084"/>
                  <a:pt x="6011377" y="4965085"/>
                  <a:pt x="6010379" y="4960413"/>
                </a:cubicBezTo>
                <a:cubicBezTo>
                  <a:pt x="6015051" y="4959416"/>
                  <a:pt x="6015051" y="4959416"/>
                  <a:pt x="6018723" y="4953747"/>
                </a:cubicBezTo>
                <a:cubicBezTo>
                  <a:pt x="6017726" y="4949076"/>
                  <a:pt x="6026070" y="4942409"/>
                  <a:pt x="6029744" y="4936740"/>
                </a:cubicBezTo>
                <a:cubicBezTo>
                  <a:pt x="6030741" y="4941410"/>
                  <a:pt x="6041761" y="4924404"/>
                  <a:pt x="6041761" y="4924404"/>
                </a:cubicBezTo>
                <a:cubicBezTo>
                  <a:pt x="6045433" y="4918735"/>
                  <a:pt x="6049105" y="4913067"/>
                  <a:pt x="6048109" y="4908395"/>
                </a:cubicBezTo>
                <a:cubicBezTo>
                  <a:pt x="6052779" y="4907398"/>
                  <a:pt x="6052779" y="4907398"/>
                  <a:pt x="6052779" y="4907398"/>
                </a:cubicBezTo>
                <a:cubicBezTo>
                  <a:pt x="6092505" y="4864720"/>
                  <a:pt x="6137579" y="4801364"/>
                  <a:pt x="6166964" y="4756012"/>
                </a:cubicBezTo>
                <a:cubicBezTo>
                  <a:pt x="6171634" y="4755014"/>
                  <a:pt x="6171634" y="4755014"/>
                  <a:pt x="6171634" y="4755014"/>
                </a:cubicBezTo>
                <a:cubicBezTo>
                  <a:pt x="6171634" y="4755014"/>
                  <a:pt x="6171634" y="4755014"/>
                  <a:pt x="6176307" y="4754017"/>
                </a:cubicBezTo>
                <a:cubicBezTo>
                  <a:pt x="6172633" y="4759686"/>
                  <a:pt x="6172633" y="4759686"/>
                  <a:pt x="6168961" y="4765354"/>
                </a:cubicBezTo>
                <a:cubicBezTo>
                  <a:pt x="6168961" y="4765354"/>
                  <a:pt x="6165287" y="4771023"/>
                  <a:pt x="6161614" y="4776693"/>
                </a:cubicBezTo>
                <a:cubicBezTo>
                  <a:pt x="6157940" y="4782362"/>
                  <a:pt x="6157940" y="4782362"/>
                  <a:pt x="6154269" y="4788031"/>
                </a:cubicBezTo>
                <a:cubicBezTo>
                  <a:pt x="6154269" y="4788031"/>
                  <a:pt x="6154269" y="4788031"/>
                  <a:pt x="6155266" y="4792702"/>
                </a:cubicBezTo>
                <a:cubicBezTo>
                  <a:pt x="6146921" y="4799369"/>
                  <a:pt x="6144247" y="4809709"/>
                  <a:pt x="6136901" y="4821047"/>
                </a:cubicBezTo>
                <a:cubicBezTo>
                  <a:pt x="6136901" y="4821047"/>
                  <a:pt x="6133227" y="4826715"/>
                  <a:pt x="6137897" y="4825717"/>
                </a:cubicBezTo>
                <a:cubicBezTo>
                  <a:pt x="6138897" y="4830389"/>
                  <a:pt x="6142571" y="4824719"/>
                  <a:pt x="6142571" y="4824719"/>
                </a:cubicBezTo>
                <a:cubicBezTo>
                  <a:pt x="6146243" y="4819049"/>
                  <a:pt x="6146243" y="4819049"/>
                  <a:pt x="6146243" y="4819049"/>
                </a:cubicBezTo>
                <a:cubicBezTo>
                  <a:pt x="6146243" y="4819049"/>
                  <a:pt x="6150913" y="4818052"/>
                  <a:pt x="6149915" y="4813382"/>
                </a:cubicBezTo>
                <a:cubicBezTo>
                  <a:pt x="6153588" y="4807712"/>
                  <a:pt x="6153588" y="4807712"/>
                  <a:pt x="6153588" y="4807712"/>
                </a:cubicBezTo>
                <a:cubicBezTo>
                  <a:pt x="6152591" y="4803042"/>
                  <a:pt x="6157262" y="4802043"/>
                  <a:pt x="6160935" y="4796376"/>
                </a:cubicBezTo>
                <a:cubicBezTo>
                  <a:pt x="6157262" y="4802043"/>
                  <a:pt x="6153192" y="4808713"/>
                  <a:pt x="6149207" y="4815058"/>
                </a:cubicBezTo>
                <a:lnTo>
                  <a:pt x="6138972" y="4830325"/>
                </a:lnTo>
                <a:lnTo>
                  <a:pt x="6138897" y="4830389"/>
                </a:lnTo>
                <a:lnTo>
                  <a:pt x="6138892" y="4830440"/>
                </a:lnTo>
                <a:lnTo>
                  <a:pt x="6137977" y="4831806"/>
                </a:lnTo>
                <a:cubicBezTo>
                  <a:pt x="6131301" y="4840559"/>
                  <a:pt x="6126879" y="4842724"/>
                  <a:pt x="6128557" y="4827713"/>
                </a:cubicBezTo>
                <a:cubicBezTo>
                  <a:pt x="6115859" y="4859731"/>
                  <a:pt x="6107514" y="4866397"/>
                  <a:pt x="6092823" y="4889075"/>
                </a:cubicBezTo>
                <a:cubicBezTo>
                  <a:pt x="6097494" y="4888076"/>
                  <a:pt x="6097494" y="4888076"/>
                  <a:pt x="6097494" y="4888076"/>
                </a:cubicBezTo>
                <a:cubicBezTo>
                  <a:pt x="6086475" y="4905082"/>
                  <a:pt x="6086475" y="4905082"/>
                  <a:pt x="6086475" y="4905082"/>
                </a:cubicBezTo>
                <a:cubicBezTo>
                  <a:pt x="6081803" y="4906081"/>
                  <a:pt x="6081803" y="4906081"/>
                  <a:pt x="6081803" y="4906081"/>
                </a:cubicBezTo>
                <a:cubicBezTo>
                  <a:pt x="6082802" y="4910751"/>
                  <a:pt x="6082802" y="4910751"/>
                  <a:pt x="6082802" y="4910751"/>
                </a:cubicBezTo>
                <a:cubicBezTo>
                  <a:pt x="6078133" y="4911750"/>
                  <a:pt x="6078133" y="4911750"/>
                  <a:pt x="6078133" y="4911750"/>
                </a:cubicBezTo>
                <a:cubicBezTo>
                  <a:pt x="6074459" y="4917418"/>
                  <a:pt x="6075455" y="4922090"/>
                  <a:pt x="6070785" y="4923087"/>
                </a:cubicBezTo>
                <a:cubicBezTo>
                  <a:pt x="6071783" y="4927760"/>
                  <a:pt x="6067111" y="4928757"/>
                  <a:pt x="6068109" y="4933427"/>
                </a:cubicBezTo>
                <a:cubicBezTo>
                  <a:pt x="6063438" y="4934426"/>
                  <a:pt x="6064437" y="4939097"/>
                  <a:pt x="6064437" y="4939097"/>
                </a:cubicBezTo>
                <a:cubicBezTo>
                  <a:pt x="6060764" y="4944766"/>
                  <a:pt x="6057090" y="4950434"/>
                  <a:pt x="6053416" y="4956103"/>
                </a:cubicBezTo>
                <a:cubicBezTo>
                  <a:pt x="6054415" y="4960774"/>
                  <a:pt x="6054415" y="4960774"/>
                  <a:pt x="6054415" y="4960774"/>
                </a:cubicBezTo>
                <a:cubicBezTo>
                  <a:pt x="6054415" y="4960774"/>
                  <a:pt x="6049743" y="4961772"/>
                  <a:pt x="6050743" y="4966443"/>
                </a:cubicBezTo>
                <a:cubicBezTo>
                  <a:pt x="6038725" y="4978779"/>
                  <a:pt x="6027705" y="4995785"/>
                  <a:pt x="6016685" y="5012793"/>
                </a:cubicBezTo>
                <a:cubicBezTo>
                  <a:pt x="6015687" y="5008121"/>
                  <a:pt x="6015687" y="5008121"/>
                  <a:pt x="6011017" y="5009120"/>
                </a:cubicBezTo>
                <a:cubicBezTo>
                  <a:pt x="6014690" y="5003451"/>
                  <a:pt x="6014690" y="5003451"/>
                  <a:pt x="6014690" y="5003451"/>
                </a:cubicBezTo>
                <a:cubicBezTo>
                  <a:pt x="6019361" y="5002453"/>
                  <a:pt x="6018363" y="4997783"/>
                  <a:pt x="6018363" y="4997783"/>
                </a:cubicBezTo>
                <a:cubicBezTo>
                  <a:pt x="6018363" y="4997783"/>
                  <a:pt x="6013693" y="4998780"/>
                  <a:pt x="6013693" y="4998780"/>
                </a:cubicBezTo>
                <a:cubicBezTo>
                  <a:pt x="6010020" y="5004450"/>
                  <a:pt x="6010020" y="5004450"/>
                  <a:pt x="6010020" y="5004450"/>
                </a:cubicBezTo>
                <a:cubicBezTo>
                  <a:pt x="6010020" y="5004450"/>
                  <a:pt x="6006346" y="5010117"/>
                  <a:pt x="6006346" y="5010117"/>
                </a:cubicBezTo>
                <a:cubicBezTo>
                  <a:pt x="6007345" y="5014789"/>
                  <a:pt x="6007345" y="5014789"/>
                  <a:pt x="6007345" y="5014789"/>
                </a:cubicBezTo>
                <a:cubicBezTo>
                  <a:pt x="6007345" y="5014789"/>
                  <a:pt x="6007345" y="5014789"/>
                  <a:pt x="6008343" y="5019460"/>
                </a:cubicBezTo>
                <a:cubicBezTo>
                  <a:pt x="5996325" y="5031796"/>
                  <a:pt x="5985305" y="5048802"/>
                  <a:pt x="5973287" y="5061138"/>
                </a:cubicBezTo>
                <a:cubicBezTo>
                  <a:pt x="5973287" y="5061138"/>
                  <a:pt x="5973287" y="5061138"/>
                  <a:pt x="5974287" y="5065808"/>
                </a:cubicBezTo>
                <a:cubicBezTo>
                  <a:pt x="5946578" y="5096150"/>
                  <a:pt x="5923543" y="5125493"/>
                  <a:pt x="5894837" y="5151162"/>
                </a:cubicBezTo>
                <a:cubicBezTo>
                  <a:pt x="5859782" y="5192842"/>
                  <a:pt x="5823731" y="5229849"/>
                  <a:pt x="5783008" y="5267853"/>
                </a:cubicBezTo>
                <a:cubicBezTo>
                  <a:pt x="5774664" y="5274520"/>
                  <a:pt x="5756977" y="5283184"/>
                  <a:pt x="5758973" y="5292525"/>
                </a:cubicBezTo>
                <a:cubicBezTo>
                  <a:pt x="5758973" y="5292525"/>
                  <a:pt x="5758973" y="5292525"/>
                  <a:pt x="5754302" y="5293524"/>
                </a:cubicBezTo>
                <a:cubicBezTo>
                  <a:pt x="5749632" y="5294521"/>
                  <a:pt x="5745958" y="5300190"/>
                  <a:pt x="5741289" y="5301187"/>
                </a:cubicBezTo>
                <a:cubicBezTo>
                  <a:pt x="5741289" y="5301187"/>
                  <a:pt x="5737613" y="5306857"/>
                  <a:pt x="5737613" y="5306857"/>
                </a:cubicBezTo>
                <a:cubicBezTo>
                  <a:pt x="5737613" y="5306857"/>
                  <a:pt x="5742285" y="5305858"/>
                  <a:pt x="5742285" y="5305858"/>
                </a:cubicBezTo>
                <a:cubicBezTo>
                  <a:pt x="5721925" y="5324862"/>
                  <a:pt x="5701562" y="5343864"/>
                  <a:pt x="5681201" y="5362868"/>
                </a:cubicBezTo>
                <a:cubicBezTo>
                  <a:pt x="5632136" y="5407539"/>
                  <a:pt x="5632136" y="5407539"/>
                  <a:pt x="5632136" y="5407539"/>
                </a:cubicBezTo>
                <a:cubicBezTo>
                  <a:pt x="5615447" y="5420874"/>
                  <a:pt x="5615447" y="5420874"/>
                  <a:pt x="5615447" y="5420874"/>
                </a:cubicBezTo>
                <a:cubicBezTo>
                  <a:pt x="5607101" y="5427540"/>
                  <a:pt x="5585743" y="5441872"/>
                  <a:pt x="5569055" y="5455206"/>
                </a:cubicBezTo>
                <a:cubicBezTo>
                  <a:pt x="5548693" y="5474208"/>
                  <a:pt x="5532003" y="5487543"/>
                  <a:pt x="5536677" y="5486546"/>
                </a:cubicBezTo>
                <a:cubicBezTo>
                  <a:pt x="5478267" y="5533212"/>
                  <a:pt x="5419857" y="5579880"/>
                  <a:pt x="5347435" y="5629544"/>
                </a:cubicBezTo>
                <a:cubicBezTo>
                  <a:pt x="5308391" y="5652537"/>
                  <a:pt x="5238643" y="5691859"/>
                  <a:pt x="5192251" y="5726192"/>
                </a:cubicBezTo>
                <a:cubicBezTo>
                  <a:pt x="5138196" y="5747510"/>
                  <a:pt x="5087133" y="5782839"/>
                  <a:pt x="5029405" y="5809826"/>
                </a:cubicBezTo>
                <a:cubicBezTo>
                  <a:pt x="5021059" y="5816493"/>
                  <a:pt x="5020060" y="5811822"/>
                  <a:pt x="5011718" y="5818489"/>
                </a:cubicBezTo>
                <a:cubicBezTo>
                  <a:pt x="4904601" y="5865795"/>
                  <a:pt x="4795491" y="5903758"/>
                  <a:pt x="4685383" y="5937051"/>
                </a:cubicBezTo>
                <a:cubicBezTo>
                  <a:pt x="4627991" y="5954197"/>
                  <a:pt x="4571271" y="5968757"/>
                  <a:pt x="4514510" y="5980274"/>
                </a:cubicBezTo>
                <a:lnTo>
                  <a:pt x="4434660" y="5991919"/>
                </a:lnTo>
                <a:lnTo>
                  <a:pt x="4450453" y="5989074"/>
                </a:lnTo>
                <a:cubicBezTo>
                  <a:pt x="4468429" y="5984623"/>
                  <a:pt x="4484527" y="5979963"/>
                  <a:pt x="4493869" y="5977967"/>
                </a:cubicBezTo>
                <a:cubicBezTo>
                  <a:pt x="4493869" y="5977967"/>
                  <a:pt x="4498541" y="5976969"/>
                  <a:pt x="4498541" y="5976969"/>
                </a:cubicBezTo>
                <a:cubicBezTo>
                  <a:pt x="4549921" y="5965993"/>
                  <a:pt x="4587289" y="5958008"/>
                  <a:pt x="4637673" y="5942359"/>
                </a:cubicBezTo>
                <a:cubicBezTo>
                  <a:pt x="4642343" y="5941362"/>
                  <a:pt x="4642343" y="5941362"/>
                  <a:pt x="4642343" y="5941362"/>
                </a:cubicBezTo>
                <a:cubicBezTo>
                  <a:pt x="4647017" y="5940363"/>
                  <a:pt x="4647017" y="5940363"/>
                  <a:pt x="4646017" y="5935692"/>
                </a:cubicBezTo>
                <a:cubicBezTo>
                  <a:pt x="4641346" y="5936690"/>
                  <a:pt x="4636675" y="5937688"/>
                  <a:pt x="4636675" y="5937688"/>
                </a:cubicBezTo>
                <a:cubicBezTo>
                  <a:pt x="4637673" y="5942359"/>
                  <a:pt x="4637673" y="5942359"/>
                  <a:pt x="4637673" y="5942359"/>
                </a:cubicBezTo>
                <a:cubicBezTo>
                  <a:pt x="4581622" y="5954334"/>
                  <a:pt x="4548924" y="5961320"/>
                  <a:pt x="4497543" y="5972298"/>
                </a:cubicBezTo>
                <a:cubicBezTo>
                  <a:pt x="4501215" y="5966629"/>
                  <a:pt x="4496545" y="5967627"/>
                  <a:pt x="4490875" y="5963954"/>
                </a:cubicBezTo>
                <a:cubicBezTo>
                  <a:pt x="4486203" y="5964951"/>
                  <a:pt x="4486203" y="5964951"/>
                  <a:pt x="4486203" y="5964951"/>
                </a:cubicBezTo>
                <a:cubicBezTo>
                  <a:pt x="4487203" y="5969623"/>
                  <a:pt x="4487203" y="5969623"/>
                  <a:pt x="4487203" y="5969623"/>
                </a:cubicBezTo>
                <a:cubicBezTo>
                  <a:pt x="4446161" y="5983274"/>
                  <a:pt x="4400129" y="5973572"/>
                  <a:pt x="4389111" y="5990578"/>
                </a:cubicBezTo>
                <a:cubicBezTo>
                  <a:pt x="4390107" y="5995251"/>
                  <a:pt x="4390107" y="5995251"/>
                  <a:pt x="4390107" y="5995251"/>
                </a:cubicBezTo>
                <a:cubicBezTo>
                  <a:pt x="4384439" y="5991577"/>
                  <a:pt x="4375097" y="5993573"/>
                  <a:pt x="4370427" y="5994571"/>
                </a:cubicBezTo>
                <a:cubicBezTo>
                  <a:pt x="4365755" y="5995569"/>
                  <a:pt x="4361085" y="5996567"/>
                  <a:pt x="4361085" y="5996567"/>
                </a:cubicBezTo>
                <a:cubicBezTo>
                  <a:pt x="4360087" y="5991897"/>
                  <a:pt x="4358091" y="5982554"/>
                  <a:pt x="4361763" y="5976885"/>
                </a:cubicBezTo>
                <a:cubicBezTo>
                  <a:pt x="4366434" y="5975888"/>
                  <a:pt x="4375777" y="5973892"/>
                  <a:pt x="4380447" y="5972893"/>
                </a:cubicBezTo>
                <a:cubicBezTo>
                  <a:pt x="4389789" y="5970899"/>
                  <a:pt x="4400129" y="5973572"/>
                  <a:pt x="4408475" y="5966906"/>
                </a:cubicBezTo>
                <a:cubicBezTo>
                  <a:pt x="4408475" y="5966906"/>
                  <a:pt x="4413145" y="5965908"/>
                  <a:pt x="4413145" y="5965908"/>
                </a:cubicBezTo>
                <a:cubicBezTo>
                  <a:pt x="4413145" y="5965908"/>
                  <a:pt x="4413145" y="5965908"/>
                  <a:pt x="4417816" y="5964910"/>
                </a:cubicBezTo>
                <a:cubicBezTo>
                  <a:pt x="4422487" y="5963913"/>
                  <a:pt x="4422487" y="5963913"/>
                  <a:pt x="4427159" y="5962914"/>
                </a:cubicBezTo>
                <a:cubicBezTo>
                  <a:pt x="4431829" y="5961917"/>
                  <a:pt x="4431829" y="5961917"/>
                  <a:pt x="4431829" y="5961917"/>
                </a:cubicBezTo>
                <a:cubicBezTo>
                  <a:pt x="4431829" y="5961917"/>
                  <a:pt x="4430831" y="5957245"/>
                  <a:pt x="4426161" y="5958243"/>
                </a:cubicBezTo>
                <a:cubicBezTo>
                  <a:pt x="4421489" y="5959242"/>
                  <a:pt x="4416819" y="5960239"/>
                  <a:pt x="4416819" y="5960239"/>
                </a:cubicBezTo>
                <a:cubicBezTo>
                  <a:pt x="4412147" y="5961238"/>
                  <a:pt x="4412147" y="5961238"/>
                  <a:pt x="4412147" y="5961238"/>
                </a:cubicBezTo>
                <a:cubicBezTo>
                  <a:pt x="4415820" y="5955568"/>
                  <a:pt x="4411149" y="5956566"/>
                  <a:pt x="4411149" y="5956566"/>
                </a:cubicBezTo>
                <a:cubicBezTo>
                  <a:pt x="4406479" y="5957564"/>
                  <a:pt x="4406479" y="5957564"/>
                  <a:pt x="4406479" y="5957564"/>
                </a:cubicBezTo>
                <a:cubicBezTo>
                  <a:pt x="4406479" y="5957564"/>
                  <a:pt x="4401807" y="5958561"/>
                  <a:pt x="4401807" y="5958561"/>
                </a:cubicBezTo>
                <a:cubicBezTo>
                  <a:pt x="4402805" y="5963232"/>
                  <a:pt x="4402805" y="5963232"/>
                  <a:pt x="4402805" y="5963232"/>
                </a:cubicBezTo>
                <a:cubicBezTo>
                  <a:pt x="4399132" y="5968902"/>
                  <a:pt x="4388792" y="5966227"/>
                  <a:pt x="4379449" y="5968223"/>
                </a:cubicBezTo>
                <a:cubicBezTo>
                  <a:pt x="4374779" y="5969221"/>
                  <a:pt x="4370107" y="5970218"/>
                  <a:pt x="4360765" y="5972214"/>
                </a:cubicBezTo>
                <a:cubicBezTo>
                  <a:pt x="4332741" y="5978202"/>
                  <a:pt x="4332741" y="5978202"/>
                  <a:pt x="4332741" y="5978202"/>
                </a:cubicBezTo>
                <a:cubicBezTo>
                  <a:pt x="4327071" y="5974530"/>
                  <a:pt x="4328067" y="5979200"/>
                  <a:pt x="4328067" y="5979200"/>
                </a:cubicBezTo>
                <a:cubicBezTo>
                  <a:pt x="4328067" y="5979200"/>
                  <a:pt x="4329067" y="5983871"/>
                  <a:pt x="4333738" y="5982874"/>
                </a:cubicBezTo>
                <a:cubicBezTo>
                  <a:pt x="4352421" y="5978882"/>
                  <a:pt x="4352421" y="5978882"/>
                  <a:pt x="4352421" y="5978882"/>
                </a:cubicBezTo>
                <a:cubicBezTo>
                  <a:pt x="4348747" y="5984549"/>
                  <a:pt x="4346073" y="5994892"/>
                  <a:pt x="4347071" y="5999562"/>
                </a:cubicBezTo>
                <a:cubicBezTo>
                  <a:pt x="4342400" y="6000559"/>
                  <a:pt x="4337729" y="6001556"/>
                  <a:pt x="4337729" y="6001556"/>
                </a:cubicBezTo>
                <a:cubicBezTo>
                  <a:pt x="4333057" y="6002555"/>
                  <a:pt x="4333057" y="6002555"/>
                  <a:pt x="4333057" y="6002555"/>
                </a:cubicBezTo>
                <a:cubicBezTo>
                  <a:pt x="4336731" y="5996886"/>
                  <a:pt x="4336731" y="5996886"/>
                  <a:pt x="4336731" y="5996886"/>
                </a:cubicBezTo>
                <a:cubicBezTo>
                  <a:pt x="4336731" y="5996886"/>
                  <a:pt x="4332060" y="5997884"/>
                  <a:pt x="4331061" y="5993214"/>
                </a:cubicBezTo>
                <a:cubicBezTo>
                  <a:pt x="4326391" y="5994211"/>
                  <a:pt x="4327390" y="5998882"/>
                  <a:pt x="4322719" y="5999880"/>
                </a:cubicBezTo>
                <a:cubicBezTo>
                  <a:pt x="4322719" y="5999880"/>
                  <a:pt x="4318046" y="6000879"/>
                  <a:pt x="4318046" y="6000879"/>
                </a:cubicBezTo>
                <a:cubicBezTo>
                  <a:pt x="4313376" y="6001876"/>
                  <a:pt x="4307707" y="5998202"/>
                  <a:pt x="4298365" y="6000199"/>
                </a:cubicBezTo>
                <a:cubicBezTo>
                  <a:pt x="4279681" y="6004190"/>
                  <a:pt x="4302039" y="5994529"/>
                  <a:pt x="4287027" y="5992853"/>
                </a:cubicBezTo>
                <a:cubicBezTo>
                  <a:pt x="4279681" y="6004190"/>
                  <a:pt x="4263672" y="5997842"/>
                  <a:pt x="4253332" y="5995167"/>
                </a:cubicBezTo>
                <a:cubicBezTo>
                  <a:pt x="4254329" y="5999839"/>
                  <a:pt x="4255329" y="6004508"/>
                  <a:pt x="4250657" y="6005506"/>
                </a:cubicBezTo>
                <a:cubicBezTo>
                  <a:pt x="4249659" y="6000836"/>
                  <a:pt x="4248661" y="5996165"/>
                  <a:pt x="4243989" y="5997163"/>
                </a:cubicBezTo>
                <a:cubicBezTo>
                  <a:pt x="4240317" y="6002832"/>
                  <a:pt x="4226303" y="6005825"/>
                  <a:pt x="4216961" y="6007822"/>
                </a:cubicBezTo>
                <a:cubicBezTo>
                  <a:pt x="4219637" y="5997482"/>
                  <a:pt x="4186939" y="6004467"/>
                  <a:pt x="4183267" y="6010136"/>
                </a:cubicBezTo>
                <a:cubicBezTo>
                  <a:pt x="4178595" y="6011135"/>
                  <a:pt x="4178595" y="6011135"/>
                  <a:pt x="4178595" y="6011135"/>
                </a:cubicBezTo>
                <a:cubicBezTo>
                  <a:pt x="4164583" y="6014128"/>
                  <a:pt x="4176599" y="6001792"/>
                  <a:pt x="4162587" y="6004786"/>
                </a:cubicBezTo>
                <a:cubicBezTo>
                  <a:pt x="4154243" y="6011453"/>
                  <a:pt x="4150570" y="6017122"/>
                  <a:pt x="4126216" y="6017440"/>
                </a:cubicBezTo>
                <a:cubicBezTo>
                  <a:pt x="4115876" y="6014765"/>
                  <a:pt x="4100865" y="6013088"/>
                  <a:pt x="4086851" y="6016083"/>
                </a:cubicBezTo>
                <a:cubicBezTo>
                  <a:pt x="4082181" y="6017080"/>
                  <a:pt x="4072838" y="6019077"/>
                  <a:pt x="4067171" y="6015403"/>
                </a:cubicBezTo>
                <a:cubicBezTo>
                  <a:pt x="4038144" y="6016720"/>
                  <a:pt x="4061501" y="6011729"/>
                  <a:pt x="4040821" y="6006380"/>
                </a:cubicBezTo>
                <a:cubicBezTo>
                  <a:pt x="4024132" y="6019713"/>
                  <a:pt x="3962092" y="6003663"/>
                  <a:pt x="3944405" y="6012325"/>
                </a:cubicBezTo>
                <a:cubicBezTo>
                  <a:pt x="3965085" y="6017676"/>
                  <a:pt x="3925723" y="6016317"/>
                  <a:pt x="3925723" y="6016317"/>
                </a:cubicBezTo>
                <a:cubicBezTo>
                  <a:pt x="3921050" y="6017316"/>
                  <a:pt x="3916380" y="6018314"/>
                  <a:pt x="3911709" y="6019311"/>
                </a:cubicBezTo>
                <a:cubicBezTo>
                  <a:pt x="3852664" y="6017274"/>
                  <a:pt x="3818969" y="6019588"/>
                  <a:pt x="3784954" y="5997550"/>
                </a:cubicBezTo>
                <a:cubicBezTo>
                  <a:pt x="3782279" y="6007888"/>
                  <a:pt x="3744593" y="5991520"/>
                  <a:pt x="3731576" y="5999185"/>
                </a:cubicBezTo>
                <a:cubicBezTo>
                  <a:pt x="3741917" y="6001860"/>
                  <a:pt x="3706225" y="5994832"/>
                  <a:pt x="3701555" y="5995831"/>
                </a:cubicBezTo>
                <a:cubicBezTo>
                  <a:pt x="3701555" y="5995831"/>
                  <a:pt x="3706225" y="5994832"/>
                  <a:pt x="3706225" y="5994832"/>
                </a:cubicBezTo>
                <a:cubicBezTo>
                  <a:pt x="3667859" y="5998145"/>
                  <a:pt x="3636839" y="5990119"/>
                  <a:pt x="3591805" y="5985087"/>
                </a:cubicBezTo>
                <a:cubicBezTo>
                  <a:pt x="3603144" y="5992434"/>
                  <a:pt x="3575797" y="5978739"/>
                  <a:pt x="3573122" y="5989079"/>
                </a:cubicBezTo>
                <a:cubicBezTo>
                  <a:pt x="3571125" y="5979738"/>
                  <a:pt x="3553439" y="5988402"/>
                  <a:pt x="3537430" y="5982053"/>
                </a:cubicBezTo>
                <a:cubicBezTo>
                  <a:pt x="3557113" y="5982733"/>
                  <a:pt x="3542781" y="5961373"/>
                  <a:pt x="3541104" y="5976384"/>
                </a:cubicBezTo>
                <a:cubicBezTo>
                  <a:pt x="3512081" y="5977701"/>
                  <a:pt x="3484733" y="5964007"/>
                  <a:pt x="3465050" y="5963328"/>
                </a:cubicBezTo>
                <a:cubicBezTo>
                  <a:pt x="3476388" y="5970674"/>
                  <a:pt x="3445368" y="5962647"/>
                  <a:pt x="3430358" y="5960971"/>
                </a:cubicBezTo>
                <a:cubicBezTo>
                  <a:pt x="3430358" y="5960971"/>
                  <a:pt x="3435029" y="5959972"/>
                  <a:pt x="3439699" y="5958974"/>
                </a:cubicBezTo>
                <a:cubicBezTo>
                  <a:pt x="3404008" y="5951948"/>
                  <a:pt x="3384325" y="5951268"/>
                  <a:pt x="3363648" y="5945918"/>
                </a:cubicBezTo>
                <a:cubicBezTo>
                  <a:pt x="3342967" y="5940568"/>
                  <a:pt x="3323285" y="5939888"/>
                  <a:pt x="3280927" y="5924516"/>
                </a:cubicBezTo>
                <a:cubicBezTo>
                  <a:pt x="3280927" y="5924516"/>
                  <a:pt x="3290268" y="5922520"/>
                  <a:pt x="3275257" y="5920844"/>
                </a:cubicBezTo>
                <a:cubicBezTo>
                  <a:pt x="3260247" y="5919166"/>
                  <a:pt x="3281924" y="5929188"/>
                  <a:pt x="3261244" y="5923839"/>
                </a:cubicBezTo>
                <a:cubicBezTo>
                  <a:pt x="3244238" y="5912818"/>
                  <a:pt x="3229227" y="5911142"/>
                  <a:pt x="3215214" y="5914135"/>
                </a:cubicBezTo>
                <a:cubicBezTo>
                  <a:pt x="3202877" y="5902119"/>
                  <a:pt x="3203875" y="5906789"/>
                  <a:pt x="3201879" y="5897447"/>
                </a:cubicBezTo>
                <a:cubicBezTo>
                  <a:pt x="3192538" y="5899442"/>
                  <a:pt x="3187867" y="5900441"/>
                  <a:pt x="3172855" y="5898763"/>
                </a:cubicBezTo>
                <a:cubicBezTo>
                  <a:pt x="3171857" y="5894093"/>
                  <a:pt x="3182197" y="5896768"/>
                  <a:pt x="3171857" y="5894093"/>
                </a:cubicBezTo>
                <a:cubicBezTo>
                  <a:pt x="3152175" y="5893412"/>
                  <a:pt x="3128502" y="5874051"/>
                  <a:pt x="3099478" y="5875367"/>
                </a:cubicBezTo>
                <a:cubicBezTo>
                  <a:pt x="3097482" y="5866024"/>
                  <a:pt x="3114489" y="5877044"/>
                  <a:pt x="3119159" y="5876046"/>
                </a:cubicBezTo>
                <a:cubicBezTo>
                  <a:pt x="3096485" y="5861354"/>
                  <a:pt x="3073128" y="5866344"/>
                  <a:pt x="3059795" y="5849654"/>
                </a:cubicBezTo>
                <a:cubicBezTo>
                  <a:pt x="3050452" y="5851652"/>
                  <a:pt x="3072131" y="5861672"/>
                  <a:pt x="3056122" y="5855324"/>
                </a:cubicBezTo>
                <a:cubicBezTo>
                  <a:pt x="3060792" y="5854327"/>
                  <a:pt x="3054124" y="5845982"/>
                  <a:pt x="3039115" y="5844305"/>
                </a:cubicBezTo>
                <a:cubicBezTo>
                  <a:pt x="3026099" y="5851970"/>
                  <a:pt x="3001427" y="5827936"/>
                  <a:pt x="3003423" y="5837278"/>
                </a:cubicBezTo>
                <a:cubicBezTo>
                  <a:pt x="2997755" y="5833604"/>
                  <a:pt x="2992086" y="5829932"/>
                  <a:pt x="2986416" y="5826258"/>
                </a:cubicBezTo>
                <a:cubicBezTo>
                  <a:pt x="2986416" y="5826258"/>
                  <a:pt x="2986416" y="5826258"/>
                  <a:pt x="2981746" y="5827257"/>
                </a:cubicBezTo>
                <a:cubicBezTo>
                  <a:pt x="2987413" y="5830929"/>
                  <a:pt x="2993083" y="5834603"/>
                  <a:pt x="2993083" y="5834603"/>
                </a:cubicBezTo>
                <a:cubicBezTo>
                  <a:pt x="2978073" y="5832925"/>
                  <a:pt x="2965737" y="5820909"/>
                  <a:pt x="2953401" y="5808891"/>
                </a:cubicBezTo>
                <a:cubicBezTo>
                  <a:pt x="2949727" y="5814561"/>
                  <a:pt x="2944059" y="5810887"/>
                  <a:pt x="2937391" y="5802543"/>
                </a:cubicBezTo>
                <a:cubicBezTo>
                  <a:pt x="2928048" y="5804539"/>
                  <a:pt x="2934716" y="5812883"/>
                  <a:pt x="2940386" y="5816557"/>
                </a:cubicBezTo>
                <a:cubicBezTo>
                  <a:pt x="2935713" y="5817555"/>
                  <a:pt x="2935713" y="5817555"/>
                  <a:pt x="2935713" y="5817555"/>
                </a:cubicBezTo>
                <a:cubicBezTo>
                  <a:pt x="2929046" y="5809211"/>
                  <a:pt x="2903696" y="5804858"/>
                  <a:pt x="2902699" y="5800186"/>
                </a:cubicBezTo>
                <a:cubicBezTo>
                  <a:pt x="2901701" y="5795516"/>
                  <a:pt x="2901701" y="5795516"/>
                  <a:pt x="2901701" y="5795516"/>
                </a:cubicBezTo>
                <a:cubicBezTo>
                  <a:pt x="2907370" y="5799188"/>
                  <a:pt x="2912041" y="5798190"/>
                  <a:pt x="2912041" y="5798190"/>
                </a:cubicBezTo>
                <a:cubicBezTo>
                  <a:pt x="2917710" y="5801864"/>
                  <a:pt x="2917710" y="5801864"/>
                  <a:pt x="2917710" y="5801864"/>
                </a:cubicBezTo>
                <a:cubicBezTo>
                  <a:pt x="2922381" y="5800865"/>
                  <a:pt x="2916711" y="5797193"/>
                  <a:pt x="2916711" y="5797193"/>
                </a:cubicBezTo>
                <a:cubicBezTo>
                  <a:pt x="2911042" y="5793520"/>
                  <a:pt x="2905374" y="5789848"/>
                  <a:pt x="2900702" y="5790845"/>
                </a:cubicBezTo>
                <a:cubicBezTo>
                  <a:pt x="2904375" y="5785175"/>
                  <a:pt x="2854671" y="5781142"/>
                  <a:pt x="2878026" y="5776152"/>
                </a:cubicBezTo>
                <a:cubicBezTo>
                  <a:pt x="2863016" y="5774474"/>
                  <a:pt x="2847008" y="5768126"/>
                  <a:pt x="2830996" y="5761779"/>
                </a:cubicBezTo>
                <a:cubicBezTo>
                  <a:pt x="2819659" y="5754432"/>
                  <a:pt x="2808323" y="5747087"/>
                  <a:pt x="2802653" y="5743413"/>
                </a:cubicBezTo>
                <a:cubicBezTo>
                  <a:pt x="2801655" y="5738743"/>
                  <a:pt x="2801655" y="5738743"/>
                  <a:pt x="2796984" y="5739740"/>
                </a:cubicBezTo>
                <a:cubicBezTo>
                  <a:pt x="2796984" y="5739740"/>
                  <a:pt x="2795985" y="5735071"/>
                  <a:pt x="2792311" y="5740738"/>
                </a:cubicBezTo>
                <a:cubicBezTo>
                  <a:pt x="2769637" y="5726046"/>
                  <a:pt x="2729955" y="5700335"/>
                  <a:pt x="2707279" y="5685642"/>
                </a:cubicBezTo>
                <a:cubicBezTo>
                  <a:pt x="2695940" y="5678297"/>
                  <a:pt x="2688275" y="5665282"/>
                  <a:pt x="2676938" y="5657935"/>
                </a:cubicBezTo>
                <a:cubicBezTo>
                  <a:pt x="2624918" y="5620207"/>
                  <a:pt x="2565553" y="5593817"/>
                  <a:pt x="2520882" y="5544750"/>
                </a:cubicBezTo>
                <a:cubicBezTo>
                  <a:pt x="2467186" y="5522032"/>
                  <a:pt x="2439519" y="5483984"/>
                  <a:pt x="2389498" y="5455598"/>
                </a:cubicBezTo>
                <a:cubicBezTo>
                  <a:pt x="2396165" y="5463942"/>
                  <a:pt x="2402831" y="5472286"/>
                  <a:pt x="2399159" y="5477954"/>
                </a:cubicBezTo>
                <a:cubicBezTo>
                  <a:pt x="2382151" y="5466937"/>
                  <a:pt x="2376483" y="5463264"/>
                  <a:pt x="2364147" y="5451245"/>
                </a:cubicBezTo>
                <a:cubicBezTo>
                  <a:pt x="2358476" y="5447574"/>
                  <a:pt x="2352809" y="5443900"/>
                  <a:pt x="2347139" y="5440226"/>
                </a:cubicBezTo>
                <a:cubicBezTo>
                  <a:pt x="2346142" y="5435556"/>
                  <a:pt x="2344146" y="5426213"/>
                  <a:pt x="2345143" y="5430885"/>
                </a:cubicBezTo>
                <a:cubicBezTo>
                  <a:pt x="2338477" y="5422541"/>
                  <a:pt x="2339474" y="5427211"/>
                  <a:pt x="2340472" y="5431882"/>
                </a:cubicBezTo>
                <a:cubicBezTo>
                  <a:pt x="2305461" y="5405174"/>
                  <a:pt x="2318476" y="5397508"/>
                  <a:pt x="2322149" y="5391840"/>
                </a:cubicBezTo>
                <a:cubicBezTo>
                  <a:pt x="2321151" y="5387168"/>
                  <a:pt x="2321151" y="5387168"/>
                  <a:pt x="2315481" y="5383495"/>
                </a:cubicBezTo>
                <a:cubicBezTo>
                  <a:pt x="2315481" y="5383495"/>
                  <a:pt x="2313487" y="5374154"/>
                  <a:pt x="2309813" y="5379823"/>
                </a:cubicBezTo>
                <a:cubicBezTo>
                  <a:pt x="2309813" y="5379823"/>
                  <a:pt x="2308814" y="5375151"/>
                  <a:pt x="2304144" y="5376149"/>
                </a:cubicBezTo>
                <a:cubicBezTo>
                  <a:pt x="2311490" y="5364811"/>
                  <a:pt x="2289812" y="5354789"/>
                  <a:pt x="2280470" y="5356786"/>
                </a:cubicBezTo>
                <a:cubicBezTo>
                  <a:pt x="2279473" y="5352116"/>
                  <a:pt x="2274800" y="5353113"/>
                  <a:pt x="2274800" y="5353113"/>
                </a:cubicBezTo>
                <a:cubicBezTo>
                  <a:pt x="2270129" y="5354112"/>
                  <a:pt x="2270129" y="5354112"/>
                  <a:pt x="2275799" y="5357784"/>
                </a:cubicBezTo>
                <a:cubicBezTo>
                  <a:pt x="2276796" y="5362454"/>
                  <a:pt x="2282467" y="5366128"/>
                  <a:pt x="2282467" y="5366128"/>
                </a:cubicBezTo>
                <a:cubicBezTo>
                  <a:pt x="2278793" y="5371797"/>
                  <a:pt x="2254120" y="5347763"/>
                  <a:pt x="2258113" y="5366446"/>
                </a:cubicBezTo>
                <a:cubicBezTo>
                  <a:pt x="2257114" y="5361775"/>
                  <a:pt x="2257114" y="5361775"/>
                  <a:pt x="2257114" y="5361775"/>
                </a:cubicBezTo>
                <a:cubicBezTo>
                  <a:pt x="2238112" y="5341415"/>
                  <a:pt x="2187771" y="5288675"/>
                  <a:pt x="2230129" y="5304046"/>
                </a:cubicBezTo>
                <a:cubicBezTo>
                  <a:pt x="2229131" y="5299376"/>
                  <a:pt x="2229131" y="5299376"/>
                  <a:pt x="2224460" y="5300373"/>
                </a:cubicBezTo>
                <a:cubicBezTo>
                  <a:pt x="2223461" y="5295703"/>
                  <a:pt x="2223461" y="5295703"/>
                  <a:pt x="2223461" y="5295703"/>
                </a:cubicBezTo>
                <a:cubicBezTo>
                  <a:pt x="2210128" y="5279014"/>
                  <a:pt x="2198790" y="5271669"/>
                  <a:pt x="2184458" y="5250308"/>
                </a:cubicBezTo>
                <a:cubicBezTo>
                  <a:pt x="2181783" y="5260648"/>
                  <a:pt x="2161782" y="5235617"/>
                  <a:pt x="2156113" y="5231944"/>
                </a:cubicBezTo>
                <a:cubicBezTo>
                  <a:pt x="2156113" y="5231944"/>
                  <a:pt x="2156113" y="5231944"/>
                  <a:pt x="2155116" y="5227273"/>
                </a:cubicBezTo>
                <a:cubicBezTo>
                  <a:pt x="2155116" y="5227273"/>
                  <a:pt x="2150443" y="5228270"/>
                  <a:pt x="2150443" y="5228270"/>
                </a:cubicBezTo>
                <a:cubicBezTo>
                  <a:pt x="2144775" y="5224598"/>
                  <a:pt x="2144775" y="5224598"/>
                  <a:pt x="2139106" y="5220925"/>
                </a:cubicBezTo>
                <a:cubicBezTo>
                  <a:pt x="2140105" y="5225596"/>
                  <a:pt x="2140105" y="5225596"/>
                  <a:pt x="2140105" y="5225596"/>
                </a:cubicBezTo>
                <a:cubicBezTo>
                  <a:pt x="2145773" y="5229268"/>
                  <a:pt x="2145773" y="5229268"/>
                  <a:pt x="2146772" y="5233939"/>
                </a:cubicBezTo>
                <a:cubicBezTo>
                  <a:pt x="2146772" y="5233939"/>
                  <a:pt x="2136431" y="5231265"/>
                  <a:pt x="2129765" y="5222920"/>
                </a:cubicBezTo>
                <a:cubicBezTo>
                  <a:pt x="2124095" y="5219247"/>
                  <a:pt x="2112757" y="5211902"/>
                  <a:pt x="2109085" y="5217571"/>
                </a:cubicBezTo>
                <a:cubicBezTo>
                  <a:pt x="2107089" y="5208228"/>
                  <a:pt x="2100421" y="5199886"/>
                  <a:pt x="2093754" y="5191540"/>
                </a:cubicBezTo>
                <a:cubicBezTo>
                  <a:pt x="2098425" y="5190542"/>
                  <a:pt x="2098425" y="5190542"/>
                  <a:pt x="2098425" y="5190542"/>
                </a:cubicBezTo>
                <a:cubicBezTo>
                  <a:pt x="2097428" y="5185872"/>
                  <a:pt x="2097428" y="5185872"/>
                  <a:pt x="2097428" y="5185872"/>
                </a:cubicBezTo>
                <a:cubicBezTo>
                  <a:pt x="2097428" y="5185872"/>
                  <a:pt x="2096431" y="5181200"/>
                  <a:pt x="2091758" y="5182198"/>
                </a:cubicBezTo>
                <a:cubicBezTo>
                  <a:pt x="2090760" y="5177526"/>
                  <a:pt x="2085092" y="5173855"/>
                  <a:pt x="2084094" y="5169184"/>
                </a:cubicBezTo>
                <a:cubicBezTo>
                  <a:pt x="2079423" y="5170181"/>
                  <a:pt x="2078424" y="5165510"/>
                  <a:pt x="2078424" y="5165510"/>
                </a:cubicBezTo>
                <a:cubicBezTo>
                  <a:pt x="2071758" y="5157166"/>
                  <a:pt x="2070760" y="5152495"/>
                  <a:pt x="2074434" y="5146826"/>
                </a:cubicBezTo>
                <a:cubicBezTo>
                  <a:pt x="2082098" y="5159841"/>
                  <a:pt x="2088764" y="5168185"/>
                  <a:pt x="2093436" y="5167188"/>
                </a:cubicBezTo>
                <a:cubicBezTo>
                  <a:pt x="2086768" y="5158842"/>
                  <a:pt x="2091440" y="5157844"/>
                  <a:pt x="2090442" y="5153174"/>
                </a:cubicBezTo>
                <a:cubicBezTo>
                  <a:pt x="2084772" y="5149501"/>
                  <a:pt x="2083775" y="5144830"/>
                  <a:pt x="2078108" y="5141157"/>
                </a:cubicBezTo>
                <a:cubicBezTo>
                  <a:pt x="2061779" y="5110457"/>
                  <a:pt x="2038785" y="5071411"/>
                  <a:pt x="2013114" y="5042706"/>
                </a:cubicBezTo>
                <a:cubicBezTo>
                  <a:pt x="2000779" y="5030688"/>
                  <a:pt x="1982773" y="5014999"/>
                  <a:pt x="1971436" y="5007652"/>
                </a:cubicBezTo>
                <a:cubicBezTo>
                  <a:pt x="1970438" y="5002981"/>
                  <a:pt x="1970438" y="5002981"/>
                  <a:pt x="1975108" y="5001984"/>
                </a:cubicBezTo>
                <a:cubicBezTo>
                  <a:pt x="1974111" y="4997311"/>
                  <a:pt x="1974111" y="4997311"/>
                  <a:pt x="1968442" y="4993638"/>
                </a:cubicBezTo>
                <a:cubicBezTo>
                  <a:pt x="1967443" y="4988969"/>
                  <a:pt x="1962774" y="4989966"/>
                  <a:pt x="1962774" y="4989966"/>
                </a:cubicBezTo>
                <a:cubicBezTo>
                  <a:pt x="1962774" y="4989966"/>
                  <a:pt x="1963771" y="4994637"/>
                  <a:pt x="1963771" y="4994637"/>
                </a:cubicBezTo>
                <a:cubicBezTo>
                  <a:pt x="1958102" y="4990965"/>
                  <a:pt x="1957103" y="4986292"/>
                  <a:pt x="1951435" y="4982619"/>
                </a:cubicBezTo>
                <a:cubicBezTo>
                  <a:pt x="1951435" y="4982619"/>
                  <a:pt x="1950437" y="4977949"/>
                  <a:pt x="1955107" y="4976952"/>
                </a:cubicBezTo>
                <a:cubicBezTo>
                  <a:pt x="1942773" y="4964934"/>
                  <a:pt x="1930437" y="4952916"/>
                  <a:pt x="1923769" y="4944572"/>
                </a:cubicBezTo>
                <a:cubicBezTo>
                  <a:pt x="1923769" y="4944572"/>
                  <a:pt x="1923769" y="4944572"/>
                  <a:pt x="1922772" y="4939901"/>
                </a:cubicBezTo>
                <a:cubicBezTo>
                  <a:pt x="1922772" y="4939901"/>
                  <a:pt x="1918100" y="4940898"/>
                  <a:pt x="1918100" y="4940898"/>
                </a:cubicBezTo>
                <a:cubicBezTo>
                  <a:pt x="1913429" y="4941897"/>
                  <a:pt x="1913429" y="4941897"/>
                  <a:pt x="1913429" y="4941897"/>
                </a:cubicBezTo>
                <a:cubicBezTo>
                  <a:pt x="1913429" y="4941897"/>
                  <a:pt x="1913429" y="4941897"/>
                  <a:pt x="1912432" y="4937227"/>
                </a:cubicBezTo>
                <a:cubicBezTo>
                  <a:pt x="1906763" y="4933553"/>
                  <a:pt x="1902092" y="4934551"/>
                  <a:pt x="1902092" y="4934551"/>
                </a:cubicBezTo>
                <a:lnTo>
                  <a:pt x="1904088" y="4943893"/>
                </a:lnTo>
                <a:lnTo>
                  <a:pt x="1898418" y="4940221"/>
                </a:lnTo>
                <a:cubicBezTo>
                  <a:pt x="1891752" y="4931875"/>
                  <a:pt x="1878418" y="4915188"/>
                  <a:pt x="1873746" y="4916186"/>
                </a:cubicBezTo>
                <a:cubicBezTo>
                  <a:pt x="1851750" y="4881812"/>
                  <a:pt x="1858417" y="4890155"/>
                  <a:pt x="1855423" y="4876142"/>
                </a:cubicBezTo>
                <a:cubicBezTo>
                  <a:pt x="1841090" y="4854784"/>
                  <a:pt x="1853746" y="4891153"/>
                  <a:pt x="1845083" y="4873468"/>
                </a:cubicBezTo>
                <a:cubicBezTo>
                  <a:pt x="1844085" y="4868797"/>
                  <a:pt x="1851432" y="4857458"/>
                  <a:pt x="1840093" y="4850113"/>
                </a:cubicBezTo>
                <a:cubicBezTo>
                  <a:pt x="1842089" y="4859454"/>
                  <a:pt x="1838417" y="4865123"/>
                  <a:pt x="1831749" y="4856779"/>
                </a:cubicBezTo>
                <a:cubicBezTo>
                  <a:pt x="1837418" y="4860453"/>
                  <a:pt x="1833427" y="4841769"/>
                  <a:pt x="1828756" y="4842767"/>
                </a:cubicBezTo>
                <a:cubicBezTo>
                  <a:pt x="1811748" y="4831747"/>
                  <a:pt x="1793107" y="4767351"/>
                  <a:pt x="1767437" y="4738646"/>
                </a:cubicBezTo>
                <a:cubicBezTo>
                  <a:pt x="1774784" y="4727309"/>
                  <a:pt x="1757775" y="4716290"/>
                  <a:pt x="1759453" y="4701279"/>
                </a:cubicBezTo>
                <a:cubicBezTo>
                  <a:pt x="1752106" y="4712616"/>
                  <a:pt x="1732786" y="4667902"/>
                  <a:pt x="1748116" y="4693932"/>
                </a:cubicBezTo>
                <a:cubicBezTo>
                  <a:pt x="1740451" y="4680917"/>
                  <a:pt x="1733783" y="4672573"/>
                  <a:pt x="1730789" y="4658560"/>
                </a:cubicBezTo>
                <a:cubicBezTo>
                  <a:pt x="1727117" y="4664228"/>
                  <a:pt x="1729114" y="4673570"/>
                  <a:pt x="1720450" y="4655885"/>
                </a:cubicBezTo>
                <a:cubicBezTo>
                  <a:pt x="1720450" y="4655885"/>
                  <a:pt x="1725121" y="4654886"/>
                  <a:pt x="1724123" y="4650215"/>
                </a:cubicBezTo>
                <a:cubicBezTo>
                  <a:pt x="1709111" y="4648539"/>
                  <a:pt x="1715142" y="4608176"/>
                  <a:pt x="1694462" y="4602826"/>
                </a:cubicBezTo>
                <a:cubicBezTo>
                  <a:pt x="1701807" y="4591488"/>
                  <a:pt x="1679131" y="4576797"/>
                  <a:pt x="1686478" y="4565458"/>
                </a:cubicBezTo>
                <a:cubicBezTo>
                  <a:pt x="1679810" y="4557114"/>
                  <a:pt x="1675140" y="4558111"/>
                  <a:pt x="1667476" y="4545098"/>
                </a:cubicBezTo>
                <a:cubicBezTo>
                  <a:pt x="1684482" y="4556117"/>
                  <a:pt x="1663483" y="4526412"/>
                  <a:pt x="1666159" y="4516074"/>
                </a:cubicBezTo>
                <a:cubicBezTo>
                  <a:pt x="1650149" y="4509724"/>
                  <a:pt x="1652505" y="4475032"/>
                  <a:pt x="1643164" y="4477028"/>
                </a:cubicBezTo>
                <a:cubicBezTo>
                  <a:pt x="1640169" y="4463014"/>
                  <a:pt x="1640169" y="4463014"/>
                  <a:pt x="1647836" y="4476029"/>
                </a:cubicBezTo>
                <a:cubicBezTo>
                  <a:pt x="1639172" y="4458344"/>
                  <a:pt x="1629511" y="4435986"/>
                  <a:pt x="1625519" y="4417302"/>
                </a:cubicBezTo>
                <a:cubicBezTo>
                  <a:pt x="1631188" y="4420976"/>
                  <a:pt x="1632186" y="4425648"/>
                  <a:pt x="1636858" y="4424649"/>
                </a:cubicBezTo>
                <a:lnTo>
                  <a:pt x="1643326" y="4435630"/>
                </a:lnTo>
                <a:lnTo>
                  <a:pt x="1642725" y="4443543"/>
                </a:lnTo>
                <a:cubicBezTo>
                  <a:pt x="1642765" y="4446586"/>
                  <a:pt x="1641849" y="4448003"/>
                  <a:pt x="1636179" y="4444330"/>
                </a:cubicBezTo>
                <a:cubicBezTo>
                  <a:pt x="1642846" y="4452675"/>
                  <a:pt x="1644841" y="4462017"/>
                  <a:pt x="1649512" y="4461018"/>
                </a:cubicBezTo>
                <a:cubicBezTo>
                  <a:pt x="1651508" y="4470362"/>
                  <a:pt x="1659173" y="4483377"/>
                  <a:pt x="1665839" y="4491720"/>
                </a:cubicBezTo>
                <a:cubicBezTo>
                  <a:pt x="1666838" y="4496392"/>
                  <a:pt x="1666838" y="4496392"/>
                  <a:pt x="1666838" y="4496392"/>
                </a:cubicBezTo>
                <a:cubicBezTo>
                  <a:pt x="1667836" y="4501062"/>
                  <a:pt x="1667836" y="4501062"/>
                  <a:pt x="1667836" y="4501062"/>
                </a:cubicBezTo>
                <a:cubicBezTo>
                  <a:pt x="1672506" y="4500064"/>
                  <a:pt x="1672506" y="4500064"/>
                  <a:pt x="1672506" y="4500064"/>
                </a:cubicBezTo>
                <a:cubicBezTo>
                  <a:pt x="1672506" y="4500064"/>
                  <a:pt x="1675182" y="4489725"/>
                  <a:pt x="1672188" y="4475711"/>
                </a:cubicBezTo>
                <a:cubicBezTo>
                  <a:pt x="1666519" y="4472037"/>
                  <a:pt x="1666519" y="4472037"/>
                  <a:pt x="1666519" y="4472037"/>
                </a:cubicBezTo>
                <a:cubicBezTo>
                  <a:pt x="1665521" y="4467367"/>
                  <a:pt x="1665521" y="4467367"/>
                  <a:pt x="1665521" y="4467367"/>
                </a:cubicBezTo>
                <a:cubicBezTo>
                  <a:pt x="1665521" y="4467367"/>
                  <a:pt x="1664523" y="4462696"/>
                  <a:pt x="1659852" y="4463695"/>
                </a:cubicBezTo>
                <a:cubicBezTo>
                  <a:pt x="1661530" y="4448683"/>
                  <a:pt x="1662527" y="4453355"/>
                  <a:pt x="1652866" y="4430997"/>
                </a:cubicBezTo>
                <a:cubicBezTo>
                  <a:pt x="1657538" y="4429998"/>
                  <a:pt x="1662208" y="4429001"/>
                  <a:pt x="1664883" y="4418662"/>
                </a:cubicBezTo>
                <a:cubicBezTo>
                  <a:pt x="1655222" y="4396304"/>
                  <a:pt x="1662570" y="4384965"/>
                  <a:pt x="1653906" y="4367280"/>
                </a:cubicBezTo>
                <a:cubicBezTo>
                  <a:pt x="1653949" y="4298891"/>
                  <a:pt x="1637981" y="4224156"/>
                  <a:pt x="1626006" y="4168104"/>
                </a:cubicBezTo>
                <a:cubicBezTo>
                  <a:pt x="1625007" y="4163433"/>
                  <a:pt x="1620338" y="4164430"/>
                  <a:pt x="1620338" y="4164430"/>
                </a:cubicBezTo>
                <a:cubicBezTo>
                  <a:pt x="1620338" y="4164430"/>
                  <a:pt x="1615666" y="4165427"/>
                  <a:pt x="1616665" y="4170100"/>
                </a:cubicBezTo>
                <a:cubicBezTo>
                  <a:pt x="1632313" y="4220483"/>
                  <a:pt x="1648280" y="4295219"/>
                  <a:pt x="1646242" y="4354265"/>
                </a:cubicBezTo>
                <a:cubicBezTo>
                  <a:pt x="1646242" y="4354265"/>
                  <a:pt x="1646242" y="4354265"/>
                  <a:pt x="1641572" y="4355264"/>
                </a:cubicBezTo>
                <a:cubicBezTo>
                  <a:pt x="1640573" y="4350591"/>
                  <a:pt x="1640573" y="4350591"/>
                  <a:pt x="1634904" y="4346919"/>
                </a:cubicBezTo>
                <a:cubicBezTo>
                  <a:pt x="1640573" y="4350591"/>
                  <a:pt x="1641572" y="4355264"/>
                  <a:pt x="1642569" y="4359934"/>
                </a:cubicBezTo>
                <a:cubicBezTo>
                  <a:pt x="1642569" y="4359934"/>
                  <a:pt x="1642569" y="4359934"/>
                  <a:pt x="1638895" y="4365602"/>
                </a:cubicBezTo>
                <a:cubicBezTo>
                  <a:pt x="1634904" y="4346919"/>
                  <a:pt x="1627919" y="4314222"/>
                  <a:pt x="1623247" y="4315219"/>
                </a:cubicBezTo>
                <a:cubicBezTo>
                  <a:pt x="1629913" y="4323563"/>
                  <a:pt x="1626241" y="4329233"/>
                  <a:pt x="1621571" y="4330231"/>
                </a:cubicBezTo>
                <a:cubicBezTo>
                  <a:pt x="1614903" y="4321887"/>
                  <a:pt x="1612907" y="4312544"/>
                  <a:pt x="1605241" y="4299529"/>
                </a:cubicBezTo>
                <a:cubicBezTo>
                  <a:pt x="1603246" y="4290188"/>
                  <a:pt x="1603925" y="4270505"/>
                  <a:pt x="1595263" y="4252820"/>
                </a:cubicBezTo>
                <a:cubicBezTo>
                  <a:pt x="1593267" y="4243477"/>
                  <a:pt x="1591271" y="4234135"/>
                  <a:pt x="1584604" y="4225791"/>
                </a:cubicBezTo>
                <a:cubicBezTo>
                  <a:pt x="1576621" y="4188423"/>
                  <a:pt x="1569636" y="4155727"/>
                  <a:pt x="1560653" y="4113688"/>
                </a:cubicBezTo>
                <a:cubicBezTo>
                  <a:pt x="1560653" y="4113688"/>
                  <a:pt x="1556981" y="4119356"/>
                  <a:pt x="1557980" y="4124028"/>
                </a:cubicBezTo>
                <a:cubicBezTo>
                  <a:pt x="1557980" y="4124028"/>
                  <a:pt x="1556981" y="4119356"/>
                  <a:pt x="1556981" y="4119356"/>
                </a:cubicBezTo>
                <a:cubicBezTo>
                  <a:pt x="1555983" y="4114685"/>
                  <a:pt x="1555983" y="4114685"/>
                  <a:pt x="1555983" y="4114685"/>
                </a:cubicBezTo>
                <a:cubicBezTo>
                  <a:pt x="1554987" y="4110014"/>
                  <a:pt x="1554987" y="4110014"/>
                  <a:pt x="1553987" y="4105344"/>
                </a:cubicBezTo>
                <a:cubicBezTo>
                  <a:pt x="1548998" y="4081987"/>
                  <a:pt x="1539337" y="4059632"/>
                  <a:pt x="1535347" y="4040947"/>
                </a:cubicBezTo>
                <a:cubicBezTo>
                  <a:pt x="1534347" y="4036277"/>
                  <a:pt x="1534347" y="4036277"/>
                  <a:pt x="1533348" y="4031606"/>
                </a:cubicBezTo>
                <a:cubicBezTo>
                  <a:pt x="1532351" y="4026934"/>
                  <a:pt x="1531352" y="4022263"/>
                  <a:pt x="1530356" y="4017592"/>
                </a:cubicBezTo>
                <a:cubicBezTo>
                  <a:pt x="1528360" y="4008250"/>
                  <a:pt x="1526363" y="3998908"/>
                  <a:pt x="1524368" y="3989566"/>
                </a:cubicBezTo>
                <a:cubicBezTo>
                  <a:pt x="1523369" y="3984895"/>
                  <a:pt x="1523369" y="3984895"/>
                  <a:pt x="1523369" y="3984895"/>
                </a:cubicBezTo>
                <a:cubicBezTo>
                  <a:pt x="1522372" y="3980224"/>
                  <a:pt x="1522372" y="3980224"/>
                  <a:pt x="1522372" y="3980224"/>
                </a:cubicBezTo>
                <a:cubicBezTo>
                  <a:pt x="1522372" y="3980224"/>
                  <a:pt x="1522372" y="3980224"/>
                  <a:pt x="1517699" y="3981221"/>
                </a:cubicBezTo>
                <a:cubicBezTo>
                  <a:pt x="1521375" y="3975553"/>
                  <a:pt x="1521375" y="3975553"/>
                  <a:pt x="1526045" y="3974555"/>
                </a:cubicBezTo>
                <a:cubicBezTo>
                  <a:pt x="1518380" y="3961540"/>
                  <a:pt x="1518380" y="3961540"/>
                  <a:pt x="1518380" y="3961540"/>
                </a:cubicBezTo>
                <a:cubicBezTo>
                  <a:pt x="1518380" y="3961540"/>
                  <a:pt x="1518380" y="3961540"/>
                  <a:pt x="1514707" y="3967209"/>
                </a:cubicBezTo>
                <a:cubicBezTo>
                  <a:pt x="1513708" y="3962537"/>
                  <a:pt x="1513708" y="3962537"/>
                  <a:pt x="1512710" y="3957867"/>
                </a:cubicBezTo>
                <a:cubicBezTo>
                  <a:pt x="1513390" y="3938185"/>
                  <a:pt x="1508401" y="3914830"/>
                  <a:pt x="1504408" y="3896146"/>
                </a:cubicBezTo>
                <a:cubicBezTo>
                  <a:pt x="1508082" y="3890477"/>
                  <a:pt x="1506086" y="3881136"/>
                  <a:pt x="1505087" y="3876464"/>
                </a:cubicBezTo>
                <a:cubicBezTo>
                  <a:pt x="1504090" y="3871793"/>
                  <a:pt x="1504090" y="3871793"/>
                  <a:pt x="1503093" y="3867123"/>
                </a:cubicBezTo>
                <a:cubicBezTo>
                  <a:pt x="1502096" y="3862450"/>
                  <a:pt x="1505767" y="3856782"/>
                  <a:pt x="1505767" y="3856782"/>
                </a:cubicBezTo>
                <a:cubicBezTo>
                  <a:pt x="1510438" y="3855784"/>
                  <a:pt x="1510438" y="3855784"/>
                  <a:pt x="1511436" y="3860456"/>
                </a:cubicBezTo>
                <a:cubicBezTo>
                  <a:pt x="1511436" y="3860456"/>
                  <a:pt x="1516108" y="3859457"/>
                  <a:pt x="1517105" y="3864128"/>
                </a:cubicBezTo>
                <a:cubicBezTo>
                  <a:pt x="1517105" y="3864128"/>
                  <a:pt x="1517105" y="3864128"/>
                  <a:pt x="1516108" y="3859457"/>
                </a:cubicBezTo>
                <a:cubicBezTo>
                  <a:pt x="1520779" y="3858458"/>
                  <a:pt x="1520779" y="3858458"/>
                  <a:pt x="1520779" y="3858458"/>
                </a:cubicBezTo>
                <a:cubicBezTo>
                  <a:pt x="1519780" y="3853788"/>
                  <a:pt x="1515111" y="3854787"/>
                  <a:pt x="1514112" y="3850114"/>
                </a:cubicBezTo>
                <a:cubicBezTo>
                  <a:pt x="1508442" y="3846442"/>
                  <a:pt x="1507444" y="3841772"/>
                  <a:pt x="1502774" y="3842769"/>
                </a:cubicBezTo>
                <a:cubicBezTo>
                  <a:pt x="1503770" y="3847441"/>
                  <a:pt x="1499101" y="3848438"/>
                  <a:pt x="1499101" y="3848438"/>
                </a:cubicBezTo>
                <a:cubicBezTo>
                  <a:pt x="1499101" y="3848438"/>
                  <a:pt x="1497104" y="3839097"/>
                  <a:pt x="1491436" y="3835424"/>
                </a:cubicBezTo>
                <a:cubicBezTo>
                  <a:pt x="1489440" y="3826080"/>
                  <a:pt x="1488442" y="3821410"/>
                  <a:pt x="1491118" y="3811070"/>
                </a:cubicBezTo>
                <a:cubicBezTo>
                  <a:pt x="1492115" y="3815742"/>
                  <a:pt x="1496785" y="3814743"/>
                  <a:pt x="1496785" y="3814743"/>
                </a:cubicBezTo>
                <a:cubicBezTo>
                  <a:pt x="1495787" y="3810073"/>
                  <a:pt x="1495787" y="3810073"/>
                  <a:pt x="1495787" y="3810073"/>
                </a:cubicBezTo>
                <a:cubicBezTo>
                  <a:pt x="1494791" y="3805402"/>
                  <a:pt x="1494791" y="3805402"/>
                  <a:pt x="1493791" y="3800730"/>
                </a:cubicBezTo>
                <a:cubicBezTo>
                  <a:pt x="1492794" y="3796059"/>
                  <a:pt x="1492794" y="3796059"/>
                  <a:pt x="1492794" y="3796059"/>
                </a:cubicBezTo>
                <a:cubicBezTo>
                  <a:pt x="1492794" y="3796059"/>
                  <a:pt x="1492794" y="3796059"/>
                  <a:pt x="1491796" y="3791389"/>
                </a:cubicBezTo>
                <a:cubicBezTo>
                  <a:pt x="1489799" y="3782046"/>
                  <a:pt x="1488802" y="3777375"/>
                  <a:pt x="1487804" y="3772705"/>
                </a:cubicBezTo>
                <a:cubicBezTo>
                  <a:pt x="1486806" y="3768032"/>
                  <a:pt x="1485808" y="3763362"/>
                  <a:pt x="1484809" y="3758693"/>
                </a:cubicBezTo>
                <a:cubicBezTo>
                  <a:pt x="1488483" y="3753022"/>
                  <a:pt x="1487486" y="3748350"/>
                  <a:pt x="1486487" y="3743680"/>
                </a:cubicBezTo>
                <a:cubicBezTo>
                  <a:pt x="1494833" y="3737012"/>
                  <a:pt x="1485170" y="3714656"/>
                  <a:pt x="1484853" y="3690303"/>
                </a:cubicBezTo>
                <a:cubicBezTo>
                  <a:pt x="1480182" y="3691301"/>
                  <a:pt x="1480182" y="3691301"/>
                  <a:pt x="1480182" y="3691301"/>
                </a:cubicBezTo>
                <a:cubicBezTo>
                  <a:pt x="1476870" y="3652934"/>
                  <a:pt x="1475552" y="3623910"/>
                  <a:pt x="1478906" y="3593889"/>
                </a:cubicBezTo>
                <a:cubicBezTo>
                  <a:pt x="1477909" y="3589218"/>
                  <a:pt x="1482579" y="3588219"/>
                  <a:pt x="1481582" y="3583549"/>
                </a:cubicBezTo>
                <a:cubicBezTo>
                  <a:pt x="1480585" y="3578879"/>
                  <a:pt x="1480585" y="3578879"/>
                  <a:pt x="1480585" y="3578879"/>
                </a:cubicBezTo>
                <a:cubicBezTo>
                  <a:pt x="1476911" y="3584548"/>
                  <a:pt x="1476911" y="3584548"/>
                  <a:pt x="1476911" y="3584548"/>
                </a:cubicBezTo>
                <a:cubicBezTo>
                  <a:pt x="1474916" y="3575204"/>
                  <a:pt x="1478589" y="3569537"/>
                  <a:pt x="1476591" y="3560194"/>
                </a:cubicBezTo>
                <a:cubicBezTo>
                  <a:pt x="1475594" y="3555524"/>
                  <a:pt x="1480266" y="3554525"/>
                  <a:pt x="1480266" y="3554525"/>
                </a:cubicBezTo>
                <a:cubicBezTo>
                  <a:pt x="1479268" y="3549854"/>
                  <a:pt x="1479268" y="3549854"/>
                  <a:pt x="1474596" y="3550853"/>
                </a:cubicBezTo>
                <a:cubicBezTo>
                  <a:pt x="1473599" y="3546181"/>
                  <a:pt x="1478268" y="3545184"/>
                  <a:pt x="1477271" y="3540513"/>
                </a:cubicBezTo>
                <a:cubicBezTo>
                  <a:pt x="1476274" y="3535841"/>
                  <a:pt x="1475275" y="3531170"/>
                  <a:pt x="1477950" y="3520831"/>
                </a:cubicBezTo>
                <a:cubicBezTo>
                  <a:pt x="1477950" y="3520831"/>
                  <a:pt x="1477950" y="3520831"/>
                  <a:pt x="1476953" y="3516159"/>
                </a:cubicBezTo>
                <a:cubicBezTo>
                  <a:pt x="1475956" y="3511487"/>
                  <a:pt x="1474959" y="3506818"/>
                  <a:pt x="1473959" y="3502146"/>
                </a:cubicBezTo>
                <a:cubicBezTo>
                  <a:pt x="1478631" y="3501149"/>
                  <a:pt x="1478631" y="3501149"/>
                  <a:pt x="1478631" y="3501149"/>
                </a:cubicBezTo>
                <a:cubicBezTo>
                  <a:pt x="1477993" y="3452442"/>
                  <a:pt x="1481029" y="3398067"/>
                  <a:pt x="1485742" y="3328682"/>
                </a:cubicBezTo>
                <a:cubicBezTo>
                  <a:pt x="1485742" y="3328682"/>
                  <a:pt x="1491412" y="3332354"/>
                  <a:pt x="1490413" y="3327685"/>
                </a:cubicBezTo>
                <a:cubicBezTo>
                  <a:pt x="1492409" y="3337025"/>
                  <a:pt x="1488735" y="3342694"/>
                  <a:pt x="1490732" y="3352037"/>
                </a:cubicBezTo>
                <a:cubicBezTo>
                  <a:pt x="1491730" y="3356707"/>
                  <a:pt x="1488056" y="3362377"/>
                  <a:pt x="1492048" y="3381061"/>
                </a:cubicBezTo>
                <a:cubicBezTo>
                  <a:pt x="1490370" y="3396071"/>
                  <a:pt x="1488692" y="3411082"/>
                  <a:pt x="1488015" y="3430765"/>
                </a:cubicBezTo>
                <a:cubicBezTo>
                  <a:pt x="1488651" y="3479470"/>
                  <a:pt x="1485616" y="3533845"/>
                  <a:pt x="1496593" y="3585226"/>
                </a:cubicBezTo>
                <a:cubicBezTo>
                  <a:pt x="1496593" y="3585226"/>
                  <a:pt x="1492920" y="3590896"/>
                  <a:pt x="1492920" y="3590896"/>
                </a:cubicBezTo>
                <a:cubicBezTo>
                  <a:pt x="1493920" y="3595566"/>
                  <a:pt x="1493920" y="3595566"/>
                  <a:pt x="1494916" y="3600237"/>
                </a:cubicBezTo>
                <a:cubicBezTo>
                  <a:pt x="1491242" y="3605906"/>
                  <a:pt x="1492240" y="3610578"/>
                  <a:pt x="1493239" y="3615248"/>
                </a:cubicBezTo>
                <a:cubicBezTo>
                  <a:pt x="1497910" y="3614251"/>
                  <a:pt x="1497910" y="3614251"/>
                  <a:pt x="1496911" y="3609580"/>
                </a:cubicBezTo>
                <a:cubicBezTo>
                  <a:pt x="1498908" y="3618921"/>
                  <a:pt x="1499906" y="3623594"/>
                  <a:pt x="1495235" y="3624591"/>
                </a:cubicBezTo>
                <a:cubicBezTo>
                  <a:pt x="1496232" y="3629262"/>
                  <a:pt x="1497229" y="3633932"/>
                  <a:pt x="1498229" y="3638603"/>
                </a:cubicBezTo>
                <a:cubicBezTo>
                  <a:pt x="1502899" y="3637605"/>
                  <a:pt x="1502899" y="3637605"/>
                  <a:pt x="1501903" y="3632933"/>
                </a:cubicBezTo>
                <a:cubicBezTo>
                  <a:pt x="1505575" y="3627266"/>
                  <a:pt x="1504577" y="3622595"/>
                  <a:pt x="1504577" y="3622595"/>
                </a:cubicBezTo>
                <a:cubicBezTo>
                  <a:pt x="1502582" y="3613252"/>
                  <a:pt x="1501584" y="3608581"/>
                  <a:pt x="1500585" y="3603911"/>
                </a:cubicBezTo>
                <a:cubicBezTo>
                  <a:pt x="1500585" y="3603911"/>
                  <a:pt x="1504258" y="3598241"/>
                  <a:pt x="1504258" y="3598241"/>
                </a:cubicBezTo>
                <a:cubicBezTo>
                  <a:pt x="1505255" y="3602912"/>
                  <a:pt x="1509927" y="3601915"/>
                  <a:pt x="1508929" y="3597243"/>
                </a:cubicBezTo>
                <a:cubicBezTo>
                  <a:pt x="1508929" y="3597243"/>
                  <a:pt x="1508929" y="3597243"/>
                  <a:pt x="1507930" y="3592574"/>
                </a:cubicBezTo>
                <a:cubicBezTo>
                  <a:pt x="1507930" y="3592574"/>
                  <a:pt x="1506933" y="3587901"/>
                  <a:pt x="1506933" y="3587901"/>
                </a:cubicBezTo>
                <a:cubicBezTo>
                  <a:pt x="1505936" y="3583231"/>
                  <a:pt x="1501265" y="3584228"/>
                  <a:pt x="1500267" y="3579558"/>
                </a:cubicBezTo>
                <a:cubicBezTo>
                  <a:pt x="1500267" y="3579558"/>
                  <a:pt x="1499268" y="3574887"/>
                  <a:pt x="1499268" y="3574887"/>
                </a:cubicBezTo>
                <a:cubicBezTo>
                  <a:pt x="1499268" y="3574887"/>
                  <a:pt x="1498270" y="3570216"/>
                  <a:pt x="1498270" y="3570216"/>
                </a:cubicBezTo>
                <a:cubicBezTo>
                  <a:pt x="1496273" y="3560873"/>
                  <a:pt x="1498950" y="3550533"/>
                  <a:pt x="1497951" y="3545863"/>
                </a:cubicBezTo>
                <a:cubicBezTo>
                  <a:pt x="1496953" y="3541192"/>
                  <a:pt x="1499629" y="3530852"/>
                  <a:pt x="1502303" y="3520512"/>
                </a:cubicBezTo>
                <a:lnTo>
                  <a:pt x="1503052" y="3524015"/>
                </a:lnTo>
                <a:cubicBezTo>
                  <a:pt x="1503302" y="3525183"/>
                  <a:pt x="1503302" y="3525183"/>
                  <a:pt x="1503302" y="3525183"/>
                </a:cubicBezTo>
                <a:cubicBezTo>
                  <a:pt x="1503302" y="3525183"/>
                  <a:pt x="1504300" y="3529853"/>
                  <a:pt x="1504300" y="3529853"/>
                </a:cubicBezTo>
                <a:cubicBezTo>
                  <a:pt x="1504300" y="3529853"/>
                  <a:pt x="1507974" y="3524184"/>
                  <a:pt x="1507974" y="3524184"/>
                </a:cubicBezTo>
                <a:cubicBezTo>
                  <a:pt x="1504979" y="3510172"/>
                  <a:pt x="1504979" y="3510172"/>
                  <a:pt x="1504979" y="3510172"/>
                </a:cubicBezTo>
                <a:cubicBezTo>
                  <a:pt x="1504979" y="3510172"/>
                  <a:pt x="1503981" y="3505501"/>
                  <a:pt x="1502984" y="3500831"/>
                </a:cubicBezTo>
                <a:cubicBezTo>
                  <a:pt x="1511010" y="3469809"/>
                  <a:pt x="1512685" y="3454799"/>
                  <a:pt x="1505701" y="3422101"/>
                </a:cubicBezTo>
                <a:cubicBezTo>
                  <a:pt x="1505701" y="3422101"/>
                  <a:pt x="1504702" y="3417432"/>
                  <a:pt x="1504702" y="3417432"/>
                </a:cubicBezTo>
                <a:cubicBezTo>
                  <a:pt x="1507378" y="3407090"/>
                  <a:pt x="1510053" y="3396751"/>
                  <a:pt x="1513725" y="3391082"/>
                </a:cubicBezTo>
                <a:cubicBezTo>
                  <a:pt x="1506062" y="3378068"/>
                  <a:pt x="1515402" y="3376070"/>
                  <a:pt x="1517081" y="3361059"/>
                </a:cubicBezTo>
                <a:cubicBezTo>
                  <a:pt x="1523110" y="3320699"/>
                  <a:pt x="1522473" y="3271993"/>
                  <a:pt x="1537845" y="3229635"/>
                </a:cubicBezTo>
                <a:lnTo>
                  <a:pt x="1537470" y="3237096"/>
                </a:lnTo>
                <a:lnTo>
                  <a:pt x="1536167" y="3244645"/>
                </a:lnTo>
                <a:cubicBezTo>
                  <a:pt x="1536167" y="3244645"/>
                  <a:pt x="1536836" y="3242059"/>
                  <a:pt x="1537380" y="3238891"/>
                </a:cubicBezTo>
                <a:lnTo>
                  <a:pt x="1537470" y="3237096"/>
                </a:lnTo>
                <a:lnTo>
                  <a:pt x="1547897" y="3176681"/>
                </a:lnTo>
                <a:lnTo>
                  <a:pt x="1545573" y="3277555"/>
                </a:lnTo>
                <a:cubicBezTo>
                  <a:pt x="1546668" y="3464676"/>
                  <a:pt x="1564032" y="3649179"/>
                  <a:pt x="1597367" y="3833692"/>
                </a:cubicBezTo>
                <a:cubicBezTo>
                  <a:pt x="1599024" y="3841449"/>
                  <a:pt x="1600268" y="3847267"/>
                  <a:pt x="1601925" y="3855026"/>
                </a:cubicBezTo>
                <a:cubicBezTo>
                  <a:pt x="1621187" y="3840769"/>
                  <a:pt x="1613581" y="3824145"/>
                  <a:pt x="1610266" y="3808629"/>
                </a:cubicBezTo>
                <a:cubicBezTo>
                  <a:pt x="1558492" y="3537815"/>
                  <a:pt x="1552907" y="3274371"/>
                  <a:pt x="1591906" y="3017877"/>
                </a:cubicBezTo>
                <a:lnTo>
                  <a:pt x="1617063" y="2889971"/>
                </a:lnTo>
                <a:lnTo>
                  <a:pt x="1617864" y="2892622"/>
                </a:lnTo>
                <a:cubicBezTo>
                  <a:pt x="1618030" y="2896252"/>
                  <a:pt x="1618778" y="2899754"/>
                  <a:pt x="1623449" y="2898755"/>
                </a:cubicBezTo>
                <a:cubicBezTo>
                  <a:pt x="1627462" y="2883247"/>
                  <a:pt x="1623709" y="2882826"/>
                  <a:pt x="1621000" y="2881573"/>
                </a:cubicBezTo>
                <a:lnTo>
                  <a:pt x="1619374" y="2878224"/>
                </a:lnTo>
                <a:lnTo>
                  <a:pt x="1620680" y="2871580"/>
                </a:lnTo>
                <a:lnTo>
                  <a:pt x="1624809" y="2859392"/>
                </a:lnTo>
                <a:cubicBezTo>
                  <a:pt x="1624809" y="2859392"/>
                  <a:pt x="1625807" y="2864063"/>
                  <a:pt x="1626805" y="2868734"/>
                </a:cubicBezTo>
                <a:cubicBezTo>
                  <a:pt x="1637504" y="2827374"/>
                  <a:pt x="1654871" y="2794358"/>
                  <a:pt x="1653555" y="2765334"/>
                </a:cubicBezTo>
                <a:cubicBezTo>
                  <a:pt x="1653555" y="2765334"/>
                  <a:pt x="1655550" y="2774676"/>
                  <a:pt x="1659225" y="2769008"/>
                </a:cubicBezTo>
                <a:cubicBezTo>
                  <a:pt x="1653237" y="2740980"/>
                  <a:pt x="1672600" y="2717308"/>
                  <a:pt x="1687292" y="2694632"/>
                </a:cubicBezTo>
                <a:cubicBezTo>
                  <a:pt x="1689650" y="2659938"/>
                  <a:pt x="1703343" y="2632592"/>
                  <a:pt x="1721709" y="2604247"/>
                </a:cubicBezTo>
                <a:cubicBezTo>
                  <a:pt x="1735404" y="2576901"/>
                  <a:pt x="1754767" y="2553227"/>
                  <a:pt x="1765467" y="2511867"/>
                </a:cubicBezTo>
                <a:cubicBezTo>
                  <a:pt x="1770138" y="2510869"/>
                  <a:pt x="1770138" y="2510869"/>
                  <a:pt x="1770138" y="2510869"/>
                </a:cubicBezTo>
                <a:cubicBezTo>
                  <a:pt x="1767464" y="2521209"/>
                  <a:pt x="1767464" y="2521209"/>
                  <a:pt x="1767464" y="2521209"/>
                </a:cubicBezTo>
                <a:cubicBezTo>
                  <a:pt x="1767464" y="2521209"/>
                  <a:pt x="1767464" y="2521209"/>
                  <a:pt x="1772134" y="2520212"/>
                </a:cubicBezTo>
                <a:cubicBezTo>
                  <a:pt x="1771136" y="2515541"/>
                  <a:pt x="1771136" y="2515541"/>
                  <a:pt x="1771136" y="2515541"/>
                </a:cubicBezTo>
                <a:cubicBezTo>
                  <a:pt x="1774810" y="2509871"/>
                  <a:pt x="1774810" y="2509871"/>
                  <a:pt x="1774810" y="2509871"/>
                </a:cubicBezTo>
                <a:cubicBezTo>
                  <a:pt x="1778482" y="2504202"/>
                  <a:pt x="1784831" y="2488195"/>
                  <a:pt x="1792178" y="2476856"/>
                </a:cubicBezTo>
                <a:cubicBezTo>
                  <a:pt x="1791179" y="2472185"/>
                  <a:pt x="1786509" y="2473183"/>
                  <a:pt x="1790180" y="2467514"/>
                </a:cubicBezTo>
                <a:cubicBezTo>
                  <a:pt x="1790180" y="2467514"/>
                  <a:pt x="1789183" y="2462842"/>
                  <a:pt x="1793854" y="2461845"/>
                </a:cubicBezTo>
                <a:cubicBezTo>
                  <a:pt x="1793854" y="2461845"/>
                  <a:pt x="1790180" y="2467514"/>
                  <a:pt x="1795850" y="2471187"/>
                </a:cubicBezTo>
                <a:cubicBezTo>
                  <a:pt x="1798526" y="2460847"/>
                  <a:pt x="1797527" y="2456176"/>
                  <a:pt x="1801201" y="2450507"/>
                </a:cubicBezTo>
                <a:cubicBezTo>
                  <a:pt x="1801201" y="2450507"/>
                  <a:pt x="1801201" y="2450507"/>
                  <a:pt x="1802198" y="2455177"/>
                </a:cubicBezTo>
                <a:cubicBezTo>
                  <a:pt x="1803197" y="2459849"/>
                  <a:pt x="1803197" y="2459849"/>
                  <a:pt x="1803197" y="2459849"/>
                </a:cubicBezTo>
                <a:cubicBezTo>
                  <a:pt x="1803197" y="2459849"/>
                  <a:pt x="1807868" y="2458850"/>
                  <a:pt x="1807868" y="2458850"/>
                </a:cubicBezTo>
                <a:cubicBezTo>
                  <a:pt x="1807868" y="2458850"/>
                  <a:pt x="1806871" y="2454180"/>
                  <a:pt x="1806871" y="2454180"/>
                </a:cubicBezTo>
                <a:cubicBezTo>
                  <a:pt x="1810542" y="2448511"/>
                  <a:pt x="1805872" y="2449510"/>
                  <a:pt x="1804873" y="2444837"/>
                </a:cubicBezTo>
                <a:cubicBezTo>
                  <a:pt x="1803876" y="2440166"/>
                  <a:pt x="1808546" y="2439168"/>
                  <a:pt x="1807549" y="2434499"/>
                </a:cubicBezTo>
                <a:cubicBezTo>
                  <a:pt x="1808546" y="2439168"/>
                  <a:pt x="1813219" y="2438170"/>
                  <a:pt x="1812220" y="2433500"/>
                </a:cubicBezTo>
                <a:cubicBezTo>
                  <a:pt x="1815894" y="2427831"/>
                  <a:pt x="1815894" y="2427831"/>
                  <a:pt x="1815894" y="2427831"/>
                </a:cubicBezTo>
                <a:cubicBezTo>
                  <a:pt x="1815894" y="2427831"/>
                  <a:pt x="1814895" y="2423160"/>
                  <a:pt x="1814895" y="2423160"/>
                </a:cubicBezTo>
                <a:cubicBezTo>
                  <a:pt x="1818568" y="2417492"/>
                  <a:pt x="1817570" y="2412820"/>
                  <a:pt x="1822240" y="2411823"/>
                </a:cubicBezTo>
                <a:lnTo>
                  <a:pt x="1825914" y="2406152"/>
                </a:lnTo>
                <a:lnTo>
                  <a:pt x="1826913" y="2410824"/>
                </a:lnTo>
                <a:cubicBezTo>
                  <a:pt x="1830586" y="2405155"/>
                  <a:pt x="1830586" y="2405155"/>
                  <a:pt x="1830586" y="2405155"/>
                </a:cubicBezTo>
                <a:cubicBezTo>
                  <a:pt x="1829587" y="2400485"/>
                  <a:pt x="1834258" y="2399486"/>
                  <a:pt x="1833261" y="2394815"/>
                </a:cubicBezTo>
                <a:cubicBezTo>
                  <a:pt x="1838929" y="2398489"/>
                  <a:pt x="1841605" y="2388148"/>
                  <a:pt x="1845277" y="2382479"/>
                </a:cubicBezTo>
                <a:cubicBezTo>
                  <a:pt x="1847273" y="2391822"/>
                  <a:pt x="1854620" y="2380483"/>
                  <a:pt x="1851945" y="2390824"/>
                </a:cubicBezTo>
                <a:cubicBezTo>
                  <a:pt x="1861966" y="2369146"/>
                  <a:pt x="1861966" y="2369146"/>
                  <a:pt x="1861966" y="2369146"/>
                </a:cubicBezTo>
                <a:cubicBezTo>
                  <a:pt x="1861966" y="2369146"/>
                  <a:pt x="1866636" y="2368147"/>
                  <a:pt x="1866636" y="2368147"/>
                </a:cubicBezTo>
                <a:cubicBezTo>
                  <a:pt x="1867635" y="2372820"/>
                  <a:pt x="1867635" y="2372820"/>
                  <a:pt x="1867635" y="2372820"/>
                </a:cubicBezTo>
                <a:cubicBezTo>
                  <a:pt x="1863962" y="2378487"/>
                  <a:pt x="1863962" y="2378487"/>
                  <a:pt x="1863962" y="2378487"/>
                </a:cubicBezTo>
                <a:cubicBezTo>
                  <a:pt x="1860289" y="2384157"/>
                  <a:pt x="1860289" y="2384157"/>
                  <a:pt x="1864960" y="2383159"/>
                </a:cubicBezTo>
                <a:cubicBezTo>
                  <a:pt x="1864960" y="2383159"/>
                  <a:pt x="1864960" y="2383159"/>
                  <a:pt x="1869631" y="2382161"/>
                </a:cubicBezTo>
                <a:cubicBezTo>
                  <a:pt x="1868632" y="2377489"/>
                  <a:pt x="1868632" y="2377489"/>
                  <a:pt x="1868632" y="2377489"/>
                </a:cubicBezTo>
                <a:cubicBezTo>
                  <a:pt x="1872306" y="2371821"/>
                  <a:pt x="1872306" y="2371821"/>
                  <a:pt x="1872306" y="2371821"/>
                </a:cubicBezTo>
                <a:cubicBezTo>
                  <a:pt x="1871309" y="2367149"/>
                  <a:pt x="1871309" y="2367149"/>
                  <a:pt x="1870310" y="2362478"/>
                </a:cubicBezTo>
                <a:cubicBezTo>
                  <a:pt x="1870310" y="2362478"/>
                  <a:pt x="1865639" y="2363477"/>
                  <a:pt x="1865639" y="2363477"/>
                </a:cubicBezTo>
                <a:cubicBezTo>
                  <a:pt x="1874662" y="2337128"/>
                  <a:pt x="1874662" y="2337128"/>
                  <a:pt x="1877339" y="2326787"/>
                </a:cubicBezTo>
                <a:cubicBezTo>
                  <a:pt x="1869991" y="2338127"/>
                  <a:pt x="1868993" y="2333455"/>
                  <a:pt x="1864323" y="2334453"/>
                </a:cubicBezTo>
                <a:cubicBezTo>
                  <a:pt x="1867996" y="2328783"/>
                  <a:pt x="1871668" y="2323114"/>
                  <a:pt x="1875342" y="2317445"/>
                </a:cubicBezTo>
                <a:cubicBezTo>
                  <a:pt x="1879015" y="2311777"/>
                  <a:pt x="1882688" y="2306108"/>
                  <a:pt x="1886360" y="2300440"/>
                </a:cubicBezTo>
                <a:cubicBezTo>
                  <a:pt x="1890034" y="2294769"/>
                  <a:pt x="1889037" y="2290099"/>
                  <a:pt x="1893707" y="2289102"/>
                </a:cubicBezTo>
                <a:cubicBezTo>
                  <a:pt x="1893707" y="2289102"/>
                  <a:pt x="1894705" y="2293772"/>
                  <a:pt x="1895703" y="2298443"/>
                </a:cubicBezTo>
                <a:cubicBezTo>
                  <a:pt x="1905725" y="2276764"/>
                  <a:pt x="1905725" y="2276764"/>
                  <a:pt x="1905725" y="2276764"/>
                </a:cubicBezTo>
                <a:cubicBezTo>
                  <a:pt x="1910394" y="2275767"/>
                  <a:pt x="1910394" y="2275767"/>
                  <a:pt x="1910394" y="2275767"/>
                </a:cubicBezTo>
                <a:cubicBezTo>
                  <a:pt x="1911393" y="2280438"/>
                  <a:pt x="1911393" y="2280438"/>
                  <a:pt x="1912391" y="2285110"/>
                </a:cubicBezTo>
                <a:cubicBezTo>
                  <a:pt x="1917063" y="2284111"/>
                  <a:pt x="1917063" y="2284111"/>
                  <a:pt x="1917063" y="2284111"/>
                </a:cubicBezTo>
                <a:cubicBezTo>
                  <a:pt x="1917063" y="2284111"/>
                  <a:pt x="1916065" y="2279441"/>
                  <a:pt x="1916065" y="2279441"/>
                </a:cubicBezTo>
                <a:cubicBezTo>
                  <a:pt x="1920736" y="2278443"/>
                  <a:pt x="1920736" y="2278443"/>
                  <a:pt x="1920736" y="2278443"/>
                </a:cubicBezTo>
                <a:cubicBezTo>
                  <a:pt x="1919737" y="2273771"/>
                  <a:pt x="1919737" y="2273771"/>
                  <a:pt x="1918740" y="2269100"/>
                </a:cubicBezTo>
                <a:cubicBezTo>
                  <a:pt x="1918740" y="2269100"/>
                  <a:pt x="1918740" y="2269100"/>
                  <a:pt x="1922414" y="2263431"/>
                </a:cubicBezTo>
                <a:cubicBezTo>
                  <a:pt x="1922414" y="2263431"/>
                  <a:pt x="1922414" y="2263431"/>
                  <a:pt x="1926085" y="2257763"/>
                </a:cubicBezTo>
                <a:cubicBezTo>
                  <a:pt x="1926085" y="2257763"/>
                  <a:pt x="1930756" y="2256764"/>
                  <a:pt x="1930756" y="2256764"/>
                </a:cubicBezTo>
                <a:cubicBezTo>
                  <a:pt x="1930756" y="2256764"/>
                  <a:pt x="1931755" y="2261436"/>
                  <a:pt x="1931755" y="2261436"/>
                </a:cubicBezTo>
                <a:cubicBezTo>
                  <a:pt x="1928081" y="2267104"/>
                  <a:pt x="1929080" y="2271775"/>
                  <a:pt x="1929080" y="2271775"/>
                </a:cubicBezTo>
                <a:cubicBezTo>
                  <a:pt x="1924410" y="2272774"/>
                  <a:pt x="1925407" y="2277444"/>
                  <a:pt x="1926405" y="2282115"/>
                </a:cubicBezTo>
                <a:cubicBezTo>
                  <a:pt x="1930077" y="2276446"/>
                  <a:pt x="1930077" y="2276446"/>
                  <a:pt x="1934748" y="2275449"/>
                </a:cubicBezTo>
                <a:cubicBezTo>
                  <a:pt x="1937424" y="2265107"/>
                  <a:pt x="1936426" y="2260438"/>
                  <a:pt x="1940099" y="2254769"/>
                </a:cubicBezTo>
                <a:cubicBezTo>
                  <a:pt x="1940099" y="2254769"/>
                  <a:pt x="1939100" y="2250098"/>
                  <a:pt x="1939100" y="2250098"/>
                </a:cubicBezTo>
                <a:cubicBezTo>
                  <a:pt x="1942774" y="2244429"/>
                  <a:pt x="1941777" y="2239758"/>
                  <a:pt x="1940779" y="2235086"/>
                </a:cubicBezTo>
                <a:cubicBezTo>
                  <a:pt x="1945449" y="2234089"/>
                  <a:pt x="1945449" y="2234089"/>
                  <a:pt x="1945449" y="2234089"/>
                </a:cubicBezTo>
                <a:cubicBezTo>
                  <a:pt x="1956468" y="2217082"/>
                  <a:pt x="1975833" y="2193408"/>
                  <a:pt x="1985855" y="2171731"/>
                </a:cubicBezTo>
                <a:cubicBezTo>
                  <a:pt x="1985855" y="2171731"/>
                  <a:pt x="1989527" y="2166061"/>
                  <a:pt x="1989527" y="2166061"/>
                </a:cubicBezTo>
                <a:cubicBezTo>
                  <a:pt x="1989527" y="2166061"/>
                  <a:pt x="1994197" y="2165063"/>
                  <a:pt x="1993200" y="2160392"/>
                </a:cubicBezTo>
                <a:cubicBezTo>
                  <a:pt x="1997871" y="2159393"/>
                  <a:pt x="1996872" y="2154724"/>
                  <a:pt x="2000546" y="2149055"/>
                </a:cubicBezTo>
                <a:cubicBezTo>
                  <a:pt x="2000546" y="2149055"/>
                  <a:pt x="2004219" y="2143386"/>
                  <a:pt x="2004219" y="2143386"/>
                </a:cubicBezTo>
                <a:cubicBezTo>
                  <a:pt x="2007891" y="2137717"/>
                  <a:pt x="2011565" y="2132049"/>
                  <a:pt x="2015238" y="2126379"/>
                </a:cubicBezTo>
                <a:cubicBezTo>
                  <a:pt x="2019909" y="2125381"/>
                  <a:pt x="2023582" y="2119712"/>
                  <a:pt x="2022584" y="2115041"/>
                </a:cubicBezTo>
                <a:cubicBezTo>
                  <a:pt x="2027256" y="2114043"/>
                  <a:pt x="2027256" y="2114043"/>
                  <a:pt x="2027256" y="2114043"/>
                </a:cubicBezTo>
                <a:cubicBezTo>
                  <a:pt x="2030930" y="2108374"/>
                  <a:pt x="2040950" y="2086695"/>
                  <a:pt x="2057639" y="2073362"/>
                </a:cubicBezTo>
                <a:cubicBezTo>
                  <a:pt x="2058976" y="2068192"/>
                  <a:pt x="2064486" y="2059689"/>
                  <a:pt x="2070330" y="2049893"/>
                </a:cubicBezTo>
                <a:lnTo>
                  <a:pt x="2084675" y="2019414"/>
                </a:lnTo>
                <a:lnTo>
                  <a:pt x="2085251" y="2026039"/>
                </a:lnTo>
                <a:cubicBezTo>
                  <a:pt x="2087737" y="2037676"/>
                  <a:pt x="2077757" y="2047919"/>
                  <a:pt x="2069717" y="2057748"/>
                </a:cubicBezTo>
                <a:cubicBezTo>
                  <a:pt x="2017728" y="2127663"/>
                  <a:pt x="1974742" y="2201739"/>
                  <a:pt x="1934524" y="2279281"/>
                </a:cubicBezTo>
                <a:cubicBezTo>
                  <a:pt x="1930361" y="2288281"/>
                  <a:pt x="1909160" y="2302950"/>
                  <a:pt x="1942264" y="2306017"/>
                </a:cubicBezTo>
                <a:cubicBezTo>
                  <a:pt x="1960962" y="2308106"/>
                  <a:pt x="1944468" y="2325825"/>
                  <a:pt x="1939891" y="2332886"/>
                </a:cubicBezTo>
                <a:cubicBezTo>
                  <a:pt x="1849193" y="2506383"/>
                  <a:pt x="1784668" y="2688482"/>
                  <a:pt x="1744379" y="2879600"/>
                </a:cubicBezTo>
                <a:cubicBezTo>
                  <a:pt x="1692415" y="3129990"/>
                  <a:pt x="1689487" y="3382073"/>
                  <a:pt x="1717309" y="3635697"/>
                </a:cubicBezTo>
                <a:cubicBezTo>
                  <a:pt x="1717724" y="3637636"/>
                  <a:pt x="1718552" y="3641516"/>
                  <a:pt x="1724502" y="3650384"/>
                </a:cubicBezTo>
                <a:cubicBezTo>
                  <a:pt x="1752970" y="3536823"/>
                  <a:pt x="1709128" y="3426545"/>
                  <a:pt x="1738840" y="3318804"/>
                </a:cubicBezTo>
                <a:cubicBezTo>
                  <a:pt x="1737957" y="3400107"/>
                  <a:pt x="1779048" y="3478528"/>
                  <a:pt x="1762235" y="3561205"/>
                </a:cubicBezTo>
                <a:cubicBezTo>
                  <a:pt x="1759459" y="3571939"/>
                  <a:pt x="1758032" y="3581877"/>
                  <a:pt x="1759082" y="3591538"/>
                </a:cubicBezTo>
                <a:lnTo>
                  <a:pt x="1769723" y="3617611"/>
                </a:lnTo>
                <a:lnTo>
                  <a:pt x="1769321" y="3612476"/>
                </a:lnTo>
                <a:cubicBezTo>
                  <a:pt x="1768377" y="3343615"/>
                  <a:pt x="1773244" y="3074852"/>
                  <a:pt x="1833782" y="2810787"/>
                </a:cubicBezTo>
                <a:cubicBezTo>
                  <a:pt x="1865196" y="2671762"/>
                  <a:pt x="1915310" y="2539207"/>
                  <a:pt x="1970873" y="2408113"/>
                </a:cubicBezTo>
                <a:cubicBezTo>
                  <a:pt x="1988730" y="2363264"/>
                  <a:pt x="2010672" y="2319508"/>
                  <a:pt x="2031252" y="2275389"/>
                </a:cubicBezTo>
                <a:cubicBezTo>
                  <a:pt x="2040446" y="2257416"/>
                  <a:pt x="2051370" y="2238445"/>
                  <a:pt x="2065646" y="2223293"/>
                </a:cubicBezTo>
                <a:cubicBezTo>
                  <a:pt x="2085835" y="2202426"/>
                  <a:pt x="2098581" y="2176645"/>
                  <a:pt x="2102160" y="2146947"/>
                </a:cubicBezTo>
                <a:cubicBezTo>
                  <a:pt x="2103817" y="2129872"/>
                  <a:pt x="2111187" y="2118708"/>
                  <a:pt x="2129354" y="2116277"/>
                </a:cubicBezTo>
                <a:cubicBezTo>
                  <a:pt x="2150611" y="2113214"/>
                  <a:pt x="2162799" y="2100422"/>
                  <a:pt x="2168272" y="2079992"/>
                </a:cubicBezTo>
                <a:cubicBezTo>
                  <a:pt x="2176666" y="2048665"/>
                  <a:pt x="2195226" y="2022981"/>
                  <a:pt x="2217506" y="1999754"/>
                </a:cubicBezTo>
                <a:cubicBezTo>
                  <a:pt x="2256156" y="1959018"/>
                  <a:pt x="2296168" y="1918645"/>
                  <a:pt x="2332460" y="1875815"/>
                </a:cubicBezTo>
                <a:cubicBezTo>
                  <a:pt x="2437515" y="1750682"/>
                  <a:pt x="2572408" y="1661282"/>
                  <a:pt x="2704943" y="1569790"/>
                </a:cubicBezTo>
                <a:cubicBezTo>
                  <a:pt x="2789027" y="1512030"/>
                  <a:pt x="2871749" y="1453905"/>
                  <a:pt x="2964173" y="1408599"/>
                </a:cubicBezTo>
                <a:cubicBezTo>
                  <a:pt x="2970715" y="1405972"/>
                  <a:pt x="2977624" y="1401982"/>
                  <a:pt x="2984167" y="1399357"/>
                </a:cubicBezTo>
                <a:cubicBezTo>
                  <a:pt x="2995889" y="1393739"/>
                  <a:pt x="3004328" y="1400380"/>
                  <a:pt x="3008948" y="1410376"/>
                </a:cubicBezTo>
                <a:cubicBezTo>
                  <a:pt x="3013203" y="1421736"/>
                  <a:pt x="3003936" y="1423631"/>
                  <a:pt x="2995666" y="1427255"/>
                </a:cubicBezTo>
                <a:cubicBezTo>
                  <a:pt x="2947411" y="1449362"/>
                  <a:pt x="2899789" y="1474555"/>
                  <a:pt x="2856153" y="1506659"/>
                </a:cubicBezTo>
                <a:cubicBezTo>
                  <a:pt x="2848880" y="1512010"/>
                  <a:pt x="2840247" y="1516995"/>
                  <a:pt x="2836329" y="1526166"/>
                </a:cubicBezTo>
                <a:cubicBezTo>
                  <a:pt x="2835965" y="1527527"/>
                  <a:pt x="2833508" y="1531248"/>
                  <a:pt x="2834871" y="1531611"/>
                </a:cubicBezTo>
                <a:cubicBezTo>
                  <a:pt x="2836864" y="1535067"/>
                  <a:pt x="2838957" y="1532707"/>
                  <a:pt x="2839687" y="1529983"/>
                </a:cubicBezTo>
                <a:cubicBezTo>
                  <a:pt x="2929020" y="1485309"/>
                  <a:pt x="3015366" y="1435454"/>
                  <a:pt x="3105334" y="1393869"/>
                </a:cubicBezTo>
                <a:cubicBezTo>
                  <a:pt x="3133597" y="1381004"/>
                  <a:pt x="3161494" y="1369500"/>
                  <a:pt x="3190120" y="1355273"/>
                </a:cubicBezTo>
                <a:cubicBezTo>
                  <a:pt x="3193392" y="1353961"/>
                  <a:pt x="3197253" y="1353171"/>
                  <a:pt x="3200753" y="1351005"/>
                </a:cubicBezTo>
                <a:lnTo>
                  <a:pt x="3205367" y="1344182"/>
                </a:lnTo>
                <a:lnTo>
                  <a:pt x="3191596" y="1347596"/>
                </a:lnTo>
                <a:lnTo>
                  <a:pt x="3208716" y="1339231"/>
                </a:lnTo>
                <a:lnTo>
                  <a:pt x="3209214" y="1338493"/>
                </a:lnTo>
                <a:cubicBezTo>
                  <a:pt x="3157701" y="1350967"/>
                  <a:pt x="3114333" y="1387521"/>
                  <a:pt x="3058956" y="1365383"/>
                </a:cubicBezTo>
                <a:cubicBezTo>
                  <a:pt x="3107759" y="1341234"/>
                  <a:pt x="3157098" y="1319510"/>
                  <a:pt x="3207049" y="1300185"/>
                </a:cubicBezTo>
                <a:lnTo>
                  <a:pt x="3244299" y="1287715"/>
                </a:lnTo>
                <a:lnTo>
                  <a:pt x="3186359" y="1304100"/>
                </a:lnTo>
                <a:cubicBezTo>
                  <a:pt x="3129003" y="1320412"/>
                  <a:pt x="3072475" y="1340600"/>
                  <a:pt x="3018716" y="1364251"/>
                </a:cubicBezTo>
                <a:cubicBezTo>
                  <a:pt x="2962603" y="1386380"/>
                  <a:pt x="2911611" y="1413497"/>
                  <a:pt x="2856327" y="1439503"/>
                </a:cubicBezTo>
                <a:cubicBezTo>
                  <a:pt x="2851074" y="1424403"/>
                  <a:pt x="2869357" y="1424553"/>
                  <a:pt x="2869223" y="1414441"/>
                </a:cubicBezTo>
                <a:cubicBezTo>
                  <a:pt x="2866871" y="1412916"/>
                  <a:pt x="2864517" y="1411392"/>
                  <a:pt x="2862577" y="1411805"/>
                </a:cubicBezTo>
                <a:cubicBezTo>
                  <a:pt x="2823787" y="1420092"/>
                  <a:pt x="2790949" y="1437247"/>
                  <a:pt x="2756585" y="1456757"/>
                </a:cubicBezTo>
                <a:cubicBezTo>
                  <a:pt x="2653905" y="1517224"/>
                  <a:pt x="2556349" y="1582679"/>
                  <a:pt x="2462803" y="1657418"/>
                </a:cubicBezTo>
                <a:cubicBezTo>
                  <a:pt x="2442013" y="1674026"/>
                  <a:pt x="2420397" y="1686755"/>
                  <a:pt x="2392001" y="1686740"/>
                </a:cubicBezTo>
                <a:cubicBezTo>
                  <a:pt x="2365959" y="1688247"/>
                  <a:pt x="2348354" y="1710258"/>
                  <a:pt x="2329505" y="1726455"/>
                </a:cubicBezTo>
                <a:cubicBezTo>
                  <a:pt x="2313151" y="1740088"/>
                  <a:pt x="2296280" y="1751296"/>
                  <a:pt x="2277611" y="1758833"/>
                </a:cubicBezTo>
                <a:lnTo>
                  <a:pt x="2266239" y="1762069"/>
                </a:lnTo>
                <a:lnTo>
                  <a:pt x="2282854" y="1744404"/>
                </a:lnTo>
                <a:cubicBezTo>
                  <a:pt x="2311061" y="1716399"/>
                  <a:pt x="2341603" y="1687893"/>
                  <a:pt x="2374481" y="1658891"/>
                </a:cubicBezTo>
                <a:cubicBezTo>
                  <a:pt x="2407856" y="1632224"/>
                  <a:pt x="2470936" y="1584557"/>
                  <a:pt x="2515332" y="1540883"/>
                </a:cubicBezTo>
                <a:cubicBezTo>
                  <a:pt x="2563719" y="1515893"/>
                  <a:pt x="2608115" y="1472217"/>
                  <a:pt x="2663850" y="1435891"/>
                </a:cubicBezTo>
                <a:cubicBezTo>
                  <a:pt x="2667523" y="1430220"/>
                  <a:pt x="2673191" y="1433894"/>
                  <a:pt x="2681537" y="1427227"/>
                </a:cubicBezTo>
                <a:cubicBezTo>
                  <a:pt x="2776315" y="1367905"/>
                  <a:pt x="2881435" y="1311257"/>
                  <a:pt x="2987551" y="1259281"/>
                </a:cubicBezTo>
                <a:cubicBezTo>
                  <a:pt x="3041109" y="1235627"/>
                  <a:pt x="3095166" y="1214310"/>
                  <a:pt x="3149720" y="1195329"/>
                </a:cubicBezTo>
                <a:lnTo>
                  <a:pt x="3259829" y="1162036"/>
                </a:lnTo>
                <a:lnTo>
                  <a:pt x="3210739" y="1178017"/>
                </a:lnTo>
                <a:cubicBezTo>
                  <a:pt x="3193848" y="1184679"/>
                  <a:pt x="3178247" y="1191675"/>
                  <a:pt x="3169403" y="1196006"/>
                </a:cubicBezTo>
                <a:cubicBezTo>
                  <a:pt x="3164732" y="1197005"/>
                  <a:pt x="3164732" y="1197005"/>
                  <a:pt x="3164732" y="1197005"/>
                </a:cubicBezTo>
                <a:cubicBezTo>
                  <a:pt x="3115346" y="1217324"/>
                  <a:pt x="3083647" y="1228980"/>
                  <a:pt x="3029591" y="1250298"/>
                </a:cubicBezTo>
                <a:cubicBezTo>
                  <a:pt x="3024920" y="1251297"/>
                  <a:pt x="3024920" y="1251297"/>
                  <a:pt x="3024920" y="1251297"/>
                </a:cubicBezTo>
                <a:cubicBezTo>
                  <a:pt x="3025917" y="1255966"/>
                  <a:pt x="3021247" y="1256965"/>
                  <a:pt x="3025917" y="1255966"/>
                </a:cubicBezTo>
                <a:cubicBezTo>
                  <a:pt x="3025917" y="1255966"/>
                  <a:pt x="3030589" y="1254969"/>
                  <a:pt x="3035260" y="1253970"/>
                </a:cubicBezTo>
                <a:cubicBezTo>
                  <a:pt x="3084644" y="1233653"/>
                  <a:pt x="3121016" y="1220997"/>
                  <a:pt x="3165731" y="1201677"/>
                </a:cubicBezTo>
                <a:cubicBezTo>
                  <a:pt x="3166728" y="1206348"/>
                  <a:pt x="3166728" y="1206348"/>
                  <a:pt x="3171401" y="1205351"/>
                </a:cubicBezTo>
                <a:cubicBezTo>
                  <a:pt x="3171401" y="1205351"/>
                  <a:pt x="3176071" y="1204352"/>
                  <a:pt x="3176071" y="1204352"/>
                </a:cubicBezTo>
                <a:cubicBezTo>
                  <a:pt x="3176071" y="1204352"/>
                  <a:pt x="3176071" y="1204352"/>
                  <a:pt x="3175073" y="1199680"/>
                </a:cubicBezTo>
                <a:cubicBezTo>
                  <a:pt x="3215116" y="1181357"/>
                  <a:pt x="3264821" y="1185391"/>
                  <a:pt x="3270170" y="1164711"/>
                </a:cubicBezTo>
                <a:lnTo>
                  <a:pt x="3288855" y="1160719"/>
                </a:lnTo>
                <a:cubicBezTo>
                  <a:pt x="3293525" y="1159721"/>
                  <a:pt x="3298195" y="1158724"/>
                  <a:pt x="3298195" y="1158724"/>
                </a:cubicBezTo>
                <a:cubicBezTo>
                  <a:pt x="3299194" y="1163394"/>
                  <a:pt x="3301190" y="1172736"/>
                  <a:pt x="3297518" y="1178405"/>
                </a:cubicBezTo>
                <a:cubicBezTo>
                  <a:pt x="3292847" y="1179404"/>
                  <a:pt x="3288175" y="1180401"/>
                  <a:pt x="3283504" y="1181399"/>
                </a:cubicBezTo>
                <a:cubicBezTo>
                  <a:pt x="3269491" y="1184393"/>
                  <a:pt x="3261147" y="1191060"/>
                  <a:pt x="3251805" y="1193056"/>
                </a:cubicBezTo>
                <a:cubicBezTo>
                  <a:pt x="3251805" y="1193056"/>
                  <a:pt x="3247133" y="1194053"/>
                  <a:pt x="3247133" y="1194053"/>
                </a:cubicBezTo>
                <a:cubicBezTo>
                  <a:pt x="3243461" y="1199722"/>
                  <a:pt x="3238789" y="1200720"/>
                  <a:pt x="3234118" y="1201718"/>
                </a:cubicBezTo>
                <a:cubicBezTo>
                  <a:pt x="3234118" y="1201718"/>
                  <a:pt x="3229448" y="1202715"/>
                  <a:pt x="3229448" y="1202715"/>
                </a:cubicBezTo>
                <a:cubicBezTo>
                  <a:pt x="3230447" y="1207386"/>
                  <a:pt x="3235117" y="1206389"/>
                  <a:pt x="3235117" y="1206389"/>
                </a:cubicBezTo>
                <a:cubicBezTo>
                  <a:pt x="3244459" y="1204394"/>
                  <a:pt x="3243461" y="1199722"/>
                  <a:pt x="3248132" y="1198724"/>
                </a:cubicBezTo>
                <a:cubicBezTo>
                  <a:pt x="3248132" y="1198724"/>
                  <a:pt x="3248132" y="1198724"/>
                  <a:pt x="3252802" y="1197727"/>
                </a:cubicBezTo>
                <a:cubicBezTo>
                  <a:pt x="3248132" y="1198724"/>
                  <a:pt x="3249131" y="1203396"/>
                  <a:pt x="3249131" y="1203396"/>
                </a:cubicBezTo>
                <a:cubicBezTo>
                  <a:pt x="3249131" y="1203396"/>
                  <a:pt x="3253801" y="1202397"/>
                  <a:pt x="3253801" y="1202397"/>
                </a:cubicBezTo>
                <a:cubicBezTo>
                  <a:pt x="3258472" y="1201400"/>
                  <a:pt x="3263143" y="1200401"/>
                  <a:pt x="3263143" y="1200401"/>
                </a:cubicBezTo>
                <a:cubicBezTo>
                  <a:pt x="3263143" y="1200401"/>
                  <a:pt x="3262146" y="1195729"/>
                  <a:pt x="3262146" y="1195729"/>
                </a:cubicBezTo>
                <a:cubicBezTo>
                  <a:pt x="3266816" y="1194732"/>
                  <a:pt x="3275160" y="1188065"/>
                  <a:pt x="3279831" y="1187067"/>
                </a:cubicBezTo>
                <a:cubicBezTo>
                  <a:pt x="3289174" y="1185071"/>
                  <a:pt x="3293844" y="1184074"/>
                  <a:pt x="3303187" y="1182078"/>
                </a:cubicBezTo>
                <a:cubicBezTo>
                  <a:pt x="3326541" y="1177088"/>
                  <a:pt x="3326541" y="1177088"/>
                  <a:pt x="3326541" y="1177088"/>
                </a:cubicBezTo>
                <a:cubicBezTo>
                  <a:pt x="3331213" y="1176089"/>
                  <a:pt x="3334885" y="1170421"/>
                  <a:pt x="3334885" y="1170421"/>
                </a:cubicBezTo>
                <a:cubicBezTo>
                  <a:pt x="3334885" y="1170421"/>
                  <a:pt x="3330215" y="1171419"/>
                  <a:pt x="3325543" y="1172418"/>
                </a:cubicBezTo>
                <a:cubicBezTo>
                  <a:pt x="3306859" y="1176409"/>
                  <a:pt x="3306859" y="1176409"/>
                  <a:pt x="3306859" y="1176409"/>
                </a:cubicBezTo>
                <a:cubicBezTo>
                  <a:pt x="3309534" y="1166069"/>
                  <a:pt x="3313208" y="1160400"/>
                  <a:pt x="3312209" y="1155729"/>
                </a:cubicBezTo>
                <a:cubicBezTo>
                  <a:pt x="3311211" y="1151058"/>
                  <a:pt x="3311211" y="1151058"/>
                  <a:pt x="3311211" y="1151058"/>
                </a:cubicBezTo>
                <a:cubicBezTo>
                  <a:pt x="3315882" y="1150059"/>
                  <a:pt x="3315882" y="1150059"/>
                  <a:pt x="3320555" y="1149062"/>
                </a:cubicBezTo>
                <a:cubicBezTo>
                  <a:pt x="3324227" y="1143393"/>
                  <a:pt x="3324227" y="1143393"/>
                  <a:pt x="3324227" y="1143393"/>
                </a:cubicBezTo>
                <a:cubicBezTo>
                  <a:pt x="3318557" y="1139720"/>
                  <a:pt x="3318557" y="1139720"/>
                  <a:pt x="3318557" y="1139720"/>
                </a:cubicBezTo>
                <a:cubicBezTo>
                  <a:pt x="3323230" y="1138722"/>
                  <a:pt x="3323230" y="1138722"/>
                  <a:pt x="3323230" y="1138722"/>
                </a:cubicBezTo>
                <a:cubicBezTo>
                  <a:pt x="3342911" y="1139401"/>
                  <a:pt x="3374612" y="1127745"/>
                  <a:pt x="3402637" y="1121757"/>
                </a:cubicBezTo>
                <a:cubicBezTo>
                  <a:pt x="3394293" y="1128423"/>
                  <a:pt x="3346584" y="1133732"/>
                  <a:pt x="3348580" y="1143073"/>
                </a:cubicBezTo>
                <a:lnTo>
                  <a:pt x="3343909" y="1144072"/>
                </a:lnTo>
                <a:cubicBezTo>
                  <a:pt x="3339239" y="1145071"/>
                  <a:pt x="3329895" y="1147066"/>
                  <a:pt x="3325225" y="1148063"/>
                </a:cubicBezTo>
                <a:cubicBezTo>
                  <a:pt x="3321552" y="1153733"/>
                  <a:pt x="3321552" y="1153733"/>
                  <a:pt x="3321552" y="1153733"/>
                </a:cubicBezTo>
                <a:cubicBezTo>
                  <a:pt x="3321552" y="1153733"/>
                  <a:pt x="3327221" y="1157406"/>
                  <a:pt x="3327221" y="1157406"/>
                </a:cubicBezTo>
                <a:cubicBezTo>
                  <a:pt x="3331892" y="1156408"/>
                  <a:pt x="3331892" y="1156408"/>
                  <a:pt x="3331892" y="1156408"/>
                </a:cubicBezTo>
                <a:cubicBezTo>
                  <a:pt x="3331892" y="1156408"/>
                  <a:pt x="3335565" y="1150740"/>
                  <a:pt x="3335565" y="1150740"/>
                </a:cubicBezTo>
                <a:cubicBezTo>
                  <a:pt x="3335565" y="1150740"/>
                  <a:pt x="3340236" y="1149741"/>
                  <a:pt x="3340236" y="1149741"/>
                </a:cubicBezTo>
                <a:cubicBezTo>
                  <a:pt x="3344907" y="1148743"/>
                  <a:pt x="3349577" y="1147746"/>
                  <a:pt x="3358920" y="1145750"/>
                </a:cubicBezTo>
                <a:cubicBezTo>
                  <a:pt x="3377604" y="1141758"/>
                  <a:pt x="3359919" y="1150420"/>
                  <a:pt x="3369260" y="1148425"/>
                </a:cubicBezTo>
                <a:cubicBezTo>
                  <a:pt x="3377604" y="1141758"/>
                  <a:pt x="3398285" y="1147107"/>
                  <a:pt x="3402955" y="1146109"/>
                </a:cubicBezTo>
                <a:cubicBezTo>
                  <a:pt x="3401956" y="1141439"/>
                  <a:pt x="3400959" y="1136768"/>
                  <a:pt x="3405630" y="1135769"/>
                </a:cubicBezTo>
                <a:cubicBezTo>
                  <a:pt x="3411300" y="1139443"/>
                  <a:pt x="3406629" y="1140442"/>
                  <a:pt x="3415970" y="1138446"/>
                </a:cubicBezTo>
                <a:cubicBezTo>
                  <a:pt x="3414971" y="1133775"/>
                  <a:pt x="3428985" y="1130780"/>
                  <a:pt x="3438328" y="1128784"/>
                </a:cubicBezTo>
                <a:cubicBezTo>
                  <a:pt x="3435651" y="1139124"/>
                  <a:pt x="3471025" y="1121798"/>
                  <a:pt x="3471025" y="1121798"/>
                </a:cubicBezTo>
                <a:cubicBezTo>
                  <a:pt x="3474697" y="1116129"/>
                  <a:pt x="3474697" y="1116129"/>
                  <a:pt x="3474697" y="1116129"/>
                </a:cubicBezTo>
                <a:cubicBezTo>
                  <a:pt x="3488711" y="1113136"/>
                  <a:pt x="3476695" y="1125472"/>
                  <a:pt x="3490707" y="1122479"/>
                </a:cubicBezTo>
                <a:cubicBezTo>
                  <a:pt x="3499051" y="1115811"/>
                  <a:pt x="3502725" y="1110142"/>
                  <a:pt x="3526079" y="1105153"/>
                </a:cubicBezTo>
                <a:cubicBezTo>
                  <a:pt x="3540093" y="1102158"/>
                  <a:pt x="3555104" y="1103836"/>
                  <a:pt x="3569117" y="1100842"/>
                </a:cubicBezTo>
                <a:cubicBezTo>
                  <a:pt x="3573788" y="1099844"/>
                  <a:pt x="3578459" y="1098846"/>
                  <a:pt x="3583129" y="1097849"/>
                </a:cubicBezTo>
                <a:cubicBezTo>
                  <a:pt x="3611156" y="1091861"/>
                  <a:pt x="3588799" y="1101522"/>
                  <a:pt x="3613152" y="1101202"/>
                </a:cubicBezTo>
                <a:cubicBezTo>
                  <a:pt x="3629841" y="1087868"/>
                  <a:pt x="3694555" y="1093580"/>
                  <a:pt x="3706573" y="1081242"/>
                </a:cubicBezTo>
                <a:lnTo>
                  <a:pt x="3708908" y="1080744"/>
                </a:lnTo>
                <a:cubicBezTo>
                  <a:pt x="3715914" y="1079247"/>
                  <a:pt x="3725257" y="1077251"/>
                  <a:pt x="3725257" y="1077251"/>
                </a:cubicBezTo>
                <a:cubicBezTo>
                  <a:pt x="3729928" y="1076254"/>
                  <a:pt x="3729928" y="1076254"/>
                  <a:pt x="3729928" y="1076254"/>
                </a:cubicBezTo>
                <a:cubicBezTo>
                  <a:pt x="3729928" y="1076254"/>
                  <a:pt x="3734599" y="1075255"/>
                  <a:pt x="3739269" y="1074258"/>
                </a:cubicBezTo>
                <a:cubicBezTo>
                  <a:pt x="3796321" y="1066953"/>
                  <a:pt x="3829017" y="1059968"/>
                  <a:pt x="3866705" y="1076336"/>
                </a:cubicBezTo>
                <a:cubicBezTo>
                  <a:pt x="3869380" y="1065996"/>
                  <a:pt x="3910740" y="1076699"/>
                  <a:pt x="3919084" y="1070031"/>
                </a:cubicBezTo>
                <a:cubicBezTo>
                  <a:pt x="3908744" y="1067356"/>
                  <a:pt x="3948108" y="1068716"/>
                  <a:pt x="3951782" y="1063046"/>
                </a:cubicBezTo>
                <a:cubicBezTo>
                  <a:pt x="3952779" y="1067717"/>
                  <a:pt x="3948108" y="1068716"/>
                  <a:pt x="3943436" y="1069713"/>
                </a:cubicBezTo>
                <a:cubicBezTo>
                  <a:pt x="3963959" y="1062885"/>
                  <a:pt x="3981973" y="1061480"/>
                  <a:pt x="4000821" y="1061115"/>
                </a:cubicBezTo>
                <a:lnTo>
                  <a:pt x="4059509" y="1058914"/>
                </a:lnTo>
                <a:lnTo>
                  <a:pt x="4065917" y="1060029"/>
                </a:lnTo>
                <a:cubicBezTo>
                  <a:pt x="4072129" y="1060534"/>
                  <a:pt x="4080553" y="1059956"/>
                  <a:pt x="4081891" y="1054786"/>
                </a:cubicBezTo>
                <a:close/>
                <a:moveTo>
                  <a:pt x="3073381" y="1003429"/>
                </a:moveTo>
                <a:lnTo>
                  <a:pt x="3075110" y="1006131"/>
                </a:lnTo>
                <a:cubicBezTo>
                  <a:pt x="3075110" y="1006131"/>
                  <a:pt x="3070439" y="1007129"/>
                  <a:pt x="3070439" y="1007129"/>
                </a:cubicBezTo>
                <a:cubicBezTo>
                  <a:pt x="3065769" y="1008126"/>
                  <a:pt x="3061097" y="1009125"/>
                  <a:pt x="3062096" y="1013796"/>
                </a:cubicBezTo>
                <a:cubicBezTo>
                  <a:pt x="3062096" y="1013796"/>
                  <a:pt x="3062096" y="1013796"/>
                  <a:pt x="3066767" y="1012799"/>
                </a:cubicBezTo>
                <a:cubicBezTo>
                  <a:pt x="3071437" y="1011800"/>
                  <a:pt x="3071437" y="1011800"/>
                  <a:pt x="3071437" y="1011800"/>
                </a:cubicBezTo>
                <a:cubicBezTo>
                  <a:pt x="3038741" y="1018786"/>
                  <a:pt x="2980013" y="1041101"/>
                  <a:pt x="2960649" y="1064775"/>
                </a:cubicBezTo>
                <a:cubicBezTo>
                  <a:pt x="2950141" y="1067019"/>
                  <a:pt x="2938419" y="1070746"/>
                  <a:pt x="2925558" y="1075554"/>
                </a:cubicBezTo>
                <a:lnTo>
                  <a:pt x="2899162" y="1086428"/>
                </a:lnTo>
                <a:lnTo>
                  <a:pt x="2903371" y="1080657"/>
                </a:lnTo>
                <a:cubicBezTo>
                  <a:pt x="2910167" y="1065009"/>
                  <a:pt x="2925269" y="1059755"/>
                  <a:pt x="2939957" y="1052562"/>
                </a:cubicBezTo>
                <a:close/>
                <a:moveTo>
                  <a:pt x="5800514" y="966736"/>
                </a:moveTo>
                <a:lnTo>
                  <a:pt x="5823561" y="985857"/>
                </a:lnTo>
                <a:lnTo>
                  <a:pt x="5812369" y="974867"/>
                </a:lnTo>
                <a:close/>
                <a:moveTo>
                  <a:pt x="4691065" y="966665"/>
                </a:moveTo>
                <a:lnTo>
                  <a:pt x="4697929" y="967981"/>
                </a:lnTo>
                <a:lnTo>
                  <a:pt x="4702739" y="970365"/>
                </a:lnTo>
                <a:close/>
                <a:moveTo>
                  <a:pt x="3242294" y="953477"/>
                </a:moveTo>
                <a:lnTo>
                  <a:pt x="3244945" y="955193"/>
                </a:lnTo>
                <a:cubicBezTo>
                  <a:pt x="3235603" y="957189"/>
                  <a:pt x="3226260" y="959187"/>
                  <a:pt x="3222587" y="964854"/>
                </a:cubicBezTo>
                <a:cubicBezTo>
                  <a:pt x="3217918" y="965853"/>
                  <a:pt x="3208575" y="967849"/>
                  <a:pt x="3203904" y="968846"/>
                </a:cubicBezTo>
                <a:cubicBezTo>
                  <a:pt x="3189891" y="971840"/>
                  <a:pt x="3180549" y="973837"/>
                  <a:pt x="3166536" y="976829"/>
                </a:cubicBezTo>
                <a:cubicBezTo>
                  <a:pt x="3143181" y="981820"/>
                  <a:pt x="3126491" y="995154"/>
                  <a:pt x="3102137" y="995473"/>
                </a:cubicBezTo>
                <a:lnTo>
                  <a:pt x="3102436" y="994324"/>
                </a:lnTo>
                <a:lnTo>
                  <a:pt x="3217427" y="959472"/>
                </a:lnTo>
                <a:close/>
                <a:moveTo>
                  <a:pt x="3376913" y="922116"/>
                </a:moveTo>
                <a:lnTo>
                  <a:pt x="3336954" y="930653"/>
                </a:lnTo>
                <a:lnTo>
                  <a:pt x="3358282" y="925510"/>
                </a:lnTo>
                <a:close/>
                <a:moveTo>
                  <a:pt x="3950309" y="744665"/>
                </a:moveTo>
                <a:cubicBezTo>
                  <a:pt x="4249637" y="736884"/>
                  <a:pt x="4545266" y="777512"/>
                  <a:pt x="4826941" y="861419"/>
                </a:cubicBezTo>
                <a:cubicBezTo>
                  <a:pt x="4817601" y="863415"/>
                  <a:pt x="4811931" y="859742"/>
                  <a:pt x="4812928" y="864412"/>
                </a:cubicBezTo>
                <a:cubicBezTo>
                  <a:pt x="4851613" y="885453"/>
                  <a:pt x="4859958" y="878787"/>
                  <a:pt x="4895649" y="885814"/>
                </a:cubicBezTo>
                <a:cubicBezTo>
                  <a:pt x="4926669" y="893839"/>
                  <a:pt x="4963358" y="905536"/>
                  <a:pt x="4995377" y="918233"/>
                </a:cubicBezTo>
                <a:cubicBezTo>
                  <a:pt x="5002043" y="926578"/>
                  <a:pt x="5044401" y="941949"/>
                  <a:pt x="5053743" y="939953"/>
                </a:cubicBezTo>
                <a:cubicBezTo>
                  <a:pt x="5054740" y="944624"/>
                  <a:pt x="5054740" y="944624"/>
                  <a:pt x="5054740" y="944624"/>
                </a:cubicBezTo>
                <a:cubicBezTo>
                  <a:pt x="5059411" y="943626"/>
                  <a:pt x="5059411" y="943626"/>
                  <a:pt x="5059411" y="943626"/>
                </a:cubicBezTo>
                <a:cubicBezTo>
                  <a:pt x="5060410" y="948297"/>
                  <a:pt x="5060410" y="948297"/>
                  <a:pt x="5065081" y="947300"/>
                </a:cubicBezTo>
                <a:cubicBezTo>
                  <a:pt x="5069751" y="946301"/>
                  <a:pt x="5069751" y="946301"/>
                  <a:pt x="5075420" y="949975"/>
                </a:cubicBezTo>
                <a:cubicBezTo>
                  <a:pt x="5081090" y="953649"/>
                  <a:pt x="5097099" y="959996"/>
                  <a:pt x="5101770" y="958998"/>
                </a:cubicBezTo>
                <a:cubicBezTo>
                  <a:pt x="5129117" y="972692"/>
                  <a:pt x="5156463" y="986386"/>
                  <a:pt x="5187483" y="994412"/>
                </a:cubicBezTo>
                <a:cubicBezTo>
                  <a:pt x="5198821" y="1001757"/>
                  <a:pt x="5210159" y="1009104"/>
                  <a:pt x="5220499" y="1011779"/>
                </a:cubicBezTo>
                <a:cubicBezTo>
                  <a:pt x="5247847" y="1025473"/>
                  <a:pt x="5275193" y="1039168"/>
                  <a:pt x="5296871" y="1049189"/>
                </a:cubicBezTo>
                <a:cubicBezTo>
                  <a:pt x="5296871" y="1049189"/>
                  <a:pt x="5292201" y="1050187"/>
                  <a:pt x="5292201" y="1050187"/>
                </a:cubicBezTo>
                <a:cubicBezTo>
                  <a:pt x="5297869" y="1053861"/>
                  <a:pt x="5303538" y="1057532"/>
                  <a:pt x="5308209" y="1056534"/>
                </a:cubicBezTo>
                <a:cubicBezTo>
                  <a:pt x="5631701" y="1221864"/>
                  <a:pt x="5925129" y="1452227"/>
                  <a:pt x="6165817" y="1732932"/>
                </a:cubicBezTo>
                <a:cubicBezTo>
                  <a:pt x="6298157" y="1895142"/>
                  <a:pt x="6412891" y="2072104"/>
                  <a:pt x="6507308" y="2262564"/>
                </a:cubicBezTo>
                <a:lnTo>
                  <a:pt x="6530564" y="2317112"/>
                </a:lnTo>
                <a:lnTo>
                  <a:pt x="6530564" y="2701060"/>
                </a:lnTo>
                <a:lnTo>
                  <a:pt x="6526175" y="2710932"/>
                </a:lnTo>
                <a:cubicBezTo>
                  <a:pt x="6503179" y="2671888"/>
                  <a:pt x="6478867" y="2603819"/>
                  <a:pt x="6455513" y="2608808"/>
                </a:cubicBezTo>
                <a:cubicBezTo>
                  <a:pt x="6455513" y="2608808"/>
                  <a:pt x="6454515" y="2604137"/>
                  <a:pt x="6454515" y="2604137"/>
                </a:cubicBezTo>
                <a:cubicBezTo>
                  <a:pt x="6454515" y="2604137"/>
                  <a:pt x="6452519" y="2594796"/>
                  <a:pt x="6452519" y="2594796"/>
                </a:cubicBezTo>
                <a:cubicBezTo>
                  <a:pt x="6446850" y="2591122"/>
                  <a:pt x="6445853" y="2586451"/>
                  <a:pt x="6446850" y="2591122"/>
                </a:cubicBezTo>
                <a:cubicBezTo>
                  <a:pt x="6440184" y="2582777"/>
                  <a:pt x="6437191" y="2568765"/>
                  <a:pt x="6421859" y="2542736"/>
                </a:cubicBezTo>
                <a:cubicBezTo>
                  <a:pt x="6415193" y="2534391"/>
                  <a:pt x="6414195" y="2529719"/>
                  <a:pt x="6413197" y="2525048"/>
                </a:cubicBezTo>
                <a:cubicBezTo>
                  <a:pt x="6413197" y="2525048"/>
                  <a:pt x="6407529" y="2521375"/>
                  <a:pt x="6407529" y="2521375"/>
                </a:cubicBezTo>
                <a:cubicBezTo>
                  <a:pt x="6406530" y="2516706"/>
                  <a:pt x="6406530" y="2516706"/>
                  <a:pt x="6406530" y="2516706"/>
                </a:cubicBezTo>
                <a:cubicBezTo>
                  <a:pt x="6405533" y="2512033"/>
                  <a:pt x="6401861" y="2517703"/>
                  <a:pt x="6401861" y="2517703"/>
                </a:cubicBezTo>
                <a:cubicBezTo>
                  <a:pt x="6400861" y="2513032"/>
                  <a:pt x="6400861" y="2513032"/>
                  <a:pt x="6400861" y="2513032"/>
                </a:cubicBezTo>
                <a:cubicBezTo>
                  <a:pt x="6396191" y="2514030"/>
                  <a:pt x="6392199" y="2495345"/>
                  <a:pt x="6387528" y="2496344"/>
                </a:cubicBezTo>
                <a:cubicBezTo>
                  <a:pt x="6397189" y="2518700"/>
                  <a:pt x="6388527" y="2501014"/>
                  <a:pt x="6385850" y="2511354"/>
                </a:cubicBezTo>
                <a:cubicBezTo>
                  <a:pt x="6375192" y="2484326"/>
                  <a:pt x="6383175" y="2521695"/>
                  <a:pt x="6374513" y="2504009"/>
                </a:cubicBezTo>
                <a:cubicBezTo>
                  <a:pt x="6363855" y="2476981"/>
                  <a:pt x="6359182" y="2477980"/>
                  <a:pt x="6360859" y="2462967"/>
                </a:cubicBezTo>
                <a:cubicBezTo>
                  <a:pt x="6346847" y="2465962"/>
                  <a:pt x="6323533" y="2402563"/>
                  <a:pt x="6299541" y="2358847"/>
                </a:cubicBezTo>
                <a:cubicBezTo>
                  <a:pt x="6298543" y="2354175"/>
                  <a:pt x="6291875" y="2345832"/>
                  <a:pt x="6284212" y="2332816"/>
                </a:cubicBezTo>
                <a:cubicBezTo>
                  <a:pt x="6261217" y="2293772"/>
                  <a:pt x="6245888" y="2267742"/>
                  <a:pt x="6231556" y="2246383"/>
                </a:cubicBezTo>
                <a:cubicBezTo>
                  <a:pt x="6224890" y="2238037"/>
                  <a:pt x="6230559" y="2241711"/>
                  <a:pt x="6228563" y="2232369"/>
                </a:cubicBezTo>
                <a:cubicBezTo>
                  <a:pt x="6223891" y="2233367"/>
                  <a:pt x="6218223" y="2229693"/>
                  <a:pt x="6217223" y="2225023"/>
                </a:cubicBezTo>
                <a:cubicBezTo>
                  <a:pt x="6216227" y="2220352"/>
                  <a:pt x="6228563" y="2232369"/>
                  <a:pt x="6220897" y="2219353"/>
                </a:cubicBezTo>
                <a:cubicBezTo>
                  <a:pt x="6201894" y="2198991"/>
                  <a:pt x="6205567" y="2193324"/>
                  <a:pt x="6178901" y="2159947"/>
                </a:cubicBezTo>
                <a:cubicBezTo>
                  <a:pt x="6188241" y="2157951"/>
                  <a:pt x="6188241" y="2157951"/>
                  <a:pt x="6188241" y="2157951"/>
                </a:cubicBezTo>
                <a:cubicBezTo>
                  <a:pt x="6173910" y="2136592"/>
                  <a:pt x="6167243" y="2128248"/>
                  <a:pt x="6171235" y="2146932"/>
                </a:cubicBezTo>
                <a:cubicBezTo>
                  <a:pt x="6158899" y="2134916"/>
                  <a:pt x="6167243" y="2128248"/>
                  <a:pt x="6150235" y="2117229"/>
                </a:cubicBezTo>
                <a:cubicBezTo>
                  <a:pt x="6155904" y="2120903"/>
                  <a:pt x="6154907" y="2116231"/>
                  <a:pt x="6149238" y="2112559"/>
                </a:cubicBezTo>
                <a:cubicBezTo>
                  <a:pt x="6153909" y="2111560"/>
                  <a:pt x="6153909" y="2111560"/>
                  <a:pt x="6153909" y="2111560"/>
                </a:cubicBezTo>
                <a:cubicBezTo>
                  <a:pt x="6159578" y="2115233"/>
                  <a:pt x="6158581" y="2110562"/>
                  <a:pt x="6158581" y="2110562"/>
                </a:cubicBezTo>
                <a:cubicBezTo>
                  <a:pt x="6157582" y="2105892"/>
                  <a:pt x="6157582" y="2105892"/>
                  <a:pt x="6157582" y="2105892"/>
                </a:cubicBezTo>
                <a:cubicBezTo>
                  <a:pt x="6170917" y="2122580"/>
                  <a:pt x="6160257" y="2095550"/>
                  <a:pt x="6147921" y="2083534"/>
                </a:cubicBezTo>
                <a:cubicBezTo>
                  <a:pt x="6152592" y="2082535"/>
                  <a:pt x="6152592" y="2082535"/>
                  <a:pt x="6152592" y="2082535"/>
                </a:cubicBezTo>
                <a:cubicBezTo>
                  <a:pt x="6152592" y="2082535"/>
                  <a:pt x="6152592" y="2082535"/>
                  <a:pt x="6151595" y="2077865"/>
                </a:cubicBezTo>
                <a:cubicBezTo>
                  <a:pt x="6151595" y="2077865"/>
                  <a:pt x="6145926" y="2074193"/>
                  <a:pt x="6145926" y="2074193"/>
                </a:cubicBezTo>
                <a:cubicBezTo>
                  <a:pt x="6131594" y="2052834"/>
                  <a:pt x="6110595" y="2023131"/>
                  <a:pt x="6089597" y="1993426"/>
                </a:cubicBezTo>
                <a:cubicBezTo>
                  <a:pt x="6063927" y="1964722"/>
                  <a:pt x="6038257" y="1936016"/>
                  <a:pt x="6019255" y="1915656"/>
                </a:cubicBezTo>
                <a:cubicBezTo>
                  <a:pt x="6010591" y="1897969"/>
                  <a:pt x="5985919" y="1873934"/>
                  <a:pt x="5960249" y="1845230"/>
                </a:cubicBezTo>
                <a:cubicBezTo>
                  <a:pt x="5940249" y="1820198"/>
                  <a:pt x="5914579" y="1791491"/>
                  <a:pt x="5903921" y="1764465"/>
                </a:cubicBezTo>
                <a:cubicBezTo>
                  <a:pt x="5893581" y="1761789"/>
                  <a:pt x="5881245" y="1749773"/>
                  <a:pt x="5875576" y="1746097"/>
                </a:cubicBezTo>
                <a:cubicBezTo>
                  <a:pt x="5875576" y="1746097"/>
                  <a:pt x="5874577" y="1741428"/>
                  <a:pt x="5874577" y="1741428"/>
                </a:cubicBezTo>
                <a:cubicBezTo>
                  <a:pt x="5868909" y="1737755"/>
                  <a:pt x="5868909" y="1737755"/>
                  <a:pt x="5867911" y="1733084"/>
                </a:cubicBezTo>
                <a:cubicBezTo>
                  <a:pt x="5863240" y="1734081"/>
                  <a:pt x="5863240" y="1734081"/>
                  <a:pt x="5864239" y="1738752"/>
                </a:cubicBezTo>
                <a:cubicBezTo>
                  <a:pt x="5817569" y="1680344"/>
                  <a:pt x="5734213" y="1610238"/>
                  <a:pt x="5653531" y="1529790"/>
                </a:cubicBezTo>
                <a:cubicBezTo>
                  <a:pt x="5653531" y="1529790"/>
                  <a:pt x="5653531" y="1529790"/>
                  <a:pt x="5652531" y="1525119"/>
                </a:cubicBezTo>
                <a:cubicBezTo>
                  <a:pt x="5666545" y="1522125"/>
                  <a:pt x="5664868" y="1537137"/>
                  <a:pt x="5697884" y="1554504"/>
                </a:cubicBezTo>
                <a:cubicBezTo>
                  <a:pt x="5694211" y="1560172"/>
                  <a:pt x="5695209" y="1564844"/>
                  <a:pt x="5701875" y="1573189"/>
                </a:cubicBezTo>
                <a:cubicBezTo>
                  <a:pt x="5707545" y="1576861"/>
                  <a:pt x="5724553" y="1587879"/>
                  <a:pt x="5742557" y="1603571"/>
                </a:cubicBezTo>
                <a:cubicBezTo>
                  <a:pt x="5760562" y="1619260"/>
                  <a:pt x="5778567" y="1634952"/>
                  <a:pt x="5779564" y="1639622"/>
                </a:cubicBezTo>
                <a:cubicBezTo>
                  <a:pt x="5791900" y="1651638"/>
                  <a:pt x="5816573" y="1675674"/>
                  <a:pt x="5840245" y="1695037"/>
                </a:cubicBezTo>
                <a:cubicBezTo>
                  <a:pt x="5859248" y="1715397"/>
                  <a:pt x="5878251" y="1735759"/>
                  <a:pt x="5879249" y="1740430"/>
                </a:cubicBezTo>
                <a:cubicBezTo>
                  <a:pt x="5895259" y="1746778"/>
                  <a:pt x="5917256" y="1781152"/>
                  <a:pt x="5934262" y="1792171"/>
                </a:cubicBezTo>
                <a:cubicBezTo>
                  <a:pt x="5934262" y="1792171"/>
                  <a:pt x="5935261" y="1796841"/>
                  <a:pt x="5935261" y="1796841"/>
                </a:cubicBezTo>
                <a:cubicBezTo>
                  <a:pt x="5936258" y="1801513"/>
                  <a:pt x="5936258" y="1801513"/>
                  <a:pt x="5936258" y="1801513"/>
                </a:cubicBezTo>
                <a:cubicBezTo>
                  <a:pt x="5936258" y="1801513"/>
                  <a:pt x="5940929" y="1800515"/>
                  <a:pt x="5940929" y="1800515"/>
                </a:cubicBezTo>
                <a:cubicBezTo>
                  <a:pt x="5953264" y="1812533"/>
                  <a:pt x="5948594" y="1813530"/>
                  <a:pt x="5955260" y="1821873"/>
                </a:cubicBezTo>
                <a:cubicBezTo>
                  <a:pt x="5955260" y="1821873"/>
                  <a:pt x="5956259" y="1826546"/>
                  <a:pt x="5956259" y="1826546"/>
                </a:cubicBezTo>
                <a:cubicBezTo>
                  <a:pt x="5956259" y="1826546"/>
                  <a:pt x="5961927" y="1830220"/>
                  <a:pt x="5961927" y="1830220"/>
                </a:cubicBezTo>
                <a:cubicBezTo>
                  <a:pt x="5960930" y="1825547"/>
                  <a:pt x="5960930" y="1825547"/>
                  <a:pt x="5960930" y="1825547"/>
                </a:cubicBezTo>
                <a:cubicBezTo>
                  <a:pt x="5979932" y="1845910"/>
                  <a:pt x="5987597" y="1858924"/>
                  <a:pt x="6004605" y="1869943"/>
                </a:cubicBezTo>
                <a:cubicBezTo>
                  <a:pt x="5999933" y="1870942"/>
                  <a:pt x="5999933" y="1870942"/>
                  <a:pt x="5999933" y="1870942"/>
                </a:cubicBezTo>
                <a:lnTo>
                  <a:pt x="6000931" y="1875612"/>
                </a:lnTo>
                <a:cubicBezTo>
                  <a:pt x="6001929" y="1880283"/>
                  <a:pt x="6006601" y="1879284"/>
                  <a:pt x="6006601" y="1879284"/>
                </a:cubicBezTo>
                <a:cubicBezTo>
                  <a:pt x="6006601" y="1879284"/>
                  <a:pt x="6006601" y="1879284"/>
                  <a:pt x="6011271" y="1878287"/>
                </a:cubicBezTo>
                <a:cubicBezTo>
                  <a:pt x="6012269" y="1882958"/>
                  <a:pt x="6012269" y="1882958"/>
                  <a:pt x="6012269" y="1882958"/>
                </a:cubicBezTo>
                <a:cubicBezTo>
                  <a:pt x="6024604" y="1894976"/>
                  <a:pt x="6020931" y="1900645"/>
                  <a:pt x="6027599" y="1908989"/>
                </a:cubicBezTo>
                <a:cubicBezTo>
                  <a:pt x="6032269" y="1907991"/>
                  <a:pt x="6031271" y="1903319"/>
                  <a:pt x="6037939" y="1911662"/>
                </a:cubicBezTo>
                <a:cubicBezTo>
                  <a:pt x="6038936" y="1916334"/>
                  <a:pt x="6043606" y="1915336"/>
                  <a:pt x="6044605" y="1920008"/>
                </a:cubicBezTo>
                <a:cubicBezTo>
                  <a:pt x="6039935" y="1921005"/>
                  <a:pt x="6039935" y="1921005"/>
                  <a:pt x="6040933" y="1925676"/>
                </a:cubicBezTo>
                <a:cubicBezTo>
                  <a:pt x="6040933" y="1925676"/>
                  <a:pt x="6041931" y="1930346"/>
                  <a:pt x="6046601" y="1929349"/>
                </a:cubicBezTo>
                <a:cubicBezTo>
                  <a:pt x="6046601" y="1929349"/>
                  <a:pt x="6047599" y="1934020"/>
                  <a:pt x="6052271" y="1933023"/>
                </a:cubicBezTo>
                <a:cubicBezTo>
                  <a:pt x="6058937" y="1941367"/>
                  <a:pt x="6090275" y="1973745"/>
                  <a:pt x="6084607" y="1970071"/>
                </a:cubicBezTo>
                <a:cubicBezTo>
                  <a:pt x="6092952" y="1963405"/>
                  <a:pt x="6067599" y="1959052"/>
                  <a:pt x="6075945" y="1952386"/>
                </a:cubicBezTo>
                <a:cubicBezTo>
                  <a:pt x="6070275" y="1948713"/>
                  <a:pt x="6064605" y="1945039"/>
                  <a:pt x="6057939" y="1936695"/>
                </a:cubicBezTo>
                <a:cubicBezTo>
                  <a:pt x="6057939" y="1936695"/>
                  <a:pt x="6057939" y="1936695"/>
                  <a:pt x="6056941" y="1932024"/>
                </a:cubicBezTo>
                <a:cubicBezTo>
                  <a:pt x="6056941" y="1932024"/>
                  <a:pt x="6055943" y="1927353"/>
                  <a:pt x="6055943" y="1927353"/>
                </a:cubicBezTo>
                <a:cubicBezTo>
                  <a:pt x="6054946" y="1922683"/>
                  <a:pt x="6049276" y="1919009"/>
                  <a:pt x="6049276" y="1919009"/>
                </a:cubicBezTo>
                <a:cubicBezTo>
                  <a:pt x="6046283" y="1904996"/>
                  <a:pt x="6031271" y="1903319"/>
                  <a:pt x="6017937" y="1886631"/>
                </a:cubicBezTo>
                <a:cubicBezTo>
                  <a:pt x="6022609" y="1885633"/>
                  <a:pt x="6021611" y="1880962"/>
                  <a:pt x="6015942" y="1877290"/>
                </a:cubicBezTo>
                <a:cubicBezTo>
                  <a:pt x="6014943" y="1872617"/>
                  <a:pt x="6014943" y="1872617"/>
                  <a:pt x="6014943" y="1872617"/>
                </a:cubicBezTo>
                <a:cubicBezTo>
                  <a:pt x="6014943" y="1872617"/>
                  <a:pt x="6013945" y="1867947"/>
                  <a:pt x="6012949" y="1863276"/>
                </a:cubicBezTo>
                <a:cubicBezTo>
                  <a:pt x="6008279" y="1864274"/>
                  <a:pt x="6007279" y="1859602"/>
                  <a:pt x="6008279" y="1864274"/>
                </a:cubicBezTo>
                <a:cubicBezTo>
                  <a:pt x="6008279" y="1864274"/>
                  <a:pt x="6003605" y="1865272"/>
                  <a:pt x="6003605" y="1865272"/>
                </a:cubicBezTo>
                <a:cubicBezTo>
                  <a:pt x="6000612" y="1851259"/>
                  <a:pt x="5992267" y="1857927"/>
                  <a:pt x="5985601" y="1849581"/>
                </a:cubicBezTo>
                <a:cubicBezTo>
                  <a:pt x="5977936" y="1836566"/>
                  <a:pt x="5971269" y="1828222"/>
                  <a:pt x="5965600" y="1824550"/>
                </a:cubicBezTo>
                <a:cubicBezTo>
                  <a:pt x="5965600" y="1824550"/>
                  <a:pt x="5964603" y="1819878"/>
                  <a:pt x="5964603" y="1819878"/>
                </a:cubicBezTo>
                <a:cubicBezTo>
                  <a:pt x="5964603" y="1819878"/>
                  <a:pt x="5964603" y="1819878"/>
                  <a:pt x="5963605" y="1815208"/>
                </a:cubicBezTo>
                <a:cubicBezTo>
                  <a:pt x="5952267" y="1807860"/>
                  <a:pt x="5952267" y="1807860"/>
                  <a:pt x="5945599" y="1799518"/>
                </a:cubicBezTo>
                <a:cubicBezTo>
                  <a:pt x="5946598" y="1804188"/>
                  <a:pt x="5946598" y="1804188"/>
                  <a:pt x="5951268" y="1803190"/>
                </a:cubicBezTo>
                <a:cubicBezTo>
                  <a:pt x="5951268" y="1803190"/>
                  <a:pt x="5951268" y="1803190"/>
                  <a:pt x="5950271" y="1798519"/>
                </a:cubicBezTo>
                <a:cubicBezTo>
                  <a:pt x="5950271" y="1798519"/>
                  <a:pt x="5944601" y="1794847"/>
                  <a:pt x="5944601" y="1794847"/>
                </a:cubicBezTo>
                <a:cubicBezTo>
                  <a:pt x="5938933" y="1791173"/>
                  <a:pt x="5938933" y="1791173"/>
                  <a:pt x="5938933" y="1791173"/>
                </a:cubicBezTo>
                <a:cubicBezTo>
                  <a:pt x="5937936" y="1786503"/>
                  <a:pt x="5937936" y="1786503"/>
                  <a:pt x="5931269" y="1778159"/>
                </a:cubicBezTo>
                <a:cubicBezTo>
                  <a:pt x="5932265" y="1782829"/>
                  <a:pt x="5926595" y="1779156"/>
                  <a:pt x="5919929" y="1770811"/>
                </a:cubicBezTo>
                <a:cubicBezTo>
                  <a:pt x="5924601" y="1769814"/>
                  <a:pt x="5925598" y="1774486"/>
                  <a:pt x="5930269" y="1773488"/>
                </a:cubicBezTo>
                <a:cubicBezTo>
                  <a:pt x="5917935" y="1761471"/>
                  <a:pt x="5919929" y="1770811"/>
                  <a:pt x="5913263" y="1762468"/>
                </a:cubicBezTo>
                <a:cubicBezTo>
                  <a:pt x="5905597" y="1749453"/>
                  <a:pt x="5912265" y="1757797"/>
                  <a:pt x="5894260" y="1742107"/>
                </a:cubicBezTo>
                <a:cubicBezTo>
                  <a:pt x="5897933" y="1736438"/>
                  <a:pt x="5903603" y="1740111"/>
                  <a:pt x="5908274" y="1739112"/>
                </a:cubicBezTo>
                <a:cubicBezTo>
                  <a:pt x="5896935" y="1731767"/>
                  <a:pt x="5891267" y="1728094"/>
                  <a:pt x="5885598" y="1724422"/>
                </a:cubicBezTo>
                <a:cubicBezTo>
                  <a:pt x="5890269" y="1723424"/>
                  <a:pt x="5890269" y="1723424"/>
                  <a:pt x="5890269" y="1723424"/>
                </a:cubicBezTo>
                <a:cubicBezTo>
                  <a:pt x="5890269" y="1723424"/>
                  <a:pt x="5890269" y="1723424"/>
                  <a:pt x="5889272" y="1718751"/>
                </a:cubicBezTo>
                <a:cubicBezTo>
                  <a:pt x="5889272" y="1718751"/>
                  <a:pt x="5884601" y="1719750"/>
                  <a:pt x="5883602" y="1715079"/>
                </a:cubicBezTo>
                <a:cubicBezTo>
                  <a:pt x="5877933" y="1711405"/>
                  <a:pt x="5871265" y="1703061"/>
                  <a:pt x="5866595" y="1704060"/>
                </a:cubicBezTo>
                <a:cubicBezTo>
                  <a:pt x="5866595" y="1704060"/>
                  <a:pt x="5860925" y="1700386"/>
                  <a:pt x="5859927" y="1695716"/>
                </a:cubicBezTo>
                <a:cubicBezTo>
                  <a:pt x="5859927" y="1695716"/>
                  <a:pt x="5859927" y="1695716"/>
                  <a:pt x="5854258" y="1692043"/>
                </a:cubicBezTo>
                <a:cubicBezTo>
                  <a:pt x="5854258" y="1692043"/>
                  <a:pt x="5854258" y="1692043"/>
                  <a:pt x="5855257" y="1696713"/>
                </a:cubicBezTo>
                <a:cubicBezTo>
                  <a:pt x="5855257" y="1696713"/>
                  <a:pt x="5855257" y="1696713"/>
                  <a:pt x="5856255" y="1701383"/>
                </a:cubicBezTo>
                <a:cubicBezTo>
                  <a:pt x="5839247" y="1690365"/>
                  <a:pt x="5831582" y="1677350"/>
                  <a:pt x="5824917" y="1669006"/>
                </a:cubicBezTo>
                <a:cubicBezTo>
                  <a:pt x="5829587" y="1668009"/>
                  <a:pt x="5835256" y="1671682"/>
                  <a:pt x="5839927" y="1670683"/>
                </a:cubicBezTo>
                <a:cubicBezTo>
                  <a:pt x="5820924" y="1650321"/>
                  <a:pt x="5801921" y="1629962"/>
                  <a:pt x="5805913" y="1648645"/>
                </a:cubicBezTo>
                <a:cubicBezTo>
                  <a:pt x="5791582" y="1627287"/>
                  <a:pt x="5791582" y="1627287"/>
                  <a:pt x="5774575" y="1616266"/>
                </a:cubicBezTo>
                <a:cubicBezTo>
                  <a:pt x="5774575" y="1616266"/>
                  <a:pt x="5779247" y="1615269"/>
                  <a:pt x="5780245" y="1619939"/>
                </a:cubicBezTo>
                <a:cubicBezTo>
                  <a:pt x="5780245" y="1619939"/>
                  <a:pt x="5784915" y="1618942"/>
                  <a:pt x="5784915" y="1618942"/>
                </a:cubicBezTo>
                <a:cubicBezTo>
                  <a:pt x="5790585" y="1622614"/>
                  <a:pt x="5789585" y="1617944"/>
                  <a:pt x="5789585" y="1617944"/>
                </a:cubicBezTo>
                <a:cubicBezTo>
                  <a:pt x="5788587" y="1613273"/>
                  <a:pt x="5788587" y="1613273"/>
                  <a:pt x="5782919" y="1609599"/>
                </a:cubicBezTo>
                <a:cubicBezTo>
                  <a:pt x="5787589" y="1608602"/>
                  <a:pt x="5787589" y="1608602"/>
                  <a:pt x="5787589" y="1608602"/>
                </a:cubicBezTo>
                <a:cubicBezTo>
                  <a:pt x="5788587" y="1613273"/>
                  <a:pt x="5793259" y="1612274"/>
                  <a:pt x="5793259" y="1612274"/>
                </a:cubicBezTo>
                <a:cubicBezTo>
                  <a:pt x="5794257" y="1616947"/>
                  <a:pt x="5794257" y="1616947"/>
                  <a:pt x="5794257" y="1616947"/>
                </a:cubicBezTo>
                <a:cubicBezTo>
                  <a:pt x="5794257" y="1616947"/>
                  <a:pt x="5799925" y="1620620"/>
                  <a:pt x="5799925" y="1620620"/>
                </a:cubicBezTo>
                <a:cubicBezTo>
                  <a:pt x="5799925" y="1620620"/>
                  <a:pt x="5805595" y="1624292"/>
                  <a:pt x="5805595" y="1624292"/>
                </a:cubicBezTo>
                <a:cubicBezTo>
                  <a:pt x="5849269" y="1668688"/>
                  <a:pt x="5887275" y="1709410"/>
                  <a:pt x="5930950" y="1753805"/>
                </a:cubicBezTo>
                <a:cubicBezTo>
                  <a:pt x="5931947" y="1758476"/>
                  <a:pt x="5931947" y="1758476"/>
                  <a:pt x="5931947" y="1758476"/>
                </a:cubicBezTo>
                <a:cubicBezTo>
                  <a:pt x="5932945" y="1763146"/>
                  <a:pt x="5937615" y="1762149"/>
                  <a:pt x="5937615" y="1762149"/>
                </a:cubicBezTo>
                <a:cubicBezTo>
                  <a:pt x="5954623" y="1773169"/>
                  <a:pt x="5949952" y="1774167"/>
                  <a:pt x="5962289" y="1786184"/>
                </a:cubicBezTo>
                <a:cubicBezTo>
                  <a:pt x="5963285" y="1790854"/>
                  <a:pt x="5964283" y="1795526"/>
                  <a:pt x="5969953" y="1799200"/>
                </a:cubicBezTo>
                <a:cubicBezTo>
                  <a:pt x="5970951" y="1803870"/>
                  <a:pt x="5975622" y="1802871"/>
                  <a:pt x="5975622" y="1802871"/>
                </a:cubicBezTo>
                <a:cubicBezTo>
                  <a:pt x="5987958" y="1814887"/>
                  <a:pt x="5995623" y="1827904"/>
                  <a:pt x="6005963" y="1830579"/>
                </a:cubicBezTo>
                <a:cubicBezTo>
                  <a:pt x="6005963" y="1830579"/>
                  <a:pt x="6011631" y="1834252"/>
                  <a:pt x="6011631" y="1834252"/>
                </a:cubicBezTo>
                <a:cubicBezTo>
                  <a:pt x="6012630" y="1838924"/>
                  <a:pt x="6013627" y="1843594"/>
                  <a:pt x="6014625" y="1848264"/>
                </a:cubicBezTo>
                <a:cubicBezTo>
                  <a:pt x="6019296" y="1847267"/>
                  <a:pt x="6033629" y="1868626"/>
                  <a:pt x="6044965" y="1875972"/>
                </a:cubicBezTo>
                <a:cubicBezTo>
                  <a:pt x="6044965" y="1875972"/>
                  <a:pt x="6045965" y="1880642"/>
                  <a:pt x="6050635" y="1879645"/>
                </a:cubicBezTo>
                <a:cubicBezTo>
                  <a:pt x="6051633" y="1884316"/>
                  <a:pt x="6051633" y="1884316"/>
                  <a:pt x="6051633" y="1884316"/>
                </a:cubicBezTo>
                <a:cubicBezTo>
                  <a:pt x="6079299" y="1922363"/>
                  <a:pt x="6107962" y="1965081"/>
                  <a:pt x="6140299" y="2002132"/>
                </a:cubicBezTo>
                <a:cubicBezTo>
                  <a:pt x="6141296" y="2006801"/>
                  <a:pt x="6146966" y="2010475"/>
                  <a:pt x="6152635" y="2014149"/>
                </a:cubicBezTo>
                <a:cubicBezTo>
                  <a:pt x="6153632" y="2018819"/>
                  <a:pt x="6154629" y="2023491"/>
                  <a:pt x="6155629" y="2028161"/>
                </a:cubicBezTo>
                <a:cubicBezTo>
                  <a:pt x="6154629" y="2023491"/>
                  <a:pt x="6160299" y="2027163"/>
                  <a:pt x="6164971" y="2026165"/>
                </a:cubicBezTo>
                <a:cubicBezTo>
                  <a:pt x="6165969" y="2030835"/>
                  <a:pt x="6171637" y="2034509"/>
                  <a:pt x="6171637" y="2034509"/>
                </a:cubicBezTo>
                <a:cubicBezTo>
                  <a:pt x="6185969" y="2055870"/>
                  <a:pt x="6195630" y="2078225"/>
                  <a:pt x="6208963" y="2094914"/>
                </a:cubicBezTo>
                <a:cubicBezTo>
                  <a:pt x="6208963" y="2094914"/>
                  <a:pt x="6209963" y="2099585"/>
                  <a:pt x="6209963" y="2099585"/>
                </a:cubicBezTo>
                <a:cubicBezTo>
                  <a:pt x="6210959" y="2104255"/>
                  <a:pt x="6210959" y="2104255"/>
                  <a:pt x="6211957" y="2108927"/>
                </a:cubicBezTo>
                <a:cubicBezTo>
                  <a:pt x="6216629" y="2107929"/>
                  <a:pt x="6216629" y="2107929"/>
                  <a:pt x="6216629" y="2107929"/>
                </a:cubicBezTo>
                <a:cubicBezTo>
                  <a:pt x="6236629" y="2132961"/>
                  <a:pt x="6255633" y="2153322"/>
                  <a:pt x="6264295" y="2171008"/>
                </a:cubicBezTo>
                <a:cubicBezTo>
                  <a:pt x="6281303" y="2182027"/>
                  <a:pt x="6299624" y="2222071"/>
                  <a:pt x="6321623" y="2256444"/>
                </a:cubicBezTo>
                <a:cubicBezTo>
                  <a:pt x="6332959" y="2263790"/>
                  <a:pt x="6344617" y="2295490"/>
                  <a:pt x="6351284" y="2303835"/>
                </a:cubicBezTo>
                <a:cubicBezTo>
                  <a:pt x="6351284" y="2303835"/>
                  <a:pt x="6352281" y="2308505"/>
                  <a:pt x="6352281" y="2308505"/>
                </a:cubicBezTo>
                <a:cubicBezTo>
                  <a:pt x="6352281" y="2308505"/>
                  <a:pt x="6353279" y="2313176"/>
                  <a:pt x="6353279" y="2313176"/>
                </a:cubicBezTo>
                <a:cubicBezTo>
                  <a:pt x="6354277" y="2317847"/>
                  <a:pt x="6354277" y="2317847"/>
                  <a:pt x="6354277" y="2317847"/>
                </a:cubicBezTo>
                <a:cubicBezTo>
                  <a:pt x="6359946" y="2321520"/>
                  <a:pt x="6359946" y="2321520"/>
                  <a:pt x="6358947" y="2316850"/>
                </a:cubicBezTo>
                <a:cubicBezTo>
                  <a:pt x="6366612" y="2329865"/>
                  <a:pt x="6364617" y="2320523"/>
                  <a:pt x="6369289" y="2319526"/>
                </a:cubicBezTo>
                <a:cubicBezTo>
                  <a:pt x="6367611" y="2334535"/>
                  <a:pt x="6381625" y="2331542"/>
                  <a:pt x="6385616" y="2350226"/>
                </a:cubicBezTo>
                <a:cubicBezTo>
                  <a:pt x="6389289" y="2344557"/>
                  <a:pt x="6392282" y="2358570"/>
                  <a:pt x="6396955" y="2357572"/>
                </a:cubicBezTo>
                <a:cubicBezTo>
                  <a:pt x="6383619" y="2340883"/>
                  <a:pt x="6371963" y="2309185"/>
                  <a:pt x="6361624" y="2306510"/>
                </a:cubicBezTo>
                <a:cubicBezTo>
                  <a:pt x="6361624" y="2306510"/>
                  <a:pt x="6360625" y="2301837"/>
                  <a:pt x="6359627" y="2297168"/>
                </a:cubicBezTo>
                <a:cubicBezTo>
                  <a:pt x="6359627" y="2297168"/>
                  <a:pt x="6358629" y="2292496"/>
                  <a:pt x="6353959" y="2293494"/>
                </a:cubicBezTo>
                <a:cubicBezTo>
                  <a:pt x="6347971" y="2265469"/>
                  <a:pt x="6328969" y="2245107"/>
                  <a:pt x="6314637" y="2223747"/>
                </a:cubicBezTo>
                <a:cubicBezTo>
                  <a:pt x="6278307" y="2168014"/>
                  <a:pt x="6246649" y="2111283"/>
                  <a:pt x="6212319" y="2064893"/>
                </a:cubicBezTo>
                <a:cubicBezTo>
                  <a:pt x="6184653" y="2026844"/>
                  <a:pt x="6151999" y="1965444"/>
                  <a:pt x="6107325" y="1916375"/>
                </a:cubicBezTo>
                <a:cubicBezTo>
                  <a:pt x="6100658" y="1908032"/>
                  <a:pt x="6090318" y="1905356"/>
                  <a:pt x="6088323" y="1896015"/>
                </a:cubicBezTo>
                <a:cubicBezTo>
                  <a:pt x="6055985" y="1858965"/>
                  <a:pt x="6032992" y="1819921"/>
                  <a:pt x="6007323" y="1791215"/>
                </a:cubicBezTo>
                <a:cubicBezTo>
                  <a:pt x="5983647" y="1771851"/>
                  <a:pt x="5995982" y="1783869"/>
                  <a:pt x="5975983" y="1758836"/>
                </a:cubicBezTo>
                <a:cubicBezTo>
                  <a:pt x="5954985" y="1729134"/>
                  <a:pt x="5930312" y="1705100"/>
                  <a:pt x="5907636" y="1690407"/>
                </a:cubicBezTo>
                <a:cubicBezTo>
                  <a:pt x="5879969" y="1652360"/>
                  <a:pt x="5821285" y="1606287"/>
                  <a:pt x="5789947" y="1573908"/>
                </a:cubicBezTo>
                <a:cubicBezTo>
                  <a:pt x="5777611" y="1561891"/>
                  <a:pt x="5773937" y="1567560"/>
                  <a:pt x="5761602" y="1555544"/>
                </a:cubicBezTo>
                <a:cubicBezTo>
                  <a:pt x="5769945" y="1548876"/>
                  <a:pt x="5746271" y="1529513"/>
                  <a:pt x="5729265" y="1518494"/>
                </a:cubicBezTo>
                <a:cubicBezTo>
                  <a:pt x="5729265" y="1518494"/>
                  <a:pt x="5724593" y="1519493"/>
                  <a:pt x="5718925" y="1515819"/>
                </a:cubicBezTo>
                <a:cubicBezTo>
                  <a:pt x="5701919" y="1504800"/>
                  <a:pt x="5685591" y="1474099"/>
                  <a:pt x="5658243" y="1460405"/>
                </a:cubicBezTo>
                <a:cubicBezTo>
                  <a:pt x="5652575" y="1456732"/>
                  <a:pt x="5648901" y="1462401"/>
                  <a:pt x="5637563" y="1455055"/>
                </a:cubicBezTo>
                <a:cubicBezTo>
                  <a:pt x="5637563" y="1455055"/>
                  <a:pt x="5634569" y="1441042"/>
                  <a:pt x="5624228" y="1438365"/>
                </a:cubicBezTo>
                <a:cubicBezTo>
                  <a:pt x="5575884" y="1394968"/>
                  <a:pt x="5503185" y="1351889"/>
                  <a:pt x="5452165" y="1318832"/>
                </a:cubicBezTo>
                <a:cubicBezTo>
                  <a:pt x="5429489" y="1304140"/>
                  <a:pt x="5405815" y="1284777"/>
                  <a:pt x="5377469" y="1266412"/>
                </a:cubicBezTo>
                <a:cubicBezTo>
                  <a:pt x="5366133" y="1259066"/>
                  <a:pt x="5345452" y="1253715"/>
                  <a:pt x="5334113" y="1246370"/>
                </a:cubicBezTo>
                <a:cubicBezTo>
                  <a:pt x="5334113" y="1246370"/>
                  <a:pt x="5321779" y="1234352"/>
                  <a:pt x="5321779" y="1234352"/>
                </a:cubicBezTo>
                <a:cubicBezTo>
                  <a:pt x="5310439" y="1227007"/>
                  <a:pt x="5305769" y="1228004"/>
                  <a:pt x="5300101" y="1224331"/>
                </a:cubicBezTo>
                <a:cubicBezTo>
                  <a:pt x="5299103" y="1219660"/>
                  <a:pt x="5299103" y="1219660"/>
                  <a:pt x="5299103" y="1219660"/>
                </a:cubicBezTo>
                <a:cubicBezTo>
                  <a:pt x="5313115" y="1216667"/>
                  <a:pt x="5322775" y="1239023"/>
                  <a:pt x="5325451" y="1228683"/>
                </a:cubicBezTo>
                <a:cubicBezTo>
                  <a:pt x="5325451" y="1228683"/>
                  <a:pt x="5325451" y="1228683"/>
                  <a:pt x="5326449" y="1233354"/>
                </a:cubicBezTo>
                <a:cubicBezTo>
                  <a:pt x="5336789" y="1236030"/>
                  <a:pt x="5336789" y="1236030"/>
                  <a:pt x="5336789" y="1236030"/>
                </a:cubicBezTo>
                <a:cubicBezTo>
                  <a:pt x="5336789" y="1236030"/>
                  <a:pt x="5341461" y="1235032"/>
                  <a:pt x="5341461" y="1235032"/>
                </a:cubicBezTo>
                <a:cubicBezTo>
                  <a:pt x="5341461" y="1235032"/>
                  <a:pt x="5342459" y="1239702"/>
                  <a:pt x="5347129" y="1238705"/>
                </a:cubicBezTo>
                <a:cubicBezTo>
                  <a:pt x="5347129" y="1238705"/>
                  <a:pt x="5351799" y="1237706"/>
                  <a:pt x="5351799" y="1237706"/>
                </a:cubicBezTo>
                <a:cubicBezTo>
                  <a:pt x="5368805" y="1248725"/>
                  <a:pt x="5367808" y="1244055"/>
                  <a:pt x="5384815" y="1255074"/>
                </a:cubicBezTo>
                <a:cubicBezTo>
                  <a:pt x="5384815" y="1255074"/>
                  <a:pt x="5390485" y="1258747"/>
                  <a:pt x="5390485" y="1258747"/>
                </a:cubicBezTo>
                <a:cubicBezTo>
                  <a:pt x="5390485" y="1258747"/>
                  <a:pt x="5390485" y="1258747"/>
                  <a:pt x="5395155" y="1257748"/>
                </a:cubicBezTo>
                <a:cubicBezTo>
                  <a:pt x="5395155" y="1257748"/>
                  <a:pt x="5396153" y="1262419"/>
                  <a:pt x="5396153" y="1262419"/>
                </a:cubicBezTo>
                <a:cubicBezTo>
                  <a:pt x="5402821" y="1270763"/>
                  <a:pt x="5376472" y="1261740"/>
                  <a:pt x="5392481" y="1268089"/>
                </a:cubicBezTo>
                <a:cubicBezTo>
                  <a:pt x="5398151" y="1271762"/>
                  <a:pt x="5401823" y="1266093"/>
                  <a:pt x="5416835" y="1267768"/>
                </a:cubicBezTo>
                <a:cubicBezTo>
                  <a:pt x="5424499" y="1280785"/>
                  <a:pt x="5433841" y="1278790"/>
                  <a:pt x="5457515" y="1298152"/>
                </a:cubicBezTo>
                <a:cubicBezTo>
                  <a:pt x="5452843" y="1299151"/>
                  <a:pt x="5452843" y="1299151"/>
                  <a:pt x="5452843" y="1299151"/>
                </a:cubicBezTo>
                <a:cubicBezTo>
                  <a:pt x="5458513" y="1302825"/>
                  <a:pt x="5458513" y="1302825"/>
                  <a:pt x="5458513" y="1302825"/>
                </a:cubicBezTo>
                <a:cubicBezTo>
                  <a:pt x="5460509" y="1312164"/>
                  <a:pt x="5448173" y="1300148"/>
                  <a:pt x="5443501" y="1301145"/>
                </a:cubicBezTo>
                <a:cubicBezTo>
                  <a:pt x="5455837" y="1313163"/>
                  <a:pt x="5460509" y="1312164"/>
                  <a:pt x="5469850" y="1310170"/>
                </a:cubicBezTo>
                <a:cubicBezTo>
                  <a:pt x="5470849" y="1314841"/>
                  <a:pt x="5470849" y="1314841"/>
                  <a:pt x="5476517" y="1318514"/>
                </a:cubicBezTo>
                <a:cubicBezTo>
                  <a:pt x="5477516" y="1323185"/>
                  <a:pt x="5482186" y="1322188"/>
                  <a:pt x="5482186" y="1322188"/>
                </a:cubicBezTo>
                <a:cubicBezTo>
                  <a:pt x="5485860" y="1316519"/>
                  <a:pt x="5485860" y="1316519"/>
                  <a:pt x="5485860" y="1316519"/>
                </a:cubicBezTo>
                <a:cubicBezTo>
                  <a:pt x="5494522" y="1334204"/>
                  <a:pt x="5500870" y="1318194"/>
                  <a:pt x="5519873" y="1338556"/>
                </a:cubicBezTo>
                <a:cubicBezTo>
                  <a:pt x="5525542" y="1342228"/>
                  <a:pt x="5525542" y="1342228"/>
                  <a:pt x="5525542" y="1342228"/>
                </a:cubicBezTo>
                <a:cubicBezTo>
                  <a:pt x="5525542" y="1342228"/>
                  <a:pt x="5530213" y="1341231"/>
                  <a:pt x="5530213" y="1341231"/>
                </a:cubicBezTo>
                <a:cubicBezTo>
                  <a:pt x="5570893" y="1371613"/>
                  <a:pt x="5604908" y="1393651"/>
                  <a:pt x="5637924" y="1411021"/>
                </a:cubicBezTo>
                <a:cubicBezTo>
                  <a:pt x="5633253" y="1412018"/>
                  <a:pt x="5637243" y="1430702"/>
                  <a:pt x="5645589" y="1424035"/>
                </a:cubicBezTo>
                <a:cubicBezTo>
                  <a:pt x="5638921" y="1415691"/>
                  <a:pt x="5649263" y="1418366"/>
                  <a:pt x="5655929" y="1426710"/>
                </a:cubicBezTo>
                <a:cubicBezTo>
                  <a:pt x="5673933" y="1442400"/>
                  <a:pt x="5707947" y="1464437"/>
                  <a:pt x="5738288" y="1492145"/>
                </a:cubicBezTo>
                <a:cubicBezTo>
                  <a:pt x="5767630" y="1515181"/>
                  <a:pt x="5797972" y="1542889"/>
                  <a:pt x="5821645" y="1562252"/>
                </a:cubicBezTo>
                <a:cubicBezTo>
                  <a:pt x="5815977" y="1558580"/>
                  <a:pt x="5824641" y="1576266"/>
                  <a:pt x="5829311" y="1575267"/>
                </a:cubicBezTo>
                <a:cubicBezTo>
                  <a:pt x="5822645" y="1566922"/>
                  <a:pt x="5827315" y="1565925"/>
                  <a:pt x="5832983" y="1569599"/>
                </a:cubicBezTo>
                <a:cubicBezTo>
                  <a:pt x="5834979" y="1578940"/>
                  <a:pt x="5858654" y="1598303"/>
                  <a:pt x="5876659" y="1613995"/>
                </a:cubicBezTo>
                <a:cubicBezTo>
                  <a:pt x="5894663" y="1629684"/>
                  <a:pt x="5911669" y="1640703"/>
                  <a:pt x="5906998" y="1641700"/>
                </a:cubicBezTo>
                <a:cubicBezTo>
                  <a:pt x="5929675" y="1656393"/>
                  <a:pt x="5943009" y="1673082"/>
                  <a:pt x="5956341" y="1689770"/>
                </a:cubicBezTo>
                <a:cubicBezTo>
                  <a:pt x="5975346" y="1710131"/>
                  <a:pt x="5989677" y="1731490"/>
                  <a:pt x="6019021" y="1754527"/>
                </a:cubicBezTo>
                <a:cubicBezTo>
                  <a:pt x="6019021" y="1754527"/>
                  <a:pt x="6020018" y="1759196"/>
                  <a:pt x="6021017" y="1763868"/>
                </a:cubicBezTo>
                <a:cubicBezTo>
                  <a:pt x="6040698" y="1764547"/>
                  <a:pt x="6067685" y="1822276"/>
                  <a:pt x="6085689" y="1837968"/>
                </a:cubicBezTo>
                <a:cubicBezTo>
                  <a:pt x="6091358" y="1841639"/>
                  <a:pt x="6090361" y="1836969"/>
                  <a:pt x="6097027" y="1845313"/>
                </a:cubicBezTo>
                <a:cubicBezTo>
                  <a:pt x="6109363" y="1857330"/>
                  <a:pt x="6112357" y="1871342"/>
                  <a:pt x="6124692" y="1883360"/>
                </a:cubicBezTo>
                <a:cubicBezTo>
                  <a:pt x="6131359" y="1891704"/>
                  <a:pt x="6137029" y="1895377"/>
                  <a:pt x="6148365" y="1902723"/>
                </a:cubicBezTo>
                <a:cubicBezTo>
                  <a:pt x="6168367" y="1927756"/>
                  <a:pt x="6186691" y="1967798"/>
                  <a:pt x="6207689" y="1997502"/>
                </a:cubicBezTo>
                <a:cubicBezTo>
                  <a:pt x="6234356" y="2030879"/>
                  <a:pt x="6265017" y="2082939"/>
                  <a:pt x="6292683" y="2120986"/>
                </a:cubicBezTo>
                <a:cubicBezTo>
                  <a:pt x="6300345" y="2134001"/>
                  <a:pt x="6312681" y="2146017"/>
                  <a:pt x="6319349" y="2154362"/>
                </a:cubicBezTo>
                <a:cubicBezTo>
                  <a:pt x="6319349" y="2154362"/>
                  <a:pt x="6313681" y="2150689"/>
                  <a:pt x="6313681" y="2150689"/>
                </a:cubicBezTo>
                <a:cubicBezTo>
                  <a:pt x="6322344" y="2168375"/>
                  <a:pt x="6335677" y="2185064"/>
                  <a:pt x="6343343" y="2198078"/>
                </a:cubicBezTo>
                <a:cubicBezTo>
                  <a:pt x="6344339" y="2202749"/>
                  <a:pt x="6346335" y="2212090"/>
                  <a:pt x="6346335" y="2212090"/>
                </a:cubicBezTo>
                <a:cubicBezTo>
                  <a:pt x="6370329" y="2255808"/>
                  <a:pt x="6401987" y="2312540"/>
                  <a:pt x="6424979" y="2351584"/>
                </a:cubicBezTo>
                <a:cubicBezTo>
                  <a:pt x="6424979" y="2351584"/>
                  <a:pt x="6424979" y="2351584"/>
                  <a:pt x="6420309" y="2352581"/>
                </a:cubicBezTo>
                <a:cubicBezTo>
                  <a:pt x="6420309" y="2352581"/>
                  <a:pt x="6421307" y="2357252"/>
                  <a:pt x="6421307" y="2357252"/>
                </a:cubicBezTo>
                <a:cubicBezTo>
                  <a:pt x="6421307" y="2357252"/>
                  <a:pt x="6426975" y="2360926"/>
                  <a:pt x="6426975" y="2360926"/>
                </a:cubicBezTo>
                <a:cubicBezTo>
                  <a:pt x="6434641" y="2373942"/>
                  <a:pt x="6450289" y="2424325"/>
                  <a:pt x="6451966" y="2409313"/>
                </a:cubicBezTo>
                <a:cubicBezTo>
                  <a:pt x="6452965" y="2413983"/>
                  <a:pt x="6452965" y="2413983"/>
                  <a:pt x="6452965" y="2413983"/>
                </a:cubicBezTo>
                <a:cubicBezTo>
                  <a:pt x="6453963" y="2418656"/>
                  <a:pt x="6453963" y="2418656"/>
                  <a:pt x="6453963" y="2418656"/>
                </a:cubicBezTo>
                <a:cubicBezTo>
                  <a:pt x="6458633" y="2417657"/>
                  <a:pt x="6458633" y="2417657"/>
                  <a:pt x="6458633" y="2417657"/>
                </a:cubicBezTo>
                <a:cubicBezTo>
                  <a:pt x="6457635" y="2412986"/>
                  <a:pt x="6457635" y="2412986"/>
                  <a:pt x="6457635" y="2412986"/>
                </a:cubicBezTo>
                <a:cubicBezTo>
                  <a:pt x="6465980" y="2406320"/>
                  <a:pt x="6465299" y="2426002"/>
                  <a:pt x="6466299" y="2430673"/>
                </a:cubicBezTo>
                <a:cubicBezTo>
                  <a:pt x="6468972" y="2420333"/>
                  <a:pt x="6484303" y="2446363"/>
                  <a:pt x="6475639" y="2428676"/>
                </a:cubicBezTo>
                <a:cubicBezTo>
                  <a:pt x="6470969" y="2429674"/>
                  <a:pt x="6467975" y="2415661"/>
                  <a:pt x="6467975" y="2415661"/>
                </a:cubicBezTo>
                <a:cubicBezTo>
                  <a:pt x="6474643" y="2424007"/>
                  <a:pt x="6473645" y="2419335"/>
                  <a:pt x="6472646" y="2414663"/>
                </a:cubicBezTo>
                <a:cubicBezTo>
                  <a:pt x="6462306" y="2411989"/>
                  <a:pt x="6458314" y="2393305"/>
                  <a:pt x="6445979" y="2381288"/>
                </a:cubicBezTo>
                <a:cubicBezTo>
                  <a:pt x="6445979" y="2381288"/>
                  <a:pt x="6444981" y="2376615"/>
                  <a:pt x="6443981" y="2371946"/>
                </a:cubicBezTo>
                <a:cubicBezTo>
                  <a:pt x="6443981" y="2371946"/>
                  <a:pt x="6442985" y="2367276"/>
                  <a:pt x="6442985" y="2367276"/>
                </a:cubicBezTo>
                <a:cubicBezTo>
                  <a:pt x="6441987" y="2362603"/>
                  <a:pt x="6441987" y="2362603"/>
                  <a:pt x="6441987" y="2362603"/>
                </a:cubicBezTo>
                <a:cubicBezTo>
                  <a:pt x="6441987" y="2362603"/>
                  <a:pt x="6437315" y="2363602"/>
                  <a:pt x="6437315" y="2363602"/>
                </a:cubicBezTo>
                <a:cubicBezTo>
                  <a:pt x="6436317" y="2358931"/>
                  <a:pt x="6436317" y="2358931"/>
                  <a:pt x="6435319" y="2354259"/>
                </a:cubicBezTo>
                <a:cubicBezTo>
                  <a:pt x="6438993" y="2348590"/>
                  <a:pt x="6440989" y="2357932"/>
                  <a:pt x="6445659" y="2356934"/>
                </a:cubicBezTo>
                <a:cubicBezTo>
                  <a:pt x="6443663" y="2347593"/>
                  <a:pt x="6438993" y="2348590"/>
                  <a:pt x="6437995" y="2343919"/>
                </a:cubicBezTo>
                <a:cubicBezTo>
                  <a:pt x="6437995" y="2343919"/>
                  <a:pt x="6437995" y="2343919"/>
                  <a:pt x="6436996" y="2339248"/>
                </a:cubicBezTo>
                <a:cubicBezTo>
                  <a:pt x="6436996" y="2339248"/>
                  <a:pt x="6435999" y="2334578"/>
                  <a:pt x="6435999" y="2334578"/>
                </a:cubicBezTo>
                <a:cubicBezTo>
                  <a:pt x="6435001" y="2329906"/>
                  <a:pt x="6435001" y="2329906"/>
                  <a:pt x="6435001" y="2329906"/>
                </a:cubicBezTo>
                <a:cubicBezTo>
                  <a:pt x="6426338" y="2312220"/>
                  <a:pt x="6426338" y="2312220"/>
                  <a:pt x="6426338" y="2312220"/>
                </a:cubicBezTo>
                <a:cubicBezTo>
                  <a:pt x="6420669" y="2308548"/>
                  <a:pt x="6420669" y="2308548"/>
                  <a:pt x="6420669" y="2308548"/>
                </a:cubicBezTo>
                <a:cubicBezTo>
                  <a:pt x="6405339" y="2282517"/>
                  <a:pt x="6407335" y="2291860"/>
                  <a:pt x="6396677" y="2264832"/>
                </a:cubicBezTo>
                <a:cubicBezTo>
                  <a:pt x="6395680" y="2260159"/>
                  <a:pt x="6395680" y="2260159"/>
                  <a:pt x="6394681" y="2255488"/>
                </a:cubicBezTo>
                <a:cubicBezTo>
                  <a:pt x="6389013" y="2251817"/>
                  <a:pt x="6389013" y="2251817"/>
                  <a:pt x="6390010" y="2256487"/>
                </a:cubicBezTo>
                <a:cubicBezTo>
                  <a:pt x="6387017" y="2242473"/>
                  <a:pt x="6377355" y="2220118"/>
                  <a:pt x="6367015" y="2217441"/>
                </a:cubicBezTo>
                <a:cubicBezTo>
                  <a:pt x="6373683" y="2225786"/>
                  <a:pt x="6369012" y="2226785"/>
                  <a:pt x="6362345" y="2218440"/>
                </a:cubicBezTo>
                <a:lnTo>
                  <a:pt x="6361347" y="2213768"/>
                </a:lnTo>
                <a:cubicBezTo>
                  <a:pt x="6366017" y="2212771"/>
                  <a:pt x="6366017" y="2212771"/>
                  <a:pt x="6366017" y="2212771"/>
                </a:cubicBezTo>
                <a:cubicBezTo>
                  <a:pt x="6366017" y="2212771"/>
                  <a:pt x="6366017" y="2212771"/>
                  <a:pt x="6365019" y="2208100"/>
                </a:cubicBezTo>
                <a:cubicBezTo>
                  <a:pt x="6365019" y="2208100"/>
                  <a:pt x="6365019" y="2208100"/>
                  <a:pt x="6359351" y="2204426"/>
                </a:cubicBezTo>
                <a:cubicBezTo>
                  <a:pt x="6353364" y="2176401"/>
                  <a:pt x="6305696" y="2113321"/>
                  <a:pt x="6289369" y="2082620"/>
                </a:cubicBezTo>
                <a:cubicBezTo>
                  <a:pt x="6280707" y="2064934"/>
                  <a:pt x="6284379" y="2059265"/>
                  <a:pt x="6272043" y="2047249"/>
                </a:cubicBezTo>
                <a:cubicBezTo>
                  <a:pt x="6270049" y="2037906"/>
                  <a:pt x="6259707" y="2035231"/>
                  <a:pt x="6253041" y="2026887"/>
                </a:cubicBezTo>
                <a:cubicBezTo>
                  <a:pt x="6244378" y="2009200"/>
                  <a:pt x="6241385" y="1995188"/>
                  <a:pt x="6226373" y="1993510"/>
                </a:cubicBezTo>
                <a:cubicBezTo>
                  <a:pt x="6179387" y="1910749"/>
                  <a:pt x="6107048" y="1823635"/>
                  <a:pt x="6037705" y="1750534"/>
                </a:cubicBezTo>
                <a:cubicBezTo>
                  <a:pt x="6041377" y="1744864"/>
                  <a:pt x="6041377" y="1744864"/>
                  <a:pt x="6040378" y="1740194"/>
                </a:cubicBezTo>
                <a:cubicBezTo>
                  <a:pt x="6040378" y="1740194"/>
                  <a:pt x="6041377" y="1744864"/>
                  <a:pt x="6041377" y="1744864"/>
                </a:cubicBezTo>
                <a:cubicBezTo>
                  <a:pt x="6046048" y="1743867"/>
                  <a:pt x="6046048" y="1743867"/>
                  <a:pt x="6046048" y="1743867"/>
                </a:cubicBezTo>
                <a:cubicBezTo>
                  <a:pt x="6046048" y="1743867"/>
                  <a:pt x="6045051" y="1739196"/>
                  <a:pt x="6039381" y="1735524"/>
                </a:cubicBezTo>
                <a:cubicBezTo>
                  <a:pt x="6038383" y="1730853"/>
                  <a:pt x="6043053" y="1729854"/>
                  <a:pt x="6036386" y="1721512"/>
                </a:cubicBezTo>
                <a:cubicBezTo>
                  <a:pt x="6032715" y="1727179"/>
                  <a:pt x="6027046" y="1723507"/>
                  <a:pt x="6014709" y="1711489"/>
                </a:cubicBezTo>
                <a:cubicBezTo>
                  <a:pt x="6013711" y="1706819"/>
                  <a:pt x="6013711" y="1706819"/>
                  <a:pt x="6013711" y="1706819"/>
                </a:cubicBezTo>
                <a:cubicBezTo>
                  <a:pt x="6013711" y="1706819"/>
                  <a:pt x="6009041" y="1707816"/>
                  <a:pt x="6008043" y="1703145"/>
                </a:cubicBezTo>
                <a:cubicBezTo>
                  <a:pt x="6008043" y="1703145"/>
                  <a:pt x="6007045" y="1698475"/>
                  <a:pt x="6007045" y="1698475"/>
                </a:cubicBezTo>
                <a:cubicBezTo>
                  <a:pt x="6002374" y="1699472"/>
                  <a:pt x="6002374" y="1699472"/>
                  <a:pt x="6002374" y="1699472"/>
                </a:cubicBezTo>
                <a:cubicBezTo>
                  <a:pt x="6001375" y="1694802"/>
                  <a:pt x="6001375" y="1694802"/>
                  <a:pt x="5995707" y="1691128"/>
                </a:cubicBezTo>
                <a:cubicBezTo>
                  <a:pt x="5998381" y="1680788"/>
                  <a:pt x="5976703" y="1670768"/>
                  <a:pt x="5981375" y="1669769"/>
                </a:cubicBezTo>
                <a:cubicBezTo>
                  <a:pt x="5981375" y="1669769"/>
                  <a:pt x="5986045" y="1668771"/>
                  <a:pt x="5986045" y="1668771"/>
                </a:cubicBezTo>
                <a:cubicBezTo>
                  <a:pt x="5987045" y="1673440"/>
                  <a:pt x="5991715" y="1672443"/>
                  <a:pt x="5991715" y="1672443"/>
                </a:cubicBezTo>
                <a:cubicBezTo>
                  <a:pt x="5990715" y="1667773"/>
                  <a:pt x="5986045" y="1668771"/>
                  <a:pt x="5985048" y="1664101"/>
                </a:cubicBezTo>
                <a:cubicBezTo>
                  <a:pt x="5985048" y="1664101"/>
                  <a:pt x="5979379" y="1660427"/>
                  <a:pt x="5979379" y="1660427"/>
                </a:cubicBezTo>
                <a:cubicBezTo>
                  <a:pt x="5972712" y="1652083"/>
                  <a:pt x="5966045" y="1643739"/>
                  <a:pt x="5961375" y="1644738"/>
                </a:cubicBezTo>
                <a:cubicBezTo>
                  <a:pt x="5961375" y="1644738"/>
                  <a:pt x="5961375" y="1644738"/>
                  <a:pt x="5960376" y="1640066"/>
                </a:cubicBezTo>
                <a:cubicBezTo>
                  <a:pt x="5960376" y="1640066"/>
                  <a:pt x="5959379" y="1635394"/>
                  <a:pt x="5953710" y="1631721"/>
                </a:cubicBezTo>
                <a:cubicBezTo>
                  <a:pt x="5953710" y="1631721"/>
                  <a:pt x="5949037" y="1632720"/>
                  <a:pt x="5949037" y="1632720"/>
                </a:cubicBezTo>
                <a:cubicBezTo>
                  <a:pt x="5949037" y="1632720"/>
                  <a:pt x="5950036" y="1637390"/>
                  <a:pt x="5950036" y="1637390"/>
                </a:cubicBezTo>
                <a:cubicBezTo>
                  <a:pt x="5949037" y="1632720"/>
                  <a:pt x="5948040" y="1628050"/>
                  <a:pt x="5942371" y="1624375"/>
                </a:cubicBezTo>
                <a:cubicBezTo>
                  <a:pt x="5943369" y="1629047"/>
                  <a:pt x="5938699" y="1630045"/>
                  <a:pt x="5933029" y="1626372"/>
                </a:cubicBezTo>
                <a:cubicBezTo>
                  <a:pt x="5937700" y="1625373"/>
                  <a:pt x="5932031" y="1621701"/>
                  <a:pt x="5931033" y="1617029"/>
                </a:cubicBezTo>
                <a:cubicBezTo>
                  <a:pt x="5925364" y="1613357"/>
                  <a:pt x="5925364" y="1613357"/>
                  <a:pt x="5925364" y="1613357"/>
                </a:cubicBezTo>
                <a:cubicBezTo>
                  <a:pt x="5924365" y="1608686"/>
                  <a:pt x="5924365" y="1608686"/>
                  <a:pt x="5924365" y="1608686"/>
                </a:cubicBezTo>
                <a:cubicBezTo>
                  <a:pt x="5919695" y="1609683"/>
                  <a:pt x="5919695" y="1609683"/>
                  <a:pt x="5919695" y="1609683"/>
                </a:cubicBezTo>
                <a:cubicBezTo>
                  <a:pt x="5919695" y="1609683"/>
                  <a:pt x="5919695" y="1609683"/>
                  <a:pt x="5920694" y="1614354"/>
                </a:cubicBezTo>
                <a:cubicBezTo>
                  <a:pt x="5901691" y="1593994"/>
                  <a:pt x="5882689" y="1573632"/>
                  <a:pt x="5872349" y="1570957"/>
                </a:cubicBezTo>
                <a:cubicBezTo>
                  <a:pt x="5866678" y="1567284"/>
                  <a:pt x="5866678" y="1567284"/>
                  <a:pt x="5865681" y="1562613"/>
                </a:cubicBezTo>
                <a:cubicBezTo>
                  <a:pt x="5860011" y="1558939"/>
                  <a:pt x="5860011" y="1558939"/>
                  <a:pt x="5855341" y="1559936"/>
                </a:cubicBezTo>
                <a:lnTo>
                  <a:pt x="5856125" y="1563605"/>
                </a:lnTo>
                <a:lnTo>
                  <a:pt x="5841049" y="1551621"/>
                </a:lnTo>
                <a:cubicBezTo>
                  <a:pt x="5824309" y="1537567"/>
                  <a:pt x="5816995" y="1529056"/>
                  <a:pt x="5789989" y="1505521"/>
                </a:cubicBezTo>
                <a:cubicBezTo>
                  <a:pt x="5773977" y="1499174"/>
                  <a:pt x="5768311" y="1495498"/>
                  <a:pt x="5763639" y="1496497"/>
                </a:cubicBezTo>
                <a:cubicBezTo>
                  <a:pt x="5762641" y="1491827"/>
                  <a:pt x="5767313" y="1490830"/>
                  <a:pt x="5760645" y="1482484"/>
                </a:cubicBezTo>
                <a:cubicBezTo>
                  <a:pt x="5751305" y="1484481"/>
                  <a:pt x="5748309" y="1470467"/>
                  <a:pt x="5731302" y="1459447"/>
                </a:cubicBezTo>
                <a:cubicBezTo>
                  <a:pt x="5714295" y="1448430"/>
                  <a:pt x="5728629" y="1469789"/>
                  <a:pt x="5710622" y="1454098"/>
                </a:cubicBezTo>
                <a:cubicBezTo>
                  <a:pt x="5726632" y="1460446"/>
                  <a:pt x="5708627" y="1444756"/>
                  <a:pt x="5691620" y="1433737"/>
                </a:cubicBezTo>
                <a:cubicBezTo>
                  <a:pt x="5696290" y="1432738"/>
                  <a:pt x="5696290" y="1432738"/>
                  <a:pt x="5696290" y="1432738"/>
                </a:cubicBezTo>
                <a:cubicBezTo>
                  <a:pt x="5701960" y="1436412"/>
                  <a:pt x="5707630" y="1440085"/>
                  <a:pt x="5706631" y="1435415"/>
                </a:cubicBezTo>
                <a:cubicBezTo>
                  <a:pt x="5706631" y="1435415"/>
                  <a:pt x="5705634" y="1430743"/>
                  <a:pt x="5699964" y="1427069"/>
                </a:cubicBezTo>
                <a:cubicBezTo>
                  <a:pt x="5694295" y="1423397"/>
                  <a:pt x="5694295" y="1423397"/>
                  <a:pt x="5694295" y="1423397"/>
                </a:cubicBezTo>
                <a:cubicBezTo>
                  <a:pt x="5698967" y="1422399"/>
                  <a:pt x="5706631" y="1435415"/>
                  <a:pt x="5710304" y="1429745"/>
                </a:cubicBezTo>
                <a:cubicBezTo>
                  <a:pt x="5698967" y="1422399"/>
                  <a:pt x="5692299" y="1414056"/>
                  <a:pt x="5687628" y="1415053"/>
                </a:cubicBezTo>
                <a:cubicBezTo>
                  <a:pt x="5682958" y="1416052"/>
                  <a:pt x="5682958" y="1416052"/>
                  <a:pt x="5681959" y="1411380"/>
                </a:cubicBezTo>
                <a:cubicBezTo>
                  <a:pt x="5676291" y="1407706"/>
                  <a:pt x="5670621" y="1404035"/>
                  <a:pt x="5665951" y="1405033"/>
                </a:cubicBezTo>
                <a:cubicBezTo>
                  <a:pt x="5665951" y="1405033"/>
                  <a:pt x="5666948" y="1409702"/>
                  <a:pt x="5672618" y="1413376"/>
                </a:cubicBezTo>
                <a:cubicBezTo>
                  <a:pt x="5673615" y="1418048"/>
                  <a:pt x="5673615" y="1418048"/>
                  <a:pt x="5673615" y="1418048"/>
                </a:cubicBezTo>
                <a:cubicBezTo>
                  <a:pt x="5663275" y="1415371"/>
                  <a:pt x="5665271" y="1424714"/>
                  <a:pt x="5656608" y="1407029"/>
                </a:cubicBezTo>
                <a:cubicBezTo>
                  <a:pt x="5652935" y="1412696"/>
                  <a:pt x="5664273" y="1420042"/>
                  <a:pt x="5665271" y="1424714"/>
                </a:cubicBezTo>
                <a:cubicBezTo>
                  <a:pt x="5647267" y="1409023"/>
                  <a:pt x="5650937" y="1403355"/>
                  <a:pt x="5639602" y="1396008"/>
                </a:cubicBezTo>
                <a:cubicBezTo>
                  <a:pt x="5644273" y="1395011"/>
                  <a:pt x="5645271" y="1399681"/>
                  <a:pt x="5645271" y="1399681"/>
                </a:cubicBezTo>
                <a:cubicBezTo>
                  <a:pt x="5650937" y="1403355"/>
                  <a:pt x="5650937" y="1403355"/>
                  <a:pt x="5654611" y="1397686"/>
                </a:cubicBezTo>
                <a:cubicBezTo>
                  <a:pt x="5654611" y="1397686"/>
                  <a:pt x="5648943" y="1394013"/>
                  <a:pt x="5643275" y="1390339"/>
                </a:cubicBezTo>
                <a:cubicBezTo>
                  <a:pt x="5653615" y="1393016"/>
                  <a:pt x="5652617" y="1388343"/>
                  <a:pt x="5642277" y="1385668"/>
                </a:cubicBezTo>
                <a:cubicBezTo>
                  <a:pt x="5641279" y="1380997"/>
                  <a:pt x="5641279" y="1380997"/>
                  <a:pt x="5641279" y="1380997"/>
                </a:cubicBezTo>
                <a:cubicBezTo>
                  <a:pt x="5646947" y="1384671"/>
                  <a:pt x="5645949" y="1379999"/>
                  <a:pt x="5645949" y="1379999"/>
                </a:cubicBezTo>
                <a:cubicBezTo>
                  <a:pt x="5640281" y="1376325"/>
                  <a:pt x="5640281" y="1376325"/>
                  <a:pt x="5635609" y="1377324"/>
                </a:cubicBezTo>
                <a:cubicBezTo>
                  <a:pt x="5634612" y="1372654"/>
                  <a:pt x="5634612" y="1372654"/>
                  <a:pt x="5629939" y="1373652"/>
                </a:cubicBezTo>
                <a:cubicBezTo>
                  <a:pt x="5623273" y="1365308"/>
                  <a:pt x="5623273" y="1365308"/>
                  <a:pt x="5616607" y="1356962"/>
                </a:cubicBezTo>
                <a:cubicBezTo>
                  <a:pt x="5622275" y="1360636"/>
                  <a:pt x="5622275" y="1360636"/>
                  <a:pt x="5622275" y="1360636"/>
                </a:cubicBezTo>
                <a:cubicBezTo>
                  <a:pt x="5627945" y="1364309"/>
                  <a:pt x="5632616" y="1363312"/>
                  <a:pt x="5632616" y="1363312"/>
                </a:cubicBezTo>
                <a:cubicBezTo>
                  <a:pt x="5631617" y="1358640"/>
                  <a:pt x="5625949" y="1354966"/>
                  <a:pt x="5620280" y="1351294"/>
                </a:cubicBezTo>
                <a:cubicBezTo>
                  <a:pt x="5614611" y="1347621"/>
                  <a:pt x="5614611" y="1347621"/>
                  <a:pt x="5614611" y="1347621"/>
                </a:cubicBezTo>
                <a:cubicBezTo>
                  <a:pt x="5608941" y="1343947"/>
                  <a:pt x="5608941" y="1343947"/>
                  <a:pt x="5608941" y="1343947"/>
                </a:cubicBezTo>
                <a:cubicBezTo>
                  <a:pt x="5603273" y="1340275"/>
                  <a:pt x="5598601" y="1341272"/>
                  <a:pt x="5599600" y="1345945"/>
                </a:cubicBezTo>
                <a:cubicBezTo>
                  <a:pt x="5599600" y="1345945"/>
                  <a:pt x="5600599" y="1350615"/>
                  <a:pt x="5606266" y="1354289"/>
                </a:cubicBezTo>
                <a:cubicBezTo>
                  <a:pt x="5606266" y="1354289"/>
                  <a:pt x="5606266" y="1354289"/>
                  <a:pt x="5610937" y="1353291"/>
                </a:cubicBezTo>
                <a:cubicBezTo>
                  <a:pt x="5616607" y="1356962"/>
                  <a:pt x="5616607" y="1356962"/>
                  <a:pt x="5616607" y="1356962"/>
                </a:cubicBezTo>
                <a:cubicBezTo>
                  <a:pt x="5591255" y="1352611"/>
                  <a:pt x="5612933" y="1362633"/>
                  <a:pt x="5625269" y="1374649"/>
                </a:cubicBezTo>
                <a:cubicBezTo>
                  <a:pt x="5619601" y="1370976"/>
                  <a:pt x="5619601" y="1370976"/>
                  <a:pt x="5619601" y="1370976"/>
                </a:cubicBezTo>
                <a:cubicBezTo>
                  <a:pt x="5619601" y="1370976"/>
                  <a:pt x="5620599" y="1375646"/>
                  <a:pt x="5620599" y="1375646"/>
                </a:cubicBezTo>
                <a:cubicBezTo>
                  <a:pt x="5620599" y="1375646"/>
                  <a:pt x="5620599" y="1375646"/>
                  <a:pt x="5621597" y="1380318"/>
                </a:cubicBezTo>
                <a:cubicBezTo>
                  <a:pt x="5626267" y="1379320"/>
                  <a:pt x="5626267" y="1379320"/>
                  <a:pt x="5626267" y="1379320"/>
                </a:cubicBezTo>
                <a:cubicBezTo>
                  <a:pt x="5631935" y="1382993"/>
                  <a:pt x="5631935" y="1382993"/>
                  <a:pt x="5631935" y="1382993"/>
                </a:cubicBezTo>
                <a:cubicBezTo>
                  <a:pt x="5627265" y="1383992"/>
                  <a:pt x="5627265" y="1383992"/>
                  <a:pt x="5627265" y="1383992"/>
                </a:cubicBezTo>
                <a:cubicBezTo>
                  <a:pt x="5627265" y="1383992"/>
                  <a:pt x="5628263" y="1388662"/>
                  <a:pt x="5632935" y="1387664"/>
                </a:cubicBezTo>
                <a:cubicBezTo>
                  <a:pt x="5633931" y="1392336"/>
                  <a:pt x="5633931" y="1392336"/>
                  <a:pt x="5633931" y="1392336"/>
                </a:cubicBezTo>
                <a:cubicBezTo>
                  <a:pt x="5618921" y="1390658"/>
                  <a:pt x="5612255" y="1382314"/>
                  <a:pt x="5594249" y="1366625"/>
                </a:cubicBezTo>
                <a:cubicBezTo>
                  <a:pt x="5598919" y="1365626"/>
                  <a:pt x="5598919" y="1365626"/>
                  <a:pt x="5598919" y="1365626"/>
                </a:cubicBezTo>
                <a:cubicBezTo>
                  <a:pt x="5603592" y="1364627"/>
                  <a:pt x="5603592" y="1364627"/>
                  <a:pt x="5603592" y="1364627"/>
                </a:cubicBezTo>
                <a:cubicBezTo>
                  <a:pt x="5597922" y="1360955"/>
                  <a:pt x="5597922" y="1360955"/>
                  <a:pt x="5597922" y="1360955"/>
                </a:cubicBezTo>
                <a:cubicBezTo>
                  <a:pt x="5593251" y="1361952"/>
                  <a:pt x="5593251" y="1361952"/>
                  <a:pt x="5593251" y="1361952"/>
                </a:cubicBezTo>
                <a:cubicBezTo>
                  <a:pt x="5587582" y="1358280"/>
                  <a:pt x="5587582" y="1358280"/>
                  <a:pt x="5587582" y="1358280"/>
                </a:cubicBezTo>
                <a:cubicBezTo>
                  <a:pt x="5581915" y="1354607"/>
                  <a:pt x="5585586" y="1348938"/>
                  <a:pt x="5574249" y="1341592"/>
                </a:cubicBezTo>
                <a:cubicBezTo>
                  <a:pt x="5573250" y="1336920"/>
                  <a:pt x="5573250" y="1336920"/>
                  <a:pt x="5573250" y="1336920"/>
                </a:cubicBezTo>
                <a:cubicBezTo>
                  <a:pt x="5568580" y="1337918"/>
                  <a:pt x="5567581" y="1333248"/>
                  <a:pt x="5567581" y="1333248"/>
                </a:cubicBezTo>
                <a:cubicBezTo>
                  <a:pt x="5562910" y="1334245"/>
                  <a:pt x="5562910" y="1334245"/>
                  <a:pt x="5562910" y="1334245"/>
                </a:cubicBezTo>
                <a:cubicBezTo>
                  <a:pt x="5563907" y="1338917"/>
                  <a:pt x="5563907" y="1338917"/>
                  <a:pt x="5563907" y="1338917"/>
                </a:cubicBezTo>
                <a:cubicBezTo>
                  <a:pt x="5552570" y="1331570"/>
                  <a:pt x="5549577" y="1317557"/>
                  <a:pt x="5540235" y="1319554"/>
                </a:cubicBezTo>
                <a:cubicBezTo>
                  <a:pt x="5540235" y="1319554"/>
                  <a:pt x="5535564" y="1320551"/>
                  <a:pt x="5534565" y="1315881"/>
                </a:cubicBezTo>
                <a:cubicBezTo>
                  <a:pt x="5534565" y="1315881"/>
                  <a:pt x="5529895" y="1316878"/>
                  <a:pt x="5529895" y="1316878"/>
                </a:cubicBezTo>
                <a:cubicBezTo>
                  <a:pt x="5530893" y="1321550"/>
                  <a:pt x="5530893" y="1321550"/>
                  <a:pt x="5530893" y="1321550"/>
                </a:cubicBezTo>
                <a:cubicBezTo>
                  <a:pt x="5505223" y="1292844"/>
                  <a:pt x="5519555" y="1314203"/>
                  <a:pt x="5510213" y="1316199"/>
                </a:cubicBezTo>
                <a:cubicBezTo>
                  <a:pt x="5501549" y="1298513"/>
                  <a:pt x="5467535" y="1276475"/>
                  <a:pt x="5439193" y="1258110"/>
                </a:cubicBezTo>
                <a:cubicBezTo>
                  <a:pt x="5435519" y="1263778"/>
                  <a:pt x="5435519" y="1263778"/>
                  <a:pt x="5435519" y="1263778"/>
                </a:cubicBezTo>
                <a:cubicBezTo>
                  <a:pt x="5434519" y="1259108"/>
                  <a:pt x="5434519" y="1259108"/>
                  <a:pt x="5434519" y="1259108"/>
                </a:cubicBezTo>
                <a:cubicBezTo>
                  <a:pt x="5434519" y="1259108"/>
                  <a:pt x="5433522" y="1254436"/>
                  <a:pt x="5428851" y="1255434"/>
                </a:cubicBezTo>
                <a:cubicBezTo>
                  <a:pt x="5428851" y="1255434"/>
                  <a:pt x="5429849" y="1260105"/>
                  <a:pt x="5429849" y="1260105"/>
                </a:cubicBezTo>
                <a:cubicBezTo>
                  <a:pt x="5412842" y="1249086"/>
                  <a:pt x="5399507" y="1232398"/>
                  <a:pt x="5392843" y="1224054"/>
                </a:cubicBezTo>
                <a:cubicBezTo>
                  <a:pt x="5389167" y="1229722"/>
                  <a:pt x="5390166" y="1234394"/>
                  <a:pt x="5384497" y="1230720"/>
                </a:cubicBezTo>
                <a:cubicBezTo>
                  <a:pt x="5383499" y="1226050"/>
                  <a:pt x="5383499" y="1226050"/>
                  <a:pt x="5377830" y="1222376"/>
                </a:cubicBezTo>
                <a:cubicBezTo>
                  <a:pt x="5374157" y="1228047"/>
                  <a:pt x="5373160" y="1223374"/>
                  <a:pt x="5366493" y="1215031"/>
                </a:cubicBezTo>
                <a:cubicBezTo>
                  <a:pt x="5366493" y="1215031"/>
                  <a:pt x="5366493" y="1215031"/>
                  <a:pt x="5371164" y="1214034"/>
                </a:cubicBezTo>
                <a:cubicBezTo>
                  <a:pt x="5371164" y="1214034"/>
                  <a:pt x="5371164" y="1214034"/>
                  <a:pt x="5370165" y="1209361"/>
                </a:cubicBezTo>
                <a:cubicBezTo>
                  <a:pt x="5365495" y="1210360"/>
                  <a:pt x="5364497" y="1205689"/>
                  <a:pt x="5359825" y="1206686"/>
                </a:cubicBezTo>
                <a:cubicBezTo>
                  <a:pt x="5359825" y="1206686"/>
                  <a:pt x="5355155" y="1207685"/>
                  <a:pt x="5355155" y="1207685"/>
                </a:cubicBezTo>
                <a:cubicBezTo>
                  <a:pt x="5353159" y="1198342"/>
                  <a:pt x="5305132" y="1179299"/>
                  <a:pt x="5316471" y="1186644"/>
                </a:cubicBezTo>
                <a:cubicBezTo>
                  <a:pt x="5330483" y="1183650"/>
                  <a:pt x="5315790" y="1206325"/>
                  <a:pt x="5328805" y="1198660"/>
                </a:cubicBezTo>
                <a:lnTo>
                  <a:pt x="5339148" y="1201337"/>
                </a:lnTo>
                <a:lnTo>
                  <a:pt x="5339145" y="1201337"/>
                </a:lnTo>
                <a:cubicBezTo>
                  <a:pt x="5334475" y="1202334"/>
                  <a:pt x="5340143" y="1206007"/>
                  <a:pt x="5340143" y="1206007"/>
                </a:cubicBezTo>
                <a:cubicBezTo>
                  <a:pt x="5345813" y="1209681"/>
                  <a:pt x="5345813" y="1209681"/>
                  <a:pt x="5345813" y="1209681"/>
                </a:cubicBezTo>
                <a:cubicBezTo>
                  <a:pt x="5341141" y="1210678"/>
                  <a:pt x="5341141" y="1210678"/>
                  <a:pt x="5341141" y="1210678"/>
                </a:cubicBezTo>
                <a:cubicBezTo>
                  <a:pt x="5340143" y="1206007"/>
                  <a:pt x="5335473" y="1207006"/>
                  <a:pt x="5335473" y="1207006"/>
                </a:cubicBezTo>
                <a:cubicBezTo>
                  <a:pt x="5335473" y="1207006"/>
                  <a:pt x="5336470" y="1211676"/>
                  <a:pt x="5336470" y="1211676"/>
                </a:cubicBezTo>
                <a:cubicBezTo>
                  <a:pt x="5342139" y="1215350"/>
                  <a:pt x="5342139" y="1215350"/>
                  <a:pt x="5342139" y="1215350"/>
                </a:cubicBezTo>
                <a:cubicBezTo>
                  <a:pt x="5347809" y="1219022"/>
                  <a:pt x="5347809" y="1219022"/>
                  <a:pt x="5347809" y="1219022"/>
                </a:cubicBezTo>
                <a:cubicBezTo>
                  <a:pt x="5347809" y="1219022"/>
                  <a:pt x="5337469" y="1216347"/>
                  <a:pt x="5337469" y="1216347"/>
                </a:cubicBezTo>
                <a:cubicBezTo>
                  <a:pt x="5331799" y="1212674"/>
                  <a:pt x="5331799" y="1212674"/>
                  <a:pt x="5331799" y="1212674"/>
                </a:cubicBezTo>
                <a:cubicBezTo>
                  <a:pt x="5326130" y="1209000"/>
                  <a:pt x="5326130" y="1209000"/>
                  <a:pt x="5326130" y="1209000"/>
                </a:cubicBezTo>
                <a:cubicBezTo>
                  <a:pt x="5325133" y="1204330"/>
                  <a:pt x="5319464" y="1200656"/>
                  <a:pt x="5314793" y="1201655"/>
                </a:cubicBezTo>
                <a:cubicBezTo>
                  <a:pt x="5310121" y="1202653"/>
                  <a:pt x="5311119" y="1207324"/>
                  <a:pt x="5316787" y="1210996"/>
                </a:cubicBezTo>
                <a:cubicBezTo>
                  <a:pt x="5316787" y="1210996"/>
                  <a:pt x="5316787" y="1210996"/>
                  <a:pt x="5317786" y="1215668"/>
                </a:cubicBezTo>
                <a:cubicBezTo>
                  <a:pt x="5300780" y="1204649"/>
                  <a:pt x="5314793" y="1201655"/>
                  <a:pt x="5294113" y="1196306"/>
                </a:cubicBezTo>
                <a:cubicBezTo>
                  <a:pt x="5298783" y="1195307"/>
                  <a:pt x="5298783" y="1195307"/>
                  <a:pt x="5298783" y="1195307"/>
                </a:cubicBezTo>
                <a:cubicBezTo>
                  <a:pt x="5298783" y="1195307"/>
                  <a:pt x="5298783" y="1195307"/>
                  <a:pt x="5297785" y="1190636"/>
                </a:cubicBezTo>
                <a:cubicBezTo>
                  <a:pt x="5293114" y="1191633"/>
                  <a:pt x="5293114" y="1191633"/>
                  <a:pt x="5293114" y="1191633"/>
                </a:cubicBezTo>
                <a:cubicBezTo>
                  <a:pt x="5293114" y="1191633"/>
                  <a:pt x="5288443" y="1192631"/>
                  <a:pt x="5288443" y="1192631"/>
                </a:cubicBezTo>
                <a:cubicBezTo>
                  <a:pt x="5282775" y="1188958"/>
                  <a:pt x="5282775" y="1188958"/>
                  <a:pt x="5282775" y="1188958"/>
                </a:cubicBezTo>
                <a:cubicBezTo>
                  <a:pt x="5277105" y="1185286"/>
                  <a:pt x="5277105" y="1185286"/>
                  <a:pt x="5265767" y="1177939"/>
                </a:cubicBezTo>
                <a:cubicBezTo>
                  <a:pt x="5258421" y="1189278"/>
                  <a:pt x="5234748" y="1169914"/>
                  <a:pt x="5237741" y="1183927"/>
                </a:cubicBezTo>
                <a:cubicBezTo>
                  <a:pt x="5247083" y="1181931"/>
                  <a:pt x="5253750" y="1190277"/>
                  <a:pt x="5264090" y="1192949"/>
                </a:cubicBezTo>
                <a:cubicBezTo>
                  <a:pt x="5253750" y="1190277"/>
                  <a:pt x="5253750" y="1190277"/>
                  <a:pt x="5254749" y="1194947"/>
                </a:cubicBezTo>
                <a:cubicBezTo>
                  <a:pt x="5254749" y="1194947"/>
                  <a:pt x="5254749" y="1194947"/>
                  <a:pt x="5255746" y="1199616"/>
                </a:cubicBezTo>
                <a:cubicBezTo>
                  <a:pt x="5243410" y="1187600"/>
                  <a:pt x="5226404" y="1176581"/>
                  <a:pt x="5210394" y="1170233"/>
                </a:cubicBezTo>
                <a:cubicBezTo>
                  <a:pt x="5199057" y="1162887"/>
                  <a:pt x="5182049" y="1151868"/>
                  <a:pt x="5166041" y="1145520"/>
                </a:cubicBezTo>
                <a:cubicBezTo>
                  <a:pt x="5171709" y="1149192"/>
                  <a:pt x="5182049" y="1151868"/>
                  <a:pt x="5175383" y="1143524"/>
                </a:cubicBezTo>
                <a:cubicBezTo>
                  <a:pt x="5154702" y="1138173"/>
                  <a:pt x="5154702" y="1138173"/>
                  <a:pt x="5152707" y="1128832"/>
                </a:cubicBezTo>
                <a:cubicBezTo>
                  <a:pt x="5132025" y="1123480"/>
                  <a:pt x="5124363" y="1110465"/>
                  <a:pt x="5132025" y="1123480"/>
                </a:cubicBezTo>
                <a:cubicBezTo>
                  <a:pt x="5127356" y="1124478"/>
                  <a:pt x="5127356" y="1124478"/>
                  <a:pt x="5122685" y="1125476"/>
                </a:cubicBezTo>
                <a:cubicBezTo>
                  <a:pt x="5095337" y="1111782"/>
                  <a:pt x="5068989" y="1102760"/>
                  <a:pt x="5046313" y="1088067"/>
                </a:cubicBezTo>
                <a:cubicBezTo>
                  <a:pt x="5041643" y="1089066"/>
                  <a:pt x="5035973" y="1085392"/>
                  <a:pt x="5030303" y="1081718"/>
                </a:cubicBezTo>
                <a:cubicBezTo>
                  <a:pt x="5050983" y="1087069"/>
                  <a:pt x="5065997" y="1088746"/>
                  <a:pt x="5086675" y="1094097"/>
                </a:cubicBezTo>
                <a:cubicBezTo>
                  <a:pt x="5086675" y="1094097"/>
                  <a:pt x="5103683" y="1105116"/>
                  <a:pt x="5085676" y="1089426"/>
                </a:cubicBezTo>
                <a:cubicBezTo>
                  <a:pt x="5091346" y="1093098"/>
                  <a:pt x="5101686" y="1095775"/>
                  <a:pt x="5095019" y="1087429"/>
                </a:cubicBezTo>
                <a:cubicBezTo>
                  <a:pt x="5076335" y="1091420"/>
                  <a:pt x="5054656" y="1081400"/>
                  <a:pt x="5029307" y="1077048"/>
                </a:cubicBezTo>
                <a:cubicBezTo>
                  <a:pt x="5033976" y="1076051"/>
                  <a:pt x="5032979" y="1071380"/>
                  <a:pt x="5028309" y="1072377"/>
                </a:cubicBezTo>
                <a:cubicBezTo>
                  <a:pt x="5032979" y="1071380"/>
                  <a:pt x="5032979" y="1071380"/>
                  <a:pt x="5032979" y="1071380"/>
                </a:cubicBezTo>
                <a:cubicBezTo>
                  <a:pt x="5031981" y="1066707"/>
                  <a:pt x="5031981" y="1066707"/>
                  <a:pt x="5027310" y="1067706"/>
                </a:cubicBezTo>
                <a:cubicBezTo>
                  <a:pt x="5026313" y="1063036"/>
                  <a:pt x="5015971" y="1060359"/>
                  <a:pt x="5005631" y="1057685"/>
                </a:cubicBezTo>
                <a:cubicBezTo>
                  <a:pt x="5000961" y="1058683"/>
                  <a:pt x="5000961" y="1058683"/>
                  <a:pt x="5000961" y="1058683"/>
                </a:cubicBezTo>
                <a:cubicBezTo>
                  <a:pt x="4999964" y="1054011"/>
                  <a:pt x="4999964" y="1054011"/>
                  <a:pt x="4995291" y="1055010"/>
                </a:cubicBezTo>
                <a:cubicBezTo>
                  <a:pt x="4989623" y="1051337"/>
                  <a:pt x="4989623" y="1051337"/>
                  <a:pt x="4983954" y="1047662"/>
                </a:cubicBezTo>
                <a:cubicBezTo>
                  <a:pt x="4983954" y="1047662"/>
                  <a:pt x="4982957" y="1042992"/>
                  <a:pt x="4982957" y="1042992"/>
                </a:cubicBezTo>
                <a:cubicBezTo>
                  <a:pt x="4977287" y="1039320"/>
                  <a:pt x="4977287" y="1039320"/>
                  <a:pt x="4977287" y="1039320"/>
                </a:cubicBezTo>
                <a:cubicBezTo>
                  <a:pt x="4973614" y="1044988"/>
                  <a:pt x="4973614" y="1044988"/>
                  <a:pt x="4973614" y="1044988"/>
                </a:cubicBezTo>
                <a:cubicBezTo>
                  <a:pt x="4962277" y="1037643"/>
                  <a:pt x="4952934" y="1039638"/>
                  <a:pt x="4942594" y="1036963"/>
                </a:cubicBezTo>
                <a:cubicBezTo>
                  <a:pt x="4942594" y="1036963"/>
                  <a:pt x="4947265" y="1035964"/>
                  <a:pt x="4947265" y="1035964"/>
                </a:cubicBezTo>
                <a:cubicBezTo>
                  <a:pt x="4947265" y="1035964"/>
                  <a:pt x="4947265" y="1035964"/>
                  <a:pt x="4946267" y="1031294"/>
                </a:cubicBezTo>
                <a:cubicBezTo>
                  <a:pt x="4946267" y="1031294"/>
                  <a:pt x="4941597" y="1032293"/>
                  <a:pt x="4941597" y="1032293"/>
                </a:cubicBezTo>
                <a:cubicBezTo>
                  <a:pt x="4941597" y="1032293"/>
                  <a:pt x="4936925" y="1033290"/>
                  <a:pt x="4936925" y="1033290"/>
                </a:cubicBezTo>
                <a:cubicBezTo>
                  <a:pt x="4945269" y="1026623"/>
                  <a:pt x="4900235" y="1021592"/>
                  <a:pt x="4921914" y="1031612"/>
                </a:cubicBezTo>
                <a:cubicBezTo>
                  <a:pt x="4922913" y="1036284"/>
                  <a:pt x="4927583" y="1035286"/>
                  <a:pt x="4927583" y="1035286"/>
                </a:cubicBezTo>
                <a:cubicBezTo>
                  <a:pt x="4914567" y="1042949"/>
                  <a:pt x="4957604" y="1038641"/>
                  <a:pt x="4973614" y="1044988"/>
                </a:cubicBezTo>
                <a:cubicBezTo>
                  <a:pt x="4968943" y="1045986"/>
                  <a:pt x="4968943" y="1045986"/>
                  <a:pt x="4964271" y="1046983"/>
                </a:cubicBezTo>
                <a:cubicBezTo>
                  <a:pt x="4964271" y="1046983"/>
                  <a:pt x="4965270" y="1051656"/>
                  <a:pt x="4965270" y="1051656"/>
                </a:cubicBezTo>
                <a:cubicBezTo>
                  <a:pt x="4969940" y="1050657"/>
                  <a:pt x="4969940" y="1050657"/>
                  <a:pt x="4969940" y="1050657"/>
                </a:cubicBezTo>
                <a:cubicBezTo>
                  <a:pt x="4970937" y="1055328"/>
                  <a:pt x="4975610" y="1054330"/>
                  <a:pt x="4975610" y="1054330"/>
                </a:cubicBezTo>
                <a:cubicBezTo>
                  <a:pt x="4980281" y="1053332"/>
                  <a:pt x="4980281" y="1053332"/>
                  <a:pt x="4980281" y="1053332"/>
                </a:cubicBezTo>
                <a:cubicBezTo>
                  <a:pt x="5002957" y="1068025"/>
                  <a:pt x="4954930" y="1048979"/>
                  <a:pt x="4976607" y="1059002"/>
                </a:cubicBezTo>
                <a:cubicBezTo>
                  <a:pt x="4966267" y="1056326"/>
                  <a:pt x="4955927" y="1053650"/>
                  <a:pt x="4945587" y="1050975"/>
                </a:cubicBezTo>
                <a:cubicBezTo>
                  <a:pt x="4926745" y="1042790"/>
                  <a:pt x="4906983" y="1036024"/>
                  <a:pt x="4888638" y="1030174"/>
                </a:cubicBezTo>
                <a:lnTo>
                  <a:pt x="4883576" y="1028576"/>
                </a:lnTo>
                <a:lnTo>
                  <a:pt x="4677737" y="918554"/>
                </a:lnTo>
                <a:cubicBezTo>
                  <a:pt x="4618194" y="886663"/>
                  <a:pt x="4554209" y="871943"/>
                  <a:pt x="4486061" y="866223"/>
                </a:cubicBezTo>
                <a:cubicBezTo>
                  <a:pt x="4338547" y="859209"/>
                  <a:pt x="4194645" y="831144"/>
                  <a:pt x="4048372" y="829950"/>
                </a:cubicBezTo>
                <a:cubicBezTo>
                  <a:pt x="3646949" y="830539"/>
                  <a:pt x="3256016" y="889726"/>
                  <a:pt x="2878191" y="1029255"/>
                </a:cubicBezTo>
                <a:cubicBezTo>
                  <a:pt x="2787997" y="1062720"/>
                  <a:pt x="2702509" y="1099236"/>
                  <a:pt x="2628640" y="1161658"/>
                </a:cubicBezTo>
                <a:cubicBezTo>
                  <a:pt x="2511256" y="1257713"/>
                  <a:pt x="2371313" y="1324113"/>
                  <a:pt x="2250745" y="1414763"/>
                </a:cubicBezTo>
                <a:cubicBezTo>
                  <a:pt x="2238411" y="1423482"/>
                  <a:pt x="2220675" y="1435383"/>
                  <a:pt x="2208076" y="1423878"/>
                </a:cubicBezTo>
                <a:cubicBezTo>
                  <a:pt x="2204928" y="1421004"/>
                  <a:pt x="2203060" y="1417600"/>
                  <a:pt x="2202136" y="1413869"/>
                </a:cubicBezTo>
                <a:lnTo>
                  <a:pt x="2202084" y="1411629"/>
                </a:lnTo>
                <a:lnTo>
                  <a:pt x="2206238" y="1407817"/>
                </a:lnTo>
                <a:cubicBezTo>
                  <a:pt x="2380395" y="1260518"/>
                  <a:pt x="2574630" y="1132593"/>
                  <a:pt x="2786866" y="1028640"/>
                </a:cubicBezTo>
                <a:cubicBezTo>
                  <a:pt x="2787863" y="1033311"/>
                  <a:pt x="2787863" y="1033311"/>
                  <a:pt x="2792535" y="1032314"/>
                </a:cubicBezTo>
                <a:cubicBezTo>
                  <a:pt x="2792535" y="1032314"/>
                  <a:pt x="2797204" y="1031315"/>
                  <a:pt x="2797204" y="1031315"/>
                </a:cubicBezTo>
                <a:cubicBezTo>
                  <a:pt x="2792535" y="1032314"/>
                  <a:pt x="2794529" y="1041655"/>
                  <a:pt x="2802875" y="1034988"/>
                </a:cubicBezTo>
                <a:cubicBezTo>
                  <a:pt x="2794529" y="1041655"/>
                  <a:pt x="2794529" y="1041655"/>
                  <a:pt x="2794529" y="1041655"/>
                </a:cubicBezTo>
                <a:cubicBezTo>
                  <a:pt x="2789859" y="1042653"/>
                  <a:pt x="2790857" y="1047324"/>
                  <a:pt x="2795528" y="1046327"/>
                </a:cubicBezTo>
                <a:cubicBezTo>
                  <a:pt x="2795528" y="1046327"/>
                  <a:pt x="2800199" y="1045328"/>
                  <a:pt x="2800199" y="1045328"/>
                </a:cubicBezTo>
                <a:cubicBezTo>
                  <a:pt x="2804871" y="1044330"/>
                  <a:pt x="2804871" y="1044330"/>
                  <a:pt x="2804871" y="1044330"/>
                </a:cubicBezTo>
                <a:cubicBezTo>
                  <a:pt x="2808543" y="1038660"/>
                  <a:pt x="2808543" y="1038660"/>
                  <a:pt x="2808543" y="1038660"/>
                </a:cubicBezTo>
                <a:cubicBezTo>
                  <a:pt x="2813215" y="1037663"/>
                  <a:pt x="2813215" y="1037663"/>
                  <a:pt x="2813215" y="1037663"/>
                </a:cubicBezTo>
                <a:cubicBezTo>
                  <a:pt x="2810539" y="1048003"/>
                  <a:pt x="2815209" y="1047006"/>
                  <a:pt x="2829222" y="1044011"/>
                </a:cubicBezTo>
                <a:cubicBezTo>
                  <a:pt x="2836568" y="1032673"/>
                  <a:pt x="2828224" y="1039341"/>
                  <a:pt x="2830901" y="1029001"/>
                </a:cubicBezTo>
                <a:lnTo>
                  <a:pt x="2826228" y="1029998"/>
                </a:lnTo>
                <a:cubicBezTo>
                  <a:pt x="2830901" y="1029001"/>
                  <a:pt x="2829902" y="1024329"/>
                  <a:pt x="2825231" y="1025328"/>
                </a:cubicBezTo>
                <a:cubicBezTo>
                  <a:pt x="2825231" y="1025328"/>
                  <a:pt x="2815890" y="1027323"/>
                  <a:pt x="2811218" y="1028322"/>
                </a:cubicBezTo>
                <a:cubicBezTo>
                  <a:pt x="2807546" y="1033990"/>
                  <a:pt x="2807546" y="1033990"/>
                  <a:pt x="2807546" y="1033990"/>
                </a:cubicBezTo>
                <a:cubicBezTo>
                  <a:pt x="2806549" y="1029320"/>
                  <a:pt x="2811218" y="1028322"/>
                  <a:pt x="2810219" y="1023650"/>
                </a:cubicBezTo>
                <a:cubicBezTo>
                  <a:pt x="2810219" y="1023650"/>
                  <a:pt x="2814891" y="1022653"/>
                  <a:pt x="2814891" y="1022653"/>
                </a:cubicBezTo>
                <a:cubicBezTo>
                  <a:pt x="2819564" y="1021654"/>
                  <a:pt x="2823235" y="1015986"/>
                  <a:pt x="2823235" y="1015986"/>
                </a:cubicBezTo>
                <a:cubicBezTo>
                  <a:pt x="2823235" y="1015986"/>
                  <a:pt x="2823235" y="1015986"/>
                  <a:pt x="2818565" y="1016983"/>
                </a:cubicBezTo>
                <a:cubicBezTo>
                  <a:pt x="2889309" y="982332"/>
                  <a:pt x="2965723" y="951353"/>
                  <a:pt x="3037465" y="921374"/>
                </a:cubicBezTo>
                <a:cubicBezTo>
                  <a:pt x="3038464" y="926044"/>
                  <a:pt x="3044133" y="929718"/>
                  <a:pt x="3058147" y="926725"/>
                </a:cubicBezTo>
                <a:cubicBezTo>
                  <a:pt x="3057148" y="922053"/>
                  <a:pt x="3051479" y="918379"/>
                  <a:pt x="3046809" y="919377"/>
                </a:cubicBezTo>
                <a:cubicBezTo>
                  <a:pt x="3046809" y="919377"/>
                  <a:pt x="3051479" y="918379"/>
                  <a:pt x="3051479" y="918379"/>
                </a:cubicBezTo>
                <a:cubicBezTo>
                  <a:pt x="3199715" y="863510"/>
                  <a:pt x="3349591" y="822028"/>
                  <a:pt x="3499823" y="793288"/>
                </a:cubicBezTo>
                <a:lnTo>
                  <a:pt x="3644023" y="771778"/>
                </a:lnTo>
                <a:lnTo>
                  <a:pt x="3664087" y="769873"/>
                </a:lnTo>
                <a:cubicBezTo>
                  <a:pt x="3709474" y="766929"/>
                  <a:pt x="3755207" y="765334"/>
                  <a:pt x="3801298" y="765118"/>
                </a:cubicBezTo>
                <a:cubicBezTo>
                  <a:pt x="3825607" y="764994"/>
                  <a:pt x="3838629" y="764240"/>
                  <a:pt x="3849108" y="758706"/>
                </a:cubicBezTo>
                <a:lnTo>
                  <a:pt x="3858639" y="750773"/>
                </a:lnTo>
                <a:close/>
                <a:moveTo>
                  <a:pt x="1876892" y="560831"/>
                </a:moveTo>
                <a:cubicBezTo>
                  <a:pt x="1882274" y="560831"/>
                  <a:pt x="1887657" y="560831"/>
                  <a:pt x="1898421" y="560831"/>
                </a:cubicBezTo>
                <a:cubicBezTo>
                  <a:pt x="1868820" y="611956"/>
                  <a:pt x="1831147" y="646935"/>
                  <a:pt x="1793475" y="681915"/>
                </a:cubicBezTo>
                <a:cubicBezTo>
                  <a:pt x="1330636" y="1093597"/>
                  <a:pt x="988888" y="1588690"/>
                  <a:pt x="776305" y="2172579"/>
                </a:cubicBezTo>
                <a:cubicBezTo>
                  <a:pt x="770924" y="2188723"/>
                  <a:pt x="757469" y="2210249"/>
                  <a:pt x="760159" y="2226393"/>
                </a:cubicBezTo>
                <a:cubicBezTo>
                  <a:pt x="768233" y="2398600"/>
                  <a:pt x="698268" y="2557354"/>
                  <a:pt x="674049" y="2724179"/>
                </a:cubicBezTo>
                <a:cubicBezTo>
                  <a:pt x="652522" y="2874859"/>
                  <a:pt x="622922" y="3022849"/>
                  <a:pt x="622922" y="3181602"/>
                </a:cubicBezTo>
                <a:cubicBezTo>
                  <a:pt x="665977" y="3152004"/>
                  <a:pt x="665977" y="3111643"/>
                  <a:pt x="668667" y="3073973"/>
                </a:cubicBezTo>
                <a:cubicBezTo>
                  <a:pt x="682124" y="2936746"/>
                  <a:pt x="698268" y="2799518"/>
                  <a:pt x="725177" y="2664982"/>
                </a:cubicBezTo>
                <a:cubicBezTo>
                  <a:pt x="835505" y="2102620"/>
                  <a:pt x="1077688" y="1602145"/>
                  <a:pt x="1438272" y="1155483"/>
                </a:cubicBezTo>
                <a:cubicBezTo>
                  <a:pt x="1489400" y="1090906"/>
                  <a:pt x="1562055" y="1047854"/>
                  <a:pt x="1629328" y="999420"/>
                </a:cubicBezTo>
                <a:cubicBezTo>
                  <a:pt x="1653547" y="983276"/>
                  <a:pt x="1675074" y="969822"/>
                  <a:pt x="1669692" y="929461"/>
                </a:cubicBezTo>
                <a:cubicBezTo>
                  <a:pt x="1667001" y="886410"/>
                  <a:pt x="1707365" y="867574"/>
                  <a:pt x="1739655" y="848740"/>
                </a:cubicBezTo>
                <a:cubicBezTo>
                  <a:pt x="1761183" y="837977"/>
                  <a:pt x="1788092" y="835286"/>
                  <a:pt x="1817693" y="837977"/>
                </a:cubicBezTo>
                <a:cubicBezTo>
                  <a:pt x="1782710" y="875647"/>
                  <a:pt x="1750420" y="916008"/>
                  <a:pt x="1715438" y="953679"/>
                </a:cubicBezTo>
                <a:cubicBezTo>
                  <a:pt x="1605109" y="1074761"/>
                  <a:pt x="1494782" y="1198535"/>
                  <a:pt x="1403290" y="1335761"/>
                </a:cubicBezTo>
                <a:cubicBezTo>
                  <a:pt x="1376382" y="1370741"/>
                  <a:pt x="1344091" y="1397649"/>
                  <a:pt x="1352163" y="1448772"/>
                </a:cubicBezTo>
                <a:cubicBezTo>
                  <a:pt x="1357545" y="1478370"/>
                  <a:pt x="1330636" y="1505278"/>
                  <a:pt x="1314489" y="1532185"/>
                </a:cubicBezTo>
                <a:cubicBezTo>
                  <a:pt x="1220307" y="1669413"/>
                  <a:pt x="1144962" y="1817402"/>
                  <a:pt x="1072307" y="1965393"/>
                </a:cubicBezTo>
                <a:cubicBezTo>
                  <a:pt x="1066925" y="1976156"/>
                  <a:pt x="1061543" y="1984227"/>
                  <a:pt x="1069616" y="1997681"/>
                </a:cubicBezTo>
                <a:cubicBezTo>
                  <a:pt x="1091144" y="2003063"/>
                  <a:pt x="1093835" y="1981536"/>
                  <a:pt x="1099217" y="1970774"/>
                </a:cubicBezTo>
                <a:cubicBezTo>
                  <a:pt x="1206853" y="1739372"/>
                  <a:pt x="1344091" y="1529495"/>
                  <a:pt x="1494782" y="1327690"/>
                </a:cubicBezTo>
                <a:cubicBezTo>
                  <a:pt x="1500164" y="1319618"/>
                  <a:pt x="1505545" y="1311545"/>
                  <a:pt x="1510927" y="1303472"/>
                </a:cubicBezTo>
                <a:cubicBezTo>
                  <a:pt x="1519001" y="1292711"/>
                  <a:pt x="1529764" y="1287329"/>
                  <a:pt x="1540528" y="1300782"/>
                </a:cubicBezTo>
                <a:cubicBezTo>
                  <a:pt x="1556672" y="1311545"/>
                  <a:pt x="1548600" y="1319618"/>
                  <a:pt x="1540528" y="1330381"/>
                </a:cubicBezTo>
                <a:cubicBezTo>
                  <a:pt x="1411363" y="1483752"/>
                  <a:pt x="1319872" y="1664031"/>
                  <a:pt x="1217616" y="1836238"/>
                </a:cubicBezTo>
                <a:cubicBezTo>
                  <a:pt x="1212235" y="1847000"/>
                  <a:pt x="1204162" y="1855072"/>
                  <a:pt x="1201472" y="1865836"/>
                </a:cubicBezTo>
                <a:cubicBezTo>
                  <a:pt x="1163799" y="2021897"/>
                  <a:pt x="1077688" y="2159125"/>
                  <a:pt x="1034634" y="2315188"/>
                </a:cubicBezTo>
                <a:cubicBezTo>
                  <a:pt x="945833" y="2646147"/>
                  <a:pt x="897396" y="2977107"/>
                  <a:pt x="886633" y="3316138"/>
                </a:cubicBezTo>
                <a:cubicBezTo>
                  <a:pt x="886633" y="3326902"/>
                  <a:pt x="886633" y="3334975"/>
                  <a:pt x="886633" y="3345737"/>
                </a:cubicBezTo>
                <a:cubicBezTo>
                  <a:pt x="916234" y="3332283"/>
                  <a:pt x="910852" y="3308066"/>
                  <a:pt x="910852" y="3286541"/>
                </a:cubicBezTo>
                <a:lnTo>
                  <a:pt x="912039" y="3267394"/>
                </a:lnTo>
                <a:lnTo>
                  <a:pt x="911945" y="3235898"/>
                </a:lnTo>
                <a:cubicBezTo>
                  <a:pt x="916573" y="3143655"/>
                  <a:pt x="911504" y="3053483"/>
                  <a:pt x="932891" y="2963742"/>
                </a:cubicBezTo>
                <a:cubicBezTo>
                  <a:pt x="934004" y="2959449"/>
                  <a:pt x="934041" y="2954878"/>
                  <a:pt x="935203" y="2950827"/>
                </a:cubicBezTo>
                <a:lnTo>
                  <a:pt x="936942" y="2948948"/>
                </a:lnTo>
                <a:lnTo>
                  <a:pt x="967110" y="2742550"/>
                </a:lnTo>
                <a:cubicBezTo>
                  <a:pt x="1067262" y="2215462"/>
                  <a:pt x="1298344" y="1738698"/>
                  <a:pt x="1653547" y="1308854"/>
                </a:cubicBezTo>
                <a:cubicBezTo>
                  <a:pt x="1782710" y="1152792"/>
                  <a:pt x="1933403" y="1015565"/>
                  <a:pt x="2092167" y="889101"/>
                </a:cubicBezTo>
                <a:cubicBezTo>
                  <a:pt x="2105621" y="878338"/>
                  <a:pt x="2119075" y="867574"/>
                  <a:pt x="2137913" y="856811"/>
                </a:cubicBezTo>
                <a:cubicBezTo>
                  <a:pt x="2148676" y="897172"/>
                  <a:pt x="2127149" y="916008"/>
                  <a:pt x="2108312" y="940224"/>
                </a:cubicBezTo>
                <a:cubicBezTo>
                  <a:pt x="2078713" y="972513"/>
                  <a:pt x="2043730" y="1004802"/>
                  <a:pt x="2046421" y="1055926"/>
                </a:cubicBezTo>
                <a:cubicBezTo>
                  <a:pt x="2046421" y="1072070"/>
                  <a:pt x="2030276" y="1082833"/>
                  <a:pt x="2016821" y="1093597"/>
                </a:cubicBezTo>
                <a:cubicBezTo>
                  <a:pt x="1928020" y="1171627"/>
                  <a:pt x="1849984" y="1257731"/>
                  <a:pt x="1774638" y="1349215"/>
                </a:cubicBezTo>
                <a:cubicBezTo>
                  <a:pt x="1766565" y="1359979"/>
                  <a:pt x="1734274" y="1373431"/>
                  <a:pt x="1777328" y="1386886"/>
                </a:cubicBezTo>
                <a:cubicBezTo>
                  <a:pt x="1801547" y="1394958"/>
                  <a:pt x="1774638" y="1413793"/>
                  <a:pt x="1766565" y="1421865"/>
                </a:cubicBezTo>
                <a:cubicBezTo>
                  <a:pt x="1597036" y="1626361"/>
                  <a:pt x="1459800" y="1849691"/>
                  <a:pt x="1352163" y="2091856"/>
                </a:cubicBezTo>
                <a:cubicBezTo>
                  <a:pt x="1212235" y="2409363"/>
                  <a:pt x="1136890" y="2743013"/>
                  <a:pt x="1101907" y="3087427"/>
                </a:cubicBezTo>
                <a:cubicBezTo>
                  <a:pt x="1101907" y="3088772"/>
                  <a:pt x="1101907" y="3090790"/>
                  <a:pt x="1102580" y="3094154"/>
                </a:cubicBezTo>
                <a:lnTo>
                  <a:pt x="1104570" y="3100406"/>
                </a:lnTo>
                <a:lnTo>
                  <a:pt x="1113843" y="2999101"/>
                </a:lnTo>
                <a:cubicBezTo>
                  <a:pt x="1138226" y="2826084"/>
                  <a:pt x="1179369" y="2655571"/>
                  <a:pt x="1236682" y="2487179"/>
                </a:cubicBezTo>
                <a:cubicBezTo>
                  <a:pt x="1239318" y="2480533"/>
                  <a:pt x="1242783" y="2477764"/>
                  <a:pt x="1249712" y="2472227"/>
                </a:cubicBezTo>
                <a:cubicBezTo>
                  <a:pt x="1202697" y="2647291"/>
                  <a:pt x="1165753" y="2822770"/>
                  <a:pt x="1144152" y="2998820"/>
                </a:cubicBezTo>
                <a:lnTo>
                  <a:pt x="1143877" y="3001792"/>
                </a:lnTo>
                <a:lnTo>
                  <a:pt x="1144625" y="2999599"/>
                </a:lnTo>
                <a:cubicBezTo>
                  <a:pt x="1169853" y="2888481"/>
                  <a:pt x="1167835" y="2773956"/>
                  <a:pt x="1220307" y="2673054"/>
                </a:cubicBezTo>
                <a:cubicBezTo>
                  <a:pt x="1196089" y="2780684"/>
                  <a:pt x="1228380" y="2896384"/>
                  <a:pt x="1182634" y="3001323"/>
                </a:cubicBezTo>
                <a:lnTo>
                  <a:pt x="1177230" y="3017964"/>
                </a:lnTo>
                <a:lnTo>
                  <a:pt x="1193129" y="3023733"/>
                </a:lnTo>
                <a:cubicBezTo>
                  <a:pt x="1206837" y="3030944"/>
                  <a:pt x="1205461" y="3015014"/>
                  <a:pt x="1207684" y="3006427"/>
                </a:cubicBezTo>
                <a:cubicBezTo>
                  <a:pt x="1226207" y="2846324"/>
                  <a:pt x="1272430" y="2692470"/>
                  <a:pt x="1314361" y="2537505"/>
                </a:cubicBezTo>
                <a:cubicBezTo>
                  <a:pt x="1316859" y="2527844"/>
                  <a:pt x="1315153" y="2514521"/>
                  <a:pt x="1324018" y="2510631"/>
                </a:cubicBezTo>
                <a:cubicBezTo>
                  <a:pt x="1326973" y="2509334"/>
                  <a:pt x="1331103" y="2509086"/>
                  <a:pt x="1336954" y="2510369"/>
                </a:cubicBezTo>
                <a:lnTo>
                  <a:pt x="1346335" y="2515455"/>
                </a:lnTo>
                <a:lnTo>
                  <a:pt x="1341475" y="2526822"/>
                </a:lnTo>
                <a:cubicBezTo>
                  <a:pt x="1282033" y="2684987"/>
                  <a:pt x="1236529" y="2849070"/>
                  <a:pt x="1206129" y="3017246"/>
                </a:cubicBezTo>
                <a:lnTo>
                  <a:pt x="1190428" y="3134619"/>
                </a:lnTo>
                <a:lnTo>
                  <a:pt x="1188018" y="3178911"/>
                </a:lnTo>
                <a:cubicBezTo>
                  <a:pt x="1171870" y="3302686"/>
                  <a:pt x="1175907" y="3425785"/>
                  <a:pt x="1189026" y="3548551"/>
                </a:cubicBezTo>
                <a:lnTo>
                  <a:pt x="1205813" y="3671558"/>
                </a:lnTo>
                <a:lnTo>
                  <a:pt x="1210772" y="3356381"/>
                </a:lnTo>
                <a:cubicBezTo>
                  <a:pt x="1228015" y="3130993"/>
                  <a:pt x="1272258" y="2909658"/>
                  <a:pt x="1341421" y="2696971"/>
                </a:cubicBezTo>
                <a:lnTo>
                  <a:pt x="1356818" y="2655264"/>
                </a:lnTo>
                <a:lnTo>
                  <a:pt x="1364300" y="2638368"/>
                </a:lnTo>
                <a:lnTo>
                  <a:pt x="1403642" y="2528432"/>
                </a:lnTo>
                <a:lnTo>
                  <a:pt x="1418816" y="2487337"/>
                </a:lnTo>
                <a:cubicBezTo>
                  <a:pt x="1532878" y="2212122"/>
                  <a:pt x="1690015" y="1955007"/>
                  <a:pt x="1885305" y="1726888"/>
                </a:cubicBezTo>
                <a:lnTo>
                  <a:pt x="1887481" y="1724542"/>
                </a:lnTo>
                <a:lnTo>
                  <a:pt x="1876956" y="1747601"/>
                </a:lnTo>
                <a:cubicBezTo>
                  <a:pt x="1867112" y="1764406"/>
                  <a:pt x="1856228" y="1779912"/>
                  <a:pt x="1845344" y="1795419"/>
                </a:cubicBezTo>
                <a:cubicBezTo>
                  <a:pt x="1575145" y="2163411"/>
                  <a:pt x="1405066" y="2572876"/>
                  <a:pt x="1341756" y="3026454"/>
                </a:cubicBezTo>
                <a:cubicBezTo>
                  <a:pt x="1340364" y="3038918"/>
                  <a:pt x="1333981" y="3056505"/>
                  <a:pt x="1338404" y="3067727"/>
                </a:cubicBezTo>
                <a:cubicBezTo>
                  <a:pt x="1370741" y="3190602"/>
                  <a:pt x="1344761" y="3315799"/>
                  <a:pt x="1352994" y="3439768"/>
                </a:cubicBezTo>
                <a:cubicBezTo>
                  <a:pt x="1360680" y="3551687"/>
                  <a:pt x="1362135" y="3662909"/>
                  <a:pt x="1386580" y="3777331"/>
                </a:cubicBezTo>
                <a:cubicBezTo>
                  <a:pt x="1413055" y="3749368"/>
                  <a:pt x="1406839" y="3720278"/>
                  <a:pt x="1402977" y="3692713"/>
                </a:cubicBezTo>
                <a:cubicBezTo>
                  <a:pt x="1391546" y="3591734"/>
                  <a:pt x="1382050" y="3490340"/>
                  <a:pt x="1380729" y="3389229"/>
                </a:cubicBezTo>
                <a:cubicBezTo>
                  <a:pt x="1373652" y="2966913"/>
                  <a:pt x="1471141" y="2568900"/>
                  <a:pt x="1662254" y="2191442"/>
                </a:cubicBezTo>
                <a:cubicBezTo>
                  <a:pt x="1689160" y="2137024"/>
                  <a:pt x="1734897" y="2094806"/>
                  <a:pt x="1775928" y="2049539"/>
                </a:cubicBezTo>
                <a:cubicBezTo>
                  <a:pt x="1790896" y="2034174"/>
                  <a:pt x="1804341" y="2021163"/>
                  <a:pt x="1794248" y="1992901"/>
                </a:cubicBezTo>
                <a:cubicBezTo>
                  <a:pt x="1785677" y="1962285"/>
                  <a:pt x="1811870" y="1942493"/>
                  <a:pt x="1832245" y="1923946"/>
                </a:cubicBezTo>
                <a:cubicBezTo>
                  <a:pt x="1846103" y="1912874"/>
                  <a:pt x="1865082" y="1906791"/>
                  <a:pt x="1886833" y="1904172"/>
                </a:cubicBezTo>
                <a:cubicBezTo>
                  <a:pt x="1867419" y="1936710"/>
                  <a:pt x="1850361" y="1970773"/>
                  <a:pt x="1830946" y="2003310"/>
                </a:cubicBezTo>
                <a:cubicBezTo>
                  <a:pt x="1770073" y="2107570"/>
                  <a:pt x="1709613" y="2213770"/>
                  <a:pt x="1664800" y="2326766"/>
                </a:cubicBezTo>
                <a:cubicBezTo>
                  <a:pt x="1650792" y="2356122"/>
                  <a:pt x="1631662" y="2380487"/>
                  <a:pt x="1645352" y="2416092"/>
                </a:cubicBezTo>
                <a:cubicBezTo>
                  <a:pt x="1653790" y="2436595"/>
                  <a:pt x="1638537" y="2460134"/>
                  <a:pt x="1631044" y="2482013"/>
                </a:cubicBezTo>
                <a:cubicBezTo>
                  <a:pt x="1584292" y="2595423"/>
                  <a:pt x="1552775" y="2713690"/>
                  <a:pt x="1523196" y="2831542"/>
                </a:cubicBezTo>
                <a:cubicBezTo>
                  <a:pt x="1520975" y="2840128"/>
                  <a:pt x="1518340" y="2846776"/>
                  <a:pt x="1526229" y="2855229"/>
                </a:cubicBezTo>
                <a:lnTo>
                  <a:pt x="1534614" y="2850072"/>
                </a:lnTo>
                <a:lnTo>
                  <a:pt x="1531478" y="2868343"/>
                </a:lnTo>
                <a:lnTo>
                  <a:pt x="1530525" y="2870743"/>
                </a:lnTo>
                <a:lnTo>
                  <a:pt x="1530643" y="2867299"/>
                </a:lnTo>
                <a:cubicBezTo>
                  <a:pt x="1530730" y="2864839"/>
                  <a:pt x="1530230" y="2862503"/>
                  <a:pt x="1527396" y="2860667"/>
                </a:cubicBezTo>
                <a:cubicBezTo>
                  <a:pt x="1527396" y="2860667"/>
                  <a:pt x="1523722" y="2866335"/>
                  <a:pt x="1520049" y="2872005"/>
                </a:cubicBezTo>
                <a:cubicBezTo>
                  <a:pt x="1521048" y="2876676"/>
                  <a:pt x="1521048" y="2876676"/>
                  <a:pt x="1521048" y="2876676"/>
                </a:cubicBezTo>
                <a:cubicBezTo>
                  <a:pt x="1511706" y="2878672"/>
                  <a:pt x="1513382" y="2863661"/>
                  <a:pt x="1521727" y="2856995"/>
                </a:cubicBezTo>
                <a:cubicBezTo>
                  <a:pt x="1513382" y="2863661"/>
                  <a:pt x="1517734" y="2838310"/>
                  <a:pt x="1511385" y="2854318"/>
                </a:cubicBezTo>
                <a:cubicBezTo>
                  <a:pt x="1522725" y="2861665"/>
                  <a:pt x="1494699" y="2867653"/>
                  <a:pt x="1498690" y="2886335"/>
                </a:cubicBezTo>
                <a:cubicBezTo>
                  <a:pt x="1499687" y="2891007"/>
                  <a:pt x="1499687" y="2891007"/>
                  <a:pt x="1499687" y="2891007"/>
                </a:cubicBezTo>
                <a:cubicBezTo>
                  <a:pt x="1499687" y="2891007"/>
                  <a:pt x="1499687" y="2891007"/>
                  <a:pt x="1495017" y="2892005"/>
                </a:cubicBezTo>
                <a:cubicBezTo>
                  <a:pt x="1495017" y="2892005"/>
                  <a:pt x="1496015" y="2896677"/>
                  <a:pt x="1496015" y="2896677"/>
                </a:cubicBezTo>
                <a:cubicBezTo>
                  <a:pt x="1497013" y="2901348"/>
                  <a:pt x="1497013" y="2901348"/>
                  <a:pt x="1497013" y="2901348"/>
                </a:cubicBezTo>
                <a:cubicBezTo>
                  <a:pt x="1496015" y="2896677"/>
                  <a:pt x="1500687" y="2895679"/>
                  <a:pt x="1500687" y="2895679"/>
                </a:cubicBezTo>
                <a:cubicBezTo>
                  <a:pt x="1501683" y="2900350"/>
                  <a:pt x="1499008" y="2910689"/>
                  <a:pt x="1500005" y="2915361"/>
                </a:cubicBezTo>
                <a:cubicBezTo>
                  <a:pt x="1502682" y="2905019"/>
                  <a:pt x="1504677" y="2914363"/>
                  <a:pt x="1504677" y="2914363"/>
                </a:cubicBezTo>
                <a:cubicBezTo>
                  <a:pt x="1508351" y="2908695"/>
                  <a:pt x="1511025" y="2898353"/>
                  <a:pt x="1514701" y="2892685"/>
                </a:cubicBezTo>
                <a:cubicBezTo>
                  <a:pt x="1514701" y="2892685"/>
                  <a:pt x="1514701" y="2892685"/>
                  <a:pt x="1519370" y="2891687"/>
                </a:cubicBezTo>
                <a:cubicBezTo>
                  <a:pt x="1515697" y="2897355"/>
                  <a:pt x="1515697" y="2897355"/>
                  <a:pt x="1515697" y="2897355"/>
                </a:cubicBezTo>
                <a:cubicBezTo>
                  <a:pt x="1516695" y="2902027"/>
                  <a:pt x="1517692" y="2906697"/>
                  <a:pt x="1522365" y="2905700"/>
                </a:cubicBezTo>
                <a:cubicBezTo>
                  <a:pt x="1522365" y="2905700"/>
                  <a:pt x="1526037" y="2900031"/>
                  <a:pt x="1525039" y="2895360"/>
                </a:cubicBezTo>
                <a:cubicBezTo>
                  <a:pt x="1525039" y="2895360"/>
                  <a:pt x="1525039" y="2895360"/>
                  <a:pt x="1524041" y="2890688"/>
                </a:cubicBezTo>
                <a:cubicBezTo>
                  <a:pt x="1527714" y="2885020"/>
                  <a:pt x="1527714" y="2885020"/>
                  <a:pt x="1527714" y="2885020"/>
                </a:cubicBezTo>
                <a:cubicBezTo>
                  <a:pt x="1530708" y="2899032"/>
                  <a:pt x="1523363" y="2910371"/>
                  <a:pt x="1518010" y="2931050"/>
                </a:cubicBezTo>
                <a:cubicBezTo>
                  <a:pt x="1530708" y="2899032"/>
                  <a:pt x="1522684" y="2930053"/>
                  <a:pt x="1529349" y="2938396"/>
                </a:cubicBezTo>
                <a:cubicBezTo>
                  <a:pt x="1529349" y="2938396"/>
                  <a:pt x="1530348" y="2943068"/>
                  <a:pt x="1530348" y="2943068"/>
                </a:cubicBezTo>
                <a:cubicBezTo>
                  <a:pt x="1530348" y="2943068"/>
                  <a:pt x="1529349" y="2938396"/>
                  <a:pt x="1524678" y="2939395"/>
                </a:cubicBezTo>
                <a:cubicBezTo>
                  <a:pt x="1524678" y="2939395"/>
                  <a:pt x="1524678" y="2939395"/>
                  <a:pt x="1523680" y="2934724"/>
                </a:cubicBezTo>
                <a:cubicBezTo>
                  <a:pt x="1523680" y="2934724"/>
                  <a:pt x="1523680" y="2934724"/>
                  <a:pt x="1519008" y="2935721"/>
                </a:cubicBezTo>
                <a:cubicBezTo>
                  <a:pt x="1520006" y="2940394"/>
                  <a:pt x="1516334" y="2946061"/>
                  <a:pt x="1516334" y="2946061"/>
                </a:cubicBezTo>
                <a:cubicBezTo>
                  <a:pt x="1516334" y="2946061"/>
                  <a:pt x="1517333" y="2950732"/>
                  <a:pt x="1517333" y="2950732"/>
                </a:cubicBezTo>
                <a:cubicBezTo>
                  <a:pt x="1513659" y="2956402"/>
                  <a:pt x="1513659" y="2956402"/>
                  <a:pt x="1509986" y="2962070"/>
                </a:cubicBezTo>
                <a:cubicBezTo>
                  <a:pt x="1508989" y="2957400"/>
                  <a:pt x="1508989" y="2957400"/>
                  <a:pt x="1507991" y="2952728"/>
                </a:cubicBezTo>
                <a:cubicBezTo>
                  <a:pt x="1506991" y="2948057"/>
                  <a:pt x="1506991" y="2948057"/>
                  <a:pt x="1503320" y="2953726"/>
                </a:cubicBezTo>
                <a:cubicBezTo>
                  <a:pt x="1503320" y="2953726"/>
                  <a:pt x="1499646" y="2959396"/>
                  <a:pt x="1500643" y="2964066"/>
                </a:cubicBezTo>
                <a:cubicBezTo>
                  <a:pt x="1501642" y="2968737"/>
                  <a:pt x="1501642" y="2968737"/>
                  <a:pt x="1502641" y="2973409"/>
                </a:cubicBezTo>
                <a:cubicBezTo>
                  <a:pt x="1504636" y="2982750"/>
                  <a:pt x="1511303" y="2991095"/>
                  <a:pt x="1514976" y="2985426"/>
                </a:cubicBezTo>
                <a:cubicBezTo>
                  <a:pt x="1515974" y="2990096"/>
                  <a:pt x="1516970" y="2994767"/>
                  <a:pt x="1513299" y="3000436"/>
                </a:cubicBezTo>
                <a:cubicBezTo>
                  <a:pt x="1508946" y="3025786"/>
                  <a:pt x="1499923" y="3052136"/>
                  <a:pt x="1495570" y="3077486"/>
                </a:cubicBezTo>
                <a:cubicBezTo>
                  <a:pt x="1495570" y="3077486"/>
                  <a:pt x="1489902" y="3073814"/>
                  <a:pt x="1489902" y="3073814"/>
                </a:cubicBezTo>
                <a:cubicBezTo>
                  <a:pt x="1489902" y="3073814"/>
                  <a:pt x="1490900" y="3078485"/>
                  <a:pt x="1490900" y="3078485"/>
                </a:cubicBezTo>
                <a:cubicBezTo>
                  <a:pt x="1490900" y="3078485"/>
                  <a:pt x="1486228" y="3079482"/>
                  <a:pt x="1486228" y="3079482"/>
                </a:cubicBezTo>
                <a:cubicBezTo>
                  <a:pt x="1490582" y="3054132"/>
                  <a:pt x="1485230" y="3074812"/>
                  <a:pt x="1480559" y="3075811"/>
                </a:cubicBezTo>
                <a:cubicBezTo>
                  <a:pt x="1482237" y="3060798"/>
                  <a:pt x="1488585" y="3044791"/>
                  <a:pt x="1485591" y="3030777"/>
                </a:cubicBezTo>
                <a:cubicBezTo>
                  <a:pt x="1491260" y="3034450"/>
                  <a:pt x="1491260" y="3034450"/>
                  <a:pt x="1491260" y="3034450"/>
                </a:cubicBezTo>
                <a:cubicBezTo>
                  <a:pt x="1493935" y="3024111"/>
                  <a:pt x="1496610" y="3013770"/>
                  <a:pt x="1496610" y="3013770"/>
                </a:cubicBezTo>
                <a:cubicBezTo>
                  <a:pt x="1493935" y="3024111"/>
                  <a:pt x="1489264" y="3025108"/>
                  <a:pt x="1489264" y="3025108"/>
                </a:cubicBezTo>
                <a:cubicBezTo>
                  <a:pt x="1491939" y="3014767"/>
                  <a:pt x="1486270" y="3011096"/>
                  <a:pt x="1489944" y="3005426"/>
                </a:cubicBezTo>
                <a:cubicBezTo>
                  <a:pt x="1488945" y="3000755"/>
                  <a:pt x="1488945" y="3000755"/>
                  <a:pt x="1488945" y="3000755"/>
                </a:cubicBezTo>
                <a:cubicBezTo>
                  <a:pt x="1488945" y="3000755"/>
                  <a:pt x="1493617" y="2999757"/>
                  <a:pt x="1492619" y="2995087"/>
                </a:cubicBezTo>
                <a:cubicBezTo>
                  <a:pt x="1492619" y="2995087"/>
                  <a:pt x="1492619" y="2995087"/>
                  <a:pt x="1491621" y="2990414"/>
                </a:cubicBezTo>
                <a:cubicBezTo>
                  <a:pt x="1491621" y="2990414"/>
                  <a:pt x="1490623" y="2985745"/>
                  <a:pt x="1490623" y="2985745"/>
                </a:cubicBezTo>
                <a:cubicBezTo>
                  <a:pt x="1482279" y="2992412"/>
                  <a:pt x="1482279" y="2992412"/>
                  <a:pt x="1482279" y="2992412"/>
                </a:cubicBezTo>
                <a:cubicBezTo>
                  <a:pt x="1482279" y="2992412"/>
                  <a:pt x="1478607" y="2998081"/>
                  <a:pt x="1479604" y="3002751"/>
                </a:cubicBezTo>
                <a:lnTo>
                  <a:pt x="1480602" y="3007422"/>
                </a:lnTo>
                <a:cubicBezTo>
                  <a:pt x="1485271" y="3006424"/>
                  <a:pt x="1485271" y="3006424"/>
                  <a:pt x="1485271" y="3006424"/>
                </a:cubicBezTo>
                <a:cubicBezTo>
                  <a:pt x="1483597" y="3021434"/>
                  <a:pt x="1476568" y="3057127"/>
                  <a:pt x="1475889" y="3076809"/>
                </a:cubicBezTo>
                <a:cubicBezTo>
                  <a:pt x="1472215" y="3082477"/>
                  <a:pt x="1472215" y="3082477"/>
                  <a:pt x="1472215" y="3082477"/>
                </a:cubicBezTo>
                <a:cubicBezTo>
                  <a:pt x="1468541" y="3088146"/>
                  <a:pt x="1468541" y="3088146"/>
                  <a:pt x="1469540" y="3092817"/>
                </a:cubicBezTo>
                <a:cubicBezTo>
                  <a:pt x="1474211" y="3091818"/>
                  <a:pt x="1474211" y="3091818"/>
                  <a:pt x="1474211" y="3091818"/>
                </a:cubicBezTo>
                <a:cubicBezTo>
                  <a:pt x="1470538" y="3097487"/>
                  <a:pt x="1468860" y="3112498"/>
                  <a:pt x="1466185" y="3122840"/>
                </a:cubicBezTo>
                <a:cubicBezTo>
                  <a:pt x="1461514" y="3123837"/>
                  <a:pt x="1462511" y="3128508"/>
                  <a:pt x="1463510" y="3133178"/>
                </a:cubicBezTo>
                <a:cubicBezTo>
                  <a:pt x="1464509" y="3137850"/>
                  <a:pt x="1464509" y="3137850"/>
                  <a:pt x="1464509" y="3137850"/>
                </a:cubicBezTo>
                <a:cubicBezTo>
                  <a:pt x="1464509" y="3137850"/>
                  <a:pt x="1464509" y="3137850"/>
                  <a:pt x="1469179" y="3136851"/>
                </a:cubicBezTo>
                <a:cubicBezTo>
                  <a:pt x="1460474" y="3187554"/>
                  <a:pt x="1451452" y="3213902"/>
                  <a:pt x="1458437" y="3246598"/>
                </a:cubicBezTo>
                <a:cubicBezTo>
                  <a:pt x="1458437" y="3246598"/>
                  <a:pt x="1453765" y="3247597"/>
                  <a:pt x="1454763" y="3252269"/>
                </a:cubicBezTo>
                <a:cubicBezTo>
                  <a:pt x="1455762" y="3256940"/>
                  <a:pt x="1455762" y="3256940"/>
                  <a:pt x="1455762" y="3256940"/>
                </a:cubicBezTo>
                <a:cubicBezTo>
                  <a:pt x="1456759" y="3261610"/>
                  <a:pt x="1456759" y="3261610"/>
                  <a:pt x="1456759" y="3261610"/>
                </a:cubicBezTo>
                <a:cubicBezTo>
                  <a:pt x="1452090" y="3262609"/>
                  <a:pt x="1450411" y="3277620"/>
                  <a:pt x="1452407" y="3286961"/>
                </a:cubicBezTo>
                <a:cubicBezTo>
                  <a:pt x="1452407" y="3286961"/>
                  <a:pt x="1453405" y="3291634"/>
                  <a:pt x="1448735" y="3292631"/>
                </a:cubicBezTo>
                <a:cubicBezTo>
                  <a:pt x="1449733" y="3297301"/>
                  <a:pt x="1449733" y="3297301"/>
                  <a:pt x="1450729" y="3301973"/>
                </a:cubicBezTo>
                <a:cubicBezTo>
                  <a:pt x="1450729" y="3301973"/>
                  <a:pt x="1451728" y="3306644"/>
                  <a:pt x="1451728" y="3306644"/>
                </a:cubicBezTo>
                <a:cubicBezTo>
                  <a:pt x="1451728" y="3306644"/>
                  <a:pt x="1451728" y="3306644"/>
                  <a:pt x="1448054" y="3312312"/>
                </a:cubicBezTo>
                <a:cubicBezTo>
                  <a:pt x="1448054" y="3312312"/>
                  <a:pt x="1449053" y="3316984"/>
                  <a:pt x="1449053" y="3316984"/>
                </a:cubicBezTo>
                <a:cubicBezTo>
                  <a:pt x="1455719" y="3325326"/>
                  <a:pt x="1440030" y="3343331"/>
                  <a:pt x="1455040" y="3345009"/>
                </a:cubicBezTo>
                <a:cubicBezTo>
                  <a:pt x="1450369" y="3346008"/>
                  <a:pt x="1450369" y="3346008"/>
                  <a:pt x="1451367" y="3350678"/>
                </a:cubicBezTo>
                <a:cubicBezTo>
                  <a:pt x="1451367" y="3350678"/>
                  <a:pt x="1452366" y="3355351"/>
                  <a:pt x="1452366" y="3355351"/>
                </a:cubicBezTo>
                <a:cubicBezTo>
                  <a:pt x="1453364" y="3360020"/>
                  <a:pt x="1449691" y="3365689"/>
                  <a:pt x="1450688" y="3370360"/>
                </a:cubicBezTo>
                <a:cubicBezTo>
                  <a:pt x="1450688" y="3370360"/>
                  <a:pt x="1450688" y="3370360"/>
                  <a:pt x="1451686" y="3375030"/>
                </a:cubicBezTo>
                <a:cubicBezTo>
                  <a:pt x="1450009" y="3390042"/>
                  <a:pt x="1447334" y="3400383"/>
                  <a:pt x="1445656" y="3415393"/>
                </a:cubicBezTo>
                <a:cubicBezTo>
                  <a:pt x="1446653" y="3420063"/>
                  <a:pt x="1446653" y="3420063"/>
                  <a:pt x="1446653" y="3420063"/>
                </a:cubicBezTo>
                <a:cubicBezTo>
                  <a:pt x="1446653" y="3420063"/>
                  <a:pt x="1446653" y="3420063"/>
                  <a:pt x="1441983" y="3421062"/>
                </a:cubicBezTo>
                <a:cubicBezTo>
                  <a:pt x="1442981" y="3425733"/>
                  <a:pt x="1442981" y="3425733"/>
                  <a:pt x="1442981" y="3425733"/>
                </a:cubicBezTo>
                <a:cubicBezTo>
                  <a:pt x="1443979" y="3430404"/>
                  <a:pt x="1443979" y="3430404"/>
                  <a:pt x="1443979" y="3430404"/>
                </a:cubicBezTo>
                <a:cubicBezTo>
                  <a:pt x="1443979" y="3430404"/>
                  <a:pt x="1448650" y="3429407"/>
                  <a:pt x="1448650" y="3429407"/>
                </a:cubicBezTo>
                <a:cubicBezTo>
                  <a:pt x="1444977" y="3435075"/>
                  <a:pt x="1445976" y="3439745"/>
                  <a:pt x="1446973" y="3444417"/>
                </a:cubicBezTo>
                <a:cubicBezTo>
                  <a:pt x="1446973" y="3444417"/>
                  <a:pt x="1445976" y="3439745"/>
                  <a:pt x="1445976" y="3439745"/>
                </a:cubicBezTo>
                <a:cubicBezTo>
                  <a:pt x="1444296" y="3454757"/>
                  <a:pt x="1444296" y="3454757"/>
                  <a:pt x="1445295" y="3459428"/>
                </a:cubicBezTo>
                <a:cubicBezTo>
                  <a:pt x="1446294" y="3464099"/>
                  <a:pt x="1447291" y="3468769"/>
                  <a:pt x="1448290" y="3473441"/>
                </a:cubicBezTo>
                <a:cubicBezTo>
                  <a:pt x="1448290" y="3473441"/>
                  <a:pt x="1444616" y="3479111"/>
                  <a:pt x="1444616" y="3479111"/>
                </a:cubicBezTo>
                <a:cubicBezTo>
                  <a:pt x="1445615" y="3483781"/>
                  <a:pt x="1445615" y="3483781"/>
                  <a:pt x="1445615" y="3483781"/>
                </a:cubicBezTo>
                <a:cubicBezTo>
                  <a:pt x="1445615" y="3483781"/>
                  <a:pt x="1440943" y="3484778"/>
                  <a:pt x="1441943" y="3489449"/>
                </a:cubicBezTo>
                <a:cubicBezTo>
                  <a:pt x="1441943" y="3489449"/>
                  <a:pt x="1442939" y="3494121"/>
                  <a:pt x="1442939" y="3494121"/>
                </a:cubicBezTo>
                <a:cubicBezTo>
                  <a:pt x="1447611" y="3493123"/>
                  <a:pt x="1447611" y="3493123"/>
                  <a:pt x="1447611" y="3493123"/>
                </a:cubicBezTo>
                <a:cubicBezTo>
                  <a:pt x="1450603" y="3507136"/>
                  <a:pt x="1448928" y="3522147"/>
                  <a:pt x="1456592" y="3535162"/>
                </a:cubicBezTo>
                <a:cubicBezTo>
                  <a:pt x="1455594" y="3530490"/>
                  <a:pt x="1455594" y="3530490"/>
                  <a:pt x="1450922" y="3531488"/>
                </a:cubicBezTo>
                <a:cubicBezTo>
                  <a:pt x="1449926" y="3526818"/>
                  <a:pt x="1449926" y="3526818"/>
                  <a:pt x="1446252" y="3532487"/>
                </a:cubicBezTo>
                <a:cubicBezTo>
                  <a:pt x="1447250" y="3537157"/>
                  <a:pt x="1448249" y="3541828"/>
                  <a:pt x="1448249" y="3541828"/>
                </a:cubicBezTo>
                <a:cubicBezTo>
                  <a:pt x="1449247" y="3546500"/>
                  <a:pt x="1449247" y="3546500"/>
                  <a:pt x="1449247" y="3546500"/>
                </a:cubicBezTo>
                <a:cubicBezTo>
                  <a:pt x="1442897" y="3562510"/>
                  <a:pt x="1459904" y="3573529"/>
                  <a:pt x="1449883" y="3595205"/>
                </a:cubicBezTo>
                <a:cubicBezTo>
                  <a:pt x="1454554" y="3594207"/>
                  <a:pt x="1454554" y="3594207"/>
                  <a:pt x="1454554" y="3594207"/>
                </a:cubicBezTo>
                <a:cubicBezTo>
                  <a:pt x="1449883" y="3595205"/>
                  <a:pt x="1449883" y="3595205"/>
                  <a:pt x="1450880" y="3599876"/>
                </a:cubicBezTo>
                <a:cubicBezTo>
                  <a:pt x="1451878" y="3604549"/>
                  <a:pt x="1451878" y="3604549"/>
                  <a:pt x="1451878" y="3604549"/>
                </a:cubicBezTo>
                <a:cubicBezTo>
                  <a:pt x="1454873" y="3618561"/>
                  <a:pt x="1457866" y="3632574"/>
                  <a:pt x="1457866" y="3632574"/>
                </a:cubicBezTo>
                <a:cubicBezTo>
                  <a:pt x="1456608" y="3643833"/>
                  <a:pt x="1458742" y="3632388"/>
                  <a:pt x="1461993" y="3635813"/>
                </a:cubicBezTo>
                <a:lnTo>
                  <a:pt x="1465432" y="3645315"/>
                </a:lnTo>
                <a:lnTo>
                  <a:pt x="1464828" y="3645610"/>
                </a:lnTo>
                <a:lnTo>
                  <a:pt x="1458859" y="3645794"/>
                </a:lnTo>
                <a:cubicBezTo>
                  <a:pt x="1457357" y="3647335"/>
                  <a:pt x="1456688" y="3649919"/>
                  <a:pt x="1457188" y="3652257"/>
                </a:cubicBezTo>
                <a:cubicBezTo>
                  <a:pt x="1460022" y="3654092"/>
                  <a:pt x="1462528" y="3648673"/>
                  <a:pt x="1464365" y="3645838"/>
                </a:cubicBezTo>
                <a:lnTo>
                  <a:pt x="1464828" y="3645610"/>
                </a:lnTo>
                <a:lnTo>
                  <a:pt x="1465530" y="3645589"/>
                </a:lnTo>
                <a:lnTo>
                  <a:pt x="1465432" y="3645315"/>
                </a:lnTo>
                <a:lnTo>
                  <a:pt x="1466575" y="3644755"/>
                </a:lnTo>
                <a:cubicBezTo>
                  <a:pt x="1467116" y="3645862"/>
                  <a:pt x="1467447" y="3648843"/>
                  <a:pt x="1467526" y="3654930"/>
                </a:cubicBezTo>
                <a:cubicBezTo>
                  <a:pt x="1462856" y="3655929"/>
                  <a:pt x="1462856" y="3655929"/>
                  <a:pt x="1463852" y="3660600"/>
                </a:cubicBezTo>
                <a:cubicBezTo>
                  <a:pt x="1463852" y="3660600"/>
                  <a:pt x="1464851" y="3665270"/>
                  <a:pt x="1464851" y="3665270"/>
                </a:cubicBezTo>
                <a:cubicBezTo>
                  <a:pt x="1461179" y="3670939"/>
                  <a:pt x="1461179" y="3670939"/>
                  <a:pt x="1461179" y="3670939"/>
                </a:cubicBezTo>
                <a:cubicBezTo>
                  <a:pt x="1462178" y="3675610"/>
                  <a:pt x="1462178" y="3675610"/>
                  <a:pt x="1462178" y="3675610"/>
                </a:cubicBezTo>
                <a:cubicBezTo>
                  <a:pt x="1462178" y="3675610"/>
                  <a:pt x="1463175" y="3680282"/>
                  <a:pt x="1464173" y="3684953"/>
                </a:cubicBezTo>
                <a:cubicBezTo>
                  <a:pt x="1464173" y="3684953"/>
                  <a:pt x="1465171" y="3689624"/>
                  <a:pt x="1466168" y="3694296"/>
                </a:cubicBezTo>
                <a:cubicBezTo>
                  <a:pt x="1461498" y="3695293"/>
                  <a:pt x="1462496" y="3699964"/>
                  <a:pt x="1463494" y="3704634"/>
                </a:cubicBezTo>
                <a:cubicBezTo>
                  <a:pt x="1459821" y="3710304"/>
                  <a:pt x="1459821" y="3710304"/>
                  <a:pt x="1460818" y="3714976"/>
                </a:cubicBezTo>
                <a:cubicBezTo>
                  <a:pt x="1460818" y="3714976"/>
                  <a:pt x="1461815" y="3719645"/>
                  <a:pt x="1461815" y="3719645"/>
                </a:cubicBezTo>
                <a:cubicBezTo>
                  <a:pt x="1461815" y="3719645"/>
                  <a:pt x="1462814" y="3724317"/>
                  <a:pt x="1462814" y="3724317"/>
                </a:cubicBezTo>
                <a:cubicBezTo>
                  <a:pt x="1458143" y="3725314"/>
                  <a:pt x="1458143" y="3725314"/>
                  <a:pt x="1458143" y="3725314"/>
                </a:cubicBezTo>
                <a:cubicBezTo>
                  <a:pt x="1458143" y="3725314"/>
                  <a:pt x="1458143" y="3725314"/>
                  <a:pt x="1454470" y="3730983"/>
                </a:cubicBezTo>
                <a:cubicBezTo>
                  <a:pt x="1455467" y="3735654"/>
                  <a:pt x="1455467" y="3735654"/>
                  <a:pt x="1455467" y="3735654"/>
                </a:cubicBezTo>
                <a:cubicBezTo>
                  <a:pt x="1461137" y="3739328"/>
                  <a:pt x="1461137" y="3739328"/>
                  <a:pt x="1461137" y="3739328"/>
                </a:cubicBezTo>
                <a:cubicBezTo>
                  <a:pt x="1462135" y="3743998"/>
                  <a:pt x="1462135" y="3743998"/>
                  <a:pt x="1462135" y="3743998"/>
                </a:cubicBezTo>
                <a:cubicBezTo>
                  <a:pt x="1462135" y="3743998"/>
                  <a:pt x="1463132" y="3748671"/>
                  <a:pt x="1463132" y="3748671"/>
                </a:cubicBezTo>
                <a:cubicBezTo>
                  <a:pt x="1464130" y="3753341"/>
                  <a:pt x="1465128" y="3758012"/>
                  <a:pt x="1466126" y="3762683"/>
                </a:cubicBezTo>
                <a:cubicBezTo>
                  <a:pt x="1463452" y="3773022"/>
                  <a:pt x="1464449" y="3777695"/>
                  <a:pt x="1464449" y="3777695"/>
                </a:cubicBezTo>
                <a:cubicBezTo>
                  <a:pt x="1465447" y="3782365"/>
                  <a:pt x="1465447" y="3782365"/>
                  <a:pt x="1465447" y="3782365"/>
                </a:cubicBezTo>
                <a:cubicBezTo>
                  <a:pt x="1466445" y="3787036"/>
                  <a:pt x="1466445" y="3787036"/>
                  <a:pt x="1467443" y="3791707"/>
                </a:cubicBezTo>
                <a:cubicBezTo>
                  <a:pt x="1467443" y="3791707"/>
                  <a:pt x="1467443" y="3791707"/>
                  <a:pt x="1472113" y="3790710"/>
                </a:cubicBezTo>
                <a:cubicBezTo>
                  <a:pt x="1468442" y="3796379"/>
                  <a:pt x="1468442" y="3796379"/>
                  <a:pt x="1468442" y="3796379"/>
                </a:cubicBezTo>
                <a:cubicBezTo>
                  <a:pt x="1468442" y="3796379"/>
                  <a:pt x="1469439" y="3801048"/>
                  <a:pt x="1470437" y="3805720"/>
                </a:cubicBezTo>
                <a:cubicBezTo>
                  <a:pt x="1475427" y="3829075"/>
                  <a:pt x="1481096" y="3832748"/>
                  <a:pt x="1479418" y="3847759"/>
                </a:cubicBezTo>
                <a:cubicBezTo>
                  <a:pt x="1474748" y="3848756"/>
                  <a:pt x="1475745" y="3853428"/>
                  <a:pt x="1475745" y="3853428"/>
                </a:cubicBezTo>
                <a:cubicBezTo>
                  <a:pt x="1475745" y="3853428"/>
                  <a:pt x="1476743" y="3858097"/>
                  <a:pt x="1476743" y="3858097"/>
                </a:cubicBezTo>
                <a:cubicBezTo>
                  <a:pt x="1481415" y="3857100"/>
                  <a:pt x="1481415" y="3857100"/>
                  <a:pt x="1481415" y="3857100"/>
                </a:cubicBezTo>
                <a:cubicBezTo>
                  <a:pt x="1478739" y="3867441"/>
                  <a:pt x="1480735" y="3876783"/>
                  <a:pt x="1481734" y="3881454"/>
                </a:cubicBezTo>
                <a:cubicBezTo>
                  <a:pt x="1482731" y="3886125"/>
                  <a:pt x="1482731" y="3886125"/>
                  <a:pt x="1482731" y="3886125"/>
                </a:cubicBezTo>
                <a:cubicBezTo>
                  <a:pt x="1483728" y="3890795"/>
                  <a:pt x="1483728" y="3890795"/>
                  <a:pt x="1488400" y="3889796"/>
                </a:cubicBezTo>
                <a:cubicBezTo>
                  <a:pt x="1491393" y="3903810"/>
                  <a:pt x="1493389" y="3913153"/>
                  <a:pt x="1490714" y="3923492"/>
                </a:cubicBezTo>
                <a:cubicBezTo>
                  <a:pt x="1495385" y="3922494"/>
                  <a:pt x="1495385" y="3922494"/>
                  <a:pt x="1495385" y="3922494"/>
                </a:cubicBezTo>
                <a:cubicBezTo>
                  <a:pt x="1499376" y="3941178"/>
                  <a:pt x="1499376" y="3941178"/>
                  <a:pt x="1499376" y="3941178"/>
                </a:cubicBezTo>
                <a:cubicBezTo>
                  <a:pt x="1499376" y="3941178"/>
                  <a:pt x="1499376" y="3941178"/>
                  <a:pt x="1495705" y="3946848"/>
                </a:cubicBezTo>
                <a:cubicBezTo>
                  <a:pt x="1493708" y="3937506"/>
                  <a:pt x="1488039" y="3933833"/>
                  <a:pt x="1485365" y="3944173"/>
                </a:cubicBezTo>
                <a:cubicBezTo>
                  <a:pt x="1493708" y="3937506"/>
                  <a:pt x="1494026" y="3961858"/>
                  <a:pt x="1498697" y="3960861"/>
                </a:cubicBezTo>
                <a:cubicBezTo>
                  <a:pt x="1507679" y="4002900"/>
                  <a:pt x="1505683" y="3993557"/>
                  <a:pt x="1519336" y="4034599"/>
                </a:cubicBezTo>
                <a:cubicBezTo>
                  <a:pt x="1519336" y="4034599"/>
                  <a:pt x="1514664" y="4035598"/>
                  <a:pt x="1514664" y="4035598"/>
                </a:cubicBezTo>
                <a:cubicBezTo>
                  <a:pt x="1515663" y="4040268"/>
                  <a:pt x="1515663" y="4040268"/>
                  <a:pt x="1516661" y="4044938"/>
                </a:cubicBezTo>
                <a:cubicBezTo>
                  <a:pt x="1522649" y="4072964"/>
                  <a:pt x="1524644" y="4082307"/>
                  <a:pt x="1528636" y="4100992"/>
                </a:cubicBezTo>
                <a:cubicBezTo>
                  <a:pt x="1528636" y="4100992"/>
                  <a:pt x="1528636" y="4100992"/>
                  <a:pt x="1529635" y="4105662"/>
                </a:cubicBezTo>
                <a:cubicBezTo>
                  <a:pt x="1529635" y="4105662"/>
                  <a:pt x="1529635" y="4105662"/>
                  <a:pt x="1530632" y="4110333"/>
                </a:cubicBezTo>
                <a:cubicBezTo>
                  <a:pt x="1532945" y="4144028"/>
                  <a:pt x="1535303" y="4109335"/>
                  <a:pt x="1543966" y="4127021"/>
                </a:cubicBezTo>
                <a:cubicBezTo>
                  <a:pt x="1539294" y="4128018"/>
                  <a:pt x="1532945" y="4144028"/>
                  <a:pt x="1541290" y="4137361"/>
                </a:cubicBezTo>
                <a:cubicBezTo>
                  <a:pt x="1542289" y="4142032"/>
                  <a:pt x="1542289" y="4142032"/>
                  <a:pt x="1542289" y="4142032"/>
                </a:cubicBezTo>
                <a:cubicBezTo>
                  <a:pt x="1542289" y="4142032"/>
                  <a:pt x="1542289" y="4142032"/>
                  <a:pt x="1543286" y="4146702"/>
                </a:cubicBezTo>
                <a:cubicBezTo>
                  <a:pt x="1538615" y="4147700"/>
                  <a:pt x="1544284" y="4151374"/>
                  <a:pt x="1544284" y="4151374"/>
                </a:cubicBezTo>
                <a:cubicBezTo>
                  <a:pt x="1548276" y="4170059"/>
                  <a:pt x="1543605" y="4171056"/>
                  <a:pt x="1538933" y="4172054"/>
                </a:cubicBezTo>
                <a:cubicBezTo>
                  <a:pt x="1542925" y="4190739"/>
                  <a:pt x="1553266" y="4193413"/>
                  <a:pt x="1550590" y="4203753"/>
                </a:cubicBezTo>
                <a:cubicBezTo>
                  <a:pt x="1557258" y="4212097"/>
                  <a:pt x="1560251" y="4226111"/>
                  <a:pt x="1569592" y="4224113"/>
                </a:cubicBezTo>
                <a:cubicBezTo>
                  <a:pt x="1566917" y="4234454"/>
                  <a:pt x="1575581" y="4252141"/>
                  <a:pt x="1565241" y="4249466"/>
                </a:cubicBezTo>
                <a:cubicBezTo>
                  <a:pt x="1573903" y="4267151"/>
                  <a:pt x="1574584" y="4247470"/>
                  <a:pt x="1574902" y="4271822"/>
                </a:cubicBezTo>
                <a:cubicBezTo>
                  <a:pt x="1575900" y="4276494"/>
                  <a:pt x="1581569" y="4280167"/>
                  <a:pt x="1587238" y="4283840"/>
                </a:cubicBezTo>
                <a:cubicBezTo>
                  <a:pt x="1575900" y="4276494"/>
                  <a:pt x="1590549" y="4322205"/>
                  <a:pt x="1604882" y="4343564"/>
                </a:cubicBezTo>
                <a:cubicBezTo>
                  <a:pt x="1602208" y="4353904"/>
                  <a:pt x="1601209" y="4349234"/>
                  <a:pt x="1595539" y="4345560"/>
                </a:cubicBezTo>
                <a:cubicBezTo>
                  <a:pt x="1602208" y="4353904"/>
                  <a:pt x="1603205" y="4358574"/>
                  <a:pt x="1607875" y="4357577"/>
                </a:cubicBezTo>
                <a:cubicBezTo>
                  <a:pt x="1599531" y="4364244"/>
                  <a:pt x="1608874" y="4362248"/>
                  <a:pt x="1607196" y="4377259"/>
                </a:cubicBezTo>
                <a:cubicBezTo>
                  <a:pt x="1613863" y="4385603"/>
                  <a:pt x="1610870" y="4371589"/>
                  <a:pt x="1622525" y="4403290"/>
                </a:cubicBezTo>
                <a:lnTo>
                  <a:pt x="1618736" y="4400103"/>
                </a:lnTo>
                <a:lnTo>
                  <a:pt x="1614862" y="4390275"/>
                </a:lnTo>
                <a:cubicBezTo>
                  <a:pt x="1615361" y="4392610"/>
                  <a:pt x="1616110" y="4396114"/>
                  <a:pt x="1617316" y="4398908"/>
                </a:cubicBezTo>
                <a:lnTo>
                  <a:pt x="1618736" y="4400103"/>
                </a:lnTo>
                <a:lnTo>
                  <a:pt x="1625519" y="4417302"/>
                </a:lnTo>
                <a:cubicBezTo>
                  <a:pt x="1619850" y="4413630"/>
                  <a:pt x="1615180" y="4414629"/>
                  <a:pt x="1611506" y="4420296"/>
                </a:cubicBezTo>
                <a:cubicBezTo>
                  <a:pt x="1599849" y="4388597"/>
                  <a:pt x="1596856" y="4374584"/>
                  <a:pt x="1580528" y="4343884"/>
                </a:cubicBezTo>
                <a:cubicBezTo>
                  <a:pt x="1572185" y="4350550"/>
                  <a:pt x="1563522" y="4332863"/>
                  <a:pt x="1553861" y="4310507"/>
                </a:cubicBezTo>
                <a:cubicBezTo>
                  <a:pt x="1547194" y="4302163"/>
                  <a:pt x="1546194" y="4297492"/>
                  <a:pt x="1544200" y="4288151"/>
                </a:cubicBezTo>
                <a:cubicBezTo>
                  <a:pt x="1543202" y="4283479"/>
                  <a:pt x="1541206" y="4274137"/>
                  <a:pt x="1540208" y="4269467"/>
                </a:cubicBezTo>
                <a:cubicBezTo>
                  <a:pt x="1536536" y="4275134"/>
                  <a:pt x="1531226" y="4227428"/>
                  <a:pt x="1526874" y="4252779"/>
                </a:cubicBezTo>
                <a:lnTo>
                  <a:pt x="1519888" y="4220081"/>
                </a:lnTo>
                <a:cubicBezTo>
                  <a:pt x="1513902" y="4192054"/>
                  <a:pt x="1530228" y="4222756"/>
                  <a:pt x="1521566" y="4205070"/>
                </a:cubicBezTo>
                <a:cubicBezTo>
                  <a:pt x="1520568" y="4200398"/>
                  <a:pt x="1519571" y="4195728"/>
                  <a:pt x="1518573" y="4191057"/>
                </a:cubicBezTo>
                <a:cubicBezTo>
                  <a:pt x="1518573" y="4191057"/>
                  <a:pt x="1517576" y="4186384"/>
                  <a:pt x="1517576" y="4186384"/>
                </a:cubicBezTo>
                <a:cubicBezTo>
                  <a:pt x="1517576" y="4186384"/>
                  <a:pt x="1517576" y="4186384"/>
                  <a:pt x="1516577" y="4181714"/>
                </a:cubicBezTo>
                <a:cubicBezTo>
                  <a:pt x="1517576" y="4186384"/>
                  <a:pt x="1517576" y="4186384"/>
                  <a:pt x="1522245" y="4185387"/>
                </a:cubicBezTo>
                <a:cubicBezTo>
                  <a:pt x="1513583" y="4167702"/>
                  <a:pt x="1513583" y="4167702"/>
                  <a:pt x="1513583" y="4167702"/>
                </a:cubicBezTo>
                <a:cubicBezTo>
                  <a:pt x="1517256" y="4162033"/>
                  <a:pt x="1517256" y="4162033"/>
                  <a:pt x="1517256" y="4162033"/>
                </a:cubicBezTo>
                <a:cubicBezTo>
                  <a:pt x="1517256" y="4162033"/>
                  <a:pt x="1517256" y="4162033"/>
                  <a:pt x="1516257" y="4157362"/>
                </a:cubicBezTo>
                <a:cubicBezTo>
                  <a:pt x="1515260" y="4152691"/>
                  <a:pt x="1515260" y="4152691"/>
                  <a:pt x="1515260" y="4152691"/>
                </a:cubicBezTo>
                <a:cubicBezTo>
                  <a:pt x="1514261" y="4148019"/>
                  <a:pt x="1509591" y="4149018"/>
                  <a:pt x="1509591" y="4149018"/>
                </a:cubicBezTo>
                <a:cubicBezTo>
                  <a:pt x="1509271" y="4124666"/>
                  <a:pt x="1504602" y="4125663"/>
                  <a:pt x="1503605" y="4120992"/>
                </a:cubicBezTo>
                <a:cubicBezTo>
                  <a:pt x="1503605" y="4120992"/>
                  <a:pt x="1497934" y="4117319"/>
                  <a:pt x="1497934" y="4117319"/>
                </a:cubicBezTo>
                <a:cubicBezTo>
                  <a:pt x="1494941" y="4103305"/>
                  <a:pt x="1496618" y="4088295"/>
                  <a:pt x="1491948" y="4089292"/>
                </a:cubicBezTo>
                <a:cubicBezTo>
                  <a:pt x="1490948" y="4084621"/>
                  <a:pt x="1490948" y="4084621"/>
                  <a:pt x="1490948" y="4084621"/>
                </a:cubicBezTo>
                <a:cubicBezTo>
                  <a:pt x="1490948" y="4084621"/>
                  <a:pt x="1489951" y="4079950"/>
                  <a:pt x="1489951" y="4079950"/>
                </a:cubicBezTo>
                <a:cubicBezTo>
                  <a:pt x="1486277" y="4085620"/>
                  <a:pt x="1486277" y="4085620"/>
                  <a:pt x="1486277" y="4085620"/>
                </a:cubicBezTo>
                <a:cubicBezTo>
                  <a:pt x="1491629" y="4064938"/>
                  <a:pt x="1478973" y="4028571"/>
                  <a:pt x="1475301" y="4034238"/>
                </a:cubicBezTo>
                <a:cubicBezTo>
                  <a:pt x="1480970" y="4037911"/>
                  <a:pt x="1477297" y="4043581"/>
                  <a:pt x="1478294" y="4048252"/>
                </a:cubicBezTo>
                <a:cubicBezTo>
                  <a:pt x="1476299" y="4038909"/>
                  <a:pt x="1470629" y="4035237"/>
                  <a:pt x="1470629" y="4035237"/>
                </a:cubicBezTo>
                <a:cubicBezTo>
                  <a:pt x="1473623" y="4049251"/>
                  <a:pt x="1473623" y="4049251"/>
                  <a:pt x="1473623" y="4049251"/>
                </a:cubicBezTo>
                <a:cubicBezTo>
                  <a:pt x="1473623" y="4049251"/>
                  <a:pt x="1468953" y="4050248"/>
                  <a:pt x="1467954" y="4045576"/>
                </a:cubicBezTo>
                <a:cubicBezTo>
                  <a:pt x="1464282" y="4051246"/>
                  <a:pt x="1465279" y="4055915"/>
                  <a:pt x="1469951" y="4054918"/>
                </a:cubicBezTo>
                <a:cubicBezTo>
                  <a:pt x="1469951" y="4054918"/>
                  <a:pt x="1469951" y="4054918"/>
                  <a:pt x="1470949" y="4059589"/>
                </a:cubicBezTo>
                <a:cubicBezTo>
                  <a:pt x="1464600" y="4075598"/>
                  <a:pt x="1456256" y="4082266"/>
                  <a:pt x="1463242" y="4114962"/>
                </a:cubicBezTo>
                <a:cubicBezTo>
                  <a:pt x="1464239" y="4119633"/>
                  <a:pt x="1464239" y="4119633"/>
                  <a:pt x="1465238" y="4124305"/>
                </a:cubicBezTo>
                <a:cubicBezTo>
                  <a:pt x="1459568" y="4120631"/>
                  <a:pt x="1459568" y="4120631"/>
                  <a:pt x="1454896" y="4121629"/>
                </a:cubicBezTo>
                <a:cubicBezTo>
                  <a:pt x="1453899" y="4116958"/>
                  <a:pt x="1453899" y="4116958"/>
                  <a:pt x="1452901" y="4112288"/>
                </a:cubicBezTo>
                <a:cubicBezTo>
                  <a:pt x="1448230" y="4113286"/>
                  <a:pt x="1447233" y="4108614"/>
                  <a:pt x="1448230" y="4113286"/>
                </a:cubicBezTo>
                <a:cubicBezTo>
                  <a:pt x="1448230" y="4113286"/>
                  <a:pt x="1449228" y="4117957"/>
                  <a:pt x="1449228" y="4117957"/>
                </a:cubicBezTo>
                <a:cubicBezTo>
                  <a:pt x="1437573" y="4086258"/>
                  <a:pt x="1439250" y="4071246"/>
                  <a:pt x="1426595" y="4034876"/>
                </a:cubicBezTo>
                <a:cubicBezTo>
                  <a:pt x="1432264" y="4038549"/>
                  <a:pt x="1433262" y="4043220"/>
                  <a:pt x="1432264" y="4038549"/>
                </a:cubicBezTo>
                <a:cubicBezTo>
                  <a:pt x="1432264" y="4038549"/>
                  <a:pt x="1435937" y="4032880"/>
                  <a:pt x="1435937" y="4032880"/>
                </a:cubicBezTo>
                <a:lnTo>
                  <a:pt x="1437931" y="4042221"/>
                </a:lnTo>
                <a:cubicBezTo>
                  <a:pt x="1437613" y="4017869"/>
                  <a:pt x="1434620" y="4003856"/>
                  <a:pt x="1426954" y="3990842"/>
                </a:cubicBezTo>
                <a:cubicBezTo>
                  <a:pt x="1426954" y="3990842"/>
                  <a:pt x="1426954" y="3990842"/>
                  <a:pt x="1431626" y="3989844"/>
                </a:cubicBezTo>
                <a:lnTo>
                  <a:pt x="1430629" y="3985172"/>
                </a:lnTo>
                <a:cubicBezTo>
                  <a:pt x="1429630" y="3980499"/>
                  <a:pt x="1429630" y="3980499"/>
                  <a:pt x="1428631" y="3975830"/>
                </a:cubicBezTo>
                <a:cubicBezTo>
                  <a:pt x="1421965" y="3967486"/>
                  <a:pt x="1422644" y="3947804"/>
                  <a:pt x="1421646" y="3943133"/>
                </a:cubicBezTo>
                <a:cubicBezTo>
                  <a:pt x="1421646" y="3943133"/>
                  <a:pt x="1420648" y="3938462"/>
                  <a:pt x="1420648" y="3938462"/>
                </a:cubicBezTo>
                <a:cubicBezTo>
                  <a:pt x="1419652" y="3933790"/>
                  <a:pt x="1419652" y="3933790"/>
                  <a:pt x="1419652" y="3933790"/>
                </a:cubicBezTo>
                <a:cubicBezTo>
                  <a:pt x="1411985" y="3920775"/>
                  <a:pt x="1410669" y="3891751"/>
                  <a:pt x="1405000" y="3888080"/>
                </a:cubicBezTo>
                <a:cubicBezTo>
                  <a:pt x="1405000" y="3888080"/>
                  <a:pt x="1404002" y="3883408"/>
                  <a:pt x="1404002" y="3883408"/>
                </a:cubicBezTo>
                <a:cubicBezTo>
                  <a:pt x="1404002" y="3883408"/>
                  <a:pt x="1403004" y="3878736"/>
                  <a:pt x="1403004" y="3878736"/>
                </a:cubicBezTo>
                <a:cubicBezTo>
                  <a:pt x="1402006" y="3874066"/>
                  <a:pt x="1401007" y="3869395"/>
                  <a:pt x="1401007" y="3869395"/>
                </a:cubicBezTo>
                <a:cubicBezTo>
                  <a:pt x="1396337" y="3870392"/>
                  <a:pt x="1396337" y="3870392"/>
                  <a:pt x="1398335" y="3879735"/>
                </a:cubicBezTo>
                <a:cubicBezTo>
                  <a:pt x="1398335" y="3879735"/>
                  <a:pt x="1393662" y="3880734"/>
                  <a:pt x="1394660" y="3885404"/>
                </a:cubicBezTo>
                <a:cubicBezTo>
                  <a:pt x="1397336" y="3875064"/>
                  <a:pt x="1391667" y="3871391"/>
                  <a:pt x="1390668" y="3866720"/>
                </a:cubicBezTo>
                <a:cubicBezTo>
                  <a:pt x="1395340" y="3865721"/>
                  <a:pt x="1395340" y="3865721"/>
                  <a:pt x="1395340" y="3865721"/>
                </a:cubicBezTo>
                <a:cubicBezTo>
                  <a:pt x="1395340" y="3865721"/>
                  <a:pt x="1394342" y="3861051"/>
                  <a:pt x="1394342" y="3861051"/>
                </a:cubicBezTo>
                <a:cubicBezTo>
                  <a:pt x="1393344" y="3856381"/>
                  <a:pt x="1393344" y="3856381"/>
                  <a:pt x="1393344" y="3856381"/>
                </a:cubicBezTo>
                <a:cubicBezTo>
                  <a:pt x="1388672" y="3857379"/>
                  <a:pt x="1388672" y="3857379"/>
                  <a:pt x="1388672" y="3857379"/>
                </a:cubicBezTo>
                <a:cubicBezTo>
                  <a:pt x="1384681" y="3838693"/>
                  <a:pt x="1390351" y="3842367"/>
                  <a:pt x="1393024" y="3832027"/>
                </a:cubicBezTo>
                <a:cubicBezTo>
                  <a:pt x="1388354" y="3833025"/>
                  <a:pt x="1385361" y="3819012"/>
                  <a:pt x="1380689" y="3820009"/>
                </a:cubicBezTo>
                <a:cubicBezTo>
                  <a:pt x="1388354" y="3833025"/>
                  <a:pt x="1375339" y="3840689"/>
                  <a:pt x="1383004" y="3853705"/>
                </a:cubicBezTo>
                <a:cubicBezTo>
                  <a:pt x="1385679" y="3843366"/>
                  <a:pt x="1386677" y="3848036"/>
                  <a:pt x="1388672" y="3857379"/>
                </a:cubicBezTo>
                <a:cubicBezTo>
                  <a:pt x="1384002" y="3858376"/>
                  <a:pt x="1384002" y="3858376"/>
                  <a:pt x="1384002" y="3858376"/>
                </a:cubicBezTo>
                <a:cubicBezTo>
                  <a:pt x="1384002" y="3858376"/>
                  <a:pt x="1384002" y="3858376"/>
                  <a:pt x="1385000" y="3863047"/>
                </a:cubicBezTo>
                <a:cubicBezTo>
                  <a:pt x="1385000" y="3863047"/>
                  <a:pt x="1385998" y="3867719"/>
                  <a:pt x="1385998" y="3867719"/>
                </a:cubicBezTo>
                <a:cubicBezTo>
                  <a:pt x="1390668" y="3866720"/>
                  <a:pt x="1390668" y="3866720"/>
                  <a:pt x="1390668" y="3866720"/>
                </a:cubicBezTo>
                <a:cubicBezTo>
                  <a:pt x="1393503" y="3868555"/>
                  <a:pt x="1393334" y="3873478"/>
                  <a:pt x="1393163" y="3878397"/>
                </a:cubicBezTo>
                <a:lnTo>
                  <a:pt x="1394660" y="3885404"/>
                </a:lnTo>
                <a:lnTo>
                  <a:pt x="1395658" y="3890075"/>
                </a:lnTo>
                <a:cubicBezTo>
                  <a:pt x="1390987" y="3891074"/>
                  <a:pt x="1390987" y="3891074"/>
                  <a:pt x="1390987" y="3891074"/>
                </a:cubicBezTo>
                <a:cubicBezTo>
                  <a:pt x="1390987" y="3891074"/>
                  <a:pt x="1390987" y="3891074"/>
                  <a:pt x="1391984" y="3895744"/>
                </a:cubicBezTo>
                <a:cubicBezTo>
                  <a:pt x="1392983" y="3900415"/>
                  <a:pt x="1392983" y="3900415"/>
                  <a:pt x="1392983" y="3900415"/>
                </a:cubicBezTo>
                <a:cubicBezTo>
                  <a:pt x="1396296" y="3938780"/>
                  <a:pt x="1411944" y="3989163"/>
                  <a:pt x="1420606" y="4006850"/>
                </a:cubicBezTo>
                <a:cubicBezTo>
                  <a:pt x="1420606" y="4006850"/>
                  <a:pt x="1420606" y="4006850"/>
                  <a:pt x="1415936" y="4007847"/>
                </a:cubicBezTo>
                <a:cubicBezTo>
                  <a:pt x="1415936" y="4007847"/>
                  <a:pt x="1416933" y="4012520"/>
                  <a:pt x="1417931" y="4017190"/>
                </a:cubicBezTo>
                <a:cubicBezTo>
                  <a:pt x="1427591" y="4039547"/>
                  <a:pt x="1420924" y="4031202"/>
                  <a:pt x="1421923" y="4035875"/>
                </a:cubicBezTo>
                <a:cubicBezTo>
                  <a:pt x="1429588" y="4048889"/>
                  <a:pt x="1442562" y="4109612"/>
                  <a:pt x="1437890" y="4110609"/>
                </a:cubicBezTo>
                <a:cubicBezTo>
                  <a:pt x="1447551" y="4132968"/>
                  <a:pt x="1443877" y="4138635"/>
                  <a:pt x="1458528" y="4184349"/>
                </a:cubicBezTo>
                <a:cubicBezTo>
                  <a:pt x="1461522" y="4198361"/>
                  <a:pt x="1459845" y="4213371"/>
                  <a:pt x="1462839" y="4227385"/>
                </a:cubicBezTo>
                <a:cubicBezTo>
                  <a:pt x="1460164" y="4237725"/>
                  <a:pt x="1454494" y="4234052"/>
                  <a:pt x="1456490" y="4243395"/>
                </a:cubicBezTo>
                <a:cubicBezTo>
                  <a:pt x="1453136" y="4273416"/>
                  <a:pt x="1466788" y="4314457"/>
                  <a:pt x="1468105" y="4343482"/>
                </a:cubicBezTo>
                <a:cubicBezTo>
                  <a:pt x="1469102" y="4348152"/>
                  <a:pt x="1462436" y="4339808"/>
                  <a:pt x="1461439" y="4335137"/>
                </a:cubicBezTo>
                <a:cubicBezTo>
                  <a:pt x="1459761" y="4350148"/>
                  <a:pt x="1471736" y="4406199"/>
                  <a:pt x="1454730" y="4395182"/>
                </a:cubicBezTo>
                <a:cubicBezTo>
                  <a:pt x="1448063" y="4386836"/>
                  <a:pt x="1448063" y="4386836"/>
                  <a:pt x="1448063" y="4386836"/>
                </a:cubicBezTo>
                <a:cubicBezTo>
                  <a:pt x="1450058" y="4396179"/>
                  <a:pt x="1450058" y="4396179"/>
                  <a:pt x="1450058" y="4396179"/>
                </a:cubicBezTo>
                <a:cubicBezTo>
                  <a:pt x="1437723" y="4384161"/>
                  <a:pt x="1432733" y="4360806"/>
                  <a:pt x="1422075" y="4333778"/>
                </a:cubicBezTo>
                <a:cubicBezTo>
                  <a:pt x="1419080" y="4319766"/>
                  <a:pt x="1416086" y="4305753"/>
                  <a:pt x="1413412" y="4316093"/>
                </a:cubicBezTo>
                <a:cubicBezTo>
                  <a:pt x="1412414" y="4311422"/>
                  <a:pt x="1412414" y="4311422"/>
                  <a:pt x="1412414" y="4311422"/>
                </a:cubicBezTo>
                <a:cubicBezTo>
                  <a:pt x="1407741" y="4312421"/>
                  <a:pt x="1407741" y="4312421"/>
                  <a:pt x="1407741" y="4312421"/>
                </a:cubicBezTo>
                <a:cubicBezTo>
                  <a:pt x="1398400" y="4314415"/>
                  <a:pt x="1404748" y="4298407"/>
                  <a:pt x="1402752" y="4289064"/>
                </a:cubicBezTo>
                <a:cubicBezTo>
                  <a:pt x="1400078" y="4299405"/>
                  <a:pt x="1390415" y="4277046"/>
                  <a:pt x="1393410" y="4291060"/>
                </a:cubicBezTo>
                <a:cubicBezTo>
                  <a:pt x="1399079" y="4294733"/>
                  <a:pt x="1401076" y="4304075"/>
                  <a:pt x="1396404" y="4305073"/>
                </a:cubicBezTo>
                <a:cubicBezTo>
                  <a:pt x="1402074" y="4308745"/>
                  <a:pt x="1404069" y="4318088"/>
                  <a:pt x="1407063" y="4332102"/>
                </a:cubicBezTo>
                <a:cubicBezTo>
                  <a:pt x="1396043" y="4349108"/>
                  <a:pt x="1404346" y="4410830"/>
                  <a:pt x="1419993" y="4461213"/>
                </a:cubicBezTo>
                <a:cubicBezTo>
                  <a:pt x="1416321" y="4466881"/>
                  <a:pt x="1416321" y="4466881"/>
                  <a:pt x="1412648" y="4472550"/>
                </a:cubicBezTo>
                <a:cubicBezTo>
                  <a:pt x="1406978" y="4468877"/>
                  <a:pt x="1405981" y="4464205"/>
                  <a:pt x="1404983" y="4459535"/>
                </a:cubicBezTo>
                <a:cubicBezTo>
                  <a:pt x="1404983" y="4459535"/>
                  <a:pt x="1403985" y="4454865"/>
                  <a:pt x="1403985" y="4454865"/>
                </a:cubicBezTo>
                <a:cubicBezTo>
                  <a:pt x="1403985" y="4454865"/>
                  <a:pt x="1398316" y="4451189"/>
                  <a:pt x="1398316" y="4451189"/>
                </a:cubicBezTo>
                <a:cubicBezTo>
                  <a:pt x="1398316" y="4451189"/>
                  <a:pt x="1398316" y="4451189"/>
                  <a:pt x="1399315" y="4455862"/>
                </a:cubicBezTo>
                <a:cubicBezTo>
                  <a:pt x="1399315" y="4455862"/>
                  <a:pt x="1400312" y="4460533"/>
                  <a:pt x="1400312" y="4460533"/>
                </a:cubicBezTo>
                <a:cubicBezTo>
                  <a:pt x="1400312" y="4460533"/>
                  <a:pt x="1394644" y="4456859"/>
                  <a:pt x="1393645" y="4452188"/>
                </a:cubicBezTo>
                <a:cubicBezTo>
                  <a:pt x="1391649" y="4442847"/>
                  <a:pt x="1390651" y="4438176"/>
                  <a:pt x="1388655" y="4428834"/>
                </a:cubicBezTo>
                <a:lnTo>
                  <a:pt x="1396421" y="4442316"/>
                </a:lnTo>
                <a:lnTo>
                  <a:pt x="1397319" y="4446519"/>
                </a:lnTo>
                <a:cubicBezTo>
                  <a:pt x="1403485" y="4452529"/>
                  <a:pt x="1401820" y="4450442"/>
                  <a:pt x="1398362" y="4445687"/>
                </a:cubicBezTo>
                <a:lnTo>
                  <a:pt x="1396421" y="4442316"/>
                </a:lnTo>
                <a:lnTo>
                  <a:pt x="1394700" y="4434259"/>
                </a:lnTo>
                <a:cubicBezTo>
                  <a:pt x="1394325" y="4432507"/>
                  <a:pt x="1394325" y="4432507"/>
                  <a:pt x="1394325" y="4432507"/>
                </a:cubicBezTo>
                <a:cubicBezTo>
                  <a:pt x="1394325" y="4432507"/>
                  <a:pt x="1398995" y="4431508"/>
                  <a:pt x="1398995" y="4431508"/>
                </a:cubicBezTo>
                <a:cubicBezTo>
                  <a:pt x="1398995" y="4431508"/>
                  <a:pt x="1398995" y="4431508"/>
                  <a:pt x="1397996" y="4426838"/>
                </a:cubicBezTo>
                <a:cubicBezTo>
                  <a:pt x="1397996" y="4426838"/>
                  <a:pt x="1397000" y="4422167"/>
                  <a:pt x="1397000" y="4422167"/>
                </a:cubicBezTo>
                <a:cubicBezTo>
                  <a:pt x="1393327" y="4427837"/>
                  <a:pt x="1392329" y="4423164"/>
                  <a:pt x="1392329" y="4423164"/>
                </a:cubicBezTo>
                <a:cubicBezTo>
                  <a:pt x="1391330" y="4418493"/>
                  <a:pt x="1390333" y="4413823"/>
                  <a:pt x="1385662" y="4414822"/>
                </a:cubicBezTo>
                <a:cubicBezTo>
                  <a:pt x="1384664" y="4410150"/>
                  <a:pt x="1384664" y="4410150"/>
                  <a:pt x="1384664" y="4410150"/>
                </a:cubicBezTo>
                <a:cubicBezTo>
                  <a:pt x="1389336" y="4409152"/>
                  <a:pt x="1388338" y="4404480"/>
                  <a:pt x="1383666" y="4405478"/>
                </a:cubicBezTo>
                <a:cubicBezTo>
                  <a:pt x="1382668" y="4400808"/>
                  <a:pt x="1380424" y="4390299"/>
                  <a:pt x="1378801" y="4382708"/>
                </a:cubicBezTo>
                <a:lnTo>
                  <a:pt x="1377677" y="4377453"/>
                </a:lnTo>
                <a:cubicBezTo>
                  <a:pt x="1379673" y="4386795"/>
                  <a:pt x="1377996" y="4401807"/>
                  <a:pt x="1377996" y="4401807"/>
                </a:cubicBezTo>
                <a:cubicBezTo>
                  <a:pt x="1375004" y="4387793"/>
                  <a:pt x="1367339" y="4374777"/>
                  <a:pt x="1364344" y="4360763"/>
                </a:cubicBezTo>
                <a:cubicBezTo>
                  <a:pt x="1357100" y="4343998"/>
                  <a:pt x="1355467" y="4353504"/>
                  <a:pt x="1349899" y="4354235"/>
                </a:cubicBezTo>
                <a:lnTo>
                  <a:pt x="1345078" y="4351907"/>
                </a:lnTo>
                <a:lnTo>
                  <a:pt x="1348800" y="4372250"/>
                </a:lnTo>
                <a:cubicBezTo>
                  <a:pt x="1354182" y="4389739"/>
                  <a:pt x="1362927" y="4405884"/>
                  <a:pt x="1379072" y="4419338"/>
                </a:cubicBezTo>
                <a:cubicBezTo>
                  <a:pt x="1389836" y="4430100"/>
                  <a:pt x="1387145" y="4440864"/>
                  <a:pt x="1389836" y="4454318"/>
                </a:cubicBezTo>
                <a:cubicBezTo>
                  <a:pt x="1389836" y="4481225"/>
                  <a:pt x="1395218" y="4505441"/>
                  <a:pt x="1411363" y="4524275"/>
                </a:cubicBezTo>
                <a:cubicBezTo>
                  <a:pt x="1451727" y="4567327"/>
                  <a:pt x="1482001" y="4616433"/>
                  <a:pt x="1509583" y="4667558"/>
                </a:cubicBezTo>
                <a:lnTo>
                  <a:pt x="1577273" y="4795718"/>
                </a:lnTo>
                <a:lnTo>
                  <a:pt x="1579917" y="4798245"/>
                </a:lnTo>
                <a:cubicBezTo>
                  <a:pt x="1584587" y="4797247"/>
                  <a:pt x="1580594" y="4778563"/>
                  <a:pt x="1576604" y="4759879"/>
                </a:cubicBezTo>
                <a:cubicBezTo>
                  <a:pt x="1609577" y="4845636"/>
                  <a:pt x="1674569" y="4944085"/>
                  <a:pt x="1731897" y="5029523"/>
                </a:cubicBezTo>
                <a:lnTo>
                  <a:pt x="1728521" y="5034733"/>
                </a:lnTo>
                <a:lnTo>
                  <a:pt x="1864742" y="5210497"/>
                </a:lnTo>
                <a:lnTo>
                  <a:pt x="1960966" y="5314141"/>
                </a:lnTo>
                <a:lnTo>
                  <a:pt x="1964240" y="5316895"/>
                </a:lnTo>
                <a:lnTo>
                  <a:pt x="1966833" y="5320459"/>
                </a:lnTo>
                <a:lnTo>
                  <a:pt x="2003292" y="5359731"/>
                </a:lnTo>
                <a:lnTo>
                  <a:pt x="2005134" y="5358985"/>
                </a:lnTo>
                <a:cubicBezTo>
                  <a:pt x="2006603" y="5359434"/>
                  <a:pt x="2009083" y="5361041"/>
                  <a:pt x="2013584" y="5364962"/>
                </a:cubicBezTo>
                <a:cubicBezTo>
                  <a:pt x="2007915" y="5361289"/>
                  <a:pt x="2008414" y="5363625"/>
                  <a:pt x="2011996" y="5368965"/>
                </a:cubicBezTo>
                <a:lnTo>
                  <a:pt x="2012621" y="5369779"/>
                </a:lnTo>
                <a:lnTo>
                  <a:pt x="2021956" y="5379834"/>
                </a:lnTo>
                <a:lnTo>
                  <a:pt x="2059336" y="5413704"/>
                </a:lnTo>
                <a:lnTo>
                  <a:pt x="2059384" y="5410736"/>
                </a:lnTo>
                <a:cubicBezTo>
                  <a:pt x="2056760" y="5407022"/>
                  <a:pt x="2053427" y="5402851"/>
                  <a:pt x="2055262" y="5400017"/>
                </a:cubicBezTo>
                <a:cubicBezTo>
                  <a:pt x="2064764" y="5410196"/>
                  <a:pt x="2067179" y="5415787"/>
                  <a:pt x="2068636" y="5419749"/>
                </a:cubicBezTo>
                <a:lnTo>
                  <a:pt x="2074568" y="5427506"/>
                </a:lnTo>
                <a:lnTo>
                  <a:pt x="2093075" y="5444275"/>
                </a:lnTo>
                <a:lnTo>
                  <a:pt x="2096976" y="5446663"/>
                </a:lnTo>
                <a:lnTo>
                  <a:pt x="2101272" y="5451702"/>
                </a:lnTo>
                <a:lnTo>
                  <a:pt x="2190614" y="5532655"/>
                </a:lnTo>
                <a:lnTo>
                  <a:pt x="2190957" y="5532205"/>
                </a:lnTo>
                <a:lnTo>
                  <a:pt x="2192913" y="5534621"/>
                </a:lnTo>
                <a:lnTo>
                  <a:pt x="2345065" y="5651238"/>
                </a:lnTo>
                <a:lnTo>
                  <a:pt x="2345801" y="5651144"/>
                </a:lnTo>
                <a:cubicBezTo>
                  <a:pt x="2348510" y="5652397"/>
                  <a:pt x="2351344" y="5654233"/>
                  <a:pt x="2353680" y="5653734"/>
                </a:cubicBezTo>
                <a:cubicBezTo>
                  <a:pt x="2353680" y="5653734"/>
                  <a:pt x="2354677" y="5658406"/>
                  <a:pt x="2354677" y="5658406"/>
                </a:cubicBezTo>
                <a:lnTo>
                  <a:pt x="2354729" y="5658644"/>
                </a:lnTo>
                <a:lnTo>
                  <a:pt x="2365695" y="5667049"/>
                </a:lnTo>
                <a:lnTo>
                  <a:pt x="2371685" y="5669425"/>
                </a:lnTo>
                <a:cubicBezTo>
                  <a:pt x="2371685" y="5669425"/>
                  <a:pt x="2376356" y="5668427"/>
                  <a:pt x="2370688" y="5664753"/>
                </a:cubicBezTo>
                <a:cubicBezTo>
                  <a:pt x="2369689" y="5660084"/>
                  <a:pt x="2369689" y="5660084"/>
                  <a:pt x="2369689" y="5660084"/>
                </a:cubicBezTo>
                <a:cubicBezTo>
                  <a:pt x="2386696" y="5671101"/>
                  <a:pt x="2367015" y="5670422"/>
                  <a:pt x="2387695" y="5675773"/>
                </a:cubicBezTo>
                <a:cubicBezTo>
                  <a:pt x="2388692" y="5680444"/>
                  <a:pt x="2388692" y="5680444"/>
                  <a:pt x="2388692" y="5680444"/>
                </a:cubicBezTo>
                <a:cubicBezTo>
                  <a:pt x="2389690" y="5685115"/>
                  <a:pt x="2389690" y="5685115"/>
                  <a:pt x="2394361" y="5684116"/>
                </a:cubicBezTo>
                <a:cubicBezTo>
                  <a:pt x="2400030" y="5687790"/>
                  <a:pt x="2400030" y="5687790"/>
                  <a:pt x="2400030" y="5687790"/>
                </a:cubicBezTo>
                <a:cubicBezTo>
                  <a:pt x="2402865" y="5689627"/>
                  <a:pt x="2404282" y="5690545"/>
                  <a:pt x="2405825" y="5692047"/>
                </a:cubicBezTo>
                <a:lnTo>
                  <a:pt x="2409797" y="5696759"/>
                </a:lnTo>
                <a:lnTo>
                  <a:pt x="2414794" y="5700011"/>
                </a:lnTo>
                <a:lnTo>
                  <a:pt x="2432881" y="5701530"/>
                </a:lnTo>
                <a:cubicBezTo>
                  <a:pt x="2440053" y="5703661"/>
                  <a:pt x="2445223" y="5704998"/>
                  <a:pt x="2441390" y="5698491"/>
                </a:cubicBezTo>
                <a:cubicBezTo>
                  <a:pt x="2439054" y="5698990"/>
                  <a:pt x="2435053" y="5697402"/>
                  <a:pt x="2430801" y="5694648"/>
                </a:cubicBezTo>
                <a:lnTo>
                  <a:pt x="2423109" y="5687744"/>
                </a:lnTo>
                <a:lnTo>
                  <a:pt x="2429054" y="5686473"/>
                </a:lnTo>
                <a:cubicBezTo>
                  <a:pt x="2457400" y="5704839"/>
                  <a:pt x="2485743" y="5723205"/>
                  <a:pt x="2503749" y="5738894"/>
                </a:cubicBezTo>
                <a:cubicBezTo>
                  <a:pt x="2504747" y="5743565"/>
                  <a:pt x="2509419" y="5742568"/>
                  <a:pt x="2509419" y="5742568"/>
                </a:cubicBezTo>
                <a:cubicBezTo>
                  <a:pt x="2527423" y="5758257"/>
                  <a:pt x="2493408" y="5736220"/>
                  <a:pt x="2500075" y="5744562"/>
                </a:cubicBezTo>
                <a:cubicBezTo>
                  <a:pt x="2521754" y="5754584"/>
                  <a:pt x="2517083" y="5755583"/>
                  <a:pt x="2519077" y="5764924"/>
                </a:cubicBezTo>
                <a:cubicBezTo>
                  <a:pt x="2539757" y="5770275"/>
                  <a:pt x="2548422" y="5787961"/>
                  <a:pt x="2540756" y="5774946"/>
                </a:cubicBezTo>
                <a:cubicBezTo>
                  <a:pt x="2545427" y="5773948"/>
                  <a:pt x="2545427" y="5773948"/>
                  <a:pt x="2545427" y="5773948"/>
                </a:cubicBezTo>
                <a:cubicBezTo>
                  <a:pt x="2550097" y="5772950"/>
                  <a:pt x="2550097" y="5772950"/>
                  <a:pt x="2550097" y="5772950"/>
                </a:cubicBezTo>
                <a:cubicBezTo>
                  <a:pt x="2555767" y="5776622"/>
                  <a:pt x="2566107" y="5779297"/>
                  <a:pt x="2572773" y="5787641"/>
                </a:cubicBezTo>
                <a:cubicBezTo>
                  <a:pt x="2571776" y="5782971"/>
                  <a:pt x="2576447" y="5781973"/>
                  <a:pt x="2582118" y="5785645"/>
                </a:cubicBezTo>
                <a:cubicBezTo>
                  <a:pt x="2602796" y="5790996"/>
                  <a:pt x="2623796" y="5820700"/>
                  <a:pt x="2650143" y="5829723"/>
                </a:cubicBezTo>
                <a:cubicBezTo>
                  <a:pt x="2656810" y="5838067"/>
                  <a:pt x="2660484" y="5832397"/>
                  <a:pt x="2670824" y="5835072"/>
                </a:cubicBezTo>
                <a:cubicBezTo>
                  <a:pt x="2670824" y="5835072"/>
                  <a:pt x="2677490" y="5843417"/>
                  <a:pt x="2684158" y="5851761"/>
                </a:cubicBezTo>
                <a:cubicBezTo>
                  <a:pt x="2739850" y="5883820"/>
                  <a:pt x="2819895" y="5915562"/>
                  <a:pt x="2874588" y="5942950"/>
                </a:cubicBezTo>
                <a:cubicBezTo>
                  <a:pt x="2901935" y="5956644"/>
                  <a:pt x="2923613" y="5966665"/>
                  <a:pt x="2956629" y="5984033"/>
                </a:cubicBezTo>
                <a:cubicBezTo>
                  <a:pt x="2966969" y="5986708"/>
                  <a:pt x="2992320" y="5991060"/>
                  <a:pt x="3003657" y="5998405"/>
                </a:cubicBezTo>
                <a:cubicBezTo>
                  <a:pt x="3003657" y="5998405"/>
                  <a:pt x="3010325" y="6006750"/>
                  <a:pt x="3010325" y="6006750"/>
                </a:cubicBezTo>
                <a:cubicBezTo>
                  <a:pt x="3036674" y="6015773"/>
                  <a:pt x="3035676" y="6011102"/>
                  <a:pt x="3052682" y="6022121"/>
                </a:cubicBezTo>
                <a:cubicBezTo>
                  <a:pt x="3041345" y="6014776"/>
                  <a:pt x="3101709" y="6045837"/>
                  <a:pt x="3132727" y="6053863"/>
                </a:cubicBezTo>
                <a:cubicBezTo>
                  <a:pt x="3181752" y="6077579"/>
                  <a:pt x="3248465" y="6092630"/>
                  <a:pt x="3306831" y="6114351"/>
                </a:cubicBezTo>
                <a:cubicBezTo>
                  <a:pt x="3332182" y="6118703"/>
                  <a:pt x="3368871" y="6130401"/>
                  <a:pt x="3409233" y="6136431"/>
                </a:cubicBezTo>
                <a:cubicBezTo>
                  <a:pt x="3450593" y="6147132"/>
                  <a:pt x="3495627" y="6152162"/>
                  <a:pt x="3520977" y="6156515"/>
                </a:cubicBezTo>
                <a:cubicBezTo>
                  <a:pt x="3591361" y="6165899"/>
                  <a:pt x="3648729" y="6182948"/>
                  <a:pt x="3704103" y="6190654"/>
                </a:cubicBezTo>
                <a:cubicBezTo>
                  <a:pt x="3743467" y="6192014"/>
                  <a:pt x="3797843" y="6195048"/>
                  <a:pt x="3841878" y="6195409"/>
                </a:cubicBezTo>
                <a:cubicBezTo>
                  <a:pt x="3868226" y="6204433"/>
                  <a:pt x="3901921" y="6202118"/>
                  <a:pt x="3935617" y="6199803"/>
                </a:cubicBezTo>
                <a:cubicBezTo>
                  <a:pt x="3952624" y="6210822"/>
                  <a:pt x="4001331" y="6210186"/>
                  <a:pt x="4050037" y="6209548"/>
                </a:cubicBezTo>
                <a:cubicBezTo>
                  <a:pt x="4098742" y="6208910"/>
                  <a:pt x="4147449" y="6208274"/>
                  <a:pt x="4164456" y="6219291"/>
                </a:cubicBezTo>
                <a:cubicBezTo>
                  <a:pt x="4178470" y="6216298"/>
                  <a:pt x="4202823" y="6215980"/>
                  <a:pt x="4208491" y="6219652"/>
                </a:cubicBezTo>
                <a:cubicBezTo>
                  <a:pt x="4220508" y="6207318"/>
                  <a:pt x="4273885" y="6205681"/>
                  <a:pt x="4280553" y="6214026"/>
                </a:cubicBezTo>
                <a:cubicBezTo>
                  <a:pt x="4285225" y="6213027"/>
                  <a:pt x="4294565" y="6211031"/>
                  <a:pt x="4299237" y="6210033"/>
                </a:cubicBezTo>
                <a:cubicBezTo>
                  <a:pt x="4302232" y="6224047"/>
                  <a:pt x="4342273" y="6205722"/>
                  <a:pt x="4376966" y="6208079"/>
                </a:cubicBezTo>
                <a:cubicBezTo>
                  <a:pt x="4381639" y="6207082"/>
                  <a:pt x="4381639" y="6207082"/>
                  <a:pt x="4381639" y="6207082"/>
                </a:cubicBezTo>
                <a:cubicBezTo>
                  <a:pt x="4381639" y="6207082"/>
                  <a:pt x="4382636" y="6211752"/>
                  <a:pt x="4382636" y="6211752"/>
                </a:cubicBezTo>
                <a:cubicBezTo>
                  <a:pt x="4387307" y="6210754"/>
                  <a:pt x="4387307" y="6210754"/>
                  <a:pt x="4391979" y="6209755"/>
                </a:cubicBezTo>
                <a:cubicBezTo>
                  <a:pt x="4391979" y="6209755"/>
                  <a:pt x="4391979" y="6209755"/>
                  <a:pt x="4390980" y="6205086"/>
                </a:cubicBezTo>
                <a:cubicBezTo>
                  <a:pt x="4390980" y="6205086"/>
                  <a:pt x="4386310" y="6206084"/>
                  <a:pt x="4386310" y="6206084"/>
                </a:cubicBezTo>
                <a:cubicBezTo>
                  <a:pt x="4395651" y="6204087"/>
                  <a:pt x="4409664" y="6201093"/>
                  <a:pt x="4408667" y="6196422"/>
                </a:cubicBezTo>
                <a:cubicBezTo>
                  <a:pt x="4490071" y="6188798"/>
                  <a:pt x="4570475" y="6176505"/>
                  <a:pt x="4653556" y="6153870"/>
                </a:cubicBezTo>
                <a:cubicBezTo>
                  <a:pt x="4685257" y="6142215"/>
                  <a:pt x="4708611" y="6137225"/>
                  <a:pt x="4745978" y="6129242"/>
                </a:cubicBezTo>
                <a:cubicBezTo>
                  <a:pt x="4787019" y="6115589"/>
                  <a:pt x="4845748" y="6093274"/>
                  <a:pt x="4900802" y="6076627"/>
                </a:cubicBezTo>
                <a:cubicBezTo>
                  <a:pt x="4959529" y="6054313"/>
                  <a:pt x="5013586" y="6032994"/>
                  <a:pt x="5058301" y="6013674"/>
                </a:cubicBezTo>
                <a:cubicBezTo>
                  <a:pt x="5094672" y="6001018"/>
                  <a:pt x="5112357" y="5992356"/>
                  <a:pt x="5152401" y="5974033"/>
                </a:cubicBezTo>
                <a:cubicBezTo>
                  <a:pt x="5160745" y="5967365"/>
                  <a:pt x="5174758" y="5964372"/>
                  <a:pt x="5184101" y="5962374"/>
                </a:cubicBezTo>
                <a:cubicBezTo>
                  <a:pt x="5206457" y="5952716"/>
                  <a:pt x="5222147" y="5934711"/>
                  <a:pt x="5245504" y="5929720"/>
                </a:cubicBezTo>
                <a:cubicBezTo>
                  <a:pt x="5245504" y="5929720"/>
                  <a:pt x="5246501" y="5934392"/>
                  <a:pt x="5246501" y="5934392"/>
                </a:cubicBezTo>
                <a:cubicBezTo>
                  <a:pt x="5241830" y="5935389"/>
                  <a:pt x="5247499" y="5939063"/>
                  <a:pt x="5251173" y="5933393"/>
                </a:cubicBezTo>
                <a:cubicBezTo>
                  <a:pt x="5255843" y="5932396"/>
                  <a:pt x="5260514" y="5931398"/>
                  <a:pt x="5260514" y="5931398"/>
                </a:cubicBezTo>
                <a:cubicBezTo>
                  <a:pt x="5259517" y="5926727"/>
                  <a:pt x="5264188" y="5925730"/>
                  <a:pt x="5264188" y="5925730"/>
                </a:cubicBezTo>
                <a:cubicBezTo>
                  <a:pt x="5265185" y="5930400"/>
                  <a:pt x="5269857" y="5929401"/>
                  <a:pt x="5274527" y="5928403"/>
                </a:cubicBezTo>
                <a:cubicBezTo>
                  <a:pt x="5278201" y="5922735"/>
                  <a:pt x="5273529" y="5923733"/>
                  <a:pt x="5272531" y="5919062"/>
                </a:cubicBezTo>
                <a:cubicBezTo>
                  <a:pt x="5272531" y="5919062"/>
                  <a:pt x="5277203" y="5918063"/>
                  <a:pt x="5277203" y="5918063"/>
                </a:cubicBezTo>
                <a:cubicBezTo>
                  <a:pt x="5281873" y="5917066"/>
                  <a:pt x="5285546" y="5911397"/>
                  <a:pt x="5285546" y="5911397"/>
                </a:cubicBezTo>
                <a:cubicBezTo>
                  <a:pt x="5284549" y="5906727"/>
                  <a:pt x="5279879" y="5907725"/>
                  <a:pt x="5275207" y="5908722"/>
                </a:cubicBezTo>
                <a:cubicBezTo>
                  <a:pt x="5276205" y="5913393"/>
                  <a:pt x="5276205" y="5913393"/>
                  <a:pt x="5276205" y="5913393"/>
                </a:cubicBezTo>
                <a:cubicBezTo>
                  <a:pt x="5270536" y="5909721"/>
                  <a:pt x="5270536" y="5909721"/>
                  <a:pt x="5270536" y="5909721"/>
                </a:cubicBezTo>
                <a:cubicBezTo>
                  <a:pt x="5306907" y="5897065"/>
                  <a:pt x="5359965" y="5871077"/>
                  <a:pt x="5379329" y="5847404"/>
                </a:cubicBezTo>
                <a:cubicBezTo>
                  <a:pt x="5419372" y="5829081"/>
                  <a:pt x="5475105" y="5792750"/>
                  <a:pt x="5542857" y="5744086"/>
                </a:cubicBezTo>
                <a:cubicBezTo>
                  <a:pt x="5543855" y="5748759"/>
                  <a:pt x="5543855" y="5748759"/>
                  <a:pt x="5543855" y="5748759"/>
                </a:cubicBezTo>
                <a:cubicBezTo>
                  <a:pt x="5543855" y="5748759"/>
                  <a:pt x="5539183" y="5749756"/>
                  <a:pt x="5539183" y="5749756"/>
                </a:cubicBezTo>
                <a:cubicBezTo>
                  <a:pt x="5535510" y="5755425"/>
                  <a:pt x="5530840" y="5756424"/>
                  <a:pt x="5536507" y="5760095"/>
                </a:cubicBezTo>
                <a:cubicBezTo>
                  <a:pt x="5536507" y="5760095"/>
                  <a:pt x="5541179" y="5759098"/>
                  <a:pt x="5544853" y="5753429"/>
                </a:cubicBezTo>
                <a:cubicBezTo>
                  <a:pt x="5549523" y="5752432"/>
                  <a:pt x="5549523" y="5752432"/>
                  <a:pt x="5553195" y="5746762"/>
                </a:cubicBezTo>
                <a:cubicBezTo>
                  <a:pt x="5554194" y="5751434"/>
                  <a:pt x="5558865" y="5750436"/>
                  <a:pt x="5568208" y="5748439"/>
                </a:cubicBezTo>
                <a:cubicBezTo>
                  <a:pt x="5567709" y="5746105"/>
                  <a:pt x="5567209" y="5743768"/>
                  <a:pt x="5565793" y="5742849"/>
                </a:cubicBezTo>
                <a:lnTo>
                  <a:pt x="5563150" y="5743821"/>
                </a:lnTo>
                <a:lnTo>
                  <a:pt x="5569884" y="5733428"/>
                </a:lnTo>
                <a:cubicBezTo>
                  <a:pt x="5565213" y="5734427"/>
                  <a:pt x="5560543" y="5735424"/>
                  <a:pt x="5555871" y="5736423"/>
                </a:cubicBezTo>
                <a:cubicBezTo>
                  <a:pt x="5566891" y="5719416"/>
                  <a:pt x="5574237" y="5708077"/>
                  <a:pt x="5595597" y="5693746"/>
                </a:cubicBezTo>
                <a:cubicBezTo>
                  <a:pt x="5591923" y="5699415"/>
                  <a:pt x="5596594" y="5698416"/>
                  <a:pt x="5601265" y="5697419"/>
                </a:cubicBezTo>
                <a:cubicBezTo>
                  <a:pt x="5622624" y="5683088"/>
                  <a:pt x="5640990" y="5654743"/>
                  <a:pt x="5654005" y="5647078"/>
                </a:cubicBezTo>
                <a:cubicBezTo>
                  <a:pt x="5654005" y="5647078"/>
                  <a:pt x="5655003" y="5651750"/>
                  <a:pt x="5650333" y="5652747"/>
                </a:cubicBezTo>
                <a:cubicBezTo>
                  <a:pt x="5680037" y="5631749"/>
                  <a:pt x="5698401" y="5603403"/>
                  <a:pt x="5713411" y="5605080"/>
                </a:cubicBezTo>
                <a:cubicBezTo>
                  <a:pt x="5708741" y="5606079"/>
                  <a:pt x="5712413" y="5600409"/>
                  <a:pt x="5717085" y="5599412"/>
                </a:cubicBezTo>
                <a:cubicBezTo>
                  <a:pt x="5723434" y="5583402"/>
                  <a:pt x="5703073" y="5602405"/>
                  <a:pt x="5698401" y="5603403"/>
                </a:cubicBezTo>
                <a:cubicBezTo>
                  <a:pt x="5723434" y="5583402"/>
                  <a:pt x="5732775" y="5581407"/>
                  <a:pt x="5739123" y="5565397"/>
                </a:cubicBezTo>
                <a:cubicBezTo>
                  <a:pt x="5744793" y="5569071"/>
                  <a:pt x="5737447" y="5580410"/>
                  <a:pt x="5749465" y="5568074"/>
                </a:cubicBezTo>
                <a:cubicBezTo>
                  <a:pt x="5752140" y="5557732"/>
                  <a:pt x="5748466" y="5563402"/>
                  <a:pt x="5755813" y="5552065"/>
                </a:cubicBezTo>
                <a:cubicBezTo>
                  <a:pt x="5754813" y="5547394"/>
                  <a:pt x="5759485" y="5546395"/>
                  <a:pt x="5759485" y="5546395"/>
                </a:cubicBezTo>
                <a:cubicBezTo>
                  <a:pt x="5763159" y="5540726"/>
                  <a:pt x="5767829" y="5539729"/>
                  <a:pt x="5766831" y="5535057"/>
                </a:cubicBezTo>
                <a:cubicBezTo>
                  <a:pt x="5765834" y="5530386"/>
                  <a:pt x="5761163" y="5531383"/>
                  <a:pt x="5757489" y="5537052"/>
                </a:cubicBezTo>
                <a:cubicBezTo>
                  <a:pt x="5757489" y="5537052"/>
                  <a:pt x="5757489" y="5537052"/>
                  <a:pt x="5752817" y="5538051"/>
                </a:cubicBezTo>
                <a:cubicBezTo>
                  <a:pt x="5789869" y="5505714"/>
                  <a:pt x="5796216" y="5489707"/>
                  <a:pt x="5840612" y="5446031"/>
                </a:cubicBezTo>
                <a:cubicBezTo>
                  <a:pt x="5861292" y="5451381"/>
                  <a:pt x="5844285" y="5440361"/>
                  <a:pt x="5875984" y="5428705"/>
                </a:cubicBezTo>
                <a:cubicBezTo>
                  <a:pt x="5876981" y="5433377"/>
                  <a:pt x="5876981" y="5433377"/>
                  <a:pt x="5876981" y="5433377"/>
                </a:cubicBezTo>
                <a:cubicBezTo>
                  <a:pt x="5873309" y="5439045"/>
                  <a:pt x="5877980" y="5438048"/>
                  <a:pt x="5881654" y="5432378"/>
                </a:cubicBezTo>
                <a:cubicBezTo>
                  <a:pt x="5886325" y="5431380"/>
                  <a:pt x="5889997" y="5425712"/>
                  <a:pt x="5888999" y="5421040"/>
                </a:cubicBezTo>
                <a:cubicBezTo>
                  <a:pt x="5892673" y="5415372"/>
                  <a:pt x="5892673" y="5415372"/>
                  <a:pt x="5892673" y="5415372"/>
                </a:cubicBezTo>
                <a:cubicBezTo>
                  <a:pt x="5901015" y="5408706"/>
                  <a:pt x="5900018" y="5404034"/>
                  <a:pt x="5894349" y="5400360"/>
                </a:cubicBezTo>
                <a:cubicBezTo>
                  <a:pt x="5903692" y="5398364"/>
                  <a:pt x="5906367" y="5388024"/>
                  <a:pt x="5910040" y="5382356"/>
                </a:cubicBezTo>
                <a:cubicBezTo>
                  <a:pt x="5901696" y="5389023"/>
                  <a:pt x="5893352" y="5395689"/>
                  <a:pt x="5885009" y="5402357"/>
                </a:cubicBezTo>
                <a:cubicBezTo>
                  <a:pt x="5886005" y="5407028"/>
                  <a:pt x="5887003" y="5411699"/>
                  <a:pt x="5887003" y="5411699"/>
                </a:cubicBezTo>
                <a:cubicBezTo>
                  <a:pt x="5887003" y="5411699"/>
                  <a:pt x="5882333" y="5412697"/>
                  <a:pt x="5883331" y="5417368"/>
                </a:cubicBezTo>
                <a:cubicBezTo>
                  <a:pt x="5883331" y="5417368"/>
                  <a:pt x="5878661" y="5418365"/>
                  <a:pt x="5878661" y="5418365"/>
                </a:cubicBezTo>
                <a:cubicBezTo>
                  <a:pt x="5873988" y="5419363"/>
                  <a:pt x="5874987" y="5424035"/>
                  <a:pt x="5875984" y="5428705"/>
                </a:cubicBezTo>
                <a:cubicBezTo>
                  <a:pt x="5850633" y="5424354"/>
                  <a:pt x="5823605" y="5435012"/>
                  <a:pt x="5797893" y="5474694"/>
                </a:cubicBezTo>
                <a:cubicBezTo>
                  <a:pt x="5793223" y="5475693"/>
                  <a:pt x="5789550" y="5481361"/>
                  <a:pt x="5788553" y="5476691"/>
                </a:cubicBezTo>
                <a:cubicBezTo>
                  <a:pt x="5793223" y="5475693"/>
                  <a:pt x="5792224" y="5471021"/>
                  <a:pt x="5787554" y="5472019"/>
                </a:cubicBezTo>
                <a:cubicBezTo>
                  <a:pt x="5787554" y="5472019"/>
                  <a:pt x="5787554" y="5472019"/>
                  <a:pt x="5783880" y="5477689"/>
                </a:cubicBezTo>
                <a:cubicBezTo>
                  <a:pt x="5783880" y="5477689"/>
                  <a:pt x="5779209" y="5478686"/>
                  <a:pt x="5779209" y="5478686"/>
                </a:cubicBezTo>
                <a:cubicBezTo>
                  <a:pt x="5787893" y="5462179"/>
                  <a:pt x="5797326" y="5449175"/>
                  <a:pt x="5809467" y="5437421"/>
                </a:cubicBezTo>
                <a:lnTo>
                  <a:pt x="5851753" y="5406742"/>
                </a:lnTo>
                <a:lnTo>
                  <a:pt x="5852311" y="5409342"/>
                </a:lnTo>
                <a:cubicBezTo>
                  <a:pt x="5856982" y="5408343"/>
                  <a:pt x="5856982" y="5408343"/>
                  <a:pt x="5855983" y="5403674"/>
                </a:cubicBezTo>
                <a:cubicBezTo>
                  <a:pt x="5865325" y="5401676"/>
                  <a:pt x="5864329" y="5397006"/>
                  <a:pt x="5872672" y="5390339"/>
                </a:cubicBezTo>
                <a:cubicBezTo>
                  <a:pt x="5872672" y="5390339"/>
                  <a:pt x="5873671" y="5395010"/>
                  <a:pt x="5868998" y="5396009"/>
                </a:cubicBezTo>
                <a:cubicBezTo>
                  <a:pt x="5868998" y="5396009"/>
                  <a:pt x="5873671" y="5395010"/>
                  <a:pt x="5873671" y="5395010"/>
                </a:cubicBezTo>
                <a:cubicBezTo>
                  <a:pt x="5873671" y="5395010"/>
                  <a:pt x="5877343" y="5389341"/>
                  <a:pt x="5877343" y="5389341"/>
                </a:cubicBezTo>
                <a:cubicBezTo>
                  <a:pt x="5902375" y="5369340"/>
                  <a:pt x="5925731" y="5364351"/>
                  <a:pt x="5944096" y="5336008"/>
                </a:cubicBezTo>
                <a:cubicBezTo>
                  <a:pt x="5936751" y="5347345"/>
                  <a:pt x="5945093" y="5340677"/>
                  <a:pt x="5954436" y="5338681"/>
                </a:cubicBezTo>
                <a:cubicBezTo>
                  <a:pt x="5943417" y="5355687"/>
                  <a:pt x="5929403" y="5358682"/>
                  <a:pt x="5936071" y="5367026"/>
                </a:cubicBezTo>
                <a:cubicBezTo>
                  <a:pt x="5959106" y="5337683"/>
                  <a:pt x="5974798" y="5319679"/>
                  <a:pt x="6011847" y="5287342"/>
                </a:cubicBezTo>
                <a:cubicBezTo>
                  <a:pt x="6012845" y="5292014"/>
                  <a:pt x="6016519" y="5286345"/>
                  <a:pt x="6021190" y="5285346"/>
                </a:cubicBezTo>
                <a:cubicBezTo>
                  <a:pt x="6024863" y="5279677"/>
                  <a:pt x="6028537" y="5274009"/>
                  <a:pt x="6023863" y="5275006"/>
                </a:cubicBezTo>
                <a:cubicBezTo>
                  <a:pt x="6032207" y="5268340"/>
                  <a:pt x="6034884" y="5257999"/>
                  <a:pt x="6041233" y="5241991"/>
                </a:cubicBezTo>
                <a:cubicBezTo>
                  <a:pt x="6046901" y="5245664"/>
                  <a:pt x="6039554" y="5257001"/>
                  <a:pt x="6047899" y="5250335"/>
                </a:cubicBezTo>
                <a:cubicBezTo>
                  <a:pt x="6046901" y="5245664"/>
                  <a:pt x="6055246" y="5238997"/>
                  <a:pt x="6054247" y="5234325"/>
                </a:cubicBezTo>
                <a:cubicBezTo>
                  <a:pt x="6054247" y="5234325"/>
                  <a:pt x="6058919" y="5233328"/>
                  <a:pt x="6057920" y="5228658"/>
                </a:cubicBezTo>
                <a:cubicBezTo>
                  <a:pt x="6062591" y="5227659"/>
                  <a:pt x="6062591" y="5227659"/>
                  <a:pt x="6062591" y="5227659"/>
                </a:cubicBezTo>
                <a:cubicBezTo>
                  <a:pt x="6061593" y="5222988"/>
                  <a:pt x="6061593" y="5222988"/>
                  <a:pt x="6061593" y="5222988"/>
                </a:cubicBezTo>
                <a:cubicBezTo>
                  <a:pt x="6057920" y="5228658"/>
                  <a:pt x="6057920" y="5228658"/>
                  <a:pt x="6057920" y="5228658"/>
                </a:cubicBezTo>
                <a:cubicBezTo>
                  <a:pt x="6053250" y="5229655"/>
                  <a:pt x="6053250" y="5229655"/>
                  <a:pt x="6053250" y="5229655"/>
                </a:cubicBezTo>
                <a:cubicBezTo>
                  <a:pt x="6068941" y="5211651"/>
                  <a:pt x="6068941" y="5211651"/>
                  <a:pt x="6068941" y="5211651"/>
                </a:cubicBezTo>
                <a:cubicBezTo>
                  <a:pt x="6065267" y="5217319"/>
                  <a:pt x="6066265" y="5221991"/>
                  <a:pt x="6069937" y="5216321"/>
                </a:cubicBezTo>
                <a:cubicBezTo>
                  <a:pt x="6103993" y="5169972"/>
                  <a:pt x="6125712" y="5111605"/>
                  <a:pt x="6153103" y="5056910"/>
                </a:cubicBezTo>
                <a:cubicBezTo>
                  <a:pt x="6174822" y="4998546"/>
                  <a:pt x="6197539" y="4944849"/>
                  <a:pt x="6220259" y="4891153"/>
                </a:cubicBezTo>
                <a:cubicBezTo>
                  <a:pt x="6229601" y="4889157"/>
                  <a:pt x="6230598" y="4893829"/>
                  <a:pt x="6232593" y="4903170"/>
                </a:cubicBezTo>
                <a:cubicBezTo>
                  <a:pt x="6246968" y="4856141"/>
                  <a:pt x="6259665" y="4824124"/>
                  <a:pt x="6266691" y="4788433"/>
                </a:cubicBezTo>
                <a:cubicBezTo>
                  <a:pt x="6272541" y="4770088"/>
                  <a:pt x="6277222" y="4751993"/>
                  <a:pt x="6282822" y="4732481"/>
                </a:cubicBezTo>
                <a:lnTo>
                  <a:pt x="6302855" y="4672815"/>
                </a:lnTo>
                <a:lnTo>
                  <a:pt x="6305460" y="4672697"/>
                </a:lnTo>
                <a:cubicBezTo>
                  <a:pt x="6305460" y="4672697"/>
                  <a:pt x="6310131" y="4671699"/>
                  <a:pt x="6313804" y="4666031"/>
                </a:cubicBezTo>
                <a:cubicBezTo>
                  <a:pt x="6318475" y="4665033"/>
                  <a:pt x="6318475" y="4665033"/>
                  <a:pt x="6318475" y="4665033"/>
                </a:cubicBezTo>
                <a:cubicBezTo>
                  <a:pt x="6321151" y="4654692"/>
                  <a:pt x="6328497" y="4643354"/>
                  <a:pt x="6322827" y="4639682"/>
                </a:cubicBezTo>
                <a:cubicBezTo>
                  <a:pt x="6327499" y="4638683"/>
                  <a:pt x="6331173" y="4633014"/>
                  <a:pt x="6330175" y="4628345"/>
                </a:cubicBezTo>
                <a:cubicBezTo>
                  <a:pt x="6333847" y="4622674"/>
                  <a:pt x="6329177" y="4623672"/>
                  <a:pt x="6329177" y="4623672"/>
                </a:cubicBezTo>
                <a:cubicBezTo>
                  <a:pt x="6324505" y="4624671"/>
                  <a:pt x="6324505" y="4624671"/>
                  <a:pt x="6324505" y="4624671"/>
                </a:cubicBezTo>
                <a:cubicBezTo>
                  <a:pt x="6338199" y="4597325"/>
                  <a:pt x="6335206" y="4583312"/>
                  <a:pt x="6348900" y="4555965"/>
                </a:cubicBezTo>
                <a:cubicBezTo>
                  <a:pt x="6334887" y="4558958"/>
                  <a:pt x="6346904" y="4546622"/>
                  <a:pt x="6345907" y="4541951"/>
                </a:cubicBezTo>
                <a:cubicBezTo>
                  <a:pt x="6339557" y="4557959"/>
                  <a:pt x="6337561" y="4548618"/>
                  <a:pt x="6330216" y="4559955"/>
                </a:cubicBezTo>
                <a:cubicBezTo>
                  <a:pt x="6327541" y="4570295"/>
                  <a:pt x="6338559" y="4553288"/>
                  <a:pt x="6336883" y="4568299"/>
                </a:cubicBezTo>
                <a:cubicBezTo>
                  <a:pt x="6324866" y="4580635"/>
                  <a:pt x="6323189" y="4595647"/>
                  <a:pt x="6314844" y="4602314"/>
                </a:cubicBezTo>
                <a:cubicBezTo>
                  <a:pt x="6318517" y="4596645"/>
                  <a:pt x="6322191" y="4590975"/>
                  <a:pt x="6321192" y="4586304"/>
                </a:cubicBezTo>
                <a:cubicBezTo>
                  <a:pt x="6307497" y="4613651"/>
                  <a:pt x="6290131" y="4646668"/>
                  <a:pt x="6273761" y="4684354"/>
                </a:cubicBezTo>
                <a:cubicBezTo>
                  <a:pt x="6257391" y="4722041"/>
                  <a:pt x="6241021" y="4759728"/>
                  <a:pt x="6228327" y="4791746"/>
                </a:cubicBezTo>
                <a:cubicBezTo>
                  <a:pt x="6227328" y="4787073"/>
                  <a:pt x="6222657" y="4788072"/>
                  <a:pt x="6218983" y="4793740"/>
                </a:cubicBezTo>
                <a:cubicBezTo>
                  <a:pt x="6201617" y="4826756"/>
                  <a:pt x="6187921" y="4854104"/>
                  <a:pt x="6164885" y="4883446"/>
                </a:cubicBezTo>
                <a:cubicBezTo>
                  <a:pt x="6171551" y="4891790"/>
                  <a:pt x="6150193" y="4906124"/>
                  <a:pt x="6142846" y="4917459"/>
                </a:cubicBezTo>
                <a:cubicBezTo>
                  <a:pt x="6139172" y="4923130"/>
                  <a:pt x="6144842" y="4926804"/>
                  <a:pt x="6136497" y="4933470"/>
                </a:cubicBezTo>
                <a:cubicBezTo>
                  <a:pt x="6137495" y="4938141"/>
                  <a:pt x="6124481" y="4945806"/>
                  <a:pt x="6117135" y="4957143"/>
                </a:cubicBezTo>
                <a:cubicBezTo>
                  <a:pt x="6106115" y="4974149"/>
                  <a:pt x="6096093" y="4995828"/>
                  <a:pt x="6085074" y="5012834"/>
                </a:cubicBezTo>
                <a:cubicBezTo>
                  <a:pt x="6070383" y="5035511"/>
                  <a:pt x="6071379" y="5040181"/>
                  <a:pt x="6052017" y="5063855"/>
                </a:cubicBezTo>
                <a:cubicBezTo>
                  <a:pt x="6019957" y="5119547"/>
                  <a:pt x="5963543" y="5175556"/>
                  <a:pt x="5949849" y="5202903"/>
                </a:cubicBezTo>
                <a:cubicBezTo>
                  <a:pt x="5935836" y="5205898"/>
                  <a:pt x="5926811" y="5232245"/>
                  <a:pt x="5919467" y="5243586"/>
                </a:cubicBezTo>
                <a:cubicBezTo>
                  <a:pt x="5922141" y="5233244"/>
                  <a:pt x="5918469" y="5238913"/>
                  <a:pt x="5913797" y="5239912"/>
                </a:cubicBezTo>
                <a:cubicBezTo>
                  <a:pt x="5888085" y="5279594"/>
                  <a:pt x="5840696" y="5309255"/>
                  <a:pt x="5798296" y="5362272"/>
                </a:cubicBezTo>
                <a:cubicBezTo>
                  <a:pt x="5783605" y="5384947"/>
                  <a:pt x="5795621" y="5372612"/>
                  <a:pt x="5770589" y="5392612"/>
                </a:cubicBezTo>
                <a:cubicBezTo>
                  <a:pt x="5753900" y="5405947"/>
                  <a:pt x="5742883" y="5422953"/>
                  <a:pt x="5726193" y="5436286"/>
                </a:cubicBezTo>
                <a:cubicBezTo>
                  <a:pt x="5668782" y="5487625"/>
                  <a:pt x="5610372" y="5534294"/>
                  <a:pt x="5560309" y="5574296"/>
                </a:cubicBezTo>
                <a:cubicBezTo>
                  <a:pt x="5539947" y="5593298"/>
                  <a:pt x="5522261" y="5601962"/>
                  <a:pt x="5511241" y="5618968"/>
                </a:cubicBezTo>
                <a:cubicBezTo>
                  <a:pt x="5506569" y="5619967"/>
                  <a:pt x="5506569" y="5619967"/>
                  <a:pt x="5501899" y="5620964"/>
                </a:cubicBezTo>
                <a:cubicBezTo>
                  <a:pt x="5497229" y="5621963"/>
                  <a:pt x="5483216" y="5624956"/>
                  <a:pt x="5462853" y="5643958"/>
                </a:cubicBezTo>
                <a:cubicBezTo>
                  <a:pt x="5454509" y="5650624"/>
                  <a:pt x="5442491" y="5662962"/>
                  <a:pt x="5434147" y="5669628"/>
                </a:cubicBezTo>
                <a:cubicBezTo>
                  <a:pt x="5395101" y="5692624"/>
                  <a:pt x="5346715" y="5717613"/>
                  <a:pt x="5335695" y="5734620"/>
                </a:cubicBezTo>
                <a:cubicBezTo>
                  <a:pt x="5342043" y="5718611"/>
                  <a:pt x="5291979" y="5758613"/>
                  <a:pt x="5279961" y="5770948"/>
                </a:cubicBezTo>
                <a:cubicBezTo>
                  <a:pt x="5260279" y="5770269"/>
                  <a:pt x="5232571" y="5800610"/>
                  <a:pt x="5196201" y="5813264"/>
                </a:cubicBezTo>
                <a:cubicBezTo>
                  <a:pt x="5191531" y="5814263"/>
                  <a:pt x="5198197" y="5822607"/>
                  <a:pt x="5184185" y="5825600"/>
                </a:cubicBezTo>
                <a:cubicBezTo>
                  <a:pt x="5173845" y="5822925"/>
                  <a:pt x="5143143" y="5839253"/>
                  <a:pt x="5148811" y="5842926"/>
                </a:cubicBezTo>
                <a:cubicBezTo>
                  <a:pt x="5132803" y="5836578"/>
                  <a:pt x="5108769" y="5861249"/>
                  <a:pt x="5098429" y="5858574"/>
                </a:cubicBezTo>
                <a:cubicBezTo>
                  <a:pt x="5100425" y="5867915"/>
                  <a:pt x="5096752" y="5873584"/>
                  <a:pt x="5093078" y="5879254"/>
                </a:cubicBezTo>
                <a:cubicBezTo>
                  <a:pt x="5084733" y="5885921"/>
                  <a:pt x="5080063" y="5886918"/>
                  <a:pt x="5071717" y="5893584"/>
                </a:cubicBezTo>
                <a:cubicBezTo>
                  <a:pt x="5041017" y="5909914"/>
                  <a:pt x="4999977" y="5923566"/>
                  <a:pt x="4963607" y="5936220"/>
                </a:cubicBezTo>
                <a:cubicBezTo>
                  <a:pt x="4954263" y="5938216"/>
                  <a:pt x="4943924" y="5935541"/>
                  <a:pt x="4943924" y="5935541"/>
                </a:cubicBezTo>
                <a:cubicBezTo>
                  <a:pt x="4940250" y="5941210"/>
                  <a:pt x="4935579" y="5942209"/>
                  <a:pt x="4931907" y="5947877"/>
                </a:cubicBezTo>
                <a:cubicBezTo>
                  <a:pt x="4927236" y="5948876"/>
                  <a:pt x="4927236" y="5948876"/>
                  <a:pt x="4927236" y="5948876"/>
                </a:cubicBezTo>
                <a:cubicBezTo>
                  <a:pt x="4892542" y="5946518"/>
                  <a:pt x="4848827" y="5970511"/>
                  <a:pt x="4813453" y="5987836"/>
                </a:cubicBezTo>
                <a:cubicBezTo>
                  <a:pt x="4812455" y="5983165"/>
                  <a:pt x="4812455" y="5983165"/>
                  <a:pt x="4812455" y="5983165"/>
                </a:cubicBezTo>
                <a:cubicBezTo>
                  <a:pt x="4797445" y="5981489"/>
                  <a:pt x="4796766" y="6001171"/>
                  <a:pt x="4789099" y="5988156"/>
                </a:cubicBezTo>
                <a:cubicBezTo>
                  <a:pt x="4765746" y="5993144"/>
                  <a:pt x="4781755" y="5999492"/>
                  <a:pt x="4763071" y="6003484"/>
                </a:cubicBezTo>
                <a:cubicBezTo>
                  <a:pt x="4762072" y="5998814"/>
                  <a:pt x="4752731" y="6000810"/>
                  <a:pt x="4747061" y="5997136"/>
                </a:cubicBezTo>
                <a:cubicBezTo>
                  <a:pt x="4730373" y="6010470"/>
                  <a:pt x="4711689" y="6014462"/>
                  <a:pt x="4687335" y="6014782"/>
                </a:cubicBezTo>
                <a:cubicBezTo>
                  <a:pt x="4680987" y="6030790"/>
                  <a:pt x="4650965" y="6027436"/>
                  <a:pt x="4642621" y="6034102"/>
                </a:cubicBezTo>
                <a:cubicBezTo>
                  <a:pt x="4641623" y="6029431"/>
                  <a:pt x="4636952" y="6030429"/>
                  <a:pt x="4636952" y="6030429"/>
                </a:cubicBezTo>
                <a:cubicBezTo>
                  <a:pt x="4610921" y="6045759"/>
                  <a:pt x="4586569" y="6046077"/>
                  <a:pt x="4563214" y="6051067"/>
                </a:cubicBezTo>
                <a:cubicBezTo>
                  <a:pt x="4558541" y="6052066"/>
                  <a:pt x="4553871" y="6053063"/>
                  <a:pt x="4553871" y="6053063"/>
                </a:cubicBezTo>
                <a:cubicBezTo>
                  <a:pt x="4552873" y="6048393"/>
                  <a:pt x="4552873" y="6048393"/>
                  <a:pt x="4552873" y="6048393"/>
                </a:cubicBezTo>
                <a:cubicBezTo>
                  <a:pt x="4551875" y="6043722"/>
                  <a:pt x="4547205" y="6044719"/>
                  <a:pt x="4547205" y="6044719"/>
                </a:cubicBezTo>
                <a:cubicBezTo>
                  <a:pt x="4542534" y="6045718"/>
                  <a:pt x="4543531" y="6050388"/>
                  <a:pt x="4543531" y="6050388"/>
                </a:cubicBezTo>
                <a:cubicBezTo>
                  <a:pt x="4528521" y="6048711"/>
                  <a:pt x="4517502" y="6065717"/>
                  <a:pt x="4494145" y="6070708"/>
                </a:cubicBezTo>
                <a:cubicBezTo>
                  <a:pt x="4511832" y="6062045"/>
                  <a:pt x="4481809" y="6058690"/>
                  <a:pt x="4478137" y="6064359"/>
                </a:cubicBezTo>
                <a:cubicBezTo>
                  <a:pt x="4487478" y="6062363"/>
                  <a:pt x="4488477" y="6067034"/>
                  <a:pt x="4479134" y="6069030"/>
                </a:cubicBezTo>
                <a:cubicBezTo>
                  <a:pt x="4482808" y="6063362"/>
                  <a:pt x="4464125" y="6067353"/>
                  <a:pt x="4459453" y="6068351"/>
                </a:cubicBezTo>
                <a:cubicBezTo>
                  <a:pt x="4461447" y="6077694"/>
                  <a:pt x="4450111" y="6070346"/>
                  <a:pt x="4432425" y="6079010"/>
                </a:cubicBezTo>
                <a:cubicBezTo>
                  <a:pt x="4444441" y="6066673"/>
                  <a:pt x="4417414" y="6077333"/>
                  <a:pt x="4404399" y="6084998"/>
                </a:cubicBezTo>
                <a:cubicBezTo>
                  <a:pt x="4399727" y="6085995"/>
                  <a:pt x="4399727" y="6085995"/>
                  <a:pt x="4394059" y="6082323"/>
                </a:cubicBezTo>
                <a:cubicBezTo>
                  <a:pt x="4389386" y="6083320"/>
                  <a:pt x="4384716" y="6084319"/>
                  <a:pt x="4379047" y="6080645"/>
                </a:cubicBezTo>
                <a:cubicBezTo>
                  <a:pt x="4379047" y="6080645"/>
                  <a:pt x="4374376" y="6081644"/>
                  <a:pt x="4374376" y="6081644"/>
                </a:cubicBezTo>
                <a:cubicBezTo>
                  <a:pt x="4345352" y="6082961"/>
                  <a:pt x="4318323" y="6093619"/>
                  <a:pt x="4292971" y="6089266"/>
                </a:cubicBezTo>
                <a:cubicBezTo>
                  <a:pt x="4266943" y="6104597"/>
                  <a:pt x="4215243" y="6091221"/>
                  <a:pt x="4193882" y="6105553"/>
                </a:cubicBezTo>
                <a:cubicBezTo>
                  <a:pt x="4189212" y="6106550"/>
                  <a:pt x="4189212" y="6106550"/>
                  <a:pt x="4184541" y="6107549"/>
                </a:cubicBezTo>
                <a:cubicBezTo>
                  <a:pt x="4183543" y="6102876"/>
                  <a:pt x="4183543" y="6102876"/>
                  <a:pt x="4178872" y="6103875"/>
                </a:cubicBezTo>
                <a:cubicBezTo>
                  <a:pt x="4178872" y="6103875"/>
                  <a:pt x="4174201" y="6104874"/>
                  <a:pt x="4174201" y="6104874"/>
                </a:cubicBezTo>
                <a:cubicBezTo>
                  <a:pt x="4168532" y="6101200"/>
                  <a:pt x="4149847" y="6105192"/>
                  <a:pt x="4146175" y="6110861"/>
                </a:cubicBezTo>
                <a:cubicBezTo>
                  <a:pt x="4146175" y="6110861"/>
                  <a:pt x="4141503" y="6111859"/>
                  <a:pt x="4141503" y="6111859"/>
                </a:cubicBezTo>
                <a:cubicBezTo>
                  <a:pt x="4135835" y="6108185"/>
                  <a:pt x="4135835" y="6108185"/>
                  <a:pt x="4135835" y="6108185"/>
                </a:cubicBezTo>
                <a:cubicBezTo>
                  <a:pt x="4131163" y="6109183"/>
                  <a:pt x="4131163" y="6109183"/>
                  <a:pt x="4131163" y="6109183"/>
                </a:cubicBezTo>
                <a:cubicBezTo>
                  <a:pt x="4117151" y="6112178"/>
                  <a:pt x="4102139" y="6110500"/>
                  <a:pt x="4092798" y="6112497"/>
                </a:cubicBezTo>
                <a:cubicBezTo>
                  <a:pt x="4092798" y="6112497"/>
                  <a:pt x="4087129" y="6108823"/>
                  <a:pt x="4082458" y="6109821"/>
                </a:cubicBezTo>
                <a:cubicBezTo>
                  <a:pt x="4083455" y="6114492"/>
                  <a:pt x="4058104" y="6110139"/>
                  <a:pt x="4052435" y="6106468"/>
                </a:cubicBezTo>
                <a:cubicBezTo>
                  <a:pt x="4053433" y="6111138"/>
                  <a:pt x="4053433" y="6111138"/>
                  <a:pt x="4053433" y="6111138"/>
                </a:cubicBezTo>
                <a:cubicBezTo>
                  <a:pt x="4048763" y="6112135"/>
                  <a:pt x="4048763" y="6112135"/>
                  <a:pt x="4043093" y="6108462"/>
                </a:cubicBezTo>
                <a:cubicBezTo>
                  <a:pt x="4050100" y="6106966"/>
                  <a:pt x="4051017" y="6105549"/>
                  <a:pt x="4049935" y="6103338"/>
                </a:cubicBezTo>
                <a:lnTo>
                  <a:pt x="4045742" y="6095312"/>
                </a:lnTo>
                <a:lnTo>
                  <a:pt x="4059782" y="6095129"/>
                </a:lnTo>
                <a:cubicBezTo>
                  <a:pt x="4093477" y="6092815"/>
                  <a:pt x="4160866" y="6088185"/>
                  <a:pt x="4208575" y="6082877"/>
                </a:cubicBezTo>
                <a:cubicBezTo>
                  <a:pt x="4337687" y="6069945"/>
                  <a:pt x="4461129" y="6053340"/>
                  <a:pt x="4574233" y="6034059"/>
                </a:cubicBezTo>
                <a:cubicBezTo>
                  <a:pt x="4590921" y="6020727"/>
                  <a:pt x="4639627" y="6020089"/>
                  <a:pt x="4653639" y="6017096"/>
                </a:cubicBezTo>
                <a:cubicBezTo>
                  <a:pt x="4653639" y="6017096"/>
                  <a:pt x="4661985" y="6010429"/>
                  <a:pt x="4666657" y="6009430"/>
                </a:cubicBezTo>
                <a:cubicBezTo>
                  <a:pt x="4666657" y="6009430"/>
                  <a:pt x="4666657" y="6009430"/>
                  <a:pt x="4671326" y="6008432"/>
                </a:cubicBezTo>
                <a:cubicBezTo>
                  <a:pt x="4671326" y="6008432"/>
                  <a:pt x="4671326" y="6008432"/>
                  <a:pt x="4680669" y="6006436"/>
                </a:cubicBezTo>
                <a:cubicBezTo>
                  <a:pt x="4707697" y="5995778"/>
                  <a:pt x="4741392" y="5993462"/>
                  <a:pt x="4777762" y="5980809"/>
                </a:cubicBezTo>
                <a:cubicBezTo>
                  <a:pt x="4810460" y="5973824"/>
                  <a:pt x="4872861" y="5945840"/>
                  <a:pt x="4917575" y="5926517"/>
                </a:cubicBezTo>
                <a:cubicBezTo>
                  <a:pt x="4957619" y="5908194"/>
                  <a:pt x="5003331" y="5893543"/>
                  <a:pt x="5024691" y="5879212"/>
                </a:cubicBezTo>
                <a:cubicBezTo>
                  <a:pt x="5042377" y="5870549"/>
                  <a:pt x="5031038" y="5863204"/>
                  <a:pt x="5063735" y="5856218"/>
                </a:cubicBezTo>
                <a:cubicBezTo>
                  <a:pt x="5064733" y="5860888"/>
                  <a:pt x="5069405" y="5859891"/>
                  <a:pt x="5078746" y="5857895"/>
                </a:cubicBezTo>
                <a:cubicBezTo>
                  <a:pt x="5082420" y="5852226"/>
                  <a:pt x="5081423" y="5847555"/>
                  <a:pt x="5094437" y="5839890"/>
                </a:cubicBezTo>
                <a:cubicBezTo>
                  <a:pt x="5103779" y="5837894"/>
                  <a:pt x="5117791" y="5834899"/>
                  <a:pt x="5130807" y="5827235"/>
                </a:cubicBezTo>
                <a:cubicBezTo>
                  <a:pt x="5174523" y="5803242"/>
                  <a:pt x="5227582" y="5777255"/>
                  <a:pt x="5253613" y="5761925"/>
                </a:cubicBezTo>
                <a:cubicBezTo>
                  <a:pt x="5266627" y="5754260"/>
                  <a:pt x="5265629" y="5749589"/>
                  <a:pt x="5273974" y="5742921"/>
                </a:cubicBezTo>
                <a:cubicBezTo>
                  <a:pt x="5310345" y="5730267"/>
                  <a:pt x="5356737" y="5695935"/>
                  <a:pt x="5398457" y="5662600"/>
                </a:cubicBezTo>
                <a:cubicBezTo>
                  <a:pt x="5441175" y="5633938"/>
                  <a:pt x="5478225" y="5601601"/>
                  <a:pt x="5508927" y="5585273"/>
                </a:cubicBezTo>
                <a:cubicBezTo>
                  <a:pt x="5503258" y="5581600"/>
                  <a:pt x="5507928" y="5580601"/>
                  <a:pt x="5516272" y="5573935"/>
                </a:cubicBezTo>
                <a:cubicBezTo>
                  <a:pt x="5512598" y="5579604"/>
                  <a:pt x="5513597" y="5584275"/>
                  <a:pt x="5517271" y="5578605"/>
                </a:cubicBezTo>
                <a:cubicBezTo>
                  <a:pt x="5520943" y="5572937"/>
                  <a:pt x="5576677" y="5536610"/>
                  <a:pt x="5566338" y="5533934"/>
                </a:cubicBezTo>
                <a:cubicBezTo>
                  <a:pt x="5586699" y="5514930"/>
                  <a:pt x="5597039" y="5517607"/>
                  <a:pt x="5597039" y="5517607"/>
                </a:cubicBezTo>
                <a:cubicBezTo>
                  <a:pt x="5612731" y="5499602"/>
                  <a:pt x="5596041" y="5512935"/>
                  <a:pt x="5590371" y="5509261"/>
                </a:cubicBezTo>
                <a:cubicBezTo>
                  <a:pt x="5610733" y="5490259"/>
                  <a:pt x="5610733" y="5490259"/>
                  <a:pt x="5610733" y="5490259"/>
                </a:cubicBezTo>
                <a:cubicBezTo>
                  <a:pt x="5604385" y="5506268"/>
                  <a:pt x="5621073" y="5492935"/>
                  <a:pt x="5625744" y="5491937"/>
                </a:cubicBezTo>
                <a:cubicBezTo>
                  <a:pt x="5639440" y="5464590"/>
                  <a:pt x="5687825" y="5439599"/>
                  <a:pt x="5718210" y="5398918"/>
                </a:cubicBezTo>
                <a:cubicBezTo>
                  <a:pt x="5722880" y="5397921"/>
                  <a:pt x="5721883" y="5393250"/>
                  <a:pt x="5726553" y="5392252"/>
                </a:cubicBezTo>
                <a:cubicBezTo>
                  <a:pt x="5731224" y="5391254"/>
                  <a:pt x="5730227" y="5386582"/>
                  <a:pt x="5730227" y="5386582"/>
                </a:cubicBezTo>
                <a:cubicBezTo>
                  <a:pt x="5733899" y="5380915"/>
                  <a:pt x="5729229" y="5381912"/>
                  <a:pt x="5725555" y="5387581"/>
                </a:cubicBezTo>
                <a:cubicBezTo>
                  <a:pt x="5725555" y="5387581"/>
                  <a:pt x="5725555" y="5387581"/>
                  <a:pt x="5720884" y="5388578"/>
                </a:cubicBezTo>
                <a:cubicBezTo>
                  <a:pt x="5760609" y="5345901"/>
                  <a:pt x="5786639" y="5330572"/>
                  <a:pt x="5821693" y="5288895"/>
                </a:cubicBezTo>
                <a:cubicBezTo>
                  <a:pt x="5827363" y="5292568"/>
                  <a:pt x="5831035" y="5286898"/>
                  <a:pt x="5836704" y="5290572"/>
                </a:cubicBezTo>
                <a:cubicBezTo>
                  <a:pt x="5883775" y="5236557"/>
                  <a:pt x="5935517" y="5181544"/>
                  <a:pt x="5981591" y="5122858"/>
                </a:cubicBezTo>
                <a:cubicBezTo>
                  <a:pt x="6032334" y="5063177"/>
                  <a:pt x="6077409" y="4999820"/>
                  <a:pt x="6118812" y="4942132"/>
                </a:cubicBezTo>
                <a:cubicBezTo>
                  <a:pt x="6104798" y="4945127"/>
                  <a:pt x="6093101" y="4981814"/>
                  <a:pt x="6076412" y="4995149"/>
                </a:cubicBezTo>
                <a:cubicBezTo>
                  <a:pt x="6077409" y="4999820"/>
                  <a:pt x="6068067" y="5001815"/>
                  <a:pt x="6063397" y="5002813"/>
                </a:cubicBezTo>
                <a:cubicBezTo>
                  <a:pt x="6036685" y="5037826"/>
                  <a:pt x="6002631" y="5084175"/>
                  <a:pt x="5966579" y="5121182"/>
                </a:cubicBezTo>
                <a:cubicBezTo>
                  <a:pt x="5927851" y="5168529"/>
                  <a:pt x="5885453" y="5221546"/>
                  <a:pt x="5844729" y="5259552"/>
                </a:cubicBezTo>
                <a:cubicBezTo>
                  <a:pt x="5840058" y="5260549"/>
                  <a:pt x="5827043" y="5268214"/>
                  <a:pt x="5827043" y="5268214"/>
                </a:cubicBezTo>
                <a:cubicBezTo>
                  <a:pt x="5803009" y="5292886"/>
                  <a:pt x="5779973" y="5322229"/>
                  <a:pt x="5759611" y="5341232"/>
                </a:cubicBezTo>
                <a:cubicBezTo>
                  <a:pt x="5754940" y="5342230"/>
                  <a:pt x="5758613" y="5336560"/>
                  <a:pt x="5750269" y="5343228"/>
                </a:cubicBezTo>
                <a:cubicBezTo>
                  <a:pt x="5754940" y="5342230"/>
                  <a:pt x="5751266" y="5347898"/>
                  <a:pt x="5752265" y="5352569"/>
                </a:cubicBezTo>
                <a:cubicBezTo>
                  <a:pt x="5719885" y="5383909"/>
                  <a:pt x="5685513" y="5405904"/>
                  <a:pt x="5656807" y="5431574"/>
                </a:cubicBezTo>
                <a:cubicBezTo>
                  <a:pt x="5660479" y="5425905"/>
                  <a:pt x="5665151" y="5424908"/>
                  <a:pt x="5668823" y="5419239"/>
                </a:cubicBezTo>
                <a:cubicBezTo>
                  <a:pt x="5688186" y="5395564"/>
                  <a:pt x="5708548" y="5376562"/>
                  <a:pt x="5700204" y="5383229"/>
                </a:cubicBezTo>
                <a:cubicBezTo>
                  <a:pt x="5720565" y="5364226"/>
                  <a:pt x="5743601" y="5334884"/>
                  <a:pt x="5759291" y="5316879"/>
                </a:cubicBezTo>
                <a:cubicBezTo>
                  <a:pt x="5762965" y="5311210"/>
                  <a:pt x="5762965" y="5311210"/>
                  <a:pt x="5767637" y="5310212"/>
                </a:cubicBezTo>
                <a:cubicBezTo>
                  <a:pt x="5764961" y="5320552"/>
                  <a:pt x="5774982" y="5298873"/>
                  <a:pt x="5776978" y="5308215"/>
                </a:cubicBezTo>
                <a:cubicBezTo>
                  <a:pt x="5784325" y="5296878"/>
                  <a:pt x="5791671" y="5285539"/>
                  <a:pt x="5795344" y="5279871"/>
                </a:cubicBezTo>
                <a:cubicBezTo>
                  <a:pt x="5807361" y="5267535"/>
                  <a:pt x="5815704" y="5260867"/>
                  <a:pt x="5823052" y="5249530"/>
                </a:cubicBezTo>
                <a:cubicBezTo>
                  <a:pt x="5843414" y="5230528"/>
                  <a:pt x="5868445" y="5210527"/>
                  <a:pt x="5876789" y="5203859"/>
                </a:cubicBezTo>
                <a:cubicBezTo>
                  <a:pt x="5872119" y="5204858"/>
                  <a:pt x="5875791" y="5199189"/>
                  <a:pt x="5875791" y="5199189"/>
                </a:cubicBezTo>
                <a:cubicBezTo>
                  <a:pt x="5879465" y="5193519"/>
                  <a:pt x="5883139" y="5187851"/>
                  <a:pt x="5891483" y="5181185"/>
                </a:cubicBezTo>
                <a:cubicBezTo>
                  <a:pt x="5891483" y="5181185"/>
                  <a:pt x="5896154" y="5180186"/>
                  <a:pt x="5895155" y="5175515"/>
                </a:cubicBezTo>
                <a:cubicBezTo>
                  <a:pt x="5907171" y="5163179"/>
                  <a:pt x="5919189" y="5150844"/>
                  <a:pt x="5926536" y="5139505"/>
                </a:cubicBezTo>
                <a:cubicBezTo>
                  <a:pt x="5938553" y="5127170"/>
                  <a:pt x="5951567" y="5119504"/>
                  <a:pt x="5942227" y="5121500"/>
                </a:cubicBezTo>
                <a:cubicBezTo>
                  <a:pt x="5953245" y="5104494"/>
                  <a:pt x="5968936" y="5086488"/>
                  <a:pt x="5989296" y="5067486"/>
                </a:cubicBezTo>
                <a:cubicBezTo>
                  <a:pt x="5992970" y="5061817"/>
                  <a:pt x="6000317" y="5050480"/>
                  <a:pt x="6008661" y="5043813"/>
                </a:cubicBezTo>
                <a:cubicBezTo>
                  <a:pt x="6008661" y="5043813"/>
                  <a:pt x="6013332" y="5042815"/>
                  <a:pt x="6013332" y="5042815"/>
                </a:cubicBezTo>
                <a:cubicBezTo>
                  <a:pt x="6012333" y="5038142"/>
                  <a:pt x="6017005" y="5037145"/>
                  <a:pt x="6017005" y="5037145"/>
                </a:cubicBezTo>
                <a:cubicBezTo>
                  <a:pt x="6016007" y="5032475"/>
                  <a:pt x="6016007" y="5032475"/>
                  <a:pt x="6016007" y="5032475"/>
                </a:cubicBezTo>
                <a:cubicBezTo>
                  <a:pt x="6016007" y="5032475"/>
                  <a:pt x="6016007" y="5032475"/>
                  <a:pt x="6020679" y="5031478"/>
                </a:cubicBezTo>
                <a:cubicBezTo>
                  <a:pt x="6047387" y="4996466"/>
                  <a:pt x="6074096" y="4961453"/>
                  <a:pt x="6092463" y="4933109"/>
                </a:cubicBezTo>
                <a:cubicBezTo>
                  <a:pt x="6097135" y="4932111"/>
                  <a:pt x="6101805" y="4931113"/>
                  <a:pt x="6100805" y="4926443"/>
                </a:cubicBezTo>
                <a:cubicBezTo>
                  <a:pt x="6105477" y="4925444"/>
                  <a:pt x="6105477" y="4925444"/>
                  <a:pt x="6105477" y="4925444"/>
                </a:cubicBezTo>
                <a:cubicBezTo>
                  <a:pt x="6105477" y="4925444"/>
                  <a:pt x="6110149" y="4924445"/>
                  <a:pt x="6109151" y="4919775"/>
                </a:cubicBezTo>
                <a:cubicBezTo>
                  <a:pt x="6108152" y="4915104"/>
                  <a:pt x="6108152" y="4915104"/>
                  <a:pt x="6108152" y="4915104"/>
                </a:cubicBezTo>
                <a:cubicBezTo>
                  <a:pt x="6119173" y="4898096"/>
                  <a:pt x="6145882" y="4863086"/>
                  <a:pt x="6132867" y="4870749"/>
                </a:cubicBezTo>
                <a:cubicBezTo>
                  <a:pt x="6132867" y="4870749"/>
                  <a:pt x="6132867" y="4870749"/>
                  <a:pt x="6136541" y="4865082"/>
                </a:cubicBezTo>
                <a:cubicBezTo>
                  <a:pt x="6141211" y="4864083"/>
                  <a:pt x="6139215" y="4854742"/>
                  <a:pt x="6139215" y="4854742"/>
                </a:cubicBezTo>
                <a:lnTo>
                  <a:pt x="6130068" y="4856695"/>
                </a:lnTo>
                <a:lnTo>
                  <a:pt x="6137803" y="4845276"/>
                </a:lnTo>
                <a:lnTo>
                  <a:pt x="6138892" y="4830440"/>
                </a:lnTo>
                <a:lnTo>
                  <a:pt x="6138972" y="4830325"/>
                </a:lnTo>
                <a:lnTo>
                  <a:pt x="6153373" y="4818137"/>
                </a:lnTo>
                <a:cubicBezTo>
                  <a:pt x="6156921" y="4811884"/>
                  <a:pt x="6160097" y="4803880"/>
                  <a:pt x="6165606" y="4795377"/>
                </a:cubicBezTo>
                <a:cubicBezTo>
                  <a:pt x="6165606" y="4795377"/>
                  <a:pt x="6170277" y="4794378"/>
                  <a:pt x="6170277" y="4794378"/>
                </a:cubicBezTo>
                <a:cubicBezTo>
                  <a:pt x="6169280" y="4789708"/>
                  <a:pt x="6173950" y="4788710"/>
                  <a:pt x="6169280" y="4789708"/>
                </a:cubicBezTo>
                <a:cubicBezTo>
                  <a:pt x="6169280" y="4789708"/>
                  <a:pt x="6169280" y="4789708"/>
                  <a:pt x="6168281" y="4785037"/>
                </a:cubicBezTo>
                <a:cubicBezTo>
                  <a:pt x="6171954" y="4779368"/>
                  <a:pt x="6176625" y="4778371"/>
                  <a:pt x="6181297" y="4777372"/>
                </a:cubicBezTo>
                <a:cubicBezTo>
                  <a:pt x="6177623" y="4783041"/>
                  <a:pt x="6177623" y="4783041"/>
                  <a:pt x="6177623" y="4783041"/>
                </a:cubicBezTo>
                <a:cubicBezTo>
                  <a:pt x="6173950" y="4788710"/>
                  <a:pt x="6174949" y="4793381"/>
                  <a:pt x="6174949" y="4793381"/>
                </a:cubicBezTo>
                <a:cubicBezTo>
                  <a:pt x="6179619" y="4792384"/>
                  <a:pt x="6184290" y="4791385"/>
                  <a:pt x="6183293" y="4786714"/>
                </a:cubicBezTo>
                <a:cubicBezTo>
                  <a:pt x="6187964" y="4785716"/>
                  <a:pt x="6187964" y="4785716"/>
                  <a:pt x="6187964" y="4785716"/>
                </a:cubicBezTo>
                <a:cubicBezTo>
                  <a:pt x="6188961" y="4790387"/>
                  <a:pt x="6168599" y="4809391"/>
                  <a:pt x="6174269" y="4813062"/>
                </a:cubicBezTo>
                <a:cubicBezTo>
                  <a:pt x="6206328" y="4757371"/>
                  <a:pt x="6251403" y="4694016"/>
                  <a:pt x="6287136" y="4632654"/>
                </a:cubicBezTo>
                <a:cubicBezTo>
                  <a:pt x="6290809" y="4626985"/>
                  <a:pt x="6293485" y="4616645"/>
                  <a:pt x="6297159" y="4610975"/>
                </a:cubicBezTo>
                <a:cubicBezTo>
                  <a:pt x="6296160" y="4606305"/>
                  <a:pt x="6297159" y="4610975"/>
                  <a:pt x="6300830" y="4605308"/>
                </a:cubicBezTo>
                <a:cubicBezTo>
                  <a:pt x="6329219" y="4555284"/>
                  <a:pt x="6359283" y="4490251"/>
                  <a:pt x="6383677" y="4421545"/>
                </a:cubicBezTo>
                <a:cubicBezTo>
                  <a:pt x="6387351" y="4415875"/>
                  <a:pt x="6392021" y="4414877"/>
                  <a:pt x="6391023" y="4410207"/>
                </a:cubicBezTo>
                <a:cubicBezTo>
                  <a:pt x="6392021" y="4414877"/>
                  <a:pt x="6393019" y="4419549"/>
                  <a:pt x="6384674" y="4426216"/>
                </a:cubicBezTo>
                <a:cubicBezTo>
                  <a:pt x="6389347" y="4425217"/>
                  <a:pt x="6390344" y="4429887"/>
                  <a:pt x="6386671" y="4435557"/>
                </a:cubicBezTo>
                <a:cubicBezTo>
                  <a:pt x="6381003" y="4431885"/>
                  <a:pt x="6380323" y="4451566"/>
                  <a:pt x="6381321" y="4456237"/>
                </a:cubicBezTo>
                <a:cubicBezTo>
                  <a:pt x="6381321" y="4456237"/>
                  <a:pt x="6376649" y="4457235"/>
                  <a:pt x="6377647" y="4461907"/>
                </a:cubicBezTo>
                <a:cubicBezTo>
                  <a:pt x="6377647" y="4461907"/>
                  <a:pt x="6378645" y="4466577"/>
                  <a:pt x="6378645" y="4466577"/>
                </a:cubicBezTo>
                <a:cubicBezTo>
                  <a:pt x="6376968" y="4481587"/>
                  <a:pt x="6365269" y="4518277"/>
                  <a:pt x="6368942" y="4512608"/>
                </a:cubicBezTo>
                <a:cubicBezTo>
                  <a:pt x="6367945" y="4507937"/>
                  <a:pt x="6372616" y="4506940"/>
                  <a:pt x="6371617" y="4502267"/>
                </a:cubicBezTo>
                <a:cubicBezTo>
                  <a:pt x="6372616" y="4506940"/>
                  <a:pt x="6373613" y="4511611"/>
                  <a:pt x="6373613" y="4511611"/>
                </a:cubicBezTo>
                <a:cubicBezTo>
                  <a:pt x="6373613" y="4511611"/>
                  <a:pt x="6378285" y="4510612"/>
                  <a:pt x="6381957" y="4504944"/>
                </a:cubicBezTo>
                <a:cubicBezTo>
                  <a:pt x="6381957" y="4504944"/>
                  <a:pt x="6381957" y="4504944"/>
                  <a:pt x="6382956" y="4509615"/>
                </a:cubicBezTo>
                <a:cubicBezTo>
                  <a:pt x="6382956" y="4509615"/>
                  <a:pt x="6378285" y="4510612"/>
                  <a:pt x="6379282" y="4515282"/>
                </a:cubicBezTo>
                <a:cubicBezTo>
                  <a:pt x="6379282" y="4515282"/>
                  <a:pt x="6379282" y="4515282"/>
                  <a:pt x="6380281" y="4519954"/>
                </a:cubicBezTo>
                <a:cubicBezTo>
                  <a:pt x="6373933" y="4535964"/>
                  <a:pt x="6371258" y="4546302"/>
                  <a:pt x="6372255" y="4550974"/>
                </a:cubicBezTo>
                <a:cubicBezTo>
                  <a:pt x="6373253" y="4555646"/>
                  <a:pt x="6373253" y="4555646"/>
                  <a:pt x="6373253" y="4555646"/>
                </a:cubicBezTo>
                <a:cubicBezTo>
                  <a:pt x="6373253" y="4555646"/>
                  <a:pt x="6373253" y="4555646"/>
                  <a:pt x="6376927" y="4549976"/>
                </a:cubicBezTo>
                <a:cubicBezTo>
                  <a:pt x="6373253" y="4555646"/>
                  <a:pt x="6377924" y="4554648"/>
                  <a:pt x="6381598" y="4548979"/>
                </a:cubicBezTo>
                <a:cubicBezTo>
                  <a:pt x="6365227" y="4586665"/>
                  <a:pt x="6360875" y="4612016"/>
                  <a:pt x="6352849" y="4643036"/>
                </a:cubicBezTo>
                <a:cubicBezTo>
                  <a:pt x="6343827" y="4669385"/>
                  <a:pt x="6334803" y="4695734"/>
                  <a:pt x="6318434" y="4733420"/>
                </a:cubicBezTo>
                <a:cubicBezTo>
                  <a:pt x="6322107" y="4727751"/>
                  <a:pt x="6323104" y="4732422"/>
                  <a:pt x="6319431" y="4738091"/>
                </a:cubicBezTo>
                <a:cubicBezTo>
                  <a:pt x="6319431" y="4738091"/>
                  <a:pt x="6319431" y="4738091"/>
                  <a:pt x="6314760" y="4739090"/>
                </a:cubicBezTo>
                <a:cubicBezTo>
                  <a:pt x="6314760" y="4739090"/>
                  <a:pt x="6315757" y="4743761"/>
                  <a:pt x="6315757" y="4743761"/>
                </a:cubicBezTo>
                <a:cubicBezTo>
                  <a:pt x="6312085" y="4749430"/>
                  <a:pt x="6312085" y="4749430"/>
                  <a:pt x="6312085" y="4749430"/>
                </a:cubicBezTo>
                <a:cubicBezTo>
                  <a:pt x="6305737" y="4765438"/>
                  <a:pt x="6305737" y="4765438"/>
                  <a:pt x="6305737" y="4765438"/>
                </a:cubicBezTo>
                <a:cubicBezTo>
                  <a:pt x="6310409" y="4764441"/>
                  <a:pt x="6306735" y="4770110"/>
                  <a:pt x="6307733" y="4774781"/>
                </a:cubicBezTo>
                <a:cubicBezTo>
                  <a:pt x="6315079" y="4763444"/>
                  <a:pt x="6310409" y="4764441"/>
                  <a:pt x="6313083" y="4754099"/>
                </a:cubicBezTo>
                <a:cubicBezTo>
                  <a:pt x="6313083" y="4754099"/>
                  <a:pt x="6317755" y="4753102"/>
                  <a:pt x="6317755" y="4753102"/>
                </a:cubicBezTo>
                <a:cubicBezTo>
                  <a:pt x="6317755" y="4753102"/>
                  <a:pt x="6317755" y="4753102"/>
                  <a:pt x="6318753" y="4757773"/>
                </a:cubicBezTo>
                <a:cubicBezTo>
                  <a:pt x="6323424" y="4756776"/>
                  <a:pt x="6322425" y="4752103"/>
                  <a:pt x="6322425" y="4752103"/>
                </a:cubicBezTo>
                <a:cubicBezTo>
                  <a:pt x="6322425" y="4752103"/>
                  <a:pt x="6321427" y="4747433"/>
                  <a:pt x="6321427" y="4747433"/>
                </a:cubicBezTo>
                <a:cubicBezTo>
                  <a:pt x="6325101" y="4741765"/>
                  <a:pt x="6325101" y="4741765"/>
                  <a:pt x="6325101" y="4741765"/>
                </a:cubicBezTo>
                <a:cubicBezTo>
                  <a:pt x="6328773" y="4736096"/>
                  <a:pt x="6325779" y="4722082"/>
                  <a:pt x="6331449" y="4725756"/>
                </a:cubicBezTo>
                <a:cubicBezTo>
                  <a:pt x="6339792" y="4719089"/>
                  <a:pt x="6325779" y="4722082"/>
                  <a:pt x="6329453" y="4716413"/>
                </a:cubicBezTo>
                <a:cubicBezTo>
                  <a:pt x="6333126" y="4710745"/>
                  <a:pt x="6334123" y="4715415"/>
                  <a:pt x="6338795" y="4714417"/>
                </a:cubicBezTo>
                <a:cubicBezTo>
                  <a:pt x="6341470" y="4704079"/>
                  <a:pt x="6345823" y="4678727"/>
                  <a:pt x="6345823" y="4678727"/>
                </a:cubicBezTo>
                <a:cubicBezTo>
                  <a:pt x="6351173" y="4658048"/>
                  <a:pt x="6368540" y="4625031"/>
                  <a:pt x="6371215" y="4614691"/>
                </a:cubicBezTo>
                <a:cubicBezTo>
                  <a:pt x="6374889" y="4609023"/>
                  <a:pt x="6371215" y="4614691"/>
                  <a:pt x="6366544" y="4615689"/>
                </a:cubicBezTo>
                <a:cubicBezTo>
                  <a:pt x="6371215" y="4614691"/>
                  <a:pt x="6373891" y="4604351"/>
                  <a:pt x="6373891" y="4604351"/>
                </a:cubicBezTo>
                <a:cubicBezTo>
                  <a:pt x="6373891" y="4604351"/>
                  <a:pt x="6371895" y="4595009"/>
                  <a:pt x="6371895" y="4595009"/>
                </a:cubicBezTo>
                <a:cubicBezTo>
                  <a:pt x="6375569" y="4589342"/>
                  <a:pt x="6377565" y="4598681"/>
                  <a:pt x="6376566" y="4594011"/>
                </a:cubicBezTo>
                <a:cubicBezTo>
                  <a:pt x="6384909" y="4587344"/>
                  <a:pt x="6373573" y="4579997"/>
                  <a:pt x="6383911" y="4582674"/>
                </a:cubicBezTo>
                <a:cubicBezTo>
                  <a:pt x="6384591" y="4562991"/>
                  <a:pt x="6390621" y="4522630"/>
                  <a:pt x="6402637" y="4510294"/>
                </a:cubicBezTo>
                <a:cubicBezTo>
                  <a:pt x="6403635" y="4514964"/>
                  <a:pt x="6398965" y="4515963"/>
                  <a:pt x="6393296" y="4512289"/>
                </a:cubicBezTo>
                <a:cubicBezTo>
                  <a:pt x="6409665" y="4474603"/>
                  <a:pt x="6426715" y="4417234"/>
                  <a:pt x="6427395" y="4397552"/>
                </a:cubicBezTo>
                <a:cubicBezTo>
                  <a:pt x="6430069" y="4387213"/>
                  <a:pt x="6456460" y="4327847"/>
                  <a:pt x="6451471" y="4304493"/>
                </a:cubicBezTo>
                <a:cubicBezTo>
                  <a:pt x="6454145" y="4294152"/>
                  <a:pt x="6451471" y="4304493"/>
                  <a:pt x="6456141" y="4303494"/>
                </a:cubicBezTo>
                <a:cubicBezTo>
                  <a:pt x="6453148" y="4289482"/>
                  <a:pt x="6465844" y="4257463"/>
                  <a:pt x="6472191" y="4241454"/>
                </a:cubicBezTo>
                <a:cubicBezTo>
                  <a:pt x="6472191" y="4241454"/>
                  <a:pt x="6469517" y="4251796"/>
                  <a:pt x="6475185" y="4255467"/>
                </a:cubicBezTo>
                <a:cubicBezTo>
                  <a:pt x="6477543" y="4220774"/>
                  <a:pt x="6474867" y="4231114"/>
                  <a:pt x="6466523" y="4237782"/>
                </a:cubicBezTo>
                <a:cubicBezTo>
                  <a:pt x="6477223" y="4196422"/>
                  <a:pt x="6476227" y="4191750"/>
                  <a:pt x="6490918" y="4169076"/>
                </a:cubicBezTo>
                <a:cubicBezTo>
                  <a:pt x="6490918" y="4169076"/>
                  <a:pt x="6494591" y="4163407"/>
                  <a:pt x="6494591" y="4163407"/>
                </a:cubicBezTo>
                <a:cubicBezTo>
                  <a:pt x="6494591" y="4163407"/>
                  <a:pt x="6494591" y="4163407"/>
                  <a:pt x="6493593" y="4158734"/>
                </a:cubicBezTo>
                <a:cubicBezTo>
                  <a:pt x="6493593" y="4158734"/>
                  <a:pt x="6488922" y="4159733"/>
                  <a:pt x="6488922" y="4159733"/>
                </a:cubicBezTo>
                <a:cubicBezTo>
                  <a:pt x="6488922" y="4159733"/>
                  <a:pt x="6487925" y="4155062"/>
                  <a:pt x="6491597" y="4149395"/>
                </a:cubicBezTo>
                <a:cubicBezTo>
                  <a:pt x="6491597" y="4149395"/>
                  <a:pt x="6491597" y="4149395"/>
                  <a:pt x="6492596" y="4154064"/>
                </a:cubicBezTo>
                <a:cubicBezTo>
                  <a:pt x="6492596" y="4154064"/>
                  <a:pt x="6492596" y="4154064"/>
                  <a:pt x="6497267" y="4153066"/>
                </a:cubicBezTo>
                <a:cubicBezTo>
                  <a:pt x="6496270" y="4148396"/>
                  <a:pt x="6496270" y="4148396"/>
                  <a:pt x="6495271" y="4143724"/>
                </a:cubicBezTo>
                <a:cubicBezTo>
                  <a:pt x="6498943" y="4138054"/>
                  <a:pt x="6498943" y="4138054"/>
                  <a:pt x="6498943" y="4138054"/>
                </a:cubicBezTo>
                <a:cubicBezTo>
                  <a:pt x="6502617" y="4132387"/>
                  <a:pt x="6506969" y="4107034"/>
                  <a:pt x="6495950" y="4124042"/>
                </a:cubicBezTo>
                <a:cubicBezTo>
                  <a:pt x="6499623" y="4118375"/>
                  <a:pt x="6499623" y="4118375"/>
                  <a:pt x="6498625" y="4113702"/>
                </a:cubicBezTo>
                <a:cubicBezTo>
                  <a:pt x="6498625" y="4113702"/>
                  <a:pt x="6493954" y="4114701"/>
                  <a:pt x="6494951" y="4119372"/>
                </a:cubicBezTo>
                <a:cubicBezTo>
                  <a:pt x="6494951" y="4119372"/>
                  <a:pt x="6490281" y="4120369"/>
                  <a:pt x="6491279" y="4125039"/>
                </a:cubicBezTo>
                <a:cubicBezTo>
                  <a:pt x="6490281" y="4120369"/>
                  <a:pt x="6489284" y="4115698"/>
                  <a:pt x="6489284" y="4115698"/>
                </a:cubicBezTo>
                <a:cubicBezTo>
                  <a:pt x="6492955" y="4110029"/>
                  <a:pt x="6495632" y="4099689"/>
                  <a:pt x="6497309" y="4084679"/>
                </a:cubicBezTo>
                <a:cubicBezTo>
                  <a:pt x="6502659" y="4063998"/>
                  <a:pt x="6508009" y="4043318"/>
                  <a:pt x="6509686" y="4028308"/>
                </a:cubicBezTo>
                <a:cubicBezTo>
                  <a:pt x="6508689" y="4023635"/>
                  <a:pt x="6513359" y="4022638"/>
                  <a:pt x="6513359" y="4022638"/>
                </a:cubicBezTo>
                <a:cubicBezTo>
                  <a:pt x="6513359" y="4022638"/>
                  <a:pt x="6512361" y="4017968"/>
                  <a:pt x="6512361" y="4017968"/>
                </a:cubicBezTo>
                <a:cubicBezTo>
                  <a:pt x="6510365" y="4008625"/>
                  <a:pt x="6513040" y="3998285"/>
                  <a:pt x="6516714" y="3992617"/>
                </a:cubicBezTo>
                <a:cubicBezTo>
                  <a:pt x="6515717" y="3987947"/>
                  <a:pt x="6518391" y="3977605"/>
                  <a:pt x="6517393" y="3972936"/>
                </a:cubicBezTo>
                <a:cubicBezTo>
                  <a:pt x="6520069" y="3962596"/>
                  <a:pt x="6526416" y="3946585"/>
                  <a:pt x="6529091" y="3936247"/>
                </a:cubicBezTo>
                <a:lnTo>
                  <a:pt x="6530564" y="3935932"/>
                </a:lnTo>
                <a:lnTo>
                  <a:pt x="6530564" y="4704434"/>
                </a:lnTo>
                <a:lnTo>
                  <a:pt x="6484646" y="4808415"/>
                </a:lnTo>
                <a:cubicBezTo>
                  <a:pt x="6268425" y="5225199"/>
                  <a:pt x="5948779" y="5586542"/>
                  <a:pt x="5551795" y="5854513"/>
                </a:cubicBezTo>
                <a:cubicBezTo>
                  <a:pt x="5551795" y="5854513"/>
                  <a:pt x="5551795" y="5854513"/>
                  <a:pt x="5547125" y="5855512"/>
                </a:cubicBezTo>
                <a:cubicBezTo>
                  <a:pt x="5547125" y="5855512"/>
                  <a:pt x="5542455" y="5856509"/>
                  <a:pt x="5542455" y="5856509"/>
                </a:cubicBezTo>
                <a:cubicBezTo>
                  <a:pt x="5550799" y="5849843"/>
                  <a:pt x="5545129" y="5846171"/>
                  <a:pt x="5536785" y="5852838"/>
                </a:cubicBezTo>
                <a:cubicBezTo>
                  <a:pt x="5545129" y="5846171"/>
                  <a:pt x="5545129" y="5846171"/>
                  <a:pt x="5545129" y="5846171"/>
                </a:cubicBezTo>
                <a:cubicBezTo>
                  <a:pt x="5548802" y="5840501"/>
                  <a:pt x="5548802" y="5840501"/>
                  <a:pt x="5543133" y="5836827"/>
                </a:cubicBezTo>
                <a:cubicBezTo>
                  <a:pt x="5543133" y="5836827"/>
                  <a:pt x="5538462" y="5837825"/>
                  <a:pt x="5534788" y="5843494"/>
                </a:cubicBezTo>
                <a:cubicBezTo>
                  <a:pt x="5531117" y="5849164"/>
                  <a:pt x="5531117" y="5849164"/>
                  <a:pt x="5531117" y="5849164"/>
                </a:cubicBezTo>
                <a:cubicBezTo>
                  <a:pt x="5526445" y="5850162"/>
                  <a:pt x="5526445" y="5850162"/>
                  <a:pt x="5526445" y="5850162"/>
                </a:cubicBezTo>
                <a:cubicBezTo>
                  <a:pt x="5524449" y="5840819"/>
                  <a:pt x="5519777" y="5841818"/>
                  <a:pt x="5511435" y="5848485"/>
                </a:cubicBezTo>
                <a:cubicBezTo>
                  <a:pt x="5504088" y="5859824"/>
                  <a:pt x="5512432" y="5853156"/>
                  <a:pt x="5509757" y="5863495"/>
                </a:cubicBezTo>
                <a:cubicBezTo>
                  <a:pt x="5518102" y="5856829"/>
                  <a:pt x="5518102" y="5856829"/>
                  <a:pt x="5518102" y="5856829"/>
                </a:cubicBezTo>
                <a:cubicBezTo>
                  <a:pt x="5514428" y="5862498"/>
                  <a:pt x="5509757" y="5863495"/>
                  <a:pt x="5515425" y="5867169"/>
                </a:cubicBezTo>
                <a:cubicBezTo>
                  <a:pt x="5520097" y="5866172"/>
                  <a:pt x="5524768" y="5865173"/>
                  <a:pt x="5528441" y="5859504"/>
                </a:cubicBezTo>
                <a:cubicBezTo>
                  <a:pt x="5532115" y="5853836"/>
                  <a:pt x="5532115" y="5853836"/>
                  <a:pt x="5532115" y="5853836"/>
                </a:cubicBezTo>
                <a:cubicBezTo>
                  <a:pt x="5533112" y="5858505"/>
                  <a:pt x="5528441" y="5859504"/>
                  <a:pt x="5529439" y="5864176"/>
                </a:cubicBezTo>
                <a:cubicBezTo>
                  <a:pt x="5524768" y="5865173"/>
                  <a:pt x="5524768" y="5865173"/>
                  <a:pt x="5524768" y="5865173"/>
                </a:cubicBezTo>
                <a:cubicBezTo>
                  <a:pt x="5521095" y="5870842"/>
                  <a:pt x="5521095" y="5870842"/>
                  <a:pt x="5521095" y="5870842"/>
                </a:cubicBezTo>
                <a:cubicBezTo>
                  <a:pt x="5522093" y="5875511"/>
                  <a:pt x="5522093" y="5875511"/>
                  <a:pt x="5522093" y="5875511"/>
                </a:cubicBezTo>
                <a:lnTo>
                  <a:pt x="5336527" y="5986393"/>
                </a:lnTo>
                <a:lnTo>
                  <a:pt x="5474406" y="5921652"/>
                </a:lnTo>
                <a:cubicBezTo>
                  <a:pt x="5567705" y="5872762"/>
                  <a:pt x="5657473" y="5820388"/>
                  <a:pt x="5743583" y="5764408"/>
                </a:cubicBezTo>
                <a:lnTo>
                  <a:pt x="5973095" y="5598350"/>
                </a:lnTo>
                <a:lnTo>
                  <a:pt x="5987645" y="5585565"/>
                </a:lnTo>
                <a:cubicBezTo>
                  <a:pt x="6143280" y="5433873"/>
                  <a:pt x="6280077" y="5265447"/>
                  <a:pt x="6396010" y="5084383"/>
                </a:cubicBezTo>
                <a:lnTo>
                  <a:pt x="6530564" y="4845456"/>
                </a:lnTo>
                <a:lnTo>
                  <a:pt x="6530564" y="6858000"/>
                </a:lnTo>
                <a:lnTo>
                  <a:pt x="1733020" y="6858000"/>
                </a:lnTo>
                <a:lnTo>
                  <a:pt x="1622264" y="6769480"/>
                </a:lnTo>
                <a:cubicBezTo>
                  <a:pt x="1563232" y="6720248"/>
                  <a:pt x="1504873" y="6670133"/>
                  <a:pt x="1446345" y="6620355"/>
                </a:cubicBezTo>
                <a:cubicBezTo>
                  <a:pt x="1298344" y="6493891"/>
                  <a:pt x="1150344" y="6370116"/>
                  <a:pt x="1021180" y="6222127"/>
                </a:cubicBezTo>
                <a:cubicBezTo>
                  <a:pt x="1013107" y="6211364"/>
                  <a:pt x="1002343" y="6200600"/>
                  <a:pt x="994270" y="6189838"/>
                </a:cubicBezTo>
                <a:cubicBezTo>
                  <a:pt x="978124" y="6171003"/>
                  <a:pt x="986197" y="6152168"/>
                  <a:pt x="1002343" y="6138714"/>
                </a:cubicBezTo>
                <a:cubicBezTo>
                  <a:pt x="1021180" y="6125260"/>
                  <a:pt x="1029252" y="6141405"/>
                  <a:pt x="1040015" y="6154859"/>
                </a:cubicBezTo>
                <a:cubicBezTo>
                  <a:pt x="1104598" y="6232889"/>
                  <a:pt x="1174562" y="6308230"/>
                  <a:pt x="1255290" y="6372807"/>
                </a:cubicBezTo>
                <a:cubicBezTo>
                  <a:pt x="1268744" y="6383571"/>
                  <a:pt x="1282199" y="6397023"/>
                  <a:pt x="1301035" y="6399714"/>
                </a:cubicBezTo>
                <a:cubicBezTo>
                  <a:pt x="1303727" y="6399714"/>
                  <a:pt x="1311799" y="6402405"/>
                  <a:pt x="1311799" y="6399714"/>
                </a:cubicBezTo>
                <a:cubicBezTo>
                  <a:pt x="1317181" y="6394332"/>
                  <a:pt x="1311799" y="6391643"/>
                  <a:pt x="1306417" y="6391643"/>
                </a:cubicBezTo>
                <a:cubicBezTo>
                  <a:pt x="1179943" y="6249034"/>
                  <a:pt x="1045399" y="6114498"/>
                  <a:pt x="924306" y="5969198"/>
                </a:cubicBezTo>
                <a:cubicBezTo>
                  <a:pt x="886633" y="5923455"/>
                  <a:pt x="851652" y="5877714"/>
                  <a:pt x="811288" y="5831971"/>
                </a:cubicBezTo>
                <a:cubicBezTo>
                  <a:pt x="803214" y="5821207"/>
                  <a:pt x="797832" y="5805064"/>
                  <a:pt x="770924" y="5805064"/>
                </a:cubicBezTo>
                <a:cubicBezTo>
                  <a:pt x="819360" y="5893857"/>
                  <a:pt x="908161" y="5955744"/>
                  <a:pt x="894705" y="6068755"/>
                </a:cubicBezTo>
                <a:cubicBezTo>
                  <a:pt x="620231" y="5756630"/>
                  <a:pt x="413030" y="5409527"/>
                  <a:pt x="267721" y="5019370"/>
                </a:cubicBezTo>
                <a:cubicBezTo>
                  <a:pt x="305392" y="5027443"/>
                  <a:pt x="313466" y="5059732"/>
                  <a:pt x="326921" y="5086639"/>
                </a:cubicBezTo>
                <a:cubicBezTo>
                  <a:pt x="340375" y="5116237"/>
                  <a:pt x="353829" y="5143144"/>
                  <a:pt x="375357" y="5167361"/>
                </a:cubicBezTo>
                <a:cubicBezTo>
                  <a:pt x="407649" y="5245391"/>
                  <a:pt x="445320" y="5320732"/>
                  <a:pt x="493757" y="5385309"/>
                </a:cubicBezTo>
                <a:cubicBezTo>
                  <a:pt x="499140" y="5382619"/>
                  <a:pt x="504522" y="5379928"/>
                  <a:pt x="509903" y="5377237"/>
                </a:cubicBezTo>
                <a:cubicBezTo>
                  <a:pt x="469539" y="5304588"/>
                  <a:pt x="429175" y="5231938"/>
                  <a:pt x="386121" y="5159289"/>
                </a:cubicBezTo>
                <a:cubicBezTo>
                  <a:pt x="270411" y="4863307"/>
                  <a:pt x="154701" y="4567327"/>
                  <a:pt x="87429" y="4255203"/>
                </a:cubicBezTo>
                <a:cubicBezTo>
                  <a:pt x="-47118" y="3606738"/>
                  <a:pt x="-25592" y="2966343"/>
                  <a:pt x="146628" y="2328641"/>
                </a:cubicBezTo>
                <a:cubicBezTo>
                  <a:pt x="178920" y="2207559"/>
                  <a:pt x="197757" y="2086475"/>
                  <a:pt x="251574" y="1973465"/>
                </a:cubicBezTo>
                <a:cubicBezTo>
                  <a:pt x="256956" y="1962702"/>
                  <a:pt x="256956" y="1949248"/>
                  <a:pt x="273102" y="1946557"/>
                </a:cubicBezTo>
                <a:cubicBezTo>
                  <a:pt x="286557" y="1949248"/>
                  <a:pt x="283866" y="1960011"/>
                  <a:pt x="281175" y="1965393"/>
                </a:cubicBezTo>
                <a:cubicBezTo>
                  <a:pt x="152011" y="2344786"/>
                  <a:pt x="103574" y="2737632"/>
                  <a:pt x="65900" y="3133169"/>
                </a:cubicBezTo>
                <a:cubicBezTo>
                  <a:pt x="44375" y="3340355"/>
                  <a:pt x="65900" y="3547541"/>
                  <a:pt x="76665" y="3754727"/>
                </a:cubicBezTo>
                <a:cubicBezTo>
                  <a:pt x="79356" y="3778943"/>
                  <a:pt x="79356" y="3805852"/>
                  <a:pt x="79356" y="3830068"/>
                </a:cubicBezTo>
                <a:cubicBezTo>
                  <a:pt x="82047" y="3843522"/>
                  <a:pt x="71283" y="3862357"/>
                  <a:pt x="95501" y="3862357"/>
                </a:cubicBezTo>
                <a:cubicBezTo>
                  <a:pt x="119719" y="3862357"/>
                  <a:pt x="117029" y="3846212"/>
                  <a:pt x="117029" y="3827377"/>
                </a:cubicBezTo>
                <a:cubicBezTo>
                  <a:pt x="106264" y="3730511"/>
                  <a:pt x="98192" y="3630954"/>
                  <a:pt x="95501" y="3534088"/>
                </a:cubicBezTo>
                <a:cubicBezTo>
                  <a:pt x="79356" y="2724179"/>
                  <a:pt x="256956" y="1968083"/>
                  <a:pt x="711722" y="1290020"/>
                </a:cubicBezTo>
                <a:cubicBezTo>
                  <a:pt x="714413" y="1284638"/>
                  <a:pt x="717104" y="1276565"/>
                  <a:pt x="722486" y="1273875"/>
                </a:cubicBezTo>
                <a:cubicBezTo>
                  <a:pt x="725177" y="1271184"/>
                  <a:pt x="730558" y="1271184"/>
                  <a:pt x="741323" y="1268493"/>
                </a:cubicBezTo>
                <a:cubicBezTo>
                  <a:pt x="717104" y="1319618"/>
                  <a:pt x="698268" y="1365360"/>
                  <a:pt x="671359" y="1411102"/>
                </a:cubicBezTo>
                <a:cubicBezTo>
                  <a:pt x="472230" y="1752825"/>
                  <a:pt x="356520" y="2129527"/>
                  <a:pt x="238121" y="2506229"/>
                </a:cubicBezTo>
                <a:cubicBezTo>
                  <a:pt x="224666" y="2549281"/>
                  <a:pt x="224666" y="2595023"/>
                  <a:pt x="219284" y="2638075"/>
                </a:cubicBezTo>
                <a:cubicBezTo>
                  <a:pt x="219284" y="2648838"/>
                  <a:pt x="211210" y="2664982"/>
                  <a:pt x="230049" y="2667673"/>
                </a:cubicBezTo>
                <a:cubicBezTo>
                  <a:pt x="243502" y="2670363"/>
                  <a:pt x="251574" y="2659600"/>
                  <a:pt x="259647" y="2648838"/>
                </a:cubicBezTo>
                <a:cubicBezTo>
                  <a:pt x="267721" y="2635384"/>
                  <a:pt x="278485" y="2619240"/>
                  <a:pt x="289247" y="2608477"/>
                </a:cubicBezTo>
                <a:cubicBezTo>
                  <a:pt x="251574" y="2915220"/>
                  <a:pt x="216594" y="3219272"/>
                  <a:pt x="240811" y="3528707"/>
                </a:cubicBezTo>
                <a:cubicBezTo>
                  <a:pt x="238121" y="3577139"/>
                  <a:pt x="243502" y="3625573"/>
                  <a:pt x="256956" y="3674006"/>
                </a:cubicBezTo>
                <a:cubicBezTo>
                  <a:pt x="256956" y="3625573"/>
                  <a:pt x="265030" y="3577139"/>
                  <a:pt x="251574" y="3528707"/>
                </a:cubicBezTo>
                <a:cubicBezTo>
                  <a:pt x="248883" y="3273087"/>
                  <a:pt x="262337" y="3017468"/>
                  <a:pt x="302703" y="2764539"/>
                </a:cubicBezTo>
                <a:cubicBezTo>
                  <a:pt x="378048" y="2285589"/>
                  <a:pt x="542194" y="1841620"/>
                  <a:pt x="789760" y="1427247"/>
                </a:cubicBezTo>
                <a:cubicBezTo>
                  <a:pt x="795141" y="1419174"/>
                  <a:pt x="800523" y="1416484"/>
                  <a:pt x="811288" y="1411102"/>
                </a:cubicBezTo>
                <a:cubicBezTo>
                  <a:pt x="512594" y="1994990"/>
                  <a:pt x="308084" y="2603095"/>
                  <a:pt x="329611" y="3267706"/>
                </a:cubicBezTo>
                <a:cubicBezTo>
                  <a:pt x="351139" y="3184293"/>
                  <a:pt x="348447" y="3100880"/>
                  <a:pt x="353829" y="3017468"/>
                </a:cubicBezTo>
                <a:cubicBezTo>
                  <a:pt x="372667" y="2799518"/>
                  <a:pt x="410340" y="2584261"/>
                  <a:pt x="480303" y="2377074"/>
                </a:cubicBezTo>
                <a:cubicBezTo>
                  <a:pt x="504522" y="2301734"/>
                  <a:pt x="509903" y="2221011"/>
                  <a:pt x="536812" y="2148363"/>
                </a:cubicBezTo>
                <a:cubicBezTo>
                  <a:pt x="542194" y="2132218"/>
                  <a:pt x="542194" y="2091856"/>
                  <a:pt x="579867" y="2126836"/>
                </a:cubicBezTo>
                <a:cubicBezTo>
                  <a:pt x="596013" y="2140290"/>
                  <a:pt x="598704" y="2118763"/>
                  <a:pt x="604086" y="2108002"/>
                </a:cubicBezTo>
                <a:cubicBezTo>
                  <a:pt x="674049" y="1900815"/>
                  <a:pt x="778996" y="1709773"/>
                  <a:pt x="878561" y="1516040"/>
                </a:cubicBezTo>
                <a:cubicBezTo>
                  <a:pt x="886633" y="1499897"/>
                  <a:pt x="886633" y="1472988"/>
                  <a:pt x="916234" y="1486443"/>
                </a:cubicBezTo>
                <a:cubicBezTo>
                  <a:pt x="943142" y="1499897"/>
                  <a:pt x="929688" y="1521422"/>
                  <a:pt x="921615" y="1537567"/>
                </a:cubicBezTo>
                <a:cubicBezTo>
                  <a:pt x="883942" y="1607525"/>
                  <a:pt x="840887" y="1672104"/>
                  <a:pt x="813979" y="1747443"/>
                </a:cubicBezTo>
                <a:cubicBezTo>
                  <a:pt x="811288" y="1752825"/>
                  <a:pt x="803214" y="1758206"/>
                  <a:pt x="811288" y="1763588"/>
                </a:cubicBezTo>
                <a:cubicBezTo>
                  <a:pt x="819360" y="1771660"/>
                  <a:pt x="819360" y="1760897"/>
                  <a:pt x="822051" y="1755515"/>
                </a:cubicBezTo>
                <a:cubicBezTo>
                  <a:pt x="867797" y="1739372"/>
                  <a:pt x="892015" y="1701701"/>
                  <a:pt x="916234" y="1664031"/>
                </a:cubicBezTo>
                <a:cubicBezTo>
                  <a:pt x="1056161" y="1413793"/>
                  <a:pt x="1214926" y="1174318"/>
                  <a:pt x="1408672" y="961751"/>
                </a:cubicBezTo>
                <a:cubicBezTo>
                  <a:pt x="1543218" y="819142"/>
                  <a:pt x="1688528" y="687297"/>
                  <a:pt x="1849984" y="576976"/>
                </a:cubicBezTo>
                <a:cubicBezTo>
                  <a:pt x="1858057" y="571595"/>
                  <a:pt x="1868820" y="566213"/>
                  <a:pt x="1876892" y="560831"/>
                </a:cubicBezTo>
                <a:close/>
                <a:moveTo>
                  <a:pt x="3989439" y="394434"/>
                </a:moveTo>
                <a:lnTo>
                  <a:pt x="4081738" y="396538"/>
                </a:lnTo>
                <a:lnTo>
                  <a:pt x="4080500" y="396329"/>
                </a:lnTo>
                <a:lnTo>
                  <a:pt x="4071877" y="395619"/>
                </a:lnTo>
                <a:close/>
                <a:moveTo>
                  <a:pt x="3502109" y="0"/>
                </a:moveTo>
                <a:lnTo>
                  <a:pt x="4589616" y="0"/>
                </a:lnTo>
                <a:lnTo>
                  <a:pt x="4634080" y="6163"/>
                </a:lnTo>
                <a:cubicBezTo>
                  <a:pt x="4763917" y="27562"/>
                  <a:pt x="4893418" y="55647"/>
                  <a:pt x="5022582" y="89954"/>
                </a:cubicBezTo>
                <a:cubicBezTo>
                  <a:pt x="5157129" y="127624"/>
                  <a:pt x="5286293" y="173367"/>
                  <a:pt x="5418149" y="216418"/>
                </a:cubicBezTo>
                <a:cubicBezTo>
                  <a:pt x="5455822" y="227181"/>
                  <a:pt x="5488112" y="248706"/>
                  <a:pt x="5515022" y="278306"/>
                </a:cubicBezTo>
                <a:cubicBezTo>
                  <a:pt x="5560767" y="324047"/>
                  <a:pt x="5614586" y="348265"/>
                  <a:pt x="5679169" y="353645"/>
                </a:cubicBezTo>
                <a:cubicBezTo>
                  <a:pt x="5778733" y="361717"/>
                  <a:pt x="5859459" y="402079"/>
                  <a:pt x="5910587" y="496254"/>
                </a:cubicBezTo>
                <a:cubicBezTo>
                  <a:pt x="5915970" y="509708"/>
                  <a:pt x="5926733" y="523161"/>
                  <a:pt x="5940187" y="531233"/>
                </a:cubicBezTo>
                <a:cubicBezTo>
                  <a:pt x="6074734" y="622718"/>
                  <a:pt x="6185061" y="741111"/>
                  <a:pt x="6314226" y="835286"/>
                </a:cubicBezTo>
                <a:cubicBezTo>
                  <a:pt x="6341136" y="854122"/>
                  <a:pt x="6362663" y="872956"/>
                  <a:pt x="6400336" y="878338"/>
                </a:cubicBezTo>
                <a:cubicBezTo>
                  <a:pt x="6386881" y="837977"/>
                  <a:pt x="6357281" y="813761"/>
                  <a:pt x="6330373" y="786854"/>
                </a:cubicBezTo>
                <a:cubicBezTo>
                  <a:pt x="6265789" y="730347"/>
                  <a:pt x="6209281" y="684606"/>
                  <a:pt x="6136625" y="638863"/>
                </a:cubicBezTo>
                <a:cubicBezTo>
                  <a:pt x="6120479" y="628100"/>
                  <a:pt x="6125861" y="633481"/>
                  <a:pt x="6096262" y="593120"/>
                </a:cubicBezTo>
                <a:cubicBezTo>
                  <a:pt x="6107025" y="579667"/>
                  <a:pt x="6088188" y="566213"/>
                  <a:pt x="6077425" y="555450"/>
                </a:cubicBezTo>
                <a:cubicBezTo>
                  <a:pt x="5985933" y="477420"/>
                  <a:pt x="5894442" y="399388"/>
                  <a:pt x="5800259" y="321356"/>
                </a:cubicBezTo>
                <a:cubicBezTo>
                  <a:pt x="5730296" y="262161"/>
                  <a:pt x="5649568" y="224490"/>
                  <a:pt x="5560767" y="197583"/>
                </a:cubicBezTo>
                <a:cubicBezTo>
                  <a:pt x="5367021" y="146459"/>
                  <a:pt x="5184038" y="68429"/>
                  <a:pt x="4990292" y="25376"/>
                </a:cubicBezTo>
                <a:lnTo>
                  <a:pt x="4858639" y="0"/>
                </a:lnTo>
                <a:lnTo>
                  <a:pt x="5574004" y="0"/>
                </a:lnTo>
                <a:lnTo>
                  <a:pt x="5574348" y="150"/>
                </a:lnTo>
                <a:cubicBezTo>
                  <a:pt x="5595749" y="7886"/>
                  <a:pt x="5617949" y="13940"/>
                  <a:pt x="5641495" y="17304"/>
                </a:cubicBezTo>
                <a:cubicBezTo>
                  <a:pt x="5659658" y="19322"/>
                  <a:pt x="5680850" y="27395"/>
                  <a:pt x="5693716" y="15413"/>
                </a:cubicBezTo>
                <a:lnTo>
                  <a:pt x="5701308" y="0"/>
                </a:lnTo>
                <a:lnTo>
                  <a:pt x="5893094" y="0"/>
                </a:lnTo>
                <a:lnTo>
                  <a:pt x="5928120" y="15497"/>
                </a:lnTo>
                <a:cubicBezTo>
                  <a:pt x="5964574" y="32440"/>
                  <a:pt x="6000734" y="49593"/>
                  <a:pt x="6037061" y="65738"/>
                </a:cubicBezTo>
                <a:cubicBezTo>
                  <a:pt x="6123171" y="111479"/>
                  <a:pt x="6195826" y="176056"/>
                  <a:pt x="6287317" y="211037"/>
                </a:cubicBezTo>
                <a:cubicBezTo>
                  <a:pt x="6217353" y="143769"/>
                  <a:pt x="6133934" y="103408"/>
                  <a:pt x="6050517" y="54974"/>
                </a:cubicBezTo>
                <a:cubicBezTo>
                  <a:pt x="6022935" y="36139"/>
                  <a:pt x="5994343" y="18986"/>
                  <a:pt x="5964995" y="3094"/>
                </a:cubicBezTo>
                <a:lnTo>
                  <a:pt x="5958708" y="0"/>
                </a:lnTo>
                <a:lnTo>
                  <a:pt x="6034737" y="0"/>
                </a:lnTo>
                <a:lnTo>
                  <a:pt x="6100298" y="33785"/>
                </a:lnTo>
                <a:cubicBezTo>
                  <a:pt x="6179007" y="78518"/>
                  <a:pt x="6256371" y="126279"/>
                  <a:pt x="6333063" y="176056"/>
                </a:cubicBezTo>
                <a:cubicBezTo>
                  <a:pt x="6335754" y="178747"/>
                  <a:pt x="6341136" y="178747"/>
                  <a:pt x="6349209" y="178747"/>
                </a:cubicBezTo>
                <a:cubicBezTo>
                  <a:pt x="6362663" y="143769"/>
                  <a:pt x="6354590" y="122243"/>
                  <a:pt x="6319607" y="100717"/>
                </a:cubicBezTo>
                <a:lnTo>
                  <a:pt x="6159296" y="0"/>
                </a:lnTo>
                <a:lnTo>
                  <a:pt x="6494412" y="0"/>
                </a:lnTo>
                <a:lnTo>
                  <a:pt x="6530564" y="24963"/>
                </a:lnTo>
                <a:lnTo>
                  <a:pt x="6530564" y="2283869"/>
                </a:lnTo>
                <a:lnTo>
                  <a:pt x="6452592" y="2135053"/>
                </a:lnTo>
                <a:cubicBezTo>
                  <a:pt x="6368738" y="1991179"/>
                  <a:pt x="6272827" y="1856596"/>
                  <a:pt x="6165817" y="1732932"/>
                </a:cubicBezTo>
                <a:cubicBezTo>
                  <a:pt x="6052481" y="1591083"/>
                  <a:pt x="5916785" y="1458895"/>
                  <a:pt x="5773745" y="1338044"/>
                </a:cubicBezTo>
                <a:cubicBezTo>
                  <a:pt x="5779413" y="1341717"/>
                  <a:pt x="5779413" y="1341717"/>
                  <a:pt x="5784085" y="1340719"/>
                </a:cubicBezTo>
                <a:cubicBezTo>
                  <a:pt x="5771750" y="1328702"/>
                  <a:pt x="5742407" y="1305666"/>
                  <a:pt x="5718731" y="1286303"/>
                </a:cubicBezTo>
                <a:cubicBezTo>
                  <a:pt x="5701725" y="1275284"/>
                  <a:pt x="5689388" y="1263266"/>
                  <a:pt x="5679049" y="1260591"/>
                </a:cubicBezTo>
                <a:cubicBezTo>
                  <a:pt x="5639367" y="1234880"/>
                  <a:pt x="5598685" y="1204498"/>
                  <a:pt x="5559003" y="1178786"/>
                </a:cubicBezTo>
                <a:cubicBezTo>
                  <a:pt x="5546667" y="1166769"/>
                  <a:pt x="5529659" y="1155750"/>
                  <a:pt x="5513651" y="1149403"/>
                </a:cubicBezTo>
                <a:cubicBezTo>
                  <a:pt x="5382265" y="1060250"/>
                  <a:pt x="5239864" y="988106"/>
                  <a:pt x="5089115" y="922629"/>
                </a:cubicBezTo>
                <a:cubicBezTo>
                  <a:pt x="5136145" y="937001"/>
                  <a:pt x="5183173" y="951374"/>
                  <a:pt x="5219861" y="963072"/>
                </a:cubicBezTo>
                <a:cubicBezTo>
                  <a:pt x="5221858" y="972417"/>
                  <a:pt x="5242538" y="977766"/>
                  <a:pt x="5243535" y="982437"/>
                </a:cubicBezTo>
                <a:cubicBezTo>
                  <a:pt x="5285894" y="997808"/>
                  <a:pt x="5335917" y="1026195"/>
                  <a:pt x="5376279" y="1032223"/>
                </a:cubicBezTo>
                <a:cubicBezTo>
                  <a:pt x="5359273" y="1021205"/>
                  <a:pt x="5336597" y="1006512"/>
                  <a:pt x="5339271" y="996174"/>
                </a:cubicBezTo>
                <a:cubicBezTo>
                  <a:pt x="5311925" y="982478"/>
                  <a:pt x="5246891" y="952416"/>
                  <a:pt x="5227209" y="951735"/>
                </a:cubicBezTo>
                <a:cubicBezTo>
                  <a:pt x="5215871" y="944390"/>
                  <a:pt x="5209205" y="936045"/>
                  <a:pt x="5203535" y="932372"/>
                </a:cubicBezTo>
                <a:cubicBezTo>
                  <a:pt x="5171517" y="919677"/>
                  <a:pt x="5146165" y="915324"/>
                  <a:pt x="5115146" y="907298"/>
                </a:cubicBezTo>
                <a:cubicBezTo>
                  <a:pt x="5093467" y="897276"/>
                  <a:pt x="5054783" y="876237"/>
                  <a:pt x="5028434" y="867212"/>
                </a:cubicBezTo>
                <a:cubicBezTo>
                  <a:pt x="5018094" y="864537"/>
                  <a:pt x="5014421" y="870207"/>
                  <a:pt x="5004080" y="867531"/>
                </a:cubicBezTo>
                <a:cubicBezTo>
                  <a:pt x="4993741" y="864858"/>
                  <a:pt x="4975737" y="849166"/>
                  <a:pt x="4965395" y="846491"/>
                </a:cubicBezTo>
                <a:cubicBezTo>
                  <a:pt x="4933378" y="833794"/>
                  <a:pt x="4919364" y="836789"/>
                  <a:pt x="4917369" y="827446"/>
                </a:cubicBezTo>
                <a:cubicBezTo>
                  <a:pt x="4897687" y="826767"/>
                  <a:pt x="4866667" y="818742"/>
                  <a:pt x="4859320" y="830080"/>
                </a:cubicBezTo>
                <a:cubicBezTo>
                  <a:pt x="4879003" y="830759"/>
                  <a:pt x="4875330" y="836428"/>
                  <a:pt x="4876327" y="841099"/>
                </a:cubicBezTo>
                <a:cubicBezTo>
                  <a:pt x="4413385" y="686027"/>
                  <a:pt x="3907001" y="647686"/>
                  <a:pt x="3393185" y="757460"/>
                </a:cubicBezTo>
                <a:lnTo>
                  <a:pt x="3342975" y="770687"/>
                </a:lnTo>
                <a:lnTo>
                  <a:pt x="3291917" y="780409"/>
                </a:lnTo>
                <a:cubicBezTo>
                  <a:pt x="2973092" y="853467"/>
                  <a:pt x="2679548" y="994128"/>
                  <a:pt x="2400079" y="1173988"/>
                </a:cubicBezTo>
                <a:cubicBezTo>
                  <a:pt x="2357675" y="1203326"/>
                  <a:pt x="2312502" y="1229200"/>
                  <a:pt x="2269683" y="1256599"/>
                </a:cubicBezTo>
                <a:cubicBezTo>
                  <a:pt x="2262754" y="1262135"/>
                  <a:pt x="2257068" y="1273490"/>
                  <a:pt x="2246824" y="1263510"/>
                </a:cubicBezTo>
                <a:cubicBezTo>
                  <a:pt x="2236994" y="1255472"/>
                  <a:pt x="2238801" y="1244946"/>
                  <a:pt x="2244901" y="1235531"/>
                </a:cubicBezTo>
                <a:cubicBezTo>
                  <a:pt x="2258628" y="1214348"/>
                  <a:pt x="2277477" y="1198153"/>
                  <a:pt x="2297569" y="1187778"/>
                </a:cubicBezTo>
                <a:cubicBezTo>
                  <a:pt x="2412582" y="1118591"/>
                  <a:pt x="2522339" y="1034306"/>
                  <a:pt x="2654790" y="989786"/>
                </a:cubicBezTo>
                <a:cubicBezTo>
                  <a:pt x="2640950" y="972465"/>
                  <a:pt x="2621271" y="984780"/>
                  <a:pt x="2604795" y="974104"/>
                </a:cubicBezTo>
                <a:cubicBezTo>
                  <a:pt x="2642906" y="943655"/>
                  <a:pt x="2685444" y="924427"/>
                  <a:pt x="2728393" y="907142"/>
                </a:cubicBezTo>
                <a:cubicBezTo>
                  <a:pt x="3024345" y="783076"/>
                  <a:pt x="3326509" y="688101"/>
                  <a:pt x="3647056" y="660175"/>
                </a:cubicBezTo>
                <a:cubicBezTo>
                  <a:pt x="3872435" y="642443"/>
                  <a:pt x="4096551" y="647286"/>
                  <a:pt x="4318016" y="687170"/>
                </a:cubicBezTo>
                <a:cubicBezTo>
                  <a:pt x="4385465" y="699121"/>
                  <a:pt x="4446533" y="728661"/>
                  <a:pt x="4516487" y="723856"/>
                </a:cubicBezTo>
                <a:cubicBezTo>
                  <a:pt x="4534357" y="722064"/>
                  <a:pt x="4557763" y="727203"/>
                  <a:pt x="4557781" y="698810"/>
                </a:cubicBezTo>
                <a:cubicBezTo>
                  <a:pt x="4559739" y="670001"/>
                  <a:pt x="4535353" y="679267"/>
                  <a:pt x="4518180" y="674824"/>
                </a:cubicBezTo>
                <a:cubicBezTo>
                  <a:pt x="4497541" y="673149"/>
                  <a:pt x="4471499" y="674658"/>
                  <a:pt x="4454063" y="649993"/>
                </a:cubicBezTo>
                <a:cubicBezTo>
                  <a:pt x="4579151" y="637464"/>
                  <a:pt x="4694375" y="673682"/>
                  <a:pt x="4809052" y="697851"/>
                </a:cubicBezTo>
                <a:cubicBezTo>
                  <a:pt x="4878159" y="717561"/>
                  <a:pt x="4940470" y="752918"/>
                  <a:pt x="5011799" y="764041"/>
                </a:cubicBezTo>
                <a:cubicBezTo>
                  <a:pt x="4951013" y="726331"/>
                  <a:pt x="4884674" y="710086"/>
                  <a:pt x="4817092" y="688021"/>
                </a:cubicBezTo>
                <a:cubicBezTo>
                  <a:pt x="4725971" y="650709"/>
                  <a:pt x="4627357" y="635277"/>
                  <a:pt x="4528741" y="619842"/>
                </a:cubicBezTo>
                <a:cubicBezTo>
                  <a:pt x="4260185" y="577853"/>
                  <a:pt x="3989536" y="554560"/>
                  <a:pt x="3716648" y="568249"/>
                </a:cubicBezTo>
                <a:cubicBezTo>
                  <a:pt x="3682848" y="571413"/>
                  <a:pt x="3645865" y="569175"/>
                  <a:pt x="3612199" y="582452"/>
                </a:cubicBezTo>
                <a:cubicBezTo>
                  <a:pt x="3616756" y="603785"/>
                  <a:pt x="3633383" y="596177"/>
                  <a:pt x="3645435" y="595629"/>
                </a:cubicBezTo>
                <a:cubicBezTo>
                  <a:pt x="3875105" y="579008"/>
                  <a:pt x="4105457" y="584547"/>
                  <a:pt x="4335789" y="618481"/>
                </a:cubicBezTo>
                <a:cubicBezTo>
                  <a:pt x="4348253" y="619874"/>
                  <a:pt x="4371114" y="612962"/>
                  <a:pt x="4369439" y="633599"/>
                </a:cubicBezTo>
                <a:cubicBezTo>
                  <a:pt x="4367764" y="654235"/>
                  <a:pt x="4345187" y="652975"/>
                  <a:pt x="4330367" y="650057"/>
                </a:cubicBezTo>
                <a:cubicBezTo>
                  <a:pt x="4257512" y="641288"/>
                  <a:pt x="4184940" y="624346"/>
                  <a:pt x="4109450" y="622223"/>
                </a:cubicBezTo>
                <a:cubicBezTo>
                  <a:pt x="3783385" y="614827"/>
                  <a:pt x="3459524" y="627237"/>
                  <a:pt x="3144894" y="720819"/>
                </a:cubicBezTo>
                <a:cubicBezTo>
                  <a:pt x="2900781" y="793251"/>
                  <a:pt x="2670360" y="901288"/>
                  <a:pt x="2449900" y="1027476"/>
                </a:cubicBezTo>
                <a:cubicBezTo>
                  <a:pt x="2404727" y="1053349"/>
                  <a:pt x="2357614" y="1079638"/>
                  <a:pt x="2308845" y="1098169"/>
                </a:cubicBezTo>
                <a:cubicBezTo>
                  <a:pt x="2636030" y="864009"/>
                  <a:pt x="2999184" y="703280"/>
                  <a:pt x="3399136" y="619861"/>
                </a:cubicBezTo>
                <a:cubicBezTo>
                  <a:pt x="3380587" y="599489"/>
                  <a:pt x="3359384" y="614158"/>
                  <a:pt x="3330855" y="604030"/>
                </a:cubicBezTo>
                <a:cubicBezTo>
                  <a:pt x="3400677" y="589112"/>
                  <a:pt x="3460803" y="576266"/>
                  <a:pt x="3520230" y="569654"/>
                </a:cubicBezTo>
                <a:cubicBezTo>
                  <a:pt x="3609580" y="560703"/>
                  <a:pt x="3699343" y="553695"/>
                  <a:pt x="3790217" y="542392"/>
                </a:cubicBezTo>
                <a:cubicBezTo>
                  <a:pt x="3796450" y="543088"/>
                  <a:pt x="3811685" y="547944"/>
                  <a:pt x="3810723" y="533954"/>
                </a:cubicBezTo>
                <a:cubicBezTo>
                  <a:pt x="3812117" y="521489"/>
                  <a:pt x="3798540" y="524390"/>
                  <a:pt x="3790368" y="524109"/>
                </a:cubicBezTo>
                <a:cubicBezTo>
                  <a:pt x="3677198" y="525980"/>
                  <a:pt x="3566249" y="519265"/>
                  <a:pt x="3455830" y="552995"/>
                </a:cubicBezTo>
                <a:cubicBezTo>
                  <a:pt x="3431446" y="562261"/>
                  <a:pt x="3401392" y="554486"/>
                  <a:pt x="3373410" y="556409"/>
                </a:cubicBezTo>
                <a:cubicBezTo>
                  <a:pt x="3256777" y="561047"/>
                  <a:pt x="3151198" y="607938"/>
                  <a:pt x="3041191" y="643608"/>
                </a:cubicBezTo>
                <a:cubicBezTo>
                  <a:pt x="2797211" y="726152"/>
                  <a:pt x="2563608" y="828785"/>
                  <a:pt x="2341622" y="957326"/>
                </a:cubicBezTo>
                <a:cubicBezTo>
                  <a:pt x="2202226" y="1035776"/>
                  <a:pt x="2083448" y="1144297"/>
                  <a:pt x="1953599" y="1238958"/>
                </a:cubicBezTo>
                <a:cubicBezTo>
                  <a:pt x="1942791" y="1245322"/>
                  <a:pt x="1930456" y="1254041"/>
                  <a:pt x="1914658" y="1265528"/>
                </a:cubicBezTo>
                <a:cubicBezTo>
                  <a:pt x="1915373" y="1230902"/>
                  <a:pt x="1930211" y="1205424"/>
                  <a:pt x="1953768" y="1192281"/>
                </a:cubicBezTo>
                <a:cubicBezTo>
                  <a:pt x="2070022" y="1128914"/>
                  <a:pt x="2162889" y="1032014"/>
                  <a:pt x="2273195" y="959778"/>
                </a:cubicBezTo>
                <a:cubicBezTo>
                  <a:pt x="2628081" y="731867"/>
                  <a:pt x="3011588" y="580986"/>
                  <a:pt x="3429259" y="514058"/>
                </a:cubicBezTo>
                <a:cubicBezTo>
                  <a:pt x="3602008" y="487291"/>
                  <a:pt x="3774041" y="495152"/>
                  <a:pt x="3947467" y="490544"/>
                </a:cubicBezTo>
                <a:cubicBezTo>
                  <a:pt x="4168684" y="481812"/>
                  <a:pt x="4386005" y="502302"/>
                  <a:pt x="4596509" y="566835"/>
                </a:cubicBezTo>
                <a:cubicBezTo>
                  <a:pt x="4616037" y="572801"/>
                  <a:pt x="4636260" y="572538"/>
                  <a:pt x="4640121" y="600103"/>
                </a:cubicBezTo>
                <a:cubicBezTo>
                  <a:pt x="4639840" y="608275"/>
                  <a:pt x="4648842" y="612435"/>
                  <a:pt x="4657014" y="612717"/>
                </a:cubicBezTo>
                <a:cubicBezTo>
                  <a:pt x="4786923" y="641743"/>
                  <a:pt x="4913502" y="683647"/>
                  <a:pt x="5039385" y="731785"/>
                </a:cubicBezTo>
                <a:cubicBezTo>
                  <a:pt x="5041737" y="733309"/>
                  <a:pt x="5045617" y="732481"/>
                  <a:pt x="5051435" y="731238"/>
                </a:cubicBezTo>
                <a:cubicBezTo>
                  <a:pt x="5055747" y="703956"/>
                  <a:pt x="5046613" y="689683"/>
                  <a:pt x="5018085" y="679555"/>
                </a:cubicBezTo>
                <a:cubicBezTo>
                  <a:pt x="4824207" y="607415"/>
                  <a:pt x="4631439" y="530982"/>
                  <a:pt x="4427845" y="489308"/>
                </a:cubicBezTo>
                <a:lnTo>
                  <a:pt x="4310509" y="471335"/>
                </a:lnTo>
                <a:lnTo>
                  <a:pt x="4176892" y="462604"/>
                </a:lnTo>
                <a:cubicBezTo>
                  <a:pt x="4103169" y="460013"/>
                  <a:pt x="4028959" y="459592"/>
                  <a:pt x="3954287" y="461274"/>
                </a:cubicBezTo>
                <a:cubicBezTo>
                  <a:pt x="3873558" y="461274"/>
                  <a:pt x="3790139" y="463965"/>
                  <a:pt x="3706721" y="469347"/>
                </a:cubicBezTo>
                <a:lnTo>
                  <a:pt x="3819638" y="441228"/>
                </a:lnTo>
                <a:lnTo>
                  <a:pt x="3678438" y="446944"/>
                </a:lnTo>
                <a:cubicBezTo>
                  <a:pt x="3595111" y="454417"/>
                  <a:pt x="3511778" y="466010"/>
                  <a:pt x="3428450" y="481785"/>
                </a:cubicBezTo>
                <a:cubicBezTo>
                  <a:pt x="3241428" y="517687"/>
                  <a:pt x="3054409" y="553586"/>
                  <a:pt x="2876370" y="622042"/>
                </a:cubicBezTo>
                <a:cubicBezTo>
                  <a:pt x="2807509" y="650949"/>
                  <a:pt x="2731736" y="656997"/>
                  <a:pt x="2659974" y="672328"/>
                </a:cubicBezTo>
                <a:cubicBezTo>
                  <a:pt x="2772757" y="625926"/>
                  <a:pt x="2886957" y="583784"/>
                  <a:pt x="3002779" y="546873"/>
                </a:cubicBezTo>
                <a:lnTo>
                  <a:pt x="3243522" y="482631"/>
                </a:lnTo>
                <a:lnTo>
                  <a:pt x="3245900" y="478428"/>
                </a:lnTo>
                <a:cubicBezTo>
                  <a:pt x="3251955" y="475401"/>
                  <a:pt x="3258682" y="473383"/>
                  <a:pt x="3260028" y="466656"/>
                </a:cubicBezTo>
                <a:cubicBezTo>
                  <a:pt x="3257337" y="463965"/>
                  <a:pt x="3254646" y="461274"/>
                  <a:pt x="3251955" y="461274"/>
                </a:cubicBezTo>
                <a:cubicBezTo>
                  <a:pt x="3198135" y="461274"/>
                  <a:pt x="3149699" y="474729"/>
                  <a:pt x="3098571" y="490872"/>
                </a:cubicBezTo>
                <a:cubicBezTo>
                  <a:pt x="2945189" y="541997"/>
                  <a:pt x="2797189" y="601193"/>
                  <a:pt x="2651879" y="673842"/>
                </a:cubicBezTo>
                <a:cubicBezTo>
                  <a:pt x="2619588" y="689986"/>
                  <a:pt x="2587296" y="700749"/>
                  <a:pt x="2549624" y="692677"/>
                </a:cubicBezTo>
                <a:cubicBezTo>
                  <a:pt x="2514642" y="687297"/>
                  <a:pt x="2485041" y="711513"/>
                  <a:pt x="2455442" y="727656"/>
                </a:cubicBezTo>
                <a:cubicBezTo>
                  <a:pt x="2404315" y="754563"/>
                  <a:pt x="2353186" y="768018"/>
                  <a:pt x="2291295" y="751874"/>
                </a:cubicBezTo>
                <a:cubicBezTo>
                  <a:pt x="2751443" y="469347"/>
                  <a:pt x="3235809" y="278306"/>
                  <a:pt x="3763231" y="200274"/>
                </a:cubicBezTo>
                <a:cubicBezTo>
                  <a:pt x="3354210" y="248706"/>
                  <a:pt x="2947880" y="307904"/>
                  <a:pt x="2579224" y="507017"/>
                </a:cubicBezTo>
                <a:cubicBezTo>
                  <a:pt x="2888680" y="294449"/>
                  <a:pt x="3243881" y="211037"/>
                  <a:pt x="3604465" y="146459"/>
                </a:cubicBezTo>
                <a:cubicBezTo>
                  <a:pt x="3967741" y="81881"/>
                  <a:pt x="4331015" y="111479"/>
                  <a:pt x="4702363" y="165295"/>
                </a:cubicBezTo>
                <a:cubicBezTo>
                  <a:pt x="4680835" y="135697"/>
                  <a:pt x="4653927" y="135697"/>
                  <a:pt x="4632399" y="133006"/>
                </a:cubicBezTo>
                <a:cubicBezTo>
                  <a:pt x="4374071" y="95336"/>
                  <a:pt x="4115741" y="71119"/>
                  <a:pt x="3854723" y="89954"/>
                </a:cubicBezTo>
                <a:cubicBezTo>
                  <a:pt x="3822431" y="92645"/>
                  <a:pt x="3790139" y="95336"/>
                  <a:pt x="3763231" y="76501"/>
                </a:cubicBezTo>
                <a:cubicBezTo>
                  <a:pt x="3749775" y="68429"/>
                  <a:pt x="3739012" y="68429"/>
                  <a:pt x="3728249" y="73810"/>
                </a:cubicBezTo>
                <a:cubicBezTo>
                  <a:pt x="3609847" y="124933"/>
                  <a:pt x="3480684" y="133006"/>
                  <a:pt x="3356901" y="157222"/>
                </a:cubicBezTo>
                <a:cubicBezTo>
                  <a:pt x="3106645" y="205656"/>
                  <a:pt x="2867152" y="283686"/>
                  <a:pt x="2633042" y="383243"/>
                </a:cubicBezTo>
                <a:cubicBezTo>
                  <a:pt x="2614206" y="391315"/>
                  <a:pt x="2595370" y="404770"/>
                  <a:pt x="2565769" y="396697"/>
                </a:cubicBezTo>
                <a:cubicBezTo>
                  <a:pt x="2748752" y="283686"/>
                  <a:pt x="2950571" y="229872"/>
                  <a:pt x="3141627" y="151840"/>
                </a:cubicBezTo>
                <a:cubicBezTo>
                  <a:pt x="3012463" y="165295"/>
                  <a:pt x="2896753" y="237944"/>
                  <a:pt x="2756825" y="229872"/>
                </a:cubicBezTo>
                <a:cubicBezTo>
                  <a:pt x="2789116" y="192202"/>
                  <a:pt x="2824099" y="178747"/>
                  <a:pt x="2861770" y="170676"/>
                </a:cubicBezTo>
                <a:cubicBezTo>
                  <a:pt x="2950571" y="154531"/>
                  <a:pt x="3036681" y="135697"/>
                  <a:pt x="3120100" y="103408"/>
                </a:cubicBezTo>
                <a:cubicBezTo>
                  <a:pt x="3184681" y="76501"/>
                  <a:pt x="3251955" y="89954"/>
                  <a:pt x="3319228" y="76501"/>
                </a:cubicBezTo>
                <a:cubicBezTo>
                  <a:pt x="3351519" y="71119"/>
                  <a:pt x="3381119" y="65738"/>
                  <a:pt x="3399956" y="33449"/>
                </a:cubicBezTo>
                <a:cubicBezTo>
                  <a:pt x="3413410" y="14613"/>
                  <a:pt x="3434938" y="11922"/>
                  <a:pt x="3456465" y="6542"/>
                </a:cubicBezTo>
                <a:close/>
                <a:moveTo>
                  <a:pt x="2942330" y="0"/>
                </a:moveTo>
                <a:lnTo>
                  <a:pt x="3174123" y="0"/>
                </a:lnTo>
                <a:lnTo>
                  <a:pt x="3100717" y="23190"/>
                </a:lnTo>
                <a:cubicBezTo>
                  <a:pt x="3070822" y="34458"/>
                  <a:pt x="3041390" y="47575"/>
                  <a:pt x="3012463" y="63047"/>
                </a:cubicBezTo>
                <a:cubicBezTo>
                  <a:pt x="2829480" y="157222"/>
                  <a:pt x="2624969" y="205656"/>
                  <a:pt x="2439295" y="291759"/>
                </a:cubicBezTo>
                <a:cubicBezTo>
                  <a:pt x="2420460" y="299831"/>
                  <a:pt x="2393550" y="310594"/>
                  <a:pt x="2380096" y="291759"/>
                </a:cubicBezTo>
                <a:cubicBezTo>
                  <a:pt x="2366641" y="272924"/>
                  <a:pt x="2382786" y="248706"/>
                  <a:pt x="2396241" y="229872"/>
                </a:cubicBezTo>
                <a:cubicBezTo>
                  <a:pt x="2409696" y="211037"/>
                  <a:pt x="2431223" y="197583"/>
                  <a:pt x="2452751" y="189511"/>
                </a:cubicBezTo>
                <a:cubicBezTo>
                  <a:pt x="2580570" y="142423"/>
                  <a:pt x="2707043" y="89281"/>
                  <a:pt x="2834861" y="39503"/>
                </a:cubicBezTo>
                <a:close/>
                <a:moveTo>
                  <a:pt x="2576296" y="0"/>
                </a:moveTo>
                <a:lnTo>
                  <a:pt x="2746997" y="0"/>
                </a:lnTo>
                <a:lnTo>
                  <a:pt x="2705697" y="14613"/>
                </a:lnTo>
                <a:cubicBezTo>
                  <a:pt x="2641116" y="41521"/>
                  <a:pt x="2573842" y="63047"/>
                  <a:pt x="2509260" y="87263"/>
                </a:cubicBezTo>
                <a:cubicBezTo>
                  <a:pt x="2498497" y="92645"/>
                  <a:pt x="2487732" y="106099"/>
                  <a:pt x="2476969" y="89954"/>
                </a:cubicBezTo>
                <a:cubicBezTo>
                  <a:pt x="2466205" y="76501"/>
                  <a:pt x="2471587" y="63047"/>
                  <a:pt x="2482350" y="52283"/>
                </a:cubicBezTo>
                <a:cubicBezTo>
                  <a:pt x="2506569" y="28067"/>
                  <a:pt x="2536169" y="11922"/>
                  <a:pt x="2565769" y="3850"/>
                </a:cubicBezTo>
                <a:close/>
              </a:path>
            </a:pathLst>
          </a:custGeom>
          <a:solidFill>
            <a:schemeClr val="bg1">
              <a:lumMod val="95000"/>
            </a:schemeClr>
          </a:solidFill>
        </p:spPr>
        <p:txBody>
          <a:bodyPr wrap="square" anchor="ctr">
            <a:noAutofit/>
          </a:bodyPr>
          <a:lstStyle>
            <a:lvl1pPr marL="0" indent="0" algn="ctr">
              <a:buNone/>
              <a:defRPr sz="1200">
                <a:latin typeface="Arial" pitchFamily="34" charset="0"/>
                <a:cs typeface="Arial" pitchFamily="34" charset="0"/>
              </a:defRPr>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r>
              <a:rPr lang="en-US" altLang="ko-KR" dirty="0"/>
              <a:t>Your Picture Here</a:t>
            </a:r>
            <a:endParaRPr lang="ko-KR" altLang="en-US" dirty="0"/>
          </a:p>
        </p:txBody>
      </p:sp>
    </p:spTree>
    <p:extLst>
      <p:ext uri="{BB962C8B-B14F-4D97-AF65-F5344CB8AC3E}">
        <p14:creationId xmlns:p14="http://schemas.microsoft.com/office/powerpoint/2010/main" val="1199585678"/>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0.xml"/><Relationship Id="rId13" Type="http://schemas.openxmlformats.org/officeDocument/2006/relationships/slideLayout" Target="../slideLayouts/slideLayout15.xml"/><Relationship Id="rId18" Type="http://schemas.openxmlformats.org/officeDocument/2006/relationships/slideLayout" Target="../slideLayouts/slideLayout20.xml"/><Relationship Id="rId3" Type="http://schemas.openxmlformats.org/officeDocument/2006/relationships/slideLayout" Target="../slideLayouts/slideLayout5.xml"/><Relationship Id="rId21" Type="http://schemas.openxmlformats.org/officeDocument/2006/relationships/slideLayout" Target="../slideLayouts/slideLayout23.xml"/><Relationship Id="rId7" Type="http://schemas.openxmlformats.org/officeDocument/2006/relationships/slideLayout" Target="../slideLayouts/slideLayout9.xml"/><Relationship Id="rId12" Type="http://schemas.openxmlformats.org/officeDocument/2006/relationships/slideLayout" Target="../slideLayouts/slideLayout14.xml"/><Relationship Id="rId17" Type="http://schemas.openxmlformats.org/officeDocument/2006/relationships/slideLayout" Target="../slideLayouts/slideLayout19.xml"/><Relationship Id="rId2" Type="http://schemas.openxmlformats.org/officeDocument/2006/relationships/slideLayout" Target="../slideLayouts/slideLayout4.xml"/><Relationship Id="rId16" Type="http://schemas.openxmlformats.org/officeDocument/2006/relationships/slideLayout" Target="../slideLayouts/slideLayout18.xml"/><Relationship Id="rId20" Type="http://schemas.openxmlformats.org/officeDocument/2006/relationships/slideLayout" Target="../slideLayouts/slideLayout22.xml"/><Relationship Id="rId1" Type="http://schemas.openxmlformats.org/officeDocument/2006/relationships/slideLayout" Target="../slideLayouts/slideLayout3.xml"/><Relationship Id="rId6" Type="http://schemas.openxmlformats.org/officeDocument/2006/relationships/slideLayout" Target="../slideLayouts/slideLayout8.xml"/><Relationship Id="rId11" Type="http://schemas.openxmlformats.org/officeDocument/2006/relationships/slideLayout" Target="../slideLayouts/slideLayout13.xml"/><Relationship Id="rId5" Type="http://schemas.openxmlformats.org/officeDocument/2006/relationships/slideLayout" Target="../slideLayouts/slideLayout7.xml"/><Relationship Id="rId15" Type="http://schemas.openxmlformats.org/officeDocument/2006/relationships/slideLayout" Target="../slideLayouts/slideLayout17.xml"/><Relationship Id="rId10" Type="http://schemas.openxmlformats.org/officeDocument/2006/relationships/slideLayout" Target="../slideLayouts/slideLayout12.xml"/><Relationship Id="rId19" Type="http://schemas.openxmlformats.org/officeDocument/2006/relationships/slideLayout" Target="../slideLayouts/slideLayout21.xml"/><Relationship Id="rId4" Type="http://schemas.openxmlformats.org/officeDocument/2006/relationships/slideLayout" Target="../slideLayouts/slideLayout6.xml"/><Relationship Id="rId9" Type="http://schemas.openxmlformats.org/officeDocument/2006/relationships/slideLayout" Target="../slideLayouts/slideLayout11.xml"/><Relationship Id="rId14" Type="http://schemas.openxmlformats.org/officeDocument/2006/relationships/slideLayout" Target="../slideLayouts/slideLayout16.xml"/><Relationship Id="rId22"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2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045990320"/>
      </p:ext>
    </p:extLst>
  </p:cSld>
  <p:clrMap bg1="lt1" tx1="dk1" bg2="lt2" tx2="dk2" accent1="accent1" accent2="accent2" accent3="accent3" accent4="accent4" accent5="accent5" accent6="accent6" hlink="hlink" folHlink="folHlink"/>
  <p:sldLayoutIdLst>
    <p:sldLayoutId id="2147483649" r:id="rId1"/>
    <p:sldLayoutId id="2147483650" r:id="rId2"/>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615311501"/>
      </p:ext>
    </p:extLst>
  </p:cSld>
  <p:clrMap bg1="lt1" tx1="dk1" bg2="lt2" tx2="dk2" accent1="accent1" accent2="accent2" accent3="accent3" accent4="accent4" accent5="accent5" accent6="accent6" hlink="hlink" folHlink="folHlink"/>
  <p:sldLayoutIdLst>
    <p:sldLayoutId id="2147483652" r:id="rId1"/>
    <p:sldLayoutId id="214748365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 id="2147483684" r:id="rId12"/>
    <p:sldLayoutId id="2147483685" r:id="rId13"/>
    <p:sldLayoutId id="2147483686" r:id="rId14"/>
    <p:sldLayoutId id="2147483689" r:id="rId15"/>
    <p:sldLayoutId id="2147483688" r:id="rId16"/>
    <p:sldLayoutId id="2147483687" r:id="rId17"/>
    <p:sldLayoutId id="2147483671" r:id="rId18"/>
    <p:sldLayoutId id="2147483672" r:id="rId19"/>
    <p:sldLayoutId id="2147483690" r:id="rId20"/>
    <p:sldLayoutId id="2147483691" r:id="rId21"/>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198408049"/>
      </p:ext>
    </p:extLst>
  </p:cSld>
  <p:clrMap bg1="lt1" tx1="dk1" bg2="lt2" tx2="dk2" accent1="accent1" accent2="accent2" accent3="accent3" accent4="accent4" accent5="accent5" accent6="accent6" hlink="hlink" folHlink="folHlink"/>
  <p:sldLayoutIdLst>
    <p:sldLayoutId id="2147483674" r:id="rId1"/>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hyperlink" Target="http://www.free-powerpoint-templates-design.com/" TargetMode="Externa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Layout" Target="../slideLayouts/slideLayout9.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8.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0.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image" Target="../media/image20.jpeg"/><Relationship Id="rId1" Type="http://schemas.openxmlformats.org/officeDocument/2006/relationships/slideLayout" Target="../slideLayouts/slideLayout11.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image" Target="../media/image22.jpeg"/><Relationship Id="rId1" Type="http://schemas.openxmlformats.org/officeDocument/2006/relationships/slideLayout" Target="../slideLayouts/slideLayout13.xml"/><Relationship Id="rId4" Type="http://schemas.openxmlformats.org/officeDocument/2006/relationships/image" Target="../media/image24.jpe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1.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chart" Target="../charts/chart2.xml"/><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Layout" Target="../slideLayouts/slideLayout15.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image" Target="../media/image26.jpeg"/><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3.xml.rels><?xml version="1.0" encoding="UTF-8" standalone="yes"?>
<Relationships xmlns="http://schemas.openxmlformats.org/package/2006/relationships"><Relationship Id="rId2" Type="http://schemas.openxmlformats.org/officeDocument/2006/relationships/image" Target="../media/image28.jpg"/><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16.png"/><Relationship Id="rId1" Type="http://schemas.openxmlformats.org/officeDocument/2006/relationships/slideLayout" Target="../slideLayouts/slideLayout20.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2.xml"/></Relationships>
</file>

<file path=ppt/slides/_rels/slide5.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image" Target="../media/image13.jpeg"/><Relationship Id="rId1" Type="http://schemas.openxmlformats.org/officeDocument/2006/relationships/slideLayout" Target="../slideLayouts/slideLayout6.xml"/><Relationship Id="rId4" Type="http://schemas.openxmlformats.org/officeDocument/2006/relationships/image" Target="../media/image15.jpeg"/></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3.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3.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3.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3.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3.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2.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3.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3.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3.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3.xml"/></Relationships>
</file>

<file path=ppt/slides/_rels/slide6.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16.png"/><Relationship Id="rId1" Type="http://schemas.openxmlformats.org/officeDocument/2006/relationships/slideLayout" Target="../slideLayouts/slideLayout3.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2.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그룹 21">
            <a:extLst>
              <a:ext uri="{FF2B5EF4-FFF2-40B4-BE49-F238E27FC236}">
                <a16:creationId xmlns:a16="http://schemas.microsoft.com/office/drawing/2014/main" id="{17D37BB6-BA94-4617-B942-1F9B66EBC35E}"/>
              </a:ext>
            </a:extLst>
          </p:cNvPr>
          <p:cNvGrpSpPr/>
          <p:nvPr/>
        </p:nvGrpSpPr>
        <p:grpSpPr>
          <a:xfrm>
            <a:off x="5545350" y="3249365"/>
            <a:ext cx="6387403" cy="3671583"/>
            <a:chOff x="2614916" y="1761413"/>
            <a:chExt cx="6387403" cy="3671583"/>
          </a:xfrm>
        </p:grpSpPr>
        <p:sp>
          <p:nvSpPr>
            <p:cNvPr id="23" name="TextBox 22">
              <a:hlinkClick r:id="rId2"/>
              <a:extLst>
                <a:ext uri="{FF2B5EF4-FFF2-40B4-BE49-F238E27FC236}">
                  <a16:creationId xmlns:a16="http://schemas.microsoft.com/office/drawing/2014/main" id="{D6A79285-3107-4BC0-8875-8EF27C571FEF}"/>
                </a:ext>
              </a:extLst>
            </p:cNvPr>
            <p:cNvSpPr txBox="1"/>
            <p:nvPr/>
          </p:nvSpPr>
          <p:spPr>
            <a:xfrm>
              <a:off x="3452950" y="4612114"/>
              <a:ext cx="5286101" cy="246221"/>
            </a:xfrm>
            <a:prstGeom prst="rect">
              <a:avLst/>
            </a:prstGeom>
            <a:noFill/>
          </p:spPr>
          <p:txBody>
            <a:bodyPr wrap="square" rtlCol="0" anchor="ctr">
              <a:spAutoFit/>
            </a:bodyPr>
            <a:lstStyle/>
            <a:p>
              <a:pPr algn="r"/>
              <a:endParaRPr lang="ko-KR" altLang="en-US" sz="1000" dirty="0">
                <a:solidFill>
                  <a:schemeClr val="tx1">
                    <a:lumMod val="75000"/>
                    <a:lumOff val="25000"/>
                  </a:schemeClr>
                </a:solidFill>
                <a:cs typeface="B Nazanin" panose="00000700000000000000" pitchFamily="2" charset="-78"/>
              </a:endParaRPr>
            </a:p>
          </p:txBody>
        </p:sp>
        <p:sp>
          <p:nvSpPr>
            <p:cNvPr id="24" name="TextBox 23">
              <a:extLst>
                <a:ext uri="{FF2B5EF4-FFF2-40B4-BE49-F238E27FC236}">
                  <a16:creationId xmlns:a16="http://schemas.microsoft.com/office/drawing/2014/main" id="{C8B135A4-E404-492F-A148-A6DA3E196F2F}"/>
                </a:ext>
              </a:extLst>
            </p:cNvPr>
            <p:cNvSpPr txBox="1"/>
            <p:nvPr/>
          </p:nvSpPr>
          <p:spPr>
            <a:xfrm>
              <a:off x="2614916" y="1761413"/>
              <a:ext cx="6291608" cy="3671583"/>
            </a:xfrm>
            <a:prstGeom prst="rect">
              <a:avLst/>
            </a:prstGeom>
            <a:noFill/>
          </p:spPr>
          <p:txBody>
            <a:bodyPr wrap="square" rtlCol="0" anchor="ctr">
              <a:spAutoFit/>
            </a:bodyPr>
            <a:lstStyle/>
            <a:p>
              <a:pPr algn="r">
                <a:lnSpc>
                  <a:spcPct val="150000"/>
                </a:lnSpc>
              </a:pPr>
              <a:r>
                <a:rPr lang="fa-IR" sz="4000" dirty="0">
                  <a:effectLst/>
                  <a:ea typeface="Times New Roman" panose="02020603050405020304" pitchFamily="18" charset="0"/>
                  <a:cs typeface="B Nazanin" panose="00000700000000000000" pitchFamily="2" charset="-78"/>
                </a:rPr>
                <a:t>قالب پاورپوینت بازاریابی </a:t>
              </a:r>
            </a:p>
            <a:p>
              <a:pPr algn="r">
                <a:lnSpc>
                  <a:spcPct val="150000"/>
                </a:lnSpc>
              </a:pPr>
              <a:r>
                <a:rPr lang="fa-IR" sz="4000" dirty="0">
                  <a:effectLst/>
                  <a:highlight>
                    <a:srgbClr val="00FFFF"/>
                  </a:highlight>
                  <a:ea typeface="Times New Roman" panose="02020603050405020304" pitchFamily="18" charset="0"/>
                  <a:cs typeface="B Nazanin" panose="00000700000000000000" pitchFamily="2" charset="-78"/>
                </a:rPr>
                <a:t>(تم: رسانه های اجتماعی) </a:t>
              </a:r>
              <a:endParaRPr lang="fa-IR" sz="4000" dirty="0">
                <a:highlight>
                  <a:srgbClr val="00FFFF"/>
                </a:highlight>
                <a:ea typeface="Times New Roman" panose="02020603050405020304" pitchFamily="18" charset="0"/>
                <a:cs typeface="B Nazanin" panose="00000700000000000000" pitchFamily="2" charset="-78"/>
              </a:endParaRPr>
            </a:p>
            <a:p>
              <a:pPr algn="r">
                <a:lnSpc>
                  <a:spcPct val="150000"/>
                </a:lnSpc>
              </a:pPr>
              <a:r>
                <a:rPr lang="fa-IR" altLang="ko-KR" sz="4000" dirty="0">
                  <a:solidFill>
                    <a:schemeClr val="tx1">
                      <a:lumMod val="75000"/>
                      <a:lumOff val="25000"/>
                    </a:schemeClr>
                  </a:solidFill>
                  <a:latin typeface="+mj-lt"/>
                  <a:cs typeface="B Nazanin" panose="00000700000000000000" pitchFamily="2" charset="-78"/>
                </a:rPr>
                <a:t>– 61 اسلاید</a:t>
              </a:r>
            </a:p>
            <a:p>
              <a:pPr algn="r">
                <a:lnSpc>
                  <a:spcPct val="150000"/>
                </a:lnSpc>
              </a:pPr>
              <a:endParaRPr lang="ko-KR" altLang="en-US" sz="4000" dirty="0">
                <a:solidFill>
                  <a:schemeClr val="tx1">
                    <a:lumMod val="75000"/>
                    <a:lumOff val="25000"/>
                  </a:schemeClr>
                </a:solidFill>
                <a:latin typeface="+mj-lt"/>
                <a:cs typeface="B Nazanin" panose="00000700000000000000" pitchFamily="2" charset="-78"/>
              </a:endParaRPr>
            </a:p>
          </p:txBody>
        </p:sp>
        <p:sp>
          <p:nvSpPr>
            <p:cNvPr id="35" name="TextBox 34">
              <a:extLst>
                <a:ext uri="{FF2B5EF4-FFF2-40B4-BE49-F238E27FC236}">
                  <a16:creationId xmlns:a16="http://schemas.microsoft.com/office/drawing/2014/main" id="{E40B7C1A-C50C-404D-A7B2-1762B76D5ED9}"/>
                </a:ext>
              </a:extLst>
            </p:cNvPr>
            <p:cNvSpPr txBox="1"/>
            <p:nvPr/>
          </p:nvSpPr>
          <p:spPr>
            <a:xfrm>
              <a:off x="3716217" y="4678725"/>
              <a:ext cx="5286102" cy="379656"/>
            </a:xfrm>
            <a:prstGeom prst="rect">
              <a:avLst/>
            </a:prstGeom>
            <a:noFill/>
          </p:spPr>
          <p:txBody>
            <a:bodyPr wrap="square" rtlCol="0" anchor="ctr">
              <a:spAutoFit/>
            </a:bodyPr>
            <a:lstStyle/>
            <a:p>
              <a:pPr algn="r"/>
              <a:r>
                <a:rPr lang="fa-IR" altLang="ko-KR" sz="1867" dirty="0">
                  <a:solidFill>
                    <a:schemeClr val="tx1">
                      <a:lumMod val="75000"/>
                      <a:lumOff val="25000"/>
                    </a:schemeClr>
                  </a:solidFill>
                  <a:cs typeface="B Nazanin" panose="00000700000000000000" pitchFamily="2" charset="-78"/>
                </a:rPr>
                <a:t>زیرنویس ارائه خود را وارد کنید</a:t>
              </a:r>
              <a:endParaRPr lang="ko-KR" altLang="en-US" sz="1867" dirty="0">
                <a:solidFill>
                  <a:schemeClr val="tx1">
                    <a:lumMod val="75000"/>
                    <a:lumOff val="25000"/>
                  </a:schemeClr>
                </a:solidFill>
                <a:cs typeface="B Nazanin" panose="00000700000000000000" pitchFamily="2" charset="-78"/>
              </a:endParaRPr>
            </a:p>
          </p:txBody>
        </p:sp>
      </p:grpSp>
    </p:spTree>
    <p:extLst>
      <p:ext uri="{BB962C8B-B14F-4D97-AF65-F5344CB8AC3E}">
        <p14:creationId xmlns:p14="http://schemas.microsoft.com/office/powerpoint/2010/main" val="111842719"/>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Oval 5">
            <a:extLst>
              <a:ext uri="{FF2B5EF4-FFF2-40B4-BE49-F238E27FC236}">
                <a16:creationId xmlns:a16="http://schemas.microsoft.com/office/drawing/2014/main" id="{2AFAEAC2-F074-45A5-8425-B2B4497BBC1A}"/>
              </a:ext>
            </a:extLst>
          </p:cNvPr>
          <p:cNvSpPr/>
          <p:nvPr/>
        </p:nvSpPr>
        <p:spPr>
          <a:xfrm>
            <a:off x="1402473" y="2298768"/>
            <a:ext cx="1739890" cy="1739890"/>
          </a:xfrm>
          <a:prstGeom prst="ellipse">
            <a:avLst/>
          </a:prstGeom>
          <a:solidFill>
            <a:schemeClr val="accent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4" name="Freeform: Shape 8">
            <a:extLst>
              <a:ext uri="{FF2B5EF4-FFF2-40B4-BE49-F238E27FC236}">
                <a16:creationId xmlns:a16="http://schemas.microsoft.com/office/drawing/2014/main" id="{41DC28A3-6713-443D-8F35-75FD27242152}"/>
              </a:ext>
            </a:extLst>
          </p:cNvPr>
          <p:cNvSpPr/>
          <p:nvPr/>
        </p:nvSpPr>
        <p:spPr>
          <a:xfrm>
            <a:off x="917419" y="1844496"/>
            <a:ext cx="2324899" cy="2328142"/>
          </a:xfrm>
          <a:custGeom>
            <a:avLst/>
            <a:gdLst>
              <a:gd name="connsiteX0" fmla="*/ 1164071 w 2324899"/>
              <a:gd name="connsiteY0" fmla="*/ 0 h 2328142"/>
              <a:gd name="connsiteX1" fmla="*/ 2322132 w 2324899"/>
              <a:gd name="connsiteY1" fmla="*/ 1045052 h 2328142"/>
              <a:gd name="connsiteX2" fmla="*/ 2324899 w 2324899"/>
              <a:gd name="connsiteY2" fmla="*/ 1099850 h 2328142"/>
              <a:gd name="connsiteX3" fmla="*/ 2260722 w 2324899"/>
              <a:gd name="connsiteY3" fmla="*/ 1103091 h 2328142"/>
              <a:gd name="connsiteX4" fmla="*/ 1215670 w 2324899"/>
              <a:gd name="connsiteY4" fmla="*/ 2261152 h 2328142"/>
              <a:gd name="connsiteX5" fmla="*/ 1218854 w 2324899"/>
              <a:gd name="connsiteY5" fmla="*/ 2324201 h 2328142"/>
              <a:gd name="connsiteX6" fmla="*/ 1164071 w 2324899"/>
              <a:gd name="connsiteY6" fmla="*/ 2328142 h 2328142"/>
              <a:gd name="connsiteX7" fmla="*/ 0 w 2324899"/>
              <a:gd name="connsiteY7" fmla="*/ 1164071 h 2328142"/>
              <a:gd name="connsiteX8" fmla="*/ 1164071 w 2324899"/>
              <a:gd name="connsiteY8" fmla="*/ 0 h 2328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899" h="2328142">
                <a:moveTo>
                  <a:pt x="1164071" y="0"/>
                </a:moveTo>
                <a:cubicBezTo>
                  <a:pt x="1766789" y="0"/>
                  <a:pt x="2262520" y="458062"/>
                  <a:pt x="2322132" y="1045052"/>
                </a:cubicBezTo>
                <a:lnTo>
                  <a:pt x="2324899" y="1099850"/>
                </a:lnTo>
                <a:lnTo>
                  <a:pt x="2260722" y="1103091"/>
                </a:lnTo>
                <a:cubicBezTo>
                  <a:pt x="1673732" y="1162703"/>
                  <a:pt x="1215670" y="1658434"/>
                  <a:pt x="1215670" y="2261152"/>
                </a:cubicBezTo>
                <a:lnTo>
                  <a:pt x="1218854" y="2324201"/>
                </a:lnTo>
                <a:lnTo>
                  <a:pt x="1164071" y="2328142"/>
                </a:lnTo>
                <a:cubicBezTo>
                  <a:pt x="521172" y="2328142"/>
                  <a:pt x="0" y="1806970"/>
                  <a:pt x="0" y="1164071"/>
                </a:cubicBezTo>
                <a:cubicBezTo>
                  <a:pt x="0" y="521172"/>
                  <a:pt x="521172" y="0"/>
                  <a:pt x="1164071" y="0"/>
                </a:cubicBezTo>
                <a:close/>
              </a:path>
            </a:pathLst>
          </a:custGeom>
          <a:gradFill flip="none" rotWithShape="1">
            <a:gsLst>
              <a:gs pos="0">
                <a:schemeClr val="bg1">
                  <a:lumMod val="87000"/>
                </a:schemeClr>
              </a:gs>
              <a:gs pos="100000">
                <a:schemeClr val="bg1"/>
              </a:gs>
            </a:gsLst>
            <a:lin ang="8100000" scaled="1"/>
            <a:tileRect/>
          </a:gradFill>
          <a:ln w="6350">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800">
              <a:solidFill>
                <a:schemeClr val="tx1">
                  <a:lumMod val="65000"/>
                  <a:lumOff val="35000"/>
                </a:schemeClr>
              </a:solidFill>
              <a:cs typeface="B Nazanin" panose="00000700000000000000" pitchFamily="2" charset="-78"/>
            </a:endParaRPr>
          </a:p>
        </p:txBody>
      </p:sp>
      <p:grpSp>
        <p:nvGrpSpPr>
          <p:cNvPr id="5" name="Group 18">
            <a:extLst>
              <a:ext uri="{FF2B5EF4-FFF2-40B4-BE49-F238E27FC236}">
                <a16:creationId xmlns:a16="http://schemas.microsoft.com/office/drawing/2014/main" id="{D7DA1A6C-74EA-439E-B973-7019E1A3E698}"/>
              </a:ext>
            </a:extLst>
          </p:cNvPr>
          <p:cNvGrpSpPr/>
          <p:nvPr/>
        </p:nvGrpSpPr>
        <p:grpSpPr>
          <a:xfrm>
            <a:off x="1113347" y="2269903"/>
            <a:ext cx="1503105" cy="1477328"/>
            <a:chOff x="2551706" y="4283314"/>
            <a:chExt cx="1403938" cy="1477328"/>
          </a:xfrm>
        </p:grpSpPr>
        <p:sp>
          <p:nvSpPr>
            <p:cNvPr id="6" name="TextBox 5">
              <a:extLst>
                <a:ext uri="{FF2B5EF4-FFF2-40B4-BE49-F238E27FC236}">
                  <a16:creationId xmlns:a16="http://schemas.microsoft.com/office/drawing/2014/main" id="{9BCDE359-70C1-4B07-AFED-1EEDB760B6D2}"/>
                </a:ext>
              </a:extLst>
            </p:cNvPr>
            <p:cNvSpPr txBox="1"/>
            <p:nvPr/>
          </p:nvSpPr>
          <p:spPr>
            <a:xfrm>
              <a:off x="2551706" y="4560313"/>
              <a:ext cx="1403938" cy="1200329"/>
            </a:xfrm>
            <a:prstGeom prst="rect">
              <a:avLst/>
            </a:prstGeom>
            <a:noFill/>
          </p:spPr>
          <p:txBody>
            <a:bodyPr wrap="square" rtlCol="0">
              <a:spAutoFit/>
            </a:bodyPr>
            <a:lstStyle/>
            <a:p>
              <a:pPr algn="ctr" rtl="1"/>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65000"/>
                    <a:lumOff val="35000"/>
                  </a:schemeClr>
                </a:solidFill>
                <a:cs typeface="B Nazanin" panose="00000700000000000000" pitchFamily="2" charset="-78"/>
              </a:endParaRPr>
            </a:p>
          </p:txBody>
        </p:sp>
        <p:sp>
          <p:nvSpPr>
            <p:cNvPr id="7" name="TextBox 6">
              <a:extLst>
                <a:ext uri="{FF2B5EF4-FFF2-40B4-BE49-F238E27FC236}">
                  <a16:creationId xmlns:a16="http://schemas.microsoft.com/office/drawing/2014/main" id="{77DC3565-1EC8-47C8-960D-E7D5563409AC}"/>
                </a:ext>
              </a:extLst>
            </p:cNvPr>
            <p:cNvSpPr txBox="1"/>
            <p:nvPr/>
          </p:nvSpPr>
          <p:spPr>
            <a:xfrm>
              <a:off x="2551707" y="4283314"/>
              <a:ext cx="1403937" cy="276999"/>
            </a:xfrm>
            <a:prstGeom prst="rect">
              <a:avLst/>
            </a:prstGeom>
            <a:noFill/>
          </p:spPr>
          <p:txBody>
            <a:bodyPr wrap="square" rtlCol="0">
              <a:spAutoFit/>
            </a:bodyPr>
            <a:lstStyle/>
            <a:p>
              <a:pPr algn="r" rtl="1"/>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grpSp>
      <p:sp>
        <p:nvSpPr>
          <p:cNvPr id="8" name="TextBox 7">
            <a:extLst>
              <a:ext uri="{FF2B5EF4-FFF2-40B4-BE49-F238E27FC236}">
                <a16:creationId xmlns:a16="http://schemas.microsoft.com/office/drawing/2014/main" id="{A1AE0EC6-168D-4D49-A291-0818A6C23148}"/>
              </a:ext>
            </a:extLst>
          </p:cNvPr>
          <p:cNvSpPr txBox="1"/>
          <p:nvPr/>
        </p:nvSpPr>
        <p:spPr>
          <a:xfrm>
            <a:off x="2396129" y="3252876"/>
            <a:ext cx="649842" cy="523220"/>
          </a:xfrm>
          <a:prstGeom prst="rect">
            <a:avLst/>
          </a:prstGeom>
          <a:noFill/>
        </p:spPr>
        <p:txBody>
          <a:bodyPr wrap="square" lIns="108000" rIns="108000" rtlCol="0">
            <a:spAutoFit/>
          </a:bodyPr>
          <a:lstStyle/>
          <a:p>
            <a:pPr algn="ctr" rtl="1"/>
            <a:r>
              <a:rPr lang="en-US" altLang="ko-KR" sz="2800" b="1" dirty="0">
                <a:solidFill>
                  <a:schemeClr val="bg1"/>
                </a:solidFill>
                <a:cs typeface="B Nazanin" panose="00000700000000000000" pitchFamily="2" charset="-78"/>
              </a:rPr>
              <a:t>01</a:t>
            </a:r>
            <a:endParaRPr lang="ko-KR" altLang="en-US" sz="2800" b="1" dirty="0">
              <a:solidFill>
                <a:schemeClr val="bg1"/>
              </a:solidFill>
              <a:cs typeface="B Nazanin" panose="00000700000000000000" pitchFamily="2" charset="-78"/>
            </a:endParaRPr>
          </a:p>
        </p:txBody>
      </p:sp>
      <p:sp>
        <p:nvSpPr>
          <p:cNvPr id="9" name="Oval 25">
            <a:extLst>
              <a:ext uri="{FF2B5EF4-FFF2-40B4-BE49-F238E27FC236}">
                <a16:creationId xmlns:a16="http://schemas.microsoft.com/office/drawing/2014/main" id="{7C742F80-73B1-40E3-B518-F596B5E5F0C5}"/>
              </a:ext>
            </a:extLst>
          </p:cNvPr>
          <p:cNvSpPr/>
          <p:nvPr/>
        </p:nvSpPr>
        <p:spPr>
          <a:xfrm>
            <a:off x="6757021" y="2298768"/>
            <a:ext cx="1739890" cy="1739890"/>
          </a:xfrm>
          <a:prstGeom prst="ellipse">
            <a:avLst/>
          </a:prstGeom>
          <a:solidFill>
            <a:schemeClr val="accent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10" name="Freeform: Shape 26">
            <a:extLst>
              <a:ext uri="{FF2B5EF4-FFF2-40B4-BE49-F238E27FC236}">
                <a16:creationId xmlns:a16="http://schemas.microsoft.com/office/drawing/2014/main" id="{2F69D8DE-3F34-492F-BCAE-967844A091CD}"/>
              </a:ext>
            </a:extLst>
          </p:cNvPr>
          <p:cNvSpPr/>
          <p:nvPr/>
        </p:nvSpPr>
        <p:spPr>
          <a:xfrm>
            <a:off x="6271967" y="1844496"/>
            <a:ext cx="2324899" cy="2328142"/>
          </a:xfrm>
          <a:custGeom>
            <a:avLst/>
            <a:gdLst>
              <a:gd name="connsiteX0" fmla="*/ 1164071 w 2324899"/>
              <a:gd name="connsiteY0" fmla="*/ 0 h 2328142"/>
              <a:gd name="connsiteX1" fmla="*/ 2322132 w 2324899"/>
              <a:gd name="connsiteY1" fmla="*/ 1045052 h 2328142"/>
              <a:gd name="connsiteX2" fmla="*/ 2324899 w 2324899"/>
              <a:gd name="connsiteY2" fmla="*/ 1099850 h 2328142"/>
              <a:gd name="connsiteX3" fmla="*/ 2260722 w 2324899"/>
              <a:gd name="connsiteY3" fmla="*/ 1103091 h 2328142"/>
              <a:gd name="connsiteX4" fmla="*/ 1215670 w 2324899"/>
              <a:gd name="connsiteY4" fmla="*/ 2261152 h 2328142"/>
              <a:gd name="connsiteX5" fmla="*/ 1218854 w 2324899"/>
              <a:gd name="connsiteY5" fmla="*/ 2324201 h 2328142"/>
              <a:gd name="connsiteX6" fmla="*/ 1164071 w 2324899"/>
              <a:gd name="connsiteY6" fmla="*/ 2328142 h 2328142"/>
              <a:gd name="connsiteX7" fmla="*/ 0 w 2324899"/>
              <a:gd name="connsiteY7" fmla="*/ 1164071 h 2328142"/>
              <a:gd name="connsiteX8" fmla="*/ 1164071 w 2324899"/>
              <a:gd name="connsiteY8" fmla="*/ 0 h 2328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899" h="2328142">
                <a:moveTo>
                  <a:pt x="1164071" y="0"/>
                </a:moveTo>
                <a:cubicBezTo>
                  <a:pt x="1766789" y="0"/>
                  <a:pt x="2262520" y="458062"/>
                  <a:pt x="2322132" y="1045052"/>
                </a:cubicBezTo>
                <a:lnTo>
                  <a:pt x="2324899" y="1099850"/>
                </a:lnTo>
                <a:lnTo>
                  <a:pt x="2260722" y="1103091"/>
                </a:lnTo>
                <a:cubicBezTo>
                  <a:pt x="1673732" y="1162703"/>
                  <a:pt x="1215670" y="1658434"/>
                  <a:pt x="1215670" y="2261152"/>
                </a:cubicBezTo>
                <a:lnTo>
                  <a:pt x="1218854" y="2324201"/>
                </a:lnTo>
                <a:lnTo>
                  <a:pt x="1164071" y="2328142"/>
                </a:lnTo>
                <a:cubicBezTo>
                  <a:pt x="521172" y="2328142"/>
                  <a:pt x="0" y="1806970"/>
                  <a:pt x="0" y="1164071"/>
                </a:cubicBezTo>
                <a:cubicBezTo>
                  <a:pt x="0" y="521172"/>
                  <a:pt x="521172" y="0"/>
                  <a:pt x="1164071" y="0"/>
                </a:cubicBezTo>
                <a:close/>
              </a:path>
            </a:pathLst>
          </a:custGeom>
          <a:gradFill flip="none" rotWithShape="1">
            <a:gsLst>
              <a:gs pos="0">
                <a:schemeClr val="bg1">
                  <a:lumMod val="87000"/>
                </a:schemeClr>
              </a:gs>
              <a:gs pos="100000">
                <a:schemeClr val="bg1"/>
              </a:gs>
            </a:gsLst>
            <a:lin ang="8100000" scaled="1"/>
            <a:tileRect/>
          </a:gradFill>
          <a:ln w="6350">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800">
              <a:solidFill>
                <a:schemeClr val="tx1">
                  <a:lumMod val="65000"/>
                  <a:lumOff val="35000"/>
                </a:schemeClr>
              </a:solidFill>
              <a:cs typeface="B Nazanin" panose="00000700000000000000" pitchFamily="2" charset="-78"/>
            </a:endParaRPr>
          </a:p>
        </p:txBody>
      </p:sp>
      <p:grpSp>
        <p:nvGrpSpPr>
          <p:cNvPr id="11" name="Group 27">
            <a:extLst>
              <a:ext uri="{FF2B5EF4-FFF2-40B4-BE49-F238E27FC236}">
                <a16:creationId xmlns:a16="http://schemas.microsoft.com/office/drawing/2014/main" id="{B0B756E5-3E52-4C84-ADBD-A7FE7C5DEBAE}"/>
              </a:ext>
            </a:extLst>
          </p:cNvPr>
          <p:cNvGrpSpPr/>
          <p:nvPr/>
        </p:nvGrpSpPr>
        <p:grpSpPr>
          <a:xfrm>
            <a:off x="6467895" y="2269903"/>
            <a:ext cx="1503105" cy="1477328"/>
            <a:chOff x="2551706" y="4283314"/>
            <a:chExt cx="1403938" cy="1477328"/>
          </a:xfrm>
        </p:grpSpPr>
        <p:sp>
          <p:nvSpPr>
            <p:cNvPr id="12" name="TextBox 11">
              <a:extLst>
                <a:ext uri="{FF2B5EF4-FFF2-40B4-BE49-F238E27FC236}">
                  <a16:creationId xmlns:a16="http://schemas.microsoft.com/office/drawing/2014/main" id="{7C5D6226-01E8-4943-9312-43EEE7D84556}"/>
                </a:ext>
              </a:extLst>
            </p:cNvPr>
            <p:cNvSpPr txBox="1"/>
            <p:nvPr/>
          </p:nvSpPr>
          <p:spPr>
            <a:xfrm>
              <a:off x="2551706" y="4560313"/>
              <a:ext cx="1403938" cy="1200329"/>
            </a:xfrm>
            <a:prstGeom prst="rect">
              <a:avLst/>
            </a:prstGeom>
            <a:noFill/>
          </p:spPr>
          <p:txBody>
            <a:bodyPr wrap="square" rtlCol="0">
              <a:spAutoFit/>
            </a:bodyPr>
            <a:lstStyle/>
            <a:p>
              <a:pPr algn="ctr"/>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65000"/>
                    <a:lumOff val="35000"/>
                  </a:schemeClr>
                </a:solidFill>
                <a:cs typeface="B Nazanin" panose="00000700000000000000" pitchFamily="2" charset="-78"/>
              </a:endParaRPr>
            </a:p>
          </p:txBody>
        </p:sp>
        <p:sp>
          <p:nvSpPr>
            <p:cNvPr id="13" name="TextBox 12">
              <a:extLst>
                <a:ext uri="{FF2B5EF4-FFF2-40B4-BE49-F238E27FC236}">
                  <a16:creationId xmlns:a16="http://schemas.microsoft.com/office/drawing/2014/main" id="{D8E89AC9-AAEB-4B6D-A76D-1FC681C8F9E0}"/>
                </a:ext>
              </a:extLst>
            </p:cNvPr>
            <p:cNvSpPr txBox="1"/>
            <p:nvPr/>
          </p:nvSpPr>
          <p:spPr>
            <a:xfrm>
              <a:off x="2551707" y="4283314"/>
              <a:ext cx="1403937" cy="276999"/>
            </a:xfrm>
            <a:prstGeom prst="rect">
              <a:avLst/>
            </a:prstGeom>
            <a:noFill/>
          </p:spPr>
          <p:txBody>
            <a:bodyPr wrap="square" rtlCol="0">
              <a:spAutoFit/>
            </a:bodyPr>
            <a:lstStyle/>
            <a:p>
              <a:pPr algn="r" rtl="1"/>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grpSp>
      <p:sp>
        <p:nvSpPr>
          <p:cNvPr id="14" name="TextBox 13">
            <a:extLst>
              <a:ext uri="{FF2B5EF4-FFF2-40B4-BE49-F238E27FC236}">
                <a16:creationId xmlns:a16="http://schemas.microsoft.com/office/drawing/2014/main" id="{F1D46456-94EA-4734-8A2F-1BE825EC2700}"/>
              </a:ext>
            </a:extLst>
          </p:cNvPr>
          <p:cNvSpPr txBox="1"/>
          <p:nvPr/>
        </p:nvSpPr>
        <p:spPr>
          <a:xfrm>
            <a:off x="7750677" y="3252876"/>
            <a:ext cx="649842" cy="523220"/>
          </a:xfrm>
          <a:prstGeom prst="rect">
            <a:avLst/>
          </a:prstGeom>
          <a:noFill/>
        </p:spPr>
        <p:txBody>
          <a:bodyPr wrap="square" lIns="108000" rIns="108000" rtlCol="0">
            <a:spAutoFit/>
          </a:bodyPr>
          <a:lstStyle/>
          <a:p>
            <a:pPr algn="ctr" rtl="1"/>
            <a:r>
              <a:rPr lang="en-US" altLang="ko-KR" sz="2800" b="1" dirty="0">
                <a:solidFill>
                  <a:schemeClr val="bg1"/>
                </a:solidFill>
                <a:cs typeface="B Nazanin" panose="00000700000000000000" pitchFamily="2" charset="-78"/>
              </a:rPr>
              <a:t>03</a:t>
            </a:r>
            <a:endParaRPr lang="ko-KR" altLang="en-US" sz="2800" b="1" dirty="0">
              <a:solidFill>
                <a:schemeClr val="bg1"/>
              </a:solidFill>
              <a:cs typeface="B Nazanin" panose="00000700000000000000" pitchFamily="2" charset="-78"/>
            </a:endParaRPr>
          </a:p>
        </p:txBody>
      </p:sp>
      <p:sp>
        <p:nvSpPr>
          <p:cNvPr id="15" name="Oval 33">
            <a:extLst>
              <a:ext uri="{FF2B5EF4-FFF2-40B4-BE49-F238E27FC236}">
                <a16:creationId xmlns:a16="http://schemas.microsoft.com/office/drawing/2014/main" id="{CC7DBC83-D56D-4AEF-8438-16B93624C2C3}"/>
              </a:ext>
            </a:extLst>
          </p:cNvPr>
          <p:cNvSpPr/>
          <p:nvPr/>
        </p:nvSpPr>
        <p:spPr>
          <a:xfrm>
            <a:off x="4079747" y="2298768"/>
            <a:ext cx="1739890" cy="1739890"/>
          </a:xfrm>
          <a:prstGeom prst="ellipse">
            <a:avLst/>
          </a:prstGeom>
          <a:solidFill>
            <a:schemeClr val="accent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16" name="Freeform: Shape 34">
            <a:extLst>
              <a:ext uri="{FF2B5EF4-FFF2-40B4-BE49-F238E27FC236}">
                <a16:creationId xmlns:a16="http://schemas.microsoft.com/office/drawing/2014/main" id="{7C2DAF78-CA30-46EF-86F3-337174806909}"/>
              </a:ext>
            </a:extLst>
          </p:cNvPr>
          <p:cNvSpPr/>
          <p:nvPr/>
        </p:nvSpPr>
        <p:spPr>
          <a:xfrm>
            <a:off x="3594693" y="1844496"/>
            <a:ext cx="2324899" cy="2328142"/>
          </a:xfrm>
          <a:custGeom>
            <a:avLst/>
            <a:gdLst>
              <a:gd name="connsiteX0" fmla="*/ 1164071 w 2324899"/>
              <a:gd name="connsiteY0" fmla="*/ 0 h 2328142"/>
              <a:gd name="connsiteX1" fmla="*/ 2322132 w 2324899"/>
              <a:gd name="connsiteY1" fmla="*/ 1045052 h 2328142"/>
              <a:gd name="connsiteX2" fmla="*/ 2324899 w 2324899"/>
              <a:gd name="connsiteY2" fmla="*/ 1099850 h 2328142"/>
              <a:gd name="connsiteX3" fmla="*/ 2260722 w 2324899"/>
              <a:gd name="connsiteY3" fmla="*/ 1103091 h 2328142"/>
              <a:gd name="connsiteX4" fmla="*/ 1215670 w 2324899"/>
              <a:gd name="connsiteY4" fmla="*/ 2261152 h 2328142"/>
              <a:gd name="connsiteX5" fmla="*/ 1218854 w 2324899"/>
              <a:gd name="connsiteY5" fmla="*/ 2324201 h 2328142"/>
              <a:gd name="connsiteX6" fmla="*/ 1164071 w 2324899"/>
              <a:gd name="connsiteY6" fmla="*/ 2328142 h 2328142"/>
              <a:gd name="connsiteX7" fmla="*/ 0 w 2324899"/>
              <a:gd name="connsiteY7" fmla="*/ 1164071 h 2328142"/>
              <a:gd name="connsiteX8" fmla="*/ 1164071 w 2324899"/>
              <a:gd name="connsiteY8" fmla="*/ 0 h 2328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899" h="2328142">
                <a:moveTo>
                  <a:pt x="1164071" y="0"/>
                </a:moveTo>
                <a:cubicBezTo>
                  <a:pt x="1766789" y="0"/>
                  <a:pt x="2262520" y="458062"/>
                  <a:pt x="2322132" y="1045052"/>
                </a:cubicBezTo>
                <a:lnTo>
                  <a:pt x="2324899" y="1099850"/>
                </a:lnTo>
                <a:lnTo>
                  <a:pt x="2260722" y="1103091"/>
                </a:lnTo>
                <a:cubicBezTo>
                  <a:pt x="1673732" y="1162703"/>
                  <a:pt x="1215670" y="1658434"/>
                  <a:pt x="1215670" y="2261152"/>
                </a:cubicBezTo>
                <a:lnTo>
                  <a:pt x="1218854" y="2324201"/>
                </a:lnTo>
                <a:lnTo>
                  <a:pt x="1164071" y="2328142"/>
                </a:lnTo>
                <a:cubicBezTo>
                  <a:pt x="521172" y="2328142"/>
                  <a:pt x="0" y="1806970"/>
                  <a:pt x="0" y="1164071"/>
                </a:cubicBezTo>
                <a:cubicBezTo>
                  <a:pt x="0" y="521172"/>
                  <a:pt x="521172" y="0"/>
                  <a:pt x="1164071" y="0"/>
                </a:cubicBezTo>
                <a:close/>
              </a:path>
            </a:pathLst>
          </a:custGeom>
          <a:gradFill flip="none" rotWithShape="1">
            <a:gsLst>
              <a:gs pos="0">
                <a:schemeClr val="bg1">
                  <a:lumMod val="87000"/>
                </a:schemeClr>
              </a:gs>
              <a:gs pos="100000">
                <a:schemeClr val="bg1"/>
              </a:gs>
            </a:gsLst>
            <a:lin ang="8100000" scaled="1"/>
            <a:tileRect/>
          </a:gradFill>
          <a:ln w="6350">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800">
              <a:solidFill>
                <a:schemeClr val="tx1">
                  <a:lumMod val="65000"/>
                  <a:lumOff val="35000"/>
                </a:schemeClr>
              </a:solidFill>
              <a:cs typeface="B Nazanin" panose="00000700000000000000" pitchFamily="2" charset="-78"/>
            </a:endParaRPr>
          </a:p>
        </p:txBody>
      </p:sp>
      <p:grpSp>
        <p:nvGrpSpPr>
          <p:cNvPr id="17" name="Group 35">
            <a:extLst>
              <a:ext uri="{FF2B5EF4-FFF2-40B4-BE49-F238E27FC236}">
                <a16:creationId xmlns:a16="http://schemas.microsoft.com/office/drawing/2014/main" id="{A31A2794-B666-4AB7-9F7E-DEFD8A8A28D9}"/>
              </a:ext>
            </a:extLst>
          </p:cNvPr>
          <p:cNvGrpSpPr/>
          <p:nvPr/>
        </p:nvGrpSpPr>
        <p:grpSpPr>
          <a:xfrm>
            <a:off x="3790621" y="2269903"/>
            <a:ext cx="1503105" cy="1477328"/>
            <a:chOff x="2551706" y="4283314"/>
            <a:chExt cx="1403938" cy="1477328"/>
          </a:xfrm>
        </p:grpSpPr>
        <p:sp>
          <p:nvSpPr>
            <p:cNvPr id="18" name="TextBox 17">
              <a:extLst>
                <a:ext uri="{FF2B5EF4-FFF2-40B4-BE49-F238E27FC236}">
                  <a16:creationId xmlns:a16="http://schemas.microsoft.com/office/drawing/2014/main" id="{C6E24C49-7B39-48CB-A8BE-B5F745070D71}"/>
                </a:ext>
              </a:extLst>
            </p:cNvPr>
            <p:cNvSpPr txBox="1"/>
            <p:nvPr/>
          </p:nvSpPr>
          <p:spPr>
            <a:xfrm>
              <a:off x="2551706" y="4560313"/>
              <a:ext cx="1403938" cy="1200329"/>
            </a:xfrm>
            <a:prstGeom prst="rect">
              <a:avLst/>
            </a:prstGeom>
            <a:noFill/>
          </p:spPr>
          <p:txBody>
            <a:bodyPr wrap="square" rtlCol="0">
              <a:spAutoFit/>
            </a:bodyPr>
            <a:lstStyle/>
            <a:p>
              <a:pPr algn="ctr" rtl="1"/>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65000"/>
                    <a:lumOff val="35000"/>
                  </a:schemeClr>
                </a:solidFill>
                <a:cs typeface="B Nazanin" panose="00000700000000000000" pitchFamily="2" charset="-78"/>
              </a:endParaRPr>
            </a:p>
          </p:txBody>
        </p:sp>
        <p:sp>
          <p:nvSpPr>
            <p:cNvPr id="19" name="TextBox 18">
              <a:extLst>
                <a:ext uri="{FF2B5EF4-FFF2-40B4-BE49-F238E27FC236}">
                  <a16:creationId xmlns:a16="http://schemas.microsoft.com/office/drawing/2014/main" id="{8807F285-AB20-4C69-AC33-6BB674FBC56F}"/>
                </a:ext>
              </a:extLst>
            </p:cNvPr>
            <p:cNvSpPr txBox="1"/>
            <p:nvPr/>
          </p:nvSpPr>
          <p:spPr>
            <a:xfrm>
              <a:off x="2551707" y="4283314"/>
              <a:ext cx="1403937" cy="276999"/>
            </a:xfrm>
            <a:prstGeom prst="rect">
              <a:avLst/>
            </a:prstGeom>
            <a:noFill/>
          </p:spPr>
          <p:txBody>
            <a:bodyPr wrap="square" rtlCol="0">
              <a:spAutoFit/>
            </a:bodyPr>
            <a:lstStyle/>
            <a:p>
              <a:pPr algn="r" rtl="1"/>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grpSp>
      <p:sp>
        <p:nvSpPr>
          <p:cNvPr id="20" name="TextBox 19">
            <a:extLst>
              <a:ext uri="{FF2B5EF4-FFF2-40B4-BE49-F238E27FC236}">
                <a16:creationId xmlns:a16="http://schemas.microsoft.com/office/drawing/2014/main" id="{047B8D3C-C45D-4531-80EA-49AADA83FFA9}"/>
              </a:ext>
            </a:extLst>
          </p:cNvPr>
          <p:cNvSpPr txBox="1"/>
          <p:nvPr/>
        </p:nvSpPr>
        <p:spPr>
          <a:xfrm>
            <a:off x="5073403" y="3252876"/>
            <a:ext cx="649842" cy="523220"/>
          </a:xfrm>
          <a:prstGeom prst="rect">
            <a:avLst/>
          </a:prstGeom>
          <a:noFill/>
        </p:spPr>
        <p:txBody>
          <a:bodyPr wrap="square" lIns="108000" rIns="108000" rtlCol="0">
            <a:spAutoFit/>
          </a:bodyPr>
          <a:lstStyle/>
          <a:p>
            <a:pPr algn="ctr" rtl="1"/>
            <a:r>
              <a:rPr lang="en-US" altLang="ko-KR" sz="2800" b="1" dirty="0">
                <a:solidFill>
                  <a:schemeClr val="bg1"/>
                </a:solidFill>
                <a:cs typeface="B Nazanin" panose="00000700000000000000" pitchFamily="2" charset="-78"/>
              </a:rPr>
              <a:t>02</a:t>
            </a:r>
            <a:endParaRPr lang="ko-KR" altLang="en-US" sz="2800" b="1" dirty="0">
              <a:solidFill>
                <a:schemeClr val="bg1"/>
              </a:solidFill>
              <a:cs typeface="B Nazanin" panose="00000700000000000000" pitchFamily="2" charset="-78"/>
            </a:endParaRPr>
          </a:p>
        </p:txBody>
      </p:sp>
      <p:sp>
        <p:nvSpPr>
          <p:cNvPr id="21" name="Oval 41">
            <a:extLst>
              <a:ext uri="{FF2B5EF4-FFF2-40B4-BE49-F238E27FC236}">
                <a16:creationId xmlns:a16="http://schemas.microsoft.com/office/drawing/2014/main" id="{CCED14E3-BE1C-46E6-A86F-7A61EC8C6469}"/>
              </a:ext>
            </a:extLst>
          </p:cNvPr>
          <p:cNvSpPr/>
          <p:nvPr/>
        </p:nvSpPr>
        <p:spPr>
          <a:xfrm>
            <a:off x="9434294" y="2298768"/>
            <a:ext cx="1739890" cy="1739890"/>
          </a:xfrm>
          <a:prstGeom prst="ellipse">
            <a:avLst/>
          </a:prstGeom>
          <a:solidFill>
            <a:schemeClr val="accent4"/>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22" name="Freeform: Shape 42">
            <a:extLst>
              <a:ext uri="{FF2B5EF4-FFF2-40B4-BE49-F238E27FC236}">
                <a16:creationId xmlns:a16="http://schemas.microsoft.com/office/drawing/2014/main" id="{4D7C9B23-3611-48A0-8C22-2762990BC775}"/>
              </a:ext>
            </a:extLst>
          </p:cNvPr>
          <p:cNvSpPr/>
          <p:nvPr/>
        </p:nvSpPr>
        <p:spPr>
          <a:xfrm>
            <a:off x="8949240" y="1844496"/>
            <a:ext cx="2324899" cy="2328142"/>
          </a:xfrm>
          <a:custGeom>
            <a:avLst/>
            <a:gdLst>
              <a:gd name="connsiteX0" fmla="*/ 1164071 w 2324899"/>
              <a:gd name="connsiteY0" fmla="*/ 0 h 2328142"/>
              <a:gd name="connsiteX1" fmla="*/ 2322132 w 2324899"/>
              <a:gd name="connsiteY1" fmla="*/ 1045052 h 2328142"/>
              <a:gd name="connsiteX2" fmla="*/ 2324899 w 2324899"/>
              <a:gd name="connsiteY2" fmla="*/ 1099850 h 2328142"/>
              <a:gd name="connsiteX3" fmla="*/ 2260722 w 2324899"/>
              <a:gd name="connsiteY3" fmla="*/ 1103091 h 2328142"/>
              <a:gd name="connsiteX4" fmla="*/ 1215670 w 2324899"/>
              <a:gd name="connsiteY4" fmla="*/ 2261152 h 2328142"/>
              <a:gd name="connsiteX5" fmla="*/ 1218854 w 2324899"/>
              <a:gd name="connsiteY5" fmla="*/ 2324201 h 2328142"/>
              <a:gd name="connsiteX6" fmla="*/ 1164071 w 2324899"/>
              <a:gd name="connsiteY6" fmla="*/ 2328142 h 2328142"/>
              <a:gd name="connsiteX7" fmla="*/ 0 w 2324899"/>
              <a:gd name="connsiteY7" fmla="*/ 1164071 h 2328142"/>
              <a:gd name="connsiteX8" fmla="*/ 1164071 w 2324899"/>
              <a:gd name="connsiteY8" fmla="*/ 0 h 2328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899" h="2328142">
                <a:moveTo>
                  <a:pt x="1164071" y="0"/>
                </a:moveTo>
                <a:cubicBezTo>
                  <a:pt x="1766789" y="0"/>
                  <a:pt x="2262520" y="458062"/>
                  <a:pt x="2322132" y="1045052"/>
                </a:cubicBezTo>
                <a:lnTo>
                  <a:pt x="2324899" y="1099850"/>
                </a:lnTo>
                <a:lnTo>
                  <a:pt x="2260722" y="1103091"/>
                </a:lnTo>
                <a:cubicBezTo>
                  <a:pt x="1673732" y="1162703"/>
                  <a:pt x="1215670" y="1658434"/>
                  <a:pt x="1215670" y="2261152"/>
                </a:cubicBezTo>
                <a:lnTo>
                  <a:pt x="1218854" y="2324201"/>
                </a:lnTo>
                <a:lnTo>
                  <a:pt x="1164071" y="2328142"/>
                </a:lnTo>
                <a:cubicBezTo>
                  <a:pt x="521172" y="2328142"/>
                  <a:pt x="0" y="1806970"/>
                  <a:pt x="0" y="1164071"/>
                </a:cubicBezTo>
                <a:cubicBezTo>
                  <a:pt x="0" y="521172"/>
                  <a:pt x="521172" y="0"/>
                  <a:pt x="1164071" y="0"/>
                </a:cubicBezTo>
                <a:close/>
              </a:path>
            </a:pathLst>
          </a:custGeom>
          <a:gradFill flip="none" rotWithShape="1">
            <a:gsLst>
              <a:gs pos="0">
                <a:schemeClr val="bg1">
                  <a:lumMod val="87000"/>
                </a:schemeClr>
              </a:gs>
              <a:gs pos="100000">
                <a:schemeClr val="bg1"/>
              </a:gs>
            </a:gsLst>
            <a:lin ang="8100000" scaled="1"/>
            <a:tileRect/>
          </a:gradFill>
          <a:ln w="6350">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800">
              <a:solidFill>
                <a:schemeClr val="tx1">
                  <a:lumMod val="65000"/>
                  <a:lumOff val="35000"/>
                </a:schemeClr>
              </a:solidFill>
              <a:cs typeface="B Nazanin" panose="00000700000000000000" pitchFamily="2" charset="-78"/>
            </a:endParaRPr>
          </a:p>
        </p:txBody>
      </p:sp>
      <p:grpSp>
        <p:nvGrpSpPr>
          <p:cNvPr id="23" name="Group 43">
            <a:extLst>
              <a:ext uri="{FF2B5EF4-FFF2-40B4-BE49-F238E27FC236}">
                <a16:creationId xmlns:a16="http://schemas.microsoft.com/office/drawing/2014/main" id="{381C7CFA-653D-4ABF-A348-AB9268B527C6}"/>
              </a:ext>
            </a:extLst>
          </p:cNvPr>
          <p:cNvGrpSpPr/>
          <p:nvPr/>
        </p:nvGrpSpPr>
        <p:grpSpPr>
          <a:xfrm>
            <a:off x="9145168" y="2269903"/>
            <a:ext cx="1503105" cy="1477328"/>
            <a:chOff x="2551706" y="4283314"/>
            <a:chExt cx="1403938" cy="1477328"/>
          </a:xfrm>
        </p:grpSpPr>
        <p:sp>
          <p:nvSpPr>
            <p:cNvPr id="24" name="TextBox 23">
              <a:extLst>
                <a:ext uri="{FF2B5EF4-FFF2-40B4-BE49-F238E27FC236}">
                  <a16:creationId xmlns:a16="http://schemas.microsoft.com/office/drawing/2014/main" id="{A4F6FFB3-8F13-48E2-BA32-C93539671495}"/>
                </a:ext>
              </a:extLst>
            </p:cNvPr>
            <p:cNvSpPr txBox="1"/>
            <p:nvPr/>
          </p:nvSpPr>
          <p:spPr>
            <a:xfrm>
              <a:off x="2551706" y="4560313"/>
              <a:ext cx="1403938" cy="1200329"/>
            </a:xfrm>
            <a:prstGeom prst="rect">
              <a:avLst/>
            </a:prstGeom>
            <a:noFill/>
          </p:spPr>
          <p:txBody>
            <a:bodyPr wrap="square" rtlCol="0">
              <a:spAutoFit/>
            </a:bodyPr>
            <a:lstStyle/>
            <a:p>
              <a:pPr algn="ctr" rtl="1"/>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65000"/>
                    <a:lumOff val="35000"/>
                  </a:schemeClr>
                </a:solidFill>
                <a:cs typeface="B Nazanin" panose="00000700000000000000" pitchFamily="2" charset="-78"/>
              </a:endParaRPr>
            </a:p>
          </p:txBody>
        </p:sp>
        <p:sp>
          <p:nvSpPr>
            <p:cNvPr id="25" name="TextBox 24">
              <a:extLst>
                <a:ext uri="{FF2B5EF4-FFF2-40B4-BE49-F238E27FC236}">
                  <a16:creationId xmlns:a16="http://schemas.microsoft.com/office/drawing/2014/main" id="{0C6AFC09-37F9-49B7-8E66-9F331F7AB81F}"/>
                </a:ext>
              </a:extLst>
            </p:cNvPr>
            <p:cNvSpPr txBox="1"/>
            <p:nvPr/>
          </p:nvSpPr>
          <p:spPr>
            <a:xfrm>
              <a:off x="2551707" y="4283314"/>
              <a:ext cx="1403937" cy="276999"/>
            </a:xfrm>
            <a:prstGeom prst="rect">
              <a:avLst/>
            </a:prstGeom>
            <a:noFill/>
          </p:spPr>
          <p:txBody>
            <a:bodyPr wrap="square" rtlCol="0">
              <a:spAutoFit/>
            </a:bodyPr>
            <a:lstStyle/>
            <a:p>
              <a:pPr algn="r" rtl="1"/>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grpSp>
      <p:sp>
        <p:nvSpPr>
          <p:cNvPr id="26" name="TextBox 25">
            <a:extLst>
              <a:ext uri="{FF2B5EF4-FFF2-40B4-BE49-F238E27FC236}">
                <a16:creationId xmlns:a16="http://schemas.microsoft.com/office/drawing/2014/main" id="{1D0D2ECC-ACF1-4ECE-BA74-F855C14CCCEC}"/>
              </a:ext>
            </a:extLst>
          </p:cNvPr>
          <p:cNvSpPr txBox="1"/>
          <p:nvPr/>
        </p:nvSpPr>
        <p:spPr>
          <a:xfrm>
            <a:off x="10427950" y="3252876"/>
            <a:ext cx="649842" cy="523220"/>
          </a:xfrm>
          <a:prstGeom prst="rect">
            <a:avLst/>
          </a:prstGeom>
          <a:noFill/>
        </p:spPr>
        <p:txBody>
          <a:bodyPr wrap="square" lIns="108000" rIns="108000" rtlCol="0">
            <a:spAutoFit/>
          </a:bodyPr>
          <a:lstStyle/>
          <a:p>
            <a:pPr algn="ctr" rtl="1"/>
            <a:r>
              <a:rPr lang="en-US" altLang="ko-KR" sz="2800" b="1" dirty="0">
                <a:solidFill>
                  <a:schemeClr val="bg1"/>
                </a:solidFill>
                <a:cs typeface="B Nazanin" panose="00000700000000000000" pitchFamily="2" charset="-78"/>
              </a:rPr>
              <a:t>04</a:t>
            </a:r>
            <a:endParaRPr lang="ko-KR" altLang="en-US" sz="2800" b="1" dirty="0">
              <a:solidFill>
                <a:schemeClr val="bg1"/>
              </a:solidFill>
              <a:cs typeface="B Nazanin" panose="00000700000000000000" pitchFamily="2" charset="-78"/>
            </a:endParaRPr>
          </a:p>
        </p:txBody>
      </p:sp>
      <p:sp>
        <p:nvSpPr>
          <p:cNvPr id="27" name="Rectangle 9">
            <a:extLst>
              <a:ext uri="{FF2B5EF4-FFF2-40B4-BE49-F238E27FC236}">
                <a16:creationId xmlns:a16="http://schemas.microsoft.com/office/drawing/2014/main" id="{9CC24407-2E8E-4ADE-A053-70791277F7B7}"/>
              </a:ext>
            </a:extLst>
          </p:cNvPr>
          <p:cNvSpPr/>
          <p:nvPr/>
        </p:nvSpPr>
        <p:spPr>
          <a:xfrm>
            <a:off x="2570114" y="2467171"/>
            <a:ext cx="329463" cy="308407"/>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8" name="Frame 17">
            <a:extLst>
              <a:ext uri="{FF2B5EF4-FFF2-40B4-BE49-F238E27FC236}">
                <a16:creationId xmlns:a16="http://schemas.microsoft.com/office/drawing/2014/main" id="{398E0895-EB6C-49CC-8EF8-C20850ED1B02}"/>
              </a:ext>
            </a:extLst>
          </p:cNvPr>
          <p:cNvSpPr/>
          <p:nvPr/>
        </p:nvSpPr>
        <p:spPr>
          <a:xfrm>
            <a:off x="5280667" y="2462158"/>
            <a:ext cx="318434" cy="318434"/>
          </a:xfrm>
          <a:custGeom>
            <a:avLst/>
            <a:gdLst/>
            <a:ahLst/>
            <a:cxnLst/>
            <a:rect l="l" t="t" r="r" b="b"/>
            <a:pathLst>
              <a:path w="3240000" h="3240000">
                <a:moveTo>
                  <a:pt x="415456" y="380544"/>
                </a:moveTo>
                <a:lnTo>
                  <a:pt x="415456" y="385333"/>
                </a:lnTo>
                <a:lnTo>
                  <a:pt x="385333" y="385333"/>
                </a:lnTo>
                <a:lnTo>
                  <a:pt x="385333" y="2854667"/>
                </a:lnTo>
                <a:lnTo>
                  <a:pt x="1529120" y="2854667"/>
                </a:lnTo>
                <a:cubicBezTo>
                  <a:pt x="1267123" y="2430711"/>
                  <a:pt x="997530" y="1721825"/>
                  <a:pt x="436017" y="1672600"/>
                </a:cubicBezTo>
                <a:lnTo>
                  <a:pt x="600235" y="1185112"/>
                </a:lnTo>
                <a:cubicBezTo>
                  <a:pt x="1132790" y="1359573"/>
                  <a:pt x="1278822" y="1550851"/>
                  <a:pt x="1544730" y="1923929"/>
                </a:cubicBezTo>
                <a:cubicBezTo>
                  <a:pt x="1789452" y="1379400"/>
                  <a:pt x="1927092" y="1088696"/>
                  <a:pt x="2233403" y="596568"/>
                </a:cubicBezTo>
                <a:lnTo>
                  <a:pt x="2770666" y="596568"/>
                </a:lnTo>
                <a:cubicBezTo>
                  <a:pt x="2331495" y="1220469"/>
                  <a:pt x="1907612" y="2113878"/>
                  <a:pt x="1578489" y="2854667"/>
                </a:cubicBezTo>
                <a:lnTo>
                  <a:pt x="2854667" y="2854667"/>
                </a:lnTo>
                <a:lnTo>
                  <a:pt x="2854667" y="596568"/>
                </a:lnTo>
                <a:lnTo>
                  <a:pt x="2858395" y="596568"/>
                </a:lnTo>
                <a:lnTo>
                  <a:pt x="2858395" y="380544"/>
                </a:lnTo>
                <a:close/>
                <a:moveTo>
                  <a:pt x="0" y="0"/>
                </a:moveTo>
                <a:lnTo>
                  <a:pt x="3240000" y="0"/>
                </a:lnTo>
                <a:lnTo>
                  <a:pt x="3240000" y="3240000"/>
                </a:lnTo>
                <a:lnTo>
                  <a:pt x="0" y="3240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solidFill>
                <a:schemeClr val="tx1"/>
              </a:solidFill>
              <a:cs typeface="B Nazanin" panose="00000700000000000000" pitchFamily="2" charset="-78"/>
            </a:endParaRPr>
          </a:p>
        </p:txBody>
      </p:sp>
      <p:sp>
        <p:nvSpPr>
          <p:cNvPr id="29" name="Rounded Rectangle 5">
            <a:extLst>
              <a:ext uri="{FF2B5EF4-FFF2-40B4-BE49-F238E27FC236}">
                <a16:creationId xmlns:a16="http://schemas.microsoft.com/office/drawing/2014/main" id="{0564429E-98BC-40E4-94A6-A9617BD92B71}"/>
              </a:ext>
            </a:extLst>
          </p:cNvPr>
          <p:cNvSpPr/>
          <p:nvPr/>
        </p:nvSpPr>
        <p:spPr>
          <a:xfrm flipH="1">
            <a:off x="7868443" y="2462158"/>
            <a:ext cx="391682" cy="323114"/>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0" name="Oval 21">
            <a:extLst>
              <a:ext uri="{FF2B5EF4-FFF2-40B4-BE49-F238E27FC236}">
                <a16:creationId xmlns:a16="http://schemas.microsoft.com/office/drawing/2014/main" id="{9E8EF96B-0F08-487B-A4F5-6CB14C3B4579}"/>
              </a:ext>
            </a:extLst>
          </p:cNvPr>
          <p:cNvSpPr>
            <a:spLocks noChangeAspect="1"/>
          </p:cNvSpPr>
          <p:nvPr/>
        </p:nvSpPr>
        <p:spPr>
          <a:xfrm>
            <a:off x="10606530" y="2368083"/>
            <a:ext cx="354676" cy="357638"/>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grpSp>
        <p:nvGrpSpPr>
          <p:cNvPr id="31" name="Group 74">
            <a:extLst>
              <a:ext uri="{FF2B5EF4-FFF2-40B4-BE49-F238E27FC236}">
                <a16:creationId xmlns:a16="http://schemas.microsoft.com/office/drawing/2014/main" id="{012654B1-2288-4B1D-A1D9-8526BBEBC231}"/>
              </a:ext>
            </a:extLst>
          </p:cNvPr>
          <p:cNvGrpSpPr/>
          <p:nvPr/>
        </p:nvGrpSpPr>
        <p:grpSpPr>
          <a:xfrm>
            <a:off x="1248159" y="4701339"/>
            <a:ext cx="1663418" cy="1292662"/>
            <a:chOff x="2725123" y="4283314"/>
            <a:chExt cx="1292073" cy="1292662"/>
          </a:xfrm>
        </p:grpSpPr>
        <p:sp>
          <p:nvSpPr>
            <p:cNvPr id="32" name="TextBox 31">
              <a:extLst>
                <a:ext uri="{FF2B5EF4-FFF2-40B4-BE49-F238E27FC236}">
                  <a16:creationId xmlns:a16="http://schemas.microsoft.com/office/drawing/2014/main" id="{07412281-C9A5-4564-A568-80D45E120FCE}"/>
                </a:ext>
              </a:extLst>
            </p:cNvPr>
            <p:cNvSpPr txBox="1"/>
            <p:nvPr/>
          </p:nvSpPr>
          <p:spPr>
            <a:xfrm>
              <a:off x="2725124" y="4560313"/>
              <a:ext cx="1292072" cy="1015663"/>
            </a:xfrm>
            <a:prstGeom prst="rect">
              <a:avLst/>
            </a:prstGeom>
            <a:noFill/>
          </p:spPr>
          <p:txBody>
            <a:bodyPr wrap="square" rtlCol="0">
              <a:spAutoFit/>
            </a:bodyPr>
            <a:lstStyle/>
            <a:p>
              <a:pPr algn="ctr" rtl="1"/>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85000"/>
                    <a:lumOff val="15000"/>
                  </a:schemeClr>
                </a:solidFill>
                <a:cs typeface="B Nazanin" panose="00000700000000000000" pitchFamily="2" charset="-78"/>
              </a:endParaRPr>
            </a:p>
          </p:txBody>
        </p:sp>
        <p:sp>
          <p:nvSpPr>
            <p:cNvPr id="33" name="TextBox 32">
              <a:extLst>
                <a:ext uri="{FF2B5EF4-FFF2-40B4-BE49-F238E27FC236}">
                  <a16:creationId xmlns:a16="http://schemas.microsoft.com/office/drawing/2014/main" id="{EF105306-7225-45E8-A62F-D4B547EAD863}"/>
                </a:ext>
              </a:extLst>
            </p:cNvPr>
            <p:cNvSpPr txBox="1"/>
            <p:nvPr/>
          </p:nvSpPr>
          <p:spPr>
            <a:xfrm>
              <a:off x="2725123" y="4283314"/>
              <a:ext cx="1292072" cy="276999"/>
            </a:xfrm>
            <a:prstGeom prst="rect">
              <a:avLst/>
            </a:prstGeom>
            <a:noFill/>
          </p:spPr>
          <p:txBody>
            <a:bodyPr wrap="square" rtlCol="0">
              <a:spAutoFit/>
            </a:bodyPr>
            <a:lstStyle/>
            <a:p>
              <a:pPr algn="ctr" rtl="1"/>
              <a:r>
                <a:rPr lang="fa-IR" altLang="ko-KR" sz="1200" b="1" dirty="0">
                  <a:solidFill>
                    <a:schemeClr val="tx1">
                      <a:lumMod val="85000"/>
                      <a:lumOff val="15000"/>
                    </a:schemeClr>
                  </a:solidFill>
                  <a:cs typeface="B Nazanin" panose="00000700000000000000" pitchFamily="2" charset="-78"/>
                </a:rPr>
                <a:t>متن شما در اینجا</a:t>
              </a:r>
              <a:endParaRPr lang="ko-KR" altLang="en-US" sz="1200" b="1" dirty="0">
                <a:solidFill>
                  <a:schemeClr val="tx1">
                    <a:lumMod val="85000"/>
                    <a:lumOff val="15000"/>
                  </a:schemeClr>
                </a:solidFill>
                <a:cs typeface="B Nazanin" panose="00000700000000000000" pitchFamily="2" charset="-78"/>
              </a:endParaRPr>
            </a:p>
          </p:txBody>
        </p:sp>
      </p:grpSp>
      <p:grpSp>
        <p:nvGrpSpPr>
          <p:cNvPr id="34" name="Group 77">
            <a:extLst>
              <a:ext uri="{FF2B5EF4-FFF2-40B4-BE49-F238E27FC236}">
                <a16:creationId xmlns:a16="http://schemas.microsoft.com/office/drawing/2014/main" id="{ED5C9A4F-62B6-4C35-8A9B-E0E69E8BC8A9}"/>
              </a:ext>
            </a:extLst>
          </p:cNvPr>
          <p:cNvGrpSpPr/>
          <p:nvPr/>
        </p:nvGrpSpPr>
        <p:grpSpPr>
          <a:xfrm>
            <a:off x="3925433" y="4701339"/>
            <a:ext cx="1663418" cy="1292662"/>
            <a:chOff x="2725123" y="4283314"/>
            <a:chExt cx="1292073" cy="1292662"/>
          </a:xfrm>
        </p:grpSpPr>
        <p:sp>
          <p:nvSpPr>
            <p:cNvPr id="35" name="TextBox 34">
              <a:extLst>
                <a:ext uri="{FF2B5EF4-FFF2-40B4-BE49-F238E27FC236}">
                  <a16:creationId xmlns:a16="http://schemas.microsoft.com/office/drawing/2014/main" id="{4317C67E-1964-4D7D-B4FB-8D88C31A59D3}"/>
                </a:ext>
              </a:extLst>
            </p:cNvPr>
            <p:cNvSpPr txBox="1"/>
            <p:nvPr/>
          </p:nvSpPr>
          <p:spPr>
            <a:xfrm>
              <a:off x="2725124" y="4560313"/>
              <a:ext cx="1292072" cy="1015663"/>
            </a:xfrm>
            <a:prstGeom prst="rect">
              <a:avLst/>
            </a:prstGeom>
            <a:noFill/>
          </p:spPr>
          <p:txBody>
            <a:bodyPr wrap="square" rtlCol="0">
              <a:spAutoFit/>
            </a:bodyPr>
            <a:lstStyle/>
            <a:p>
              <a:pPr algn="ctr" rtl="1"/>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85000"/>
                    <a:lumOff val="15000"/>
                  </a:schemeClr>
                </a:solidFill>
                <a:cs typeface="B Nazanin" panose="00000700000000000000" pitchFamily="2" charset="-78"/>
              </a:endParaRPr>
            </a:p>
          </p:txBody>
        </p:sp>
        <p:sp>
          <p:nvSpPr>
            <p:cNvPr id="36" name="TextBox 35">
              <a:extLst>
                <a:ext uri="{FF2B5EF4-FFF2-40B4-BE49-F238E27FC236}">
                  <a16:creationId xmlns:a16="http://schemas.microsoft.com/office/drawing/2014/main" id="{6D54EA75-C8CB-4290-842A-81DB210A601B}"/>
                </a:ext>
              </a:extLst>
            </p:cNvPr>
            <p:cNvSpPr txBox="1"/>
            <p:nvPr/>
          </p:nvSpPr>
          <p:spPr>
            <a:xfrm>
              <a:off x="2725123" y="4283314"/>
              <a:ext cx="1292072" cy="276999"/>
            </a:xfrm>
            <a:prstGeom prst="rect">
              <a:avLst/>
            </a:prstGeom>
            <a:noFill/>
          </p:spPr>
          <p:txBody>
            <a:bodyPr wrap="square" rtlCol="0">
              <a:spAutoFit/>
            </a:bodyPr>
            <a:lstStyle/>
            <a:p>
              <a:pPr algn="ctr" rtl="1"/>
              <a:r>
                <a:rPr lang="fa-IR" altLang="ko-KR" sz="1200" b="1" dirty="0">
                  <a:solidFill>
                    <a:schemeClr val="tx1">
                      <a:lumMod val="85000"/>
                      <a:lumOff val="15000"/>
                    </a:schemeClr>
                  </a:solidFill>
                  <a:cs typeface="B Nazanin" panose="00000700000000000000" pitchFamily="2" charset="-78"/>
                </a:rPr>
                <a:t>متن شما در اینجا</a:t>
              </a:r>
              <a:endParaRPr lang="ko-KR" altLang="en-US" sz="1200" b="1" dirty="0">
                <a:solidFill>
                  <a:schemeClr val="tx1">
                    <a:lumMod val="85000"/>
                    <a:lumOff val="15000"/>
                  </a:schemeClr>
                </a:solidFill>
                <a:cs typeface="B Nazanin" panose="00000700000000000000" pitchFamily="2" charset="-78"/>
              </a:endParaRPr>
            </a:p>
          </p:txBody>
        </p:sp>
      </p:grpSp>
      <p:grpSp>
        <p:nvGrpSpPr>
          <p:cNvPr id="37" name="Group 80">
            <a:extLst>
              <a:ext uri="{FF2B5EF4-FFF2-40B4-BE49-F238E27FC236}">
                <a16:creationId xmlns:a16="http://schemas.microsoft.com/office/drawing/2014/main" id="{481E2423-D65C-4ED7-AAA5-3C183C74C728}"/>
              </a:ext>
            </a:extLst>
          </p:cNvPr>
          <p:cNvGrpSpPr/>
          <p:nvPr/>
        </p:nvGrpSpPr>
        <p:grpSpPr>
          <a:xfrm>
            <a:off x="6602707" y="4701339"/>
            <a:ext cx="1663418" cy="1292662"/>
            <a:chOff x="2725123" y="4283314"/>
            <a:chExt cx="1292073" cy="1292662"/>
          </a:xfrm>
        </p:grpSpPr>
        <p:sp>
          <p:nvSpPr>
            <p:cNvPr id="38" name="TextBox 37">
              <a:extLst>
                <a:ext uri="{FF2B5EF4-FFF2-40B4-BE49-F238E27FC236}">
                  <a16:creationId xmlns:a16="http://schemas.microsoft.com/office/drawing/2014/main" id="{E480E4C9-3AE7-41AC-945E-18F69FB3A95B}"/>
                </a:ext>
              </a:extLst>
            </p:cNvPr>
            <p:cNvSpPr txBox="1"/>
            <p:nvPr/>
          </p:nvSpPr>
          <p:spPr>
            <a:xfrm>
              <a:off x="2725124" y="4560313"/>
              <a:ext cx="1292072" cy="1015663"/>
            </a:xfrm>
            <a:prstGeom prst="rect">
              <a:avLst/>
            </a:prstGeom>
            <a:noFill/>
          </p:spPr>
          <p:txBody>
            <a:bodyPr wrap="square" rtlCol="0">
              <a:spAutoFit/>
            </a:bodyPr>
            <a:lstStyle/>
            <a:p>
              <a:pPr algn="ctr" rtl="1"/>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85000"/>
                    <a:lumOff val="15000"/>
                  </a:schemeClr>
                </a:solidFill>
                <a:cs typeface="B Nazanin" panose="00000700000000000000" pitchFamily="2" charset="-78"/>
              </a:endParaRPr>
            </a:p>
          </p:txBody>
        </p:sp>
        <p:sp>
          <p:nvSpPr>
            <p:cNvPr id="39" name="TextBox 38">
              <a:extLst>
                <a:ext uri="{FF2B5EF4-FFF2-40B4-BE49-F238E27FC236}">
                  <a16:creationId xmlns:a16="http://schemas.microsoft.com/office/drawing/2014/main" id="{94025D49-BF96-469A-9D1A-0D5075E43BB9}"/>
                </a:ext>
              </a:extLst>
            </p:cNvPr>
            <p:cNvSpPr txBox="1"/>
            <p:nvPr/>
          </p:nvSpPr>
          <p:spPr>
            <a:xfrm>
              <a:off x="2725123" y="4283314"/>
              <a:ext cx="1292072" cy="276999"/>
            </a:xfrm>
            <a:prstGeom prst="rect">
              <a:avLst/>
            </a:prstGeom>
            <a:noFill/>
          </p:spPr>
          <p:txBody>
            <a:bodyPr wrap="square" rtlCol="0">
              <a:spAutoFit/>
            </a:bodyPr>
            <a:lstStyle/>
            <a:p>
              <a:pPr algn="ctr" rtl="1"/>
              <a:r>
                <a:rPr lang="fa-IR" altLang="ko-KR" sz="1200" b="1" dirty="0">
                  <a:solidFill>
                    <a:schemeClr val="tx1">
                      <a:lumMod val="85000"/>
                      <a:lumOff val="15000"/>
                    </a:schemeClr>
                  </a:solidFill>
                  <a:cs typeface="B Nazanin" panose="00000700000000000000" pitchFamily="2" charset="-78"/>
                </a:rPr>
                <a:t>متن شما در اینجا</a:t>
              </a:r>
              <a:endParaRPr lang="ko-KR" altLang="en-US" sz="1200" b="1" dirty="0">
                <a:solidFill>
                  <a:schemeClr val="tx1">
                    <a:lumMod val="85000"/>
                    <a:lumOff val="15000"/>
                  </a:schemeClr>
                </a:solidFill>
                <a:cs typeface="B Nazanin" panose="00000700000000000000" pitchFamily="2" charset="-78"/>
              </a:endParaRPr>
            </a:p>
          </p:txBody>
        </p:sp>
      </p:grpSp>
      <p:grpSp>
        <p:nvGrpSpPr>
          <p:cNvPr id="40" name="Group 83">
            <a:extLst>
              <a:ext uri="{FF2B5EF4-FFF2-40B4-BE49-F238E27FC236}">
                <a16:creationId xmlns:a16="http://schemas.microsoft.com/office/drawing/2014/main" id="{FA24C1FF-C87B-4535-B823-E33771E25573}"/>
              </a:ext>
            </a:extLst>
          </p:cNvPr>
          <p:cNvGrpSpPr/>
          <p:nvPr/>
        </p:nvGrpSpPr>
        <p:grpSpPr>
          <a:xfrm>
            <a:off x="9279980" y="4701339"/>
            <a:ext cx="1663418" cy="1292662"/>
            <a:chOff x="2725123" y="4283314"/>
            <a:chExt cx="1292073" cy="1292662"/>
          </a:xfrm>
        </p:grpSpPr>
        <p:sp>
          <p:nvSpPr>
            <p:cNvPr id="41" name="TextBox 40">
              <a:extLst>
                <a:ext uri="{FF2B5EF4-FFF2-40B4-BE49-F238E27FC236}">
                  <a16:creationId xmlns:a16="http://schemas.microsoft.com/office/drawing/2014/main" id="{062EBA9B-E58B-49C0-B75C-01AB3834525C}"/>
                </a:ext>
              </a:extLst>
            </p:cNvPr>
            <p:cNvSpPr txBox="1"/>
            <p:nvPr/>
          </p:nvSpPr>
          <p:spPr>
            <a:xfrm>
              <a:off x="2725124" y="4560313"/>
              <a:ext cx="1292072" cy="1015663"/>
            </a:xfrm>
            <a:prstGeom prst="rect">
              <a:avLst/>
            </a:prstGeom>
            <a:noFill/>
          </p:spPr>
          <p:txBody>
            <a:bodyPr wrap="square" rtlCol="0">
              <a:spAutoFit/>
            </a:bodyPr>
            <a:lstStyle/>
            <a:p>
              <a:pPr algn="ctr" rtl="1"/>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85000"/>
                    <a:lumOff val="15000"/>
                  </a:schemeClr>
                </a:solidFill>
                <a:cs typeface="B Nazanin" panose="00000700000000000000" pitchFamily="2" charset="-78"/>
              </a:endParaRPr>
            </a:p>
          </p:txBody>
        </p:sp>
        <p:sp>
          <p:nvSpPr>
            <p:cNvPr id="42" name="TextBox 41">
              <a:extLst>
                <a:ext uri="{FF2B5EF4-FFF2-40B4-BE49-F238E27FC236}">
                  <a16:creationId xmlns:a16="http://schemas.microsoft.com/office/drawing/2014/main" id="{BB9EA523-AC8E-4581-A37C-B43C772C96F0}"/>
                </a:ext>
              </a:extLst>
            </p:cNvPr>
            <p:cNvSpPr txBox="1"/>
            <p:nvPr/>
          </p:nvSpPr>
          <p:spPr>
            <a:xfrm>
              <a:off x="2725123" y="4283314"/>
              <a:ext cx="1292072" cy="307777"/>
            </a:xfrm>
            <a:prstGeom prst="rect">
              <a:avLst/>
            </a:prstGeom>
            <a:noFill/>
          </p:spPr>
          <p:txBody>
            <a:bodyPr wrap="square" rtlCol="0">
              <a:spAutoFit/>
            </a:bodyPr>
            <a:lstStyle/>
            <a:p>
              <a:pPr algn="ctr" rtl="1"/>
              <a:r>
                <a:rPr lang="fa-IR" altLang="ko-KR" sz="1400" b="1" dirty="0">
                  <a:solidFill>
                    <a:schemeClr val="tx1">
                      <a:lumMod val="85000"/>
                      <a:lumOff val="15000"/>
                    </a:schemeClr>
                  </a:solidFill>
                  <a:cs typeface="B Nazanin" panose="00000700000000000000" pitchFamily="2" charset="-78"/>
                </a:rPr>
                <a:t>متن شما در اینجا</a:t>
              </a:r>
              <a:endParaRPr lang="ko-KR" altLang="en-US" sz="1400" b="1" dirty="0">
                <a:solidFill>
                  <a:schemeClr val="tx1">
                    <a:lumMod val="85000"/>
                    <a:lumOff val="15000"/>
                  </a:schemeClr>
                </a:solidFill>
                <a:cs typeface="B Nazanin" panose="00000700000000000000" pitchFamily="2" charset="-78"/>
              </a:endParaRPr>
            </a:p>
          </p:txBody>
        </p:sp>
      </p:grpSp>
    </p:spTree>
    <p:extLst>
      <p:ext uri="{BB962C8B-B14F-4D97-AF65-F5344CB8AC3E}">
        <p14:creationId xmlns:p14="http://schemas.microsoft.com/office/powerpoint/2010/main" val="155730978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14">
            <a:extLst>
              <a:ext uri="{FF2B5EF4-FFF2-40B4-BE49-F238E27FC236}">
                <a16:creationId xmlns:a16="http://schemas.microsoft.com/office/drawing/2014/main" id="{A96D1849-EFEE-4FBA-B431-55FD58E093A0}"/>
              </a:ext>
            </a:extLst>
          </p:cNvPr>
          <p:cNvSpPr txBox="1"/>
          <p:nvPr/>
        </p:nvSpPr>
        <p:spPr>
          <a:xfrm>
            <a:off x="7121901" y="4904372"/>
            <a:ext cx="4451608" cy="923330"/>
          </a:xfrm>
          <a:prstGeom prst="rect">
            <a:avLst/>
          </a:prstGeom>
          <a:noFill/>
        </p:spPr>
        <p:txBody>
          <a:bodyPr wrap="square" rtlCol="0" anchor="ctr">
            <a:spAutoFit/>
          </a:bodyPr>
          <a:lstStyle/>
          <a:p>
            <a:pPr algn="dist"/>
            <a:r>
              <a:rPr lang="fa-IR" altLang="ko-KR" sz="5400" dirty="0">
                <a:solidFill>
                  <a:schemeClr val="bg1"/>
                </a:solidFill>
                <a:cs typeface="Arial" pitchFamily="34" charset="0"/>
              </a:rPr>
              <a:t>سبک اینفوگرافیک</a:t>
            </a:r>
            <a:endParaRPr lang="ko-KR" altLang="en-US" sz="5400" dirty="0">
              <a:solidFill>
                <a:schemeClr val="bg1"/>
              </a:solidFill>
              <a:cs typeface="Arial" pitchFamily="34" charset="0"/>
            </a:endParaRPr>
          </a:p>
        </p:txBody>
      </p:sp>
      <p:sp>
        <p:nvSpPr>
          <p:cNvPr id="16" name="TextBox 15">
            <a:extLst>
              <a:ext uri="{FF2B5EF4-FFF2-40B4-BE49-F238E27FC236}">
                <a16:creationId xmlns:a16="http://schemas.microsoft.com/office/drawing/2014/main" id="{FD138411-7B7E-483F-9FB1-CBD9526A58C1}"/>
              </a:ext>
            </a:extLst>
          </p:cNvPr>
          <p:cNvSpPr txBox="1"/>
          <p:nvPr/>
        </p:nvSpPr>
        <p:spPr>
          <a:xfrm>
            <a:off x="7121901" y="6162514"/>
            <a:ext cx="4451607" cy="369332"/>
          </a:xfrm>
          <a:prstGeom prst="rect">
            <a:avLst/>
          </a:prstGeom>
          <a:noFill/>
        </p:spPr>
        <p:txBody>
          <a:bodyPr wrap="square" rtlCol="0">
            <a:spAutoFit/>
          </a:bodyPr>
          <a:lstStyle/>
          <a:p>
            <a:pPr algn="dist"/>
            <a:r>
              <a:rPr lang="fa-IR" altLang="ko-KR" dirty="0">
                <a:solidFill>
                  <a:schemeClr val="bg1"/>
                </a:solidFill>
                <a:cs typeface="Arial" pitchFamily="34" charset="0"/>
              </a:rPr>
              <a:t>یک ارائه پاورپوینت مدرن دریافت کنید</a:t>
            </a:r>
            <a:endParaRPr lang="en-US" altLang="ko-KR" dirty="0">
              <a:solidFill>
                <a:schemeClr val="bg1"/>
              </a:solidFill>
              <a:cs typeface="Arial" pitchFamily="34" charset="0"/>
            </a:endParaRPr>
          </a:p>
        </p:txBody>
      </p:sp>
      <p:sp>
        <p:nvSpPr>
          <p:cNvPr id="9" name="TextBox 8">
            <a:extLst>
              <a:ext uri="{FF2B5EF4-FFF2-40B4-BE49-F238E27FC236}">
                <a16:creationId xmlns:a16="http://schemas.microsoft.com/office/drawing/2014/main" id="{6BCC93A2-2198-4740-AFB8-0B296B0A7F25}"/>
              </a:ext>
            </a:extLst>
          </p:cNvPr>
          <p:cNvSpPr txBox="1"/>
          <p:nvPr/>
        </p:nvSpPr>
        <p:spPr>
          <a:xfrm>
            <a:off x="618492" y="3707785"/>
            <a:ext cx="2333715" cy="1938992"/>
          </a:xfrm>
          <a:prstGeom prst="rect">
            <a:avLst/>
          </a:prstGeom>
          <a:noFill/>
        </p:spPr>
        <p:txBody>
          <a:bodyPr wrap="square" rtlCol="0">
            <a:spAutoFit/>
          </a:bodyPr>
          <a:lstStyle/>
          <a:p>
            <a:pPr algn="r" rtl="1"/>
            <a:r>
              <a:rPr lang="fa-IR" altLang="ko-KR" sz="1200" dirty="0">
                <a:solidFill>
                  <a:schemeClr val="bg1"/>
                </a:solidFill>
                <a:cs typeface="Arial" pitchFamily="34" charset="0"/>
              </a:rPr>
              <a:t>من امیدوارم و معتقدم که این الگو زمان، پول و اعتبار شما را جلب کند. آسان برای تغییر رنگ، عکس و متن.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a:t>
            </a:r>
          </a:p>
          <a:p>
            <a:pPr algn="r" rtl="1"/>
            <a:endParaRPr lang="en-US" altLang="ko-KR" sz="1200" dirty="0">
              <a:solidFill>
                <a:schemeClr val="bg1"/>
              </a:solidFill>
              <a:cs typeface="Arial" pitchFamily="34" charset="0"/>
            </a:endParaRPr>
          </a:p>
          <a:p>
            <a:pPr algn="r" rtl="1"/>
            <a:r>
              <a:rPr lang="fa-IR" altLang="ko-KR" sz="1200" dirty="0">
                <a:solidFill>
                  <a:schemeClr val="bg1"/>
                </a:solidFill>
                <a:cs typeface="Arial" pitchFamily="34" charset="0"/>
              </a:rPr>
              <a:t>آسان برای تغییر رنگ، عکس و متن.</a:t>
            </a:r>
            <a:endParaRPr lang="ko-KR" altLang="en-US" sz="1200" dirty="0">
              <a:solidFill>
                <a:schemeClr val="bg1"/>
              </a:solidFill>
              <a:cs typeface="Arial" pitchFamily="34" charset="0"/>
            </a:endParaRPr>
          </a:p>
        </p:txBody>
      </p:sp>
      <p:sp>
        <p:nvSpPr>
          <p:cNvPr id="13" name="TextBox 12">
            <a:extLst>
              <a:ext uri="{FF2B5EF4-FFF2-40B4-BE49-F238E27FC236}">
                <a16:creationId xmlns:a16="http://schemas.microsoft.com/office/drawing/2014/main" id="{C25A1BC0-5A40-41DF-BD86-CF1EB81C4DA1}"/>
              </a:ext>
            </a:extLst>
          </p:cNvPr>
          <p:cNvSpPr txBox="1"/>
          <p:nvPr/>
        </p:nvSpPr>
        <p:spPr>
          <a:xfrm>
            <a:off x="9332181" y="688827"/>
            <a:ext cx="2241327" cy="1477328"/>
          </a:xfrm>
          <a:prstGeom prst="rect">
            <a:avLst/>
          </a:prstGeom>
          <a:noFill/>
        </p:spPr>
        <p:txBody>
          <a:bodyPr wrap="square" rtlCol="0" anchor="ctr">
            <a:spAutoFit/>
          </a:bodyPr>
          <a:lstStyle/>
          <a:p>
            <a:pPr algn="r"/>
            <a:r>
              <a:rPr lang="en-GB" altLang="ko-KR" sz="2000" dirty="0">
                <a:solidFill>
                  <a:schemeClr val="accent1"/>
                </a:solidFill>
                <a:cs typeface="Arial" pitchFamily="34" charset="0"/>
              </a:rPr>
              <a:t> </a:t>
            </a:r>
          </a:p>
          <a:p>
            <a:pPr algn="r">
              <a:lnSpc>
                <a:spcPct val="150000"/>
              </a:lnSpc>
            </a:pPr>
            <a:r>
              <a:rPr lang="fa-IR" altLang="ko-KR" sz="2000" dirty="0">
                <a:solidFill>
                  <a:srgbClr val="FF0000"/>
                </a:solidFill>
                <a:cs typeface="Arial" pitchFamily="34" charset="0"/>
              </a:rPr>
              <a:t>اسلاید متن را پاک کنید</a:t>
            </a:r>
          </a:p>
          <a:p>
            <a:pPr algn="r"/>
            <a:r>
              <a:rPr lang="fa-IR" altLang="ko-KR" sz="2000" dirty="0">
                <a:solidFill>
                  <a:schemeClr val="bg1"/>
                </a:solidFill>
                <a:cs typeface="Arial" pitchFamily="34" charset="0"/>
              </a:rPr>
              <a:t>این ارائه برای شما است</a:t>
            </a:r>
            <a:endParaRPr lang="en-GB" altLang="ko-KR" sz="2000" dirty="0">
              <a:solidFill>
                <a:schemeClr val="bg1"/>
              </a:solidFill>
              <a:cs typeface="Arial" pitchFamily="34" charset="0"/>
            </a:endParaRPr>
          </a:p>
          <a:p>
            <a:pPr algn="r"/>
            <a:endParaRPr lang="ko-KR" altLang="en-US" sz="2000" dirty="0">
              <a:solidFill>
                <a:schemeClr val="bg1"/>
              </a:solidFill>
              <a:cs typeface="Arial" pitchFamily="34" charset="0"/>
            </a:endParaRPr>
          </a:p>
        </p:txBody>
      </p:sp>
      <p:sp>
        <p:nvSpPr>
          <p:cNvPr id="14" name="TextBox 13">
            <a:extLst>
              <a:ext uri="{FF2B5EF4-FFF2-40B4-BE49-F238E27FC236}">
                <a16:creationId xmlns:a16="http://schemas.microsoft.com/office/drawing/2014/main" id="{ACD8DEB0-1A3F-4965-B5E1-62141059553E}"/>
              </a:ext>
            </a:extLst>
          </p:cNvPr>
          <p:cNvSpPr txBox="1"/>
          <p:nvPr/>
        </p:nvSpPr>
        <p:spPr>
          <a:xfrm>
            <a:off x="7874534" y="2646428"/>
            <a:ext cx="3698974" cy="1600438"/>
          </a:xfrm>
          <a:prstGeom prst="rect">
            <a:avLst/>
          </a:prstGeom>
          <a:noFill/>
        </p:spPr>
        <p:txBody>
          <a:bodyPr wrap="square" rtlCol="0">
            <a:spAutoFit/>
          </a:bodyPr>
          <a:lstStyle/>
          <a:p>
            <a:pPr algn="r"/>
            <a:r>
              <a:rPr lang="fa-IR" altLang="ko-KR" sz="1400" dirty="0">
                <a:solidFill>
                  <a:schemeClr val="bg1"/>
                </a:solidFill>
                <a:cs typeface="Arial" pitchFamily="34" charset="0"/>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a:t>
            </a:r>
          </a:p>
          <a:p>
            <a:pPr algn="r"/>
            <a:endParaRPr lang="en-US" altLang="ko-KR" sz="1400" dirty="0">
              <a:solidFill>
                <a:schemeClr val="bg1"/>
              </a:solidFill>
              <a:cs typeface="Arial" pitchFamily="34" charset="0"/>
            </a:endParaRPr>
          </a:p>
          <a:p>
            <a:pPr algn="r"/>
            <a:r>
              <a:rPr lang="fa-IR" altLang="ko-KR" sz="1400" dirty="0">
                <a:solidFill>
                  <a:schemeClr val="bg1"/>
                </a:solidFill>
                <a:cs typeface="Arial" pitchFamily="34" charset="0"/>
              </a:rPr>
              <a:t>ارائه پاورپوینت مدرنی را دریافت کنید که به زیبایی طراحی شده است.</a:t>
            </a:r>
            <a:endParaRPr lang="en-US" altLang="ko-KR" sz="1400" dirty="0">
              <a:solidFill>
                <a:schemeClr val="bg1"/>
              </a:solidFill>
              <a:cs typeface="Arial" pitchFamily="34" charset="0"/>
            </a:endParaRPr>
          </a:p>
        </p:txBody>
      </p:sp>
    </p:spTree>
    <p:extLst>
      <p:ext uri="{BB962C8B-B14F-4D97-AF65-F5344CB8AC3E}">
        <p14:creationId xmlns:p14="http://schemas.microsoft.com/office/powerpoint/2010/main" val="249816107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그룹 2">
            <a:extLst>
              <a:ext uri="{FF2B5EF4-FFF2-40B4-BE49-F238E27FC236}">
                <a16:creationId xmlns:a16="http://schemas.microsoft.com/office/drawing/2014/main" id="{EC36048D-11CA-4C49-893C-985E06812516}"/>
              </a:ext>
            </a:extLst>
          </p:cNvPr>
          <p:cNvGrpSpPr/>
          <p:nvPr/>
        </p:nvGrpSpPr>
        <p:grpSpPr>
          <a:xfrm rot="19767028">
            <a:off x="56482" y="4017435"/>
            <a:ext cx="4127277" cy="1971375"/>
            <a:chOff x="1547812" y="1257300"/>
            <a:chExt cx="9093802" cy="4343611"/>
          </a:xfrm>
        </p:grpSpPr>
        <p:sp>
          <p:nvSpPr>
            <p:cNvPr id="4" name="자유형: 도형 3">
              <a:extLst>
                <a:ext uri="{FF2B5EF4-FFF2-40B4-BE49-F238E27FC236}">
                  <a16:creationId xmlns:a16="http://schemas.microsoft.com/office/drawing/2014/main" id="{556AF833-5DE9-4C97-A50A-319AE5B78ED1}"/>
                </a:ext>
              </a:extLst>
            </p:cNvPr>
            <p:cNvSpPr/>
            <p:nvPr/>
          </p:nvSpPr>
          <p:spPr>
            <a:xfrm>
              <a:off x="4204430" y="1476745"/>
              <a:ext cx="2929031" cy="3720494"/>
            </a:xfrm>
            <a:custGeom>
              <a:avLst/>
              <a:gdLst>
                <a:gd name="connsiteX0" fmla="*/ 2928842 w 2929031"/>
                <a:gd name="connsiteY0" fmla="*/ 2949427 h 3720494"/>
                <a:gd name="connsiteX1" fmla="*/ 2899600 w 2929031"/>
                <a:gd name="connsiteY1" fmla="*/ 2947617 h 3720494"/>
                <a:gd name="connsiteX2" fmla="*/ 1777269 w 2929031"/>
                <a:gd name="connsiteY2" fmla="*/ 2936664 h 3720494"/>
                <a:gd name="connsiteX3" fmla="*/ 967644 w 2929031"/>
                <a:gd name="connsiteY3" fmla="*/ 2494799 h 3720494"/>
                <a:gd name="connsiteX4" fmla="*/ 1108138 w 2929031"/>
                <a:gd name="connsiteY4" fmla="*/ 1044427 h 3720494"/>
                <a:gd name="connsiteX5" fmla="*/ 1860041 w 2929031"/>
                <a:gd name="connsiteY5" fmla="*/ 761916 h 3720494"/>
                <a:gd name="connsiteX6" fmla="*/ 2929032 w 2929031"/>
                <a:gd name="connsiteY6" fmla="*/ 758772 h 3720494"/>
                <a:gd name="connsiteX7" fmla="*/ 2929032 w 2929031"/>
                <a:gd name="connsiteY7" fmla="*/ 1344 h 3720494"/>
                <a:gd name="connsiteX8" fmla="*/ 1852040 w 2929031"/>
                <a:gd name="connsiteY8" fmla="*/ 4392 h 3720494"/>
                <a:gd name="connsiteX9" fmla="*/ 1484471 w 2929031"/>
                <a:gd name="connsiteY9" fmla="*/ 47159 h 3720494"/>
                <a:gd name="connsiteX10" fmla="*/ 492918 w 2929031"/>
                <a:gd name="connsiteY10" fmla="*/ 552747 h 3720494"/>
                <a:gd name="connsiteX11" fmla="*/ 250983 w 2929031"/>
                <a:gd name="connsiteY11" fmla="*/ 835925 h 3720494"/>
                <a:gd name="connsiteX12" fmla="*/ 159448 w 2929031"/>
                <a:gd name="connsiteY12" fmla="*/ 2706444 h 3720494"/>
                <a:gd name="connsiteX13" fmla="*/ 423005 w 2929031"/>
                <a:gd name="connsiteY13" fmla="*/ 3100589 h 3720494"/>
                <a:gd name="connsiteX14" fmla="*/ 586358 w 2929031"/>
                <a:gd name="connsiteY14" fmla="*/ 3249369 h 3720494"/>
                <a:gd name="connsiteX15" fmla="*/ 1810702 w 2929031"/>
                <a:gd name="connsiteY15" fmla="*/ 3712475 h 3720494"/>
                <a:gd name="connsiteX16" fmla="*/ 2916174 w 2929031"/>
                <a:gd name="connsiteY16" fmla="*/ 3717333 h 3720494"/>
                <a:gd name="connsiteX17" fmla="*/ 2928937 w 2929031"/>
                <a:gd name="connsiteY17" fmla="*/ 3716475 h 3720494"/>
                <a:gd name="connsiteX18" fmla="*/ 2928937 w 2929031"/>
                <a:gd name="connsiteY18" fmla="*/ 2949427 h 3720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29031" h="3720494">
                  <a:moveTo>
                    <a:pt x="2928842" y="2949427"/>
                  </a:moveTo>
                  <a:cubicBezTo>
                    <a:pt x="2921888" y="2947903"/>
                    <a:pt x="2912554" y="2947617"/>
                    <a:pt x="2899600" y="2947617"/>
                  </a:cubicBezTo>
                  <a:cubicBezTo>
                    <a:pt x="2572702" y="2947617"/>
                    <a:pt x="1811464" y="2939235"/>
                    <a:pt x="1777269" y="2936664"/>
                  </a:cubicBezTo>
                  <a:cubicBezTo>
                    <a:pt x="1501044" y="2915709"/>
                    <a:pt x="1186624" y="2751498"/>
                    <a:pt x="967644" y="2494799"/>
                  </a:cubicBezTo>
                  <a:cubicBezTo>
                    <a:pt x="679418" y="2172949"/>
                    <a:pt x="779430" y="1315890"/>
                    <a:pt x="1108138" y="1044427"/>
                  </a:cubicBezTo>
                  <a:cubicBezTo>
                    <a:pt x="1324546" y="846021"/>
                    <a:pt x="1568767" y="775822"/>
                    <a:pt x="1860041" y="761916"/>
                  </a:cubicBezTo>
                  <a:cubicBezTo>
                    <a:pt x="2035492" y="753534"/>
                    <a:pt x="2736342" y="758963"/>
                    <a:pt x="2929032" y="758772"/>
                  </a:cubicBezTo>
                  <a:lnTo>
                    <a:pt x="2929032" y="1344"/>
                  </a:lnTo>
                  <a:cubicBezTo>
                    <a:pt x="2570035" y="1058"/>
                    <a:pt x="2211038" y="-2942"/>
                    <a:pt x="1852040" y="4392"/>
                  </a:cubicBezTo>
                  <a:cubicBezTo>
                    <a:pt x="1728501" y="6869"/>
                    <a:pt x="1605629" y="21728"/>
                    <a:pt x="1484471" y="47159"/>
                  </a:cubicBezTo>
                  <a:cubicBezTo>
                    <a:pt x="1108424" y="126217"/>
                    <a:pt x="775715" y="291095"/>
                    <a:pt x="492918" y="552747"/>
                  </a:cubicBezTo>
                  <a:cubicBezTo>
                    <a:pt x="400240" y="638472"/>
                    <a:pt x="248983" y="836306"/>
                    <a:pt x="250983" y="835925"/>
                  </a:cubicBezTo>
                  <a:cubicBezTo>
                    <a:pt x="-70486" y="1412283"/>
                    <a:pt x="-63056" y="2137421"/>
                    <a:pt x="159448" y="2706444"/>
                  </a:cubicBezTo>
                  <a:cubicBezTo>
                    <a:pt x="217550" y="2854939"/>
                    <a:pt x="320611" y="2978955"/>
                    <a:pt x="423005" y="3100589"/>
                  </a:cubicBezTo>
                  <a:cubicBezTo>
                    <a:pt x="475868" y="3151929"/>
                    <a:pt x="529018" y="3202983"/>
                    <a:pt x="586358" y="3249369"/>
                  </a:cubicBezTo>
                  <a:cubicBezTo>
                    <a:pt x="943641" y="3538263"/>
                    <a:pt x="1353692" y="3693044"/>
                    <a:pt x="1810702" y="3712475"/>
                  </a:cubicBezTo>
                  <a:cubicBezTo>
                    <a:pt x="2178748" y="3728096"/>
                    <a:pt x="2547651" y="3715809"/>
                    <a:pt x="2916174" y="3717333"/>
                  </a:cubicBezTo>
                  <a:cubicBezTo>
                    <a:pt x="2920460" y="3717333"/>
                    <a:pt x="2924746" y="3716952"/>
                    <a:pt x="2928937" y="3716475"/>
                  </a:cubicBezTo>
                  <a:lnTo>
                    <a:pt x="2928937" y="2949427"/>
                  </a:lnTo>
                  <a:close/>
                </a:path>
              </a:pathLst>
            </a:custGeom>
            <a:solidFill>
              <a:schemeClr val="accent1"/>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5" name="자유형: 도형 4">
              <a:extLst>
                <a:ext uri="{FF2B5EF4-FFF2-40B4-BE49-F238E27FC236}">
                  <a16:creationId xmlns:a16="http://schemas.microsoft.com/office/drawing/2014/main" id="{32A91492-7890-4A91-B3BB-81DD680B5AFF}"/>
                </a:ext>
              </a:extLst>
            </p:cNvPr>
            <p:cNvSpPr/>
            <p:nvPr/>
          </p:nvSpPr>
          <p:spPr>
            <a:xfrm>
              <a:off x="4380035" y="1635315"/>
              <a:ext cx="2755903" cy="3399234"/>
            </a:xfrm>
            <a:custGeom>
              <a:avLst/>
              <a:gdLst>
                <a:gd name="connsiteX0" fmla="*/ 2755618 w 2755903"/>
                <a:gd name="connsiteY0" fmla="*/ 2788762 h 3399234"/>
                <a:gd name="connsiteX1" fmla="*/ 2750950 w 2755903"/>
                <a:gd name="connsiteY1" fmla="*/ 2788762 h 3399234"/>
                <a:gd name="connsiteX2" fmla="*/ 1600045 w 2755903"/>
                <a:gd name="connsiteY2" fmla="*/ 2777808 h 3399234"/>
                <a:gd name="connsiteX3" fmla="*/ 790420 w 2755903"/>
                <a:gd name="connsiteY3" fmla="*/ 2335943 h 3399234"/>
                <a:gd name="connsiteX4" fmla="*/ 930913 w 2755903"/>
                <a:gd name="connsiteY4" fmla="*/ 885571 h 3399234"/>
                <a:gd name="connsiteX5" fmla="*/ 1682817 w 2755903"/>
                <a:gd name="connsiteY5" fmla="*/ 603060 h 3399234"/>
                <a:gd name="connsiteX6" fmla="*/ 2755808 w 2755903"/>
                <a:gd name="connsiteY6" fmla="*/ 599917 h 3399234"/>
                <a:gd name="connsiteX7" fmla="*/ 2755808 w 2755903"/>
                <a:gd name="connsiteY7" fmla="*/ 223 h 3399234"/>
                <a:gd name="connsiteX8" fmla="*/ 1805785 w 2755903"/>
                <a:gd name="connsiteY8" fmla="*/ 32 h 3399234"/>
                <a:gd name="connsiteX9" fmla="*/ 1387828 w 2755903"/>
                <a:gd name="connsiteY9" fmla="*/ 31274 h 3399234"/>
                <a:gd name="connsiteX10" fmla="*/ 777561 w 2755903"/>
                <a:gd name="connsiteY10" fmla="*/ 248444 h 3399234"/>
                <a:gd name="connsiteX11" fmla="*/ 319313 w 2755903"/>
                <a:gd name="connsiteY11" fmla="*/ 612109 h 3399234"/>
                <a:gd name="connsiteX12" fmla="*/ 138338 w 2755903"/>
                <a:gd name="connsiteY12" fmla="*/ 2506726 h 3399234"/>
                <a:gd name="connsiteX13" fmla="*/ 638972 w 2755903"/>
                <a:gd name="connsiteY13" fmla="*/ 3067368 h 3399234"/>
                <a:gd name="connsiteX14" fmla="*/ 1215330 w 2755903"/>
                <a:gd name="connsiteY14" fmla="*/ 3331211 h 3399234"/>
                <a:gd name="connsiteX15" fmla="*/ 1709963 w 2755903"/>
                <a:gd name="connsiteY15" fmla="*/ 3398933 h 3399234"/>
                <a:gd name="connsiteX16" fmla="*/ 2750093 w 2755903"/>
                <a:gd name="connsiteY16" fmla="*/ 3399219 h 3399234"/>
                <a:gd name="connsiteX17" fmla="*/ 2755903 w 2755903"/>
                <a:gd name="connsiteY17" fmla="*/ 3398266 h 3399234"/>
                <a:gd name="connsiteX18" fmla="*/ 2755903 w 2755903"/>
                <a:gd name="connsiteY18" fmla="*/ 2788762 h 3399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55903" h="3399234">
                  <a:moveTo>
                    <a:pt x="2755618" y="2788762"/>
                  </a:moveTo>
                  <a:cubicBezTo>
                    <a:pt x="2754094" y="2788762"/>
                    <a:pt x="2752665" y="2788762"/>
                    <a:pt x="2750950" y="2788762"/>
                  </a:cubicBezTo>
                  <a:cubicBezTo>
                    <a:pt x="2424053" y="2788762"/>
                    <a:pt x="1634240" y="2780380"/>
                    <a:pt x="1600045" y="2777808"/>
                  </a:cubicBezTo>
                  <a:cubicBezTo>
                    <a:pt x="1323820" y="2756853"/>
                    <a:pt x="1009400" y="2592642"/>
                    <a:pt x="790420" y="2335943"/>
                  </a:cubicBezTo>
                  <a:cubicBezTo>
                    <a:pt x="502193" y="2014093"/>
                    <a:pt x="602206" y="1157034"/>
                    <a:pt x="930913" y="885571"/>
                  </a:cubicBezTo>
                  <a:cubicBezTo>
                    <a:pt x="1147321" y="687166"/>
                    <a:pt x="1391543" y="616966"/>
                    <a:pt x="1682817" y="603060"/>
                  </a:cubicBezTo>
                  <a:cubicBezTo>
                    <a:pt x="1859506" y="594583"/>
                    <a:pt x="2569118" y="600202"/>
                    <a:pt x="2755808" y="599917"/>
                  </a:cubicBezTo>
                  <a:lnTo>
                    <a:pt x="2755808" y="223"/>
                  </a:lnTo>
                  <a:cubicBezTo>
                    <a:pt x="2439102" y="318"/>
                    <a:pt x="2122396" y="1175"/>
                    <a:pt x="1805785" y="32"/>
                  </a:cubicBezTo>
                  <a:cubicBezTo>
                    <a:pt x="1665482" y="-539"/>
                    <a:pt x="1525750" y="6414"/>
                    <a:pt x="1387828" y="31274"/>
                  </a:cubicBezTo>
                  <a:cubicBezTo>
                    <a:pt x="1172849" y="70041"/>
                    <a:pt x="968633" y="140907"/>
                    <a:pt x="777561" y="248444"/>
                  </a:cubicBezTo>
                  <a:cubicBezTo>
                    <a:pt x="604777" y="345790"/>
                    <a:pt x="442567" y="458661"/>
                    <a:pt x="319313" y="612109"/>
                  </a:cubicBezTo>
                  <a:cubicBezTo>
                    <a:pt x="-147412" y="1192657"/>
                    <a:pt x="-4537" y="2206784"/>
                    <a:pt x="138338" y="2506726"/>
                  </a:cubicBezTo>
                  <a:cubicBezTo>
                    <a:pt x="253591" y="2748566"/>
                    <a:pt x="417992" y="2915254"/>
                    <a:pt x="638972" y="3067368"/>
                  </a:cubicBezTo>
                  <a:cubicBezTo>
                    <a:pt x="815375" y="3188907"/>
                    <a:pt x="1008161" y="3275680"/>
                    <a:pt x="1215330" y="3331211"/>
                  </a:cubicBezTo>
                  <a:cubicBezTo>
                    <a:pt x="1377541" y="3374740"/>
                    <a:pt x="1541942" y="3398933"/>
                    <a:pt x="1709963" y="3398933"/>
                  </a:cubicBezTo>
                  <a:cubicBezTo>
                    <a:pt x="2040767" y="3398933"/>
                    <a:pt x="2419195" y="3399314"/>
                    <a:pt x="2750093" y="3399219"/>
                  </a:cubicBezTo>
                  <a:cubicBezTo>
                    <a:pt x="2752475" y="3399219"/>
                    <a:pt x="2754380" y="3398838"/>
                    <a:pt x="2755903" y="3398266"/>
                  </a:cubicBezTo>
                  <a:lnTo>
                    <a:pt x="2755903" y="2788762"/>
                  </a:lnTo>
                  <a:close/>
                </a:path>
              </a:pathLst>
            </a:custGeom>
            <a:solidFill>
              <a:schemeClr val="accent1">
                <a:lumMod val="75000"/>
              </a:schemeClr>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6" name="자유형: 도형 5">
              <a:extLst>
                <a:ext uri="{FF2B5EF4-FFF2-40B4-BE49-F238E27FC236}">
                  <a16:creationId xmlns:a16="http://schemas.microsoft.com/office/drawing/2014/main" id="{CE826F90-498D-47EC-B4AC-030D980FBBDF}"/>
                </a:ext>
              </a:extLst>
            </p:cNvPr>
            <p:cNvSpPr/>
            <p:nvPr/>
          </p:nvSpPr>
          <p:spPr>
            <a:xfrm>
              <a:off x="4806427" y="2085815"/>
              <a:ext cx="2329415" cy="2476873"/>
            </a:xfrm>
            <a:custGeom>
              <a:avLst/>
              <a:gdLst>
                <a:gd name="connsiteX0" fmla="*/ 2329226 w 2329415"/>
                <a:gd name="connsiteY0" fmla="*/ 2340548 h 2476873"/>
                <a:gd name="connsiteX1" fmla="*/ 2298460 w 2329415"/>
                <a:gd name="connsiteY1" fmla="*/ 2338452 h 2476873"/>
                <a:gd name="connsiteX2" fmla="*/ 1176129 w 2329415"/>
                <a:gd name="connsiteY2" fmla="*/ 2327498 h 2476873"/>
                <a:gd name="connsiteX3" fmla="*/ 366504 w 2329415"/>
                <a:gd name="connsiteY3" fmla="*/ 1885634 h 2476873"/>
                <a:gd name="connsiteX4" fmla="*/ 506998 w 2329415"/>
                <a:gd name="connsiteY4" fmla="*/ 435262 h 2476873"/>
                <a:gd name="connsiteX5" fmla="*/ 1258901 w 2329415"/>
                <a:gd name="connsiteY5" fmla="*/ 152750 h 2476873"/>
                <a:gd name="connsiteX6" fmla="*/ 2329416 w 2329415"/>
                <a:gd name="connsiteY6" fmla="*/ 149607 h 2476873"/>
                <a:gd name="connsiteX7" fmla="*/ 2329416 w 2329415"/>
                <a:gd name="connsiteY7" fmla="*/ 16924 h 2476873"/>
                <a:gd name="connsiteX8" fmla="*/ 2277314 w 2329415"/>
                <a:gd name="connsiteY8" fmla="*/ 10923 h 2476873"/>
                <a:gd name="connsiteX9" fmla="*/ 1300144 w 2329415"/>
                <a:gd name="connsiteY9" fmla="*/ 10352 h 2476873"/>
                <a:gd name="connsiteX10" fmla="*/ 364123 w 2329415"/>
                <a:gd name="connsiteY10" fmla="*/ 356585 h 2476873"/>
                <a:gd name="connsiteX11" fmla="*/ 185529 w 2329415"/>
                <a:gd name="connsiteY11" fmla="*/ 1935069 h 2476873"/>
                <a:gd name="connsiteX12" fmla="*/ 1212991 w 2329415"/>
                <a:gd name="connsiteY12" fmla="*/ 2470659 h 2476873"/>
                <a:gd name="connsiteX13" fmla="*/ 2297412 w 2329415"/>
                <a:gd name="connsiteY13" fmla="*/ 2473231 h 2476873"/>
                <a:gd name="connsiteX14" fmla="*/ 2329321 w 2329415"/>
                <a:gd name="connsiteY14" fmla="*/ 2468659 h 2476873"/>
                <a:gd name="connsiteX15" fmla="*/ 2329321 w 2329415"/>
                <a:gd name="connsiteY15" fmla="*/ 2340548 h 2476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29415" h="2476873">
                  <a:moveTo>
                    <a:pt x="2329226" y="2340548"/>
                  </a:moveTo>
                  <a:cubicBezTo>
                    <a:pt x="2322177" y="2338738"/>
                    <a:pt x="2312271" y="2338452"/>
                    <a:pt x="2298460" y="2338452"/>
                  </a:cubicBezTo>
                  <a:cubicBezTo>
                    <a:pt x="1971562" y="2338452"/>
                    <a:pt x="1210324" y="2330070"/>
                    <a:pt x="1176129" y="2327498"/>
                  </a:cubicBezTo>
                  <a:cubicBezTo>
                    <a:pt x="899904" y="2306544"/>
                    <a:pt x="585484" y="2142332"/>
                    <a:pt x="366504" y="1885634"/>
                  </a:cubicBezTo>
                  <a:cubicBezTo>
                    <a:pt x="78277" y="1563784"/>
                    <a:pt x="178290" y="706724"/>
                    <a:pt x="506998" y="435262"/>
                  </a:cubicBezTo>
                  <a:cubicBezTo>
                    <a:pt x="723406" y="236856"/>
                    <a:pt x="967627" y="166657"/>
                    <a:pt x="1258901" y="152750"/>
                  </a:cubicBezTo>
                  <a:cubicBezTo>
                    <a:pt x="1434828" y="144368"/>
                    <a:pt x="2138916" y="149798"/>
                    <a:pt x="2329416" y="149607"/>
                  </a:cubicBezTo>
                  <a:lnTo>
                    <a:pt x="2329416" y="16924"/>
                  </a:lnTo>
                  <a:cubicBezTo>
                    <a:pt x="2313223" y="7780"/>
                    <a:pt x="2294840" y="10923"/>
                    <a:pt x="2277314" y="10923"/>
                  </a:cubicBezTo>
                  <a:cubicBezTo>
                    <a:pt x="1951559" y="10733"/>
                    <a:pt x="1625042" y="-13175"/>
                    <a:pt x="1300144" y="10352"/>
                  </a:cubicBezTo>
                  <a:cubicBezTo>
                    <a:pt x="957149" y="35117"/>
                    <a:pt x="699974" y="42260"/>
                    <a:pt x="364123" y="356585"/>
                  </a:cubicBezTo>
                  <a:cubicBezTo>
                    <a:pt x="-114509" y="742253"/>
                    <a:pt x="-63074" y="1625792"/>
                    <a:pt x="185529" y="1935069"/>
                  </a:cubicBezTo>
                  <a:cubicBezTo>
                    <a:pt x="506998" y="2335023"/>
                    <a:pt x="869424" y="2459229"/>
                    <a:pt x="1212991" y="2470659"/>
                  </a:cubicBezTo>
                  <a:cubicBezTo>
                    <a:pt x="1574083" y="2482756"/>
                    <a:pt x="1935938" y="2473517"/>
                    <a:pt x="2297412" y="2473231"/>
                  </a:cubicBezTo>
                  <a:cubicBezTo>
                    <a:pt x="2308461" y="2473231"/>
                    <a:pt x="2319796" y="2473422"/>
                    <a:pt x="2329321" y="2468659"/>
                  </a:cubicBezTo>
                  <a:lnTo>
                    <a:pt x="2329321" y="2340548"/>
                  </a:lnTo>
                  <a:close/>
                </a:path>
              </a:pathLst>
            </a:custGeom>
            <a:solidFill>
              <a:srgbClr val="7F173C"/>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7" name="자유형: 도형 6">
              <a:extLst>
                <a:ext uri="{FF2B5EF4-FFF2-40B4-BE49-F238E27FC236}">
                  <a16:creationId xmlns:a16="http://schemas.microsoft.com/office/drawing/2014/main" id="{AC19722A-290C-4AF7-9CB7-596A296C99F7}"/>
                </a:ext>
              </a:extLst>
            </p:cNvPr>
            <p:cNvSpPr/>
            <p:nvPr/>
          </p:nvSpPr>
          <p:spPr>
            <a:xfrm>
              <a:off x="2541078" y="2378583"/>
              <a:ext cx="464058" cy="1849374"/>
            </a:xfrm>
            <a:custGeom>
              <a:avLst/>
              <a:gdLst>
                <a:gd name="connsiteX0" fmla="*/ 418529 w 464058"/>
                <a:gd name="connsiteY0" fmla="*/ 1849374 h 1849374"/>
                <a:gd name="connsiteX1" fmla="*/ 0 w 464058"/>
                <a:gd name="connsiteY1" fmla="*/ 1849374 h 1849374"/>
                <a:gd name="connsiteX2" fmla="*/ 0 w 464058"/>
                <a:gd name="connsiteY2" fmla="*/ 0 h 1849374"/>
                <a:gd name="connsiteX3" fmla="*/ 418529 w 464058"/>
                <a:gd name="connsiteY3" fmla="*/ 0 h 1849374"/>
                <a:gd name="connsiteX4" fmla="*/ 464058 w 464058"/>
                <a:gd name="connsiteY4" fmla="*/ 45529 h 1849374"/>
                <a:gd name="connsiteX5" fmla="*/ 464058 w 464058"/>
                <a:gd name="connsiteY5" fmla="*/ 1803845 h 1849374"/>
                <a:gd name="connsiteX6" fmla="*/ 418529 w 464058"/>
                <a:gd name="connsiteY6" fmla="*/ 1849374 h 1849374"/>
                <a:gd name="connsiteX7" fmla="*/ 418529 w 464058"/>
                <a:gd name="connsiteY7" fmla="*/ 1849374 h 1849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4058" h="1849374">
                  <a:moveTo>
                    <a:pt x="418529" y="1849374"/>
                  </a:moveTo>
                  <a:lnTo>
                    <a:pt x="0" y="1849374"/>
                  </a:lnTo>
                  <a:lnTo>
                    <a:pt x="0" y="0"/>
                  </a:lnTo>
                  <a:lnTo>
                    <a:pt x="418529" y="0"/>
                  </a:lnTo>
                  <a:cubicBezTo>
                    <a:pt x="443579" y="0"/>
                    <a:pt x="464058" y="20479"/>
                    <a:pt x="464058" y="45529"/>
                  </a:cubicBezTo>
                  <a:lnTo>
                    <a:pt x="464058" y="1803845"/>
                  </a:lnTo>
                  <a:cubicBezTo>
                    <a:pt x="463963" y="1828895"/>
                    <a:pt x="443484" y="1849374"/>
                    <a:pt x="418529" y="1849374"/>
                  </a:cubicBezTo>
                  <a:lnTo>
                    <a:pt x="418529" y="1849374"/>
                  </a:lnTo>
                  <a:close/>
                </a:path>
              </a:pathLst>
            </a:custGeom>
            <a:solidFill>
              <a:srgbClr val="EBEBEB"/>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8" name="자유형: 도형 7">
              <a:extLst>
                <a:ext uri="{FF2B5EF4-FFF2-40B4-BE49-F238E27FC236}">
                  <a16:creationId xmlns:a16="http://schemas.microsoft.com/office/drawing/2014/main" id="{65B93C5A-4234-4094-A366-C12DF1B68949}"/>
                </a:ext>
              </a:extLst>
            </p:cNvPr>
            <p:cNvSpPr/>
            <p:nvPr/>
          </p:nvSpPr>
          <p:spPr>
            <a:xfrm>
              <a:off x="1547812" y="2292858"/>
              <a:ext cx="993266" cy="2363724"/>
            </a:xfrm>
            <a:custGeom>
              <a:avLst/>
              <a:gdLst>
                <a:gd name="connsiteX0" fmla="*/ 960215 w 993266"/>
                <a:gd name="connsiteY0" fmla="*/ 2363724 h 2363724"/>
                <a:gd name="connsiteX1" fmla="*/ 0 w 993266"/>
                <a:gd name="connsiteY1" fmla="*/ 2363724 h 2363724"/>
                <a:gd name="connsiteX2" fmla="*/ 0 w 993266"/>
                <a:gd name="connsiteY2" fmla="*/ 0 h 2363724"/>
                <a:gd name="connsiteX3" fmla="*/ 960215 w 993266"/>
                <a:gd name="connsiteY3" fmla="*/ 0 h 2363724"/>
                <a:gd name="connsiteX4" fmla="*/ 993267 w 993266"/>
                <a:gd name="connsiteY4" fmla="*/ 33052 h 2363724"/>
                <a:gd name="connsiteX5" fmla="*/ 993267 w 993266"/>
                <a:gd name="connsiteY5" fmla="*/ 2330768 h 2363724"/>
                <a:gd name="connsiteX6" fmla="*/ 960215 w 993266"/>
                <a:gd name="connsiteY6" fmla="*/ 2363724 h 2363724"/>
                <a:gd name="connsiteX7" fmla="*/ 960215 w 993266"/>
                <a:gd name="connsiteY7" fmla="*/ 2363724 h 2363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3266" h="2363724">
                  <a:moveTo>
                    <a:pt x="960215" y="2363724"/>
                  </a:moveTo>
                  <a:lnTo>
                    <a:pt x="0" y="2363724"/>
                  </a:lnTo>
                  <a:lnTo>
                    <a:pt x="0" y="0"/>
                  </a:lnTo>
                  <a:lnTo>
                    <a:pt x="960215" y="0"/>
                  </a:lnTo>
                  <a:cubicBezTo>
                    <a:pt x="978408" y="0"/>
                    <a:pt x="993267" y="14859"/>
                    <a:pt x="993267" y="33052"/>
                  </a:cubicBezTo>
                  <a:lnTo>
                    <a:pt x="993267" y="2330768"/>
                  </a:lnTo>
                  <a:cubicBezTo>
                    <a:pt x="993172" y="2348865"/>
                    <a:pt x="978313" y="2363724"/>
                    <a:pt x="960215" y="2363724"/>
                  </a:cubicBezTo>
                  <a:lnTo>
                    <a:pt x="960215" y="2363724"/>
                  </a:lnTo>
                  <a:close/>
                </a:path>
              </a:pathLst>
            </a:custGeom>
            <a:solidFill>
              <a:srgbClr val="5A656F"/>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9" name="자유형: 도형 8">
              <a:extLst>
                <a:ext uri="{FF2B5EF4-FFF2-40B4-BE49-F238E27FC236}">
                  <a16:creationId xmlns:a16="http://schemas.microsoft.com/office/drawing/2014/main" id="{9528616A-1E8E-4F6F-80A1-34E82B1CC356}"/>
                </a:ext>
              </a:extLst>
            </p:cNvPr>
            <p:cNvSpPr/>
            <p:nvPr/>
          </p:nvSpPr>
          <p:spPr>
            <a:xfrm>
              <a:off x="8305228" y="1257300"/>
              <a:ext cx="1925955" cy="1076460"/>
            </a:xfrm>
            <a:custGeom>
              <a:avLst/>
              <a:gdLst>
                <a:gd name="connsiteX0" fmla="*/ 0 w 1925955"/>
                <a:gd name="connsiteY0" fmla="*/ 1076039 h 1076460"/>
                <a:gd name="connsiteX1" fmla="*/ 919258 w 1925955"/>
                <a:gd name="connsiteY1" fmla="*/ 551974 h 1076460"/>
                <a:gd name="connsiteX2" fmla="*/ 941451 w 1925955"/>
                <a:gd name="connsiteY2" fmla="*/ 498062 h 1076460"/>
                <a:gd name="connsiteX3" fmla="*/ 866394 w 1925955"/>
                <a:gd name="connsiteY3" fmla="*/ 158591 h 1076460"/>
                <a:gd name="connsiteX4" fmla="*/ 885444 w 1925955"/>
                <a:gd name="connsiteY4" fmla="*/ 101441 h 1076460"/>
                <a:gd name="connsiteX5" fmla="*/ 1925955 w 1925955"/>
                <a:gd name="connsiteY5" fmla="*/ 0 h 1076460"/>
                <a:gd name="connsiteX6" fmla="*/ 1201674 w 1925955"/>
                <a:gd name="connsiteY6" fmla="*/ 259556 h 1076460"/>
                <a:gd name="connsiteX7" fmla="*/ 1172909 w 1925955"/>
                <a:gd name="connsiteY7" fmla="*/ 294989 h 1076460"/>
                <a:gd name="connsiteX8" fmla="*/ 1135380 w 1925955"/>
                <a:gd name="connsiteY8" fmla="*/ 687515 h 1076460"/>
                <a:gd name="connsiteX9" fmla="*/ 1098709 w 1925955"/>
                <a:gd name="connsiteY9" fmla="*/ 715613 h 1076460"/>
                <a:gd name="connsiteX10" fmla="*/ 0 w 1925955"/>
                <a:gd name="connsiteY10" fmla="*/ 1076039 h 1076460"/>
                <a:gd name="connsiteX11" fmla="*/ 0 w 1925955"/>
                <a:gd name="connsiteY11" fmla="*/ 1076039 h 1076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25955" h="1076460">
                  <a:moveTo>
                    <a:pt x="0" y="1076039"/>
                  </a:moveTo>
                  <a:cubicBezTo>
                    <a:pt x="131254" y="1001554"/>
                    <a:pt x="883539" y="570738"/>
                    <a:pt x="919258" y="551974"/>
                  </a:cubicBezTo>
                  <a:cubicBezTo>
                    <a:pt x="942784" y="539496"/>
                    <a:pt x="946499" y="521018"/>
                    <a:pt x="941451" y="498062"/>
                  </a:cubicBezTo>
                  <a:cubicBezTo>
                    <a:pt x="919163" y="397669"/>
                    <a:pt x="866584" y="159639"/>
                    <a:pt x="866394" y="158591"/>
                  </a:cubicBezTo>
                  <a:cubicBezTo>
                    <a:pt x="859536" y="123634"/>
                    <a:pt x="861250" y="120777"/>
                    <a:pt x="885444" y="101441"/>
                  </a:cubicBezTo>
                  <a:cubicBezTo>
                    <a:pt x="901732" y="88297"/>
                    <a:pt x="1863185" y="6191"/>
                    <a:pt x="1925955" y="0"/>
                  </a:cubicBezTo>
                  <a:cubicBezTo>
                    <a:pt x="1828419" y="44291"/>
                    <a:pt x="1259301" y="241078"/>
                    <a:pt x="1201674" y="259556"/>
                  </a:cubicBezTo>
                  <a:cubicBezTo>
                    <a:pt x="1182529" y="265748"/>
                    <a:pt x="1172718" y="278416"/>
                    <a:pt x="1172909" y="294989"/>
                  </a:cubicBezTo>
                  <a:cubicBezTo>
                    <a:pt x="1173670" y="356235"/>
                    <a:pt x="1143000" y="617411"/>
                    <a:pt x="1135380" y="687515"/>
                  </a:cubicBezTo>
                  <a:cubicBezTo>
                    <a:pt x="1133094" y="708851"/>
                    <a:pt x="1114139" y="710375"/>
                    <a:pt x="1098709" y="715613"/>
                  </a:cubicBezTo>
                  <a:cubicBezTo>
                    <a:pt x="927830" y="773525"/>
                    <a:pt x="20479" y="1089565"/>
                    <a:pt x="0" y="1076039"/>
                  </a:cubicBezTo>
                  <a:lnTo>
                    <a:pt x="0" y="1076039"/>
                  </a:lnTo>
                  <a:close/>
                </a:path>
              </a:pathLst>
            </a:custGeom>
            <a:solidFill>
              <a:srgbClr val="CCEEF0"/>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10" name="자유형: 도형 9">
              <a:extLst>
                <a:ext uri="{FF2B5EF4-FFF2-40B4-BE49-F238E27FC236}">
                  <a16:creationId xmlns:a16="http://schemas.microsoft.com/office/drawing/2014/main" id="{8BE7201A-EA49-4926-AF9B-9752292A57C4}"/>
                </a:ext>
              </a:extLst>
            </p:cNvPr>
            <p:cNvSpPr/>
            <p:nvPr/>
          </p:nvSpPr>
          <p:spPr>
            <a:xfrm>
              <a:off x="8308643" y="4516909"/>
              <a:ext cx="1936109" cy="1084002"/>
            </a:xfrm>
            <a:custGeom>
              <a:avLst/>
              <a:gdLst>
                <a:gd name="connsiteX0" fmla="*/ 13 w 1936109"/>
                <a:gd name="connsiteY0" fmla="*/ 512 h 1084002"/>
                <a:gd name="connsiteX1" fmla="*/ 1089674 w 1936109"/>
                <a:gd name="connsiteY1" fmla="*/ 367225 h 1084002"/>
                <a:gd name="connsiteX2" fmla="*/ 1132917 w 1936109"/>
                <a:gd name="connsiteY2" fmla="*/ 428090 h 1084002"/>
                <a:gd name="connsiteX3" fmla="*/ 1163111 w 1936109"/>
                <a:gd name="connsiteY3" fmla="*/ 788325 h 1084002"/>
                <a:gd name="connsiteX4" fmla="*/ 1186923 w 1936109"/>
                <a:gd name="connsiteY4" fmla="*/ 818424 h 1084002"/>
                <a:gd name="connsiteX5" fmla="*/ 1927207 w 1936109"/>
                <a:gd name="connsiteY5" fmla="*/ 1071980 h 1084002"/>
                <a:gd name="connsiteX6" fmla="*/ 1886630 w 1936109"/>
                <a:gd name="connsiteY6" fmla="*/ 1081124 h 1084002"/>
                <a:gd name="connsiteX7" fmla="*/ 874313 w 1936109"/>
                <a:gd name="connsiteY7" fmla="*/ 972634 h 1084002"/>
                <a:gd name="connsiteX8" fmla="*/ 857549 w 1936109"/>
                <a:gd name="connsiteY8" fmla="*/ 938439 h 1084002"/>
                <a:gd name="connsiteX9" fmla="*/ 935749 w 1936109"/>
                <a:gd name="connsiteY9" fmla="*/ 578489 h 1084002"/>
                <a:gd name="connsiteX10" fmla="*/ 913842 w 1936109"/>
                <a:gd name="connsiteY10" fmla="*/ 529626 h 1084002"/>
                <a:gd name="connsiteX11" fmla="*/ 13 w 1936109"/>
                <a:gd name="connsiteY11" fmla="*/ 512 h 1084002"/>
                <a:gd name="connsiteX12" fmla="*/ 13 w 1936109"/>
                <a:gd name="connsiteY12" fmla="*/ 512 h 108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6109" h="1084002">
                  <a:moveTo>
                    <a:pt x="13" y="512"/>
                  </a:moveTo>
                  <a:cubicBezTo>
                    <a:pt x="15254" y="-14918"/>
                    <a:pt x="959372" y="323124"/>
                    <a:pt x="1089674" y="367225"/>
                  </a:cubicBezTo>
                  <a:cubicBezTo>
                    <a:pt x="1120439" y="377607"/>
                    <a:pt x="1130250" y="397229"/>
                    <a:pt x="1132917" y="428090"/>
                  </a:cubicBezTo>
                  <a:cubicBezTo>
                    <a:pt x="1139965" y="510862"/>
                    <a:pt x="1158254" y="718507"/>
                    <a:pt x="1163111" y="788325"/>
                  </a:cubicBezTo>
                  <a:cubicBezTo>
                    <a:pt x="1164349" y="805946"/>
                    <a:pt x="1172350" y="813376"/>
                    <a:pt x="1186923" y="818424"/>
                  </a:cubicBezTo>
                  <a:cubicBezTo>
                    <a:pt x="1304653" y="858715"/>
                    <a:pt x="1795190" y="1026831"/>
                    <a:pt x="1927207" y="1071980"/>
                  </a:cubicBezTo>
                  <a:cubicBezTo>
                    <a:pt x="1958448" y="1089982"/>
                    <a:pt x="1898346" y="1082933"/>
                    <a:pt x="1886630" y="1081124"/>
                  </a:cubicBezTo>
                  <a:cubicBezTo>
                    <a:pt x="1801191" y="1068265"/>
                    <a:pt x="939273" y="975682"/>
                    <a:pt x="874313" y="972634"/>
                  </a:cubicBezTo>
                  <a:cubicBezTo>
                    <a:pt x="855835" y="971776"/>
                    <a:pt x="853834" y="955870"/>
                    <a:pt x="857549" y="938439"/>
                  </a:cubicBezTo>
                  <a:cubicBezTo>
                    <a:pt x="883743" y="818519"/>
                    <a:pt x="908222" y="698123"/>
                    <a:pt x="935749" y="578489"/>
                  </a:cubicBezTo>
                  <a:cubicBezTo>
                    <a:pt x="941655" y="552962"/>
                    <a:pt x="933749" y="540961"/>
                    <a:pt x="913842" y="529626"/>
                  </a:cubicBezTo>
                  <a:cubicBezTo>
                    <a:pt x="813639" y="472952"/>
                    <a:pt x="-3796" y="23182"/>
                    <a:pt x="13" y="512"/>
                  </a:cubicBezTo>
                  <a:lnTo>
                    <a:pt x="13" y="512"/>
                  </a:lnTo>
                  <a:close/>
                </a:path>
              </a:pathLst>
            </a:custGeom>
            <a:solidFill>
              <a:srgbClr val="CCEEF0"/>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11" name="자유형: 도형 10">
              <a:extLst>
                <a:ext uri="{FF2B5EF4-FFF2-40B4-BE49-F238E27FC236}">
                  <a16:creationId xmlns:a16="http://schemas.microsoft.com/office/drawing/2014/main" id="{5A5BB5A3-7E5E-43B6-BA68-3AF4A48FF784}"/>
                </a:ext>
              </a:extLst>
            </p:cNvPr>
            <p:cNvSpPr/>
            <p:nvPr/>
          </p:nvSpPr>
          <p:spPr>
            <a:xfrm>
              <a:off x="8444674" y="3955999"/>
              <a:ext cx="2195797" cy="645591"/>
            </a:xfrm>
            <a:custGeom>
              <a:avLst/>
              <a:gdLst>
                <a:gd name="connsiteX0" fmla="*/ 0 w 2195797"/>
                <a:gd name="connsiteY0" fmla="*/ 27165 h 645591"/>
                <a:gd name="connsiteX1" fmla="*/ 1148906 w 2195797"/>
                <a:gd name="connsiteY1" fmla="*/ 114 h 645591"/>
                <a:gd name="connsiteX2" fmla="*/ 1209484 w 2195797"/>
                <a:gd name="connsiteY2" fmla="*/ 41453 h 645591"/>
                <a:gd name="connsiteX3" fmla="*/ 1361313 w 2195797"/>
                <a:gd name="connsiteY3" fmla="*/ 366160 h 645591"/>
                <a:gd name="connsiteX4" fmla="*/ 1393888 w 2195797"/>
                <a:gd name="connsiteY4" fmla="*/ 393592 h 645591"/>
                <a:gd name="connsiteX5" fmla="*/ 2159603 w 2195797"/>
                <a:gd name="connsiteY5" fmla="*/ 386353 h 645591"/>
                <a:gd name="connsiteX6" fmla="*/ 2195798 w 2195797"/>
                <a:gd name="connsiteY6" fmla="*/ 388734 h 645591"/>
                <a:gd name="connsiteX7" fmla="*/ 1158907 w 2195797"/>
                <a:gd name="connsiteY7" fmla="*/ 642766 h 645591"/>
                <a:gd name="connsiteX8" fmla="*/ 1117949 w 2195797"/>
                <a:gd name="connsiteY8" fmla="*/ 614572 h 645591"/>
                <a:gd name="connsiteX9" fmla="*/ 1075182 w 2195797"/>
                <a:gd name="connsiteY9" fmla="*/ 266147 h 645591"/>
                <a:gd name="connsiteX10" fmla="*/ 1028224 w 2195797"/>
                <a:gd name="connsiteY10" fmla="*/ 211188 h 645591"/>
                <a:gd name="connsiteX11" fmla="*/ 0 w 2195797"/>
                <a:gd name="connsiteY11" fmla="*/ 27165 h 645591"/>
                <a:gd name="connsiteX12" fmla="*/ 0 w 2195797"/>
                <a:gd name="connsiteY12" fmla="*/ 27165 h 645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95797" h="645591">
                  <a:moveTo>
                    <a:pt x="0" y="27165"/>
                  </a:moveTo>
                  <a:cubicBezTo>
                    <a:pt x="3048" y="12592"/>
                    <a:pt x="968216" y="-1410"/>
                    <a:pt x="1148906" y="114"/>
                  </a:cubicBezTo>
                  <a:cubicBezTo>
                    <a:pt x="1182624" y="400"/>
                    <a:pt x="1196816" y="13735"/>
                    <a:pt x="1209484" y="41453"/>
                  </a:cubicBezTo>
                  <a:cubicBezTo>
                    <a:pt x="1259110" y="150133"/>
                    <a:pt x="1310449" y="257956"/>
                    <a:pt x="1361313" y="366160"/>
                  </a:cubicBezTo>
                  <a:cubicBezTo>
                    <a:pt x="1367885" y="380161"/>
                    <a:pt x="1373695" y="394640"/>
                    <a:pt x="1393888" y="393592"/>
                  </a:cubicBezTo>
                  <a:cubicBezTo>
                    <a:pt x="1502187" y="388353"/>
                    <a:pt x="2012252" y="384924"/>
                    <a:pt x="2159603" y="386353"/>
                  </a:cubicBezTo>
                  <a:cubicBezTo>
                    <a:pt x="2171509" y="386448"/>
                    <a:pt x="2183320" y="386353"/>
                    <a:pt x="2195798" y="388734"/>
                  </a:cubicBezTo>
                  <a:cubicBezTo>
                    <a:pt x="2150459" y="410165"/>
                    <a:pt x="1194625" y="632098"/>
                    <a:pt x="1158907" y="642766"/>
                  </a:cubicBezTo>
                  <a:cubicBezTo>
                    <a:pt x="1131284" y="651053"/>
                    <a:pt x="1121093" y="640956"/>
                    <a:pt x="1117949" y="614572"/>
                  </a:cubicBezTo>
                  <a:cubicBezTo>
                    <a:pt x="1109377" y="542563"/>
                    <a:pt x="1076897" y="310724"/>
                    <a:pt x="1075182" y="266147"/>
                  </a:cubicBezTo>
                  <a:cubicBezTo>
                    <a:pt x="1073944" y="235096"/>
                    <a:pt x="1066229" y="217570"/>
                    <a:pt x="1028224" y="211188"/>
                  </a:cubicBezTo>
                  <a:cubicBezTo>
                    <a:pt x="819626" y="176898"/>
                    <a:pt x="134493" y="51740"/>
                    <a:pt x="0" y="27165"/>
                  </a:cubicBezTo>
                  <a:lnTo>
                    <a:pt x="0" y="27165"/>
                  </a:lnTo>
                  <a:close/>
                </a:path>
              </a:pathLst>
            </a:custGeom>
            <a:solidFill>
              <a:srgbClr val="CCEEF0"/>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12" name="자유형: 도형 11">
              <a:extLst>
                <a:ext uri="{FF2B5EF4-FFF2-40B4-BE49-F238E27FC236}">
                  <a16:creationId xmlns:a16="http://schemas.microsoft.com/office/drawing/2014/main" id="{8B960081-FB20-4783-B513-106A62E31B65}"/>
                </a:ext>
              </a:extLst>
            </p:cNvPr>
            <p:cNvSpPr/>
            <p:nvPr/>
          </p:nvSpPr>
          <p:spPr>
            <a:xfrm>
              <a:off x="8443625" y="2253734"/>
              <a:ext cx="2197989" cy="645881"/>
            </a:xfrm>
            <a:custGeom>
              <a:avLst/>
              <a:gdLst>
                <a:gd name="connsiteX0" fmla="*/ 2194941 w 2197989"/>
                <a:gd name="connsiteY0" fmla="*/ 259817 h 645881"/>
                <a:gd name="connsiteX1" fmla="*/ 1401223 w 2197989"/>
                <a:gd name="connsiteY1" fmla="*/ 252578 h 645881"/>
                <a:gd name="connsiteX2" fmla="*/ 1366933 w 2197989"/>
                <a:gd name="connsiteY2" fmla="*/ 275629 h 645881"/>
                <a:gd name="connsiteX3" fmla="*/ 1208913 w 2197989"/>
                <a:gd name="connsiteY3" fmla="*/ 609766 h 645881"/>
                <a:gd name="connsiteX4" fmla="*/ 1151001 w 2197989"/>
                <a:gd name="connsiteY4" fmla="*/ 645866 h 645881"/>
                <a:gd name="connsiteX5" fmla="*/ 0 w 2197989"/>
                <a:gd name="connsiteY5" fmla="*/ 619767 h 645881"/>
                <a:gd name="connsiteX6" fmla="*/ 1047179 w 2197989"/>
                <a:gd name="connsiteY6" fmla="*/ 432125 h 645881"/>
                <a:gd name="connsiteX7" fmla="*/ 1077278 w 2197989"/>
                <a:gd name="connsiteY7" fmla="*/ 397739 h 645881"/>
                <a:gd name="connsiteX8" fmla="*/ 1124998 w 2197989"/>
                <a:gd name="connsiteY8" fmla="*/ 22550 h 645881"/>
                <a:gd name="connsiteX9" fmla="*/ 1155955 w 2197989"/>
                <a:gd name="connsiteY9" fmla="*/ 2738 h 645881"/>
                <a:gd name="connsiteX10" fmla="*/ 2197989 w 2197989"/>
                <a:gd name="connsiteY10" fmla="*/ 254293 h 645881"/>
                <a:gd name="connsiteX11" fmla="*/ 2194941 w 2197989"/>
                <a:gd name="connsiteY11" fmla="*/ 259817 h 645881"/>
                <a:gd name="connsiteX12" fmla="*/ 2194941 w 2197989"/>
                <a:gd name="connsiteY12" fmla="*/ 259817 h 645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97989" h="645881">
                  <a:moveTo>
                    <a:pt x="2194941" y="259817"/>
                  </a:moveTo>
                  <a:cubicBezTo>
                    <a:pt x="2106835" y="259817"/>
                    <a:pt x="1479518" y="252483"/>
                    <a:pt x="1401223" y="252578"/>
                  </a:cubicBezTo>
                  <a:cubicBezTo>
                    <a:pt x="1383697" y="252674"/>
                    <a:pt x="1374839" y="258389"/>
                    <a:pt x="1366933" y="275629"/>
                  </a:cubicBezTo>
                  <a:cubicBezTo>
                    <a:pt x="1315212" y="387452"/>
                    <a:pt x="1260920" y="498038"/>
                    <a:pt x="1208913" y="609766"/>
                  </a:cubicBezTo>
                  <a:cubicBezTo>
                    <a:pt x="1196626" y="636150"/>
                    <a:pt x="1179957" y="646342"/>
                    <a:pt x="1151001" y="645866"/>
                  </a:cubicBezTo>
                  <a:cubicBezTo>
                    <a:pt x="1056990" y="644437"/>
                    <a:pt x="12764" y="633769"/>
                    <a:pt x="0" y="619767"/>
                  </a:cubicBezTo>
                  <a:cubicBezTo>
                    <a:pt x="83058" y="604432"/>
                    <a:pt x="900494" y="456890"/>
                    <a:pt x="1047179" y="432125"/>
                  </a:cubicBezTo>
                  <a:cubicBezTo>
                    <a:pt x="1070325" y="428220"/>
                    <a:pt x="1074897" y="418885"/>
                    <a:pt x="1077278" y="397739"/>
                  </a:cubicBezTo>
                  <a:cubicBezTo>
                    <a:pt x="1087088" y="311919"/>
                    <a:pt x="1123093" y="62174"/>
                    <a:pt x="1124998" y="22550"/>
                  </a:cubicBezTo>
                  <a:cubicBezTo>
                    <a:pt x="1126331" y="-3739"/>
                    <a:pt x="1137381" y="-1834"/>
                    <a:pt x="1155955" y="2738"/>
                  </a:cubicBezTo>
                  <a:cubicBezTo>
                    <a:pt x="1274922" y="31694"/>
                    <a:pt x="2188179" y="251340"/>
                    <a:pt x="2197989" y="254293"/>
                  </a:cubicBezTo>
                  <a:cubicBezTo>
                    <a:pt x="2196846" y="256388"/>
                    <a:pt x="2195799" y="258103"/>
                    <a:pt x="2194941" y="259817"/>
                  </a:cubicBezTo>
                  <a:lnTo>
                    <a:pt x="2194941" y="259817"/>
                  </a:lnTo>
                  <a:close/>
                </a:path>
              </a:pathLst>
            </a:custGeom>
            <a:solidFill>
              <a:srgbClr val="CCEEF0"/>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13" name="자유형: 도형 12">
              <a:extLst>
                <a:ext uri="{FF2B5EF4-FFF2-40B4-BE49-F238E27FC236}">
                  <a16:creationId xmlns:a16="http://schemas.microsoft.com/office/drawing/2014/main" id="{B8918356-C868-4176-9203-652B7423E509}"/>
                </a:ext>
              </a:extLst>
            </p:cNvPr>
            <p:cNvSpPr/>
            <p:nvPr/>
          </p:nvSpPr>
          <p:spPr>
            <a:xfrm>
              <a:off x="3001762" y="2299848"/>
              <a:ext cx="2579227" cy="2407029"/>
            </a:xfrm>
            <a:custGeom>
              <a:avLst/>
              <a:gdLst>
                <a:gd name="connsiteX0" fmla="*/ 2575030 w 2579227"/>
                <a:gd name="connsiteY0" fmla="*/ 1484911 h 2407029"/>
                <a:gd name="connsiteX1" fmla="*/ 2561980 w 2579227"/>
                <a:gd name="connsiteY1" fmla="*/ 1434523 h 2407029"/>
                <a:gd name="connsiteX2" fmla="*/ 2497020 w 2579227"/>
                <a:gd name="connsiteY2" fmla="*/ 1320985 h 2407029"/>
                <a:gd name="connsiteX3" fmla="*/ 2497020 w 2579227"/>
                <a:gd name="connsiteY3" fmla="*/ 1320985 h 2407029"/>
                <a:gd name="connsiteX4" fmla="*/ 2497020 w 2579227"/>
                <a:gd name="connsiteY4" fmla="*/ 1320985 h 2407029"/>
                <a:gd name="connsiteX5" fmla="*/ 2502354 w 2579227"/>
                <a:gd name="connsiteY5" fmla="*/ 1254310 h 2407029"/>
                <a:gd name="connsiteX6" fmla="*/ 2497401 w 2579227"/>
                <a:gd name="connsiteY6" fmla="*/ 1063239 h 2407029"/>
                <a:gd name="connsiteX7" fmla="*/ 2483495 w 2579227"/>
                <a:gd name="connsiteY7" fmla="*/ 1013994 h 2407029"/>
                <a:gd name="connsiteX8" fmla="*/ 2390435 w 2579227"/>
                <a:gd name="connsiteY8" fmla="*/ 899504 h 2407029"/>
                <a:gd name="connsiteX9" fmla="*/ 2390435 w 2579227"/>
                <a:gd name="connsiteY9" fmla="*/ 899504 h 2407029"/>
                <a:gd name="connsiteX10" fmla="*/ 2390435 w 2579227"/>
                <a:gd name="connsiteY10" fmla="*/ 899504 h 2407029"/>
                <a:gd name="connsiteX11" fmla="*/ 2386816 w 2579227"/>
                <a:gd name="connsiteY11" fmla="*/ 790728 h 2407029"/>
                <a:gd name="connsiteX12" fmla="*/ 2369576 w 2579227"/>
                <a:gd name="connsiteY12" fmla="*/ 614135 h 2407029"/>
                <a:gd name="connsiteX13" fmla="*/ 2282517 w 2579227"/>
                <a:gd name="connsiteY13" fmla="*/ 507264 h 2407029"/>
                <a:gd name="connsiteX14" fmla="*/ 2282517 w 2579227"/>
                <a:gd name="connsiteY14" fmla="*/ 507264 h 2407029"/>
                <a:gd name="connsiteX15" fmla="*/ 2297471 w 2579227"/>
                <a:gd name="connsiteY15" fmla="*/ 458020 h 2407029"/>
                <a:gd name="connsiteX16" fmla="*/ 2296138 w 2579227"/>
                <a:gd name="connsiteY16" fmla="*/ 256471 h 2407029"/>
                <a:gd name="connsiteX17" fmla="*/ 2053060 w 2579227"/>
                <a:gd name="connsiteY17" fmla="*/ 26347 h 2407029"/>
                <a:gd name="connsiteX18" fmla="*/ 1985146 w 2579227"/>
                <a:gd name="connsiteY18" fmla="*/ 249 h 2407029"/>
                <a:gd name="connsiteX19" fmla="*/ 893200 w 2579227"/>
                <a:gd name="connsiteY19" fmla="*/ 20632 h 2407029"/>
                <a:gd name="connsiteX20" fmla="*/ 629167 w 2579227"/>
                <a:gd name="connsiteY20" fmla="*/ 145981 h 2407029"/>
                <a:gd name="connsiteX21" fmla="*/ 503247 w 2579227"/>
                <a:gd name="connsiteY21" fmla="*/ 199226 h 2407029"/>
                <a:gd name="connsiteX22" fmla="*/ 25854 w 2579227"/>
                <a:gd name="connsiteY22" fmla="*/ 196654 h 2407029"/>
                <a:gd name="connsiteX23" fmla="*/ 1946 w 2579227"/>
                <a:gd name="connsiteY23" fmla="*/ 217609 h 2407029"/>
                <a:gd name="connsiteX24" fmla="*/ 7756 w 2579227"/>
                <a:gd name="connsiteY24" fmla="*/ 1128485 h 2407029"/>
                <a:gd name="connsiteX25" fmla="*/ 12424 w 2579227"/>
                <a:gd name="connsiteY25" fmla="*/ 1132200 h 2407029"/>
                <a:gd name="connsiteX26" fmla="*/ 10423 w 2579227"/>
                <a:gd name="connsiteY26" fmla="*/ 1484815 h 2407029"/>
                <a:gd name="connsiteX27" fmla="*/ 48619 w 2579227"/>
                <a:gd name="connsiteY27" fmla="*/ 1521963 h 2407029"/>
                <a:gd name="connsiteX28" fmla="*/ 582495 w 2579227"/>
                <a:gd name="connsiteY28" fmla="*/ 1521391 h 2407029"/>
                <a:gd name="connsiteX29" fmla="*/ 589734 w 2579227"/>
                <a:gd name="connsiteY29" fmla="*/ 1554348 h 2407029"/>
                <a:gd name="connsiteX30" fmla="*/ 582495 w 2579227"/>
                <a:gd name="connsiteY30" fmla="*/ 1699794 h 2407029"/>
                <a:gd name="connsiteX31" fmla="*/ 615737 w 2579227"/>
                <a:gd name="connsiteY31" fmla="*/ 1778471 h 2407029"/>
                <a:gd name="connsiteX32" fmla="*/ 1284773 w 2579227"/>
                <a:gd name="connsiteY32" fmla="*/ 2375498 h 2407029"/>
                <a:gd name="connsiteX33" fmla="*/ 1406122 w 2579227"/>
                <a:gd name="connsiteY33" fmla="*/ 2395215 h 2407029"/>
                <a:gd name="connsiteX34" fmla="*/ 1603289 w 2579227"/>
                <a:gd name="connsiteY34" fmla="*/ 2304061 h 2407029"/>
                <a:gd name="connsiteX35" fmla="*/ 1625673 w 2579227"/>
                <a:gd name="connsiteY35" fmla="*/ 2276629 h 2407029"/>
                <a:gd name="connsiteX36" fmla="*/ 1617481 w 2579227"/>
                <a:gd name="connsiteY36" fmla="*/ 2254245 h 2407029"/>
                <a:gd name="connsiteX37" fmla="*/ 1482703 w 2579227"/>
                <a:gd name="connsiteY37" fmla="*/ 2074508 h 2407029"/>
                <a:gd name="connsiteX38" fmla="*/ 1312110 w 2579227"/>
                <a:gd name="connsiteY38" fmla="*/ 1670172 h 2407029"/>
                <a:gd name="connsiteX39" fmla="*/ 2157454 w 2579227"/>
                <a:gd name="connsiteY39" fmla="*/ 1678173 h 2407029"/>
                <a:gd name="connsiteX40" fmla="*/ 2190505 w 2579227"/>
                <a:gd name="connsiteY40" fmla="*/ 1693794 h 2407029"/>
                <a:gd name="connsiteX41" fmla="*/ 2524643 w 2579227"/>
                <a:gd name="connsiteY41" fmla="*/ 1967066 h 2407029"/>
                <a:gd name="connsiteX42" fmla="*/ 2579221 w 2579227"/>
                <a:gd name="connsiteY42" fmla="*/ 1944968 h 2407029"/>
                <a:gd name="connsiteX43" fmla="*/ 2575030 w 2579227"/>
                <a:gd name="connsiteY43" fmla="*/ 1484911 h 2407029"/>
                <a:gd name="connsiteX44" fmla="*/ 2575030 w 2579227"/>
                <a:gd name="connsiteY44" fmla="*/ 1484911 h 24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579227" h="2407029">
                  <a:moveTo>
                    <a:pt x="2575030" y="1484911"/>
                  </a:moveTo>
                  <a:cubicBezTo>
                    <a:pt x="2574268" y="1467385"/>
                    <a:pt x="2570744" y="1450144"/>
                    <a:pt x="2561980" y="1434523"/>
                  </a:cubicBezTo>
                  <a:cubicBezTo>
                    <a:pt x="2545312" y="1393851"/>
                    <a:pt x="2524928" y="1355180"/>
                    <a:pt x="2497020" y="1320985"/>
                  </a:cubicBezTo>
                  <a:lnTo>
                    <a:pt x="2497020" y="1320985"/>
                  </a:lnTo>
                  <a:lnTo>
                    <a:pt x="2497020" y="1320985"/>
                  </a:lnTo>
                  <a:cubicBezTo>
                    <a:pt x="2499020" y="1298697"/>
                    <a:pt x="2505212" y="1275932"/>
                    <a:pt x="2502354" y="1254310"/>
                  </a:cubicBezTo>
                  <a:cubicBezTo>
                    <a:pt x="2493972" y="1190588"/>
                    <a:pt x="2497020" y="1126866"/>
                    <a:pt x="2497401" y="1063239"/>
                  </a:cubicBezTo>
                  <a:cubicBezTo>
                    <a:pt x="2497496" y="1045427"/>
                    <a:pt x="2498544" y="1027425"/>
                    <a:pt x="2483495" y="1013994"/>
                  </a:cubicBezTo>
                  <a:cubicBezTo>
                    <a:pt x="2459301" y="970275"/>
                    <a:pt x="2427297" y="932937"/>
                    <a:pt x="2390435" y="899504"/>
                  </a:cubicBezTo>
                  <a:lnTo>
                    <a:pt x="2390435" y="899504"/>
                  </a:lnTo>
                  <a:lnTo>
                    <a:pt x="2390435" y="899504"/>
                  </a:lnTo>
                  <a:cubicBezTo>
                    <a:pt x="2382339" y="863404"/>
                    <a:pt x="2385197" y="827495"/>
                    <a:pt x="2386816" y="790728"/>
                  </a:cubicBezTo>
                  <a:cubicBezTo>
                    <a:pt x="2389578" y="731769"/>
                    <a:pt x="2404818" y="669951"/>
                    <a:pt x="2369576" y="614135"/>
                  </a:cubicBezTo>
                  <a:cubicBezTo>
                    <a:pt x="2354336" y="567272"/>
                    <a:pt x="2323379" y="533268"/>
                    <a:pt x="2282517" y="507264"/>
                  </a:cubicBezTo>
                  <a:lnTo>
                    <a:pt x="2282517" y="507264"/>
                  </a:lnTo>
                  <a:cubicBezTo>
                    <a:pt x="2294042" y="492882"/>
                    <a:pt x="2297662" y="476403"/>
                    <a:pt x="2297471" y="458020"/>
                  </a:cubicBezTo>
                  <a:cubicBezTo>
                    <a:pt x="2296519" y="390774"/>
                    <a:pt x="2296423" y="323718"/>
                    <a:pt x="2296138" y="256471"/>
                  </a:cubicBezTo>
                  <a:cubicBezTo>
                    <a:pt x="2265753" y="209418"/>
                    <a:pt x="2093636" y="66352"/>
                    <a:pt x="2053060" y="26347"/>
                  </a:cubicBezTo>
                  <a:cubicBezTo>
                    <a:pt x="2034867" y="8440"/>
                    <a:pt x="2011150" y="-1752"/>
                    <a:pt x="1985146" y="249"/>
                  </a:cubicBezTo>
                  <a:cubicBezTo>
                    <a:pt x="1870370" y="9583"/>
                    <a:pt x="985879" y="11107"/>
                    <a:pt x="893200" y="20632"/>
                  </a:cubicBezTo>
                  <a:cubicBezTo>
                    <a:pt x="788902" y="31300"/>
                    <a:pt x="693080" y="59780"/>
                    <a:pt x="629167" y="145981"/>
                  </a:cubicBezTo>
                  <a:cubicBezTo>
                    <a:pt x="594401" y="192939"/>
                    <a:pt x="550967" y="198178"/>
                    <a:pt x="503247" y="199226"/>
                  </a:cubicBezTo>
                  <a:cubicBezTo>
                    <a:pt x="412950" y="201131"/>
                    <a:pt x="94624" y="198559"/>
                    <a:pt x="25854" y="196654"/>
                  </a:cubicBezTo>
                  <a:cubicBezTo>
                    <a:pt x="10614" y="196178"/>
                    <a:pt x="4613" y="204750"/>
                    <a:pt x="1946" y="217609"/>
                  </a:cubicBezTo>
                  <a:cubicBezTo>
                    <a:pt x="-816" y="230468"/>
                    <a:pt x="-1959" y="1112292"/>
                    <a:pt x="7756" y="1128485"/>
                  </a:cubicBezTo>
                  <a:cubicBezTo>
                    <a:pt x="9280" y="1129819"/>
                    <a:pt x="10804" y="1131057"/>
                    <a:pt x="12424" y="1132200"/>
                  </a:cubicBezTo>
                  <a:cubicBezTo>
                    <a:pt x="12043" y="1249738"/>
                    <a:pt x="12614" y="1367277"/>
                    <a:pt x="10423" y="1484815"/>
                  </a:cubicBezTo>
                  <a:cubicBezTo>
                    <a:pt x="9852" y="1515105"/>
                    <a:pt x="19567" y="1522153"/>
                    <a:pt x="48619" y="1521963"/>
                  </a:cubicBezTo>
                  <a:cubicBezTo>
                    <a:pt x="226546" y="1520629"/>
                    <a:pt x="404568" y="1521391"/>
                    <a:pt x="582495" y="1521391"/>
                  </a:cubicBezTo>
                  <a:cubicBezTo>
                    <a:pt x="582495" y="1517677"/>
                    <a:pt x="589543" y="1550347"/>
                    <a:pt x="589734" y="1554348"/>
                  </a:cubicBezTo>
                  <a:cubicBezTo>
                    <a:pt x="592687" y="1603116"/>
                    <a:pt x="578494" y="1651027"/>
                    <a:pt x="582495" y="1699794"/>
                  </a:cubicBezTo>
                  <a:cubicBezTo>
                    <a:pt x="584971" y="1729798"/>
                    <a:pt x="590305" y="1757040"/>
                    <a:pt x="615737" y="1778471"/>
                  </a:cubicBezTo>
                  <a:cubicBezTo>
                    <a:pt x="767185" y="1906201"/>
                    <a:pt x="1209621" y="2308347"/>
                    <a:pt x="1284773" y="2375498"/>
                  </a:cubicBezTo>
                  <a:cubicBezTo>
                    <a:pt x="1320587" y="2407597"/>
                    <a:pt x="1360497" y="2417027"/>
                    <a:pt x="1406122" y="2395215"/>
                  </a:cubicBezTo>
                  <a:cubicBezTo>
                    <a:pt x="1471463" y="2363973"/>
                    <a:pt x="1537186" y="2333493"/>
                    <a:pt x="1603289" y="2304061"/>
                  </a:cubicBezTo>
                  <a:cubicBezTo>
                    <a:pt x="1616815" y="2298060"/>
                    <a:pt x="1621387" y="2288344"/>
                    <a:pt x="1625673" y="2276629"/>
                  </a:cubicBezTo>
                  <a:cubicBezTo>
                    <a:pt x="1628149" y="2267294"/>
                    <a:pt x="1622815" y="2260627"/>
                    <a:pt x="1617481" y="2254245"/>
                  </a:cubicBezTo>
                  <a:cubicBezTo>
                    <a:pt x="1568999" y="2196999"/>
                    <a:pt x="1527375" y="2134515"/>
                    <a:pt x="1482703" y="2074508"/>
                  </a:cubicBezTo>
                  <a:cubicBezTo>
                    <a:pt x="1392691" y="1953636"/>
                    <a:pt x="1339161" y="1817428"/>
                    <a:pt x="1312110" y="1670172"/>
                  </a:cubicBezTo>
                  <a:cubicBezTo>
                    <a:pt x="1391929" y="1655789"/>
                    <a:pt x="2099161" y="1679030"/>
                    <a:pt x="2157454" y="1678173"/>
                  </a:cubicBezTo>
                  <a:cubicBezTo>
                    <a:pt x="2171837" y="1677982"/>
                    <a:pt x="2180885" y="1682649"/>
                    <a:pt x="2190505" y="1693794"/>
                  </a:cubicBezTo>
                  <a:cubicBezTo>
                    <a:pt x="2243941" y="1755897"/>
                    <a:pt x="2473493" y="1943063"/>
                    <a:pt x="2524643" y="1967066"/>
                  </a:cubicBezTo>
                  <a:cubicBezTo>
                    <a:pt x="2579221" y="1992593"/>
                    <a:pt x="2579316" y="1952112"/>
                    <a:pt x="2579221" y="1944968"/>
                  </a:cubicBezTo>
                  <a:cubicBezTo>
                    <a:pt x="2576078" y="1803522"/>
                    <a:pt x="2581316" y="1626357"/>
                    <a:pt x="2575030" y="1484911"/>
                  </a:cubicBezTo>
                  <a:lnTo>
                    <a:pt x="2575030" y="1484911"/>
                  </a:lnTo>
                  <a:close/>
                </a:path>
              </a:pathLst>
            </a:custGeom>
            <a:solidFill>
              <a:srgbClr val="EEC9A5"/>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14" name="자유형: 도형 13">
              <a:extLst>
                <a:ext uri="{FF2B5EF4-FFF2-40B4-BE49-F238E27FC236}">
                  <a16:creationId xmlns:a16="http://schemas.microsoft.com/office/drawing/2014/main" id="{B4B335EB-787A-4DD9-8326-9DE14F47C42D}"/>
                </a:ext>
              </a:extLst>
            </p:cNvPr>
            <p:cNvSpPr/>
            <p:nvPr/>
          </p:nvSpPr>
          <p:spPr>
            <a:xfrm>
              <a:off x="4304536" y="3851338"/>
              <a:ext cx="1275227" cy="428928"/>
            </a:xfrm>
            <a:custGeom>
              <a:avLst/>
              <a:gdLst>
                <a:gd name="connsiteX0" fmla="*/ 1257111 w 1275227"/>
                <a:gd name="connsiteY0" fmla="*/ 364903 h 428928"/>
                <a:gd name="connsiteX1" fmla="*/ 886874 w 1275227"/>
                <a:gd name="connsiteY1" fmla="*/ 26575 h 428928"/>
                <a:gd name="connsiteX2" fmla="*/ 831439 w 1275227"/>
                <a:gd name="connsiteY2" fmla="*/ 9335 h 428928"/>
                <a:gd name="connsiteX3" fmla="*/ 75058 w 1275227"/>
                <a:gd name="connsiteY3" fmla="*/ 0 h 428928"/>
                <a:gd name="connsiteX4" fmla="*/ 1240 w 1275227"/>
                <a:gd name="connsiteY4" fmla="*/ 88773 h 428928"/>
                <a:gd name="connsiteX5" fmla="*/ 10003 w 1275227"/>
                <a:gd name="connsiteY5" fmla="*/ 122587 h 428928"/>
                <a:gd name="connsiteX6" fmla="*/ 852775 w 1275227"/>
                <a:gd name="connsiteY6" fmla="*/ 128778 h 428928"/>
                <a:gd name="connsiteX7" fmla="*/ 885827 w 1275227"/>
                <a:gd name="connsiteY7" fmla="*/ 144399 h 428928"/>
                <a:gd name="connsiteX8" fmla="*/ 1220154 w 1275227"/>
                <a:gd name="connsiteY8" fmla="*/ 417767 h 428928"/>
                <a:gd name="connsiteX9" fmla="*/ 1266731 w 1275227"/>
                <a:gd name="connsiteY9" fmla="*/ 422053 h 428928"/>
                <a:gd name="connsiteX10" fmla="*/ 1257111 w 1275227"/>
                <a:gd name="connsiteY10" fmla="*/ 364903 h 42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227" h="428928">
                  <a:moveTo>
                    <a:pt x="1257111" y="364903"/>
                  </a:moveTo>
                  <a:cubicBezTo>
                    <a:pt x="1123761" y="250603"/>
                    <a:pt x="1018986" y="126778"/>
                    <a:pt x="886874" y="26575"/>
                  </a:cubicBezTo>
                  <a:cubicBezTo>
                    <a:pt x="869444" y="13335"/>
                    <a:pt x="852203" y="9335"/>
                    <a:pt x="831439" y="9335"/>
                  </a:cubicBezTo>
                  <a:cubicBezTo>
                    <a:pt x="588837" y="9715"/>
                    <a:pt x="317660" y="0"/>
                    <a:pt x="75058" y="0"/>
                  </a:cubicBezTo>
                  <a:cubicBezTo>
                    <a:pt x="-6761" y="0"/>
                    <a:pt x="-1522" y="4667"/>
                    <a:pt x="1240" y="88773"/>
                  </a:cubicBezTo>
                  <a:cubicBezTo>
                    <a:pt x="1716" y="100965"/>
                    <a:pt x="2859" y="112395"/>
                    <a:pt x="10003" y="122587"/>
                  </a:cubicBezTo>
                  <a:cubicBezTo>
                    <a:pt x="41530" y="104680"/>
                    <a:pt x="792291" y="129730"/>
                    <a:pt x="852775" y="128778"/>
                  </a:cubicBezTo>
                  <a:cubicBezTo>
                    <a:pt x="867157" y="128588"/>
                    <a:pt x="876206" y="133255"/>
                    <a:pt x="885827" y="144399"/>
                  </a:cubicBezTo>
                  <a:cubicBezTo>
                    <a:pt x="939262" y="206502"/>
                    <a:pt x="1152431" y="393478"/>
                    <a:pt x="1220154" y="417767"/>
                  </a:cubicBezTo>
                  <a:cubicBezTo>
                    <a:pt x="1232632" y="422243"/>
                    <a:pt x="1251015" y="437769"/>
                    <a:pt x="1266731" y="422053"/>
                  </a:cubicBezTo>
                  <a:cubicBezTo>
                    <a:pt x="1276161" y="412528"/>
                    <a:pt x="1283114" y="387191"/>
                    <a:pt x="1257111" y="364903"/>
                  </a:cubicBezTo>
                  <a:close/>
                </a:path>
              </a:pathLst>
            </a:custGeom>
            <a:solidFill>
              <a:srgbClr val="D3A77F"/>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15" name="자유형: 도형 14">
              <a:extLst>
                <a:ext uri="{FF2B5EF4-FFF2-40B4-BE49-F238E27FC236}">
                  <a16:creationId xmlns:a16="http://schemas.microsoft.com/office/drawing/2014/main" id="{5D38898D-C9D4-4D28-A284-9369C6F98E26}"/>
                </a:ext>
              </a:extLst>
            </p:cNvPr>
            <p:cNvSpPr/>
            <p:nvPr/>
          </p:nvSpPr>
          <p:spPr>
            <a:xfrm>
              <a:off x="5223700" y="3515867"/>
              <a:ext cx="338327" cy="211457"/>
            </a:xfrm>
            <a:custGeom>
              <a:avLst/>
              <a:gdLst>
                <a:gd name="connsiteX0" fmla="*/ 338328 w 338327"/>
                <a:gd name="connsiteY0" fmla="*/ 210788 h 211457"/>
                <a:gd name="connsiteX1" fmla="*/ 273367 w 338327"/>
                <a:gd name="connsiteY1" fmla="*/ 97060 h 211457"/>
                <a:gd name="connsiteX2" fmla="*/ 0 w 338327"/>
                <a:gd name="connsiteY2" fmla="*/ 0 h 211457"/>
                <a:gd name="connsiteX3" fmla="*/ 338328 w 338327"/>
                <a:gd name="connsiteY3" fmla="*/ 210788 h 211457"/>
                <a:gd name="connsiteX4" fmla="*/ 338328 w 338327"/>
                <a:gd name="connsiteY4" fmla="*/ 210788 h 211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327" h="211457">
                  <a:moveTo>
                    <a:pt x="338328" y="210788"/>
                  </a:moveTo>
                  <a:cubicBezTo>
                    <a:pt x="321659" y="170021"/>
                    <a:pt x="301371" y="131350"/>
                    <a:pt x="273367" y="97060"/>
                  </a:cubicBezTo>
                  <a:cubicBezTo>
                    <a:pt x="185928" y="54769"/>
                    <a:pt x="91726" y="31814"/>
                    <a:pt x="0" y="0"/>
                  </a:cubicBezTo>
                  <a:cubicBezTo>
                    <a:pt x="40100" y="34290"/>
                    <a:pt x="327946" y="224123"/>
                    <a:pt x="338328" y="210788"/>
                  </a:cubicBezTo>
                  <a:lnTo>
                    <a:pt x="338328" y="210788"/>
                  </a:lnTo>
                  <a:close/>
                </a:path>
              </a:pathLst>
            </a:custGeom>
            <a:solidFill>
              <a:srgbClr val="D3A77F"/>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16" name="자유형: 도형 15">
              <a:extLst>
                <a:ext uri="{FF2B5EF4-FFF2-40B4-BE49-F238E27FC236}">
                  <a16:creationId xmlns:a16="http://schemas.microsoft.com/office/drawing/2014/main" id="{331FE2A2-7386-4B99-9489-D5BCF9F44B4A}"/>
                </a:ext>
              </a:extLst>
            </p:cNvPr>
            <p:cNvSpPr/>
            <p:nvPr/>
          </p:nvSpPr>
          <p:spPr>
            <a:xfrm>
              <a:off x="5141403" y="3124975"/>
              <a:ext cx="341757" cy="181723"/>
            </a:xfrm>
            <a:custGeom>
              <a:avLst/>
              <a:gdLst>
                <a:gd name="connsiteX0" fmla="*/ 0 w 341757"/>
                <a:gd name="connsiteY0" fmla="*/ 1701 h 181723"/>
                <a:gd name="connsiteX1" fmla="*/ 341757 w 341757"/>
                <a:gd name="connsiteY1" fmla="*/ 181723 h 181723"/>
                <a:gd name="connsiteX2" fmla="*/ 248603 w 341757"/>
                <a:gd name="connsiteY2" fmla="*/ 66852 h 181723"/>
                <a:gd name="connsiteX3" fmla="*/ 0 w 341757"/>
                <a:gd name="connsiteY3" fmla="*/ 1701 h 181723"/>
                <a:gd name="connsiteX4" fmla="*/ 0 w 341757"/>
                <a:gd name="connsiteY4" fmla="*/ 1701 h 181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757" h="181723">
                  <a:moveTo>
                    <a:pt x="0" y="1701"/>
                  </a:moveTo>
                  <a:cubicBezTo>
                    <a:pt x="36481" y="22846"/>
                    <a:pt x="257842" y="150957"/>
                    <a:pt x="341757" y="181723"/>
                  </a:cubicBezTo>
                  <a:cubicBezTo>
                    <a:pt x="317563" y="137813"/>
                    <a:pt x="285464" y="100380"/>
                    <a:pt x="248603" y="66852"/>
                  </a:cubicBezTo>
                  <a:cubicBezTo>
                    <a:pt x="232220" y="52660"/>
                    <a:pt x="22003" y="-11158"/>
                    <a:pt x="0" y="1701"/>
                  </a:cubicBezTo>
                  <a:lnTo>
                    <a:pt x="0" y="1701"/>
                  </a:lnTo>
                  <a:close/>
                </a:path>
              </a:pathLst>
            </a:custGeom>
            <a:solidFill>
              <a:srgbClr val="D3A77F"/>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17" name="자유형: 도형 16">
              <a:extLst>
                <a:ext uri="{FF2B5EF4-FFF2-40B4-BE49-F238E27FC236}">
                  <a16:creationId xmlns:a16="http://schemas.microsoft.com/office/drawing/2014/main" id="{2D970234-7CC4-44B3-A2F2-A63ED83F264D}"/>
                </a:ext>
              </a:extLst>
            </p:cNvPr>
            <p:cNvSpPr/>
            <p:nvPr/>
          </p:nvSpPr>
          <p:spPr>
            <a:xfrm>
              <a:off x="5080825" y="2744342"/>
              <a:ext cx="288035" cy="162306"/>
            </a:xfrm>
            <a:custGeom>
              <a:avLst/>
              <a:gdLst>
                <a:gd name="connsiteX0" fmla="*/ 201073 w 288035"/>
                <a:gd name="connsiteY0" fmla="*/ 55150 h 162306"/>
                <a:gd name="connsiteX1" fmla="*/ 0 w 288035"/>
                <a:gd name="connsiteY1" fmla="*/ 0 h 162306"/>
                <a:gd name="connsiteX2" fmla="*/ 288036 w 288035"/>
                <a:gd name="connsiteY2" fmla="*/ 162306 h 162306"/>
                <a:gd name="connsiteX3" fmla="*/ 201073 w 288035"/>
                <a:gd name="connsiteY3" fmla="*/ 55150 h 162306"/>
                <a:gd name="connsiteX4" fmla="*/ 201073 w 288035"/>
                <a:gd name="connsiteY4" fmla="*/ 55150 h 1623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035" h="162306">
                  <a:moveTo>
                    <a:pt x="201073" y="55150"/>
                  </a:moveTo>
                  <a:cubicBezTo>
                    <a:pt x="138493" y="20383"/>
                    <a:pt x="68484" y="13811"/>
                    <a:pt x="0" y="0"/>
                  </a:cubicBezTo>
                  <a:cubicBezTo>
                    <a:pt x="45434" y="43815"/>
                    <a:pt x="236791" y="156400"/>
                    <a:pt x="288036" y="162306"/>
                  </a:cubicBezTo>
                  <a:cubicBezTo>
                    <a:pt x="272796" y="115348"/>
                    <a:pt x="241840" y="81248"/>
                    <a:pt x="201073" y="55150"/>
                  </a:cubicBezTo>
                  <a:lnTo>
                    <a:pt x="201073" y="55150"/>
                  </a:lnTo>
                  <a:close/>
                </a:path>
              </a:pathLst>
            </a:custGeom>
            <a:solidFill>
              <a:srgbClr val="D3A77F"/>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18" name="자유형: 도형 17">
              <a:extLst>
                <a:ext uri="{FF2B5EF4-FFF2-40B4-BE49-F238E27FC236}">
                  <a16:creationId xmlns:a16="http://schemas.microsoft.com/office/drawing/2014/main" id="{57EC9EA1-F6C3-4779-8C6B-85B6B9041422}"/>
                </a:ext>
              </a:extLst>
            </p:cNvPr>
            <p:cNvSpPr/>
            <p:nvPr/>
          </p:nvSpPr>
          <p:spPr>
            <a:xfrm>
              <a:off x="3009685" y="3419849"/>
              <a:ext cx="573734" cy="394254"/>
            </a:xfrm>
            <a:custGeom>
              <a:avLst/>
              <a:gdLst>
                <a:gd name="connsiteX0" fmla="*/ 532281 w 573734"/>
                <a:gd name="connsiteY0" fmla="*/ 7 h 394254"/>
                <a:gd name="connsiteX1" fmla="*/ 2024 w 573734"/>
                <a:gd name="connsiteY1" fmla="*/ 1054 h 394254"/>
                <a:gd name="connsiteX2" fmla="*/ 24 w 573734"/>
                <a:gd name="connsiteY2" fmla="*/ 357099 h 394254"/>
                <a:gd name="connsiteX3" fmla="*/ 38219 w 573734"/>
                <a:gd name="connsiteY3" fmla="*/ 394246 h 394254"/>
                <a:gd name="connsiteX4" fmla="*/ 572667 w 573734"/>
                <a:gd name="connsiteY4" fmla="*/ 393675 h 394254"/>
                <a:gd name="connsiteX5" fmla="*/ 573715 w 573734"/>
                <a:gd name="connsiteY5" fmla="*/ 40488 h 394254"/>
                <a:gd name="connsiteX6" fmla="*/ 532281 w 573734"/>
                <a:gd name="connsiteY6" fmla="*/ 7 h 394254"/>
                <a:gd name="connsiteX7" fmla="*/ 532281 w 573734"/>
                <a:gd name="connsiteY7" fmla="*/ 7 h 394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3734" h="394254">
                  <a:moveTo>
                    <a:pt x="532281" y="7"/>
                  </a:moveTo>
                  <a:cubicBezTo>
                    <a:pt x="399026" y="1340"/>
                    <a:pt x="45553" y="11818"/>
                    <a:pt x="2024" y="1054"/>
                  </a:cubicBezTo>
                  <a:cubicBezTo>
                    <a:pt x="1548" y="119736"/>
                    <a:pt x="2214" y="238417"/>
                    <a:pt x="24" y="357099"/>
                  </a:cubicBezTo>
                  <a:cubicBezTo>
                    <a:pt x="-548" y="387388"/>
                    <a:pt x="9168" y="394532"/>
                    <a:pt x="38219" y="394246"/>
                  </a:cubicBezTo>
                  <a:cubicBezTo>
                    <a:pt x="216336" y="392913"/>
                    <a:pt x="394549" y="393675"/>
                    <a:pt x="572667" y="393675"/>
                  </a:cubicBezTo>
                  <a:cubicBezTo>
                    <a:pt x="572857" y="275946"/>
                    <a:pt x="572095" y="158122"/>
                    <a:pt x="573715" y="40488"/>
                  </a:cubicBezTo>
                  <a:cubicBezTo>
                    <a:pt x="574286" y="8770"/>
                    <a:pt x="562951" y="-279"/>
                    <a:pt x="532281" y="7"/>
                  </a:cubicBezTo>
                  <a:lnTo>
                    <a:pt x="532281" y="7"/>
                  </a:lnTo>
                  <a:close/>
                </a:path>
              </a:pathLst>
            </a:custGeom>
            <a:solidFill>
              <a:srgbClr val="D3A77F"/>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19" name="자유형: 도형 18">
              <a:extLst>
                <a:ext uri="{FF2B5EF4-FFF2-40B4-BE49-F238E27FC236}">
                  <a16:creationId xmlns:a16="http://schemas.microsoft.com/office/drawing/2014/main" id="{40B80EC8-D5DB-42E5-83DC-784BBC563D0B}"/>
                </a:ext>
              </a:extLst>
            </p:cNvPr>
            <p:cNvSpPr/>
            <p:nvPr/>
          </p:nvSpPr>
          <p:spPr>
            <a:xfrm>
              <a:off x="1547812" y="3420999"/>
              <a:ext cx="993266" cy="1235583"/>
            </a:xfrm>
            <a:custGeom>
              <a:avLst/>
              <a:gdLst>
                <a:gd name="connsiteX0" fmla="*/ 0 w 993266"/>
                <a:gd name="connsiteY0" fmla="*/ 0 h 1235583"/>
                <a:gd name="connsiteX1" fmla="*/ 0 w 993266"/>
                <a:gd name="connsiteY1" fmla="*/ 1235583 h 1235583"/>
                <a:gd name="connsiteX2" fmla="*/ 960215 w 993266"/>
                <a:gd name="connsiteY2" fmla="*/ 1235583 h 1235583"/>
                <a:gd name="connsiteX3" fmla="*/ 993267 w 993266"/>
                <a:gd name="connsiteY3" fmla="*/ 1202531 h 1235583"/>
                <a:gd name="connsiteX4" fmla="*/ 993267 w 993266"/>
                <a:gd name="connsiteY4" fmla="*/ 0 h 1235583"/>
                <a:gd name="connsiteX5" fmla="*/ 0 w 993266"/>
                <a:gd name="connsiteY5" fmla="*/ 0 h 1235583"/>
                <a:gd name="connsiteX6" fmla="*/ 0 w 993266"/>
                <a:gd name="connsiteY6" fmla="*/ 0 h 1235583"/>
                <a:gd name="connsiteX7" fmla="*/ 0 w 993266"/>
                <a:gd name="connsiteY7" fmla="*/ 0 h 1235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3266" h="1235583">
                  <a:moveTo>
                    <a:pt x="0" y="0"/>
                  </a:moveTo>
                  <a:lnTo>
                    <a:pt x="0" y="1235583"/>
                  </a:lnTo>
                  <a:lnTo>
                    <a:pt x="960215" y="1235583"/>
                  </a:lnTo>
                  <a:cubicBezTo>
                    <a:pt x="978408" y="1235583"/>
                    <a:pt x="993267" y="1220724"/>
                    <a:pt x="993267" y="1202531"/>
                  </a:cubicBezTo>
                  <a:lnTo>
                    <a:pt x="993267" y="0"/>
                  </a:lnTo>
                  <a:lnTo>
                    <a:pt x="0" y="0"/>
                  </a:lnTo>
                  <a:lnTo>
                    <a:pt x="0" y="0"/>
                  </a:lnTo>
                  <a:lnTo>
                    <a:pt x="0" y="0"/>
                  </a:lnTo>
                  <a:close/>
                </a:path>
              </a:pathLst>
            </a:custGeom>
            <a:solidFill>
              <a:srgbClr val="3D464F"/>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20" name="자유형: 도형 19">
              <a:extLst>
                <a:ext uri="{FF2B5EF4-FFF2-40B4-BE49-F238E27FC236}">
                  <a16:creationId xmlns:a16="http://schemas.microsoft.com/office/drawing/2014/main" id="{67A9D370-B5ED-4AE4-9188-DFC41E5AECC0}"/>
                </a:ext>
              </a:extLst>
            </p:cNvPr>
            <p:cNvSpPr/>
            <p:nvPr/>
          </p:nvSpPr>
          <p:spPr>
            <a:xfrm>
              <a:off x="7126794" y="4421124"/>
              <a:ext cx="907542" cy="778383"/>
            </a:xfrm>
            <a:custGeom>
              <a:avLst/>
              <a:gdLst>
                <a:gd name="connsiteX0" fmla="*/ 858394 w 907542"/>
                <a:gd name="connsiteY0" fmla="*/ 778383 h 778383"/>
                <a:gd name="connsiteX1" fmla="*/ 0 w 907542"/>
                <a:gd name="connsiteY1" fmla="*/ 778383 h 778383"/>
                <a:gd name="connsiteX2" fmla="*/ 0 w 907542"/>
                <a:gd name="connsiteY2" fmla="*/ 0 h 778383"/>
                <a:gd name="connsiteX3" fmla="*/ 858394 w 907542"/>
                <a:gd name="connsiteY3" fmla="*/ 0 h 778383"/>
                <a:gd name="connsiteX4" fmla="*/ 907542 w 907542"/>
                <a:gd name="connsiteY4" fmla="*/ 49149 h 778383"/>
                <a:gd name="connsiteX5" fmla="*/ 907542 w 907542"/>
                <a:gd name="connsiteY5" fmla="*/ 729329 h 778383"/>
                <a:gd name="connsiteX6" fmla="*/ 858394 w 907542"/>
                <a:gd name="connsiteY6" fmla="*/ 778383 h 778383"/>
                <a:gd name="connsiteX7" fmla="*/ 858394 w 907542"/>
                <a:gd name="connsiteY7" fmla="*/ 778383 h 77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542" h="778383">
                  <a:moveTo>
                    <a:pt x="858394" y="778383"/>
                  </a:moveTo>
                  <a:lnTo>
                    <a:pt x="0" y="778383"/>
                  </a:lnTo>
                  <a:lnTo>
                    <a:pt x="0" y="0"/>
                  </a:lnTo>
                  <a:lnTo>
                    <a:pt x="858394" y="0"/>
                  </a:lnTo>
                  <a:cubicBezTo>
                    <a:pt x="885540" y="0"/>
                    <a:pt x="907542" y="22003"/>
                    <a:pt x="907542" y="49149"/>
                  </a:cubicBezTo>
                  <a:lnTo>
                    <a:pt x="907542" y="729329"/>
                  </a:lnTo>
                  <a:cubicBezTo>
                    <a:pt x="907447" y="756380"/>
                    <a:pt x="885444" y="778383"/>
                    <a:pt x="858394" y="778383"/>
                  </a:cubicBezTo>
                  <a:lnTo>
                    <a:pt x="858394" y="778383"/>
                  </a:lnTo>
                  <a:close/>
                </a:path>
              </a:pathLst>
            </a:custGeom>
            <a:solidFill>
              <a:srgbClr val="CBCBCB"/>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21" name="자유형: 도형 20">
              <a:extLst>
                <a:ext uri="{FF2B5EF4-FFF2-40B4-BE49-F238E27FC236}">
                  <a16:creationId xmlns:a16="http://schemas.microsoft.com/office/drawing/2014/main" id="{7D21740B-0AF0-4222-88FB-8809E717CD7B}"/>
                </a:ext>
              </a:extLst>
            </p:cNvPr>
            <p:cNvSpPr/>
            <p:nvPr/>
          </p:nvSpPr>
          <p:spPr>
            <a:xfrm>
              <a:off x="7126794" y="4421124"/>
              <a:ext cx="907542" cy="136016"/>
            </a:xfrm>
            <a:custGeom>
              <a:avLst/>
              <a:gdLst>
                <a:gd name="connsiteX0" fmla="*/ 907542 w 907542"/>
                <a:gd name="connsiteY0" fmla="*/ 136017 h 136016"/>
                <a:gd name="connsiteX1" fmla="*/ 0 w 907542"/>
                <a:gd name="connsiteY1" fmla="*/ 136017 h 136016"/>
                <a:gd name="connsiteX2" fmla="*/ 0 w 907542"/>
                <a:gd name="connsiteY2" fmla="*/ 0 h 136016"/>
                <a:gd name="connsiteX3" fmla="*/ 862489 w 907542"/>
                <a:gd name="connsiteY3" fmla="*/ 0 h 136016"/>
                <a:gd name="connsiteX4" fmla="*/ 907542 w 907542"/>
                <a:gd name="connsiteY4" fmla="*/ 45148 h 136016"/>
                <a:gd name="connsiteX5" fmla="*/ 907542 w 907542"/>
                <a:gd name="connsiteY5" fmla="*/ 136017 h 136016"/>
                <a:gd name="connsiteX6" fmla="*/ 907542 w 907542"/>
                <a:gd name="connsiteY6" fmla="*/ 136017 h 136016"/>
                <a:gd name="connsiteX7" fmla="*/ 907542 w 907542"/>
                <a:gd name="connsiteY7" fmla="*/ 136017 h 136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542" h="136016">
                  <a:moveTo>
                    <a:pt x="907542" y="136017"/>
                  </a:moveTo>
                  <a:lnTo>
                    <a:pt x="0" y="136017"/>
                  </a:lnTo>
                  <a:lnTo>
                    <a:pt x="0" y="0"/>
                  </a:lnTo>
                  <a:lnTo>
                    <a:pt x="862489" y="0"/>
                  </a:lnTo>
                  <a:cubicBezTo>
                    <a:pt x="887445" y="0"/>
                    <a:pt x="907542" y="20288"/>
                    <a:pt x="907542" y="45148"/>
                  </a:cubicBezTo>
                  <a:lnTo>
                    <a:pt x="907542" y="136017"/>
                  </a:lnTo>
                  <a:lnTo>
                    <a:pt x="907542" y="136017"/>
                  </a:lnTo>
                  <a:lnTo>
                    <a:pt x="907542" y="136017"/>
                  </a:lnTo>
                  <a:close/>
                </a:path>
              </a:pathLst>
            </a:custGeom>
            <a:solidFill>
              <a:srgbClr val="989898"/>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22" name="자유형: 도형 21">
              <a:extLst>
                <a:ext uri="{FF2B5EF4-FFF2-40B4-BE49-F238E27FC236}">
                  <a16:creationId xmlns:a16="http://schemas.microsoft.com/office/drawing/2014/main" id="{B7AE26C3-4831-4F85-AE21-01348701E9B9}"/>
                </a:ext>
              </a:extLst>
            </p:cNvPr>
            <p:cNvSpPr/>
            <p:nvPr/>
          </p:nvSpPr>
          <p:spPr>
            <a:xfrm>
              <a:off x="7133653" y="1477898"/>
              <a:ext cx="907541" cy="764667"/>
            </a:xfrm>
            <a:custGeom>
              <a:avLst/>
              <a:gdLst>
                <a:gd name="connsiteX0" fmla="*/ 858393 w 907541"/>
                <a:gd name="connsiteY0" fmla="*/ 764667 h 764667"/>
                <a:gd name="connsiteX1" fmla="*/ 0 w 907541"/>
                <a:gd name="connsiteY1" fmla="*/ 764667 h 764667"/>
                <a:gd name="connsiteX2" fmla="*/ 0 w 907541"/>
                <a:gd name="connsiteY2" fmla="*/ 0 h 764667"/>
                <a:gd name="connsiteX3" fmla="*/ 858393 w 907541"/>
                <a:gd name="connsiteY3" fmla="*/ 0 h 764667"/>
                <a:gd name="connsiteX4" fmla="*/ 907542 w 907541"/>
                <a:gd name="connsiteY4" fmla="*/ 49149 h 764667"/>
                <a:gd name="connsiteX5" fmla="*/ 907542 w 907541"/>
                <a:gd name="connsiteY5" fmla="*/ 715518 h 764667"/>
                <a:gd name="connsiteX6" fmla="*/ 858393 w 907541"/>
                <a:gd name="connsiteY6" fmla="*/ 764667 h 764667"/>
                <a:gd name="connsiteX7" fmla="*/ 858393 w 907541"/>
                <a:gd name="connsiteY7" fmla="*/ 764667 h 764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541" h="764667">
                  <a:moveTo>
                    <a:pt x="858393" y="764667"/>
                  </a:moveTo>
                  <a:lnTo>
                    <a:pt x="0" y="764667"/>
                  </a:lnTo>
                  <a:lnTo>
                    <a:pt x="0" y="0"/>
                  </a:lnTo>
                  <a:lnTo>
                    <a:pt x="858393" y="0"/>
                  </a:lnTo>
                  <a:cubicBezTo>
                    <a:pt x="885539" y="0"/>
                    <a:pt x="907542" y="22003"/>
                    <a:pt x="907542" y="49149"/>
                  </a:cubicBezTo>
                  <a:lnTo>
                    <a:pt x="907542" y="715518"/>
                  </a:lnTo>
                  <a:cubicBezTo>
                    <a:pt x="907447" y="742664"/>
                    <a:pt x="885444" y="764667"/>
                    <a:pt x="858393" y="764667"/>
                  </a:cubicBezTo>
                  <a:lnTo>
                    <a:pt x="858393" y="764667"/>
                  </a:lnTo>
                  <a:close/>
                </a:path>
              </a:pathLst>
            </a:custGeom>
            <a:solidFill>
              <a:srgbClr val="CBCBCB"/>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23" name="자유형: 도형 22">
              <a:extLst>
                <a:ext uri="{FF2B5EF4-FFF2-40B4-BE49-F238E27FC236}">
                  <a16:creationId xmlns:a16="http://schemas.microsoft.com/office/drawing/2014/main" id="{27FA2DC1-8E33-437D-8D17-9010A8EB2945}"/>
                </a:ext>
              </a:extLst>
            </p:cNvPr>
            <p:cNvSpPr/>
            <p:nvPr/>
          </p:nvSpPr>
          <p:spPr>
            <a:xfrm>
              <a:off x="7133653" y="2099691"/>
              <a:ext cx="907541" cy="142875"/>
            </a:xfrm>
            <a:custGeom>
              <a:avLst/>
              <a:gdLst>
                <a:gd name="connsiteX0" fmla="*/ 865632 w 907541"/>
                <a:gd name="connsiteY0" fmla="*/ 142875 h 142875"/>
                <a:gd name="connsiteX1" fmla="*/ 0 w 907541"/>
                <a:gd name="connsiteY1" fmla="*/ 142875 h 142875"/>
                <a:gd name="connsiteX2" fmla="*/ 0 w 907541"/>
                <a:gd name="connsiteY2" fmla="*/ 0 h 142875"/>
                <a:gd name="connsiteX3" fmla="*/ 907542 w 907541"/>
                <a:gd name="connsiteY3" fmla="*/ 0 h 142875"/>
                <a:gd name="connsiteX4" fmla="*/ 907542 w 907541"/>
                <a:gd name="connsiteY4" fmla="*/ 100965 h 142875"/>
                <a:gd name="connsiteX5" fmla="*/ 865632 w 907541"/>
                <a:gd name="connsiteY5" fmla="*/ 142875 h 142875"/>
                <a:gd name="connsiteX6" fmla="*/ 865632 w 907541"/>
                <a:gd name="connsiteY6" fmla="*/ 142875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7541" h="142875">
                  <a:moveTo>
                    <a:pt x="865632" y="142875"/>
                  </a:moveTo>
                  <a:lnTo>
                    <a:pt x="0" y="142875"/>
                  </a:lnTo>
                  <a:lnTo>
                    <a:pt x="0" y="0"/>
                  </a:lnTo>
                  <a:lnTo>
                    <a:pt x="907542" y="0"/>
                  </a:lnTo>
                  <a:lnTo>
                    <a:pt x="907542" y="100965"/>
                  </a:lnTo>
                  <a:cubicBezTo>
                    <a:pt x="907542" y="124111"/>
                    <a:pt x="888778" y="142875"/>
                    <a:pt x="865632" y="142875"/>
                  </a:cubicBezTo>
                  <a:lnTo>
                    <a:pt x="865632" y="142875"/>
                  </a:lnTo>
                  <a:close/>
                </a:path>
              </a:pathLst>
            </a:custGeom>
            <a:solidFill>
              <a:srgbClr val="989898"/>
            </a:solidFill>
            <a:ln w="9525" cap="flat">
              <a:noFill/>
              <a:prstDash val="solid"/>
              <a:miter/>
            </a:ln>
          </p:spPr>
          <p:txBody>
            <a:bodyPr rtlCol="0" anchor="ctr"/>
            <a:lstStyle/>
            <a:p>
              <a:pPr algn="r" rtl="1"/>
              <a:endParaRPr lang="ko-KR" altLang="en-US">
                <a:cs typeface="B Nazanin" panose="00000700000000000000" pitchFamily="2" charset="-78"/>
              </a:endParaRPr>
            </a:p>
          </p:txBody>
        </p:sp>
      </p:grpSp>
      <p:grpSp>
        <p:nvGrpSpPr>
          <p:cNvPr id="24" name="그룹 23">
            <a:extLst>
              <a:ext uri="{FF2B5EF4-FFF2-40B4-BE49-F238E27FC236}">
                <a16:creationId xmlns:a16="http://schemas.microsoft.com/office/drawing/2014/main" id="{67ED4A0A-6965-41E7-9473-ED7B25962F23}"/>
              </a:ext>
            </a:extLst>
          </p:cNvPr>
          <p:cNvGrpSpPr/>
          <p:nvPr/>
        </p:nvGrpSpPr>
        <p:grpSpPr>
          <a:xfrm rot="19444745">
            <a:off x="3738792" y="3195637"/>
            <a:ext cx="820573" cy="715636"/>
            <a:chOff x="3595701" y="2497796"/>
            <a:chExt cx="820573" cy="715636"/>
          </a:xfrm>
        </p:grpSpPr>
        <p:sp>
          <p:nvSpPr>
            <p:cNvPr id="25" name="자유형: 도형 24">
              <a:extLst>
                <a:ext uri="{FF2B5EF4-FFF2-40B4-BE49-F238E27FC236}">
                  <a16:creationId xmlns:a16="http://schemas.microsoft.com/office/drawing/2014/main" id="{6BB0508B-3316-44AF-923A-3DA3C53243DE}"/>
                </a:ext>
              </a:extLst>
            </p:cNvPr>
            <p:cNvSpPr/>
            <p:nvPr/>
          </p:nvSpPr>
          <p:spPr>
            <a:xfrm rot="117423">
              <a:off x="3595701" y="2497796"/>
              <a:ext cx="591975" cy="701881"/>
            </a:xfrm>
            <a:custGeom>
              <a:avLst/>
              <a:gdLst>
                <a:gd name="connsiteX0" fmla="*/ 591547 w 591975"/>
                <a:gd name="connsiteY0" fmla="*/ 605108 h 701881"/>
                <a:gd name="connsiteX1" fmla="*/ 591121 w 591975"/>
                <a:gd name="connsiteY1" fmla="*/ 311262 h 701881"/>
                <a:gd name="connsiteX2" fmla="*/ 582468 w 591975"/>
                <a:gd name="connsiteY2" fmla="*/ 293555 h 701881"/>
                <a:gd name="connsiteX3" fmla="*/ 543295 w 591975"/>
                <a:gd name="connsiteY3" fmla="*/ 292568 h 701881"/>
                <a:gd name="connsiteX4" fmla="*/ 500679 w 591975"/>
                <a:gd name="connsiteY4" fmla="*/ 270004 h 701881"/>
                <a:gd name="connsiteX5" fmla="*/ 349877 w 591975"/>
                <a:gd name="connsiteY5" fmla="*/ 15956 h 701881"/>
                <a:gd name="connsiteX6" fmla="*/ 322239 w 591975"/>
                <a:gd name="connsiteY6" fmla="*/ 44 h 701881"/>
                <a:gd name="connsiteX7" fmla="*/ 254713 w 591975"/>
                <a:gd name="connsiteY7" fmla="*/ 325 h 701881"/>
                <a:gd name="connsiteX8" fmla="*/ 235041 w 591975"/>
                <a:gd name="connsiteY8" fmla="*/ 18239 h 701881"/>
                <a:gd name="connsiteX9" fmla="*/ 235992 w 591975"/>
                <a:gd name="connsiteY9" fmla="*/ 208613 h 701881"/>
                <a:gd name="connsiteX10" fmla="*/ 211825 w 591975"/>
                <a:gd name="connsiteY10" fmla="*/ 234293 h 701881"/>
                <a:gd name="connsiteX11" fmla="*/ 25385 w 591975"/>
                <a:gd name="connsiteY11" fmla="*/ 233378 h 701881"/>
                <a:gd name="connsiteX12" fmla="*/ 1127 w 591975"/>
                <a:gd name="connsiteY12" fmla="*/ 257780 h 701881"/>
                <a:gd name="connsiteX13" fmla="*/ 185 w 591975"/>
                <a:gd name="connsiteY13" fmla="*/ 572922 h 701881"/>
                <a:gd name="connsiteX14" fmla="*/ 32027 w 591975"/>
                <a:gd name="connsiteY14" fmla="*/ 660320 h 701881"/>
                <a:gd name="connsiteX15" fmla="*/ 64721 w 591975"/>
                <a:gd name="connsiteY15" fmla="*/ 688202 h 701881"/>
                <a:gd name="connsiteX16" fmla="*/ 95666 w 591975"/>
                <a:gd name="connsiteY16" fmla="*/ 701160 h 701881"/>
                <a:gd name="connsiteX17" fmla="*/ 318742 w 591975"/>
                <a:gd name="connsiteY17" fmla="*/ 701704 h 701881"/>
                <a:gd name="connsiteX18" fmla="*/ 438055 w 591975"/>
                <a:gd name="connsiteY18" fmla="*/ 656378 h 701881"/>
                <a:gd name="connsiteX19" fmla="*/ 472398 w 591975"/>
                <a:gd name="connsiteY19" fmla="*/ 642596 h 701881"/>
                <a:gd name="connsiteX20" fmla="*/ 578508 w 591975"/>
                <a:gd name="connsiteY20" fmla="*/ 642034 h 701881"/>
                <a:gd name="connsiteX21" fmla="*/ 591547 w 591975"/>
                <a:gd name="connsiteY21" fmla="*/ 605108 h 701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1975" h="701881">
                  <a:moveTo>
                    <a:pt x="591547" y="605108"/>
                  </a:moveTo>
                  <a:cubicBezTo>
                    <a:pt x="591294" y="591570"/>
                    <a:pt x="591294" y="313264"/>
                    <a:pt x="591121" y="311262"/>
                  </a:cubicBezTo>
                  <a:cubicBezTo>
                    <a:pt x="590079" y="299436"/>
                    <a:pt x="593921" y="292975"/>
                    <a:pt x="582468" y="293555"/>
                  </a:cubicBezTo>
                  <a:cubicBezTo>
                    <a:pt x="569510" y="294217"/>
                    <a:pt x="561019" y="292767"/>
                    <a:pt x="543295" y="292568"/>
                  </a:cubicBezTo>
                  <a:cubicBezTo>
                    <a:pt x="522635" y="292341"/>
                    <a:pt x="509124" y="288671"/>
                    <a:pt x="500679" y="270004"/>
                  </a:cubicBezTo>
                  <a:cubicBezTo>
                    <a:pt x="498440" y="265057"/>
                    <a:pt x="396897" y="96205"/>
                    <a:pt x="349877" y="15956"/>
                  </a:cubicBezTo>
                  <a:cubicBezTo>
                    <a:pt x="343126" y="4430"/>
                    <a:pt x="335361" y="-482"/>
                    <a:pt x="322239" y="44"/>
                  </a:cubicBezTo>
                  <a:cubicBezTo>
                    <a:pt x="299740" y="941"/>
                    <a:pt x="279895" y="1240"/>
                    <a:pt x="254713" y="325"/>
                  </a:cubicBezTo>
                  <a:cubicBezTo>
                    <a:pt x="238602" y="-1252"/>
                    <a:pt x="234814" y="2626"/>
                    <a:pt x="235041" y="18239"/>
                  </a:cubicBezTo>
                  <a:cubicBezTo>
                    <a:pt x="235947" y="81688"/>
                    <a:pt x="235294" y="145155"/>
                    <a:pt x="235992" y="208613"/>
                  </a:cubicBezTo>
                  <a:cubicBezTo>
                    <a:pt x="236182" y="226156"/>
                    <a:pt x="233156" y="234864"/>
                    <a:pt x="211825" y="234293"/>
                  </a:cubicBezTo>
                  <a:cubicBezTo>
                    <a:pt x="149718" y="232617"/>
                    <a:pt x="87528" y="234076"/>
                    <a:pt x="25385" y="233378"/>
                  </a:cubicBezTo>
                  <a:cubicBezTo>
                    <a:pt x="7389" y="233178"/>
                    <a:pt x="-1419" y="237782"/>
                    <a:pt x="1127" y="257780"/>
                  </a:cubicBezTo>
                  <a:cubicBezTo>
                    <a:pt x="2912" y="271853"/>
                    <a:pt x="2314" y="482207"/>
                    <a:pt x="185" y="572922"/>
                  </a:cubicBezTo>
                  <a:cubicBezTo>
                    <a:pt x="-667" y="609385"/>
                    <a:pt x="130" y="636923"/>
                    <a:pt x="32027" y="660320"/>
                  </a:cubicBezTo>
                  <a:cubicBezTo>
                    <a:pt x="42792" y="668956"/>
                    <a:pt x="54209" y="678053"/>
                    <a:pt x="64721" y="688202"/>
                  </a:cubicBezTo>
                  <a:cubicBezTo>
                    <a:pt x="75486" y="696838"/>
                    <a:pt x="82925" y="701224"/>
                    <a:pt x="95666" y="701160"/>
                  </a:cubicBezTo>
                  <a:cubicBezTo>
                    <a:pt x="170024" y="700789"/>
                    <a:pt x="244383" y="700979"/>
                    <a:pt x="318742" y="701704"/>
                  </a:cubicBezTo>
                  <a:cubicBezTo>
                    <a:pt x="392049" y="702420"/>
                    <a:pt x="392421" y="703172"/>
                    <a:pt x="438055" y="656378"/>
                  </a:cubicBezTo>
                  <a:cubicBezTo>
                    <a:pt x="448222" y="645948"/>
                    <a:pt x="458570" y="642451"/>
                    <a:pt x="472398" y="642596"/>
                  </a:cubicBezTo>
                  <a:cubicBezTo>
                    <a:pt x="507765" y="642967"/>
                    <a:pt x="543132" y="642297"/>
                    <a:pt x="578508" y="642034"/>
                  </a:cubicBezTo>
                  <a:cubicBezTo>
                    <a:pt x="594782" y="633987"/>
                    <a:pt x="591928" y="625333"/>
                    <a:pt x="591547" y="605108"/>
                  </a:cubicBezTo>
                  <a:close/>
                </a:path>
              </a:pathLst>
            </a:custGeom>
            <a:solidFill>
              <a:srgbClr val="020286"/>
            </a:solidFill>
            <a:ln w="904" cap="flat">
              <a:noFill/>
              <a:prstDash val="solid"/>
              <a:miter/>
            </a:ln>
          </p:spPr>
          <p:txBody>
            <a:bodyPr rtlCol="0" anchor="ctr"/>
            <a:lstStyle/>
            <a:p>
              <a:pPr algn="r" rtl="1"/>
              <a:endParaRPr lang="ko-KR" altLang="en-US">
                <a:cs typeface="B Nazanin" panose="00000700000000000000" pitchFamily="2" charset="-78"/>
              </a:endParaRPr>
            </a:p>
          </p:txBody>
        </p:sp>
        <p:sp>
          <p:nvSpPr>
            <p:cNvPr id="26" name="자유형: 도형 25">
              <a:extLst>
                <a:ext uri="{FF2B5EF4-FFF2-40B4-BE49-F238E27FC236}">
                  <a16:creationId xmlns:a16="http://schemas.microsoft.com/office/drawing/2014/main" id="{756E3C1A-47FD-4F1C-B34D-901320E98402}"/>
                </a:ext>
              </a:extLst>
            </p:cNvPr>
            <p:cNvSpPr/>
            <p:nvPr/>
          </p:nvSpPr>
          <p:spPr>
            <a:xfrm rot="117423">
              <a:off x="3595796" y="2501277"/>
              <a:ext cx="820478" cy="702224"/>
            </a:xfrm>
            <a:custGeom>
              <a:avLst/>
              <a:gdLst>
                <a:gd name="connsiteX0" fmla="*/ 820187 w 820478"/>
                <a:gd name="connsiteY0" fmla="*/ 683789 h 702224"/>
                <a:gd name="connsiteX1" fmla="*/ 820477 w 820478"/>
                <a:gd name="connsiteY1" fmla="*/ 253739 h 702224"/>
                <a:gd name="connsiteX2" fmla="*/ 801013 w 820478"/>
                <a:gd name="connsiteY2" fmla="*/ 233994 h 702224"/>
                <a:gd name="connsiteX3" fmla="*/ 622873 w 820478"/>
                <a:gd name="connsiteY3" fmla="*/ 233894 h 702224"/>
                <a:gd name="connsiteX4" fmla="*/ 585703 w 820478"/>
                <a:gd name="connsiteY4" fmla="*/ 269905 h 702224"/>
                <a:gd name="connsiteX5" fmla="*/ 578426 w 820478"/>
                <a:gd name="connsiteY5" fmla="*/ 292631 h 702224"/>
                <a:gd name="connsiteX6" fmla="*/ 543286 w 820478"/>
                <a:gd name="connsiteY6" fmla="*/ 292568 h 702224"/>
                <a:gd name="connsiteX7" fmla="*/ 500669 w 820478"/>
                <a:gd name="connsiteY7" fmla="*/ 270004 h 702224"/>
                <a:gd name="connsiteX8" fmla="*/ 349868 w 820478"/>
                <a:gd name="connsiteY8" fmla="*/ 15956 h 702224"/>
                <a:gd name="connsiteX9" fmla="*/ 322230 w 820478"/>
                <a:gd name="connsiteY9" fmla="*/ 44 h 702224"/>
                <a:gd name="connsiteX10" fmla="*/ 254704 w 820478"/>
                <a:gd name="connsiteY10" fmla="*/ 325 h 702224"/>
                <a:gd name="connsiteX11" fmla="*/ 235032 w 820478"/>
                <a:gd name="connsiteY11" fmla="*/ 18239 h 702224"/>
                <a:gd name="connsiteX12" fmla="*/ 235983 w 820478"/>
                <a:gd name="connsiteY12" fmla="*/ 208613 h 702224"/>
                <a:gd name="connsiteX13" fmla="*/ 211816 w 820478"/>
                <a:gd name="connsiteY13" fmla="*/ 234293 h 702224"/>
                <a:gd name="connsiteX14" fmla="*/ 25376 w 820478"/>
                <a:gd name="connsiteY14" fmla="*/ 233378 h 702224"/>
                <a:gd name="connsiteX15" fmla="*/ 1127 w 820478"/>
                <a:gd name="connsiteY15" fmla="*/ 257790 h 702224"/>
                <a:gd name="connsiteX16" fmla="*/ 185 w 820478"/>
                <a:gd name="connsiteY16" fmla="*/ 572931 h 702224"/>
                <a:gd name="connsiteX17" fmla="*/ 32027 w 820478"/>
                <a:gd name="connsiteY17" fmla="*/ 660329 h 702224"/>
                <a:gd name="connsiteX18" fmla="*/ 64721 w 820478"/>
                <a:gd name="connsiteY18" fmla="*/ 688211 h 702224"/>
                <a:gd name="connsiteX19" fmla="*/ 95666 w 820478"/>
                <a:gd name="connsiteY19" fmla="*/ 701169 h 702224"/>
                <a:gd name="connsiteX20" fmla="*/ 318742 w 820478"/>
                <a:gd name="connsiteY20" fmla="*/ 701713 h 702224"/>
                <a:gd name="connsiteX21" fmla="*/ 438055 w 820478"/>
                <a:gd name="connsiteY21" fmla="*/ 656387 h 702224"/>
                <a:gd name="connsiteX22" fmla="*/ 472398 w 820478"/>
                <a:gd name="connsiteY22" fmla="*/ 642605 h 702224"/>
                <a:gd name="connsiteX23" fmla="*/ 578508 w 820478"/>
                <a:gd name="connsiteY23" fmla="*/ 642043 h 702224"/>
                <a:gd name="connsiteX24" fmla="*/ 585086 w 820478"/>
                <a:gd name="connsiteY24" fmla="*/ 684034 h 702224"/>
                <a:gd name="connsiteX25" fmla="*/ 602720 w 820478"/>
                <a:gd name="connsiteY25" fmla="*/ 702220 h 702224"/>
                <a:gd name="connsiteX26" fmla="*/ 803351 w 820478"/>
                <a:gd name="connsiteY26" fmla="*/ 701369 h 702224"/>
                <a:gd name="connsiteX27" fmla="*/ 820187 w 820478"/>
                <a:gd name="connsiteY27" fmla="*/ 683789 h 702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20478" h="702224">
                  <a:moveTo>
                    <a:pt x="820187" y="683789"/>
                  </a:moveTo>
                  <a:cubicBezTo>
                    <a:pt x="819707" y="662631"/>
                    <a:pt x="819825" y="375934"/>
                    <a:pt x="820477" y="253739"/>
                  </a:cubicBezTo>
                  <a:cubicBezTo>
                    <a:pt x="820559" y="239105"/>
                    <a:pt x="816916" y="233758"/>
                    <a:pt x="801013" y="233994"/>
                  </a:cubicBezTo>
                  <a:cubicBezTo>
                    <a:pt x="741651" y="234864"/>
                    <a:pt x="682253" y="234184"/>
                    <a:pt x="622873" y="233894"/>
                  </a:cubicBezTo>
                  <a:cubicBezTo>
                    <a:pt x="586065" y="233722"/>
                    <a:pt x="586101" y="233568"/>
                    <a:pt x="585703" y="269905"/>
                  </a:cubicBezTo>
                  <a:cubicBezTo>
                    <a:pt x="585603" y="278758"/>
                    <a:pt x="587225" y="288698"/>
                    <a:pt x="578426" y="292631"/>
                  </a:cubicBezTo>
                  <a:cubicBezTo>
                    <a:pt x="568096" y="293555"/>
                    <a:pt x="558029" y="292731"/>
                    <a:pt x="543286" y="292568"/>
                  </a:cubicBezTo>
                  <a:cubicBezTo>
                    <a:pt x="522625" y="292341"/>
                    <a:pt x="509115" y="288671"/>
                    <a:pt x="500669" y="270004"/>
                  </a:cubicBezTo>
                  <a:cubicBezTo>
                    <a:pt x="498431" y="265057"/>
                    <a:pt x="396888" y="96205"/>
                    <a:pt x="349868" y="15956"/>
                  </a:cubicBezTo>
                  <a:cubicBezTo>
                    <a:pt x="343117" y="4430"/>
                    <a:pt x="335351" y="-482"/>
                    <a:pt x="322230" y="44"/>
                  </a:cubicBezTo>
                  <a:cubicBezTo>
                    <a:pt x="299731" y="941"/>
                    <a:pt x="279886" y="1240"/>
                    <a:pt x="254704" y="325"/>
                  </a:cubicBezTo>
                  <a:cubicBezTo>
                    <a:pt x="238593" y="-1252"/>
                    <a:pt x="234805" y="2626"/>
                    <a:pt x="235032" y="18239"/>
                  </a:cubicBezTo>
                  <a:cubicBezTo>
                    <a:pt x="235938" y="81688"/>
                    <a:pt x="235285" y="145155"/>
                    <a:pt x="235983" y="208613"/>
                  </a:cubicBezTo>
                  <a:cubicBezTo>
                    <a:pt x="236173" y="226156"/>
                    <a:pt x="233147" y="234864"/>
                    <a:pt x="211816" y="234293"/>
                  </a:cubicBezTo>
                  <a:cubicBezTo>
                    <a:pt x="149708" y="232617"/>
                    <a:pt x="87519" y="234076"/>
                    <a:pt x="25376" y="233378"/>
                  </a:cubicBezTo>
                  <a:cubicBezTo>
                    <a:pt x="7389" y="233188"/>
                    <a:pt x="-1419" y="237791"/>
                    <a:pt x="1127" y="257790"/>
                  </a:cubicBezTo>
                  <a:cubicBezTo>
                    <a:pt x="2912" y="271862"/>
                    <a:pt x="2314" y="482207"/>
                    <a:pt x="185" y="572931"/>
                  </a:cubicBezTo>
                  <a:cubicBezTo>
                    <a:pt x="-667" y="609394"/>
                    <a:pt x="130" y="636932"/>
                    <a:pt x="32027" y="660329"/>
                  </a:cubicBezTo>
                  <a:cubicBezTo>
                    <a:pt x="42792" y="668965"/>
                    <a:pt x="54209" y="678062"/>
                    <a:pt x="64721" y="688211"/>
                  </a:cubicBezTo>
                  <a:cubicBezTo>
                    <a:pt x="75486" y="696847"/>
                    <a:pt x="82925" y="701233"/>
                    <a:pt x="95666" y="701169"/>
                  </a:cubicBezTo>
                  <a:cubicBezTo>
                    <a:pt x="170024" y="700798"/>
                    <a:pt x="244383" y="700988"/>
                    <a:pt x="318742" y="701713"/>
                  </a:cubicBezTo>
                  <a:cubicBezTo>
                    <a:pt x="392049" y="702429"/>
                    <a:pt x="392421" y="703181"/>
                    <a:pt x="438055" y="656387"/>
                  </a:cubicBezTo>
                  <a:cubicBezTo>
                    <a:pt x="448222" y="645957"/>
                    <a:pt x="458570" y="642460"/>
                    <a:pt x="472398" y="642605"/>
                  </a:cubicBezTo>
                  <a:cubicBezTo>
                    <a:pt x="507765" y="642976"/>
                    <a:pt x="543132" y="642306"/>
                    <a:pt x="578508" y="642043"/>
                  </a:cubicBezTo>
                  <a:cubicBezTo>
                    <a:pt x="593061" y="653968"/>
                    <a:pt x="583954" y="670043"/>
                    <a:pt x="585086" y="684034"/>
                  </a:cubicBezTo>
                  <a:cubicBezTo>
                    <a:pt x="586110" y="696629"/>
                    <a:pt x="588720" y="702411"/>
                    <a:pt x="602720" y="702220"/>
                  </a:cubicBezTo>
                  <a:cubicBezTo>
                    <a:pt x="669594" y="701287"/>
                    <a:pt x="736486" y="700444"/>
                    <a:pt x="803351" y="701369"/>
                  </a:cubicBezTo>
                  <a:cubicBezTo>
                    <a:pt x="818828" y="701586"/>
                    <a:pt x="820459" y="695687"/>
                    <a:pt x="820187" y="683789"/>
                  </a:cubicBezTo>
                  <a:close/>
                </a:path>
              </a:pathLst>
            </a:custGeom>
            <a:solidFill>
              <a:srgbClr val="37379A"/>
            </a:solidFill>
            <a:ln w="904" cap="flat">
              <a:noFill/>
              <a:prstDash val="solid"/>
              <a:miter/>
            </a:ln>
          </p:spPr>
          <p:txBody>
            <a:bodyPr rtlCol="0" anchor="ctr"/>
            <a:lstStyle/>
            <a:p>
              <a:pPr algn="r" rtl="1"/>
              <a:endParaRPr lang="ko-KR" altLang="en-US">
                <a:cs typeface="B Nazanin" panose="00000700000000000000" pitchFamily="2" charset="-78"/>
              </a:endParaRPr>
            </a:p>
          </p:txBody>
        </p:sp>
        <p:sp>
          <p:nvSpPr>
            <p:cNvPr id="27" name="자유형: 도형 26">
              <a:extLst>
                <a:ext uri="{FF2B5EF4-FFF2-40B4-BE49-F238E27FC236}">
                  <a16:creationId xmlns:a16="http://schemas.microsoft.com/office/drawing/2014/main" id="{8E6CF7B4-AAC5-4330-BEFC-4D3D1B01EB47}"/>
                </a:ext>
              </a:extLst>
            </p:cNvPr>
            <p:cNvSpPr/>
            <p:nvPr/>
          </p:nvSpPr>
          <p:spPr>
            <a:xfrm rot="117423">
              <a:off x="4176658" y="2745078"/>
              <a:ext cx="235461" cy="468354"/>
            </a:xfrm>
            <a:custGeom>
              <a:avLst/>
              <a:gdLst>
                <a:gd name="connsiteX0" fmla="*/ 686 w 235461"/>
                <a:gd name="connsiteY0" fmla="*/ 36034 h 468354"/>
                <a:gd name="connsiteX1" fmla="*/ 37856 w 235461"/>
                <a:gd name="connsiteY1" fmla="*/ 23 h 468354"/>
                <a:gd name="connsiteX2" fmla="*/ 215996 w 235461"/>
                <a:gd name="connsiteY2" fmla="*/ 123 h 468354"/>
                <a:gd name="connsiteX3" fmla="*/ 235460 w 235461"/>
                <a:gd name="connsiteY3" fmla="*/ 19868 h 468354"/>
                <a:gd name="connsiteX4" fmla="*/ 235170 w 235461"/>
                <a:gd name="connsiteY4" fmla="*/ 449918 h 468354"/>
                <a:gd name="connsiteX5" fmla="*/ 218334 w 235461"/>
                <a:gd name="connsiteY5" fmla="*/ 467498 h 468354"/>
                <a:gd name="connsiteX6" fmla="*/ 17703 w 235461"/>
                <a:gd name="connsiteY6" fmla="*/ 468349 h 468354"/>
                <a:gd name="connsiteX7" fmla="*/ 70 w 235461"/>
                <a:gd name="connsiteY7" fmla="*/ 450163 h 468354"/>
                <a:gd name="connsiteX8" fmla="*/ 686 w 235461"/>
                <a:gd name="connsiteY8" fmla="*/ 36034 h 468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461" h="468354">
                  <a:moveTo>
                    <a:pt x="686" y="36034"/>
                  </a:moveTo>
                  <a:cubicBezTo>
                    <a:pt x="1085" y="-303"/>
                    <a:pt x="1057" y="-149"/>
                    <a:pt x="37856" y="23"/>
                  </a:cubicBezTo>
                  <a:cubicBezTo>
                    <a:pt x="97236" y="304"/>
                    <a:pt x="156625" y="993"/>
                    <a:pt x="215996" y="123"/>
                  </a:cubicBezTo>
                  <a:cubicBezTo>
                    <a:pt x="231899" y="-113"/>
                    <a:pt x="235533" y="5234"/>
                    <a:pt x="235460" y="19868"/>
                  </a:cubicBezTo>
                  <a:cubicBezTo>
                    <a:pt x="234808" y="142054"/>
                    <a:pt x="234690" y="428760"/>
                    <a:pt x="235170" y="449918"/>
                  </a:cubicBezTo>
                  <a:cubicBezTo>
                    <a:pt x="235442" y="461807"/>
                    <a:pt x="233811" y="467715"/>
                    <a:pt x="218334" y="467498"/>
                  </a:cubicBezTo>
                  <a:cubicBezTo>
                    <a:pt x="151469" y="466573"/>
                    <a:pt x="84577" y="467416"/>
                    <a:pt x="17703" y="468349"/>
                  </a:cubicBezTo>
                  <a:cubicBezTo>
                    <a:pt x="3703" y="468549"/>
                    <a:pt x="1094" y="462768"/>
                    <a:pt x="70" y="450163"/>
                  </a:cubicBezTo>
                  <a:cubicBezTo>
                    <a:pt x="-238" y="389940"/>
                    <a:pt x="568" y="46672"/>
                    <a:pt x="686" y="36034"/>
                  </a:cubicBezTo>
                  <a:close/>
                </a:path>
              </a:pathLst>
            </a:custGeom>
            <a:solidFill>
              <a:srgbClr val="0B1862"/>
            </a:solidFill>
            <a:ln w="904" cap="flat">
              <a:noFill/>
              <a:prstDash val="solid"/>
              <a:miter/>
            </a:ln>
          </p:spPr>
          <p:txBody>
            <a:bodyPr rtlCol="0" anchor="ctr"/>
            <a:lstStyle/>
            <a:p>
              <a:pPr algn="r" rtl="1"/>
              <a:endParaRPr lang="ko-KR" altLang="en-US">
                <a:cs typeface="B Nazanin" panose="00000700000000000000" pitchFamily="2" charset="-78"/>
              </a:endParaRPr>
            </a:p>
          </p:txBody>
        </p:sp>
        <p:sp>
          <p:nvSpPr>
            <p:cNvPr id="28" name="자유형: 도형 27">
              <a:extLst>
                <a:ext uri="{FF2B5EF4-FFF2-40B4-BE49-F238E27FC236}">
                  <a16:creationId xmlns:a16="http://schemas.microsoft.com/office/drawing/2014/main" id="{8FC17F99-3439-4FCC-8073-2C50AB2D6834}"/>
                </a:ext>
              </a:extLst>
            </p:cNvPr>
            <p:cNvSpPr/>
            <p:nvPr/>
          </p:nvSpPr>
          <p:spPr>
            <a:xfrm rot="117423">
              <a:off x="4382556" y="3088650"/>
              <a:ext cx="1736" cy="2230"/>
            </a:xfrm>
            <a:custGeom>
              <a:avLst/>
              <a:gdLst>
                <a:gd name="connsiteX0" fmla="*/ 776 w 1736"/>
                <a:gd name="connsiteY0" fmla="*/ 2218 h 2230"/>
                <a:gd name="connsiteX1" fmla="*/ 6 w 1736"/>
                <a:gd name="connsiteY1" fmla="*/ 849 h 2230"/>
                <a:gd name="connsiteX2" fmla="*/ 894 w 1736"/>
                <a:gd name="connsiteY2" fmla="*/ 25 h 2230"/>
                <a:gd name="connsiteX3" fmla="*/ 1728 w 1736"/>
                <a:gd name="connsiteY3" fmla="*/ 1393 h 2230"/>
                <a:gd name="connsiteX4" fmla="*/ 776 w 1736"/>
                <a:gd name="connsiteY4" fmla="*/ 2218 h 2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6" h="2230">
                  <a:moveTo>
                    <a:pt x="776" y="2218"/>
                  </a:moveTo>
                  <a:cubicBezTo>
                    <a:pt x="169" y="2009"/>
                    <a:pt x="-39" y="1484"/>
                    <a:pt x="6" y="849"/>
                  </a:cubicBezTo>
                  <a:cubicBezTo>
                    <a:pt x="42" y="333"/>
                    <a:pt x="287" y="-111"/>
                    <a:pt x="894" y="25"/>
                  </a:cubicBezTo>
                  <a:cubicBezTo>
                    <a:pt x="1583" y="179"/>
                    <a:pt x="1782" y="759"/>
                    <a:pt x="1728" y="1393"/>
                  </a:cubicBezTo>
                  <a:cubicBezTo>
                    <a:pt x="1691" y="1900"/>
                    <a:pt x="1474" y="2308"/>
                    <a:pt x="776" y="2218"/>
                  </a:cubicBezTo>
                  <a:close/>
                </a:path>
              </a:pathLst>
            </a:custGeom>
            <a:solidFill>
              <a:srgbClr val="0087B2"/>
            </a:solidFill>
            <a:ln w="904" cap="flat">
              <a:noFill/>
              <a:prstDash val="solid"/>
              <a:miter/>
            </a:ln>
          </p:spPr>
          <p:txBody>
            <a:bodyPr rtlCol="0" anchor="ctr"/>
            <a:lstStyle/>
            <a:p>
              <a:pPr algn="r" rtl="1"/>
              <a:endParaRPr lang="ko-KR" altLang="en-US">
                <a:cs typeface="B Nazanin" panose="00000700000000000000" pitchFamily="2" charset="-78"/>
              </a:endParaRPr>
            </a:p>
          </p:txBody>
        </p:sp>
        <p:sp>
          <p:nvSpPr>
            <p:cNvPr id="29" name="자유형: 도형 28">
              <a:extLst>
                <a:ext uri="{FF2B5EF4-FFF2-40B4-BE49-F238E27FC236}">
                  <a16:creationId xmlns:a16="http://schemas.microsoft.com/office/drawing/2014/main" id="{9FC1A2C2-99C0-45E4-93F8-C136B3C51B12}"/>
                </a:ext>
              </a:extLst>
            </p:cNvPr>
            <p:cNvSpPr/>
            <p:nvPr/>
          </p:nvSpPr>
          <p:spPr>
            <a:xfrm rot="117423">
              <a:off x="3655636" y="2557032"/>
              <a:ext cx="525901" cy="585378"/>
            </a:xfrm>
            <a:custGeom>
              <a:avLst/>
              <a:gdLst>
                <a:gd name="connsiteX0" fmla="*/ 497214 w 525901"/>
                <a:gd name="connsiteY0" fmla="*/ 290957 h 585378"/>
                <a:gd name="connsiteX1" fmla="*/ 525830 w 525901"/>
                <a:gd name="connsiteY1" fmla="*/ 321821 h 585378"/>
                <a:gd name="connsiteX2" fmla="*/ 525875 w 525901"/>
                <a:gd name="connsiteY2" fmla="*/ 504012 h 585378"/>
                <a:gd name="connsiteX3" fmla="*/ 504843 w 525901"/>
                <a:gd name="connsiteY3" fmla="*/ 525768 h 585378"/>
                <a:gd name="connsiteX4" fmla="*/ 373506 w 525901"/>
                <a:gd name="connsiteY4" fmla="*/ 525632 h 585378"/>
                <a:gd name="connsiteX5" fmla="*/ 355827 w 525901"/>
                <a:gd name="connsiteY5" fmla="*/ 538001 h 585378"/>
                <a:gd name="connsiteX6" fmla="*/ 241317 w 525901"/>
                <a:gd name="connsiteY6" fmla="*/ 584650 h 585378"/>
                <a:gd name="connsiteX7" fmla="*/ 53934 w 525901"/>
                <a:gd name="connsiteY7" fmla="*/ 583481 h 585378"/>
                <a:gd name="connsiteX8" fmla="*/ 0 w 525901"/>
                <a:gd name="connsiteY8" fmla="*/ 530752 h 585378"/>
                <a:gd name="connsiteX9" fmla="*/ 45 w 525901"/>
                <a:gd name="connsiteY9" fmla="*/ 247797 h 585378"/>
                <a:gd name="connsiteX10" fmla="*/ 13819 w 525901"/>
                <a:gd name="connsiteY10" fmla="*/ 233408 h 585378"/>
                <a:gd name="connsiteX11" fmla="*/ 213416 w 525901"/>
                <a:gd name="connsiteY11" fmla="*/ 234042 h 585378"/>
                <a:gd name="connsiteX12" fmla="*/ 234376 w 525901"/>
                <a:gd name="connsiteY12" fmla="*/ 213527 h 585378"/>
                <a:gd name="connsiteX13" fmla="*/ 234339 w 525901"/>
                <a:gd name="connsiteY13" fmla="*/ 20208 h 585378"/>
                <a:gd name="connsiteX14" fmla="*/ 239840 w 525901"/>
                <a:gd name="connsiteY14" fmla="*/ 572 h 585378"/>
                <a:gd name="connsiteX15" fmla="*/ 254837 w 525901"/>
                <a:gd name="connsiteY15" fmla="*/ 13829 h 585378"/>
                <a:gd name="connsiteX16" fmla="*/ 401733 w 525901"/>
                <a:gd name="connsiteY16" fmla="*/ 261000 h 585378"/>
                <a:gd name="connsiteX17" fmla="*/ 456808 w 525901"/>
                <a:gd name="connsiteY17" fmla="*/ 292969 h 585378"/>
                <a:gd name="connsiteX18" fmla="*/ 497214 w 525901"/>
                <a:gd name="connsiteY18" fmla="*/ 290957 h 58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25901" h="585378">
                  <a:moveTo>
                    <a:pt x="497214" y="290957"/>
                  </a:moveTo>
                  <a:cubicBezTo>
                    <a:pt x="525685" y="293186"/>
                    <a:pt x="525839" y="293186"/>
                    <a:pt x="525830" y="321821"/>
                  </a:cubicBezTo>
                  <a:cubicBezTo>
                    <a:pt x="525803" y="382551"/>
                    <a:pt x="524924" y="443290"/>
                    <a:pt x="525875" y="504012"/>
                  </a:cubicBezTo>
                  <a:cubicBezTo>
                    <a:pt x="526138" y="520712"/>
                    <a:pt x="524752" y="529973"/>
                    <a:pt x="504843" y="525768"/>
                  </a:cubicBezTo>
                  <a:cubicBezTo>
                    <a:pt x="500603" y="524871"/>
                    <a:pt x="412126" y="527263"/>
                    <a:pt x="373506" y="525632"/>
                  </a:cubicBezTo>
                  <a:cubicBezTo>
                    <a:pt x="364327" y="525243"/>
                    <a:pt x="359932" y="532428"/>
                    <a:pt x="355827" y="538001"/>
                  </a:cubicBezTo>
                  <a:cubicBezTo>
                    <a:pt x="327030" y="577147"/>
                    <a:pt x="289950" y="588574"/>
                    <a:pt x="241317" y="584650"/>
                  </a:cubicBezTo>
                  <a:cubicBezTo>
                    <a:pt x="179227" y="579630"/>
                    <a:pt x="116431" y="583472"/>
                    <a:pt x="53934" y="583481"/>
                  </a:cubicBezTo>
                  <a:cubicBezTo>
                    <a:pt x="35784" y="583481"/>
                    <a:pt x="-27" y="548485"/>
                    <a:pt x="0" y="530752"/>
                  </a:cubicBezTo>
                  <a:cubicBezTo>
                    <a:pt x="118" y="436431"/>
                    <a:pt x="517" y="342119"/>
                    <a:pt x="45" y="247797"/>
                  </a:cubicBezTo>
                  <a:cubicBezTo>
                    <a:pt x="-9" y="236380"/>
                    <a:pt x="1115" y="233226"/>
                    <a:pt x="13819" y="233408"/>
                  </a:cubicBezTo>
                  <a:cubicBezTo>
                    <a:pt x="80339" y="234350"/>
                    <a:pt x="146887" y="233616"/>
                    <a:pt x="213416" y="234042"/>
                  </a:cubicBezTo>
                  <a:cubicBezTo>
                    <a:pt x="228323" y="234142"/>
                    <a:pt x="234929" y="232665"/>
                    <a:pt x="234376" y="213527"/>
                  </a:cubicBezTo>
                  <a:cubicBezTo>
                    <a:pt x="232518" y="149136"/>
                    <a:pt x="233850" y="84654"/>
                    <a:pt x="234339" y="20208"/>
                  </a:cubicBezTo>
                  <a:cubicBezTo>
                    <a:pt x="234394" y="13430"/>
                    <a:pt x="229700" y="3707"/>
                    <a:pt x="239840" y="572"/>
                  </a:cubicBezTo>
                  <a:cubicBezTo>
                    <a:pt x="250125" y="-2608"/>
                    <a:pt x="251484" y="8256"/>
                    <a:pt x="254837" y="13829"/>
                  </a:cubicBezTo>
                  <a:cubicBezTo>
                    <a:pt x="304258" y="95954"/>
                    <a:pt x="354287" y="177743"/>
                    <a:pt x="401733" y="261000"/>
                  </a:cubicBezTo>
                  <a:cubicBezTo>
                    <a:pt x="415126" y="284506"/>
                    <a:pt x="429479" y="296902"/>
                    <a:pt x="456808" y="292969"/>
                  </a:cubicBezTo>
                  <a:cubicBezTo>
                    <a:pt x="470093" y="291066"/>
                    <a:pt x="483739" y="291555"/>
                    <a:pt x="497214" y="290957"/>
                  </a:cubicBezTo>
                  <a:close/>
                </a:path>
              </a:pathLst>
            </a:custGeom>
            <a:solidFill>
              <a:srgbClr val="FCFBFE"/>
            </a:solidFill>
            <a:ln w="904" cap="flat">
              <a:noFill/>
              <a:prstDash val="solid"/>
              <a:miter/>
            </a:ln>
          </p:spPr>
          <p:txBody>
            <a:bodyPr rtlCol="0" anchor="ctr"/>
            <a:lstStyle/>
            <a:p>
              <a:pPr algn="r" rtl="1"/>
              <a:endParaRPr lang="ko-KR" altLang="en-US">
                <a:cs typeface="B Nazanin" panose="00000700000000000000" pitchFamily="2" charset="-78"/>
              </a:endParaRPr>
            </a:p>
          </p:txBody>
        </p:sp>
        <p:sp>
          <p:nvSpPr>
            <p:cNvPr id="30" name="자유형: 도형 29">
              <a:extLst>
                <a:ext uri="{FF2B5EF4-FFF2-40B4-BE49-F238E27FC236}">
                  <a16:creationId xmlns:a16="http://schemas.microsoft.com/office/drawing/2014/main" id="{72914C0E-E8D3-4A27-80F9-082FD2FF36E2}"/>
                </a:ext>
              </a:extLst>
            </p:cNvPr>
            <p:cNvSpPr/>
            <p:nvPr/>
          </p:nvSpPr>
          <p:spPr>
            <a:xfrm rot="117423">
              <a:off x="4235943" y="2803601"/>
              <a:ext cx="117304" cy="350713"/>
            </a:xfrm>
            <a:custGeom>
              <a:avLst/>
              <a:gdLst>
                <a:gd name="connsiteX0" fmla="*/ 116225 w 117304"/>
                <a:gd name="connsiteY0" fmla="*/ 343712 h 350713"/>
                <a:gd name="connsiteX1" fmla="*/ 106974 w 117304"/>
                <a:gd name="connsiteY1" fmla="*/ 350699 h 350713"/>
                <a:gd name="connsiteX2" fmla="*/ 12888 w 117304"/>
                <a:gd name="connsiteY2" fmla="*/ 350490 h 350713"/>
                <a:gd name="connsiteX3" fmla="*/ 3 w 117304"/>
                <a:gd name="connsiteY3" fmla="*/ 336037 h 350713"/>
                <a:gd name="connsiteX4" fmla="*/ 120 w 117304"/>
                <a:gd name="connsiteY4" fmla="*/ 141505 h 350713"/>
                <a:gd name="connsiteX5" fmla="*/ 30 w 117304"/>
                <a:gd name="connsiteY5" fmla="*/ 16664 h 350713"/>
                <a:gd name="connsiteX6" fmla="*/ 17219 w 117304"/>
                <a:gd name="connsiteY6" fmla="*/ 118 h 350713"/>
                <a:gd name="connsiteX7" fmla="*/ 103204 w 117304"/>
                <a:gd name="connsiteY7" fmla="*/ 263 h 350713"/>
                <a:gd name="connsiteX8" fmla="*/ 117304 w 117304"/>
                <a:gd name="connsiteY8" fmla="*/ 12215 h 350713"/>
                <a:gd name="connsiteX9" fmla="*/ 116216 w 117304"/>
                <a:gd name="connsiteY9" fmla="*/ 339608 h 350713"/>
                <a:gd name="connsiteX10" fmla="*/ 116225 w 117304"/>
                <a:gd name="connsiteY10" fmla="*/ 343712 h 35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304" h="350713">
                  <a:moveTo>
                    <a:pt x="116225" y="343712"/>
                  </a:moveTo>
                  <a:cubicBezTo>
                    <a:pt x="116733" y="350844"/>
                    <a:pt x="112438" y="350771"/>
                    <a:pt x="106974" y="350699"/>
                  </a:cubicBezTo>
                  <a:cubicBezTo>
                    <a:pt x="75612" y="350327"/>
                    <a:pt x="44232" y="349747"/>
                    <a:pt x="12888" y="350490"/>
                  </a:cubicBezTo>
                  <a:cubicBezTo>
                    <a:pt x="999" y="350771"/>
                    <a:pt x="-61" y="346032"/>
                    <a:pt x="3" y="336037"/>
                  </a:cubicBezTo>
                  <a:cubicBezTo>
                    <a:pt x="410" y="271193"/>
                    <a:pt x="129" y="206349"/>
                    <a:pt x="120" y="141505"/>
                  </a:cubicBezTo>
                  <a:cubicBezTo>
                    <a:pt x="120" y="99894"/>
                    <a:pt x="564" y="58275"/>
                    <a:pt x="30" y="16664"/>
                  </a:cubicBezTo>
                  <a:cubicBezTo>
                    <a:pt x="-133" y="3697"/>
                    <a:pt x="2422" y="-815"/>
                    <a:pt x="17219" y="118"/>
                  </a:cubicBezTo>
                  <a:cubicBezTo>
                    <a:pt x="45772" y="1921"/>
                    <a:pt x="74533" y="435"/>
                    <a:pt x="103204" y="263"/>
                  </a:cubicBezTo>
                  <a:cubicBezTo>
                    <a:pt x="111368" y="218"/>
                    <a:pt x="117376" y="716"/>
                    <a:pt x="117304" y="12215"/>
                  </a:cubicBezTo>
                  <a:cubicBezTo>
                    <a:pt x="116615" y="121343"/>
                    <a:pt x="116497" y="230480"/>
                    <a:pt x="116216" y="339608"/>
                  </a:cubicBezTo>
                  <a:cubicBezTo>
                    <a:pt x="116207" y="340976"/>
                    <a:pt x="116216" y="342344"/>
                    <a:pt x="116225" y="343712"/>
                  </a:cubicBezTo>
                  <a:close/>
                </a:path>
              </a:pathLst>
            </a:custGeom>
            <a:solidFill>
              <a:srgbClr val="37379A"/>
            </a:solidFill>
            <a:ln w="904" cap="flat">
              <a:noFill/>
              <a:prstDash val="solid"/>
              <a:miter/>
            </a:ln>
          </p:spPr>
          <p:txBody>
            <a:bodyPr rtlCol="0" anchor="ctr"/>
            <a:lstStyle/>
            <a:p>
              <a:pPr algn="r" rtl="1"/>
              <a:endParaRPr lang="ko-KR" altLang="en-US">
                <a:cs typeface="B Nazanin" panose="00000700000000000000" pitchFamily="2" charset="-78"/>
              </a:endParaRPr>
            </a:p>
          </p:txBody>
        </p:sp>
      </p:grpSp>
      <p:grpSp>
        <p:nvGrpSpPr>
          <p:cNvPr id="31" name="그룹 30">
            <a:extLst>
              <a:ext uri="{FF2B5EF4-FFF2-40B4-BE49-F238E27FC236}">
                <a16:creationId xmlns:a16="http://schemas.microsoft.com/office/drawing/2014/main" id="{17A169BE-9EDF-43DA-B1E6-67EE7783B8C1}"/>
              </a:ext>
            </a:extLst>
          </p:cNvPr>
          <p:cNvGrpSpPr/>
          <p:nvPr/>
        </p:nvGrpSpPr>
        <p:grpSpPr>
          <a:xfrm rot="19444745">
            <a:off x="4408689" y="3383909"/>
            <a:ext cx="820574" cy="715636"/>
            <a:chOff x="4027749" y="3043271"/>
            <a:chExt cx="820574" cy="715636"/>
          </a:xfrm>
        </p:grpSpPr>
        <p:sp>
          <p:nvSpPr>
            <p:cNvPr id="32" name="자유형: 도형 31">
              <a:extLst>
                <a:ext uri="{FF2B5EF4-FFF2-40B4-BE49-F238E27FC236}">
                  <a16:creationId xmlns:a16="http://schemas.microsoft.com/office/drawing/2014/main" id="{49D2C482-B9F2-4F3D-9D10-24F4A1906AE1}"/>
                </a:ext>
              </a:extLst>
            </p:cNvPr>
            <p:cNvSpPr/>
            <p:nvPr/>
          </p:nvSpPr>
          <p:spPr>
            <a:xfrm rot="117423">
              <a:off x="4027749" y="3043271"/>
              <a:ext cx="591975" cy="701881"/>
            </a:xfrm>
            <a:custGeom>
              <a:avLst/>
              <a:gdLst>
                <a:gd name="connsiteX0" fmla="*/ 591547 w 591975"/>
                <a:gd name="connsiteY0" fmla="*/ 605108 h 701881"/>
                <a:gd name="connsiteX1" fmla="*/ 591121 w 591975"/>
                <a:gd name="connsiteY1" fmla="*/ 311262 h 701881"/>
                <a:gd name="connsiteX2" fmla="*/ 582468 w 591975"/>
                <a:gd name="connsiteY2" fmla="*/ 293555 h 701881"/>
                <a:gd name="connsiteX3" fmla="*/ 543295 w 591975"/>
                <a:gd name="connsiteY3" fmla="*/ 292568 h 701881"/>
                <a:gd name="connsiteX4" fmla="*/ 500679 w 591975"/>
                <a:gd name="connsiteY4" fmla="*/ 270004 h 701881"/>
                <a:gd name="connsiteX5" fmla="*/ 349877 w 591975"/>
                <a:gd name="connsiteY5" fmla="*/ 15956 h 701881"/>
                <a:gd name="connsiteX6" fmla="*/ 322239 w 591975"/>
                <a:gd name="connsiteY6" fmla="*/ 44 h 701881"/>
                <a:gd name="connsiteX7" fmla="*/ 254713 w 591975"/>
                <a:gd name="connsiteY7" fmla="*/ 325 h 701881"/>
                <a:gd name="connsiteX8" fmla="*/ 235041 w 591975"/>
                <a:gd name="connsiteY8" fmla="*/ 18239 h 701881"/>
                <a:gd name="connsiteX9" fmla="*/ 235992 w 591975"/>
                <a:gd name="connsiteY9" fmla="*/ 208613 h 701881"/>
                <a:gd name="connsiteX10" fmla="*/ 211825 w 591975"/>
                <a:gd name="connsiteY10" fmla="*/ 234293 h 701881"/>
                <a:gd name="connsiteX11" fmla="*/ 25385 w 591975"/>
                <a:gd name="connsiteY11" fmla="*/ 233378 h 701881"/>
                <a:gd name="connsiteX12" fmla="*/ 1127 w 591975"/>
                <a:gd name="connsiteY12" fmla="*/ 257780 h 701881"/>
                <a:gd name="connsiteX13" fmla="*/ 185 w 591975"/>
                <a:gd name="connsiteY13" fmla="*/ 572922 h 701881"/>
                <a:gd name="connsiteX14" fmla="*/ 32027 w 591975"/>
                <a:gd name="connsiteY14" fmla="*/ 660320 h 701881"/>
                <a:gd name="connsiteX15" fmla="*/ 64721 w 591975"/>
                <a:gd name="connsiteY15" fmla="*/ 688202 h 701881"/>
                <a:gd name="connsiteX16" fmla="*/ 95666 w 591975"/>
                <a:gd name="connsiteY16" fmla="*/ 701160 h 701881"/>
                <a:gd name="connsiteX17" fmla="*/ 318742 w 591975"/>
                <a:gd name="connsiteY17" fmla="*/ 701704 h 701881"/>
                <a:gd name="connsiteX18" fmla="*/ 438055 w 591975"/>
                <a:gd name="connsiteY18" fmla="*/ 656378 h 701881"/>
                <a:gd name="connsiteX19" fmla="*/ 472398 w 591975"/>
                <a:gd name="connsiteY19" fmla="*/ 642596 h 701881"/>
                <a:gd name="connsiteX20" fmla="*/ 578508 w 591975"/>
                <a:gd name="connsiteY20" fmla="*/ 642034 h 701881"/>
                <a:gd name="connsiteX21" fmla="*/ 591547 w 591975"/>
                <a:gd name="connsiteY21" fmla="*/ 605108 h 701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1975" h="701881">
                  <a:moveTo>
                    <a:pt x="591547" y="605108"/>
                  </a:moveTo>
                  <a:cubicBezTo>
                    <a:pt x="591294" y="591570"/>
                    <a:pt x="591294" y="313264"/>
                    <a:pt x="591121" y="311262"/>
                  </a:cubicBezTo>
                  <a:cubicBezTo>
                    <a:pt x="590079" y="299436"/>
                    <a:pt x="593921" y="292975"/>
                    <a:pt x="582468" y="293555"/>
                  </a:cubicBezTo>
                  <a:cubicBezTo>
                    <a:pt x="569510" y="294217"/>
                    <a:pt x="561019" y="292767"/>
                    <a:pt x="543295" y="292568"/>
                  </a:cubicBezTo>
                  <a:cubicBezTo>
                    <a:pt x="522635" y="292341"/>
                    <a:pt x="509124" y="288671"/>
                    <a:pt x="500679" y="270004"/>
                  </a:cubicBezTo>
                  <a:cubicBezTo>
                    <a:pt x="498440" y="265057"/>
                    <a:pt x="396897" y="96205"/>
                    <a:pt x="349877" y="15956"/>
                  </a:cubicBezTo>
                  <a:cubicBezTo>
                    <a:pt x="343126" y="4430"/>
                    <a:pt x="335361" y="-482"/>
                    <a:pt x="322239" y="44"/>
                  </a:cubicBezTo>
                  <a:cubicBezTo>
                    <a:pt x="299740" y="941"/>
                    <a:pt x="279895" y="1240"/>
                    <a:pt x="254713" y="325"/>
                  </a:cubicBezTo>
                  <a:cubicBezTo>
                    <a:pt x="238602" y="-1252"/>
                    <a:pt x="234814" y="2626"/>
                    <a:pt x="235041" y="18239"/>
                  </a:cubicBezTo>
                  <a:cubicBezTo>
                    <a:pt x="235947" y="81688"/>
                    <a:pt x="235294" y="145155"/>
                    <a:pt x="235992" y="208613"/>
                  </a:cubicBezTo>
                  <a:cubicBezTo>
                    <a:pt x="236182" y="226156"/>
                    <a:pt x="233156" y="234864"/>
                    <a:pt x="211825" y="234293"/>
                  </a:cubicBezTo>
                  <a:cubicBezTo>
                    <a:pt x="149718" y="232617"/>
                    <a:pt x="87528" y="234076"/>
                    <a:pt x="25385" y="233378"/>
                  </a:cubicBezTo>
                  <a:cubicBezTo>
                    <a:pt x="7389" y="233178"/>
                    <a:pt x="-1419" y="237782"/>
                    <a:pt x="1127" y="257780"/>
                  </a:cubicBezTo>
                  <a:cubicBezTo>
                    <a:pt x="2912" y="271853"/>
                    <a:pt x="2314" y="482207"/>
                    <a:pt x="185" y="572922"/>
                  </a:cubicBezTo>
                  <a:cubicBezTo>
                    <a:pt x="-667" y="609385"/>
                    <a:pt x="130" y="636923"/>
                    <a:pt x="32027" y="660320"/>
                  </a:cubicBezTo>
                  <a:cubicBezTo>
                    <a:pt x="42792" y="668956"/>
                    <a:pt x="54209" y="678053"/>
                    <a:pt x="64721" y="688202"/>
                  </a:cubicBezTo>
                  <a:cubicBezTo>
                    <a:pt x="75486" y="696838"/>
                    <a:pt x="82925" y="701224"/>
                    <a:pt x="95666" y="701160"/>
                  </a:cubicBezTo>
                  <a:cubicBezTo>
                    <a:pt x="170024" y="700789"/>
                    <a:pt x="244383" y="700979"/>
                    <a:pt x="318742" y="701704"/>
                  </a:cubicBezTo>
                  <a:cubicBezTo>
                    <a:pt x="392049" y="702420"/>
                    <a:pt x="392421" y="703172"/>
                    <a:pt x="438055" y="656378"/>
                  </a:cubicBezTo>
                  <a:cubicBezTo>
                    <a:pt x="448222" y="645948"/>
                    <a:pt x="458570" y="642451"/>
                    <a:pt x="472398" y="642596"/>
                  </a:cubicBezTo>
                  <a:cubicBezTo>
                    <a:pt x="507765" y="642967"/>
                    <a:pt x="543132" y="642297"/>
                    <a:pt x="578508" y="642034"/>
                  </a:cubicBezTo>
                  <a:cubicBezTo>
                    <a:pt x="594782" y="633987"/>
                    <a:pt x="591928" y="625333"/>
                    <a:pt x="591547" y="605108"/>
                  </a:cubicBezTo>
                  <a:close/>
                </a:path>
              </a:pathLst>
            </a:custGeom>
            <a:solidFill>
              <a:srgbClr val="020286"/>
            </a:solidFill>
            <a:ln w="904" cap="flat">
              <a:noFill/>
              <a:prstDash val="solid"/>
              <a:miter/>
            </a:ln>
          </p:spPr>
          <p:txBody>
            <a:bodyPr rtlCol="0" anchor="ctr"/>
            <a:lstStyle/>
            <a:p>
              <a:pPr algn="r" rtl="1"/>
              <a:endParaRPr lang="ko-KR" altLang="en-US">
                <a:cs typeface="B Nazanin" panose="00000700000000000000" pitchFamily="2" charset="-78"/>
              </a:endParaRPr>
            </a:p>
          </p:txBody>
        </p:sp>
        <p:sp>
          <p:nvSpPr>
            <p:cNvPr id="33" name="자유형: 도형 32">
              <a:extLst>
                <a:ext uri="{FF2B5EF4-FFF2-40B4-BE49-F238E27FC236}">
                  <a16:creationId xmlns:a16="http://schemas.microsoft.com/office/drawing/2014/main" id="{191A3C59-5E79-4D31-90F8-24D8CEC6E4F8}"/>
                </a:ext>
              </a:extLst>
            </p:cNvPr>
            <p:cNvSpPr/>
            <p:nvPr/>
          </p:nvSpPr>
          <p:spPr>
            <a:xfrm rot="117423">
              <a:off x="4027845" y="3046752"/>
              <a:ext cx="820478" cy="702224"/>
            </a:xfrm>
            <a:custGeom>
              <a:avLst/>
              <a:gdLst>
                <a:gd name="connsiteX0" fmla="*/ 820187 w 820478"/>
                <a:gd name="connsiteY0" fmla="*/ 683789 h 702224"/>
                <a:gd name="connsiteX1" fmla="*/ 820477 w 820478"/>
                <a:gd name="connsiteY1" fmla="*/ 253739 h 702224"/>
                <a:gd name="connsiteX2" fmla="*/ 801013 w 820478"/>
                <a:gd name="connsiteY2" fmla="*/ 233994 h 702224"/>
                <a:gd name="connsiteX3" fmla="*/ 622873 w 820478"/>
                <a:gd name="connsiteY3" fmla="*/ 233894 h 702224"/>
                <a:gd name="connsiteX4" fmla="*/ 585703 w 820478"/>
                <a:gd name="connsiteY4" fmla="*/ 269905 h 702224"/>
                <a:gd name="connsiteX5" fmla="*/ 578426 w 820478"/>
                <a:gd name="connsiteY5" fmla="*/ 292631 h 702224"/>
                <a:gd name="connsiteX6" fmla="*/ 543286 w 820478"/>
                <a:gd name="connsiteY6" fmla="*/ 292568 h 702224"/>
                <a:gd name="connsiteX7" fmla="*/ 500669 w 820478"/>
                <a:gd name="connsiteY7" fmla="*/ 270004 h 702224"/>
                <a:gd name="connsiteX8" fmla="*/ 349868 w 820478"/>
                <a:gd name="connsiteY8" fmla="*/ 15956 h 702224"/>
                <a:gd name="connsiteX9" fmla="*/ 322230 w 820478"/>
                <a:gd name="connsiteY9" fmla="*/ 44 h 702224"/>
                <a:gd name="connsiteX10" fmla="*/ 254704 w 820478"/>
                <a:gd name="connsiteY10" fmla="*/ 325 h 702224"/>
                <a:gd name="connsiteX11" fmla="*/ 235032 w 820478"/>
                <a:gd name="connsiteY11" fmla="*/ 18239 h 702224"/>
                <a:gd name="connsiteX12" fmla="*/ 235983 w 820478"/>
                <a:gd name="connsiteY12" fmla="*/ 208613 h 702224"/>
                <a:gd name="connsiteX13" fmla="*/ 211816 w 820478"/>
                <a:gd name="connsiteY13" fmla="*/ 234293 h 702224"/>
                <a:gd name="connsiteX14" fmla="*/ 25376 w 820478"/>
                <a:gd name="connsiteY14" fmla="*/ 233378 h 702224"/>
                <a:gd name="connsiteX15" fmla="*/ 1127 w 820478"/>
                <a:gd name="connsiteY15" fmla="*/ 257790 h 702224"/>
                <a:gd name="connsiteX16" fmla="*/ 185 w 820478"/>
                <a:gd name="connsiteY16" fmla="*/ 572931 h 702224"/>
                <a:gd name="connsiteX17" fmla="*/ 32027 w 820478"/>
                <a:gd name="connsiteY17" fmla="*/ 660329 h 702224"/>
                <a:gd name="connsiteX18" fmla="*/ 64721 w 820478"/>
                <a:gd name="connsiteY18" fmla="*/ 688211 h 702224"/>
                <a:gd name="connsiteX19" fmla="*/ 95666 w 820478"/>
                <a:gd name="connsiteY19" fmla="*/ 701169 h 702224"/>
                <a:gd name="connsiteX20" fmla="*/ 318742 w 820478"/>
                <a:gd name="connsiteY20" fmla="*/ 701713 h 702224"/>
                <a:gd name="connsiteX21" fmla="*/ 438055 w 820478"/>
                <a:gd name="connsiteY21" fmla="*/ 656387 h 702224"/>
                <a:gd name="connsiteX22" fmla="*/ 472398 w 820478"/>
                <a:gd name="connsiteY22" fmla="*/ 642605 h 702224"/>
                <a:gd name="connsiteX23" fmla="*/ 578508 w 820478"/>
                <a:gd name="connsiteY23" fmla="*/ 642043 h 702224"/>
                <a:gd name="connsiteX24" fmla="*/ 585086 w 820478"/>
                <a:gd name="connsiteY24" fmla="*/ 684034 h 702224"/>
                <a:gd name="connsiteX25" fmla="*/ 602720 w 820478"/>
                <a:gd name="connsiteY25" fmla="*/ 702220 h 702224"/>
                <a:gd name="connsiteX26" fmla="*/ 803351 w 820478"/>
                <a:gd name="connsiteY26" fmla="*/ 701369 h 702224"/>
                <a:gd name="connsiteX27" fmla="*/ 820187 w 820478"/>
                <a:gd name="connsiteY27" fmla="*/ 683789 h 702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20478" h="702224">
                  <a:moveTo>
                    <a:pt x="820187" y="683789"/>
                  </a:moveTo>
                  <a:cubicBezTo>
                    <a:pt x="819707" y="662631"/>
                    <a:pt x="819825" y="375934"/>
                    <a:pt x="820477" y="253739"/>
                  </a:cubicBezTo>
                  <a:cubicBezTo>
                    <a:pt x="820559" y="239105"/>
                    <a:pt x="816916" y="233758"/>
                    <a:pt x="801013" y="233994"/>
                  </a:cubicBezTo>
                  <a:cubicBezTo>
                    <a:pt x="741651" y="234864"/>
                    <a:pt x="682253" y="234184"/>
                    <a:pt x="622873" y="233894"/>
                  </a:cubicBezTo>
                  <a:cubicBezTo>
                    <a:pt x="586065" y="233722"/>
                    <a:pt x="586101" y="233568"/>
                    <a:pt x="585703" y="269905"/>
                  </a:cubicBezTo>
                  <a:cubicBezTo>
                    <a:pt x="585603" y="278758"/>
                    <a:pt x="587225" y="288698"/>
                    <a:pt x="578426" y="292631"/>
                  </a:cubicBezTo>
                  <a:cubicBezTo>
                    <a:pt x="568096" y="293555"/>
                    <a:pt x="558029" y="292731"/>
                    <a:pt x="543286" y="292568"/>
                  </a:cubicBezTo>
                  <a:cubicBezTo>
                    <a:pt x="522625" y="292341"/>
                    <a:pt x="509115" y="288671"/>
                    <a:pt x="500669" y="270004"/>
                  </a:cubicBezTo>
                  <a:cubicBezTo>
                    <a:pt x="498431" y="265057"/>
                    <a:pt x="396888" y="96205"/>
                    <a:pt x="349868" y="15956"/>
                  </a:cubicBezTo>
                  <a:cubicBezTo>
                    <a:pt x="343117" y="4430"/>
                    <a:pt x="335351" y="-482"/>
                    <a:pt x="322230" y="44"/>
                  </a:cubicBezTo>
                  <a:cubicBezTo>
                    <a:pt x="299731" y="941"/>
                    <a:pt x="279886" y="1240"/>
                    <a:pt x="254704" y="325"/>
                  </a:cubicBezTo>
                  <a:cubicBezTo>
                    <a:pt x="238593" y="-1252"/>
                    <a:pt x="234805" y="2626"/>
                    <a:pt x="235032" y="18239"/>
                  </a:cubicBezTo>
                  <a:cubicBezTo>
                    <a:pt x="235938" y="81688"/>
                    <a:pt x="235285" y="145155"/>
                    <a:pt x="235983" y="208613"/>
                  </a:cubicBezTo>
                  <a:cubicBezTo>
                    <a:pt x="236173" y="226156"/>
                    <a:pt x="233147" y="234864"/>
                    <a:pt x="211816" y="234293"/>
                  </a:cubicBezTo>
                  <a:cubicBezTo>
                    <a:pt x="149708" y="232617"/>
                    <a:pt x="87519" y="234076"/>
                    <a:pt x="25376" y="233378"/>
                  </a:cubicBezTo>
                  <a:cubicBezTo>
                    <a:pt x="7389" y="233188"/>
                    <a:pt x="-1419" y="237791"/>
                    <a:pt x="1127" y="257790"/>
                  </a:cubicBezTo>
                  <a:cubicBezTo>
                    <a:pt x="2912" y="271862"/>
                    <a:pt x="2314" y="482207"/>
                    <a:pt x="185" y="572931"/>
                  </a:cubicBezTo>
                  <a:cubicBezTo>
                    <a:pt x="-667" y="609394"/>
                    <a:pt x="130" y="636932"/>
                    <a:pt x="32027" y="660329"/>
                  </a:cubicBezTo>
                  <a:cubicBezTo>
                    <a:pt x="42792" y="668965"/>
                    <a:pt x="54209" y="678062"/>
                    <a:pt x="64721" y="688211"/>
                  </a:cubicBezTo>
                  <a:cubicBezTo>
                    <a:pt x="75486" y="696847"/>
                    <a:pt x="82925" y="701233"/>
                    <a:pt x="95666" y="701169"/>
                  </a:cubicBezTo>
                  <a:cubicBezTo>
                    <a:pt x="170024" y="700798"/>
                    <a:pt x="244383" y="700988"/>
                    <a:pt x="318742" y="701713"/>
                  </a:cubicBezTo>
                  <a:cubicBezTo>
                    <a:pt x="392049" y="702429"/>
                    <a:pt x="392421" y="703181"/>
                    <a:pt x="438055" y="656387"/>
                  </a:cubicBezTo>
                  <a:cubicBezTo>
                    <a:pt x="448222" y="645957"/>
                    <a:pt x="458570" y="642460"/>
                    <a:pt x="472398" y="642605"/>
                  </a:cubicBezTo>
                  <a:cubicBezTo>
                    <a:pt x="507765" y="642976"/>
                    <a:pt x="543132" y="642306"/>
                    <a:pt x="578508" y="642043"/>
                  </a:cubicBezTo>
                  <a:cubicBezTo>
                    <a:pt x="593061" y="653968"/>
                    <a:pt x="583954" y="670043"/>
                    <a:pt x="585086" y="684034"/>
                  </a:cubicBezTo>
                  <a:cubicBezTo>
                    <a:pt x="586110" y="696629"/>
                    <a:pt x="588720" y="702411"/>
                    <a:pt x="602720" y="702220"/>
                  </a:cubicBezTo>
                  <a:cubicBezTo>
                    <a:pt x="669594" y="701287"/>
                    <a:pt x="736486" y="700444"/>
                    <a:pt x="803351" y="701369"/>
                  </a:cubicBezTo>
                  <a:cubicBezTo>
                    <a:pt x="818828" y="701586"/>
                    <a:pt x="820459" y="695687"/>
                    <a:pt x="820187" y="683789"/>
                  </a:cubicBezTo>
                  <a:close/>
                </a:path>
              </a:pathLst>
            </a:custGeom>
            <a:solidFill>
              <a:srgbClr val="37379A"/>
            </a:solidFill>
            <a:ln w="904" cap="flat">
              <a:noFill/>
              <a:prstDash val="solid"/>
              <a:miter/>
            </a:ln>
          </p:spPr>
          <p:txBody>
            <a:bodyPr rtlCol="0" anchor="ctr"/>
            <a:lstStyle/>
            <a:p>
              <a:pPr algn="r" rtl="1"/>
              <a:endParaRPr lang="ko-KR" altLang="en-US">
                <a:cs typeface="B Nazanin" panose="00000700000000000000" pitchFamily="2" charset="-78"/>
              </a:endParaRPr>
            </a:p>
          </p:txBody>
        </p:sp>
        <p:sp>
          <p:nvSpPr>
            <p:cNvPr id="34" name="자유형: 도형 33">
              <a:extLst>
                <a:ext uri="{FF2B5EF4-FFF2-40B4-BE49-F238E27FC236}">
                  <a16:creationId xmlns:a16="http://schemas.microsoft.com/office/drawing/2014/main" id="{197B6C4F-61AA-4EDE-9976-6F9F94488778}"/>
                </a:ext>
              </a:extLst>
            </p:cNvPr>
            <p:cNvSpPr/>
            <p:nvPr/>
          </p:nvSpPr>
          <p:spPr>
            <a:xfrm rot="117423">
              <a:off x="4608706" y="3290553"/>
              <a:ext cx="235461" cy="468354"/>
            </a:xfrm>
            <a:custGeom>
              <a:avLst/>
              <a:gdLst>
                <a:gd name="connsiteX0" fmla="*/ 686 w 235461"/>
                <a:gd name="connsiteY0" fmla="*/ 36034 h 468354"/>
                <a:gd name="connsiteX1" fmla="*/ 37856 w 235461"/>
                <a:gd name="connsiteY1" fmla="*/ 23 h 468354"/>
                <a:gd name="connsiteX2" fmla="*/ 215996 w 235461"/>
                <a:gd name="connsiteY2" fmla="*/ 123 h 468354"/>
                <a:gd name="connsiteX3" fmla="*/ 235460 w 235461"/>
                <a:gd name="connsiteY3" fmla="*/ 19868 h 468354"/>
                <a:gd name="connsiteX4" fmla="*/ 235170 w 235461"/>
                <a:gd name="connsiteY4" fmla="*/ 449918 h 468354"/>
                <a:gd name="connsiteX5" fmla="*/ 218334 w 235461"/>
                <a:gd name="connsiteY5" fmla="*/ 467498 h 468354"/>
                <a:gd name="connsiteX6" fmla="*/ 17703 w 235461"/>
                <a:gd name="connsiteY6" fmla="*/ 468349 h 468354"/>
                <a:gd name="connsiteX7" fmla="*/ 70 w 235461"/>
                <a:gd name="connsiteY7" fmla="*/ 450163 h 468354"/>
                <a:gd name="connsiteX8" fmla="*/ 686 w 235461"/>
                <a:gd name="connsiteY8" fmla="*/ 36034 h 468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461" h="468354">
                  <a:moveTo>
                    <a:pt x="686" y="36034"/>
                  </a:moveTo>
                  <a:cubicBezTo>
                    <a:pt x="1085" y="-303"/>
                    <a:pt x="1057" y="-149"/>
                    <a:pt x="37856" y="23"/>
                  </a:cubicBezTo>
                  <a:cubicBezTo>
                    <a:pt x="97236" y="304"/>
                    <a:pt x="156625" y="993"/>
                    <a:pt x="215996" y="123"/>
                  </a:cubicBezTo>
                  <a:cubicBezTo>
                    <a:pt x="231899" y="-113"/>
                    <a:pt x="235533" y="5234"/>
                    <a:pt x="235460" y="19868"/>
                  </a:cubicBezTo>
                  <a:cubicBezTo>
                    <a:pt x="234808" y="142054"/>
                    <a:pt x="234690" y="428760"/>
                    <a:pt x="235170" y="449918"/>
                  </a:cubicBezTo>
                  <a:cubicBezTo>
                    <a:pt x="235442" y="461807"/>
                    <a:pt x="233811" y="467715"/>
                    <a:pt x="218334" y="467498"/>
                  </a:cubicBezTo>
                  <a:cubicBezTo>
                    <a:pt x="151469" y="466573"/>
                    <a:pt x="84577" y="467416"/>
                    <a:pt x="17703" y="468349"/>
                  </a:cubicBezTo>
                  <a:cubicBezTo>
                    <a:pt x="3703" y="468549"/>
                    <a:pt x="1094" y="462768"/>
                    <a:pt x="70" y="450163"/>
                  </a:cubicBezTo>
                  <a:cubicBezTo>
                    <a:pt x="-238" y="389940"/>
                    <a:pt x="568" y="46672"/>
                    <a:pt x="686" y="36034"/>
                  </a:cubicBezTo>
                  <a:close/>
                </a:path>
              </a:pathLst>
            </a:custGeom>
            <a:solidFill>
              <a:srgbClr val="0B1862"/>
            </a:solidFill>
            <a:ln w="904" cap="flat">
              <a:noFill/>
              <a:prstDash val="solid"/>
              <a:miter/>
            </a:ln>
          </p:spPr>
          <p:txBody>
            <a:bodyPr rtlCol="0" anchor="ctr"/>
            <a:lstStyle/>
            <a:p>
              <a:pPr algn="r" rtl="1"/>
              <a:endParaRPr lang="ko-KR" altLang="en-US">
                <a:cs typeface="B Nazanin" panose="00000700000000000000" pitchFamily="2" charset="-78"/>
              </a:endParaRPr>
            </a:p>
          </p:txBody>
        </p:sp>
        <p:sp>
          <p:nvSpPr>
            <p:cNvPr id="35" name="자유형: 도형 34">
              <a:extLst>
                <a:ext uri="{FF2B5EF4-FFF2-40B4-BE49-F238E27FC236}">
                  <a16:creationId xmlns:a16="http://schemas.microsoft.com/office/drawing/2014/main" id="{E9A12B96-4D73-446C-A7C9-B7C64741558E}"/>
                </a:ext>
              </a:extLst>
            </p:cNvPr>
            <p:cNvSpPr/>
            <p:nvPr/>
          </p:nvSpPr>
          <p:spPr>
            <a:xfrm rot="117423">
              <a:off x="4814604" y="3634124"/>
              <a:ext cx="1736" cy="2230"/>
            </a:xfrm>
            <a:custGeom>
              <a:avLst/>
              <a:gdLst>
                <a:gd name="connsiteX0" fmla="*/ 776 w 1736"/>
                <a:gd name="connsiteY0" fmla="*/ 2218 h 2230"/>
                <a:gd name="connsiteX1" fmla="*/ 6 w 1736"/>
                <a:gd name="connsiteY1" fmla="*/ 849 h 2230"/>
                <a:gd name="connsiteX2" fmla="*/ 894 w 1736"/>
                <a:gd name="connsiteY2" fmla="*/ 25 h 2230"/>
                <a:gd name="connsiteX3" fmla="*/ 1728 w 1736"/>
                <a:gd name="connsiteY3" fmla="*/ 1393 h 2230"/>
                <a:gd name="connsiteX4" fmla="*/ 776 w 1736"/>
                <a:gd name="connsiteY4" fmla="*/ 2218 h 2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6" h="2230">
                  <a:moveTo>
                    <a:pt x="776" y="2218"/>
                  </a:moveTo>
                  <a:cubicBezTo>
                    <a:pt x="169" y="2009"/>
                    <a:pt x="-39" y="1484"/>
                    <a:pt x="6" y="849"/>
                  </a:cubicBezTo>
                  <a:cubicBezTo>
                    <a:pt x="42" y="333"/>
                    <a:pt x="287" y="-111"/>
                    <a:pt x="894" y="25"/>
                  </a:cubicBezTo>
                  <a:cubicBezTo>
                    <a:pt x="1583" y="179"/>
                    <a:pt x="1782" y="759"/>
                    <a:pt x="1728" y="1393"/>
                  </a:cubicBezTo>
                  <a:cubicBezTo>
                    <a:pt x="1691" y="1900"/>
                    <a:pt x="1474" y="2308"/>
                    <a:pt x="776" y="2218"/>
                  </a:cubicBezTo>
                  <a:close/>
                </a:path>
              </a:pathLst>
            </a:custGeom>
            <a:solidFill>
              <a:srgbClr val="0087B2"/>
            </a:solidFill>
            <a:ln w="904" cap="flat">
              <a:noFill/>
              <a:prstDash val="solid"/>
              <a:miter/>
            </a:ln>
          </p:spPr>
          <p:txBody>
            <a:bodyPr rtlCol="0" anchor="ctr"/>
            <a:lstStyle/>
            <a:p>
              <a:pPr algn="r" rtl="1"/>
              <a:endParaRPr lang="ko-KR" altLang="en-US">
                <a:cs typeface="B Nazanin" panose="00000700000000000000" pitchFamily="2" charset="-78"/>
              </a:endParaRPr>
            </a:p>
          </p:txBody>
        </p:sp>
        <p:sp>
          <p:nvSpPr>
            <p:cNvPr id="36" name="자유형: 도형 35">
              <a:extLst>
                <a:ext uri="{FF2B5EF4-FFF2-40B4-BE49-F238E27FC236}">
                  <a16:creationId xmlns:a16="http://schemas.microsoft.com/office/drawing/2014/main" id="{E8FCE5C2-027C-488D-AD29-735F800DBF05}"/>
                </a:ext>
              </a:extLst>
            </p:cNvPr>
            <p:cNvSpPr/>
            <p:nvPr/>
          </p:nvSpPr>
          <p:spPr>
            <a:xfrm rot="117423">
              <a:off x="4087684" y="3102507"/>
              <a:ext cx="525901" cy="585378"/>
            </a:xfrm>
            <a:custGeom>
              <a:avLst/>
              <a:gdLst>
                <a:gd name="connsiteX0" fmla="*/ 497214 w 525901"/>
                <a:gd name="connsiteY0" fmla="*/ 290957 h 585378"/>
                <a:gd name="connsiteX1" fmla="*/ 525830 w 525901"/>
                <a:gd name="connsiteY1" fmla="*/ 321821 h 585378"/>
                <a:gd name="connsiteX2" fmla="*/ 525875 w 525901"/>
                <a:gd name="connsiteY2" fmla="*/ 504012 h 585378"/>
                <a:gd name="connsiteX3" fmla="*/ 504843 w 525901"/>
                <a:gd name="connsiteY3" fmla="*/ 525768 h 585378"/>
                <a:gd name="connsiteX4" fmla="*/ 373506 w 525901"/>
                <a:gd name="connsiteY4" fmla="*/ 525632 h 585378"/>
                <a:gd name="connsiteX5" fmla="*/ 355827 w 525901"/>
                <a:gd name="connsiteY5" fmla="*/ 538001 h 585378"/>
                <a:gd name="connsiteX6" fmla="*/ 241317 w 525901"/>
                <a:gd name="connsiteY6" fmla="*/ 584650 h 585378"/>
                <a:gd name="connsiteX7" fmla="*/ 53934 w 525901"/>
                <a:gd name="connsiteY7" fmla="*/ 583481 h 585378"/>
                <a:gd name="connsiteX8" fmla="*/ 0 w 525901"/>
                <a:gd name="connsiteY8" fmla="*/ 530752 h 585378"/>
                <a:gd name="connsiteX9" fmla="*/ 45 w 525901"/>
                <a:gd name="connsiteY9" fmla="*/ 247797 h 585378"/>
                <a:gd name="connsiteX10" fmla="*/ 13819 w 525901"/>
                <a:gd name="connsiteY10" fmla="*/ 233408 h 585378"/>
                <a:gd name="connsiteX11" fmla="*/ 213416 w 525901"/>
                <a:gd name="connsiteY11" fmla="*/ 234042 h 585378"/>
                <a:gd name="connsiteX12" fmla="*/ 234376 w 525901"/>
                <a:gd name="connsiteY12" fmla="*/ 213527 h 585378"/>
                <a:gd name="connsiteX13" fmla="*/ 234339 w 525901"/>
                <a:gd name="connsiteY13" fmla="*/ 20208 h 585378"/>
                <a:gd name="connsiteX14" fmla="*/ 239840 w 525901"/>
                <a:gd name="connsiteY14" fmla="*/ 572 h 585378"/>
                <a:gd name="connsiteX15" fmla="*/ 254837 w 525901"/>
                <a:gd name="connsiteY15" fmla="*/ 13829 h 585378"/>
                <a:gd name="connsiteX16" fmla="*/ 401733 w 525901"/>
                <a:gd name="connsiteY16" fmla="*/ 261000 h 585378"/>
                <a:gd name="connsiteX17" fmla="*/ 456808 w 525901"/>
                <a:gd name="connsiteY17" fmla="*/ 292969 h 585378"/>
                <a:gd name="connsiteX18" fmla="*/ 497214 w 525901"/>
                <a:gd name="connsiteY18" fmla="*/ 290957 h 58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25901" h="585378">
                  <a:moveTo>
                    <a:pt x="497214" y="290957"/>
                  </a:moveTo>
                  <a:cubicBezTo>
                    <a:pt x="525685" y="293186"/>
                    <a:pt x="525839" y="293186"/>
                    <a:pt x="525830" y="321821"/>
                  </a:cubicBezTo>
                  <a:cubicBezTo>
                    <a:pt x="525803" y="382551"/>
                    <a:pt x="524924" y="443290"/>
                    <a:pt x="525875" y="504012"/>
                  </a:cubicBezTo>
                  <a:cubicBezTo>
                    <a:pt x="526138" y="520712"/>
                    <a:pt x="524752" y="529973"/>
                    <a:pt x="504843" y="525768"/>
                  </a:cubicBezTo>
                  <a:cubicBezTo>
                    <a:pt x="500603" y="524871"/>
                    <a:pt x="412126" y="527263"/>
                    <a:pt x="373506" y="525632"/>
                  </a:cubicBezTo>
                  <a:cubicBezTo>
                    <a:pt x="364327" y="525243"/>
                    <a:pt x="359932" y="532428"/>
                    <a:pt x="355827" y="538001"/>
                  </a:cubicBezTo>
                  <a:cubicBezTo>
                    <a:pt x="327030" y="577147"/>
                    <a:pt x="289950" y="588574"/>
                    <a:pt x="241317" y="584650"/>
                  </a:cubicBezTo>
                  <a:cubicBezTo>
                    <a:pt x="179227" y="579630"/>
                    <a:pt x="116431" y="583472"/>
                    <a:pt x="53934" y="583481"/>
                  </a:cubicBezTo>
                  <a:cubicBezTo>
                    <a:pt x="35784" y="583481"/>
                    <a:pt x="-27" y="548485"/>
                    <a:pt x="0" y="530752"/>
                  </a:cubicBezTo>
                  <a:cubicBezTo>
                    <a:pt x="118" y="436431"/>
                    <a:pt x="517" y="342119"/>
                    <a:pt x="45" y="247797"/>
                  </a:cubicBezTo>
                  <a:cubicBezTo>
                    <a:pt x="-9" y="236380"/>
                    <a:pt x="1115" y="233226"/>
                    <a:pt x="13819" y="233408"/>
                  </a:cubicBezTo>
                  <a:cubicBezTo>
                    <a:pt x="80339" y="234350"/>
                    <a:pt x="146887" y="233616"/>
                    <a:pt x="213416" y="234042"/>
                  </a:cubicBezTo>
                  <a:cubicBezTo>
                    <a:pt x="228323" y="234142"/>
                    <a:pt x="234929" y="232665"/>
                    <a:pt x="234376" y="213527"/>
                  </a:cubicBezTo>
                  <a:cubicBezTo>
                    <a:pt x="232518" y="149136"/>
                    <a:pt x="233850" y="84654"/>
                    <a:pt x="234339" y="20208"/>
                  </a:cubicBezTo>
                  <a:cubicBezTo>
                    <a:pt x="234394" y="13430"/>
                    <a:pt x="229700" y="3707"/>
                    <a:pt x="239840" y="572"/>
                  </a:cubicBezTo>
                  <a:cubicBezTo>
                    <a:pt x="250125" y="-2608"/>
                    <a:pt x="251484" y="8256"/>
                    <a:pt x="254837" y="13829"/>
                  </a:cubicBezTo>
                  <a:cubicBezTo>
                    <a:pt x="304258" y="95954"/>
                    <a:pt x="354287" y="177743"/>
                    <a:pt x="401733" y="261000"/>
                  </a:cubicBezTo>
                  <a:cubicBezTo>
                    <a:pt x="415126" y="284506"/>
                    <a:pt x="429479" y="296902"/>
                    <a:pt x="456808" y="292969"/>
                  </a:cubicBezTo>
                  <a:cubicBezTo>
                    <a:pt x="470093" y="291066"/>
                    <a:pt x="483739" y="291555"/>
                    <a:pt x="497214" y="290957"/>
                  </a:cubicBezTo>
                  <a:close/>
                </a:path>
              </a:pathLst>
            </a:custGeom>
            <a:solidFill>
              <a:srgbClr val="FCFBFE"/>
            </a:solidFill>
            <a:ln w="904" cap="flat">
              <a:noFill/>
              <a:prstDash val="solid"/>
              <a:miter/>
            </a:ln>
          </p:spPr>
          <p:txBody>
            <a:bodyPr rtlCol="0" anchor="ctr"/>
            <a:lstStyle/>
            <a:p>
              <a:pPr algn="r" rtl="1"/>
              <a:endParaRPr lang="ko-KR" altLang="en-US">
                <a:cs typeface="B Nazanin" panose="00000700000000000000" pitchFamily="2" charset="-78"/>
              </a:endParaRPr>
            </a:p>
          </p:txBody>
        </p:sp>
        <p:sp>
          <p:nvSpPr>
            <p:cNvPr id="37" name="자유형: 도형 36">
              <a:extLst>
                <a:ext uri="{FF2B5EF4-FFF2-40B4-BE49-F238E27FC236}">
                  <a16:creationId xmlns:a16="http://schemas.microsoft.com/office/drawing/2014/main" id="{F2B6AA36-5742-4BB1-B069-F0EF303BC67E}"/>
                </a:ext>
              </a:extLst>
            </p:cNvPr>
            <p:cNvSpPr/>
            <p:nvPr/>
          </p:nvSpPr>
          <p:spPr>
            <a:xfrm rot="117423">
              <a:off x="4667991" y="3349075"/>
              <a:ext cx="117304" cy="350713"/>
            </a:xfrm>
            <a:custGeom>
              <a:avLst/>
              <a:gdLst>
                <a:gd name="connsiteX0" fmla="*/ 116225 w 117304"/>
                <a:gd name="connsiteY0" fmla="*/ 343712 h 350713"/>
                <a:gd name="connsiteX1" fmla="*/ 106974 w 117304"/>
                <a:gd name="connsiteY1" fmla="*/ 350699 h 350713"/>
                <a:gd name="connsiteX2" fmla="*/ 12888 w 117304"/>
                <a:gd name="connsiteY2" fmla="*/ 350490 h 350713"/>
                <a:gd name="connsiteX3" fmla="*/ 3 w 117304"/>
                <a:gd name="connsiteY3" fmla="*/ 336037 h 350713"/>
                <a:gd name="connsiteX4" fmla="*/ 120 w 117304"/>
                <a:gd name="connsiteY4" fmla="*/ 141505 h 350713"/>
                <a:gd name="connsiteX5" fmla="*/ 30 w 117304"/>
                <a:gd name="connsiteY5" fmla="*/ 16664 h 350713"/>
                <a:gd name="connsiteX6" fmla="*/ 17219 w 117304"/>
                <a:gd name="connsiteY6" fmla="*/ 118 h 350713"/>
                <a:gd name="connsiteX7" fmla="*/ 103204 w 117304"/>
                <a:gd name="connsiteY7" fmla="*/ 263 h 350713"/>
                <a:gd name="connsiteX8" fmla="*/ 117304 w 117304"/>
                <a:gd name="connsiteY8" fmla="*/ 12215 h 350713"/>
                <a:gd name="connsiteX9" fmla="*/ 116216 w 117304"/>
                <a:gd name="connsiteY9" fmla="*/ 339608 h 350713"/>
                <a:gd name="connsiteX10" fmla="*/ 116225 w 117304"/>
                <a:gd name="connsiteY10" fmla="*/ 343712 h 35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304" h="350713">
                  <a:moveTo>
                    <a:pt x="116225" y="343712"/>
                  </a:moveTo>
                  <a:cubicBezTo>
                    <a:pt x="116733" y="350844"/>
                    <a:pt x="112438" y="350771"/>
                    <a:pt x="106974" y="350699"/>
                  </a:cubicBezTo>
                  <a:cubicBezTo>
                    <a:pt x="75612" y="350327"/>
                    <a:pt x="44232" y="349747"/>
                    <a:pt x="12888" y="350490"/>
                  </a:cubicBezTo>
                  <a:cubicBezTo>
                    <a:pt x="999" y="350771"/>
                    <a:pt x="-61" y="346032"/>
                    <a:pt x="3" y="336037"/>
                  </a:cubicBezTo>
                  <a:cubicBezTo>
                    <a:pt x="410" y="271193"/>
                    <a:pt x="129" y="206349"/>
                    <a:pt x="120" y="141505"/>
                  </a:cubicBezTo>
                  <a:cubicBezTo>
                    <a:pt x="120" y="99894"/>
                    <a:pt x="564" y="58275"/>
                    <a:pt x="30" y="16664"/>
                  </a:cubicBezTo>
                  <a:cubicBezTo>
                    <a:pt x="-133" y="3697"/>
                    <a:pt x="2422" y="-815"/>
                    <a:pt x="17219" y="118"/>
                  </a:cubicBezTo>
                  <a:cubicBezTo>
                    <a:pt x="45772" y="1921"/>
                    <a:pt x="74533" y="435"/>
                    <a:pt x="103204" y="263"/>
                  </a:cubicBezTo>
                  <a:cubicBezTo>
                    <a:pt x="111368" y="218"/>
                    <a:pt x="117376" y="716"/>
                    <a:pt x="117304" y="12215"/>
                  </a:cubicBezTo>
                  <a:cubicBezTo>
                    <a:pt x="116615" y="121343"/>
                    <a:pt x="116497" y="230480"/>
                    <a:pt x="116216" y="339608"/>
                  </a:cubicBezTo>
                  <a:cubicBezTo>
                    <a:pt x="116207" y="340976"/>
                    <a:pt x="116216" y="342344"/>
                    <a:pt x="116225" y="343712"/>
                  </a:cubicBezTo>
                  <a:close/>
                </a:path>
              </a:pathLst>
            </a:custGeom>
            <a:solidFill>
              <a:srgbClr val="37379A"/>
            </a:solidFill>
            <a:ln w="904" cap="flat">
              <a:noFill/>
              <a:prstDash val="solid"/>
              <a:miter/>
            </a:ln>
          </p:spPr>
          <p:txBody>
            <a:bodyPr rtlCol="0" anchor="ctr"/>
            <a:lstStyle/>
            <a:p>
              <a:pPr algn="r" rtl="1"/>
              <a:endParaRPr lang="ko-KR" altLang="en-US">
                <a:cs typeface="B Nazanin" panose="00000700000000000000" pitchFamily="2" charset="-78"/>
              </a:endParaRPr>
            </a:p>
          </p:txBody>
        </p:sp>
      </p:grpSp>
      <p:grpSp>
        <p:nvGrpSpPr>
          <p:cNvPr id="38" name="그룹 37">
            <a:extLst>
              <a:ext uri="{FF2B5EF4-FFF2-40B4-BE49-F238E27FC236}">
                <a16:creationId xmlns:a16="http://schemas.microsoft.com/office/drawing/2014/main" id="{7A9ABCD0-8202-4377-B714-7750BF22C172}"/>
              </a:ext>
            </a:extLst>
          </p:cNvPr>
          <p:cNvGrpSpPr/>
          <p:nvPr/>
        </p:nvGrpSpPr>
        <p:grpSpPr>
          <a:xfrm rot="19444745">
            <a:off x="4556596" y="2287989"/>
            <a:ext cx="820574" cy="715637"/>
            <a:chOff x="4765370" y="2208737"/>
            <a:chExt cx="820574" cy="715637"/>
          </a:xfrm>
        </p:grpSpPr>
        <p:sp>
          <p:nvSpPr>
            <p:cNvPr id="39" name="자유형: 도형 38">
              <a:extLst>
                <a:ext uri="{FF2B5EF4-FFF2-40B4-BE49-F238E27FC236}">
                  <a16:creationId xmlns:a16="http://schemas.microsoft.com/office/drawing/2014/main" id="{F90D879C-7357-485E-BE6B-8C6A3F13A40A}"/>
                </a:ext>
              </a:extLst>
            </p:cNvPr>
            <p:cNvSpPr/>
            <p:nvPr/>
          </p:nvSpPr>
          <p:spPr>
            <a:xfrm rot="117423">
              <a:off x="4765370" y="2208737"/>
              <a:ext cx="591975" cy="701881"/>
            </a:xfrm>
            <a:custGeom>
              <a:avLst/>
              <a:gdLst>
                <a:gd name="connsiteX0" fmla="*/ 591547 w 591975"/>
                <a:gd name="connsiteY0" fmla="*/ 605108 h 701881"/>
                <a:gd name="connsiteX1" fmla="*/ 591121 w 591975"/>
                <a:gd name="connsiteY1" fmla="*/ 311262 h 701881"/>
                <a:gd name="connsiteX2" fmla="*/ 582468 w 591975"/>
                <a:gd name="connsiteY2" fmla="*/ 293555 h 701881"/>
                <a:gd name="connsiteX3" fmla="*/ 543295 w 591975"/>
                <a:gd name="connsiteY3" fmla="*/ 292568 h 701881"/>
                <a:gd name="connsiteX4" fmla="*/ 500679 w 591975"/>
                <a:gd name="connsiteY4" fmla="*/ 270004 h 701881"/>
                <a:gd name="connsiteX5" fmla="*/ 349877 w 591975"/>
                <a:gd name="connsiteY5" fmla="*/ 15956 h 701881"/>
                <a:gd name="connsiteX6" fmla="*/ 322239 w 591975"/>
                <a:gd name="connsiteY6" fmla="*/ 44 h 701881"/>
                <a:gd name="connsiteX7" fmla="*/ 254713 w 591975"/>
                <a:gd name="connsiteY7" fmla="*/ 325 h 701881"/>
                <a:gd name="connsiteX8" fmla="*/ 235041 w 591975"/>
                <a:gd name="connsiteY8" fmla="*/ 18239 h 701881"/>
                <a:gd name="connsiteX9" fmla="*/ 235992 w 591975"/>
                <a:gd name="connsiteY9" fmla="*/ 208613 h 701881"/>
                <a:gd name="connsiteX10" fmla="*/ 211825 w 591975"/>
                <a:gd name="connsiteY10" fmla="*/ 234293 h 701881"/>
                <a:gd name="connsiteX11" fmla="*/ 25385 w 591975"/>
                <a:gd name="connsiteY11" fmla="*/ 233378 h 701881"/>
                <a:gd name="connsiteX12" fmla="*/ 1127 w 591975"/>
                <a:gd name="connsiteY12" fmla="*/ 257780 h 701881"/>
                <a:gd name="connsiteX13" fmla="*/ 185 w 591975"/>
                <a:gd name="connsiteY13" fmla="*/ 572922 h 701881"/>
                <a:gd name="connsiteX14" fmla="*/ 32027 w 591975"/>
                <a:gd name="connsiteY14" fmla="*/ 660320 h 701881"/>
                <a:gd name="connsiteX15" fmla="*/ 64721 w 591975"/>
                <a:gd name="connsiteY15" fmla="*/ 688202 h 701881"/>
                <a:gd name="connsiteX16" fmla="*/ 95666 w 591975"/>
                <a:gd name="connsiteY16" fmla="*/ 701160 h 701881"/>
                <a:gd name="connsiteX17" fmla="*/ 318742 w 591975"/>
                <a:gd name="connsiteY17" fmla="*/ 701704 h 701881"/>
                <a:gd name="connsiteX18" fmla="*/ 438055 w 591975"/>
                <a:gd name="connsiteY18" fmla="*/ 656378 h 701881"/>
                <a:gd name="connsiteX19" fmla="*/ 472398 w 591975"/>
                <a:gd name="connsiteY19" fmla="*/ 642596 h 701881"/>
                <a:gd name="connsiteX20" fmla="*/ 578508 w 591975"/>
                <a:gd name="connsiteY20" fmla="*/ 642034 h 701881"/>
                <a:gd name="connsiteX21" fmla="*/ 591547 w 591975"/>
                <a:gd name="connsiteY21" fmla="*/ 605108 h 701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1975" h="701881">
                  <a:moveTo>
                    <a:pt x="591547" y="605108"/>
                  </a:moveTo>
                  <a:cubicBezTo>
                    <a:pt x="591294" y="591570"/>
                    <a:pt x="591294" y="313264"/>
                    <a:pt x="591121" y="311262"/>
                  </a:cubicBezTo>
                  <a:cubicBezTo>
                    <a:pt x="590079" y="299436"/>
                    <a:pt x="593921" y="292975"/>
                    <a:pt x="582468" y="293555"/>
                  </a:cubicBezTo>
                  <a:cubicBezTo>
                    <a:pt x="569510" y="294217"/>
                    <a:pt x="561019" y="292767"/>
                    <a:pt x="543295" y="292568"/>
                  </a:cubicBezTo>
                  <a:cubicBezTo>
                    <a:pt x="522635" y="292341"/>
                    <a:pt x="509124" y="288671"/>
                    <a:pt x="500679" y="270004"/>
                  </a:cubicBezTo>
                  <a:cubicBezTo>
                    <a:pt x="498440" y="265057"/>
                    <a:pt x="396897" y="96205"/>
                    <a:pt x="349877" y="15956"/>
                  </a:cubicBezTo>
                  <a:cubicBezTo>
                    <a:pt x="343126" y="4430"/>
                    <a:pt x="335361" y="-482"/>
                    <a:pt x="322239" y="44"/>
                  </a:cubicBezTo>
                  <a:cubicBezTo>
                    <a:pt x="299740" y="941"/>
                    <a:pt x="279895" y="1240"/>
                    <a:pt x="254713" y="325"/>
                  </a:cubicBezTo>
                  <a:cubicBezTo>
                    <a:pt x="238602" y="-1252"/>
                    <a:pt x="234814" y="2626"/>
                    <a:pt x="235041" y="18239"/>
                  </a:cubicBezTo>
                  <a:cubicBezTo>
                    <a:pt x="235947" y="81688"/>
                    <a:pt x="235294" y="145155"/>
                    <a:pt x="235992" y="208613"/>
                  </a:cubicBezTo>
                  <a:cubicBezTo>
                    <a:pt x="236182" y="226156"/>
                    <a:pt x="233156" y="234864"/>
                    <a:pt x="211825" y="234293"/>
                  </a:cubicBezTo>
                  <a:cubicBezTo>
                    <a:pt x="149718" y="232617"/>
                    <a:pt x="87528" y="234076"/>
                    <a:pt x="25385" y="233378"/>
                  </a:cubicBezTo>
                  <a:cubicBezTo>
                    <a:pt x="7389" y="233178"/>
                    <a:pt x="-1419" y="237782"/>
                    <a:pt x="1127" y="257780"/>
                  </a:cubicBezTo>
                  <a:cubicBezTo>
                    <a:pt x="2912" y="271853"/>
                    <a:pt x="2314" y="482207"/>
                    <a:pt x="185" y="572922"/>
                  </a:cubicBezTo>
                  <a:cubicBezTo>
                    <a:pt x="-667" y="609385"/>
                    <a:pt x="130" y="636923"/>
                    <a:pt x="32027" y="660320"/>
                  </a:cubicBezTo>
                  <a:cubicBezTo>
                    <a:pt x="42792" y="668956"/>
                    <a:pt x="54209" y="678053"/>
                    <a:pt x="64721" y="688202"/>
                  </a:cubicBezTo>
                  <a:cubicBezTo>
                    <a:pt x="75486" y="696838"/>
                    <a:pt x="82925" y="701224"/>
                    <a:pt x="95666" y="701160"/>
                  </a:cubicBezTo>
                  <a:cubicBezTo>
                    <a:pt x="170024" y="700789"/>
                    <a:pt x="244383" y="700979"/>
                    <a:pt x="318742" y="701704"/>
                  </a:cubicBezTo>
                  <a:cubicBezTo>
                    <a:pt x="392049" y="702420"/>
                    <a:pt x="392421" y="703172"/>
                    <a:pt x="438055" y="656378"/>
                  </a:cubicBezTo>
                  <a:cubicBezTo>
                    <a:pt x="448222" y="645948"/>
                    <a:pt x="458570" y="642451"/>
                    <a:pt x="472398" y="642596"/>
                  </a:cubicBezTo>
                  <a:cubicBezTo>
                    <a:pt x="507765" y="642967"/>
                    <a:pt x="543132" y="642297"/>
                    <a:pt x="578508" y="642034"/>
                  </a:cubicBezTo>
                  <a:cubicBezTo>
                    <a:pt x="594782" y="633987"/>
                    <a:pt x="591928" y="625333"/>
                    <a:pt x="591547" y="605108"/>
                  </a:cubicBezTo>
                  <a:close/>
                </a:path>
              </a:pathLst>
            </a:custGeom>
            <a:solidFill>
              <a:srgbClr val="020286"/>
            </a:solidFill>
            <a:ln w="904" cap="flat">
              <a:noFill/>
              <a:prstDash val="solid"/>
              <a:miter/>
            </a:ln>
          </p:spPr>
          <p:txBody>
            <a:bodyPr rtlCol="0" anchor="ctr"/>
            <a:lstStyle/>
            <a:p>
              <a:pPr algn="r" rtl="1"/>
              <a:endParaRPr lang="ko-KR" altLang="en-US">
                <a:cs typeface="B Nazanin" panose="00000700000000000000" pitchFamily="2" charset="-78"/>
              </a:endParaRPr>
            </a:p>
          </p:txBody>
        </p:sp>
        <p:sp>
          <p:nvSpPr>
            <p:cNvPr id="40" name="자유형: 도형 39">
              <a:extLst>
                <a:ext uri="{FF2B5EF4-FFF2-40B4-BE49-F238E27FC236}">
                  <a16:creationId xmlns:a16="http://schemas.microsoft.com/office/drawing/2014/main" id="{2904B08E-CAF5-49BA-B45C-EE12C2B0AACB}"/>
                </a:ext>
              </a:extLst>
            </p:cNvPr>
            <p:cNvSpPr/>
            <p:nvPr/>
          </p:nvSpPr>
          <p:spPr>
            <a:xfrm rot="117423">
              <a:off x="4765466" y="2212218"/>
              <a:ext cx="820478" cy="702224"/>
            </a:xfrm>
            <a:custGeom>
              <a:avLst/>
              <a:gdLst>
                <a:gd name="connsiteX0" fmla="*/ 820187 w 820478"/>
                <a:gd name="connsiteY0" fmla="*/ 683789 h 702224"/>
                <a:gd name="connsiteX1" fmla="*/ 820477 w 820478"/>
                <a:gd name="connsiteY1" fmla="*/ 253739 h 702224"/>
                <a:gd name="connsiteX2" fmla="*/ 801013 w 820478"/>
                <a:gd name="connsiteY2" fmla="*/ 233994 h 702224"/>
                <a:gd name="connsiteX3" fmla="*/ 622873 w 820478"/>
                <a:gd name="connsiteY3" fmla="*/ 233894 h 702224"/>
                <a:gd name="connsiteX4" fmla="*/ 585703 w 820478"/>
                <a:gd name="connsiteY4" fmla="*/ 269905 h 702224"/>
                <a:gd name="connsiteX5" fmla="*/ 578426 w 820478"/>
                <a:gd name="connsiteY5" fmla="*/ 292631 h 702224"/>
                <a:gd name="connsiteX6" fmla="*/ 543286 w 820478"/>
                <a:gd name="connsiteY6" fmla="*/ 292568 h 702224"/>
                <a:gd name="connsiteX7" fmla="*/ 500669 w 820478"/>
                <a:gd name="connsiteY7" fmla="*/ 270004 h 702224"/>
                <a:gd name="connsiteX8" fmla="*/ 349868 w 820478"/>
                <a:gd name="connsiteY8" fmla="*/ 15956 h 702224"/>
                <a:gd name="connsiteX9" fmla="*/ 322230 w 820478"/>
                <a:gd name="connsiteY9" fmla="*/ 44 h 702224"/>
                <a:gd name="connsiteX10" fmla="*/ 254704 w 820478"/>
                <a:gd name="connsiteY10" fmla="*/ 325 h 702224"/>
                <a:gd name="connsiteX11" fmla="*/ 235032 w 820478"/>
                <a:gd name="connsiteY11" fmla="*/ 18239 h 702224"/>
                <a:gd name="connsiteX12" fmla="*/ 235983 w 820478"/>
                <a:gd name="connsiteY12" fmla="*/ 208613 h 702224"/>
                <a:gd name="connsiteX13" fmla="*/ 211816 w 820478"/>
                <a:gd name="connsiteY13" fmla="*/ 234293 h 702224"/>
                <a:gd name="connsiteX14" fmla="*/ 25376 w 820478"/>
                <a:gd name="connsiteY14" fmla="*/ 233378 h 702224"/>
                <a:gd name="connsiteX15" fmla="*/ 1127 w 820478"/>
                <a:gd name="connsiteY15" fmla="*/ 257790 h 702224"/>
                <a:gd name="connsiteX16" fmla="*/ 185 w 820478"/>
                <a:gd name="connsiteY16" fmla="*/ 572931 h 702224"/>
                <a:gd name="connsiteX17" fmla="*/ 32027 w 820478"/>
                <a:gd name="connsiteY17" fmla="*/ 660329 h 702224"/>
                <a:gd name="connsiteX18" fmla="*/ 64721 w 820478"/>
                <a:gd name="connsiteY18" fmla="*/ 688211 h 702224"/>
                <a:gd name="connsiteX19" fmla="*/ 95666 w 820478"/>
                <a:gd name="connsiteY19" fmla="*/ 701169 h 702224"/>
                <a:gd name="connsiteX20" fmla="*/ 318742 w 820478"/>
                <a:gd name="connsiteY20" fmla="*/ 701713 h 702224"/>
                <a:gd name="connsiteX21" fmla="*/ 438055 w 820478"/>
                <a:gd name="connsiteY21" fmla="*/ 656387 h 702224"/>
                <a:gd name="connsiteX22" fmla="*/ 472398 w 820478"/>
                <a:gd name="connsiteY22" fmla="*/ 642605 h 702224"/>
                <a:gd name="connsiteX23" fmla="*/ 578508 w 820478"/>
                <a:gd name="connsiteY23" fmla="*/ 642043 h 702224"/>
                <a:gd name="connsiteX24" fmla="*/ 585086 w 820478"/>
                <a:gd name="connsiteY24" fmla="*/ 684034 h 702224"/>
                <a:gd name="connsiteX25" fmla="*/ 602720 w 820478"/>
                <a:gd name="connsiteY25" fmla="*/ 702220 h 702224"/>
                <a:gd name="connsiteX26" fmla="*/ 803351 w 820478"/>
                <a:gd name="connsiteY26" fmla="*/ 701369 h 702224"/>
                <a:gd name="connsiteX27" fmla="*/ 820187 w 820478"/>
                <a:gd name="connsiteY27" fmla="*/ 683789 h 702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20478" h="702224">
                  <a:moveTo>
                    <a:pt x="820187" y="683789"/>
                  </a:moveTo>
                  <a:cubicBezTo>
                    <a:pt x="819707" y="662631"/>
                    <a:pt x="819825" y="375934"/>
                    <a:pt x="820477" y="253739"/>
                  </a:cubicBezTo>
                  <a:cubicBezTo>
                    <a:pt x="820559" y="239105"/>
                    <a:pt x="816916" y="233758"/>
                    <a:pt x="801013" y="233994"/>
                  </a:cubicBezTo>
                  <a:cubicBezTo>
                    <a:pt x="741651" y="234864"/>
                    <a:pt x="682253" y="234184"/>
                    <a:pt x="622873" y="233894"/>
                  </a:cubicBezTo>
                  <a:cubicBezTo>
                    <a:pt x="586065" y="233722"/>
                    <a:pt x="586101" y="233568"/>
                    <a:pt x="585703" y="269905"/>
                  </a:cubicBezTo>
                  <a:cubicBezTo>
                    <a:pt x="585603" y="278758"/>
                    <a:pt x="587225" y="288698"/>
                    <a:pt x="578426" y="292631"/>
                  </a:cubicBezTo>
                  <a:cubicBezTo>
                    <a:pt x="568096" y="293555"/>
                    <a:pt x="558029" y="292731"/>
                    <a:pt x="543286" y="292568"/>
                  </a:cubicBezTo>
                  <a:cubicBezTo>
                    <a:pt x="522625" y="292341"/>
                    <a:pt x="509115" y="288671"/>
                    <a:pt x="500669" y="270004"/>
                  </a:cubicBezTo>
                  <a:cubicBezTo>
                    <a:pt x="498431" y="265057"/>
                    <a:pt x="396888" y="96205"/>
                    <a:pt x="349868" y="15956"/>
                  </a:cubicBezTo>
                  <a:cubicBezTo>
                    <a:pt x="343117" y="4430"/>
                    <a:pt x="335351" y="-482"/>
                    <a:pt x="322230" y="44"/>
                  </a:cubicBezTo>
                  <a:cubicBezTo>
                    <a:pt x="299731" y="941"/>
                    <a:pt x="279886" y="1240"/>
                    <a:pt x="254704" y="325"/>
                  </a:cubicBezTo>
                  <a:cubicBezTo>
                    <a:pt x="238593" y="-1252"/>
                    <a:pt x="234805" y="2626"/>
                    <a:pt x="235032" y="18239"/>
                  </a:cubicBezTo>
                  <a:cubicBezTo>
                    <a:pt x="235938" y="81688"/>
                    <a:pt x="235285" y="145155"/>
                    <a:pt x="235983" y="208613"/>
                  </a:cubicBezTo>
                  <a:cubicBezTo>
                    <a:pt x="236173" y="226156"/>
                    <a:pt x="233147" y="234864"/>
                    <a:pt x="211816" y="234293"/>
                  </a:cubicBezTo>
                  <a:cubicBezTo>
                    <a:pt x="149708" y="232617"/>
                    <a:pt x="87519" y="234076"/>
                    <a:pt x="25376" y="233378"/>
                  </a:cubicBezTo>
                  <a:cubicBezTo>
                    <a:pt x="7389" y="233188"/>
                    <a:pt x="-1419" y="237791"/>
                    <a:pt x="1127" y="257790"/>
                  </a:cubicBezTo>
                  <a:cubicBezTo>
                    <a:pt x="2912" y="271862"/>
                    <a:pt x="2314" y="482207"/>
                    <a:pt x="185" y="572931"/>
                  </a:cubicBezTo>
                  <a:cubicBezTo>
                    <a:pt x="-667" y="609394"/>
                    <a:pt x="130" y="636932"/>
                    <a:pt x="32027" y="660329"/>
                  </a:cubicBezTo>
                  <a:cubicBezTo>
                    <a:pt x="42792" y="668965"/>
                    <a:pt x="54209" y="678062"/>
                    <a:pt x="64721" y="688211"/>
                  </a:cubicBezTo>
                  <a:cubicBezTo>
                    <a:pt x="75486" y="696847"/>
                    <a:pt x="82925" y="701233"/>
                    <a:pt x="95666" y="701169"/>
                  </a:cubicBezTo>
                  <a:cubicBezTo>
                    <a:pt x="170024" y="700798"/>
                    <a:pt x="244383" y="700988"/>
                    <a:pt x="318742" y="701713"/>
                  </a:cubicBezTo>
                  <a:cubicBezTo>
                    <a:pt x="392049" y="702429"/>
                    <a:pt x="392421" y="703181"/>
                    <a:pt x="438055" y="656387"/>
                  </a:cubicBezTo>
                  <a:cubicBezTo>
                    <a:pt x="448222" y="645957"/>
                    <a:pt x="458570" y="642460"/>
                    <a:pt x="472398" y="642605"/>
                  </a:cubicBezTo>
                  <a:cubicBezTo>
                    <a:pt x="507765" y="642976"/>
                    <a:pt x="543132" y="642306"/>
                    <a:pt x="578508" y="642043"/>
                  </a:cubicBezTo>
                  <a:cubicBezTo>
                    <a:pt x="593061" y="653968"/>
                    <a:pt x="583954" y="670043"/>
                    <a:pt x="585086" y="684034"/>
                  </a:cubicBezTo>
                  <a:cubicBezTo>
                    <a:pt x="586110" y="696629"/>
                    <a:pt x="588720" y="702411"/>
                    <a:pt x="602720" y="702220"/>
                  </a:cubicBezTo>
                  <a:cubicBezTo>
                    <a:pt x="669594" y="701287"/>
                    <a:pt x="736486" y="700444"/>
                    <a:pt x="803351" y="701369"/>
                  </a:cubicBezTo>
                  <a:cubicBezTo>
                    <a:pt x="818828" y="701586"/>
                    <a:pt x="820459" y="695687"/>
                    <a:pt x="820187" y="683789"/>
                  </a:cubicBezTo>
                  <a:close/>
                </a:path>
              </a:pathLst>
            </a:custGeom>
            <a:solidFill>
              <a:srgbClr val="37379A"/>
            </a:solidFill>
            <a:ln w="904" cap="flat">
              <a:noFill/>
              <a:prstDash val="solid"/>
              <a:miter/>
            </a:ln>
          </p:spPr>
          <p:txBody>
            <a:bodyPr rtlCol="0" anchor="ctr"/>
            <a:lstStyle/>
            <a:p>
              <a:pPr algn="r" rtl="1"/>
              <a:endParaRPr lang="ko-KR" altLang="en-US">
                <a:cs typeface="B Nazanin" panose="00000700000000000000" pitchFamily="2" charset="-78"/>
              </a:endParaRPr>
            </a:p>
          </p:txBody>
        </p:sp>
        <p:sp>
          <p:nvSpPr>
            <p:cNvPr id="41" name="자유형: 도형 40">
              <a:extLst>
                <a:ext uri="{FF2B5EF4-FFF2-40B4-BE49-F238E27FC236}">
                  <a16:creationId xmlns:a16="http://schemas.microsoft.com/office/drawing/2014/main" id="{0A9CF8C9-8474-481D-BC38-0354839D6DAE}"/>
                </a:ext>
              </a:extLst>
            </p:cNvPr>
            <p:cNvSpPr/>
            <p:nvPr/>
          </p:nvSpPr>
          <p:spPr>
            <a:xfrm rot="117423">
              <a:off x="5346328" y="2456020"/>
              <a:ext cx="235461" cy="468354"/>
            </a:xfrm>
            <a:custGeom>
              <a:avLst/>
              <a:gdLst>
                <a:gd name="connsiteX0" fmla="*/ 686 w 235461"/>
                <a:gd name="connsiteY0" fmla="*/ 36034 h 468354"/>
                <a:gd name="connsiteX1" fmla="*/ 37856 w 235461"/>
                <a:gd name="connsiteY1" fmla="*/ 23 h 468354"/>
                <a:gd name="connsiteX2" fmla="*/ 215996 w 235461"/>
                <a:gd name="connsiteY2" fmla="*/ 123 h 468354"/>
                <a:gd name="connsiteX3" fmla="*/ 235460 w 235461"/>
                <a:gd name="connsiteY3" fmla="*/ 19868 h 468354"/>
                <a:gd name="connsiteX4" fmla="*/ 235170 w 235461"/>
                <a:gd name="connsiteY4" fmla="*/ 449918 h 468354"/>
                <a:gd name="connsiteX5" fmla="*/ 218334 w 235461"/>
                <a:gd name="connsiteY5" fmla="*/ 467498 h 468354"/>
                <a:gd name="connsiteX6" fmla="*/ 17703 w 235461"/>
                <a:gd name="connsiteY6" fmla="*/ 468349 h 468354"/>
                <a:gd name="connsiteX7" fmla="*/ 70 w 235461"/>
                <a:gd name="connsiteY7" fmla="*/ 450163 h 468354"/>
                <a:gd name="connsiteX8" fmla="*/ 686 w 235461"/>
                <a:gd name="connsiteY8" fmla="*/ 36034 h 468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461" h="468354">
                  <a:moveTo>
                    <a:pt x="686" y="36034"/>
                  </a:moveTo>
                  <a:cubicBezTo>
                    <a:pt x="1085" y="-303"/>
                    <a:pt x="1057" y="-149"/>
                    <a:pt x="37856" y="23"/>
                  </a:cubicBezTo>
                  <a:cubicBezTo>
                    <a:pt x="97236" y="304"/>
                    <a:pt x="156625" y="993"/>
                    <a:pt x="215996" y="123"/>
                  </a:cubicBezTo>
                  <a:cubicBezTo>
                    <a:pt x="231899" y="-113"/>
                    <a:pt x="235533" y="5234"/>
                    <a:pt x="235460" y="19868"/>
                  </a:cubicBezTo>
                  <a:cubicBezTo>
                    <a:pt x="234808" y="142054"/>
                    <a:pt x="234690" y="428760"/>
                    <a:pt x="235170" y="449918"/>
                  </a:cubicBezTo>
                  <a:cubicBezTo>
                    <a:pt x="235442" y="461807"/>
                    <a:pt x="233811" y="467715"/>
                    <a:pt x="218334" y="467498"/>
                  </a:cubicBezTo>
                  <a:cubicBezTo>
                    <a:pt x="151469" y="466573"/>
                    <a:pt x="84577" y="467416"/>
                    <a:pt x="17703" y="468349"/>
                  </a:cubicBezTo>
                  <a:cubicBezTo>
                    <a:pt x="3703" y="468549"/>
                    <a:pt x="1094" y="462768"/>
                    <a:pt x="70" y="450163"/>
                  </a:cubicBezTo>
                  <a:cubicBezTo>
                    <a:pt x="-238" y="389940"/>
                    <a:pt x="568" y="46672"/>
                    <a:pt x="686" y="36034"/>
                  </a:cubicBezTo>
                  <a:close/>
                </a:path>
              </a:pathLst>
            </a:custGeom>
            <a:solidFill>
              <a:srgbClr val="0B1862"/>
            </a:solidFill>
            <a:ln w="904" cap="flat">
              <a:noFill/>
              <a:prstDash val="solid"/>
              <a:miter/>
            </a:ln>
          </p:spPr>
          <p:txBody>
            <a:bodyPr rtlCol="0" anchor="ctr"/>
            <a:lstStyle/>
            <a:p>
              <a:pPr algn="r" rtl="1"/>
              <a:endParaRPr lang="ko-KR" altLang="en-US">
                <a:cs typeface="B Nazanin" panose="00000700000000000000" pitchFamily="2" charset="-78"/>
              </a:endParaRPr>
            </a:p>
          </p:txBody>
        </p:sp>
        <p:sp>
          <p:nvSpPr>
            <p:cNvPr id="42" name="자유형: 도형 41">
              <a:extLst>
                <a:ext uri="{FF2B5EF4-FFF2-40B4-BE49-F238E27FC236}">
                  <a16:creationId xmlns:a16="http://schemas.microsoft.com/office/drawing/2014/main" id="{F3D00AF6-17B1-494C-92E6-3A89ECC05D99}"/>
                </a:ext>
              </a:extLst>
            </p:cNvPr>
            <p:cNvSpPr/>
            <p:nvPr/>
          </p:nvSpPr>
          <p:spPr>
            <a:xfrm rot="117423">
              <a:off x="5552226" y="2799591"/>
              <a:ext cx="1736" cy="2230"/>
            </a:xfrm>
            <a:custGeom>
              <a:avLst/>
              <a:gdLst>
                <a:gd name="connsiteX0" fmla="*/ 776 w 1736"/>
                <a:gd name="connsiteY0" fmla="*/ 2218 h 2230"/>
                <a:gd name="connsiteX1" fmla="*/ 6 w 1736"/>
                <a:gd name="connsiteY1" fmla="*/ 849 h 2230"/>
                <a:gd name="connsiteX2" fmla="*/ 894 w 1736"/>
                <a:gd name="connsiteY2" fmla="*/ 25 h 2230"/>
                <a:gd name="connsiteX3" fmla="*/ 1728 w 1736"/>
                <a:gd name="connsiteY3" fmla="*/ 1393 h 2230"/>
                <a:gd name="connsiteX4" fmla="*/ 776 w 1736"/>
                <a:gd name="connsiteY4" fmla="*/ 2218 h 2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6" h="2230">
                  <a:moveTo>
                    <a:pt x="776" y="2218"/>
                  </a:moveTo>
                  <a:cubicBezTo>
                    <a:pt x="169" y="2009"/>
                    <a:pt x="-39" y="1484"/>
                    <a:pt x="6" y="849"/>
                  </a:cubicBezTo>
                  <a:cubicBezTo>
                    <a:pt x="42" y="333"/>
                    <a:pt x="287" y="-111"/>
                    <a:pt x="894" y="25"/>
                  </a:cubicBezTo>
                  <a:cubicBezTo>
                    <a:pt x="1583" y="179"/>
                    <a:pt x="1782" y="759"/>
                    <a:pt x="1728" y="1393"/>
                  </a:cubicBezTo>
                  <a:cubicBezTo>
                    <a:pt x="1691" y="1900"/>
                    <a:pt x="1474" y="2308"/>
                    <a:pt x="776" y="2218"/>
                  </a:cubicBezTo>
                  <a:close/>
                </a:path>
              </a:pathLst>
            </a:custGeom>
            <a:solidFill>
              <a:srgbClr val="0087B2"/>
            </a:solidFill>
            <a:ln w="904" cap="flat">
              <a:noFill/>
              <a:prstDash val="solid"/>
              <a:miter/>
            </a:ln>
          </p:spPr>
          <p:txBody>
            <a:bodyPr rtlCol="0" anchor="ctr"/>
            <a:lstStyle/>
            <a:p>
              <a:pPr algn="r" rtl="1"/>
              <a:endParaRPr lang="ko-KR" altLang="en-US">
                <a:cs typeface="B Nazanin" panose="00000700000000000000" pitchFamily="2" charset="-78"/>
              </a:endParaRPr>
            </a:p>
          </p:txBody>
        </p:sp>
        <p:sp>
          <p:nvSpPr>
            <p:cNvPr id="43" name="자유형: 도형 42">
              <a:extLst>
                <a:ext uri="{FF2B5EF4-FFF2-40B4-BE49-F238E27FC236}">
                  <a16:creationId xmlns:a16="http://schemas.microsoft.com/office/drawing/2014/main" id="{4242F352-3812-48AA-B1DB-90A68D5807CC}"/>
                </a:ext>
              </a:extLst>
            </p:cNvPr>
            <p:cNvSpPr/>
            <p:nvPr/>
          </p:nvSpPr>
          <p:spPr>
            <a:xfrm rot="117423">
              <a:off x="4825306" y="2267973"/>
              <a:ext cx="525901" cy="585378"/>
            </a:xfrm>
            <a:custGeom>
              <a:avLst/>
              <a:gdLst>
                <a:gd name="connsiteX0" fmla="*/ 497214 w 525901"/>
                <a:gd name="connsiteY0" fmla="*/ 290957 h 585378"/>
                <a:gd name="connsiteX1" fmla="*/ 525830 w 525901"/>
                <a:gd name="connsiteY1" fmla="*/ 321821 h 585378"/>
                <a:gd name="connsiteX2" fmla="*/ 525875 w 525901"/>
                <a:gd name="connsiteY2" fmla="*/ 504012 h 585378"/>
                <a:gd name="connsiteX3" fmla="*/ 504843 w 525901"/>
                <a:gd name="connsiteY3" fmla="*/ 525768 h 585378"/>
                <a:gd name="connsiteX4" fmla="*/ 373506 w 525901"/>
                <a:gd name="connsiteY4" fmla="*/ 525632 h 585378"/>
                <a:gd name="connsiteX5" fmla="*/ 355827 w 525901"/>
                <a:gd name="connsiteY5" fmla="*/ 538001 h 585378"/>
                <a:gd name="connsiteX6" fmla="*/ 241317 w 525901"/>
                <a:gd name="connsiteY6" fmla="*/ 584650 h 585378"/>
                <a:gd name="connsiteX7" fmla="*/ 53934 w 525901"/>
                <a:gd name="connsiteY7" fmla="*/ 583481 h 585378"/>
                <a:gd name="connsiteX8" fmla="*/ 0 w 525901"/>
                <a:gd name="connsiteY8" fmla="*/ 530752 h 585378"/>
                <a:gd name="connsiteX9" fmla="*/ 45 w 525901"/>
                <a:gd name="connsiteY9" fmla="*/ 247797 h 585378"/>
                <a:gd name="connsiteX10" fmla="*/ 13819 w 525901"/>
                <a:gd name="connsiteY10" fmla="*/ 233408 h 585378"/>
                <a:gd name="connsiteX11" fmla="*/ 213416 w 525901"/>
                <a:gd name="connsiteY11" fmla="*/ 234042 h 585378"/>
                <a:gd name="connsiteX12" fmla="*/ 234376 w 525901"/>
                <a:gd name="connsiteY12" fmla="*/ 213527 h 585378"/>
                <a:gd name="connsiteX13" fmla="*/ 234339 w 525901"/>
                <a:gd name="connsiteY13" fmla="*/ 20208 h 585378"/>
                <a:gd name="connsiteX14" fmla="*/ 239840 w 525901"/>
                <a:gd name="connsiteY14" fmla="*/ 572 h 585378"/>
                <a:gd name="connsiteX15" fmla="*/ 254837 w 525901"/>
                <a:gd name="connsiteY15" fmla="*/ 13829 h 585378"/>
                <a:gd name="connsiteX16" fmla="*/ 401733 w 525901"/>
                <a:gd name="connsiteY16" fmla="*/ 261000 h 585378"/>
                <a:gd name="connsiteX17" fmla="*/ 456808 w 525901"/>
                <a:gd name="connsiteY17" fmla="*/ 292969 h 585378"/>
                <a:gd name="connsiteX18" fmla="*/ 497214 w 525901"/>
                <a:gd name="connsiteY18" fmla="*/ 290957 h 58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25901" h="585378">
                  <a:moveTo>
                    <a:pt x="497214" y="290957"/>
                  </a:moveTo>
                  <a:cubicBezTo>
                    <a:pt x="525685" y="293186"/>
                    <a:pt x="525839" y="293186"/>
                    <a:pt x="525830" y="321821"/>
                  </a:cubicBezTo>
                  <a:cubicBezTo>
                    <a:pt x="525803" y="382551"/>
                    <a:pt x="524924" y="443290"/>
                    <a:pt x="525875" y="504012"/>
                  </a:cubicBezTo>
                  <a:cubicBezTo>
                    <a:pt x="526138" y="520712"/>
                    <a:pt x="524752" y="529973"/>
                    <a:pt x="504843" y="525768"/>
                  </a:cubicBezTo>
                  <a:cubicBezTo>
                    <a:pt x="500603" y="524871"/>
                    <a:pt x="412126" y="527263"/>
                    <a:pt x="373506" y="525632"/>
                  </a:cubicBezTo>
                  <a:cubicBezTo>
                    <a:pt x="364327" y="525243"/>
                    <a:pt x="359932" y="532428"/>
                    <a:pt x="355827" y="538001"/>
                  </a:cubicBezTo>
                  <a:cubicBezTo>
                    <a:pt x="327030" y="577147"/>
                    <a:pt x="289950" y="588574"/>
                    <a:pt x="241317" y="584650"/>
                  </a:cubicBezTo>
                  <a:cubicBezTo>
                    <a:pt x="179227" y="579630"/>
                    <a:pt x="116431" y="583472"/>
                    <a:pt x="53934" y="583481"/>
                  </a:cubicBezTo>
                  <a:cubicBezTo>
                    <a:pt x="35784" y="583481"/>
                    <a:pt x="-27" y="548485"/>
                    <a:pt x="0" y="530752"/>
                  </a:cubicBezTo>
                  <a:cubicBezTo>
                    <a:pt x="118" y="436431"/>
                    <a:pt x="517" y="342119"/>
                    <a:pt x="45" y="247797"/>
                  </a:cubicBezTo>
                  <a:cubicBezTo>
                    <a:pt x="-9" y="236380"/>
                    <a:pt x="1115" y="233226"/>
                    <a:pt x="13819" y="233408"/>
                  </a:cubicBezTo>
                  <a:cubicBezTo>
                    <a:pt x="80339" y="234350"/>
                    <a:pt x="146887" y="233616"/>
                    <a:pt x="213416" y="234042"/>
                  </a:cubicBezTo>
                  <a:cubicBezTo>
                    <a:pt x="228323" y="234142"/>
                    <a:pt x="234929" y="232665"/>
                    <a:pt x="234376" y="213527"/>
                  </a:cubicBezTo>
                  <a:cubicBezTo>
                    <a:pt x="232518" y="149136"/>
                    <a:pt x="233850" y="84654"/>
                    <a:pt x="234339" y="20208"/>
                  </a:cubicBezTo>
                  <a:cubicBezTo>
                    <a:pt x="234394" y="13430"/>
                    <a:pt x="229700" y="3707"/>
                    <a:pt x="239840" y="572"/>
                  </a:cubicBezTo>
                  <a:cubicBezTo>
                    <a:pt x="250125" y="-2608"/>
                    <a:pt x="251484" y="8256"/>
                    <a:pt x="254837" y="13829"/>
                  </a:cubicBezTo>
                  <a:cubicBezTo>
                    <a:pt x="304258" y="95954"/>
                    <a:pt x="354287" y="177743"/>
                    <a:pt x="401733" y="261000"/>
                  </a:cubicBezTo>
                  <a:cubicBezTo>
                    <a:pt x="415126" y="284506"/>
                    <a:pt x="429479" y="296902"/>
                    <a:pt x="456808" y="292969"/>
                  </a:cubicBezTo>
                  <a:cubicBezTo>
                    <a:pt x="470093" y="291066"/>
                    <a:pt x="483739" y="291555"/>
                    <a:pt x="497214" y="290957"/>
                  </a:cubicBezTo>
                  <a:close/>
                </a:path>
              </a:pathLst>
            </a:custGeom>
            <a:solidFill>
              <a:srgbClr val="FCFBFE"/>
            </a:solidFill>
            <a:ln w="904" cap="flat">
              <a:noFill/>
              <a:prstDash val="solid"/>
              <a:miter/>
            </a:ln>
          </p:spPr>
          <p:txBody>
            <a:bodyPr rtlCol="0" anchor="ctr"/>
            <a:lstStyle/>
            <a:p>
              <a:pPr algn="r" rtl="1"/>
              <a:endParaRPr lang="ko-KR" altLang="en-US">
                <a:cs typeface="B Nazanin" panose="00000700000000000000" pitchFamily="2" charset="-78"/>
              </a:endParaRPr>
            </a:p>
          </p:txBody>
        </p:sp>
        <p:sp>
          <p:nvSpPr>
            <p:cNvPr id="44" name="자유형: 도형 43">
              <a:extLst>
                <a:ext uri="{FF2B5EF4-FFF2-40B4-BE49-F238E27FC236}">
                  <a16:creationId xmlns:a16="http://schemas.microsoft.com/office/drawing/2014/main" id="{377376F9-2D3D-48C3-AC21-54126B6A9855}"/>
                </a:ext>
              </a:extLst>
            </p:cNvPr>
            <p:cNvSpPr/>
            <p:nvPr/>
          </p:nvSpPr>
          <p:spPr>
            <a:xfrm rot="117423">
              <a:off x="5405612" y="2514542"/>
              <a:ext cx="117304" cy="350713"/>
            </a:xfrm>
            <a:custGeom>
              <a:avLst/>
              <a:gdLst>
                <a:gd name="connsiteX0" fmla="*/ 116225 w 117304"/>
                <a:gd name="connsiteY0" fmla="*/ 343712 h 350713"/>
                <a:gd name="connsiteX1" fmla="*/ 106974 w 117304"/>
                <a:gd name="connsiteY1" fmla="*/ 350699 h 350713"/>
                <a:gd name="connsiteX2" fmla="*/ 12888 w 117304"/>
                <a:gd name="connsiteY2" fmla="*/ 350490 h 350713"/>
                <a:gd name="connsiteX3" fmla="*/ 3 w 117304"/>
                <a:gd name="connsiteY3" fmla="*/ 336037 h 350713"/>
                <a:gd name="connsiteX4" fmla="*/ 120 w 117304"/>
                <a:gd name="connsiteY4" fmla="*/ 141505 h 350713"/>
                <a:gd name="connsiteX5" fmla="*/ 30 w 117304"/>
                <a:gd name="connsiteY5" fmla="*/ 16664 h 350713"/>
                <a:gd name="connsiteX6" fmla="*/ 17219 w 117304"/>
                <a:gd name="connsiteY6" fmla="*/ 118 h 350713"/>
                <a:gd name="connsiteX7" fmla="*/ 103204 w 117304"/>
                <a:gd name="connsiteY7" fmla="*/ 263 h 350713"/>
                <a:gd name="connsiteX8" fmla="*/ 117304 w 117304"/>
                <a:gd name="connsiteY8" fmla="*/ 12215 h 350713"/>
                <a:gd name="connsiteX9" fmla="*/ 116216 w 117304"/>
                <a:gd name="connsiteY9" fmla="*/ 339608 h 350713"/>
                <a:gd name="connsiteX10" fmla="*/ 116225 w 117304"/>
                <a:gd name="connsiteY10" fmla="*/ 343712 h 35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304" h="350713">
                  <a:moveTo>
                    <a:pt x="116225" y="343712"/>
                  </a:moveTo>
                  <a:cubicBezTo>
                    <a:pt x="116733" y="350844"/>
                    <a:pt x="112438" y="350771"/>
                    <a:pt x="106974" y="350699"/>
                  </a:cubicBezTo>
                  <a:cubicBezTo>
                    <a:pt x="75612" y="350327"/>
                    <a:pt x="44232" y="349747"/>
                    <a:pt x="12888" y="350490"/>
                  </a:cubicBezTo>
                  <a:cubicBezTo>
                    <a:pt x="999" y="350771"/>
                    <a:pt x="-61" y="346032"/>
                    <a:pt x="3" y="336037"/>
                  </a:cubicBezTo>
                  <a:cubicBezTo>
                    <a:pt x="410" y="271193"/>
                    <a:pt x="129" y="206349"/>
                    <a:pt x="120" y="141505"/>
                  </a:cubicBezTo>
                  <a:cubicBezTo>
                    <a:pt x="120" y="99894"/>
                    <a:pt x="564" y="58275"/>
                    <a:pt x="30" y="16664"/>
                  </a:cubicBezTo>
                  <a:cubicBezTo>
                    <a:pt x="-133" y="3697"/>
                    <a:pt x="2422" y="-815"/>
                    <a:pt x="17219" y="118"/>
                  </a:cubicBezTo>
                  <a:cubicBezTo>
                    <a:pt x="45772" y="1921"/>
                    <a:pt x="74533" y="435"/>
                    <a:pt x="103204" y="263"/>
                  </a:cubicBezTo>
                  <a:cubicBezTo>
                    <a:pt x="111368" y="218"/>
                    <a:pt x="117376" y="716"/>
                    <a:pt x="117304" y="12215"/>
                  </a:cubicBezTo>
                  <a:cubicBezTo>
                    <a:pt x="116615" y="121343"/>
                    <a:pt x="116497" y="230480"/>
                    <a:pt x="116216" y="339608"/>
                  </a:cubicBezTo>
                  <a:cubicBezTo>
                    <a:pt x="116207" y="340976"/>
                    <a:pt x="116216" y="342344"/>
                    <a:pt x="116225" y="343712"/>
                  </a:cubicBezTo>
                  <a:close/>
                </a:path>
              </a:pathLst>
            </a:custGeom>
            <a:solidFill>
              <a:srgbClr val="37379A"/>
            </a:solidFill>
            <a:ln w="904" cap="flat">
              <a:noFill/>
              <a:prstDash val="solid"/>
              <a:miter/>
            </a:ln>
          </p:spPr>
          <p:txBody>
            <a:bodyPr rtlCol="0" anchor="ctr"/>
            <a:lstStyle/>
            <a:p>
              <a:pPr algn="r" rtl="1"/>
              <a:endParaRPr lang="ko-KR" altLang="en-US">
                <a:cs typeface="B Nazanin" panose="00000700000000000000" pitchFamily="2" charset="-78"/>
              </a:endParaRPr>
            </a:p>
          </p:txBody>
        </p:sp>
      </p:grpSp>
      <p:grpSp>
        <p:nvGrpSpPr>
          <p:cNvPr id="45" name="그룹 44">
            <a:extLst>
              <a:ext uri="{FF2B5EF4-FFF2-40B4-BE49-F238E27FC236}">
                <a16:creationId xmlns:a16="http://schemas.microsoft.com/office/drawing/2014/main" id="{3DB4C839-63CC-49E8-9EC9-A3CAF4047F27}"/>
              </a:ext>
            </a:extLst>
          </p:cNvPr>
          <p:cNvGrpSpPr/>
          <p:nvPr/>
        </p:nvGrpSpPr>
        <p:grpSpPr>
          <a:xfrm rot="19444745">
            <a:off x="5463770" y="1632780"/>
            <a:ext cx="820573" cy="715636"/>
            <a:chOff x="5891581" y="2362174"/>
            <a:chExt cx="820573" cy="715636"/>
          </a:xfrm>
        </p:grpSpPr>
        <p:sp>
          <p:nvSpPr>
            <p:cNvPr id="46" name="자유형: 도형 45">
              <a:extLst>
                <a:ext uri="{FF2B5EF4-FFF2-40B4-BE49-F238E27FC236}">
                  <a16:creationId xmlns:a16="http://schemas.microsoft.com/office/drawing/2014/main" id="{209DBA66-167F-4517-8218-47D7D8BD270F}"/>
                </a:ext>
              </a:extLst>
            </p:cNvPr>
            <p:cNvSpPr/>
            <p:nvPr/>
          </p:nvSpPr>
          <p:spPr>
            <a:xfrm rot="117423">
              <a:off x="5891581" y="2362174"/>
              <a:ext cx="591975" cy="701881"/>
            </a:xfrm>
            <a:custGeom>
              <a:avLst/>
              <a:gdLst>
                <a:gd name="connsiteX0" fmla="*/ 591547 w 591975"/>
                <a:gd name="connsiteY0" fmla="*/ 605108 h 701881"/>
                <a:gd name="connsiteX1" fmla="*/ 591121 w 591975"/>
                <a:gd name="connsiteY1" fmla="*/ 311262 h 701881"/>
                <a:gd name="connsiteX2" fmla="*/ 582468 w 591975"/>
                <a:gd name="connsiteY2" fmla="*/ 293555 h 701881"/>
                <a:gd name="connsiteX3" fmla="*/ 543295 w 591975"/>
                <a:gd name="connsiteY3" fmla="*/ 292568 h 701881"/>
                <a:gd name="connsiteX4" fmla="*/ 500679 w 591975"/>
                <a:gd name="connsiteY4" fmla="*/ 270004 h 701881"/>
                <a:gd name="connsiteX5" fmla="*/ 349877 w 591975"/>
                <a:gd name="connsiteY5" fmla="*/ 15956 h 701881"/>
                <a:gd name="connsiteX6" fmla="*/ 322239 w 591975"/>
                <a:gd name="connsiteY6" fmla="*/ 44 h 701881"/>
                <a:gd name="connsiteX7" fmla="*/ 254713 w 591975"/>
                <a:gd name="connsiteY7" fmla="*/ 325 h 701881"/>
                <a:gd name="connsiteX8" fmla="*/ 235041 w 591975"/>
                <a:gd name="connsiteY8" fmla="*/ 18239 h 701881"/>
                <a:gd name="connsiteX9" fmla="*/ 235992 w 591975"/>
                <a:gd name="connsiteY9" fmla="*/ 208613 h 701881"/>
                <a:gd name="connsiteX10" fmla="*/ 211825 w 591975"/>
                <a:gd name="connsiteY10" fmla="*/ 234293 h 701881"/>
                <a:gd name="connsiteX11" fmla="*/ 25385 w 591975"/>
                <a:gd name="connsiteY11" fmla="*/ 233378 h 701881"/>
                <a:gd name="connsiteX12" fmla="*/ 1127 w 591975"/>
                <a:gd name="connsiteY12" fmla="*/ 257780 h 701881"/>
                <a:gd name="connsiteX13" fmla="*/ 185 w 591975"/>
                <a:gd name="connsiteY13" fmla="*/ 572922 h 701881"/>
                <a:gd name="connsiteX14" fmla="*/ 32027 w 591975"/>
                <a:gd name="connsiteY14" fmla="*/ 660320 h 701881"/>
                <a:gd name="connsiteX15" fmla="*/ 64721 w 591975"/>
                <a:gd name="connsiteY15" fmla="*/ 688202 h 701881"/>
                <a:gd name="connsiteX16" fmla="*/ 95666 w 591975"/>
                <a:gd name="connsiteY16" fmla="*/ 701160 h 701881"/>
                <a:gd name="connsiteX17" fmla="*/ 318742 w 591975"/>
                <a:gd name="connsiteY17" fmla="*/ 701704 h 701881"/>
                <a:gd name="connsiteX18" fmla="*/ 438055 w 591975"/>
                <a:gd name="connsiteY18" fmla="*/ 656378 h 701881"/>
                <a:gd name="connsiteX19" fmla="*/ 472398 w 591975"/>
                <a:gd name="connsiteY19" fmla="*/ 642596 h 701881"/>
                <a:gd name="connsiteX20" fmla="*/ 578508 w 591975"/>
                <a:gd name="connsiteY20" fmla="*/ 642034 h 701881"/>
                <a:gd name="connsiteX21" fmla="*/ 591547 w 591975"/>
                <a:gd name="connsiteY21" fmla="*/ 605108 h 701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1975" h="701881">
                  <a:moveTo>
                    <a:pt x="591547" y="605108"/>
                  </a:moveTo>
                  <a:cubicBezTo>
                    <a:pt x="591294" y="591570"/>
                    <a:pt x="591294" y="313264"/>
                    <a:pt x="591121" y="311262"/>
                  </a:cubicBezTo>
                  <a:cubicBezTo>
                    <a:pt x="590079" y="299436"/>
                    <a:pt x="593921" y="292975"/>
                    <a:pt x="582468" y="293555"/>
                  </a:cubicBezTo>
                  <a:cubicBezTo>
                    <a:pt x="569510" y="294217"/>
                    <a:pt x="561019" y="292767"/>
                    <a:pt x="543295" y="292568"/>
                  </a:cubicBezTo>
                  <a:cubicBezTo>
                    <a:pt x="522635" y="292341"/>
                    <a:pt x="509124" y="288671"/>
                    <a:pt x="500679" y="270004"/>
                  </a:cubicBezTo>
                  <a:cubicBezTo>
                    <a:pt x="498440" y="265057"/>
                    <a:pt x="396897" y="96205"/>
                    <a:pt x="349877" y="15956"/>
                  </a:cubicBezTo>
                  <a:cubicBezTo>
                    <a:pt x="343126" y="4430"/>
                    <a:pt x="335361" y="-482"/>
                    <a:pt x="322239" y="44"/>
                  </a:cubicBezTo>
                  <a:cubicBezTo>
                    <a:pt x="299740" y="941"/>
                    <a:pt x="279895" y="1240"/>
                    <a:pt x="254713" y="325"/>
                  </a:cubicBezTo>
                  <a:cubicBezTo>
                    <a:pt x="238602" y="-1252"/>
                    <a:pt x="234814" y="2626"/>
                    <a:pt x="235041" y="18239"/>
                  </a:cubicBezTo>
                  <a:cubicBezTo>
                    <a:pt x="235947" y="81688"/>
                    <a:pt x="235294" y="145155"/>
                    <a:pt x="235992" y="208613"/>
                  </a:cubicBezTo>
                  <a:cubicBezTo>
                    <a:pt x="236182" y="226156"/>
                    <a:pt x="233156" y="234864"/>
                    <a:pt x="211825" y="234293"/>
                  </a:cubicBezTo>
                  <a:cubicBezTo>
                    <a:pt x="149718" y="232617"/>
                    <a:pt x="87528" y="234076"/>
                    <a:pt x="25385" y="233378"/>
                  </a:cubicBezTo>
                  <a:cubicBezTo>
                    <a:pt x="7389" y="233178"/>
                    <a:pt x="-1419" y="237782"/>
                    <a:pt x="1127" y="257780"/>
                  </a:cubicBezTo>
                  <a:cubicBezTo>
                    <a:pt x="2912" y="271853"/>
                    <a:pt x="2314" y="482207"/>
                    <a:pt x="185" y="572922"/>
                  </a:cubicBezTo>
                  <a:cubicBezTo>
                    <a:pt x="-667" y="609385"/>
                    <a:pt x="130" y="636923"/>
                    <a:pt x="32027" y="660320"/>
                  </a:cubicBezTo>
                  <a:cubicBezTo>
                    <a:pt x="42792" y="668956"/>
                    <a:pt x="54209" y="678053"/>
                    <a:pt x="64721" y="688202"/>
                  </a:cubicBezTo>
                  <a:cubicBezTo>
                    <a:pt x="75486" y="696838"/>
                    <a:pt x="82925" y="701224"/>
                    <a:pt x="95666" y="701160"/>
                  </a:cubicBezTo>
                  <a:cubicBezTo>
                    <a:pt x="170024" y="700789"/>
                    <a:pt x="244383" y="700979"/>
                    <a:pt x="318742" y="701704"/>
                  </a:cubicBezTo>
                  <a:cubicBezTo>
                    <a:pt x="392049" y="702420"/>
                    <a:pt x="392421" y="703172"/>
                    <a:pt x="438055" y="656378"/>
                  </a:cubicBezTo>
                  <a:cubicBezTo>
                    <a:pt x="448222" y="645948"/>
                    <a:pt x="458570" y="642451"/>
                    <a:pt x="472398" y="642596"/>
                  </a:cubicBezTo>
                  <a:cubicBezTo>
                    <a:pt x="507765" y="642967"/>
                    <a:pt x="543132" y="642297"/>
                    <a:pt x="578508" y="642034"/>
                  </a:cubicBezTo>
                  <a:cubicBezTo>
                    <a:pt x="594782" y="633987"/>
                    <a:pt x="591928" y="625333"/>
                    <a:pt x="591547" y="605108"/>
                  </a:cubicBezTo>
                  <a:close/>
                </a:path>
              </a:pathLst>
            </a:custGeom>
            <a:solidFill>
              <a:srgbClr val="020286"/>
            </a:solidFill>
            <a:ln w="904" cap="flat">
              <a:noFill/>
              <a:prstDash val="solid"/>
              <a:miter/>
            </a:ln>
          </p:spPr>
          <p:txBody>
            <a:bodyPr rtlCol="0" anchor="ctr"/>
            <a:lstStyle/>
            <a:p>
              <a:pPr algn="r" rtl="1"/>
              <a:endParaRPr lang="ko-KR" altLang="en-US">
                <a:cs typeface="B Nazanin" panose="00000700000000000000" pitchFamily="2" charset="-78"/>
              </a:endParaRPr>
            </a:p>
          </p:txBody>
        </p:sp>
        <p:sp>
          <p:nvSpPr>
            <p:cNvPr id="47" name="자유형: 도형 46">
              <a:extLst>
                <a:ext uri="{FF2B5EF4-FFF2-40B4-BE49-F238E27FC236}">
                  <a16:creationId xmlns:a16="http://schemas.microsoft.com/office/drawing/2014/main" id="{67C2801A-F4E2-4B81-A273-148DABCE63E5}"/>
                </a:ext>
              </a:extLst>
            </p:cNvPr>
            <p:cNvSpPr/>
            <p:nvPr/>
          </p:nvSpPr>
          <p:spPr>
            <a:xfrm rot="117423">
              <a:off x="5891676" y="2365655"/>
              <a:ext cx="820478" cy="702224"/>
            </a:xfrm>
            <a:custGeom>
              <a:avLst/>
              <a:gdLst>
                <a:gd name="connsiteX0" fmla="*/ 820187 w 820478"/>
                <a:gd name="connsiteY0" fmla="*/ 683789 h 702224"/>
                <a:gd name="connsiteX1" fmla="*/ 820477 w 820478"/>
                <a:gd name="connsiteY1" fmla="*/ 253739 h 702224"/>
                <a:gd name="connsiteX2" fmla="*/ 801013 w 820478"/>
                <a:gd name="connsiteY2" fmla="*/ 233994 h 702224"/>
                <a:gd name="connsiteX3" fmla="*/ 622873 w 820478"/>
                <a:gd name="connsiteY3" fmla="*/ 233894 h 702224"/>
                <a:gd name="connsiteX4" fmla="*/ 585703 w 820478"/>
                <a:gd name="connsiteY4" fmla="*/ 269905 h 702224"/>
                <a:gd name="connsiteX5" fmla="*/ 578426 w 820478"/>
                <a:gd name="connsiteY5" fmla="*/ 292631 h 702224"/>
                <a:gd name="connsiteX6" fmla="*/ 543286 w 820478"/>
                <a:gd name="connsiteY6" fmla="*/ 292568 h 702224"/>
                <a:gd name="connsiteX7" fmla="*/ 500669 w 820478"/>
                <a:gd name="connsiteY7" fmla="*/ 270004 h 702224"/>
                <a:gd name="connsiteX8" fmla="*/ 349868 w 820478"/>
                <a:gd name="connsiteY8" fmla="*/ 15956 h 702224"/>
                <a:gd name="connsiteX9" fmla="*/ 322230 w 820478"/>
                <a:gd name="connsiteY9" fmla="*/ 44 h 702224"/>
                <a:gd name="connsiteX10" fmla="*/ 254704 w 820478"/>
                <a:gd name="connsiteY10" fmla="*/ 325 h 702224"/>
                <a:gd name="connsiteX11" fmla="*/ 235032 w 820478"/>
                <a:gd name="connsiteY11" fmla="*/ 18239 h 702224"/>
                <a:gd name="connsiteX12" fmla="*/ 235983 w 820478"/>
                <a:gd name="connsiteY12" fmla="*/ 208613 h 702224"/>
                <a:gd name="connsiteX13" fmla="*/ 211816 w 820478"/>
                <a:gd name="connsiteY13" fmla="*/ 234293 h 702224"/>
                <a:gd name="connsiteX14" fmla="*/ 25376 w 820478"/>
                <a:gd name="connsiteY14" fmla="*/ 233378 h 702224"/>
                <a:gd name="connsiteX15" fmla="*/ 1127 w 820478"/>
                <a:gd name="connsiteY15" fmla="*/ 257790 h 702224"/>
                <a:gd name="connsiteX16" fmla="*/ 185 w 820478"/>
                <a:gd name="connsiteY16" fmla="*/ 572931 h 702224"/>
                <a:gd name="connsiteX17" fmla="*/ 32027 w 820478"/>
                <a:gd name="connsiteY17" fmla="*/ 660329 h 702224"/>
                <a:gd name="connsiteX18" fmla="*/ 64721 w 820478"/>
                <a:gd name="connsiteY18" fmla="*/ 688211 h 702224"/>
                <a:gd name="connsiteX19" fmla="*/ 95666 w 820478"/>
                <a:gd name="connsiteY19" fmla="*/ 701169 h 702224"/>
                <a:gd name="connsiteX20" fmla="*/ 318742 w 820478"/>
                <a:gd name="connsiteY20" fmla="*/ 701713 h 702224"/>
                <a:gd name="connsiteX21" fmla="*/ 438055 w 820478"/>
                <a:gd name="connsiteY21" fmla="*/ 656387 h 702224"/>
                <a:gd name="connsiteX22" fmla="*/ 472398 w 820478"/>
                <a:gd name="connsiteY22" fmla="*/ 642605 h 702224"/>
                <a:gd name="connsiteX23" fmla="*/ 578508 w 820478"/>
                <a:gd name="connsiteY23" fmla="*/ 642043 h 702224"/>
                <a:gd name="connsiteX24" fmla="*/ 585086 w 820478"/>
                <a:gd name="connsiteY24" fmla="*/ 684034 h 702224"/>
                <a:gd name="connsiteX25" fmla="*/ 602720 w 820478"/>
                <a:gd name="connsiteY25" fmla="*/ 702220 h 702224"/>
                <a:gd name="connsiteX26" fmla="*/ 803351 w 820478"/>
                <a:gd name="connsiteY26" fmla="*/ 701369 h 702224"/>
                <a:gd name="connsiteX27" fmla="*/ 820187 w 820478"/>
                <a:gd name="connsiteY27" fmla="*/ 683789 h 702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20478" h="702224">
                  <a:moveTo>
                    <a:pt x="820187" y="683789"/>
                  </a:moveTo>
                  <a:cubicBezTo>
                    <a:pt x="819707" y="662631"/>
                    <a:pt x="819825" y="375934"/>
                    <a:pt x="820477" y="253739"/>
                  </a:cubicBezTo>
                  <a:cubicBezTo>
                    <a:pt x="820559" y="239105"/>
                    <a:pt x="816916" y="233758"/>
                    <a:pt x="801013" y="233994"/>
                  </a:cubicBezTo>
                  <a:cubicBezTo>
                    <a:pt x="741651" y="234864"/>
                    <a:pt x="682253" y="234184"/>
                    <a:pt x="622873" y="233894"/>
                  </a:cubicBezTo>
                  <a:cubicBezTo>
                    <a:pt x="586065" y="233722"/>
                    <a:pt x="586101" y="233568"/>
                    <a:pt x="585703" y="269905"/>
                  </a:cubicBezTo>
                  <a:cubicBezTo>
                    <a:pt x="585603" y="278758"/>
                    <a:pt x="587225" y="288698"/>
                    <a:pt x="578426" y="292631"/>
                  </a:cubicBezTo>
                  <a:cubicBezTo>
                    <a:pt x="568096" y="293555"/>
                    <a:pt x="558029" y="292731"/>
                    <a:pt x="543286" y="292568"/>
                  </a:cubicBezTo>
                  <a:cubicBezTo>
                    <a:pt x="522625" y="292341"/>
                    <a:pt x="509115" y="288671"/>
                    <a:pt x="500669" y="270004"/>
                  </a:cubicBezTo>
                  <a:cubicBezTo>
                    <a:pt x="498431" y="265057"/>
                    <a:pt x="396888" y="96205"/>
                    <a:pt x="349868" y="15956"/>
                  </a:cubicBezTo>
                  <a:cubicBezTo>
                    <a:pt x="343117" y="4430"/>
                    <a:pt x="335351" y="-482"/>
                    <a:pt x="322230" y="44"/>
                  </a:cubicBezTo>
                  <a:cubicBezTo>
                    <a:pt x="299731" y="941"/>
                    <a:pt x="279886" y="1240"/>
                    <a:pt x="254704" y="325"/>
                  </a:cubicBezTo>
                  <a:cubicBezTo>
                    <a:pt x="238593" y="-1252"/>
                    <a:pt x="234805" y="2626"/>
                    <a:pt x="235032" y="18239"/>
                  </a:cubicBezTo>
                  <a:cubicBezTo>
                    <a:pt x="235938" y="81688"/>
                    <a:pt x="235285" y="145155"/>
                    <a:pt x="235983" y="208613"/>
                  </a:cubicBezTo>
                  <a:cubicBezTo>
                    <a:pt x="236173" y="226156"/>
                    <a:pt x="233147" y="234864"/>
                    <a:pt x="211816" y="234293"/>
                  </a:cubicBezTo>
                  <a:cubicBezTo>
                    <a:pt x="149708" y="232617"/>
                    <a:pt x="87519" y="234076"/>
                    <a:pt x="25376" y="233378"/>
                  </a:cubicBezTo>
                  <a:cubicBezTo>
                    <a:pt x="7389" y="233188"/>
                    <a:pt x="-1419" y="237791"/>
                    <a:pt x="1127" y="257790"/>
                  </a:cubicBezTo>
                  <a:cubicBezTo>
                    <a:pt x="2912" y="271862"/>
                    <a:pt x="2314" y="482207"/>
                    <a:pt x="185" y="572931"/>
                  </a:cubicBezTo>
                  <a:cubicBezTo>
                    <a:pt x="-667" y="609394"/>
                    <a:pt x="130" y="636932"/>
                    <a:pt x="32027" y="660329"/>
                  </a:cubicBezTo>
                  <a:cubicBezTo>
                    <a:pt x="42792" y="668965"/>
                    <a:pt x="54209" y="678062"/>
                    <a:pt x="64721" y="688211"/>
                  </a:cubicBezTo>
                  <a:cubicBezTo>
                    <a:pt x="75486" y="696847"/>
                    <a:pt x="82925" y="701233"/>
                    <a:pt x="95666" y="701169"/>
                  </a:cubicBezTo>
                  <a:cubicBezTo>
                    <a:pt x="170024" y="700798"/>
                    <a:pt x="244383" y="700988"/>
                    <a:pt x="318742" y="701713"/>
                  </a:cubicBezTo>
                  <a:cubicBezTo>
                    <a:pt x="392049" y="702429"/>
                    <a:pt x="392421" y="703181"/>
                    <a:pt x="438055" y="656387"/>
                  </a:cubicBezTo>
                  <a:cubicBezTo>
                    <a:pt x="448222" y="645957"/>
                    <a:pt x="458570" y="642460"/>
                    <a:pt x="472398" y="642605"/>
                  </a:cubicBezTo>
                  <a:cubicBezTo>
                    <a:pt x="507765" y="642976"/>
                    <a:pt x="543132" y="642306"/>
                    <a:pt x="578508" y="642043"/>
                  </a:cubicBezTo>
                  <a:cubicBezTo>
                    <a:pt x="593061" y="653968"/>
                    <a:pt x="583954" y="670043"/>
                    <a:pt x="585086" y="684034"/>
                  </a:cubicBezTo>
                  <a:cubicBezTo>
                    <a:pt x="586110" y="696629"/>
                    <a:pt x="588720" y="702411"/>
                    <a:pt x="602720" y="702220"/>
                  </a:cubicBezTo>
                  <a:cubicBezTo>
                    <a:pt x="669594" y="701287"/>
                    <a:pt x="736486" y="700444"/>
                    <a:pt x="803351" y="701369"/>
                  </a:cubicBezTo>
                  <a:cubicBezTo>
                    <a:pt x="818828" y="701586"/>
                    <a:pt x="820459" y="695687"/>
                    <a:pt x="820187" y="683789"/>
                  </a:cubicBezTo>
                  <a:close/>
                </a:path>
              </a:pathLst>
            </a:custGeom>
            <a:solidFill>
              <a:srgbClr val="37379A"/>
            </a:solidFill>
            <a:ln w="904" cap="flat">
              <a:noFill/>
              <a:prstDash val="solid"/>
              <a:miter/>
            </a:ln>
          </p:spPr>
          <p:txBody>
            <a:bodyPr rtlCol="0" anchor="ctr"/>
            <a:lstStyle/>
            <a:p>
              <a:pPr algn="r" rtl="1"/>
              <a:endParaRPr lang="ko-KR" altLang="en-US">
                <a:cs typeface="B Nazanin" panose="00000700000000000000" pitchFamily="2" charset="-78"/>
              </a:endParaRPr>
            </a:p>
          </p:txBody>
        </p:sp>
        <p:sp>
          <p:nvSpPr>
            <p:cNvPr id="48" name="자유형: 도형 47">
              <a:extLst>
                <a:ext uri="{FF2B5EF4-FFF2-40B4-BE49-F238E27FC236}">
                  <a16:creationId xmlns:a16="http://schemas.microsoft.com/office/drawing/2014/main" id="{5E3F01BE-5990-4372-87A3-0D2BF995C38B}"/>
                </a:ext>
              </a:extLst>
            </p:cNvPr>
            <p:cNvSpPr/>
            <p:nvPr/>
          </p:nvSpPr>
          <p:spPr>
            <a:xfrm rot="117423">
              <a:off x="6472538" y="2609456"/>
              <a:ext cx="235461" cy="468354"/>
            </a:xfrm>
            <a:custGeom>
              <a:avLst/>
              <a:gdLst>
                <a:gd name="connsiteX0" fmla="*/ 686 w 235461"/>
                <a:gd name="connsiteY0" fmla="*/ 36034 h 468354"/>
                <a:gd name="connsiteX1" fmla="*/ 37856 w 235461"/>
                <a:gd name="connsiteY1" fmla="*/ 23 h 468354"/>
                <a:gd name="connsiteX2" fmla="*/ 215996 w 235461"/>
                <a:gd name="connsiteY2" fmla="*/ 123 h 468354"/>
                <a:gd name="connsiteX3" fmla="*/ 235460 w 235461"/>
                <a:gd name="connsiteY3" fmla="*/ 19868 h 468354"/>
                <a:gd name="connsiteX4" fmla="*/ 235170 w 235461"/>
                <a:gd name="connsiteY4" fmla="*/ 449918 h 468354"/>
                <a:gd name="connsiteX5" fmla="*/ 218334 w 235461"/>
                <a:gd name="connsiteY5" fmla="*/ 467498 h 468354"/>
                <a:gd name="connsiteX6" fmla="*/ 17703 w 235461"/>
                <a:gd name="connsiteY6" fmla="*/ 468349 h 468354"/>
                <a:gd name="connsiteX7" fmla="*/ 70 w 235461"/>
                <a:gd name="connsiteY7" fmla="*/ 450163 h 468354"/>
                <a:gd name="connsiteX8" fmla="*/ 686 w 235461"/>
                <a:gd name="connsiteY8" fmla="*/ 36034 h 468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461" h="468354">
                  <a:moveTo>
                    <a:pt x="686" y="36034"/>
                  </a:moveTo>
                  <a:cubicBezTo>
                    <a:pt x="1085" y="-303"/>
                    <a:pt x="1057" y="-149"/>
                    <a:pt x="37856" y="23"/>
                  </a:cubicBezTo>
                  <a:cubicBezTo>
                    <a:pt x="97236" y="304"/>
                    <a:pt x="156625" y="993"/>
                    <a:pt x="215996" y="123"/>
                  </a:cubicBezTo>
                  <a:cubicBezTo>
                    <a:pt x="231899" y="-113"/>
                    <a:pt x="235533" y="5234"/>
                    <a:pt x="235460" y="19868"/>
                  </a:cubicBezTo>
                  <a:cubicBezTo>
                    <a:pt x="234808" y="142054"/>
                    <a:pt x="234690" y="428760"/>
                    <a:pt x="235170" y="449918"/>
                  </a:cubicBezTo>
                  <a:cubicBezTo>
                    <a:pt x="235442" y="461807"/>
                    <a:pt x="233811" y="467715"/>
                    <a:pt x="218334" y="467498"/>
                  </a:cubicBezTo>
                  <a:cubicBezTo>
                    <a:pt x="151469" y="466573"/>
                    <a:pt x="84577" y="467416"/>
                    <a:pt x="17703" y="468349"/>
                  </a:cubicBezTo>
                  <a:cubicBezTo>
                    <a:pt x="3703" y="468549"/>
                    <a:pt x="1094" y="462768"/>
                    <a:pt x="70" y="450163"/>
                  </a:cubicBezTo>
                  <a:cubicBezTo>
                    <a:pt x="-238" y="389940"/>
                    <a:pt x="568" y="46672"/>
                    <a:pt x="686" y="36034"/>
                  </a:cubicBezTo>
                  <a:close/>
                </a:path>
              </a:pathLst>
            </a:custGeom>
            <a:solidFill>
              <a:srgbClr val="0B1862"/>
            </a:solidFill>
            <a:ln w="904" cap="flat">
              <a:noFill/>
              <a:prstDash val="solid"/>
              <a:miter/>
            </a:ln>
          </p:spPr>
          <p:txBody>
            <a:bodyPr rtlCol="0" anchor="ctr"/>
            <a:lstStyle/>
            <a:p>
              <a:pPr algn="r" rtl="1"/>
              <a:endParaRPr lang="ko-KR" altLang="en-US">
                <a:cs typeface="B Nazanin" panose="00000700000000000000" pitchFamily="2" charset="-78"/>
              </a:endParaRPr>
            </a:p>
          </p:txBody>
        </p:sp>
        <p:sp>
          <p:nvSpPr>
            <p:cNvPr id="49" name="자유형: 도형 48">
              <a:extLst>
                <a:ext uri="{FF2B5EF4-FFF2-40B4-BE49-F238E27FC236}">
                  <a16:creationId xmlns:a16="http://schemas.microsoft.com/office/drawing/2014/main" id="{6B55941D-D6E2-4B68-83B3-88AAF904E0C1}"/>
                </a:ext>
              </a:extLst>
            </p:cNvPr>
            <p:cNvSpPr/>
            <p:nvPr/>
          </p:nvSpPr>
          <p:spPr>
            <a:xfrm rot="117423">
              <a:off x="6678436" y="2953027"/>
              <a:ext cx="1736" cy="2230"/>
            </a:xfrm>
            <a:custGeom>
              <a:avLst/>
              <a:gdLst>
                <a:gd name="connsiteX0" fmla="*/ 776 w 1736"/>
                <a:gd name="connsiteY0" fmla="*/ 2218 h 2230"/>
                <a:gd name="connsiteX1" fmla="*/ 6 w 1736"/>
                <a:gd name="connsiteY1" fmla="*/ 849 h 2230"/>
                <a:gd name="connsiteX2" fmla="*/ 894 w 1736"/>
                <a:gd name="connsiteY2" fmla="*/ 25 h 2230"/>
                <a:gd name="connsiteX3" fmla="*/ 1728 w 1736"/>
                <a:gd name="connsiteY3" fmla="*/ 1393 h 2230"/>
                <a:gd name="connsiteX4" fmla="*/ 776 w 1736"/>
                <a:gd name="connsiteY4" fmla="*/ 2218 h 2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6" h="2230">
                  <a:moveTo>
                    <a:pt x="776" y="2218"/>
                  </a:moveTo>
                  <a:cubicBezTo>
                    <a:pt x="169" y="2009"/>
                    <a:pt x="-39" y="1484"/>
                    <a:pt x="6" y="849"/>
                  </a:cubicBezTo>
                  <a:cubicBezTo>
                    <a:pt x="42" y="333"/>
                    <a:pt x="287" y="-111"/>
                    <a:pt x="894" y="25"/>
                  </a:cubicBezTo>
                  <a:cubicBezTo>
                    <a:pt x="1583" y="179"/>
                    <a:pt x="1782" y="759"/>
                    <a:pt x="1728" y="1393"/>
                  </a:cubicBezTo>
                  <a:cubicBezTo>
                    <a:pt x="1691" y="1900"/>
                    <a:pt x="1474" y="2308"/>
                    <a:pt x="776" y="2218"/>
                  </a:cubicBezTo>
                  <a:close/>
                </a:path>
              </a:pathLst>
            </a:custGeom>
            <a:solidFill>
              <a:srgbClr val="0087B2"/>
            </a:solidFill>
            <a:ln w="904" cap="flat">
              <a:noFill/>
              <a:prstDash val="solid"/>
              <a:miter/>
            </a:ln>
          </p:spPr>
          <p:txBody>
            <a:bodyPr rtlCol="0" anchor="ctr"/>
            <a:lstStyle/>
            <a:p>
              <a:pPr algn="r" rtl="1"/>
              <a:endParaRPr lang="ko-KR" altLang="en-US">
                <a:cs typeface="B Nazanin" panose="00000700000000000000" pitchFamily="2" charset="-78"/>
              </a:endParaRPr>
            </a:p>
          </p:txBody>
        </p:sp>
        <p:sp>
          <p:nvSpPr>
            <p:cNvPr id="50" name="자유형: 도형 49">
              <a:extLst>
                <a:ext uri="{FF2B5EF4-FFF2-40B4-BE49-F238E27FC236}">
                  <a16:creationId xmlns:a16="http://schemas.microsoft.com/office/drawing/2014/main" id="{721E2176-48A2-4FAC-9A94-33227644C9AE}"/>
                </a:ext>
              </a:extLst>
            </p:cNvPr>
            <p:cNvSpPr/>
            <p:nvPr/>
          </p:nvSpPr>
          <p:spPr>
            <a:xfrm rot="117423">
              <a:off x="5951516" y="2421410"/>
              <a:ext cx="525901" cy="585378"/>
            </a:xfrm>
            <a:custGeom>
              <a:avLst/>
              <a:gdLst>
                <a:gd name="connsiteX0" fmla="*/ 497214 w 525901"/>
                <a:gd name="connsiteY0" fmla="*/ 290957 h 585378"/>
                <a:gd name="connsiteX1" fmla="*/ 525830 w 525901"/>
                <a:gd name="connsiteY1" fmla="*/ 321821 h 585378"/>
                <a:gd name="connsiteX2" fmla="*/ 525875 w 525901"/>
                <a:gd name="connsiteY2" fmla="*/ 504012 h 585378"/>
                <a:gd name="connsiteX3" fmla="*/ 504843 w 525901"/>
                <a:gd name="connsiteY3" fmla="*/ 525768 h 585378"/>
                <a:gd name="connsiteX4" fmla="*/ 373506 w 525901"/>
                <a:gd name="connsiteY4" fmla="*/ 525632 h 585378"/>
                <a:gd name="connsiteX5" fmla="*/ 355827 w 525901"/>
                <a:gd name="connsiteY5" fmla="*/ 538001 h 585378"/>
                <a:gd name="connsiteX6" fmla="*/ 241317 w 525901"/>
                <a:gd name="connsiteY6" fmla="*/ 584650 h 585378"/>
                <a:gd name="connsiteX7" fmla="*/ 53934 w 525901"/>
                <a:gd name="connsiteY7" fmla="*/ 583481 h 585378"/>
                <a:gd name="connsiteX8" fmla="*/ 0 w 525901"/>
                <a:gd name="connsiteY8" fmla="*/ 530752 h 585378"/>
                <a:gd name="connsiteX9" fmla="*/ 45 w 525901"/>
                <a:gd name="connsiteY9" fmla="*/ 247797 h 585378"/>
                <a:gd name="connsiteX10" fmla="*/ 13819 w 525901"/>
                <a:gd name="connsiteY10" fmla="*/ 233408 h 585378"/>
                <a:gd name="connsiteX11" fmla="*/ 213416 w 525901"/>
                <a:gd name="connsiteY11" fmla="*/ 234042 h 585378"/>
                <a:gd name="connsiteX12" fmla="*/ 234376 w 525901"/>
                <a:gd name="connsiteY12" fmla="*/ 213527 h 585378"/>
                <a:gd name="connsiteX13" fmla="*/ 234339 w 525901"/>
                <a:gd name="connsiteY13" fmla="*/ 20208 h 585378"/>
                <a:gd name="connsiteX14" fmla="*/ 239840 w 525901"/>
                <a:gd name="connsiteY14" fmla="*/ 572 h 585378"/>
                <a:gd name="connsiteX15" fmla="*/ 254837 w 525901"/>
                <a:gd name="connsiteY15" fmla="*/ 13829 h 585378"/>
                <a:gd name="connsiteX16" fmla="*/ 401733 w 525901"/>
                <a:gd name="connsiteY16" fmla="*/ 261000 h 585378"/>
                <a:gd name="connsiteX17" fmla="*/ 456808 w 525901"/>
                <a:gd name="connsiteY17" fmla="*/ 292969 h 585378"/>
                <a:gd name="connsiteX18" fmla="*/ 497214 w 525901"/>
                <a:gd name="connsiteY18" fmla="*/ 290957 h 58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25901" h="585378">
                  <a:moveTo>
                    <a:pt x="497214" y="290957"/>
                  </a:moveTo>
                  <a:cubicBezTo>
                    <a:pt x="525685" y="293186"/>
                    <a:pt x="525839" y="293186"/>
                    <a:pt x="525830" y="321821"/>
                  </a:cubicBezTo>
                  <a:cubicBezTo>
                    <a:pt x="525803" y="382551"/>
                    <a:pt x="524924" y="443290"/>
                    <a:pt x="525875" y="504012"/>
                  </a:cubicBezTo>
                  <a:cubicBezTo>
                    <a:pt x="526138" y="520712"/>
                    <a:pt x="524752" y="529973"/>
                    <a:pt x="504843" y="525768"/>
                  </a:cubicBezTo>
                  <a:cubicBezTo>
                    <a:pt x="500603" y="524871"/>
                    <a:pt x="412126" y="527263"/>
                    <a:pt x="373506" y="525632"/>
                  </a:cubicBezTo>
                  <a:cubicBezTo>
                    <a:pt x="364327" y="525243"/>
                    <a:pt x="359932" y="532428"/>
                    <a:pt x="355827" y="538001"/>
                  </a:cubicBezTo>
                  <a:cubicBezTo>
                    <a:pt x="327030" y="577147"/>
                    <a:pt x="289950" y="588574"/>
                    <a:pt x="241317" y="584650"/>
                  </a:cubicBezTo>
                  <a:cubicBezTo>
                    <a:pt x="179227" y="579630"/>
                    <a:pt x="116431" y="583472"/>
                    <a:pt x="53934" y="583481"/>
                  </a:cubicBezTo>
                  <a:cubicBezTo>
                    <a:pt x="35784" y="583481"/>
                    <a:pt x="-27" y="548485"/>
                    <a:pt x="0" y="530752"/>
                  </a:cubicBezTo>
                  <a:cubicBezTo>
                    <a:pt x="118" y="436431"/>
                    <a:pt x="517" y="342119"/>
                    <a:pt x="45" y="247797"/>
                  </a:cubicBezTo>
                  <a:cubicBezTo>
                    <a:pt x="-9" y="236380"/>
                    <a:pt x="1115" y="233226"/>
                    <a:pt x="13819" y="233408"/>
                  </a:cubicBezTo>
                  <a:cubicBezTo>
                    <a:pt x="80339" y="234350"/>
                    <a:pt x="146887" y="233616"/>
                    <a:pt x="213416" y="234042"/>
                  </a:cubicBezTo>
                  <a:cubicBezTo>
                    <a:pt x="228323" y="234142"/>
                    <a:pt x="234929" y="232665"/>
                    <a:pt x="234376" y="213527"/>
                  </a:cubicBezTo>
                  <a:cubicBezTo>
                    <a:pt x="232518" y="149136"/>
                    <a:pt x="233850" y="84654"/>
                    <a:pt x="234339" y="20208"/>
                  </a:cubicBezTo>
                  <a:cubicBezTo>
                    <a:pt x="234394" y="13430"/>
                    <a:pt x="229700" y="3707"/>
                    <a:pt x="239840" y="572"/>
                  </a:cubicBezTo>
                  <a:cubicBezTo>
                    <a:pt x="250125" y="-2608"/>
                    <a:pt x="251484" y="8256"/>
                    <a:pt x="254837" y="13829"/>
                  </a:cubicBezTo>
                  <a:cubicBezTo>
                    <a:pt x="304258" y="95954"/>
                    <a:pt x="354287" y="177743"/>
                    <a:pt x="401733" y="261000"/>
                  </a:cubicBezTo>
                  <a:cubicBezTo>
                    <a:pt x="415126" y="284506"/>
                    <a:pt x="429479" y="296902"/>
                    <a:pt x="456808" y="292969"/>
                  </a:cubicBezTo>
                  <a:cubicBezTo>
                    <a:pt x="470093" y="291066"/>
                    <a:pt x="483739" y="291555"/>
                    <a:pt x="497214" y="290957"/>
                  </a:cubicBezTo>
                  <a:close/>
                </a:path>
              </a:pathLst>
            </a:custGeom>
            <a:solidFill>
              <a:srgbClr val="FCFBFE"/>
            </a:solidFill>
            <a:ln w="904" cap="flat">
              <a:noFill/>
              <a:prstDash val="solid"/>
              <a:miter/>
            </a:ln>
          </p:spPr>
          <p:txBody>
            <a:bodyPr rtlCol="0" anchor="ctr"/>
            <a:lstStyle/>
            <a:p>
              <a:pPr algn="r" rtl="1"/>
              <a:endParaRPr lang="ko-KR" altLang="en-US">
                <a:cs typeface="B Nazanin" panose="00000700000000000000" pitchFamily="2" charset="-78"/>
              </a:endParaRPr>
            </a:p>
          </p:txBody>
        </p:sp>
        <p:sp>
          <p:nvSpPr>
            <p:cNvPr id="51" name="자유형: 도형 50">
              <a:extLst>
                <a:ext uri="{FF2B5EF4-FFF2-40B4-BE49-F238E27FC236}">
                  <a16:creationId xmlns:a16="http://schemas.microsoft.com/office/drawing/2014/main" id="{4E795F8C-4BAD-48F5-8449-0FF630C85EF2}"/>
                </a:ext>
              </a:extLst>
            </p:cNvPr>
            <p:cNvSpPr/>
            <p:nvPr/>
          </p:nvSpPr>
          <p:spPr>
            <a:xfrm rot="117423">
              <a:off x="6531823" y="2667979"/>
              <a:ext cx="117304" cy="350713"/>
            </a:xfrm>
            <a:custGeom>
              <a:avLst/>
              <a:gdLst>
                <a:gd name="connsiteX0" fmla="*/ 116225 w 117304"/>
                <a:gd name="connsiteY0" fmla="*/ 343712 h 350713"/>
                <a:gd name="connsiteX1" fmla="*/ 106974 w 117304"/>
                <a:gd name="connsiteY1" fmla="*/ 350699 h 350713"/>
                <a:gd name="connsiteX2" fmla="*/ 12888 w 117304"/>
                <a:gd name="connsiteY2" fmla="*/ 350490 h 350713"/>
                <a:gd name="connsiteX3" fmla="*/ 3 w 117304"/>
                <a:gd name="connsiteY3" fmla="*/ 336037 h 350713"/>
                <a:gd name="connsiteX4" fmla="*/ 120 w 117304"/>
                <a:gd name="connsiteY4" fmla="*/ 141505 h 350713"/>
                <a:gd name="connsiteX5" fmla="*/ 30 w 117304"/>
                <a:gd name="connsiteY5" fmla="*/ 16664 h 350713"/>
                <a:gd name="connsiteX6" fmla="*/ 17219 w 117304"/>
                <a:gd name="connsiteY6" fmla="*/ 118 h 350713"/>
                <a:gd name="connsiteX7" fmla="*/ 103204 w 117304"/>
                <a:gd name="connsiteY7" fmla="*/ 263 h 350713"/>
                <a:gd name="connsiteX8" fmla="*/ 117304 w 117304"/>
                <a:gd name="connsiteY8" fmla="*/ 12215 h 350713"/>
                <a:gd name="connsiteX9" fmla="*/ 116216 w 117304"/>
                <a:gd name="connsiteY9" fmla="*/ 339608 h 350713"/>
                <a:gd name="connsiteX10" fmla="*/ 116225 w 117304"/>
                <a:gd name="connsiteY10" fmla="*/ 343712 h 35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304" h="350713">
                  <a:moveTo>
                    <a:pt x="116225" y="343712"/>
                  </a:moveTo>
                  <a:cubicBezTo>
                    <a:pt x="116733" y="350844"/>
                    <a:pt x="112438" y="350771"/>
                    <a:pt x="106974" y="350699"/>
                  </a:cubicBezTo>
                  <a:cubicBezTo>
                    <a:pt x="75612" y="350327"/>
                    <a:pt x="44232" y="349747"/>
                    <a:pt x="12888" y="350490"/>
                  </a:cubicBezTo>
                  <a:cubicBezTo>
                    <a:pt x="999" y="350771"/>
                    <a:pt x="-61" y="346032"/>
                    <a:pt x="3" y="336037"/>
                  </a:cubicBezTo>
                  <a:cubicBezTo>
                    <a:pt x="410" y="271193"/>
                    <a:pt x="129" y="206349"/>
                    <a:pt x="120" y="141505"/>
                  </a:cubicBezTo>
                  <a:cubicBezTo>
                    <a:pt x="120" y="99894"/>
                    <a:pt x="564" y="58275"/>
                    <a:pt x="30" y="16664"/>
                  </a:cubicBezTo>
                  <a:cubicBezTo>
                    <a:pt x="-133" y="3697"/>
                    <a:pt x="2422" y="-815"/>
                    <a:pt x="17219" y="118"/>
                  </a:cubicBezTo>
                  <a:cubicBezTo>
                    <a:pt x="45772" y="1921"/>
                    <a:pt x="74533" y="435"/>
                    <a:pt x="103204" y="263"/>
                  </a:cubicBezTo>
                  <a:cubicBezTo>
                    <a:pt x="111368" y="218"/>
                    <a:pt x="117376" y="716"/>
                    <a:pt x="117304" y="12215"/>
                  </a:cubicBezTo>
                  <a:cubicBezTo>
                    <a:pt x="116615" y="121343"/>
                    <a:pt x="116497" y="230480"/>
                    <a:pt x="116216" y="339608"/>
                  </a:cubicBezTo>
                  <a:cubicBezTo>
                    <a:pt x="116207" y="340976"/>
                    <a:pt x="116216" y="342344"/>
                    <a:pt x="116225" y="343712"/>
                  </a:cubicBezTo>
                  <a:close/>
                </a:path>
              </a:pathLst>
            </a:custGeom>
            <a:solidFill>
              <a:srgbClr val="37379A"/>
            </a:solidFill>
            <a:ln w="904" cap="flat">
              <a:noFill/>
              <a:prstDash val="solid"/>
              <a:miter/>
            </a:ln>
          </p:spPr>
          <p:txBody>
            <a:bodyPr rtlCol="0" anchor="ctr"/>
            <a:lstStyle/>
            <a:p>
              <a:pPr algn="r" rtl="1"/>
              <a:endParaRPr lang="ko-KR" altLang="en-US">
                <a:cs typeface="B Nazanin" panose="00000700000000000000" pitchFamily="2" charset="-78"/>
              </a:endParaRPr>
            </a:p>
          </p:txBody>
        </p:sp>
      </p:grpSp>
      <p:grpSp>
        <p:nvGrpSpPr>
          <p:cNvPr id="52" name="그룹 51">
            <a:extLst>
              <a:ext uri="{FF2B5EF4-FFF2-40B4-BE49-F238E27FC236}">
                <a16:creationId xmlns:a16="http://schemas.microsoft.com/office/drawing/2014/main" id="{40D17CA0-2F2D-49CC-952C-A463A75A800B}"/>
              </a:ext>
            </a:extLst>
          </p:cNvPr>
          <p:cNvGrpSpPr/>
          <p:nvPr/>
        </p:nvGrpSpPr>
        <p:grpSpPr>
          <a:xfrm rot="19444745">
            <a:off x="5269883" y="2805889"/>
            <a:ext cx="820574" cy="715636"/>
            <a:chOff x="5045147" y="3017958"/>
            <a:chExt cx="820574" cy="715636"/>
          </a:xfrm>
        </p:grpSpPr>
        <p:sp>
          <p:nvSpPr>
            <p:cNvPr id="53" name="자유형: 도형 52">
              <a:extLst>
                <a:ext uri="{FF2B5EF4-FFF2-40B4-BE49-F238E27FC236}">
                  <a16:creationId xmlns:a16="http://schemas.microsoft.com/office/drawing/2014/main" id="{65530565-D4EE-40DE-B539-68EF77A9C537}"/>
                </a:ext>
              </a:extLst>
            </p:cNvPr>
            <p:cNvSpPr/>
            <p:nvPr/>
          </p:nvSpPr>
          <p:spPr>
            <a:xfrm rot="117423">
              <a:off x="5045147" y="3017958"/>
              <a:ext cx="591975" cy="701881"/>
            </a:xfrm>
            <a:custGeom>
              <a:avLst/>
              <a:gdLst>
                <a:gd name="connsiteX0" fmla="*/ 591547 w 591975"/>
                <a:gd name="connsiteY0" fmla="*/ 605108 h 701881"/>
                <a:gd name="connsiteX1" fmla="*/ 591121 w 591975"/>
                <a:gd name="connsiteY1" fmla="*/ 311262 h 701881"/>
                <a:gd name="connsiteX2" fmla="*/ 582468 w 591975"/>
                <a:gd name="connsiteY2" fmla="*/ 293555 h 701881"/>
                <a:gd name="connsiteX3" fmla="*/ 543295 w 591975"/>
                <a:gd name="connsiteY3" fmla="*/ 292568 h 701881"/>
                <a:gd name="connsiteX4" fmla="*/ 500679 w 591975"/>
                <a:gd name="connsiteY4" fmla="*/ 270004 h 701881"/>
                <a:gd name="connsiteX5" fmla="*/ 349877 w 591975"/>
                <a:gd name="connsiteY5" fmla="*/ 15956 h 701881"/>
                <a:gd name="connsiteX6" fmla="*/ 322239 w 591975"/>
                <a:gd name="connsiteY6" fmla="*/ 44 h 701881"/>
                <a:gd name="connsiteX7" fmla="*/ 254713 w 591975"/>
                <a:gd name="connsiteY7" fmla="*/ 325 h 701881"/>
                <a:gd name="connsiteX8" fmla="*/ 235041 w 591975"/>
                <a:gd name="connsiteY8" fmla="*/ 18239 h 701881"/>
                <a:gd name="connsiteX9" fmla="*/ 235992 w 591975"/>
                <a:gd name="connsiteY9" fmla="*/ 208613 h 701881"/>
                <a:gd name="connsiteX10" fmla="*/ 211825 w 591975"/>
                <a:gd name="connsiteY10" fmla="*/ 234293 h 701881"/>
                <a:gd name="connsiteX11" fmla="*/ 25385 w 591975"/>
                <a:gd name="connsiteY11" fmla="*/ 233378 h 701881"/>
                <a:gd name="connsiteX12" fmla="*/ 1127 w 591975"/>
                <a:gd name="connsiteY12" fmla="*/ 257780 h 701881"/>
                <a:gd name="connsiteX13" fmla="*/ 185 w 591975"/>
                <a:gd name="connsiteY13" fmla="*/ 572922 h 701881"/>
                <a:gd name="connsiteX14" fmla="*/ 32027 w 591975"/>
                <a:gd name="connsiteY14" fmla="*/ 660320 h 701881"/>
                <a:gd name="connsiteX15" fmla="*/ 64721 w 591975"/>
                <a:gd name="connsiteY15" fmla="*/ 688202 h 701881"/>
                <a:gd name="connsiteX16" fmla="*/ 95666 w 591975"/>
                <a:gd name="connsiteY16" fmla="*/ 701160 h 701881"/>
                <a:gd name="connsiteX17" fmla="*/ 318742 w 591975"/>
                <a:gd name="connsiteY17" fmla="*/ 701704 h 701881"/>
                <a:gd name="connsiteX18" fmla="*/ 438055 w 591975"/>
                <a:gd name="connsiteY18" fmla="*/ 656378 h 701881"/>
                <a:gd name="connsiteX19" fmla="*/ 472398 w 591975"/>
                <a:gd name="connsiteY19" fmla="*/ 642596 h 701881"/>
                <a:gd name="connsiteX20" fmla="*/ 578508 w 591975"/>
                <a:gd name="connsiteY20" fmla="*/ 642034 h 701881"/>
                <a:gd name="connsiteX21" fmla="*/ 591547 w 591975"/>
                <a:gd name="connsiteY21" fmla="*/ 605108 h 701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1975" h="701881">
                  <a:moveTo>
                    <a:pt x="591547" y="605108"/>
                  </a:moveTo>
                  <a:cubicBezTo>
                    <a:pt x="591294" y="591570"/>
                    <a:pt x="591294" y="313264"/>
                    <a:pt x="591121" y="311262"/>
                  </a:cubicBezTo>
                  <a:cubicBezTo>
                    <a:pt x="590079" y="299436"/>
                    <a:pt x="593921" y="292975"/>
                    <a:pt x="582468" y="293555"/>
                  </a:cubicBezTo>
                  <a:cubicBezTo>
                    <a:pt x="569510" y="294217"/>
                    <a:pt x="561019" y="292767"/>
                    <a:pt x="543295" y="292568"/>
                  </a:cubicBezTo>
                  <a:cubicBezTo>
                    <a:pt x="522635" y="292341"/>
                    <a:pt x="509124" y="288671"/>
                    <a:pt x="500679" y="270004"/>
                  </a:cubicBezTo>
                  <a:cubicBezTo>
                    <a:pt x="498440" y="265057"/>
                    <a:pt x="396897" y="96205"/>
                    <a:pt x="349877" y="15956"/>
                  </a:cubicBezTo>
                  <a:cubicBezTo>
                    <a:pt x="343126" y="4430"/>
                    <a:pt x="335361" y="-482"/>
                    <a:pt x="322239" y="44"/>
                  </a:cubicBezTo>
                  <a:cubicBezTo>
                    <a:pt x="299740" y="941"/>
                    <a:pt x="279895" y="1240"/>
                    <a:pt x="254713" y="325"/>
                  </a:cubicBezTo>
                  <a:cubicBezTo>
                    <a:pt x="238602" y="-1252"/>
                    <a:pt x="234814" y="2626"/>
                    <a:pt x="235041" y="18239"/>
                  </a:cubicBezTo>
                  <a:cubicBezTo>
                    <a:pt x="235947" y="81688"/>
                    <a:pt x="235294" y="145155"/>
                    <a:pt x="235992" y="208613"/>
                  </a:cubicBezTo>
                  <a:cubicBezTo>
                    <a:pt x="236182" y="226156"/>
                    <a:pt x="233156" y="234864"/>
                    <a:pt x="211825" y="234293"/>
                  </a:cubicBezTo>
                  <a:cubicBezTo>
                    <a:pt x="149718" y="232617"/>
                    <a:pt x="87528" y="234076"/>
                    <a:pt x="25385" y="233378"/>
                  </a:cubicBezTo>
                  <a:cubicBezTo>
                    <a:pt x="7389" y="233178"/>
                    <a:pt x="-1419" y="237782"/>
                    <a:pt x="1127" y="257780"/>
                  </a:cubicBezTo>
                  <a:cubicBezTo>
                    <a:pt x="2912" y="271853"/>
                    <a:pt x="2314" y="482207"/>
                    <a:pt x="185" y="572922"/>
                  </a:cubicBezTo>
                  <a:cubicBezTo>
                    <a:pt x="-667" y="609385"/>
                    <a:pt x="130" y="636923"/>
                    <a:pt x="32027" y="660320"/>
                  </a:cubicBezTo>
                  <a:cubicBezTo>
                    <a:pt x="42792" y="668956"/>
                    <a:pt x="54209" y="678053"/>
                    <a:pt x="64721" y="688202"/>
                  </a:cubicBezTo>
                  <a:cubicBezTo>
                    <a:pt x="75486" y="696838"/>
                    <a:pt x="82925" y="701224"/>
                    <a:pt x="95666" y="701160"/>
                  </a:cubicBezTo>
                  <a:cubicBezTo>
                    <a:pt x="170024" y="700789"/>
                    <a:pt x="244383" y="700979"/>
                    <a:pt x="318742" y="701704"/>
                  </a:cubicBezTo>
                  <a:cubicBezTo>
                    <a:pt x="392049" y="702420"/>
                    <a:pt x="392421" y="703172"/>
                    <a:pt x="438055" y="656378"/>
                  </a:cubicBezTo>
                  <a:cubicBezTo>
                    <a:pt x="448222" y="645948"/>
                    <a:pt x="458570" y="642451"/>
                    <a:pt x="472398" y="642596"/>
                  </a:cubicBezTo>
                  <a:cubicBezTo>
                    <a:pt x="507765" y="642967"/>
                    <a:pt x="543132" y="642297"/>
                    <a:pt x="578508" y="642034"/>
                  </a:cubicBezTo>
                  <a:cubicBezTo>
                    <a:pt x="594782" y="633987"/>
                    <a:pt x="591928" y="625333"/>
                    <a:pt x="591547" y="605108"/>
                  </a:cubicBezTo>
                  <a:close/>
                </a:path>
              </a:pathLst>
            </a:custGeom>
            <a:solidFill>
              <a:srgbClr val="020286"/>
            </a:solidFill>
            <a:ln w="904" cap="flat">
              <a:noFill/>
              <a:prstDash val="solid"/>
              <a:miter/>
            </a:ln>
          </p:spPr>
          <p:txBody>
            <a:bodyPr rtlCol="0" anchor="ctr"/>
            <a:lstStyle/>
            <a:p>
              <a:pPr algn="r" rtl="1"/>
              <a:endParaRPr lang="ko-KR" altLang="en-US">
                <a:cs typeface="B Nazanin" panose="00000700000000000000" pitchFamily="2" charset="-78"/>
              </a:endParaRPr>
            </a:p>
          </p:txBody>
        </p:sp>
        <p:sp>
          <p:nvSpPr>
            <p:cNvPr id="54" name="자유형: 도형 53">
              <a:extLst>
                <a:ext uri="{FF2B5EF4-FFF2-40B4-BE49-F238E27FC236}">
                  <a16:creationId xmlns:a16="http://schemas.microsoft.com/office/drawing/2014/main" id="{77F2ABD4-116C-49C1-A368-8C70F40D249C}"/>
                </a:ext>
              </a:extLst>
            </p:cNvPr>
            <p:cNvSpPr/>
            <p:nvPr/>
          </p:nvSpPr>
          <p:spPr>
            <a:xfrm rot="117423">
              <a:off x="5045243" y="3021438"/>
              <a:ext cx="820478" cy="702224"/>
            </a:xfrm>
            <a:custGeom>
              <a:avLst/>
              <a:gdLst>
                <a:gd name="connsiteX0" fmla="*/ 820187 w 820478"/>
                <a:gd name="connsiteY0" fmla="*/ 683789 h 702224"/>
                <a:gd name="connsiteX1" fmla="*/ 820477 w 820478"/>
                <a:gd name="connsiteY1" fmla="*/ 253739 h 702224"/>
                <a:gd name="connsiteX2" fmla="*/ 801013 w 820478"/>
                <a:gd name="connsiteY2" fmla="*/ 233994 h 702224"/>
                <a:gd name="connsiteX3" fmla="*/ 622873 w 820478"/>
                <a:gd name="connsiteY3" fmla="*/ 233894 h 702224"/>
                <a:gd name="connsiteX4" fmla="*/ 585703 w 820478"/>
                <a:gd name="connsiteY4" fmla="*/ 269905 h 702224"/>
                <a:gd name="connsiteX5" fmla="*/ 578426 w 820478"/>
                <a:gd name="connsiteY5" fmla="*/ 292631 h 702224"/>
                <a:gd name="connsiteX6" fmla="*/ 543286 w 820478"/>
                <a:gd name="connsiteY6" fmla="*/ 292568 h 702224"/>
                <a:gd name="connsiteX7" fmla="*/ 500669 w 820478"/>
                <a:gd name="connsiteY7" fmla="*/ 270004 h 702224"/>
                <a:gd name="connsiteX8" fmla="*/ 349868 w 820478"/>
                <a:gd name="connsiteY8" fmla="*/ 15956 h 702224"/>
                <a:gd name="connsiteX9" fmla="*/ 322230 w 820478"/>
                <a:gd name="connsiteY9" fmla="*/ 44 h 702224"/>
                <a:gd name="connsiteX10" fmla="*/ 254704 w 820478"/>
                <a:gd name="connsiteY10" fmla="*/ 325 h 702224"/>
                <a:gd name="connsiteX11" fmla="*/ 235032 w 820478"/>
                <a:gd name="connsiteY11" fmla="*/ 18239 h 702224"/>
                <a:gd name="connsiteX12" fmla="*/ 235983 w 820478"/>
                <a:gd name="connsiteY12" fmla="*/ 208613 h 702224"/>
                <a:gd name="connsiteX13" fmla="*/ 211816 w 820478"/>
                <a:gd name="connsiteY13" fmla="*/ 234293 h 702224"/>
                <a:gd name="connsiteX14" fmla="*/ 25376 w 820478"/>
                <a:gd name="connsiteY14" fmla="*/ 233378 h 702224"/>
                <a:gd name="connsiteX15" fmla="*/ 1127 w 820478"/>
                <a:gd name="connsiteY15" fmla="*/ 257790 h 702224"/>
                <a:gd name="connsiteX16" fmla="*/ 185 w 820478"/>
                <a:gd name="connsiteY16" fmla="*/ 572931 h 702224"/>
                <a:gd name="connsiteX17" fmla="*/ 32027 w 820478"/>
                <a:gd name="connsiteY17" fmla="*/ 660329 h 702224"/>
                <a:gd name="connsiteX18" fmla="*/ 64721 w 820478"/>
                <a:gd name="connsiteY18" fmla="*/ 688211 h 702224"/>
                <a:gd name="connsiteX19" fmla="*/ 95666 w 820478"/>
                <a:gd name="connsiteY19" fmla="*/ 701169 h 702224"/>
                <a:gd name="connsiteX20" fmla="*/ 318742 w 820478"/>
                <a:gd name="connsiteY20" fmla="*/ 701713 h 702224"/>
                <a:gd name="connsiteX21" fmla="*/ 438055 w 820478"/>
                <a:gd name="connsiteY21" fmla="*/ 656387 h 702224"/>
                <a:gd name="connsiteX22" fmla="*/ 472398 w 820478"/>
                <a:gd name="connsiteY22" fmla="*/ 642605 h 702224"/>
                <a:gd name="connsiteX23" fmla="*/ 578508 w 820478"/>
                <a:gd name="connsiteY23" fmla="*/ 642043 h 702224"/>
                <a:gd name="connsiteX24" fmla="*/ 585086 w 820478"/>
                <a:gd name="connsiteY24" fmla="*/ 684034 h 702224"/>
                <a:gd name="connsiteX25" fmla="*/ 602720 w 820478"/>
                <a:gd name="connsiteY25" fmla="*/ 702220 h 702224"/>
                <a:gd name="connsiteX26" fmla="*/ 803351 w 820478"/>
                <a:gd name="connsiteY26" fmla="*/ 701369 h 702224"/>
                <a:gd name="connsiteX27" fmla="*/ 820187 w 820478"/>
                <a:gd name="connsiteY27" fmla="*/ 683789 h 702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20478" h="702224">
                  <a:moveTo>
                    <a:pt x="820187" y="683789"/>
                  </a:moveTo>
                  <a:cubicBezTo>
                    <a:pt x="819707" y="662631"/>
                    <a:pt x="819825" y="375934"/>
                    <a:pt x="820477" y="253739"/>
                  </a:cubicBezTo>
                  <a:cubicBezTo>
                    <a:pt x="820559" y="239105"/>
                    <a:pt x="816916" y="233758"/>
                    <a:pt x="801013" y="233994"/>
                  </a:cubicBezTo>
                  <a:cubicBezTo>
                    <a:pt x="741651" y="234864"/>
                    <a:pt x="682253" y="234184"/>
                    <a:pt x="622873" y="233894"/>
                  </a:cubicBezTo>
                  <a:cubicBezTo>
                    <a:pt x="586065" y="233722"/>
                    <a:pt x="586101" y="233568"/>
                    <a:pt x="585703" y="269905"/>
                  </a:cubicBezTo>
                  <a:cubicBezTo>
                    <a:pt x="585603" y="278758"/>
                    <a:pt x="587225" y="288698"/>
                    <a:pt x="578426" y="292631"/>
                  </a:cubicBezTo>
                  <a:cubicBezTo>
                    <a:pt x="568096" y="293555"/>
                    <a:pt x="558029" y="292731"/>
                    <a:pt x="543286" y="292568"/>
                  </a:cubicBezTo>
                  <a:cubicBezTo>
                    <a:pt x="522625" y="292341"/>
                    <a:pt x="509115" y="288671"/>
                    <a:pt x="500669" y="270004"/>
                  </a:cubicBezTo>
                  <a:cubicBezTo>
                    <a:pt x="498431" y="265057"/>
                    <a:pt x="396888" y="96205"/>
                    <a:pt x="349868" y="15956"/>
                  </a:cubicBezTo>
                  <a:cubicBezTo>
                    <a:pt x="343117" y="4430"/>
                    <a:pt x="335351" y="-482"/>
                    <a:pt x="322230" y="44"/>
                  </a:cubicBezTo>
                  <a:cubicBezTo>
                    <a:pt x="299731" y="941"/>
                    <a:pt x="279886" y="1240"/>
                    <a:pt x="254704" y="325"/>
                  </a:cubicBezTo>
                  <a:cubicBezTo>
                    <a:pt x="238593" y="-1252"/>
                    <a:pt x="234805" y="2626"/>
                    <a:pt x="235032" y="18239"/>
                  </a:cubicBezTo>
                  <a:cubicBezTo>
                    <a:pt x="235938" y="81688"/>
                    <a:pt x="235285" y="145155"/>
                    <a:pt x="235983" y="208613"/>
                  </a:cubicBezTo>
                  <a:cubicBezTo>
                    <a:pt x="236173" y="226156"/>
                    <a:pt x="233147" y="234864"/>
                    <a:pt x="211816" y="234293"/>
                  </a:cubicBezTo>
                  <a:cubicBezTo>
                    <a:pt x="149708" y="232617"/>
                    <a:pt x="87519" y="234076"/>
                    <a:pt x="25376" y="233378"/>
                  </a:cubicBezTo>
                  <a:cubicBezTo>
                    <a:pt x="7389" y="233188"/>
                    <a:pt x="-1419" y="237791"/>
                    <a:pt x="1127" y="257790"/>
                  </a:cubicBezTo>
                  <a:cubicBezTo>
                    <a:pt x="2912" y="271862"/>
                    <a:pt x="2314" y="482207"/>
                    <a:pt x="185" y="572931"/>
                  </a:cubicBezTo>
                  <a:cubicBezTo>
                    <a:pt x="-667" y="609394"/>
                    <a:pt x="130" y="636932"/>
                    <a:pt x="32027" y="660329"/>
                  </a:cubicBezTo>
                  <a:cubicBezTo>
                    <a:pt x="42792" y="668965"/>
                    <a:pt x="54209" y="678062"/>
                    <a:pt x="64721" y="688211"/>
                  </a:cubicBezTo>
                  <a:cubicBezTo>
                    <a:pt x="75486" y="696847"/>
                    <a:pt x="82925" y="701233"/>
                    <a:pt x="95666" y="701169"/>
                  </a:cubicBezTo>
                  <a:cubicBezTo>
                    <a:pt x="170024" y="700798"/>
                    <a:pt x="244383" y="700988"/>
                    <a:pt x="318742" y="701713"/>
                  </a:cubicBezTo>
                  <a:cubicBezTo>
                    <a:pt x="392049" y="702429"/>
                    <a:pt x="392421" y="703181"/>
                    <a:pt x="438055" y="656387"/>
                  </a:cubicBezTo>
                  <a:cubicBezTo>
                    <a:pt x="448222" y="645957"/>
                    <a:pt x="458570" y="642460"/>
                    <a:pt x="472398" y="642605"/>
                  </a:cubicBezTo>
                  <a:cubicBezTo>
                    <a:pt x="507765" y="642976"/>
                    <a:pt x="543132" y="642306"/>
                    <a:pt x="578508" y="642043"/>
                  </a:cubicBezTo>
                  <a:cubicBezTo>
                    <a:pt x="593061" y="653968"/>
                    <a:pt x="583954" y="670043"/>
                    <a:pt x="585086" y="684034"/>
                  </a:cubicBezTo>
                  <a:cubicBezTo>
                    <a:pt x="586110" y="696629"/>
                    <a:pt x="588720" y="702411"/>
                    <a:pt x="602720" y="702220"/>
                  </a:cubicBezTo>
                  <a:cubicBezTo>
                    <a:pt x="669594" y="701287"/>
                    <a:pt x="736486" y="700444"/>
                    <a:pt x="803351" y="701369"/>
                  </a:cubicBezTo>
                  <a:cubicBezTo>
                    <a:pt x="818828" y="701586"/>
                    <a:pt x="820459" y="695687"/>
                    <a:pt x="820187" y="683789"/>
                  </a:cubicBezTo>
                  <a:close/>
                </a:path>
              </a:pathLst>
            </a:custGeom>
            <a:solidFill>
              <a:srgbClr val="37379A"/>
            </a:solidFill>
            <a:ln w="904" cap="flat">
              <a:noFill/>
              <a:prstDash val="solid"/>
              <a:miter/>
            </a:ln>
          </p:spPr>
          <p:txBody>
            <a:bodyPr rtlCol="0" anchor="ctr"/>
            <a:lstStyle/>
            <a:p>
              <a:pPr algn="r" rtl="1"/>
              <a:endParaRPr lang="ko-KR" altLang="en-US">
                <a:cs typeface="B Nazanin" panose="00000700000000000000" pitchFamily="2" charset="-78"/>
              </a:endParaRPr>
            </a:p>
          </p:txBody>
        </p:sp>
        <p:sp>
          <p:nvSpPr>
            <p:cNvPr id="55" name="자유형: 도형 54">
              <a:extLst>
                <a:ext uri="{FF2B5EF4-FFF2-40B4-BE49-F238E27FC236}">
                  <a16:creationId xmlns:a16="http://schemas.microsoft.com/office/drawing/2014/main" id="{AB9A0790-5E92-4518-BDCA-858F1FE8A145}"/>
                </a:ext>
              </a:extLst>
            </p:cNvPr>
            <p:cNvSpPr/>
            <p:nvPr/>
          </p:nvSpPr>
          <p:spPr>
            <a:xfrm rot="117423">
              <a:off x="5626104" y="3265240"/>
              <a:ext cx="235461" cy="468354"/>
            </a:xfrm>
            <a:custGeom>
              <a:avLst/>
              <a:gdLst>
                <a:gd name="connsiteX0" fmla="*/ 686 w 235461"/>
                <a:gd name="connsiteY0" fmla="*/ 36034 h 468354"/>
                <a:gd name="connsiteX1" fmla="*/ 37856 w 235461"/>
                <a:gd name="connsiteY1" fmla="*/ 23 h 468354"/>
                <a:gd name="connsiteX2" fmla="*/ 215996 w 235461"/>
                <a:gd name="connsiteY2" fmla="*/ 123 h 468354"/>
                <a:gd name="connsiteX3" fmla="*/ 235460 w 235461"/>
                <a:gd name="connsiteY3" fmla="*/ 19868 h 468354"/>
                <a:gd name="connsiteX4" fmla="*/ 235170 w 235461"/>
                <a:gd name="connsiteY4" fmla="*/ 449918 h 468354"/>
                <a:gd name="connsiteX5" fmla="*/ 218334 w 235461"/>
                <a:gd name="connsiteY5" fmla="*/ 467498 h 468354"/>
                <a:gd name="connsiteX6" fmla="*/ 17703 w 235461"/>
                <a:gd name="connsiteY6" fmla="*/ 468349 h 468354"/>
                <a:gd name="connsiteX7" fmla="*/ 70 w 235461"/>
                <a:gd name="connsiteY7" fmla="*/ 450163 h 468354"/>
                <a:gd name="connsiteX8" fmla="*/ 686 w 235461"/>
                <a:gd name="connsiteY8" fmla="*/ 36034 h 468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461" h="468354">
                  <a:moveTo>
                    <a:pt x="686" y="36034"/>
                  </a:moveTo>
                  <a:cubicBezTo>
                    <a:pt x="1085" y="-303"/>
                    <a:pt x="1057" y="-149"/>
                    <a:pt x="37856" y="23"/>
                  </a:cubicBezTo>
                  <a:cubicBezTo>
                    <a:pt x="97236" y="304"/>
                    <a:pt x="156625" y="993"/>
                    <a:pt x="215996" y="123"/>
                  </a:cubicBezTo>
                  <a:cubicBezTo>
                    <a:pt x="231899" y="-113"/>
                    <a:pt x="235533" y="5234"/>
                    <a:pt x="235460" y="19868"/>
                  </a:cubicBezTo>
                  <a:cubicBezTo>
                    <a:pt x="234808" y="142054"/>
                    <a:pt x="234690" y="428760"/>
                    <a:pt x="235170" y="449918"/>
                  </a:cubicBezTo>
                  <a:cubicBezTo>
                    <a:pt x="235442" y="461807"/>
                    <a:pt x="233811" y="467715"/>
                    <a:pt x="218334" y="467498"/>
                  </a:cubicBezTo>
                  <a:cubicBezTo>
                    <a:pt x="151469" y="466573"/>
                    <a:pt x="84577" y="467416"/>
                    <a:pt x="17703" y="468349"/>
                  </a:cubicBezTo>
                  <a:cubicBezTo>
                    <a:pt x="3703" y="468549"/>
                    <a:pt x="1094" y="462768"/>
                    <a:pt x="70" y="450163"/>
                  </a:cubicBezTo>
                  <a:cubicBezTo>
                    <a:pt x="-238" y="389940"/>
                    <a:pt x="568" y="46672"/>
                    <a:pt x="686" y="36034"/>
                  </a:cubicBezTo>
                  <a:close/>
                </a:path>
              </a:pathLst>
            </a:custGeom>
            <a:solidFill>
              <a:srgbClr val="0B1862"/>
            </a:solidFill>
            <a:ln w="904" cap="flat">
              <a:noFill/>
              <a:prstDash val="solid"/>
              <a:miter/>
            </a:ln>
          </p:spPr>
          <p:txBody>
            <a:bodyPr rtlCol="0" anchor="ctr"/>
            <a:lstStyle/>
            <a:p>
              <a:pPr algn="r" rtl="1"/>
              <a:endParaRPr lang="ko-KR" altLang="en-US">
                <a:cs typeface="B Nazanin" panose="00000700000000000000" pitchFamily="2" charset="-78"/>
              </a:endParaRPr>
            </a:p>
          </p:txBody>
        </p:sp>
        <p:sp>
          <p:nvSpPr>
            <p:cNvPr id="56" name="자유형: 도형 55">
              <a:extLst>
                <a:ext uri="{FF2B5EF4-FFF2-40B4-BE49-F238E27FC236}">
                  <a16:creationId xmlns:a16="http://schemas.microsoft.com/office/drawing/2014/main" id="{0A58E320-09FB-46F9-B96D-F2CFE96565F3}"/>
                </a:ext>
              </a:extLst>
            </p:cNvPr>
            <p:cNvSpPr/>
            <p:nvPr/>
          </p:nvSpPr>
          <p:spPr>
            <a:xfrm rot="117423">
              <a:off x="5832002" y="3608811"/>
              <a:ext cx="1736" cy="2230"/>
            </a:xfrm>
            <a:custGeom>
              <a:avLst/>
              <a:gdLst>
                <a:gd name="connsiteX0" fmla="*/ 776 w 1736"/>
                <a:gd name="connsiteY0" fmla="*/ 2218 h 2230"/>
                <a:gd name="connsiteX1" fmla="*/ 6 w 1736"/>
                <a:gd name="connsiteY1" fmla="*/ 849 h 2230"/>
                <a:gd name="connsiteX2" fmla="*/ 894 w 1736"/>
                <a:gd name="connsiteY2" fmla="*/ 25 h 2230"/>
                <a:gd name="connsiteX3" fmla="*/ 1728 w 1736"/>
                <a:gd name="connsiteY3" fmla="*/ 1393 h 2230"/>
                <a:gd name="connsiteX4" fmla="*/ 776 w 1736"/>
                <a:gd name="connsiteY4" fmla="*/ 2218 h 2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6" h="2230">
                  <a:moveTo>
                    <a:pt x="776" y="2218"/>
                  </a:moveTo>
                  <a:cubicBezTo>
                    <a:pt x="169" y="2009"/>
                    <a:pt x="-39" y="1484"/>
                    <a:pt x="6" y="849"/>
                  </a:cubicBezTo>
                  <a:cubicBezTo>
                    <a:pt x="42" y="333"/>
                    <a:pt x="287" y="-111"/>
                    <a:pt x="894" y="25"/>
                  </a:cubicBezTo>
                  <a:cubicBezTo>
                    <a:pt x="1583" y="179"/>
                    <a:pt x="1782" y="759"/>
                    <a:pt x="1728" y="1393"/>
                  </a:cubicBezTo>
                  <a:cubicBezTo>
                    <a:pt x="1691" y="1900"/>
                    <a:pt x="1474" y="2308"/>
                    <a:pt x="776" y="2218"/>
                  </a:cubicBezTo>
                  <a:close/>
                </a:path>
              </a:pathLst>
            </a:custGeom>
            <a:solidFill>
              <a:srgbClr val="0087B2"/>
            </a:solidFill>
            <a:ln w="904" cap="flat">
              <a:noFill/>
              <a:prstDash val="solid"/>
              <a:miter/>
            </a:ln>
          </p:spPr>
          <p:txBody>
            <a:bodyPr rtlCol="0" anchor="ctr"/>
            <a:lstStyle/>
            <a:p>
              <a:pPr algn="r" rtl="1"/>
              <a:endParaRPr lang="ko-KR" altLang="en-US">
                <a:cs typeface="B Nazanin" panose="00000700000000000000" pitchFamily="2" charset="-78"/>
              </a:endParaRPr>
            </a:p>
          </p:txBody>
        </p:sp>
        <p:sp>
          <p:nvSpPr>
            <p:cNvPr id="57" name="자유형: 도형 56">
              <a:extLst>
                <a:ext uri="{FF2B5EF4-FFF2-40B4-BE49-F238E27FC236}">
                  <a16:creationId xmlns:a16="http://schemas.microsoft.com/office/drawing/2014/main" id="{622ECA25-2430-4287-9593-7B53D62D6F64}"/>
                </a:ext>
              </a:extLst>
            </p:cNvPr>
            <p:cNvSpPr/>
            <p:nvPr/>
          </p:nvSpPr>
          <p:spPr>
            <a:xfrm rot="117423">
              <a:off x="5105083" y="3077194"/>
              <a:ext cx="525901" cy="585378"/>
            </a:xfrm>
            <a:custGeom>
              <a:avLst/>
              <a:gdLst>
                <a:gd name="connsiteX0" fmla="*/ 497214 w 525901"/>
                <a:gd name="connsiteY0" fmla="*/ 290957 h 585378"/>
                <a:gd name="connsiteX1" fmla="*/ 525830 w 525901"/>
                <a:gd name="connsiteY1" fmla="*/ 321821 h 585378"/>
                <a:gd name="connsiteX2" fmla="*/ 525875 w 525901"/>
                <a:gd name="connsiteY2" fmla="*/ 504012 h 585378"/>
                <a:gd name="connsiteX3" fmla="*/ 504843 w 525901"/>
                <a:gd name="connsiteY3" fmla="*/ 525768 h 585378"/>
                <a:gd name="connsiteX4" fmla="*/ 373506 w 525901"/>
                <a:gd name="connsiteY4" fmla="*/ 525632 h 585378"/>
                <a:gd name="connsiteX5" fmla="*/ 355827 w 525901"/>
                <a:gd name="connsiteY5" fmla="*/ 538001 h 585378"/>
                <a:gd name="connsiteX6" fmla="*/ 241317 w 525901"/>
                <a:gd name="connsiteY6" fmla="*/ 584650 h 585378"/>
                <a:gd name="connsiteX7" fmla="*/ 53934 w 525901"/>
                <a:gd name="connsiteY7" fmla="*/ 583481 h 585378"/>
                <a:gd name="connsiteX8" fmla="*/ 0 w 525901"/>
                <a:gd name="connsiteY8" fmla="*/ 530752 h 585378"/>
                <a:gd name="connsiteX9" fmla="*/ 45 w 525901"/>
                <a:gd name="connsiteY9" fmla="*/ 247797 h 585378"/>
                <a:gd name="connsiteX10" fmla="*/ 13819 w 525901"/>
                <a:gd name="connsiteY10" fmla="*/ 233408 h 585378"/>
                <a:gd name="connsiteX11" fmla="*/ 213416 w 525901"/>
                <a:gd name="connsiteY11" fmla="*/ 234042 h 585378"/>
                <a:gd name="connsiteX12" fmla="*/ 234376 w 525901"/>
                <a:gd name="connsiteY12" fmla="*/ 213527 h 585378"/>
                <a:gd name="connsiteX13" fmla="*/ 234339 w 525901"/>
                <a:gd name="connsiteY13" fmla="*/ 20208 h 585378"/>
                <a:gd name="connsiteX14" fmla="*/ 239840 w 525901"/>
                <a:gd name="connsiteY14" fmla="*/ 572 h 585378"/>
                <a:gd name="connsiteX15" fmla="*/ 254837 w 525901"/>
                <a:gd name="connsiteY15" fmla="*/ 13829 h 585378"/>
                <a:gd name="connsiteX16" fmla="*/ 401733 w 525901"/>
                <a:gd name="connsiteY16" fmla="*/ 261000 h 585378"/>
                <a:gd name="connsiteX17" fmla="*/ 456808 w 525901"/>
                <a:gd name="connsiteY17" fmla="*/ 292969 h 585378"/>
                <a:gd name="connsiteX18" fmla="*/ 497214 w 525901"/>
                <a:gd name="connsiteY18" fmla="*/ 290957 h 58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25901" h="585378">
                  <a:moveTo>
                    <a:pt x="497214" y="290957"/>
                  </a:moveTo>
                  <a:cubicBezTo>
                    <a:pt x="525685" y="293186"/>
                    <a:pt x="525839" y="293186"/>
                    <a:pt x="525830" y="321821"/>
                  </a:cubicBezTo>
                  <a:cubicBezTo>
                    <a:pt x="525803" y="382551"/>
                    <a:pt x="524924" y="443290"/>
                    <a:pt x="525875" y="504012"/>
                  </a:cubicBezTo>
                  <a:cubicBezTo>
                    <a:pt x="526138" y="520712"/>
                    <a:pt x="524752" y="529973"/>
                    <a:pt x="504843" y="525768"/>
                  </a:cubicBezTo>
                  <a:cubicBezTo>
                    <a:pt x="500603" y="524871"/>
                    <a:pt x="412126" y="527263"/>
                    <a:pt x="373506" y="525632"/>
                  </a:cubicBezTo>
                  <a:cubicBezTo>
                    <a:pt x="364327" y="525243"/>
                    <a:pt x="359932" y="532428"/>
                    <a:pt x="355827" y="538001"/>
                  </a:cubicBezTo>
                  <a:cubicBezTo>
                    <a:pt x="327030" y="577147"/>
                    <a:pt x="289950" y="588574"/>
                    <a:pt x="241317" y="584650"/>
                  </a:cubicBezTo>
                  <a:cubicBezTo>
                    <a:pt x="179227" y="579630"/>
                    <a:pt x="116431" y="583472"/>
                    <a:pt x="53934" y="583481"/>
                  </a:cubicBezTo>
                  <a:cubicBezTo>
                    <a:pt x="35784" y="583481"/>
                    <a:pt x="-27" y="548485"/>
                    <a:pt x="0" y="530752"/>
                  </a:cubicBezTo>
                  <a:cubicBezTo>
                    <a:pt x="118" y="436431"/>
                    <a:pt x="517" y="342119"/>
                    <a:pt x="45" y="247797"/>
                  </a:cubicBezTo>
                  <a:cubicBezTo>
                    <a:pt x="-9" y="236380"/>
                    <a:pt x="1115" y="233226"/>
                    <a:pt x="13819" y="233408"/>
                  </a:cubicBezTo>
                  <a:cubicBezTo>
                    <a:pt x="80339" y="234350"/>
                    <a:pt x="146887" y="233616"/>
                    <a:pt x="213416" y="234042"/>
                  </a:cubicBezTo>
                  <a:cubicBezTo>
                    <a:pt x="228323" y="234142"/>
                    <a:pt x="234929" y="232665"/>
                    <a:pt x="234376" y="213527"/>
                  </a:cubicBezTo>
                  <a:cubicBezTo>
                    <a:pt x="232518" y="149136"/>
                    <a:pt x="233850" y="84654"/>
                    <a:pt x="234339" y="20208"/>
                  </a:cubicBezTo>
                  <a:cubicBezTo>
                    <a:pt x="234394" y="13430"/>
                    <a:pt x="229700" y="3707"/>
                    <a:pt x="239840" y="572"/>
                  </a:cubicBezTo>
                  <a:cubicBezTo>
                    <a:pt x="250125" y="-2608"/>
                    <a:pt x="251484" y="8256"/>
                    <a:pt x="254837" y="13829"/>
                  </a:cubicBezTo>
                  <a:cubicBezTo>
                    <a:pt x="304258" y="95954"/>
                    <a:pt x="354287" y="177743"/>
                    <a:pt x="401733" y="261000"/>
                  </a:cubicBezTo>
                  <a:cubicBezTo>
                    <a:pt x="415126" y="284506"/>
                    <a:pt x="429479" y="296902"/>
                    <a:pt x="456808" y="292969"/>
                  </a:cubicBezTo>
                  <a:cubicBezTo>
                    <a:pt x="470093" y="291066"/>
                    <a:pt x="483739" y="291555"/>
                    <a:pt x="497214" y="290957"/>
                  </a:cubicBezTo>
                  <a:close/>
                </a:path>
              </a:pathLst>
            </a:custGeom>
            <a:solidFill>
              <a:srgbClr val="FCFBFE"/>
            </a:solidFill>
            <a:ln w="904" cap="flat">
              <a:noFill/>
              <a:prstDash val="solid"/>
              <a:miter/>
            </a:ln>
          </p:spPr>
          <p:txBody>
            <a:bodyPr rtlCol="0" anchor="ctr"/>
            <a:lstStyle/>
            <a:p>
              <a:pPr algn="r" rtl="1"/>
              <a:endParaRPr lang="ko-KR" altLang="en-US">
                <a:cs typeface="B Nazanin" panose="00000700000000000000" pitchFamily="2" charset="-78"/>
              </a:endParaRPr>
            </a:p>
          </p:txBody>
        </p:sp>
        <p:sp>
          <p:nvSpPr>
            <p:cNvPr id="58" name="자유형: 도형 57">
              <a:extLst>
                <a:ext uri="{FF2B5EF4-FFF2-40B4-BE49-F238E27FC236}">
                  <a16:creationId xmlns:a16="http://schemas.microsoft.com/office/drawing/2014/main" id="{5D96D559-E197-48D8-B342-812A2FEC54D1}"/>
                </a:ext>
              </a:extLst>
            </p:cNvPr>
            <p:cNvSpPr/>
            <p:nvPr/>
          </p:nvSpPr>
          <p:spPr>
            <a:xfrm rot="117423">
              <a:off x="5685389" y="3323762"/>
              <a:ext cx="117304" cy="350713"/>
            </a:xfrm>
            <a:custGeom>
              <a:avLst/>
              <a:gdLst>
                <a:gd name="connsiteX0" fmla="*/ 116225 w 117304"/>
                <a:gd name="connsiteY0" fmla="*/ 343712 h 350713"/>
                <a:gd name="connsiteX1" fmla="*/ 106974 w 117304"/>
                <a:gd name="connsiteY1" fmla="*/ 350699 h 350713"/>
                <a:gd name="connsiteX2" fmla="*/ 12888 w 117304"/>
                <a:gd name="connsiteY2" fmla="*/ 350490 h 350713"/>
                <a:gd name="connsiteX3" fmla="*/ 3 w 117304"/>
                <a:gd name="connsiteY3" fmla="*/ 336037 h 350713"/>
                <a:gd name="connsiteX4" fmla="*/ 120 w 117304"/>
                <a:gd name="connsiteY4" fmla="*/ 141505 h 350713"/>
                <a:gd name="connsiteX5" fmla="*/ 30 w 117304"/>
                <a:gd name="connsiteY5" fmla="*/ 16664 h 350713"/>
                <a:gd name="connsiteX6" fmla="*/ 17219 w 117304"/>
                <a:gd name="connsiteY6" fmla="*/ 118 h 350713"/>
                <a:gd name="connsiteX7" fmla="*/ 103204 w 117304"/>
                <a:gd name="connsiteY7" fmla="*/ 263 h 350713"/>
                <a:gd name="connsiteX8" fmla="*/ 117304 w 117304"/>
                <a:gd name="connsiteY8" fmla="*/ 12215 h 350713"/>
                <a:gd name="connsiteX9" fmla="*/ 116216 w 117304"/>
                <a:gd name="connsiteY9" fmla="*/ 339608 h 350713"/>
                <a:gd name="connsiteX10" fmla="*/ 116225 w 117304"/>
                <a:gd name="connsiteY10" fmla="*/ 343712 h 35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304" h="350713">
                  <a:moveTo>
                    <a:pt x="116225" y="343712"/>
                  </a:moveTo>
                  <a:cubicBezTo>
                    <a:pt x="116733" y="350844"/>
                    <a:pt x="112438" y="350771"/>
                    <a:pt x="106974" y="350699"/>
                  </a:cubicBezTo>
                  <a:cubicBezTo>
                    <a:pt x="75612" y="350327"/>
                    <a:pt x="44232" y="349747"/>
                    <a:pt x="12888" y="350490"/>
                  </a:cubicBezTo>
                  <a:cubicBezTo>
                    <a:pt x="999" y="350771"/>
                    <a:pt x="-61" y="346032"/>
                    <a:pt x="3" y="336037"/>
                  </a:cubicBezTo>
                  <a:cubicBezTo>
                    <a:pt x="410" y="271193"/>
                    <a:pt x="129" y="206349"/>
                    <a:pt x="120" y="141505"/>
                  </a:cubicBezTo>
                  <a:cubicBezTo>
                    <a:pt x="120" y="99894"/>
                    <a:pt x="564" y="58275"/>
                    <a:pt x="30" y="16664"/>
                  </a:cubicBezTo>
                  <a:cubicBezTo>
                    <a:pt x="-133" y="3697"/>
                    <a:pt x="2422" y="-815"/>
                    <a:pt x="17219" y="118"/>
                  </a:cubicBezTo>
                  <a:cubicBezTo>
                    <a:pt x="45772" y="1921"/>
                    <a:pt x="74533" y="435"/>
                    <a:pt x="103204" y="263"/>
                  </a:cubicBezTo>
                  <a:cubicBezTo>
                    <a:pt x="111368" y="218"/>
                    <a:pt x="117376" y="716"/>
                    <a:pt x="117304" y="12215"/>
                  </a:cubicBezTo>
                  <a:cubicBezTo>
                    <a:pt x="116615" y="121343"/>
                    <a:pt x="116497" y="230480"/>
                    <a:pt x="116216" y="339608"/>
                  </a:cubicBezTo>
                  <a:cubicBezTo>
                    <a:pt x="116207" y="340976"/>
                    <a:pt x="116216" y="342344"/>
                    <a:pt x="116225" y="343712"/>
                  </a:cubicBezTo>
                  <a:close/>
                </a:path>
              </a:pathLst>
            </a:custGeom>
            <a:solidFill>
              <a:srgbClr val="37379A"/>
            </a:solidFill>
            <a:ln w="904" cap="flat">
              <a:noFill/>
              <a:prstDash val="solid"/>
              <a:miter/>
            </a:ln>
          </p:spPr>
          <p:txBody>
            <a:bodyPr rtlCol="0" anchor="ctr"/>
            <a:lstStyle/>
            <a:p>
              <a:pPr algn="r" rtl="1"/>
              <a:endParaRPr lang="ko-KR" altLang="en-US">
                <a:cs typeface="B Nazanin" panose="00000700000000000000" pitchFamily="2" charset="-78"/>
              </a:endParaRPr>
            </a:p>
          </p:txBody>
        </p:sp>
      </p:grpSp>
      <p:grpSp>
        <p:nvGrpSpPr>
          <p:cNvPr id="59" name="그룹 58">
            <a:extLst>
              <a:ext uri="{FF2B5EF4-FFF2-40B4-BE49-F238E27FC236}">
                <a16:creationId xmlns:a16="http://schemas.microsoft.com/office/drawing/2014/main" id="{C94043B1-CEC0-43BA-86C4-9D9ECADD9A3B}"/>
              </a:ext>
            </a:extLst>
          </p:cNvPr>
          <p:cNvGrpSpPr/>
          <p:nvPr/>
        </p:nvGrpSpPr>
        <p:grpSpPr>
          <a:xfrm rot="19444745">
            <a:off x="3546150" y="2348513"/>
            <a:ext cx="820573" cy="715636"/>
            <a:chOff x="5891581" y="2362174"/>
            <a:chExt cx="820573" cy="715636"/>
          </a:xfrm>
        </p:grpSpPr>
        <p:sp>
          <p:nvSpPr>
            <p:cNvPr id="60" name="자유형: 도형 59">
              <a:extLst>
                <a:ext uri="{FF2B5EF4-FFF2-40B4-BE49-F238E27FC236}">
                  <a16:creationId xmlns:a16="http://schemas.microsoft.com/office/drawing/2014/main" id="{836D2656-CB74-42E6-B1DD-CACEF9220EC7}"/>
                </a:ext>
              </a:extLst>
            </p:cNvPr>
            <p:cNvSpPr/>
            <p:nvPr/>
          </p:nvSpPr>
          <p:spPr>
            <a:xfrm rot="117423">
              <a:off x="5891581" y="2362174"/>
              <a:ext cx="591975" cy="701881"/>
            </a:xfrm>
            <a:custGeom>
              <a:avLst/>
              <a:gdLst>
                <a:gd name="connsiteX0" fmla="*/ 591547 w 591975"/>
                <a:gd name="connsiteY0" fmla="*/ 605108 h 701881"/>
                <a:gd name="connsiteX1" fmla="*/ 591121 w 591975"/>
                <a:gd name="connsiteY1" fmla="*/ 311262 h 701881"/>
                <a:gd name="connsiteX2" fmla="*/ 582468 w 591975"/>
                <a:gd name="connsiteY2" fmla="*/ 293555 h 701881"/>
                <a:gd name="connsiteX3" fmla="*/ 543295 w 591975"/>
                <a:gd name="connsiteY3" fmla="*/ 292568 h 701881"/>
                <a:gd name="connsiteX4" fmla="*/ 500679 w 591975"/>
                <a:gd name="connsiteY4" fmla="*/ 270004 h 701881"/>
                <a:gd name="connsiteX5" fmla="*/ 349877 w 591975"/>
                <a:gd name="connsiteY5" fmla="*/ 15956 h 701881"/>
                <a:gd name="connsiteX6" fmla="*/ 322239 w 591975"/>
                <a:gd name="connsiteY6" fmla="*/ 44 h 701881"/>
                <a:gd name="connsiteX7" fmla="*/ 254713 w 591975"/>
                <a:gd name="connsiteY7" fmla="*/ 325 h 701881"/>
                <a:gd name="connsiteX8" fmla="*/ 235041 w 591975"/>
                <a:gd name="connsiteY8" fmla="*/ 18239 h 701881"/>
                <a:gd name="connsiteX9" fmla="*/ 235992 w 591975"/>
                <a:gd name="connsiteY9" fmla="*/ 208613 h 701881"/>
                <a:gd name="connsiteX10" fmla="*/ 211825 w 591975"/>
                <a:gd name="connsiteY10" fmla="*/ 234293 h 701881"/>
                <a:gd name="connsiteX11" fmla="*/ 25385 w 591975"/>
                <a:gd name="connsiteY11" fmla="*/ 233378 h 701881"/>
                <a:gd name="connsiteX12" fmla="*/ 1127 w 591975"/>
                <a:gd name="connsiteY12" fmla="*/ 257780 h 701881"/>
                <a:gd name="connsiteX13" fmla="*/ 185 w 591975"/>
                <a:gd name="connsiteY13" fmla="*/ 572922 h 701881"/>
                <a:gd name="connsiteX14" fmla="*/ 32027 w 591975"/>
                <a:gd name="connsiteY14" fmla="*/ 660320 h 701881"/>
                <a:gd name="connsiteX15" fmla="*/ 64721 w 591975"/>
                <a:gd name="connsiteY15" fmla="*/ 688202 h 701881"/>
                <a:gd name="connsiteX16" fmla="*/ 95666 w 591975"/>
                <a:gd name="connsiteY16" fmla="*/ 701160 h 701881"/>
                <a:gd name="connsiteX17" fmla="*/ 318742 w 591975"/>
                <a:gd name="connsiteY17" fmla="*/ 701704 h 701881"/>
                <a:gd name="connsiteX18" fmla="*/ 438055 w 591975"/>
                <a:gd name="connsiteY18" fmla="*/ 656378 h 701881"/>
                <a:gd name="connsiteX19" fmla="*/ 472398 w 591975"/>
                <a:gd name="connsiteY19" fmla="*/ 642596 h 701881"/>
                <a:gd name="connsiteX20" fmla="*/ 578508 w 591975"/>
                <a:gd name="connsiteY20" fmla="*/ 642034 h 701881"/>
                <a:gd name="connsiteX21" fmla="*/ 591547 w 591975"/>
                <a:gd name="connsiteY21" fmla="*/ 605108 h 701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1975" h="701881">
                  <a:moveTo>
                    <a:pt x="591547" y="605108"/>
                  </a:moveTo>
                  <a:cubicBezTo>
                    <a:pt x="591294" y="591570"/>
                    <a:pt x="591294" y="313264"/>
                    <a:pt x="591121" y="311262"/>
                  </a:cubicBezTo>
                  <a:cubicBezTo>
                    <a:pt x="590079" y="299436"/>
                    <a:pt x="593921" y="292975"/>
                    <a:pt x="582468" y="293555"/>
                  </a:cubicBezTo>
                  <a:cubicBezTo>
                    <a:pt x="569510" y="294217"/>
                    <a:pt x="561019" y="292767"/>
                    <a:pt x="543295" y="292568"/>
                  </a:cubicBezTo>
                  <a:cubicBezTo>
                    <a:pt x="522635" y="292341"/>
                    <a:pt x="509124" y="288671"/>
                    <a:pt x="500679" y="270004"/>
                  </a:cubicBezTo>
                  <a:cubicBezTo>
                    <a:pt x="498440" y="265057"/>
                    <a:pt x="396897" y="96205"/>
                    <a:pt x="349877" y="15956"/>
                  </a:cubicBezTo>
                  <a:cubicBezTo>
                    <a:pt x="343126" y="4430"/>
                    <a:pt x="335361" y="-482"/>
                    <a:pt x="322239" y="44"/>
                  </a:cubicBezTo>
                  <a:cubicBezTo>
                    <a:pt x="299740" y="941"/>
                    <a:pt x="279895" y="1240"/>
                    <a:pt x="254713" y="325"/>
                  </a:cubicBezTo>
                  <a:cubicBezTo>
                    <a:pt x="238602" y="-1252"/>
                    <a:pt x="234814" y="2626"/>
                    <a:pt x="235041" y="18239"/>
                  </a:cubicBezTo>
                  <a:cubicBezTo>
                    <a:pt x="235947" y="81688"/>
                    <a:pt x="235294" y="145155"/>
                    <a:pt x="235992" y="208613"/>
                  </a:cubicBezTo>
                  <a:cubicBezTo>
                    <a:pt x="236182" y="226156"/>
                    <a:pt x="233156" y="234864"/>
                    <a:pt x="211825" y="234293"/>
                  </a:cubicBezTo>
                  <a:cubicBezTo>
                    <a:pt x="149718" y="232617"/>
                    <a:pt x="87528" y="234076"/>
                    <a:pt x="25385" y="233378"/>
                  </a:cubicBezTo>
                  <a:cubicBezTo>
                    <a:pt x="7389" y="233178"/>
                    <a:pt x="-1419" y="237782"/>
                    <a:pt x="1127" y="257780"/>
                  </a:cubicBezTo>
                  <a:cubicBezTo>
                    <a:pt x="2912" y="271853"/>
                    <a:pt x="2314" y="482207"/>
                    <a:pt x="185" y="572922"/>
                  </a:cubicBezTo>
                  <a:cubicBezTo>
                    <a:pt x="-667" y="609385"/>
                    <a:pt x="130" y="636923"/>
                    <a:pt x="32027" y="660320"/>
                  </a:cubicBezTo>
                  <a:cubicBezTo>
                    <a:pt x="42792" y="668956"/>
                    <a:pt x="54209" y="678053"/>
                    <a:pt x="64721" y="688202"/>
                  </a:cubicBezTo>
                  <a:cubicBezTo>
                    <a:pt x="75486" y="696838"/>
                    <a:pt x="82925" y="701224"/>
                    <a:pt x="95666" y="701160"/>
                  </a:cubicBezTo>
                  <a:cubicBezTo>
                    <a:pt x="170024" y="700789"/>
                    <a:pt x="244383" y="700979"/>
                    <a:pt x="318742" y="701704"/>
                  </a:cubicBezTo>
                  <a:cubicBezTo>
                    <a:pt x="392049" y="702420"/>
                    <a:pt x="392421" y="703172"/>
                    <a:pt x="438055" y="656378"/>
                  </a:cubicBezTo>
                  <a:cubicBezTo>
                    <a:pt x="448222" y="645948"/>
                    <a:pt x="458570" y="642451"/>
                    <a:pt x="472398" y="642596"/>
                  </a:cubicBezTo>
                  <a:cubicBezTo>
                    <a:pt x="507765" y="642967"/>
                    <a:pt x="543132" y="642297"/>
                    <a:pt x="578508" y="642034"/>
                  </a:cubicBezTo>
                  <a:cubicBezTo>
                    <a:pt x="594782" y="633987"/>
                    <a:pt x="591928" y="625333"/>
                    <a:pt x="591547" y="605108"/>
                  </a:cubicBezTo>
                  <a:close/>
                </a:path>
              </a:pathLst>
            </a:custGeom>
            <a:solidFill>
              <a:srgbClr val="020286"/>
            </a:solidFill>
            <a:ln w="904" cap="flat">
              <a:noFill/>
              <a:prstDash val="solid"/>
              <a:miter/>
            </a:ln>
          </p:spPr>
          <p:txBody>
            <a:bodyPr rtlCol="0" anchor="ctr"/>
            <a:lstStyle/>
            <a:p>
              <a:pPr algn="r" rtl="1"/>
              <a:endParaRPr lang="ko-KR" altLang="en-US">
                <a:cs typeface="B Nazanin" panose="00000700000000000000" pitchFamily="2" charset="-78"/>
              </a:endParaRPr>
            </a:p>
          </p:txBody>
        </p:sp>
        <p:sp>
          <p:nvSpPr>
            <p:cNvPr id="61" name="자유형: 도형 60">
              <a:extLst>
                <a:ext uri="{FF2B5EF4-FFF2-40B4-BE49-F238E27FC236}">
                  <a16:creationId xmlns:a16="http://schemas.microsoft.com/office/drawing/2014/main" id="{76AA347D-29EB-478E-BD43-4ACE6DD76023}"/>
                </a:ext>
              </a:extLst>
            </p:cNvPr>
            <p:cNvSpPr/>
            <p:nvPr/>
          </p:nvSpPr>
          <p:spPr>
            <a:xfrm rot="117423">
              <a:off x="5891676" y="2365655"/>
              <a:ext cx="820478" cy="702224"/>
            </a:xfrm>
            <a:custGeom>
              <a:avLst/>
              <a:gdLst>
                <a:gd name="connsiteX0" fmla="*/ 820187 w 820478"/>
                <a:gd name="connsiteY0" fmla="*/ 683789 h 702224"/>
                <a:gd name="connsiteX1" fmla="*/ 820477 w 820478"/>
                <a:gd name="connsiteY1" fmla="*/ 253739 h 702224"/>
                <a:gd name="connsiteX2" fmla="*/ 801013 w 820478"/>
                <a:gd name="connsiteY2" fmla="*/ 233994 h 702224"/>
                <a:gd name="connsiteX3" fmla="*/ 622873 w 820478"/>
                <a:gd name="connsiteY3" fmla="*/ 233894 h 702224"/>
                <a:gd name="connsiteX4" fmla="*/ 585703 w 820478"/>
                <a:gd name="connsiteY4" fmla="*/ 269905 h 702224"/>
                <a:gd name="connsiteX5" fmla="*/ 578426 w 820478"/>
                <a:gd name="connsiteY5" fmla="*/ 292631 h 702224"/>
                <a:gd name="connsiteX6" fmla="*/ 543286 w 820478"/>
                <a:gd name="connsiteY6" fmla="*/ 292568 h 702224"/>
                <a:gd name="connsiteX7" fmla="*/ 500669 w 820478"/>
                <a:gd name="connsiteY7" fmla="*/ 270004 h 702224"/>
                <a:gd name="connsiteX8" fmla="*/ 349868 w 820478"/>
                <a:gd name="connsiteY8" fmla="*/ 15956 h 702224"/>
                <a:gd name="connsiteX9" fmla="*/ 322230 w 820478"/>
                <a:gd name="connsiteY9" fmla="*/ 44 h 702224"/>
                <a:gd name="connsiteX10" fmla="*/ 254704 w 820478"/>
                <a:gd name="connsiteY10" fmla="*/ 325 h 702224"/>
                <a:gd name="connsiteX11" fmla="*/ 235032 w 820478"/>
                <a:gd name="connsiteY11" fmla="*/ 18239 h 702224"/>
                <a:gd name="connsiteX12" fmla="*/ 235983 w 820478"/>
                <a:gd name="connsiteY12" fmla="*/ 208613 h 702224"/>
                <a:gd name="connsiteX13" fmla="*/ 211816 w 820478"/>
                <a:gd name="connsiteY13" fmla="*/ 234293 h 702224"/>
                <a:gd name="connsiteX14" fmla="*/ 25376 w 820478"/>
                <a:gd name="connsiteY14" fmla="*/ 233378 h 702224"/>
                <a:gd name="connsiteX15" fmla="*/ 1127 w 820478"/>
                <a:gd name="connsiteY15" fmla="*/ 257790 h 702224"/>
                <a:gd name="connsiteX16" fmla="*/ 185 w 820478"/>
                <a:gd name="connsiteY16" fmla="*/ 572931 h 702224"/>
                <a:gd name="connsiteX17" fmla="*/ 32027 w 820478"/>
                <a:gd name="connsiteY17" fmla="*/ 660329 h 702224"/>
                <a:gd name="connsiteX18" fmla="*/ 64721 w 820478"/>
                <a:gd name="connsiteY18" fmla="*/ 688211 h 702224"/>
                <a:gd name="connsiteX19" fmla="*/ 95666 w 820478"/>
                <a:gd name="connsiteY19" fmla="*/ 701169 h 702224"/>
                <a:gd name="connsiteX20" fmla="*/ 318742 w 820478"/>
                <a:gd name="connsiteY20" fmla="*/ 701713 h 702224"/>
                <a:gd name="connsiteX21" fmla="*/ 438055 w 820478"/>
                <a:gd name="connsiteY21" fmla="*/ 656387 h 702224"/>
                <a:gd name="connsiteX22" fmla="*/ 472398 w 820478"/>
                <a:gd name="connsiteY22" fmla="*/ 642605 h 702224"/>
                <a:gd name="connsiteX23" fmla="*/ 578508 w 820478"/>
                <a:gd name="connsiteY23" fmla="*/ 642043 h 702224"/>
                <a:gd name="connsiteX24" fmla="*/ 585086 w 820478"/>
                <a:gd name="connsiteY24" fmla="*/ 684034 h 702224"/>
                <a:gd name="connsiteX25" fmla="*/ 602720 w 820478"/>
                <a:gd name="connsiteY25" fmla="*/ 702220 h 702224"/>
                <a:gd name="connsiteX26" fmla="*/ 803351 w 820478"/>
                <a:gd name="connsiteY26" fmla="*/ 701369 h 702224"/>
                <a:gd name="connsiteX27" fmla="*/ 820187 w 820478"/>
                <a:gd name="connsiteY27" fmla="*/ 683789 h 702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20478" h="702224">
                  <a:moveTo>
                    <a:pt x="820187" y="683789"/>
                  </a:moveTo>
                  <a:cubicBezTo>
                    <a:pt x="819707" y="662631"/>
                    <a:pt x="819825" y="375934"/>
                    <a:pt x="820477" y="253739"/>
                  </a:cubicBezTo>
                  <a:cubicBezTo>
                    <a:pt x="820559" y="239105"/>
                    <a:pt x="816916" y="233758"/>
                    <a:pt x="801013" y="233994"/>
                  </a:cubicBezTo>
                  <a:cubicBezTo>
                    <a:pt x="741651" y="234864"/>
                    <a:pt x="682253" y="234184"/>
                    <a:pt x="622873" y="233894"/>
                  </a:cubicBezTo>
                  <a:cubicBezTo>
                    <a:pt x="586065" y="233722"/>
                    <a:pt x="586101" y="233568"/>
                    <a:pt x="585703" y="269905"/>
                  </a:cubicBezTo>
                  <a:cubicBezTo>
                    <a:pt x="585603" y="278758"/>
                    <a:pt x="587225" y="288698"/>
                    <a:pt x="578426" y="292631"/>
                  </a:cubicBezTo>
                  <a:cubicBezTo>
                    <a:pt x="568096" y="293555"/>
                    <a:pt x="558029" y="292731"/>
                    <a:pt x="543286" y="292568"/>
                  </a:cubicBezTo>
                  <a:cubicBezTo>
                    <a:pt x="522625" y="292341"/>
                    <a:pt x="509115" y="288671"/>
                    <a:pt x="500669" y="270004"/>
                  </a:cubicBezTo>
                  <a:cubicBezTo>
                    <a:pt x="498431" y="265057"/>
                    <a:pt x="396888" y="96205"/>
                    <a:pt x="349868" y="15956"/>
                  </a:cubicBezTo>
                  <a:cubicBezTo>
                    <a:pt x="343117" y="4430"/>
                    <a:pt x="335351" y="-482"/>
                    <a:pt x="322230" y="44"/>
                  </a:cubicBezTo>
                  <a:cubicBezTo>
                    <a:pt x="299731" y="941"/>
                    <a:pt x="279886" y="1240"/>
                    <a:pt x="254704" y="325"/>
                  </a:cubicBezTo>
                  <a:cubicBezTo>
                    <a:pt x="238593" y="-1252"/>
                    <a:pt x="234805" y="2626"/>
                    <a:pt x="235032" y="18239"/>
                  </a:cubicBezTo>
                  <a:cubicBezTo>
                    <a:pt x="235938" y="81688"/>
                    <a:pt x="235285" y="145155"/>
                    <a:pt x="235983" y="208613"/>
                  </a:cubicBezTo>
                  <a:cubicBezTo>
                    <a:pt x="236173" y="226156"/>
                    <a:pt x="233147" y="234864"/>
                    <a:pt x="211816" y="234293"/>
                  </a:cubicBezTo>
                  <a:cubicBezTo>
                    <a:pt x="149708" y="232617"/>
                    <a:pt x="87519" y="234076"/>
                    <a:pt x="25376" y="233378"/>
                  </a:cubicBezTo>
                  <a:cubicBezTo>
                    <a:pt x="7389" y="233188"/>
                    <a:pt x="-1419" y="237791"/>
                    <a:pt x="1127" y="257790"/>
                  </a:cubicBezTo>
                  <a:cubicBezTo>
                    <a:pt x="2912" y="271862"/>
                    <a:pt x="2314" y="482207"/>
                    <a:pt x="185" y="572931"/>
                  </a:cubicBezTo>
                  <a:cubicBezTo>
                    <a:pt x="-667" y="609394"/>
                    <a:pt x="130" y="636932"/>
                    <a:pt x="32027" y="660329"/>
                  </a:cubicBezTo>
                  <a:cubicBezTo>
                    <a:pt x="42792" y="668965"/>
                    <a:pt x="54209" y="678062"/>
                    <a:pt x="64721" y="688211"/>
                  </a:cubicBezTo>
                  <a:cubicBezTo>
                    <a:pt x="75486" y="696847"/>
                    <a:pt x="82925" y="701233"/>
                    <a:pt x="95666" y="701169"/>
                  </a:cubicBezTo>
                  <a:cubicBezTo>
                    <a:pt x="170024" y="700798"/>
                    <a:pt x="244383" y="700988"/>
                    <a:pt x="318742" y="701713"/>
                  </a:cubicBezTo>
                  <a:cubicBezTo>
                    <a:pt x="392049" y="702429"/>
                    <a:pt x="392421" y="703181"/>
                    <a:pt x="438055" y="656387"/>
                  </a:cubicBezTo>
                  <a:cubicBezTo>
                    <a:pt x="448222" y="645957"/>
                    <a:pt x="458570" y="642460"/>
                    <a:pt x="472398" y="642605"/>
                  </a:cubicBezTo>
                  <a:cubicBezTo>
                    <a:pt x="507765" y="642976"/>
                    <a:pt x="543132" y="642306"/>
                    <a:pt x="578508" y="642043"/>
                  </a:cubicBezTo>
                  <a:cubicBezTo>
                    <a:pt x="593061" y="653968"/>
                    <a:pt x="583954" y="670043"/>
                    <a:pt x="585086" y="684034"/>
                  </a:cubicBezTo>
                  <a:cubicBezTo>
                    <a:pt x="586110" y="696629"/>
                    <a:pt x="588720" y="702411"/>
                    <a:pt x="602720" y="702220"/>
                  </a:cubicBezTo>
                  <a:cubicBezTo>
                    <a:pt x="669594" y="701287"/>
                    <a:pt x="736486" y="700444"/>
                    <a:pt x="803351" y="701369"/>
                  </a:cubicBezTo>
                  <a:cubicBezTo>
                    <a:pt x="818828" y="701586"/>
                    <a:pt x="820459" y="695687"/>
                    <a:pt x="820187" y="683789"/>
                  </a:cubicBezTo>
                  <a:close/>
                </a:path>
              </a:pathLst>
            </a:custGeom>
            <a:solidFill>
              <a:srgbClr val="37379A"/>
            </a:solidFill>
            <a:ln w="904" cap="flat">
              <a:noFill/>
              <a:prstDash val="solid"/>
              <a:miter/>
            </a:ln>
          </p:spPr>
          <p:txBody>
            <a:bodyPr rtlCol="0" anchor="ctr"/>
            <a:lstStyle/>
            <a:p>
              <a:pPr algn="r" rtl="1"/>
              <a:endParaRPr lang="ko-KR" altLang="en-US">
                <a:cs typeface="B Nazanin" panose="00000700000000000000" pitchFamily="2" charset="-78"/>
              </a:endParaRPr>
            </a:p>
          </p:txBody>
        </p:sp>
        <p:sp>
          <p:nvSpPr>
            <p:cNvPr id="62" name="자유형: 도형 61">
              <a:extLst>
                <a:ext uri="{FF2B5EF4-FFF2-40B4-BE49-F238E27FC236}">
                  <a16:creationId xmlns:a16="http://schemas.microsoft.com/office/drawing/2014/main" id="{156FC1A4-9937-417D-B946-66C166300ABE}"/>
                </a:ext>
              </a:extLst>
            </p:cNvPr>
            <p:cNvSpPr/>
            <p:nvPr/>
          </p:nvSpPr>
          <p:spPr>
            <a:xfrm rot="117423">
              <a:off x="6472538" y="2609456"/>
              <a:ext cx="235461" cy="468354"/>
            </a:xfrm>
            <a:custGeom>
              <a:avLst/>
              <a:gdLst>
                <a:gd name="connsiteX0" fmla="*/ 686 w 235461"/>
                <a:gd name="connsiteY0" fmla="*/ 36034 h 468354"/>
                <a:gd name="connsiteX1" fmla="*/ 37856 w 235461"/>
                <a:gd name="connsiteY1" fmla="*/ 23 h 468354"/>
                <a:gd name="connsiteX2" fmla="*/ 215996 w 235461"/>
                <a:gd name="connsiteY2" fmla="*/ 123 h 468354"/>
                <a:gd name="connsiteX3" fmla="*/ 235460 w 235461"/>
                <a:gd name="connsiteY3" fmla="*/ 19868 h 468354"/>
                <a:gd name="connsiteX4" fmla="*/ 235170 w 235461"/>
                <a:gd name="connsiteY4" fmla="*/ 449918 h 468354"/>
                <a:gd name="connsiteX5" fmla="*/ 218334 w 235461"/>
                <a:gd name="connsiteY5" fmla="*/ 467498 h 468354"/>
                <a:gd name="connsiteX6" fmla="*/ 17703 w 235461"/>
                <a:gd name="connsiteY6" fmla="*/ 468349 h 468354"/>
                <a:gd name="connsiteX7" fmla="*/ 70 w 235461"/>
                <a:gd name="connsiteY7" fmla="*/ 450163 h 468354"/>
                <a:gd name="connsiteX8" fmla="*/ 686 w 235461"/>
                <a:gd name="connsiteY8" fmla="*/ 36034 h 468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461" h="468354">
                  <a:moveTo>
                    <a:pt x="686" y="36034"/>
                  </a:moveTo>
                  <a:cubicBezTo>
                    <a:pt x="1085" y="-303"/>
                    <a:pt x="1057" y="-149"/>
                    <a:pt x="37856" y="23"/>
                  </a:cubicBezTo>
                  <a:cubicBezTo>
                    <a:pt x="97236" y="304"/>
                    <a:pt x="156625" y="993"/>
                    <a:pt x="215996" y="123"/>
                  </a:cubicBezTo>
                  <a:cubicBezTo>
                    <a:pt x="231899" y="-113"/>
                    <a:pt x="235533" y="5234"/>
                    <a:pt x="235460" y="19868"/>
                  </a:cubicBezTo>
                  <a:cubicBezTo>
                    <a:pt x="234808" y="142054"/>
                    <a:pt x="234690" y="428760"/>
                    <a:pt x="235170" y="449918"/>
                  </a:cubicBezTo>
                  <a:cubicBezTo>
                    <a:pt x="235442" y="461807"/>
                    <a:pt x="233811" y="467715"/>
                    <a:pt x="218334" y="467498"/>
                  </a:cubicBezTo>
                  <a:cubicBezTo>
                    <a:pt x="151469" y="466573"/>
                    <a:pt x="84577" y="467416"/>
                    <a:pt x="17703" y="468349"/>
                  </a:cubicBezTo>
                  <a:cubicBezTo>
                    <a:pt x="3703" y="468549"/>
                    <a:pt x="1094" y="462768"/>
                    <a:pt x="70" y="450163"/>
                  </a:cubicBezTo>
                  <a:cubicBezTo>
                    <a:pt x="-238" y="389940"/>
                    <a:pt x="568" y="46672"/>
                    <a:pt x="686" y="36034"/>
                  </a:cubicBezTo>
                  <a:close/>
                </a:path>
              </a:pathLst>
            </a:custGeom>
            <a:solidFill>
              <a:srgbClr val="0B1862"/>
            </a:solidFill>
            <a:ln w="904" cap="flat">
              <a:noFill/>
              <a:prstDash val="solid"/>
              <a:miter/>
            </a:ln>
          </p:spPr>
          <p:txBody>
            <a:bodyPr rtlCol="0" anchor="ctr"/>
            <a:lstStyle/>
            <a:p>
              <a:pPr algn="r" rtl="1"/>
              <a:endParaRPr lang="ko-KR" altLang="en-US">
                <a:cs typeface="B Nazanin" panose="00000700000000000000" pitchFamily="2" charset="-78"/>
              </a:endParaRPr>
            </a:p>
          </p:txBody>
        </p:sp>
        <p:sp>
          <p:nvSpPr>
            <p:cNvPr id="63" name="자유형: 도형 62">
              <a:extLst>
                <a:ext uri="{FF2B5EF4-FFF2-40B4-BE49-F238E27FC236}">
                  <a16:creationId xmlns:a16="http://schemas.microsoft.com/office/drawing/2014/main" id="{4AB46693-2658-4A4A-AD8F-4F8C89C33BF8}"/>
                </a:ext>
              </a:extLst>
            </p:cNvPr>
            <p:cNvSpPr/>
            <p:nvPr/>
          </p:nvSpPr>
          <p:spPr>
            <a:xfrm rot="117423">
              <a:off x="6678436" y="2953027"/>
              <a:ext cx="1736" cy="2230"/>
            </a:xfrm>
            <a:custGeom>
              <a:avLst/>
              <a:gdLst>
                <a:gd name="connsiteX0" fmla="*/ 776 w 1736"/>
                <a:gd name="connsiteY0" fmla="*/ 2218 h 2230"/>
                <a:gd name="connsiteX1" fmla="*/ 6 w 1736"/>
                <a:gd name="connsiteY1" fmla="*/ 849 h 2230"/>
                <a:gd name="connsiteX2" fmla="*/ 894 w 1736"/>
                <a:gd name="connsiteY2" fmla="*/ 25 h 2230"/>
                <a:gd name="connsiteX3" fmla="*/ 1728 w 1736"/>
                <a:gd name="connsiteY3" fmla="*/ 1393 h 2230"/>
                <a:gd name="connsiteX4" fmla="*/ 776 w 1736"/>
                <a:gd name="connsiteY4" fmla="*/ 2218 h 2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6" h="2230">
                  <a:moveTo>
                    <a:pt x="776" y="2218"/>
                  </a:moveTo>
                  <a:cubicBezTo>
                    <a:pt x="169" y="2009"/>
                    <a:pt x="-39" y="1484"/>
                    <a:pt x="6" y="849"/>
                  </a:cubicBezTo>
                  <a:cubicBezTo>
                    <a:pt x="42" y="333"/>
                    <a:pt x="287" y="-111"/>
                    <a:pt x="894" y="25"/>
                  </a:cubicBezTo>
                  <a:cubicBezTo>
                    <a:pt x="1583" y="179"/>
                    <a:pt x="1782" y="759"/>
                    <a:pt x="1728" y="1393"/>
                  </a:cubicBezTo>
                  <a:cubicBezTo>
                    <a:pt x="1691" y="1900"/>
                    <a:pt x="1474" y="2308"/>
                    <a:pt x="776" y="2218"/>
                  </a:cubicBezTo>
                  <a:close/>
                </a:path>
              </a:pathLst>
            </a:custGeom>
            <a:solidFill>
              <a:srgbClr val="0087B2"/>
            </a:solidFill>
            <a:ln w="904" cap="flat">
              <a:noFill/>
              <a:prstDash val="solid"/>
              <a:miter/>
            </a:ln>
          </p:spPr>
          <p:txBody>
            <a:bodyPr rtlCol="0" anchor="ctr"/>
            <a:lstStyle/>
            <a:p>
              <a:pPr algn="r" rtl="1"/>
              <a:endParaRPr lang="ko-KR" altLang="en-US">
                <a:cs typeface="B Nazanin" panose="00000700000000000000" pitchFamily="2" charset="-78"/>
              </a:endParaRPr>
            </a:p>
          </p:txBody>
        </p:sp>
        <p:sp>
          <p:nvSpPr>
            <p:cNvPr id="64" name="자유형: 도형 63">
              <a:extLst>
                <a:ext uri="{FF2B5EF4-FFF2-40B4-BE49-F238E27FC236}">
                  <a16:creationId xmlns:a16="http://schemas.microsoft.com/office/drawing/2014/main" id="{F835174A-A970-4E4E-BF7B-6201E792229B}"/>
                </a:ext>
              </a:extLst>
            </p:cNvPr>
            <p:cNvSpPr/>
            <p:nvPr/>
          </p:nvSpPr>
          <p:spPr>
            <a:xfrm rot="117423">
              <a:off x="5951516" y="2421410"/>
              <a:ext cx="525901" cy="585378"/>
            </a:xfrm>
            <a:custGeom>
              <a:avLst/>
              <a:gdLst>
                <a:gd name="connsiteX0" fmla="*/ 497214 w 525901"/>
                <a:gd name="connsiteY0" fmla="*/ 290957 h 585378"/>
                <a:gd name="connsiteX1" fmla="*/ 525830 w 525901"/>
                <a:gd name="connsiteY1" fmla="*/ 321821 h 585378"/>
                <a:gd name="connsiteX2" fmla="*/ 525875 w 525901"/>
                <a:gd name="connsiteY2" fmla="*/ 504012 h 585378"/>
                <a:gd name="connsiteX3" fmla="*/ 504843 w 525901"/>
                <a:gd name="connsiteY3" fmla="*/ 525768 h 585378"/>
                <a:gd name="connsiteX4" fmla="*/ 373506 w 525901"/>
                <a:gd name="connsiteY4" fmla="*/ 525632 h 585378"/>
                <a:gd name="connsiteX5" fmla="*/ 355827 w 525901"/>
                <a:gd name="connsiteY5" fmla="*/ 538001 h 585378"/>
                <a:gd name="connsiteX6" fmla="*/ 241317 w 525901"/>
                <a:gd name="connsiteY6" fmla="*/ 584650 h 585378"/>
                <a:gd name="connsiteX7" fmla="*/ 53934 w 525901"/>
                <a:gd name="connsiteY7" fmla="*/ 583481 h 585378"/>
                <a:gd name="connsiteX8" fmla="*/ 0 w 525901"/>
                <a:gd name="connsiteY8" fmla="*/ 530752 h 585378"/>
                <a:gd name="connsiteX9" fmla="*/ 45 w 525901"/>
                <a:gd name="connsiteY9" fmla="*/ 247797 h 585378"/>
                <a:gd name="connsiteX10" fmla="*/ 13819 w 525901"/>
                <a:gd name="connsiteY10" fmla="*/ 233408 h 585378"/>
                <a:gd name="connsiteX11" fmla="*/ 213416 w 525901"/>
                <a:gd name="connsiteY11" fmla="*/ 234042 h 585378"/>
                <a:gd name="connsiteX12" fmla="*/ 234376 w 525901"/>
                <a:gd name="connsiteY12" fmla="*/ 213527 h 585378"/>
                <a:gd name="connsiteX13" fmla="*/ 234339 w 525901"/>
                <a:gd name="connsiteY13" fmla="*/ 20208 h 585378"/>
                <a:gd name="connsiteX14" fmla="*/ 239840 w 525901"/>
                <a:gd name="connsiteY14" fmla="*/ 572 h 585378"/>
                <a:gd name="connsiteX15" fmla="*/ 254837 w 525901"/>
                <a:gd name="connsiteY15" fmla="*/ 13829 h 585378"/>
                <a:gd name="connsiteX16" fmla="*/ 401733 w 525901"/>
                <a:gd name="connsiteY16" fmla="*/ 261000 h 585378"/>
                <a:gd name="connsiteX17" fmla="*/ 456808 w 525901"/>
                <a:gd name="connsiteY17" fmla="*/ 292969 h 585378"/>
                <a:gd name="connsiteX18" fmla="*/ 497214 w 525901"/>
                <a:gd name="connsiteY18" fmla="*/ 290957 h 58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25901" h="585378">
                  <a:moveTo>
                    <a:pt x="497214" y="290957"/>
                  </a:moveTo>
                  <a:cubicBezTo>
                    <a:pt x="525685" y="293186"/>
                    <a:pt x="525839" y="293186"/>
                    <a:pt x="525830" y="321821"/>
                  </a:cubicBezTo>
                  <a:cubicBezTo>
                    <a:pt x="525803" y="382551"/>
                    <a:pt x="524924" y="443290"/>
                    <a:pt x="525875" y="504012"/>
                  </a:cubicBezTo>
                  <a:cubicBezTo>
                    <a:pt x="526138" y="520712"/>
                    <a:pt x="524752" y="529973"/>
                    <a:pt x="504843" y="525768"/>
                  </a:cubicBezTo>
                  <a:cubicBezTo>
                    <a:pt x="500603" y="524871"/>
                    <a:pt x="412126" y="527263"/>
                    <a:pt x="373506" y="525632"/>
                  </a:cubicBezTo>
                  <a:cubicBezTo>
                    <a:pt x="364327" y="525243"/>
                    <a:pt x="359932" y="532428"/>
                    <a:pt x="355827" y="538001"/>
                  </a:cubicBezTo>
                  <a:cubicBezTo>
                    <a:pt x="327030" y="577147"/>
                    <a:pt x="289950" y="588574"/>
                    <a:pt x="241317" y="584650"/>
                  </a:cubicBezTo>
                  <a:cubicBezTo>
                    <a:pt x="179227" y="579630"/>
                    <a:pt x="116431" y="583472"/>
                    <a:pt x="53934" y="583481"/>
                  </a:cubicBezTo>
                  <a:cubicBezTo>
                    <a:pt x="35784" y="583481"/>
                    <a:pt x="-27" y="548485"/>
                    <a:pt x="0" y="530752"/>
                  </a:cubicBezTo>
                  <a:cubicBezTo>
                    <a:pt x="118" y="436431"/>
                    <a:pt x="517" y="342119"/>
                    <a:pt x="45" y="247797"/>
                  </a:cubicBezTo>
                  <a:cubicBezTo>
                    <a:pt x="-9" y="236380"/>
                    <a:pt x="1115" y="233226"/>
                    <a:pt x="13819" y="233408"/>
                  </a:cubicBezTo>
                  <a:cubicBezTo>
                    <a:pt x="80339" y="234350"/>
                    <a:pt x="146887" y="233616"/>
                    <a:pt x="213416" y="234042"/>
                  </a:cubicBezTo>
                  <a:cubicBezTo>
                    <a:pt x="228323" y="234142"/>
                    <a:pt x="234929" y="232665"/>
                    <a:pt x="234376" y="213527"/>
                  </a:cubicBezTo>
                  <a:cubicBezTo>
                    <a:pt x="232518" y="149136"/>
                    <a:pt x="233850" y="84654"/>
                    <a:pt x="234339" y="20208"/>
                  </a:cubicBezTo>
                  <a:cubicBezTo>
                    <a:pt x="234394" y="13430"/>
                    <a:pt x="229700" y="3707"/>
                    <a:pt x="239840" y="572"/>
                  </a:cubicBezTo>
                  <a:cubicBezTo>
                    <a:pt x="250125" y="-2608"/>
                    <a:pt x="251484" y="8256"/>
                    <a:pt x="254837" y="13829"/>
                  </a:cubicBezTo>
                  <a:cubicBezTo>
                    <a:pt x="304258" y="95954"/>
                    <a:pt x="354287" y="177743"/>
                    <a:pt x="401733" y="261000"/>
                  </a:cubicBezTo>
                  <a:cubicBezTo>
                    <a:pt x="415126" y="284506"/>
                    <a:pt x="429479" y="296902"/>
                    <a:pt x="456808" y="292969"/>
                  </a:cubicBezTo>
                  <a:cubicBezTo>
                    <a:pt x="470093" y="291066"/>
                    <a:pt x="483739" y="291555"/>
                    <a:pt x="497214" y="290957"/>
                  </a:cubicBezTo>
                  <a:close/>
                </a:path>
              </a:pathLst>
            </a:custGeom>
            <a:solidFill>
              <a:srgbClr val="FCFBFE"/>
            </a:solidFill>
            <a:ln w="904" cap="flat">
              <a:noFill/>
              <a:prstDash val="solid"/>
              <a:miter/>
            </a:ln>
          </p:spPr>
          <p:txBody>
            <a:bodyPr rtlCol="0" anchor="ctr"/>
            <a:lstStyle/>
            <a:p>
              <a:pPr algn="r" rtl="1"/>
              <a:endParaRPr lang="ko-KR" altLang="en-US">
                <a:cs typeface="B Nazanin" panose="00000700000000000000" pitchFamily="2" charset="-78"/>
              </a:endParaRPr>
            </a:p>
          </p:txBody>
        </p:sp>
        <p:sp>
          <p:nvSpPr>
            <p:cNvPr id="65" name="자유형: 도형 64">
              <a:extLst>
                <a:ext uri="{FF2B5EF4-FFF2-40B4-BE49-F238E27FC236}">
                  <a16:creationId xmlns:a16="http://schemas.microsoft.com/office/drawing/2014/main" id="{5F162557-2C97-4DF6-B4D6-E4BE0E5CFE4A}"/>
                </a:ext>
              </a:extLst>
            </p:cNvPr>
            <p:cNvSpPr/>
            <p:nvPr/>
          </p:nvSpPr>
          <p:spPr>
            <a:xfrm rot="117423">
              <a:off x="6531823" y="2667979"/>
              <a:ext cx="117304" cy="350713"/>
            </a:xfrm>
            <a:custGeom>
              <a:avLst/>
              <a:gdLst>
                <a:gd name="connsiteX0" fmla="*/ 116225 w 117304"/>
                <a:gd name="connsiteY0" fmla="*/ 343712 h 350713"/>
                <a:gd name="connsiteX1" fmla="*/ 106974 w 117304"/>
                <a:gd name="connsiteY1" fmla="*/ 350699 h 350713"/>
                <a:gd name="connsiteX2" fmla="*/ 12888 w 117304"/>
                <a:gd name="connsiteY2" fmla="*/ 350490 h 350713"/>
                <a:gd name="connsiteX3" fmla="*/ 3 w 117304"/>
                <a:gd name="connsiteY3" fmla="*/ 336037 h 350713"/>
                <a:gd name="connsiteX4" fmla="*/ 120 w 117304"/>
                <a:gd name="connsiteY4" fmla="*/ 141505 h 350713"/>
                <a:gd name="connsiteX5" fmla="*/ 30 w 117304"/>
                <a:gd name="connsiteY5" fmla="*/ 16664 h 350713"/>
                <a:gd name="connsiteX6" fmla="*/ 17219 w 117304"/>
                <a:gd name="connsiteY6" fmla="*/ 118 h 350713"/>
                <a:gd name="connsiteX7" fmla="*/ 103204 w 117304"/>
                <a:gd name="connsiteY7" fmla="*/ 263 h 350713"/>
                <a:gd name="connsiteX8" fmla="*/ 117304 w 117304"/>
                <a:gd name="connsiteY8" fmla="*/ 12215 h 350713"/>
                <a:gd name="connsiteX9" fmla="*/ 116216 w 117304"/>
                <a:gd name="connsiteY9" fmla="*/ 339608 h 350713"/>
                <a:gd name="connsiteX10" fmla="*/ 116225 w 117304"/>
                <a:gd name="connsiteY10" fmla="*/ 343712 h 35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304" h="350713">
                  <a:moveTo>
                    <a:pt x="116225" y="343712"/>
                  </a:moveTo>
                  <a:cubicBezTo>
                    <a:pt x="116733" y="350844"/>
                    <a:pt x="112438" y="350771"/>
                    <a:pt x="106974" y="350699"/>
                  </a:cubicBezTo>
                  <a:cubicBezTo>
                    <a:pt x="75612" y="350327"/>
                    <a:pt x="44232" y="349747"/>
                    <a:pt x="12888" y="350490"/>
                  </a:cubicBezTo>
                  <a:cubicBezTo>
                    <a:pt x="999" y="350771"/>
                    <a:pt x="-61" y="346032"/>
                    <a:pt x="3" y="336037"/>
                  </a:cubicBezTo>
                  <a:cubicBezTo>
                    <a:pt x="410" y="271193"/>
                    <a:pt x="129" y="206349"/>
                    <a:pt x="120" y="141505"/>
                  </a:cubicBezTo>
                  <a:cubicBezTo>
                    <a:pt x="120" y="99894"/>
                    <a:pt x="564" y="58275"/>
                    <a:pt x="30" y="16664"/>
                  </a:cubicBezTo>
                  <a:cubicBezTo>
                    <a:pt x="-133" y="3697"/>
                    <a:pt x="2422" y="-815"/>
                    <a:pt x="17219" y="118"/>
                  </a:cubicBezTo>
                  <a:cubicBezTo>
                    <a:pt x="45772" y="1921"/>
                    <a:pt x="74533" y="435"/>
                    <a:pt x="103204" y="263"/>
                  </a:cubicBezTo>
                  <a:cubicBezTo>
                    <a:pt x="111368" y="218"/>
                    <a:pt x="117376" y="716"/>
                    <a:pt x="117304" y="12215"/>
                  </a:cubicBezTo>
                  <a:cubicBezTo>
                    <a:pt x="116615" y="121343"/>
                    <a:pt x="116497" y="230480"/>
                    <a:pt x="116216" y="339608"/>
                  </a:cubicBezTo>
                  <a:cubicBezTo>
                    <a:pt x="116207" y="340976"/>
                    <a:pt x="116216" y="342344"/>
                    <a:pt x="116225" y="343712"/>
                  </a:cubicBezTo>
                  <a:close/>
                </a:path>
              </a:pathLst>
            </a:custGeom>
            <a:solidFill>
              <a:srgbClr val="37379A"/>
            </a:solidFill>
            <a:ln w="904" cap="flat">
              <a:noFill/>
              <a:prstDash val="solid"/>
              <a:miter/>
            </a:ln>
          </p:spPr>
          <p:txBody>
            <a:bodyPr rtlCol="0" anchor="ctr"/>
            <a:lstStyle/>
            <a:p>
              <a:pPr algn="r" rtl="1"/>
              <a:endParaRPr lang="ko-KR" altLang="en-US">
                <a:cs typeface="B Nazanin" panose="00000700000000000000" pitchFamily="2" charset="-78"/>
              </a:endParaRPr>
            </a:p>
          </p:txBody>
        </p:sp>
      </p:grpSp>
      <p:sp>
        <p:nvSpPr>
          <p:cNvPr id="66" name="TextBox 65">
            <a:extLst>
              <a:ext uri="{FF2B5EF4-FFF2-40B4-BE49-F238E27FC236}">
                <a16:creationId xmlns:a16="http://schemas.microsoft.com/office/drawing/2014/main" id="{B884E708-34D0-41CB-B440-55B94E979190}"/>
              </a:ext>
            </a:extLst>
          </p:cNvPr>
          <p:cNvSpPr txBox="1"/>
          <p:nvPr/>
        </p:nvSpPr>
        <p:spPr>
          <a:xfrm>
            <a:off x="4846619" y="4841707"/>
            <a:ext cx="6856564" cy="666977"/>
          </a:xfrm>
          <a:prstGeom prst="rect">
            <a:avLst/>
          </a:prstGeom>
          <a:noFill/>
        </p:spPr>
        <p:txBody>
          <a:bodyPr wrap="square" rtlCol="0" anchor="ctr">
            <a:spAutoFit/>
          </a:bodyPr>
          <a:lstStyle/>
          <a:p>
            <a:pPr algn="r" rtl="1"/>
            <a:r>
              <a:rPr lang="fa-IR" altLang="ko-KR" sz="1867" dirty="0">
                <a:solidFill>
                  <a:schemeClr val="accent2"/>
                </a:solidFill>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ko-KR" altLang="en-US" sz="1867" dirty="0">
              <a:solidFill>
                <a:schemeClr val="accent2"/>
              </a:solidFill>
              <a:cs typeface="B Nazanin" panose="00000700000000000000" pitchFamily="2" charset="-78"/>
            </a:endParaRPr>
          </a:p>
        </p:txBody>
      </p:sp>
      <p:sp>
        <p:nvSpPr>
          <p:cNvPr id="67" name="Text Placeholder 20">
            <a:extLst>
              <a:ext uri="{FF2B5EF4-FFF2-40B4-BE49-F238E27FC236}">
                <a16:creationId xmlns:a16="http://schemas.microsoft.com/office/drawing/2014/main" id="{8C41EF30-D2C8-4AB7-AC4F-7B0E44DAEA09}"/>
              </a:ext>
            </a:extLst>
          </p:cNvPr>
          <p:cNvSpPr txBox="1">
            <a:spLocks/>
          </p:cNvSpPr>
          <p:nvPr/>
        </p:nvSpPr>
        <p:spPr>
          <a:xfrm>
            <a:off x="4986046" y="5583833"/>
            <a:ext cx="6717137" cy="869341"/>
          </a:xfrm>
          <a:prstGeom prst="rect">
            <a:avLst/>
          </a:prstGeom>
        </p:spPr>
        <p:txBody>
          <a:bodyPr lIns="0" anchor="t"/>
          <a:lstStyle>
            <a:lvl1pPr marL="0" indent="0" algn="r" defTabSz="914400" rtl="0" eaLnBrk="1" latinLnBrk="0" hangingPunct="1">
              <a:spcBef>
                <a:spcPct val="20000"/>
              </a:spcBef>
              <a:buFontTx/>
              <a:buNone/>
              <a:defRPr sz="1200" b="0" kern="1200">
                <a:solidFill>
                  <a:schemeClr val="tx1">
                    <a:lumMod val="50000"/>
                    <a:lumOff val="50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r" rtl="1"/>
            <a:r>
              <a:rPr lang="fa-IR" altLang="ko-KR"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وقت شما را خواهد داشت. ارائه پاورپوینت مدرنی را دریافت کنید که به زیبایی طراحی شده است. آسان برای تغییر رنگ، عکس و متن.</a:t>
            </a:r>
            <a:endParaRPr lang="en-US" altLang="ko-KR" dirty="0">
              <a:solidFill>
                <a:schemeClr val="tx1">
                  <a:lumMod val="75000"/>
                  <a:lumOff val="25000"/>
                </a:schemeClr>
              </a:solidFill>
              <a:cs typeface="B Nazanin" panose="00000700000000000000" pitchFamily="2" charset="-78"/>
            </a:endParaRPr>
          </a:p>
        </p:txBody>
      </p:sp>
      <p:grpSp>
        <p:nvGrpSpPr>
          <p:cNvPr id="68" name="그룹 67">
            <a:extLst>
              <a:ext uri="{FF2B5EF4-FFF2-40B4-BE49-F238E27FC236}">
                <a16:creationId xmlns:a16="http://schemas.microsoft.com/office/drawing/2014/main" id="{04DFB5E5-E4F3-446F-BFE0-CC3E2E9DB2F1}"/>
              </a:ext>
            </a:extLst>
          </p:cNvPr>
          <p:cNvGrpSpPr/>
          <p:nvPr/>
        </p:nvGrpSpPr>
        <p:grpSpPr>
          <a:xfrm>
            <a:off x="7124797" y="1693021"/>
            <a:ext cx="4274543" cy="874400"/>
            <a:chOff x="7213995" y="3370311"/>
            <a:chExt cx="4274543" cy="874400"/>
          </a:xfrm>
        </p:grpSpPr>
        <p:sp>
          <p:nvSpPr>
            <p:cNvPr id="69" name="Rectangle 59">
              <a:extLst>
                <a:ext uri="{FF2B5EF4-FFF2-40B4-BE49-F238E27FC236}">
                  <a16:creationId xmlns:a16="http://schemas.microsoft.com/office/drawing/2014/main" id="{DB3C584C-5041-452C-A4C4-20E4CDB47D8E}"/>
                </a:ext>
              </a:extLst>
            </p:cNvPr>
            <p:cNvSpPr/>
            <p:nvPr/>
          </p:nvSpPr>
          <p:spPr>
            <a:xfrm>
              <a:off x="7213995" y="3370311"/>
              <a:ext cx="2863933" cy="369332"/>
            </a:xfrm>
            <a:prstGeom prst="roundRect">
              <a:avLst>
                <a:gd name="adj" fmla="val 50000"/>
              </a:avLst>
            </a:prstGeom>
            <a:solidFill>
              <a:schemeClr val="accent2"/>
            </a:solidFill>
          </p:spPr>
          <p:txBody>
            <a:bodyPr wrap="none" anchor="ctr">
              <a:noAutofit/>
            </a:bodyPr>
            <a:lstStyle/>
            <a:p>
              <a:pPr algn="ctr" rtl="1"/>
              <a:r>
                <a:rPr lang="fa-IR" altLang="ko-KR" sz="1600" b="1" dirty="0">
                  <a:solidFill>
                    <a:schemeClr val="bg1"/>
                  </a:solidFill>
                  <a:cs typeface="B Nazanin" panose="00000700000000000000" pitchFamily="2" charset="-78"/>
                </a:rPr>
                <a:t>پاورپوینت مدرن</a:t>
              </a:r>
              <a:endParaRPr lang="ko-KR" altLang="en-US" sz="1600" b="1" dirty="0">
                <a:solidFill>
                  <a:schemeClr val="bg1"/>
                </a:solidFill>
                <a:cs typeface="B Nazanin" panose="00000700000000000000" pitchFamily="2" charset="-78"/>
              </a:endParaRPr>
            </a:p>
          </p:txBody>
        </p:sp>
        <p:sp>
          <p:nvSpPr>
            <p:cNvPr id="70" name="직사각형 22">
              <a:extLst>
                <a:ext uri="{FF2B5EF4-FFF2-40B4-BE49-F238E27FC236}">
                  <a16:creationId xmlns:a16="http://schemas.microsoft.com/office/drawing/2014/main" id="{413906F1-2B60-402D-A660-7E758C022AA3}"/>
                </a:ext>
              </a:extLst>
            </p:cNvPr>
            <p:cNvSpPr/>
            <p:nvPr/>
          </p:nvSpPr>
          <p:spPr>
            <a:xfrm>
              <a:off x="7572507" y="3783046"/>
              <a:ext cx="3916031" cy="461665"/>
            </a:xfrm>
            <a:prstGeom prst="rect">
              <a:avLst/>
            </a:prstGeom>
          </p:spPr>
          <p:txBody>
            <a:bodyPr wrap="square">
              <a:spAutoFit/>
            </a:bodyPr>
            <a:lstStyle/>
            <a:p>
              <a:pPr algn="r" rtl="1"/>
              <a:r>
                <a:rPr lang="fa-IR" altLang="ko-KR" sz="1200" dirty="0">
                  <a:solidFill>
                    <a:schemeClr val="tx1">
                      <a:lumMod val="90000"/>
                      <a:lumOff val="10000"/>
                    </a:schemeClr>
                  </a:solidFill>
                  <a:cs typeface="B Nazanin" panose="00000700000000000000" pitchFamily="2" charset="-78"/>
                </a:rPr>
                <a:t>متن مثال: ارائه پاورپوینت مدرنی را دریافت کنید که به زیبایی طراحی شده است.</a:t>
              </a:r>
              <a:endParaRPr lang="en-US" altLang="ko-KR" sz="1200" dirty="0">
                <a:solidFill>
                  <a:schemeClr val="tx1">
                    <a:lumMod val="90000"/>
                    <a:lumOff val="10000"/>
                  </a:schemeClr>
                </a:solidFill>
                <a:cs typeface="B Nazanin" panose="00000700000000000000" pitchFamily="2" charset="-78"/>
              </a:endParaRPr>
            </a:p>
          </p:txBody>
        </p:sp>
      </p:grpSp>
      <p:grpSp>
        <p:nvGrpSpPr>
          <p:cNvPr id="71" name="그룹 70">
            <a:extLst>
              <a:ext uri="{FF2B5EF4-FFF2-40B4-BE49-F238E27FC236}">
                <a16:creationId xmlns:a16="http://schemas.microsoft.com/office/drawing/2014/main" id="{5A9EE972-1101-4930-99B2-A7CBDAE42470}"/>
              </a:ext>
            </a:extLst>
          </p:cNvPr>
          <p:cNvGrpSpPr/>
          <p:nvPr/>
        </p:nvGrpSpPr>
        <p:grpSpPr>
          <a:xfrm>
            <a:off x="7124797" y="2635492"/>
            <a:ext cx="4274543" cy="885749"/>
            <a:chOff x="7213995" y="4475212"/>
            <a:chExt cx="4274543" cy="885749"/>
          </a:xfrm>
        </p:grpSpPr>
        <p:sp>
          <p:nvSpPr>
            <p:cNvPr id="72" name="Rectangle 64">
              <a:extLst>
                <a:ext uri="{FF2B5EF4-FFF2-40B4-BE49-F238E27FC236}">
                  <a16:creationId xmlns:a16="http://schemas.microsoft.com/office/drawing/2014/main" id="{DA061B1F-3429-4903-8A6B-7C01913D5BF4}"/>
                </a:ext>
              </a:extLst>
            </p:cNvPr>
            <p:cNvSpPr/>
            <p:nvPr/>
          </p:nvSpPr>
          <p:spPr>
            <a:xfrm>
              <a:off x="7213995" y="4475212"/>
              <a:ext cx="2863933" cy="369332"/>
            </a:xfrm>
            <a:prstGeom prst="roundRect">
              <a:avLst>
                <a:gd name="adj" fmla="val 50000"/>
              </a:avLst>
            </a:prstGeom>
            <a:solidFill>
              <a:schemeClr val="accent3"/>
            </a:solidFill>
          </p:spPr>
          <p:txBody>
            <a:bodyPr wrap="none" anchor="ctr">
              <a:noAutofit/>
            </a:bodyPr>
            <a:lstStyle/>
            <a:p>
              <a:pPr algn="ctr" rtl="1"/>
              <a:r>
                <a:rPr lang="fa-IR" altLang="ko-KR" sz="1600" b="1" dirty="0">
                  <a:solidFill>
                    <a:schemeClr val="bg1"/>
                  </a:solidFill>
                  <a:cs typeface="B Nazanin" panose="00000700000000000000" pitchFamily="2" charset="-78"/>
                </a:rPr>
                <a:t>پاورپوینت مدرن</a:t>
              </a:r>
              <a:endParaRPr lang="ko-KR" altLang="en-US" sz="1600" b="1" dirty="0">
                <a:solidFill>
                  <a:schemeClr val="bg1"/>
                </a:solidFill>
                <a:cs typeface="B Nazanin" panose="00000700000000000000" pitchFamily="2" charset="-78"/>
              </a:endParaRPr>
            </a:p>
          </p:txBody>
        </p:sp>
        <p:sp>
          <p:nvSpPr>
            <p:cNvPr id="73" name="직사각형 22">
              <a:extLst>
                <a:ext uri="{FF2B5EF4-FFF2-40B4-BE49-F238E27FC236}">
                  <a16:creationId xmlns:a16="http://schemas.microsoft.com/office/drawing/2014/main" id="{83F89FD8-0416-46A8-B278-B020E7CA1480}"/>
                </a:ext>
              </a:extLst>
            </p:cNvPr>
            <p:cNvSpPr/>
            <p:nvPr/>
          </p:nvSpPr>
          <p:spPr>
            <a:xfrm>
              <a:off x="7572507" y="4899296"/>
              <a:ext cx="3916031" cy="461665"/>
            </a:xfrm>
            <a:prstGeom prst="rect">
              <a:avLst/>
            </a:prstGeom>
          </p:spPr>
          <p:txBody>
            <a:bodyPr wrap="square">
              <a:spAutoFit/>
            </a:bodyPr>
            <a:lstStyle/>
            <a:p>
              <a:pPr algn="r" rtl="1"/>
              <a:r>
                <a:rPr lang="fa-IR" altLang="ko-KR" sz="1200" dirty="0">
                  <a:solidFill>
                    <a:schemeClr val="tx1">
                      <a:lumMod val="90000"/>
                      <a:lumOff val="10000"/>
                    </a:schemeClr>
                  </a:solidFill>
                  <a:cs typeface="B Nazanin" panose="00000700000000000000" pitchFamily="2" charset="-78"/>
                </a:rPr>
                <a:t>متن مثال: ارائه پاورپوینت مدرنی را دریافت کنید که به زیبایی طراحی شده است.</a:t>
              </a:r>
              <a:endParaRPr lang="en-US" altLang="ko-KR" sz="1200" dirty="0">
                <a:solidFill>
                  <a:schemeClr val="tx1">
                    <a:lumMod val="90000"/>
                    <a:lumOff val="10000"/>
                  </a:schemeClr>
                </a:solidFill>
                <a:cs typeface="B Nazanin" panose="00000700000000000000" pitchFamily="2" charset="-78"/>
              </a:endParaRPr>
            </a:p>
          </p:txBody>
        </p:sp>
      </p:grpSp>
      <p:grpSp>
        <p:nvGrpSpPr>
          <p:cNvPr id="74" name="그룹 73">
            <a:extLst>
              <a:ext uri="{FF2B5EF4-FFF2-40B4-BE49-F238E27FC236}">
                <a16:creationId xmlns:a16="http://schemas.microsoft.com/office/drawing/2014/main" id="{40984162-9621-479D-A14E-F77B42EE8223}"/>
              </a:ext>
            </a:extLst>
          </p:cNvPr>
          <p:cNvGrpSpPr/>
          <p:nvPr/>
        </p:nvGrpSpPr>
        <p:grpSpPr>
          <a:xfrm>
            <a:off x="7124797" y="3589313"/>
            <a:ext cx="4274543" cy="897099"/>
            <a:chOff x="7213995" y="5580113"/>
            <a:chExt cx="4274543" cy="897099"/>
          </a:xfrm>
        </p:grpSpPr>
        <p:sp>
          <p:nvSpPr>
            <p:cNvPr id="75" name="Rectangle 65">
              <a:extLst>
                <a:ext uri="{FF2B5EF4-FFF2-40B4-BE49-F238E27FC236}">
                  <a16:creationId xmlns:a16="http://schemas.microsoft.com/office/drawing/2014/main" id="{02FE37B8-37B7-4CA5-970F-527FCB47BE84}"/>
                </a:ext>
              </a:extLst>
            </p:cNvPr>
            <p:cNvSpPr/>
            <p:nvPr/>
          </p:nvSpPr>
          <p:spPr>
            <a:xfrm>
              <a:off x="7213995" y="5580113"/>
              <a:ext cx="2863933" cy="369332"/>
            </a:xfrm>
            <a:prstGeom prst="roundRect">
              <a:avLst>
                <a:gd name="adj" fmla="val 50000"/>
              </a:avLst>
            </a:prstGeom>
            <a:solidFill>
              <a:schemeClr val="accent4"/>
            </a:solidFill>
          </p:spPr>
          <p:txBody>
            <a:bodyPr wrap="none" anchor="ctr">
              <a:noAutofit/>
            </a:bodyPr>
            <a:lstStyle/>
            <a:p>
              <a:pPr algn="ctr" rtl="1"/>
              <a:r>
                <a:rPr lang="fa-IR" altLang="ko-KR" sz="1600" b="1" dirty="0">
                  <a:solidFill>
                    <a:schemeClr val="bg1"/>
                  </a:solidFill>
                  <a:cs typeface="B Nazanin" panose="00000700000000000000" pitchFamily="2" charset="-78"/>
                </a:rPr>
                <a:t>پاورپوینت مدرن</a:t>
              </a:r>
              <a:endParaRPr lang="ko-KR" altLang="en-US" sz="1600" b="1" dirty="0">
                <a:solidFill>
                  <a:schemeClr val="bg1"/>
                </a:solidFill>
                <a:cs typeface="B Nazanin" panose="00000700000000000000" pitchFamily="2" charset="-78"/>
              </a:endParaRPr>
            </a:p>
          </p:txBody>
        </p:sp>
        <p:sp>
          <p:nvSpPr>
            <p:cNvPr id="76" name="직사각형 22">
              <a:extLst>
                <a:ext uri="{FF2B5EF4-FFF2-40B4-BE49-F238E27FC236}">
                  <a16:creationId xmlns:a16="http://schemas.microsoft.com/office/drawing/2014/main" id="{F29408C7-BDF6-4CBC-916A-BE24FA2E9476}"/>
                </a:ext>
              </a:extLst>
            </p:cNvPr>
            <p:cNvSpPr/>
            <p:nvPr/>
          </p:nvSpPr>
          <p:spPr>
            <a:xfrm>
              <a:off x="7572507" y="6015547"/>
              <a:ext cx="3916031" cy="461665"/>
            </a:xfrm>
            <a:prstGeom prst="rect">
              <a:avLst/>
            </a:prstGeom>
          </p:spPr>
          <p:txBody>
            <a:bodyPr wrap="square">
              <a:spAutoFit/>
            </a:bodyPr>
            <a:lstStyle/>
            <a:p>
              <a:pPr algn="r" rtl="1"/>
              <a:r>
                <a:rPr lang="fa-IR" altLang="ko-KR" sz="1200" dirty="0">
                  <a:solidFill>
                    <a:schemeClr val="tx1">
                      <a:lumMod val="90000"/>
                      <a:lumOff val="10000"/>
                    </a:schemeClr>
                  </a:solidFill>
                  <a:cs typeface="B Nazanin" panose="00000700000000000000" pitchFamily="2" charset="-78"/>
                </a:rPr>
                <a:t>متن مثال: ارائه پاورپوینت مدرنی را دریافت کنید که به زیبایی طراحی شده است.</a:t>
              </a:r>
              <a:endParaRPr lang="en-US" altLang="ko-KR" sz="1200" dirty="0">
                <a:solidFill>
                  <a:schemeClr val="tx1">
                    <a:lumMod val="90000"/>
                    <a:lumOff val="10000"/>
                  </a:schemeClr>
                </a:solidFill>
                <a:cs typeface="B Nazanin" panose="00000700000000000000" pitchFamily="2" charset="-78"/>
              </a:endParaRPr>
            </a:p>
          </p:txBody>
        </p:sp>
      </p:grpSp>
    </p:spTree>
    <p:extLst>
      <p:ext uri="{BB962C8B-B14F-4D97-AF65-F5344CB8AC3E}">
        <p14:creationId xmlns:p14="http://schemas.microsoft.com/office/powerpoint/2010/main" val="127922492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2" fill="hold" grpId="0" nodeType="with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p:cTn id="7" dur="500" fill="hold"/>
                                        <p:tgtEl>
                                          <p:spTgt spid="66"/>
                                        </p:tgtEl>
                                        <p:attrNameLst>
                                          <p:attrName>ppt_x</p:attrName>
                                        </p:attrNameLst>
                                      </p:cBhvr>
                                      <p:tavLst>
                                        <p:tav tm="0">
                                          <p:val>
                                            <p:strVal val="#ppt_x+#ppt_w/2"/>
                                          </p:val>
                                        </p:tav>
                                        <p:tav tm="100000">
                                          <p:val>
                                            <p:strVal val="#ppt_x"/>
                                          </p:val>
                                        </p:tav>
                                      </p:tavLst>
                                    </p:anim>
                                    <p:anim calcmode="lin" valueType="num">
                                      <p:cBhvr>
                                        <p:cTn id="8" dur="500" fill="hold"/>
                                        <p:tgtEl>
                                          <p:spTgt spid="66"/>
                                        </p:tgtEl>
                                        <p:attrNameLst>
                                          <p:attrName>ppt_y</p:attrName>
                                        </p:attrNameLst>
                                      </p:cBhvr>
                                      <p:tavLst>
                                        <p:tav tm="0">
                                          <p:val>
                                            <p:strVal val="#ppt_y"/>
                                          </p:val>
                                        </p:tav>
                                        <p:tav tm="100000">
                                          <p:val>
                                            <p:strVal val="#ppt_y"/>
                                          </p:val>
                                        </p:tav>
                                      </p:tavLst>
                                    </p:anim>
                                    <p:anim calcmode="lin" valueType="num">
                                      <p:cBhvr>
                                        <p:cTn id="9" dur="500" fill="hold"/>
                                        <p:tgtEl>
                                          <p:spTgt spid="66"/>
                                        </p:tgtEl>
                                        <p:attrNameLst>
                                          <p:attrName>ppt_w</p:attrName>
                                        </p:attrNameLst>
                                      </p:cBhvr>
                                      <p:tavLst>
                                        <p:tav tm="0">
                                          <p:val>
                                            <p:fltVal val="0"/>
                                          </p:val>
                                        </p:tav>
                                        <p:tav tm="100000">
                                          <p:val>
                                            <p:strVal val="#ppt_w"/>
                                          </p:val>
                                        </p:tav>
                                      </p:tavLst>
                                    </p:anim>
                                    <p:anim calcmode="lin" valueType="num">
                                      <p:cBhvr>
                                        <p:cTn id="10" dur="500" fill="hold"/>
                                        <p:tgtEl>
                                          <p:spTgt spid="6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Group 5">
            <a:extLst>
              <a:ext uri="{FF2B5EF4-FFF2-40B4-BE49-F238E27FC236}">
                <a16:creationId xmlns:a16="http://schemas.microsoft.com/office/drawing/2014/main" id="{DD9ABA8F-8603-4319-A864-0A9B514AEB3A}"/>
              </a:ext>
            </a:extLst>
          </p:cNvPr>
          <p:cNvGrpSpPr/>
          <p:nvPr/>
        </p:nvGrpSpPr>
        <p:grpSpPr>
          <a:xfrm>
            <a:off x="4367314" y="2539936"/>
            <a:ext cx="2993488" cy="2983536"/>
            <a:chOff x="2066138" y="-50554"/>
            <a:chExt cx="6659479" cy="6637338"/>
          </a:xfrm>
        </p:grpSpPr>
        <p:sp>
          <p:nvSpPr>
            <p:cNvPr id="4" name="Freeform: Shape 23">
              <a:extLst>
                <a:ext uri="{FF2B5EF4-FFF2-40B4-BE49-F238E27FC236}">
                  <a16:creationId xmlns:a16="http://schemas.microsoft.com/office/drawing/2014/main" id="{AF75E44E-D0D6-4C06-8D10-6E036E8EAEFE}"/>
                </a:ext>
              </a:extLst>
            </p:cNvPr>
            <p:cNvSpPr/>
            <p:nvPr/>
          </p:nvSpPr>
          <p:spPr>
            <a:xfrm>
              <a:off x="7108024" y="3203005"/>
              <a:ext cx="1617593" cy="2386888"/>
            </a:xfrm>
            <a:custGeom>
              <a:avLst/>
              <a:gdLst>
                <a:gd name="connsiteX0" fmla="*/ 805401 w 826968"/>
                <a:gd name="connsiteY0" fmla="*/ 0 h 1220257"/>
                <a:gd name="connsiteX1" fmla="*/ 819517 w 826968"/>
                <a:gd name="connsiteY1" fmla="*/ 13332 h 1220257"/>
                <a:gd name="connsiteX2" fmla="*/ 797951 w 826968"/>
                <a:gd name="connsiteY2" fmla="*/ 262324 h 1220257"/>
                <a:gd name="connsiteX3" fmla="*/ 748545 w 826968"/>
                <a:gd name="connsiteY3" fmla="*/ 468968 h 1220257"/>
                <a:gd name="connsiteX4" fmla="*/ 708549 w 826968"/>
                <a:gd name="connsiteY4" fmla="*/ 580328 h 1220257"/>
                <a:gd name="connsiteX5" fmla="*/ 705412 w 826968"/>
                <a:gd name="connsiteY5" fmla="*/ 584642 h 1220257"/>
                <a:gd name="connsiteX6" fmla="*/ 705412 w 826968"/>
                <a:gd name="connsiteY6" fmla="*/ 584642 h 1220257"/>
                <a:gd name="connsiteX7" fmla="*/ 702276 w 826968"/>
                <a:gd name="connsiteY7" fmla="*/ 600326 h 1220257"/>
                <a:gd name="connsiteX8" fmla="*/ 607384 w 826968"/>
                <a:gd name="connsiteY8" fmla="*/ 790892 h 1220257"/>
                <a:gd name="connsiteX9" fmla="*/ 498769 w 826968"/>
                <a:gd name="connsiteY9" fmla="*/ 955973 h 1220257"/>
                <a:gd name="connsiteX10" fmla="*/ 503082 w 826968"/>
                <a:gd name="connsiteY10" fmla="*/ 971657 h 1220257"/>
                <a:gd name="connsiteX11" fmla="*/ 787756 w 826968"/>
                <a:gd name="connsiteY11" fmla="*/ 1190064 h 1220257"/>
                <a:gd name="connsiteX12" fmla="*/ 826968 w 826968"/>
                <a:gd name="connsiteY12" fmla="*/ 1220257 h 1220257"/>
                <a:gd name="connsiteX13" fmla="*/ 773248 w 826968"/>
                <a:gd name="connsiteY13" fmla="*/ 1211238 h 1220257"/>
                <a:gd name="connsiteX14" fmla="*/ 230563 w 826968"/>
                <a:gd name="connsiteY14" fmla="*/ 1088114 h 1220257"/>
                <a:gd name="connsiteX15" fmla="*/ 57248 w 826968"/>
                <a:gd name="connsiteY15" fmla="*/ 1039885 h 1220257"/>
                <a:gd name="connsiteX16" fmla="*/ 45877 w 826968"/>
                <a:gd name="connsiteY16" fmla="*/ 1024592 h 1220257"/>
                <a:gd name="connsiteX17" fmla="*/ 0 w 826968"/>
                <a:gd name="connsiteY17" fmla="*/ 590130 h 1220257"/>
                <a:gd name="connsiteX18" fmla="*/ 392 w 826968"/>
                <a:gd name="connsiteY18" fmla="*/ 586994 h 1220257"/>
                <a:gd name="connsiteX19" fmla="*/ 13724 w 826968"/>
                <a:gd name="connsiteY19" fmla="*/ 595228 h 1220257"/>
                <a:gd name="connsiteX20" fmla="*/ 116849 w 826968"/>
                <a:gd name="connsiteY20" fmla="*/ 674827 h 1220257"/>
                <a:gd name="connsiteX21" fmla="*/ 133710 w 826968"/>
                <a:gd name="connsiteY21" fmla="*/ 672082 h 1220257"/>
                <a:gd name="connsiteX22" fmla="*/ 336041 w 826968"/>
                <a:gd name="connsiteY22" fmla="*/ 217623 h 1220257"/>
                <a:gd name="connsiteX23" fmla="*/ 356823 w 826968"/>
                <a:gd name="connsiteY23" fmla="*/ 12547 h 1220257"/>
                <a:gd name="connsiteX24" fmla="*/ 355941 w 826968"/>
                <a:gd name="connsiteY24" fmla="*/ 5244 h 1220257"/>
                <a:gd name="connsiteX25" fmla="*/ 361622 w 826968"/>
                <a:gd name="connsiteY25" fmla="*/ 1828 h 1220257"/>
                <a:gd name="connsiteX26" fmla="*/ 361529 w 826968"/>
                <a:gd name="connsiteY26" fmla="*/ 1569 h 1220257"/>
                <a:gd name="connsiteX27" fmla="*/ 362055 w 826968"/>
                <a:gd name="connsiteY27" fmla="*/ 1567 h 1220257"/>
                <a:gd name="connsiteX28" fmla="*/ 362705 w 826968"/>
                <a:gd name="connsiteY28" fmla="*/ 1176 h 1220257"/>
                <a:gd name="connsiteX29" fmla="*/ 362844 w 826968"/>
                <a:gd name="connsiteY29" fmla="*/ 1565 h 1220257"/>
                <a:gd name="connsiteX30" fmla="*/ 604639 w 826968"/>
                <a:gd name="connsiteY30" fmla="*/ 784 h 1220257"/>
                <a:gd name="connsiteX31" fmla="*/ 805401 w 826968"/>
                <a:gd name="connsiteY31" fmla="*/ 0 h 1220257"/>
                <a:gd name="connsiteX0" fmla="*/ 805401 w 841836"/>
                <a:gd name="connsiteY0" fmla="*/ 0 h 1227298"/>
                <a:gd name="connsiteX1" fmla="*/ 819517 w 841836"/>
                <a:gd name="connsiteY1" fmla="*/ 13332 h 1227298"/>
                <a:gd name="connsiteX2" fmla="*/ 797951 w 841836"/>
                <a:gd name="connsiteY2" fmla="*/ 262324 h 1227298"/>
                <a:gd name="connsiteX3" fmla="*/ 748545 w 841836"/>
                <a:gd name="connsiteY3" fmla="*/ 468968 h 1227298"/>
                <a:gd name="connsiteX4" fmla="*/ 708549 w 841836"/>
                <a:gd name="connsiteY4" fmla="*/ 580328 h 1227298"/>
                <a:gd name="connsiteX5" fmla="*/ 705412 w 841836"/>
                <a:gd name="connsiteY5" fmla="*/ 584642 h 1227298"/>
                <a:gd name="connsiteX6" fmla="*/ 705412 w 841836"/>
                <a:gd name="connsiteY6" fmla="*/ 584642 h 1227298"/>
                <a:gd name="connsiteX7" fmla="*/ 702276 w 841836"/>
                <a:gd name="connsiteY7" fmla="*/ 600326 h 1227298"/>
                <a:gd name="connsiteX8" fmla="*/ 607384 w 841836"/>
                <a:gd name="connsiteY8" fmla="*/ 790892 h 1227298"/>
                <a:gd name="connsiteX9" fmla="*/ 498769 w 841836"/>
                <a:gd name="connsiteY9" fmla="*/ 955973 h 1227298"/>
                <a:gd name="connsiteX10" fmla="*/ 503082 w 841836"/>
                <a:gd name="connsiteY10" fmla="*/ 971657 h 1227298"/>
                <a:gd name="connsiteX11" fmla="*/ 787756 w 841836"/>
                <a:gd name="connsiteY11" fmla="*/ 1190064 h 1227298"/>
                <a:gd name="connsiteX12" fmla="*/ 826968 w 841836"/>
                <a:gd name="connsiteY12" fmla="*/ 1220257 h 1227298"/>
                <a:gd name="connsiteX13" fmla="*/ 773248 w 841836"/>
                <a:gd name="connsiteY13" fmla="*/ 1211238 h 1227298"/>
                <a:gd name="connsiteX14" fmla="*/ 57248 w 841836"/>
                <a:gd name="connsiteY14" fmla="*/ 1039885 h 1227298"/>
                <a:gd name="connsiteX15" fmla="*/ 45877 w 841836"/>
                <a:gd name="connsiteY15" fmla="*/ 1024592 h 1227298"/>
                <a:gd name="connsiteX16" fmla="*/ 0 w 841836"/>
                <a:gd name="connsiteY16" fmla="*/ 590130 h 1227298"/>
                <a:gd name="connsiteX17" fmla="*/ 392 w 841836"/>
                <a:gd name="connsiteY17" fmla="*/ 586994 h 1227298"/>
                <a:gd name="connsiteX18" fmla="*/ 13724 w 841836"/>
                <a:gd name="connsiteY18" fmla="*/ 595228 h 1227298"/>
                <a:gd name="connsiteX19" fmla="*/ 116849 w 841836"/>
                <a:gd name="connsiteY19" fmla="*/ 674827 h 1227298"/>
                <a:gd name="connsiteX20" fmla="*/ 133710 w 841836"/>
                <a:gd name="connsiteY20" fmla="*/ 672082 h 1227298"/>
                <a:gd name="connsiteX21" fmla="*/ 336041 w 841836"/>
                <a:gd name="connsiteY21" fmla="*/ 217623 h 1227298"/>
                <a:gd name="connsiteX22" fmla="*/ 356823 w 841836"/>
                <a:gd name="connsiteY22" fmla="*/ 12547 h 1227298"/>
                <a:gd name="connsiteX23" fmla="*/ 355941 w 841836"/>
                <a:gd name="connsiteY23" fmla="*/ 5244 h 1227298"/>
                <a:gd name="connsiteX24" fmla="*/ 361622 w 841836"/>
                <a:gd name="connsiteY24" fmla="*/ 1828 h 1227298"/>
                <a:gd name="connsiteX25" fmla="*/ 361529 w 841836"/>
                <a:gd name="connsiteY25" fmla="*/ 1569 h 1227298"/>
                <a:gd name="connsiteX26" fmla="*/ 362055 w 841836"/>
                <a:gd name="connsiteY26" fmla="*/ 1567 h 1227298"/>
                <a:gd name="connsiteX27" fmla="*/ 362705 w 841836"/>
                <a:gd name="connsiteY27" fmla="*/ 1176 h 1227298"/>
                <a:gd name="connsiteX28" fmla="*/ 362844 w 841836"/>
                <a:gd name="connsiteY28" fmla="*/ 1565 h 1227298"/>
                <a:gd name="connsiteX29" fmla="*/ 604639 w 841836"/>
                <a:gd name="connsiteY29" fmla="*/ 784 h 1227298"/>
                <a:gd name="connsiteX30" fmla="*/ 805401 w 841836"/>
                <a:gd name="connsiteY30" fmla="*/ 0 h 1227298"/>
                <a:gd name="connsiteX0" fmla="*/ 805401 w 841836"/>
                <a:gd name="connsiteY0" fmla="*/ 0 h 1227298"/>
                <a:gd name="connsiteX1" fmla="*/ 819517 w 841836"/>
                <a:gd name="connsiteY1" fmla="*/ 13332 h 1227298"/>
                <a:gd name="connsiteX2" fmla="*/ 797951 w 841836"/>
                <a:gd name="connsiteY2" fmla="*/ 262324 h 1227298"/>
                <a:gd name="connsiteX3" fmla="*/ 748545 w 841836"/>
                <a:gd name="connsiteY3" fmla="*/ 468968 h 1227298"/>
                <a:gd name="connsiteX4" fmla="*/ 708549 w 841836"/>
                <a:gd name="connsiteY4" fmla="*/ 580328 h 1227298"/>
                <a:gd name="connsiteX5" fmla="*/ 705412 w 841836"/>
                <a:gd name="connsiteY5" fmla="*/ 584642 h 1227298"/>
                <a:gd name="connsiteX6" fmla="*/ 705412 w 841836"/>
                <a:gd name="connsiteY6" fmla="*/ 584642 h 1227298"/>
                <a:gd name="connsiteX7" fmla="*/ 607384 w 841836"/>
                <a:gd name="connsiteY7" fmla="*/ 790892 h 1227298"/>
                <a:gd name="connsiteX8" fmla="*/ 498769 w 841836"/>
                <a:gd name="connsiteY8" fmla="*/ 955973 h 1227298"/>
                <a:gd name="connsiteX9" fmla="*/ 503082 w 841836"/>
                <a:gd name="connsiteY9" fmla="*/ 971657 h 1227298"/>
                <a:gd name="connsiteX10" fmla="*/ 787756 w 841836"/>
                <a:gd name="connsiteY10" fmla="*/ 1190064 h 1227298"/>
                <a:gd name="connsiteX11" fmla="*/ 826968 w 841836"/>
                <a:gd name="connsiteY11" fmla="*/ 1220257 h 1227298"/>
                <a:gd name="connsiteX12" fmla="*/ 773248 w 841836"/>
                <a:gd name="connsiteY12" fmla="*/ 1211238 h 1227298"/>
                <a:gd name="connsiteX13" fmla="*/ 57248 w 841836"/>
                <a:gd name="connsiteY13" fmla="*/ 1039885 h 1227298"/>
                <a:gd name="connsiteX14" fmla="*/ 45877 w 841836"/>
                <a:gd name="connsiteY14" fmla="*/ 1024592 h 1227298"/>
                <a:gd name="connsiteX15" fmla="*/ 0 w 841836"/>
                <a:gd name="connsiteY15" fmla="*/ 590130 h 1227298"/>
                <a:gd name="connsiteX16" fmla="*/ 392 w 841836"/>
                <a:gd name="connsiteY16" fmla="*/ 586994 h 1227298"/>
                <a:gd name="connsiteX17" fmla="*/ 13724 w 841836"/>
                <a:gd name="connsiteY17" fmla="*/ 595228 h 1227298"/>
                <a:gd name="connsiteX18" fmla="*/ 116849 w 841836"/>
                <a:gd name="connsiteY18" fmla="*/ 674827 h 1227298"/>
                <a:gd name="connsiteX19" fmla="*/ 133710 w 841836"/>
                <a:gd name="connsiteY19" fmla="*/ 672082 h 1227298"/>
                <a:gd name="connsiteX20" fmla="*/ 336041 w 841836"/>
                <a:gd name="connsiteY20" fmla="*/ 217623 h 1227298"/>
                <a:gd name="connsiteX21" fmla="*/ 356823 w 841836"/>
                <a:gd name="connsiteY21" fmla="*/ 12547 h 1227298"/>
                <a:gd name="connsiteX22" fmla="*/ 355941 w 841836"/>
                <a:gd name="connsiteY22" fmla="*/ 5244 h 1227298"/>
                <a:gd name="connsiteX23" fmla="*/ 361622 w 841836"/>
                <a:gd name="connsiteY23" fmla="*/ 1828 h 1227298"/>
                <a:gd name="connsiteX24" fmla="*/ 361529 w 841836"/>
                <a:gd name="connsiteY24" fmla="*/ 1569 h 1227298"/>
                <a:gd name="connsiteX25" fmla="*/ 362055 w 841836"/>
                <a:gd name="connsiteY25" fmla="*/ 1567 h 1227298"/>
                <a:gd name="connsiteX26" fmla="*/ 362705 w 841836"/>
                <a:gd name="connsiteY26" fmla="*/ 1176 h 1227298"/>
                <a:gd name="connsiteX27" fmla="*/ 362844 w 841836"/>
                <a:gd name="connsiteY27" fmla="*/ 1565 h 1227298"/>
                <a:gd name="connsiteX28" fmla="*/ 604639 w 841836"/>
                <a:gd name="connsiteY28" fmla="*/ 784 h 1227298"/>
                <a:gd name="connsiteX29" fmla="*/ 805401 w 841836"/>
                <a:gd name="connsiteY29" fmla="*/ 0 h 1227298"/>
                <a:gd name="connsiteX0" fmla="*/ 805401 w 841836"/>
                <a:gd name="connsiteY0" fmla="*/ 0 h 1227298"/>
                <a:gd name="connsiteX1" fmla="*/ 819517 w 841836"/>
                <a:gd name="connsiteY1" fmla="*/ 13332 h 1227298"/>
                <a:gd name="connsiteX2" fmla="*/ 797951 w 841836"/>
                <a:gd name="connsiteY2" fmla="*/ 262324 h 1227298"/>
                <a:gd name="connsiteX3" fmla="*/ 748545 w 841836"/>
                <a:gd name="connsiteY3" fmla="*/ 468968 h 1227298"/>
                <a:gd name="connsiteX4" fmla="*/ 708549 w 841836"/>
                <a:gd name="connsiteY4" fmla="*/ 580328 h 1227298"/>
                <a:gd name="connsiteX5" fmla="*/ 705412 w 841836"/>
                <a:gd name="connsiteY5" fmla="*/ 584642 h 1227298"/>
                <a:gd name="connsiteX6" fmla="*/ 607384 w 841836"/>
                <a:gd name="connsiteY6" fmla="*/ 790892 h 1227298"/>
                <a:gd name="connsiteX7" fmla="*/ 498769 w 841836"/>
                <a:gd name="connsiteY7" fmla="*/ 955973 h 1227298"/>
                <a:gd name="connsiteX8" fmla="*/ 503082 w 841836"/>
                <a:gd name="connsiteY8" fmla="*/ 971657 h 1227298"/>
                <a:gd name="connsiteX9" fmla="*/ 787756 w 841836"/>
                <a:gd name="connsiteY9" fmla="*/ 1190064 h 1227298"/>
                <a:gd name="connsiteX10" fmla="*/ 826968 w 841836"/>
                <a:gd name="connsiteY10" fmla="*/ 1220257 h 1227298"/>
                <a:gd name="connsiteX11" fmla="*/ 773248 w 841836"/>
                <a:gd name="connsiteY11" fmla="*/ 1211238 h 1227298"/>
                <a:gd name="connsiteX12" fmla="*/ 57248 w 841836"/>
                <a:gd name="connsiteY12" fmla="*/ 1039885 h 1227298"/>
                <a:gd name="connsiteX13" fmla="*/ 45877 w 841836"/>
                <a:gd name="connsiteY13" fmla="*/ 1024592 h 1227298"/>
                <a:gd name="connsiteX14" fmla="*/ 0 w 841836"/>
                <a:gd name="connsiteY14" fmla="*/ 590130 h 1227298"/>
                <a:gd name="connsiteX15" fmla="*/ 392 w 841836"/>
                <a:gd name="connsiteY15" fmla="*/ 586994 h 1227298"/>
                <a:gd name="connsiteX16" fmla="*/ 13724 w 841836"/>
                <a:gd name="connsiteY16" fmla="*/ 595228 h 1227298"/>
                <a:gd name="connsiteX17" fmla="*/ 116849 w 841836"/>
                <a:gd name="connsiteY17" fmla="*/ 674827 h 1227298"/>
                <a:gd name="connsiteX18" fmla="*/ 133710 w 841836"/>
                <a:gd name="connsiteY18" fmla="*/ 672082 h 1227298"/>
                <a:gd name="connsiteX19" fmla="*/ 336041 w 841836"/>
                <a:gd name="connsiteY19" fmla="*/ 217623 h 1227298"/>
                <a:gd name="connsiteX20" fmla="*/ 356823 w 841836"/>
                <a:gd name="connsiteY20" fmla="*/ 12547 h 1227298"/>
                <a:gd name="connsiteX21" fmla="*/ 355941 w 841836"/>
                <a:gd name="connsiteY21" fmla="*/ 5244 h 1227298"/>
                <a:gd name="connsiteX22" fmla="*/ 361622 w 841836"/>
                <a:gd name="connsiteY22" fmla="*/ 1828 h 1227298"/>
                <a:gd name="connsiteX23" fmla="*/ 361529 w 841836"/>
                <a:gd name="connsiteY23" fmla="*/ 1569 h 1227298"/>
                <a:gd name="connsiteX24" fmla="*/ 362055 w 841836"/>
                <a:gd name="connsiteY24" fmla="*/ 1567 h 1227298"/>
                <a:gd name="connsiteX25" fmla="*/ 362705 w 841836"/>
                <a:gd name="connsiteY25" fmla="*/ 1176 h 1227298"/>
                <a:gd name="connsiteX26" fmla="*/ 362844 w 841836"/>
                <a:gd name="connsiteY26" fmla="*/ 1565 h 1227298"/>
                <a:gd name="connsiteX27" fmla="*/ 604639 w 841836"/>
                <a:gd name="connsiteY27" fmla="*/ 784 h 1227298"/>
                <a:gd name="connsiteX28" fmla="*/ 805401 w 841836"/>
                <a:gd name="connsiteY28" fmla="*/ 0 h 1227298"/>
                <a:gd name="connsiteX0" fmla="*/ 805401 w 841836"/>
                <a:gd name="connsiteY0" fmla="*/ 0 h 1227298"/>
                <a:gd name="connsiteX1" fmla="*/ 819517 w 841836"/>
                <a:gd name="connsiteY1" fmla="*/ 13332 h 1227298"/>
                <a:gd name="connsiteX2" fmla="*/ 797951 w 841836"/>
                <a:gd name="connsiteY2" fmla="*/ 262324 h 1227298"/>
                <a:gd name="connsiteX3" fmla="*/ 748545 w 841836"/>
                <a:gd name="connsiteY3" fmla="*/ 468968 h 1227298"/>
                <a:gd name="connsiteX4" fmla="*/ 708549 w 841836"/>
                <a:gd name="connsiteY4" fmla="*/ 580328 h 1227298"/>
                <a:gd name="connsiteX5" fmla="*/ 607384 w 841836"/>
                <a:gd name="connsiteY5" fmla="*/ 790892 h 1227298"/>
                <a:gd name="connsiteX6" fmla="*/ 498769 w 841836"/>
                <a:gd name="connsiteY6" fmla="*/ 955973 h 1227298"/>
                <a:gd name="connsiteX7" fmla="*/ 503082 w 841836"/>
                <a:gd name="connsiteY7" fmla="*/ 971657 h 1227298"/>
                <a:gd name="connsiteX8" fmla="*/ 787756 w 841836"/>
                <a:gd name="connsiteY8" fmla="*/ 1190064 h 1227298"/>
                <a:gd name="connsiteX9" fmla="*/ 826968 w 841836"/>
                <a:gd name="connsiteY9" fmla="*/ 1220257 h 1227298"/>
                <a:gd name="connsiteX10" fmla="*/ 773248 w 841836"/>
                <a:gd name="connsiteY10" fmla="*/ 1211238 h 1227298"/>
                <a:gd name="connsiteX11" fmla="*/ 57248 w 841836"/>
                <a:gd name="connsiteY11" fmla="*/ 1039885 h 1227298"/>
                <a:gd name="connsiteX12" fmla="*/ 45877 w 841836"/>
                <a:gd name="connsiteY12" fmla="*/ 1024592 h 1227298"/>
                <a:gd name="connsiteX13" fmla="*/ 0 w 841836"/>
                <a:gd name="connsiteY13" fmla="*/ 590130 h 1227298"/>
                <a:gd name="connsiteX14" fmla="*/ 392 w 841836"/>
                <a:gd name="connsiteY14" fmla="*/ 586994 h 1227298"/>
                <a:gd name="connsiteX15" fmla="*/ 13724 w 841836"/>
                <a:gd name="connsiteY15" fmla="*/ 595228 h 1227298"/>
                <a:gd name="connsiteX16" fmla="*/ 116849 w 841836"/>
                <a:gd name="connsiteY16" fmla="*/ 674827 h 1227298"/>
                <a:gd name="connsiteX17" fmla="*/ 133710 w 841836"/>
                <a:gd name="connsiteY17" fmla="*/ 672082 h 1227298"/>
                <a:gd name="connsiteX18" fmla="*/ 336041 w 841836"/>
                <a:gd name="connsiteY18" fmla="*/ 217623 h 1227298"/>
                <a:gd name="connsiteX19" fmla="*/ 356823 w 841836"/>
                <a:gd name="connsiteY19" fmla="*/ 12547 h 1227298"/>
                <a:gd name="connsiteX20" fmla="*/ 355941 w 841836"/>
                <a:gd name="connsiteY20" fmla="*/ 5244 h 1227298"/>
                <a:gd name="connsiteX21" fmla="*/ 361622 w 841836"/>
                <a:gd name="connsiteY21" fmla="*/ 1828 h 1227298"/>
                <a:gd name="connsiteX22" fmla="*/ 361529 w 841836"/>
                <a:gd name="connsiteY22" fmla="*/ 1569 h 1227298"/>
                <a:gd name="connsiteX23" fmla="*/ 362055 w 841836"/>
                <a:gd name="connsiteY23" fmla="*/ 1567 h 1227298"/>
                <a:gd name="connsiteX24" fmla="*/ 362705 w 841836"/>
                <a:gd name="connsiteY24" fmla="*/ 1176 h 1227298"/>
                <a:gd name="connsiteX25" fmla="*/ 362844 w 841836"/>
                <a:gd name="connsiteY25" fmla="*/ 1565 h 1227298"/>
                <a:gd name="connsiteX26" fmla="*/ 604639 w 841836"/>
                <a:gd name="connsiteY26" fmla="*/ 784 h 1227298"/>
                <a:gd name="connsiteX27" fmla="*/ 805401 w 841836"/>
                <a:gd name="connsiteY27" fmla="*/ 0 h 1227298"/>
                <a:gd name="connsiteX0" fmla="*/ 805401 w 841836"/>
                <a:gd name="connsiteY0" fmla="*/ 0 h 1227298"/>
                <a:gd name="connsiteX1" fmla="*/ 819517 w 841836"/>
                <a:gd name="connsiteY1" fmla="*/ 13332 h 1227298"/>
                <a:gd name="connsiteX2" fmla="*/ 797951 w 841836"/>
                <a:gd name="connsiteY2" fmla="*/ 262324 h 1227298"/>
                <a:gd name="connsiteX3" fmla="*/ 748545 w 841836"/>
                <a:gd name="connsiteY3" fmla="*/ 468968 h 1227298"/>
                <a:gd name="connsiteX4" fmla="*/ 607384 w 841836"/>
                <a:gd name="connsiteY4" fmla="*/ 790892 h 1227298"/>
                <a:gd name="connsiteX5" fmla="*/ 498769 w 841836"/>
                <a:gd name="connsiteY5" fmla="*/ 955973 h 1227298"/>
                <a:gd name="connsiteX6" fmla="*/ 503082 w 841836"/>
                <a:gd name="connsiteY6" fmla="*/ 971657 h 1227298"/>
                <a:gd name="connsiteX7" fmla="*/ 787756 w 841836"/>
                <a:gd name="connsiteY7" fmla="*/ 1190064 h 1227298"/>
                <a:gd name="connsiteX8" fmla="*/ 826968 w 841836"/>
                <a:gd name="connsiteY8" fmla="*/ 1220257 h 1227298"/>
                <a:gd name="connsiteX9" fmla="*/ 773248 w 841836"/>
                <a:gd name="connsiteY9" fmla="*/ 1211238 h 1227298"/>
                <a:gd name="connsiteX10" fmla="*/ 57248 w 841836"/>
                <a:gd name="connsiteY10" fmla="*/ 1039885 h 1227298"/>
                <a:gd name="connsiteX11" fmla="*/ 45877 w 841836"/>
                <a:gd name="connsiteY11" fmla="*/ 1024592 h 1227298"/>
                <a:gd name="connsiteX12" fmla="*/ 0 w 841836"/>
                <a:gd name="connsiteY12" fmla="*/ 590130 h 1227298"/>
                <a:gd name="connsiteX13" fmla="*/ 392 w 841836"/>
                <a:gd name="connsiteY13" fmla="*/ 586994 h 1227298"/>
                <a:gd name="connsiteX14" fmla="*/ 13724 w 841836"/>
                <a:gd name="connsiteY14" fmla="*/ 595228 h 1227298"/>
                <a:gd name="connsiteX15" fmla="*/ 116849 w 841836"/>
                <a:gd name="connsiteY15" fmla="*/ 674827 h 1227298"/>
                <a:gd name="connsiteX16" fmla="*/ 133710 w 841836"/>
                <a:gd name="connsiteY16" fmla="*/ 672082 h 1227298"/>
                <a:gd name="connsiteX17" fmla="*/ 336041 w 841836"/>
                <a:gd name="connsiteY17" fmla="*/ 217623 h 1227298"/>
                <a:gd name="connsiteX18" fmla="*/ 356823 w 841836"/>
                <a:gd name="connsiteY18" fmla="*/ 12547 h 1227298"/>
                <a:gd name="connsiteX19" fmla="*/ 355941 w 841836"/>
                <a:gd name="connsiteY19" fmla="*/ 5244 h 1227298"/>
                <a:gd name="connsiteX20" fmla="*/ 361622 w 841836"/>
                <a:gd name="connsiteY20" fmla="*/ 1828 h 1227298"/>
                <a:gd name="connsiteX21" fmla="*/ 361529 w 841836"/>
                <a:gd name="connsiteY21" fmla="*/ 1569 h 1227298"/>
                <a:gd name="connsiteX22" fmla="*/ 362055 w 841836"/>
                <a:gd name="connsiteY22" fmla="*/ 1567 h 1227298"/>
                <a:gd name="connsiteX23" fmla="*/ 362705 w 841836"/>
                <a:gd name="connsiteY23" fmla="*/ 1176 h 1227298"/>
                <a:gd name="connsiteX24" fmla="*/ 362844 w 841836"/>
                <a:gd name="connsiteY24" fmla="*/ 1565 h 1227298"/>
                <a:gd name="connsiteX25" fmla="*/ 604639 w 841836"/>
                <a:gd name="connsiteY25" fmla="*/ 784 h 1227298"/>
                <a:gd name="connsiteX26" fmla="*/ 805401 w 841836"/>
                <a:gd name="connsiteY26" fmla="*/ 0 h 1227298"/>
                <a:gd name="connsiteX0" fmla="*/ 805401 w 841836"/>
                <a:gd name="connsiteY0" fmla="*/ 0 h 1227298"/>
                <a:gd name="connsiteX1" fmla="*/ 819517 w 841836"/>
                <a:gd name="connsiteY1" fmla="*/ 13332 h 1227298"/>
                <a:gd name="connsiteX2" fmla="*/ 797951 w 841836"/>
                <a:gd name="connsiteY2" fmla="*/ 262324 h 1227298"/>
                <a:gd name="connsiteX3" fmla="*/ 607384 w 841836"/>
                <a:gd name="connsiteY3" fmla="*/ 790892 h 1227298"/>
                <a:gd name="connsiteX4" fmla="*/ 498769 w 841836"/>
                <a:gd name="connsiteY4" fmla="*/ 955973 h 1227298"/>
                <a:gd name="connsiteX5" fmla="*/ 503082 w 841836"/>
                <a:gd name="connsiteY5" fmla="*/ 971657 h 1227298"/>
                <a:gd name="connsiteX6" fmla="*/ 787756 w 841836"/>
                <a:gd name="connsiteY6" fmla="*/ 1190064 h 1227298"/>
                <a:gd name="connsiteX7" fmla="*/ 826968 w 841836"/>
                <a:gd name="connsiteY7" fmla="*/ 1220257 h 1227298"/>
                <a:gd name="connsiteX8" fmla="*/ 773248 w 841836"/>
                <a:gd name="connsiteY8" fmla="*/ 1211238 h 1227298"/>
                <a:gd name="connsiteX9" fmla="*/ 57248 w 841836"/>
                <a:gd name="connsiteY9" fmla="*/ 1039885 h 1227298"/>
                <a:gd name="connsiteX10" fmla="*/ 45877 w 841836"/>
                <a:gd name="connsiteY10" fmla="*/ 1024592 h 1227298"/>
                <a:gd name="connsiteX11" fmla="*/ 0 w 841836"/>
                <a:gd name="connsiteY11" fmla="*/ 590130 h 1227298"/>
                <a:gd name="connsiteX12" fmla="*/ 392 w 841836"/>
                <a:gd name="connsiteY12" fmla="*/ 586994 h 1227298"/>
                <a:gd name="connsiteX13" fmla="*/ 13724 w 841836"/>
                <a:gd name="connsiteY13" fmla="*/ 595228 h 1227298"/>
                <a:gd name="connsiteX14" fmla="*/ 116849 w 841836"/>
                <a:gd name="connsiteY14" fmla="*/ 674827 h 1227298"/>
                <a:gd name="connsiteX15" fmla="*/ 133710 w 841836"/>
                <a:gd name="connsiteY15" fmla="*/ 672082 h 1227298"/>
                <a:gd name="connsiteX16" fmla="*/ 336041 w 841836"/>
                <a:gd name="connsiteY16" fmla="*/ 217623 h 1227298"/>
                <a:gd name="connsiteX17" fmla="*/ 356823 w 841836"/>
                <a:gd name="connsiteY17" fmla="*/ 12547 h 1227298"/>
                <a:gd name="connsiteX18" fmla="*/ 355941 w 841836"/>
                <a:gd name="connsiteY18" fmla="*/ 5244 h 1227298"/>
                <a:gd name="connsiteX19" fmla="*/ 361622 w 841836"/>
                <a:gd name="connsiteY19" fmla="*/ 1828 h 1227298"/>
                <a:gd name="connsiteX20" fmla="*/ 361529 w 841836"/>
                <a:gd name="connsiteY20" fmla="*/ 1569 h 1227298"/>
                <a:gd name="connsiteX21" fmla="*/ 362055 w 841836"/>
                <a:gd name="connsiteY21" fmla="*/ 1567 h 1227298"/>
                <a:gd name="connsiteX22" fmla="*/ 362705 w 841836"/>
                <a:gd name="connsiteY22" fmla="*/ 1176 h 1227298"/>
                <a:gd name="connsiteX23" fmla="*/ 362844 w 841836"/>
                <a:gd name="connsiteY23" fmla="*/ 1565 h 1227298"/>
                <a:gd name="connsiteX24" fmla="*/ 604639 w 841836"/>
                <a:gd name="connsiteY24" fmla="*/ 784 h 1227298"/>
                <a:gd name="connsiteX25" fmla="*/ 805401 w 841836"/>
                <a:gd name="connsiteY25" fmla="*/ 0 h 1227298"/>
                <a:gd name="connsiteX0" fmla="*/ 805401 w 841836"/>
                <a:gd name="connsiteY0" fmla="*/ 0 h 1227298"/>
                <a:gd name="connsiteX1" fmla="*/ 819517 w 841836"/>
                <a:gd name="connsiteY1" fmla="*/ 13332 h 1227298"/>
                <a:gd name="connsiteX2" fmla="*/ 797951 w 841836"/>
                <a:gd name="connsiteY2" fmla="*/ 262324 h 1227298"/>
                <a:gd name="connsiteX3" fmla="*/ 607384 w 841836"/>
                <a:gd name="connsiteY3" fmla="*/ 790892 h 1227298"/>
                <a:gd name="connsiteX4" fmla="*/ 498769 w 841836"/>
                <a:gd name="connsiteY4" fmla="*/ 955973 h 1227298"/>
                <a:gd name="connsiteX5" fmla="*/ 503082 w 841836"/>
                <a:gd name="connsiteY5" fmla="*/ 971657 h 1227298"/>
                <a:gd name="connsiteX6" fmla="*/ 787756 w 841836"/>
                <a:gd name="connsiteY6" fmla="*/ 1190064 h 1227298"/>
                <a:gd name="connsiteX7" fmla="*/ 826968 w 841836"/>
                <a:gd name="connsiteY7" fmla="*/ 1220257 h 1227298"/>
                <a:gd name="connsiteX8" fmla="*/ 773248 w 841836"/>
                <a:gd name="connsiteY8" fmla="*/ 1211238 h 1227298"/>
                <a:gd name="connsiteX9" fmla="*/ 57248 w 841836"/>
                <a:gd name="connsiteY9" fmla="*/ 1039885 h 1227298"/>
                <a:gd name="connsiteX10" fmla="*/ 45877 w 841836"/>
                <a:gd name="connsiteY10" fmla="*/ 1024592 h 1227298"/>
                <a:gd name="connsiteX11" fmla="*/ 0 w 841836"/>
                <a:gd name="connsiteY11" fmla="*/ 590130 h 1227298"/>
                <a:gd name="connsiteX12" fmla="*/ 392 w 841836"/>
                <a:gd name="connsiteY12" fmla="*/ 586994 h 1227298"/>
                <a:gd name="connsiteX13" fmla="*/ 13724 w 841836"/>
                <a:gd name="connsiteY13" fmla="*/ 595228 h 1227298"/>
                <a:gd name="connsiteX14" fmla="*/ 116849 w 841836"/>
                <a:gd name="connsiteY14" fmla="*/ 674827 h 1227298"/>
                <a:gd name="connsiteX15" fmla="*/ 133710 w 841836"/>
                <a:gd name="connsiteY15" fmla="*/ 672082 h 1227298"/>
                <a:gd name="connsiteX16" fmla="*/ 336041 w 841836"/>
                <a:gd name="connsiteY16" fmla="*/ 217623 h 1227298"/>
                <a:gd name="connsiteX17" fmla="*/ 356823 w 841836"/>
                <a:gd name="connsiteY17" fmla="*/ 12547 h 1227298"/>
                <a:gd name="connsiteX18" fmla="*/ 355941 w 841836"/>
                <a:gd name="connsiteY18" fmla="*/ 5244 h 1227298"/>
                <a:gd name="connsiteX19" fmla="*/ 361622 w 841836"/>
                <a:gd name="connsiteY19" fmla="*/ 1828 h 1227298"/>
                <a:gd name="connsiteX20" fmla="*/ 361529 w 841836"/>
                <a:gd name="connsiteY20" fmla="*/ 1569 h 1227298"/>
                <a:gd name="connsiteX21" fmla="*/ 362055 w 841836"/>
                <a:gd name="connsiteY21" fmla="*/ 1567 h 1227298"/>
                <a:gd name="connsiteX22" fmla="*/ 362705 w 841836"/>
                <a:gd name="connsiteY22" fmla="*/ 1176 h 1227298"/>
                <a:gd name="connsiteX23" fmla="*/ 362844 w 841836"/>
                <a:gd name="connsiteY23" fmla="*/ 1565 h 1227298"/>
                <a:gd name="connsiteX24" fmla="*/ 805401 w 841836"/>
                <a:gd name="connsiteY24" fmla="*/ 0 h 1227298"/>
                <a:gd name="connsiteX0" fmla="*/ 805401 w 841836"/>
                <a:gd name="connsiteY0" fmla="*/ 0 h 1227298"/>
                <a:gd name="connsiteX1" fmla="*/ 819517 w 841836"/>
                <a:gd name="connsiteY1" fmla="*/ 13332 h 1227298"/>
                <a:gd name="connsiteX2" fmla="*/ 797951 w 841836"/>
                <a:gd name="connsiteY2" fmla="*/ 262324 h 1227298"/>
                <a:gd name="connsiteX3" fmla="*/ 607384 w 841836"/>
                <a:gd name="connsiteY3" fmla="*/ 790892 h 1227298"/>
                <a:gd name="connsiteX4" fmla="*/ 498769 w 841836"/>
                <a:gd name="connsiteY4" fmla="*/ 955973 h 1227298"/>
                <a:gd name="connsiteX5" fmla="*/ 503082 w 841836"/>
                <a:gd name="connsiteY5" fmla="*/ 971657 h 1227298"/>
                <a:gd name="connsiteX6" fmla="*/ 787756 w 841836"/>
                <a:gd name="connsiteY6" fmla="*/ 1190064 h 1227298"/>
                <a:gd name="connsiteX7" fmla="*/ 826968 w 841836"/>
                <a:gd name="connsiteY7" fmla="*/ 1220257 h 1227298"/>
                <a:gd name="connsiteX8" fmla="*/ 773248 w 841836"/>
                <a:gd name="connsiteY8" fmla="*/ 1211238 h 1227298"/>
                <a:gd name="connsiteX9" fmla="*/ 57248 w 841836"/>
                <a:gd name="connsiteY9" fmla="*/ 1039885 h 1227298"/>
                <a:gd name="connsiteX10" fmla="*/ 45877 w 841836"/>
                <a:gd name="connsiteY10" fmla="*/ 1024592 h 1227298"/>
                <a:gd name="connsiteX11" fmla="*/ 0 w 841836"/>
                <a:gd name="connsiteY11" fmla="*/ 590130 h 1227298"/>
                <a:gd name="connsiteX12" fmla="*/ 392 w 841836"/>
                <a:gd name="connsiteY12" fmla="*/ 586994 h 1227298"/>
                <a:gd name="connsiteX13" fmla="*/ 13724 w 841836"/>
                <a:gd name="connsiteY13" fmla="*/ 595228 h 1227298"/>
                <a:gd name="connsiteX14" fmla="*/ 116849 w 841836"/>
                <a:gd name="connsiteY14" fmla="*/ 674827 h 1227298"/>
                <a:gd name="connsiteX15" fmla="*/ 133710 w 841836"/>
                <a:gd name="connsiteY15" fmla="*/ 672082 h 1227298"/>
                <a:gd name="connsiteX16" fmla="*/ 336041 w 841836"/>
                <a:gd name="connsiteY16" fmla="*/ 217623 h 1227298"/>
                <a:gd name="connsiteX17" fmla="*/ 356823 w 841836"/>
                <a:gd name="connsiteY17" fmla="*/ 12547 h 1227298"/>
                <a:gd name="connsiteX18" fmla="*/ 355941 w 841836"/>
                <a:gd name="connsiteY18" fmla="*/ 5244 h 1227298"/>
                <a:gd name="connsiteX19" fmla="*/ 361622 w 841836"/>
                <a:gd name="connsiteY19" fmla="*/ 1828 h 1227298"/>
                <a:gd name="connsiteX20" fmla="*/ 361529 w 841836"/>
                <a:gd name="connsiteY20" fmla="*/ 1569 h 1227298"/>
                <a:gd name="connsiteX21" fmla="*/ 362055 w 841836"/>
                <a:gd name="connsiteY21" fmla="*/ 1567 h 1227298"/>
                <a:gd name="connsiteX22" fmla="*/ 362705 w 841836"/>
                <a:gd name="connsiteY22" fmla="*/ 1176 h 1227298"/>
                <a:gd name="connsiteX23" fmla="*/ 362844 w 841836"/>
                <a:gd name="connsiteY23" fmla="*/ 1565 h 1227298"/>
                <a:gd name="connsiteX24" fmla="*/ 805401 w 841836"/>
                <a:gd name="connsiteY24" fmla="*/ 0 h 1227298"/>
                <a:gd name="connsiteX0" fmla="*/ 805401 w 841836"/>
                <a:gd name="connsiteY0" fmla="*/ 0 h 1227298"/>
                <a:gd name="connsiteX1" fmla="*/ 819517 w 841836"/>
                <a:gd name="connsiteY1" fmla="*/ 13332 h 1227298"/>
                <a:gd name="connsiteX2" fmla="*/ 797951 w 841836"/>
                <a:gd name="connsiteY2" fmla="*/ 262324 h 1227298"/>
                <a:gd name="connsiteX3" fmla="*/ 607384 w 841836"/>
                <a:gd name="connsiteY3" fmla="*/ 790892 h 1227298"/>
                <a:gd name="connsiteX4" fmla="*/ 498769 w 841836"/>
                <a:gd name="connsiteY4" fmla="*/ 955973 h 1227298"/>
                <a:gd name="connsiteX5" fmla="*/ 503082 w 841836"/>
                <a:gd name="connsiteY5" fmla="*/ 971657 h 1227298"/>
                <a:gd name="connsiteX6" fmla="*/ 787756 w 841836"/>
                <a:gd name="connsiteY6" fmla="*/ 1190064 h 1227298"/>
                <a:gd name="connsiteX7" fmla="*/ 826968 w 841836"/>
                <a:gd name="connsiteY7" fmla="*/ 1220257 h 1227298"/>
                <a:gd name="connsiteX8" fmla="*/ 773248 w 841836"/>
                <a:gd name="connsiteY8" fmla="*/ 1211238 h 1227298"/>
                <a:gd name="connsiteX9" fmla="*/ 57248 w 841836"/>
                <a:gd name="connsiteY9" fmla="*/ 1039885 h 1227298"/>
                <a:gd name="connsiteX10" fmla="*/ 45877 w 841836"/>
                <a:gd name="connsiteY10" fmla="*/ 1024592 h 1227298"/>
                <a:gd name="connsiteX11" fmla="*/ 0 w 841836"/>
                <a:gd name="connsiteY11" fmla="*/ 590130 h 1227298"/>
                <a:gd name="connsiteX12" fmla="*/ 392 w 841836"/>
                <a:gd name="connsiteY12" fmla="*/ 586994 h 1227298"/>
                <a:gd name="connsiteX13" fmla="*/ 13724 w 841836"/>
                <a:gd name="connsiteY13" fmla="*/ 595228 h 1227298"/>
                <a:gd name="connsiteX14" fmla="*/ 116849 w 841836"/>
                <a:gd name="connsiteY14" fmla="*/ 674827 h 1227298"/>
                <a:gd name="connsiteX15" fmla="*/ 133710 w 841836"/>
                <a:gd name="connsiteY15" fmla="*/ 672082 h 1227298"/>
                <a:gd name="connsiteX16" fmla="*/ 336041 w 841836"/>
                <a:gd name="connsiteY16" fmla="*/ 217623 h 1227298"/>
                <a:gd name="connsiteX17" fmla="*/ 356823 w 841836"/>
                <a:gd name="connsiteY17" fmla="*/ 12547 h 1227298"/>
                <a:gd name="connsiteX18" fmla="*/ 355941 w 841836"/>
                <a:gd name="connsiteY18" fmla="*/ 5244 h 1227298"/>
                <a:gd name="connsiteX19" fmla="*/ 361622 w 841836"/>
                <a:gd name="connsiteY19" fmla="*/ 1828 h 1227298"/>
                <a:gd name="connsiteX20" fmla="*/ 361529 w 841836"/>
                <a:gd name="connsiteY20" fmla="*/ 1569 h 1227298"/>
                <a:gd name="connsiteX21" fmla="*/ 362055 w 841836"/>
                <a:gd name="connsiteY21" fmla="*/ 1567 h 1227298"/>
                <a:gd name="connsiteX22" fmla="*/ 362705 w 841836"/>
                <a:gd name="connsiteY22" fmla="*/ 1176 h 1227298"/>
                <a:gd name="connsiteX23" fmla="*/ 362844 w 841836"/>
                <a:gd name="connsiteY23" fmla="*/ 1565 h 1227298"/>
                <a:gd name="connsiteX24" fmla="*/ 805401 w 841836"/>
                <a:gd name="connsiteY24" fmla="*/ 0 h 1227298"/>
                <a:gd name="connsiteX0" fmla="*/ 805401 w 841836"/>
                <a:gd name="connsiteY0" fmla="*/ 0 h 1227298"/>
                <a:gd name="connsiteX1" fmla="*/ 819517 w 841836"/>
                <a:gd name="connsiteY1" fmla="*/ 13332 h 1227298"/>
                <a:gd name="connsiteX2" fmla="*/ 797951 w 841836"/>
                <a:gd name="connsiteY2" fmla="*/ 262324 h 1227298"/>
                <a:gd name="connsiteX3" fmla="*/ 607384 w 841836"/>
                <a:gd name="connsiteY3" fmla="*/ 790892 h 1227298"/>
                <a:gd name="connsiteX4" fmla="*/ 498769 w 841836"/>
                <a:gd name="connsiteY4" fmla="*/ 955973 h 1227298"/>
                <a:gd name="connsiteX5" fmla="*/ 503082 w 841836"/>
                <a:gd name="connsiteY5" fmla="*/ 971657 h 1227298"/>
                <a:gd name="connsiteX6" fmla="*/ 787756 w 841836"/>
                <a:gd name="connsiteY6" fmla="*/ 1190064 h 1227298"/>
                <a:gd name="connsiteX7" fmla="*/ 826968 w 841836"/>
                <a:gd name="connsiteY7" fmla="*/ 1220257 h 1227298"/>
                <a:gd name="connsiteX8" fmla="*/ 773248 w 841836"/>
                <a:gd name="connsiteY8" fmla="*/ 1211238 h 1227298"/>
                <a:gd name="connsiteX9" fmla="*/ 57248 w 841836"/>
                <a:gd name="connsiteY9" fmla="*/ 1039885 h 1227298"/>
                <a:gd name="connsiteX10" fmla="*/ 45877 w 841836"/>
                <a:gd name="connsiteY10" fmla="*/ 1024592 h 1227298"/>
                <a:gd name="connsiteX11" fmla="*/ 0 w 841836"/>
                <a:gd name="connsiteY11" fmla="*/ 590130 h 1227298"/>
                <a:gd name="connsiteX12" fmla="*/ 392 w 841836"/>
                <a:gd name="connsiteY12" fmla="*/ 586994 h 1227298"/>
                <a:gd name="connsiteX13" fmla="*/ 13724 w 841836"/>
                <a:gd name="connsiteY13" fmla="*/ 595228 h 1227298"/>
                <a:gd name="connsiteX14" fmla="*/ 116849 w 841836"/>
                <a:gd name="connsiteY14" fmla="*/ 674827 h 1227298"/>
                <a:gd name="connsiteX15" fmla="*/ 133710 w 841836"/>
                <a:gd name="connsiteY15" fmla="*/ 672082 h 1227298"/>
                <a:gd name="connsiteX16" fmla="*/ 336041 w 841836"/>
                <a:gd name="connsiteY16" fmla="*/ 217623 h 1227298"/>
                <a:gd name="connsiteX17" fmla="*/ 356823 w 841836"/>
                <a:gd name="connsiteY17" fmla="*/ 12547 h 1227298"/>
                <a:gd name="connsiteX18" fmla="*/ 355941 w 841836"/>
                <a:gd name="connsiteY18" fmla="*/ 5244 h 1227298"/>
                <a:gd name="connsiteX19" fmla="*/ 361622 w 841836"/>
                <a:gd name="connsiteY19" fmla="*/ 1828 h 1227298"/>
                <a:gd name="connsiteX20" fmla="*/ 361529 w 841836"/>
                <a:gd name="connsiteY20" fmla="*/ 1569 h 1227298"/>
                <a:gd name="connsiteX21" fmla="*/ 362055 w 841836"/>
                <a:gd name="connsiteY21" fmla="*/ 1567 h 1227298"/>
                <a:gd name="connsiteX22" fmla="*/ 362705 w 841836"/>
                <a:gd name="connsiteY22" fmla="*/ 1176 h 1227298"/>
                <a:gd name="connsiteX23" fmla="*/ 362844 w 841836"/>
                <a:gd name="connsiteY23" fmla="*/ 1565 h 1227298"/>
                <a:gd name="connsiteX24" fmla="*/ 805401 w 841836"/>
                <a:gd name="connsiteY24" fmla="*/ 0 h 1227298"/>
                <a:gd name="connsiteX0" fmla="*/ 805401 w 841836"/>
                <a:gd name="connsiteY0" fmla="*/ 0 h 1227298"/>
                <a:gd name="connsiteX1" fmla="*/ 819517 w 841836"/>
                <a:gd name="connsiteY1" fmla="*/ 13332 h 1227298"/>
                <a:gd name="connsiteX2" fmla="*/ 797951 w 841836"/>
                <a:gd name="connsiteY2" fmla="*/ 262324 h 1227298"/>
                <a:gd name="connsiteX3" fmla="*/ 607384 w 841836"/>
                <a:gd name="connsiteY3" fmla="*/ 790892 h 1227298"/>
                <a:gd name="connsiteX4" fmla="*/ 498769 w 841836"/>
                <a:gd name="connsiteY4" fmla="*/ 955973 h 1227298"/>
                <a:gd name="connsiteX5" fmla="*/ 503082 w 841836"/>
                <a:gd name="connsiteY5" fmla="*/ 971657 h 1227298"/>
                <a:gd name="connsiteX6" fmla="*/ 787756 w 841836"/>
                <a:gd name="connsiteY6" fmla="*/ 1190064 h 1227298"/>
                <a:gd name="connsiteX7" fmla="*/ 826968 w 841836"/>
                <a:gd name="connsiteY7" fmla="*/ 1220257 h 1227298"/>
                <a:gd name="connsiteX8" fmla="*/ 773248 w 841836"/>
                <a:gd name="connsiteY8" fmla="*/ 1211238 h 1227298"/>
                <a:gd name="connsiteX9" fmla="*/ 57248 w 841836"/>
                <a:gd name="connsiteY9" fmla="*/ 1039885 h 1227298"/>
                <a:gd name="connsiteX10" fmla="*/ 45877 w 841836"/>
                <a:gd name="connsiteY10" fmla="*/ 1024592 h 1227298"/>
                <a:gd name="connsiteX11" fmla="*/ 0 w 841836"/>
                <a:gd name="connsiteY11" fmla="*/ 590130 h 1227298"/>
                <a:gd name="connsiteX12" fmla="*/ 392 w 841836"/>
                <a:gd name="connsiteY12" fmla="*/ 586994 h 1227298"/>
                <a:gd name="connsiteX13" fmla="*/ 13724 w 841836"/>
                <a:gd name="connsiteY13" fmla="*/ 595228 h 1227298"/>
                <a:gd name="connsiteX14" fmla="*/ 116849 w 841836"/>
                <a:gd name="connsiteY14" fmla="*/ 674827 h 1227298"/>
                <a:gd name="connsiteX15" fmla="*/ 133710 w 841836"/>
                <a:gd name="connsiteY15" fmla="*/ 672082 h 1227298"/>
                <a:gd name="connsiteX16" fmla="*/ 336041 w 841836"/>
                <a:gd name="connsiteY16" fmla="*/ 217623 h 1227298"/>
                <a:gd name="connsiteX17" fmla="*/ 356823 w 841836"/>
                <a:gd name="connsiteY17" fmla="*/ 12547 h 1227298"/>
                <a:gd name="connsiteX18" fmla="*/ 355941 w 841836"/>
                <a:gd name="connsiteY18" fmla="*/ 5244 h 1227298"/>
                <a:gd name="connsiteX19" fmla="*/ 361622 w 841836"/>
                <a:gd name="connsiteY19" fmla="*/ 1828 h 1227298"/>
                <a:gd name="connsiteX20" fmla="*/ 361529 w 841836"/>
                <a:gd name="connsiteY20" fmla="*/ 1569 h 1227298"/>
                <a:gd name="connsiteX21" fmla="*/ 362055 w 841836"/>
                <a:gd name="connsiteY21" fmla="*/ 1567 h 1227298"/>
                <a:gd name="connsiteX22" fmla="*/ 362705 w 841836"/>
                <a:gd name="connsiteY22" fmla="*/ 1176 h 1227298"/>
                <a:gd name="connsiteX23" fmla="*/ 362844 w 841836"/>
                <a:gd name="connsiteY23" fmla="*/ 1565 h 1227298"/>
                <a:gd name="connsiteX24" fmla="*/ 805401 w 841836"/>
                <a:gd name="connsiteY24" fmla="*/ 0 h 1227298"/>
                <a:gd name="connsiteX0" fmla="*/ 805401 w 826968"/>
                <a:gd name="connsiteY0" fmla="*/ 0 h 1220257"/>
                <a:gd name="connsiteX1" fmla="*/ 819517 w 826968"/>
                <a:gd name="connsiteY1" fmla="*/ 13332 h 1220257"/>
                <a:gd name="connsiteX2" fmla="*/ 797951 w 826968"/>
                <a:gd name="connsiteY2" fmla="*/ 262324 h 1220257"/>
                <a:gd name="connsiteX3" fmla="*/ 607384 w 826968"/>
                <a:gd name="connsiteY3" fmla="*/ 790892 h 1220257"/>
                <a:gd name="connsiteX4" fmla="*/ 498769 w 826968"/>
                <a:gd name="connsiteY4" fmla="*/ 955973 h 1220257"/>
                <a:gd name="connsiteX5" fmla="*/ 503082 w 826968"/>
                <a:gd name="connsiteY5" fmla="*/ 971657 h 1220257"/>
                <a:gd name="connsiteX6" fmla="*/ 787756 w 826968"/>
                <a:gd name="connsiteY6" fmla="*/ 1190064 h 1220257"/>
                <a:gd name="connsiteX7" fmla="*/ 826968 w 826968"/>
                <a:gd name="connsiteY7" fmla="*/ 1220257 h 1220257"/>
                <a:gd name="connsiteX8" fmla="*/ 773248 w 826968"/>
                <a:gd name="connsiteY8" fmla="*/ 1211238 h 1220257"/>
                <a:gd name="connsiteX9" fmla="*/ 57248 w 826968"/>
                <a:gd name="connsiteY9" fmla="*/ 1039885 h 1220257"/>
                <a:gd name="connsiteX10" fmla="*/ 45877 w 826968"/>
                <a:gd name="connsiteY10" fmla="*/ 1024592 h 1220257"/>
                <a:gd name="connsiteX11" fmla="*/ 0 w 826968"/>
                <a:gd name="connsiteY11" fmla="*/ 590130 h 1220257"/>
                <a:gd name="connsiteX12" fmla="*/ 392 w 826968"/>
                <a:gd name="connsiteY12" fmla="*/ 586994 h 1220257"/>
                <a:gd name="connsiteX13" fmla="*/ 13724 w 826968"/>
                <a:gd name="connsiteY13" fmla="*/ 595228 h 1220257"/>
                <a:gd name="connsiteX14" fmla="*/ 116849 w 826968"/>
                <a:gd name="connsiteY14" fmla="*/ 674827 h 1220257"/>
                <a:gd name="connsiteX15" fmla="*/ 133710 w 826968"/>
                <a:gd name="connsiteY15" fmla="*/ 672082 h 1220257"/>
                <a:gd name="connsiteX16" fmla="*/ 336041 w 826968"/>
                <a:gd name="connsiteY16" fmla="*/ 217623 h 1220257"/>
                <a:gd name="connsiteX17" fmla="*/ 356823 w 826968"/>
                <a:gd name="connsiteY17" fmla="*/ 12547 h 1220257"/>
                <a:gd name="connsiteX18" fmla="*/ 355941 w 826968"/>
                <a:gd name="connsiteY18" fmla="*/ 5244 h 1220257"/>
                <a:gd name="connsiteX19" fmla="*/ 361622 w 826968"/>
                <a:gd name="connsiteY19" fmla="*/ 1828 h 1220257"/>
                <a:gd name="connsiteX20" fmla="*/ 361529 w 826968"/>
                <a:gd name="connsiteY20" fmla="*/ 1569 h 1220257"/>
                <a:gd name="connsiteX21" fmla="*/ 362055 w 826968"/>
                <a:gd name="connsiteY21" fmla="*/ 1567 h 1220257"/>
                <a:gd name="connsiteX22" fmla="*/ 362705 w 826968"/>
                <a:gd name="connsiteY22" fmla="*/ 1176 h 1220257"/>
                <a:gd name="connsiteX23" fmla="*/ 362844 w 826968"/>
                <a:gd name="connsiteY23" fmla="*/ 1565 h 1220257"/>
                <a:gd name="connsiteX24" fmla="*/ 805401 w 826968"/>
                <a:gd name="connsiteY24" fmla="*/ 0 h 1220257"/>
                <a:gd name="connsiteX0" fmla="*/ 809114 w 830681"/>
                <a:gd name="connsiteY0" fmla="*/ 0 h 1220257"/>
                <a:gd name="connsiteX1" fmla="*/ 823230 w 830681"/>
                <a:gd name="connsiteY1" fmla="*/ 13332 h 1220257"/>
                <a:gd name="connsiteX2" fmla="*/ 801664 w 830681"/>
                <a:gd name="connsiteY2" fmla="*/ 262324 h 1220257"/>
                <a:gd name="connsiteX3" fmla="*/ 611097 w 830681"/>
                <a:gd name="connsiteY3" fmla="*/ 790892 h 1220257"/>
                <a:gd name="connsiteX4" fmla="*/ 502482 w 830681"/>
                <a:gd name="connsiteY4" fmla="*/ 955973 h 1220257"/>
                <a:gd name="connsiteX5" fmla="*/ 506795 w 830681"/>
                <a:gd name="connsiteY5" fmla="*/ 971657 h 1220257"/>
                <a:gd name="connsiteX6" fmla="*/ 791469 w 830681"/>
                <a:gd name="connsiteY6" fmla="*/ 1190064 h 1220257"/>
                <a:gd name="connsiteX7" fmla="*/ 830681 w 830681"/>
                <a:gd name="connsiteY7" fmla="*/ 1220257 h 1220257"/>
                <a:gd name="connsiteX8" fmla="*/ 60961 w 830681"/>
                <a:gd name="connsiteY8" fmla="*/ 1039885 h 1220257"/>
                <a:gd name="connsiteX9" fmla="*/ 49590 w 830681"/>
                <a:gd name="connsiteY9" fmla="*/ 1024592 h 1220257"/>
                <a:gd name="connsiteX10" fmla="*/ 3713 w 830681"/>
                <a:gd name="connsiteY10" fmla="*/ 590130 h 1220257"/>
                <a:gd name="connsiteX11" fmla="*/ 4105 w 830681"/>
                <a:gd name="connsiteY11" fmla="*/ 586994 h 1220257"/>
                <a:gd name="connsiteX12" fmla="*/ 17437 w 830681"/>
                <a:gd name="connsiteY12" fmla="*/ 595228 h 1220257"/>
                <a:gd name="connsiteX13" fmla="*/ 120562 w 830681"/>
                <a:gd name="connsiteY13" fmla="*/ 674827 h 1220257"/>
                <a:gd name="connsiteX14" fmla="*/ 137423 w 830681"/>
                <a:gd name="connsiteY14" fmla="*/ 672082 h 1220257"/>
                <a:gd name="connsiteX15" fmla="*/ 339754 w 830681"/>
                <a:gd name="connsiteY15" fmla="*/ 217623 h 1220257"/>
                <a:gd name="connsiteX16" fmla="*/ 360536 w 830681"/>
                <a:gd name="connsiteY16" fmla="*/ 12547 h 1220257"/>
                <a:gd name="connsiteX17" fmla="*/ 359654 w 830681"/>
                <a:gd name="connsiteY17" fmla="*/ 5244 h 1220257"/>
                <a:gd name="connsiteX18" fmla="*/ 365335 w 830681"/>
                <a:gd name="connsiteY18" fmla="*/ 1828 h 1220257"/>
                <a:gd name="connsiteX19" fmla="*/ 365242 w 830681"/>
                <a:gd name="connsiteY19" fmla="*/ 1569 h 1220257"/>
                <a:gd name="connsiteX20" fmla="*/ 365768 w 830681"/>
                <a:gd name="connsiteY20" fmla="*/ 1567 h 1220257"/>
                <a:gd name="connsiteX21" fmla="*/ 366418 w 830681"/>
                <a:gd name="connsiteY21" fmla="*/ 1176 h 1220257"/>
                <a:gd name="connsiteX22" fmla="*/ 366557 w 830681"/>
                <a:gd name="connsiteY22" fmla="*/ 1565 h 1220257"/>
                <a:gd name="connsiteX23" fmla="*/ 809114 w 830681"/>
                <a:gd name="connsiteY23" fmla="*/ 0 h 1220257"/>
                <a:gd name="connsiteX0" fmla="*/ 809114 w 830681"/>
                <a:gd name="connsiteY0" fmla="*/ 0 h 1220257"/>
                <a:gd name="connsiteX1" fmla="*/ 823230 w 830681"/>
                <a:gd name="connsiteY1" fmla="*/ 13332 h 1220257"/>
                <a:gd name="connsiteX2" fmla="*/ 801664 w 830681"/>
                <a:gd name="connsiteY2" fmla="*/ 262324 h 1220257"/>
                <a:gd name="connsiteX3" fmla="*/ 611097 w 830681"/>
                <a:gd name="connsiteY3" fmla="*/ 790892 h 1220257"/>
                <a:gd name="connsiteX4" fmla="*/ 502482 w 830681"/>
                <a:gd name="connsiteY4" fmla="*/ 955973 h 1220257"/>
                <a:gd name="connsiteX5" fmla="*/ 506795 w 830681"/>
                <a:gd name="connsiteY5" fmla="*/ 971657 h 1220257"/>
                <a:gd name="connsiteX6" fmla="*/ 830681 w 830681"/>
                <a:gd name="connsiteY6" fmla="*/ 1220257 h 1220257"/>
                <a:gd name="connsiteX7" fmla="*/ 60961 w 830681"/>
                <a:gd name="connsiteY7" fmla="*/ 1039885 h 1220257"/>
                <a:gd name="connsiteX8" fmla="*/ 49590 w 830681"/>
                <a:gd name="connsiteY8" fmla="*/ 1024592 h 1220257"/>
                <a:gd name="connsiteX9" fmla="*/ 3713 w 830681"/>
                <a:gd name="connsiteY9" fmla="*/ 590130 h 1220257"/>
                <a:gd name="connsiteX10" fmla="*/ 4105 w 830681"/>
                <a:gd name="connsiteY10" fmla="*/ 586994 h 1220257"/>
                <a:gd name="connsiteX11" fmla="*/ 17437 w 830681"/>
                <a:gd name="connsiteY11" fmla="*/ 595228 h 1220257"/>
                <a:gd name="connsiteX12" fmla="*/ 120562 w 830681"/>
                <a:gd name="connsiteY12" fmla="*/ 674827 h 1220257"/>
                <a:gd name="connsiteX13" fmla="*/ 137423 w 830681"/>
                <a:gd name="connsiteY13" fmla="*/ 672082 h 1220257"/>
                <a:gd name="connsiteX14" fmla="*/ 339754 w 830681"/>
                <a:gd name="connsiteY14" fmla="*/ 217623 h 1220257"/>
                <a:gd name="connsiteX15" fmla="*/ 360536 w 830681"/>
                <a:gd name="connsiteY15" fmla="*/ 12547 h 1220257"/>
                <a:gd name="connsiteX16" fmla="*/ 359654 w 830681"/>
                <a:gd name="connsiteY16" fmla="*/ 5244 h 1220257"/>
                <a:gd name="connsiteX17" fmla="*/ 365335 w 830681"/>
                <a:gd name="connsiteY17" fmla="*/ 1828 h 1220257"/>
                <a:gd name="connsiteX18" fmla="*/ 365242 w 830681"/>
                <a:gd name="connsiteY18" fmla="*/ 1569 h 1220257"/>
                <a:gd name="connsiteX19" fmla="*/ 365768 w 830681"/>
                <a:gd name="connsiteY19" fmla="*/ 1567 h 1220257"/>
                <a:gd name="connsiteX20" fmla="*/ 366418 w 830681"/>
                <a:gd name="connsiteY20" fmla="*/ 1176 h 1220257"/>
                <a:gd name="connsiteX21" fmla="*/ 366557 w 830681"/>
                <a:gd name="connsiteY21" fmla="*/ 1565 h 1220257"/>
                <a:gd name="connsiteX22" fmla="*/ 809114 w 830681"/>
                <a:gd name="connsiteY22" fmla="*/ 0 h 1220257"/>
                <a:gd name="connsiteX0" fmla="*/ 809114 w 830681"/>
                <a:gd name="connsiteY0" fmla="*/ 0 h 1220257"/>
                <a:gd name="connsiteX1" fmla="*/ 823230 w 830681"/>
                <a:gd name="connsiteY1" fmla="*/ 13332 h 1220257"/>
                <a:gd name="connsiteX2" fmla="*/ 801664 w 830681"/>
                <a:gd name="connsiteY2" fmla="*/ 262324 h 1220257"/>
                <a:gd name="connsiteX3" fmla="*/ 611097 w 830681"/>
                <a:gd name="connsiteY3" fmla="*/ 790892 h 1220257"/>
                <a:gd name="connsiteX4" fmla="*/ 502482 w 830681"/>
                <a:gd name="connsiteY4" fmla="*/ 955973 h 1220257"/>
                <a:gd name="connsiteX5" fmla="*/ 506795 w 830681"/>
                <a:gd name="connsiteY5" fmla="*/ 971657 h 1220257"/>
                <a:gd name="connsiteX6" fmla="*/ 830681 w 830681"/>
                <a:gd name="connsiteY6" fmla="*/ 1220257 h 1220257"/>
                <a:gd name="connsiteX7" fmla="*/ 60961 w 830681"/>
                <a:gd name="connsiteY7" fmla="*/ 1039885 h 1220257"/>
                <a:gd name="connsiteX8" fmla="*/ 49590 w 830681"/>
                <a:gd name="connsiteY8" fmla="*/ 1024592 h 1220257"/>
                <a:gd name="connsiteX9" fmla="*/ 3713 w 830681"/>
                <a:gd name="connsiteY9" fmla="*/ 590130 h 1220257"/>
                <a:gd name="connsiteX10" fmla="*/ 4105 w 830681"/>
                <a:gd name="connsiteY10" fmla="*/ 586994 h 1220257"/>
                <a:gd name="connsiteX11" fmla="*/ 17437 w 830681"/>
                <a:gd name="connsiteY11" fmla="*/ 595228 h 1220257"/>
                <a:gd name="connsiteX12" fmla="*/ 120562 w 830681"/>
                <a:gd name="connsiteY12" fmla="*/ 674827 h 1220257"/>
                <a:gd name="connsiteX13" fmla="*/ 137423 w 830681"/>
                <a:gd name="connsiteY13" fmla="*/ 672082 h 1220257"/>
                <a:gd name="connsiteX14" fmla="*/ 339754 w 830681"/>
                <a:gd name="connsiteY14" fmla="*/ 217623 h 1220257"/>
                <a:gd name="connsiteX15" fmla="*/ 360536 w 830681"/>
                <a:gd name="connsiteY15" fmla="*/ 12547 h 1220257"/>
                <a:gd name="connsiteX16" fmla="*/ 359654 w 830681"/>
                <a:gd name="connsiteY16" fmla="*/ 5244 h 1220257"/>
                <a:gd name="connsiteX17" fmla="*/ 365335 w 830681"/>
                <a:gd name="connsiteY17" fmla="*/ 1828 h 1220257"/>
                <a:gd name="connsiteX18" fmla="*/ 365242 w 830681"/>
                <a:gd name="connsiteY18" fmla="*/ 1569 h 1220257"/>
                <a:gd name="connsiteX19" fmla="*/ 365768 w 830681"/>
                <a:gd name="connsiteY19" fmla="*/ 1567 h 1220257"/>
                <a:gd name="connsiteX20" fmla="*/ 366418 w 830681"/>
                <a:gd name="connsiteY20" fmla="*/ 1176 h 1220257"/>
                <a:gd name="connsiteX21" fmla="*/ 366557 w 830681"/>
                <a:gd name="connsiteY21" fmla="*/ 1565 h 1220257"/>
                <a:gd name="connsiteX22" fmla="*/ 809114 w 830681"/>
                <a:gd name="connsiteY22" fmla="*/ 0 h 1220257"/>
                <a:gd name="connsiteX0" fmla="*/ 805401 w 826968"/>
                <a:gd name="connsiteY0" fmla="*/ 0 h 1220257"/>
                <a:gd name="connsiteX1" fmla="*/ 819517 w 826968"/>
                <a:gd name="connsiteY1" fmla="*/ 13332 h 1220257"/>
                <a:gd name="connsiteX2" fmla="*/ 797951 w 826968"/>
                <a:gd name="connsiteY2" fmla="*/ 262324 h 1220257"/>
                <a:gd name="connsiteX3" fmla="*/ 607384 w 826968"/>
                <a:gd name="connsiteY3" fmla="*/ 790892 h 1220257"/>
                <a:gd name="connsiteX4" fmla="*/ 498769 w 826968"/>
                <a:gd name="connsiteY4" fmla="*/ 955973 h 1220257"/>
                <a:gd name="connsiteX5" fmla="*/ 503082 w 826968"/>
                <a:gd name="connsiteY5" fmla="*/ 971657 h 1220257"/>
                <a:gd name="connsiteX6" fmla="*/ 826968 w 826968"/>
                <a:gd name="connsiteY6" fmla="*/ 1220257 h 1220257"/>
                <a:gd name="connsiteX7" fmla="*/ 57248 w 826968"/>
                <a:gd name="connsiteY7" fmla="*/ 1039885 h 1220257"/>
                <a:gd name="connsiteX8" fmla="*/ 45877 w 826968"/>
                <a:gd name="connsiteY8" fmla="*/ 1024592 h 1220257"/>
                <a:gd name="connsiteX9" fmla="*/ 0 w 826968"/>
                <a:gd name="connsiteY9" fmla="*/ 590130 h 1220257"/>
                <a:gd name="connsiteX10" fmla="*/ 392 w 826968"/>
                <a:gd name="connsiteY10" fmla="*/ 586994 h 1220257"/>
                <a:gd name="connsiteX11" fmla="*/ 13724 w 826968"/>
                <a:gd name="connsiteY11" fmla="*/ 595228 h 1220257"/>
                <a:gd name="connsiteX12" fmla="*/ 116849 w 826968"/>
                <a:gd name="connsiteY12" fmla="*/ 674827 h 1220257"/>
                <a:gd name="connsiteX13" fmla="*/ 133710 w 826968"/>
                <a:gd name="connsiteY13" fmla="*/ 672082 h 1220257"/>
                <a:gd name="connsiteX14" fmla="*/ 336041 w 826968"/>
                <a:gd name="connsiteY14" fmla="*/ 217623 h 1220257"/>
                <a:gd name="connsiteX15" fmla="*/ 356823 w 826968"/>
                <a:gd name="connsiteY15" fmla="*/ 12547 h 1220257"/>
                <a:gd name="connsiteX16" fmla="*/ 355941 w 826968"/>
                <a:gd name="connsiteY16" fmla="*/ 5244 h 1220257"/>
                <a:gd name="connsiteX17" fmla="*/ 361622 w 826968"/>
                <a:gd name="connsiteY17" fmla="*/ 1828 h 1220257"/>
                <a:gd name="connsiteX18" fmla="*/ 361529 w 826968"/>
                <a:gd name="connsiteY18" fmla="*/ 1569 h 1220257"/>
                <a:gd name="connsiteX19" fmla="*/ 362055 w 826968"/>
                <a:gd name="connsiteY19" fmla="*/ 1567 h 1220257"/>
                <a:gd name="connsiteX20" fmla="*/ 362705 w 826968"/>
                <a:gd name="connsiteY20" fmla="*/ 1176 h 1220257"/>
                <a:gd name="connsiteX21" fmla="*/ 362844 w 826968"/>
                <a:gd name="connsiteY21" fmla="*/ 1565 h 1220257"/>
                <a:gd name="connsiteX22" fmla="*/ 805401 w 826968"/>
                <a:gd name="connsiteY22" fmla="*/ 0 h 1220257"/>
                <a:gd name="connsiteX0" fmla="*/ 805401 w 826968"/>
                <a:gd name="connsiteY0" fmla="*/ 0 h 1220257"/>
                <a:gd name="connsiteX1" fmla="*/ 819517 w 826968"/>
                <a:gd name="connsiteY1" fmla="*/ 13332 h 1220257"/>
                <a:gd name="connsiteX2" fmla="*/ 797951 w 826968"/>
                <a:gd name="connsiteY2" fmla="*/ 262324 h 1220257"/>
                <a:gd name="connsiteX3" fmla="*/ 607384 w 826968"/>
                <a:gd name="connsiteY3" fmla="*/ 790892 h 1220257"/>
                <a:gd name="connsiteX4" fmla="*/ 498769 w 826968"/>
                <a:gd name="connsiteY4" fmla="*/ 955973 h 1220257"/>
                <a:gd name="connsiteX5" fmla="*/ 503082 w 826968"/>
                <a:gd name="connsiteY5" fmla="*/ 971657 h 1220257"/>
                <a:gd name="connsiteX6" fmla="*/ 826968 w 826968"/>
                <a:gd name="connsiteY6" fmla="*/ 1220257 h 1220257"/>
                <a:gd name="connsiteX7" fmla="*/ 57248 w 826968"/>
                <a:gd name="connsiteY7" fmla="*/ 1039885 h 1220257"/>
                <a:gd name="connsiteX8" fmla="*/ 45877 w 826968"/>
                <a:gd name="connsiteY8" fmla="*/ 1024592 h 1220257"/>
                <a:gd name="connsiteX9" fmla="*/ 0 w 826968"/>
                <a:gd name="connsiteY9" fmla="*/ 590130 h 1220257"/>
                <a:gd name="connsiteX10" fmla="*/ 392 w 826968"/>
                <a:gd name="connsiteY10" fmla="*/ 586994 h 1220257"/>
                <a:gd name="connsiteX11" fmla="*/ 13724 w 826968"/>
                <a:gd name="connsiteY11" fmla="*/ 595228 h 1220257"/>
                <a:gd name="connsiteX12" fmla="*/ 116849 w 826968"/>
                <a:gd name="connsiteY12" fmla="*/ 674827 h 1220257"/>
                <a:gd name="connsiteX13" fmla="*/ 133710 w 826968"/>
                <a:gd name="connsiteY13" fmla="*/ 672082 h 1220257"/>
                <a:gd name="connsiteX14" fmla="*/ 336041 w 826968"/>
                <a:gd name="connsiteY14" fmla="*/ 217623 h 1220257"/>
                <a:gd name="connsiteX15" fmla="*/ 356823 w 826968"/>
                <a:gd name="connsiteY15" fmla="*/ 12547 h 1220257"/>
                <a:gd name="connsiteX16" fmla="*/ 355941 w 826968"/>
                <a:gd name="connsiteY16" fmla="*/ 5244 h 1220257"/>
                <a:gd name="connsiteX17" fmla="*/ 361622 w 826968"/>
                <a:gd name="connsiteY17" fmla="*/ 1828 h 1220257"/>
                <a:gd name="connsiteX18" fmla="*/ 361529 w 826968"/>
                <a:gd name="connsiteY18" fmla="*/ 1569 h 1220257"/>
                <a:gd name="connsiteX19" fmla="*/ 362055 w 826968"/>
                <a:gd name="connsiteY19" fmla="*/ 1567 h 1220257"/>
                <a:gd name="connsiteX20" fmla="*/ 362705 w 826968"/>
                <a:gd name="connsiteY20" fmla="*/ 1176 h 1220257"/>
                <a:gd name="connsiteX21" fmla="*/ 362844 w 826968"/>
                <a:gd name="connsiteY21" fmla="*/ 1565 h 1220257"/>
                <a:gd name="connsiteX22" fmla="*/ 805401 w 826968"/>
                <a:gd name="connsiteY22" fmla="*/ 0 h 1220257"/>
                <a:gd name="connsiteX0" fmla="*/ 805401 w 826968"/>
                <a:gd name="connsiteY0" fmla="*/ 0 h 1220257"/>
                <a:gd name="connsiteX1" fmla="*/ 819517 w 826968"/>
                <a:gd name="connsiteY1" fmla="*/ 13332 h 1220257"/>
                <a:gd name="connsiteX2" fmla="*/ 797951 w 826968"/>
                <a:gd name="connsiteY2" fmla="*/ 262324 h 1220257"/>
                <a:gd name="connsiteX3" fmla="*/ 607384 w 826968"/>
                <a:gd name="connsiteY3" fmla="*/ 790892 h 1220257"/>
                <a:gd name="connsiteX4" fmla="*/ 498769 w 826968"/>
                <a:gd name="connsiteY4" fmla="*/ 955973 h 1220257"/>
                <a:gd name="connsiteX5" fmla="*/ 503082 w 826968"/>
                <a:gd name="connsiteY5" fmla="*/ 971657 h 1220257"/>
                <a:gd name="connsiteX6" fmla="*/ 826968 w 826968"/>
                <a:gd name="connsiteY6" fmla="*/ 1220257 h 1220257"/>
                <a:gd name="connsiteX7" fmla="*/ 57248 w 826968"/>
                <a:gd name="connsiteY7" fmla="*/ 1039885 h 1220257"/>
                <a:gd name="connsiteX8" fmla="*/ 45877 w 826968"/>
                <a:gd name="connsiteY8" fmla="*/ 1024592 h 1220257"/>
                <a:gd name="connsiteX9" fmla="*/ 0 w 826968"/>
                <a:gd name="connsiteY9" fmla="*/ 590130 h 1220257"/>
                <a:gd name="connsiteX10" fmla="*/ 392 w 826968"/>
                <a:gd name="connsiteY10" fmla="*/ 586994 h 1220257"/>
                <a:gd name="connsiteX11" fmla="*/ 13724 w 826968"/>
                <a:gd name="connsiteY11" fmla="*/ 595228 h 1220257"/>
                <a:gd name="connsiteX12" fmla="*/ 116849 w 826968"/>
                <a:gd name="connsiteY12" fmla="*/ 674827 h 1220257"/>
                <a:gd name="connsiteX13" fmla="*/ 133710 w 826968"/>
                <a:gd name="connsiteY13" fmla="*/ 672082 h 1220257"/>
                <a:gd name="connsiteX14" fmla="*/ 336041 w 826968"/>
                <a:gd name="connsiteY14" fmla="*/ 217623 h 1220257"/>
                <a:gd name="connsiteX15" fmla="*/ 356823 w 826968"/>
                <a:gd name="connsiteY15" fmla="*/ 12547 h 1220257"/>
                <a:gd name="connsiteX16" fmla="*/ 355941 w 826968"/>
                <a:gd name="connsiteY16" fmla="*/ 5244 h 1220257"/>
                <a:gd name="connsiteX17" fmla="*/ 361622 w 826968"/>
                <a:gd name="connsiteY17" fmla="*/ 1828 h 1220257"/>
                <a:gd name="connsiteX18" fmla="*/ 361529 w 826968"/>
                <a:gd name="connsiteY18" fmla="*/ 1569 h 1220257"/>
                <a:gd name="connsiteX19" fmla="*/ 362055 w 826968"/>
                <a:gd name="connsiteY19" fmla="*/ 1567 h 1220257"/>
                <a:gd name="connsiteX20" fmla="*/ 362705 w 826968"/>
                <a:gd name="connsiteY20" fmla="*/ 1176 h 1220257"/>
                <a:gd name="connsiteX21" fmla="*/ 362844 w 826968"/>
                <a:gd name="connsiteY21" fmla="*/ 1565 h 1220257"/>
                <a:gd name="connsiteX22" fmla="*/ 805401 w 826968"/>
                <a:gd name="connsiteY22" fmla="*/ 0 h 1220257"/>
                <a:gd name="connsiteX0" fmla="*/ 805401 w 826968"/>
                <a:gd name="connsiteY0" fmla="*/ 0 h 1220257"/>
                <a:gd name="connsiteX1" fmla="*/ 819517 w 826968"/>
                <a:gd name="connsiteY1" fmla="*/ 13332 h 1220257"/>
                <a:gd name="connsiteX2" fmla="*/ 797951 w 826968"/>
                <a:gd name="connsiteY2" fmla="*/ 262324 h 1220257"/>
                <a:gd name="connsiteX3" fmla="*/ 607384 w 826968"/>
                <a:gd name="connsiteY3" fmla="*/ 790892 h 1220257"/>
                <a:gd name="connsiteX4" fmla="*/ 498769 w 826968"/>
                <a:gd name="connsiteY4" fmla="*/ 955973 h 1220257"/>
                <a:gd name="connsiteX5" fmla="*/ 503082 w 826968"/>
                <a:gd name="connsiteY5" fmla="*/ 971657 h 1220257"/>
                <a:gd name="connsiteX6" fmla="*/ 826968 w 826968"/>
                <a:gd name="connsiteY6" fmla="*/ 1220257 h 1220257"/>
                <a:gd name="connsiteX7" fmla="*/ 57248 w 826968"/>
                <a:gd name="connsiteY7" fmla="*/ 1039885 h 1220257"/>
                <a:gd name="connsiteX8" fmla="*/ 45877 w 826968"/>
                <a:gd name="connsiteY8" fmla="*/ 1024592 h 1220257"/>
                <a:gd name="connsiteX9" fmla="*/ 0 w 826968"/>
                <a:gd name="connsiteY9" fmla="*/ 590130 h 1220257"/>
                <a:gd name="connsiteX10" fmla="*/ 392 w 826968"/>
                <a:gd name="connsiteY10" fmla="*/ 586994 h 1220257"/>
                <a:gd name="connsiteX11" fmla="*/ 13724 w 826968"/>
                <a:gd name="connsiteY11" fmla="*/ 595228 h 1220257"/>
                <a:gd name="connsiteX12" fmla="*/ 116849 w 826968"/>
                <a:gd name="connsiteY12" fmla="*/ 674827 h 1220257"/>
                <a:gd name="connsiteX13" fmla="*/ 133710 w 826968"/>
                <a:gd name="connsiteY13" fmla="*/ 672082 h 1220257"/>
                <a:gd name="connsiteX14" fmla="*/ 336041 w 826968"/>
                <a:gd name="connsiteY14" fmla="*/ 217623 h 1220257"/>
                <a:gd name="connsiteX15" fmla="*/ 356823 w 826968"/>
                <a:gd name="connsiteY15" fmla="*/ 12547 h 1220257"/>
                <a:gd name="connsiteX16" fmla="*/ 355941 w 826968"/>
                <a:gd name="connsiteY16" fmla="*/ 5244 h 1220257"/>
                <a:gd name="connsiteX17" fmla="*/ 361622 w 826968"/>
                <a:gd name="connsiteY17" fmla="*/ 1828 h 1220257"/>
                <a:gd name="connsiteX18" fmla="*/ 361529 w 826968"/>
                <a:gd name="connsiteY18" fmla="*/ 1569 h 1220257"/>
                <a:gd name="connsiteX19" fmla="*/ 362055 w 826968"/>
                <a:gd name="connsiteY19" fmla="*/ 1567 h 1220257"/>
                <a:gd name="connsiteX20" fmla="*/ 362705 w 826968"/>
                <a:gd name="connsiteY20" fmla="*/ 1176 h 1220257"/>
                <a:gd name="connsiteX21" fmla="*/ 362844 w 826968"/>
                <a:gd name="connsiteY21" fmla="*/ 1565 h 1220257"/>
                <a:gd name="connsiteX22" fmla="*/ 805401 w 826968"/>
                <a:gd name="connsiteY22" fmla="*/ 0 h 1220257"/>
                <a:gd name="connsiteX0" fmla="*/ 805401 w 826968"/>
                <a:gd name="connsiteY0" fmla="*/ 0 h 1220257"/>
                <a:gd name="connsiteX1" fmla="*/ 819517 w 826968"/>
                <a:gd name="connsiteY1" fmla="*/ 13332 h 1220257"/>
                <a:gd name="connsiteX2" fmla="*/ 797951 w 826968"/>
                <a:gd name="connsiteY2" fmla="*/ 262324 h 1220257"/>
                <a:gd name="connsiteX3" fmla="*/ 607384 w 826968"/>
                <a:gd name="connsiteY3" fmla="*/ 790892 h 1220257"/>
                <a:gd name="connsiteX4" fmla="*/ 498769 w 826968"/>
                <a:gd name="connsiteY4" fmla="*/ 955973 h 1220257"/>
                <a:gd name="connsiteX5" fmla="*/ 503082 w 826968"/>
                <a:gd name="connsiteY5" fmla="*/ 971657 h 1220257"/>
                <a:gd name="connsiteX6" fmla="*/ 826968 w 826968"/>
                <a:gd name="connsiteY6" fmla="*/ 1220257 h 1220257"/>
                <a:gd name="connsiteX7" fmla="*/ 57248 w 826968"/>
                <a:gd name="connsiteY7" fmla="*/ 1039885 h 1220257"/>
                <a:gd name="connsiteX8" fmla="*/ 45877 w 826968"/>
                <a:gd name="connsiteY8" fmla="*/ 1024592 h 1220257"/>
                <a:gd name="connsiteX9" fmla="*/ 0 w 826968"/>
                <a:gd name="connsiteY9" fmla="*/ 590130 h 1220257"/>
                <a:gd name="connsiteX10" fmla="*/ 392 w 826968"/>
                <a:gd name="connsiteY10" fmla="*/ 586994 h 1220257"/>
                <a:gd name="connsiteX11" fmla="*/ 13724 w 826968"/>
                <a:gd name="connsiteY11" fmla="*/ 595228 h 1220257"/>
                <a:gd name="connsiteX12" fmla="*/ 116849 w 826968"/>
                <a:gd name="connsiteY12" fmla="*/ 674827 h 1220257"/>
                <a:gd name="connsiteX13" fmla="*/ 133710 w 826968"/>
                <a:gd name="connsiteY13" fmla="*/ 672082 h 1220257"/>
                <a:gd name="connsiteX14" fmla="*/ 336041 w 826968"/>
                <a:gd name="connsiteY14" fmla="*/ 217623 h 1220257"/>
                <a:gd name="connsiteX15" fmla="*/ 356823 w 826968"/>
                <a:gd name="connsiteY15" fmla="*/ 12547 h 1220257"/>
                <a:gd name="connsiteX16" fmla="*/ 355941 w 826968"/>
                <a:gd name="connsiteY16" fmla="*/ 5244 h 1220257"/>
                <a:gd name="connsiteX17" fmla="*/ 361622 w 826968"/>
                <a:gd name="connsiteY17" fmla="*/ 1828 h 1220257"/>
                <a:gd name="connsiteX18" fmla="*/ 361529 w 826968"/>
                <a:gd name="connsiteY18" fmla="*/ 1569 h 1220257"/>
                <a:gd name="connsiteX19" fmla="*/ 362055 w 826968"/>
                <a:gd name="connsiteY19" fmla="*/ 1567 h 1220257"/>
                <a:gd name="connsiteX20" fmla="*/ 362705 w 826968"/>
                <a:gd name="connsiteY20" fmla="*/ 1176 h 1220257"/>
                <a:gd name="connsiteX21" fmla="*/ 362844 w 826968"/>
                <a:gd name="connsiteY21" fmla="*/ 1565 h 1220257"/>
                <a:gd name="connsiteX22" fmla="*/ 805401 w 826968"/>
                <a:gd name="connsiteY22" fmla="*/ 0 h 1220257"/>
                <a:gd name="connsiteX0" fmla="*/ 805401 w 826968"/>
                <a:gd name="connsiteY0" fmla="*/ 0 h 1220257"/>
                <a:gd name="connsiteX1" fmla="*/ 819517 w 826968"/>
                <a:gd name="connsiteY1" fmla="*/ 13332 h 1220257"/>
                <a:gd name="connsiteX2" fmla="*/ 797951 w 826968"/>
                <a:gd name="connsiteY2" fmla="*/ 262324 h 1220257"/>
                <a:gd name="connsiteX3" fmla="*/ 607384 w 826968"/>
                <a:gd name="connsiteY3" fmla="*/ 790892 h 1220257"/>
                <a:gd name="connsiteX4" fmla="*/ 498769 w 826968"/>
                <a:gd name="connsiteY4" fmla="*/ 955973 h 1220257"/>
                <a:gd name="connsiteX5" fmla="*/ 503082 w 826968"/>
                <a:gd name="connsiteY5" fmla="*/ 971657 h 1220257"/>
                <a:gd name="connsiteX6" fmla="*/ 826968 w 826968"/>
                <a:gd name="connsiteY6" fmla="*/ 1220257 h 1220257"/>
                <a:gd name="connsiteX7" fmla="*/ 57248 w 826968"/>
                <a:gd name="connsiteY7" fmla="*/ 1039885 h 1220257"/>
                <a:gd name="connsiteX8" fmla="*/ 45877 w 826968"/>
                <a:gd name="connsiteY8" fmla="*/ 1024592 h 1220257"/>
                <a:gd name="connsiteX9" fmla="*/ 0 w 826968"/>
                <a:gd name="connsiteY9" fmla="*/ 590130 h 1220257"/>
                <a:gd name="connsiteX10" fmla="*/ 392 w 826968"/>
                <a:gd name="connsiteY10" fmla="*/ 586994 h 1220257"/>
                <a:gd name="connsiteX11" fmla="*/ 13724 w 826968"/>
                <a:gd name="connsiteY11" fmla="*/ 595228 h 1220257"/>
                <a:gd name="connsiteX12" fmla="*/ 116849 w 826968"/>
                <a:gd name="connsiteY12" fmla="*/ 674827 h 1220257"/>
                <a:gd name="connsiteX13" fmla="*/ 133710 w 826968"/>
                <a:gd name="connsiteY13" fmla="*/ 672082 h 1220257"/>
                <a:gd name="connsiteX14" fmla="*/ 336041 w 826968"/>
                <a:gd name="connsiteY14" fmla="*/ 217623 h 1220257"/>
                <a:gd name="connsiteX15" fmla="*/ 356823 w 826968"/>
                <a:gd name="connsiteY15" fmla="*/ 12547 h 1220257"/>
                <a:gd name="connsiteX16" fmla="*/ 355941 w 826968"/>
                <a:gd name="connsiteY16" fmla="*/ 5244 h 1220257"/>
                <a:gd name="connsiteX17" fmla="*/ 361622 w 826968"/>
                <a:gd name="connsiteY17" fmla="*/ 1828 h 1220257"/>
                <a:gd name="connsiteX18" fmla="*/ 361529 w 826968"/>
                <a:gd name="connsiteY18" fmla="*/ 1569 h 1220257"/>
                <a:gd name="connsiteX19" fmla="*/ 362055 w 826968"/>
                <a:gd name="connsiteY19" fmla="*/ 1567 h 1220257"/>
                <a:gd name="connsiteX20" fmla="*/ 362705 w 826968"/>
                <a:gd name="connsiteY20" fmla="*/ 1176 h 1220257"/>
                <a:gd name="connsiteX21" fmla="*/ 362844 w 826968"/>
                <a:gd name="connsiteY21" fmla="*/ 1565 h 1220257"/>
                <a:gd name="connsiteX22" fmla="*/ 805401 w 826968"/>
                <a:gd name="connsiteY22" fmla="*/ 0 h 1220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6968" h="1220257">
                  <a:moveTo>
                    <a:pt x="805401" y="0"/>
                  </a:moveTo>
                  <a:cubicBezTo>
                    <a:pt x="815988" y="0"/>
                    <a:pt x="819517" y="1961"/>
                    <a:pt x="819517" y="13332"/>
                  </a:cubicBezTo>
                  <a:cubicBezTo>
                    <a:pt x="819125" y="96852"/>
                    <a:pt x="811675" y="179980"/>
                    <a:pt x="797951" y="262324"/>
                  </a:cubicBezTo>
                  <a:cubicBezTo>
                    <a:pt x="763814" y="497828"/>
                    <a:pt x="663335" y="680154"/>
                    <a:pt x="607384" y="790892"/>
                  </a:cubicBezTo>
                  <a:cubicBezTo>
                    <a:pt x="573270" y="847357"/>
                    <a:pt x="539156" y="903821"/>
                    <a:pt x="498769" y="955973"/>
                  </a:cubicBezTo>
                  <a:cubicBezTo>
                    <a:pt x="491711" y="964991"/>
                    <a:pt x="497592" y="967343"/>
                    <a:pt x="503082" y="971657"/>
                  </a:cubicBezTo>
                  <a:lnTo>
                    <a:pt x="826968" y="1220257"/>
                  </a:lnTo>
                  <a:cubicBezTo>
                    <a:pt x="676000" y="1192793"/>
                    <a:pt x="204593" y="1088220"/>
                    <a:pt x="57248" y="1039885"/>
                  </a:cubicBezTo>
                  <a:cubicBezTo>
                    <a:pt x="42256" y="1034967"/>
                    <a:pt x="45877" y="1039306"/>
                    <a:pt x="45877" y="1024592"/>
                  </a:cubicBezTo>
                  <a:cubicBezTo>
                    <a:pt x="40387" y="878726"/>
                    <a:pt x="26271" y="733644"/>
                    <a:pt x="0" y="590130"/>
                  </a:cubicBezTo>
                  <a:cubicBezTo>
                    <a:pt x="0" y="589347"/>
                    <a:pt x="0" y="588170"/>
                    <a:pt x="392" y="586994"/>
                  </a:cubicBezTo>
                  <a:cubicBezTo>
                    <a:pt x="6274" y="587386"/>
                    <a:pt x="9802" y="592091"/>
                    <a:pt x="13724" y="595228"/>
                  </a:cubicBezTo>
                  <a:cubicBezTo>
                    <a:pt x="48230" y="621500"/>
                    <a:pt x="82736" y="647771"/>
                    <a:pt x="116849" y="674827"/>
                  </a:cubicBezTo>
                  <a:cubicBezTo>
                    <a:pt x="124692" y="681101"/>
                    <a:pt x="128221" y="679533"/>
                    <a:pt x="133710" y="672082"/>
                  </a:cubicBezTo>
                  <a:cubicBezTo>
                    <a:pt x="235268" y="535627"/>
                    <a:pt x="303104" y="384271"/>
                    <a:pt x="336041" y="217623"/>
                  </a:cubicBezTo>
                  <a:cubicBezTo>
                    <a:pt x="349373" y="150179"/>
                    <a:pt x="356431" y="81560"/>
                    <a:pt x="356823" y="12547"/>
                  </a:cubicBezTo>
                  <a:cubicBezTo>
                    <a:pt x="356823" y="10587"/>
                    <a:pt x="355745" y="7646"/>
                    <a:pt x="355941" y="5244"/>
                  </a:cubicBezTo>
                  <a:lnTo>
                    <a:pt x="361622" y="1828"/>
                  </a:lnTo>
                  <a:cubicBezTo>
                    <a:pt x="361591" y="1742"/>
                    <a:pt x="361560" y="1655"/>
                    <a:pt x="361529" y="1569"/>
                  </a:cubicBezTo>
                  <a:lnTo>
                    <a:pt x="362055" y="1567"/>
                  </a:lnTo>
                  <a:lnTo>
                    <a:pt x="362705" y="1176"/>
                  </a:lnTo>
                  <a:cubicBezTo>
                    <a:pt x="362751" y="1306"/>
                    <a:pt x="362798" y="1435"/>
                    <a:pt x="362844" y="1565"/>
                  </a:cubicBezTo>
                  <a:lnTo>
                    <a:pt x="805401" y="0"/>
                  </a:lnTo>
                  <a:close/>
                </a:path>
              </a:pathLst>
            </a:custGeom>
            <a:solidFill>
              <a:schemeClr val="accent5"/>
            </a:solidFill>
            <a:ln w="7229" cap="flat">
              <a:noFill/>
              <a:prstDash val="solid"/>
              <a:miter/>
            </a:ln>
          </p:spPr>
          <p:txBody>
            <a:bodyPr wrap="square" rtlCol="0" anchor="ctr">
              <a:noAutofit/>
            </a:bodyPr>
            <a:lstStyle/>
            <a:p>
              <a:endParaRPr lang="en-US">
                <a:cs typeface="B Nazanin" panose="00000700000000000000" pitchFamily="2" charset="-78"/>
              </a:endParaRPr>
            </a:p>
          </p:txBody>
        </p:sp>
        <p:sp>
          <p:nvSpPr>
            <p:cNvPr id="5" name="Freeform: Shape 24">
              <a:extLst>
                <a:ext uri="{FF2B5EF4-FFF2-40B4-BE49-F238E27FC236}">
                  <a16:creationId xmlns:a16="http://schemas.microsoft.com/office/drawing/2014/main" id="{9FBA6552-EDF6-408C-B53D-ED048632E588}"/>
                </a:ext>
              </a:extLst>
            </p:cNvPr>
            <p:cNvSpPr/>
            <p:nvPr/>
          </p:nvSpPr>
          <p:spPr>
            <a:xfrm rot="3892609">
              <a:off x="4732646" y="4584544"/>
              <a:ext cx="1617593" cy="2386888"/>
            </a:xfrm>
            <a:custGeom>
              <a:avLst/>
              <a:gdLst>
                <a:gd name="connsiteX0" fmla="*/ 805401 w 826968"/>
                <a:gd name="connsiteY0" fmla="*/ 0 h 1220257"/>
                <a:gd name="connsiteX1" fmla="*/ 819517 w 826968"/>
                <a:gd name="connsiteY1" fmla="*/ 13332 h 1220257"/>
                <a:gd name="connsiteX2" fmla="*/ 797951 w 826968"/>
                <a:gd name="connsiteY2" fmla="*/ 262324 h 1220257"/>
                <a:gd name="connsiteX3" fmla="*/ 748545 w 826968"/>
                <a:gd name="connsiteY3" fmla="*/ 468968 h 1220257"/>
                <a:gd name="connsiteX4" fmla="*/ 708549 w 826968"/>
                <a:gd name="connsiteY4" fmla="*/ 580328 h 1220257"/>
                <a:gd name="connsiteX5" fmla="*/ 705412 w 826968"/>
                <a:gd name="connsiteY5" fmla="*/ 584642 h 1220257"/>
                <a:gd name="connsiteX6" fmla="*/ 705412 w 826968"/>
                <a:gd name="connsiteY6" fmla="*/ 584642 h 1220257"/>
                <a:gd name="connsiteX7" fmla="*/ 702276 w 826968"/>
                <a:gd name="connsiteY7" fmla="*/ 600326 h 1220257"/>
                <a:gd name="connsiteX8" fmla="*/ 607384 w 826968"/>
                <a:gd name="connsiteY8" fmla="*/ 790892 h 1220257"/>
                <a:gd name="connsiteX9" fmla="*/ 498769 w 826968"/>
                <a:gd name="connsiteY9" fmla="*/ 955973 h 1220257"/>
                <a:gd name="connsiteX10" fmla="*/ 503082 w 826968"/>
                <a:gd name="connsiteY10" fmla="*/ 971657 h 1220257"/>
                <a:gd name="connsiteX11" fmla="*/ 787756 w 826968"/>
                <a:gd name="connsiteY11" fmla="*/ 1190064 h 1220257"/>
                <a:gd name="connsiteX12" fmla="*/ 826968 w 826968"/>
                <a:gd name="connsiteY12" fmla="*/ 1220257 h 1220257"/>
                <a:gd name="connsiteX13" fmla="*/ 773248 w 826968"/>
                <a:gd name="connsiteY13" fmla="*/ 1211238 h 1220257"/>
                <a:gd name="connsiteX14" fmla="*/ 230563 w 826968"/>
                <a:gd name="connsiteY14" fmla="*/ 1088114 h 1220257"/>
                <a:gd name="connsiteX15" fmla="*/ 57248 w 826968"/>
                <a:gd name="connsiteY15" fmla="*/ 1039885 h 1220257"/>
                <a:gd name="connsiteX16" fmla="*/ 45877 w 826968"/>
                <a:gd name="connsiteY16" fmla="*/ 1024592 h 1220257"/>
                <a:gd name="connsiteX17" fmla="*/ 0 w 826968"/>
                <a:gd name="connsiteY17" fmla="*/ 590130 h 1220257"/>
                <a:gd name="connsiteX18" fmla="*/ 392 w 826968"/>
                <a:gd name="connsiteY18" fmla="*/ 586994 h 1220257"/>
                <a:gd name="connsiteX19" fmla="*/ 13724 w 826968"/>
                <a:gd name="connsiteY19" fmla="*/ 595228 h 1220257"/>
                <a:gd name="connsiteX20" fmla="*/ 116849 w 826968"/>
                <a:gd name="connsiteY20" fmla="*/ 674827 h 1220257"/>
                <a:gd name="connsiteX21" fmla="*/ 133710 w 826968"/>
                <a:gd name="connsiteY21" fmla="*/ 672082 h 1220257"/>
                <a:gd name="connsiteX22" fmla="*/ 336041 w 826968"/>
                <a:gd name="connsiteY22" fmla="*/ 217623 h 1220257"/>
                <a:gd name="connsiteX23" fmla="*/ 356823 w 826968"/>
                <a:gd name="connsiteY23" fmla="*/ 12547 h 1220257"/>
                <a:gd name="connsiteX24" fmla="*/ 355941 w 826968"/>
                <a:gd name="connsiteY24" fmla="*/ 5244 h 1220257"/>
                <a:gd name="connsiteX25" fmla="*/ 361622 w 826968"/>
                <a:gd name="connsiteY25" fmla="*/ 1828 h 1220257"/>
                <a:gd name="connsiteX26" fmla="*/ 361529 w 826968"/>
                <a:gd name="connsiteY26" fmla="*/ 1569 h 1220257"/>
                <a:gd name="connsiteX27" fmla="*/ 362055 w 826968"/>
                <a:gd name="connsiteY27" fmla="*/ 1567 h 1220257"/>
                <a:gd name="connsiteX28" fmla="*/ 362705 w 826968"/>
                <a:gd name="connsiteY28" fmla="*/ 1176 h 1220257"/>
                <a:gd name="connsiteX29" fmla="*/ 362844 w 826968"/>
                <a:gd name="connsiteY29" fmla="*/ 1565 h 1220257"/>
                <a:gd name="connsiteX30" fmla="*/ 604639 w 826968"/>
                <a:gd name="connsiteY30" fmla="*/ 784 h 1220257"/>
                <a:gd name="connsiteX31" fmla="*/ 805401 w 826968"/>
                <a:gd name="connsiteY31" fmla="*/ 0 h 1220257"/>
                <a:gd name="connsiteX0" fmla="*/ 805401 w 841836"/>
                <a:gd name="connsiteY0" fmla="*/ 0 h 1227298"/>
                <a:gd name="connsiteX1" fmla="*/ 819517 w 841836"/>
                <a:gd name="connsiteY1" fmla="*/ 13332 h 1227298"/>
                <a:gd name="connsiteX2" fmla="*/ 797951 w 841836"/>
                <a:gd name="connsiteY2" fmla="*/ 262324 h 1227298"/>
                <a:gd name="connsiteX3" fmla="*/ 748545 w 841836"/>
                <a:gd name="connsiteY3" fmla="*/ 468968 h 1227298"/>
                <a:gd name="connsiteX4" fmla="*/ 708549 w 841836"/>
                <a:gd name="connsiteY4" fmla="*/ 580328 h 1227298"/>
                <a:gd name="connsiteX5" fmla="*/ 705412 w 841836"/>
                <a:gd name="connsiteY5" fmla="*/ 584642 h 1227298"/>
                <a:gd name="connsiteX6" fmla="*/ 705412 w 841836"/>
                <a:gd name="connsiteY6" fmla="*/ 584642 h 1227298"/>
                <a:gd name="connsiteX7" fmla="*/ 702276 w 841836"/>
                <a:gd name="connsiteY7" fmla="*/ 600326 h 1227298"/>
                <a:gd name="connsiteX8" fmla="*/ 607384 w 841836"/>
                <a:gd name="connsiteY8" fmla="*/ 790892 h 1227298"/>
                <a:gd name="connsiteX9" fmla="*/ 498769 w 841836"/>
                <a:gd name="connsiteY9" fmla="*/ 955973 h 1227298"/>
                <a:gd name="connsiteX10" fmla="*/ 503082 w 841836"/>
                <a:gd name="connsiteY10" fmla="*/ 971657 h 1227298"/>
                <a:gd name="connsiteX11" fmla="*/ 787756 w 841836"/>
                <a:gd name="connsiteY11" fmla="*/ 1190064 h 1227298"/>
                <a:gd name="connsiteX12" fmla="*/ 826968 w 841836"/>
                <a:gd name="connsiteY12" fmla="*/ 1220257 h 1227298"/>
                <a:gd name="connsiteX13" fmla="*/ 773248 w 841836"/>
                <a:gd name="connsiteY13" fmla="*/ 1211238 h 1227298"/>
                <a:gd name="connsiteX14" fmla="*/ 57248 w 841836"/>
                <a:gd name="connsiteY14" fmla="*/ 1039885 h 1227298"/>
                <a:gd name="connsiteX15" fmla="*/ 45877 w 841836"/>
                <a:gd name="connsiteY15" fmla="*/ 1024592 h 1227298"/>
                <a:gd name="connsiteX16" fmla="*/ 0 w 841836"/>
                <a:gd name="connsiteY16" fmla="*/ 590130 h 1227298"/>
                <a:gd name="connsiteX17" fmla="*/ 392 w 841836"/>
                <a:gd name="connsiteY17" fmla="*/ 586994 h 1227298"/>
                <a:gd name="connsiteX18" fmla="*/ 13724 w 841836"/>
                <a:gd name="connsiteY18" fmla="*/ 595228 h 1227298"/>
                <a:gd name="connsiteX19" fmla="*/ 116849 w 841836"/>
                <a:gd name="connsiteY19" fmla="*/ 674827 h 1227298"/>
                <a:gd name="connsiteX20" fmla="*/ 133710 w 841836"/>
                <a:gd name="connsiteY20" fmla="*/ 672082 h 1227298"/>
                <a:gd name="connsiteX21" fmla="*/ 336041 w 841836"/>
                <a:gd name="connsiteY21" fmla="*/ 217623 h 1227298"/>
                <a:gd name="connsiteX22" fmla="*/ 356823 w 841836"/>
                <a:gd name="connsiteY22" fmla="*/ 12547 h 1227298"/>
                <a:gd name="connsiteX23" fmla="*/ 355941 w 841836"/>
                <a:gd name="connsiteY23" fmla="*/ 5244 h 1227298"/>
                <a:gd name="connsiteX24" fmla="*/ 361622 w 841836"/>
                <a:gd name="connsiteY24" fmla="*/ 1828 h 1227298"/>
                <a:gd name="connsiteX25" fmla="*/ 361529 w 841836"/>
                <a:gd name="connsiteY25" fmla="*/ 1569 h 1227298"/>
                <a:gd name="connsiteX26" fmla="*/ 362055 w 841836"/>
                <a:gd name="connsiteY26" fmla="*/ 1567 h 1227298"/>
                <a:gd name="connsiteX27" fmla="*/ 362705 w 841836"/>
                <a:gd name="connsiteY27" fmla="*/ 1176 h 1227298"/>
                <a:gd name="connsiteX28" fmla="*/ 362844 w 841836"/>
                <a:gd name="connsiteY28" fmla="*/ 1565 h 1227298"/>
                <a:gd name="connsiteX29" fmla="*/ 604639 w 841836"/>
                <a:gd name="connsiteY29" fmla="*/ 784 h 1227298"/>
                <a:gd name="connsiteX30" fmla="*/ 805401 w 841836"/>
                <a:gd name="connsiteY30" fmla="*/ 0 h 1227298"/>
                <a:gd name="connsiteX0" fmla="*/ 805401 w 841836"/>
                <a:gd name="connsiteY0" fmla="*/ 0 h 1227298"/>
                <a:gd name="connsiteX1" fmla="*/ 819517 w 841836"/>
                <a:gd name="connsiteY1" fmla="*/ 13332 h 1227298"/>
                <a:gd name="connsiteX2" fmla="*/ 797951 w 841836"/>
                <a:gd name="connsiteY2" fmla="*/ 262324 h 1227298"/>
                <a:gd name="connsiteX3" fmla="*/ 748545 w 841836"/>
                <a:gd name="connsiteY3" fmla="*/ 468968 h 1227298"/>
                <a:gd name="connsiteX4" fmla="*/ 708549 w 841836"/>
                <a:gd name="connsiteY4" fmla="*/ 580328 h 1227298"/>
                <a:gd name="connsiteX5" fmla="*/ 705412 w 841836"/>
                <a:gd name="connsiteY5" fmla="*/ 584642 h 1227298"/>
                <a:gd name="connsiteX6" fmla="*/ 705412 w 841836"/>
                <a:gd name="connsiteY6" fmla="*/ 584642 h 1227298"/>
                <a:gd name="connsiteX7" fmla="*/ 607384 w 841836"/>
                <a:gd name="connsiteY7" fmla="*/ 790892 h 1227298"/>
                <a:gd name="connsiteX8" fmla="*/ 498769 w 841836"/>
                <a:gd name="connsiteY8" fmla="*/ 955973 h 1227298"/>
                <a:gd name="connsiteX9" fmla="*/ 503082 w 841836"/>
                <a:gd name="connsiteY9" fmla="*/ 971657 h 1227298"/>
                <a:gd name="connsiteX10" fmla="*/ 787756 w 841836"/>
                <a:gd name="connsiteY10" fmla="*/ 1190064 h 1227298"/>
                <a:gd name="connsiteX11" fmla="*/ 826968 w 841836"/>
                <a:gd name="connsiteY11" fmla="*/ 1220257 h 1227298"/>
                <a:gd name="connsiteX12" fmla="*/ 773248 w 841836"/>
                <a:gd name="connsiteY12" fmla="*/ 1211238 h 1227298"/>
                <a:gd name="connsiteX13" fmla="*/ 57248 w 841836"/>
                <a:gd name="connsiteY13" fmla="*/ 1039885 h 1227298"/>
                <a:gd name="connsiteX14" fmla="*/ 45877 w 841836"/>
                <a:gd name="connsiteY14" fmla="*/ 1024592 h 1227298"/>
                <a:gd name="connsiteX15" fmla="*/ 0 w 841836"/>
                <a:gd name="connsiteY15" fmla="*/ 590130 h 1227298"/>
                <a:gd name="connsiteX16" fmla="*/ 392 w 841836"/>
                <a:gd name="connsiteY16" fmla="*/ 586994 h 1227298"/>
                <a:gd name="connsiteX17" fmla="*/ 13724 w 841836"/>
                <a:gd name="connsiteY17" fmla="*/ 595228 h 1227298"/>
                <a:gd name="connsiteX18" fmla="*/ 116849 w 841836"/>
                <a:gd name="connsiteY18" fmla="*/ 674827 h 1227298"/>
                <a:gd name="connsiteX19" fmla="*/ 133710 w 841836"/>
                <a:gd name="connsiteY19" fmla="*/ 672082 h 1227298"/>
                <a:gd name="connsiteX20" fmla="*/ 336041 w 841836"/>
                <a:gd name="connsiteY20" fmla="*/ 217623 h 1227298"/>
                <a:gd name="connsiteX21" fmla="*/ 356823 w 841836"/>
                <a:gd name="connsiteY21" fmla="*/ 12547 h 1227298"/>
                <a:gd name="connsiteX22" fmla="*/ 355941 w 841836"/>
                <a:gd name="connsiteY22" fmla="*/ 5244 h 1227298"/>
                <a:gd name="connsiteX23" fmla="*/ 361622 w 841836"/>
                <a:gd name="connsiteY23" fmla="*/ 1828 h 1227298"/>
                <a:gd name="connsiteX24" fmla="*/ 361529 w 841836"/>
                <a:gd name="connsiteY24" fmla="*/ 1569 h 1227298"/>
                <a:gd name="connsiteX25" fmla="*/ 362055 w 841836"/>
                <a:gd name="connsiteY25" fmla="*/ 1567 h 1227298"/>
                <a:gd name="connsiteX26" fmla="*/ 362705 w 841836"/>
                <a:gd name="connsiteY26" fmla="*/ 1176 h 1227298"/>
                <a:gd name="connsiteX27" fmla="*/ 362844 w 841836"/>
                <a:gd name="connsiteY27" fmla="*/ 1565 h 1227298"/>
                <a:gd name="connsiteX28" fmla="*/ 604639 w 841836"/>
                <a:gd name="connsiteY28" fmla="*/ 784 h 1227298"/>
                <a:gd name="connsiteX29" fmla="*/ 805401 w 841836"/>
                <a:gd name="connsiteY29" fmla="*/ 0 h 1227298"/>
                <a:gd name="connsiteX0" fmla="*/ 805401 w 841836"/>
                <a:gd name="connsiteY0" fmla="*/ 0 h 1227298"/>
                <a:gd name="connsiteX1" fmla="*/ 819517 w 841836"/>
                <a:gd name="connsiteY1" fmla="*/ 13332 h 1227298"/>
                <a:gd name="connsiteX2" fmla="*/ 797951 w 841836"/>
                <a:gd name="connsiteY2" fmla="*/ 262324 h 1227298"/>
                <a:gd name="connsiteX3" fmla="*/ 748545 w 841836"/>
                <a:gd name="connsiteY3" fmla="*/ 468968 h 1227298"/>
                <a:gd name="connsiteX4" fmla="*/ 708549 w 841836"/>
                <a:gd name="connsiteY4" fmla="*/ 580328 h 1227298"/>
                <a:gd name="connsiteX5" fmla="*/ 705412 w 841836"/>
                <a:gd name="connsiteY5" fmla="*/ 584642 h 1227298"/>
                <a:gd name="connsiteX6" fmla="*/ 607384 w 841836"/>
                <a:gd name="connsiteY6" fmla="*/ 790892 h 1227298"/>
                <a:gd name="connsiteX7" fmla="*/ 498769 w 841836"/>
                <a:gd name="connsiteY7" fmla="*/ 955973 h 1227298"/>
                <a:gd name="connsiteX8" fmla="*/ 503082 w 841836"/>
                <a:gd name="connsiteY8" fmla="*/ 971657 h 1227298"/>
                <a:gd name="connsiteX9" fmla="*/ 787756 w 841836"/>
                <a:gd name="connsiteY9" fmla="*/ 1190064 h 1227298"/>
                <a:gd name="connsiteX10" fmla="*/ 826968 w 841836"/>
                <a:gd name="connsiteY10" fmla="*/ 1220257 h 1227298"/>
                <a:gd name="connsiteX11" fmla="*/ 773248 w 841836"/>
                <a:gd name="connsiteY11" fmla="*/ 1211238 h 1227298"/>
                <a:gd name="connsiteX12" fmla="*/ 57248 w 841836"/>
                <a:gd name="connsiteY12" fmla="*/ 1039885 h 1227298"/>
                <a:gd name="connsiteX13" fmla="*/ 45877 w 841836"/>
                <a:gd name="connsiteY13" fmla="*/ 1024592 h 1227298"/>
                <a:gd name="connsiteX14" fmla="*/ 0 w 841836"/>
                <a:gd name="connsiteY14" fmla="*/ 590130 h 1227298"/>
                <a:gd name="connsiteX15" fmla="*/ 392 w 841836"/>
                <a:gd name="connsiteY15" fmla="*/ 586994 h 1227298"/>
                <a:gd name="connsiteX16" fmla="*/ 13724 w 841836"/>
                <a:gd name="connsiteY16" fmla="*/ 595228 h 1227298"/>
                <a:gd name="connsiteX17" fmla="*/ 116849 w 841836"/>
                <a:gd name="connsiteY17" fmla="*/ 674827 h 1227298"/>
                <a:gd name="connsiteX18" fmla="*/ 133710 w 841836"/>
                <a:gd name="connsiteY18" fmla="*/ 672082 h 1227298"/>
                <a:gd name="connsiteX19" fmla="*/ 336041 w 841836"/>
                <a:gd name="connsiteY19" fmla="*/ 217623 h 1227298"/>
                <a:gd name="connsiteX20" fmla="*/ 356823 w 841836"/>
                <a:gd name="connsiteY20" fmla="*/ 12547 h 1227298"/>
                <a:gd name="connsiteX21" fmla="*/ 355941 w 841836"/>
                <a:gd name="connsiteY21" fmla="*/ 5244 h 1227298"/>
                <a:gd name="connsiteX22" fmla="*/ 361622 w 841836"/>
                <a:gd name="connsiteY22" fmla="*/ 1828 h 1227298"/>
                <a:gd name="connsiteX23" fmla="*/ 361529 w 841836"/>
                <a:gd name="connsiteY23" fmla="*/ 1569 h 1227298"/>
                <a:gd name="connsiteX24" fmla="*/ 362055 w 841836"/>
                <a:gd name="connsiteY24" fmla="*/ 1567 h 1227298"/>
                <a:gd name="connsiteX25" fmla="*/ 362705 w 841836"/>
                <a:gd name="connsiteY25" fmla="*/ 1176 h 1227298"/>
                <a:gd name="connsiteX26" fmla="*/ 362844 w 841836"/>
                <a:gd name="connsiteY26" fmla="*/ 1565 h 1227298"/>
                <a:gd name="connsiteX27" fmla="*/ 604639 w 841836"/>
                <a:gd name="connsiteY27" fmla="*/ 784 h 1227298"/>
                <a:gd name="connsiteX28" fmla="*/ 805401 w 841836"/>
                <a:gd name="connsiteY28" fmla="*/ 0 h 1227298"/>
                <a:gd name="connsiteX0" fmla="*/ 805401 w 841836"/>
                <a:gd name="connsiteY0" fmla="*/ 0 h 1227298"/>
                <a:gd name="connsiteX1" fmla="*/ 819517 w 841836"/>
                <a:gd name="connsiteY1" fmla="*/ 13332 h 1227298"/>
                <a:gd name="connsiteX2" fmla="*/ 797951 w 841836"/>
                <a:gd name="connsiteY2" fmla="*/ 262324 h 1227298"/>
                <a:gd name="connsiteX3" fmla="*/ 748545 w 841836"/>
                <a:gd name="connsiteY3" fmla="*/ 468968 h 1227298"/>
                <a:gd name="connsiteX4" fmla="*/ 708549 w 841836"/>
                <a:gd name="connsiteY4" fmla="*/ 580328 h 1227298"/>
                <a:gd name="connsiteX5" fmla="*/ 607384 w 841836"/>
                <a:gd name="connsiteY5" fmla="*/ 790892 h 1227298"/>
                <a:gd name="connsiteX6" fmla="*/ 498769 w 841836"/>
                <a:gd name="connsiteY6" fmla="*/ 955973 h 1227298"/>
                <a:gd name="connsiteX7" fmla="*/ 503082 w 841836"/>
                <a:gd name="connsiteY7" fmla="*/ 971657 h 1227298"/>
                <a:gd name="connsiteX8" fmla="*/ 787756 w 841836"/>
                <a:gd name="connsiteY8" fmla="*/ 1190064 h 1227298"/>
                <a:gd name="connsiteX9" fmla="*/ 826968 w 841836"/>
                <a:gd name="connsiteY9" fmla="*/ 1220257 h 1227298"/>
                <a:gd name="connsiteX10" fmla="*/ 773248 w 841836"/>
                <a:gd name="connsiteY10" fmla="*/ 1211238 h 1227298"/>
                <a:gd name="connsiteX11" fmla="*/ 57248 w 841836"/>
                <a:gd name="connsiteY11" fmla="*/ 1039885 h 1227298"/>
                <a:gd name="connsiteX12" fmla="*/ 45877 w 841836"/>
                <a:gd name="connsiteY12" fmla="*/ 1024592 h 1227298"/>
                <a:gd name="connsiteX13" fmla="*/ 0 w 841836"/>
                <a:gd name="connsiteY13" fmla="*/ 590130 h 1227298"/>
                <a:gd name="connsiteX14" fmla="*/ 392 w 841836"/>
                <a:gd name="connsiteY14" fmla="*/ 586994 h 1227298"/>
                <a:gd name="connsiteX15" fmla="*/ 13724 w 841836"/>
                <a:gd name="connsiteY15" fmla="*/ 595228 h 1227298"/>
                <a:gd name="connsiteX16" fmla="*/ 116849 w 841836"/>
                <a:gd name="connsiteY16" fmla="*/ 674827 h 1227298"/>
                <a:gd name="connsiteX17" fmla="*/ 133710 w 841836"/>
                <a:gd name="connsiteY17" fmla="*/ 672082 h 1227298"/>
                <a:gd name="connsiteX18" fmla="*/ 336041 w 841836"/>
                <a:gd name="connsiteY18" fmla="*/ 217623 h 1227298"/>
                <a:gd name="connsiteX19" fmla="*/ 356823 w 841836"/>
                <a:gd name="connsiteY19" fmla="*/ 12547 h 1227298"/>
                <a:gd name="connsiteX20" fmla="*/ 355941 w 841836"/>
                <a:gd name="connsiteY20" fmla="*/ 5244 h 1227298"/>
                <a:gd name="connsiteX21" fmla="*/ 361622 w 841836"/>
                <a:gd name="connsiteY21" fmla="*/ 1828 h 1227298"/>
                <a:gd name="connsiteX22" fmla="*/ 361529 w 841836"/>
                <a:gd name="connsiteY22" fmla="*/ 1569 h 1227298"/>
                <a:gd name="connsiteX23" fmla="*/ 362055 w 841836"/>
                <a:gd name="connsiteY23" fmla="*/ 1567 h 1227298"/>
                <a:gd name="connsiteX24" fmla="*/ 362705 w 841836"/>
                <a:gd name="connsiteY24" fmla="*/ 1176 h 1227298"/>
                <a:gd name="connsiteX25" fmla="*/ 362844 w 841836"/>
                <a:gd name="connsiteY25" fmla="*/ 1565 h 1227298"/>
                <a:gd name="connsiteX26" fmla="*/ 604639 w 841836"/>
                <a:gd name="connsiteY26" fmla="*/ 784 h 1227298"/>
                <a:gd name="connsiteX27" fmla="*/ 805401 w 841836"/>
                <a:gd name="connsiteY27" fmla="*/ 0 h 1227298"/>
                <a:gd name="connsiteX0" fmla="*/ 805401 w 841836"/>
                <a:gd name="connsiteY0" fmla="*/ 0 h 1227298"/>
                <a:gd name="connsiteX1" fmla="*/ 819517 w 841836"/>
                <a:gd name="connsiteY1" fmla="*/ 13332 h 1227298"/>
                <a:gd name="connsiteX2" fmla="*/ 797951 w 841836"/>
                <a:gd name="connsiteY2" fmla="*/ 262324 h 1227298"/>
                <a:gd name="connsiteX3" fmla="*/ 748545 w 841836"/>
                <a:gd name="connsiteY3" fmla="*/ 468968 h 1227298"/>
                <a:gd name="connsiteX4" fmla="*/ 607384 w 841836"/>
                <a:gd name="connsiteY4" fmla="*/ 790892 h 1227298"/>
                <a:gd name="connsiteX5" fmla="*/ 498769 w 841836"/>
                <a:gd name="connsiteY5" fmla="*/ 955973 h 1227298"/>
                <a:gd name="connsiteX6" fmla="*/ 503082 w 841836"/>
                <a:gd name="connsiteY6" fmla="*/ 971657 h 1227298"/>
                <a:gd name="connsiteX7" fmla="*/ 787756 w 841836"/>
                <a:gd name="connsiteY7" fmla="*/ 1190064 h 1227298"/>
                <a:gd name="connsiteX8" fmla="*/ 826968 w 841836"/>
                <a:gd name="connsiteY8" fmla="*/ 1220257 h 1227298"/>
                <a:gd name="connsiteX9" fmla="*/ 773248 w 841836"/>
                <a:gd name="connsiteY9" fmla="*/ 1211238 h 1227298"/>
                <a:gd name="connsiteX10" fmla="*/ 57248 w 841836"/>
                <a:gd name="connsiteY10" fmla="*/ 1039885 h 1227298"/>
                <a:gd name="connsiteX11" fmla="*/ 45877 w 841836"/>
                <a:gd name="connsiteY11" fmla="*/ 1024592 h 1227298"/>
                <a:gd name="connsiteX12" fmla="*/ 0 w 841836"/>
                <a:gd name="connsiteY12" fmla="*/ 590130 h 1227298"/>
                <a:gd name="connsiteX13" fmla="*/ 392 w 841836"/>
                <a:gd name="connsiteY13" fmla="*/ 586994 h 1227298"/>
                <a:gd name="connsiteX14" fmla="*/ 13724 w 841836"/>
                <a:gd name="connsiteY14" fmla="*/ 595228 h 1227298"/>
                <a:gd name="connsiteX15" fmla="*/ 116849 w 841836"/>
                <a:gd name="connsiteY15" fmla="*/ 674827 h 1227298"/>
                <a:gd name="connsiteX16" fmla="*/ 133710 w 841836"/>
                <a:gd name="connsiteY16" fmla="*/ 672082 h 1227298"/>
                <a:gd name="connsiteX17" fmla="*/ 336041 w 841836"/>
                <a:gd name="connsiteY17" fmla="*/ 217623 h 1227298"/>
                <a:gd name="connsiteX18" fmla="*/ 356823 w 841836"/>
                <a:gd name="connsiteY18" fmla="*/ 12547 h 1227298"/>
                <a:gd name="connsiteX19" fmla="*/ 355941 w 841836"/>
                <a:gd name="connsiteY19" fmla="*/ 5244 h 1227298"/>
                <a:gd name="connsiteX20" fmla="*/ 361622 w 841836"/>
                <a:gd name="connsiteY20" fmla="*/ 1828 h 1227298"/>
                <a:gd name="connsiteX21" fmla="*/ 361529 w 841836"/>
                <a:gd name="connsiteY21" fmla="*/ 1569 h 1227298"/>
                <a:gd name="connsiteX22" fmla="*/ 362055 w 841836"/>
                <a:gd name="connsiteY22" fmla="*/ 1567 h 1227298"/>
                <a:gd name="connsiteX23" fmla="*/ 362705 w 841836"/>
                <a:gd name="connsiteY23" fmla="*/ 1176 h 1227298"/>
                <a:gd name="connsiteX24" fmla="*/ 362844 w 841836"/>
                <a:gd name="connsiteY24" fmla="*/ 1565 h 1227298"/>
                <a:gd name="connsiteX25" fmla="*/ 604639 w 841836"/>
                <a:gd name="connsiteY25" fmla="*/ 784 h 1227298"/>
                <a:gd name="connsiteX26" fmla="*/ 805401 w 841836"/>
                <a:gd name="connsiteY26" fmla="*/ 0 h 1227298"/>
                <a:gd name="connsiteX0" fmla="*/ 805401 w 841836"/>
                <a:gd name="connsiteY0" fmla="*/ 0 h 1227298"/>
                <a:gd name="connsiteX1" fmla="*/ 819517 w 841836"/>
                <a:gd name="connsiteY1" fmla="*/ 13332 h 1227298"/>
                <a:gd name="connsiteX2" fmla="*/ 797951 w 841836"/>
                <a:gd name="connsiteY2" fmla="*/ 262324 h 1227298"/>
                <a:gd name="connsiteX3" fmla="*/ 607384 w 841836"/>
                <a:gd name="connsiteY3" fmla="*/ 790892 h 1227298"/>
                <a:gd name="connsiteX4" fmla="*/ 498769 w 841836"/>
                <a:gd name="connsiteY4" fmla="*/ 955973 h 1227298"/>
                <a:gd name="connsiteX5" fmla="*/ 503082 w 841836"/>
                <a:gd name="connsiteY5" fmla="*/ 971657 h 1227298"/>
                <a:gd name="connsiteX6" fmla="*/ 787756 w 841836"/>
                <a:gd name="connsiteY6" fmla="*/ 1190064 h 1227298"/>
                <a:gd name="connsiteX7" fmla="*/ 826968 w 841836"/>
                <a:gd name="connsiteY7" fmla="*/ 1220257 h 1227298"/>
                <a:gd name="connsiteX8" fmla="*/ 773248 w 841836"/>
                <a:gd name="connsiteY8" fmla="*/ 1211238 h 1227298"/>
                <a:gd name="connsiteX9" fmla="*/ 57248 w 841836"/>
                <a:gd name="connsiteY9" fmla="*/ 1039885 h 1227298"/>
                <a:gd name="connsiteX10" fmla="*/ 45877 w 841836"/>
                <a:gd name="connsiteY10" fmla="*/ 1024592 h 1227298"/>
                <a:gd name="connsiteX11" fmla="*/ 0 w 841836"/>
                <a:gd name="connsiteY11" fmla="*/ 590130 h 1227298"/>
                <a:gd name="connsiteX12" fmla="*/ 392 w 841836"/>
                <a:gd name="connsiteY12" fmla="*/ 586994 h 1227298"/>
                <a:gd name="connsiteX13" fmla="*/ 13724 w 841836"/>
                <a:gd name="connsiteY13" fmla="*/ 595228 h 1227298"/>
                <a:gd name="connsiteX14" fmla="*/ 116849 w 841836"/>
                <a:gd name="connsiteY14" fmla="*/ 674827 h 1227298"/>
                <a:gd name="connsiteX15" fmla="*/ 133710 w 841836"/>
                <a:gd name="connsiteY15" fmla="*/ 672082 h 1227298"/>
                <a:gd name="connsiteX16" fmla="*/ 336041 w 841836"/>
                <a:gd name="connsiteY16" fmla="*/ 217623 h 1227298"/>
                <a:gd name="connsiteX17" fmla="*/ 356823 w 841836"/>
                <a:gd name="connsiteY17" fmla="*/ 12547 h 1227298"/>
                <a:gd name="connsiteX18" fmla="*/ 355941 w 841836"/>
                <a:gd name="connsiteY18" fmla="*/ 5244 h 1227298"/>
                <a:gd name="connsiteX19" fmla="*/ 361622 w 841836"/>
                <a:gd name="connsiteY19" fmla="*/ 1828 h 1227298"/>
                <a:gd name="connsiteX20" fmla="*/ 361529 w 841836"/>
                <a:gd name="connsiteY20" fmla="*/ 1569 h 1227298"/>
                <a:gd name="connsiteX21" fmla="*/ 362055 w 841836"/>
                <a:gd name="connsiteY21" fmla="*/ 1567 h 1227298"/>
                <a:gd name="connsiteX22" fmla="*/ 362705 w 841836"/>
                <a:gd name="connsiteY22" fmla="*/ 1176 h 1227298"/>
                <a:gd name="connsiteX23" fmla="*/ 362844 w 841836"/>
                <a:gd name="connsiteY23" fmla="*/ 1565 h 1227298"/>
                <a:gd name="connsiteX24" fmla="*/ 604639 w 841836"/>
                <a:gd name="connsiteY24" fmla="*/ 784 h 1227298"/>
                <a:gd name="connsiteX25" fmla="*/ 805401 w 841836"/>
                <a:gd name="connsiteY25" fmla="*/ 0 h 1227298"/>
                <a:gd name="connsiteX0" fmla="*/ 805401 w 841836"/>
                <a:gd name="connsiteY0" fmla="*/ 0 h 1227298"/>
                <a:gd name="connsiteX1" fmla="*/ 819517 w 841836"/>
                <a:gd name="connsiteY1" fmla="*/ 13332 h 1227298"/>
                <a:gd name="connsiteX2" fmla="*/ 797951 w 841836"/>
                <a:gd name="connsiteY2" fmla="*/ 262324 h 1227298"/>
                <a:gd name="connsiteX3" fmla="*/ 607384 w 841836"/>
                <a:gd name="connsiteY3" fmla="*/ 790892 h 1227298"/>
                <a:gd name="connsiteX4" fmla="*/ 498769 w 841836"/>
                <a:gd name="connsiteY4" fmla="*/ 955973 h 1227298"/>
                <a:gd name="connsiteX5" fmla="*/ 503082 w 841836"/>
                <a:gd name="connsiteY5" fmla="*/ 971657 h 1227298"/>
                <a:gd name="connsiteX6" fmla="*/ 787756 w 841836"/>
                <a:gd name="connsiteY6" fmla="*/ 1190064 h 1227298"/>
                <a:gd name="connsiteX7" fmla="*/ 826968 w 841836"/>
                <a:gd name="connsiteY7" fmla="*/ 1220257 h 1227298"/>
                <a:gd name="connsiteX8" fmla="*/ 773248 w 841836"/>
                <a:gd name="connsiteY8" fmla="*/ 1211238 h 1227298"/>
                <a:gd name="connsiteX9" fmla="*/ 57248 w 841836"/>
                <a:gd name="connsiteY9" fmla="*/ 1039885 h 1227298"/>
                <a:gd name="connsiteX10" fmla="*/ 45877 w 841836"/>
                <a:gd name="connsiteY10" fmla="*/ 1024592 h 1227298"/>
                <a:gd name="connsiteX11" fmla="*/ 0 w 841836"/>
                <a:gd name="connsiteY11" fmla="*/ 590130 h 1227298"/>
                <a:gd name="connsiteX12" fmla="*/ 392 w 841836"/>
                <a:gd name="connsiteY12" fmla="*/ 586994 h 1227298"/>
                <a:gd name="connsiteX13" fmla="*/ 13724 w 841836"/>
                <a:gd name="connsiteY13" fmla="*/ 595228 h 1227298"/>
                <a:gd name="connsiteX14" fmla="*/ 116849 w 841836"/>
                <a:gd name="connsiteY14" fmla="*/ 674827 h 1227298"/>
                <a:gd name="connsiteX15" fmla="*/ 133710 w 841836"/>
                <a:gd name="connsiteY15" fmla="*/ 672082 h 1227298"/>
                <a:gd name="connsiteX16" fmla="*/ 336041 w 841836"/>
                <a:gd name="connsiteY16" fmla="*/ 217623 h 1227298"/>
                <a:gd name="connsiteX17" fmla="*/ 356823 w 841836"/>
                <a:gd name="connsiteY17" fmla="*/ 12547 h 1227298"/>
                <a:gd name="connsiteX18" fmla="*/ 355941 w 841836"/>
                <a:gd name="connsiteY18" fmla="*/ 5244 h 1227298"/>
                <a:gd name="connsiteX19" fmla="*/ 361622 w 841836"/>
                <a:gd name="connsiteY19" fmla="*/ 1828 h 1227298"/>
                <a:gd name="connsiteX20" fmla="*/ 361529 w 841836"/>
                <a:gd name="connsiteY20" fmla="*/ 1569 h 1227298"/>
                <a:gd name="connsiteX21" fmla="*/ 362055 w 841836"/>
                <a:gd name="connsiteY21" fmla="*/ 1567 h 1227298"/>
                <a:gd name="connsiteX22" fmla="*/ 362705 w 841836"/>
                <a:gd name="connsiteY22" fmla="*/ 1176 h 1227298"/>
                <a:gd name="connsiteX23" fmla="*/ 362844 w 841836"/>
                <a:gd name="connsiteY23" fmla="*/ 1565 h 1227298"/>
                <a:gd name="connsiteX24" fmla="*/ 805401 w 841836"/>
                <a:gd name="connsiteY24" fmla="*/ 0 h 1227298"/>
                <a:gd name="connsiteX0" fmla="*/ 805401 w 841836"/>
                <a:gd name="connsiteY0" fmla="*/ 0 h 1227298"/>
                <a:gd name="connsiteX1" fmla="*/ 819517 w 841836"/>
                <a:gd name="connsiteY1" fmla="*/ 13332 h 1227298"/>
                <a:gd name="connsiteX2" fmla="*/ 797951 w 841836"/>
                <a:gd name="connsiteY2" fmla="*/ 262324 h 1227298"/>
                <a:gd name="connsiteX3" fmla="*/ 607384 w 841836"/>
                <a:gd name="connsiteY3" fmla="*/ 790892 h 1227298"/>
                <a:gd name="connsiteX4" fmla="*/ 498769 w 841836"/>
                <a:gd name="connsiteY4" fmla="*/ 955973 h 1227298"/>
                <a:gd name="connsiteX5" fmla="*/ 503082 w 841836"/>
                <a:gd name="connsiteY5" fmla="*/ 971657 h 1227298"/>
                <a:gd name="connsiteX6" fmla="*/ 787756 w 841836"/>
                <a:gd name="connsiteY6" fmla="*/ 1190064 h 1227298"/>
                <a:gd name="connsiteX7" fmla="*/ 826968 w 841836"/>
                <a:gd name="connsiteY7" fmla="*/ 1220257 h 1227298"/>
                <a:gd name="connsiteX8" fmla="*/ 773248 w 841836"/>
                <a:gd name="connsiteY8" fmla="*/ 1211238 h 1227298"/>
                <a:gd name="connsiteX9" fmla="*/ 57248 w 841836"/>
                <a:gd name="connsiteY9" fmla="*/ 1039885 h 1227298"/>
                <a:gd name="connsiteX10" fmla="*/ 45877 w 841836"/>
                <a:gd name="connsiteY10" fmla="*/ 1024592 h 1227298"/>
                <a:gd name="connsiteX11" fmla="*/ 0 w 841836"/>
                <a:gd name="connsiteY11" fmla="*/ 590130 h 1227298"/>
                <a:gd name="connsiteX12" fmla="*/ 392 w 841836"/>
                <a:gd name="connsiteY12" fmla="*/ 586994 h 1227298"/>
                <a:gd name="connsiteX13" fmla="*/ 13724 w 841836"/>
                <a:gd name="connsiteY13" fmla="*/ 595228 h 1227298"/>
                <a:gd name="connsiteX14" fmla="*/ 116849 w 841836"/>
                <a:gd name="connsiteY14" fmla="*/ 674827 h 1227298"/>
                <a:gd name="connsiteX15" fmla="*/ 133710 w 841836"/>
                <a:gd name="connsiteY15" fmla="*/ 672082 h 1227298"/>
                <a:gd name="connsiteX16" fmla="*/ 336041 w 841836"/>
                <a:gd name="connsiteY16" fmla="*/ 217623 h 1227298"/>
                <a:gd name="connsiteX17" fmla="*/ 356823 w 841836"/>
                <a:gd name="connsiteY17" fmla="*/ 12547 h 1227298"/>
                <a:gd name="connsiteX18" fmla="*/ 355941 w 841836"/>
                <a:gd name="connsiteY18" fmla="*/ 5244 h 1227298"/>
                <a:gd name="connsiteX19" fmla="*/ 361622 w 841836"/>
                <a:gd name="connsiteY19" fmla="*/ 1828 h 1227298"/>
                <a:gd name="connsiteX20" fmla="*/ 361529 w 841836"/>
                <a:gd name="connsiteY20" fmla="*/ 1569 h 1227298"/>
                <a:gd name="connsiteX21" fmla="*/ 362055 w 841836"/>
                <a:gd name="connsiteY21" fmla="*/ 1567 h 1227298"/>
                <a:gd name="connsiteX22" fmla="*/ 362705 w 841836"/>
                <a:gd name="connsiteY22" fmla="*/ 1176 h 1227298"/>
                <a:gd name="connsiteX23" fmla="*/ 362844 w 841836"/>
                <a:gd name="connsiteY23" fmla="*/ 1565 h 1227298"/>
                <a:gd name="connsiteX24" fmla="*/ 805401 w 841836"/>
                <a:gd name="connsiteY24" fmla="*/ 0 h 1227298"/>
                <a:gd name="connsiteX0" fmla="*/ 805401 w 841836"/>
                <a:gd name="connsiteY0" fmla="*/ 0 h 1227298"/>
                <a:gd name="connsiteX1" fmla="*/ 819517 w 841836"/>
                <a:gd name="connsiteY1" fmla="*/ 13332 h 1227298"/>
                <a:gd name="connsiteX2" fmla="*/ 797951 w 841836"/>
                <a:gd name="connsiteY2" fmla="*/ 262324 h 1227298"/>
                <a:gd name="connsiteX3" fmla="*/ 607384 w 841836"/>
                <a:gd name="connsiteY3" fmla="*/ 790892 h 1227298"/>
                <a:gd name="connsiteX4" fmla="*/ 498769 w 841836"/>
                <a:gd name="connsiteY4" fmla="*/ 955973 h 1227298"/>
                <a:gd name="connsiteX5" fmla="*/ 503082 w 841836"/>
                <a:gd name="connsiteY5" fmla="*/ 971657 h 1227298"/>
                <a:gd name="connsiteX6" fmla="*/ 787756 w 841836"/>
                <a:gd name="connsiteY6" fmla="*/ 1190064 h 1227298"/>
                <a:gd name="connsiteX7" fmla="*/ 826968 w 841836"/>
                <a:gd name="connsiteY7" fmla="*/ 1220257 h 1227298"/>
                <a:gd name="connsiteX8" fmla="*/ 773248 w 841836"/>
                <a:gd name="connsiteY8" fmla="*/ 1211238 h 1227298"/>
                <a:gd name="connsiteX9" fmla="*/ 57248 w 841836"/>
                <a:gd name="connsiteY9" fmla="*/ 1039885 h 1227298"/>
                <a:gd name="connsiteX10" fmla="*/ 45877 w 841836"/>
                <a:gd name="connsiteY10" fmla="*/ 1024592 h 1227298"/>
                <a:gd name="connsiteX11" fmla="*/ 0 w 841836"/>
                <a:gd name="connsiteY11" fmla="*/ 590130 h 1227298"/>
                <a:gd name="connsiteX12" fmla="*/ 392 w 841836"/>
                <a:gd name="connsiteY12" fmla="*/ 586994 h 1227298"/>
                <a:gd name="connsiteX13" fmla="*/ 13724 w 841836"/>
                <a:gd name="connsiteY13" fmla="*/ 595228 h 1227298"/>
                <a:gd name="connsiteX14" fmla="*/ 116849 w 841836"/>
                <a:gd name="connsiteY14" fmla="*/ 674827 h 1227298"/>
                <a:gd name="connsiteX15" fmla="*/ 133710 w 841836"/>
                <a:gd name="connsiteY15" fmla="*/ 672082 h 1227298"/>
                <a:gd name="connsiteX16" fmla="*/ 336041 w 841836"/>
                <a:gd name="connsiteY16" fmla="*/ 217623 h 1227298"/>
                <a:gd name="connsiteX17" fmla="*/ 356823 w 841836"/>
                <a:gd name="connsiteY17" fmla="*/ 12547 h 1227298"/>
                <a:gd name="connsiteX18" fmla="*/ 355941 w 841836"/>
                <a:gd name="connsiteY18" fmla="*/ 5244 h 1227298"/>
                <a:gd name="connsiteX19" fmla="*/ 361622 w 841836"/>
                <a:gd name="connsiteY19" fmla="*/ 1828 h 1227298"/>
                <a:gd name="connsiteX20" fmla="*/ 361529 w 841836"/>
                <a:gd name="connsiteY20" fmla="*/ 1569 h 1227298"/>
                <a:gd name="connsiteX21" fmla="*/ 362055 w 841836"/>
                <a:gd name="connsiteY21" fmla="*/ 1567 h 1227298"/>
                <a:gd name="connsiteX22" fmla="*/ 362705 w 841836"/>
                <a:gd name="connsiteY22" fmla="*/ 1176 h 1227298"/>
                <a:gd name="connsiteX23" fmla="*/ 362844 w 841836"/>
                <a:gd name="connsiteY23" fmla="*/ 1565 h 1227298"/>
                <a:gd name="connsiteX24" fmla="*/ 805401 w 841836"/>
                <a:gd name="connsiteY24" fmla="*/ 0 h 1227298"/>
                <a:gd name="connsiteX0" fmla="*/ 805401 w 841836"/>
                <a:gd name="connsiteY0" fmla="*/ 0 h 1227298"/>
                <a:gd name="connsiteX1" fmla="*/ 819517 w 841836"/>
                <a:gd name="connsiteY1" fmla="*/ 13332 h 1227298"/>
                <a:gd name="connsiteX2" fmla="*/ 797951 w 841836"/>
                <a:gd name="connsiteY2" fmla="*/ 262324 h 1227298"/>
                <a:gd name="connsiteX3" fmla="*/ 607384 w 841836"/>
                <a:gd name="connsiteY3" fmla="*/ 790892 h 1227298"/>
                <a:gd name="connsiteX4" fmla="*/ 498769 w 841836"/>
                <a:gd name="connsiteY4" fmla="*/ 955973 h 1227298"/>
                <a:gd name="connsiteX5" fmla="*/ 503082 w 841836"/>
                <a:gd name="connsiteY5" fmla="*/ 971657 h 1227298"/>
                <a:gd name="connsiteX6" fmla="*/ 787756 w 841836"/>
                <a:gd name="connsiteY6" fmla="*/ 1190064 h 1227298"/>
                <a:gd name="connsiteX7" fmla="*/ 826968 w 841836"/>
                <a:gd name="connsiteY7" fmla="*/ 1220257 h 1227298"/>
                <a:gd name="connsiteX8" fmla="*/ 773248 w 841836"/>
                <a:gd name="connsiteY8" fmla="*/ 1211238 h 1227298"/>
                <a:gd name="connsiteX9" fmla="*/ 57248 w 841836"/>
                <a:gd name="connsiteY9" fmla="*/ 1039885 h 1227298"/>
                <a:gd name="connsiteX10" fmla="*/ 45877 w 841836"/>
                <a:gd name="connsiteY10" fmla="*/ 1024592 h 1227298"/>
                <a:gd name="connsiteX11" fmla="*/ 0 w 841836"/>
                <a:gd name="connsiteY11" fmla="*/ 590130 h 1227298"/>
                <a:gd name="connsiteX12" fmla="*/ 392 w 841836"/>
                <a:gd name="connsiteY12" fmla="*/ 586994 h 1227298"/>
                <a:gd name="connsiteX13" fmla="*/ 13724 w 841836"/>
                <a:gd name="connsiteY13" fmla="*/ 595228 h 1227298"/>
                <a:gd name="connsiteX14" fmla="*/ 116849 w 841836"/>
                <a:gd name="connsiteY14" fmla="*/ 674827 h 1227298"/>
                <a:gd name="connsiteX15" fmla="*/ 133710 w 841836"/>
                <a:gd name="connsiteY15" fmla="*/ 672082 h 1227298"/>
                <a:gd name="connsiteX16" fmla="*/ 336041 w 841836"/>
                <a:gd name="connsiteY16" fmla="*/ 217623 h 1227298"/>
                <a:gd name="connsiteX17" fmla="*/ 356823 w 841836"/>
                <a:gd name="connsiteY17" fmla="*/ 12547 h 1227298"/>
                <a:gd name="connsiteX18" fmla="*/ 355941 w 841836"/>
                <a:gd name="connsiteY18" fmla="*/ 5244 h 1227298"/>
                <a:gd name="connsiteX19" fmla="*/ 361622 w 841836"/>
                <a:gd name="connsiteY19" fmla="*/ 1828 h 1227298"/>
                <a:gd name="connsiteX20" fmla="*/ 361529 w 841836"/>
                <a:gd name="connsiteY20" fmla="*/ 1569 h 1227298"/>
                <a:gd name="connsiteX21" fmla="*/ 362055 w 841836"/>
                <a:gd name="connsiteY21" fmla="*/ 1567 h 1227298"/>
                <a:gd name="connsiteX22" fmla="*/ 362705 w 841836"/>
                <a:gd name="connsiteY22" fmla="*/ 1176 h 1227298"/>
                <a:gd name="connsiteX23" fmla="*/ 362844 w 841836"/>
                <a:gd name="connsiteY23" fmla="*/ 1565 h 1227298"/>
                <a:gd name="connsiteX24" fmla="*/ 805401 w 841836"/>
                <a:gd name="connsiteY24" fmla="*/ 0 h 1227298"/>
                <a:gd name="connsiteX0" fmla="*/ 805401 w 841836"/>
                <a:gd name="connsiteY0" fmla="*/ 0 h 1227298"/>
                <a:gd name="connsiteX1" fmla="*/ 819517 w 841836"/>
                <a:gd name="connsiteY1" fmla="*/ 13332 h 1227298"/>
                <a:gd name="connsiteX2" fmla="*/ 797951 w 841836"/>
                <a:gd name="connsiteY2" fmla="*/ 262324 h 1227298"/>
                <a:gd name="connsiteX3" fmla="*/ 607384 w 841836"/>
                <a:gd name="connsiteY3" fmla="*/ 790892 h 1227298"/>
                <a:gd name="connsiteX4" fmla="*/ 498769 w 841836"/>
                <a:gd name="connsiteY4" fmla="*/ 955973 h 1227298"/>
                <a:gd name="connsiteX5" fmla="*/ 503082 w 841836"/>
                <a:gd name="connsiteY5" fmla="*/ 971657 h 1227298"/>
                <a:gd name="connsiteX6" fmla="*/ 787756 w 841836"/>
                <a:gd name="connsiteY6" fmla="*/ 1190064 h 1227298"/>
                <a:gd name="connsiteX7" fmla="*/ 826968 w 841836"/>
                <a:gd name="connsiteY7" fmla="*/ 1220257 h 1227298"/>
                <a:gd name="connsiteX8" fmla="*/ 773248 w 841836"/>
                <a:gd name="connsiteY8" fmla="*/ 1211238 h 1227298"/>
                <a:gd name="connsiteX9" fmla="*/ 57248 w 841836"/>
                <a:gd name="connsiteY9" fmla="*/ 1039885 h 1227298"/>
                <a:gd name="connsiteX10" fmla="*/ 45877 w 841836"/>
                <a:gd name="connsiteY10" fmla="*/ 1024592 h 1227298"/>
                <a:gd name="connsiteX11" fmla="*/ 0 w 841836"/>
                <a:gd name="connsiteY11" fmla="*/ 590130 h 1227298"/>
                <a:gd name="connsiteX12" fmla="*/ 392 w 841836"/>
                <a:gd name="connsiteY12" fmla="*/ 586994 h 1227298"/>
                <a:gd name="connsiteX13" fmla="*/ 13724 w 841836"/>
                <a:gd name="connsiteY13" fmla="*/ 595228 h 1227298"/>
                <a:gd name="connsiteX14" fmla="*/ 116849 w 841836"/>
                <a:gd name="connsiteY14" fmla="*/ 674827 h 1227298"/>
                <a:gd name="connsiteX15" fmla="*/ 133710 w 841836"/>
                <a:gd name="connsiteY15" fmla="*/ 672082 h 1227298"/>
                <a:gd name="connsiteX16" fmla="*/ 336041 w 841836"/>
                <a:gd name="connsiteY16" fmla="*/ 217623 h 1227298"/>
                <a:gd name="connsiteX17" fmla="*/ 356823 w 841836"/>
                <a:gd name="connsiteY17" fmla="*/ 12547 h 1227298"/>
                <a:gd name="connsiteX18" fmla="*/ 355941 w 841836"/>
                <a:gd name="connsiteY18" fmla="*/ 5244 h 1227298"/>
                <a:gd name="connsiteX19" fmla="*/ 361622 w 841836"/>
                <a:gd name="connsiteY19" fmla="*/ 1828 h 1227298"/>
                <a:gd name="connsiteX20" fmla="*/ 361529 w 841836"/>
                <a:gd name="connsiteY20" fmla="*/ 1569 h 1227298"/>
                <a:gd name="connsiteX21" fmla="*/ 362055 w 841836"/>
                <a:gd name="connsiteY21" fmla="*/ 1567 h 1227298"/>
                <a:gd name="connsiteX22" fmla="*/ 362705 w 841836"/>
                <a:gd name="connsiteY22" fmla="*/ 1176 h 1227298"/>
                <a:gd name="connsiteX23" fmla="*/ 362844 w 841836"/>
                <a:gd name="connsiteY23" fmla="*/ 1565 h 1227298"/>
                <a:gd name="connsiteX24" fmla="*/ 805401 w 841836"/>
                <a:gd name="connsiteY24" fmla="*/ 0 h 1227298"/>
                <a:gd name="connsiteX0" fmla="*/ 805401 w 826968"/>
                <a:gd name="connsiteY0" fmla="*/ 0 h 1220257"/>
                <a:gd name="connsiteX1" fmla="*/ 819517 w 826968"/>
                <a:gd name="connsiteY1" fmla="*/ 13332 h 1220257"/>
                <a:gd name="connsiteX2" fmla="*/ 797951 w 826968"/>
                <a:gd name="connsiteY2" fmla="*/ 262324 h 1220257"/>
                <a:gd name="connsiteX3" fmla="*/ 607384 w 826968"/>
                <a:gd name="connsiteY3" fmla="*/ 790892 h 1220257"/>
                <a:gd name="connsiteX4" fmla="*/ 498769 w 826968"/>
                <a:gd name="connsiteY4" fmla="*/ 955973 h 1220257"/>
                <a:gd name="connsiteX5" fmla="*/ 503082 w 826968"/>
                <a:gd name="connsiteY5" fmla="*/ 971657 h 1220257"/>
                <a:gd name="connsiteX6" fmla="*/ 787756 w 826968"/>
                <a:gd name="connsiteY6" fmla="*/ 1190064 h 1220257"/>
                <a:gd name="connsiteX7" fmla="*/ 826968 w 826968"/>
                <a:gd name="connsiteY7" fmla="*/ 1220257 h 1220257"/>
                <a:gd name="connsiteX8" fmla="*/ 773248 w 826968"/>
                <a:gd name="connsiteY8" fmla="*/ 1211238 h 1220257"/>
                <a:gd name="connsiteX9" fmla="*/ 57248 w 826968"/>
                <a:gd name="connsiteY9" fmla="*/ 1039885 h 1220257"/>
                <a:gd name="connsiteX10" fmla="*/ 45877 w 826968"/>
                <a:gd name="connsiteY10" fmla="*/ 1024592 h 1220257"/>
                <a:gd name="connsiteX11" fmla="*/ 0 w 826968"/>
                <a:gd name="connsiteY11" fmla="*/ 590130 h 1220257"/>
                <a:gd name="connsiteX12" fmla="*/ 392 w 826968"/>
                <a:gd name="connsiteY12" fmla="*/ 586994 h 1220257"/>
                <a:gd name="connsiteX13" fmla="*/ 13724 w 826968"/>
                <a:gd name="connsiteY13" fmla="*/ 595228 h 1220257"/>
                <a:gd name="connsiteX14" fmla="*/ 116849 w 826968"/>
                <a:gd name="connsiteY14" fmla="*/ 674827 h 1220257"/>
                <a:gd name="connsiteX15" fmla="*/ 133710 w 826968"/>
                <a:gd name="connsiteY15" fmla="*/ 672082 h 1220257"/>
                <a:gd name="connsiteX16" fmla="*/ 336041 w 826968"/>
                <a:gd name="connsiteY16" fmla="*/ 217623 h 1220257"/>
                <a:gd name="connsiteX17" fmla="*/ 356823 w 826968"/>
                <a:gd name="connsiteY17" fmla="*/ 12547 h 1220257"/>
                <a:gd name="connsiteX18" fmla="*/ 355941 w 826968"/>
                <a:gd name="connsiteY18" fmla="*/ 5244 h 1220257"/>
                <a:gd name="connsiteX19" fmla="*/ 361622 w 826968"/>
                <a:gd name="connsiteY19" fmla="*/ 1828 h 1220257"/>
                <a:gd name="connsiteX20" fmla="*/ 361529 w 826968"/>
                <a:gd name="connsiteY20" fmla="*/ 1569 h 1220257"/>
                <a:gd name="connsiteX21" fmla="*/ 362055 w 826968"/>
                <a:gd name="connsiteY21" fmla="*/ 1567 h 1220257"/>
                <a:gd name="connsiteX22" fmla="*/ 362705 w 826968"/>
                <a:gd name="connsiteY22" fmla="*/ 1176 h 1220257"/>
                <a:gd name="connsiteX23" fmla="*/ 362844 w 826968"/>
                <a:gd name="connsiteY23" fmla="*/ 1565 h 1220257"/>
                <a:gd name="connsiteX24" fmla="*/ 805401 w 826968"/>
                <a:gd name="connsiteY24" fmla="*/ 0 h 1220257"/>
                <a:gd name="connsiteX0" fmla="*/ 809114 w 830681"/>
                <a:gd name="connsiteY0" fmla="*/ 0 h 1220257"/>
                <a:gd name="connsiteX1" fmla="*/ 823230 w 830681"/>
                <a:gd name="connsiteY1" fmla="*/ 13332 h 1220257"/>
                <a:gd name="connsiteX2" fmla="*/ 801664 w 830681"/>
                <a:gd name="connsiteY2" fmla="*/ 262324 h 1220257"/>
                <a:gd name="connsiteX3" fmla="*/ 611097 w 830681"/>
                <a:gd name="connsiteY3" fmla="*/ 790892 h 1220257"/>
                <a:gd name="connsiteX4" fmla="*/ 502482 w 830681"/>
                <a:gd name="connsiteY4" fmla="*/ 955973 h 1220257"/>
                <a:gd name="connsiteX5" fmla="*/ 506795 w 830681"/>
                <a:gd name="connsiteY5" fmla="*/ 971657 h 1220257"/>
                <a:gd name="connsiteX6" fmla="*/ 791469 w 830681"/>
                <a:gd name="connsiteY6" fmla="*/ 1190064 h 1220257"/>
                <a:gd name="connsiteX7" fmla="*/ 830681 w 830681"/>
                <a:gd name="connsiteY7" fmla="*/ 1220257 h 1220257"/>
                <a:gd name="connsiteX8" fmla="*/ 60961 w 830681"/>
                <a:gd name="connsiteY8" fmla="*/ 1039885 h 1220257"/>
                <a:gd name="connsiteX9" fmla="*/ 49590 w 830681"/>
                <a:gd name="connsiteY9" fmla="*/ 1024592 h 1220257"/>
                <a:gd name="connsiteX10" fmla="*/ 3713 w 830681"/>
                <a:gd name="connsiteY10" fmla="*/ 590130 h 1220257"/>
                <a:gd name="connsiteX11" fmla="*/ 4105 w 830681"/>
                <a:gd name="connsiteY11" fmla="*/ 586994 h 1220257"/>
                <a:gd name="connsiteX12" fmla="*/ 17437 w 830681"/>
                <a:gd name="connsiteY12" fmla="*/ 595228 h 1220257"/>
                <a:gd name="connsiteX13" fmla="*/ 120562 w 830681"/>
                <a:gd name="connsiteY13" fmla="*/ 674827 h 1220257"/>
                <a:gd name="connsiteX14" fmla="*/ 137423 w 830681"/>
                <a:gd name="connsiteY14" fmla="*/ 672082 h 1220257"/>
                <a:gd name="connsiteX15" fmla="*/ 339754 w 830681"/>
                <a:gd name="connsiteY15" fmla="*/ 217623 h 1220257"/>
                <a:gd name="connsiteX16" fmla="*/ 360536 w 830681"/>
                <a:gd name="connsiteY16" fmla="*/ 12547 h 1220257"/>
                <a:gd name="connsiteX17" fmla="*/ 359654 w 830681"/>
                <a:gd name="connsiteY17" fmla="*/ 5244 h 1220257"/>
                <a:gd name="connsiteX18" fmla="*/ 365335 w 830681"/>
                <a:gd name="connsiteY18" fmla="*/ 1828 h 1220257"/>
                <a:gd name="connsiteX19" fmla="*/ 365242 w 830681"/>
                <a:gd name="connsiteY19" fmla="*/ 1569 h 1220257"/>
                <a:gd name="connsiteX20" fmla="*/ 365768 w 830681"/>
                <a:gd name="connsiteY20" fmla="*/ 1567 h 1220257"/>
                <a:gd name="connsiteX21" fmla="*/ 366418 w 830681"/>
                <a:gd name="connsiteY21" fmla="*/ 1176 h 1220257"/>
                <a:gd name="connsiteX22" fmla="*/ 366557 w 830681"/>
                <a:gd name="connsiteY22" fmla="*/ 1565 h 1220257"/>
                <a:gd name="connsiteX23" fmla="*/ 809114 w 830681"/>
                <a:gd name="connsiteY23" fmla="*/ 0 h 1220257"/>
                <a:gd name="connsiteX0" fmla="*/ 809114 w 830681"/>
                <a:gd name="connsiteY0" fmla="*/ 0 h 1220257"/>
                <a:gd name="connsiteX1" fmla="*/ 823230 w 830681"/>
                <a:gd name="connsiteY1" fmla="*/ 13332 h 1220257"/>
                <a:gd name="connsiteX2" fmla="*/ 801664 w 830681"/>
                <a:gd name="connsiteY2" fmla="*/ 262324 h 1220257"/>
                <a:gd name="connsiteX3" fmla="*/ 611097 w 830681"/>
                <a:gd name="connsiteY3" fmla="*/ 790892 h 1220257"/>
                <a:gd name="connsiteX4" fmla="*/ 502482 w 830681"/>
                <a:gd name="connsiteY4" fmla="*/ 955973 h 1220257"/>
                <a:gd name="connsiteX5" fmla="*/ 506795 w 830681"/>
                <a:gd name="connsiteY5" fmla="*/ 971657 h 1220257"/>
                <a:gd name="connsiteX6" fmla="*/ 830681 w 830681"/>
                <a:gd name="connsiteY6" fmla="*/ 1220257 h 1220257"/>
                <a:gd name="connsiteX7" fmla="*/ 60961 w 830681"/>
                <a:gd name="connsiteY7" fmla="*/ 1039885 h 1220257"/>
                <a:gd name="connsiteX8" fmla="*/ 49590 w 830681"/>
                <a:gd name="connsiteY8" fmla="*/ 1024592 h 1220257"/>
                <a:gd name="connsiteX9" fmla="*/ 3713 w 830681"/>
                <a:gd name="connsiteY9" fmla="*/ 590130 h 1220257"/>
                <a:gd name="connsiteX10" fmla="*/ 4105 w 830681"/>
                <a:gd name="connsiteY10" fmla="*/ 586994 h 1220257"/>
                <a:gd name="connsiteX11" fmla="*/ 17437 w 830681"/>
                <a:gd name="connsiteY11" fmla="*/ 595228 h 1220257"/>
                <a:gd name="connsiteX12" fmla="*/ 120562 w 830681"/>
                <a:gd name="connsiteY12" fmla="*/ 674827 h 1220257"/>
                <a:gd name="connsiteX13" fmla="*/ 137423 w 830681"/>
                <a:gd name="connsiteY13" fmla="*/ 672082 h 1220257"/>
                <a:gd name="connsiteX14" fmla="*/ 339754 w 830681"/>
                <a:gd name="connsiteY14" fmla="*/ 217623 h 1220257"/>
                <a:gd name="connsiteX15" fmla="*/ 360536 w 830681"/>
                <a:gd name="connsiteY15" fmla="*/ 12547 h 1220257"/>
                <a:gd name="connsiteX16" fmla="*/ 359654 w 830681"/>
                <a:gd name="connsiteY16" fmla="*/ 5244 h 1220257"/>
                <a:gd name="connsiteX17" fmla="*/ 365335 w 830681"/>
                <a:gd name="connsiteY17" fmla="*/ 1828 h 1220257"/>
                <a:gd name="connsiteX18" fmla="*/ 365242 w 830681"/>
                <a:gd name="connsiteY18" fmla="*/ 1569 h 1220257"/>
                <a:gd name="connsiteX19" fmla="*/ 365768 w 830681"/>
                <a:gd name="connsiteY19" fmla="*/ 1567 h 1220257"/>
                <a:gd name="connsiteX20" fmla="*/ 366418 w 830681"/>
                <a:gd name="connsiteY20" fmla="*/ 1176 h 1220257"/>
                <a:gd name="connsiteX21" fmla="*/ 366557 w 830681"/>
                <a:gd name="connsiteY21" fmla="*/ 1565 h 1220257"/>
                <a:gd name="connsiteX22" fmla="*/ 809114 w 830681"/>
                <a:gd name="connsiteY22" fmla="*/ 0 h 1220257"/>
                <a:gd name="connsiteX0" fmla="*/ 809114 w 830681"/>
                <a:gd name="connsiteY0" fmla="*/ 0 h 1220257"/>
                <a:gd name="connsiteX1" fmla="*/ 823230 w 830681"/>
                <a:gd name="connsiteY1" fmla="*/ 13332 h 1220257"/>
                <a:gd name="connsiteX2" fmla="*/ 801664 w 830681"/>
                <a:gd name="connsiteY2" fmla="*/ 262324 h 1220257"/>
                <a:gd name="connsiteX3" fmla="*/ 611097 w 830681"/>
                <a:gd name="connsiteY3" fmla="*/ 790892 h 1220257"/>
                <a:gd name="connsiteX4" fmla="*/ 502482 w 830681"/>
                <a:gd name="connsiteY4" fmla="*/ 955973 h 1220257"/>
                <a:gd name="connsiteX5" fmla="*/ 506795 w 830681"/>
                <a:gd name="connsiteY5" fmla="*/ 971657 h 1220257"/>
                <a:gd name="connsiteX6" fmla="*/ 830681 w 830681"/>
                <a:gd name="connsiteY6" fmla="*/ 1220257 h 1220257"/>
                <a:gd name="connsiteX7" fmla="*/ 60961 w 830681"/>
                <a:gd name="connsiteY7" fmla="*/ 1039885 h 1220257"/>
                <a:gd name="connsiteX8" fmla="*/ 49590 w 830681"/>
                <a:gd name="connsiteY8" fmla="*/ 1024592 h 1220257"/>
                <a:gd name="connsiteX9" fmla="*/ 3713 w 830681"/>
                <a:gd name="connsiteY9" fmla="*/ 590130 h 1220257"/>
                <a:gd name="connsiteX10" fmla="*/ 4105 w 830681"/>
                <a:gd name="connsiteY10" fmla="*/ 586994 h 1220257"/>
                <a:gd name="connsiteX11" fmla="*/ 17437 w 830681"/>
                <a:gd name="connsiteY11" fmla="*/ 595228 h 1220257"/>
                <a:gd name="connsiteX12" fmla="*/ 120562 w 830681"/>
                <a:gd name="connsiteY12" fmla="*/ 674827 h 1220257"/>
                <a:gd name="connsiteX13" fmla="*/ 137423 w 830681"/>
                <a:gd name="connsiteY13" fmla="*/ 672082 h 1220257"/>
                <a:gd name="connsiteX14" fmla="*/ 339754 w 830681"/>
                <a:gd name="connsiteY14" fmla="*/ 217623 h 1220257"/>
                <a:gd name="connsiteX15" fmla="*/ 360536 w 830681"/>
                <a:gd name="connsiteY15" fmla="*/ 12547 h 1220257"/>
                <a:gd name="connsiteX16" fmla="*/ 359654 w 830681"/>
                <a:gd name="connsiteY16" fmla="*/ 5244 h 1220257"/>
                <a:gd name="connsiteX17" fmla="*/ 365335 w 830681"/>
                <a:gd name="connsiteY17" fmla="*/ 1828 h 1220257"/>
                <a:gd name="connsiteX18" fmla="*/ 365242 w 830681"/>
                <a:gd name="connsiteY18" fmla="*/ 1569 h 1220257"/>
                <a:gd name="connsiteX19" fmla="*/ 365768 w 830681"/>
                <a:gd name="connsiteY19" fmla="*/ 1567 h 1220257"/>
                <a:gd name="connsiteX20" fmla="*/ 366418 w 830681"/>
                <a:gd name="connsiteY20" fmla="*/ 1176 h 1220257"/>
                <a:gd name="connsiteX21" fmla="*/ 366557 w 830681"/>
                <a:gd name="connsiteY21" fmla="*/ 1565 h 1220257"/>
                <a:gd name="connsiteX22" fmla="*/ 809114 w 830681"/>
                <a:gd name="connsiteY22" fmla="*/ 0 h 1220257"/>
                <a:gd name="connsiteX0" fmla="*/ 805401 w 826968"/>
                <a:gd name="connsiteY0" fmla="*/ 0 h 1220257"/>
                <a:gd name="connsiteX1" fmla="*/ 819517 w 826968"/>
                <a:gd name="connsiteY1" fmla="*/ 13332 h 1220257"/>
                <a:gd name="connsiteX2" fmla="*/ 797951 w 826968"/>
                <a:gd name="connsiteY2" fmla="*/ 262324 h 1220257"/>
                <a:gd name="connsiteX3" fmla="*/ 607384 w 826968"/>
                <a:gd name="connsiteY3" fmla="*/ 790892 h 1220257"/>
                <a:gd name="connsiteX4" fmla="*/ 498769 w 826968"/>
                <a:gd name="connsiteY4" fmla="*/ 955973 h 1220257"/>
                <a:gd name="connsiteX5" fmla="*/ 503082 w 826968"/>
                <a:gd name="connsiteY5" fmla="*/ 971657 h 1220257"/>
                <a:gd name="connsiteX6" fmla="*/ 826968 w 826968"/>
                <a:gd name="connsiteY6" fmla="*/ 1220257 h 1220257"/>
                <a:gd name="connsiteX7" fmla="*/ 57248 w 826968"/>
                <a:gd name="connsiteY7" fmla="*/ 1039885 h 1220257"/>
                <a:gd name="connsiteX8" fmla="*/ 45877 w 826968"/>
                <a:gd name="connsiteY8" fmla="*/ 1024592 h 1220257"/>
                <a:gd name="connsiteX9" fmla="*/ 0 w 826968"/>
                <a:gd name="connsiteY9" fmla="*/ 590130 h 1220257"/>
                <a:gd name="connsiteX10" fmla="*/ 392 w 826968"/>
                <a:gd name="connsiteY10" fmla="*/ 586994 h 1220257"/>
                <a:gd name="connsiteX11" fmla="*/ 13724 w 826968"/>
                <a:gd name="connsiteY11" fmla="*/ 595228 h 1220257"/>
                <a:gd name="connsiteX12" fmla="*/ 116849 w 826968"/>
                <a:gd name="connsiteY12" fmla="*/ 674827 h 1220257"/>
                <a:gd name="connsiteX13" fmla="*/ 133710 w 826968"/>
                <a:gd name="connsiteY13" fmla="*/ 672082 h 1220257"/>
                <a:gd name="connsiteX14" fmla="*/ 336041 w 826968"/>
                <a:gd name="connsiteY14" fmla="*/ 217623 h 1220257"/>
                <a:gd name="connsiteX15" fmla="*/ 356823 w 826968"/>
                <a:gd name="connsiteY15" fmla="*/ 12547 h 1220257"/>
                <a:gd name="connsiteX16" fmla="*/ 355941 w 826968"/>
                <a:gd name="connsiteY16" fmla="*/ 5244 h 1220257"/>
                <a:gd name="connsiteX17" fmla="*/ 361622 w 826968"/>
                <a:gd name="connsiteY17" fmla="*/ 1828 h 1220257"/>
                <a:gd name="connsiteX18" fmla="*/ 361529 w 826968"/>
                <a:gd name="connsiteY18" fmla="*/ 1569 h 1220257"/>
                <a:gd name="connsiteX19" fmla="*/ 362055 w 826968"/>
                <a:gd name="connsiteY19" fmla="*/ 1567 h 1220257"/>
                <a:gd name="connsiteX20" fmla="*/ 362705 w 826968"/>
                <a:gd name="connsiteY20" fmla="*/ 1176 h 1220257"/>
                <a:gd name="connsiteX21" fmla="*/ 362844 w 826968"/>
                <a:gd name="connsiteY21" fmla="*/ 1565 h 1220257"/>
                <a:gd name="connsiteX22" fmla="*/ 805401 w 826968"/>
                <a:gd name="connsiteY22" fmla="*/ 0 h 1220257"/>
                <a:gd name="connsiteX0" fmla="*/ 805401 w 826968"/>
                <a:gd name="connsiteY0" fmla="*/ 0 h 1220257"/>
                <a:gd name="connsiteX1" fmla="*/ 819517 w 826968"/>
                <a:gd name="connsiteY1" fmla="*/ 13332 h 1220257"/>
                <a:gd name="connsiteX2" fmla="*/ 797951 w 826968"/>
                <a:gd name="connsiteY2" fmla="*/ 262324 h 1220257"/>
                <a:gd name="connsiteX3" fmla="*/ 607384 w 826968"/>
                <a:gd name="connsiteY3" fmla="*/ 790892 h 1220257"/>
                <a:gd name="connsiteX4" fmla="*/ 498769 w 826968"/>
                <a:gd name="connsiteY4" fmla="*/ 955973 h 1220257"/>
                <a:gd name="connsiteX5" fmla="*/ 503082 w 826968"/>
                <a:gd name="connsiteY5" fmla="*/ 971657 h 1220257"/>
                <a:gd name="connsiteX6" fmla="*/ 826968 w 826968"/>
                <a:gd name="connsiteY6" fmla="*/ 1220257 h 1220257"/>
                <a:gd name="connsiteX7" fmla="*/ 57248 w 826968"/>
                <a:gd name="connsiteY7" fmla="*/ 1039885 h 1220257"/>
                <a:gd name="connsiteX8" fmla="*/ 45877 w 826968"/>
                <a:gd name="connsiteY8" fmla="*/ 1024592 h 1220257"/>
                <a:gd name="connsiteX9" fmla="*/ 0 w 826968"/>
                <a:gd name="connsiteY9" fmla="*/ 590130 h 1220257"/>
                <a:gd name="connsiteX10" fmla="*/ 392 w 826968"/>
                <a:gd name="connsiteY10" fmla="*/ 586994 h 1220257"/>
                <a:gd name="connsiteX11" fmla="*/ 13724 w 826968"/>
                <a:gd name="connsiteY11" fmla="*/ 595228 h 1220257"/>
                <a:gd name="connsiteX12" fmla="*/ 116849 w 826968"/>
                <a:gd name="connsiteY12" fmla="*/ 674827 h 1220257"/>
                <a:gd name="connsiteX13" fmla="*/ 133710 w 826968"/>
                <a:gd name="connsiteY13" fmla="*/ 672082 h 1220257"/>
                <a:gd name="connsiteX14" fmla="*/ 336041 w 826968"/>
                <a:gd name="connsiteY14" fmla="*/ 217623 h 1220257"/>
                <a:gd name="connsiteX15" fmla="*/ 356823 w 826968"/>
                <a:gd name="connsiteY15" fmla="*/ 12547 h 1220257"/>
                <a:gd name="connsiteX16" fmla="*/ 355941 w 826968"/>
                <a:gd name="connsiteY16" fmla="*/ 5244 h 1220257"/>
                <a:gd name="connsiteX17" fmla="*/ 361622 w 826968"/>
                <a:gd name="connsiteY17" fmla="*/ 1828 h 1220257"/>
                <a:gd name="connsiteX18" fmla="*/ 361529 w 826968"/>
                <a:gd name="connsiteY18" fmla="*/ 1569 h 1220257"/>
                <a:gd name="connsiteX19" fmla="*/ 362055 w 826968"/>
                <a:gd name="connsiteY19" fmla="*/ 1567 h 1220257"/>
                <a:gd name="connsiteX20" fmla="*/ 362705 w 826968"/>
                <a:gd name="connsiteY20" fmla="*/ 1176 h 1220257"/>
                <a:gd name="connsiteX21" fmla="*/ 362844 w 826968"/>
                <a:gd name="connsiteY21" fmla="*/ 1565 h 1220257"/>
                <a:gd name="connsiteX22" fmla="*/ 805401 w 826968"/>
                <a:gd name="connsiteY22" fmla="*/ 0 h 1220257"/>
                <a:gd name="connsiteX0" fmla="*/ 805401 w 826968"/>
                <a:gd name="connsiteY0" fmla="*/ 0 h 1220257"/>
                <a:gd name="connsiteX1" fmla="*/ 819517 w 826968"/>
                <a:gd name="connsiteY1" fmla="*/ 13332 h 1220257"/>
                <a:gd name="connsiteX2" fmla="*/ 797951 w 826968"/>
                <a:gd name="connsiteY2" fmla="*/ 262324 h 1220257"/>
                <a:gd name="connsiteX3" fmla="*/ 607384 w 826968"/>
                <a:gd name="connsiteY3" fmla="*/ 790892 h 1220257"/>
                <a:gd name="connsiteX4" fmla="*/ 498769 w 826968"/>
                <a:gd name="connsiteY4" fmla="*/ 955973 h 1220257"/>
                <a:gd name="connsiteX5" fmla="*/ 503082 w 826968"/>
                <a:gd name="connsiteY5" fmla="*/ 971657 h 1220257"/>
                <a:gd name="connsiteX6" fmla="*/ 826968 w 826968"/>
                <a:gd name="connsiteY6" fmla="*/ 1220257 h 1220257"/>
                <a:gd name="connsiteX7" fmla="*/ 57248 w 826968"/>
                <a:gd name="connsiteY7" fmla="*/ 1039885 h 1220257"/>
                <a:gd name="connsiteX8" fmla="*/ 45877 w 826968"/>
                <a:gd name="connsiteY8" fmla="*/ 1024592 h 1220257"/>
                <a:gd name="connsiteX9" fmla="*/ 0 w 826968"/>
                <a:gd name="connsiteY9" fmla="*/ 590130 h 1220257"/>
                <a:gd name="connsiteX10" fmla="*/ 392 w 826968"/>
                <a:gd name="connsiteY10" fmla="*/ 586994 h 1220257"/>
                <a:gd name="connsiteX11" fmla="*/ 13724 w 826968"/>
                <a:gd name="connsiteY11" fmla="*/ 595228 h 1220257"/>
                <a:gd name="connsiteX12" fmla="*/ 116849 w 826968"/>
                <a:gd name="connsiteY12" fmla="*/ 674827 h 1220257"/>
                <a:gd name="connsiteX13" fmla="*/ 133710 w 826968"/>
                <a:gd name="connsiteY13" fmla="*/ 672082 h 1220257"/>
                <a:gd name="connsiteX14" fmla="*/ 336041 w 826968"/>
                <a:gd name="connsiteY14" fmla="*/ 217623 h 1220257"/>
                <a:gd name="connsiteX15" fmla="*/ 356823 w 826968"/>
                <a:gd name="connsiteY15" fmla="*/ 12547 h 1220257"/>
                <a:gd name="connsiteX16" fmla="*/ 355941 w 826968"/>
                <a:gd name="connsiteY16" fmla="*/ 5244 h 1220257"/>
                <a:gd name="connsiteX17" fmla="*/ 361622 w 826968"/>
                <a:gd name="connsiteY17" fmla="*/ 1828 h 1220257"/>
                <a:gd name="connsiteX18" fmla="*/ 361529 w 826968"/>
                <a:gd name="connsiteY18" fmla="*/ 1569 h 1220257"/>
                <a:gd name="connsiteX19" fmla="*/ 362055 w 826968"/>
                <a:gd name="connsiteY19" fmla="*/ 1567 h 1220257"/>
                <a:gd name="connsiteX20" fmla="*/ 362705 w 826968"/>
                <a:gd name="connsiteY20" fmla="*/ 1176 h 1220257"/>
                <a:gd name="connsiteX21" fmla="*/ 362844 w 826968"/>
                <a:gd name="connsiteY21" fmla="*/ 1565 h 1220257"/>
                <a:gd name="connsiteX22" fmla="*/ 805401 w 826968"/>
                <a:gd name="connsiteY22" fmla="*/ 0 h 1220257"/>
                <a:gd name="connsiteX0" fmla="*/ 805401 w 826968"/>
                <a:gd name="connsiteY0" fmla="*/ 0 h 1220257"/>
                <a:gd name="connsiteX1" fmla="*/ 819517 w 826968"/>
                <a:gd name="connsiteY1" fmla="*/ 13332 h 1220257"/>
                <a:gd name="connsiteX2" fmla="*/ 797951 w 826968"/>
                <a:gd name="connsiteY2" fmla="*/ 262324 h 1220257"/>
                <a:gd name="connsiteX3" fmla="*/ 607384 w 826968"/>
                <a:gd name="connsiteY3" fmla="*/ 790892 h 1220257"/>
                <a:gd name="connsiteX4" fmla="*/ 498769 w 826968"/>
                <a:gd name="connsiteY4" fmla="*/ 955973 h 1220257"/>
                <a:gd name="connsiteX5" fmla="*/ 503082 w 826968"/>
                <a:gd name="connsiteY5" fmla="*/ 971657 h 1220257"/>
                <a:gd name="connsiteX6" fmla="*/ 826968 w 826968"/>
                <a:gd name="connsiteY6" fmla="*/ 1220257 h 1220257"/>
                <a:gd name="connsiteX7" fmla="*/ 57248 w 826968"/>
                <a:gd name="connsiteY7" fmla="*/ 1039885 h 1220257"/>
                <a:gd name="connsiteX8" fmla="*/ 45877 w 826968"/>
                <a:gd name="connsiteY8" fmla="*/ 1024592 h 1220257"/>
                <a:gd name="connsiteX9" fmla="*/ 0 w 826968"/>
                <a:gd name="connsiteY9" fmla="*/ 590130 h 1220257"/>
                <a:gd name="connsiteX10" fmla="*/ 392 w 826968"/>
                <a:gd name="connsiteY10" fmla="*/ 586994 h 1220257"/>
                <a:gd name="connsiteX11" fmla="*/ 13724 w 826968"/>
                <a:gd name="connsiteY11" fmla="*/ 595228 h 1220257"/>
                <a:gd name="connsiteX12" fmla="*/ 116849 w 826968"/>
                <a:gd name="connsiteY12" fmla="*/ 674827 h 1220257"/>
                <a:gd name="connsiteX13" fmla="*/ 133710 w 826968"/>
                <a:gd name="connsiteY13" fmla="*/ 672082 h 1220257"/>
                <a:gd name="connsiteX14" fmla="*/ 336041 w 826968"/>
                <a:gd name="connsiteY14" fmla="*/ 217623 h 1220257"/>
                <a:gd name="connsiteX15" fmla="*/ 356823 w 826968"/>
                <a:gd name="connsiteY15" fmla="*/ 12547 h 1220257"/>
                <a:gd name="connsiteX16" fmla="*/ 355941 w 826968"/>
                <a:gd name="connsiteY16" fmla="*/ 5244 h 1220257"/>
                <a:gd name="connsiteX17" fmla="*/ 361622 w 826968"/>
                <a:gd name="connsiteY17" fmla="*/ 1828 h 1220257"/>
                <a:gd name="connsiteX18" fmla="*/ 361529 w 826968"/>
                <a:gd name="connsiteY18" fmla="*/ 1569 h 1220257"/>
                <a:gd name="connsiteX19" fmla="*/ 362055 w 826968"/>
                <a:gd name="connsiteY19" fmla="*/ 1567 h 1220257"/>
                <a:gd name="connsiteX20" fmla="*/ 362705 w 826968"/>
                <a:gd name="connsiteY20" fmla="*/ 1176 h 1220257"/>
                <a:gd name="connsiteX21" fmla="*/ 362844 w 826968"/>
                <a:gd name="connsiteY21" fmla="*/ 1565 h 1220257"/>
                <a:gd name="connsiteX22" fmla="*/ 805401 w 826968"/>
                <a:gd name="connsiteY22" fmla="*/ 0 h 1220257"/>
                <a:gd name="connsiteX0" fmla="*/ 805401 w 826968"/>
                <a:gd name="connsiteY0" fmla="*/ 0 h 1220257"/>
                <a:gd name="connsiteX1" fmla="*/ 819517 w 826968"/>
                <a:gd name="connsiteY1" fmla="*/ 13332 h 1220257"/>
                <a:gd name="connsiteX2" fmla="*/ 797951 w 826968"/>
                <a:gd name="connsiteY2" fmla="*/ 262324 h 1220257"/>
                <a:gd name="connsiteX3" fmla="*/ 607384 w 826968"/>
                <a:gd name="connsiteY3" fmla="*/ 790892 h 1220257"/>
                <a:gd name="connsiteX4" fmla="*/ 498769 w 826968"/>
                <a:gd name="connsiteY4" fmla="*/ 955973 h 1220257"/>
                <a:gd name="connsiteX5" fmla="*/ 503082 w 826968"/>
                <a:gd name="connsiteY5" fmla="*/ 971657 h 1220257"/>
                <a:gd name="connsiteX6" fmla="*/ 826968 w 826968"/>
                <a:gd name="connsiteY6" fmla="*/ 1220257 h 1220257"/>
                <a:gd name="connsiteX7" fmla="*/ 57248 w 826968"/>
                <a:gd name="connsiteY7" fmla="*/ 1039885 h 1220257"/>
                <a:gd name="connsiteX8" fmla="*/ 45877 w 826968"/>
                <a:gd name="connsiteY8" fmla="*/ 1024592 h 1220257"/>
                <a:gd name="connsiteX9" fmla="*/ 0 w 826968"/>
                <a:gd name="connsiteY9" fmla="*/ 590130 h 1220257"/>
                <a:gd name="connsiteX10" fmla="*/ 392 w 826968"/>
                <a:gd name="connsiteY10" fmla="*/ 586994 h 1220257"/>
                <a:gd name="connsiteX11" fmla="*/ 13724 w 826968"/>
                <a:gd name="connsiteY11" fmla="*/ 595228 h 1220257"/>
                <a:gd name="connsiteX12" fmla="*/ 116849 w 826968"/>
                <a:gd name="connsiteY12" fmla="*/ 674827 h 1220257"/>
                <a:gd name="connsiteX13" fmla="*/ 133710 w 826968"/>
                <a:gd name="connsiteY13" fmla="*/ 672082 h 1220257"/>
                <a:gd name="connsiteX14" fmla="*/ 336041 w 826968"/>
                <a:gd name="connsiteY14" fmla="*/ 217623 h 1220257"/>
                <a:gd name="connsiteX15" fmla="*/ 356823 w 826968"/>
                <a:gd name="connsiteY15" fmla="*/ 12547 h 1220257"/>
                <a:gd name="connsiteX16" fmla="*/ 355941 w 826968"/>
                <a:gd name="connsiteY16" fmla="*/ 5244 h 1220257"/>
                <a:gd name="connsiteX17" fmla="*/ 361622 w 826968"/>
                <a:gd name="connsiteY17" fmla="*/ 1828 h 1220257"/>
                <a:gd name="connsiteX18" fmla="*/ 361529 w 826968"/>
                <a:gd name="connsiteY18" fmla="*/ 1569 h 1220257"/>
                <a:gd name="connsiteX19" fmla="*/ 362055 w 826968"/>
                <a:gd name="connsiteY19" fmla="*/ 1567 h 1220257"/>
                <a:gd name="connsiteX20" fmla="*/ 362705 w 826968"/>
                <a:gd name="connsiteY20" fmla="*/ 1176 h 1220257"/>
                <a:gd name="connsiteX21" fmla="*/ 362844 w 826968"/>
                <a:gd name="connsiteY21" fmla="*/ 1565 h 1220257"/>
                <a:gd name="connsiteX22" fmla="*/ 805401 w 826968"/>
                <a:gd name="connsiteY22" fmla="*/ 0 h 1220257"/>
                <a:gd name="connsiteX0" fmla="*/ 805401 w 826968"/>
                <a:gd name="connsiteY0" fmla="*/ 0 h 1220257"/>
                <a:gd name="connsiteX1" fmla="*/ 819517 w 826968"/>
                <a:gd name="connsiteY1" fmla="*/ 13332 h 1220257"/>
                <a:gd name="connsiteX2" fmla="*/ 797951 w 826968"/>
                <a:gd name="connsiteY2" fmla="*/ 262324 h 1220257"/>
                <a:gd name="connsiteX3" fmla="*/ 607384 w 826968"/>
                <a:gd name="connsiteY3" fmla="*/ 790892 h 1220257"/>
                <a:gd name="connsiteX4" fmla="*/ 498769 w 826968"/>
                <a:gd name="connsiteY4" fmla="*/ 955973 h 1220257"/>
                <a:gd name="connsiteX5" fmla="*/ 503082 w 826968"/>
                <a:gd name="connsiteY5" fmla="*/ 971657 h 1220257"/>
                <a:gd name="connsiteX6" fmla="*/ 826968 w 826968"/>
                <a:gd name="connsiteY6" fmla="*/ 1220257 h 1220257"/>
                <a:gd name="connsiteX7" fmla="*/ 57248 w 826968"/>
                <a:gd name="connsiteY7" fmla="*/ 1039885 h 1220257"/>
                <a:gd name="connsiteX8" fmla="*/ 45877 w 826968"/>
                <a:gd name="connsiteY8" fmla="*/ 1024592 h 1220257"/>
                <a:gd name="connsiteX9" fmla="*/ 0 w 826968"/>
                <a:gd name="connsiteY9" fmla="*/ 590130 h 1220257"/>
                <a:gd name="connsiteX10" fmla="*/ 392 w 826968"/>
                <a:gd name="connsiteY10" fmla="*/ 586994 h 1220257"/>
                <a:gd name="connsiteX11" fmla="*/ 13724 w 826968"/>
                <a:gd name="connsiteY11" fmla="*/ 595228 h 1220257"/>
                <a:gd name="connsiteX12" fmla="*/ 116849 w 826968"/>
                <a:gd name="connsiteY12" fmla="*/ 674827 h 1220257"/>
                <a:gd name="connsiteX13" fmla="*/ 133710 w 826968"/>
                <a:gd name="connsiteY13" fmla="*/ 672082 h 1220257"/>
                <a:gd name="connsiteX14" fmla="*/ 336041 w 826968"/>
                <a:gd name="connsiteY14" fmla="*/ 217623 h 1220257"/>
                <a:gd name="connsiteX15" fmla="*/ 356823 w 826968"/>
                <a:gd name="connsiteY15" fmla="*/ 12547 h 1220257"/>
                <a:gd name="connsiteX16" fmla="*/ 355941 w 826968"/>
                <a:gd name="connsiteY16" fmla="*/ 5244 h 1220257"/>
                <a:gd name="connsiteX17" fmla="*/ 361622 w 826968"/>
                <a:gd name="connsiteY17" fmla="*/ 1828 h 1220257"/>
                <a:gd name="connsiteX18" fmla="*/ 361529 w 826968"/>
                <a:gd name="connsiteY18" fmla="*/ 1569 h 1220257"/>
                <a:gd name="connsiteX19" fmla="*/ 362055 w 826968"/>
                <a:gd name="connsiteY19" fmla="*/ 1567 h 1220257"/>
                <a:gd name="connsiteX20" fmla="*/ 362705 w 826968"/>
                <a:gd name="connsiteY20" fmla="*/ 1176 h 1220257"/>
                <a:gd name="connsiteX21" fmla="*/ 362844 w 826968"/>
                <a:gd name="connsiteY21" fmla="*/ 1565 h 1220257"/>
                <a:gd name="connsiteX22" fmla="*/ 805401 w 826968"/>
                <a:gd name="connsiteY22" fmla="*/ 0 h 1220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6968" h="1220257">
                  <a:moveTo>
                    <a:pt x="805401" y="0"/>
                  </a:moveTo>
                  <a:cubicBezTo>
                    <a:pt x="815988" y="0"/>
                    <a:pt x="819517" y="1961"/>
                    <a:pt x="819517" y="13332"/>
                  </a:cubicBezTo>
                  <a:cubicBezTo>
                    <a:pt x="819125" y="96852"/>
                    <a:pt x="811675" y="179980"/>
                    <a:pt x="797951" y="262324"/>
                  </a:cubicBezTo>
                  <a:cubicBezTo>
                    <a:pt x="763814" y="497828"/>
                    <a:pt x="663335" y="680154"/>
                    <a:pt x="607384" y="790892"/>
                  </a:cubicBezTo>
                  <a:cubicBezTo>
                    <a:pt x="573270" y="847357"/>
                    <a:pt x="539156" y="903821"/>
                    <a:pt x="498769" y="955973"/>
                  </a:cubicBezTo>
                  <a:cubicBezTo>
                    <a:pt x="491711" y="964991"/>
                    <a:pt x="497592" y="967343"/>
                    <a:pt x="503082" y="971657"/>
                  </a:cubicBezTo>
                  <a:lnTo>
                    <a:pt x="826968" y="1220257"/>
                  </a:lnTo>
                  <a:cubicBezTo>
                    <a:pt x="676000" y="1192793"/>
                    <a:pt x="204593" y="1088220"/>
                    <a:pt x="57248" y="1039885"/>
                  </a:cubicBezTo>
                  <a:cubicBezTo>
                    <a:pt x="42256" y="1034967"/>
                    <a:pt x="45877" y="1039306"/>
                    <a:pt x="45877" y="1024592"/>
                  </a:cubicBezTo>
                  <a:cubicBezTo>
                    <a:pt x="40387" y="878726"/>
                    <a:pt x="26271" y="733644"/>
                    <a:pt x="0" y="590130"/>
                  </a:cubicBezTo>
                  <a:cubicBezTo>
                    <a:pt x="0" y="589347"/>
                    <a:pt x="0" y="588170"/>
                    <a:pt x="392" y="586994"/>
                  </a:cubicBezTo>
                  <a:cubicBezTo>
                    <a:pt x="6274" y="587386"/>
                    <a:pt x="9802" y="592091"/>
                    <a:pt x="13724" y="595228"/>
                  </a:cubicBezTo>
                  <a:cubicBezTo>
                    <a:pt x="48230" y="621500"/>
                    <a:pt x="82736" y="647771"/>
                    <a:pt x="116849" y="674827"/>
                  </a:cubicBezTo>
                  <a:cubicBezTo>
                    <a:pt x="124692" y="681101"/>
                    <a:pt x="128221" y="679533"/>
                    <a:pt x="133710" y="672082"/>
                  </a:cubicBezTo>
                  <a:cubicBezTo>
                    <a:pt x="235268" y="535627"/>
                    <a:pt x="303104" y="384271"/>
                    <a:pt x="336041" y="217623"/>
                  </a:cubicBezTo>
                  <a:cubicBezTo>
                    <a:pt x="349373" y="150179"/>
                    <a:pt x="356431" y="81560"/>
                    <a:pt x="356823" y="12547"/>
                  </a:cubicBezTo>
                  <a:cubicBezTo>
                    <a:pt x="356823" y="10587"/>
                    <a:pt x="355745" y="7646"/>
                    <a:pt x="355941" y="5244"/>
                  </a:cubicBezTo>
                  <a:lnTo>
                    <a:pt x="361622" y="1828"/>
                  </a:lnTo>
                  <a:cubicBezTo>
                    <a:pt x="361591" y="1742"/>
                    <a:pt x="361560" y="1655"/>
                    <a:pt x="361529" y="1569"/>
                  </a:cubicBezTo>
                  <a:lnTo>
                    <a:pt x="362055" y="1567"/>
                  </a:lnTo>
                  <a:lnTo>
                    <a:pt x="362705" y="1176"/>
                  </a:lnTo>
                  <a:cubicBezTo>
                    <a:pt x="362751" y="1306"/>
                    <a:pt x="362798" y="1435"/>
                    <a:pt x="362844" y="1565"/>
                  </a:cubicBezTo>
                  <a:lnTo>
                    <a:pt x="805401" y="0"/>
                  </a:lnTo>
                  <a:close/>
                </a:path>
              </a:pathLst>
            </a:custGeom>
            <a:solidFill>
              <a:schemeClr val="accent4"/>
            </a:solidFill>
            <a:ln w="7229" cap="flat">
              <a:noFill/>
              <a:prstDash val="solid"/>
              <a:miter/>
            </a:ln>
          </p:spPr>
          <p:txBody>
            <a:bodyPr wrap="square" rtlCol="0" anchor="ctr">
              <a:noAutofit/>
            </a:bodyPr>
            <a:lstStyle/>
            <a:p>
              <a:endParaRPr lang="en-US">
                <a:cs typeface="B Nazanin" panose="00000700000000000000" pitchFamily="2" charset="-78"/>
              </a:endParaRPr>
            </a:p>
          </p:txBody>
        </p:sp>
        <p:sp>
          <p:nvSpPr>
            <p:cNvPr id="6" name="Freeform: Shape 25">
              <a:extLst>
                <a:ext uri="{FF2B5EF4-FFF2-40B4-BE49-F238E27FC236}">
                  <a16:creationId xmlns:a16="http://schemas.microsoft.com/office/drawing/2014/main" id="{57CD4256-3469-4428-A0ED-2CD81E34DDCC}"/>
                </a:ext>
              </a:extLst>
            </p:cNvPr>
            <p:cNvSpPr/>
            <p:nvPr/>
          </p:nvSpPr>
          <p:spPr>
            <a:xfrm rot="7781900">
              <a:off x="2450785" y="3039247"/>
              <a:ext cx="1617593" cy="2386888"/>
            </a:xfrm>
            <a:custGeom>
              <a:avLst/>
              <a:gdLst>
                <a:gd name="connsiteX0" fmla="*/ 805401 w 826968"/>
                <a:gd name="connsiteY0" fmla="*/ 0 h 1220257"/>
                <a:gd name="connsiteX1" fmla="*/ 819517 w 826968"/>
                <a:gd name="connsiteY1" fmla="*/ 13332 h 1220257"/>
                <a:gd name="connsiteX2" fmla="*/ 797951 w 826968"/>
                <a:gd name="connsiteY2" fmla="*/ 262324 h 1220257"/>
                <a:gd name="connsiteX3" fmla="*/ 748545 w 826968"/>
                <a:gd name="connsiteY3" fmla="*/ 468968 h 1220257"/>
                <a:gd name="connsiteX4" fmla="*/ 708549 w 826968"/>
                <a:gd name="connsiteY4" fmla="*/ 580328 h 1220257"/>
                <a:gd name="connsiteX5" fmla="*/ 705412 w 826968"/>
                <a:gd name="connsiteY5" fmla="*/ 584642 h 1220257"/>
                <a:gd name="connsiteX6" fmla="*/ 705412 w 826968"/>
                <a:gd name="connsiteY6" fmla="*/ 584642 h 1220257"/>
                <a:gd name="connsiteX7" fmla="*/ 702276 w 826968"/>
                <a:gd name="connsiteY7" fmla="*/ 600326 h 1220257"/>
                <a:gd name="connsiteX8" fmla="*/ 607384 w 826968"/>
                <a:gd name="connsiteY8" fmla="*/ 790892 h 1220257"/>
                <a:gd name="connsiteX9" fmla="*/ 498769 w 826968"/>
                <a:gd name="connsiteY9" fmla="*/ 955973 h 1220257"/>
                <a:gd name="connsiteX10" fmla="*/ 503082 w 826968"/>
                <a:gd name="connsiteY10" fmla="*/ 971657 h 1220257"/>
                <a:gd name="connsiteX11" fmla="*/ 787756 w 826968"/>
                <a:gd name="connsiteY11" fmla="*/ 1190064 h 1220257"/>
                <a:gd name="connsiteX12" fmla="*/ 826968 w 826968"/>
                <a:gd name="connsiteY12" fmla="*/ 1220257 h 1220257"/>
                <a:gd name="connsiteX13" fmla="*/ 773248 w 826968"/>
                <a:gd name="connsiteY13" fmla="*/ 1211238 h 1220257"/>
                <a:gd name="connsiteX14" fmla="*/ 230563 w 826968"/>
                <a:gd name="connsiteY14" fmla="*/ 1088114 h 1220257"/>
                <a:gd name="connsiteX15" fmla="*/ 57248 w 826968"/>
                <a:gd name="connsiteY15" fmla="*/ 1039885 h 1220257"/>
                <a:gd name="connsiteX16" fmla="*/ 45877 w 826968"/>
                <a:gd name="connsiteY16" fmla="*/ 1024592 h 1220257"/>
                <a:gd name="connsiteX17" fmla="*/ 0 w 826968"/>
                <a:gd name="connsiteY17" fmla="*/ 590130 h 1220257"/>
                <a:gd name="connsiteX18" fmla="*/ 392 w 826968"/>
                <a:gd name="connsiteY18" fmla="*/ 586994 h 1220257"/>
                <a:gd name="connsiteX19" fmla="*/ 13724 w 826968"/>
                <a:gd name="connsiteY19" fmla="*/ 595228 h 1220257"/>
                <a:gd name="connsiteX20" fmla="*/ 116849 w 826968"/>
                <a:gd name="connsiteY20" fmla="*/ 674827 h 1220257"/>
                <a:gd name="connsiteX21" fmla="*/ 133710 w 826968"/>
                <a:gd name="connsiteY21" fmla="*/ 672082 h 1220257"/>
                <a:gd name="connsiteX22" fmla="*/ 336041 w 826968"/>
                <a:gd name="connsiteY22" fmla="*/ 217623 h 1220257"/>
                <a:gd name="connsiteX23" fmla="*/ 356823 w 826968"/>
                <a:gd name="connsiteY23" fmla="*/ 12547 h 1220257"/>
                <a:gd name="connsiteX24" fmla="*/ 355941 w 826968"/>
                <a:gd name="connsiteY24" fmla="*/ 5244 h 1220257"/>
                <a:gd name="connsiteX25" fmla="*/ 361622 w 826968"/>
                <a:gd name="connsiteY25" fmla="*/ 1828 h 1220257"/>
                <a:gd name="connsiteX26" fmla="*/ 361529 w 826968"/>
                <a:gd name="connsiteY26" fmla="*/ 1569 h 1220257"/>
                <a:gd name="connsiteX27" fmla="*/ 362055 w 826968"/>
                <a:gd name="connsiteY27" fmla="*/ 1567 h 1220257"/>
                <a:gd name="connsiteX28" fmla="*/ 362705 w 826968"/>
                <a:gd name="connsiteY28" fmla="*/ 1176 h 1220257"/>
                <a:gd name="connsiteX29" fmla="*/ 362844 w 826968"/>
                <a:gd name="connsiteY29" fmla="*/ 1565 h 1220257"/>
                <a:gd name="connsiteX30" fmla="*/ 604639 w 826968"/>
                <a:gd name="connsiteY30" fmla="*/ 784 h 1220257"/>
                <a:gd name="connsiteX31" fmla="*/ 805401 w 826968"/>
                <a:gd name="connsiteY31" fmla="*/ 0 h 1220257"/>
                <a:gd name="connsiteX0" fmla="*/ 805401 w 841836"/>
                <a:gd name="connsiteY0" fmla="*/ 0 h 1227298"/>
                <a:gd name="connsiteX1" fmla="*/ 819517 w 841836"/>
                <a:gd name="connsiteY1" fmla="*/ 13332 h 1227298"/>
                <a:gd name="connsiteX2" fmla="*/ 797951 w 841836"/>
                <a:gd name="connsiteY2" fmla="*/ 262324 h 1227298"/>
                <a:gd name="connsiteX3" fmla="*/ 748545 w 841836"/>
                <a:gd name="connsiteY3" fmla="*/ 468968 h 1227298"/>
                <a:gd name="connsiteX4" fmla="*/ 708549 w 841836"/>
                <a:gd name="connsiteY4" fmla="*/ 580328 h 1227298"/>
                <a:gd name="connsiteX5" fmla="*/ 705412 w 841836"/>
                <a:gd name="connsiteY5" fmla="*/ 584642 h 1227298"/>
                <a:gd name="connsiteX6" fmla="*/ 705412 w 841836"/>
                <a:gd name="connsiteY6" fmla="*/ 584642 h 1227298"/>
                <a:gd name="connsiteX7" fmla="*/ 702276 w 841836"/>
                <a:gd name="connsiteY7" fmla="*/ 600326 h 1227298"/>
                <a:gd name="connsiteX8" fmla="*/ 607384 w 841836"/>
                <a:gd name="connsiteY8" fmla="*/ 790892 h 1227298"/>
                <a:gd name="connsiteX9" fmla="*/ 498769 w 841836"/>
                <a:gd name="connsiteY9" fmla="*/ 955973 h 1227298"/>
                <a:gd name="connsiteX10" fmla="*/ 503082 w 841836"/>
                <a:gd name="connsiteY10" fmla="*/ 971657 h 1227298"/>
                <a:gd name="connsiteX11" fmla="*/ 787756 w 841836"/>
                <a:gd name="connsiteY11" fmla="*/ 1190064 h 1227298"/>
                <a:gd name="connsiteX12" fmla="*/ 826968 w 841836"/>
                <a:gd name="connsiteY12" fmla="*/ 1220257 h 1227298"/>
                <a:gd name="connsiteX13" fmla="*/ 773248 w 841836"/>
                <a:gd name="connsiteY13" fmla="*/ 1211238 h 1227298"/>
                <a:gd name="connsiteX14" fmla="*/ 57248 w 841836"/>
                <a:gd name="connsiteY14" fmla="*/ 1039885 h 1227298"/>
                <a:gd name="connsiteX15" fmla="*/ 45877 w 841836"/>
                <a:gd name="connsiteY15" fmla="*/ 1024592 h 1227298"/>
                <a:gd name="connsiteX16" fmla="*/ 0 w 841836"/>
                <a:gd name="connsiteY16" fmla="*/ 590130 h 1227298"/>
                <a:gd name="connsiteX17" fmla="*/ 392 w 841836"/>
                <a:gd name="connsiteY17" fmla="*/ 586994 h 1227298"/>
                <a:gd name="connsiteX18" fmla="*/ 13724 w 841836"/>
                <a:gd name="connsiteY18" fmla="*/ 595228 h 1227298"/>
                <a:gd name="connsiteX19" fmla="*/ 116849 w 841836"/>
                <a:gd name="connsiteY19" fmla="*/ 674827 h 1227298"/>
                <a:gd name="connsiteX20" fmla="*/ 133710 w 841836"/>
                <a:gd name="connsiteY20" fmla="*/ 672082 h 1227298"/>
                <a:gd name="connsiteX21" fmla="*/ 336041 w 841836"/>
                <a:gd name="connsiteY21" fmla="*/ 217623 h 1227298"/>
                <a:gd name="connsiteX22" fmla="*/ 356823 w 841836"/>
                <a:gd name="connsiteY22" fmla="*/ 12547 h 1227298"/>
                <a:gd name="connsiteX23" fmla="*/ 355941 w 841836"/>
                <a:gd name="connsiteY23" fmla="*/ 5244 h 1227298"/>
                <a:gd name="connsiteX24" fmla="*/ 361622 w 841836"/>
                <a:gd name="connsiteY24" fmla="*/ 1828 h 1227298"/>
                <a:gd name="connsiteX25" fmla="*/ 361529 w 841836"/>
                <a:gd name="connsiteY25" fmla="*/ 1569 h 1227298"/>
                <a:gd name="connsiteX26" fmla="*/ 362055 w 841836"/>
                <a:gd name="connsiteY26" fmla="*/ 1567 h 1227298"/>
                <a:gd name="connsiteX27" fmla="*/ 362705 w 841836"/>
                <a:gd name="connsiteY27" fmla="*/ 1176 h 1227298"/>
                <a:gd name="connsiteX28" fmla="*/ 362844 w 841836"/>
                <a:gd name="connsiteY28" fmla="*/ 1565 h 1227298"/>
                <a:gd name="connsiteX29" fmla="*/ 604639 w 841836"/>
                <a:gd name="connsiteY29" fmla="*/ 784 h 1227298"/>
                <a:gd name="connsiteX30" fmla="*/ 805401 w 841836"/>
                <a:gd name="connsiteY30" fmla="*/ 0 h 1227298"/>
                <a:gd name="connsiteX0" fmla="*/ 805401 w 841836"/>
                <a:gd name="connsiteY0" fmla="*/ 0 h 1227298"/>
                <a:gd name="connsiteX1" fmla="*/ 819517 w 841836"/>
                <a:gd name="connsiteY1" fmla="*/ 13332 h 1227298"/>
                <a:gd name="connsiteX2" fmla="*/ 797951 w 841836"/>
                <a:gd name="connsiteY2" fmla="*/ 262324 h 1227298"/>
                <a:gd name="connsiteX3" fmla="*/ 748545 w 841836"/>
                <a:gd name="connsiteY3" fmla="*/ 468968 h 1227298"/>
                <a:gd name="connsiteX4" fmla="*/ 708549 w 841836"/>
                <a:gd name="connsiteY4" fmla="*/ 580328 h 1227298"/>
                <a:gd name="connsiteX5" fmla="*/ 705412 w 841836"/>
                <a:gd name="connsiteY5" fmla="*/ 584642 h 1227298"/>
                <a:gd name="connsiteX6" fmla="*/ 705412 w 841836"/>
                <a:gd name="connsiteY6" fmla="*/ 584642 h 1227298"/>
                <a:gd name="connsiteX7" fmla="*/ 607384 w 841836"/>
                <a:gd name="connsiteY7" fmla="*/ 790892 h 1227298"/>
                <a:gd name="connsiteX8" fmla="*/ 498769 w 841836"/>
                <a:gd name="connsiteY8" fmla="*/ 955973 h 1227298"/>
                <a:gd name="connsiteX9" fmla="*/ 503082 w 841836"/>
                <a:gd name="connsiteY9" fmla="*/ 971657 h 1227298"/>
                <a:gd name="connsiteX10" fmla="*/ 787756 w 841836"/>
                <a:gd name="connsiteY10" fmla="*/ 1190064 h 1227298"/>
                <a:gd name="connsiteX11" fmla="*/ 826968 w 841836"/>
                <a:gd name="connsiteY11" fmla="*/ 1220257 h 1227298"/>
                <a:gd name="connsiteX12" fmla="*/ 773248 w 841836"/>
                <a:gd name="connsiteY12" fmla="*/ 1211238 h 1227298"/>
                <a:gd name="connsiteX13" fmla="*/ 57248 w 841836"/>
                <a:gd name="connsiteY13" fmla="*/ 1039885 h 1227298"/>
                <a:gd name="connsiteX14" fmla="*/ 45877 w 841836"/>
                <a:gd name="connsiteY14" fmla="*/ 1024592 h 1227298"/>
                <a:gd name="connsiteX15" fmla="*/ 0 w 841836"/>
                <a:gd name="connsiteY15" fmla="*/ 590130 h 1227298"/>
                <a:gd name="connsiteX16" fmla="*/ 392 w 841836"/>
                <a:gd name="connsiteY16" fmla="*/ 586994 h 1227298"/>
                <a:gd name="connsiteX17" fmla="*/ 13724 w 841836"/>
                <a:gd name="connsiteY17" fmla="*/ 595228 h 1227298"/>
                <a:gd name="connsiteX18" fmla="*/ 116849 w 841836"/>
                <a:gd name="connsiteY18" fmla="*/ 674827 h 1227298"/>
                <a:gd name="connsiteX19" fmla="*/ 133710 w 841836"/>
                <a:gd name="connsiteY19" fmla="*/ 672082 h 1227298"/>
                <a:gd name="connsiteX20" fmla="*/ 336041 w 841836"/>
                <a:gd name="connsiteY20" fmla="*/ 217623 h 1227298"/>
                <a:gd name="connsiteX21" fmla="*/ 356823 w 841836"/>
                <a:gd name="connsiteY21" fmla="*/ 12547 h 1227298"/>
                <a:gd name="connsiteX22" fmla="*/ 355941 w 841836"/>
                <a:gd name="connsiteY22" fmla="*/ 5244 h 1227298"/>
                <a:gd name="connsiteX23" fmla="*/ 361622 w 841836"/>
                <a:gd name="connsiteY23" fmla="*/ 1828 h 1227298"/>
                <a:gd name="connsiteX24" fmla="*/ 361529 w 841836"/>
                <a:gd name="connsiteY24" fmla="*/ 1569 h 1227298"/>
                <a:gd name="connsiteX25" fmla="*/ 362055 w 841836"/>
                <a:gd name="connsiteY25" fmla="*/ 1567 h 1227298"/>
                <a:gd name="connsiteX26" fmla="*/ 362705 w 841836"/>
                <a:gd name="connsiteY26" fmla="*/ 1176 h 1227298"/>
                <a:gd name="connsiteX27" fmla="*/ 362844 w 841836"/>
                <a:gd name="connsiteY27" fmla="*/ 1565 h 1227298"/>
                <a:gd name="connsiteX28" fmla="*/ 604639 w 841836"/>
                <a:gd name="connsiteY28" fmla="*/ 784 h 1227298"/>
                <a:gd name="connsiteX29" fmla="*/ 805401 w 841836"/>
                <a:gd name="connsiteY29" fmla="*/ 0 h 1227298"/>
                <a:gd name="connsiteX0" fmla="*/ 805401 w 841836"/>
                <a:gd name="connsiteY0" fmla="*/ 0 h 1227298"/>
                <a:gd name="connsiteX1" fmla="*/ 819517 w 841836"/>
                <a:gd name="connsiteY1" fmla="*/ 13332 h 1227298"/>
                <a:gd name="connsiteX2" fmla="*/ 797951 w 841836"/>
                <a:gd name="connsiteY2" fmla="*/ 262324 h 1227298"/>
                <a:gd name="connsiteX3" fmla="*/ 748545 w 841836"/>
                <a:gd name="connsiteY3" fmla="*/ 468968 h 1227298"/>
                <a:gd name="connsiteX4" fmla="*/ 708549 w 841836"/>
                <a:gd name="connsiteY4" fmla="*/ 580328 h 1227298"/>
                <a:gd name="connsiteX5" fmla="*/ 705412 w 841836"/>
                <a:gd name="connsiteY5" fmla="*/ 584642 h 1227298"/>
                <a:gd name="connsiteX6" fmla="*/ 607384 w 841836"/>
                <a:gd name="connsiteY6" fmla="*/ 790892 h 1227298"/>
                <a:gd name="connsiteX7" fmla="*/ 498769 w 841836"/>
                <a:gd name="connsiteY7" fmla="*/ 955973 h 1227298"/>
                <a:gd name="connsiteX8" fmla="*/ 503082 w 841836"/>
                <a:gd name="connsiteY8" fmla="*/ 971657 h 1227298"/>
                <a:gd name="connsiteX9" fmla="*/ 787756 w 841836"/>
                <a:gd name="connsiteY9" fmla="*/ 1190064 h 1227298"/>
                <a:gd name="connsiteX10" fmla="*/ 826968 w 841836"/>
                <a:gd name="connsiteY10" fmla="*/ 1220257 h 1227298"/>
                <a:gd name="connsiteX11" fmla="*/ 773248 w 841836"/>
                <a:gd name="connsiteY11" fmla="*/ 1211238 h 1227298"/>
                <a:gd name="connsiteX12" fmla="*/ 57248 w 841836"/>
                <a:gd name="connsiteY12" fmla="*/ 1039885 h 1227298"/>
                <a:gd name="connsiteX13" fmla="*/ 45877 w 841836"/>
                <a:gd name="connsiteY13" fmla="*/ 1024592 h 1227298"/>
                <a:gd name="connsiteX14" fmla="*/ 0 w 841836"/>
                <a:gd name="connsiteY14" fmla="*/ 590130 h 1227298"/>
                <a:gd name="connsiteX15" fmla="*/ 392 w 841836"/>
                <a:gd name="connsiteY15" fmla="*/ 586994 h 1227298"/>
                <a:gd name="connsiteX16" fmla="*/ 13724 w 841836"/>
                <a:gd name="connsiteY16" fmla="*/ 595228 h 1227298"/>
                <a:gd name="connsiteX17" fmla="*/ 116849 w 841836"/>
                <a:gd name="connsiteY17" fmla="*/ 674827 h 1227298"/>
                <a:gd name="connsiteX18" fmla="*/ 133710 w 841836"/>
                <a:gd name="connsiteY18" fmla="*/ 672082 h 1227298"/>
                <a:gd name="connsiteX19" fmla="*/ 336041 w 841836"/>
                <a:gd name="connsiteY19" fmla="*/ 217623 h 1227298"/>
                <a:gd name="connsiteX20" fmla="*/ 356823 w 841836"/>
                <a:gd name="connsiteY20" fmla="*/ 12547 h 1227298"/>
                <a:gd name="connsiteX21" fmla="*/ 355941 w 841836"/>
                <a:gd name="connsiteY21" fmla="*/ 5244 h 1227298"/>
                <a:gd name="connsiteX22" fmla="*/ 361622 w 841836"/>
                <a:gd name="connsiteY22" fmla="*/ 1828 h 1227298"/>
                <a:gd name="connsiteX23" fmla="*/ 361529 w 841836"/>
                <a:gd name="connsiteY23" fmla="*/ 1569 h 1227298"/>
                <a:gd name="connsiteX24" fmla="*/ 362055 w 841836"/>
                <a:gd name="connsiteY24" fmla="*/ 1567 h 1227298"/>
                <a:gd name="connsiteX25" fmla="*/ 362705 w 841836"/>
                <a:gd name="connsiteY25" fmla="*/ 1176 h 1227298"/>
                <a:gd name="connsiteX26" fmla="*/ 362844 w 841836"/>
                <a:gd name="connsiteY26" fmla="*/ 1565 h 1227298"/>
                <a:gd name="connsiteX27" fmla="*/ 604639 w 841836"/>
                <a:gd name="connsiteY27" fmla="*/ 784 h 1227298"/>
                <a:gd name="connsiteX28" fmla="*/ 805401 w 841836"/>
                <a:gd name="connsiteY28" fmla="*/ 0 h 1227298"/>
                <a:gd name="connsiteX0" fmla="*/ 805401 w 841836"/>
                <a:gd name="connsiteY0" fmla="*/ 0 h 1227298"/>
                <a:gd name="connsiteX1" fmla="*/ 819517 w 841836"/>
                <a:gd name="connsiteY1" fmla="*/ 13332 h 1227298"/>
                <a:gd name="connsiteX2" fmla="*/ 797951 w 841836"/>
                <a:gd name="connsiteY2" fmla="*/ 262324 h 1227298"/>
                <a:gd name="connsiteX3" fmla="*/ 748545 w 841836"/>
                <a:gd name="connsiteY3" fmla="*/ 468968 h 1227298"/>
                <a:gd name="connsiteX4" fmla="*/ 708549 w 841836"/>
                <a:gd name="connsiteY4" fmla="*/ 580328 h 1227298"/>
                <a:gd name="connsiteX5" fmla="*/ 607384 w 841836"/>
                <a:gd name="connsiteY5" fmla="*/ 790892 h 1227298"/>
                <a:gd name="connsiteX6" fmla="*/ 498769 w 841836"/>
                <a:gd name="connsiteY6" fmla="*/ 955973 h 1227298"/>
                <a:gd name="connsiteX7" fmla="*/ 503082 w 841836"/>
                <a:gd name="connsiteY7" fmla="*/ 971657 h 1227298"/>
                <a:gd name="connsiteX8" fmla="*/ 787756 w 841836"/>
                <a:gd name="connsiteY8" fmla="*/ 1190064 h 1227298"/>
                <a:gd name="connsiteX9" fmla="*/ 826968 w 841836"/>
                <a:gd name="connsiteY9" fmla="*/ 1220257 h 1227298"/>
                <a:gd name="connsiteX10" fmla="*/ 773248 w 841836"/>
                <a:gd name="connsiteY10" fmla="*/ 1211238 h 1227298"/>
                <a:gd name="connsiteX11" fmla="*/ 57248 w 841836"/>
                <a:gd name="connsiteY11" fmla="*/ 1039885 h 1227298"/>
                <a:gd name="connsiteX12" fmla="*/ 45877 w 841836"/>
                <a:gd name="connsiteY12" fmla="*/ 1024592 h 1227298"/>
                <a:gd name="connsiteX13" fmla="*/ 0 w 841836"/>
                <a:gd name="connsiteY13" fmla="*/ 590130 h 1227298"/>
                <a:gd name="connsiteX14" fmla="*/ 392 w 841836"/>
                <a:gd name="connsiteY14" fmla="*/ 586994 h 1227298"/>
                <a:gd name="connsiteX15" fmla="*/ 13724 w 841836"/>
                <a:gd name="connsiteY15" fmla="*/ 595228 h 1227298"/>
                <a:gd name="connsiteX16" fmla="*/ 116849 w 841836"/>
                <a:gd name="connsiteY16" fmla="*/ 674827 h 1227298"/>
                <a:gd name="connsiteX17" fmla="*/ 133710 w 841836"/>
                <a:gd name="connsiteY17" fmla="*/ 672082 h 1227298"/>
                <a:gd name="connsiteX18" fmla="*/ 336041 w 841836"/>
                <a:gd name="connsiteY18" fmla="*/ 217623 h 1227298"/>
                <a:gd name="connsiteX19" fmla="*/ 356823 w 841836"/>
                <a:gd name="connsiteY19" fmla="*/ 12547 h 1227298"/>
                <a:gd name="connsiteX20" fmla="*/ 355941 w 841836"/>
                <a:gd name="connsiteY20" fmla="*/ 5244 h 1227298"/>
                <a:gd name="connsiteX21" fmla="*/ 361622 w 841836"/>
                <a:gd name="connsiteY21" fmla="*/ 1828 h 1227298"/>
                <a:gd name="connsiteX22" fmla="*/ 361529 w 841836"/>
                <a:gd name="connsiteY22" fmla="*/ 1569 h 1227298"/>
                <a:gd name="connsiteX23" fmla="*/ 362055 w 841836"/>
                <a:gd name="connsiteY23" fmla="*/ 1567 h 1227298"/>
                <a:gd name="connsiteX24" fmla="*/ 362705 w 841836"/>
                <a:gd name="connsiteY24" fmla="*/ 1176 h 1227298"/>
                <a:gd name="connsiteX25" fmla="*/ 362844 w 841836"/>
                <a:gd name="connsiteY25" fmla="*/ 1565 h 1227298"/>
                <a:gd name="connsiteX26" fmla="*/ 604639 w 841836"/>
                <a:gd name="connsiteY26" fmla="*/ 784 h 1227298"/>
                <a:gd name="connsiteX27" fmla="*/ 805401 w 841836"/>
                <a:gd name="connsiteY27" fmla="*/ 0 h 1227298"/>
                <a:gd name="connsiteX0" fmla="*/ 805401 w 841836"/>
                <a:gd name="connsiteY0" fmla="*/ 0 h 1227298"/>
                <a:gd name="connsiteX1" fmla="*/ 819517 w 841836"/>
                <a:gd name="connsiteY1" fmla="*/ 13332 h 1227298"/>
                <a:gd name="connsiteX2" fmla="*/ 797951 w 841836"/>
                <a:gd name="connsiteY2" fmla="*/ 262324 h 1227298"/>
                <a:gd name="connsiteX3" fmla="*/ 748545 w 841836"/>
                <a:gd name="connsiteY3" fmla="*/ 468968 h 1227298"/>
                <a:gd name="connsiteX4" fmla="*/ 607384 w 841836"/>
                <a:gd name="connsiteY4" fmla="*/ 790892 h 1227298"/>
                <a:gd name="connsiteX5" fmla="*/ 498769 w 841836"/>
                <a:gd name="connsiteY5" fmla="*/ 955973 h 1227298"/>
                <a:gd name="connsiteX6" fmla="*/ 503082 w 841836"/>
                <a:gd name="connsiteY6" fmla="*/ 971657 h 1227298"/>
                <a:gd name="connsiteX7" fmla="*/ 787756 w 841836"/>
                <a:gd name="connsiteY7" fmla="*/ 1190064 h 1227298"/>
                <a:gd name="connsiteX8" fmla="*/ 826968 w 841836"/>
                <a:gd name="connsiteY8" fmla="*/ 1220257 h 1227298"/>
                <a:gd name="connsiteX9" fmla="*/ 773248 w 841836"/>
                <a:gd name="connsiteY9" fmla="*/ 1211238 h 1227298"/>
                <a:gd name="connsiteX10" fmla="*/ 57248 w 841836"/>
                <a:gd name="connsiteY10" fmla="*/ 1039885 h 1227298"/>
                <a:gd name="connsiteX11" fmla="*/ 45877 w 841836"/>
                <a:gd name="connsiteY11" fmla="*/ 1024592 h 1227298"/>
                <a:gd name="connsiteX12" fmla="*/ 0 w 841836"/>
                <a:gd name="connsiteY12" fmla="*/ 590130 h 1227298"/>
                <a:gd name="connsiteX13" fmla="*/ 392 w 841836"/>
                <a:gd name="connsiteY13" fmla="*/ 586994 h 1227298"/>
                <a:gd name="connsiteX14" fmla="*/ 13724 w 841836"/>
                <a:gd name="connsiteY14" fmla="*/ 595228 h 1227298"/>
                <a:gd name="connsiteX15" fmla="*/ 116849 w 841836"/>
                <a:gd name="connsiteY15" fmla="*/ 674827 h 1227298"/>
                <a:gd name="connsiteX16" fmla="*/ 133710 w 841836"/>
                <a:gd name="connsiteY16" fmla="*/ 672082 h 1227298"/>
                <a:gd name="connsiteX17" fmla="*/ 336041 w 841836"/>
                <a:gd name="connsiteY17" fmla="*/ 217623 h 1227298"/>
                <a:gd name="connsiteX18" fmla="*/ 356823 w 841836"/>
                <a:gd name="connsiteY18" fmla="*/ 12547 h 1227298"/>
                <a:gd name="connsiteX19" fmla="*/ 355941 w 841836"/>
                <a:gd name="connsiteY19" fmla="*/ 5244 h 1227298"/>
                <a:gd name="connsiteX20" fmla="*/ 361622 w 841836"/>
                <a:gd name="connsiteY20" fmla="*/ 1828 h 1227298"/>
                <a:gd name="connsiteX21" fmla="*/ 361529 w 841836"/>
                <a:gd name="connsiteY21" fmla="*/ 1569 h 1227298"/>
                <a:gd name="connsiteX22" fmla="*/ 362055 w 841836"/>
                <a:gd name="connsiteY22" fmla="*/ 1567 h 1227298"/>
                <a:gd name="connsiteX23" fmla="*/ 362705 w 841836"/>
                <a:gd name="connsiteY23" fmla="*/ 1176 h 1227298"/>
                <a:gd name="connsiteX24" fmla="*/ 362844 w 841836"/>
                <a:gd name="connsiteY24" fmla="*/ 1565 h 1227298"/>
                <a:gd name="connsiteX25" fmla="*/ 604639 w 841836"/>
                <a:gd name="connsiteY25" fmla="*/ 784 h 1227298"/>
                <a:gd name="connsiteX26" fmla="*/ 805401 w 841836"/>
                <a:gd name="connsiteY26" fmla="*/ 0 h 1227298"/>
                <a:gd name="connsiteX0" fmla="*/ 805401 w 841836"/>
                <a:gd name="connsiteY0" fmla="*/ 0 h 1227298"/>
                <a:gd name="connsiteX1" fmla="*/ 819517 w 841836"/>
                <a:gd name="connsiteY1" fmla="*/ 13332 h 1227298"/>
                <a:gd name="connsiteX2" fmla="*/ 797951 w 841836"/>
                <a:gd name="connsiteY2" fmla="*/ 262324 h 1227298"/>
                <a:gd name="connsiteX3" fmla="*/ 607384 w 841836"/>
                <a:gd name="connsiteY3" fmla="*/ 790892 h 1227298"/>
                <a:gd name="connsiteX4" fmla="*/ 498769 w 841836"/>
                <a:gd name="connsiteY4" fmla="*/ 955973 h 1227298"/>
                <a:gd name="connsiteX5" fmla="*/ 503082 w 841836"/>
                <a:gd name="connsiteY5" fmla="*/ 971657 h 1227298"/>
                <a:gd name="connsiteX6" fmla="*/ 787756 w 841836"/>
                <a:gd name="connsiteY6" fmla="*/ 1190064 h 1227298"/>
                <a:gd name="connsiteX7" fmla="*/ 826968 w 841836"/>
                <a:gd name="connsiteY7" fmla="*/ 1220257 h 1227298"/>
                <a:gd name="connsiteX8" fmla="*/ 773248 w 841836"/>
                <a:gd name="connsiteY8" fmla="*/ 1211238 h 1227298"/>
                <a:gd name="connsiteX9" fmla="*/ 57248 w 841836"/>
                <a:gd name="connsiteY9" fmla="*/ 1039885 h 1227298"/>
                <a:gd name="connsiteX10" fmla="*/ 45877 w 841836"/>
                <a:gd name="connsiteY10" fmla="*/ 1024592 h 1227298"/>
                <a:gd name="connsiteX11" fmla="*/ 0 w 841836"/>
                <a:gd name="connsiteY11" fmla="*/ 590130 h 1227298"/>
                <a:gd name="connsiteX12" fmla="*/ 392 w 841836"/>
                <a:gd name="connsiteY12" fmla="*/ 586994 h 1227298"/>
                <a:gd name="connsiteX13" fmla="*/ 13724 w 841836"/>
                <a:gd name="connsiteY13" fmla="*/ 595228 h 1227298"/>
                <a:gd name="connsiteX14" fmla="*/ 116849 w 841836"/>
                <a:gd name="connsiteY14" fmla="*/ 674827 h 1227298"/>
                <a:gd name="connsiteX15" fmla="*/ 133710 w 841836"/>
                <a:gd name="connsiteY15" fmla="*/ 672082 h 1227298"/>
                <a:gd name="connsiteX16" fmla="*/ 336041 w 841836"/>
                <a:gd name="connsiteY16" fmla="*/ 217623 h 1227298"/>
                <a:gd name="connsiteX17" fmla="*/ 356823 w 841836"/>
                <a:gd name="connsiteY17" fmla="*/ 12547 h 1227298"/>
                <a:gd name="connsiteX18" fmla="*/ 355941 w 841836"/>
                <a:gd name="connsiteY18" fmla="*/ 5244 h 1227298"/>
                <a:gd name="connsiteX19" fmla="*/ 361622 w 841836"/>
                <a:gd name="connsiteY19" fmla="*/ 1828 h 1227298"/>
                <a:gd name="connsiteX20" fmla="*/ 361529 w 841836"/>
                <a:gd name="connsiteY20" fmla="*/ 1569 h 1227298"/>
                <a:gd name="connsiteX21" fmla="*/ 362055 w 841836"/>
                <a:gd name="connsiteY21" fmla="*/ 1567 h 1227298"/>
                <a:gd name="connsiteX22" fmla="*/ 362705 w 841836"/>
                <a:gd name="connsiteY22" fmla="*/ 1176 h 1227298"/>
                <a:gd name="connsiteX23" fmla="*/ 362844 w 841836"/>
                <a:gd name="connsiteY23" fmla="*/ 1565 h 1227298"/>
                <a:gd name="connsiteX24" fmla="*/ 604639 w 841836"/>
                <a:gd name="connsiteY24" fmla="*/ 784 h 1227298"/>
                <a:gd name="connsiteX25" fmla="*/ 805401 w 841836"/>
                <a:gd name="connsiteY25" fmla="*/ 0 h 1227298"/>
                <a:gd name="connsiteX0" fmla="*/ 805401 w 841836"/>
                <a:gd name="connsiteY0" fmla="*/ 0 h 1227298"/>
                <a:gd name="connsiteX1" fmla="*/ 819517 w 841836"/>
                <a:gd name="connsiteY1" fmla="*/ 13332 h 1227298"/>
                <a:gd name="connsiteX2" fmla="*/ 797951 w 841836"/>
                <a:gd name="connsiteY2" fmla="*/ 262324 h 1227298"/>
                <a:gd name="connsiteX3" fmla="*/ 607384 w 841836"/>
                <a:gd name="connsiteY3" fmla="*/ 790892 h 1227298"/>
                <a:gd name="connsiteX4" fmla="*/ 498769 w 841836"/>
                <a:gd name="connsiteY4" fmla="*/ 955973 h 1227298"/>
                <a:gd name="connsiteX5" fmla="*/ 503082 w 841836"/>
                <a:gd name="connsiteY5" fmla="*/ 971657 h 1227298"/>
                <a:gd name="connsiteX6" fmla="*/ 787756 w 841836"/>
                <a:gd name="connsiteY6" fmla="*/ 1190064 h 1227298"/>
                <a:gd name="connsiteX7" fmla="*/ 826968 w 841836"/>
                <a:gd name="connsiteY7" fmla="*/ 1220257 h 1227298"/>
                <a:gd name="connsiteX8" fmla="*/ 773248 w 841836"/>
                <a:gd name="connsiteY8" fmla="*/ 1211238 h 1227298"/>
                <a:gd name="connsiteX9" fmla="*/ 57248 w 841836"/>
                <a:gd name="connsiteY9" fmla="*/ 1039885 h 1227298"/>
                <a:gd name="connsiteX10" fmla="*/ 45877 w 841836"/>
                <a:gd name="connsiteY10" fmla="*/ 1024592 h 1227298"/>
                <a:gd name="connsiteX11" fmla="*/ 0 w 841836"/>
                <a:gd name="connsiteY11" fmla="*/ 590130 h 1227298"/>
                <a:gd name="connsiteX12" fmla="*/ 392 w 841836"/>
                <a:gd name="connsiteY12" fmla="*/ 586994 h 1227298"/>
                <a:gd name="connsiteX13" fmla="*/ 13724 w 841836"/>
                <a:gd name="connsiteY13" fmla="*/ 595228 h 1227298"/>
                <a:gd name="connsiteX14" fmla="*/ 116849 w 841836"/>
                <a:gd name="connsiteY14" fmla="*/ 674827 h 1227298"/>
                <a:gd name="connsiteX15" fmla="*/ 133710 w 841836"/>
                <a:gd name="connsiteY15" fmla="*/ 672082 h 1227298"/>
                <a:gd name="connsiteX16" fmla="*/ 336041 w 841836"/>
                <a:gd name="connsiteY16" fmla="*/ 217623 h 1227298"/>
                <a:gd name="connsiteX17" fmla="*/ 356823 w 841836"/>
                <a:gd name="connsiteY17" fmla="*/ 12547 h 1227298"/>
                <a:gd name="connsiteX18" fmla="*/ 355941 w 841836"/>
                <a:gd name="connsiteY18" fmla="*/ 5244 h 1227298"/>
                <a:gd name="connsiteX19" fmla="*/ 361622 w 841836"/>
                <a:gd name="connsiteY19" fmla="*/ 1828 h 1227298"/>
                <a:gd name="connsiteX20" fmla="*/ 361529 w 841836"/>
                <a:gd name="connsiteY20" fmla="*/ 1569 h 1227298"/>
                <a:gd name="connsiteX21" fmla="*/ 362055 w 841836"/>
                <a:gd name="connsiteY21" fmla="*/ 1567 h 1227298"/>
                <a:gd name="connsiteX22" fmla="*/ 362705 w 841836"/>
                <a:gd name="connsiteY22" fmla="*/ 1176 h 1227298"/>
                <a:gd name="connsiteX23" fmla="*/ 362844 w 841836"/>
                <a:gd name="connsiteY23" fmla="*/ 1565 h 1227298"/>
                <a:gd name="connsiteX24" fmla="*/ 805401 w 841836"/>
                <a:gd name="connsiteY24" fmla="*/ 0 h 1227298"/>
                <a:gd name="connsiteX0" fmla="*/ 805401 w 841836"/>
                <a:gd name="connsiteY0" fmla="*/ 0 h 1227298"/>
                <a:gd name="connsiteX1" fmla="*/ 819517 w 841836"/>
                <a:gd name="connsiteY1" fmla="*/ 13332 h 1227298"/>
                <a:gd name="connsiteX2" fmla="*/ 797951 w 841836"/>
                <a:gd name="connsiteY2" fmla="*/ 262324 h 1227298"/>
                <a:gd name="connsiteX3" fmla="*/ 607384 w 841836"/>
                <a:gd name="connsiteY3" fmla="*/ 790892 h 1227298"/>
                <a:gd name="connsiteX4" fmla="*/ 498769 w 841836"/>
                <a:gd name="connsiteY4" fmla="*/ 955973 h 1227298"/>
                <a:gd name="connsiteX5" fmla="*/ 503082 w 841836"/>
                <a:gd name="connsiteY5" fmla="*/ 971657 h 1227298"/>
                <a:gd name="connsiteX6" fmla="*/ 787756 w 841836"/>
                <a:gd name="connsiteY6" fmla="*/ 1190064 h 1227298"/>
                <a:gd name="connsiteX7" fmla="*/ 826968 w 841836"/>
                <a:gd name="connsiteY7" fmla="*/ 1220257 h 1227298"/>
                <a:gd name="connsiteX8" fmla="*/ 773248 w 841836"/>
                <a:gd name="connsiteY8" fmla="*/ 1211238 h 1227298"/>
                <a:gd name="connsiteX9" fmla="*/ 57248 w 841836"/>
                <a:gd name="connsiteY9" fmla="*/ 1039885 h 1227298"/>
                <a:gd name="connsiteX10" fmla="*/ 45877 w 841836"/>
                <a:gd name="connsiteY10" fmla="*/ 1024592 h 1227298"/>
                <a:gd name="connsiteX11" fmla="*/ 0 w 841836"/>
                <a:gd name="connsiteY11" fmla="*/ 590130 h 1227298"/>
                <a:gd name="connsiteX12" fmla="*/ 392 w 841836"/>
                <a:gd name="connsiteY12" fmla="*/ 586994 h 1227298"/>
                <a:gd name="connsiteX13" fmla="*/ 13724 w 841836"/>
                <a:gd name="connsiteY13" fmla="*/ 595228 h 1227298"/>
                <a:gd name="connsiteX14" fmla="*/ 116849 w 841836"/>
                <a:gd name="connsiteY14" fmla="*/ 674827 h 1227298"/>
                <a:gd name="connsiteX15" fmla="*/ 133710 w 841836"/>
                <a:gd name="connsiteY15" fmla="*/ 672082 h 1227298"/>
                <a:gd name="connsiteX16" fmla="*/ 336041 w 841836"/>
                <a:gd name="connsiteY16" fmla="*/ 217623 h 1227298"/>
                <a:gd name="connsiteX17" fmla="*/ 356823 w 841836"/>
                <a:gd name="connsiteY17" fmla="*/ 12547 h 1227298"/>
                <a:gd name="connsiteX18" fmla="*/ 355941 w 841836"/>
                <a:gd name="connsiteY18" fmla="*/ 5244 h 1227298"/>
                <a:gd name="connsiteX19" fmla="*/ 361622 w 841836"/>
                <a:gd name="connsiteY19" fmla="*/ 1828 h 1227298"/>
                <a:gd name="connsiteX20" fmla="*/ 361529 w 841836"/>
                <a:gd name="connsiteY20" fmla="*/ 1569 h 1227298"/>
                <a:gd name="connsiteX21" fmla="*/ 362055 w 841836"/>
                <a:gd name="connsiteY21" fmla="*/ 1567 h 1227298"/>
                <a:gd name="connsiteX22" fmla="*/ 362705 w 841836"/>
                <a:gd name="connsiteY22" fmla="*/ 1176 h 1227298"/>
                <a:gd name="connsiteX23" fmla="*/ 362844 w 841836"/>
                <a:gd name="connsiteY23" fmla="*/ 1565 h 1227298"/>
                <a:gd name="connsiteX24" fmla="*/ 805401 w 841836"/>
                <a:gd name="connsiteY24" fmla="*/ 0 h 1227298"/>
                <a:gd name="connsiteX0" fmla="*/ 805401 w 841836"/>
                <a:gd name="connsiteY0" fmla="*/ 0 h 1227298"/>
                <a:gd name="connsiteX1" fmla="*/ 819517 w 841836"/>
                <a:gd name="connsiteY1" fmla="*/ 13332 h 1227298"/>
                <a:gd name="connsiteX2" fmla="*/ 797951 w 841836"/>
                <a:gd name="connsiteY2" fmla="*/ 262324 h 1227298"/>
                <a:gd name="connsiteX3" fmla="*/ 607384 w 841836"/>
                <a:gd name="connsiteY3" fmla="*/ 790892 h 1227298"/>
                <a:gd name="connsiteX4" fmla="*/ 498769 w 841836"/>
                <a:gd name="connsiteY4" fmla="*/ 955973 h 1227298"/>
                <a:gd name="connsiteX5" fmla="*/ 503082 w 841836"/>
                <a:gd name="connsiteY5" fmla="*/ 971657 h 1227298"/>
                <a:gd name="connsiteX6" fmla="*/ 787756 w 841836"/>
                <a:gd name="connsiteY6" fmla="*/ 1190064 h 1227298"/>
                <a:gd name="connsiteX7" fmla="*/ 826968 w 841836"/>
                <a:gd name="connsiteY7" fmla="*/ 1220257 h 1227298"/>
                <a:gd name="connsiteX8" fmla="*/ 773248 w 841836"/>
                <a:gd name="connsiteY8" fmla="*/ 1211238 h 1227298"/>
                <a:gd name="connsiteX9" fmla="*/ 57248 w 841836"/>
                <a:gd name="connsiteY9" fmla="*/ 1039885 h 1227298"/>
                <a:gd name="connsiteX10" fmla="*/ 45877 w 841836"/>
                <a:gd name="connsiteY10" fmla="*/ 1024592 h 1227298"/>
                <a:gd name="connsiteX11" fmla="*/ 0 w 841836"/>
                <a:gd name="connsiteY11" fmla="*/ 590130 h 1227298"/>
                <a:gd name="connsiteX12" fmla="*/ 392 w 841836"/>
                <a:gd name="connsiteY12" fmla="*/ 586994 h 1227298"/>
                <a:gd name="connsiteX13" fmla="*/ 13724 w 841836"/>
                <a:gd name="connsiteY13" fmla="*/ 595228 h 1227298"/>
                <a:gd name="connsiteX14" fmla="*/ 116849 w 841836"/>
                <a:gd name="connsiteY14" fmla="*/ 674827 h 1227298"/>
                <a:gd name="connsiteX15" fmla="*/ 133710 w 841836"/>
                <a:gd name="connsiteY15" fmla="*/ 672082 h 1227298"/>
                <a:gd name="connsiteX16" fmla="*/ 336041 w 841836"/>
                <a:gd name="connsiteY16" fmla="*/ 217623 h 1227298"/>
                <a:gd name="connsiteX17" fmla="*/ 356823 w 841836"/>
                <a:gd name="connsiteY17" fmla="*/ 12547 h 1227298"/>
                <a:gd name="connsiteX18" fmla="*/ 355941 w 841836"/>
                <a:gd name="connsiteY18" fmla="*/ 5244 h 1227298"/>
                <a:gd name="connsiteX19" fmla="*/ 361622 w 841836"/>
                <a:gd name="connsiteY19" fmla="*/ 1828 h 1227298"/>
                <a:gd name="connsiteX20" fmla="*/ 361529 w 841836"/>
                <a:gd name="connsiteY20" fmla="*/ 1569 h 1227298"/>
                <a:gd name="connsiteX21" fmla="*/ 362055 w 841836"/>
                <a:gd name="connsiteY21" fmla="*/ 1567 h 1227298"/>
                <a:gd name="connsiteX22" fmla="*/ 362705 w 841836"/>
                <a:gd name="connsiteY22" fmla="*/ 1176 h 1227298"/>
                <a:gd name="connsiteX23" fmla="*/ 362844 w 841836"/>
                <a:gd name="connsiteY23" fmla="*/ 1565 h 1227298"/>
                <a:gd name="connsiteX24" fmla="*/ 805401 w 841836"/>
                <a:gd name="connsiteY24" fmla="*/ 0 h 1227298"/>
                <a:gd name="connsiteX0" fmla="*/ 805401 w 841836"/>
                <a:gd name="connsiteY0" fmla="*/ 0 h 1227298"/>
                <a:gd name="connsiteX1" fmla="*/ 819517 w 841836"/>
                <a:gd name="connsiteY1" fmla="*/ 13332 h 1227298"/>
                <a:gd name="connsiteX2" fmla="*/ 797951 w 841836"/>
                <a:gd name="connsiteY2" fmla="*/ 262324 h 1227298"/>
                <a:gd name="connsiteX3" fmla="*/ 607384 w 841836"/>
                <a:gd name="connsiteY3" fmla="*/ 790892 h 1227298"/>
                <a:gd name="connsiteX4" fmla="*/ 498769 w 841836"/>
                <a:gd name="connsiteY4" fmla="*/ 955973 h 1227298"/>
                <a:gd name="connsiteX5" fmla="*/ 503082 w 841836"/>
                <a:gd name="connsiteY5" fmla="*/ 971657 h 1227298"/>
                <a:gd name="connsiteX6" fmla="*/ 787756 w 841836"/>
                <a:gd name="connsiteY6" fmla="*/ 1190064 h 1227298"/>
                <a:gd name="connsiteX7" fmla="*/ 826968 w 841836"/>
                <a:gd name="connsiteY7" fmla="*/ 1220257 h 1227298"/>
                <a:gd name="connsiteX8" fmla="*/ 773248 w 841836"/>
                <a:gd name="connsiteY8" fmla="*/ 1211238 h 1227298"/>
                <a:gd name="connsiteX9" fmla="*/ 57248 w 841836"/>
                <a:gd name="connsiteY9" fmla="*/ 1039885 h 1227298"/>
                <a:gd name="connsiteX10" fmla="*/ 45877 w 841836"/>
                <a:gd name="connsiteY10" fmla="*/ 1024592 h 1227298"/>
                <a:gd name="connsiteX11" fmla="*/ 0 w 841836"/>
                <a:gd name="connsiteY11" fmla="*/ 590130 h 1227298"/>
                <a:gd name="connsiteX12" fmla="*/ 392 w 841836"/>
                <a:gd name="connsiteY12" fmla="*/ 586994 h 1227298"/>
                <a:gd name="connsiteX13" fmla="*/ 13724 w 841836"/>
                <a:gd name="connsiteY13" fmla="*/ 595228 h 1227298"/>
                <a:gd name="connsiteX14" fmla="*/ 116849 w 841836"/>
                <a:gd name="connsiteY14" fmla="*/ 674827 h 1227298"/>
                <a:gd name="connsiteX15" fmla="*/ 133710 w 841836"/>
                <a:gd name="connsiteY15" fmla="*/ 672082 h 1227298"/>
                <a:gd name="connsiteX16" fmla="*/ 336041 w 841836"/>
                <a:gd name="connsiteY16" fmla="*/ 217623 h 1227298"/>
                <a:gd name="connsiteX17" fmla="*/ 356823 w 841836"/>
                <a:gd name="connsiteY17" fmla="*/ 12547 h 1227298"/>
                <a:gd name="connsiteX18" fmla="*/ 355941 w 841836"/>
                <a:gd name="connsiteY18" fmla="*/ 5244 h 1227298"/>
                <a:gd name="connsiteX19" fmla="*/ 361622 w 841836"/>
                <a:gd name="connsiteY19" fmla="*/ 1828 h 1227298"/>
                <a:gd name="connsiteX20" fmla="*/ 361529 w 841836"/>
                <a:gd name="connsiteY20" fmla="*/ 1569 h 1227298"/>
                <a:gd name="connsiteX21" fmla="*/ 362055 w 841836"/>
                <a:gd name="connsiteY21" fmla="*/ 1567 h 1227298"/>
                <a:gd name="connsiteX22" fmla="*/ 362705 w 841836"/>
                <a:gd name="connsiteY22" fmla="*/ 1176 h 1227298"/>
                <a:gd name="connsiteX23" fmla="*/ 362844 w 841836"/>
                <a:gd name="connsiteY23" fmla="*/ 1565 h 1227298"/>
                <a:gd name="connsiteX24" fmla="*/ 805401 w 841836"/>
                <a:gd name="connsiteY24" fmla="*/ 0 h 1227298"/>
                <a:gd name="connsiteX0" fmla="*/ 805401 w 841836"/>
                <a:gd name="connsiteY0" fmla="*/ 0 h 1227298"/>
                <a:gd name="connsiteX1" fmla="*/ 819517 w 841836"/>
                <a:gd name="connsiteY1" fmla="*/ 13332 h 1227298"/>
                <a:gd name="connsiteX2" fmla="*/ 797951 w 841836"/>
                <a:gd name="connsiteY2" fmla="*/ 262324 h 1227298"/>
                <a:gd name="connsiteX3" fmla="*/ 607384 w 841836"/>
                <a:gd name="connsiteY3" fmla="*/ 790892 h 1227298"/>
                <a:gd name="connsiteX4" fmla="*/ 498769 w 841836"/>
                <a:gd name="connsiteY4" fmla="*/ 955973 h 1227298"/>
                <a:gd name="connsiteX5" fmla="*/ 503082 w 841836"/>
                <a:gd name="connsiteY5" fmla="*/ 971657 h 1227298"/>
                <a:gd name="connsiteX6" fmla="*/ 787756 w 841836"/>
                <a:gd name="connsiteY6" fmla="*/ 1190064 h 1227298"/>
                <a:gd name="connsiteX7" fmla="*/ 826968 w 841836"/>
                <a:gd name="connsiteY7" fmla="*/ 1220257 h 1227298"/>
                <a:gd name="connsiteX8" fmla="*/ 773248 w 841836"/>
                <a:gd name="connsiteY8" fmla="*/ 1211238 h 1227298"/>
                <a:gd name="connsiteX9" fmla="*/ 57248 w 841836"/>
                <a:gd name="connsiteY9" fmla="*/ 1039885 h 1227298"/>
                <a:gd name="connsiteX10" fmla="*/ 45877 w 841836"/>
                <a:gd name="connsiteY10" fmla="*/ 1024592 h 1227298"/>
                <a:gd name="connsiteX11" fmla="*/ 0 w 841836"/>
                <a:gd name="connsiteY11" fmla="*/ 590130 h 1227298"/>
                <a:gd name="connsiteX12" fmla="*/ 392 w 841836"/>
                <a:gd name="connsiteY12" fmla="*/ 586994 h 1227298"/>
                <a:gd name="connsiteX13" fmla="*/ 13724 w 841836"/>
                <a:gd name="connsiteY13" fmla="*/ 595228 h 1227298"/>
                <a:gd name="connsiteX14" fmla="*/ 116849 w 841836"/>
                <a:gd name="connsiteY14" fmla="*/ 674827 h 1227298"/>
                <a:gd name="connsiteX15" fmla="*/ 133710 w 841836"/>
                <a:gd name="connsiteY15" fmla="*/ 672082 h 1227298"/>
                <a:gd name="connsiteX16" fmla="*/ 336041 w 841836"/>
                <a:gd name="connsiteY16" fmla="*/ 217623 h 1227298"/>
                <a:gd name="connsiteX17" fmla="*/ 356823 w 841836"/>
                <a:gd name="connsiteY17" fmla="*/ 12547 h 1227298"/>
                <a:gd name="connsiteX18" fmla="*/ 355941 w 841836"/>
                <a:gd name="connsiteY18" fmla="*/ 5244 h 1227298"/>
                <a:gd name="connsiteX19" fmla="*/ 361622 w 841836"/>
                <a:gd name="connsiteY19" fmla="*/ 1828 h 1227298"/>
                <a:gd name="connsiteX20" fmla="*/ 361529 w 841836"/>
                <a:gd name="connsiteY20" fmla="*/ 1569 h 1227298"/>
                <a:gd name="connsiteX21" fmla="*/ 362055 w 841836"/>
                <a:gd name="connsiteY21" fmla="*/ 1567 h 1227298"/>
                <a:gd name="connsiteX22" fmla="*/ 362705 w 841836"/>
                <a:gd name="connsiteY22" fmla="*/ 1176 h 1227298"/>
                <a:gd name="connsiteX23" fmla="*/ 362844 w 841836"/>
                <a:gd name="connsiteY23" fmla="*/ 1565 h 1227298"/>
                <a:gd name="connsiteX24" fmla="*/ 805401 w 841836"/>
                <a:gd name="connsiteY24" fmla="*/ 0 h 1227298"/>
                <a:gd name="connsiteX0" fmla="*/ 805401 w 826968"/>
                <a:gd name="connsiteY0" fmla="*/ 0 h 1220257"/>
                <a:gd name="connsiteX1" fmla="*/ 819517 w 826968"/>
                <a:gd name="connsiteY1" fmla="*/ 13332 h 1220257"/>
                <a:gd name="connsiteX2" fmla="*/ 797951 w 826968"/>
                <a:gd name="connsiteY2" fmla="*/ 262324 h 1220257"/>
                <a:gd name="connsiteX3" fmla="*/ 607384 w 826968"/>
                <a:gd name="connsiteY3" fmla="*/ 790892 h 1220257"/>
                <a:gd name="connsiteX4" fmla="*/ 498769 w 826968"/>
                <a:gd name="connsiteY4" fmla="*/ 955973 h 1220257"/>
                <a:gd name="connsiteX5" fmla="*/ 503082 w 826968"/>
                <a:gd name="connsiteY5" fmla="*/ 971657 h 1220257"/>
                <a:gd name="connsiteX6" fmla="*/ 787756 w 826968"/>
                <a:gd name="connsiteY6" fmla="*/ 1190064 h 1220257"/>
                <a:gd name="connsiteX7" fmla="*/ 826968 w 826968"/>
                <a:gd name="connsiteY7" fmla="*/ 1220257 h 1220257"/>
                <a:gd name="connsiteX8" fmla="*/ 773248 w 826968"/>
                <a:gd name="connsiteY8" fmla="*/ 1211238 h 1220257"/>
                <a:gd name="connsiteX9" fmla="*/ 57248 w 826968"/>
                <a:gd name="connsiteY9" fmla="*/ 1039885 h 1220257"/>
                <a:gd name="connsiteX10" fmla="*/ 45877 w 826968"/>
                <a:gd name="connsiteY10" fmla="*/ 1024592 h 1220257"/>
                <a:gd name="connsiteX11" fmla="*/ 0 w 826968"/>
                <a:gd name="connsiteY11" fmla="*/ 590130 h 1220257"/>
                <a:gd name="connsiteX12" fmla="*/ 392 w 826968"/>
                <a:gd name="connsiteY12" fmla="*/ 586994 h 1220257"/>
                <a:gd name="connsiteX13" fmla="*/ 13724 w 826968"/>
                <a:gd name="connsiteY13" fmla="*/ 595228 h 1220257"/>
                <a:gd name="connsiteX14" fmla="*/ 116849 w 826968"/>
                <a:gd name="connsiteY14" fmla="*/ 674827 h 1220257"/>
                <a:gd name="connsiteX15" fmla="*/ 133710 w 826968"/>
                <a:gd name="connsiteY15" fmla="*/ 672082 h 1220257"/>
                <a:gd name="connsiteX16" fmla="*/ 336041 w 826968"/>
                <a:gd name="connsiteY16" fmla="*/ 217623 h 1220257"/>
                <a:gd name="connsiteX17" fmla="*/ 356823 w 826968"/>
                <a:gd name="connsiteY17" fmla="*/ 12547 h 1220257"/>
                <a:gd name="connsiteX18" fmla="*/ 355941 w 826968"/>
                <a:gd name="connsiteY18" fmla="*/ 5244 h 1220257"/>
                <a:gd name="connsiteX19" fmla="*/ 361622 w 826968"/>
                <a:gd name="connsiteY19" fmla="*/ 1828 h 1220257"/>
                <a:gd name="connsiteX20" fmla="*/ 361529 w 826968"/>
                <a:gd name="connsiteY20" fmla="*/ 1569 h 1220257"/>
                <a:gd name="connsiteX21" fmla="*/ 362055 w 826968"/>
                <a:gd name="connsiteY21" fmla="*/ 1567 h 1220257"/>
                <a:gd name="connsiteX22" fmla="*/ 362705 w 826968"/>
                <a:gd name="connsiteY22" fmla="*/ 1176 h 1220257"/>
                <a:gd name="connsiteX23" fmla="*/ 362844 w 826968"/>
                <a:gd name="connsiteY23" fmla="*/ 1565 h 1220257"/>
                <a:gd name="connsiteX24" fmla="*/ 805401 w 826968"/>
                <a:gd name="connsiteY24" fmla="*/ 0 h 1220257"/>
                <a:gd name="connsiteX0" fmla="*/ 809114 w 830681"/>
                <a:gd name="connsiteY0" fmla="*/ 0 h 1220257"/>
                <a:gd name="connsiteX1" fmla="*/ 823230 w 830681"/>
                <a:gd name="connsiteY1" fmla="*/ 13332 h 1220257"/>
                <a:gd name="connsiteX2" fmla="*/ 801664 w 830681"/>
                <a:gd name="connsiteY2" fmla="*/ 262324 h 1220257"/>
                <a:gd name="connsiteX3" fmla="*/ 611097 w 830681"/>
                <a:gd name="connsiteY3" fmla="*/ 790892 h 1220257"/>
                <a:gd name="connsiteX4" fmla="*/ 502482 w 830681"/>
                <a:gd name="connsiteY4" fmla="*/ 955973 h 1220257"/>
                <a:gd name="connsiteX5" fmla="*/ 506795 w 830681"/>
                <a:gd name="connsiteY5" fmla="*/ 971657 h 1220257"/>
                <a:gd name="connsiteX6" fmla="*/ 791469 w 830681"/>
                <a:gd name="connsiteY6" fmla="*/ 1190064 h 1220257"/>
                <a:gd name="connsiteX7" fmla="*/ 830681 w 830681"/>
                <a:gd name="connsiteY7" fmla="*/ 1220257 h 1220257"/>
                <a:gd name="connsiteX8" fmla="*/ 60961 w 830681"/>
                <a:gd name="connsiteY8" fmla="*/ 1039885 h 1220257"/>
                <a:gd name="connsiteX9" fmla="*/ 49590 w 830681"/>
                <a:gd name="connsiteY9" fmla="*/ 1024592 h 1220257"/>
                <a:gd name="connsiteX10" fmla="*/ 3713 w 830681"/>
                <a:gd name="connsiteY10" fmla="*/ 590130 h 1220257"/>
                <a:gd name="connsiteX11" fmla="*/ 4105 w 830681"/>
                <a:gd name="connsiteY11" fmla="*/ 586994 h 1220257"/>
                <a:gd name="connsiteX12" fmla="*/ 17437 w 830681"/>
                <a:gd name="connsiteY12" fmla="*/ 595228 h 1220257"/>
                <a:gd name="connsiteX13" fmla="*/ 120562 w 830681"/>
                <a:gd name="connsiteY13" fmla="*/ 674827 h 1220257"/>
                <a:gd name="connsiteX14" fmla="*/ 137423 w 830681"/>
                <a:gd name="connsiteY14" fmla="*/ 672082 h 1220257"/>
                <a:gd name="connsiteX15" fmla="*/ 339754 w 830681"/>
                <a:gd name="connsiteY15" fmla="*/ 217623 h 1220257"/>
                <a:gd name="connsiteX16" fmla="*/ 360536 w 830681"/>
                <a:gd name="connsiteY16" fmla="*/ 12547 h 1220257"/>
                <a:gd name="connsiteX17" fmla="*/ 359654 w 830681"/>
                <a:gd name="connsiteY17" fmla="*/ 5244 h 1220257"/>
                <a:gd name="connsiteX18" fmla="*/ 365335 w 830681"/>
                <a:gd name="connsiteY18" fmla="*/ 1828 h 1220257"/>
                <a:gd name="connsiteX19" fmla="*/ 365242 w 830681"/>
                <a:gd name="connsiteY19" fmla="*/ 1569 h 1220257"/>
                <a:gd name="connsiteX20" fmla="*/ 365768 w 830681"/>
                <a:gd name="connsiteY20" fmla="*/ 1567 h 1220257"/>
                <a:gd name="connsiteX21" fmla="*/ 366418 w 830681"/>
                <a:gd name="connsiteY21" fmla="*/ 1176 h 1220257"/>
                <a:gd name="connsiteX22" fmla="*/ 366557 w 830681"/>
                <a:gd name="connsiteY22" fmla="*/ 1565 h 1220257"/>
                <a:gd name="connsiteX23" fmla="*/ 809114 w 830681"/>
                <a:gd name="connsiteY23" fmla="*/ 0 h 1220257"/>
                <a:gd name="connsiteX0" fmla="*/ 809114 w 830681"/>
                <a:gd name="connsiteY0" fmla="*/ 0 h 1220257"/>
                <a:gd name="connsiteX1" fmla="*/ 823230 w 830681"/>
                <a:gd name="connsiteY1" fmla="*/ 13332 h 1220257"/>
                <a:gd name="connsiteX2" fmla="*/ 801664 w 830681"/>
                <a:gd name="connsiteY2" fmla="*/ 262324 h 1220257"/>
                <a:gd name="connsiteX3" fmla="*/ 611097 w 830681"/>
                <a:gd name="connsiteY3" fmla="*/ 790892 h 1220257"/>
                <a:gd name="connsiteX4" fmla="*/ 502482 w 830681"/>
                <a:gd name="connsiteY4" fmla="*/ 955973 h 1220257"/>
                <a:gd name="connsiteX5" fmla="*/ 506795 w 830681"/>
                <a:gd name="connsiteY5" fmla="*/ 971657 h 1220257"/>
                <a:gd name="connsiteX6" fmla="*/ 830681 w 830681"/>
                <a:gd name="connsiteY6" fmla="*/ 1220257 h 1220257"/>
                <a:gd name="connsiteX7" fmla="*/ 60961 w 830681"/>
                <a:gd name="connsiteY7" fmla="*/ 1039885 h 1220257"/>
                <a:gd name="connsiteX8" fmla="*/ 49590 w 830681"/>
                <a:gd name="connsiteY8" fmla="*/ 1024592 h 1220257"/>
                <a:gd name="connsiteX9" fmla="*/ 3713 w 830681"/>
                <a:gd name="connsiteY9" fmla="*/ 590130 h 1220257"/>
                <a:gd name="connsiteX10" fmla="*/ 4105 w 830681"/>
                <a:gd name="connsiteY10" fmla="*/ 586994 h 1220257"/>
                <a:gd name="connsiteX11" fmla="*/ 17437 w 830681"/>
                <a:gd name="connsiteY11" fmla="*/ 595228 h 1220257"/>
                <a:gd name="connsiteX12" fmla="*/ 120562 w 830681"/>
                <a:gd name="connsiteY12" fmla="*/ 674827 h 1220257"/>
                <a:gd name="connsiteX13" fmla="*/ 137423 w 830681"/>
                <a:gd name="connsiteY13" fmla="*/ 672082 h 1220257"/>
                <a:gd name="connsiteX14" fmla="*/ 339754 w 830681"/>
                <a:gd name="connsiteY14" fmla="*/ 217623 h 1220257"/>
                <a:gd name="connsiteX15" fmla="*/ 360536 w 830681"/>
                <a:gd name="connsiteY15" fmla="*/ 12547 h 1220257"/>
                <a:gd name="connsiteX16" fmla="*/ 359654 w 830681"/>
                <a:gd name="connsiteY16" fmla="*/ 5244 h 1220257"/>
                <a:gd name="connsiteX17" fmla="*/ 365335 w 830681"/>
                <a:gd name="connsiteY17" fmla="*/ 1828 h 1220257"/>
                <a:gd name="connsiteX18" fmla="*/ 365242 w 830681"/>
                <a:gd name="connsiteY18" fmla="*/ 1569 h 1220257"/>
                <a:gd name="connsiteX19" fmla="*/ 365768 w 830681"/>
                <a:gd name="connsiteY19" fmla="*/ 1567 h 1220257"/>
                <a:gd name="connsiteX20" fmla="*/ 366418 w 830681"/>
                <a:gd name="connsiteY20" fmla="*/ 1176 h 1220257"/>
                <a:gd name="connsiteX21" fmla="*/ 366557 w 830681"/>
                <a:gd name="connsiteY21" fmla="*/ 1565 h 1220257"/>
                <a:gd name="connsiteX22" fmla="*/ 809114 w 830681"/>
                <a:gd name="connsiteY22" fmla="*/ 0 h 1220257"/>
                <a:gd name="connsiteX0" fmla="*/ 809114 w 830681"/>
                <a:gd name="connsiteY0" fmla="*/ 0 h 1220257"/>
                <a:gd name="connsiteX1" fmla="*/ 823230 w 830681"/>
                <a:gd name="connsiteY1" fmla="*/ 13332 h 1220257"/>
                <a:gd name="connsiteX2" fmla="*/ 801664 w 830681"/>
                <a:gd name="connsiteY2" fmla="*/ 262324 h 1220257"/>
                <a:gd name="connsiteX3" fmla="*/ 611097 w 830681"/>
                <a:gd name="connsiteY3" fmla="*/ 790892 h 1220257"/>
                <a:gd name="connsiteX4" fmla="*/ 502482 w 830681"/>
                <a:gd name="connsiteY4" fmla="*/ 955973 h 1220257"/>
                <a:gd name="connsiteX5" fmla="*/ 506795 w 830681"/>
                <a:gd name="connsiteY5" fmla="*/ 971657 h 1220257"/>
                <a:gd name="connsiteX6" fmla="*/ 830681 w 830681"/>
                <a:gd name="connsiteY6" fmla="*/ 1220257 h 1220257"/>
                <a:gd name="connsiteX7" fmla="*/ 60961 w 830681"/>
                <a:gd name="connsiteY7" fmla="*/ 1039885 h 1220257"/>
                <a:gd name="connsiteX8" fmla="*/ 49590 w 830681"/>
                <a:gd name="connsiteY8" fmla="*/ 1024592 h 1220257"/>
                <a:gd name="connsiteX9" fmla="*/ 3713 w 830681"/>
                <a:gd name="connsiteY9" fmla="*/ 590130 h 1220257"/>
                <a:gd name="connsiteX10" fmla="*/ 4105 w 830681"/>
                <a:gd name="connsiteY10" fmla="*/ 586994 h 1220257"/>
                <a:gd name="connsiteX11" fmla="*/ 17437 w 830681"/>
                <a:gd name="connsiteY11" fmla="*/ 595228 h 1220257"/>
                <a:gd name="connsiteX12" fmla="*/ 120562 w 830681"/>
                <a:gd name="connsiteY12" fmla="*/ 674827 h 1220257"/>
                <a:gd name="connsiteX13" fmla="*/ 137423 w 830681"/>
                <a:gd name="connsiteY13" fmla="*/ 672082 h 1220257"/>
                <a:gd name="connsiteX14" fmla="*/ 339754 w 830681"/>
                <a:gd name="connsiteY14" fmla="*/ 217623 h 1220257"/>
                <a:gd name="connsiteX15" fmla="*/ 360536 w 830681"/>
                <a:gd name="connsiteY15" fmla="*/ 12547 h 1220257"/>
                <a:gd name="connsiteX16" fmla="*/ 359654 w 830681"/>
                <a:gd name="connsiteY16" fmla="*/ 5244 h 1220257"/>
                <a:gd name="connsiteX17" fmla="*/ 365335 w 830681"/>
                <a:gd name="connsiteY17" fmla="*/ 1828 h 1220257"/>
                <a:gd name="connsiteX18" fmla="*/ 365242 w 830681"/>
                <a:gd name="connsiteY18" fmla="*/ 1569 h 1220257"/>
                <a:gd name="connsiteX19" fmla="*/ 365768 w 830681"/>
                <a:gd name="connsiteY19" fmla="*/ 1567 h 1220257"/>
                <a:gd name="connsiteX20" fmla="*/ 366418 w 830681"/>
                <a:gd name="connsiteY20" fmla="*/ 1176 h 1220257"/>
                <a:gd name="connsiteX21" fmla="*/ 366557 w 830681"/>
                <a:gd name="connsiteY21" fmla="*/ 1565 h 1220257"/>
                <a:gd name="connsiteX22" fmla="*/ 809114 w 830681"/>
                <a:gd name="connsiteY22" fmla="*/ 0 h 1220257"/>
                <a:gd name="connsiteX0" fmla="*/ 805401 w 826968"/>
                <a:gd name="connsiteY0" fmla="*/ 0 h 1220257"/>
                <a:gd name="connsiteX1" fmla="*/ 819517 w 826968"/>
                <a:gd name="connsiteY1" fmla="*/ 13332 h 1220257"/>
                <a:gd name="connsiteX2" fmla="*/ 797951 w 826968"/>
                <a:gd name="connsiteY2" fmla="*/ 262324 h 1220257"/>
                <a:gd name="connsiteX3" fmla="*/ 607384 w 826968"/>
                <a:gd name="connsiteY3" fmla="*/ 790892 h 1220257"/>
                <a:gd name="connsiteX4" fmla="*/ 498769 w 826968"/>
                <a:gd name="connsiteY4" fmla="*/ 955973 h 1220257"/>
                <a:gd name="connsiteX5" fmla="*/ 503082 w 826968"/>
                <a:gd name="connsiteY5" fmla="*/ 971657 h 1220257"/>
                <a:gd name="connsiteX6" fmla="*/ 826968 w 826968"/>
                <a:gd name="connsiteY6" fmla="*/ 1220257 h 1220257"/>
                <a:gd name="connsiteX7" fmla="*/ 57248 w 826968"/>
                <a:gd name="connsiteY7" fmla="*/ 1039885 h 1220257"/>
                <a:gd name="connsiteX8" fmla="*/ 45877 w 826968"/>
                <a:gd name="connsiteY8" fmla="*/ 1024592 h 1220257"/>
                <a:gd name="connsiteX9" fmla="*/ 0 w 826968"/>
                <a:gd name="connsiteY9" fmla="*/ 590130 h 1220257"/>
                <a:gd name="connsiteX10" fmla="*/ 392 w 826968"/>
                <a:gd name="connsiteY10" fmla="*/ 586994 h 1220257"/>
                <a:gd name="connsiteX11" fmla="*/ 13724 w 826968"/>
                <a:gd name="connsiteY11" fmla="*/ 595228 h 1220257"/>
                <a:gd name="connsiteX12" fmla="*/ 116849 w 826968"/>
                <a:gd name="connsiteY12" fmla="*/ 674827 h 1220257"/>
                <a:gd name="connsiteX13" fmla="*/ 133710 w 826968"/>
                <a:gd name="connsiteY13" fmla="*/ 672082 h 1220257"/>
                <a:gd name="connsiteX14" fmla="*/ 336041 w 826968"/>
                <a:gd name="connsiteY14" fmla="*/ 217623 h 1220257"/>
                <a:gd name="connsiteX15" fmla="*/ 356823 w 826968"/>
                <a:gd name="connsiteY15" fmla="*/ 12547 h 1220257"/>
                <a:gd name="connsiteX16" fmla="*/ 355941 w 826968"/>
                <a:gd name="connsiteY16" fmla="*/ 5244 h 1220257"/>
                <a:gd name="connsiteX17" fmla="*/ 361622 w 826968"/>
                <a:gd name="connsiteY17" fmla="*/ 1828 h 1220257"/>
                <a:gd name="connsiteX18" fmla="*/ 361529 w 826968"/>
                <a:gd name="connsiteY18" fmla="*/ 1569 h 1220257"/>
                <a:gd name="connsiteX19" fmla="*/ 362055 w 826968"/>
                <a:gd name="connsiteY19" fmla="*/ 1567 h 1220257"/>
                <a:gd name="connsiteX20" fmla="*/ 362705 w 826968"/>
                <a:gd name="connsiteY20" fmla="*/ 1176 h 1220257"/>
                <a:gd name="connsiteX21" fmla="*/ 362844 w 826968"/>
                <a:gd name="connsiteY21" fmla="*/ 1565 h 1220257"/>
                <a:gd name="connsiteX22" fmla="*/ 805401 w 826968"/>
                <a:gd name="connsiteY22" fmla="*/ 0 h 1220257"/>
                <a:gd name="connsiteX0" fmla="*/ 805401 w 826968"/>
                <a:gd name="connsiteY0" fmla="*/ 0 h 1220257"/>
                <a:gd name="connsiteX1" fmla="*/ 819517 w 826968"/>
                <a:gd name="connsiteY1" fmla="*/ 13332 h 1220257"/>
                <a:gd name="connsiteX2" fmla="*/ 797951 w 826968"/>
                <a:gd name="connsiteY2" fmla="*/ 262324 h 1220257"/>
                <a:gd name="connsiteX3" fmla="*/ 607384 w 826968"/>
                <a:gd name="connsiteY3" fmla="*/ 790892 h 1220257"/>
                <a:gd name="connsiteX4" fmla="*/ 498769 w 826968"/>
                <a:gd name="connsiteY4" fmla="*/ 955973 h 1220257"/>
                <a:gd name="connsiteX5" fmla="*/ 503082 w 826968"/>
                <a:gd name="connsiteY5" fmla="*/ 971657 h 1220257"/>
                <a:gd name="connsiteX6" fmla="*/ 826968 w 826968"/>
                <a:gd name="connsiteY6" fmla="*/ 1220257 h 1220257"/>
                <a:gd name="connsiteX7" fmla="*/ 57248 w 826968"/>
                <a:gd name="connsiteY7" fmla="*/ 1039885 h 1220257"/>
                <a:gd name="connsiteX8" fmla="*/ 45877 w 826968"/>
                <a:gd name="connsiteY8" fmla="*/ 1024592 h 1220257"/>
                <a:gd name="connsiteX9" fmla="*/ 0 w 826968"/>
                <a:gd name="connsiteY9" fmla="*/ 590130 h 1220257"/>
                <a:gd name="connsiteX10" fmla="*/ 392 w 826968"/>
                <a:gd name="connsiteY10" fmla="*/ 586994 h 1220257"/>
                <a:gd name="connsiteX11" fmla="*/ 13724 w 826968"/>
                <a:gd name="connsiteY11" fmla="*/ 595228 h 1220257"/>
                <a:gd name="connsiteX12" fmla="*/ 116849 w 826968"/>
                <a:gd name="connsiteY12" fmla="*/ 674827 h 1220257"/>
                <a:gd name="connsiteX13" fmla="*/ 133710 w 826968"/>
                <a:gd name="connsiteY13" fmla="*/ 672082 h 1220257"/>
                <a:gd name="connsiteX14" fmla="*/ 336041 w 826968"/>
                <a:gd name="connsiteY14" fmla="*/ 217623 h 1220257"/>
                <a:gd name="connsiteX15" fmla="*/ 356823 w 826968"/>
                <a:gd name="connsiteY15" fmla="*/ 12547 h 1220257"/>
                <a:gd name="connsiteX16" fmla="*/ 355941 w 826968"/>
                <a:gd name="connsiteY16" fmla="*/ 5244 h 1220257"/>
                <a:gd name="connsiteX17" fmla="*/ 361622 w 826968"/>
                <a:gd name="connsiteY17" fmla="*/ 1828 h 1220257"/>
                <a:gd name="connsiteX18" fmla="*/ 361529 w 826968"/>
                <a:gd name="connsiteY18" fmla="*/ 1569 h 1220257"/>
                <a:gd name="connsiteX19" fmla="*/ 362055 w 826968"/>
                <a:gd name="connsiteY19" fmla="*/ 1567 h 1220257"/>
                <a:gd name="connsiteX20" fmla="*/ 362705 w 826968"/>
                <a:gd name="connsiteY20" fmla="*/ 1176 h 1220257"/>
                <a:gd name="connsiteX21" fmla="*/ 362844 w 826968"/>
                <a:gd name="connsiteY21" fmla="*/ 1565 h 1220257"/>
                <a:gd name="connsiteX22" fmla="*/ 805401 w 826968"/>
                <a:gd name="connsiteY22" fmla="*/ 0 h 1220257"/>
                <a:gd name="connsiteX0" fmla="*/ 805401 w 826968"/>
                <a:gd name="connsiteY0" fmla="*/ 0 h 1220257"/>
                <a:gd name="connsiteX1" fmla="*/ 819517 w 826968"/>
                <a:gd name="connsiteY1" fmla="*/ 13332 h 1220257"/>
                <a:gd name="connsiteX2" fmla="*/ 797951 w 826968"/>
                <a:gd name="connsiteY2" fmla="*/ 262324 h 1220257"/>
                <a:gd name="connsiteX3" fmla="*/ 607384 w 826968"/>
                <a:gd name="connsiteY3" fmla="*/ 790892 h 1220257"/>
                <a:gd name="connsiteX4" fmla="*/ 498769 w 826968"/>
                <a:gd name="connsiteY4" fmla="*/ 955973 h 1220257"/>
                <a:gd name="connsiteX5" fmla="*/ 503082 w 826968"/>
                <a:gd name="connsiteY5" fmla="*/ 971657 h 1220257"/>
                <a:gd name="connsiteX6" fmla="*/ 826968 w 826968"/>
                <a:gd name="connsiteY6" fmla="*/ 1220257 h 1220257"/>
                <a:gd name="connsiteX7" fmla="*/ 57248 w 826968"/>
                <a:gd name="connsiteY7" fmla="*/ 1039885 h 1220257"/>
                <a:gd name="connsiteX8" fmla="*/ 45877 w 826968"/>
                <a:gd name="connsiteY8" fmla="*/ 1024592 h 1220257"/>
                <a:gd name="connsiteX9" fmla="*/ 0 w 826968"/>
                <a:gd name="connsiteY9" fmla="*/ 590130 h 1220257"/>
                <a:gd name="connsiteX10" fmla="*/ 392 w 826968"/>
                <a:gd name="connsiteY10" fmla="*/ 586994 h 1220257"/>
                <a:gd name="connsiteX11" fmla="*/ 13724 w 826968"/>
                <a:gd name="connsiteY11" fmla="*/ 595228 h 1220257"/>
                <a:gd name="connsiteX12" fmla="*/ 116849 w 826968"/>
                <a:gd name="connsiteY12" fmla="*/ 674827 h 1220257"/>
                <a:gd name="connsiteX13" fmla="*/ 133710 w 826968"/>
                <a:gd name="connsiteY13" fmla="*/ 672082 h 1220257"/>
                <a:gd name="connsiteX14" fmla="*/ 336041 w 826968"/>
                <a:gd name="connsiteY14" fmla="*/ 217623 h 1220257"/>
                <a:gd name="connsiteX15" fmla="*/ 356823 w 826968"/>
                <a:gd name="connsiteY15" fmla="*/ 12547 h 1220257"/>
                <a:gd name="connsiteX16" fmla="*/ 355941 w 826968"/>
                <a:gd name="connsiteY16" fmla="*/ 5244 h 1220257"/>
                <a:gd name="connsiteX17" fmla="*/ 361622 w 826968"/>
                <a:gd name="connsiteY17" fmla="*/ 1828 h 1220257"/>
                <a:gd name="connsiteX18" fmla="*/ 361529 w 826968"/>
                <a:gd name="connsiteY18" fmla="*/ 1569 h 1220257"/>
                <a:gd name="connsiteX19" fmla="*/ 362055 w 826968"/>
                <a:gd name="connsiteY19" fmla="*/ 1567 h 1220257"/>
                <a:gd name="connsiteX20" fmla="*/ 362705 w 826968"/>
                <a:gd name="connsiteY20" fmla="*/ 1176 h 1220257"/>
                <a:gd name="connsiteX21" fmla="*/ 362844 w 826968"/>
                <a:gd name="connsiteY21" fmla="*/ 1565 h 1220257"/>
                <a:gd name="connsiteX22" fmla="*/ 805401 w 826968"/>
                <a:gd name="connsiteY22" fmla="*/ 0 h 1220257"/>
                <a:gd name="connsiteX0" fmla="*/ 805401 w 826968"/>
                <a:gd name="connsiteY0" fmla="*/ 0 h 1220257"/>
                <a:gd name="connsiteX1" fmla="*/ 819517 w 826968"/>
                <a:gd name="connsiteY1" fmla="*/ 13332 h 1220257"/>
                <a:gd name="connsiteX2" fmla="*/ 797951 w 826968"/>
                <a:gd name="connsiteY2" fmla="*/ 262324 h 1220257"/>
                <a:gd name="connsiteX3" fmla="*/ 607384 w 826968"/>
                <a:gd name="connsiteY3" fmla="*/ 790892 h 1220257"/>
                <a:gd name="connsiteX4" fmla="*/ 498769 w 826968"/>
                <a:gd name="connsiteY4" fmla="*/ 955973 h 1220257"/>
                <a:gd name="connsiteX5" fmla="*/ 503082 w 826968"/>
                <a:gd name="connsiteY5" fmla="*/ 971657 h 1220257"/>
                <a:gd name="connsiteX6" fmla="*/ 826968 w 826968"/>
                <a:gd name="connsiteY6" fmla="*/ 1220257 h 1220257"/>
                <a:gd name="connsiteX7" fmla="*/ 57248 w 826968"/>
                <a:gd name="connsiteY7" fmla="*/ 1039885 h 1220257"/>
                <a:gd name="connsiteX8" fmla="*/ 45877 w 826968"/>
                <a:gd name="connsiteY8" fmla="*/ 1024592 h 1220257"/>
                <a:gd name="connsiteX9" fmla="*/ 0 w 826968"/>
                <a:gd name="connsiteY9" fmla="*/ 590130 h 1220257"/>
                <a:gd name="connsiteX10" fmla="*/ 392 w 826968"/>
                <a:gd name="connsiteY10" fmla="*/ 586994 h 1220257"/>
                <a:gd name="connsiteX11" fmla="*/ 13724 w 826968"/>
                <a:gd name="connsiteY11" fmla="*/ 595228 h 1220257"/>
                <a:gd name="connsiteX12" fmla="*/ 116849 w 826968"/>
                <a:gd name="connsiteY12" fmla="*/ 674827 h 1220257"/>
                <a:gd name="connsiteX13" fmla="*/ 133710 w 826968"/>
                <a:gd name="connsiteY13" fmla="*/ 672082 h 1220257"/>
                <a:gd name="connsiteX14" fmla="*/ 336041 w 826968"/>
                <a:gd name="connsiteY14" fmla="*/ 217623 h 1220257"/>
                <a:gd name="connsiteX15" fmla="*/ 356823 w 826968"/>
                <a:gd name="connsiteY15" fmla="*/ 12547 h 1220257"/>
                <a:gd name="connsiteX16" fmla="*/ 355941 w 826968"/>
                <a:gd name="connsiteY16" fmla="*/ 5244 h 1220257"/>
                <a:gd name="connsiteX17" fmla="*/ 361622 w 826968"/>
                <a:gd name="connsiteY17" fmla="*/ 1828 h 1220257"/>
                <a:gd name="connsiteX18" fmla="*/ 361529 w 826968"/>
                <a:gd name="connsiteY18" fmla="*/ 1569 h 1220257"/>
                <a:gd name="connsiteX19" fmla="*/ 362055 w 826968"/>
                <a:gd name="connsiteY19" fmla="*/ 1567 h 1220257"/>
                <a:gd name="connsiteX20" fmla="*/ 362705 w 826968"/>
                <a:gd name="connsiteY20" fmla="*/ 1176 h 1220257"/>
                <a:gd name="connsiteX21" fmla="*/ 362844 w 826968"/>
                <a:gd name="connsiteY21" fmla="*/ 1565 h 1220257"/>
                <a:gd name="connsiteX22" fmla="*/ 805401 w 826968"/>
                <a:gd name="connsiteY22" fmla="*/ 0 h 1220257"/>
                <a:gd name="connsiteX0" fmla="*/ 805401 w 826968"/>
                <a:gd name="connsiteY0" fmla="*/ 0 h 1220257"/>
                <a:gd name="connsiteX1" fmla="*/ 819517 w 826968"/>
                <a:gd name="connsiteY1" fmla="*/ 13332 h 1220257"/>
                <a:gd name="connsiteX2" fmla="*/ 797951 w 826968"/>
                <a:gd name="connsiteY2" fmla="*/ 262324 h 1220257"/>
                <a:gd name="connsiteX3" fmla="*/ 607384 w 826968"/>
                <a:gd name="connsiteY3" fmla="*/ 790892 h 1220257"/>
                <a:gd name="connsiteX4" fmla="*/ 498769 w 826968"/>
                <a:gd name="connsiteY4" fmla="*/ 955973 h 1220257"/>
                <a:gd name="connsiteX5" fmla="*/ 503082 w 826968"/>
                <a:gd name="connsiteY5" fmla="*/ 971657 h 1220257"/>
                <a:gd name="connsiteX6" fmla="*/ 826968 w 826968"/>
                <a:gd name="connsiteY6" fmla="*/ 1220257 h 1220257"/>
                <a:gd name="connsiteX7" fmla="*/ 57248 w 826968"/>
                <a:gd name="connsiteY7" fmla="*/ 1039885 h 1220257"/>
                <a:gd name="connsiteX8" fmla="*/ 45877 w 826968"/>
                <a:gd name="connsiteY8" fmla="*/ 1024592 h 1220257"/>
                <a:gd name="connsiteX9" fmla="*/ 0 w 826968"/>
                <a:gd name="connsiteY9" fmla="*/ 590130 h 1220257"/>
                <a:gd name="connsiteX10" fmla="*/ 392 w 826968"/>
                <a:gd name="connsiteY10" fmla="*/ 586994 h 1220257"/>
                <a:gd name="connsiteX11" fmla="*/ 13724 w 826968"/>
                <a:gd name="connsiteY11" fmla="*/ 595228 h 1220257"/>
                <a:gd name="connsiteX12" fmla="*/ 116849 w 826968"/>
                <a:gd name="connsiteY12" fmla="*/ 674827 h 1220257"/>
                <a:gd name="connsiteX13" fmla="*/ 133710 w 826968"/>
                <a:gd name="connsiteY13" fmla="*/ 672082 h 1220257"/>
                <a:gd name="connsiteX14" fmla="*/ 336041 w 826968"/>
                <a:gd name="connsiteY14" fmla="*/ 217623 h 1220257"/>
                <a:gd name="connsiteX15" fmla="*/ 356823 w 826968"/>
                <a:gd name="connsiteY15" fmla="*/ 12547 h 1220257"/>
                <a:gd name="connsiteX16" fmla="*/ 355941 w 826968"/>
                <a:gd name="connsiteY16" fmla="*/ 5244 h 1220257"/>
                <a:gd name="connsiteX17" fmla="*/ 361622 w 826968"/>
                <a:gd name="connsiteY17" fmla="*/ 1828 h 1220257"/>
                <a:gd name="connsiteX18" fmla="*/ 361529 w 826968"/>
                <a:gd name="connsiteY18" fmla="*/ 1569 h 1220257"/>
                <a:gd name="connsiteX19" fmla="*/ 362055 w 826968"/>
                <a:gd name="connsiteY19" fmla="*/ 1567 h 1220257"/>
                <a:gd name="connsiteX20" fmla="*/ 362705 w 826968"/>
                <a:gd name="connsiteY20" fmla="*/ 1176 h 1220257"/>
                <a:gd name="connsiteX21" fmla="*/ 362844 w 826968"/>
                <a:gd name="connsiteY21" fmla="*/ 1565 h 1220257"/>
                <a:gd name="connsiteX22" fmla="*/ 805401 w 826968"/>
                <a:gd name="connsiteY22" fmla="*/ 0 h 1220257"/>
                <a:gd name="connsiteX0" fmla="*/ 805401 w 826968"/>
                <a:gd name="connsiteY0" fmla="*/ 0 h 1220257"/>
                <a:gd name="connsiteX1" fmla="*/ 819517 w 826968"/>
                <a:gd name="connsiteY1" fmla="*/ 13332 h 1220257"/>
                <a:gd name="connsiteX2" fmla="*/ 797951 w 826968"/>
                <a:gd name="connsiteY2" fmla="*/ 262324 h 1220257"/>
                <a:gd name="connsiteX3" fmla="*/ 607384 w 826968"/>
                <a:gd name="connsiteY3" fmla="*/ 790892 h 1220257"/>
                <a:gd name="connsiteX4" fmla="*/ 498769 w 826968"/>
                <a:gd name="connsiteY4" fmla="*/ 955973 h 1220257"/>
                <a:gd name="connsiteX5" fmla="*/ 503082 w 826968"/>
                <a:gd name="connsiteY5" fmla="*/ 971657 h 1220257"/>
                <a:gd name="connsiteX6" fmla="*/ 826968 w 826968"/>
                <a:gd name="connsiteY6" fmla="*/ 1220257 h 1220257"/>
                <a:gd name="connsiteX7" fmla="*/ 57248 w 826968"/>
                <a:gd name="connsiteY7" fmla="*/ 1039885 h 1220257"/>
                <a:gd name="connsiteX8" fmla="*/ 45877 w 826968"/>
                <a:gd name="connsiteY8" fmla="*/ 1024592 h 1220257"/>
                <a:gd name="connsiteX9" fmla="*/ 0 w 826968"/>
                <a:gd name="connsiteY9" fmla="*/ 590130 h 1220257"/>
                <a:gd name="connsiteX10" fmla="*/ 392 w 826968"/>
                <a:gd name="connsiteY10" fmla="*/ 586994 h 1220257"/>
                <a:gd name="connsiteX11" fmla="*/ 13724 w 826968"/>
                <a:gd name="connsiteY11" fmla="*/ 595228 h 1220257"/>
                <a:gd name="connsiteX12" fmla="*/ 116849 w 826968"/>
                <a:gd name="connsiteY12" fmla="*/ 674827 h 1220257"/>
                <a:gd name="connsiteX13" fmla="*/ 133710 w 826968"/>
                <a:gd name="connsiteY13" fmla="*/ 672082 h 1220257"/>
                <a:gd name="connsiteX14" fmla="*/ 336041 w 826968"/>
                <a:gd name="connsiteY14" fmla="*/ 217623 h 1220257"/>
                <a:gd name="connsiteX15" fmla="*/ 356823 w 826968"/>
                <a:gd name="connsiteY15" fmla="*/ 12547 h 1220257"/>
                <a:gd name="connsiteX16" fmla="*/ 355941 w 826968"/>
                <a:gd name="connsiteY16" fmla="*/ 5244 h 1220257"/>
                <a:gd name="connsiteX17" fmla="*/ 361622 w 826968"/>
                <a:gd name="connsiteY17" fmla="*/ 1828 h 1220257"/>
                <a:gd name="connsiteX18" fmla="*/ 361529 w 826968"/>
                <a:gd name="connsiteY18" fmla="*/ 1569 h 1220257"/>
                <a:gd name="connsiteX19" fmla="*/ 362055 w 826968"/>
                <a:gd name="connsiteY19" fmla="*/ 1567 h 1220257"/>
                <a:gd name="connsiteX20" fmla="*/ 362705 w 826968"/>
                <a:gd name="connsiteY20" fmla="*/ 1176 h 1220257"/>
                <a:gd name="connsiteX21" fmla="*/ 362844 w 826968"/>
                <a:gd name="connsiteY21" fmla="*/ 1565 h 1220257"/>
                <a:gd name="connsiteX22" fmla="*/ 805401 w 826968"/>
                <a:gd name="connsiteY22" fmla="*/ 0 h 1220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6968" h="1220257">
                  <a:moveTo>
                    <a:pt x="805401" y="0"/>
                  </a:moveTo>
                  <a:cubicBezTo>
                    <a:pt x="815988" y="0"/>
                    <a:pt x="819517" y="1961"/>
                    <a:pt x="819517" y="13332"/>
                  </a:cubicBezTo>
                  <a:cubicBezTo>
                    <a:pt x="819125" y="96852"/>
                    <a:pt x="811675" y="179980"/>
                    <a:pt x="797951" y="262324"/>
                  </a:cubicBezTo>
                  <a:cubicBezTo>
                    <a:pt x="763814" y="497828"/>
                    <a:pt x="663335" y="680154"/>
                    <a:pt x="607384" y="790892"/>
                  </a:cubicBezTo>
                  <a:cubicBezTo>
                    <a:pt x="573270" y="847357"/>
                    <a:pt x="539156" y="903821"/>
                    <a:pt x="498769" y="955973"/>
                  </a:cubicBezTo>
                  <a:cubicBezTo>
                    <a:pt x="491711" y="964991"/>
                    <a:pt x="497592" y="967343"/>
                    <a:pt x="503082" y="971657"/>
                  </a:cubicBezTo>
                  <a:lnTo>
                    <a:pt x="826968" y="1220257"/>
                  </a:lnTo>
                  <a:cubicBezTo>
                    <a:pt x="676000" y="1192793"/>
                    <a:pt x="204593" y="1088220"/>
                    <a:pt x="57248" y="1039885"/>
                  </a:cubicBezTo>
                  <a:cubicBezTo>
                    <a:pt x="42256" y="1034967"/>
                    <a:pt x="45877" y="1039306"/>
                    <a:pt x="45877" y="1024592"/>
                  </a:cubicBezTo>
                  <a:cubicBezTo>
                    <a:pt x="40387" y="878726"/>
                    <a:pt x="26271" y="733644"/>
                    <a:pt x="0" y="590130"/>
                  </a:cubicBezTo>
                  <a:cubicBezTo>
                    <a:pt x="0" y="589347"/>
                    <a:pt x="0" y="588170"/>
                    <a:pt x="392" y="586994"/>
                  </a:cubicBezTo>
                  <a:cubicBezTo>
                    <a:pt x="6274" y="587386"/>
                    <a:pt x="9802" y="592091"/>
                    <a:pt x="13724" y="595228"/>
                  </a:cubicBezTo>
                  <a:cubicBezTo>
                    <a:pt x="48230" y="621500"/>
                    <a:pt x="82736" y="647771"/>
                    <a:pt x="116849" y="674827"/>
                  </a:cubicBezTo>
                  <a:cubicBezTo>
                    <a:pt x="124692" y="681101"/>
                    <a:pt x="128221" y="679533"/>
                    <a:pt x="133710" y="672082"/>
                  </a:cubicBezTo>
                  <a:cubicBezTo>
                    <a:pt x="235268" y="535627"/>
                    <a:pt x="303104" y="384271"/>
                    <a:pt x="336041" y="217623"/>
                  </a:cubicBezTo>
                  <a:cubicBezTo>
                    <a:pt x="349373" y="150179"/>
                    <a:pt x="356431" y="81560"/>
                    <a:pt x="356823" y="12547"/>
                  </a:cubicBezTo>
                  <a:cubicBezTo>
                    <a:pt x="356823" y="10587"/>
                    <a:pt x="355745" y="7646"/>
                    <a:pt x="355941" y="5244"/>
                  </a:cubicBezTo>
                  <a:lnTo>
                    <a:pt x="361622" y="1828"/>
                  </a:lnTo>
                  <a:cubicBezTo>
                    <a:pt x="361591" y="1742"/>
                    <a:pt x="361560" y="1655"/>
                    <a:pt x="361529" y="1569"/>
                  </a:cubicBezTo>
                  <a:lnTo>
                    <a:pt x="362055" y="1567"/>
                  </a:lnTo>
                  <a:lnTo>
                    <a:pt x="362705" y="1176"/>
                  </a:lnTo>
                  <a:cubicBezTo>
                    <a:pt x="362751" y="1306"/>
                    <a:pt x="362798" y="1435"/>
                    <a:pt x="362844" y="1565"/>
                  </a:cubicBezTo>
                  <a:lnTo>
                    <a:pt x="805401" y="0"/>
                  </a:lnTo>
                  <a:close/>
                </a:path>
              </a:pathLst>
            </a:custGeom>
            <a:solidFill>
              <a:schemeClr val="accent3"/>
            </a:solidFill>
            <a:ln w="7229" cap="flat">
              <a:noFill/>
              <a:prstDash val="solid"/>
              <a:miter/>
            </a:ln>
          </p:spPr>
          <p:txBody>
            <a:bodyPr wrap="square" rtlCol="0" anchor="ctr">
              <a:noAutofit/>
            </a:bodyPr>
            <a:lstStyle/>
            <a:p>
              <a:endParaRPr lang="en-US">
                <a:cs typeface="B Nazanin" panose="00000700000000000000" pitchFamily="2" charset="-78"/>
              </a:endParaRPr>
            </a:p>
          </p:txBody>
        </p:sp>
        <p:sp>
          <p:nvSpPr>
            <p:cNvPr id="7" name="Freeform: Shape 26">
              <a:extLst>
                <a:ext uri="{FF2B5EF4-FFF2-40B4-BE49-F238E27FC236}">
                  <a16:creationId xmlns:a16="http://schemas.microsoft.com/office/drawing/2014/main" id="{CD1D0ECC-A6E0-4C05-A7FB-2A7A25120CC3}"/>
                </a:ext>
              </a:extLst>
            </p:cNvPr>
            <p:cNvSpPr/>
            <p:nvPr/>
          </p:nvSpPr>
          <p:spPr>
            <a:xfrm rot="11660500">
              <a:off x="2889852" y="312302"/>
              <a:ext cx="1617593" cy="2386888"/>
            </a:xfrm>
            <a:custGeom>
              <a:avLst/>
              <a:gdLst>
                <a:gd name="connsiteX0" fmla="*/ 805401 w 826968"/>
                <a:gd name="connsiteY0" fmla="*/ 0 h 1220257"/>
                <a:gd name="connsiteX1" fmla="*/ 819517 w 826968"/>
                <a:gd name="connsiteY1" fmla="*/ 13332 h 1220257"/>
                <a:gd name="connsiteX2" fmla="*/ 797951 w 826968"/>
                <a:gd name="connsiteY2" fmla="*/ 262324 h 1220257"/>
                <a:gd name="connsiteX3" fmla="*/ 748545 w 826968"/>
                <a:gd name="connsiteY3" fmla="*/ 468968 h 1220257"/>
                <a:gd name="connsiteX4" fmla="*/ 708549 w 826968"/>
                <a:gd name="connsiteY4" fmla="*/ 580328 h 1220257"/>
                <a:gd name="connsiteX5" fmla="*/ 705412 w 826968"/>
                <a:gd name="connsiteY5" fmla="*/ 584642 h 1220257"/>
                <a:gd name="connsiteX6" fmla="*/ 705412 w 826968"/>
                <a:gd name="connsiteY6" fmla="*/ 584642 h 1220257"/>
                <a:gd name="connsiteX7" fmla="*/ 702276 w 826968"/>
                <a:gd name="connsiteY7" fmla="*/ 600326 h 1220257"/>
                <a:gd name="connsiteX8" fmla="*/ 607384 w 826968"/>
                <a:gd name="connsiteY8" fmla="*/ 790892 h 1220257"/>
                <a:gd name="connsiteX9" fmla="*/ 498769 w 826968"/>
                <a:gd name="connsiteY9" fmla="*/ 955973 h 1220257"/>
                <a:gd name="connsiteX10" fmla="*/ 503082 w 826968"/>
                <a:gd name="connsiteY10" fmla="*/ 971657 h 1220257"/>
                <a:gd name="connsiteX11" fmla="*/ 787756 w 826968"/>
                <a:gd name="connsiteY11" fmla="*/ 1190064 h 1220257"/>
                <a:gd name="connsiteX12" fmla="*/ 826968 w 826968"/>
                <a:gd name="connsiteY12" fmla="*/ 1220257 h 1220257"/>
                <a:gd name="connsiteX13" fmla="*/ 773248 w 826968"/>
                <a:gd name="connsiteY13" fmla="*/ 1211238 h 1220257"/>
                <a:gd name="connsiteX14" fmla="*/ 230563 w 826968"/>
                <a:gd name="connsiteY14" fmla="*/ 1088114 h 1220257"/>
                <a:gd name="connsiteX15" fmla="*/ 57248 w 826968"/>
                <a:gd name="connsiteY15" fmla="*/ 1039885 h 1220257"/>
                <a:gd name="connsiteX16" fmla="*/ 45877 w 826968"/>
                <a:gd name="connsiteY16" fmla="*/ 1024592 h 1220257"/>
                <a:gd name="connsiteX17" fmla="*/ 0 w 826968"/>
                <a:gd name="connsiteY17" fmla="*/ 590130 h 1220257"/>
                <a:gd name="connsiteX18" fmla="*/ 392 w 826968"/>
                <a:gd name="connsiteY18" fmla="*/ 586994 h 1220257"/>
                <a:gd name="connsiteX19" fmla="*/ 13724 w 826968"/>
                <a:gd name="connsiteY19" fmla="*/ 595228 h 1220257"/>
                <a:gd name="connsiteX20" fmla="*/ 116849 w 826968"/>
                <a:gd name="connsiteY20" fmla="*/ 674827 h 1220257"/>
                <a:gd name="connsiteX21" fmla="*/ 133710 w 826968"/>
                <a:gd name="connsiteY21" fmla="*/ 672082 h 1220257"/>
                <a:gd name="connsiteX22" fmla="*/ 336041 w 826968"/>
                <a:gd name="connsiteY22" fmla="*/ 217623 h 1220257"/>
                <a:gd name="connsiteX23" fmla="*/ 356823 w 826968"/>
                <a:gd name="connsiteY23" fmla="*/ 12547 h 1220257"/>
                <a:gd name="connsiteX24" fmla="*/ 355941 w 826968"/>
                <a:gd name="connsiteY24" fmla="*/ 5244 h 1220257"/>
                <a:gd name="connsiteX25" fmla="*/ 361622 w 826968"/>
                <a:gd name="connsiteY25" fmla="*/ 1828 h 1220257"/>
                <a:gd name="connsiteX26" fmla="*/ 361529 w 826968"/>
                <a:gd name="connsiteY26" fmla="*/ 1569 h 1220257"/>
                <a:gd name="connsiteX27" fmla="*/ 362055 w 826968"/>
                <a:gd name="connsiteY27" fmla="*/ 1567 h 1220257"/>
                <a:gd name="connsiteX28" fmla="*/ 362705 w 826968"/>
                <a:gd name="connsiteY28" fmla="*/ 1176 h 1220257"/>
                <a:gd name="connsiteX29" fmla="*/ 362844 w 826968"/>
                <a:gd name="connsiteY29" fmla="*/ 1565 h 1220257"/>
                <a:gd name="connsiteX30" fmla="*/ 604639 w 826968"/>
                <a:gd name="connsiteY30" fmla="*/ 784 h 1220257"/>
                <a:gd name="connsiteX31" fmla="*/ 805401 w 826968"/>
                <a:gd name="connsiteY31" fmla="*/ 0 h 1220257"/>
                <a:gd name="connsiteX0" fmla="*/ 805401 w 841836"/>
                <a:gd name="connsiteY0" fmla="*/ 0 h 1227298"/>
                <a:gd name="connsiteX1" fmla="*/ 819517 w 841836"/>
                <a:gd name="connsiteY1" fmla="*/ 13332 h 1227298"/>
                <a:gd name="connsiteX2" fmla="*/ 797951 w 841836"/>
                <a:gd name="connsiteY2" fmla="*/ 262324 h 1227298"/>
                <a:gd name="connsiteX3" fmla="*/ 748545 w 841836"/>
                <a:gd name="connsiteY3" fmla="*/ 468968 h 1227298"/>
                <a:gd name="connsiteX4" fmla="*/ 708549 w 841836"/>
                <a:gd name="connsiteY4" fmla="*/ 580328 h 1227298"/>
                <a:gd name="connsiteX5" fmla="*/ 705412 w 841836"/>
                <a:gd name="connsiteY5" fmla="*/ 584642 h 1227298"/>
                <a:gd name="connsiteX6" fmla="*/ 705412 w 841836"/>
                <a:gd name="connsiteY6" fmla="*/ 584642 h 1227298"/>
                <a:gd name="connsiteX7" fmla="*/ 702276 w 841836"/>
                <a:gd name="connsiteY7" fmla="*/ 600326 h 1227298"/>
                <a:gd name="connsiteX8" fmla="*/ 607384 w 841836"/>
                <a:gd name="connsiteY8" fmla="*/ 790892 h 1227298"/>
                <a:gd name="connsiteX9" fmla="*/ 498769 w 841836"/>
                <a:gd name="connsiteY9" fmla="*/ 955973 h 1227298"/>
                <a:gd name="connsiteX10" fmla="*/ 503082 w 841836"/>
                <a:gd name="connsiteY10" fmla="*/ 971657 h 1227298"/>
                <a:gd name="connsiteX11" fmla="*/ 787756 w 841836"/>
                <a:gd name="connsiteY11" fmla="*/ 1190064 h 1227298"/>
                <a:gd name="connsiteX12" fmla="*/ 826968 w 841836"/>
                <a:gd name="connsiteY12" fmla="*/ 1220257 h 1227298"/>
                <a:gd name="connsiteX13" fmla="*/ 773248 w 841836"/>
                <a:gd name="connsiteY13" fmla="*/ 1211238 h 1227298"/>
                <a:gd name="connsiteX14" fmla="*/ 57248 w 841836"/>
                <a:gd name="connsiteY14" fmla="*/ 1039885 h 1227298"/>
                <a:gd name="connsiteX15" fmla="*/ 45877 w 841836"/>
                <a:gd name="connsiteY15" fmla="*/ 1024592 h 1227298"/>
                <a:gd name="connsiteX16" fmla="*/ 0 w 841836"/>
                <a:gd name="connsiteY16" fmla="*/ 590130 h 1227298"/>
                <a:gd name="connsiteX17" fmla="*/ 392 w 841836"/>
                <a:gd name="connsiteY17" fmla="*/ 586994 h 1227298"/>
                <a:gd name="connsiteX18" fmla="*/ 13724 w 841836"/>
                <a:gd name="connsiteY18" fmla="*/ 595228 h 1227298"/>
                <a:gd name="connsiteX19" fmla="*/ 116849 w 841836"/>
                <a:gd name="connsiteY19" fmla="*/ 674827 h 1227298"/>
                <a:gd name="connsiteX20" fmla="*/ 133710 w 841836"/>
                <a:gd name="connsiteY20" fmla="*/ 672082 h 1227298"/>
                <a:gd name="connsiteX21" fmla="*/ 336041 w 841836"/>
                <a:gd name="connsiteY21" fmla="*/ 217623 h 1227298"/>
                <a:gd name="connsiteX22" fmla="*/ 356823 w 841836"/>
                <a:gd name="connsiteY22" fmla="*/ 12547 h 1227298"/>
                <a:gd name="connsiteX23" fmla="*/ 355941 w 841836"/>
                <a:gd name="connsiteY23" fmla="*/ 5244 h 1227298"/>
                <a:gd name="connsiteX24" fmla="*/ 361622 w 841836"/>
                <a:gd name="connsiteY24" fmla="*/ 1828 h 1227298"/>
                <a:gd name="connsiteX25" fmla="*/ 361529 w 841836"/>
                <a:gd name="connsiteY25" fmla="*/ 1569 h 1227298"/>
                <a:gd name="connsiteX26" fmla="*/ 362055 w 841836"/>
                <a:gd name="connsiteY26" fmla="*/ 1567 h 1227298"/>
                <a:gd name="connsiteX27" fmla="*/ 362705 w 841836"/>
                <a:gd name="connsiteY27" fmla="*/ 1176 h 1227298"/>
                <a:gd name="connsiteX28" fmla="*/ 362844 w 841836"/>
                <a:gd name="connsiteY28" fmla="*/ 1565 h 1227298"/>
                <a:gd name="connsiteX29" fmla="*/ 604639 w 841836"/>
                <a:gd name="connsiteY29" fmla="*/ 784 h 1227298"/>
                <a:gd name="connsiteX30" fmla="*/ 805401 w 841836"/>
                <a:gd name="connsiteY30" fmla="*/ 0 h 1227298"/>
                <a:gd name="connsiteX0" fmla="*/ 805401 w 841836"/>
                <a:gd name="connsiteY0" fmla="*/ 0 h 1227298"/>
                <a:gd name="connsiteX1" fmla="*/ 819517 w 841836"/>
                <a:gd name="connsiteY1" fmla="*/ 13332 h 1227298"/>
                <a:gd name="connsiteX2" fmla="*/ 797951 w 841836"/>
                <a:gd name="connsiteY2" fmla="*/ 262324 h 1227298"/>
                <a:gd name="connsiteX3" fmla="*/ 748545 w 841836"/>
                <a:gd name="connsiteY3" fmla="*/ 468968 h 1227298"/>
                <a:gd name="connsiteX4" fmla="*/ 708549 w 841836"/>
                <a:gd name="connsiteY4" fmla="*/ 580328 h 1227298"/>
                <a:gd name="connsiteX5" fmla="*/ 705412 w 841836"/>
                <a:gd name="connsiteY5" fmla="*/ 584642 h 1227298"/>
                <a:gd name="connsiteX6" fmla="*/ 705412 w 841836"/>
                <a:gd name="connsiteY6" fmla="*/ 584642 h 1227298"/>
                <a:gd name="connsiteX7" fmla="*/ 607384 w 841836"/>
                <a:gd name="connsiteY7" fmla="*/ 790892 h 1227298"/>
                <a:gd name="connsiteX8" fmla="*/ 498769 w 841836"/>
                <a:gd name="connsiteY8" fmla="*/ 955973 h 1227298"/>
                <a:gd name="connsiteX9" fmla="*/ 503082 w 841836"/>
                <a:gd name="connsiteY9" fmla="*/ 971657 h 1227298"/>
                <a:gd name="connsiteX10" fmla="*/ 787756 w 841836"/>
                <a:gd name="connsiteY10" fmla="*/ 1190064 h 1227298"/>
                <a:gd name="connsiteX11" fmla="*/ 826968 w 841836"/>
                <a:gd name="connsiteY11" fmla="*/ 1220257 h 1227298"/>
                <a:gd name="connsiteX12" fmla="*/ 773248 w 841836"/>
                <a:gd name="connsiteY12" fmla="*/ 1211238 h 1227298"/>
                <a:gd name="connsiteX13" fmla="*/ 57248 w 841836"/>
                <a:gd name="connsiteY13" fmla="*/ 1039885 h 1227298"/>
                <a:gd name="connsiteX14" fmla="*/ 45877 w 841836"/>
                <a:gd name="connsiteY14" fmla="*/ 1024592 h 1227298"/>
                <a:gd name="connsiteX15" fmla="*/ 0 w 841836"/>
                <a:gd name="connsiteY15" fmla="*/ 590130 h 1227298"/>
                <a:gd name="connsiteX16" fmla="*/ 392 w 841836"/>
                <a:gd name="connsiteY16" fmla="*/ 586994 h 1227298"/>
                <a:gd name="connsiteX17" fmla="*/ 13724 w 841836"/>
                <a:gd name="connsiteY17" fmla="*/ 595228 h 1227298"/>
                <a:gd name="connsiteX18" fmla="*/ 116849 w 841836"/>
                <a:gd name="connsiteY18" fmla="*/ 674827 h 1227298"/>
                <a:gd name="connsiteX19" fmla="*/ 133710 w 841836"/>
                <a:gd name="connsiteY19" fmla="*/ 672082 h 1227298"/>
                <a:gd name="connsiteX20" fmla="*/ 336041 w 841836"/>
                <a:gd name="connsiteY20" fmla="*/ 217623 h 1227298"/>
                <a:gd name="connsiteX21" fmla="*/ 356823 w 841836"/>
                <a:gd name="connsiteY21" fmla="*/ 12547 h 1227298"/>
                <a:gd name="connsiteX22" fmla="*/ 355941 w 841836"/>
                <a:gd name="connsiteY22" fmla="*/ 5244 h 1227298"/>
                <a:gd name="connsiteX23" fmla="*/ 361622 w 841836"/>
                <a:gd name="connsiteY23" fmla="*/ 1828 h 1227298"/>
                <a:gd name="connsiteX24" fmla="*/ 361529 w 841836"/>
                <a:gd name="connsiteY24" fmla="*/ 1569 h 1227298"/>
                <a:gd name="connsiteX25" fmla="*/ 362055 w 841836"/>
                <a:gd name="connsiteY25" fmla="*/ 1567 h 1227298"/>
                <a:gd name="connsiteX26" fmla="*/ 362705 w 841836"/>
                <a:gd name="connsiteY26" fmla="*/ 1176 h 1227298"/>
                <a:gd name="connsiteX27" fmla="*/ 362844 w 841836"/>
                <a:gd name="connsiteY27" fmla="*/ 1565 h 1227298"/>
                <a:gd name="connsiteX28" fmla="*/ 604639 w 841836"/>
                <a:gd name="connsiteY28" fmla="*/ 784 h 1227298"/>
                <a:gd name="connsiteX29" fmla="*/ 805401 w 841836"/>
                <a:gd name="connsiteY29" fmla="*/ 0 h 1227298"/>
                <a:gd name="connsiteX0" fmla="*/ 805401 w 841836"/>
                <a:gd name="connsiteY0" fmla="*/ 0 h 1227298"/>
                <a:gd name="connsiteX1" fmla="*/ 819517 w 841836"/>
                <a:gd name="connsiteY1" fmla="*/ 13332 h 1227298"/>
                <a:gd name="connsiteX2" fmla="*/ 797951 w 841836"/>
                <a:gd name="connsiteY2" fmla="*/ 262324 h 1227298"/>
                <a:gd name="connsiteX3" fmla="*/ 748545 w 841836"/>
                <a:gd name="connsiteY3" fmla="*/ 468968 h 1227298"/>
                <a:gd name="connsiteX4" fmla="*/ 708549 w 841836"/>
                <a:gd name="connsiteY4" fmla="*/ 580328 h 1227298"/>
                <a:gd name="connsiteX5" fmla="*/ 705412 w 841836"/>
                <a:gd name="connsiteY5" fmla="*/ 584642 h 1227298"/>
                <a:gd name="connsiteX6" fmla="*/ 607384 w 841836"/>
                <a:gd name="connsiteY6" fmla="*/ 790892 h 1227298"/>
                <a:gd name="connsiteX7" fmla="*/ 498769 w 841836"/>
                <a:gd name="connsiteY7" fmla="*/ 955973 h 1227298"/>
                <a:gd name="connsiteX8" fmla="*/ 503082 w 841836"/>
                <a:gd name="connsiteY8" fmla="*/ 971657 h 1227298"/>
                <a:gd name="connsiteX9" fmla="*/ 787756 w 841836"/>
                <a:gd name="connsiteY9" fmla="*/ 1190064 h 1227298"/>
                <a:gd name="connsiteX10" fmla="*/ 826968 w 841836"/>
                <a:gd name="connsiteY10" fmla="*/ 1220257 h 1227298"/>
                <a:gd name="connsiteX11" fmla="*/ 773248 w 841836"/>
                <a:gd name="connsiteY11" fmla="*/ 1211238 h 1227298"/>
                <a:gd name="connsiteX12" fmla="*/ 57248 w 841836"/>
                <a:gd name="connsiteY12" fmla="*/ 1039885 h 1227298"/>
                <a:gd name="connsiteX13" fmla="*/ 45877 w 841836"/>
                <a:gd name="connsiteY13" fmla="*/ 1024592 h 1227298"/>
                <a:gd name="connsiteX14" fmla="*/ 0 w 841836"/>
                <a:gd name="connsiteY14" fmla="*/ 590130 h 1227298"/>
                <a:gd name="connsiteX15" fmla="*/ 392 w 841836"/>
                <a:gd name="connsiteY15" fmla="*/ 586994 h 1227298"/>
                <a:gd name="connsiteX16" fmla="*/ 13724 w 841836"/>
                <a:gd name="connsiteY16" fmla="*/ 595228 h 1227298"/>
                <a:gd name="connsiteX17" fmla="*/ 116849 w 841836"/>
                <a:gd name="connsiteY17" fmla="*/ 674827 h 1227298"/>
                <a:gd name="connsiteX18" fmla="*/ 133710 w 841836"/>
                <a:gd name="connsiteY18" fmla="*/ 672082 h 1227298"/>
                <a:gd name="connsiteX19" fmla="*/ 336041 w 841836"/>
                <a:gd name="connsiteY19" fmla="*/ 217623 h 1227298"/>
                <a:gd name="connsiteX20" fmla="*/ 356823 w 841836"/>
                <a:gd name="connsiteY20" fmla="*/ 12547 h 1227298"/>
                <a:gd name="connsiteX21" fmla="*/ 355941 w 841836"/>
                <a:gd name="connsiteY21" fmla="*/ 5244 h 1227298"/>
                <a:gd name="connsiteX22" fmla="*/ 361622 w 841836"/>
                <a:gd name="connsiteY22" fmla="*/ 1828 h 1227298"/>
                <a:gd name="connsiteX23" fmla="*/ 361529 w 841836"/>
                <a:gd name="connsiteY23" fmla="*/ 1569 h 1227298"/>
                <a:gd name="connsiteX24" fmla="*/ 362055 w 841836"/>
                <a:gd name="connsiteY24" fmla="*/ 1567 h 1227298"/>
                <a:gd name="connsiteX25" fmla="*/ 362705 w 841836"/>
                <a:gd name="connsiteY25" fmla="*/ 1176 h 1227298"/>
                <a:gd name="connsiteX26" fmla="*/ 362844 w 841836"/>
                <a:gd name="connsiteY26" fmla="*/ 1565 h 1227298"/>
                <a:gd name="connsiteX27" fmla="*/ 604639 w 841836"/>
                <a:gd name="connsiteY27" fmla="*/ 784 h 1227298"/>
                <a:gd name="connsiteX28" fmla="*/ 805401 w 841836"/>
                <a:gd name="connsiteY28" fmla="*/ 0 h 1227298"/>
                <a:gd name="connsiteX0" fmla="*/ 805401 w 841836"/>
                <a:gd name="connsiteY0" fmla="*/ 0 h 1227298"/>
                <a:gd name="connsiteX1" fmla="*/ 819517 w 841836"/>
                <a:gd name="connsiteY1" fmla="*/ 13332 h 1227298"/>
                <a:gd name="connsiteX2" fmla="*/ 797951 w 841836"/>
                <a:gd name="connsiteY2" fmla="*/ 262324 h 1227298"/>
                <a:gd name="connsiteX3" fmla="*/ 748545 w 841836"/>
                <a:gd name="connsiteY3" fmla="*/ 468968 h 1227298"/>
                <a:gd name="connsiteX4" fmla="*/ 708549 w 841836"/>
                <a:gd name="connsiteY4" fmla="*/ 580328 h 1227298"/>
                <a:gd name="connsiteX5" fmla="*/ 607384 w 841836"/>
                <a:gd name="connsiteY5" fmla="*/ 790892 h 1227298"/>
                <a:gd name="connsiteX6" fmla="*/ 498769 w 841836"/>
                <a:gd name="connsiteY6" fmla="*/ 955973 h 1227298"/>
                <a:gd name="connsiteX7" fmla="*/ 503082 w 841836"/>
                <a:gd name="connsiteY7" fmla="*/ 971657 h 1227298"/>
                <a:gd name="connsiteX8" fmla="*/ 787756 w 841836"/>
                <a:gd name="connsiteY8" fmla="*/ 1190064 h 1227298"/>
                <a:gd name="connsiteX9" fmla="*/ 826968 w 841836"/>
                <a:gd name="connsiteY9" fmla="*/ 1220257 h 1227298"/>
                <a:gd name="connsiteX10" fmla="*/ 773248 w 841836"/>
                <a:gd name="connsiteY10" fmla="*/ 1211238 h 1227298"/>
                <a:gd name="connsiteX11" fmla="*/ 57248 w 841836"/>
                <a:gd name="connsiteY11" fmla="*/ 1039885 h 1227298"/>
                <a:gd name="connsiteX12" fmla="*/ 45877 w 841836"/>
                <a:gd name="connsiteY12" fmla="*/ 1024592 h 1227298"/>
                <a:gd name="connsiteX13" fmla="*/ 0 w 841836"/>
                <a:gd name="connsiteY13" fmla="*/ 590130 h 1227298"/>
                <a:gd name="connsiteX14" fmla="*/ 392 w 841836"/>
                <a:gd name="connsiteY14" fmla="*/ 586994 h 1227298"/>
                <a:gd name="connsiteX15" fmla="*/ 13724 w 841836"/>
                <a:gd name="connsiteY15" fmla="*/ 595228 h 1227298"/>
                <a:gd name="connsiteX16" fmla="*/ 116849 w 841836"/>
                <a:gd name="connsiteY16" fmla="*/ 674827 h 1227298"/>
                <a:gd name="connsiteX17" fmla="*/ 133710 w 841836"/>
                <a:gd name="connsiteY17" fmla="*/ 672082 h 1227298"/>
                <a:gd name="connsiteX18" fmla="*/ 336041 w 841836"/>
                <a:gd name="connsiteY18" fmla="*/ 217623 h 1227298"/>
                <a:gd name="connsiteX19" fmla="*/ 356823 w 841836"/>
                <a:gd name="connsiteY19" fmla="*/ 12547 h 1227298"/>
                <a:gd name="connsiteX20" fmla="*/ 355941 w 841836"/>
                <a:gd name="connsiteY20" fmla="*/ 5244 h 1227298"/>
                <a:gd name="connsiteX21" fmla="*/ 361622 w 841836"/>
                <a:gd name="connsiteY21" fmla="*/ 1828 h 1227298"/>
                <a:gd name="connsiteX22" fmla="*/ 361529 w 841836"/>
                <a:gd name="connsiteY22" fmla="*/ 1569 h 1227298"/>
                <a:gd name="connsiteX23" fmla="*/ 362055 w 841836"/>
                <a:gd name="connsiteY23" fmla="*/ 1567 h 1227298"/>
                <a:gd name="connsiteX24" fmla="*/ 362705 w 841836"/>
                <a:gd name="connsiteY24" fmla="*/ 1176 h 1227298"/>
                <a:gd name="connsiteX25" fmla="*/ 362844 w 841836"/>
                <a:gd name="connsiteY25" fmla="*/ 1565 h 1227298"/>
                <a:gd name="connsiteX26" fmla="*/ 604639 w 841836"/>
                <a:gd name="connsiteY26" fmla="*/ 784 h 1227298"/>
                <a:gd name="connsiteX27" fmla="*/ 805401 w 841836"/>
                <a:gd name="connsiteY27" fmla="*/ 0 h 1227298"/>
                <a:gd name="connsiteX0" fmla="*/ 805401 w 841836"/>
                <a:gd name="connsiteY0" fmla="*/ 0 h 1227298"/>
                <a:gd name="connsiteX1" fmla="*/ 819517 w 841836"/>
                <a:gd name="connsiteY1" fmla="*/ 13332 h 1227298"/>
                <a:gd name="connsiteX2" fmla="*/ 797951 w 841836"/>
                <a:gd name="connsiteY2" fmla="*/ 262324 h 1227298"/>
                <a:gd name="connsiteX3" fmla="*/ 748545 w 841836"/>
                <a:gd name="connsiteY3" fmla="*/ 468968 h 1227298"/>
                <a:gd name="connsiteX4" fmla="*/ 607384 w 841836"/>
                <a:gd name="connsiteY4" fmla="*/ 790892 h 1227298"/>
                <a:gd name="connsiteX5" fmla="*/ 498769 w 841836"/>
                <a:gd name="connsiteY5" fmla="*/ 955973 h 1227298"/>
                <a:gd name="connsiteX6" fmla="*/ 503082 w 841836"/>
                <a:gd name="connsiteY6" fmla="*/ 971657 h 1227298"/>
                <a:gd name="connsiteX7" fmla="*/ 787756 w 841836"/>
                <a:gd name="connsiteY7" fmla="*/ 1190064 h 1227298"/>
                <a:gd name="connsiteX8" fmla="*/ 826968 w 841836"/>
                <a:gd name="connsiteY8" fmla="*/ 1220257 h 1227298"/>
                <a:gd name="connsiteX9" fmla="*/ 773248 w 841836"/>
                <a:gd name="connsiteY9" fmla="*/ 1211238 h 1227298"/>
                <a:gd name="connsiteX10" fmla="*/ 57248 w 841836"/>
                <a:gd name="connsiteY10" fmla="*/ 1039885 h 1227298"/>
                <a:gd name="connsiteX11" fmla="*/ 45877 w 841836"/>
                <a:gd name="connsiteY11" fmla="*/ 1024592 h 1227298"/>
                <a:gd name="connsiteX12" fmla="*/ 0 w 841836"/>
                <a:gd name="connsiteY12" fmla="*/ 590130 h 1227298"/>
                <a:gd name="connsiteX13" fmla="*/ 392 w 841836"/>
                <a:gd name="connsiteY13" fmla="*/ 586994 h 1227298"/>
                <a:gd name="connsiteX14" fmla="*/ 13724 w 841836"/>
                <a:gd name="connsiteY14" fmla="*/ 595228 h 1227298"/>
                <a:gd name="connsiteX15" fmla="*/ 116849 w 841836"/>
                <a:gd name="connsiteY15" fmla="*/ 674827 h 1227298"/>
                <a:gd name="connsiteX16" fmla="*/ 133710 w 841836"/>
                <a:gd name="connsiteY16" fmla="*/ 672082 h 1227298"/>
                <a:gd name="connsiteX17" fmla="*/ 336041 w 841836"/>
                <a:gd name="connsiteY17" fmla="*/ 217623 h 1227298"/>
                <a:gd name="connsiteX18" fmla="*/ 356823 w 841836"/>
                <a:gd name="connsiteY18" fmla="*/ 12547 h 1227298"/>
                <a:gd name="connsiteX19" fmla="*/ 355941 w 841836"/>
                <a:gd name="connsiteY19" fmla="*/ 5244 h 1227298"/>
                <a:gd name="connsiteX20" fmla="*/ 361622 w 841836"/>
                <a:gd name="connsiteY20" fmla="*/ 1828 h 1227298"/>
                <a:gd name="connsiteX21" fmla="*/ 361529 w 841836"/>
                <a:gd name="connsiteY21" fmla="*/ 1569 h 1227298"/>
                <a:gd name="connsiteX22" fmla="*/ 362055 w 841836"/>
                <a:gd name="connsiteY22" fmla="*/ 1567 h 1227298"/>
                <a:gd name="connsiteX23" fmla="*/ 362705 w 841836"/>
                <a:gd name="connsiteY23" fmla="*/ 1176 h 1227298"/>
                <a:gd name="connsiteX24" fmla="*/ 362844 w 841836"/>
                <a:gd name="connsiteY24" fmla="*/ 1565 h 1227298"/>
                <a:gd name="connsiteX25" fmla="*/ 604639 w 841836"/>
                <a:gd name="connsiteY25" fmla="*/ 784 h 1227298"/>
                <a:gd name="connsiteX26" fmla="*/ 805401 w 841836"/>
                <a:gd name="connsiteY26" fmla="*/ 0 h 1227298"/>
                <a:gd name="connsiteX0" fmla="*/ 805401 w 841836"/>
                <a:gd name="connsiteY0" fmla="*/ 0 h 1227298"/>
                <a:gd name="connsiteX1" fmla="*/ 819517 w 841836"/>
                <a:gd name="connsiteY1" fmla="*/ 13332 h 1227298"/>
                <a:gd name="connsiteX2" fmla="*/ 797951 w 841836"/>
                <a:gd name="connsiteY2" fmla="*/ 262324 h 1227298"/>
                <a:gd name="connsiteX3" fmla="*/ 607384 w 841836"/>
                <a:gd name="connsiteY3" fmla="*/ 790892 h 1227298"/>
                <a:gd name="connsiteX4" fmla="*/ 498769 w 841836"/>
                <a:gd name="connsiteY4" fmla="*/ 955973 h 1227298"/>
                <a:gd name="connsiteX5" fmla="*/ 503082 w 841836"/>
                <a:gd name="connsiteY5" fmla="*/ 971657 h 1227298"/>
                <a:gd name="connsiteX6" fmla="*/ 787756 w 841836"/>
                <a:gd name="connsiteY6" fmla="*/ 1190064 h 1227298"/>
                <a:gd name="connsiteX7" fmla="*/ 826968 w 841836"/>
                <a:gd name="connsiteY7" fmla="*/ 1220257 h 1227298"/>
                <a:gd name="connsiteX8" fmla="*/ 773248 w 841836"/>
                <a:gd name="connsiteY8" fmla="*/ 1211238 h 1227298"/>
                <a:gd name="connsiteX9" fmla="*/ 57248 w 841836"/>
                <a:gd name="connsiteY9" fmla="*/ 1039885 h 1227298"/>
                <a:gd name="connsiteX10" fmla="*/ 45877 w 841836"/>
                <a:gd name="connsiteY10" fmla="*/ 1024592 h 1227298"/>
                <a:gd name="connsiteX11" fmla="*/ 0 w 841836"/>
                <a:gd name="connsiteY11" fmla="*/ 590130 h 1227298"/>
                <a:gd name="connsiteX12" fmla="*/ 392 w 841836"/>
                <a:gd name="connsiteY12" fmla="*/ 586994 h 1227298"/>
                <a:gd name="connsiteX13" fmla="*/ 13724 w 841836"/>
                <a:gd name="connsiteY13" fmla="*/ 595228 h 1227298"/>
                <a:gd name="connsiteX14" fmla="*/ 116849 w 841836"/>
                <a:gd name="connsiteY14" fmla="*/ 674827 h 1227298"/>
                <a:gd name="connsiteX15" fmla="*/ 133710 w 841836"/>
                <a:gd name="connsiteY15" fmla="*/ 672082 h 1227298"/>
                <a:gd name="connsiteX16" fmla="*/ 336041 w 841836"/>
                <a:gd name="connsiteY16" fmla="*/ 217623 h 1227298"/>
                <a:gd name="connsiteX17" fmla="*/ 356823 w 841836"/>
                <a:gd name="connsiteY17" fmla="*/ 12547 h 1227298"/>
                <a:gd name="connsiteX18" fmla="*/ 355941 w 841836"/>
                <a:gd name="connsiteY18" fmla="*/ 5244 h 1227298"/>
                <a:gd name="connsiteX19" fmla="*/ 361622 w 841836"/>
                <a:gd name="connsiteY19" fmla="*/ 1828 h 1227298"/>
                <a:gd name="connsiteX20" fmla="*/ 361529 w 841836"/>
                <a:gd name="connsiteY20" fmla="*/ 1569 h 1227298"/>
                <a:gd name="connsiteX21" fmla="*/ 362055 w 841836"/>
                <a:gd name="connsiteY21" fmla="*/ 1567 h 1227298"/>
                <a:gd name="connsiteX22" fmla="*/ 362705 w 841836"/>
                <a:gd name="connsiteY22" fmla="*/ 1176 h 1227298"/>
                <a:gd name="connsiteX23" fmla="*/ 362844 w 841836"/>
                <a:gd name="connsiteY23" fmla="*/ 1565 h 1227298"/>
                <a:gd name="connsiteX24" fmla="*/ 604639 w 841836"/>
                <a:gd name="connsiteY24" fmla="*/ 784 h 1227298"/>
                <a:gd name="connsiteX25" fmla="*/ 805401 w 841836"/>
                <a:gd name="connsiteY25" fmla="*/ 0 h 1227298"/>
                <a:gd name="connsiteX0" fmla="*/ 805401 w 841836"/>
                <a:gd name="connsiteY0" fmla="*/ 0 h 1227298"/>
                <a:gd name="connsiteX1" fmla="*/ 819517 w 841836"/>
                <a:gd name="connsiteY1" fmla="*/ 13332 h 1227298"/>
                <a:gd name="connsiteX2" fmla="*/ 797951 w 841836"/>
                <a:gd name="connsiteY2" fmla="*/ 262324 h 1227298"/>
                <a:gd name="connsiteX3" fmla="*/ 607384 w 841836"/>
                <a:gd name="connsiteY3" fmla="*/ 790892 h 1227298"/>
                <a:gd name="connsiteX4" fmla="*/ 498769 w 841836"/>
                <a:gd name="connsiteY4" fmla="*/ 955973 h 1227298"/>
                <a:gd name="connsiteX5" fmla="*/ 503082 w 841836"/>
                <a:gd name="connsiteY5" fmla="*/ 971657 h 1227298"/>
                <a:gd name="connsiteX6" fmla="*/ 787756 w 841836"/>
                <a:gd name="connsiteY6" fmla="*/ 1190064 h 1227298"/>
                <a:gd name="connsiteX7" fmla="*/ 826968 w 841836"/>
                <a:gd name="connsiteY7" fmla="*/ 1220257 h 1227298"/>
                <a:gd name="connsiteX8" fmla="*/ 773248 w 841836"/>
                <a:gd name="connsiteY8" fmla="*/ 1211238 h 1227298"/>
                <a:gd name="connsiteX9" fmla="*/ 57248 w 841836"/>
                <a:gd name="connsiteY9" fmla="*/ 1039885 h 1227298"/>
                <a:gd name="connsiteX10" fmla="*/ 45877 w 841836"/>
                <a:gd name="connsiteY10" fmla="*/ 1024592 h 1227298"/>
                <a:gd name="connsiteX11" fmla="*/ 0 w 841836"/>
                <a:gd name="connsiteY11" fmla="*/ 590130 h 1227298"/>
                <a:gd name="connsiteX12" fmla="*/ 392 w 841836"/>
                <a:gd name="connsiteY12" fmla="*/ 586994 h 1227298"/>
                <a:gd name="connsiteX13" fmla="*/ 13724 w 841836"/>
                <a:gd name="connsiteY13" fmla="*/ 595228 h 1227298"/>
                <a:gd name="connsiteX14" fmla="*/ 116849 w 841836"/>
                <a:gd name="connsiteY14" fmla="*/ 674827 h 1227298"/>
                <a:gd name="connsiteX15" fmla="*/ 133710 w 841836"/>
                <a:gd name="connsiteY15" fmla="*/ 672082 h 1227298"/>
                <a:gd name="connsiteX16" fmla="*/ 336041 w 841836"/>
                <a:gd name="connsiteY16" fmla="*/ 217623 h 1227298"/>
                <a:gd name="connsiteX17" fmla="*/ 356823 w 841836"/>
                <a:gd name="connsiteY17" fmla="*/ 12547 h 1227298"/>
                <a:gd name="connsiteX18" fmla="*/ 355941 w 841836"/>
                <a:gd name="connsiteY18" fmla="*/ 5244 h 1227298"/>
                <a:gd name="connsiteX19" fmla="*/ 361622 w 841836"/>
                <a:gd name="connsiteY19" fmla="*/ 1828 h 1227298"/>
                <a:gd name="connsiteX20" fmla="*/ 361529 w 841836"/>
                <a:gd name="connsiteY20" fmla="*/ 1569 h 1227298"/>
                <a:gd name="connsiteX21" fmla="*/ 362055 w 841836"/>
                <a:gd name="connsiteY21" fmla="*/ 1567 h 1227298"/>
                <a:gd name="connsiteX22" fmla="*/ 362705 w 841836"/>
                <a:gd name="connsiteY22" fmla="*/ 1176 h 1227298"/>
                <a:gd name="connsiteX23" fmla="*/ 362844 w 841836"/>
                <a:gd name="connsiteY23" fmla="*/ 1565 h 1227298"/>
                <a:gd name="connsiteX24" fmla="*/ 805401 w 841836"/>
                <a:gd name="connsiteY24" fmla="*/ 0 h 1227298"/>
                <a:gd name="connsiteX0" fmla="*/ 805401 w 841836"/>
                <a:gd name="connsiteY0" fmla="*/ 0 h 1227298"/>
                <a:gd name="connsiteX1" fmla="*/ 819517 w 841836"/>
                <a:gd name="connsiteY1" fmla="*/ 13332 h 1227298"/>
                <a:gd name="connsiteX2" fmla="*/ 797951 w 841836"/>
                <a:gd name="connsiteY2" fmla="*/ 262324 h 1227298"/>
                <a:gd name="connsiteX3" fmla="*/ 607384 w 841836"/>
                <a:gd name="connsiteY3" fmla="*/ 790892 h 1227298"/>
                <a:gd name="connsiteX4" fmla="*/ 498769 w 841836"/>
                <a:gd name="connsiteY4" fmla="*/ 955973 h 1227298"/>
                <a:gd name="connsiteX5" fmla="*/ 503082 w 841836"/>
                <a:gd name="connsiteY5" fmla="*/ 971657 h 1227298"/>
                <a:gd name="connsiteX6" fmla="*/ 787756 w 841836"/>
                <a:gd name="connsiteY6" fmla="*/ 1190064 h 1227298"/>
                <a:gd name="connsiteX7" fmla="*/ 826968 w 841836"/>
                <a:gd name="connsiteY7" fmla="*/ 1220257 h 1227298"/>
                <a:gd name="connsiteX8" fmla="*/ 773248 w 841836"/>
                <a:gd name="connsiteY8" fmla="*/ 1211238 h 1227298"/>
                <a:gd name="connsiteX9" fmla="*/ 57248 w 841836"/>
                <a:gd name="connsiteY9" fmla="*/ 1039885 h 1227298"/>
                <a:gd name="connsiteX10" fmla="*/ 45877 w 841836"/>
                <a:gd name="connsiteY10" fmla="*/ 1024592 h 1227298"/>
                <a:gd name="connsiteX11" fmla="*/ 0 w 841836"/>
                <a:gd name="connsiteY11" fmla="*/ 590130 h 1227298"/>
                <a:gd name="connsiteX12" fmla="*/ 392 w 841836"/>
                <a:gd name="connsiteY12" fmla="*/ 586994 h 1227298"/>
                <a:gd name="connsiteX13" fmla="*/ 13724 w 841836"/>
                <a:gd name="connsiteY13" fmla="*/ 595228 h 1227298"/>
                <a:gd name="connsiteX14" fmla="*/ 116849 w 841836"/>
                <a:gd name="connsiteY14" fmla="*/ 674827 h 1227298"/>
                <a:gd name="connsiteX15" fmla="*/ 133710 w 841836"/>
                <a:gd name="connsiteY15" fmla="*/ 672082 h 1227298"/>
                <a:gd name="connsiteX16" fmla="*/ 336041 w 841836"/>
                <a:gd name="connsiteY16" fmla="*/ 217623 h 1227298"/>
                <a:gd name="connsiteX17" fmla="*/ 356823 w 841836"/>
                <a:gd name="connsiteY17" fmla="*/ 12547 h 1227298"/>
                <a:gd name="connsiteX18" fmla="*/ 355941 w 841836"/>
                <a:gd name="connsiteY18" fmla="*/ 5244 h 1227298"/>
                <a:gd name="connsiteX19" fmla="*/ 361622 w 841836"/>
                <a:gd name="connsiteY19" fmla="*/ 1828 h 1227298"/>
                <a:gd name="connsiteX20" fmla="*/ 361529 w 841836"/>
                <a:gd name="connsiteY20" fmla="*/ 1569 h 1227298"/>
                <a:gd name="connsiteX21" fmla="*/ 362055 w 841836"/>
                <a:gd name="connsiteY21" fmla="*/ 1567 h 1227298"/>
                <a:gd name="connsiteX22" fmla="*/ 362705 w 841836"/>
                <a:gd name="connsiteY22" fmla="*/ 1176 h 1227298"/>
                <a:gd name="connsiteX23" fmla="*/ 362844 w 841836"/>
                <a:gd name="connsiteY23" fmla="*/ 1565 h 1227298"/>
                <a:gd name="connsiteX24" fmla="*/ 805401 w 841836"/>
                <a:gd name="connsiteY24" fmla="*/ 0 h 1227298"/>
                <a:gd name="connsiteX0" fmla="*/ 805401 w 841836"/>
                <a:gd name="connsiteY0" fmla="*/ 0 h 1227298"/>
                <a:gd name="connsiteX1" fmla="*/ 819517 w 841836"/>
                <a:gd name="connsiteY1" fmla="*/ 13332 h 1227298"/>
                <a:gd name="connsiteX2" fmla="*/ 797951 w 841836"/>
                <a:gd name="connsiteY2" fmla="*/ 262324 h 1227298"/>
                <a:gd name="connsiteX3" fmla="*/ 607384 w 841836"/>
                <a:gd name="connsiteY3" fmla="*/ 790892 h 1227298"/>
                <a:gd name="connsiteX4" fmla="*/ 498769 w 841836"/>
                <a:gd name="connsiteY4" fmla="*/ 955973 h 1227298"/>
                <a:gd name="connsiteX5" fmla="*/ 503082 w 841836"/>
                <a:gd name="connsiteY5" fmla="*/ 971657 h 1227298"/>
                <a:gd name="connsiteX6" fmla="*/ 787756 w 841836"/>
                <a:gd name="connsiteY6" fmla="*/ 1190064 h 1227298"/>
                <a:gd name="connsiteX7" fmla="*/ 826968 w 841836"/>
                <a:gd name="connsiteY7" fmla="*/ 1220257 h 1227298"/>
                <a:gd name="connsiteX8" fmla="*/ 773248 w 841836"/>
                <a:gd name="connsiteY8" fmla="*/ 1211238 h 1227298"/>
                <a:gd name="connsiteX9" fmla="*/ 57248 w 841836"/>
                <a:gd name="connsiteY9" fmla="*/ 1039885 h 1227298"/>
                <a:gd name="connsiteX10" fmla="*/ 45877 w 841836"/>
                <a:gd name="connsiteY10" fmla="*/ 1024592 h 1227298"/>
                <a:gd name="connsiteX11" fmla="*/ 0 w 841836"/>
                <a:gd name="connsiteY11" fmla="*/ 590130 h 1227298"/>
                <a:gd name="connsiteX12" fmla="*/ 392 w 841836"/>
                <a:gd name="connsiteY12" fmla="*/ 586994 h 1227298"/>
                <a:gd name="connsiteX13" fmla="*/ 13724 w 841836"/>
                <a:gd name="connsiteY13" fmla="*/ 595228 h 1227298"/>
                <a:gd name="connsiteX14" fmla="*/ 116849 w 841836"/>
                <a:gd name="connsiteY14" fmla="*/ 674827 h 1227298"/>
                <a:gd name="connsiteX15" fmla="*/ 133710 w 841836"/>
                <a:gd name="connsiteY15" fmla="*/ 672082 h 1227298"/>
                <a:gd name="connsiteX16" fmla="*/ 336041 w 841836"/>
                <a:gd name="connsiteY16" fmla="*/ 217623 h 1227298"/>
                <a:gd name="connsiteX17" fmla="*/ 356823 w 841836"/>
                <a:gd name="connsiteY17" fmla="*/ 12547 h 1227298"/>
                <a:gd name="connsiteX18" fmla="*/ 355941 w 841836"/>
                <a:gd name="connsiteY18" fmla="*/ 5244 h 1227298"/>
                <a:gd name="connsiteX19" fmla="*/ 361622 w 841836"/>
                <a:gd name="connsiteY19" fmla="*/ 1828 h 1227298"/>
                <a:gd name="connsiteX20" fmla="*/ 361529 w 841836"/>
                <a:gd name="connsiteY20" fmla="*/ 1569 h 1227298"/>
                <a:gd name="connsiteX21" fmla="*/ 362055 w 841836"/>
                <a:gd name="connsiteY21" fmla="*/ 1567 h 1227298"/>
                <a:gd name="connsiteX22" fmla="*/ 362705 w 841836"/>
                <a:gd name="connsiteY22" fmla="*/ 1176 h 1227298"/>
                <a:gd name="connsiteX23" fmla="*/ 362844 w 841836"/>
                <a:gd name="connsiteY23" fmla="*/ 1565 h 1227298"/>
                <a:gd name="connsiteX24" fmla="*/ 805401 w 841836"/>
                <a:gd name="connsiteY24" fmla="*/ 0 h 1227298"/>
                <a:gd name="connsiteX0" fmla="*/ 805401 w 841836"/>
                <a:gd name="connsiteY0" fmla="*/ 0 h 1227298"/>
                <a:gd name="connsiteX1" fmla="*/ 819517 w 841836"/>
                <a:gd name="connsiteY1" fmla="*/ 13332 h 1227298"/>
                <a:gd name="connsiteX2" fmla="*/ 797951 w 841836"/>
                <a:gd name="connsiteY2" fmla="*/ 262324 h 1227298"/>
                <a:gd name="connsiteX3" fmla="*/ 607384 w 841836"/>
                <a:gd name="connsiteY3" fmla="*/ 790892 h 1227298"/>
                <a:gd name="connsiteX4" fmla="*/ 498769 w 841836"/>
                <a:gd name="connsiteY4" fmla="*/ 955973 h 1227298"/>
                <a:gd name="connsiteX5" fmla="*/ 503082 w 841836"/>
                <a:gd name="connsiteY5" fmla="*/ 971657 h 1227298"/>
                <a:gd name="connsiteX6" fmla="*/ 787756 w 841836"/>
                <a:gd name="connsiteY6" fmla="*/ 1190064 h 1227298"/>
                <a:gd name="connsiteX7" fmla="*/ 826968 w 841836"/>
                <a:gd name="connsiteY7" fmla="*/ 1220257 h 1227298"/>
                <a:gd name="connsiteX8" fmla="*/ 773248 w 841836"/>
                <a:gd name="connsiteY8" fmla="*/ 1211238 h 1227298"/>
                <a:gd name="connsiteX9" fmla="*/ 57248 w 841836"/>
                <a:gd name="connsiteY9" fmla="*/ 1039885 h 1227298"/>
                <a:gd name="connsiteX10" fmla="*/ 45877 w 841836"/>
                <a:gd name="connsiteY10" fmla="*/ 1024592 h 1227298"/>
                <a:gd name="connsiteX11" fmla="*/ 0 w 841836"/>
                <a:gd name="connsiteY11" fmla="*/ 590130 h 1227298"/>
                <a:gd name="connsiteX12" fmla="*/ 392 w 841836"/>
                <a:gd name="connsiteY12" fmla="*/ 586994 h 1227298"/>
                <a:gd name="connsiteX13" fmla="*/ 13724 w 841836"/>
                <a:gd name="connsiteY13" fmla="*/ 595228 h 1227298"/>
                <a:gd name="connsiteX14" fmla="*/ 116849 w 841836"/>
                <a:gd name="connsiteY14" fmla="*/ 674827 h 1227298"/>
                <a:gd name="connsiteX15" fmla="*/ 133710 w 841836"/>
                <a:gd name="connsiteY15" fmla="*/ 672082 h 1227298"/>
                <a:gd name="connsiteX16" fmla="*/ 336041 w 841836"/>
                <a:gd name="connsiteY16" fmla="*/ 217623 h 1227298"/>
                <a:gd name="connsiteX17" fmla="*/ 356823 w 841836"/>
                <a:gd name="connsiteY17" fmla="*/ 12547 h 1227298"/>
                <a:gd name="connsiteX18" fmla="*/ 355941 w 841836"/>
                <a:gd name="connsiteY18" fmla="*/ 5244 h 1227298"/>
                <a:gd name="connsiteX19" fmla="*/ 361622 w 841836"/>
                <a:gd name="connsiteY19" fmla="*/ 1828 h 1227298"/>
                <a:gd name="connsiteX20" fmla="*/ 361529 w 841836"/>
                <a:gd name="connsiteY20" fmla="*/ 1569 h 1227298"/>
                <a:gd name="connsiteX21" fmla="*/ 362055 w 841836"/>
                <a:gd name="connsiteY21" fmla="*/ 1567 h 1227298"/>
                <a:gd name="connsiteX22" fmla="*/ 362705 w 841836"/>
                <a:gd name="connsiteY22" fmla="*/ 1176 h 1227298"/>
                <a:gd name="connsiteX23" fmla="*/ 362844 w 841836"/>
                <a:gd name="connsiteY23" fmla="*/ 1565 h 1227298"/>
                <a:gd name="connsiteX24" fmla="*/ 805401 w 841836"/>
                <a:gd name="connsiteY24" fmla="*/ 0 h 1227298"/>
                <a:gd name="connsiteX0" fmla="*/ 805401 w 841836"/>
                <a:gd name="connsiteY0" fmla="*/ 0 h 1227298"/>
                <a:gd name="connsiteX1" fmla="*/ 819517 w 841836"/>
                <a:gd name="connsiteY1" fmla="*/ 13332 h 1227298"/>
                <a:gd name="connsiteX2" fmla="*/ 797951 w 841836"/>
                <a:gd name="connsiteY2" fmla="*/ 262324 h 1227298"/>
                <a:gd name="connsiteX3" fmla="*/ 607384 w 841836"/>
                <a:gd name="connsiteY3" fmla="*/ 790892 h 1227298"/>
                <a:gd name="connsiteX4" fmla="*/ 498769 w 841836"/>
                <a:gd name="connsiteY4" fmla="*/ 955973 h 1227298"/>
                <a:gd name="connsiteX5" fmla="*/ 503082 w 841836"/>
                <a:gd name="connsiteY5" fmla="*/ 971657 h 1227298"/>
                <a:gd name="connsiteX6" fmla="*/ 787756 w 841836"/>
                <a:gd name="connsiteY6" fmla="*/ 1190064 h 1227298"/>
                <a:gd name="connsiteX7" fmla="*/ 826968 w 841836"/>
                <a:gd name="connsiteY7" fmla="*/ 1220257 h 1227298"/>
                <a:gd name="connsiteX8" fmla="*/ 773248 w 841836"/>
                <a:gd name="connsiteY8" fmla="*/ 1211238 h 1227298"/>
                <a:gd name="connsiteX9" fmla="*/ 57248 w 841836"/>
                <a:gd name="connsiteY9" fmla="*/ 1039885 h 1227298"/>
                <a:gd name="connsiteX10" fmla="*/ 45877 w 841836"/>
                <a:gd name="connsiteY10" fmla="*/ 1024592 h 1227298"/>
                <a:gd name="connsiteX11" fmla="*/ 0 w 841836"/>
                <a:gd name="connsiteY11" fmla="*/ 590130 h 1227298"/>
                <a:gd name="connsiteX12" fmla="*/ 392 w 841836"/>
                <a:gd name="connsiteY12" fmla="*/ 586994 h 1227298"/>
                <a:gd name="connsiteX13" fmla="*/ 13724 w 841836"/>
                <a:gd name="connsiteY13" fmla="*/ 595228 h 1227298"/>
                <a:gd name="connsiteX14" fmla="*/ 116849 w 841836"/>
                <a:gd name="connsiteY14" fmla="*/ 674827 h 1227298"/>
                <a:gd name="connsiteX15" fmla="*/ 133710 w 841836"/>
                <a:gd name="connsiteY15" fmla="*/ 672082 h 1227298"/>
                <a:gd name="connsiteX16" fmla="*/ 336041 w 841836"/>
                <a:gd name="connsiteY16" fmla="*/ 217623 h 1227298"/>
                <a:gd name="connsiteX17" fmla="*/ 356823 w 841836"/>
                <a:gd name="connsiteY17" fmla="*/ 12547 h 1227298"/>
                <a:gd name="connsiteX18" fmla="*/ 355941 w 841836"/>
                <a:gd name="connsiteY18" fmla="*/ 5244 h 1227298"/>
                <a:gd name="connsiteX19" fmla="*/ 361622 w 841836"/>
                <a:gd name="connsiteY19" fmla="*/ 1828 h 1227298"/>
                <a:gd name="connsiteX20" fmla="*/ 361529 w 841836"/>
                <a:gd name="connsiteY20" fmla="*/ 1569 h 1227298"/>
                <a:gd name="connsiteX21" fmla="*/ 362055 w 841836"/>
                <a:gd name="connsiteY21" fmla="*/ 1567 h 1227298"/>
                <a:gd name="connsiteX22" fmla="*/ 362705 w 841836"/>
                <a:gd name="connsiteY22" fmla="*/ 1176 h 1227298"/>
                <a:gd name="connsiteX23" fmla="*/ 362844 w 841836"/>
                <a:gd name="connsiteY23" fmla="*/ 1565 h 1227298"/>
                <a:gd name="connsiteX24" fmla="*/ 805401 w 841836"/>
                <a:gd name="connsiteY24" fmla="*/ 0 h 1227298"/>
                <a:gd name="connsiteX0" fmla="*/ 805401 w 826968"/>
                <a:gd name="connsiteY0" fmla="*/ 0 h 1220257"/>
                <a:gd name="connsiteX1" fmla="*/ 819517 w 826968"/>
                <a:gd name="connsiteY1" fmla="*/ 13332 h 1220257"/>
                <a:gd name="connsiteX2" fmla="*/ 797951 w 826968"/>
                <a:gd name="connsiteY2" fmla="*/ 262324 h 1220257"/>
                <a:gd name="connsiteX3" fmla="*/ 607384 w 826968"/>
                <a:gd name="connsiteY3" fmla="*/ 790892 h 1220257"/>
                <a:gd name="connsiteX4" fmla="*/ 498769 w 826968"/>
                <a:gd name="connsiteY4" fmla="*/ 955973 h 1220257"/>
                <a:gd name="connsiteX5" fmla="*/ 503082 w 826968"/>
                <a:gd name="connsiteY5" fmla="*/ 971657 h 1220257"/>
                <a:gd name="connsiteX6" fmla="*/ 787756 w 826968"/>
                <a:gd name="connsiteY6" fmla="*/ 1190064 h 1220257"/>
                <a:gd name="connsiteX7" fmla="*/ 826968 w 826968"/>
                <a:gd name="connsiteY7" fmla="*/ 1220257 h 1220257"/>
                <a:gd name="connsiteX8" fmla="*/ 773248 w 826968"/>
                <a:gd name="connsiteY8" fmla="*/ 1211238 h 1220257"/>
                <a:gd name="connsiteX9" fmla="*/ 57248 w 826968"/>
                <a:gd name="connsiteY9" fmla="*/ 1039885 h 1220257"/>
                <a:gd name="connsiteX10" fmla="*/ 45877 w 826968"/>
                <a:gd name="connsiteY10" fmla="*/ 1024592 h 1220257"/>
                <a:gd name="connsiteX11" fmla="*/ 0 w 826968"/>
                <a:gd name="connsiteY11" fmla="*/ 590130 h 1220257"/>
                <a:gd name="connsiteX12" fmla="*/ 392 w 826968"/>
                <a:gd name="connsiteY12" fmla="*/ 586994 h 1220257"/>
                <a:gd name="connsiteX13" fmla="*/ 13724 w 826968"/>
                <a:gd name="connsiteY13" fmla="*/ 595228 h 1220257"/>
                <a:gd name="connsiteX14" fmla="*/ 116849 w 826968"/>
                <a:gd name="connsiteY14" fmla="*/ 674827 h 1220257"/>
                <a:gd name="connsiteX15" fmla="*/ 133710 w 826968"/>
                <a:gd name="connsiteY15" fmla="*/ 672082 h 1220257"/>
                <a:gd name="connsiteX16" fmla="*/ 336041 w 826968"/>
                <a:gd name="connsiteY16" fmla="*/ 217623 h 1220257"/>
                <a:gd name="connsiteX17" fmla="*/ 356823 w 826968"/>
                <a:gd name="connsiteY17" fmla="*/ 12547 h 1220257"/>
                <a:gd name="connsiteX18" fmla="*/ 355941 w 826968"/>
                <a:gd name="connsiteY18" fmla="*/ 5244 h 1220257"/>
                <a:gd name="connsiteX19" fmla="*/ 361622 w 826968"/>
                <a:gd name="connsiteY19" fmla="*/ 1828 h 1220257"/>
                <a:gd name="connsiteX20" fmla="*/ 361529 w 826968"/>
                <a:gd name="connsiteY20" fmla="*/ 1569 h 1220257"/>
                <a:gd name="connsiteX21" fmla="*/ 362055 w 826968"/>
                <a:gd name="connsiteY21" fmla="*/ 1567 h 1220257"/>
                <a:gd name="connsiteX22" fmla="*/ 362705 w 826968"/>
                <a:gd name="connsiteY22" fmla="*/ 1176 h 1220257"/>
                <a:gd name="connsiteX23" fmla="*/ 362844 w 826968"/>
                <a:gd name="connsiteY23" fmla="*/ 1565 h 1220257"/>
                <a:gd name="connsiteX24" fmla="*/ 805401 w 826968"/>
                <a:gd name="connsiteY24" fmla="*/ 0 h 1220257"/>
                <a:gd name="connsiteX0" fmla="*/ 809114 w 830681"/>
                <a:gd name="connsiteY0" fmla="*/ 0 h 1220257"/>
                <a:gd name="connsiteX1" fmla="*/ 823230 w 830681"/>
                <a:gd name="connsiteY1" fmla="*/ 13332 h 1220257"/>
                <a:gd name="connsiteX2" fmla="*/ 801664 w 830681"/>
                <a:gd name="connsiteY2" fmla="*/ 262324 h 1220257"/>
                <a:gd name="connsiteX3" fmla="*/ 611097 w 830681"/>
                <a:gd name="connsiteY3" fmla="*/ 790892 h 1220257"/>
                <a:gd name="connsiteX4" fmla="*/ 502482 w 830681"/>
                <a:gd name="connsiteY4" fmla="*/ 955973 h 1220257"/>
                <a:gd name="connsiteX5" fmla="*/ 506795 w 830681"/>
                <a:gd name="connsiteY5" fmla="*/ 971657 h 1220257"/>
                <a:gd name="connsiteX6" fmla="*/ 791469 w 830681"/>
                <a:gd name="connsiteY6" fmla="*/ 1190064 h 1220257"/>
                <a:gd name="connsiteX7" fmla="*/ 830681 w 830681"/>
                <a:gd name="connsiteY7" fmla="*/ 1220257 h 1220257"/>
                <a:gd name="connsiteX8" fmla="*/ 60961 w 830681"/>
                <a:gd name="connsiteY8" fmla="*/ 1039885 h 1220257"/>
                <a:gd name="connsiteX9" fmla="*/ 49590 w 830681"/>
                <a:gd name="connsiteY9" fmla="*/ 1024592 h 1220257"/>
                <a:gd name="connsiteX10" fmla="*/ 3713 w 830681"/>
                <a:gd name="connsiteY10" fmla="*/ 590130 h 1220257"/>
                <a:gd name="connsiteX11" fmla="*/ 4105 w 830681"/>
                <a:gd name="connsiteY11" fmla="*/ 586994 h 1220257"/>
                <a:gd name="connsiteX12" fmla="*/ 17437 w 830681"/>
                <a:gd name="connsiteY12" fmla="*/ 595228 h 1220257"/>
                <a:gd name="connsiteX13" fmla="*/ 120562 w 830681"/>
                <a:gd name="connsiteY13" fmla="*/ 674827 h 1220257"/>
                <a:gd name="connsiteX14" fmla="*/ 137423 w 830681"/>
                <a:gd name="connsiteY14" fmla="*/ 672082 h 1220257"/>
                <a:gd name="connsiteX15" fmla="*/ 339754 w 830681"/>
                <a:gd name="connsiteY15" fmla="*/ 217623 h 1220257"/>
                <a:gd name="connsiteX16" fmla="*/ 360536 w 830681"/>
                <a:gd name="connsiteY16" fmla="*/ 12547 h 1220257"/>
                <a:gd name="connsiteX17" fmla="*/ 359654 w 830681"/>
                <a:gd name="connsiteY17" fmla="*/ 5244 h 1220257"/>
                <a:gd name="connsiteX18" fmla="*/ 365335 w 830681"/>
                <a:gd name="connsiteY18" fmla="*/ 1828 h 1220257"/>
                <a:gd name="connsiteX19" fmla="*/ 365242 w 830681"/>
                <a:gd name="connsiteY19" fmla="*/ 1569 h 1220257"/>
                <a:gd name="connsiteX20" fmla="*/ 365768 w 830681"/>
                <a:gd name="connsiteY20" fmla="*/ 1567 h 1220257"/>
                <a:gd name="connsiteX21" fmla="*/ 366418 w 830681"/>
                <a:gd name="connsiteY21" fmla="*/ 1176 h 1220257"/>
                <a:gd name="connsiteX22" fmla="*/ 366557 w 830681"/>
                <a:gd name="connsiteY22" fmla="*/ 1565 h 1220257"/>
                <a:gd name="connsiteX23" fmla="*/ 809114 w 830681"/>
                <a:gd name="connsiteY23" fmla="*/ 0 h 1220257"/>
                <a:gd name="connsiteX0" fmla="*/ 809114 w 830681"/>
                <a:gd name="connsiteY0" fmla="*/ 0 h 1220257"/>
                <a:gd name="connsiteX1" fmla="*/ 823230 w 830681"/>
                <a:gd name="connsiteY1" fmla="*/ 13332 h 1220257"/>
                <a:gd name="connsiteX2" fmla="*/ 801664 w 830681"/>
                <a:gd name="connsiteY2" fmla="*/ 262324 h 1220257"/>
                <a:gd name="connsiteX3" fmla="*/ 611097 w 830681"/>
                <a:gd name="connsiteY3" fmla="*/ 790892 h 1220257"/>
                <a:gd name="connsiteX4" fmla="*/ 502482 w 830681"/>
                <a:gd name="connsiteY4" fmla="*/ 955973 h 1220257"/>
                <a:gd name="connsiteX5" fmla="*/ 506795 w 830681"/>
                <a:gd name="connsiteY5" fmla="*/ 971657 h 1220257"/>
                <a:gd name="connsiteX6" fmla="*/ 830681 w 830681"/>
                <a:gd name="connsiteY6" fmla="*/ 1220257 h 1220257"/>
                <a:gd name="connsiteX7" fmla="*/ 60961 w 830681"/>
                <a:gd name="connsiteY7" fmla="*/ 1039885 h 1220257"/>
                <a:gd name="connsiteX8" fmla="*/ 49590 w 830681"/>
                <a:gd name="connsiteY8" fmla="*/ 1024592 h 1220257"/>
                <a:gd name="connsiteX9" fmla="*/ 3713 w 830681"/>
                <a:gd name="connsiteY9" fmla="*/ 590130 h 1220257"/>
                <a:gd name="connsiteX10" fmla="*/ 4105 w 830681"/>
                <a:gd name="connsiteY10" fmla="*/ 586994 h 1220257"/>
                <a:gd name="connsiteX11" fmla="*/ 17437 w 830681"/>
                <a:gd name="connsiteY11" fmla="*/ 595228 h 1220257"/>
                <a:gd name="connsiteX12" fmla="*/ 120562 w 830681"/>
                <a:gd name="connsiteY12" fmla="*/ 674827 h 1220257"/>
                <a:gd name="connsiteX13" fmla="*/ 137423 w 830681"/>
                <a:gd name="connsiteY13" fmla="*/ 672082 h 1220257"/>
                <a:gd name="connsiteX14" fmla="*/ 339754 w 830681"/>
                <a:gd name="connsiteY14" fmla="*/ 217623 h 1220257"/>
                <a:gd name="connsiteX15" fmla="*/ 360536 w 830681"/>
                <a:gd name="connsiteY15" fmla="*/ 12547 h 1220257"/>
                <a:gd name="connsiteX16" fmla="*/ 359654 w 830681"/>
                <a:gd name="connsiteY16" fmla="*/ 5244 h 1220257"/>
                <a:gd name="connsiteX17" fmla="*/ 365335 w 830681"/>
                <a:gd name="connsiteY17" fmla="*/ 1828 h 1220257"/>
                <a:gd name="connsiteX18" fmla="*/ 365242 w 830681"/>
                <a:gd name="connsiteY18" fmla="*/ 1569 h 1220257"/>
                <a:gd name="connsiteX19" fmla="*/ 365768 w 830681"/>
                <a:gd name="connsiteY19" fmla="*/ 1567 h 1220257"/>
                <a:gd name="connsiteX20" fmla="*/ 366418 w 830681"/>
                <a:gd name="connsiteY20" fmla="*/ 1176 h 1220257"/>
                <a:gd name="connsiteX21" fmla="*/ 366557 w 830681"/>
                <a:gd name="connsiteY21" fmla="*/ 1565 h 1220257"/>
                <a:gd name="connsiteX22" fmla="*/ 809114 w 830681"/>
                <a:gd name="connsiteY22" fmla="*/ 0 h 1220257"/>
                <a:gd name="connsiteX0" fmla="*/ 809114 w 830681"/>
                <a:gd name="connsiteY0" fmla="*/ 0 h 1220257"/>
                <a:gd name="connsiteX1" fmla="*/ 823230 w 830681"/>
                <a:gd name="connsiteY1" fmla="*/ 13332 h 1220257"/>
                <a:gd name="connsiteX2" fmla="*/ 801664 w 830681"/>
                <a:gd name="connsiteY2" fmla="*/ 262324 h 1220257"/>
                <a:gd name="connsiteX3" fmla="*/ 611097 w 830681"/>
                <a:gd name="connsiteY3" fmla="*/ 790892 h 1220257"/>
                <a:gd name="connsiteX4" fmla="*/ 502482 w 830681"/>
                <a:gd name="connsiteY4" fmla="*/ 955973 h 1220257"/>
                <a:gd name="connsiteX5" fmla="*/ 506795 w 830681"/>
                <a:gd name="connsiteY5" fmla="*/ 971657 h 1220257"/>
                <a:gd name="connsiteX6" fmla="*/ 830681 w 830681"/>
                <a:gd name="connsiteY6" fmla="*/ 1220257 h 1220257"/>
                <a:gd name="connsiteX7" fmla="*/ 60961 w 830681"/>
                <a:gd name="connsiteY7" fmla="*/ 1039885 h 1220257"/>
                <a:gd name="connsiteX8" fmla="*/ 49590 w 830681"/>
                <a:gd name="connsiteY8" fmla="*/ 1024592 h 1220257"/>
                <a:gd name="connsiteX9" fmla="*/ 3713 w 830681"/>
                <a:gd name="connsiteY9" fmla="*/ 590130 h 1220257"/>
                <a:gd name="connsiteX10" fmla="*/ 4105 w 830681"/>
                <a:gd name="connsiteY10" fmla="*/ 586994 h 1220257"/>
                <a:gd name="connsiteX11" fmla="*/ 17437 w 830681"/>
                <a:gd name="connsiteY11" fmla="*/ 595228 h 1220257"/>
                <a:gd name="connsiteX12" fmla="*/ 120562 w 830681"/>
                <a:gd name="connsiteY12" fmla="*/ 674827 h 1220257"/>
                <a:gd name="connsiteX13" fmla="*/ 137423 w 830681"/>
                <a:gd name="connsiteY13" fmla="*/ 672082 h 1220257"/>
                <a:gd name="connsiteX14" fmla="*/ 339754 w 830681"/>
                <a:gd name="connsiteY14" fmla="*/ 217623 h 1220257"/>
                <a:gd name="connsiteX15" fmla="*/ 360536 w 830681"/>
                <a:gd name="connsiteY15" fmla="*/ 12547 h 1220257"/>
                <a:gd name="connsiteX16" fmla="*/ 359654 w 830681"/>
                <a:gd name="connsiteY16" fmla="*/ 5244 h 1220257"/>
                <a:gd name="connsiteX17" fmla="*/ 365335 w 830681"/>
                <a:gd name="connsiteY17" fmla="*/ 1828 h 1220257"/>
                <a:gd name="connsiteX18" fmla="*/ 365242 w 830681"/>
                <a:gd name="connsiteY18" fmla="*/ 1569 h 1220257"/>
                <a:gd name="connsiteX19" fmla="*/ 365768 w 830681"/>
                <a:gd name="connsiteY19" fmla="*/ 1567 h 1220257"/>
                <a:gd name="connsiteX20" fmla="*/ 366418 w 830681"/>
                <a:gd name="connsiteY20" fmla="*/ 1176 h 1220257"/>
                <a:gd name="connsiteX21" fmla="*/ 366557 w 830681"/>
                <a:gd name="connsiteY21" fmla="*/ 1565 h 1220257"/>
                <a:gd name="connsiteX22" fmla="*/ 809114 w 830681"/>
                <a:gd name="connsiteY22" fmla="*/ 0 h 1220257"/>
                <a:gd name="connsiteX0" fmla="*/ 805401 w 826968"/>
                <a:gd name="connsiteY0" fmla="*/ 0 h 1220257"/>
                <a:gd name="connsiteX1" fmla="*/ 819517 w 826968"/>
                <a:gd name="connsiteY1" fmla="*/ 13332 h 1220257"/>
                <a:gd name="connsiteX2" fmla="*/ 797951 w 826968"/>
                <a:gd name="connsiteY2" fmla="*/ 262324 h 1220257"/>
                <a:gd name="connsiteX3" fmla="*/ 607384 w 826968"/>
                <a:gd name="connsiteY3" fmla="*/ 790892 h 1220257"/>
                <a:gd name="connsiteX4" fmla="*/ 498769 w 826968"/>
                <a:gd name="connsiteY4" fmla="*/ 955973 h 1220257"/>
                <a:gd name="connsiteX5" fmla="*/ 503082 w 826968"/>
                <a:gd name="connsiteY5" fmla="*/ 971657 h 1220257"/>
                <a:gd name="connsiteX6" fmla="*/ 826968 w 826968"/>
                <a:gd name="connsiteY6" fmla="*/ 1220257 h 1220257"/>
                <a:gd name="connsiteX7" fmla="*/ 57248 w 826968"/>
                <a:gd name="connsiteY7" fmla="*/ 1039885 h 1220257"/>
                <a:gd name="connsiteX8" fmla="*/ 45877 w 826968"/>
                <a:gd name="connsiteY8" fmla="*/ 1024592 h 1220257"/>
                <a:gd name="connsiteX9" fmla="*/ 0 w 826968"/>
                <a:gd name="connsiteY9" fmla="*/ 590130 h 1220257"/>
                <a:gd name="connsiteX10" fmla="*/ 392 w 826968"/>
                <a:gd name="connsiteY10" fmla="*/ 586994 h 1220257"/>
                <a:gd name="connsiteX11" fmla="*/ 13724 w 826968"/>
                <a:gd name="connsiteY11" fmla="*/ 595228 h 1220257"/>
                <a:gd name="connsiteX12" fmla="*/ 116849 w 826968"/>
                <a:gd name="connsiteY12" fmla="*/ 674827 h 1220257"/>
                <a:gd name="connsiteX13" fmla="*/ 133710 w 826968"/>
                <a:gd name="connsiteY13" fmla="*/ 672082 h 1220257"/>
                <a:gd name="connsiteX14" fmla="*/ 336041 w 826968"/>
                <a:gd name="connsiteY14" fmla="*/ 217623 h 1220257"/>
                <a:gd name="connsiteX15" fmla="*/ 356823 w 826968"/>
                <a:gd name="connsiteY15" fmla="*/ 12547 h 1220257"/>
                <a:gd name="connsiteX16" fmla="*/ 355941 w 826968"/>
                <a:gd name="connsiteY16" fmla="*/ 5244 h 1220257"/>
                <a:gd name="connsiteX17" fmla="*/ 361622 w 826968"/>
                <a:gd name="connsiteY17" fmla="*/ 1828 h 1220257"/>
                <a:gd name="connsiteX18" fmla="*/ 361529 w 826968"/>
                <a:gd name="connsiteY18" fmla="*/ 1569 h 1220257"/>
                <a:gd name="connsiteX19" fmla="*/ 362055 w 826968"/>
                <a:gd name="connsiteY19" fmla="*/ 1567 h 1220257"/>
                <a:gd name="connsiteX20" fmla="*/ 362705 w 826968"/>
                <a:gd name="connsiteY20" fmla="*/ 1176 h 1220257"/>
                <a:gd name="connsiteX21" fmla="*/ 362844 w 826968"/>
                <a:gd name="connsiteY21" fmla="*/ 1565 h 1220257"/>
                <a:gd name="connsiteX22" fmla="*/ 805401 w 826968"/>
                <a:gd name="connsiteY22" fmla="*/ 0 h 1220257"/>
                <a:gd name="connsiteX0" fmla="*/ 805401 w 826968"/>
                <a:gd name="connsiteY0" fmla="*/ 0 h 1220257"/>
                <a:gd name="connsiteX1" fmla="*/ 819517 w 826968"/>
                <a:gd name="connsiteY1" fmla="*/ 13332 h 1220257"/>
                <a:gd name="connsiteX2" fmla="*/ 797951 w 826968"/>
                <a:gd name="connsiteY2" fmla="*/ 262324 h 1220257"/>
                <a:gd name="connsiteX3" fmla="*/ 607384 w 826968"/>
                <a:gd name="connsiteY3" fmla="*/ 790892 h 1220257"/>
                <a:gd name="connsiteX4" fmla="*/ 498769 w 826968"/>
                <a:gd name="connsiteY4" fmla="*/ 955973 h 1220257"/>
                <a:gd name="connsiteX5" fmla="*/ 503082 w 826968"/>
                <a:gd name="connsiteY5" fmla="*/ 971657 h 1220257"/>
                <a:gd name="connsiteX6" fmla="*/ 826968 w 826968"/>
                <a:gd name="connsiteY6" fmla="*/ 1220257 h 1220257"/>
                <a:gd name="connsiteX7" fmla="*/ 57248 w 826968"/>
                <a:gd name="connsiteY7" fmla="*/ 1039885 h 1220257"/>
                <a:gd name="connsiteX8" fmla="*/ 45877 w 826968"/>
                <a:gd name="connsiteY8" fmla="*/ 1024592 h 1220257"/>
                <a:gd name="connsiteX9" fmla="*/ 0 w 826968"/>
                <a:gd name="connsiteY9" fmla="*/ 590130 h 1220257"/>
                <a:gd name="connsiteX10" fmla="*/ 392 w 826968"/>
                <a:gd name="connsiteY10" fmla="*/ 586994 h 1220257"/>
                <a:gd name="connsiteX11" fmla="*/ 13724 w 826968"/>
                <a:gd name="connsiteY11" fmla="*/ 595228 h 1220257"/>
                <a:gd name="connsiteX12" fmla="*/ 116849 w 826968"/>
                <a:gd name="connsiteY12" fmla="*/ 674827 h 1220257"/>
                <a:gd name="connsiteX13" fmla="*/ 133710 w 826968"/>
                <a:gd name="connsiteY13" fmla="*/ 672082 h 1220257"/>
                <a:gd name="connsiteX14" fmla="*/ 336041 w 826968"/>
                <a:gd name="connsiteY14" fmla="*/ 217623 h 1220257"/>
                <a:gd name="connsiteX15" fmla="*/ 356823 w 826968"/>
                <a:gd name="connsiteY15" fmla="*/ 12547 h 1220257"/>
                <a:gd name="connsiteX16" fmla="*/ 355941 w 826968"/>
                <a:gd name="connsiteY16" fmla="*/ 5244 h 1220257"/>
                <a:gd name="connsiteX17" fmla="*/ 361622 w 826968"/>
                <a:gd name="connsiteY17" fmla="*/ 1828 h 1220257"/>
                <a:gd name="connsiteX18" fmla="*/ 361529 w 826968"/>
                <a:gd name="connsiteY18" fmla="*/ 1569 h 1220257"/>
                <a:gd name="connsiteX19" fmla="*/ 362055 w 826968"/>
                <a:gd name="connsiteY19" fmla="*/ 1567 h 1220257"/>
                <a:gd name="connsiteX20" fmla="*/ 362705 w 826968"/>
                <a:gd name="connsiteY20" fmla="*/ 1176 h 1220257"/>
                <a:gd name="connsiteX21" fmla="*/ 362844 w 826968"/>
                <a:gd name="connsiteY21" fmla="*/ 1565 h 1220257"/>
                <a:gd name="connsiteX22" fmla="*/ 805401 w 826968"/>
                <a:gd name="connsiteY22" fmla="*/ 0 h 1220257"/>
                <a:gd name="connsiteX0" fmla="*/ 805401 w 826968"/>
                <a:gd name="connsiteY0" fmla="*/ 0 h 1220257"/>
                <a:gd name="connsiteX1" fmla="*/ 819517 w 826968"/>
                <a:gd name="connsiteY1" fmla="*/ 13332 h 1220257"/>
                <a:gd name="connsiteX2" fmla="*/ 797951 w 826968"/>
                <a:gd name="connsiteY2" fmla="*/ 262324 h 1220257"/>
                <a:gd name="connsiteX3" fmla="*/ 607384 w 826968"/>
                <a:gd name="connsiteY3" fmla="*/ 790892 h 1220257"/>
                <a:gd name="connsiteX4" fmla="*/ 498769 w 826968"/>
                <a:gd name="connsiteY4" fmla="*/ 955973 h 1220257"/>
                <a:gd name="connsiteX5" fmla="*/ 503082 w 826968"/>
                <a:gd name="connsiteY5" fmla="*/ 971657 h 1220257"/>
                <a:gd name="connsiteX6" fmla="*/ 826968 w 826968"/>
                <a:gd name="connsiteY6" fmla="*/ 1220257 h 1220257"/>
                <a:gd name="connsiteX7" fmla="*/ 57248 w 826968"/>
                <a:gd name="connsiteY7" fmla="*/ 1039885 h 1220257"/>
                <a:gd name="connsiteX8" fmla="*/ 45877 w 826968"/>
                <a:gd name="connsiteY8" fmla="*/ 1024592 h 1220257"/>
                <a:gd name="connsiteX9" fmla="*/ 0 w 826968"/>
                <a:gd name="connsiteY9" fmla="*/ 590130 h 1220257"/>
                <a:gd name="connsiteX10" fmla="*/ 392 w 826968"/>
                <a:gd name="connsiteY10" fmla="*/ 586994 h 1220257"/>
                <a:gd name="connsiteX11" fmla="*/ 13724 w 826968"/>
                <a:gd name="connsiteY11" fmla="*/ 595228 h 1220257"/>
                <a:gd name="connsiteX12" fmla="*/ 116849 w 826968"/>
                <a:gd name="connsiteY12" fmla="*/ 674827 h 1220257"/>
                <a:gd name="connsiteX13" fmla="*/ 133710 w 826968"/>
                <a:gd name="connsiteY13" fmla="*/ 672082 h 1220257"/>
                <a:gd name="connsiteX14" fmla="*/ 336041 w 826968"/>
                <a:gd name="connsiteY14" fmla="*/ 217623 h 1220257"/>
                <a:gd name="connsiteX15" fmla="*/ 356823 w 826968"/>
                <a:gd name="connsiteY15" fmla="*/ 12547 h 1220257"/>
                <a:gd name="connsiteX16" fmla="*/ 355941 w 826968"/>
                <a:gd name="connsiteY16" fmla="*/ 5244 h 1220257"/>
                <a:gd name="connsiteX17" fmla="*/ 361622 w 826968"/>
                <a:gd name="connsiteY17" fmla="*/ 1828 h 1220257"/>
                <a:gd name="connsiteX18" fmla="*/ 361529 w 826968"/>
                <a:gd name="connsiteY18" fmla="*/ 1569 h 1220257"/>
                <a:gd name="connsiteX19" fmla="*/ 362055 w 826968"/>
                <a:gd name="connsiteY19" fmla="*/ 1567 h 1220257"/>
                <a:gd name="connsiteX20" fmla="*/ 362705 w 826968"/>
                <a:gd name="connsiteY20" fmla="*/ 1176 h 1220257"/>
                <a:gd name="connsiteX21" fmla="*/ 362844 w 826968"/>
                <a:gd name="connsiteY21" fmla="*/ 1565 h 1220257"/>
                <a:gd name="connsiteX22" fmla="*/ 805401 w 826968"/>
                <a:gd name="connsiteY22" fmla="*/ 0 h 1220257"/>
                <a:gd name="connsiteX0" fmla="*/ 805401 w 826968"/>
                <a:gd name="connsiteY0" fmla="*/ 0 h 1220257"/>
                <a:gd name="connsiteX1" fmla="*/ 819517 w 826968"/>
                <a:gd name="connsiteY1" fmla="*/ 13332 h 1220257"/>
                <a:gd name="connsiteX2" fmla="*/ 797951 w 826968"/>
                <a:gd name="connsiteY2" fmla="*/ 262324 h 1220257"/>
                <a:gd name="connsiteX3" fmla="*/ 607384 w 826968"/>
                <a:gd name="connsiteY3" fmla="*/ 790892 h 1220257"/>
                <a:gd name="connsiteX4" fmla="*/ 498769 w 826968"/>
                <a:gd name="connsiteY4" fmla="*/ 955973 h 1220257"/>
                <a:gd name="connsiteX5" fmla="*/ 503082 w 826968"/>
                <a:gd name="connsiteY5" fmla="*/ 971657 h 1220257"/>
                <a:gd name="connsiteX6" fmla="*/ 826968 w 826968"/>
                <a:gd name="connsiteY6" fmla="*/ 1220257 h 1220257"/>
                <a:gd name="connsiteX7" fmla="*/ 57248 w 826968"/>
                <a:gd name="connsiteY7" fmla="*/ 1039885 h 1220257"/>
                <a:gd name="connsiteX8" fmla="*/ 45877 w 826968"/>
                <a:gd name="connsiteY8" fmla="*/ 1024592 h 1220257"/>
                <a:gd name="connsiteX9" fmla="*/ 0 w 826968"/>
                <a:gd name="connsiteY9" fmla="*/ 590130 h 1220257"/>
                <a:gd name="connsiteX10" fmla="*/ 392 w 826968"/>
                <a:gd name="connsiteY10" fmla="*/ 586994 h 1220257"/>
                <a:gd name="connsiteX11" fmla="*/ 13724 w 826968"/>
                <a:gd name="connsiteY11" fmla="*/ 595228 h 1220257"/>
                <a:gd name="connsiteX12" fmla="*/ 116849 w 826968"/>
                <a:gd name="connsiteY12" fmla="*/ 674827 h 1220257"/>
                <a:gd name="connsiteX13" fmla="*/ 133710 w 826968"/>
                <a:gd name="connsiteY13" fmla="*/ 672082 h 1220257"/>
                <a:gd name="connsiteX14" fmla="*/ 336041 w 826968"/>
                <a:gd name="connsiteY14" fmla="*/ 217623 h 1220257"/>
                <a:gd name="connsiteX15" fmla="*/ 356823 w 826968"/>
                <a:gd name="connsiteY15" fmla="*/ 12547 h 1220257"/>
                <a:gd name="connsiteX16" fmla="*/ 355941 w 826968"/>
                <a:gd name="connsiteY16" fmla="*/ 5244 h 1220257"/>
                <a:gd name="connsiteX17" fmla="*/ 361622 w 826968"/>
                <a:gd name="connsiteY17" fmla="*/ 1828 h 1220257"/>
                <a:gd name="connsiteX18" fmla="*/ 361529 w 826968"/>
                <a:gd name="connsiteY18" fmla="*/ 1569 h 1220257"/>
                <a:gd name="connsiteX19" fmla="*/ 362055 w 826968"/>
                <a:gd name="connsiteY19" fmla="*/ 1567 h 1220257"/>
                <a:gd name="connsiteX20" fmla="*/ 362705 w 826968"/>
                <a:gd name="connsiteY20" fmla="*/ 1176 h 1220257"/>
                <a:gd name="connsiteX21" fmla="*/ 362844 w 826968"/>
                <a:gd name="connsiteY21" fmla="*/ 1565 h 1220257"/>
                <a:gd name="connsiteX22" fmla="*/ 805401 w 826968"/>
                <a:gd name="connsiteY22" fmla="*/ 0 h 1220257"/>
                <a:gd name="connsiteX0" fmla="*/ 805401 w 826968"/>
                <a:gd name="connsiteY0" fmla="*/ 0 h 1220257"/>
                <a:gd name="connsiteX1" fmla="*/ 819517 w 826968"/>
                <a:gd name="connsiteY1" fmla="*/ 13332 h 1220257"/>
                <a:gd name="connsiteX2" fmla="*/ 797951 w 826968"/>
                <a:gd name="connsiteY2" fmla="*/ 262324 h 1220257"/>
                <a:gd name="connsiteX3" fmla="*/ 607384 w 826968"/>
                <a:gd name="connsiteY3" fmla="*/ 790892 h 1220257"/>
                <a:gd name="connsiteX4" fmla="*/ 498769 w 826968"/>
                <a:gd name="connsiteY4" fmla="*/ 955973 h 1220257"/>
                <a:gd name="connsiteX5" fmla="*/ 503082 w 826968"/>
                <a:gd name="connsiteY5" fmla="*/ 971657 h 1220257"/>
                <a:gd name="connsiteX6" fmla="*/ 826968 w 826968"/>
                <a:gd name="connsiteY6" fmla="*/ 1220257 h 1220257"/>
                <a:gd name="connsiteX7" fmla="*/ 57248 w 826968"/>
                <a:gd name="connsiteY7" fmla="*/ 1039885 h 1220257"/>
                <a:gd name="connsiteX8" fmla="*/ 45877 w 826968"/>
                <a:gd name="connsiteY8" fmla="*/ 1024592 h 1220257"/>
                <a:gd name="connsiteX9" fmla="*/ 0 w 826968"/>
                <a:gd name="connsiteY9" fmla="*/ 590130 h 1220257"/>
                <a:gd name="connsiteX10" fmla="*/ 392 w 826968"/>
                <a:gd name="connsiteY10" fmla="*/ 586994 h 1220257"/>
                <a:gd name="connsiteX11" fmla="*/ 13724 w 826968"/>
                <a:gd name="connsiteY11" fmla="*/ 595228 h 1220257"/>
                <a:gd name="connsiteX12" fmla="*/ 116849 w 826968"/>
                <a:gd name="connsiteY12" fmla="*/ 674827 h 1220257"/>
                <a:gd name="connsiteX13" fmla="*/ 133710 w 826968"/>
                <a:gd name="connsiteY13" fmla="*/ 672082 h 1220257"/>
                <a:gd name="connsiteX14" fmla="*/ 336041 w 826968"/>
                <a:gd name="connsiteY14" fmla="*/ 217623 h 1220257"/>
                <a:gd name="connsiteX15" fmla="*/ 356823 w 826968"/>
                <a:gd name="connsiteY15" fmla="*/ 12547 h 1220257"/>
                <a:gd name="connsiteX16" fmla="*/ 355941 w 826968"/>
                <a:gd name="connsiteY16" fmla="*/ 5244 h 1220257"/>
                <a:gd name="connsiteX17" fmla="*/ 361622 w 826968"/>
                <a:gd name="connsiteY17" fmla="*/ 1828 h 1220257"/>
                <a:gd name="connsiteX18" fmla="*/ 361529 w 826968"/>
                <a:gd name="connsiteY18" fmla="*/ 1569 h 1220257"/>
                <a:gd name="connsiteX19" fmla="*/ 362055 w 826968"/>
                <a:gd name="connsiteY19" fmla="*/ 1567 h 1220257"/>
                <a:gd name="connsiteX20" fmla="*/ 362705 w 826968"/>
                <a:gd name="connsiteY20" fmla="*/ 1176 h 1220257"/>
                <a:gd name="connsiteX21" fmla="*/ 362844 w 826968"/>
                <a:gd name="connsiteY21" fmla="*/ 1565 h 1220257"/>
                <a:gd name="connsiteX22" fmla="*/ 805401 w 826968"/>
                <a:gd name="connsiteY22" fmla="*/ 0 h 1220257"/>
                <a:gd name="connsiteX0" fmla="*/ 805401 w 826968"/>
                <a:gd name="connsiteY0" fmla="*/ 0 h 1220257"/>
                <a:gd name="connsiteX1" fmla="*/ 819517 w 826968"/>
                <a:gd name="connsiteY1" fmla="*/ 13332 h 1220257"/>
                <a:gd name="connsiteX2" fmla="*/ 797951 w 826968"/>
                <a:gd name="connsiteY2" fmla="*/ 262324 h 1220257"/>
                <a:gd name="connsiteX3" fmla="*/ 607384 w 826968"/>
                <a:gd name="connsiteY3" fmla="*/ 790892 h 1220257"/>
                <a:gd name="connsiteX4" fmla="*/ 498769 w 826968"/>
                <a:gd name="connsiteY4" fmla="*/ 955973 h 1220257"/>
                <a:gd name="connsiteX5" fmla="*/ 503082 w 826968"/>
                <a:gd name="connsiteY5" fmla="*/ 971657 h 1220257"/>
                <a:gd name="connsiteX6" fmla="*/ 826968 w 826968"/>
                <a:gd name="connsiteY6" fmla="*/ 1220257 h 1220257"/>
                <a:gd name="connsiteX7" fmla="*/ 57248 w 826968"/>
                <a:gd name="connsiteY7" fmla="*/ 1039885 h 1220257"/>
                <a:gd name="connsiteX8" fmla="*/ 45877 w 826968"/>
                <a:gd name="connsiteY8" fmla="*/ 1024592 h 1220257"/>
                <a:gd name="connsiteX9" fmla="*/ 0 w 826968"/>
                <a:gd name="connsiteY9" fmla="*/ 590130 h 1220257"/>
                <a:gd name="connsiteX10" fmla="*/ 392 w 826968"/>
                <a:gd name="connsiteY10" fmla="*/ 586994 h 1220257"/>
                <a:gd name="connsiteX11" fmla="*/ 13724 w 826968"/>
                <a:gd name="connsiteY11" fmla="*/ 595228 h 1220257"/>
                <a:gd name="connsiteX12" fmla="*/ 116849 w 826968"/>
                <a:gd name="connsiteY12" fmla="*/ 674827 h 1220257"/>
                <a:gd name="connsiteX13" fmla="*/ 133710 w 826968"/>
                <a:gd name="connsiteY13" fmla="*/ 672082 h 1220257"/>
                <a:gd name="connsiteX14" fmla="*/ 336041 w 826968"/>
                <a:gd name="connsiteY14" fmla="*/ 217623 h 1220257"/>
                <a:gd name="connsiteX15" fmla="*/ 356823 w 826968"/>
                <a:gd name="connsiteY15" fmla="*/ 12547 h 1220257"/>
                <a:gd name="connsiteX16" fmla="*/ 355941 w 826968"/>
                <a:gd name="connsiteY16" fmla="*/ 5244 h 1220257"/>
                <a:gd name="connsiteX17" fmla="*/ 361622 w 826968"/>
                <a:gd name="connsiteY17" fmla="*/ 1828 h 1220257"/>
                <a:gd name="connsiteX18" fmla="*/ 361529 w 826968"/>
                <a:gd name="connsiteY18" fmla="*/ 1569 h 1220257"/>
                <a:gd name="connsiteX19" fmla="*/ 362055 w 826968"/>
                <a:gd name="connsiteY19" fmla="*/ 1567 h 1220257"/>
                <a:gd name="connsiteX20" fmla="*/ 362705 w 826968"/>
                <a:gd name="connsiteY20" fmla="*/ 1176 h 1220257"/>
                <a:gd name="connsiteX21" fmla="*/ 362844 w 826968"/>
                <a:gd name="connsiteY21" fmla="*/ 1565 h 1220257"/>
                <a:gd name="connsiteX22" fmla="*/ 805401 w 826968"/>
                <a:gd name="connsiteY22" fmla="*/ 0 h 1220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6968" h="1220257">
                  <a:moveTo>
                    <a:pt x="805401" y="0"/>
                  </a:moveTo>
                  <a:cubicBezTo>
                    <a:pt x="815988" y="0"/>
                    <a:pt x="819517" y="1961"/>
                    <a:pt x="819517" y="13332"/>
                  </a:cubicBezTo>
                  <a:cubicBezTo>
                    <a:pt x="819125" y="96852"/>
                    <a:pt x="811675" y="179980"/>
                    <a:pt x="797951" y="262324"/>
                  </a:cubicBezTo>
                  <a:cubicBezTo>
                    <a:pt x="763814" y="497828"/>
                    <a:pt x="663335" y="680154"/>
                    <a:pt x="607384" y="790892"/>
                  </a:cubicBezTo>
                  <a:cubicBezTo>
                    <a:pt x="573270" y="847357"/>
                    <a:pt x="539156" y="903821"/>
                    <a:pt x="498769" y="955973"/>
                  </a:cubicBezTo>
                  <a:cubicBezTo>
                    <a:pt x="491711" y="964991"/>
                    <a:pt x="497592" y="967343"/>
                    <a:pt x="503082" y="971657"/>
                  </a:cubicBezTo>
                  <a:lnTo>
                    <a:pt x="826968" y="1220257"/>
                  </a:lnTo>
                  <a:cubicBezTo>
                    <a:pt x="676000" y="1192793"/>
                    <a:pt x="204593" y="1088220"/>
                    <a:pt x="57248" y="1039885"/>
                  </a:cubicBezTo>
                  <a:cubicBezTo>
                    <a:pt x="42256" y="1034967"/>
                    <a:pt x="45877" y="1039306"/>
                    <a:pt x="45877" y="1024592"/>
                  </a:cubicBezTo>
                  <a:cubicBezTo>
                    <a:pt x="40387" y="878726"/>
                    <a:pt x="26271" y="733644"/>
                    <a:pt x="0" y="590130"/>
                  </a:cubicBezTo>
                  <a:cubicBezTo>
                    <a:pt x="0" y="589347"/>
                    <a:pt x="0" y="588170"/>
                    <a:pt x="392" y="586994"/>
                  </a:cubicBezTo>
                  <a:cubicBezTo>
                    <a:pt x="6274" y="587386"/>
                    <a:pt x="9802" y="592091"/>
                    <a:pt x="13724" y="595228"/>
                  </a:cubicBezTo>
                  <a:cubicBezTo>
                    <a:pt x="48230" y="621500"/>
                    <a:pt x="82736" y="647771"/>
                    <a:pt x="116849" y="674827"/>
                  </a:cubicBezTo>
                  <a:cubicBezTo>
                    <a:pt x="124692" y="681101"/>
                    <a:pt x="128221" y="679533"/>
                    <a:pt x="133710" y="672082"/>
                  </a:cubicBezTo>
                  <a:cubicBezTo>
                    <a:pt x="235268" y="535627"/>
                    <a:pt x="303104" y="384271"/>
                    <a:pt x="336041" y="217623"/>
                  </a:cubicBezTo>
                  <a:cubicBezTo>
                    <a:pt x="349373" y="150179"/>
                    <a:pt x="356431" y="81560"/>
                    <a:pt x="356823" y="12547"/>
                  </a:cubicBezTo>
                  <a:cubicBezTo>
                    <a:pt x="356823" y="10587"/>
                    <a:pt x="355745" y="7646"/>
                    <a:pt x="355941" y="5244"/>
                  </a:cubicBezTo>
                  <a:lnTo>
                    <a:pt x="361622" y="1828"/>
                  </a:lnTo>
                  <a:cubicBezTo>
                    <a:pt x="361591" y="1742"/>
                    <a:pt x="361560" y="1655"/>
                    <a:pt x="361529" y="1569"/>
                  </a:cubicBezTo>
                  <a:lnTo>
                    <a:pt x="362055" y="1567"/>
                  </a:lnTo>
                  <a:lnTo>
                    <a:pt x="362705" y="1176"/>
                  </a:lnTo>
                  <a:cubicBezTo>
                    <a:pt x="362751" y="1306"/>
                    <a:pt x="362798" y="1435"/>
                    <a:pt x="362844" y="1565"/>
                  </a:cubicBezTo>
                  <a:lnTo>
                    <a:pt x="805401" y="0"/>
                  </a:lnTo>
                  <a:close/>
                </a:path>
              </a:pathLst>
            </a:custGeom>
            <a:solidFill>
              <a:schemeClr val="accent2"/>
            </a:solidFill>
            <a:ln w="7229" cap="flat">
              <a:noFill/>
              <a:prstDash val="solid"/>
              <a:miter/>
            </a:ln>
          </p:spPr>
          <p:txBody>
            <a:bodyPr wrap="square" rtlCol="0" anchor="ctr">
              <a:noAutofit/>
            </a:bodyPr>
            <a:lstStyle/>
            <a:p>
              <a:endParaRPr lang="en-US">
                <a:cs typeface="B Nazanin" panose="00000700000000000000" pitchFamily="2" charset="-78"/>
              </a:endParaRPr>
            </a:p>
          </p:txBody>
        </p:sp>
        <p:sp>
          <p:nvSpPr>
            <p:cNvPr id="8" name="Freeform: Shape 27">
              <a:extLst>
                <a:ext uri="{FF2B5EF4-FFF2-40B4-BE49-F238E27FC236}">
                  <a16:creationId xmlns:a16="http://schemas.microsoft.com/office/drawing/2014/main" id="{192CF97C-1FBD-4303-938A-EC4D42EF6F8F}"/>
                </a:ext>
              </a:extLst>
            </p:cNvPr>
            <p:cNvSpPr/>
            <p:nvPr/>
          </p:nvSpPr>
          <p:spPr>
            <a:xfrm rot="15582748">
              <a:off x="5598384" y="-435201"/>
              <a:ext cx="1617593" cy="2386888"/>
            </a:xfrm>
            <a:custGeom>
              <a:avLst/>
              <a:gdLst>
                <a:gd name="connsiteX0" fmla="*/ 805401 w 826968"/>
                <a:gd name="connsiteY0" fmla="*/ 0 h 1220257"/>
                <a:gd name="connsiteX1" fmla="*/ 819517 w 826968"/>
                <a:gd name="connsiteY1" fmla="*/ 13332 h 1220257"/>
                <a:gd name="connsiteX2" fmla="*/ 797951 w 826968"/>
                <a:gd name="connsiteY2" fmla="*/ 262324 h 1220257"/>
                <a:gd name="connsiteX3" fmla="*/ 748545 w 826968"/>
                <a:gd name="connsiteY3" fmla="*/ 468968 h 1220257"/>
                <a:gd name="connsiteX4" fmla="*/ 708549 w 826968"/>
                <a:gd name="connsiteY4" fmla="*/ 580328 h 1220257"/>
                <a:gd name="connsiteX5" fmla="*/ 705412 w 826968"/>
                <a:gd name="connsiteY5" fmla="*/ 584642 h 1220257"/>
                <a:gd name="connsiteX6" fmla="*/ 705412 w 826968"/>
                <a:gd name="connsiteY6" fmla="*/ 584642 h 1220257"/>
                <a:gd name="connsiteX7" fmla="*/ 702276 w 826968"/>
                <a:gd name="connsiteY7" fmla="*/ 600326 h 1220257"/>
                <a:gd name="connsiteX8" fmla="*/ 607384 w 826968"/>
                <a:gd name="connsiteY8" fmla="*/ 790892 h 1220257"/>
                <a:gd name="connsiteX9" fmla="*/ 498769 w 826968"/>
                <a:gd name="connsiteY9" fmla="*/ 955973 h 1220257"/>
                <a:gd name="connsiteX10" fmla="*/ 503082 w 826968"/>
                <a:gd name="connsiteY10" fmla="*/ 971657 h 1220257"/>
                <a:gd name="connsiteX11" fmla="*/ 787756 w 826968"/>
                <a:gd name="connsiteY11" fmla="*/ 1190064 h 1220257"/>
                <a:gd name="connsiteX12" fmla="*/ 826968 w 826968"/>
                <a:gd name="connsiteY12" fmla="*/ 1220257 h 1220257"/>
                <a:gd name="connsiteX13" fmla="*/ 773248 w 826968"/>
                <a:gd name="connsiteY13" fmla="*/ 1211238 h 1220257"/>
                <a:gd name="connsiteX14" fmla="*/ 230563 w 826968"/>
                <a:gd name="connsiteY14" fmla="*/ 1088114 h 1220257"/>
                <a:gd name="connsiteX15" fmla="*/ 57248 w 826968"/>
                <a:gd name="connsiteY15" fmla="*/ 1039885 h 1220257"/>
                <a:gd name="connsiteX16" fmla="*/ 45877 w 826968"/>
                <a:gd name="connsiteY16" fmla="*/ 1024592 h 1220257"/>
                <a:gd name="connsiteX17" fmla="*/ 0 w 826968"/>
                <a:gd name="connsiteY17" fmla="*/ 590130 h 1220257"/>
                <a:gd name="connsiteX18" fmla="*/ 392 w 826968"/>
                <a:gd name="connsiteY18" fmla="*/ 586994 h 1220257"/>
                <a:gd name="connsiteX19" fmla="*/ 13724 w 826968"/>
                <a:gd name="connsiteY19" fmla="*/ 595228 h 1220257"/>
                <a:gd name="connsiteX20" fmla="*/ 116849 w 826968"/>
                <a:gd name="connsiteY20" fmla="*/ 674827 h 1220257"/>
                <a:gd name="connsiteX21" fmla="*/ 133710 w 826968"/>
                <a:gd name="connsiteY21" fmla="*/ 672082 h 1220257"/>
                <a:gd name="connsiteX22" fmla="*/ 336041 w 826968"/>
                <a:gd name="connsiteY22" fmla="*/ 217623 h 1220257"/>
                <a:gd name="connsiteX23" fmla="*/ 356823 w 826968"/>
                <a:gd name="connsiteY23" fmla="*/ 12547 h 1220257"/>
                <a:gd name="connsiteX24" fmla="*/ 355941 w 826968"/>
                <a:gd name="connsiteY24" fmla="*/ 5244 h 1220257"/>
                <a:gd name="connsiteX25" fmla="*/ 361622 w 826968"/>
                <a:gd name="connsiteY25" fmla="*/ 1828 h 1220257"/>
                <a:gd name="connsiteX26" fmla="*/ 361529 w 826968"/>
                <a:gd name="connsiteY26" fmla="*/ 1569 h 1220257"/>
                <a:gd name="connsiteX27" fmla="*/ 362055 w 826968"/>
                <a:gd name="connsiteY27" fmla="*/ 1567 h 1220257"/>
                <a:gd name="connsiteX28" fmla="*/ 362705 w 826968"/>
                <a:gd name="connsiteY28" fmla="*/ 1176 h 1220257"/>
                <a:gd name="connsiteX29" fmla="*/ 362844 w 826968"/>
                <a:gd name="connsiteY29" fmla="*/ 1565 h 1220257"/>
                <a:gd name="connsiteX30" fmla="*/ 604639 w 826968"/>
                <a:gd name="connsiteY30" fmla="*/ 784 h 1220257"/>
                <a:gd name="connsiteX31" fmla="*/ 805401 w 826968"/>
                <a:gd name="connsiteY31" fmla="*/ 0 h 1220257"/>
                <a:gd name="connsiteX0" fmla="*/ 805401 w 841836"/>
                <a:gd name="connsiteY0" fmla="*/ 0 h 1227298"/>
                <a:gd name="connsiteX1" fmla="*/ 819517 w 841836"/>
                <a:gd name="connsiteY1" fmla="*/ 13332 h 1227298"/>
                <a:gd name="connsiteX2" fmla="*/ 797951 w 841836"/>
                <a:gd name="connsiteY2" fmla="*/ 262324 h 1227298"/>
                <a:gd name="connsiteX3" fmla="*/ 748545 w 841836"/>
                <a:gd name="connsiteY3" fmla="*/ 468968 h 1227298"/>
                <a:gd name="connsiteX4" fmla="*/ 708549 w 841836"/>
                <a:gd name="connsiteY4" fmla="*/ 580328 h 1227298"/>
                <a:gd name="connsiteX5" fmla="*/ 705412 w 841836"/>
                <a:gd name="connsiteY5" fmla="*/ 584642 h 1227298"/>
                <a:gd name="connsiteX6" fmla="*/ 705412 w 841836"/>
                <a:gd name="connsiteY6" fmla="*/ 584642 h 1227298"/>
                <a:gd name="connsiteX7" fmla="*/ 702276 w 841836"/>
                <a:gd name="connsiteY7" fmla="*/ 600326 h 1227298"/>
                <a:gd name="connsiteX8" fmla="*/ 607384 w 841836"/>
                <a:gd name="connsiteY8" fmla="*/ 790892 h 1227298"/>
                <a:gd name="connsiteX9" fmla="*/ 498769 w 841836"/>
                <a:gd name="connsiteY9" fmla="*/ 955973 h 1227298"/>
                <a:gd name="connsiteX10" fmla="*/ 503082 w 841836"/>
                <a:gd name="connsiteY10" fmla="*/ 971657 h 1227298"/>
                <a:gd name="connsiteX11" fmla="*/ 787756 w 841836"/>
                <a:gd name="connsiteY11" fmla="*/ 1190064 h 1227298"/>
                <a:gd name="connsiteX12" fmla="*/ 826968 w 841836"/>
                <a:gd name="connsiteY12" fmla="*/ 1220257 h 1227298"/>
                <a:gd name="connsiteX13" fmla="*/ 773248 w 841836"/>
                <a:gd name="connsiteY13" fmla="*/ 1211238 h 1227298"/>
                <a:gd name="connsiteX14" fmla="*/ 57248 w 841836"/>
                <a:gd name="connsiteY14" fmla="*/ 1039885 h 1227298"/>
                <a:gd name="connsiteX15" fmla="*/ 45877 w 841836"/>
                <a:gd name="connsiteY15" fmla="*/ 1024592 h 1227298"/>
                <a:gd name="connsiteX16" fmla="*/ 0 w 841836"/>
                <a:gd name="connsiteY16" fmla="*/ 590130 h 1227298"/>
                <a:gd name="connsiteX17" fmla="*/ 392 w 841836"/>
                <a:gd name="connsiteY17" fmla="*/ 586994 h 1227298"/>
                <a:gd name="connsiteX18" fmla="*/ 13724 w 841836"/>
                <a:gd name="connsiteY18" fmla="*/ 595228 h 1227298"/>
                <a:gd name="connsiteX19" fmla="*/ 116849 w 841836"/>
                <a:gd name="connsiteY19" fmla="*/ 674827 h 1227298"/>
                <a:gd name="connsiteX20" fmla="*/ 133710 w 841836"/>
                <a:gd name="connsiteY20" fmla="*/ 672082 h 1227298"/>
                <a:gd name="connsiteX21" fmla="*/ 336041 w 841836"/>
                <a:gd name="connsiteY21" fmla="*/ 217623 h 1227298"/>
                <a:gd name="connsiteX22" fmla="*/ 356823 w 841836"/>
                <a:gd name="connsiteY22" fmla="*/ 12547 h 1227298"/>
                <a:gd name="connsiteX23" fmla="*/ 355941 w 841836"/>
                <a:gd name="connsiteY23" fmla="*/ 5244 h 1227298"/>
                <a:gd name="connsiteX24" fmla="*/ 361622 w 841836"/>
                <a:gd name="connsiteY24" fmla="*/ 1828 h 1227298"/>
                <a:gd name="connsiteX25" fmla="*/ 361529 w 841836"/>
                <a:gd name="connsiteY25" fmla="*/ 1569 h 1227298"/>
                <a:gd name="connsiteX26" fmla="*/ 362055 w 841836"/>
                <a:gd name="connsiteY26" fmla="*/ 1567 h 1227298"/>
                <a:gd name="connsiteX27" fmla="*/ 362705 w 841836"/>
                <a:gd name="connsiteY27" fmla="*/ 1176 h 1227298"/>
                <a:gd name="connsiteX28" fmla="*/ 362844 w 841836"/>
                <a:gd name="connsiteY28" fmla="*/ 1565 h 1227298"/>
                <a:gd name="connsiteX29" fmla="*/ 604639 w 841836"/>
                <a:gd name="connsiteY29" fmla="*/ 784 h 1227298"/>
                <a:gd name="connsiteX30" fmla="*/ 805401 w 841836"/>
                <a:gd name="connsiteY30" fmla="*/ 0 h 1227298"/>
                <a:gd name="connsiteX0" fmla="*/ 805401 w 841836"/>
                <a:gd name="connsiteY0" fmla="*/ 0 h 1227298"/>
                <a:gd name="connsiteX1" fmla="*/ 819517 w 841836"/>
                <a:gd name="connsiteY1" fmla="*/ 13332 h 1227298"/>
                <a:gd name="connsiteX2" fmla="*/ 797951 w 841836"/>
                <a:gd name="connsiteY2" fmla="*/ 262324 h 1227298"/>
                <a:gd name="connsiteX3" fmla="*/ 748545 w 841836"/>
                <a:gd name="connsiteY3" fmla="*/ 468968 h 1227298"/>
                <a:gd name="connsiteX4" fmla="*/ 708549 w 841836"/>
                <a:gd name="connsiteY4" fmla="*/ 580328 h 1227298"/>
                <a:gd name="connsiteX5" fmla="*/ 705412 w 841836"/>
                <a:gd name="connsiteY5" fmla="*/ 584642 h 1227298"/>
                <a:gd name="connsiteX6" fmla="*/ 705412 w 841836"/>
                <a:gd name="connsiteY6" fmla="*/ 584642 h 1227298"/>
                <a:gd name="connsiteX7" fmla="*/ 607384 w 841836"/>
                <a:gd name="connsiteY7" fmla="*/ 790892 h 1227298"/>
                <a:gd name="connsiteX8" fmla="*/ 498769 w 841836"/>
                <a:gd name="connsiteY8" fmla="*/ 955973 h 1227298"/>
                <a:gd name="connsiteX9" fmla="*/ 503082 w 841836"/>
                <a:gd name="connsiteY9" fmla="*/ 971657 h 1227298"/>
                <a:gd name="connsiteX10" fmla="*/ 787756 w 841836"/>
                <a:gd name="connsiteY10" fmla="*/ 1190064 h 1227298"/>
                <a:gd name="connsiteX11" fmla="*/ 826968 w 841836"/>
                <a:gd name="connsiteY11" fmla="*/ 1220257 h 1227298"/>
                <a:gd name="connsiteX12" fmla="*/ 773248 w 841836"/>
                <a:gd name="connsiteY12" fmla="*/ 1211238 h 1227298"/>
                <a:gd name="connsiteX13" fmla="*/ 57248 w 841836"/>
                <a:gd name="connsiteY13" fmla="*/ 1039885 h 1227298"/>
                <a:gd name="connsiteX14" fmla="*/ 45877 w 841836"/>
                <a:gd name="connsiteY14" fmla="*/ 1024592 h 1227298"/>
                <a:gd name="connsiteX15" fmla="*/ 0 w 841836"/>
                <a:gd name="connsiteY15" fmla="*/ 590130 h 1227298"/>
                <a:gd name="connsiteX16" fmla="*/ 392 w 841836"/>
                <a:gd name="connsiteY16" fmla="*/ 586994 h 1227298"/>
                <a:gd name="connsiteX17" fmla="*/ 13724 w 841836"/>
                <a:gd name="connsiteY17" fmla="*/ 595228 h 1227298"/>
                <a:gd name="connsiteX18" fmla="*/ 116849 w 841836"/>
                <a:gd name="connsiteY18" fmla="*/ 674827 h 1227298"/>
                <a:gd name="connsiteX19" fmla="*/ 133710 w 841836"/>
                <a:gd name="connsiteY19" fmla="*/ 672082 h 1227298"/>
                <a:gd name="connsiteX20" fmla="*/ 336041 w 841836"/>
                <a:gd name="connsiteY20" fmla="*/ 217623 h 1227298"/>
                <a:gd name="connsiteX21" fmla="*/ 356823 w 841836"/>
                <a:gd name="connsiteY21" fmla="*/ 12547 h 1227298"/>
                <a:gd name="connsiteX22" fmla="*/ 355941 w 841836"/>
                <a:gd name="connsiteY22" fmla="*/ 5244 h 1227298"/>
                <a:gd name="connsiteX23" fmla="*/ 361622 w 841836"/>
                <a:gd name="connsiteY23" fmla="*/ 1828 h 1227298"/>
                <a:gd name="connsiteX24" fmla="*/ 361529 w 841836"/>
                <a:gd name="connsiteY24" fmla="*/ 1569 h 1227298"/>
                <a:gd name="connsiteX25" fmla="*/ 362055 w 841836"/>
                <a:gd name="connsiteY25" fmla="*/ 1567 h 1227298"/>
                <a:gd name="connsiteX26" fmla="*/ 362705 w 841836"/>
                <a:gd name="connsiteY26" fmla="*/ 1176 h 1227298"/>
                <a:gd name="connsiteX27" fmla="*/ 362844 w 841836"/>
                <a:gd name="connsiteY27" fmla="*/ 1565 h 1227298"/>
                <a:gd name="connsiteX28" fmla="*/ 604639 w 841836"/>
                <a:gd name="connsiteY28" fmla="*/ 784 h 1227298"/>
                <a:gd name="connsiteX29" fmla="*/ 805401 w 841836"/>
                <a:gd name="connsiteY29" fmla="*/ 0 h 1227298"/>
                <a:gd name="connsiteX0" fmla="*/ 805401 w 841836"/>
                <a:gd name="connsiteY0" fmla="*/ 0 h 1227298"/>
                <a:gd name="connsiteX1" fmla="*/ 819517 w 841836"/>
                <a:gd name="connsiteY1" fmla="*/ 13332 h 1227298"/>
                <a:gd name="connsiteX2" fmla="*/ 797951 w 841836"/>
                <a:gd name="connsiteY2" fmla="*/ 262324 h 1227298"/>
                <a:gd name="connsiteX3" fmla="*/ 748545 w 841836"/>
                <a:gd name="connsiteY3" fmla="*/ 468968 h 1227298"/>
                <a:gd name="connsiteX4" fmla="*/ 708549 w 841836"/>
                <a:gd name="connsiteY4" fmla="*/ 580328 h 1227298"/>
                <a:gd name="connsiteX5" fmla="*/ 705412 w 841836"/>
                <a:gd name="connsiteY5" fmla="*/ 584642 h 1227298"/>
                <a:gd name="connsiteX6" fmla="*/ 607384 w 841836"/>
                <a:gd name="connsiteY6" fmla="*/ 790892 h 1227298"/>
                <a:gd name="connsiteX7" fmla="*/ 498769 w 841836"/>
                <a:gd name="connsiteY7" fmla="*/ 955973 h 1227298"/>
                <a:gd name="connsiteX8" fmla="*/ 503082 w 841836"/>
                <a:gd name="connsiteY8" fmla="*/ 971657 h 1227298"/>
                <a:gd name="connsiteX9" fmla="*/ 787756 w 841836"/>
                <a:gd name="connsiteY9" fmla="*/ 1190064 h 1227298"/>
                <a:gd name="connsiteX10" fmla="*/ 826968 w 841836"/>
                <a:gd name="connsiteY10" fmla="*/ 1220257 h 1227298"/>
                <a:gd name="connsiteX11" fmla="*/ 773248 w 841836"/>
                <a:gd name="connsiteY11" fmla="*/ 1211238 h 1227298"/>
                <a:gd name="connsiteX12" fmla="*/ 57248 w 841836"/>
                <a:gd name="connsiteY12" fmla="*/ 1039885 h 1227298"/>
                <a:gd name="connsiteX13" fmla="*/ 45877 w 841836"/>
                <a:gd name="connsiteY13" fmla="*/ 1024592 h 1227298"/>
                <a:gd name="connsiteX14" fmla="*/ 0 w 841836"/>
                <a:gd name="connsiteY14" fmla="*/ 590130 h 1227298"/>
                <a:gd name="connsiteX15" fmla="*/ 392 w 841836"/>
                <a:gd name="connsiteY15" fmla="*/ 586994 h 1227298"/>
                <a:gd name="connsiteX16" fmla="*/ 13724 w 841836"/>
                <a:gd name="connsiteY16" fmla="*/ 595228 h 1227298"/>
                <a:gd name="connsiteX17" fmla="*/ 116849 w 841836"/>
                <a:gd name="connsiteY17" fmla="*/ 674827 h 1227298"/>
                <a:gd name="connsiteX18" fmla="*/ 133710 w 841836"/>
                <a:gd name="connsiteY18" fmla="*/ 672082 h 1227298"/>
                <a:gd name="connsiteX19" fmla="*/ 336041 w 841836"/>
                <a:gd name="connsiteY19" fmla="*/ 217623 h 1227298"/>
                <a:gd name="connsiteX20" fmla="*/ 356823 w 841836"/>
                <a:gd name="connsiteY20" fmla="*/ 12547 h 1227298"/>
                <a:gd name="connsiteX21" fmla="*/ 355941 w 841836"/>
                <a:gd name="connsiteY21" fmla="*/ 5244 h 1227298"/>
                <a:gd name="connsiteX22" fmla="*/ 361622 w 841836"/>
                <a:gd name="connsiteY22" fmla="*/ 1828 h 1227298"/>
                <a:gd name="connsiteX23" fmla="*/ 361529 w 841836"/>
                <a:gd name="connsiteY23" fmla="*/ 1569 h 1227298"/>
                <a:gd name="connsiteX24" fmla="*/ 362055 w 841836"/>
                <a:gd name="connsiteY24" fmla="*/ 1567 h 1227298"/>
                <a:gd name="connsiteX25" fmla="*/ 362705 w 841836"/>
                <a:gd name="connsiteY25" fmla="*/ 1176 h 1227298"/>
                <a:gd name="connsiteX26" fmla="*/ 362844 w 841836"/>
                <a:gd name="connsiteY26" fmla="*/ 1565 h 1227298"/>
                <a:gd name="connsiteX27" fmla="*/ 604639 w 841836"/>
                <a:gd name="connsiteY27" fmla="*/ 784 h 1227298"/>
                <a:gd name="connsiteX28" fmla="*/ 805401 w 841836"/>
                <a:gd name="connsiteY28" fmla="*/ 0 h 1227298"/>
                <a:gd name="connsiteX0" fmla="*/ 805401 w 841836"/>
                <a:gd name="connsiteY0" fmla="*/ 0 h 1227298"/>
                <a:gd name="connsiteX1" fmla="*/ 819517 w 841836"/>
                <a:gd name="connsiteY1" fmla="*/ 13332 h 1227298"/>
                <a:gd name="connsiteX2" fmla="*/ 797951 w 841836"/>
                <a:gd name="connsiteY2" fmla="*/ 262324 h 1227298"/>
                <a:gd name="connsiteX3" fmla="*/ 748545 w 841836"/>
                <a:gd name="connsiteY3" fmla="*/ 468968 h 1227298"/>
                <a:gd name="connsiteX4" fmla="*/ 708549 w 841836"/>
                <a:gd name="connsiteY4" fmla="*/ 580328 h 1227298"/>
                <a:gd name="connsiteX5" fmla="*/ 607384 w 841836"/>
                <a:gd name="connsiteY5" fmla="*/ 790892 h 1227298"/>
                <a:gd name="connsiteX6" fmla="*/ 498769 w 841836"/>
                <a:gd name="connsiteY6" fmla="*/ 955973 h 1227298"/>
                <a:gd name="connsiteX7" fmla="*/ 503082 w 841836"/>
                <a:gd name="connsiteY7" fmla="*/ 971657 h 1227298"/>
                <a:gd name="connsiteX8" fmla="*/ 787756 w 841836"/>
                <a:gd name="connsiteY8" fmla="*/ 1190064 h 1227298"/>
                <a:gd name="connsiteX9" fmla="*/ 826968 w 841836"/>
                <a:gd name="connsiteY9" fmla="*/ 1220257 h 1227298"/>
                <a:gd name="connsiteX10" fmla="*/ 773248 w 841836"/>
                <a:gd name="connsiteY10" fmla="*/ 1211238 h 1227298"/>
                <a:gd name="connsiteX11" fmla="*/ 57248 w 841836"/>
                <a:gd name="connsiteY11" fmla="*/ 1039885 h 1227298"/>
                <a:gd name="connsiteX12" fmla="*/ 45877 w 841836"/>
                <a:gd name="connsiteY12" fmla="*/ 1024592 h 1227298"/>
                <a:gd name="connsiteX13" fmla="*/ 0 w 841836"/>
                <a:gd name="connsiteY13" fmla="*/ 590130 h 1227298"/>
                <a:gd name="connsiteX14" fmla="*/ 392 w 841836"/>
                <a:gd name="connsiteY14" fmla="*/ 586994 h 1227298"/>
                <a:gd name="connsiteX15" fmla="*/ 13724 w 841836"/>
                <a:gd name="connsiteY15" fmla="*/ 595228 h 1227298"/>
                <a:gd name="connsiteX16" fmla="*/ 116849 w 841836"/>
                <a:gd name="connsiteY16" fmla="*/ 674827 h 1227298"/>
                <a:gd name="connsiteX17" fmla="*/ 133710 w 841836"/>
                <a:gd name="connsiteY17" fmla="*/ 672082 h 1227298"/>
                <a:gd name="connsiteX18" fmla="*/ 336041 w 841836"/>
                <a:gd name="connsiteY18" fmla="*/ 217623 h 1227298"/>
                <a:gd name="connsiteX19" fmla="*/ 356823 w 841836"/>
                <a:gd name="connsiteY19" fmla="*/ 12547 h 1227298"/>
                <a:gd name="connsiteX20" fmla="*/ 355941 w 841836"/>
                <a:gd name="connsiteY20" fmla="*/ 5244 h 1227298"/>
                <a:gd name="connsiteX21" fmla="*/ 361622 w 841836"/>
                <a:gd name="connsiteY21" fmla="*/ 1828 h 1227298"/>
                <a:gd name="connsiteX22" fmla="*/ 361529 w 841836"/>
                <a:gd name="connsiteY22" fmla="*/ 1569 h 1227298"/>
                <a:gd name="connsiteX23" fmla="*/ 362055 w 841836"/>
                <a:gd name="connsiteY23" fmla="*/ 1567 h 1227298"/>
                <a:gd name="connsiteX24" fmla="*/ 362705 w 841836"/>
                <a:gd name="connsiteY24" fmla="*/ 1176 h 1227298"/>
                <a:gd name="connsiteX25" fmla="*/ 362844 w 841836"/>
                <a:gd name="connsiteY25" fmla="*/ 1565 h 1227298"/>
                <a:gd name="connsiteX26" fmla="*/ 604639 w 841836"/>
                <a:gd name="connsiteY26" fmla="*/ 784 h 1227298"/>
                <a:gd name="connsiteX27" fmla="*/ 805401 w 841836"/>
                <a:gd name="connsiteY27" fmla="*/ 0 h 1227298"/>
                <a:gd name="connsiteX0" fmla="*/ 805401 w 841836"/>
                <a:gd name="connsiteY0" fmla="*/ 0 h 1227298"/>
                <a:gd name="connsiteX1" fmla="*/ 819517 w 841836"/>
                <a:gd name="connsiteY1" fmla="*/ 13332 h 1227298"/>
                <a:gd name="connsiteX2" fmla="*/ 797951 w 841836"/>
                <a:gd name="connsiteY2" fmla="*/ 262324 h 1227298"/>
                <a:gd name="connsiteX3" fmla="*/ 748545 w 841836"/>
                <a:gd name="connsiteY3" fmla="*/ 468968 h 1227298"/>
                <a:gd name="connsiteX4" fmla="*/ 607384 w 841836"/>
                <a:gd name="connsiteY4" fmla="*/ 790892 h 1227298"/>
                <a:gd name="connsiteX5" fmla="*/ 498769 w 841836"/>
                <a:gd name="connsiteY5" fmla="*/ 955973 h 1227298"/>
                <a:gd name="connsiteX6" fmla="*/ 503082 w 841836"/>
                <a:gd name="connsiteY6" fmla="*/ 971657 h 1227298"/>
                <a:gd name="connsiteX7" fmla="*/ 787756 w 841836"/>
                <a:gd name="connsiteY7" fmla="*/ 1190064 h 1227298"/>
                <a:gd name="connsiteX8" fmla="*/ 826968 w 841836"/>
                <a:gd name="connsiteY8" fmla="*/ 1220257 h 1227298"/>
                <a:gd name="connsiteX9" fmla="*/ 773248 w 841836"/>
                <a:gd name="connsiteY9" fmla="*/ 1211238 h 1227298"/>
                <a:gd name="connsiteX10" fmla="*/ 57248 w 841836"/>
                <a:gd name="connsiteY10" fmla="*/ 1039885 h 1227298"/>
                <a:gd name="connsiteX11" fmla="*/ 45877 w 841836"/>
                <a:gd name="connsiteY11" fmla="*/ 1024592 h 1227298"/>
                <a:gd name="connsiteX12" fmla="*/ 0 w 841836"/>
                <a:gd name="connsiteY12" fmla="*/ 590130 h 1227298"/>
                <a:gd name="connsiteX13" fmla="*/ 392 w 841836"/>
                <a:gd name="connsiteY13" fmla="*/ 586994 h 1227298"/>
                <a:gd name="connsiteX14" fmla="*/ 13724 w 841836"/>
                <a:gd name="connsiteY14" fmla="*/ 595228 h 1227298"/>
                <a:gd name="connsiteX15" fmla="*/ 116849 w 841836"/>
                <a:gd name="connsiteY15" fmla="*/ 674827 h 1227298"/>
                <a:gd name="connsiteX16" fmla="*/ 133710 w 841836"/>
                <a:gd name="connsiteY16" fmla="*/ 672082 h 1227298"/>
                <a:gd name="connsiteX17" fmla="*/ 336041 w 841836"/>
                <a:gd name="connsiteY17" fmla="*/ 217623 h 1227298"/>
                <a:gd name="connsiteX18" fmla="*/ 356823 w 841836"/>
                <a:gd name="connsiteY18" fmla="*/ 12547 h 1227298"/>
                <a:gd name="connsiteX19" fmla="*/ 355941 w 841836"/>
                <a:gd name="connsiteY19" fmla="*/ 5244 h 1227298"/>
                <a:gd name="connsiteX20" fmla="*/ 361622 w 841836"/>
                <a:gd name="connsiteY20" fmla="*/ 1828 h 1227298"/>
                <a:gd name="connsiteX21" fmla="*/ 361529 w 841836"/>
                <a:gd name="connsiteY21" fmla="*/ 1569 h 1227298"/>
                <a:gd name="connsiteX22" fmla="*/ 362055 w 841836"/>
                <a:gd name="connsiteY22" fmla="*/ 1567 h 1227298"/>
                <a:gd name="connsiteX23" fmla="*/ 362705 w 841836"/>
                <a:gd name="connsiteY23" fmla="*/ 1176 h 1227298"/>
                <a:gd name="connsiteX24" fmla="*/ 362844 w 841836"/>
                <a:gd name="connsiteY24" fmla="*/ 1565 h 1227298"/>
                <a:gd name="connsiteX25" fmla="*/ 604639 w 841836"/>
                <a:gd name="connsiteY25" fmla="*/ 784 h 1227298"/>
                <a:gd name="connsiteX26" fmla="*/ 805401 w 841836"/>
                <a:gd name="connsiteY26" fmla="*/ 0 h 1227298"/>
                <a:gd name="connsiteX0" fmla="*/ 805401 w 841836"/>
                <a:gd name="connsiteY0" fmla="*/ 0 h 1227298"/>
                <a:gd name="connsiteX1" fmla="*/ 819517 w 841836"/>
                <a:gd name="connsiteY1" fmla="*/ 13332 h 1227298"/>
                <a:gd name="connsiteX2" fmla="*/ 797951 w 841836"/>
                <a:gd name="connsiteY2" fmla="*/ 262324 h 1227298"/>
                <a:gd name="connsiteX3" fmla="*/ 607384 w 841836"/>
                <a:gd name="connsiteY3" fmla="*/ 790892 h 1227298"/>
                <a:gd name="connsiteX4" fmla="*/ 498769 w 841836"/>
                <a:gd name="connsiteY4" fmla="*/ 955973 h 1227298"/>
                <a:gd name="connsiteX5" fmla="*/ 503082 w 841836"/>
                <a:gd name="connsiteY5" fmla="*/ 971657 h 1227298"/>
                <a:gd name="connsiteX6" fmla="*/ 787756 w 841836"/>
                <a:gd name="connsiteY6" fmla="*/ 1190064 h 1227298"/>
                <a:gd name="connsiteX7" fmla="*/ 826968 w 841836"/>
                <a:gd name="connsiteY7" fmla="*/ 1220257 h 1227298"/>
                <a:gd name="connsiteX8" fmla="*/ 773248 w 841836"/>
                <a:gd name="connsiteY8" fmla="*/ 1211238 h 1227298"/>
                <a:gd name="connsiteX9" fmla="*/ 57248 w 841836"/>
                <a:gd name="connsiteY9" fmla="*/ 1039885 h 1227298"/>
                <a:gd name="connsiteX10" fmla="*/ 45877 w 841836"/>
                <a:gd name="connsiteY10" fmla="*/ 1024592 h 1227298"/>
                <a:gd name="connsiteX11" fmla="*/ 0 w 841836"/>
                <a:gd name="connsiteY11" fmla="*/ 590130 h 1227298"/>
                <a:gd name="connsiteX12" fmla="*/ 392 w 841836"/>
                <a:gd name="connsiteY12" fmla="*/ 586994 h 1227298"/>
                <a:gd name="connsiteX13" fmla="*/ 13724 w 841836"/>
                <a:gd name="connsiteY13" fmla="*/ 595228 h 1227298"/>
                <a:gd name="connsiteX14" fmla="*/ 116849 w 841836"/>
                <a:gd name="connsiteY14" fmla="*/ 674827 h 1227298"/>
                <a:gd name="connsiteX15" fmla="*/ 133710 w 841836"/>
                <a:gd name="connsiteY15" fmla="*/ 672082 h 1227298"/>
                <a:gd name="connsiteX16" fmla="*/ 336041 w 841836"/>
                <a:gd name="connsiteY16" fmla="*/ 217623 h 1227298"/>
                <a:gd name="connsiteX17" fmla="*/ 356823 w 841836"/>
                <a:gd name="connsiteY17" fmla="*/ 12547 h 1227298"/>
                <a:gd name="connsiteX18" fmla="*/ 355941 w 841836"/>
                <a:gd name="connsiteY18" fmla="*/ 5244 h 1227298"/>
                <a:gd name="connsiteX19" fmla="*/ 361622 w 841836"/>
                <a:gd name="connsiteY19" fmla="*/ 1828 h 1227298"/>
                <a:gd name="connsiteX20" fmla="*/ 361529 w 841836"/>
                <a:gd name="connsiteY20" fmla="*/ 1569 h 1227298"/>
                <a:gd name="connsiteX21" fmla="*/ 362055 w 841836"/>
                <a:gd name="connsiteY21" fmla="*/ 1567 h 1227298"/>
                <a:gd name="connsiteX22" fmla="*/ 362705 w 841836"/>
                <a:gd name="connsiteY22" fmla="*/ 1176 h 1227298"/>
                <a:gd name="connsiteX23" fmla="*/ 362844 w 841836"/>
                <a:gd name="connsiteY23" fmla="*/ 1565 h 1227298"/>
                <a:gd name="connsiteX24" fmla="*/ 604639 w 841836"/>
                <a:gd name="connsiteY24" fmla="*/ 784 h 1227298"/>
                <a:gd name="connsiteX25" fmla="*/ 805401 w 841836"/>
                <a:gd name="connsiteY25" fmla="*/ 0 h 1227298"/>
                <a:gd name="connsiteX0" fmla="*/ 805401 w 841836"/>
                <a:gd name="connsiteY0" fmla="*/ 0 h 1227298"/>
                <a:gd name="connsiteX1" fmla="*/ 819517 w 841836"/>
                <a:gd name="connsiteY1" fmla="*/ 13332 h 1227298"/>
                <a:gd name="connsiteX2" fmla="*/ 797951 w 841836"/>
                <a:gd name="connsiteY2" fmla="*/ 262324 h 1227298"/>
                <a:gd name="connsiteX3" fmla="*/ 607384 w 841836"/>
                <a:gd name="connsiteY3" fmla="*/ 790892 h 1227298"/>
                <a:gd name="connsiteX4" fmla="*/ 498769 w 841836"/>
                <a:gd name="connsiteY4" fmla="*/ 955973 h 1227298"/>
                <a:gd name="connsiteX5" fmla="*/ 503082 w 841836"/>
                <a:gd name="connsiteY5" fmla="*/ 971657 h 1227298"/>
                <a:gd name="connsiteX6" fmla="*/ 787756 w 841836"/>
                <a:gd name="connsiteY6" fmla="*/ 1190064 h 1227298"/>
                <a:gd name="connsiteX7" fmla="*/ 826968 w 841836"/>
                <a:gd name="connsiteY7" fmla="*/ 1220257 h 1227298"/>
                <a:gd name="connsiteX8" fmla="*/ 773248 w 841836"/>
                <a:gd name="connsiteY8" fmla="*/ 1211238 h 1227298"/>
                <a:gd name="connsiteX9" fmla="*/ 57248 w 841836"/>
                <a:gd name="connsiteY9" fmla="*/ 1039885 h 1227298"/>
                <a:gd name="connsiteX10" fmla="*/ 45877 w 841836"/>
                <a:gd name="connsiteY10" fmla="*/ 1024592 h 1227298"/>
                <a:gd name="connsiteX11" fmla="*/ 0 w 841836"/>
                <a:gd name="connsiteY11" fmla="*/ 590130 h 1227298"/>
                <a:gd name="connsiteX12" fmla="*/ 392 w 841836"/>
                <a:gd name="connsiteY12" fmla="*/ 586994 h 1227298"/>
                <a:gd name="connsiteX13" fmla="*/ 13724 w 841836"/>
                <a:gd name="connsiteY13" fmla="*/ 595228 h 1227298"/>
                <a:gd name="connsiteX14" fmla="*/ 116849 w 841836"/>
                <a:gd name="connsiteY14" fmla="*/ 674827 h 1227298"/>
                <a:gd name="connsiteX15" fmla="*/ 133710 w 841836"/>
                <a:gd name="connsiteY15" fmla="*/ 672082 h 1227298"/>
                <a:gd name="connsiteX16" fmla="*/ 336041 w 841836"/>
                <a:gd name="connsiteY16" fmla="*/ 217623 h 1227298"/>
                <a:gd name="connsiteX17" fmla="*/ 356823 w 841836"/>
                <a:gd name="connsiteY17" fmla="*/ 12547 h 1227298"/>
                <a:gd name="connsiteX18" fmla="*/ 355941 w 841836"/>
                <a:gd name="connsiteY18" fmla="*/ 5244 h 1227298"/>
                <a:gd name="connsiteX19" fmla="*/ 361622 w 841836"/>
                <a:gd name="connsiteY19" fmla="*/ 1828 h 1227298"/>
                <a:gd name="connsiteX20" fmla="*/ 361529 w 841836"/>
                <a:gd name="connsiteY20" fmla="*/ 1569 h 1227298"/>
                <a:gd name="connsiteX21" fmla="*/ 362055 w 841836"/>
                <a:gd name="connsiteY21" fmla="*/ 1567 h 1227298"/>
                <a:gd name="connsiteX22" fmla="*/ 362705 w 841836"/>
                <a:gd name="connsiteY22" fmla="*/ 1176 h 1227298"/>
                <a:gd name="connsiteX23" fmla="*/ 362844 w 841836"/>
                <a:gd name="connsiteY23" fmla="*/ 1565 h 1227298"/>
                <a:gd name="connsiteX24" fmla="*/ 805401 w 841836"/>
                <a:gd name="connsiteY24" fmla="*/ 0 h 1227298"/>
                <a:gd name="connsiteX0" fmla="*/ 805401 w 841836"/>
                <a:gd name="connsiteY0" fmla="*/ 0 h 1227298"/>
                <a:gd name="connsiteX1" fmla="*/ 819517 w 841836"/>
                <a:gd name="connsiteY1" fmla="*/ 13332 h 1227298"/>
                <a:gd name="connsiteX2" fmla="*/ 797951 w 841836"/>
                <a:gd name="connsiteY2" fmla="*/ 262324 h 1227298"/>
                <a:gd name="connsiteX3" fmla="*/ 607384 w 841836"/>
                <a:gd name="connsiteY3" fmla="*/ 790892 h 1227298"/>
                <a:gd name="connsiteX4" fmla="*/ 498769 w 841836"/>
                <a:gd name="connsiteY4" fmla="*/ 955973 h 1227298"/>
                <a:gd name="connsiteX5" fmla="*/ 503082 w 841836"/>
                <a:gd name="connsiteY5" fmla="*/ 971657 h 1227298"/>
                <a:gd name="connsiteX6" fmla="*/ 787756 w 841836"/>
                <a:gd name="connsiteY6" fmla="*/ 1190064 h 1227298"/>
                <a:gd name="connsiteX7" fmla="*/ 826968 w 841836"/>
                <a:gd name="connsiteY7" fmla="*/ 1220257 h 1227298"/>
                <a:gd name="connsiteX8" fmla="*/ 773248 w 841836"/>
                <a:gd name="connsiteY8" fmla="*/ 1211238 h 1227298"/>
                <a:gd name="connsiteX9" fmla="*/ 57248 w 841836"/>
                <a:gd name="connsiteY9" fmla="*/ 1039885 h 1227298"/>
                <a:gd name="connsiteX10" fmla="*/ 45877 w 841836"/>
                <a:gd name="connsiteY10" fmla="*/ 1024592 h 1227298"/>
                <a:gd name="connsiteX11" fmla="*/ 0 w 841836"/>
                <a:gd name="connsiteY11" fmla="*/ 590130 h 1227298"/>
                <a:gd name="connsiteX12" fmla="*/ 392 w 841836"/>
                <a:gd name="connsiteY12" fmla="*/ 586994 h 1227298"/>
                <a:gd name="connsiteX13" fmla="*/ 13724 w 841836"/>
                <a:gd name="connsiteY13" fmla="*/ 595228 h 1227298"/>
                <a:gd name="connsiteX14" fmla="*/ 116849 w 841836"/>
                <a:gd name="connsiteY14" fmla="*/ 674827 h 1227298"/>
                <a:gd name="connsiteX15" fmla="*/ 133710 w 841836"/>
                <a:gd name="connsiteY15" fmla="*/ 672082 h 1227298"/>
                <a:gd name="connsiteX16" fmla="*/ 336041 w 841836"/>
                <a:gd name="connsiteY16" fmla="*/ 217623 h 1227298"/>
                <a:gd name="connsiteX17" fmla="*/ 356823 w 841836"/>
                <a:gd name="connsiteY17" fmla="*/ 12547 h 1227298"/>
                <a:gd name="connsiteX18" fmla="*/ 355941 w 841836"/>
                <a:gd name="connsiteY18" fmla="*/ 5244 h 1227298"/>
                <a:gd name="connsiteX19" fmla="*/ 361622 w 841836"/>
                <a:gd name="connsiteY19" fmla="*/ 1828 h 1227298"/>
                <a:gd name="connsiteX20" fmla="*/ 361529 w 841836"/>
                <a:gd name="connsiteY20" fmla="*/ 1569 h 1227298"/>
                <a:gd name="connsiteX21" fmla="*/ 362055 w 841836"/>
                <a:gd name="connsiteY21" fmla="*/ 1567 h 1227298"/>
                <a:gd name="connsiteX22" fmla="*/ 362705 w 841836"/>
                <a:gd name="connsiteY22" fmla="*/ 1176 h 1227298"/>
                <a:gd name="connsiteX23" fmla="*/ 362844 w 841836"/>
                <a:gd name="connsiteY23" fmla="*/ 1565 h 1227298"/>
                <a:gd name="connsiteX24" fmla="*/ 805401 w 841836"/>
                <a:gd name="connsiteY24" fmla="*/ 0 h 1227298"/>
                <a:gd name="connsiteX0" fmla="*/ 805401 w 841836"/>
                <a:gd name="connsiteY0" fmla="*/ 0 h 1227298"/>
                <a:gd name="connsiteX1" fmla="*/ 819517 w 841836"/>
                <a:gd name="connsiteY1" fmla="*/ 13332 h 1227298"/>
                <a:gd name="connsiteX2" fmla="*/ 797951 w 841836"/>
                <a:gd name="connsiteY2" fmla="*/ 262324 h 1227298"/>
                <a:gd name="connsiteX3" fmla="*/ 607384 w 841836"/>
                <a:gd name="connsiteY3" fmla="*/ 790892 h 1227298"/>
                <a:gd name="connsiteX4" fmla="*/ 498769 w 841836"/>
                <a:gd name="connsiteY4" fmla="*/ 955973 h 1227298"/>
                <a:gd name="connsiteX5" fmla="*/ 503082 w 841836"/>
                <a:gd name="connsiteY5" fmla="*/ 971657 h 1227298"/>
                <a:gd name="connsiteX6" fmla="*/ 787756 w 841836"/>
                <a:gd name="connsiteY6" fmla="*/ 1190064 h 1227298"/>
                <a:gd name="connsiteX7" fmla="*/ 826968 w 841836"/>
                <a:gd name="connsiteY7" fmla="*/ 1220257 h 1227298"/>
                <a:gd name="connsiteX8" fmla="*/ 773248 w 841836"/>
                <a:gd name="connsiteY8" fmla="*/ 1211238 h 1227298"/>
                <a:gd name="connsiteX9" fmla="*/ 57248 w 841836"/>
                <a:gd name="connsiteY9" fmla="*/ 1039885 h 1227298"/>
                <a:gd name="connsiteX10" fmla="*/ 45877 w 841836"/>
                <a:gd name="connsiteY10" fmla="*/ 1024592 h 1227298"/>
                <a:gd name="connsiteX11" fmla="*/ 0 w 841836"/>
                <a:gd name="connsiteY11" fmla="*/ 590130 h 1227298"/>
                <a:gd name="connsiteX12" fmla="*/ 392 w 841836"/>
                <a:gd name="connsiteY12" fmla="*/ 586994 h 1227298"/>
                <a:gd name="connsiteX13" fmla="*/ 13724 w 841836"/>
                <a:gd name="connsiteY13" fmla="*/ 595228 h 1227298"/>
                <a:gd name="connsiteX14" fmla="*/ 116849 w 841836"/>
                <a:gd name="connsiteY14" fmla="*/ 674827 h 1227298"/>
                <a:gd name="connsiteX15" fmla="*/ 133710 w 841836"/>
                <a:gd name="connsiteY15" fmla="*/ 672082 h 1227298"/>
                <a:gd name="connsiteX16" fmla="*/ 336041 w 841836"/>
                <a:gd name="connsiteY16" fmla="*/ 217623 h 1227298"/>
                <a:gd name="connsiteX17" fmla="*/ 356823 w 841836"/>
                <a:gd name="connsiteY17" fmla="*/ 12547 h 1227298"/>
                <a:gd name="connsiteX18" fmla="*/ 355941 w 841836"/>
                <a:gd name="connsiteY18" fmla="*/ 5244 h 1227298"/>
                <a:gd name="connsiteX19" fmla="*/ 361622 w 841836"/>
                <a:gd name="connsiteY19" fmla="*/ 1828 h 1227298"/>
                <a:gd name="connsiteX20" fmla="*/ 361529 w 841836"/>
                <a:gd name="connsiteY20" fmla="*/ 1569 h 1227298"/>
                <a:gd name="connsiteX21" fmla="*/ 362055 w 841836"/>
                <a:gd name="connsiteY21" fmla="*/ 1567 h 1227298"/>
                <a:gd name="connsiteX22" fmla="*/ 362705 w 841836"/>
                <a:gd name="connsiteY22" fmla="*/ 1176 h 1227298"/>
                <a:gd name="connsiteX23" fmla="*/ 362844 w 841836"/>
                <a:gd name="connsiteY23" fmla="*/ 1565 h 1227298"/>
                <a:gd name="connsiteX24" fmla="*/ 805401 w 841836"/>
                <a:gd name="connsiteY24" fmla="*/ 0 h 1227298"/>
                <a:gd name="connsiteX0" fmla="*/ 805401 w 841836"/>
                <a:gd name="connsiteY0" fmla="*/ 0 h 1227298"/>
                <a:gd name="connsiteX1" fmla="*/ 819517 w 841836"/>
                <a:gd name="connsiteY1" fmla="*/ 13332 h 1227298"/>
                <a:gd name="connsiteX2" fmla="*/ 797951 w 841836"/>
                <a:gd name="connsiteY2" fmla="*/ 262324 h 1227298"/>
                <a:gd name="connsiteX3" fmla="*/ 607384 w 841836"/>
                <a:gd name="connsiteY3" fmla="*/ 790892 h 1227298"/>
                <a:gd name="connsiteX4" fmla="*/ 498769 w 841836"/>
                <a:gd name="connsiteY4" fmla="*/ 955973 h 1227298"/>
                <a:gd name="connsiteX5" fmla="*/ 503082 w 841836"/>
                <a:gd name="connsiteY5" fmla="*/ 971657 h 1227298"/>
                <a:gd name="connsiteX6" fmla="*/ 787756 w 841836"/>
                <a:gd name="connsiteY6" fmla="*/ 1190064 h 1227298"/>
                <a:gd name="connsiteX7" fmla="*/ 826968 w 841836"/>
                <a:gd name="connsiteY7" fmla="*/ 1220257 h 1227298"/>
                <a:gd name="connsiteX8" fmla="*/ 773248 w 841836"/>
                <a:gd name="connsiteY8" fmla="*/ 1211238 h 1227298"/>
                <a:gd name="connsiteX9" fmla="*/ 57248 w 841836"/>
                <a:gd name="connsiteY9" fmla="*/ 1039885 h 1227298"/>
                <a:gd name="connsiteX10" fmla="*/ 45877 w 841836"/>
                <a:gd name="connsiteY10" fmla="*/ 1024592 h 1227298"/>
                <a:gd name="connsiteX11" fmla="*/ 0 w 841836"/>
                <a:gd name="connsiteY11" fmla="*/ 590130 h 1227298"/>
                <a:gd name="connsiteX12" fmla="*/ 392 w 841836"/>
                <a:gd name="connsiteY12" fmla="*/ 586994 h 1227298"/>
                <a:gd name="connsiteX13" fmla="*/ 13724 w 841836"/>
                <a:gd name="connsiteY13" fmla="*/ 595228 h 1227298"/>
                <a:gd name="connsiteX14" fmla="*/ 116849 w 841836"/>
                <a:gd name="connsiteY14" fmla="*/ 674827 h 1227298"/>
                <a:gd name="connsiteX15" fmla="*/ 133710 w 841836"/>
                <a:gd name="connsiteY15" fmla="*/ 672082 h 1227298"/>
                <a:gd name="connsiteX16" fmla="*/ 336041 w 841836"/>
                <a:gd name="connsiteY16" fmla="*/ 217623 h 1227298"/>
                <a:gd name="connsiteX17" fmla="*/ 356823 w 841836"/>
                <a:gd name="connsiteY17" fmla="*/ 12547 h 1227298"/>
                <a:gd name="connsiteX18" fmla="*/ 355941 w 841836"/>
                <a:gd name="connsiteY18" fmla="*/ 5244 h 1227298"/>
                <a:gd name="connsiteX19" fmla="*/ 361622 w 841836"/>
                <a:gd name="connsiteY19" fmla="*/ 1828 h 1227298"/>
                <a:gd name="connsiteX20" fmla="*/ 361529 w 841836"/>
                <a:gd name="connsiteY20" fmla="*/ 1569 h 1227298"/>
                <a:gd name="connsiteX21" fmla="*/ 362055 w 841836"/>
                <a:gd name="connsiteY21" fmla="*/ 1567 h 1227298"/>
                <a:gd name="connsiteX22" fmla="*/ 362705 w 841836"/>
                <a:gd name="connsiteY22" fmla="*/ 1176 h 1227298"/>
                <a:gd name="connsiteX23" fmla="*/ 362844 w 841836"/>
                <a:gd name="connsiteY23" fmla="*/ 1565 h 1227298"/>
                <a:gd name="connsiteX24" fmla="*/ 805401 w 841836"/>
                <a:gd name="connsiteY24" fmla="*/ 0 h 1227298"/>
                <a:gd name="connsiteX0" fmla="*/ 805401 w 841836"/>
                <a:gd name="connsiteY0" fmla="*/ 0 h 1227298"/>
                <a:gd name="connsiteX1" fmla="*/ 819517 w 841836"/>
                <a:gd name="connsiteY1" fmla="*/ 13332 h 1227298"/>
                <a:gd name="connsiteX2" fmla="*/ 797951 w 841836"/>
                <a:gd name="connsiteY2" fmla="*/ 262324 h 1227298"/>
                <a:gd name="connsiteX3" fmla="*/ 607384 w 841836"/>
                <a:gd name="connsiteY3" fmla="*/ 790892 h 1227298"/>
                <a:gd name="connsiteX4" fmla="*/ 498769 w 841836"/>
                <a:gd name="connsiteY4" fmla="*/ 955973 h 1227298"/>
                <a:gd name="connsiteX5" fmla="*/ 503082 w 841836"/>
                <a:gd name="connsiteY5" fmla="*/ 971657 h 1227298"/>
                <a:gd name="connsiteX6" fmla="*/ 787756 w 841836"/>
                <a:gd name="connsiteY6" fmla="*/ 1190064 h 1227298"/>
                <a:gd name="connsiteX7" fmla="*/ 826968 w 841836"/>
                <a:gd name="connsiteY7" fmla="*/ 1220257 h 1227298"/>
                <a:gd name="connsiteX8" fmla="*/ 773248 w 841836"/>
                <a:gd name="connsiteY8" fmla="*/ 1211238 h 1227298"/>
                <a:gd name="connsiteX9" fmla="*/ 57248 w 841836"/>
                <a:gd name="connsiteY9" fmla="*/ 1039885 h 1227298"/>
                <a:gd name="connsiteX10" fmla="*/ 45877 w 841836"/>
                <a:gd name="connsiteY10" fmla="*/ 1024592 h 1227298"/>
                <a:gd name="connsiteX11" fmla="*/ 0 w 841836"/>
                <a:gd name="connsiteY11" fmla="*/ 590130 h 1227298"/>
                <a:gd name="connsiteX12" fmla="*/ 392 w 841836"/>
                <a:gd name="connsiteY12" fmla="*/ 586994 h 1227298"/>
                <a:gd name="connsiteX13" fmla="*/ 13724 w 841836"/>
                <a:gd name="connsiteY13" fmla="*/ 595228 h 1227298"/>
                <a:gd name="connsiteX14" fmla="*/ 116849 w 841836"/>
                <a:gd name="connsiteY14" fmla="*/ 674827 h 1227298"/>
                <a:gd name="connsiteX15" fmla="*/ 133710 w 841836"/>
                <a:gd name="connsiteY15" fmla="*/ 672082 h 1227298"/>
                <a:gd name="connsiteX16" fmla="*/ 336041 w 841836"/>
                <a:gd name="connsiteY16" fmla="*/ 217623 h 1227298"/>
                <a:gd name="connsiteX17" fmla="*/ 356823 w 841836"/>
                <a:gd name="connsiteY17" fmla="*/ 12547 h 1227298"/>
                <a:gd name="connsiteX18" fmla="*/ 355941 w 841836"/>
                <a:gd name="connsiteY18" fmla="*/ 5244 h 1227298"/>
                <a:gd name="connsiteX19" fmla="*/ 361622 w 841836"/>
                <a:gd name="connsiteY19" fmla="*/ 1828 h 1227298"/>
                <a:gd name="connsiteX20" fmla="*/ 361529 w 841836"/>
                <a:gd name="connsiteY20" fmla="*/ 1569 h 1227298"/>
                <a:gd name="connsiteX21" fmla="*/ 362055 w 841836"/>
                <a:gd name="connsiteY21" fmla="*/ 1567 h 1227298"/>
                <a:gd name="connsiteX22" fmla="*/ 362705 w 841836"/>
                <a:gd name="connsiteY22" fmla="*/ 1176 h 1227298"/>
                <a:gd name="connsiteX23" fmla="*/ 362844 w 841836"/>
                <a:gd name="connsiteY23" fmla="*/ 1565 h 1227298"/>
                <a:gd name="connsiteX24" fmla="*/ 805401 w 841836"/>
                <a:gd name="connsiteY24" fmla="*/ 0 h 1227298"/>
                <a:gd name="connsiteX0" fmla="*/ 805401 w 826968"/>
                <a:gd name="connsiteY0" fmla="*/ 0 h 1220257"/>
                <a:gd name="connsiteX1" fmla="*/ 819517 w 826968"/>
                <a:gd name="connsiteY1" fmla="*/ 13332 h 1220257"/>
                <a:gd name="connsiteX2" fmla="*/ 797951 w 826968"/>
                <a:gd name="connsiteY2" fmla="*/ 262324 h 1220257"/>
                <a:gd name="connsiteX3" fmla="*/ 607384 w 826968"/>
                <a:gd name="connsiteY3" fmla="*/ 790892 h 1220257"/>
                <a:gd name="connsiteX4" fmla="*/ 498769 w 826968"/>
                <a:gd name="connsiteY4" fmla="*/ 955973 h 1220257"/>
                <a:gd name="connsiteX5" fmla="*/ 503082 w 826968"/>
                <a:gd name="connsiteY5" fmla="*/ 971657 h 1220257"/>
                <a:gd name="connsiteX6" fmla="*/ 787756 w 826968"/>
                <a:gd name="connsiteY6" fmla="*/ 1190064 h 1220257"/>
                <a:gd name="connsiteX7" fmla="*/ 826968 w 826968"/>
                <a:gd name="connsiteY7" fmla="*/ 1220257 h 1220257"/>
                <a:gd name="connsiteX8" fmla="*/ 773248 w 826968"/>
                <a:gd name="connsiteY8" fmla="*/ 1211238 h 1220257"/>
                <a:gd name="connsiteX9" fmla="*/ 57248 w 826968"/>
                <a:gd name="connsiteY9" fmla="*/ 1039885 h 1220257"/>
                <a:gd name="connsiteX10" fmla="*/ 45877 w 826968"/>
                <a:gd name="connsiteY10" fmla="*/ 1024592 h 1220257"/>
                <a:gd name="connsiteX11" fmla="*/ 0 w 826968"/>
                <a:gd name="connsiteY11" fmla="*/ 590130 h 1220257"/>
                <a:gd name="connsiteX12" fmla="*/ 392 w 826968"/>
                <a:gd name="connsiteY12" fmla="*/ 586994 h 1220257"/>
                <a:gd name="connsiteX13" fmla="*/ 13724 w 826968"/>
                <a:gd name="connsiteY13" fmla="*/ 595228 h 1220257"/>
                <a:gd name="connsiteX14" fmla="*/ 116849 w 826968"/>
                <a:gd name="connsiteY14" fmla="*/ 674827 h 1220257"/>
                <a:gd name="connsiteX15" fmla="*/ 133710 w 826968"/>
                <a:gd name="connsiteY15" fmla="*/ 672082 h 1220257"/>
                <a:gd name="connsiteX16" fmla="*/ 336041 w 826968"/>
                <a:gd name="connsiteY16" fmla="*/ 217623 h 1220257"/>
                <a:gd name="connsiteX17" fmla="*/ 356823 w 826968"/>
                <a:gd name="connsiteY17" fmla="*/ 12547 h 1220257"/>
                <a:gd name="connsiteX18" fmla="*/ 355941 w 826968"/>
                <a:gd name="connsiteY18" fmla="*/ 5244 h 1220257"/>
                <a:gd name="connsiteX19" fmla="*/ 361622 w 826968"/>
                <a:gd name="connsiteY19" fmla="*/ 1828 h 1220257"/>
                <a:gd name="connsiteX20" fmla="*/ 361529 w 826968"/>
                <a:gd name="connsiteY20" fmla="*/ 1569 h 1220257"/>
                <a:gd name="connsiteX21" fmla="*/ 362055 w 826968"/>
                <a:gd name="connsiteY21" fmla="*/ 1567 h 1220257"/>
                <a:gd name="connsiteX22" fmla="*/ 362705 w 826968"/>
                <a:gd name="connsiteY22" fmla="*/ 1176 h 1220257"/>
                <a:gd name="connsiteX23" fmla="*/ 362844 w 826968"/>
                <a:gd name="connsiteY23" fmla="*/ 1565 h 1220257"/>
                <a:gd name="connsiteX24" fmla="*/ 805401 w 826968"/>
                <a:gd name="connsiteY24" fmla="*/ 0 h 1220257"/>
                <a:gd name="connsiteX0" fmla="*/ 809114 w 830681"/>
                <a:gd name="connsiteY0" fmla="*/ 0 h 1220257"/>
                <a:gd name="connsiteX1" fmla="*/ 823230 w 830681"/>
                <a:gd name="connsiteY1" fmla="*/ 13332 h 1220257"/>
                <a:gd name="connsiteX2" fmla="*/ 801664 w 830681"/>
                <a:gd name="connsiteY2" fmla="*/ 262324 h 1220257"/>
                <a:gd name="connsiteX3" fmla="*/ 611097 w 830681"/>
                <a:gd name="connsiteY3" fmla="*/ 790892 h 1220257"/>
                <a:gd name="connsiteX4" fmla="*/ 502482 w 830681"/>
                <a:gd name="connsiteY4" fmla="*/ 955973 h 1220257"/>
                <a:gd name="connsiteX5" fmla="*/ 506795 w 830681"/>
                <a:gd name="connsiteY5" fmla="*/ 971657 h 1220257"/>
                <a:gd name="connsiteX6" fmla="*/ 791469 w 830681"/>
                <a:gd name="connsiteY6" fmla="*/ 1190064 h 1220257"/>
                <a:gd name="connsiteX7" fmla="*/ 830681 w 830681"/>
                <a:gd name="connsiteY7" fmla="*/ 1220257 h 1220257"/>
                <a:gd name="connsiteX8" fmla="*/ 60961 w 830681"/>
                <a:gd name="connsiteY8" fmla="*/ 1039885 h 1220257"/>
                <a:gd name="connsiteX9" fmla="*/ 49590 w 830681"/>
                <a:gd name="connsiteY9" fmla="*/ 1024592 h 1220257"/>
                <a:gd name="connsiteX10" fmla="*/ 3713 w 830681"/>
                <a:gd name="connsiteY10" fmla="*/ 590130 h 1220257"/>
                <a:gd name="connsiteX11" fmla="*/ 4105 w 830681"/>
                <a:gd name="connsiteY11" fmla="*/ 586994 h 1220257"/>
                <a:gd name="connsiteX12" fmla="*/ 17437 w 830681"/>
                <a:gd name="connsiteY12" fmla="*/ 595228 h 1220257"/>
                <a:gd name="connsiteX13" fmla="*/ 120562 w 830681"/>
                <a:gd name="connsiteY13" fmla="*/ 674827 h 1220257"/>
                <a:gd name="connsiteX14" fmla="*/ 137423 w 830681"/>
                <a:gd name="connsiteY14" fmla="*/ 672082 h 1220257"/>
                <a:gd name="connsiteX15" fmla="*/ 339754 w 830681"/>
                <a:gd name="connsiteY15" fmla="*/ 217623 h 1220257"/>
                <a:gd name="connsiteX16" fmla="*/ 360536 w 830681"/>
                <a:gd name="connsiteY16" fmla="*/ 12547 h 1220257"/>
                <a:gd name="connsiteX17" fmla="*/ 359654 w 830681"/>
                <a:gd name="connsiteY17" fmla="*/ 5244 h 1220257"/>
                <a:gd name="connsiteX18" fmla="*/ 365335 w 830681"/>
                <a:gd name="connsiteY18" fmla="*/ 1828 h 1220257"/>
                <a:gd name="connsiteX19" fmla="*/ 365242 w 830681"/>
                <a:gd name="connsiteY19" fmla="*/ 1569 h 1220257"/>
                <a:gd name="connsiteX20" fmla="*/ 365768 w 830681"/>
                <a:gd name="connsiteY20" fmla="*/ 1567 h 1220257"/>
                <a:gd name="connsiteX21" fmla="*/ 366418 w 830681"/>
                <a:gd name="connsiteY21" fmla="*/ 1176 h 1220257"/>
                <a:gd name="connsiteX22" fmla="*/ 366557 w 830681"/>
                <a:gd name="connsiteY22" fmla="*/ 1565 h 1220257"/>
                <a:gd name="connsiteX23" fmla="*/ 809114 w 830681"/>
                <a:gd name="connsiteY23" fmla="*/ 0 h 1220257"/>
                <a:gd name="connsiteX0" fmla="*/ 809114 w 830681"/>
                <a:gd name="connsiteY0" fmla="*/ 0 h 1220257"/>
                <a:gd name="connsiteX1" fmla="*/ 823230 w 830681"/>
                <a:gd name="connsiteY1" fmla="*/ 13332 h 1220257"/>
                <a:gd name="connsiteX2" fmla="*/ 801664 w 830681"/>
                <a:gd name="connsiteY2" fmla="*/ 262324 h 1220257"/>
                <a:gd name="connsiteX3" fmla="*/ 611097 w 830681"/>
                <a:gd name="connsiteY3" fmla="*/ 790892 h 1220257"/>
                <a:gd name="connsiteX4" fmla="*/ 502482 w 830681"/>
                <a:gd name="connsiteY4" fmla="*/ 955973 h 1220257"/>
                <a:gd name="connsiteX5" fmla="*/ 506795 w 830681"/>
                <a:gd name="connsiteY5" fmla="*/ 971657 h 1220257"/>
                <a:gd name="connsiteX6" fmla="*/ 830681 w 830681"/>
                <a:gd name="connsiteY6" fmla="*/ 1220257 h 1220257"/>
                <a:gd name="connsiteX7" fmla="*/ 60961 w 830681"/>
                <a:gd name="connsiteY7" fmla="*/ 1039885 h 1220257"/>
                <a:gd name="connsiteX8" fmla="*/ 49590 w 830681"/>
                <a:gd name="connsiteY8" fmla="*/ 1024592 h 1220257"/>
                <a:gd name="connsiteX9" fmla="*/ 3713 w 830681"/>
                <a:gd name="connsiteY9" fmla="*/ 590130 h 1220257"/>
                <a:gd name="connsiteX10" fmla="*/ 4105 w 830681"/>
                <a:gd name="connsiteY10" fmla="*/ 586994 h 1220257"/>
                <a:gd name="connsiteX11" fmla="*/ 17437 w 830681"/>
                <a:gd name="connsiteY11" fmla="*/ 595228 h 1220257"/>
                <a:gd name="connsiteX12" fmla="*/ 120562 w 830681"/>
                <a:gd name="connsiteY12" fmla="*/ 674827 h 1220257"/>
                <a:gd name="connsiteX13" fmla="*/ 137423 w 830681"/>
                <a:gd name="connsiteY13" fmla="*/ 672082 h 1220257"/>
                <a:gd name="connsiteX14" fmla="*/ 339754 w 830681"/>
                <a:gd name="connsiteY14" fmla="*/ 217623 h 1220257"/>
                <a:gd name="connsiteX15" fmla="*/ 360536 w 830681"/>
                <a:gd name="connsiteY15" fmla="*/ 12547 h 1220257"/>
                <a:gd name="connsiteX16" fmla="*/ 359654 w 830681"/>
                <a:gd name="connsiteY16" fmla="*/ 5244 h 1220257"/>
                <a:gd name="connsiteX17" fmla="*/ 365335 w 830681"/>
                <a:gd name="connsiteY17" fmla="*/ 1828 h 1220257"/>
                <a:gd name="connsiteX18" fmla="*/ 365242 w 830681"/>
                <a:gd name="connsiteY18" fmla="*/ 1569 h 1220257"/>
                <a:gd name="connsiteX19" fmla="*/ 365768 w 830681"/>
                <a:gd name="connsiteY19" fmla="*/ 1567 h 1220257"/>
                <a:gd name="connsiteX20" fmla="*/ 366418 w 830681"/>
                <a:gd name="connsiteY20" fmla="*/ 1176 h 1220257"/>
                <a:gd name="connsiteX21" fmla="*/ 366557 w 830681"/>
                <a:gd name="connsiteY21" fmla="*/ 1565 h 1220257"/>
                <a:gd name="connsiteX22" fmla="*/ 809114 w 830681"/>
                <a:gd name="connsiteY22" fmla="*/ 0 h 1220257"/>
                <a:gd name="connsiteX0" fmla="*/ 809114 w 830681"/>
                <a:gd name="connsiteY0" fmla="*/ 0 h 1220257"/>
                <a:gd name="connsiteX1" fmla="*/ 823230 w 830681"/>
                <a:gd name="connsiteY1" fmla="*/ 13332 h 1220257"/>
                <a:gd name="connsiteX2" fmla="*/ 801664 w 830681"/>
                <a:gd name="connsiteY2" fmla="*/ 262324 h 1220257"/>
                <a:gd name="connsiteX3" fmla="*/ 611097 w 830681"/>
                <a:gd name="connsiteY3" fmla="*/ 790892 h 1220257"/>
                <a:gd name="connsiteX4" fmla="*/ 502482 w 830681"/>
                <a:gd name="connsiteY4" fmla="*/ 955973 h 1220257"/>
                <a:gd name="connsiteX5" fmla="*/ 506795 w 830681"/>
                <a:gd name="connsiteY5" fmla="*/ 971657 h 1220257"/>
                <a:gd name="connsiteX6" fmla="*/ 830681 w 830681"/>
                <a:gd name="connsiteY6" fmla="*/ 1220257 h 1220257"/>
                <a:gd name="connsiteX7" fmla="*/ 60961 w 830681"/>
                <a:gd name="connsiteY7" fmla="*/ 1039885 h 1220257"/>
                <a:gd name="connsiteX8" fmla="*/ 49590 w 830681"/>
                <a:gd name="connsiteY8" fmla="*/ 1024592 h 1220257"/>
                <a:gd name="connsiteX9" fmla="*/ 3713 w 830681"/>
                <a:gd name="connsiteY9" fmla="*/ 590130 h 1220257"/>
                <a:gd name="connsiteX10" fmla="*/ 4105 w 830681"/>
                <a:gd name="connsiteY10" fmla="*/ 586994 h 1220257"/>
                <a:gd name="connsiteX11" fmla="*/ 17437 w 830681"/>
                <a:gd name="connsiteY11" fmla="*/ 595228 h 1220257"/>
                <a:gd name="connsiteX12" fmla="*/ 120562 w 830681"/>
                <a:gd name="connsiteY12" fmla="*/ 674827 h 1220257"/>
                <a:gd name="connsiteX13" fmla="*/ 137423 w 830681"/>
                <a:gd name="connsiteY13" fmla="*/ 672082 h 1220257"/>
                <a:gd name="connsiteX14" fmla="*/ 339754 w 830681"/>
                <a:gd name="connsiteY14" fmla="*/ 217623 h 1220257"/>
                <a:gd name="connsiteX15" fmla="*/ 360536 w 830681"/>
                <a:gd name="connsiteY15" fmla="*/ 12547 h 1220257"/>
                <a:gd name="connsiteX16" fmla="*/ 359654 w 830681"/>
                <a:gd name="connsiteY16" fmla="*/ 5244 h 1220257"/>
                <a:gd name="connsiteX17" fmla="*/ 365335 w 830681"/>
                <a:gd name="connsiteY17" fmla="*/ 1828 h 1220257"/>
                <a:gd name="connsiteX18" fmla="*/ 365242 w 830681"/>
                <a:gd name="connsiteY18" fmla="*/ 1569 h 1220257"/>
                <a:gd name="connsiteX19" fmla="*/ 365768 w 830681"/>
                <a:gd name="connsiteY19" fmla="*/ 1567 h 1220257"/>
                <a:gd name="connsiteX20" fmla="*/ 366418 w 830681"/>
                <a:gd name="connsiteY20" fmla="*/ 1176 h 1220257"/>
                <a:gd name="connsiteX21" fmla="*/ 366557 w 830681"/>
                <a:gd name="connsiteY21" fmla="*/ 1565 h 1220257"/>
                <a:gd name="connsiteX22" fmla="*/ 809114 w 830681"/>
                <a:gd name="connsiteY22" fmla="*/ 0 h 1220257"/>
                <a:gd name="connsiteX0" fmla="*/ 805401 w 826968"/>
                <a:gd name="connsiteY0" fmla="*/ 0 h 1220257"/>
                <a:gd name="connsiteX1" fmla="*/ 819517 w 826968"/>
                <a:gd name="connsiteY1" fmla="*/ 13332 h 1220257"/>
                <a:gd name="connsiteX2" fmla="*/ 797951 w 826968"/>
                <a:gd name="connsiteY2" fmla="*/ 262324 h 1220257"/>
                <a:gd name="connsiteX3" fmla="*/ 607384 w 826968"/>
                <a:gd name="connsiteY3" fmla="*/ 790892 h 1220257"/>
                <a:gd name="connsiteX4" fmla="*/ 498769 w 826968"/>
                <a:gd name="connsiteY4" fmla="*/ 955973 h 1220257"/>
                <a:gd name="connsiteX5" fmla="*/ 503082 w 826968"/>
                <a:gd name="connsiteY5" fmla="*/ 971657 h 1220257"/>
                <a:gd name="connsiteX6" fmla="*/ 826968 w 826968"/>
                <a:gd name="connsiteY6" fmla="*/ 1220257 h 1220257"/>
                <a:gd name="connsiteX7" fmla="*/ 57248 w 826968"/>
                <a:gd name="connsiteY7" fmla="*/ 1039885 h 1220257"/>
                <a:gd name="connsiteX8" fmla="*/ 45877 w 826968"/>
                <a:gd name="connsiteY8" fmla="*/ 1024592 h 1220257"/>
                <a:gd name="connsiteX9" fmla="*/ 0 w 826968"/>
                <a:gd name="connsiteY9" fmla="*/ 590130 h 1220257"/>
                <a:gd name="connsiteX10" fmla="*/ 392 w 826968"/>
                <a:gd name="connsiteY10" fmla="*/ 586994 h 1220257"/>
                <a:gd name="connsiteX11" fmla="*/ 13724 w 826968"/>
                <a:gd name="connsiteY11" fmla="*/ 595228 h 1220257"/>
                <a:gd name="connsiteX12" fmla="*/ 116849 w 826968"/>
                <a:gd name="connsiteY12" fmla="*/ 674827 h 1220257"/>
                <a:gd name="connsiteX13" fmla="*/ 133710 w 826968"/>
                <a:gd name="connsiteY13" fmla="*/ 672082 h 1220257"/>
                <a:gd name="connsiteX14" fmla="*/ 336041 w 826968"/>
                <a:gd name="connsiteY14" fmla="*/ 217623 h 1220257"/>
                <a:gd name="connsiteX15" fmla="*/ 356823 w 826968"/>
                <a:gd name="connsiteY15" fmla="*/ 12547 h 1220257"/>
                <a:gd name="connsiteX16" fmla="*/ 355941 w 826968"/>
                <a:gd name="connsiteY16" fmla="*/ 5244 h 1220257"/>
                <a:gd name="connsiteX17" fmla="*/ 361622 w 826968"/>
                <a:gd name="connsiteY17" fmla="*/ 1828 h 1220257"/>
                <a:gd name="connsiteX18" fmla="*/ 361529 w 826968"/>
                <a:gd name="connsiteY18" fmla="*/ 1569 h 1220257"/>
                <a:gd name="connsiteX19" fmla="*/ 362055 w 826968"/>
                <a:gd name="connsiteY19" fmla="*/ 1567 h 1220257"/>
                <a:gd name="connsiteX20" fmla="*/ 362705 w 826968"/>
                <a:gd name="connsiteY20" fmla="*/ 1176 h 1220257"/>
                <a:gd name="connsiteX21" fmla="*/ 362844 w 826968"/>
                <a:gd name="connsiteY21" fmla="*/ 1565 h 1220257"/>
                <a:gd name="connsiteX22" fmla="*/ 805401 w 826968"/>
                <a:gd name="connsiteY22" fmla="*/ 0 h 1220257"/>
                <a:gd name="connsiteX0" fmla="*/ 805401 w 826968"/>
                <a:gd name="connsiteY0" fmla="*/ 0 h 1220257"/>
                <a:gd name="connsiteX1" fmla="*/ 819517 w 826968"/>
                <a:gd name="connsiteY1" fmla="*/ 13332 h 1220257"/>
                <a:gd name="connsiteX2" fmla="*/ 797951 w 826968"/>
                <a:gd name="connsiteY2" fmla="*/ 262324 h 1220257"/>
                <a:gd name="connsiteX3" fmla="*/ 607384 w 826968"/>
                <a:gd name="connsiteY3" fmla="*/ 790892 h 1220257"/>
                <a:gd name="connsiteX4" fmla="*/ 498769 w 826968"/>
                <a:gd name="connsiteY4" fmla="*/ 955973 h 1220257"/>
                <a:gd name="connsiteX5" fmla="*/ 503082 w 826968"/>
                <a:gd name="connsiteY5" fmla="*/ 971657 h 1220257"/>
                <a:gd name="connsiteX6" fmla="*/ 826968 w 826968"/>
                <a:gd name="connsiteY6" fmla="*/ 1220257 h 1220257"/>
                <a:gd name="connsiteX7" fmla="*/ 57248 w 826968"/>
                <a:gd name="connsiteY7" fmla="*/ 1039885 h 1220257"/>
                <a:gd name="connsiteX8" fmla="*/ 45877 w 826968"/>
                <a:gd name="connsiteY8" fmla="*/ 1024592 h 1220257"/>
                <a:gd name="connsiteX9" fmla="*/ 0 w 826968"/>
                <a:gd name="connsiteY9" fmla="*/ 590130 h 1220257"/>
                <a:gd name="connsiteX10" fmla="*/ 392 w 826968"/>
                <a:gd name="connsiteY10" fmla="*/ 586994 h 1220257"/>
                <a:gd name="connsiteX11" fmla="*/ 13724 w 826968"/>
                <a:gd name="connsiteY11" fmla="*/ 595228 h 1220257"/>
                <a:gd name="connsiteX12" fmla="*/ 116849 w 826968"/>
                <a:gd name="connsiteY12" fmla="*/ 674827 h 1220257"/>
                <a:gd name="connsiteX13" fmla="*/ 133710 w 826968"/>
                <a:gd name="connsiteY13" fmla="*/ 672082 h 1220257"/>
                <a:gd name="connsiteX14" fmla="*/ 336041 w 826968"/>
                <a:gd name="connsiteY14" fmla="*/ 217623 h 1220257"/>
                <a:gd name="connsiteX15" fmla="*/ 356823 w 826968"/>
                <a:gd name="connsiteY15" fmla="*/ 12547 h 1220257"/>
                <a:gd name="connsiteX16" fmla="*/ 355941 w 826968"/>
                <a:gd name="connsiteY16" fmla="*/ 5244 h 1220257"/>
                <a:gd name="connsiteX17" fmla="*/ 361622 w 826968"/>
                <a:gd name="connsiteY17" fmla="*/ 1828 h 1220257"/>
                <a:gd name="connsiteX18" fmla="*/ 361529 w 826968"/>
                <a:gd name="connsiteY18" fmla="*/ 1569 h 1220257"/>
                <a:gd name="connsiteX19" fmla="*/ 362055 w 826968"/>
                <a:gd name="connsiteY19" fmla="*/ 1567 h 1220257"/>
                <a:gd name="connsiteX20" fmla="*/ 362705 w 826968"/>
                <a:gd name="connsiteY20" fmla="*/ 1176 h 1220257"/>
                <a:gd name="connsiteX21" fmla="*/ 362844 w 826968"/>
                <a:gd name="connsiteY21" fmla="*/ 1565 h 1220257"/>
                <a:gd name="connsiteX22" fmla="*/ 805401 w 826968"/>
                <a:gd name="connsiteY22" fmla="*/ 0 h 1220257"/>
                <a:gd name="connsiteX0" fmla="*/ 805401 w 826968"/>
                <a:gd name="connsiteY0" fmla="*/ 0 h 1220257"/>
                <a:gd name="connsiteX1" fmla="*/ 819517 w 826968"/>
                <a:gd name="connsiteY1" fmla="*/ 13332 h 1220257"/>
                <a:gd name="connsiteX2" fmla="*/ 797951 w 826968"/>
                <a:gd name="connsiteY2" fmla="*/ 262324 h 1220257"/>
                <a:gd name="connsiteX3" fmla="*/ 607384 w 826968"/>
                <a:gd name="connsiteY3" fmla="*/ 790892 h 1220257"/>
                <a:gd name="connsiteX4" fmla="*/ 498769 w 826968"/>
                <a:gd name="connsiteY4" fmla="*/ 955973 h 1220257"/>
                <a:gd name="connsiteX5" fmla="*/ 503082 w 826968"/>
                <a:gd name="connsiteY5" fmla="*/ 971657 h 1220257"/>
                <a:gd name="connsiteX6" fmla="*/ 826968 w 826968"/>
                <a:gd name="connsiteY6" fmla="*/ 1220257 h 1220257"/>
                <a:gd name="connsiteX7" fmla="*/ 57248 w 826968"/>
                <a:gd name="connsiteY7" fmla="*/ 1039885 h 1220257"/>
                <a:gd name="connsiteX8" fmla="*/ 45877 w 826968"/>
                <a:gd name="connsiteY8" fmla="*/ 1024592 h 1220257"/>
                <a:gd name="connsiteX9" fmla="*/ 0 w 826968"/>
                <a:gd name="connsiteY9" fmla="*/ 590130 h 1220257"/>
                <a:gd name="connsiteX10" fmla="*/ 392 w 826968"/>
                <a:gd name="connsiteY10" fmla="*/ 586994 h 1220257"/>
                <a:gd name="connsiteX11" fmla="*/ 13724 w 826968"/>
                <a:gd name="connsiteY11" fmla="*/ 595228 h 1220257"/>
                <a:gd name="connsiteX12" fmla="*/ 116849 w 826968"/>
                <a:gd name="connsiteY12" fmla="*/ 674827 h 1220257"/>
                <a:gd name="connsiteX13" fmla="*/ 133710 w 826968"/>
                <a:gd name="connsiteY13" fmla="*/ 672082 h 1220257"/>
                <a:gd name="connsiteX14" fmla="*/ 336041 w 826968"/>
                <a:gd name="connsiteY14" fmla="*/ 217623 h 1220257"/>
                <a:gd name="connsiteX15" fmla="*/ 356823 w 826968"/>
                <a:gd name="connsiteY15" fmla="*/ 12547 h 1220257"/>
                <a:gd name="connsiteX16" fmla="*/ 355941 w 826968"/>
                <a:gd name="connsiteY16" fmla="*/ 5244 h 1220257"/>
                <a:gd name="connsiteX17" fmla="*/ 361622 w 826968"/>
                <a:gd name="connsiteY17" fmla="*/ 1828 h 1220257"/>
                <a:gd name="connsiteX18" fmla="*/ 361529 w 826968"/>
                <a:gd name="connsiteY18" fmla="*/ 1569 h 1220257"/>
                <a:gd name="connsiteX19" fmla="*/ 362055 w 826968"/>
                <a:gd name="connsiteY19" fmla="*/ 1567 h 1220257"/>
                <a:gd name="connsiteX20" fmla="*/ 362705 w 826968"/>
                <a:gd name="connsiteY20" fmla="*/ 1176 h 1220257"/>
                <a:gd name="connsiteX21" fmla="*/ 362844 w 826968"/>
                <a:gd name="connsiteY21" fmla="*/ 1565 h 1220257"/>
                <a:gd name="connsiteX22" fmla="*/ 805401 w 826968"/>
                <a:gd name="connsiteY22" fmla="*/ 0 h 1220257"/>
                <a:gd name="connsiteX0" fmla="*/ 805401 w 826968"/>
                <a:gd name="connsiteY0" fmla="*/ 0 h 1220257"/>
                <a:gd name="connsiteX1" fmla="*/ 819517 w 826968"/>
                <a:gd name="connsiteY1" fmla="*/ 13332 h 1220257"/>
                <a:gd name="connsiteX2" fmla="*/ 797951 w 826968"/>
                <a:gd name="connsiteY2" fmla="*/ 262324 h 1220257"/>
                <a:gd name="connsiteX3" fmla="*/ 607384 w 826968"/>
                <a:gd name="connsiteY3" fmla="*/ 790892 h 1220257"/>
                <a:gd name="connsiteX4" fmla="*/ 498769 w 826968"/>
                <a:gd name="connsiteY4" fmla="*/ 955973 h 1220257"/>
                <a:gd name="connsiteX5" fmla="*/ 503082 w 826968"/>
                <a:gd name="connsiteY5" fmla="*/ 971657 h 1220257"/>
                <a:gd name="connsiteX6" fmla="*/ 826968 w 826968"/>
                <a:gd name="connsiteY6" fmla="*/ 1220257 h 1220257"/>
                <a:gd name="connsiteX7" fmla="*/ 57248 w 826968"/>
                <a:gd name="connsiteY7" fmla="*/ 1039885 h 1220257"/>
                <a:gd name="connsiteX8" fmla="*/ 45877 w 826968"/>
                <a:gd name="connsiteY8" fmla="*/ 1024592 h 1220257"/>
                <a:gd name="connsiteX9" fmla="*/ 0 w 826968"/>
                <a:gd name="connsiteY9" fmla="*/ 590130 h 1220257"/>
                <a:gd name="connsiteX10" fmla="*/ 392 w 826968"/>
                <a:gd name="connsiteY10" fmla="*/ 586994 h 1220257"/>
                <a:gd name="connsiteX11" fmla="*/ 13724 w 826968"/>
                <a:gd name="connsiteY11" fmla="*/ 595228 h 1220257"/>
                <a:gd name="connsiteX12" fmla="*/ 116849 w 826968"/>
                <a:gd name="connsiteY12" fmla="*/ 674827 h 1220257"/>
                <a:gd name="connsiteX13" fmla="*/ 133710 w 826968"/>
                <a:gd name="connsiteY13" fmla="*/ 672082 h 1220257"/>
                <a:gd name="connsiteX14" fmla="*/ 336041 w 826968"/>
                <a:gd name="connsiteY14" fmla="*/ 217623 h 1220257"/>
                <a:gd name="connsiteX15" fmla="*/ 356823 w 826968"/>
                <a:gd name="connsiteY15" fmla="*/ 12547 h 1220257"/>
                <a:gd name="connsiteX16" fmla="*/ 355941 w 826968"/>
                <a:gd name="connsiteY16" fmla="*/ 5244 h 1220257"/>
                <a:gd name="connsiteX17" fmla="*/ 361622 w 826968"/>
                <a:gd name="connsiteY17" fmla="*/ 1828 h 1220257"/>
                <a:gd name="connsiteX18" fmla="*/ 361529 w 826968"/>
                <a:gd name="connsiteY18" fmla="*/ 1569 h 1220257"/>
                <a:gd name="connsiteX19" fmla="*/ 362055 w 826968"/>
                <a:gd name="connsiteY19" fmla="*/ 1567 h 1220257"/>
                <a:gd name="connsiteX20" fmla="*/ 362705 w 826968"/>
                <a:gd name="connsiteY20" fmla="*/ 1176 h 1220257"/>
                <a:gd name="connsiteX21" fmla="*/ 362844 w 826968"/>
                <a:gd name="connsiteY21" fmla="*/ 1565 h 1220257"/>
                <a:gd name="connsiteX22" fmla="*/ 805401 w 826968"/>
                <a:gd name="connsiteY22" fmla="*/ 0 h 1220257"/>
                <a:gd name="connsiteX0" fmla="*/ 805401 w 826968"/>
                <a:gd name="connsiteY0" fmla="*/ 0 h 1220257"/>
                <a:gd name="connsiteX1" fmla="*/ 819517 w 826968"/>
                <a:gd name="connsiteY1" fmla="*/ 13332 h 1220257"/>
                <a:gd name="connsiteX2" fmla="*/ 797951 w 826968"/>
                <a:gd name="connsiteY2" fmla="*/ 262324 h 1220257"/>
                <a:gd name="connsiteX3" fmla="*/ 607384 w 826968"/>
                <a:gd name="connsiteY3" fmla="*/ 790892 h 1220257"/>
                <a:gd name="connsiteX4" fmla="*/ 498769 w 826968"/>
                <a:gd name="connsiteY4" fmla="*/ 955973 h 1220257"/>
                <a:gd name="connsiteX5" fmla="*/ 503082 w 826968"/>
                <a:gd name="connsiteY5" fmla="*/ 971657 h 1220257"/>
                <a:gd name="connsiteX6" fmla="*/ 826968 w 826968"/>
                <a:gd name="connsiteY6" fmla="*/ 1220257 h 1220257"/>
                <a:gd name="connsiteX7" fmla="*/ 57248 w 826968"/>
                <a:gd name="connsiteY7" fmla="*/ 1039885 h 1220257"/>
                <a:gd name="connsiteX8" fmla="*/ 45877 w 826968"/>
                <a:gd name="connsiteY8" fmla="*/ 1024592 h 1220257"/>
                <a:gd name="connsiteX9" fmla="*/ 0 w 826968"/>
                <a:gd name="connsiteY9" fmla="*/ 590130 h 1220257"/>
                <a:gd name="connsiteX10" fmla="*/ 392 w 826968"/>
                <a:gd name="connsiteY10" fmla="*/ 586994 h 1220257"/>
                <a:gd name="connsiteX11" fmla="*/ 13724 w 826968"/>
                <a:gd name="connsiteY11" fmla="*/ 595228 h 1220257"/>
                <a:gd name="connsiteX12" fmla="*/ 116849 w 826968"/>
                <a:gd name="connsiteY12" fmla="*/ 674827 h 1220257"/>
                <a:gd name="connsiteX13" fmla="*/ 133710 w 826968"/>
                <a:gd name="connsiteY13" fmla="*/ 672082 h 1220257"/>
                <a:gd name="connsiteX14" fmla="*/ 336041 w 826968"/>
                <a:gd name="connsiteY14" fmla="*/ 217623 h 1220257"/>
                <a:gd name="connsiteX15" fmla="*/ 356823 w 826968"/>
                <a:gd name="connsiteY15" fmla="*/ 12547 h 1220257"/>
                <a:gd name="connsiteX16" fmla="*/ 355941 w 826968"/>
                <a:gd name="connsiteY16" fmla="*/ 5244 h 1220257"/>
                <a:gd name="connsiteX17" fmla="*/ 361622 w 826968"/>
                <a:gd name="connsiteY17" fmla="*/ 1828 h 1220257"/>
                <a:gd name="connsiteX18" fmla="*/ 361529 w 826968"/>
                <a:gd name="connsiteY18" fmla="*/ 1569 h 1220257"/>
                <a:gd name="connsiteX19" fmla="*/ 362055 w 826968"/>
                <a:gd name="connsiteY19" fmla="*/ 1567 h 1220257"/>
                <a:gd name="connsiteX20" fmla="*/ 362705 w 826968"/>
                <a:gd name="connsiteY20" fmla="*/ 1176 h 1220257"/>
                <a:gd name="connsiteX21" fmla="*/ 362844 w 826968"/>
                <a:gd name="connsiteY21" fmla="*/ 1565 h 1220257"/>
                <a:gd name="connsiteX22" fmla="*/ 805401 w 826968"/>
                <a:gd name="connsiteY22" fmla="*/ 0 h 1220257"/>
                <a:gd name="connsiteX0" fmla="*/ 805401 w 826968"/>
                <a:gd name="connsiteY0" fmla="*/ 0 h 1220257"/>
                <a:gd name="connsiteX1" fmla="*/ 819517 w 826968"/>
                <a:gd name="connsiteY1" fmla="*/ 13332 h 1220257"/>
                <a:gd name="connsiteX2" fmla="*/ 797951 w 826968"/>
                <a:gd name="connsiteY2" fmla="*/ 262324 h 1220257"/>
                <a:gd name="connsiteX3" fmla="*/ 607384 w 826968"/>
                <a:gd name="connsiteY3" fmla="*/ 790892 h 1220257"/>
                <a:gd name="connsiteX4" fmla="*/ 498769 w 826968"/>
                <a:gd name="connsiteY4" fmla="*/ 955973 h 1220257"/>
                <a:gd name="connsiteX5" fmla="*/ 503082 w 826968"/>
                <a:gd name="connsiteY5" fmla="*/ 971657 h 1220257"/>
                <a:gd name="connsiteX6" fmla="*/ 826968 w 826968"/>
                <a:gd name="connsiteY6" fmla="*/ 1220257 h 1220257"/>
                <a:gd name="connsiteX7" fmla="*/ 57248 w 826968"/>
                <a:gd name="connsiteY7" fmla="*/ 1039885 h 1220257"/>
                <a:gd name="connsiteX8" fmla="*/ 45877 w 826968"/>
                <a:gd name="connsiteY8" fmla="*/ 1024592 h 1220257"/>
                <a:gd name="connsiteX9" fmla="*/ 0 w 826968"/>
                <a:gd name="connsiteY9" fmla="*/ 590130 h 1220257"/>
                <a:gd name="connsiteX10" fmla="*/ 392 w 826968"/>
                <a:gd name="connsiteY10" fmla="*/ 586994 h 1220257"/>
                <a:gd name="connsiteX11" fmla="*/ 13724 w 826968"/>
                <a:gd name="connsiteY11" fmla="*/ 595228 h 1220257"/>
                <a:gd name="connsiteX12" fmla="*/ 116849 w 826968"/>
                <a:gd name="connsiteY12" fmla="*/ 674827 h 1220257"/>
                <a:gd name="connsiteX13" fmla="*/ 133710 w 826968"/>
                <a:gd name="connsiteY13" fmla="*/ 672082 h 1220257"/>
                <a:gd name="connsiteX14" fmla="*/ 336041 w 826968"/>
                <a:gd name="connsiteY14" fmla="*/ 217623 h 1220257"/>
                <a:gd name="connsiteX15" fmla="*/ 356823 w 826968"/>
                <a:gd name="connsiteY15" fmla="*/ 12547 h 1220257"/>
                <a:gd name="connsiteX16" fmla="*/ 355941 w 826968"/>
                <a:gd name="connsiteY16" fmla="*/ 5244 h 1220257"/>
                <a:gd name="connsiteX17" fmla="*/ 361622 w 826968"/>
                <a:gd name="connsiteY17" fmla="*/ 1828 h 1220257"/>
                <a:gd name="connsiteX18" fmla="*/ 361529 w 826968"/>
                <a:gd name="connsiteY18" fmla="*/ 1569 h 1220257"/>
                <a:gd name="connsiteX19" fmla="*/ 362055 w 826968"/>
                <a:gd name="connsiteY19" fmla="*/ 1567 h 1220257"/>
                <a:gd name="connsiteX20" fmla="*/ 362705 w 826968"/>
                <a:gd name="connsiteY20" fmla="*/ 1176 h 1220257"/>
                <a:gd name="connsiteX21" fmla="*/ 362844 w 826968"/>
                <a:gd name="connsiteY21" fmla="*/ 1565 h 1220257"/>
                <a:gd name="connsiteX22" fmla="*/ 805401 w 826968"/>
                <a:gd name="connsiteY22" fmla="*/ 0 h 1220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6968" h="1220257">
                  <a:moveTo>
                    <a:pt x="805401" y="0"/>
                  </a:moveTo>
                  <a:cubicBezTo>
                    <a:pt x="815988" y="0"/>
                    <a:pt x="819517" y="1961"/>
                    <a:pt x="819517" y="13332"/>
                  </a:cubicBezTo>
                  <a:cubicBezTo>
                    <a:pt x="819125" y="96852"/>
                    <a:pt x="811675" y="179980"/>
                    <a:pt x="797951" y="262324"/>
                  </a:cubicBezTo>
                  <a:cubicBezTo>
                    <a:pt x="763814" y="497828"/>
                    <a:pt x="663335" y="680154"/>
                    <a:pt x="607384" y="790892"/>
                  </a:cubicBezTo>
                  <a:cubicBezTo>
                    <a:pt x="573270" y="847357"/>
                    <a:pt x="539156" y="903821"/>
                    <a:pt x="498769" y="955973"/>
                  </a:cubicBezTo>
                  <a:cubicBezTo>
                    <a:pt x="491711" y="964991"/>
                    <a:pt x="497592" y="967343"/>
                    <a:pt x="503082" y="971657"/>
                  </a:cubicBezTo>
                  <a:lnTo>
                    <a:pt x="826968" y="1220257"/>
                  </a:lnTo>
                  <a:cubicBezTo>
                    <a:pt x="676000" y="1192793"/>
                    <a:pt x="204593" y="1088220"/>
                    <a:pt x="57248" y="1039885"/>
                  </a:cubicBezTo>
                  <a:cubicBezTo>
                    <a:pt x="42256" y="1034967"/>
                    <a:pt x="45877" y="1039306"/>
                    <a:pt x="45877" y="1024592"/>
                  </a:cubicBezTo>
                  <a:cubicBezTo>
                    <a:pt x="40387" y="878726"/>
                    <a:pt x="26271" y="733644"/>
                    <a:pt x="0" y="590130"/>
                  </a:cubicBezTo>
                  <a:cubicBezTo>
                    <a:pt x="0" y="589347"/>
                    <a:pt x="0" y="588170"/>
                    <a:pt x="392" y="586994"/>
                  </a:cubicBezTo>
                  <a:cubicBezTo>
                    <a:pt x="6274" y="587386"/>
                    <a:pt x="9802" y="592091"/>
                    <a:pt x="13724" y="595228"/>
                  </a:cubicBezTo>
                  <a:cubicBezTo>
                    <a:pt x="48230" y="621500"/>
                    <a:pt x="82736" y="647771"/>
                    <a:pt x="116849" y="674827"/>
                  </a:cubicBezTo>
                  <a:cubicBezTo>
                    <a:pt x="124692" y="681101"/>
                    <a:pt x="128221" y="679533"/>
                    <a:pt x="133710" y="672082"/>
                  </a:cubicBezTo>
                  <a:cubicBezTo>
                    <a:pt x="235268" y="535627"/>
                    <a:pt x="303104" y="384271"/>
                    <a:pt x="336041" y="217623"/>
                  </a:cubicBezTo>
                  <a:cubicBezTo>
                    <a:pt x="349373" y="150179"/>
                    <a:pt x="356431" y="81560"/>
                    <a:pt x="356823" y="12547"/>
                  </a:cubicBezTo>
                  <a:cubicBezTo>
                    <a:pt x="356823" y="10587"/>
                    <a:pt x="355745" y="7646"/>
                    <a:pt x="355941" y="5244"/>
                  </a:cubicBezTo>
                  <a:lnTo>
                    <a:pt x="361622" y="1828"/>
                  </a:lnTo>
                  <a:cubicBezTo>
                    <a:pt x="361591" y="1742"/>
                    <a:pt x="361560" y="1655"/>
                    <a:pt x="361529" y="1569"/>
                  </a:cubicBezTo>
                  <a:lnTo>
                    <a:pt x="362055" y="1567"/>
                  </a:lnTo>
                  <a:lnTo>
                    <a:pt x="362705" y="1176"/>
                  </a:lnTo>
                  <a:cubicBezTo>
                    <a:pt x="362751" y="1306"/>
                    <a:pt x="362798" y="1435"/>
                    <a:pt x="362844" y="1565"/>
                  </a:cubicBezTo>
                  <a:lnTo>
                    <a:pt x="805401" y="0"/>
                  </a:lnTo>
                  <a:close/>
                </a:path>
              </a:pathLst>
            </a:custGeom>
            <a:solidFill>
              <a:schemeClr val="accent1"/>
            </a:solidFill>
            <a:ln w="7229" cap="flat">
              <a:noFill/>
              <a:prstDash val="solid"/>
              <a:miter/>
            </a:ln>
          </p:spPr>
          <p:txBody>
            <a:bodyPr wrap="square" rtlCol="0" anchor="ctr">
              <a:noAutofit/>
            </a:bodyPr>
            <a:lstStyle/>
            <a:p>
              <a:endParaRPr lang="en-US">
                <a:cs typeface="B Nazanin" panose="00000700000000000000" pitchFamily="2" charset="-78"/>
              </a:endParaRPr>
            </a:p>
          </p:txBody>
        </p:sp>
      </p:grpSp>
      <p:sp>
        <p:nvSpPr>
          <p:cNvPr id="10" name="TextBox 9">
            <a:extLst>
              <a:ext uri="{FF2B5EF4-FFF2-40B4-BE49-F238E27FC236}">
                <a16:creationId xmlns:a16="http://schemas.microsoft.com/office/drawing/2014/main" id="{64A9499D-5B6A-49D4-A332-301E82BCB515}"/>
              </a:ext>
            </a:extLst>
          </p:cNvPr>
          <p:cNvSpPr txBox="1"/>
          <p:nvPr/>
        </p:nvSpPr>
        <p:spPr>
          <a:xfrm>
            <a:off x="6437888" y="3357018"/>
            <a:ext cx="3612530" cy="338554"/>
          </a:xfrm>
          <a:prstGeom prst="rect">
            <a:avLst/>
          </a:prstGeom>
          <a:noFill/>
        </p:spPr>
        <p:txBody>
          <a:bodyPr wrap="square" rtlCol="0" anchor="ctr">
            <a:spAutoFit/>
          </a:bodyPr>
          <a:lstStyle/>
          <a:p>
            <a:pPr algn="r" rtl="1"/>
            <a:r>
              <a:rPr lang="fa-IR" altLang="ko-KR" sz="1600" dirty="0">
                <a:solidFill>
                  <a:schemeClr val="accent3"/>
                </a:solidFill>
                <a:cs typeface="B Nazanin" panose="00000700000000000000" pitchFamily="2" charset="-78"/>
              </a:rPr>
              <a:t>قالب پاورپوینت معماری قابل ویرایش می باشد</a:t>
            </a:r>
            <a:endParaRPr lang="ko-KR" altLang="en-US" sz="1600" dirty="0">
              <a:solidFill>
                <a:schemeClr val="accent3"/>
              </a:solidFill>
              <a:cs typeface="B Nazanin" panose="00000700000000000000" pitchFamily="2" charset="-78"/>
            </a:endParaRPr>
          </a:p>
        </p:txBody>
      </p:sp>
      <p:grpSp>
        <p:nvGrpSpPr>
          <p:cNvPr id="36" name="그룹 35">
            <a:extLst>
              <a:ext uri="{FF2B5EF4-FFF2-40B4-BE49-F238E27FC236}">
                <a16:creationId xmlns:a16="http://schemas.microsoft.com/office/drawing/2014/main" id="{750D36DB-C697-476F-B27C-EB3818D63068}"/>
              </a:ext>
            </a:extLst>
          </p:cNvPr>
          <p:cNvGrpSpPr/>
          <p:nvPr/>
        </p:nvGrpSpPr>
        <p:grpSpPr>
          <a:xfrm>
            <a:off x="852969" y="1808848"/>
            <a:ext cx="10486062" cy="4594543"/>
            <a:chOff x="852969" y="1808848"/>
            <a:chExt cx="10486062" cy="4594543"/>
          </a:xfrm>
        </p:grpSpPr>
        <p:grpSp>
          <p:nvGrpSpPr>
            <p:cNvPr id="11" name="Group 1">
              <a:extLst>
                <a:ext uri="{FF2B5EF4-FFF2-40B4-BE49-F238E27FC236}">
                  <a16:creationId xmlns:a16="http://schemas.microsoft.com/office/drawing/2014/main" id="{F5271042-5EEB-466A-881B-ED50E1D92AD7}"/>
                </a:ext>
              </a:extLst>
            </p:cNvPr>
            <p:cNvGrpSpPr/>
            <p:nvPr/>
          </p:nvGrpSpPr>
          <p:grpSpPr>
            <a:xfrm>
              <a:off x="2633188" y="1808848"/>
              <a:ext cx="4042151" cy="923330"/>
              <a:chOff x="2447290" y="1384029"/>
              <a:chExt cx="4042151" cy="923330"/>
            </a:xfrm>
          </p:grpSpPr>
          <p:grpSp>
            <p:nvGrpSpPr>
              <p:cNvPr id="12" name="Group 11">
                <a:extLst>
                  <a:ext uri="{FF2B5EF4-FFF2-40B4-BE49-F238E27FC236}">
                    <a16:creationId xmlns:a16="http://schemas.microsoft.com/office/drawing/2014/main" id="{5DCEF849-5ED5-4497-B658-4C9066824149}"/>
                  </a:ext>
                </a:extLst>
              </p:cNvPr>
              <p:cNvGrpSpPr/>
              <p:nvPr/>
            </p:nvGrpSpPr>
            <p:grpSpPr>
              <a:xfrm>
                <a:off x="2447290" y="1384029"/>
                <a:ext cx="3412834" cy="923330"/>
                <a:chOff x="3017860" y="4283314"/>
                <a:chExt cx="1624783" cy="923330"/>
              </a:xfrm>
            </p:grpSpPr>
            <p:sp>
              <p:nvSpPr>
                <p:cNvPr id="14" name="TextBox 13">
                  <a:extLst>
                    <a:ext uri="{FF2B5EF4-FFF2-40B4-BE49-F238E27FC236}">
                      <a16:creationId xmlns:a16="http://schemas.microsoft.com/office/drawing/2014/main" id="{489BC0A7-DF23-437D-A435-A72C493AF22F}"/>
                    </a:ext>
                  </a:extLst>
                </p:cNvPr>
                <p:cNvSpPr txBox="1"/>
                <p:nvPr/>
              </p:nvSpPr>
              <p:spPr>
                <a:xfrm>
                  <a:off x="3021856" y="4560313"/>
                  <a:ext cx="1620787"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15" name="TextBox 14">
                  <a:extLst>
                    <a:ext uri="{FF2B5EF4-FFF2-40B4-BE49-F238E27FC236}">
                      <a16:creationId xmlns:a16="http://schemas.microsoft.com/office/drawing/2014/main" id="{9BB5E50E-2FCC-4FF2-ADA4-5B84307841A7}"/>
                    </a:ext>
                  </a:extLst>
                </p:cNvPr>
                <p:cNvSpPr txBox="1"/>
                <p:nvPr/>
              </p:nvSpPr>
              <p:spPr>
                <a:xfrm>
                  <a:off x="3017860" y="4283314"/>
                  <a:ext cx="1607008" cy="276999"/>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grpSp>
          <p:sp>
            <p:nvSpPr>
              <p:cNvPr id="13" name="Rectangle 14">
                <a:extLst>
                  <a:ext uri="{FF2B5EF4-FFF2-40B4-BE49-F238E27FC236}">
                    <a16:creationId xmlns:a16="http://schemas.microsoft.com/office/drawing/2014/main" id="{3C2F709C-46AF-43CD-BD42-8875BA9A0C7C}"/>
                  </a:ext>
                </a:extLst>
              </p:cNvPr>
              <p:cNvSpPr/>
              <p:nvPr/>
            </p:nvSpPr>
            <p:spPr>
              <a:xfrm>
                <a:off x="5951075" y="1502531"/>
                <a:ext cx="538366" cy="540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ko-KR" sz="1400" b="1" dirty="0">
                    <a:solidFill>
                      <a:schemeClr val="bg1"/>
                    </a:solidFill>
                    <a:cs typeface="B Nazanin" panose="00000700000000000000" pitchFamily="2" charset="-78"/>
                  </a:rPr>
                  <a:t>05</a:t>
                </a:r>
                <a:endParaRPr lang="ko-KR" altLang="en-US" sz="1400" b="1" dirty="0">
                  <a:solidFill>
                    <a:schemeClr val="bg1"/>
                  </a:solidFill>
                  <a:cs typeface="B Nazanin" panose="00000700000000000000" pitchFamily="2" charset="-78"/>
                </a:endParaRPr>
              </a:p>
            </p:txBody>
          </p:sp>
        </p:grpSp>
        <p:grpSp>
          <p:nvGrpSpPr>
            <p:cNvPr id="16" name="Group 16">
              <a:extLst>
                <a:ext uri="{FF2B5EF4-FFF2-40B4-BE49-F238E27FC236}">
                  <a16:creationId xmlns:a16="http://schemas.microsoft.com/office/drawing/2014/main" id="{B4AE770C-0D9D-4B56-A908-833E1B46BB6C}"/>
                </a:ext>
              </a:extLst>
            </p:cNvPr>
            <p:cNvGrpSpPr/>
            <p:nvPr/>
          </p:nvGrpSpPr>
          <p:grpSpPr>
            <a:xfrm>
              <a:off x="852969" y="2938336"/>
              <a:ext cx="3412834" cy="1492679"/>
              <a:chOff x="2447290" y="814680"/>
              <a:chExt cx="3412834" cy="1492679"/>
            </a:xfrm>
          </p:grpSpPr>
          <p:grpSp>
            <p:nvGrpSpPr>
              <p:cNvPr id="17" name="Group 17">
                <a:extLst>
                  <a:ext uri="{FF2B5EF4-FFF2-40B4-BE49-F238E27FC236}">
                    <a16:creationId xmlns:a16="http://schemas.microsoft.com/office/drawing/2014/main" id="{154B5010-B0B0-4101-B8D9-44D82BC6BB9F}"/>
                  </a:ext>
                </a:extLst>
              </p:cNvPr>
              <p:cNvGrpSpPr/>
              <p:nvPr/>
            </p:nvGrpSpPr>
            <p:grpSpPr>
              <a:xfrm>
                <a:off x="2447290" y="1384029"/>
                <a:ext cx="3412834" cy="923330"/>
                <a:chOff x="3017860" y="4283314"/>
                <a:chExt cx="1624783" cy="923330"/>
              </a:xfrm>
            </p:grpSpPr>
            <p:sp>
              <p:nvSpPr>
                <p:cNvPr id="19" name="TextBox 18">
                  <a:extLst>
                    <a:ext uri="{FF2B5EF4-FFF2-40B4-BE49-F238E27FC236}">
                      <a16:creationId xmlns:a16="http://schemas.microsoft.com/office/drawing/2014/main" id="{AC001E33-8920-4CA7-B18D-E5ACA233D484}"/>
                    </a:ext>
                  </a:extLst>
                </p:cNvPr>
                <p:cNvSpPr txBox="1"/>
                <p:nvPr/>
              </p:nvSpPr>
              <p:spPr>
                <a:xfrm>
                  <a:off x="3021856" y="4560313"/>
                  <a:ext cx="1620787"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20" name="TextBox 19">
                  <a:extLst>
                    <a:ext uri="{FF2B5EF4-FFF2-40B4-BE49-F238E27FC236}">
                      <a16:creationId xmlns:a16="http://schemas.microsoft.com/office/drawing/2014/main" id="{06ADFBBB-25D5-4E43-83E4-A2A854FB5209}"/>
                    </a:ext>
                  </a:extLst>
                </p:cNvPr>
                <p:cNvSpPr txBox="1"/>
                <p:nvPr/>
              </p:nvSpPr>
              <p:spPr>
                <a:xfrm>
                  <a:off x="3017860" y="4283314"/>
                  <a:ext cx="1607008" cy="276999"/>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grpSp>
          <p:sp>
            <p:nvSpPr>
              <p:cNvPr id="18" name="Rectangle 18">
                <a:extLst>
                  <a:ext uri="{FF2B5EF4-FFF2-40B4-BE49-F238E27FC236}">
                    <a16:creationId xmlns:a16="http://schemas.microsoft.com/office/drawing/2014/main" id="{EBE5F08B-3437-4BF8-8463-1D334AC62CC6}"/>
                  </a:ext>
                </a:extLst>
              </p:cNvPr>
              <p:cNvSpPr/>
              <p:nvPr/>
            </p:nvSpPr>
            <p:spPr>
              <a:xfrm>
                <a:off x="5198600" y="814680"/>
                <a:ext cx="538366" cy="540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ko-KR" sz="1400" b="1" dirty="0">
                    <a:solidFill>
                      <a:schemeClr val="bg1"/>
                    </a:solidFill>
                    <a:cs typeface="B Nazanin" panose="00000700000000000000" pitchFamily="2" charset="-78"/>
                  </a:rPr>
                  <a:t>04</a:t>
                </a:r>
                <a:endParaRPr lang="ko-KR" altLang="en-US" sz="1400" b="1" dirty="0">
                  <a:solidFill>
                    <a:schemeClr val="bg1"/>
                  </a:solidFill>
                  <a:cs typeface="B Nazanin" panose="00000700000000000000" pitchFamily="2" charset="-78"/>
                </a:endParaRPr>
              </a:p>
            </p:txBody>
          </p:sp>
        </p:grpSp>
        <p:grpSp>
          <p:nvGrpSpPr>
            <p:cNvPr id="21" name="Group 21">
              <a:extLst>
                <a:ext uri="{FF2B5EF4-FFF2-40B4-BE49-F238E27FC236}">
                  <a16:creationId xmlns:a16="http://schemas.microsoft.com/office/drawing/2014/main" id="{8D7904D3-A002-421F-9707-32A9F18EF7BC}"/>
                </a:ext>
              </a:extLst>
            </p:cNvPr>
            <p:cNvGrpSpPr/>
            <p:nvPr/>
          </p:nvGrpSpPr>
          <p:grpSpPr>
            <a:xfrm>
              <a:off x="1195857" y="4637173"/>
              <a:ext cx="3412834" cy="1492679"/>
              <a:chOff x="2447290" y="814680"/>
              <a:chExt cx="3412834" cy="1492679"/>
            </a:xfrm>
          </p:grpSpPr>
          <p:grpSp>
            <p:nvGrpSpPr>
              <p:cNvPr id="22" name="Group 22">
                <a:extLst>
                  <a:ext uri="{FF2B5EF4-FFF2-40B4-BE49-F238E27FC236}">
                    <a16:creationId xmlns:a16="http://schemas.microsoft.com/office/drawing/2014/main" id="{B134B61C-D299-42D6-9343-EBB82D2C8DBF}"/>
                  </a:ext>
                </a:extLst>
              </p:cNvPr>
              <p:cNvGrpSpPr/>
              <p:nvPr/>
            </p:nvGrpSpPr>
            <p:grpSpPr>
              <a:xfrm>
                <a:off x="2447290" y="1384029"/>
                <a:ext cx="3412834" cy="923330"/>
                <a:chOff x="3017860" y="4283314"/>
                <a:chExt cx="1624783" cy="923330"/>
              </a:xfrm>
            </p:grpSpPr>
            <p:sp>
              <p:nvSpPr>
                <p:cNvPr id="24" name="TextBox 23">
                  <a:extLst>
                    <a:ext uri="{FF2B5EF4-FFF2-40B4-BE49-F238E27FC236}">
                      <a16:creationId xmlns:a16="http://schemas.microsoft.com/office/drawing/2014/main" id="{3041377A-DBC0-4D55-BC79-4A02C125D441}"/>
                    </a:ext>
                  </a:extLst>
                </p:cNvPr>
                <p:cNvSpPr txBox="1"/>
                <p:nvPr/>
              </p:nvSpPr>
              <p:spPr>
                <a:xfrm>
                  <a:off x="3021856" y="4560313"/>
                  <a:ext cx="1620787"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25" name="TextBox 24">
                  <a:extLst>
                    <a:ext uri="{FF2B5EF4-FFF2-40B4-BE49-F238E27FC236}">
                      <a16:creationId xmlns:a16="http://schemas.microsoft.com/office/drawing/2014/main" id="{E8F76368-3FB1-492B-8DAA-2CA5033012E2}"/>
                    </a:ext>
                  </a:extLst>
                </p:cNvPr>
                <p:cNvSpPr txBox="1"/>
                <p:nvPr/>
              </p:nvSpPr>
              <p:spPr>
                <a:xfrm>
                  <a:off x="3017860" y="4283314"/>
                  <a:ext cx="1607008" cy="276999"/>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grpSp>
          <p:sp>
            <p:nvSpPr>
              <p:cNvPr id="23" name="Rectangle 28">
                <a:extLst>
                  <a:ext uri="{FF2B5EF4-FFF2-40B4-BE49-F238E27FC236}">
                    <a16:creationId xmlns:a16="http://schemas.microsoft.com/office/drawing/2014/main" id="{9E440910-6FC3-4D3C-BD76-6396D977EF9D}"/>
                  </a:ext>
                </a:extLst>
              </p:cNvPr>
              <p:cNvSpPr/>
              <p:nvPr/>
            </p:nvSpPr>
            <p:spPr>
              <a:xfrm>
                <a:off x="5198600" y="814680"/>
                <a:ext cx="538366" cy="540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ko-KR" sz="1400" b="1" dirty="0">
                    <a:solidFill>
                      <a:schemeClr val="bg1"/>
                    </a:solidFill>
                    <a:cs typeface="B Nazanin" panose="00000700000000000000" pitchFamily="2" charset="-78"/>
                  </a:rPr>
                  <a:t>03</a:t>
                </a:r>
                <a:endParaRPr lang="ko-KR" altLang="en-US" sz="1400" b="1" dirty="0">
                  <a:solidFill>
                    <a:schemeClr val="bg1"/>
                  </a:solidFill>
                  <a:cs typeface="B Nazanin" panose="00000700000000000000" pitchFamily="2" charset="-78"/>
                </a:endParaRPr>
              </a:p>
            </p:txBody>
          </p:sp>
        </p:grpSp>
        <p:grpSp>
          <p:nvGrpSpPr>
            <p:cNvPr id="26" name="Group 31">
              <a:extLst>
                <a:ext uri="{FF2B5EF4-FFF2-40B4-BE49-F238E27FC236}">
                  <a16:creationId xmlns:a16="http://schemas.microsoft.com/office/drawing/2014/main" id="{C6CCA16A-021F-4E6A-B250-3C7EEC50D49E}"/>
                </a:ext>
              </a:extLst>
            </p:cNvPr>
            <p:cNvGrpSpPr/>
            <p:nvPr/>
          </p:nvGrpSpPr>
          <p:grpSpPr>
            <a:xfrm flipH="1">
              <a:off x="5863429" y="5480061"/>
              <a:ext cx="4042151" cy="923330"/>
              <a:chOff x="2447290" y="1384029"/>
              <a:chExt cx="4042151" cy="923330"/>
            </a:xfrm>
          </p:grpSpPr>
          <p:grpSp>
            <p:nvGrpSpPr>
              <p:cNvPr id="27" name="Group 32">
                <a:extLst>
                  <a:ext uri="{FF2B5EF4-FFF2-40B4-BE49-F238E27FC236}">
                    <a16:creationId xmlns:a16="http://schemas.microsoft.com/office/drawing/2014/main" id="{7DC751DE-0CC3-4AB4-B884-7CDD9C78AC1B}"/>
                  </a:ext>
                </a:extLst>
              </p:cNvPr>
              <p:cNvGrpSpPr/>
              <p:nvPr/>
            </p:nvGrpSpPr>
            <p:grpSpPr>
              <a:xfrm>
                <a:off x="2447290" y="1384029"/>
                <a:ext cx="3412834" cy="923330"/>
                <a:chOff x="3017860" y="4283314"/>
                <a:chExt cx="1624783" cy="923330"/>
              </a:xfrm>
            </p:grpSpPr>
            <p:sp>
              <p:nvSpPr>
                <p:cNvPr id="29" name="TextBox 28">
                  <a:extLst>
                    <a:ext uri="{FF2B5EF4-FFF2-40B4-BE49-F238E27FC236}">
                      <a16:creationId xmlns:a16="http://schemas.microsoft.com/office/drawing/2014/main" id="{1CE0B6DA-538E-45B3-B75D-2ABEE6836B62}"/>
                    </a:ext>
                  </a:extLst>
                </p:cNvPr>
                <p:cNvSpPr txBox="1"/>
                <p:nvPr/>
              </p:nvSpPr>
              <p:spPr>
                <a:xfrm>
                  <a:off x="3021856" y="4560313"/>
                  <a:ext cx="1620787" cy="646331"/>
                </a:xfrm>
                <a:prstGeom prst="rect">
                  <a:avLst/>
                </a:prstGeom>
                <a:noFill/>
              </p:spPr>
              <p:txBody>
                <a:bodyPr wrap="square" rtlCol="0">
                  <a:spAutoFit/>
                </a:bodyPr>
                <a:lstStyle/>
                <a:p>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30" name="TextBox 29">
                  <a:extLst>
                    <a:ext uri="{FF2B5EF4-FFF2-40B4-BE49-F238E27FC236}">
                      <a16:creationId xmlns:a16="http://schemas.microsoft.com/office/drawing/2014/main" id="{CE0C0094-7F14-4CBD-9161-80420A6F1114}"/>
                    </a:ext>
                  </a:extLst>
                </p:cNvPr>
                <p:cNvSpPr txBox="1"/>
                <p:nvPr/>
              </p:nvSpPr>
              <p:spPr>
                <a:xfrm>
                  <a:off x="3017860" y="4283314"/>
                  <a:ext cx="1607008" cy="276999"/>
                </a:xfrm>
                <a:prstGeom prst="rect">
                  <a:avLst/>
                </a:prstGeom>
                <a:noFill/>
              </p:spPr>
              <p:txBody>
                <a:bodyPr wrap="square" rtlCol="0">
                  <a:spAutoFit/>
                </a:bodyPr>
                <a:lstStyle/>
                <a:p>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grpSp>
          <p:sp>
            <p:nvSpPr>
              <p:cNvPr id="28" name="Rectangle 33">
                <a:extLst>
                  <a:ext uri="{FF2B5EF4-FFF2-40B4-BE49-F238E27FC236}">
                    <a16:creationId xmlns:a16="http://schemas.microsoft.com/office/drawing/2014/main" id="{989A0C54-EAC6-472A-95CE-914A910D9B9E}"/>
                  </a:ext>
                </a:extLst>
              </p:cNvPr>
              <p:cNvSpPr/>
              <p:nvPr/>
            </p:nvSpPr>
            <p:spPr>
              <a:xfrm>
                <a:off x="5951075" y="1502531"/>
                <a:ext cx="538366" cy="5400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ko-KR" sz="1400" b="1" dirty="0">
                    <a:solidFill>
                      <a:schemeClr val="bg1"/>
                    </a:solidFill>
                    <a:cs typeface="B Nazanin" panose="00000700000000000000" pitchFamily="2" charset="-78"/>
                  </a:rPr>
                  <a:t>02</a:t>
                </a:r>
                <a:endParaRPr lang="ko-KR" altLang="en-US" sz="1400" b="1" dirty="0">
                  <a:solidFill>
                    <a:schemeClr val="bg1"/>
                  </a:solidFill>
                  <a:cs typeface="B Nazanin" panose="00000700000000000000" pitchFamily="2" charset="-78"/>
                </a:endParaRPr>
              </a:p>
            </p:txBody>
          </p:sp>
        </p:grpSp>
        <p:grpSp>
          <p:nvGrpSpPr>
            <p:cNvPr id="31" name="Group 36">
              <a:extLst>
                <a:ext uri="{FF2B5EF4-FFF2-40B4-BE49-F238E27FC236}">
                  <a16:creationId xmlns:a16="http://schemas.microsoft.com/office/drawing/2014/main" id="{B649BE91-4ABF-4EFB-991A-33FF0F360B4C}"/>
                </a:ext>
              </a:extLst>
            </p:cNvPr>
            <p:cNvGrpSpPr/>
            <p:nvPr/>
          </p:nvGrpSpPr>
          <p:grpSpPr>
            <a:xfrm flipH="1">
              <a:off x="7926197" y="3971641"/>
              <a:ext cx="3412834" cy="1492679"/>
              <a:chOff x="2447290" y="814680"/>
              <a:chExt cx="3412834" cy="1492679"/>
            </a:xfrm>
          </p:grpSpPr>
          <p:grpSp>
            <p:nvGrpSpPr>
              <p:cNvPr id="32" name="Group 37">
                <a:extLst>
                  <a:ext uri="{FF2B5EF4-FFF2-40B4-BE49-F238E27FC236}">
                    <a16:creationId xmlns:a16="http://schemas.microsoft.com/office/drawing/2014/main" id="{C3676480-3967-4C1A-BF57-708264E05775}"/>
                  </a:ext>
                </a:extLst>
              </p:cNvPr>
              <p:cNvGrpSpPr/>
              <p:nvPr/>
            </p:nvGrpSpPr>
            <p:grpSpPr>
              <a:xfrm>
                <a:off x="2447290" y="1384029"/>
                <a:ext cx="3412834" cy="923330"/>
                <a:chOff x="3017860" y="4283314"/>
                <a:chExt cx="1624783" cy="923330"/>
              </a:xfrm>
            </p:grpSpPr>
            <p:sp>
              <p:nvSpPr>
                <p:cNvPr id="34" name="TextBox 33">
                  <a:extLst>
                    <a:ext uri="{FF2B5EF4-FFF2-40B4-BE49-F238E27FC236}">
                      <a16:creationId xmlns:a16="http://schemas.microsoft.com/office/drawing/2014/main" id="{1151D1BF-6794-44DC-813B-141A19C4596C}"/>
                    </a:ext>
                  </a:extLst>
                </p:cNvPr>
                <p:cNvSpPr txBox="1"/>
                <p:nvPr/>
              </p:nvSpPr>
              <p:spPr>
                <a:xfrm>
                  <a:off x="3021856" y="4560313"/>
                  <a:ext cx="1620787" cy="646331"/>
                </a:xfrm>
                <a:prstGeom prst="rect">
                  <a:avLst/>
                </a:prstGeom>
                <a:noFill/>
              </p:spPr>
              <p:txBody>
                <a:bodyPr wrap="square" rtlCol="0">
                  <a:spAutoFit/>
                </a:bodyPr>
                <a:lstStyle/>
                <a:p>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35" name="TextBox 34">
                  <a:extLst>
                    <a:ext uri="{FF2B5EF4-FFF2-40B4-BE49-F238E27FC236}">
                      <a16:creationId xmlns:a16="http://schemas.microsoft.com/office/drawing/2014/main" id="{7109550F-1E20-4DAD-8120-07C4BC4D1086}"/>
                    </a:ext>
                  </a:extLst>
                </p:cNvPr>
                <p:cNvSpPr txBox="1"/>
                <p:nvPr/>
              </p:nvSpPr>
              <p:spPr>
                <a:xfrm>
                  <a:off x="3017860" y="4283314"/>
                  <a:ext cx="1607008" cy="276999"/>
                </a:xfrm>
                <a:prstGeom prst="rect">
                  <a:avLst/>
                </a:prstGeom>
                <a:noFill/>
              </p:spPr>
              <p:txBody>
                <a:bodyPr wrap="square" rtlCol="0">
                  <a:spAutoFit/>
                </a:bodyPr>
                <a:lstStyle/>
                <a:p>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grpSp>
          <p:sp>
            <p:nvSpPr>
              <p:cNvPr id="33" name="Rectangle 38">
                <a:extLst>
                  <a:ext uri="{FF2B5EF4-FFF2-40B4-BE49-F238E27FC236}">
                    <a16:creationId xmlns:a16="http://schemas.microsoft.com/office/drawing/2014/main" id="{9626D237-FBAF-47D4-B004-B0E34957DA18}"/>
                  </a:ext>
                </a:extLst>
              </p:cNvPr>
              <p:cNvSpPr/>
              <p:nvPr/>
            </p:nvSpPr>
            <p:spPr>
              <a:xfrm>
                <a:off x="5198600" y="814680"/>
                <a:ext cx="538366" cy="5400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ko-KR" sz="1400" b="1" dirty="0">
                    <a:solidFill>
                      <a:schemeClr val="bg1"/>
                    </a:solidFill>
                    <a:cs typeface="B Nazanin" panose="00000700000000000000" pitchFamily="2" charset="-78"/>
                  </a:rPr>
                  <a:t>01</a:t>
                </a:r>
                <a:endParaRPr lang="ko-KR" altLang="en-US" sz="1400" b="1" dirty="0">
                  <a:solidFill>
                    <a:schemeClr val="bg1"/>
                  </a:solidFill>
                  <a:cs typeface="B Nazanin" panose="00000700000000000000" pitchFamily="2" charset="-78"/>
                </a:endParaRPr>
              </a:p>
            </p:txBody>
          </p:sp>
        </p:grpSp>
      </p:grpSp>
      <p:grpSp>
        <p:nvGrpSpPr>
          <p:cNvPr id="37" name="그룹 36">
            <a:extLst>
              <a:ext uri="{FF2B5EF4-FFF2-40B4-BE49-F238E27FC236}">
                <a16:creationId xmlns:a16="http://schemas.microsoft.com/office/drawing/2014/main" id="{845E4D78-CB6B-420B-A5BC-814B9FAF003F}"/>
              </a:ext>
            </a:extLst>
          </p:cNvPr>
          <p:cNvGrpSpPr/>
          <p:nvPr/>
        </p:nvGrpSpPr>
        <p:grpSpPr>
          <a:xfrm>
            <a:off x="5586255" y="3587640"/>
            <a:ext cx="814067" cy="709962"/>
            <a:chOff x="5891581" y="2362174"/>
            <a:chExt cx="820573" cy="715636"/>
          </a:xfrm>
        </p:grpSpPr>
        <p:sp>
          <p:nvSpPr>
            <p:cNvPr id="38" name="자유형: 도형 37">
              <a:extLst>
                <a:ext uri="{FF2B5EF4-FFF2-40B4-BE49-F238E27FC236}">
                  <a16:creationId xmlns:a16="http://schemas.microsoft.com/office/drawing/2014/main" id="{5FC9AEA2-CC40-4863-A61A-30DDB6A3074D}"/>
                </a:ext>
              </a:extLst>
            </p:cNvPr>
            <p:cNvSpPr/>
            <p:nvPr/>
          </p:nvSpPr>
          <p:spPr>
            <a:xfrm rot="117423">
              <a:off x="5891581" y="2362174"/>
              <a:ext cx="591975" cy="701881"/>
            </a:xfrm>
            <a:custGeom>
              <a:avLst/>
              <a:gdLst>
                <a:gd name="connsiteX0" fmla="*/ 591547 w 591975"/>
                <a:gd name="connsiteY0" fmla="*/ 605108 h 701881"/>
                <a:gd name="connsiteX1" fmla="*/ 591121 w 591975"/>
                <a:gd name="connsiteY1" fmla="*/ 311262 h 701881"/>
                <a:gd name="connsiteX2" fmla="*/ 582468 w 591975"/>
                <a:gd name="connsiteY2" fmla="*/ 293555 h 701881"/>
                <a:gd name="connsiteX3" fmla="*/ 543295 w 591975"/>
                <a:gd name="connsiteY3" fmla="*/ 292568 h 701881"/>
                <a:gd name="connsiteX4" fmla="*/ 500679 w 591975"/>
                <a:gd name="connsiteY4" fmla="*/ 270004 h 701881"/>
                <a:gd name="connsiteX5" fmla="*/ 349877 w 591975"/>
                <a:gd name="connsiteY5" fmla="*/ 15956 h 701881"/>
                <a:gd name="connsiteX6" fmla="*/ 322239 w 591975"/>
                <a:gd name="connsiteY6" fmla="*/ 44 h 701881"/>
                <a:gd name="connsiteX7" fmla="*/ 254713 w 591975"/>
                <a:gd name="connsiteY7" fmla="*/ 325 h 701881"/>
                <a:gd name="connsiteX8" fmla="*/ 235041 w 591975"/>
                <a:gd name="connsiteY8" fmla="*/ 18239 h 701881"/>
                <a:gd name="connsiteX9" fmla="*/ 235992 w 591975"/>
                <a:gd name="connsiteY9" fmla="*/ 208613 h 701881"/>
                <a:gd name="connsiteX10" fmla="*/ 211825 w 591975"/>
                <a:gd name="connsiteY10" fmla="*/ 234293 h 701881"/>
                <a:gd name="connsiteX11" fmla="*/ 25385 w 591975"/>
                <a:gd name="connsiteY11" fmla="*/ 233378 h 701881"/>
                <a:gd name="connsiteX12" fmla="*/ 1127 w 591975"/>
                <a:gd name="connsiteY12" fmla="*/ 257780 h 701881"/>
                <a:gd name="connsiteX13" fmla="*/ 185 w 591975"/>
                <a:gd name="connsiteY13" fmla="*/ 572922 h 701881"/>
                <a:gd name="connsiteX14" fmla="*/ 32027 w 591975"/>
                <a:gd name="connsiteY14" fmla="*/ 660320 h 701881"/>
                <a:gd name="connsiteX15" fmla="*/ 64721 w 591975"/>
                <a:gd name="connsiteY15" fmla="*/ 688202 h 701881"/>
                <a:gd name="connsiteX16" fmla="*/ 95666 w 591975"/>
                <a:gd name="connsiteY16" fmla="*/ 701160 h 701881"/>
                <a:gd name="connsiteX17" fmla="*/ 318742 w 591975"/>
                <a:gd name="connsiteY17" fmla="*/ 701704 h 701881"/>
                <a:gd name="connsiteX18" fmla="*/ 438055 w 591975"/>
                <a:gd name="connsiteY18" fmla="*/ 656378 h 701881"/>
                <a:gd name="connsiteX19" fmla="*/ 472398 w 591975"/>
                <a:gd name="connsiteY19" fmla="*/ 642596 h 701881"/>
                <a:gd name="connsiteX20" fmla="*/ 578508 w 591975"/>
                <a:gd name="connsiteY20" fmla="*/ 642034 h 701881"/>
                <a:gd name="connsiteX21" fmla="*/ 591547 w 591975"/>
                <a:gd name="connsiteY21" fmla="*/ 605108 h 701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1975" h="701881">
                  <a:moveTo>
                    <a:pt x="591547" y="605108"/>
                  </a:moveTo>
                  <a:cubicBezTo>
                    <a:pt x="591294" y="591570"/>
                    <a:pt x="591294" y="313264"/>
                    <a:pt x="591121" y="311262"/>
                  </a:cubicBezTo>
                  <a:cubicBezTo>
                    <a:pt x="590079" y="299436"/>
                    <a:pt x="593921" y="292975"/>
                    <a:pt x="582468" y="293555"/>
                  </a:cubicBezTo>
                  <a:cubicBezTo>
                    <a:pt x="569510" y="294217"/>
                    <a:pt x="561019" y="292767"/>
                    <a:pt x="543295" y="292568"/>
                  </a:cubicBezTo>
                  <a:cubicBezTo>
                    <a:pt x="522635" y="292341"/>
                    <a:pt x="509124" y="288671"/>
                    <a:pt x="500679" y="270004"/>
                  </a:cubicBezTo>
                  <a:cubicBezTo>
                    <a:pt x="498440" y="265057"/>
                    <a:pt x="396897" y="96205"/>
                    <a:pt x="349877" y="15956"/>
                  </a:cubicBezTo>
                  <a:cubicBezTo>
                    <a:pt x="343126" y="4430"/>
                    <a:pt x="335361" y="-482"/>
                    <a:pt x="322239" y="44"/>
                  </a:cubicBezTo>
                  <a:cubicBezTo>
                    <a:pt x="299740" y="941"/>
                    <a:pt x="279895" y="1240"/>
                    <a:pt x="254713" y="325"/>
                  </a:cubicBezTo>
                  <a:cubicBezTo>
                    <a:pt x="238602" y="-1252"/>
                    <a:pt x="234814" y="2626"/>
                    <a:pt x="235041" y="18239"/>
                  </a:cubicBezTo>
                  <a:cubicBezTo>
                    <a:pt x="235947" y="81688"/>
                    <a:pt x="235294" y="145155"/>
                    <a:pt x="235992" y="208613"/>
                  </a:cubicBezTo>
                  <a:cubicBezTo>
                    <a:pt x="236182" y="226156"/>
                    <a:pt x="233156" y="234864"/>
                    <a:pt x="211825" y="234293"/>
                  </a:cubicBezTo>
                  <a:cubicBezTo>
                    <a:pt x="149718" y="232617"/>
                    <a:pt x="87528" y="234076"/>
                    <a:pt x="25385" y="233378"/>
                  </a:cubicBezTo>
                  <a:cubicBezTo>
                    <a:pt x="7389" y="233178"/>
                    <a:pt x="-1419" y="237782"/>
                    <a:pt x="1127" y="257780"/>
                  </a:cubicBezTo>
                  <a:cubicBezTo>
                    <a:pt x="2912" y="271853"/>
                    <a:pt x="2314" y="482207"/>
                    <a:pt x="185" y="572922"/>
                  </a:cubicBezTo>
                  <a:cubicBezTo>
                    <a:pt x="-667" y="609385"/>
                    <a:pt x="130" y="636923"/>
                    <a:pt x="32027" y="660320"/>
                  </a:cubicBezTo>
                  <a:cubicBezTo>
                    <a:pt x="42792" y="668956"/>
                    <a:pt x="54209" y="678053"/>
                    <a:pt x="64721" y="688202"/>
                  </a:cubicBezTo>
                  <a:cubicBezTo>
                    <a:pt x="75486" y="696838"/>
                    <a:pt x="82925" y="701224"/>
                    <a:pt x="95666" y="701160"/>
                  </a:cubicBezTo>
                  <a:cubicBezTo>
                    <a:pt x="170024" y="700789"/>
                    <a:pt x="244383" y="700979"/>
                    <a:pt x="318742" y="701704"/>
                  </a:cubicBezTo>
                  <a:cubicBezTo>
                    <a:pt x="392049" y="702420"/>
                    <a:pt x="392421" y="703172"/>
                    <a:pt x="438055" y="656378"/>
                  </a:cubicBezTo>
                  <a:cubicBezTo>
                    <a:pt x="448222" y="645948"/>
                    <a:pt x="458570" y="642451"/>
                    <a:pt x="472398" y="642596"/>
                  </a:cubicBezTo>
                  <a:cubicBezTo>
                    <a:pt x="507765" y="642967"/>
                    <a:pt x="543132" y="642297"/>
                    <a:pt x="578508" y="642034"/>
                  </a:cubicBezTo>
                  <a:cubicBezTo>
                    <a:pt x="594782" y="633987"/>
                    <a:pt x="591928" y="625333"/>
                    <a:pt x="591547" y="605108"/>
                  </a:cubicBezTo>
                  <a:close/>
                </a:path>
              </a:pathLst>
            </a:custGeom>
            <a:solidFill>
              <a:srgbClr val="020286"/>
            </a:solidFill>
            <a:ln w="904" cap="flat">
              <a:noFill/>
              <a:prstDash val="solid"/>
              <a:miter/>
            </a:ln>
          </p:spPr>
          <p:txBody>
            <a:bodyPr rtlCol="0" anchor="ctr"/>
            <a:lstStyle/>
            <a:p>
              <a:endParaRPr lang="ko-KR" altLang="en-US">
                <a:cs typeface="B Nazanin" panose="00000700000000000000" pitchFamily="2" charset="-78"/>
              </a:endParaRPr>
            </a:p>
          </p:txBody>
        </p:sp>
        <p:sp>
          <p:nvSpPr>
            <p:cNvPr id="39" name="자유형: 도형 38">
              <a:extLst>
                <a:ext uri="{FF2B5EF4-FFF2-40B4-BE49-F238E27FC236}">
                  <a16:creationId xmlns:a16="http://schemas.microsoft.com/office/drawing/2014/main" id="{A3E6D73A-7122-49C5-BCF6-F775BA5678F7}"/>
                </a:ext>
              </a:extLst>
            </p:cNvPr>
            <p:cNvSpPr/>
            <p:nvPr/>
          </p:nvSpPr>
          <p:spPr>
            <a:xfrm rot="117423">
              <a:off x="5891676" y="2365655"/>
              <a:ext cx="820478" cy="702224"/>
            </a:xfrm>
            <a:custGeom>
              <a:avLst/>
              <a:gdLst>
                <a:gd name="connsiteX0" fmla="*/ 820187 w 820478"/>
                <a:gd name="connsiteY0" fmla="*/ 683789 h 702224"/>
                <a:gd name="connsiteX1" fmla="*/ 820477 w 820478"/>
                <a:gd name="connsiteY1" fmla="*/ 253739 h 702224"/>
                <a:gd name="connsiteX2" fmla="*/ 801013 w 820478"/>
                <a:gd name="connsiteY2" fmla="*/ 233994 h 702224"/>
                <a:gd name="connsiteX3" fmla="*/ 622873 w 820478"/>
                <a:gd name="connsiteY3" fmla="*/ 233894 h 702224"/>
                <a:gd name="connsiteX4" fmla="*/ 585703 w 820478"/>
                <a:gd name="connsiteY4" fmla="*/ 269905 h 702224"/>
                <a:gd name="connsiteX5" fmla="*/ 578426 w 820478"/>
                <a:gd name="connsiteY5" fmla="*/ 292631 h 702224"/>
                <a:gd name="connsiteX6" fmla="*/ 543286 w 820478"/>
                <a:gd name="connsiteY6" fmla="*/ 292568 h 702224"/>
                <a:gd name="connsiteX7" fmla="*/ 500669 w 820478"/>
                <a:gd name="connsiteY7" fmla="*/ 270004 h 702224"/>
                <a:gd name="connsiteX8" fmla="*/ 349868 w 820478"/>
                <a:gd name="connsiteY8" fmla="*/ 15956 h 702224"/>
                <a:gd name="connsiteX9" fmla="*/ 322230 w 820478"/>
                <a:gd name="connsiteY9" fmla="*/ 44 h 702224"/>
                <a:gd name="connsiteX10" fmla="*/ 254704 w 820478"/>
                <a:gd name="connsiteY10" fmla="*/ 325 h 702224"/>
                <a:gd name="connsiteX11" fmla="*/ 235032 w 820478"/>
                <a:gd name="connsiteY11" fmla="*/ 18239 h 702224"/>
                <a:gd name="connsiteX12" fmla="*/ 235983 w 820478"/>
                <a:gd name="connsiteY12" fmla="*/ 208613 h 702224"/>
                <a:gd name="connsiteX13" fmla="*/ 211816 w 820478"/>
                <a:gd name="connsiteY13" fmla="*/ 234293 h 702224"/>
                <a:gd name="connsiteX14" fmla="*/ 25376 w 820478"/>
                <a:gd name="connsiteY14" fmla="*/ 233378 h 702224"/>
                <a:gd name="connsiteX15" fmla="*/ 1127 w 820478"/>
                <a:gd name="connsiteY15" fmla="*/ 257790 h 702224"/>
                <a:gd name="connsiteX16" fmla="*/ 185 w 820478"/>
                <a:gd name="connsiteY16" fmla="*/ 572931 h 702224"/>
                <a:gd name="connsiteX17" fmla="*/ 32027 w 820478"/>
                <a:gd name="connsiteY17" fmla="*/ 660329 h 702224"/>
                <a:gd name="connsiteX18" fmla="*/ 64721 w 820478"/>
                <a:gd name="connsiteY18" fmla="*/ 688211 h 702224"/>
                <a:gd name="connsiteX19" fmla="*/ 95666 w 820478"/>
                <a:gd name="connsiteY19" fmla="*/ 701169 h 702224"/>
                <a:gd name="connsiteX20" fmla="*/ 318742 w 820478"/>
                <a:gd name="connsiteY20" fmla="*/ 701713 h 702224"/>
                <a:gd name="connsiteX21" fmla="*/ 438055 w 820478"/>
                <a:gd name="connsiteY21" fmla="*/ 656387 h 702224"/>
                <a:gd name="connsiteX22" fmla="*/ 472398 w 820478"/>
                <a:gd name="connsiteY22" fmla="*/ 642605 h 702224"/>
                <a:gd name="connsiteX23" fmla="*/ 578508 w 820478"/>
                <a:gd name="connsiteY23" fmla="*/ 642043 h 702224"/>
                <a:gd name="connsiteX24" fmla="*/ 585086 w 820478"/>
                <a:gd name="connsiteY24" fmla="*/ 684034 h 702224"/>
                <a:gd name="connsiteX25" fmla="*/ 602720 w 820478"/>
                <a:gd name="connsiteY25" fmla="*/ 702220 h 702224"/>
                <a:gd name="connsiteX26" fmla="*/ 803351 w 820478"/>
                <a:gd name="connsiteY26" fmla="*/ 701369 h 702224"/>
                <a:gd name="connsiteX27" fmla="*/ 820187 w 820478"/>
                <a:gd name="connsiteY27" fmla="*/ 683789 h 702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20478" h="702224">
                  <a:moveTo>
                    <a:pt x="820187" y="683789"/>
                  </a:moveTo>
                  <a:cubicBezTo>
                    <a:pt x="819707" y="662631"/>
                    <a:pt x="819825" y="375934"/>
                    <a:pt x="820477" y="253739"/>
                  </a:cubicBezTo>
                  <a:cubicBezTo>
                    <a:pt x="820559" y="239105"/>
                    <a:pt x="816916" y="233758"/>
                    <a:pt x="801013" y="233994"/>
                  </a:cubicBezTo>
                  <a:cubicBezTo>
                    <a:pt x="741651" y="234864"/>
                    <a:pt x="682253" y="234184"/>
                    <a:pt x="622873" y="233894"/>
                  </a:cubicBezTo>
                  <a:cubicBezTo>
                    <a:pt x="586065" y="233722"/>
                    <a:pt x="586101" y="233568"/>
                    <a:pt x="585703" y="269905"/>
                  </a:cubicBezTo>
                  <a:cubicBezTo>
                    <a:pt x="585603" y="278758"/>
                    <a:pt x="587225" y="288698"/>
                    <a:pt x="578426" y="292631"/>
                  </a:cubicBezTo>
                  <a:cubicBezTo>
                    <a:pt x="568096" y="293555"/>
                    <a:pt x="558029" y="292731"/>
                    <a:pt x="543286" y="292568"/>
                  </a:cubicBezTo>
                  <a:cubicBezTo>
                    <a:pt x="522625" y="292341"/>
                    <a:pt x="509115" y="288671"/>
                    <a:pt x="500669" y="270004"/>
                  </a:cubicBezTo>
                  <a:cubicBezTo>
                    <a:pt x="498431" y="265057"/>
                    <a:pt x="396888" y="96205"/>
                    <a:pt x="349868" y="15956"/>
                  </a:cubicBezTo>
                  <a:cubicBezTo>
                    <a:pt x="343117" y="4430"/>
                    <a:pt x="335351" y="-482"/>
                    <a:pt x="322230" y="44"/>
                  </a:cubicBezTo>
                  <a:cubicBezTo>
                    <a:pt x="299731" y="941"/>
                    <a:pt x="279886" y="1240"/>
                    <a:pt x="254704" y="325"/>
                  </a:cubicBezTo>
                  <a:cubicBezTo>
                    <a:pt x="238593" y="-1252"/>
                    <a:pt x="234805" y="2626"/>
                    <a:pt x="235032" y="18239"/>
                  </a:cubicBezTo>
                  <a:cubicBezTo>
                    <a:pt x="235938" y="81688"/>
                    <a:pt x="235285" y="145155"/>
                    <a:pt x="235983" y="208613"/>
                  </a:cubicBezTo>
                  <a:cubicBezTo>
                    <a:pt x="236173" y="226156"/>
                    <a:pt x="233147" y="234864"/>
                    <a:pt x="211816" y="234293"/>
                  </a:cubicBezTo>
                  <a:cubicBezTo>
                    <a:pt x="149708" y="232617"/>
                    <a:pt x="87519" y="234076"/>
                    <a:pt x="25376" y="233378"/>
                  </a:cubicBezTo>
                  <a:cubicBezTo>
                    <a:pt x="7389" y="233188"/>
                    <a:pt x="-1419" y="237791"/>
                    <a:pt x="1127" y="257790"/>
                  </a:cubicBezTo>
                  <a:cubicBezTo>
                    <a:pt x="2912" y="271862"/>
                    <a:pt x="2314" y="482207"/>
                    <a:pt x="185" y="572931"/>
                  </a:cubicBezTo>
                  <a:cubicBezTo>
                    <a:pt x="-667" y="609394"/>
                    <a:pt x="130" y="636932"/>
                    <a:pt x="32027" y="660329"/>
                  </a:cubicBezTo>
                  <a:cubicBezTo>
                    <a:pt x="42792" y="668965"/>
                    <a:pt x="54209" y="678062"/>
                    <a:pt x="64721" y="688211"/>
                  </a:cubicBezTo>
                  <a:cubicBezTo>
                    <a:pt x="75486" y="696847"/>
                    <a:pt x="82925" y="701233"/>
                    <a:pt x="95666" y="701169"/>
                  </a:cubicBezTo>
                  <a:cubicBezTo>
                    <a:pt x="170024" y="700798"/>
                    <a:pt x="244383" y="700988"/>
                    <a:pt x="318742" y="701713"/>
                  </a:cubicBezTo>
                  <a:cubicBezTo>
                    <a:pt x="392049" y="702429"/>
                    <a:pt x="392421" y="703181"/>
                    <a:pt x="438055" y="656387"/>
                  </a:cubicBezTo>
                  <a:cubicBezTo>
                    <a:pt x="448222" y="645957"/>
                    <a:pt x="458570" y="642460"/>
                    <a:pt x="472398" y="642605"/>
                  </a:cubicBezTo>
                  <a:cubicBezTo>
                    <a:pt x="507765" y="642976"/>
                    <a:pt x="543132" y="642306"/>
                    <a:pt x="578508" y="642043"/>
                  </a:cubicBezTo>
                  <a:cubicBezTo>
                    <a:pt x="593061" y="653968"/>
                    <a:pt x="583954" y="670043"/>
                    <a:pt x="585086" y="684034"/>
                  </a:cubicBezTo>
                  <a:cubicBezTo>
                    <a:pt x="586110" y="696629"/>
                    <a:pt x="588720" y="702411"/>
                    <a:pt x="602720" y="702220"/>
                  </a:cubicBezTo>
                  <a:cubicBezTo>
                    <a:pt x="669594" y="701287"/>
                    <a:pt x="736486" y="700444"/>
                    <a:pt x="803351" y="701369"/>
                  </a:cubicBezTo>
                  <a:cubicBezTo>
                    <a:pt x="818828" y="701586"/>
                    <a:pt x="820459" y="695687"/>
                    <a:pt x="820187" y="683789"/>
                  </a:cubicBezTo>
                  <a:close/>
                </a:path>
              </a:pathLst>
            </a:custGeom>
            <a:solidFill>
              <a:srgbClr val="37379A"/>
            </a:solidFill>
            <a:ln w="904" cap="flat">
              <a:noFill/>
              <a:prstDash val="solid"/>
              <a:miter/>
            </a:ln>
          </p:spPr>
          <p:txBody>
            <a:bodyPr rtlCol="0" anchor="ctr"/>
            <a:lstStyle/>
            <a:p>
              <a:endParaRPr lang="ko-KR" altLang="en-US">
                <a:cs typeface="B Nazanin" panose="00000700000000000000" pitchFamily="2" charset="-78"/>
              </a:endParaRPr>
            </a:p>
          </p:txBody>
        </p:sp>
        <p:sp>
          <p:nvSpPr>
            <p:cNvPr id="40" name="자유형: 도형 39">
              <a:extLst>
                <a:ext uri="{FF2B5EF4-FFF2-40B4-BE49-F238E27FC236}">
                  <a16:creationId xmlns:a16="http://schemas.microsoft.com/office/drawing/2014/main" id="{6CA2C7C3-12D9-4D56-915D-7A8CB13C206D}"/>
                </a:ext>
              </a:extLst>
            </p:cNvPr>
            <p:cNvSpPr/>
            <p:nvPr/>
          </p:nvSpPr>
          <p:spPr>
            <a:xfrm rot="117423">
              <a:off x="6472538" y="2609456"/>
              <a:ext cx="235461" cy="468354"/>
            </a:xfrm>
            <a:custGeom>
              <a:avLst/>
              <a:gdLst>
                <a:gd name="connsiteX0" fmla="*/ 686 w 235461"/>
                <a:gd name="connsiteY0" fmla="*/ 36034 h 468354"/>
                <a:gd name="connsiteX1" fmla="*/ 37856 w 235461"/>
                <a:gd name="connsiteY1" fmla="*/ 23 h 468354"/>
                <a:gd name="connsiteX2" fmla="*/ 215996 w 235461"/>
                <a:gd name="connsiteY2" fmla="*/ 123 h 468354"/>
                <a:gd name="connsiteX3" fmla="*/ 235460 w 235461"/>
                <a:gd name="connsiteY3" fmla="*/ 19868 h 468354"/>
                <a:gd name="connsiteX4" fmla="*/ 235170 w 235461"/>
                <a:gd name="connsiteY4" fmla="*/ 449918 h 468354"/>
                <a:gd name="connsiteX5" fmla="*/ 218334 w 235461"/>
                <a:gd name="connsiteY5" fmla="*/ 467498 h 468354"/>
                <a:gd name="connsiteX6" fmla="*/ 17703 w 235461"/>
                <a:gd name="connsiteY6" fmla="*/ 468349 h 468354"/>
                <a:gd name="connsiteX7" fmla="*/ 70 w 235461"/>
                <a:gd name="connsiteY7" fmla="*/ 450163 h 468354"/>
                <a:gd name="connsiteX8" fmla="*/ 686 w 235461"/>
                <a:gd name="connsiteY8" fmla="*/ 36034 h 468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461" h="468354">
                  <a:moveTo>
                    <a:pt x="686" y="36034"/>
                  </a:moveTo>
                  <a:cubicBezTo>
                    <a:pt x="1085" y="-303"/>
                    <a:pt x="1057" y="-149"/>
                    <a:pt x="37856" y="23"/>
                  </a:cubicBezTo>
                  <a:cubicBezTo>
                    <a:pt x="97236" y="304"/>
                    <a:pt x="156625" y="993"/>
                    <a:pt x="215996" y="123"/>
                  </a:cubicBezTo>
                  <a:cubicBezTo>
                    <a:pt x="231899" y="-113"/>
                    <a:pt x="235533" y="5234"/>
                    <a:pt x="235460" y="19868"/>
                  </a:cubicBezTo>
                  <a:cubicBezTo>
                    <a:pt x="234808" y="142054"/>
                    <a:pt x="234690" y="428760"/>
                    <a:pt x="235170" y="449918"/>
                  </a:cubicBezTo>
                  <a:cubicBezTo>
                    <a:pt x="235442" y="461807"/>
                    <a:pt x="233811" y="467715"/>
                    <a:pt x="218334" y="467498"/>
                  </a:cubicBezTo>
                  <a:cubicBezTo>
                    <a:pt x="151469" y="466573"/>
                    <a:pt x="84577" y="467416"/>
                    <a:pt x="17703" y="468349"/>
                  </a:cubicBezTo>
                  <a:cubicBezTo>
                    <a:pt x="3703" y="468549"/>
                    <a:pt x="1094" y="462768"/>
                    <a:pt x="70" y="450163"/>
                  </a:cubicBezTo>
                  <a:cubicBezTo>
                    <a:pt x="-238" y="389940"/>
                    <a:pt x="568" y="46672"/>
                    <a:pt x="686" y="36034"/>
                  </a:cubicBezTo>
                  <a:close/>
                </a:path>
              </a:pathLst>
            </a:custGeom>
            <a:solidFill>
              <a:srgbClr val="0B1862"/>
            </a:solidFill>
            <a:ln w="904" cap="flat">
              <a:noFill/>
              <a:prstDash val="solid"/>
              <a:miter/>
            </a:ln>
          </p:spPr>
          <p:txBody>
            <a:bodyPr rtlCol="0" anchor="ctr"/>
            <a:lstStyle/>
            <a:p>
              <a:endParaRPr lang="ko-KR" altLang="en-US">
                <a:cs typeface="B Nazanin" panose="00000700000000000000" pitchFamily="2" charset="-78"/>
              </a:endParaRPr>
            </a:p>
          </p:txBody>
        </p:sp>
        <p:sp>
          <p:nvSpPr>
            <p:cNvPr id="41" name="자유형: 도형 40">
              <a:extLst>
                <a:ext uri="{FF2B5EF4-FFF2-40B4-BE49-F238E27FC236}">
                  <a16:creationId xmlns:a16="http://schemas.microsoft.com/office/drawing/2014/main" id="{EDA562C9-1212-4655-9785-EDE68F5DD1E6}"/>
                </a:ext>
              </a:extLst>
            </p:cNvPr>
            <p:cNvSpPr/>
            <p:nvPr/>
          </p:nvSpPr>
          <p:spPr>
            <a:xfrm rot="117423">
              <a:off x="6678436" y="2953027"/>
              <a:ext cx="1736" cy="2230"/>
            </a:xfrm>
            <a:custGeom>
              <a:avLst/>
              <a:gdLst>
                <a:gd name="connsiteX0" fmla="*/ 776 w 1736"/>
                <a:gd name="connsiteY0" fmla="*/ 2218 h 2230"/>
                <a:gd name="connsiteX1" fmla="*/ 6 w 1736"/>
                <a:gd name="connsiteY1" fmla="*/ 849 h 2230"/>
                <a:gd name="connsiteX2" fmla="*/ 894 w 1736"/>
                <a:gd name="connsiteY2" fmla="*/ 25 h 2230"/>
                <a:gd name="connsiteX3" fmla="*/ 1728 w 1736"/>
                <a:gd name="connsiteY3" fmla="*/ 1393 h 2230"/>
                <a:gd name="connsiteX4" fmla="*/ 776 w 1736"/>
                <a:gd name="connsiteY4" fmla="*/ 2218 h 2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6" h="2230">
                  <a:moveTo>
                    <a:pt x="776" y="2218"/>
                  </a:moveTo>
                  <a:cubicBezTo>
                    <a:pt x="169" y="2009"/>
                    <a:pt x="-39" y="1484"/>
                    <a:pt x="6" y="849"/>
                  </a:cubicBezTo>
                  <a:cubicBezTo>
                    <a:pt x="42" y="333"/>
                    <a:pt x="287" y="-111"/>
                    <a:pt x="894" y="25"/>
                  </a:cubicBezTo>
                  <a:cubicBezTo>
                    <a:pt x="1583" y="179"/>
                    <a:pt x="1782" y="759"/>
                    <a:pt x="1728" y="1393"/>
                  </a:cubicBezTo>
                  <a:cubicBezTo>
                    <a:pt x="1691" y="1900"/>
                    <a:pt x="1474" y="2308"/>
                    <a:pt x="776" y="2218"/>
                  </a:cubicBezTo>
                  <a:close/>
                </a:path>
              </a:pathLst>
            </a:custGeom>
            <a:solidFill>
              <a:srgbClr val="0087B2"/>
            </a:solidFill>
            <a:ln w="904" cap="flat">
              <a:noFill/>
              <a:prstDash val="solid"/>
              <a:miter/>
            </a:ln>
          </p:spPr>
          <p:txBody>
            <a:bodyPr rtlCol="0" anchor="ctr"/>
            <a:lstStyle/>
            <a:p>
              <a:endParaRPr lang="ko-KR" altLang="en-US">
                <a:cs typeface="B Nazanin" panose="00000700000000000000" pitchFamily="2" charset="-78"/>
              </a:endParaRPr>
            </a:p>
          </p:txBody>
        </p:sp>
        <p:sp>
          <p:nvSpPr>
            <p:cNvPr id="42" name="자유형: 도형 41">
              <a:extLst>
                <a:ext uri="{FF2B5EF4-FFF2-40B4-BE49-F238E27FC236}">
                  <a16:creationId xmlns:a16="http://schemas.microsoft.com/office/drawing/2014/main" id="{E70A7CA6-CBB2-4EF3-828E-6C4AB135EA59}"/>
                </a:ext>
              </a:extLst>
            </p:cNvPr>
            <p:cNvSpPr/>
            <p:nvPr/>
          </p:nvSpPr>
          <p:spPr>
            <a:xfrm rot="117423">
              <a:off x="5951516" y="2421410"/>
              <a:ext cx="525901" cy="585378"/>
            </a:xfrm>
            <a:custGeom>
              <a:avLst/>
              <a:gdLst>
                <a:gd name="connsiteX0" fmla="*/ 497214 w 525901"/>
                <a:gd name="connsiteY0" fmla="*/ 290957 h 585378"/>
                <a:gd name="connsiteX1" fmla="*/ 525830 w 525901"/>
                <a:gd name="connsiteY1" fmla="*/ 321821 h 585378"/>
                <a:gd name="connsiteX2" fmla="*/ 525875 w 525901"/>
                <a:gd name="connsiteY2" fmla="*/ 504012 h 585378"/>
                <a:gd name="connsiteX3" fmla="*/ 504843 w 525901"/>
                <a:gd name="connsiteY3" fmla="*/ 525768 h 585378"/>
                <a:gd name="connsiteX4" fmla="*/ 373506 w 525901"/>
                <a:gd name="connsiteY4" fmla="*/ 525632 h 585378"/>
                <a:gd name="connsiteX5" fmla="*/ 355827 w 525901"/>
                <a:gd name="connsiteY5" fmla="*/ 538001 h 585378"/>
                <a:gd name="connsiteX6" fmla="*/ 241317 w 525901"/>
                <a:gd name="connsiteY6" fmla="*/ 584650 h 585378"/>
                <a:gd name="connsiteX7" fmla="*/ 53934 w 525901"/>
                <a:gd name="connsiteY7" fmla="*/ 583481 h 585378"/>
                <a:gd name="connsiteX8" fmla="*/ 0 w 525901"/>
                <a:gd name="connsiteY8" fmla="*/ 530752 h 585378"/>
                <a:gd name="connsiteX9" fmla="*/ 45 w 525901"/>
                <a:gd name="connsiteY9" fmla="*/ 247797 h 585378"/>
                <a:gd name="connsiteX10" fmla="*/ 13819 w 525901"/>
                <a:gd name="connsiteY10" fmla="*/ 233408 h 585378"/>
                <a:gd name="connsiteX11" fmla="*/ 213416 w 525901"/>
                <a:gd name="connsiteY11" fmla="*/ 234042 h 585378"/>
                <a:gd name="connsiteX12" fmla="*/ 234376 w 525901"/>
                <a:gd name="connsiteY12" fmla="*/ 213527 h 585378"/>
                <a:gd name="connsiteX13" fmla="*/ 234339 w 525901"/>
                <a:gd name="connsiteY13" fmla="*/ 20208 h 585378"/>
                <a:gd name="connsiteX14" fmla="*/ 239840 w 525901"/>
                <a:gd name="connsiteY14" fmla="*/ 572 h 585378"/>
                <a:gd name="connsiteX15" fmla="*/ 254837 w 525901"/>
                <a:gd name="connsiteY15" fmla="*/ 13829 h 585378"/>
                <a:gd name="connsiteX16" fmla="*/ 401733 w 525901"/>
                <a:gd name="connsiteY16" fmla="*/ 261000 h 585378"/>
                <a:gd name="connsiteX17" fmla="*/ 456808 w 525901"/>
                <a:gd name="connsiteY17" fmla="*/ 292969 h 585378"/>
                <a:gd name="connsiteX18" fmla="*/ 497214 w 525901"/>
                <a:gd name="connsiteY18" fmla="*/ 290957 h 58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25901" h="585378">
                  <a:moveTo>
                    <a:pt x="497214" y="290957"/>
                  </a:moveTo>
                  <a:cubicBezTo>
                    <a:pt x="525685" y="293186"/>
                    <a:pt x="525839" y="293186"/>
                    <a:pt x="525830" y="321821"/>
                  </a:cubicBezTo>
                  <a:cubicBezTo>
                    <a:pt x="525803" y="382551"/>
                    <a:pt x="524924" y="443290"/>
                    <a:pt x="525875" y="504012"/>
                  </a:cubicBezTo>
                  <a:cubicBezTo>
                    <a:pt x="526138" y="520712"/>
                    <a:pt x="524752" y="529973"/>
                    <a:pt x="504843" y="525768"/>
                  </a:cubicBezTo>
                  <a:cubicBezTo>
                    <a:pt x="500603" y="524871"/>
                    <a:pt x="412126" y="527263"/>
                    <a:pt x="373506" y="525632"/>
                  </a:cubicBezTo>
                  <a:cubicBezTo>
                    <a:pt x="364327" y="525243"/>
                    <a:pt x="359932" y="532428"/>
                    <a:pt x="355827" y="538001"/>
                  </a:cubicBezTo>
                  <a:cubicBezTo>
                    <a:pt x="327030" y="577147"/>
                    <a:pt x="289950" y="588574"/>
                    <a:pt x="241317" y="584650"/>
                  </a:cubicBezTo>
                  <a:cubicBezTo>
                    <a:pt x="179227" y="579630"/>
                    <a:pt x="116431" y="583472"/>
                    <a:pt x="53934" y="583481"/>
                  </a:cubicBezTo>
                  <a:cubicBezTo>
                    <a:pt x="35784" y="583481"/>
                    <a:pt x="-27" y="548485"/>
                    <a:pt x="0" y="530752"/>
                  </a:cubicBezTo>
                  <a:cubicBezTo>
                    <a:pt x="118" y="436431"/>
                    <a:pt x="517" y="342119"/>
                    <a:pt x="45" y="247797"/>
                  </a:cubicBezTo>
                  <a:cubicBezTo>
                    <a:pt x="-9" y="236380"/>
                    <a:pt x="1115" y="233226"/>
                    <a:pt x="13819" y="233408"/>
                  </a:cubicBezTo>
                  <a:cubicBezTo>
                    <a:pt x="80339" y="234350"/>
                    <a:pt x="146887" y="233616"/>
                    <a:pt x="213416" y="234042"/>
                  </a:cubicBezTo>
                  <a:cubicBezTo>
                    <a:pt x="228323" y="234142"/>
                    <a:pt x="234929" y="232665"/>
                    <a:pt x="234376" y="213527"/>
                  </a:cubicBezTo>
                  <a:cubicBezTo>
                    <a:pt x="232518" y="149136"/>
                    <a:pt x="233850" y="84654"/>
                    <a:pt x="234339" y="20208"/>
                  </a:cubicBezTo>
                  <a:cubicBezTo>
                    <a:pt x="234394" y="13430"/>
                    <a:pt x="229700" y="3707"/>
                    <a:pt x="239840" y="572"/>
                  </a:cubicBezTo>
                  <a:cubicBezTo>
                    <a:pt x="250125" y="-2608"/>
                    <a:pt x="251484" y="8256"/>
                    <a:pt x="254837" y="13829"/>
                  </a:cubicBezTo>
                  <a:cubicBezTo>
                    <a:pt x="304258" y="95954"/>
                    <a:pt x="354287" y="177743"/>
                    <a:pt x="401733" y="261000"/>
                  </a:cubicBezTo>
                  <a:cubicBezTo>
                    <a:pt x="415126" y="284506"/>
                    <a:pt x="429479" y="296902"/>
                    <a:pt x="456808" y="292969"/>
                  </a:cubicBezTo>
                  <a:cubicBezTo>
                    <a:pt x="470093" y="291066"/>
                    <a:pt x="483739" y="291555"/>
                    <a:pt x="497214" y="290957"/>
                  </a:cubicBezTo>
                  <a:close/>
                </a:path>
              </a:pathLst>
            </a:custGeom>
            <a:solidFill>
              <a:srgbClr val="FCFBFE"/>
            </a:solidFill>
            <a:ln w="904" cap="flat">
              <a:noFill/>
              <a:prstDash val="solid"/>
              <a:miter/>
            </a:ln>
          </p:spPr>
          <p:txBody>
            <a:bodyPr rtlCol="0" anchor="ctr"/>
            <a:lstStyle/>
            <a:p>
              <a:endParaRPr lang="ko-KR" altLang="en-US">
                <a:cs typeface="B Nazanin" panose="00000700000000000000" pitchFamily="2" charset="-78"/>
              </a:endParaRPr>
            </a:p>
          </p:txBody>
        </p:sp>
        <p:sp>
          <p:nvSpPr>
            <p:cNvPr id="43" name="자유형: 도형 42">
              <a:extLst>
                <a:ext uri="{FF2B5EF4-FFF2-40B4-BE49-F238E27FC236}">
                  <a16:creationId xmlns:a16="http://schemas.microsoft.com/office/drawing/2014/main" id="{CC7F53AF-C31F-4CCD-8423-ECFF19131950}"/>
                </a:ext>
              </a:extLst>
            </p:cNvPr>
            <p:cNvSpPr/>
            <p:nvPr/>
          </p:nvSpPr>
          <p:spPr>
            <a:xfrm rot="117423">
              <a:off x="6531823" y="2667979"/>
              <a:ext cx="117304" cy="350713"/>
            </a:xfrm>
            <a:custGeom>
              <a:avLst/>
              <a:gdLst>
                <a:gd name="connsiteX0" fmla="*/ 116225 w 117304"/>
                <a:gd name="connsiteY0" fmla="*/ 343712 h 350713"/>
                <a:gd name="connsiteX1" fmla="*/ 106974 w 117304"/>
                <a:gd name="connsiteY1" fmla="*/ 350699 h 350713"/>
                <a:gd name="connsiteX2" fmla="*/ 12888 w 117304"/>
                <a:gd name="connsiteY2" fmla="*/ 350490 h 350713"/>
                <a:gd name="connsiteX3" fmla="*/ 3 w 117304"/>
                <a:gd name="connsiteY3" fmla="*/ 336037 h 350713"/>
                <a:gd name="connsiteX4" fmla="*/ 120 w 117304"/>
                <a:gd name="connsiteY4" fmla="*/ 141505 h 350713"/>
                <a:gd name="connsiteX5" fmla="*/ 30 w 117304"/>
                <a:gd name="connsiteY5" fmla="*/ 16664 h 350713"/>
                <a:gd name="connsiteX6" fmla="*/ 17219 w 117304"/>
                <a:gd name="connsiteY6" fmla="*/ 118 h 350713"/>
                <a:gd name="connsiteX7" fmla="*/ 103204 w 117304"/>
                <a:gd name="connsiteY7" fmla="*/ 263 h 350713"/>
                <a:gd name="connsiteX8" fmla="*/ 117304 w 117304"/>
                <a:gd name="connsiteY8" fmla="*/ 12215 h 350713"/>
                <a:gd name="connsiteX9" fmla="*/ 116216 w 117304"/>
                <a:gd name="connsiteY9" fmla="*/ 339608 h 350713"/>
                <a:gd name="connsiteX10" fmla="*/ 116225 w 117304"/>
                <a:gd name="connsiteY10" fmla="*/ 343712 h 35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304" h="350713">
                  <a:moveTo>
                    <a:pt x="116225" y="343712"/>
                  </a:moveTo>
                  <a:cubicBezTo>
                    <a:pt x="116733" y="350844"/>
                    <a:pt x="112438" y="350771"/>
                    <a:pt x="106974" y="350699"/>
                  </a:cubicBezTo>
                  <a:cubicBezTo>
                    <a:pt x="75612" y="350327"/>
                    <a:pt x="44232" y="349747"/>
                    <a:pt x="12888" y="350490"/>
                  </a:cubicBezTo>
                  <a:cubicBezTo>
                    <a:pt x="999" y="350771"/>
                    <a:pt x="-61" y="346032"/>
                    <a:pt x="3" y="336037"/>
                  </a:cubicBezTo>
                  <a:cubicBezTo>
                    <a:pt x="410" y="271193"/>
                    <a:pt x="129" y="206349"/>
                    <a:pt x="120" y="141505"/>
                  </a:cubicBezTo>
                  <a:cubicBezTo>
                    <a:pt x="120" y="99894"/>
                    <a:pt x="564" y="58275"/>
                    <a:pt x="30" y="16664"/>
                  </a:cubicBezTo>
                  <a:cubicBezTo>
                    <a:pt x="-133" y="3697"/>
                    <a:pt x="2422" y="-815"/>
                    <a:pt x="17219" y="118"/>
                  </a:cubicBezTo>
                  <a:cubicBezTo>
                    <a:pt x="45772" y="1921"/>
                    <a:pt x="74533" y="435"/>
                    <a:pt x="103204" y="263"/>
                  </a:cubicBezTo>
                  <a:cubicBezTo>
                    <a:pt x="111368" y="218"/>
                    <a:pt x="117376" y="716"/>
                    <a:pt x="117304" y="12215"/>
                  </a:cubicBezTo>
                  <a:cubicBezTo>
                    <a:pt x="116615" y="121343"/>
                    <a:pt x="116497" y="230480"/>
                    <a:pt x="116216" y="339608"/>
                  </a:cubicBezTo>
                  <a:cubicBezTo>
                    <a:pt x="116207" y="340976"/>
                    <a:pt x="116216" y="342344"/>
                    <a:pt x="116225" y="343712"/>
                  </a:cubicBezTo>
                  <a:close/>
                </a:path>
              </a:pathLst>
            </a:custGeom>
            <a:solidFill>
              <a:srgbClr val="37379A"/>
            </a:solidFill>
            <a:ln w="904" cap="flat">
              <a:noFill/>
              <a:prstDash val="solid"/>
              <a:miter/>
            </a:ln>
          </p:spPr>
          <p:txBody>
            <a:bodyPr rtlCol="0" anchor="ctr"/>
            <a:lstStyle/>
            <a:p>
              <a:endParaRPr lang="ko-KR" altLang="en-US">
                <a:cs typeface="B Nazanin" panose="00000700000000000000" pitchFamily="2" charset="-78"/>
              </a:endParaRPr>
            </a:p>
          </p:txBody>
        </p:sp>
      </p:grpSp>
    </p:spTree>
    <p:extLst>
      <p:ext uri="{BB962C8B-B14F-4D97-AF65-F5344CB8AC3E}">
        <p14:creationId xmlns:p14="http://schemas.microsoft.com/office/powerpoint/2010/main" val="382729606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95089D93-6D5F-473E-BD94-5E38535244C8}"/>
              </a:ext>
            </a:extLst>
          </p:cNvPr>
          <p:cNvSpPr txBox="1"/>
          <p:nvPr/>
        </p:nvSpPr>
        <p:spPr>
          <a:xfrm>
            <a:off x="677974" y="3838025"/>
            <a:ext cx="4527772" cy="523220"/>
          </a:xfrm>
          <a:prstGeom prst="rect">
            <a:avLst/>
          </a:prstGeom>
          <a:noFill/>
        </p:spPr>
        <p:txBody>
          <a:bodyPr wrap="square" rtlCol="0">
            <a:spAutoFit/>
          </a:bodyPr>
          <a:lstStyle/>
          <a:p>
            <a:pPr algn="r" rtl="1"/>
            <a:r>
              <a:rPr lang="fa-IR" altLang="ko-KR" sz="1400" b="1"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400" b="1" dirty="0">
              <a:solidFill>
                <a:schemeClr val="tx1">
                  <a:lumMod val="75000"/>
                  <a:lumOff val="25000"/>
                </a:schemeClr>
              </a:solidFill>
              <a:cs typeface="B Nazanin" panose="00000700000000000000" pitchFamily="2" charset="-78"/>
            </a:endParaRPr>
          </a:p>
        </p:txBody>
      </p:sp>
      <p:sp>
        <p:nvSpPr>
          <p:cNvPr id="3" name="TextBox 2">
            <a:extLst>
              <a:ext uri="{FF2B5EF4-FFF2-40B4-BE49-F238E27FC236}">
                <a16:creationId xmlns:a16="http://schemas.microsoft.com/office/drawing/2014/main" id="{00F34270-B430-4052-A02D-318E30436104}"/>
              </a:ext>
            </a:extLst>
          </p:cNvPr>
          <p:cNvSpPr txBox="1"/>
          <p:nvPr/>
        </p:nvSpPr>
        <p:spPr>
          <a:xfrm>
            <a:off x="677973" y="549833"/>
            <a:ext cx="3568440" cy="1569660"/>
          </a:xfrm>
          <a:prstGeom prst="rect">
            <a:avLst/>
          </a:prstGeom>
          <a:noFill/>
        </p:spPr>
        <p:txBody>
          <a:bodyPr wrap="square" rtlCol="0" anchor="ctr">
            <a:spAutoFit/>
          </a:bodyPr>
          <a:lstStyle/>
          <a:p>
            <a:pPr algn="r" rtl="1"/>
            <a:r>
              <a:rPr lang="fa-IR" altLang="ko-KR" sz="4800" b="1" dirty="0">
                <a:solidFill>
                  <a:schemeClr val="accent1"/>
                </a:solidFill>
                <a:cs typeface="B Nazanin" panose="00000700000000000000" pitchFamily="2" charset="-78"/>
              </a:rPr>
              <a:t>اسلاید</a:t>
            </a:r>
          </a:p>
          <a:p>
            <a:pPr algn="r" rtl="1"/>
            <a:r>
              <a:rPr lang="fa-IR" altLang="ko-KR" sz="4800" b="1" dirty="0">
                <a:solidFill>
                  <a:schemeClr val="accent1"/>
                </a:solidFill>
                <a:cs typeface="B Nazanin" panose="00000700000000000000" pitchFamily="2" charset="-78"/>
              </a:rPr>
              <a:t>عالی</a:t>
            </a:r>
          </a:p>
        </p:txBody>
      </p:sp>
      <p:sp>
        <p:nvSpPr>
          <p:cNvPr id="4" name="TextBox 3">
            <a:extLst>
              <a:ext uri="{FF2B5EF4-FFF2-40B4-BE49-F238E27FC236}">
                <a16:creationId xmlns:a16="http://schemas.microsoft.com/office/drawing/2014/main" id="{214528E5-3136-4F4F-9D13-0E8E81EBA0C4}"/>
              </a:ext>
            </a:extLst>
          </p:cNvPr>
          <p:cNvSpPr txBox="1"/>
          <p:nvPr/>
        </p:nvSpPr>
        <p:spPr>
          <a:xfrm>
            <a:off x="688601" y="3082275"/>
            <a:ext cx="3568439" cy="261610"/>
          </a:xfrm>
          <a:prstGeom prst="rect">
            <a:avLst/>
          </a:prstGeom>
          <a:noFill/>
        </p:spPr>
        <p:txBody>
          <a:bodyPr wrap="square" rtlCol="0" anchor="ctr">
            <a:spAutoFit/>
          </a:bodyPr>
          <a:lstStyle/>
          <a:p>
            <a:pPr algn="r" rtl="1"/>
            <a:r>
              <a:rPr lang="fa-IR" altLang="ko-KR" sz="1100" dirty="0">
                <a:cs typeface="B Nazanin" panose="00000700000000000000" pitchFamily="2" charset="-78"/>
              </a:rPr>
              <a:t>قالب پاورپوینت معماری قابل ویرایش می باشد</a:t>
            </a:r>
            <a:endParaRPr lang="ko-KR" altLang="en-US" sz="1100" dirty="0">
              <a:cs typeface="B Nazanin" panose="00000700000000000000" pitchFamily="2" charset="-78"/>
            </a:endParaRPr>
          </a:p>
        </p:txBody>
      </p:sp>
      <p:sp>
        <p:nvSpPr>
          <p:cNvPr id="5" name="TextBox 4">
            <a:extLst>
              <a:ext uri="{FF2B5EF4-FFF2-40B4-BE49-F238E27FC236}">
                <a16:creationId xmlns:a16="http://schemas.microsoft.com/office/drawing/2014/main" id="{3C1F452B-5AE2-4DDD-8A68-E1269718E3F3}"/>
              </a:ext>
            </a:extLst>
          </p:cNvPr>
          <p:cNvSpPr txBox="1"/>
          <p:nvPr/>
        </p:nvSpPr>
        <p:spPr>
          <a:xfrm>
            <a:off x="677971" y="2236815"/>
            <a:ext cx="3568440" cy="830997"/>
          </a:xfrm>
          <a:prstGeom prst="rect">
            <a:avLst/>
          </a:prstGeom>
          <a:noFill/>
        </p:spPr>
        <p:txBody>
          <a:bodyPr wrap="square" rtlCol="0" anchor="ctr">
            <a:spAutoFit/>
          </a:bodyPr>
          <a:lstStyle/>
          <a:p>
            <a:pPr algn="r" rtl="1"/>
            <a:r>
              <a:rPr lang="fa-IR" altLang="ko-KR" sz="2400" dirty="0">
                <a:cs typeface="B Nazanin" panose="00000700000000000000" pitchFamily="2" charset="-78"/>
              </a:rPr>
              <a:t>قالب پاورپوینت معماری قابل ویرایش می باشد</a:t>
            </a:r>
            <a:endParaRPr lang="ko-KR" altLang="en-US" sz="2400" dirty="0">
              <a:cs typeface="B Nazanin" panose="00000700000000000000" pitchFamily="2" charset="-78"/>
            </a:endParaRPr>
          </a:p>
        </p:txBody>
      </p:sp>
      <p:sp>
        <p:nvSpPr>
          <p:cNvPr id="6" name="Rounded Rectangle 2">
            <a:extLst>
              <a:ext uri="{FF2B5EF4-FFF2-40B4-BE49-F238E27FC236}">
                <a16:creationId xmlns:a16="http://schemas.microsoft.com/office/drawing/2014/main" id="{C7A39D7D-B9A9-4B62-AF61-A749405B18AD}"/>
              </a:ext>
            </a:extLst>
          </p:cNvPr>
          <p:cNvSpPr>
            <a:spLocks noChangeAspect="1"/>
          </p:cNvSpPr>
          <p:nvPr/>
        </p:nvSpPr>
        <p:spPr>
          <a:xfrm>
            <a:off x="3050102" y="5265407"/>
            <a:ext cx="566911" cy="720000"/>
          </a:xfrm>
          <a:custGeom>
            <a:avLst/>
            <a:gdLst/>
            <a:ahLst/>
            <a:cxnLst/>
            <a:rect l="l" t="t" r="r" b="b"/>
            <a:pathLst>
              <a:path w="3061657" h="3888432">
                <a:moveTo>
                  <a:pt x="414828" y="3226712"/>
                </a:moveTo>
                <a:lnTo>
                  <a:pt x="2646828" y="3226712"/>
                </a:lnTo>
                <a:lnTo>
                  <a:pt x="2646828" y="3406712"/>
                </a:lnTo>
                <a:lnTo>
                  <a:pt x="414828" y="3406712"/>
                </a:lnTo>
                <a:close/>
                <a:moveTo>
                  <a:pt x="2247150" y="1785874"/>
                </a:moveTo>
                <a:lnTo>
                  <a:pt x="2535180" y="1785874"/>
                </a:lnTo>
                <a:cubicBezTo>
                  <a:pt x="2574949" y="1785874"/>
                  <a:pt x="2607189" y="1818114"/>
                  <a:pt x="2607189" y="1857883"/>
                </a:cubicBezTo>
                <a:lnTo>
                  <a:pt x="2607189" y="2145913"/>
                </a:lnTo>
                <a:cubicBezTo>
                  <a:pt x="2607189" y="2185682"/>
                  <a:pt x="2574949" y="2217922"/>
                  <a:pt x="2535180" y="2217922"/>
                </a:cubicBezTo>
                <a:lnTo>
                  <a:pt x="2247150" y="2217922"/>
                </a:lnTo>
                <a:cubicBezTo>
                  <a:pt x="2207381" y="2217922"/>
                  <a:pt x="2175141" y="2185682"/>
                  <a:pt x="2175141" y="2145913"/>
                </a:cubicBezTo>
                <a:lnTo>
                  <a:pt x="2175141" y="1857883"/>
                </a:lnTo>
                <a:cubicBezTo>
                  <a:pt x="2175141" y="1818114"/>
                  <a:pt x="2207381" y="1785874"/>
                  <a:pt x="2247150" y="1785874"/>
                </a:cubicBezTo>
                <a:close/>
                <a:moveTo>
                  <a:pt x="1693748" y="1785874"/>
                </a:moveTo>
                <a:lnTo>
                  <a:pt x="1981778" y="1785874"/>
                </a:lnTo>
                <a:cubicBezTo>
                  <a:pt x="2021547" y="1785874"/>
                  <a:pt x="2053787" y="1818114"/>
                  <a:pt x="2053787" y="1857883"/>
                </a:cubicBezTo>
                <a:lnTo>
                  <a:pt x="2053787" y="2145913"/>
                </a:lnTo>
                <a:cubicBezTo>
                  <a:pt x="2053787" y="2185682"/>
                  <a:pt x="2021547" y="2217922"/>
                  <a:pt x="1981778" y="2217922"/>
                </a:cubicBezTo>
                <a:lnTo>
                  <a:pt x="1693748" y="2217922"/>
                </a:lnTo>
                <a:cubicBezTo>
                  <a:pt x="1653979" y="2217922"/>
                  <a:pt x="1621739" y="2185682"/>
                  <a:pt x="1621739" y="2145913"/>
                </a:cubicBezTo>
                <a:lnTo>
                  <a:pt x="1621739" y="1857883"/>
                </a:lnTo>
                <a:cubicBezTo>
                  <a:pt x="1621739" y="1818114"/>
                  <a:pt x="1653979" y="1785874"/>
                  <a:pt x="1693748" y="1785874"/>
                </a:cubicBezTo>
                <a:close/>
                <a:moveTo>
                  <a:pt x="1140346" y="1785874"/>
                </a:moveTo>
                <a:lnTo>
                  <a:pt x="1428376" y="1785874"/>
                </a:lnTo>
                <a:cubicBezTo>
                  <a:pt x="1468145" y="1785874"/>
                  <a:pt x="1500385" y="1818114"/>
                  <a:pt x="1500385" y="1857883"/>
                </a:cubicBezTo>
                <a:lnTo>
                  <a:pt x="1500385" y="2145913"/>
                </a:lnTo>
                <a:cubicBezTo>
                  <a:pt x="1500385" y="2185682"/>
                  <a:pt x="1468145" y="2217922"/>
                  <a:pt x="1428376" y="2217922"/>
                </a:cubicBezTo>
                <a:lnTo>
                  <a:pt x="1140346" y="2217922"/>
                </a:lnTo>
                <a:cubicBezTo>
                  <a:pt x="1100577" y="2217922"/>
                  <a:pt x="1068337" y="2185682"/>
                  <a:pt x="1068337" y="2145913"/>
                </a:cubicBezTo>
                <a:lnTo>
                  <a:pt x="1068337" y="1857883"/>
                </a:lnTo>
                <a:cubicBezTo>
                  <a:pt x="1068337" y="1818114"/>
                  <a:pt x="1100577" y="1785874"/>
                  <a:pt x="1140346" y="1785874"/>
                </a:cubicBezTo>
                <a:close/>
                <a:moveTo>
                  <a:pt x="586944" y="1785874"/>
                </a:moveTo>
                <a:lnTo>
                  <a:pt x="874974" y="1785874"/>
                </a:lnTo>
                <a:cubicBezTo>
                  <a:pt x="914743" y="1785874"/>
                  <a:pt x="946983" y="1818114"/>
                  <a:pt x="946983" y="1857883"/>
                </a:cubicBezTo>
                <a:lnTo>
                  <a:pt x="946983" y="2145913"/>
                </a:lnTo>
                <a:cubicBezTo>
                  <a:pt x="946983" y="2185682"/>
                  <a:pt x="914743" y="2217922"/>
                  <a:pt x="874974" y="2217922"/>
                </a:cubicBezTo>
                <a:lnTo>
                  <a:pt x="586944" y="2217922"/>
                </a:lnTo>
                <a:cubicBezTo>
                  <a:pt x="547175" y="2217922"/>
                  <a:pt x="514935" y="2185682"/>
                  <a:pt x="514935" y="2145913"/>
                </a:cubicBezTo>
                <a:lnTo>
                  <a:pt x="514935" y="1857883"/>
                </a:lnTo>
                <a:cubicBezTo>
                  <a:pt x="514935" y="1818114"/>
                  <a:pt x="547175" y="1785874"/>
                  <a:pt x="586944" y="1785874"/>
                </a:cubicBezTo>
                <a:close/>
                <a:moveTo>
                  <a:pt x="2243400" y="1201426"/>
                </a:moveTo>
                <a:lnTo>
                  <a:pt x="2531430" y="1201426"/>
                </a:lnTo>
                <a:cubicBezTo>
                  <a:pt x="2571199" y="1201426"/>
                  <a:pt x="2603439" y="1233666"/>
                  <a:pt x="2603439" y="1273435"/>
                </a:cubicBezTo>
                <a:lnTo>
                  <a:pt x="2603439" y="1561465"/>
                </a:lnTo>
                <a:cubicBezTo>
                  <a:pt x="2603439" y="1601234"/>
                  <a:pt x="2571199" y="1633474"/>
                  <a:pt x="2531430" y="1633474"/>
                </a:cubicBezTo>
                <a:lnTo>
                  <a:pt x="2243400" y="1633474"/>
                </a:lnTo>
                <a:cubicBezTo>
                  <a:pt x="2203631" y="1633474"/>
                  <a:pt x="2171391" y="1601234"/>
                  <a:pt x="2171391" y="1561465"/>
                </a:cubicBezTo>
                <a:lnTo>
                  <a:pt x="2171391" y="1273435"/>
                </a:lnTo>
                <a:cubicBezTo>
                  <a:pt x="2171391" y="1233666"/>
                  <a:pt x="2203631" y="1201426"/>
                  <a:pt x="2243400" y="1201426"/>
                </a:cubicBezTo>
                <a:close/>
                <a:moveTo>
                  <a:pt x="1689998" y="1201426"/>
                </a:moveTo>
                <a:lnTo>
                  <a:pt x="1978028" y="1201426"/>
                </a:lnTo>
                <a:cubicBezTo>
                  <a:pt x="2017797" y="1201426"/>
                  <a:pt x="2050037" y="1233666"/>
                  <a:pt x="2050037" y="1273435"/>
                </a:cubicBezTo>
                <a:lnTo>
                  <a:pt x="2050037" y="1561465"/>
                </a:lnTo>
                <a:cubicBezTo>
                  <a:pt x="2050037" y="1601234"/>
                  <a:pt x="2017797" y="1633474"/>
                  <a:pt x="1978028" y="1633474"/>
                </a:cubicBezTo>
                <a:lnTo>
                  <a:pt x="1689998" y="1633474"/>
                </a:lnTo>
                <a:cubicBezTo>
                  <a:pt x="1650229" y="1633474"/>
                  <a:pt x="1617989" y="1601234"/>
                  <a:pt x="1617989" y="1561465"/>
                </a:cubicBezTo>
                <a:lnTo>
                  <a:pt x="1617989" y="1273435"/>
                </a:lnTo>
                <a:cubicBezTo>
                  <a:pt x="1617989" y="1233666"/>
                  <a:pt x="1650229" y="1201426"/>
                  <a:pt x="1689998" y="1201426"/>
                </a:cubicBezTo>
                <a:close/>
                <a:moveTo>
                  <a:pt x="1136596" y="1201426"/>
                </a:moveTo>
                <a:lnTo>
                  <a:pt x="1424626" y="1201426"/>
                </a:lnTo>
                <a:cubicBezTo>
                  <a:pt x="1464395" y="1201426"/>
                  <a:pt x="1496635" y="1233666"/>
                  <a:pt x="1496635" y="1273435"/>
                </a:cubicBezTo>
                <a:lnTo>
                  <a:pt x="1496635" y="1561465"/>
                </a:lnTo>
                <a:cubicBezTo>
                  <a:pt x="1496635" y="1601234"/>
                  <a:pt x="1464395" y="1633474"/>
                  <a:pt x="1424626" y="1633474"/>
                </a:cubicBezTo>
                <a:lnTo>
                  <a:pt x="1136596" y="1633474"/>
                </a:lnTo>
                <a:cubicBezTo>
                  <a:pt x="1096827" y="1633474"/>
                  <a:pt x="1064587" y="1601234"/>
                  <a:pt x="1064587" y="1561465"/>
                </a:cubicBezTo>
                <a:lnTo>
                  <a:pt x="1064587" y="1273435"/>
                </a:lnTo>
                <a:cubicBezTo>
                  <a:pt x="1064587" y="1233666"/>
                  <a:pt x="1096827" y="1201426"/>
                  <a:pt x="1136596" y="1201426"/>
                </a:cubicBezTo>
                <a:close/>
                <a:moveTo>
                  <a:pt x="583194" y="1201426"/>
                </a:moveTo>
                <a:lnTo>
                  <a:pt x="871224" y="1201426"/>
                </a:lnTo>
                <a:cubicBezTo>
                  <a:pt x="910993" y="1201426"/>
                  <a:pt x="943233" y="1233666"/>
                  <a:pt x="943233" y="1273435"/>
                </a:cubicBezTo>
                <a:lnTo>
                  <a:pt x="943233" y="1561465"/>
                </a:lnTo>
                <a:cubicBezTo>
                  <a:pt x="943233" y="1601234"/>
                  <a:pt x="910993" y="1633474"/>
                  <a:pt x="871224" y="1633474"/>
                </a:cubicBezTo>
                <a:lnTo>
                  <a:pt x="583194" y="1633474"/>
                </a:lnTo>
                <a:cubicBezTo>
                  <a:pt x="543425" y="1633474"/>
                  <a:pt x="511185" y="1601234"/>
                  <a:pt x="511185" y="1561465"/>
                </a:cubicBezTo>
                <a:lnTo>
                  <a:pt x="511185" y="1273435"/>
                </a:lnTo>
                <a:cubicBezTo>
                  <a:pt x="511185" y="1233666"/>
                  <a:pt x="543425" y="1201426"/>
                  <a:pt x="583194" y="1201426"/>
                </a:cubicBezTo>
                <a:close/>
                <a:moveTo>
                  <a:pt x="2226002" y="616978"/>
                </a:moveTo>
                <a:lnTo>
                  <a:pt x="2514032" y="616978"/>
                </a:lnTo>
                <a:cubicBezTo>
                  <a:pt x="2553801" y="616978"/>
                  <a:pt x="2586041" y="649218"/>
                  <a:pt x="2586041" y="688987"/>
                </a:cubicBezTo>
                <a:lnTo>
                  <a:pt x="2586041" y="977017"/>
                </a:lnTo>
                <a:cubicBezTo>
                  <a:pt x="2586041" y="1016786"/>
                  <a:pt x="2553801" y="1049026"/>
                  <a:pt x="2514032" y="1049026"/>
                </a:cubicBezTo>
                <a:lnTo>
                  <a:pt x="2226002" y="1049026"/>
                </a:lnTo>
                <a:cubicBezTo>
                  <a:pt x="2186233" y="1049026"/>
                  <a:pt x="2153993" y="1016786"/>
                  <a:pt x="2153993" y="977017"/>
                </a:cubicBezTo>
                <a:lnTo>
                  <a:pt x="2153993" y="688987"/>
                </a:lnTo>
                <a:cubicBezTo>
                  <a:pt x="2153993" y="649218"/>
                  <a:pt x="2186233" y="616978"/>
                  <a:pt x="2226002" y="616978"/>
                </a:cubicBezTo>
                <a:close/>
                <a:moveTo>
                  <a:pt x="1672600" y="616978"/>
                </a:moveTo>
                <a:lnTo>
                  <a:pt x="1960630" y="616978"/>
                </a:lnTo>
                <a:cubicBezTo>
                  <a:pt x="2000399" y="616978"/>
                  <a:pt x="2032639" y="649218"/>
                  <a:pt x="2032639" y="688987"/>
                </a:cubicBezTo>
                <a:lnTo>
                  <a:pt x="2032639" y="977017"/>
                </a:lnTo>
                <a:cubicBezTo>
                  <a:pt x="2032639" y="1016786"/>
                  <a:pt x="2000399" y="1049026"/>
                  <a:pt x="1960630" y="1049026"/>
                </a:cubicBezTo>
                <a:lnTo>
                  <a:pt x="1672600" y="1049026"/>
                </a:lnTo>
                <a:cubicBezTo>
                  <a:pt x="1632831" y="1049026"/>
                  <a:pt x="1600591" y="1016786"/>
                  <a:pt x="1600591" y="977017"/>
                </a:cubicBezTo>
                <a:lnTo>
                  <a:pt x="1600591" y="688987"/>
                </a:lnTo>
                <a:cubicBezTo>
                  <a:pt x="1600591" y="649218"/>
                  <a:pt x="1632831" y="616978"/>
                  <a:pt x="1672600" y="616978"/>
                </a:cubicBezTo>
                <a:close/>
                <a:moveTo>
                  <a:pt x="1119198" y="616978"/>
                </a:moveTo>
                <a:lnTo>
                  <a:pt x="1407228" y="616978"/>
                </a:lnTo>
                <a:cubicBezTo>
                  <a:pt x="1446997" y="616978"/>
                  <a:pt x="1479237" y="649218"/>
                  <a:pt x="1479237" y="688987"/>
                </a:cubicBezTo>
                <a:lnTo>
                  <a:pt x="1479237" y="977017"/>
                </a:lnTo>
                <a:cubicBezTo>
                  <a:pt x="1479237" y="1016786"/>
                  <a:pt x="1446997" y="1049026"/>
                  <a:pt x="1407228" y="1049026"/>
                </a:cubicBezTo>
                <a:lnTo>
                  <a:pt x="1119198" y="1049026"/>
                </a:lnTo>
                <a:cubicBezTo>
                  <a:pt x="1079429" y="1049026"/>
                  <a:pt x="1047189" y="1016786"/>
                  <a:pt x="1047189" y="977017"/>
                </a:cubicBezTo>
                <a:lnTo>
                  <a:pt x="1047189" y="688987"/>
                </a:lnTo>
                <a:cubicBezTo>
                  <a:pt x="1047189" y="649218"/>
                  <a:pt x="1079429" y="616978"/>
                  <a:pt x="1119198" y="616978"/>
                </a:cubicBezTo>
                <a:close/>
                <a:moveTo>
                  <a:pt x="565796" y="616978"/>
                </a:moveTo>
                <a:lnTo>
                  <a:pt x="853826" y="616978"/>
                </a:lnTo>
                <a:cubicBezTo>
                  <a:pt x="893595" y="616978"/>
                  <a:pt x="925835" y="649218"/>
                  <a:pt x="925835" y="688987"/>
                </a:cubicBezTo>
                <a:lnTo>
                  <a:pt x="925835" y="977017"/>
                </a:lnTo>
                <a:cubicBezTo>
                  <a:pt x="925835" y="1016786"/>
                  <a:pt x="893595" y="1049026"/>
                  <a:pt x="853826" y="1049026"/>
                </a:cubicBezTo>
                <a:lnTo>
                  <a:pt x="565796" y="1049026"/>
                </a:lnTo>
                <a:cubicBezTo>
                  <a:pt x="526027" y="1049026"/>
                  <a:pt x="493787" y="1016786"/>
                  <a:pt x="493787" y="977017"/>
                </a:cubicBezTo>
                <a:lnTo>
                  <a:pt x="493787" y="688987"/>
                </a:lnTo>
                <a:cubicBezTo>
                  <a:pt x="493787" y="649218"/>
                  <a:pt x="526027" y="616978"/>
                  <a:pt x="565796" y="616978"/>
                </a:cubicBezTo>
                <a:close/>
                <a:moveTo>
                  <a:pt x="306692" y="360040"/>
                </a:moveTo>
                <a:lnTo>
                  <a:pt x="306692" y="3528392"/>
                </a:lnTo>
                <a:lnTo>
                  <a:pt x="2754964" y="3528392"/>
                </a:lnTo>
                <a:lnTo>
                  <a:pt x="2754964" y="360040"/>
                </a:lnTo>
                <a:close/>
                <a:moveTo>
                  <a:pt x="223685" y="0"/>
                </a:moveTo>
                <a:lnTo>
                  <a:pt x="2837972" y="0"/>
                </a:lnTo>
                <a:cubicBezTo>
                  <a:pt x="2961510" y="0"/>
                  <a:pt x="3061657" y="100147"/>
                  <a:pt x="3061657" y="223685"/>
                </a:cubicBezTo>
                <a:lnTo>
                  <a:pt x="3061657" y="3664747"/>
                </a:lnTo>
                <a:cubicBezTo>
                  <a:pt x="3061657" y="3788285"/>
                  <a:pt x="2961510" y="3888432"/>
                  <a:pt x="2837972" y="3888432"/>
                </a:cubicBezTo>
                <a:lnTo>
                  <a:pt x="223685" y="3888432"/>
                </a:lnTo>
                <a:cubicBezTo>
                  <a:pt x="100147" y="3888432"/>
                  <a:pt x="0" y="3788285"/>
                  <a:pt x="0" y="3664747"/>
                </a:cubicBezTo>
                <a:lnTo>
                  <a:pt x="0" y="223685"/>
                </a:lnTo>
                <a:cubicBezTo>
                  <a:pt x="0" y="100147"/>
                  <a:pt x="100147" y="0"/>
                  <a:pt x="223685"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cs typeface="B Nazanin" panose="00000700000000000000" pitchFamily="2" charset="-78"/>
            </a:endParaRPr>
          </a:p>
        </p:txBody>
      </p:sp>
      <p:sp>
        <p:nvSpPr>
          <p:cNvPr id="7" name="Rounded Rectangle 2">
            <a:extLst>
              <a:ext uri="{FF2B5EF4-FFF2-40B4-BE49-F238E27FC236}">
                <a16:creationId xmlns:a16="http://schemas.microsoft.com/office/drawing/2014/main" id="{11CDEFF4-B1D5-4786-9747-1984AC44DD22}"/>
              </a:ext>
            </a:extLst>
          </p:cNvPr>
          <p:cNvSpPr>
            <a:spLocks noChangeAspect="1"/>
          </p:cNvSpPr>
          <p:nvPr/>
        </p:nvSpPr>
        <p:spPr>
          <a:xfrm>
            <a:off x="794927" y="5265407"/>
            <a:ext cx="400799" cy="720000"/>
          </a:xfrm>
          <a:custGeom>
            <a:avLst/>
            <a:gdLst/>
            <a:ahLst/>
            <a:cxnLst/>
            <a:rect l="l" t="t" r="r" b="b"/>
            <a:pathLst>
              <a:path w="2160240" h="3880673">
                <a:moveTo>
                  <a:pt x="816120" y="3545649"/>
                </a:moveTo>
                <a:cubicBezTo>
                  <a:pt x="802865" y="3545649"/>
                  <a:pt x="792120" y="3556394"/>
                  <a:pt x="792120" y="3569649"/>
                </a:cubicBezTo>
                <a:lnTo>
                  <a:pt x="792120" y="3665649"/>
                </a:lnTo>
                <a:cubicBezTo>
                  <a:pt x="792120" y="3678904"/>
                  <a:pt x="802865" y="3689649"/>
                  <a:pt x="816120" y="3689649"/>
                </a:cubicBezTo>
                <a:lnTo>
                  <a:pt x="1344120" y="3689649"/>
                </a:lnTo>
                <a:cubicBezTo>
                  <a:pt x="1357375" y="3689649"/>
                  <a:pt x="1368120" y="3678904"/>
                  <a:pt x="1368120" y="3665649"/>
                </a:cubicBezTo>
                <a:lnTo>
                  <a:pt x="1368120" y="3569649"/>
                </a:lnTo>
                <a:cubicBezTo>
                  <a:pt x="1368120" y="3556394"/>
                  <a:pt x="1357375" y="3545649"/>
                  <a:pt x="1344120" y="3545649"/>
                </a:cubicBezTo>
                <a:close/>
                <a:moveTo>
                  <a:pt x="1458489" y="1982610"/>
                </a:moveTo>
                <a:lnTo>
                  <a:pt x="1698487" y="1982610"/>
                </a:lnTo>
                <a:cubicBezTo>
                  <a:pt x="1731625" y="1982610"/>
                  <a:pt x="1758488" y="2009473"/>
                  <a:pt x="1758488" y="2042611"/>
                </a:cubicBezTo>
                <a:lnTo>
                  <a:pt x="1758488" y="2282649"/>
                </a:lnTo>
                <a:cubicBezTo>
                  <a:pt x="1758488" y="2315787"/>
                  <a:pt x="1731625" y="2342650"/>
                  <a:pt x="1698487" y="2342650"/>
                </a:cubicBezTo>
                <a:lnTo>
                  <a:pt x="1458489" y="2342650"/>
                </a:lnTo>
                <a:cubicBezTo>
                  <a:pt x="1425351" y="2342650"/>
                  <a:pt x="1398488" y="2315787"/>
                  <a:pt x="1398488" y="2282649"/>
                </a:cubicBezTo>
                <a:lnTo>
                  <a:pt x="1398488" y="2042611"/>
                </a:lnTo>
                <a:cubicBezTo>
                  <a:pt x="1398488" y="2009473"/>
                  <a:pt x="1425351" y="1982610"/>
                  <a:pt x="1458489" y="1982610"/>
                </a:cubicBezTo>
                <a:close/>
                <a:moveTo>
                  <a:pt x="946089" y="1982610"/>
                </a:moveTo>
                <a:lnTo>
                  <a:pt x="1186087" y="1982610"/>
                </a:lnTo>
                <a:cubicBezTo>
                  <a:pt x="1219225" y="1982610"/>
                  <a:pt x="1246088" y="2009473"/>
                  <a:pt x="1246088" y="2042611"/>
                </a:cubicBezTo>
                <a:lnTo>
                  <a:pt x="1246088" y="2282649"/>
                </a:lnTo>
                <a:cubicBezTo>
                  <a:pt x="1246088" y="2315787"/>
                  <a:pt x="1219225" y="2342650"/>
                  <a:pt x="1186087" y="2342650"/>
                </a:cubicBezTo>
                <a:lnTo>
                  <a:pt x="946089" y="2342650"/>
                </a:lnTo>
                <a:cubicBezTo>
                  <a:pt x="912951" y="2342650"/>
                  <a:pt x="886088" y="2315787"/>
                  <a:pt x="886088" y="2282649"/>
                </a:cubicBezTo>
                <a:lnTo>
                  <a:pt x="886088" y="2042611"/>
                </a:lnTo>
                <a:cubicBezTo>
                  <a:pt x="886088" y="2009473"/>
                  <a:pt x="912951" y="1982610"/>
                  <a:pt x="946089" y="1982610"/>
                </a:cubicBezTo>
                <a:close/>
                <a:moveTo>
                  <a:pt x="434129" y="1982610"/>
                </a:moveTo>
                <a:lnTo>
                  <a:pt x="674127" y="1982610"/>
                </a:lnTo>
                <a:cubicBezTo>
                  <a:pt x="707265" y="1982610"/>
                  <a:pt x="734128" y="2009473"/>
                  <a:pt x="734128" y="2042611"/>
                </a:cubicBezTo>
                <a:lnTo>
                  <a:pt x="734128" y="2282649"/>
                </a:lnTo>
                <a:cubicBezTo>
                  <a:pt x="734128" y="2315787"/>
                  <a:pt x="707265" y="2342650"/>
                  <a:pt x="674127" y="2342650"/>
                </a:cubicBezTo>
                <a:lnTo>
                  <a:pt x="434129" y="2342650"/>
                </a:lnTo>
                <a:cubicBezTo>
                  <a:pt x="400991" y="2342650"/>
                  <a:pt x="374128" y="2315787"/>
                  <a:pt x="374128" y="2282649"/>
                </a:cubicBezTo>
                <a:lnTo>
                  <a:pt x="374128" y="2042611"/>
                </a:lnTo>
                <a:cubicBezTo>
                  <a:pt x="374128" y="2009473"/>
                  <a:pt x="400991" y="1982610"/>
                  <a:pt x="434129" y="1982610"/>
                </a:cubicBezTo>
                <a:close/>
                <a:moveTo>
                  <a:pt x="1458489" y="1434014"/>
                </a:moveTo>
                <a:lnTo>
                  <a:pt x="1698487" y="1434014"/>
                </a:lnTo>
                <a:cubicBezTo>
                  <a:pt x="1731625" y="1434014"/>
                  <a:pt x="1758488" y="1460877"/>
                  <a:pt x="1758488" y="1494015"/>
                </a:cubicBezTo>
                <a:lnTo>
                  <a:pt x="1758488" y="1734053"/>
                </a:lnTo>
                <a:cubicBezTo>
                  <a:pt x="1758488" y="1767191"/>
                  <a:pt x="1731625" y="1794054"/>
                  <a:pt x="1698487" y="1794054"/>
                </a:cubicBezTo>
                <a:lnTo>
                  <a:pt x="1458489" y="1794054"/>
                </a:lnTo>
                <a:cubicBezTo>
                  <a:pt x="1425351" y="1794054"/>
                  <a:pt x="1398488" y="1767191"/>
                  <a:pt x="1398488" y="1734053"/>
                </a:cubicBezTo>
                <a:lnTo>
                  <a:pt x="1398488" y="1494015"/>
                </a:lnTo>
                <a:cubicBezTo>
                  <a:pt x="1398488" y="1460877"/>
                  <a:pt x="1425351" y="1434014"/>
                  <a:pt x="1458489" y="1434014"/>
                </a:cubicBezTo>
                <a:close/>
                <a:moveTo>
                  <a:pt x="946089" y="1434014"/>
                </a:moveTo>
                <a:lnTo>
                  <a:pt x="1186087" y="1434014"/>
                </a:lnTo>
                <a:cubicBezTo>
                  <a:pt x="1219225" y="1434014"/>
                  <a:pt x="1246088" y="1460877"/>
                  <a:pt x="1246088" y="1494015"/>
                </a:cubicBezTo>
                <a:lnTo>
                  <a:pt x="1246088" y="1734053"/>
                </a:lnTo>
                <a:cubicBezTo>
                  <a:pt x="1246088" y="1767191"/>
                  <a:pt x="1219225" y="1794054"/>
                  <a:pt x="1186087" y="1794054"/>
                </a:cubicBezTo>
                <a:lnTo>
                  <a:pt x="946089" y="1794054"/>
                </a:lnTo>
                <a:cubicBezTo>
                  <a:pt x="912951" y="1794054"/>
                  <a:pt x="886088" y="1767191"/>
                  <a:pt x="886088" y="1734053"/>
                </a:cubicBezTo>
                <a:lnTo>
                  <a:pt x="886088" y="1494015"/>
                </a:lnTo>
                <a:cubicBezTo>
                  <a:pt x="886088" y="1460877"/>
                  <a:pt x="912951" y="1434014"/>
                  <a:pt x="946089" y="1434014"/>
                </a:cubicBezTo>
                <a:close/>
                <a:moveTo>
                  <a:pt x="434129" y="1434014"/>
                </a:moveTo>
                <a:lnTo>
                  <a:pt x="674127" y="1434014"/>
                </a:lnTo>
                <a:cubicBezTo>
                  <a:pt x="707265" y="1434014"/>
                  <a:pt x="734128" y="1460877"/>
                  <a:pt x="734128" y="1494015"/>
                </a:cubicBezTo>
                <a:lnTo>
                  <a:pt x="734128" y="1734053"/>
                </a:lnTo>
                <a:cubicBezTo>
                  <a:pt x="734128" y="1767191"/>
                  <a:pt x="707265" y="1794054"/>
                  <a:pt x="674127" y="1794054"/>
                </a:cubicBezTo>
                <a:lnTo>
                  <a:pt x="434129" y="1794054"/>
                </a:lnTo>
                <a:cubicBezTo>
                  <a:pt x="400991" y="1794054"/>
                  <a:pt x="374128" y="1767191"/>
                  <a:pt x="374128" y="1734053"/>
                </a:cubicBezTo>
                <a:lnTo>
                  <a:pt x="374128" y="1494015"/>
                </a:lnTo>
                <a:cubicBezTo>
                  <a:pt x="374128" y="1460877"/>
                  <a:pt x="400991" y="1434014"/>
                  <a:pt x="434129" y="1434014"/>
                </a:cubicBezTo>
                <a:close/>
                <a:moveTo>
                  <a:pt x="1458489" y="885417"/>
                </a:moveTo>
                <a:lnTo>
                  <a:pt x="1698487" y="885417"/>
                </a:lnTo>
                <a:cubicBezTo>
                  <a:pt x="1731625" y="885417"/>
                  <a:pt x="1758488" y="912280"/>
                  <a:pt x="1758488" y="945418"/>
                </a:cubicBezTo>
                <a:lnTo>
                  <a:pt x="1758488" y="1185456"/>
                </a:lnTo>
                <a:cubicBezTo>
                  <a:pt x="1758488" y="1218594"/>
                  <a:pt x="1731625" y="1245457"/>
                  <a:pt x="1698487" y="1245457"/>
                </a:cubicBezTo>
                <a:lnTo>
                  <a:pt x="1458489" y="1245457"/>
                </a:lnTo>
                <a:cubicBezTo>
                  <a:pt x="1425351" y="1245457"/>
                  <a:pt x="1398488" y="1218594"/>
                  <a:pt x="1398488" y="1185456"/>
                </a:cubicBezTo>
                <a:lnTo>
                  <a:pt x="1398488" y="945418"/>
                </a:lnTo>
                <a:cubicBezTo>
                  <a:pt x="1398488" y="912280"/>
                  <a:pt x="1425351" y="885417"/>
                  <a:pt x="1458489" y="885417"/>
                </a:cubicBezTo>
                <a:close/>
                <a:moveTo>
                  <a:pt x="946089" y="885417"/>
                </a:moveTo>
                <a:lnTo>
                  <a:pt x="1186087" y="885417"/>
                </a:lnTo>
                <a:cubicBezTo>
                  <a:pt x="1219225" y="885417"/>
                  <a:pt x="1246088" y="912280"/>
                  <a:pt x="1246088" y="945418"/>
                </a:cubicBezTo>
                <a:lnTo>
                  <a:pt x="1246088" y="1185456"/>
                </a:lnTo>
                <a:cubicBezTo>
                  <a:pt x="1246088" y="1218594"/>
                  <a:pt x="1219225" y="1245457"/>
                  <a:pt x="1186087" y="1245457"/>
                </a:cubicBezTo>
                <a:lnTo>
                  <a:pt x="946089" y="1245457"/>
                </a:lnTo>
                <a:cubicBezTo>
                  <a:pt x="912951" y="1245457"/>
                  <a:pt x="886088" y="1218594"/>
                  <a:pt x="886088" y="1185456"/>
                </a:cubicBezTo>
                <a:lnTo>
                  <a:pt x="886088" y="945418"/>
                </a:lnTo>
                <a:cubicBezTo>
                  <a:pt x="886088" y="912280"/>
                  <a:pt x="912951" y="885417"/>
                  <a:pt x="946089" y="885417"/>
                </a:cubicBezTo>
                <a:close/>
                <a:moveTo>
                  <a:pt x="434129" y="885417"/>
                </a:moveTo>
                <a:lnTo>
                  <a:pt x="674127" y="885417"/>
                </a:lnTo>
                <a:cubicBezTo>
                  <a:pt x="707265" y="885417"/>
                  <a:pt x="734128" y="912280"/>
                  <a:pt x="734128" y="945418"/>
                </a:cubicBezTo>
                <a:lnTo>
                  <a:pt x="734128" y="1185456"/>
                </a:lnTo>
                <a:cubicBezTo>
                  <a:pt x="734128" y="1218594"/>
                  <a:pt x="707265" y="1245457"/>
                  <a:pt x="674127" y="1245457"/>
                </a:cubicBezTo>
                <a:lnTo>
                  <a:pt x="434129" y="1245457"/>
                </a:lnTo>
                <a:cubicBezTo>
                  <a:pt x="400991" y="1245457"/>
                  <a:pt x="374128" y="1218594"/>
                  <a:pt x="374128" y="1185456"/>
                </a:cubicBezTo>
                <a:lnTo>
                  <a:pt x="374128" y="945418"/>
                </a:lnTo>
                <a:cubicBezTo>
                  <a:pt x="374128" y="912280"/>
                  <a:pt x="400991" y="885417"/>
                  <a:pt x="434129" y="885417"/>
                </a:cubicBezTo>
                <a:close/>
                <a:moveTo>
                  <a:pt x="216024" y="608188"/>
                </a:moveTo>
                <a:lnTo>
                  <a:pt x="216024" y="3272484"/>
                </a:lnTo>
                <a:lnTo>
                  <a:pt x="1944216" y="3272484"/>
                </a:lnTo>
                <a:lnTo>
                  <a:pt x="1944216" y="608188"/>
                </a:lnTo>
                <a:close/>
                <a:moveTo>
                  <a:pt x="912102" y="305289"/>
                </a:moveTo>
                <a:cubicBezTo>
                  <a:pt x="905473" y="305289"/>
                  <a:pt x="900100" y="310662"/>
                  <a:pt x="900100" y="317291"/>
                </a:cubicBezTo>
                <a:lnTo>
                  <a:pt x="900100" y="365295"/>
                </a:lnTo>
                <a:cubicBezTo>
                  <a:pt x="900100" y="371924"/>
                  <a:pt x="905473" y="377297"/>
                  <a:pt x="912102" y="377297"/>
                </a:cubicBezTo>
                <a:lnTo>
                  <a:pt x="1248138" y="377297"/>
                </a:lnTo>
                <a:cubicBezTo>
                  <a:pt x="1254767" y="377297"/>
                  <a:pt x="1260140" y="371924"/>
                  <a:pt x="1260140" y="365295"/>
                </a:cubicBezTo>
                <a:lnTo>
                  <a:pt x="1260140" y="317291"/>
                </a:lnTo>
                <a:cubicBezTo>
                  <a:pt x="1260140" y="310662"/>
                  <a:pt x="1254767" y="305289"/>
                  <a:pt x="1248138" y="305289"/>
                </a:cubicBezTo>
                <a:close/>
                <a:moveTo>
                  <a:pt x="278153" y="0"/>
                </a:moveTo>
                <a:lnTo>
                  <a:pt x="1882087" y="0"/>
                </a:lnTo>
                <a:cubicBezTo>
                  <a:pt x="2035707" y="0"/>
                  <a:pt x="2160240" y="124533"/>
                  <a:pt x="2160240" y="278153"/>
                </a:cubicBezTo>
                <a:lnTo>
                  <a:pt x="2160240" y="3602520"/>
                </a:lnTo>
                <a:cubicBezTo>
                  <a:pt x="2160240" y="3756140"/>
                  <a:pt x="2035707" y="3880673"/>
                  <a:pt x="1882087" y="3880673"/>
                </a:cubicBezTo>
                <a:lnTo>
                  <a:pt x="278153" y="3880673"/>
                </a:lnTo>
                <a:cubicBezTo>
                  <a:pt x="124533" y="3880673"/>
                  <a:pt x="0" y="3756140"/>
                  <a:pt x="0" y="3602520"/>
                </a:cubicBezTo>
                <a:lnTo>
                  <a:pt x="0" y="278153"/>
                </a:lnTo>
                <a:cubicBezTo>
                  <a:pt x="0" y="124533"/>
                  <a:pt x="124533" y="0"/>
                  <a:pt x="278153"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cs typeface="B Nazanin" panose="00000700000000000000" pitchFamily="2" charset="-78"/>
            </a:endParaRPr>
          </a:p>
        </p:txBody>
      </p:sp>
      <p:sp>
        <p:nvSpPr>
          <p:cNvPr id="8" name="TextBox 7">
            <a:extLst>
              <a:ext uri="{FF2B5EF4-FFF2-40B4-BE49-F238E27FC236}">
                <a16:creationId xmlns:a16="http://schemas.microsoft.com/office/drawing/2014/main" id="{B3757533-61CF-4D5B-BF34-896FAE233D68}"/>
              </a:ext>
            </a:extLst>
          </p:cNvPr>
          <p:cNvSpPr txBox="1"/>
          <p:nvPr/>
        </p:nvSpPr>
        <p:spPr>
          <a:xfrm>
            <a:off x="1314218" y="5025242"/>
            <a:ext cx="1450337" cy="1200329"/>
          </a:xfrm>
          <a:prstGeom prst="rect">
            <a:avLst/>
          </a:prstGeom>
          <a:noFill/>
        </p:spPr>
        <p:txBody>
          <a:bodyPr wrap="square" rtlCol="0">
            <a:spAutoFit/>
          </a:bodyPr>
          <a:lstStyle/>
          <a:p>
            <a:pPr algn="r" rtl="1"/>
            <a:r>
              <a:rPr lang="fa-IR" altLang="ko-KR" sz="1200" dirty="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cs typeface="B Nazanin" panose="00000700000000000000" pitchFamily="2" charset="-78"/>
            </a:endParaRPr>
          </a:p>
        </p:txBody>
      </p:sp>
      <p:sp>
        <p:nvSpPr>
          <p:cNvPr id="9" name="TextBox 8">
            <a:extLst>
              <a:ext uri="{FF2B5EF4-FFF2-40B4-BE49-F238E27FC236}">
                <a16:creationId xmlns:a16="http://schemas.microsoft.com/office/drawing/2014/main" id="{330564AB-AE75-4F79-8728-FF8703E75BEB}"/>
              </a:ext>
            </a:extLst>
          </p:cNvPr>
          <p:cNvSpPr txBox="1"/>
          <p:nvPr/>
        </p:nvSpPr>
        <p:spPr>
          <a:xfrm>
            <a:off x="3735506" y="5044658"/>
            <a:ext cx="1450337" cy="1200329"/>
          </a:xfrm>
          <a:prstGeom prst="rect">
            <a:avLst/>
          </a:prstGeom>
          <a:noFill/>
        </p:spPr>
        <p:txBody>
          <a:bodyPr wrap="square" rtlCol="0">
            <a:spAutoFit/>
          </a:bodyPr>
          <a:lstStyle/>
          <a:p>
            <a:pPr algn="r" rtl="1"/>
            <a:r>
              <a:rPr lang="fa-IR" altLang="ko-KR" sz="1200" dirty="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cs typeface="B Nazanin" panose="00000700000000000000" pitchFamily="2" charset="-78"/>
            </a:endParaRPr>
          </a:p>
        </p:txBody>
      </p:sp>
      <p:pic>
        <p:nvPicPr>
          <p:cNvPr id="12" name="Picture Placeholder 11">
            <a:extLst>
              <a:ext uri="{FF2B5EF4-FFF2-40B4-BE49-F238E27FC236}">
                <a16:creationId xmlns:a16="http://schemas.microsoft.com/office/drawing/2014/main" id="{52E75717-3DC0-EE4A-0EC2-ADB122147D9D}"/>
              </a:ext>
            </a:extLst>
          </p:cNvPr>
          <p:cNvPicPr>
            <a:picLocks noGrp="1" noChangeAspect="1"/>
          </p:cNvPicPr>
          <p:nvPr>
            <p:ph type="pic" idx="16"/>
          </p:nvPr>
        </p:nvPicPr>
        <p:blipFill>
          <a:blip r:embed="rId2">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366867000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79" name="Group 12">
            <a:extLst>
              <a:ext uri="{FF2B5EF4-FFF2-40B4-BE49-F238E27FC236}">
                <a16:creationId xmlns:a16="http://schemas.microsoft.com/office/drawing/2014/main" id="{2F90410A-7A48-4550-AA13-01B7FC6043A7}"/>
              </a:ext>
            </a:extLst>
          </p:cNvPr>
          <p:cNvGrpSpPr/>
          <p:nvPr/>
        </p:nvGrpSpPr>
        <p:grpSpPr>
          <a:xfrm>
            <a:off x="3086494" y="2034379"/>
            <a:ext cx="5967534" cy="3467116"/>
            <a:chOff x="637381" y="1143000"/>
            <a:chExt cx="7869238" cy="4572000"/>
          </a:xfrm>
          <a:solidFill>
            <a:schemeClr val="bg1">
              <a:lumMod val="75000"/>
            </a:schemeClr>
          </a:solidFill>
          <a:effectLst/>
        </p:grpSpPr>
        <p:sp>
          <p:nvSpPr>
            <p:cNvPr id="80" name="Freeform 13">
              <a:extLst>
                <a:ext uri="{FF2B5EF4-FFF2-40B4-BE49-F238E27FC236}">
                  <a16:creationId xmlns:a16="http://schemas.microsoft.com/office/drawing/2014/main" id="{FF92ABEB-4FFB-424C-9EAF-D24DA3C582FD}"/>
                </a:ext>
              </a:extLst>
            </p:cNvPr>
            <p:cNvSpPr>
              <a:spLocks noEditPoints="1"/>
            </p:cNvSpPr>
            <p:nvPr/>
          </p:nvSpPr>
          <p:spPr bwMode="auto">
            <a:xfrm>
              <a:off x="637381" y="1982787"/>
              <a:ext cx="3430588" cy="3732213"/>
            </a:xfrm>
            <a:custGeom>
              <a:avLst/>
              <a:gdLst>
                <a:gd name="T0" fmla="*/ 1503 w 2161"/>
                <a:gd name="T1" fmla="*/ 2272 h 2351"/>
                <a:gd name="T2" fmla="*/ 1677 w 2161"/>
                <a:gd name="T3" fmla="*/ 1440 h 2351"/>
                <a:gd name="T4" fmla="*/ 1475 w 2161"/>
                <a:gd name="T5" fmla="*/ 1175 h 2351"/>
                <a:gd name="T6" fmla="*/ 1401 w 2161"/>
                <a:gd name="T7" fmla="*/ 1164 h 2351"/>
                <a:gd name="T8" fmla="*/ 253 w 2161"/>
                <a:gd name="T9" fmla="*/ 1129 h 2351"/>
                <a:gd name="T10" fmla="*/ 1279 w 2161"/>
                <a:gd name="T11" fmla="*/ 1145 h 2351"/>
                <a:gd name="T12" fmla="*/ 117 w 2161"/>
                <a:gd name="T13" fmla="*/ 1077 h 2351"/>
                <a:gd name="T14" fmla="*/ 1283 w 2161"/>
                <a:gd name="T15" fmla="*/ 1061 h 2351"/>
                <a:gd name="T16" fmla="*/ 1501 w 2161"/>
                <a:gd name="T17" fmla="*/ 726 h 2351"/>
                <a:gd name="T18" fmla="*/ 1141 w 2161"/>
                <a:gd name="T19" fmla="*/ 792 h 2351"/>
                <a:gd name="T20" fmla="*/ 1302 w 2161"/>
                <a:gd name="T21" fmla="*/ 745 h 2351"/>
                <a:gd name="T22" fmla="*/ 1187 w 2161"/>
                <a:gd name="T23" fmla="*/ 712 h 2351"/>
                <a:gd name="T24" fmla="*/ 1595 w 2161"/>
                <a:gd name="T25" fmla="*/ 689 h 2351"/>
                <a:gd name="T26" fmla="*/ 1558 w 2161"/>
                <a:gd name="T27" fmla="*/ 717 h 2351"/>
                <a:gd name="T28" fmla="*/ 541 w 2161"/>
                <a:gd name="T29" fmla="*/ 553 h 2351"/>
                <a:gd name="T30" fmla="*/ 49 w 2161"/>
                <a:gd name="T31" fmla="*/ 386 h 2351"/>
                <a:gd name="T32" fmla="*/ 1215 w 2161"/>
                <a:gd name="T33" fmla="*/ 326 h 2351"/>
                <a:gd name="T34" fmla="*/ 1283 w 2161"/>
                <a:gd name="T35" fmla="*/ 295 h 2351"/>
                <a:gd name="T36" fmla="*/ 1234 w 2161"/>
                <a:gd name="T37" fmla="*/ 298 h 2351"/>
                <a:gd name="T38" fmla="*/ 1160 w 2161"/>
                <a:gd name="T39" fmla="*/ 251 h 2351"/>
                <a:gd name="T40" fmla="*/ 2021 w 2161"/>
                <a:gd name="T41" fmla="*/ 265 h 2351"/>
                <a:gd name="T42" fmla="*/ 2136 w 2161"/>
                <a:gd name="T43" fmla="*/ 199 h 2351"/>
                <a:gd name="T44" fmla="*/ 1630 w 2161"/>
                <a:gd name="T45" fmla="*/ 129 h 2351"/>
                <a:gd name="T46" fmla="*/ 979 w 2161"/>
                <a:gd name="T47" fmla="*/ 101 h 2351"/>
                <a:gd name="T48" fmla="*/ 1094 w 2161"/>
                <a:gd name="T49" fmla="*/ 127 h 2351"/>
                <a:gd name="T50" fmla="*/ 1201 w 2161"/>
                <a:gd name="T51" fmla="*/ 98 h 2351"/>
                <a:gd name="T52" fmla="*/ 1113 w 2161"/>
                <a:gd name="T53" fmla="*/ 239 h 2351"/>
                <a:gd name="T54" fmla="*/ 1043 w 2161"/>
                <a:gd name="T55" fmla="*/ 400 h 2351"/>
                <a:gd name="T56" fmla="*/ 1216 w 2161"/>
                <a:gd name="T57" fmla="*/ 565 h 2351"/>
                <a:gd name="T58" fmla="*/ 1274 w 2161"/>
                <a:gd name="T59" fmla="*/ 415 h 2351"/>
                <a:gd name="T60" fmla="*/ 1441 w 2161"/>
                <a:gd name="T61" fmla="*/ 400 h 2351"/>
                <a:gd name="T62" fmla="*/ 1546 w 2161"/>
                <a:gd name="T63" fmla="*/ 530 h 2351"/>
                <a:gd name="T64" fmla="*/ 1459 w 2161"/>
                <a:gd name="T65" fmla="*/ 651 h 2351"/>
                <a:gd name="T66" fmla="*/ 1414 w 2161"/>
                <a:gd name="T67" fmla="*/ 747 h 2351"/>
                <a:gd name="T68" fmla="*/ 1223 w 2161"/>
                <a:gd name="T69" fmla="*/ 995 h 2351"/>
                <a:gd name="T70" fmla="*/ 1021 w 2161"/>
                <a:gd name="T71" fmla="*/ 1023 h 2351"/>
                <a:gd name="T72" fmla="*/ 1133 w 2161"/>
                <a:gd name="T73" fmla="*/ 1122 h 2351"/>
                <a:gd name="T74" fmla="*/ 1267 w 2161"/>
                <a:gd name="T75" fmla="*/ 1295 h 2351"/>
                <a:gd name="T76" fmla="*/ 1398 w 2161"/>
                <a:gd name="T77" fmla="*/ 1274 h 2351"/>
                <a:gd name="T78" fmla="*/ 1703 w 2161"/>
                <a:gd name="T79" fmla="*/ 1442 h 2351"/>
                <a:gd name="T80" fmla="*/ 1805 w 2161"/>
                <a:gd name="T81" fmla="*/ 1688 h 2351"/>
                <a:gd name="T82" fmla="*/ 1632 w 2161"/>
                <a:gd name="T83" fmla="*/ 1878 h 2351"/>
                <a:gd name="T84" fmla="*/ 1469 w 2161"/>
                <a:gd name="T85" fmla="*/ 2061 h 2351"/>
                <a:gd name="T86" fmla="*/ 1393 w 2161"/>
                <a:gd name="T87" fmla="*/ 2243 h 2351"/>
                <a:gd name="T88" fmla="*/ 1417 w 2161"/>
                <a:gd name="T89" fmla="*/ 2339 h 2351"/>
                <a:gd name="T90" fmla="*/ 1335 w 2161"/>
                <a:gd name="T91" fmla="*/ 2070 h 2351"/>
                <a:gd name="T92" fmla="*/ 1216 w 2161"/>
                <a:gd name="T93" fmla="*/ 1510 h 2351"/>
                <a:gd name="T94" fmla="*/ 1241 w 2161"/>
                <a:gd name="T95" fmla="*/ 1321 h 2351"/>
                <a:gd name="T96" fmla="*/ 986 w 2161"/>
                <a:gd name="T97" fmla="*/ 1204 h 2351"/>
                <a:gd name="T98" fmla="*/ 768 w 2161"/>
                <a:gd name="T99" fmla="*/ 974 h 2351"/>
                <a:gd name="T100" fmla="*/ 759 w 2161"/>
                <a:gd name="T101" fmla="*/ 1030 h 2351"/>
                <a:gd name="T102" fmla="*/ 628 w 2161"/>
                <a:gd name="T103" fmla="*/ 688 h 2351"/>
                <a:gd name="T104" fmla="*/ 614 w 2161"/>
                <a:gd name="T105" fmla="*/ 668 h 2351"/>
                <a:gd name="T106" fmla="*/ 323 w 2161"/>
                <a:gd name="T107" fmla="*/ 375 h 2351"/>
                <a:gd name="T108" fmla="*/ 139 w 2161"/>
                <a:gd name="T109" fmla="*/ 490 h 2351"/>
                <a:gd name="T110" fmla="*/ 63 w 2161"/>
                <a:gd name="T111" fmla="*/ 344 h 2351"/>
                <a:gd name="T112" fmla="*/ 61 w 2161"/>
                <a:gd name="T113" fmla="*/ 211 h 2351"/>
                <a:gd name="T114" fmla="*/ 70 w 2161"/>
                <a:gd name="T115" fmla="*/ 103 h 2351"/>
                <a:gd name="T116" fmla="*/ 275 w 2161"/>
                <a:gd name="T117" fmla="*/ 54 h 2351"/>
                <a:gd name="T118" fmla="*/ 539 w 2161"/>
                <a:gd name="T119" fmla="*/ 61 h 2351"/>
                <a:gd name="T120" fmla="*/ 682 w 2161"/>
                <a:gd name="T121" fmla="*/ 82 h 2351"/>
                <a:gd name="T122" fmla="*/ 867 w 2161"/>
                <a:gd name="T123" fmla="*/ 146 h 2351"/>
                <a:gd name="T124" fmla="*/ 1026 w 2161"/>
                <a:gd name="T125" fmla="*/ 152 h 2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61" h="2351">
                  <a:moveTo>
                    <a:pt x="1401" y="2278"/>
                  </a:moveTo>
                  <a:lnTo>
                    <a:pt x="1415" y="2286"/>
                  </a:lnTo>
                  <a:lnTo>
                    <a:pt x="1429" y="2299"/>
                  </a:lnTo>
                  <a:lnTo>
                    <a:pt x="1443" y="2311"/>
                  </a:lnTo>
                  <a:lnTo>
                    <a:pt x="1459" y="2320"/>
                  </a:lnTo>
                  <a:lnTo>
                    <a:pt x="1459" y="2328"/>
                  </a:lnTo>
                  <a:lnTo>
                    <a:pt x="1450" y="2328"/>
                  </a:lnTo>
                  <a:lnTo>
                    <a:pt x="1441" y="2330"/>
                  </a:lnTo>
                  <a:lnTo>
                    <a:pt x="1427" y="2330"/>
                  </a:lnTo>
                  <a:lnTo>
                    <a:pt x="1415" y="2327"/>
                  </a:lnTo>
                  <a:lnTo>
                    <a:pt x="1408" y="2325"/>
                  </a:lnTo>
                  <a:lnTo>
                    <a:pt x="1405" y="2311"/>
                  </a:lnTo>
                  <a:lnTo>
                    <a:pt x="1401" y="2293"/>
                  </a:lnTo>
                  <a:lnTo>
                    <a:pt x="1401" y="2278"/>
                  </a:lnTo>
                  <a:close/>
                  <a:moveTo>
                    <a:pt x="1513" y="2248"/>
                  </a:moveTo>
                  <a:lnTo>
                    <a:pt x="1527" y="2251"/>
                  </a:lnTo>
                  <a:lnTo>
                    <a:pt x="1543" y="2257"/>
                  </a:lnTo>
                  <a:lnTo>
                    <a:pt x="1555" y="2262"/>
                  </a:lnTo>
                  <a:lnTo>
                    <a:pt x="1551" y="2262"/>
                  </a:lnTo>
                  <a:lnTo>
                    <a:pt x="1539" y="2269"/>
                  </a:lnTo>
                  <a:lnTo>
                    <a:pt x="1527" y="2274"/>
                  </a:lnTo>
                  <a:lnTo>
                    <a:pt x="1513" y="2278"/>
                  </a:lnTo>
                  <a:lnTo>
                    <a:pt x="1513" y="2271"/>
                  </a:lnTo>
                  <a:lnTo>
                    <a:pt x="1515" y="2269"/>
                  </a:lnTo>
                  <a:lnTo>
                    <a:pt x="1518" y="2267"/>
                  </a:lnTo>
                  <a:lnTo>
                    <a:pt x="1520" y="2265"/>
                  </a:lnTo>
                  <a:lnTo>
                    <a:pt x="1520" y="2264"/>
                  </a:lnTo>
                  <a:lnTo>
                    <a:pt x="1522" y="2262"/>
                  </a:lnTo>
                  <a:lnTo>
                    <a:pt x="1523" y="2258"/>
                  </a:lnTo>
                  <a:lnTo>
                    <a:pt x="1520" y="2258"/>
                  </a:lnTo>
                  <a:lnTo>
                    <a:pt x="1511" y="2267"/>
                  </a:lnTo>
                  <a:lnTo>
                    <a:pt x="1503" y="2272"/>
                  </a:lnTo>
                  <a:lnTo>
                    <a:pt x="1494" y="2274"/>
                  </a:lnTo>
                  <a:lnTo>
                    <a:pt x="1482" y="2278"/>
                  </a:lnTo>
                  <a:lnTo>
                    <a:pt x="1482" y="2262"/>
                  </a:lnTo>
                  <a:lnTo>
                    <a:pt x="1492" y="2258"/>
                  </a:lnTo>
                  <a:lnTo>
                    <a:pt x="1503" y="2253"/>
                  </a:lnTo>
                  <a:lnTo>
                    <a:pt x="1513" y="2248"/>
                  </a:lnTo>
                  <a:close/>
                  <a:moveTo>
                    <a:pt x="1485" y="2051"/>
                  </a:moveTo>
                  <a:lnTo>
                    <a:pt x="1489" y="2054"/>
                  </a:lnTo>
                  <a:lnTo>
                    <a:pt x="1492" y="2056"/>
                  </a:lnTo>
                  <a:lnTo>
                    <a:pt x="1494" y="2058"/>
                  </a:lnTo>
                  <a:lnTo>
                    <a:pt x="1496" y="2061"/>
                  </a:lnTo>
                  <a:lnTo>
                    <a:pt x="1496" y="2065"/>
                  </a:lnTo>
                  <a:lnTo>
                    <a:pt x="1497" y="2070"/>
                  </a:lnTo>
                  <a:lnTo>
                    <a:pt x="1489" y="2070"/>
                  </a:lnTo>
                  <a:lnTo>
                    <a:pt x="1487" y="2066"/>
                  </a:lnTo>
                  <a:lnTo>
                    <a:pt x="1485" y="2063"/>
                  </a:lnTo>
                  <a:lnTo>
                    <a:pt x="1485" y="2061"/>
                  </a:lnTo>
                  <a:lnTo>
                    <a:pt x="1483" y="2059"/>
                  </a:lnTo>
                  <a:lnTo>
                    <a:pt x="1485" y="2056"/>
                  </a:lnTo>
                  <a:lnTo>
                    <a:pt x="1485" y="2051"/>
                  </a:lnTo>
                  <a:close/>
                  <a:moveTo>
                    <a:pt x="1654" y="1414"/>
                  </a:moveTo>
                  <a:lnTo>
                    <a:pt x="1647" y="1426"/>
                  </a:lnTo>
                  <a:lnTo>
                    <a:pt x="1642" y="1426"/>
                  </a:lnTo>
                  <a:lnTo>
                    <a:pt x="1642" y="1429"/>
                  </a:lnTo>
                  <a:lnTo>
                    <a:pt x="1653" y="1433"/>
                  </a:lnTo>
                  <a:lnTo>
                    <a:pt x="1663" y="1438"/>
                  </a:lnTo>
                  <a:lnTo>
                    <a:pt x="1670" y="1443"/>
                  </a:lnTo>
                  <a:lnTo>
                    <a:pt x="1674" y="1445"/>
                  </a:lnTo>
                  <a:lnTo>
                    <a:pt x="1675" y="1443"/>
                  </a:lnTo>
                  <a:lnTo>
                    <a:pt x="1675" y="1442"/>
                  </a:lnTo>
                  <a:lnTo>
                    <a:pt x="1675" y="1442"/>
                  </a:lnTo>
                  <a:lnTo>
                    <a:pt x="1677" y="1440"/>
                  </a:lnTo>
                  <a:lnTo>
                    <a:pt x="1677" y="1436"/>
                  </a:lnTo>
                  <a:lnTo>
                    <a:pt x="1670" y="1436"/>
                  </a:lnTo>
                  <a:lnTo>
                    <a:pt x="1668" y="1436"/>
                  </a:lnTo>
                  <a:lnTo>
                    <a:pt x="1667" y="1435"/>
                  </a:lnTo>
                  <a:lnTo>
                    <a:pt x="1665" y="1435"/>
                  </a:lnTo>
                  <a:lnTo>
                    <a:pt x="1661" y="1435"/>
                  </a:lnTo>
                  <a:lnTo>
                    <a:pt x="1658" y="1433"/>
                  </a:lnTo>
                  <a:lnTo>
                    <a:pt x="1658" y="1414"/>
                  </a:lnTo>
                  <a:lnTo>
                    <a:pt x="1654" y="1414"/>
                  </a:lnTo>
                  <a:close/>
                  <a:moveTo>
                    <a:pt x="1354" y="1286"/>
                  </a:moveTo>
                  <a:lnTo>
                    <a:pt x="1356" y="1291"/>
                  </a:lnTo>
                  <a:lnTo>
                    <a:pt x="1356" y="1293"/>
                  </a:lnTo>
                  <a:lnTo>
                    <a:pt x="1356" y="1295"/>
                  </a:lnTo>
                  <a:lnTo>
                    <a:pt x="1356" y="1295"/>
                  </a:lnTo>
                  <a:lnTo>
                    <a:pt x="1358" y="1297"/>
                  </a:lnTo>
                  <a:lnTo>
                    <a:pt x="1359" y="1297"/>
                  </a:lnTo>
                  <a:lnTo>
                    <a:pt x="1363" y="1298"/>
                  </a:lnTo>
                  <a:lnTo>
                    <a:pt x="1363" y="1291"/>
                  </a:lnTo>
                  <a:lnTo>
                    <a:pt x="1354" y="1286"/>
                  </a:lnTo>
                  <a:close/>
                  <a:moveTo>
                    <a:pt x="1482" y="1175"/>
                  </a:moveTo>
                  <a:lnTo>
                    <a:pt x="1489" y="1176"/>
                  </a:lnTo>
                  <a:lnTo>
                    <a:pt x="1497" y="1180"/>
                  </a:lnTo>
                  <a:lnTo>
                    <a:pt x="1494" y="1182"/>
                  </a:lnTo>
                  <a:lnTo>
                    <a:pt x="1492" y="1185"/>
                  </a:lnTo>
                  <a:lnTo>
                    <a:pt x="1489" y="1187"/>
                  </a:lnTo>
                  <a:lnTo>
                    <a:pt x="1483" y="1187"/>
                  </a:lnTo>
                  <a:lnTo>
                    <a:pt x="1478" y="1185"/>
                  </a:lnTo>
                  <a:lnTo>
                    <a:pt x="1473" y="1185"/>
                  </a:lnTo>
                  <a:lnTo>
                    <a:pt x="1468" y="1185"/>
                  </a:lnTo>
                  <a:lnTo>
                    <a:pt x="1462" y="1187"/>
                  </a:lnTo>
                  <a:lnTo>
                    <a:pt x="1462" y="1176"/>
                  </a:lnTo>
                  <a:lnTo>
                    <a:pt x="1475" y="1175"/>
                  </a:lnTo>
                  <a:lnTo>
                    <a:pt x="1482" y="1175"/>
                  </a:lnTo>
                  <a:close/>
                  <a:moveTo>
                    <a:pt x="1417" y="1164"/>
                  </a:moveTo>
                  <a:lnTo>
                    <a:pt x="1424" y="1164"/>
                  </a:lnTo>
                  <a:lnTo>
                    <a:pt x="1431" y="1166"/>
                  </a:lnTo>
                  <a:lnTo>
                    <a:pt x="1438" y="1166"/>
                  </a:lnTo>
                  <a:lnTo>
                    <a:pt x="1443" y="1168"/>
                  </a:lnTo>
                  <a:lnTo>
                    <a:pt x="1443" y="1176"/>
                  </a:lnTo>
                  <a:lnTo>
                    <a:pt x="1417" y="1176"/>
                  </a:lnTo>
                  <a:lnTo>
                    <a:pt x="1417" y="1164"/>
                  </a:lnTo>
                  <a:close/>
                  <a:moveTo>
                    <a:pt x="1270" y="1164"/>
                  </a:moveTo>
                  <a:lnTo>
                    <a:pt x="1279" y="1166"/>
                  </a:lnTo>
                  <a:lnTo>
                    <a:pt x="1284" y="1169"/>
                  </a:lnTo>
                  <a:lnTo>
                    <a:pt x="1291" y="1173"/>
                  </a:lnTo>
                  <a:lnTo>
                    <a:pt x="1297" y="1176"/>
                  </a:lnTo>
                  <a:lnTo>
                    <a:pt x="1297" y="1180"/>
                  </a:lnTo>
                  <a:lnTo>
                    <a:pt x="1290" y="1180"/>
                  </a:lnTo>
                  <a:lnTo>
                    <a:pt x="1284" y="1182"/>
                  </a:lnTo>
                  <a:lnTo>
                    <a:pt x="1279" y="1183"/>
                  </a:lnTo>
                  <a:lnTo>
                    <a:pt x="1276" y="1182"/>
                  </a:lnTo>
                  <a:lnTo>
                    <a:pt x="1269" y="1182"/>
                  </a:lnTo>
                  <a:lnTo>
                    <a:pt x="1263" y="1180"/>
                  </a:lnTo>
                  <a:lnTo>
                    <a:pt x="1263" y="1168"/>
                  </a:lnTo>
                  <a:lnTo>
                    <a:pt x="1265" y="1168"/>
                  </a:lnTo>
                  <a:lnTo>
                    <a:pt x="1267" y="1166"/>
                  </a:lnTo>
                  <a:lnTo>
                    <a:pt x="1269" y="1166"/>
                  </a:lnTo>
                  <a:lnTo>
                    <a:pt x="1269" y="1166"/>
                  </a:lnTo>
                  <a:lnTo>
                    <a:pt x="1270" y="1164"/>
                  </a:lnTo>
                  <a:close/>
                  <a:moveTo>
                    <a:pt x="1331" y="1148"/>
                  </a:moveTo>
                  <a:lnTo>
                    <a:pt x="1352" y="1150"/>
                  </a:lnTo>
                  <a:lnTo>
                    <a:pt x="1370" y="1154"/>
                  </a:lnTo>
                  <a:lnTo>
                    <a:pt x="1384" y="1159"/>
                  </a:lnTo>
                  <a:lnTo>
                    <a:pt x="1401" y="1164"/>
                  </a:lnTo>
                  <a:lnTo>
                    <a:pt x="1401" y="1173"/>
                  </a:lnTo>
                  <a:lnTo>
                    <a:pt x="1394" y="1173"/>
                  </a:lnTo>
                  <a:lnTo>
                    <a:pt x="1391" y="1175"/>
                  </a:lnTo>
                  <a:lnTo>
                    <a:pt x="1386" y="1176"/>
                  </a:lnTo>
                  <a:lnTo>
                    <a:pt x="1382" y="1178"/>
                  </a:lnTo>
                  <a:lnTo>
                    <a:pt x="1379" y="1180"/>
                  </a:lnTo>
                  <a:lnTo>
                    <a:pt x="1373" y="1180"/>
                  </a:lnTo>
                  <a:lnTo>
                    <a:pt x="1373" y="1178"/>
                  </a:lnTo>
                  <a:lnTo>
                    <a:pt x="1373" y="1176"/>
                  </a:lnTo>
                  <a:lnTo>
                    <a:pt x="1372" y="1175"/>
                  </a:lnTo>
                  <a:lnTo>
                    <a:pt x="1370" y="1173"/>
                  </a:lnTo>
                  <a:lnTo>
                    <a:pt x="1368" y="1171"/>
                  </a:lnTo>
                  <a:lnTo>
                    <a:pt x="1366" y="1173"/>
                  </a:lnTo>
                  <a:lnTo>
                    <a:pt x="1363" y="1183"/>
                  </a:lnTo>
                  <a:lnTo>
                    <a:pt x="1358" y="1183"/>
                  </a:lnTo>
                  <a:lnTo>
                    <a:pt x="1345" y="1182"/>
                  </a:lnTo>
                  <a:lnTo>
                    <a:pt x="1331" y="1180"/>
                  </a:lnTo>
                  <a:lnTo>
                    <a:pt x="1321" y="1180"/>
                  </a:lnTo>
                  <a:lnTo>
                    <a:pt x="1316" y="1168"/>
                  </a:lnTo>
                  <a:lnTo>
                    <a:pt x="1325" y="1168"/>
                  </a:lnTo>
                  <a:lnTo>
                    <a:pt x="1331" y="1168"/>
                  </a:lnTo>
                  <a:lnTo>
                    <a:pt x="1338" y="1166"/>
                  </a:lnTo>
                  <a:lnTo>
                    <a:pt x="1344" y="1164"/>
                  </a:lnTo>
                  <a:lnTo>
                    <a:pt x="1340" y="1162"/>
                  </a:lnTo>
                  <a:lnTo>
                    <a:pt x="1337" y="1159"/>
                  </a:lnTo>
                  <a:lnTo>
                    <a:pt x="1335" y="1157"/>
                  </a:lnTo>
                  <a:lnTo>
                    <a:pt x="1333" y="1154"/>
                  </a:lnTo>
                  <a:lnTo>
                    <a:pt x="1331" y="1148"/>
                  </a:lnTo>
                  <a:close/>
                  <a:moveTo>
                    <a:pt x="211" y="1110"/>
                  </a:moveTo>
                  <a:lnTo>
                    <a:pt x="227" y="1115"/>
                  </a:lnTo>
                  <a:lnTo>
                    <a:pt x="239" y="1122"/>
                  </a:lnTo>
                  <a:lnTo>
                    <a:pt x="253" y="1129"/>
                  </a:lnTo>
                  <a:lnTo>
                    <a:pt x="253" y="1133"/>
                  </a:lnTo>
                  <a:lnTo>
                    <a:pt x="249" y="1133"/>
                  </a:lnTo>
                  <a:lnTo>
                    <a:pt x="237" y="1141"/>
                  </a:lnTo>
                  <a:lnTo>
                    <a:pt x="225" y="1143"/>
                  </a:lnTo>
                  <a:lnTo>
                    <a:pt x="214" y="1145"/>
                  </a:lnTo>
                  <a:lnTo>
                    <a:pt x="202" y="1148"/>
                  </a:lnTo>
                  <a:lnTo>
                    <a:pt x="202" y="1145"/>
                  </a:lnTo>
                  <a:lnTo>
                    <a:pt x="199" y="1145"/>
                  </a:lnTo>
                  <a:lnTo>
                    <a:pt x="202" y="1136"/>
                  </a:lnTo>
                  <a:lnTo>
                    <a:pt x="202" y="1127"/>
                  </a:lnTo>
                  <a:lnTo>
                    <a:pt x="202" y="1115"/>
                  </a:lnTo>
                  <a:lnTo>
                    <a:pt x="206" y="1113"/>
                  </a:lnTo>
                  <a:lnTo>
                    <a:pt x="207" y="1113"/>
                  </a:lnTo>
                  <a:lnTo>
                    <a:pt x="207" y="1112"/>
                  </a:lnTo>
                  <a:lnTo>
                    <a:pt x="209" y="1112"/>
                  </a:lnTo>
                  <a:lnTo>
                    <a:pt x="211" y="1110"/>
                  </a:lnTo>
                  <a:close/>
                  <a:moveTo>
                    <a:pt x="1209" y="1099"/>
                  </a:moveTo>
                  <a:lnTo>
                    <a:pt x="1237" y="1105"/>
                  </a:lnTo>
                  <a:lnTo>
                    <a:pt x="1262" y="1113"/>
                  </a:lnTo>
                  <a:lnTo>
                    <a:pt x="1281" y="1122"/>
                  </a:lnTo>
                  <a:lnTo>
                    <a:pt x="1300" y="1131"/>
                  </a:lnTo>
                  <a:lnTo>
                    <a:pt x="1321" y="1141"/>
                  </a:lnTo>
                  <a:lnTo>
                    <a:pt x="1321" y="1148"/>
                  </a:lnTo>
                  <a:lnTo>
                    <a:pt x="1312" y="1148"/>
                  </a:lnTo>
                  <a:lnTo>
                    <a:pt x="1302" y="1152"/>
                  </a:lnTo>
                  <a:lnTo>
                    <a:pt x="1290" y="1155"/>
                  </a:lnTo>
                  <a:lnTo>
                    <a:pt x="1277" y="1157"/>
                  </a:lnTo>
                  <a:lnTo>
                    <a:pt x="1279" y="1154"/>
                  </a:lnTo>
                  <a:lnTo>
                    <a:pt x="1279" y="1150"/>
                  </a:lnTo>
                  <a:lnTo>
                    <a:pt x="1279" y="1148"/>
                  </a:lnTo>
                  <a:lnTo>
                    <a:pt x="1279" y="1147"/>
                  </a:lnTo>
                  <a:lnTo>
                    <a:pt x="1279" y="1145"/>
                  </a:lnTo>
                  <a:lnTo>
                    <a:pt x="1277" y="1141"/>
                  </a:lnTo>
                  <a:lnTo>
                    <a:pt x="1251" y="1134"/>
                  </a:lnTo>
                  <a:lnTo>
                    <a:pt x="1227" y="1122"/>
                  </a:lnTo>
                  <a:lnTo>
                    <a:pt x="1201" y="1110"/>
                  </a:lnTo>
                  <a:lnTo>
                    <a:pt x="1195" y="1115"/>
                  </a:lnTo>
                  <a:lnTo>
                    <a:pt x="1192" y="1120"/>
                  </a:lnTo>
                  <a:lnTo>
                    <a:pt x="1187" y="1126"/>
                  </a:lnTo>
                  <a:lnTo>
                    <a:pt x="1181" y="1124"/>
                  </a:lnTo>
                  <a:lnTo>
                    <a:pt x="1174" y="1120"/>
                  </a:lnTo>
                  <a:lnTo>
                    <a:pt x="1171" y="1119"/>
                  </a:lnTo>
                  <a:lnTo>
                    <a:pt x="1178" y="1119"/>
                  </a:lnTo>
                  <a:lnTo>
                    <a:pt x="1183" y="1112"/>
                  </a:lnTo>
                  <a:lnTo>
                    <a:pt x="1188" y="1108"/>
                  </a:lnTo>
                  <a:lnTo>
                    <a:pt x="1194" y="1103"/>
                  </a:lnTo>
                  <a:lnTo>
                    <a:pt x="1199" y="1103"/>
                  </a:lnTo>
                  <a:lnTo>
                    <a:pt x="1202" y="1101"/>
                  </a:lnTo>
                  <a:lnTo>
                    <a:pt x="1206" y="1101"/>
                  </a:lnTo>
                  <a:lnTo>
                    <a:pt x="1209" y="1099"/>
                  </a:lnTo>
                  <a:close/>
                  <a:moveTo>
                    <a:pt x="188" y="1091"/>
                  </a:moveTo>
                  <a:lnTo>
                    <a:pt x="202" y="1096"/>
                  </a:lnTo>
                  <a:lnTo>
                    <a:pt x="202" y="1099"/>
                  </a:lnTo>
                  <a:lnTo>
                    <a:pt x="199" y="1099"/>
                  </a:lnTo>
                  <a:lnTo>
                    <a:pt x="188" y="1103"/>
                  </a:lnTo>
                  <a:lnTo>
                    <a:pt x="178" y="1103"/>
                  </a:lnTo>
                  <a:lnTo>
                    <a:pt x="169" y="1103"/>
                  </a:lnTo>
                  <a:lnTo>
                    <a:pt x="169" y="1096"/>
                  </a:lnTo>
                  <a:lnTo>
                    <a:pt x="174" y="1094"/>
                  </a:lnTo>
                  <a:lnTo>
                    <a:pt x="179" y="1094"/>
                  </a:lnTo>
                  <a:lnTo>
                    <a:pt x="183" y="1093"/>
                  </a:lnTo>
                  <a:lnTo>
                    <a:pt x="188" y="1091"/>
                  </a:lnTo>
                  <a:close/>
                  <a:moveTo>
                    <a:pt x="111" y="1075"/>
                  </a:moveTo>
                  <a:lnTo>
                    <a:pt x="117" y="1077"/>
                  </a:lnTo>
                  <a:lnTo>
                    <a:pt x="124" y="1077"/>
                  </a:lnTo>
                  <a:lnTo>
                    <a:pt x="127" y="1077"/>
                  </a:lnTo>
                  <a:lnTo>
                    <a:pt x="132" y="1079"/>
                  </a:lnTo>
                  <a:lnTo>
                    <a:pt x="138" y="1080"/>
                  </a:lnTo>
                  <a:lnTo>
                    <a:pt x="138" y="1087"/>
                  </a:lnTo>
                  <a:lnTo>
                    <a:pt x="134" y="1087"/>
                  </a:lnTo>
                  <a:lnTo>
                    <a:pt x="129" y="1089"/>
                  </a:lnTo>
                  <a:lnTo>
                    <a:pt x="124" y="1091"/>
                  </a:lnTo>
                  <a:lnTo>
                    <a:pt x="118" y="1091"/>
                  </a:lnTo>
                  <a:lnTo>
                    <a:pt x="111" y="1091"/>
                  </a:lnTo>
                  <a:lnTo>
                    <a:pt x="111" y="1075"/>
                  </a:lnTo>
                  <a:close/>
                  <a:moveTo>
                    <a:pt x="1263" y="1072"/>
                  </a:moveTo>
                  <a:lnTo>
                    <a:pt x="1269" y="1075"/>
                  </a:lnTo>
                  <a:lnTo>
                    <a:pt x="1272" y="1079"/>
                  </a:lnTo>
                  <a:lnTo>
                    <a:pt x="1276" y="1082"/>
                  </a:lnTo>
                  <a:lnTo>
                    <a:pt x="1277" y="1087"/>
                  </a:lnTo>
                  <a:lnTo>
                    <a:pt x="1277" y="1096"/>
                  </a:lnTo>
                  <a:lnTo>
                    <a:pt x="1270" y="1096"/>
                  </a:lnTo>
                  <a:lnTo>
                    <a:pt x="1269" y="1091"/>
                  </a:lnTo>
                  <a:lnTo>
                    <a:pt x="1267" y="1089"/>
                  </a:lnTo>
                  <a:lnTo>
                    <a:pt x="1265" y="1086"/>
                  </a:lnTo>
                  <a:lnTo>
                    <a:pt x="1263" y="1082"/>
                  </a:lnTo>
                  <a:lnTo>
                    <a:pt x="1263" y="1079"/>
                  </a:lnTo>
                  <a:lnTo>
                    <a:pt x="1263" y="1072"/>
                  </a:lnTo>
                  <a:close/>
                  <a:moveTo>
                    <a:pt x="1255" y="1049"/>
                  </a:moveTo>
                  <a:lnTo>
                    <a:pt x="1277" y="1049"/>
                  </a:lnTo>
                  <a:lnTo>
                    <a:pt x="1279" y="1052"/>
                  </a:lnTo>
                  <a:lnTo>
                    <a:pt x="1283" y="1054"/>
                  </a:lnTo>
                  <a:lnTo>
                    <a:pt x="1283" y="1056"/>
                  </a:lnTo>
                  <a:lnTo>
                    <a:pt x="1284" y="1058"/>
                  </a:lnTo>
                  <a:lnTo>
                    <a:pt x="1284" y="1059"/>
                  </a:lnTo>
                  <a:lnTo>
                    <a:pt x="1283" y="1061"/>
                  </a:lnTo>
                  <a:lnTo>
                    <a:pt x="1283" y="1065"/>
                  </a:lnTo>
                  <a:lnTo>
                    <a:pt x="1277" y="1061"/>
                  </a:lnTo>
                  <a:lnTo>
                    <a:pt x="1272" y="1059"/>
                  </a:lnTo>
                  <a:lnTo>
                    <a:pt x="1267" y="1059"/>
                  </a:lnTo>
                  <a:lnTo>
                    <a:pt x="1263" y="1058"/>
                  </a:lnTo>
                  <a:lnTo>
                    <a:pt x="1260" y="1058"/>
                  </a:lnTo>
                  <a:lnTo>
                    <a:pt x="1256" y="1056"/>
                  </a:lnTo>
                  <a:lnTo>
                    <a:pt x="1255" y="1052"/>
                  </a:lnTo>
                  <a:lnTo>
                    <a:pt x="1255" y="1049"/>
                  </a:lnTo>
                  <a:close/>
                  <a:moveTo>
                    <a:pt x="1328" y="722"/>
                  </a:moveTo>
                  <a:lnTo>
                    <a:pt x="1326" y="726"/>
                  </a:lnTo>
                  <a:lnTo>
                    <a:pt x="1323" y="729"/>
                  </a:lnTo>
                  <a:lnTo>
                    <a:pt x="1321" y="731"/>
                  </a:lnTo>
                  <a:lnTo>
                    <a:pt x="1319" y="733"/>
                  </a:lnTo>
                  <a:lnTo>
                    <a:pt x="1319" y="735"/>
                  </a:lnTo>
                  <a:lnTo>
                    <a:pt x="1321" y="736"/>
                  </a:lnTo>
                  <a:lnTo>
                    <a:pt x="1325" y="738"/>
                  </a:lnTo>
                  <a:lnTo>
                    <a:pt x="1326" y="733"/>
                  </a:lnTo>
                  <a:lnTo>
                    <a:pt x="1326" y="731"/>
                  </a:lnTo>
                  <a:lnTo>
                    <a:pt x="1328" y="728"/>
                  </a:lnTo>
                  <a:lnTo>
                    <a:pt x="1330" y="726"/>
                  </a:lnTo>
                  <a:lnTo>
                    <a:pt x="1331" y="722"/>
                  </a:lnTo>
                  <a:lnTo>
                    <a:pt x="1328" y="722"/>
                  </a:lnTo>
                  <a:close/>
                  <a:moveTo>
                    <a:pt x="1501" y="691"/>
                  </a:moveTo>
                  <a:lnTo>
                    <a:pt x="1504" y="700"/>
                  </a:lnTo>
                  <a:lnTo>
                    <a:pt x="1506" y="712"/>
                  </a:lnTo>
                  <a:lnTo>
                    <a:pt x="1508" y="722"/>
                  </a:lnTo>
                  <a:lnTo>
                    <a:pt x="1506" y="724"/>
                  </a:lnTo>
                  <a:lnTo>
                    <a:pt x="1504" y="724"/>
                  </a:lnTo>
                  <a:lnTo>
                    <a:pt x="1503" y="724"/>
                  </a:lnTo>
                  <a:lnTo>
                    <a:pt x="1503" y="726"/>
                  </a:lnTo>
                  <a:lnTo>
                    <a:pt x="1501" y="726"/>
                  </a:lnTo>
                  <a:lnTo>
                    <a:pt x="1494" y="726"/>
                  </a:lnTo>
                  <a:lnTo>
                    <a:pt x="1492" y="724"/>
                  </a:lnTo>
                  <a:lnTo>
                    <a:pt x="1492" y="722"/>
                  </a:lnTo>
                  <a:lnTo>
                    <a:pt x="1492" y="721"/>
                  </a:lnTo>
                  <a:lnTo>
                    <a:pt x="1490" y="721"/>
                  </a:lnTo>
                  <a:lnTo>
                    <a:pt x="1489" y="719"/>
                  </a:lnTo>
                  <a:lnTo>
                    <a:pt x="1501" y="691"/>
                  </a:lnTo>
                  <a:close/>
                  <a:moveTo>
                    <a:pt x="1113" y="658"/>
                  </a:moveTo>
                  <a:lnTo>
                    <a:pt x="1105" y="670"/>
                  </a:lnTo>
                  <a:lnTo>
                    <a:pt x="1096" y="681"/>
                  </a:lnTo>
                  <a:lnTo>
                    <a:pt x="1091" y="696"/>
                  </a:lnTo>
                  <a:lnTo>
                    <a:pt x="1101" y="695"/>
                  </a:lnTo>
                  <a:lnTo>
                    <a:pt x="1108" y="698"/>
                  </a:lnTo>
                  <a:lnTo>
                    <a:pt x="1113" y="703"/>
                  </a:lnTo>
                  <a:lnTo>
                    <a:pt x="1120" y="712"/>
                  </a:lnTo>
                  <a:lnTo>
                    <a:pt x="1122" y="705"/>
                  </a:lnTo>
                  <a:lnTo>
                    <a:pt x="1122" y="700"/>
                  </a:lnTo>
                  <a:lnTo>
                    <a:pt x="1124" y="696"/>
                  </a:lnTo>
                  <a:lnTo>
                    <a:pt x="1124" y="691"/>
                  </a:lnTo>
                  <a:lnTo>
                    <a:pt x="1133" y="691"/>
                  </a:lnTo>
                  <a:lnTo>
                    <a:pt x="1138" y="703"/>
                  </a:lnTo>
                  <a:lnTo>
                    <a:pt x="1146" y="707"/>
                  </a:lnTo>
                  <a:lnTo>
                    <a:pt x="1153" y="710"/>
                  </a:lnTo>
                  <a:lnTo>
                    <a:pt x="1160" y="714"/>
                  </a:lnTo>
                  <a:lnTo>
                    <a:pt x="1167" y="722"/>
                  </a:lnTo>
                  <a:lnTo>
                    <a:pt x="1160" y="733"/>
                  </a:lnTo>
                  <a:lnTo>
                    <a:pt x="1152" y="745"/>
                  </a:lnTo>
                  <a:lnTo>
                    <a:pt x="1145" y="761"/>
                  </a:lnTo>
                  <a:lnTo>
                    <a:pt x="1139" y="775"/>
                  </a:lnTo>
                  <a:lnTo>
                    <a:pt x="1139" y="784"/>
                  </a:lnTo>
                  <a:lnTo>
                    <a:pt x="1141" y="789"/>
                  </a:lnTo>
                  <a:lnTo>
                    <a:pt x="1141" y="792"/>
                  </a:lnTo>
                  <a:lnTo>
                    <a:pt x="1143" y="794"/>
                  </a:lnTo>
                  <a:lnTo>
                    <a:pt x="1145" y="796"/>
                  </a:lnTo>
                  <a:lnTo>
                    <a:pt x="1146" y="798"/>
                  </a:lnTo>
                  <a:lnTo>
                    <a:pt x="1152" y="799"/>
                  </a:lnTo>
                  <a:lnTo>
                    <a:pt x="1152" y="796"/>
                  </a:lnTo>
                  <a:lnTo>
                    <a:pt x="1155" y="789"/>
                  </a:lnTo>
                  <a:lnTo>
                    <a:pt x="1160" y="778"/>
                  </a:lnTo>
                  <a:lnTo>
                    <a:pt x="1166" y="764"/>
                  </a:lnTo>
                  <a:lnTo>
                    <a:pt x="1171" y="752"/>
                  </a:lnTo>
                  <a:lnTo>
                    <a:pt x="1176" y="742"/>
                  </a:lnTo>
                  <a:lnTo>
                    <a:pt x="1178" y="735"/>
                  </a:lnTo>
                  <a:lnTo>
                    <a:pt x="1190" y="735"/>
                  </a:lnTo>
                  <a:lnTo>
                    <a:pt x="1192" y="754"/>
                  </a:lnTo>
                  <a:lnTo>
                    <a:pt x="1192" y="771"/>
                  </a:lnTo>
                  <a:lnTo>
                    <a:pt x="1192" y="792"/>
                  </a:lnTo>
                  <a:lnTo>
                    <a:pt x="1194" y="815"/>
                  </a:lnTo>
                  <a:lnTo>
                    <a:pt x="1216" y="818"/>
                  </a:lnTo>
                  <a:lnTo>
                    <a:pt x="1225" y="805"/>
                  </a:lnTo>
                  <a:lnTo>
                    <a:pt x="1241" y="796"/>
                  </a:lnTo>
                  <a:lnTo>
                    <a:pt x="1258" y="787"/>
                  </a:lnTo>
                  <a:lnTo>
                    <a:pt x="1276" y="780"/>
                  </a:lnTo>
                  <a:lnTo>
                    <a:pt x="1293" y="773"/>
                  </a:lnTo>
                  <a:lnTo>
                    <a:pt x="1309" y="764"/>
                  </a:lnTo>
                  <a:lnTo>
                    <a:pt x="1316" y="754"/>
                  </a:lnTo>
                  <a:lnTo>
                    <a:pt x="1312" y="754"/>
                  </a:lnTo>
                  <a:lnTo>
                    <a:pt x="1311" y="750"/>
                  </a:lnTo>
                  <a:lnTo>
                    <a:pt x="1311" y="749"/>
                  </a:lnTo>
                  <a:lnTo>
                    <a:pt x="1309" y="747"/>
                  </a:lnTo>
                  <a:lnTo>
                    <a:pt x="1309" y="747"/>
                  </a:lnTo>
                  <a:lnTo>
                    <a:pt x="1307" y="747"/>
                  </a:lnTo>
                  <a:lnTo>
                    <a:pt x="1305" y="747"/>
                  </a:lnTo>
                  <a:lnTo>
                    <a:pt x="1302" y="745"/>
                  </a:lnTo>
                  <a:lnTo>
                    <a:pt x="1295" y="750"/>
                  </a:lnTo>
                  <a:lnTo>
                    <a:pt x="1283" y="757"/>
                  </a:lnTo>
                  <a:lnTo>
                    <a:pt x="1269" y="768"/>
                  </a:lnTo>
                  <a:lnTo>
                    <a:pt x="1251" y="777"/>
                  </a:lnTo>
                  <a:lnTo>
                    <a:pt x="1235" y="787"/>
                  </a:lnTo>
                  <a:lnTo>
                    <a:pt x="1220" y="794"/>
                  </a:lnTo>
                  <a:lnTo>
                    <a:pt x="1209" y="798"/>
                  </a:lnTo>
                  <a:lnTo>
                    <a:pt x="1206" y="799"/>
                  </a:lnTo>
                  <a:lnTo>
                    <a:pt x="1204" y="798"/>
                  </a:lnTo>
                  <a:lnTo>
                    <a:pt x="1202" y="796"/>
                  </a:lnTo>
                  <a:lnTo>
                    <a:pt x="1202" y="794"/>
                  </a:lnTo>
                  <a:lnTo>
                    <a:pt x="1202" y="792"/>
                  </a:lnTo>
                  <a:lnTo>
                    <a:pt x="1201" y="789"/>
                  </a:lnTo>
                  <a:lnTo>
                    <a:pt x="1206" y="780"/>
                  </a:lnTo>
                  <a:lnTo>
                    <a:pt x="1206" y="773"/>
                  </a:lnTo>
                  <a:lnTo>
                    <a:pt x="1204" y="768"/>
                  </a:lnTo>
                  <a:lnTo>
                    <a:pt x="1202" y="759"/>
                  </a:lnTo>
                  <a:lnTo>
                    <a:pt x="1206" y="749"/>
                  </a:lnTo>
                  <a:lnTo>
                    <a:pt x="1208" y="747"/>
                  </a:lnTo>
                  <a:lnTo>
                    <a:pt x="1209" y="745"/>
                  </a:lnTo>
                  <a:lnTo>
                    <a:pt x="1211" y="743"/>
                  </a:lnTo>
                  <a:lnTo>
                    <a:pt x="1213" y="743"/>
                  </a:lnTo>
                  <a:lnTo>
                    <a:pt x="1215" y="743"/>
                  </a:lnTo>
                  <a:lnTo>
                    <a:pt x="1216" y="742"/>
                  </a:lnTo>
                  <a:lnTo>
                    <a:pt x="1218" y="740"/>
                  </a:lnTo>
                  <a:lnTo>
                    <a:pt x="1218" y="736"/>
                  </a:lnTo>
                  <a:lnTo>
                    <a:pt x="1220" y="731"/>
                  </a:lnTo>
                  <a:lnTo>
                    <a:pt x="1220" y="722"/>
                  </a:lnTo>
                  <a:lnTo>
                    <a:pt x="1211" y="717"/>
                  </a:lnTo>
                  <a:lnTo>
                    <a:pt x="1202" y="715"/>
                  </a:lnTo>
                  <a:lnTo>
                    <a:pt x="1195" y="715"/>
                  </a:lnTo>
                  <a:lnTo>
                    <a:pt x="1187" y="712"/>
                  </a:lnTo>
                  <a:lnTo>
                    <a:pt x="1174" y="703"/>
                  </a:lnTo>
                  <a:lnTo>
                    <a:pt x="1166" y="695"/>
                  </a:lnTo>
                  <a:lnTo>
                    <a:pt x="1160" y="684"/>
                  </a:lnTo>
                  <a:lnTo>
                    <a:pt x="1153" y="674"/>
                  </a:lnTo>
                  <a:lnTo>
                    <a:pt x="1145" y="667"/>
                  </a:lnTo>
                  <a:lnTo>
                    <a:pt x="1131" y="660"/>
                  </a:lnTo>
                  <a:lnTo>
                    <a:pt x="1113" y="658"/>
                  </a:lnTo>
                  <a:close/>
                  <a:moveTo>
                    <a:pt x="1469" y="639"/>
                  </a:moveTo>
                  <a:lnTo>
                    <a:pt x="1482" y="640"/>
                  </a:lnTo>
                  <a:lnTo>
                    <a:pt x="1490" y="642"/>
                  </a:lnTo>
                  <a:lnTo>
                    <a:pt x="1501" y="646"/>
                  </a:lnTo>
                  <a:lnTo>
                    <a:pt x="1501" y="654"/>
                  </a:lnTo>
                  <a:lnTo>
                    <a:pt x="1497" y="654"/>
                  </a:lnTo>
                  <a:lnTo>
                    <a:pt x="1494" y="656"/>
                  </a:lnTo>
                  <a:lnTo>
                    <a:pt x="1490" y="656"/>
                  </a:lnTo>
                  <a:lnTo>
                    <a:pt x="1487" y="656"/>
                  </a:lnTo>
                  <a:lnTo>
                    <a:pt x="1482" y="658"/>
                  </a:lnTo>
                  <a:lnTo>
                    <a:pt x="1478" y="653"/>
                  </a:lnTo>
                  <a:lnTo>
                    <a:pt x="1476" y="651"/>
                  </a:lnTo>
                  <a:lnTo>
                    <a:pt x="1475" y="647"/>
                  </a:lnTo>
                  <a:lnTo>
                    <a:pt x="1473" y="644"/>
                  </a:lnTo>
                  <a:lnTo>
                    <a:pt x="1469" y="639"/>
                  </a:lnTo>
                  <a:close/>
                  <a:moveTo>
                    <a:pt x="1551" y="619"/>
                  </a:moveTo>
                  <a:lnTo>
                    <a:pt x="1562" y="619"/>
                  </a:lnTo>
                  <a:lnTo>
                    <a:pt x="1562" y="633"/>
                  </a:lnTo>
                  <a:lnTo>
                    <a:pt x="1562" y="646"/>
                  </a:lnTo>
                  <a:lnTo>
                    <a:pt x="1564" y="656"/>
                  </a:lnTo>
                  <a:lnTo>
                    <a:pt x="1565" y="668"/>
                  </a:lnTo>
                  <a:lnTo>
                    <a:pt x="1585" y="668"/>
                  </a:lnTo>
                  <a:lnTo>
                    <a:pt x="1585" y="688"/>
                  </a:lnTo>
                  <a:lnTo>
                    <a:pt x="1593" y="688"/>
                  </a:lnTo>
                  <a:lnTo>
                    <a:pt x="1595" y="689"/>
                  </a:lnTo>
                  <a:lnTo>
                    <a:pt x="1597" y="689"/>
                  </a:lnTo>
                  <a:lnTo>
                    <a:pt x="1599" y="689"/>
                  </a:lnTo>
                  <a:lnTo>
                    <a:pt x="1600" y="689"/>
                  </a:lnTo>
                  <a:lnTo>
                    <a:pt x="1602" y="689"/>
                  </a:lnTo>
                  <a:lnTo>
                    <a:pt x="1604" y="691"/>
                  </a:lnTo>
                  <a:lnTo>
                    <a:pt x="1602" y="702"/>
                  </a:lnTo>
                  <a:lnTo>
                    <a:pt x="1599" y="714"/>
                  </a:lnTo>
                  <a:lnTo>
                    <a:pt x="1597" y="726"/>
                  </a:lnTo>
                  <a:lnTo>
                    <a:pt x="1593" y="726"/>
                  </a:lnTo>
                  <a:lnTo>
                    <a:pt x="1592" y="722"/>
                  </a:lnTo>
                  <a:lnTo>
                    <a:pt x="1592" y="721"/>
                  </a:lnTo>
                  <a:lnTo>
                    <a:pt x="1592" y="719"/>
                  </a:lnTo>
                  <a:lnTo>
                    <a:pt x="1590" y="717"/>
                  </a:lnTo>
                  <a:lnTo>
                    <a:pt x="1590" y="715"/>
                  </a:lnTo>
                  <a:lnTo>
                    <a:pt x="1588" y="719"/>
                  </a:lnTo>
                  <a:lnTo>
                    <a:pt x="1586" y="719"/>
                  </a:lnTo>
                  <a:lnTo>
                    <a:pt x="1586" y="721"/>
                  </a:lnTo>
                  <a:lnTo>
                    <a:pt x="1586" y="721"/>
                  </a:lnTo>
                  <a:lnTo>
                    <a:pt x="1586" y="721"/>
                  </a:lnTo>
                  <a:lnTo>
                    <a:pt x="1585" y="721"/>
                  </a:lnTo>
                  <a:lnTo>
                    <a:pt x="1581" y="722"/>
                  </a:lnTo>
                  <a:lnTo>
                    <a:pt x="1581" y="715"/>
                  </a:lnTo>
                  <a:lnTo>
                    <a:pt x="1583" y="714"/>
                  </a:lnTo>
                  <a:lnTo>
                    <a:pt x="1583" y="712"/>
                  </a:lnTo>
                  <a:lnTo>
                    <a:pt x="1585" y="710"/>
                  </a:lnTo>
                  <a:lnTo>
                    <a:pt x="1585" y="707"/>
                  </a:lnTo>
                  <a:lnTo>
                    <a:pt x="1585" y="703"/>
                  </a:lnTo>
                  <a:lnTo>
                    <a:pt x="1581" y="703"/>
                  </a:lnTo>
                  <a:lnTo>
                    <a:pt x="1574" y="710"/>
                  </a:lnTo>
                  <a:lnTo>
                    <a:pt x="1567" y="717"/>
                  </a:lnTo>
                  <a:lnTo>
                    <a:pt x="1558" y="722"/>
                  </a:lnTo>
                  <a:lnTo>
                    <a:pt x="1558" y="717"/>
                  </a:lnTo>
                  <a:lnTo>
                    <a:pt x="1558" y="712"/>
                  </a:lnTo>
                  <a:lnTo>
                    <a:pt x="1558" y="710"/>
                  </a:lnTo>
                  <a:lnTo>
                    <a:pt x="1557" y="709"/>
                  </a:lnTo>
                  <a:lnTo>
                    <a:pt x="1553" y="707"/>
                  </a:lnTo>
                  <a:lnTo>
                    <a:pt x="1548" y="707"/>
                  </a:lnTo>
                  <a:lnTo>
                    <a:pt x="1539" y="707"/>
                  </a:lnTo>
                  <a:lnTo>
                    <a:pt x="1536" y="707"/>
                  </a:lnTo>
                  <a:lnTo>
                    <a:pt x="1532" y="707"/>
                  </a:lnTo>
                  <a:lnTo>
                    <a:pt x="1527" y="705"/>
                  </a:lnTo>
                  <a:lnTo>
                    <a:pt x="1522" y="705"/>
                  </a:lnTo>
                  <a:lnTo>
                    <a:pt x="1517" y="703"/>
                  </a:lnTo>
                  <a:lnTo>
                    <a:pt x="1513" y="700"/>
                  </a:lnTo>
                  <a:lnTo>
                    <a:pt x="1523" y="686"/>
                  </a:lnTo>
                  <a:lnTo>
                    <a:pt x="1534" y="665"/>
                  </a:lnTo>
                  <a:lnTo>
                    <a:pt x="1541" y="642"/>
                  </a:lnTo>
                  <a:lnTo>
                    <a:pt x="1551" y="619"/>
                  </a:lnTo>
                  <a:close/>
                  <a:moveTo>
                    <a:pt x="1220" y="558"/>
                  </a:moveTo>
                  <a:lnTo>
                    <a:pt x="1235" y="558"/>
                  </a:lnTo>
                  <a:lnTo>
                    <a:pt x="1235" y="565"/>
                  </a:lnTo>
                  <a:lnTo>
                    <a:pt x="1232" y="565"/>
                  </a:lnTo>
                  <a:lnTo>
                    <a:pt x="1230" y="567"/>
                  </a:lnTo>
                  <a:lnTo>
                    <a:pt x="1229" y="567"/>
                  </a:lnTo>
                  <a:lnTo>
                    <a:pt x="1227" y="567"/>
                  </a:lnTo>
                  <a:lnTo>
                    <a:pt x="1225" y="569"/>
                  </a:lnTo>
                  <a:lnTo>
                    <a:pt x="1220" y="569"/>
                  </a:lnTo>
                  <a:lnTo>
                    <a:pt x="1220" y="558"/>
                  </a:lnTo>
                  <a:close/>
                  <a:moveTo>
                    <a:pt x="515" y="550"/>
                  </a:moveTo>
                  <a:lnTo>
                    <a:pt x="522" y="550"/>
                  </a:lnTo>
                  <a:lnTo>
                    <a:pt x="525" y="551"/>
                  </a:lnTo>
                  <a:lnTo>
                    <a:pt x="529" y="553"/>
                  </a:lnTo>
                  <a:lnTo>
                    <a:pt x="534" y="553"/>
                  </a:lnTo>
                  <a:lnTo>
                    <a:pt x="541" y="553"/>
                  </a:lnTo>
                  <a:lnTo>
                    <a:pt x="543" y="567"/>
                  </a:lnTo>
                  <a:lnTo>
                    <a:pt x="546" y="578"/>
                  </a:lnTo>
                  <a:lnTo>
                    <a:pt x="548" y="592"/>
                  </a:lnTo>
                  <a:lnTo>
                    <a:pt x="541" y="592"/>
                  </a:lnTo>
                  <a:lnTo>
                    <a:pt x="537" y="586"/>
                  </a:lnTo>
                  <a:lnTo>
                    <a:pt x="534" y="583"/>
                  </a:lnTo>
                  <a:lnTo>
                    <a:pt x="529" y="579"/>
                  </a:lnTo>
                  <a:lnTo>
                    <a:pt x="525" y="576"/>
                  </a:lnTo>
                  <a:lnTo>
                    <a:pt x="522" y="571"/>
                  </a:lnTo>
                  <a:lnTo>
                    <a:pt x="518" y="565"/>
                  </a:lnTo>
                  <a:lnTo>
                    <a:pt x="516" y="562"/>
                  </a:lnTo>
                  <a:lnTo>
                    <a:pt x="515" y="558"/>
                  </a:lnTo>
                  <a:lnTo>
                    <a:pt x="515" y="555"/>
                  </a:lnTo>
                  <a:lnTo>
                    <a:pt x="515" y="550"/>
                  </a:lnTo>
                  <a:close/>
                  <a:moveTo>
                    <a:pt x="246" y="454"/>
                  </a:moveTo>
                  <a:lnTo>
                    <a:pt x="251" y="462"/>
                  </a:lnTo>
                  <a:lnTo>
                    <a:pt x="251" y="469"/>
                  </a:lnTo>
                  <a:lnTo>
                    <a:pt x="246" y="478"/>
                  </a:lnTo>
                  <a:lnTo>
                    <a:pt x="239" y="483"/>
                  </a:lnTo>
                  <a:lnTo>
                    <a:pt x="232" y="487"/>
                  </a:lnTo>
                  <a:lnTo>
                    <a:pt x="230" y="489"/>
                  </a:lnTo>
                  <a:lnTo>
                    <a:pt x="227" y="485"/>
                  </a:lnTo>
                  <a:lnTo>
                    <a:pt x="225" y="482"/>
                  </a:lnTo>
                  <a:lnTo>
                    <a:pt x="223" y="476"/>
                  </a:lnTo>
                  <a:lnTo>
                    <a:pt x="223" y="471"/>
                  </a:lnTo>
                  <a:lnTo>
                    <a:pt x="221" y="466"/>
                  </a:lnTo>
                  <a:lnTo>
                    <a:pt x="234" y="461"/>
                  </a:lnTo>
                  <a:lnTo>
                    <a:pt x="237" y="459"/>
                  </a:lnTo>
                  <a:lnTo>
                    <a:pt x="242" y="457"/>
                  </a:lnTo>
                  <a:lnTo>
                    <a:pt x="246" y="454"/>
                  </a:lnTo>
                  <a:close/>
                  <a:moveTo>
                    <a:pt x="29" y="386"/>
                  </a:moveTo>
                  <a:lnTo>
                    <a:pt x="49" y="386"/>
                  </a:lnTo>
                  <a:lnTo>
                    <a:pt x="49" y="393"/>
                  </a:lnTo>
                  <a:lnTo>
                    <a:pt x="45" y="393"/>
                  </a:lnTo>
                  <a:lnTo>
                    <a:pt x="45" y="396"/>
                  </a:lnTo>
                  <a:lnTo>
                    <a:pt x="40" y="394"/>
                  </a:lnTo>
                  <a:lnTo>
                    <a:pt x="36" y="391"/>
                  </a:lnTo>
                  <a:lnTo>
                    <a:pt x="33" y="389"/>
                  </a:lnTo>
                  <a:lnTo>
                    <a:pt x="29" y="386"/>
                  </a:lnTo>
                  <a:close/>
                  <a:moveTo>
                    <a:pt x="1239" y="331"/>
                  </a:moveTo>
                  <a:lnTo>
                    <a:pt x="1244" y="335"/>
                  </a:lnTo>
                  <a:lnTo>
                    <a:pt x="1249" y="340"/>
                  </a:lnTo>
                  <a:lnTo>
                    <a:pt x="1253" y="347"/>
                  </a:lnTo>
                  <a:lnTo>
                    <a:pt x="1255" y="354"/>
                  </a:lnTo>
                  <a:lnTo>
                    <a:pt x="1251" y="354"/>
                  </a:lnTo>
                  <a:lnTo>
                    <a:pt x="1248" y="356"/>
                  </a:lnTo>
                  <a:lnTo>
                    <a:pt x="1246" y="356"/>
                  </a:lnTo>
                  <a:lnTo>
                    <a:pt x="1241" y="358"/>
                  </a:lnTo>
                  <a:lnTo>
                    <a:pt x="1235" y="358"/>
                  </a:lnTo>
                  <a:lnTo>
                    <a:pt x="1235" y="354"/>
                  </a:lnTo>
                  <a:lnTo>
                    <a:pt x="1234" y="354"/>
                  </a:lnTo>
                  <a:lnTo>
                    <a:pt x="1234" y="352"/>
                  </a:lnTo>
                  <a:lnTo>
                    <a:pt x="1234" y="352"/>
                  </a:lnTo>
                  <a:lnTo>
                    <a:pt x="1232" y="351"/>
                  </a:lnTo>
                  <a:lnTo>
                    <a:pt x="1234" y="347"/>
                  </a:lnTo>
                  <a:lnTo>
                    <a:pt x="1234" y="345"/>
                  </a:lnTo>
                  <a:lnTo>
                    <a:pt x="1234" y="345"/>
                  </a:lnTo>
                  <a:lnTo>
                    <a:pt x="1234" y="344"/>
                  </a:lnTo>
                  <a:lnTo>
                    <a:pt x="1235" y="342"/>
                  </a:lnTo>
                  <a:lnTo>
                    <a:pt x="1239" y="331"/>
                  </a:lnTo>
                  <a:close/>
                  <a:moveTo>
                    <a:pt x="1209" y="319"/>
                  </a:moveTo>
                  <a:lnTo>
                    <a:pt x="1213" y="323"/>
                  </a:lnTo>
                  <a:lnTo>
                    <a:pt x="1215" y="325"/>
                  </a:lnTo>
                  <a:lnTo>
                    <a:pt x="1215" y="326"/>
                  </a:lnTo>
                  <a:lnTo>
                    <a:pt x="1216" y="330"/>
                  </a:lnTo>
                  <a:lnTo>
                    <a:pt x="1216" y="333"/>
                  </a:lnTo>
                  <a:lnTo>
                    <a:pt x="1216" y="338"/>
                  </a:lnTo>
                  <a:lnTo>
                    <a:pt x="1213" y="338"/>
                  </a:lnTo>
                  <a:lnTo>
                    <a:pt x="1213" y="342"/>
                  </a:lnTo>
                  <a:lnTo>
                    <a:pt x="1206" y="340"/>
                  </a:lnTo>
                  <a:lnTo>
                    <a:pt x="1199" y="338"/>
                  </a:lnTo>
                  <a:lnTo>
                    <a:pt x="1194" y="335"/>
                  </a:lnTo>
                  <a:lnTo>
                    <a:pt x="1190" y="335"/>
                  </a:lnTo>
                  <a:lnTo>
                    <a:pt x="1190" y="331"/>
                  </a:lnTo>
                  <a:lnTo>
                    <a:pt x="1197" y="328"/>
                  </a:lnTo>
                  <a:lnTo>
                    <a:pt x="1204" y="325"/>
                  </a:lnTo>
                  <a:lnTo>
                    <a:pt x="1209" y="319"/>
                  </a:lnTo>
                  <a:close/>
                  <a:moveTo>
                    <a:pt x="1286" y="288"/>
                  </a:moveTo>
                  <a:lnTo>
                    <a:pt x="1290" y="290"/>
                  </a:lnTo>
                  <a:lnTo>
                    <a:pt x="1290" y="290"/>
                  </a:lnTo>
                  <a:lnTo>
                    <a:pt x="1291" y="291"/>
                  </a:lnTo>
                  <a:lnTo>
                    <a:pt x="1291" y="291"/>
                  </a:lnTo>
                  <a:lnTo>
                    <a:pt x="1293" y="293"/>
                  </a:lnTo>
                  <a:lnTo>
                    <a:pt x="1297" y="293"/>
                  </a:lnTo>
                  <a:lnTo>
                    <a:pt x="1297" y="295"/>
                  </a:lnTo>
                  <a:lnTo>
                    <a:pt x="1297" y="297"/>
                  </a:lnTo>
                  <a:lnTo>
                    <a:pt x="1295" y="298"/>
                  </a:lnTo>
                  <a:lnTo>
                    <a:pt x="1295" y="298"/>
                  </a:lnTo>
                  <a:lnTo>
                    <a:pt x="1293" y="300"/>
                  </a:lnTo>
                  <a:lnTo>
                    <a:pt x="1291" y="302"/>
                  </a:lnTo>
                  <a:lnTo>
                    <a:pt x="1290" y="302"/>
                  </a:lnTo>
                  <a:lnTo>
                    <a:pt x="1288" y="304"/>
                  </a:lnTo>
                  <a:lnTo>
                    <a:pt x="1286" y="304"/>
                  </a:lnTo>
                  <a:lnTo>
                    <a:pt x="1283" y="304"/>
                  </a:lnTo>
                  <a:lnTo>
                    <a:pt x="1283" y="298"/>
                  </a:lnTo>
                  <a:lnTo>
                    <a:pt x="1283" y="295"/>
                  </a:lnTo>
                  <a:lnTo>
                    <a:pt x="1284" y="293"/>
                  </a:lnTo>
                  <a:lnTo>
                    <a:pt x="1286" y="288"/>
                  </a:lnTo>
                  <a:close/>
                  <a:moveTo>
                    <a:pt x="0" y="269"/>
                  </a:moveTo>
                  <a:lnTo>
                    <a:pt x="17" y="272"/>
                  </a:lnTo>
                  <a:lnTo>
                    <a:pt x="29" y="277"/>
                  </a:lnTo>
                  <a:lnTo>
                    <a:pt x="38" y="288"/>
                  </a:lnTo>
                  <a:lnTo>
                    <a:pt x="35" y="291"/>
                  </a:lnTo>
                  <a:lnTo>
                    <a:pt x="31" y="291"/>
                  </a:lnTo>
                  <a:lnTo>
                    <a:pt x="29" y="293"/>
                  </a:lnTo>
                  <a:lnTo>
                    <a:pt x="28" y="295"/>
                  </a:lnTo>
                  <a:lnTo>
                    <a:pt x="22" y="297"/>
                  </a:lnTo>
                  <a:lnTo>
                    <a:pt x="19" y="293"/>
                  </a:lnTo>
                  <a:lnTo>
                    <a:pt x="14" y="290"/>
                  </a:lnTo>
                  <a:lnTo>
                    <a:pt x="10" y="286"/>
                  </a:lnTo>
                  <a:lnTo>
                    <a:pt x="5" y="284"/>
                  </a:lnTo>
                  <a:lnTo>
                    <a:pt x="3" y="283"/>
                  </a:lnTo>
                  <a:lnTo>
                    <a:pt x="0" y="279"/>
                  </a:lnTo>
                  <a:lnTo>
                    <a:pt x="0" y="276"/>
                  </a:lnTo>
                  <a:lnTo>
                    <a:pt x="0" y="269"/>
                  </a:lnTo>
                  <a:close/>
                  <a:moveTo>
                    <a:pt x="1178" y="227"/>
                  </a:moveTo>
                  <a:lnTo>
                    <a:pt x="1178" y="235"/>
                  </a:lnTo>
                  <a:lnTo>
                    <a:pt x="1180" y="239"/>
                  </a:lnTo>
                  <a:lnTo>
                    <a:pt x="1181" y="242"/>
                  </a:lnTo>
                  <a:lnTo>
                    <a:pt x="1181" y="248"/>
                  </a:lnTo>
                  <a:lnTo>
                    <a:pt x="1181" y="255"/>
                  </a:lnTo>
                  <a:lnTo>
                    <a:pt x="1201" y="255"/>
                  </a:lnTo>
                  <a:lnTo>
                    <a:pt x="1218" y="274"/>
                  </a:lnTo>
                  <a:lnTo>
                    <a:pt x="1235" y="293"/>
                  </a:lnTo>
                  <a:lnTo>
                    <a:pt x="1235" y="295"/>
                  </a:lnTo>
                  <a:lnTo>
                    <a:pt x="1234" y="297"/>
                  </a:lnTo>
                  <a:lnTo>
                    <a:pt x="1234" y="298"/>
                  </a:lnTo>
                  <a:lnTo>
                    <a:pt x="1234" y="298"/>
                  </a:lnTo>
                  <a:lnTo>
                    <a:pt x="1232" y="300"/>
                  </a:lnTo>
                  <a:lnTo>
                    <a:pt x="1229" y="304"/>
                  </a:lnTo>
                  <a:lnTo>
                    <a:pt x="1227" y="305"/>
                  </a:lnTo>
                  <a:lnTo>
                    <a:pt x="1225" y="307"/>
                  </a:lnTo>
                  <a:lnTo>
                    <a:pt x="1223" y="307"/>
                  </a:lnTo>
                  <a:lnTo>
                    <a:pt x="1218" y="307"/>
                  </a:lnTo>
                  <a:lnTo>
                    <a:pt x="1213" y="309"/>
                  </a:lnTo>
                  <a:lnTo>
                    <a:pt x="1213" y="304"/>
                  </a:lnTo>
                  <a:lnTo>
                    <a:pt x="1213" y="298"/>
                  </a:lnTo>
                  <a:lnTo>
                    <a:pt x="1213" y="295"/>
                  </a:lnTo>
                  <a:lnTo>
                    <a:pt x="1213" y="293"/>
                  </a:lnTo>
                  <a:lnTo>
                    <a:pt x="1209" y="290"/>
                  </a:lnTo>
                  <a:lnTo>
                    <a:pt x="1206" y="288"/>
                  </a:lnTo>
                  <a:lnTo>
                    <a:pt x="1201" y="284"/>
                  </a:lnTo>
                  <a:lnTo>
                    <a:pt x="1195" y="298"/>
                  </a:lnTo>
                  <a:lnTo>
                    <a:pt x="1185" y="307"/>
                  </a:lnTo>
                  <a:lnTo>
                    <a:pt x="1171" y="312"/>
                  </a:lnTo>
                  <a:lnTo>
                    <a:pt x="1171" y="307"/>
                  </a:lnTo>
                  <a:lnTo>
                    <a:pt x="1171" y="304"/>
                  </a:lnTo>
                  <a:lnTo>
                    <a:pt x="1173" y="300"/>
                  </a:lnTo>
                  <a:lnTo>
                    <a:pt x="1171" y="297"/>
                  </a:lnTo>
                  <a:lnTo>
                    <a:pt x="1169" y="293"/>
                  </a:lnTo>
                  <a:lnTo>
                    <a:pt x="1167" y="288"/>
                  </a:lnTo>
                  <a:lnTo>
                    <a:pt x="1162" y="286"/>
                  </a:lnTo>
                  <a:lnTo>
                    <a:pt x="1159" y="284"/>
                  </a:lnTo>
                  <a:lnTo>
                    <a:pt x="1155" y="284"/>
                  </a:lnTo>
                  <a:lnTo>
                    <a:pt x="1152" y="283"/>
                  </a:lnTo>
                  <a:lnTo>
                    <a:pt x="1150" y="283"/>
                  </a:lnTo>
                  <a:lnTo>
                    <a:pt x="1146" y="281"/>
                  </a:lnTo>
                  <a:lnTo>
                    <a:pt x="1143" y="277"/>
                  </a:lnTo>
                  <a:lnTo>
                    <a:pt x="1153" y="265"/>
                  </a:lnTo>
                  <a:lnTo>
                    <a:pt x="1160" y="251"/>
                  </a:lnTo>
                  <a:lnTo>
                    <a:pt x="1167" y="237"/>
                  </a:lnTo>
                  <a:lnTo>
                    <a:pt x="1178" y="227"/>
                  </a:lnTo>
                  <a:close/>
                  <a:moveTo>
                    <a:pt x="2150" y="197"/>
                  </a:moveTo>
                  <a:lnTo>
                    <a:pt x="2152" y="201"/>
                  </a:lnTo>
                  <a:lnTo>
                    <a:pt x="2154" y="204"/>
                  </a:lnTo>
                  <a:lnTo>
                    <a:pt x="2155" y="206"/>
                  </a:lnTo>
                  <a:lnTo>
                    <a:pt x="2155" y="209"/>
                  </a:lnTo>
                  <a:lnTo>
                    <a:pt x="2157" y="213"/>
                  </a:lnTo>
                  <a:lnTo>
                    <a:pt x="2157" y="220"/>
                  </a:lnTo>
                  <a:lnTo>
                    <a:pt x="2157" y="225"/>
                  </a:lnTo>
                  <a:lnTo>
                    <a:pt x="2159" y="239"/>
                  </a:lnTo>
                  <a:lnTo>
                    <a:pt x="2161" y="255"/>
                  </a:lnTo>
                  <a:lnTo>
                    <a:pt x="2161" y="269"/>
                  </a:lnTo>
                  <a:lnTo>
                    <a:pt x="2141" y="279"/>
                  </a:lnTo>
                  <a:lnTo>
                    <a:pt x="2119" y="288"/>
                  </a:lnTo>
                  <a:lnTo>
                    <a:pt x="2098" y="298"/>
                  </a:lnTo>
                  <a:lnTo>
                    <a:pt x="2080" y="312"/>
                  </a:lnTo>
                  <a:lnTo>
                    <a:pt x="2075" y="309"/>
                  </a:lnTo>
                  <a:lnTo>
                    <a:pt x="2066" y="305"/>
                  </a:lnTo>
                  <a:lnTo>
                    <a:pt x="2054" y="298"/>
                  </a:lnTo>
                  <a:lnTo>
                    <a:pt x="2044" y="293"/>
                  </a:lnTo>
                  <a:lnTo>
                    <a:pt x="2035" y="288"/>
                  </a:lnTo>
                  <a:lnTo>
                    <a:pt x="2031" y="284"/>
                  </a:lnTo>
                  <a:lnTo>
                    <a:pt x="2033" y="283"/>
                  </a:lnTo>
                  <a:lnTo>
                    <a:pt x="2035" y="281"/>
                  </a:lnTo>
                  <a:lnTo>
                    <a:pt x="2035" y="281"/>
                  </a:lnTo>
                  <a:lnTo>
                    <a:pt x="2037" y="279"/>
                  </a:lnTo>
                  <a:lnTo>
                    <a:pt x="2037" y="277"/>
                  </a:lnTo>
                  <a:lnTo>
                    <a:pt x="2038" y="274"/>
                  </a:lnTo>
                  <a:lnTo>
                    <a:pt x="2033" y="270"/>
                  </a:lnTo>
                  <a:lnTo>
                    <a:pt x="2026" y="269"/>
                  </a:lnTo>
                  <a:lnTo>
                    <a:pt x="2021" y="265"/>
                  </a:lnTo>
                  <a:lnTo>
                    <a:pt x="2016" y="262"/>
                  </a:lnTo>
                  <a:lnTo>
                    <a:pt x="2019" y="262"/>
                  </a:lnTo>
                  <a:lnTo>
                    <a:pt x="2023" y="258"/>
                  </a:lnTo>
                  <a:lnTo>
                    <a:pt x="2024" y="256"/>
                  </a:lnTo>
                  <a:lnTo>
                    <a:pt x="2026" y="256"/>
                  </a:lnTo>
                  <a:lnTo>
                    <a:pt x="2028" y="255"/>
                  </a:lnTo>
                  <a:lnTo>
                    <a:pt x="2033" y="255"/>
                  </a:lnTo>
                  <a:lnTo>
                    <a:pt x="2038" y="255"/>
                  </a:lnTo>
                  <a:lnTo>
                    <a:pt x="2038" y="242"/>
                  </a:lnTo>
                  <a:lnTo>
                    <a:pt x="2012" y="242"/>
                  </a:lnTo>
                  <a:lnTo>
                    <a:pt x="2007" y="232"/>
                  </a:lnTo>
                  <a:lnTo>
                    <a:pt x="2016" y="225"/>
                  </a:lnTo>
                  <a:lnTo>
                    <a:pt x="2023" y="218"/>
                  </a:lnTo>
                  <a:lnTo>
                    <a:pt x="2031" y="215"/>
                  </a:lnTo>
                  <a:lnTo>
                    <a:pt x="2045" y="211"/>
                  </a:lnTo>
                  <a:lnTo>
                    <a:pt x="2051" y="216"/>
                  </a:lnTo>
                  <a:lnTo>
                    <a:pt x="2054" y="222"/>
                  </a:lnTo>
                  <a:lnTo>
                    <a:pt x="2058" y="225"/>
                  </a:lnTo>
                  <a:lnTo>
                    <a:pt x="2061" y="232"/>
                  </a:lnTo>
                  <a:lnTo>
                    <a:pt x="2072" y="223"/>
                  </a:lnTo>
                  <a:lnTo>
                    <a:pt x="2082" y="216"/>
                  </a:lnTo>
                  <a:lnTo>
                    <a:pt x="2096" y="211"/>
                  </a:lnTo>
                  <a:lnTo>
                    <a:pt x="2098" y="216"/>
                  </a:lnTo>
                  <a:lnTo>
                    <a:pt x="2101" y="218"/>
                  </a:lnTo>
                  <a:lnTo>
                    <a:pt x="2101" y="220"/>
                  </a:lnTo>
                  <a:lnTo>
                    <a:pt x="2103" y="220"/>
                  </a:lnTo>
                  <a:lnTo>
                    <a:pt x="2105" y="220"/>
                  </a:lnTo>
                  <a:lnTo>
                    <a:pt x="2108" y="220"/>
                  </a:lnTo>
                  <a:lnTo>
                    <a:pt x="2117" y="215"/>
                  </a:lnTo>
                  <a:lnTo>
                    <a:pt x="2122" y="209"/>
                  </a:lnTo>
                  <a:lnTo>
                    <a:pt x="2129" y="204"/>
                  </a:lnTo>
                  <a:lnTo>
                    <a:pt x="2136" y="199"/>
                  </a:lnTo>
                  <a:lnTo>
                    <a:pt x="2150" y="197"/>
                  </a:lnTo>
                  <a:close/>
                  <a:moveTo>
                    <a:pt x="1302" y="134"/>
                  </a:moveTo>
                  <a:lnTo>
                    <a:pt x="1305" y="136"/>
                  </a:lnTo>
                  <a:lnTo>
                    <a:pt x="1307" y="138"/>
                  </a:lnTo>
                  <a:lnTo>
                    <a:pt x="1309" y="138"/>
                  </a:lnTo>
                  <a:lnTo>
                    <a:pt x="1311" y="139"/>
                  </a:lnTo>
                  <a:lnTo>
                    <a:pt x="1311" y="141"/>
                  </a:lnTo>
                  <a:lnTo>
                    <a:pt x="1311" y="143"/>
                  </a:lnTo>
                  <a:lnTo>
                    <a:pt x="1312" y="146"/>
                  </a:lnTo>
                  <a:lnTo>
                    <a:pt x="1316" y="152"/>
                  </a:lnTo>
                  <a:lnTo>
                    <a:pt x="1318" y="157"/>
                  </a:lnTo>
                  <a:lnTo>
                    <a:pt x="1319" y="162"/>
                  </a:lnTo>
                  <a:lnTo>
                    <a:pt x="1321" y="169"/>
                  </a:lnTo>
                  <a:lnTo>
                    <a:pt x="1316" y="171"/>
                  </a:lnTo>
                  <a:lnTo>
                    <a:pt x="1311" y="173"/>
                  </a:lnTo>
                  <a:lnTo>
                    <a:pt x="1305" y="173"/>
                  </a:lnTo>
                  <a:lnTo>
                    <a:pt x="1297" y="174"/>
                  </a:lnTo>
                  <a:lnTo>
                    <a:pt x="1295" y="166"/>
                  </a:lnTo>
                  <a:lnTo>
                    <a:pt x="1293" y="157"/>
                  </a:lnTo>
                  <a:lnTo>
                    <a:pt x="1293" y="146"/>
                  </a:lnTo>
                  <a:lnTo>
                    <a:pt x="1297" y="143"/>
                  </a:lnTo>
                  <a:lnTo>
                    <a:pt x="1298" y="139"/>
                  </a:lnTo>
                  <a:lnTo>
                    <a:pt x="1302" y="134"/>
                  </a:lnTo>
                  <a:close/>
                  <a:moveTo>
                    <a:pt x="1604" y="105"/>
                  </a:moveTo>
                  <a:lnTo>
                    <a:pt x="1611" y="108"/>
                  </a:lnTo>
                  <a:lnTo>
                    <a:pt x="1618" y="112"/>
                  </a:lnTo>
                  <a:lnTo>
                    <a:pt x="1621" y="115"/>
                  </a:lnTo>
                  <a:lnTo>
                    <a:pt x="1626" y="119"/>
                  </a:lnTo>
                  <a:lnTo>
                    <a:pt x="1632" y="124"/>
                  </a:lnTo>
                  <a:lnTo>
                    <a:pt x="1630" y="127"/>
                  </a:lnTo>
                  <a:lnTo>
                    <a:pt x="1630" y="127"/>
                  </a:lnTo>
                  <a:lnTo>
                    <a:pt x="1630" y="129"/>
                  </a:lnTo>
                  <a:lnTo>
                    <a:pt x="1628" y="129"/>
                  </a:lnTo>
                  <a:lnTo>
                    <a:pt x="1628" y="131"/>
                  </a:lnTo>
                  <a:lnTo>
                    <a:pt x="1625" y="134"/>
                  </a:lnTo>
                  <a:lnTo>
                    <a:pt x="1625" y="136"/>
                  </a:lnTo>
                  <a:lnTo>
                    <a:pt x="1623" y="136"/>
                  </a:lnTo>
                  <a:lnTo>
                    <a:pt x="1621" y="136"/>
                  </a:lnTo>
                  <a:lnTo>
                    <a:pt x="1619" y="138"/>
                  </a:lnTo>
                  <a:lnTo>
                    <a:pt x="1616" y="139"/>
                  </a:lnTo>
                  <a:lnTo>
                    <a:pt x="1611" y="134"/>
                  </a:lnTo>
                  <a:lnTo>
                    <a:pt x="1606" y="129"/>
                  </a:lnTo>
                  <a:lnTo>
                    <a:pt x="1599" y="124"/>
                  </a:lnTo>
                  <a:lnTo>
                    <a:pt x="1593" y="120"/>
                  </a:lnTo>
                  <a:lnTo>
                    <a:pt x="1597" y="108"/>
                  </a:lnTo>
                  <a:lnTo>
                    <a:pt x="1600" y="108"/>
                  </a:lnTo>
                  <a:lnTo>
                    <a:pt x="1602" y="106"/>
                  </a:lnTo>
                  <a:lnTo>
                    <a:pt x="1602" y="106"/>
                  </a:lnTo>
                  <a:lnTo>
                    <a:pt x="1602" y="106"/>
                  </a:lnTo>
                  <a:lnTo>
                    <a:pt x="1604" y="105"/>
                  </a:lnTo>
                  <a:close/>
                  <a:moveTo>
                    <a:pt x="989" y="77"/>
                  </a:moveTo>
                  <a:lnTo>
                    <a:pt x="1005" y="87"/>
                  </a:lnTo>
                  <a:lnTo>
                    <a:pt x="1019" y="99"/>
                  </a:lnTo>
                  <a:lnTo>
                    <a:pt x="1033" y="112"/>
                  </a:lnTo>
                  <a:lnTo>
                    <a:pt x="1028" y="112"/>
                  </a:lnTo>
                  <a:lnTo>
                    <a:pt x="1024" y="117"/>
                  </a:lnTo>
                  <a:lnTo>
                    <a:pt x="1021" y="119"/>
                  </a:lnTo>
                  <a:lnTo>
                    <a:pt x="1016" y="119"/>
                  </a:lnTo>
                  <a:lnTo>
                    <a:pt x="1010" y="120"/>
                  </a:lnTo>
                  <a:lnTo>
                    <a:pt x="1002" y="120"/>
                  </a:lnTo>
                  <a:lnTo>
                    <a:pt x="995" y="113"/>
                  </a:lnTo>
                  <a:lnTo>
                    <a:pt x="988" y="108"/>
                  </a:lnTo>
                  <a:lnTo>
                    <a:pt x="979" y="105"/>
                  </a:lnTo>
                  <a:lnTo>
                    <a:pt x="979" y="101"/>
                  </a:lnTo>
                  <a:lnTo>
                    <a:pt x="995" y="92"/>
                  </a:lnTo>
                  <a:lnTo>
                    <a:pt x="993" y="89"/>
                  </a:lnTo>
                  <a:lnTo>
                    <a:pt x="991" y="87"/>
                  </a:lnTo>
                  <a:lnTo>
                    <a:pt x="991" y="84"/>
                  </a:lnTo>
                  <a:lnTo>
                    <a:pt x="989" y="77"/>
                  </a:lnTo>
                  <a:close/>
                  <a:moveTo>
                    <a:pt x="1063" y="0"/>
                  </a:moveTo>
                  <a:lnTo>
                    <a:pt x="1064" y="7"/>
                  </a:lnTo>
                  <a:lnTo>
                    <a:pt x="1064" y="12"/>
                  </a:lnTo>
                  <a:lnTo>
                    <a:pt x="1066" y="14"/>
                  </a:lnTo>
                  <a:lnTo>
                    <a:pt x="1068" y="16"/>
                  </a:lnTo>
                  <a:lnTo>
                    <a:pt x="1070" y="17"/>
                  </a:lnTo>
                  <a:lnTo>
                    <a:pt x="1073" y="21"/>
                  </a:lnTo>
                  <a:lnTo>
                    <a:pt x="1075" y="24"/>
                  </a:lnTo>
                  <a:lnTo>
                    <a:pt x="1073" y="28"/>
                  </a:lnTo>
                  <a:lnTo>
                    <a:pt x="1071" y="33"/>
                  </a:lnTo>
                  <a:lnTo>
                    <a:pt x="1070" y="37"/>
                  </a:lnTo>
                  <a:lnTo>
                    <a:pt x="1068" y="40"/>
                  </a:lnTo>
                  <a:lnTo>
                    <a:pt x="1066" y="47"/>
                  </a:lnTo>
                  <a:lnTo>
                    <a:pt x="1073" y="49"/>
                  </a:lnTo>
                  <a:lnTo>
                    <a:pt x="1077" y="52"/>
                  </a:lnTo>
                  <a:lnTo>
                    <a:pt x="1080" y="56"/>
                  </a:lnTo>
                  <a:lnTo>
                    <a:pt x="1082" y="59"/>
                  </a:lnTo>
                  <a:lnTo>
                    <a:pt x="1082" y="66"/>
                  </a:lnTo>
                  <a:lnTo>
                    <a:pt x="1082" y="73"/>
                  </a:lnTo>
                  <a:lnTo>
                    <a:pt x="1077" y="77"/>
                  </a:lnTo>
                  <a:lnTo>
                    <a:pt x="1073" y="80"/>
                  </a:lnTo>
                  <a:lnTo>
                    <a:pt x="1071" y="85"/>
                  </a:lnTo>
                  <a:lnTo>
                    <a:pt x="1070" y="91"/>
                  </a:lnTo>
                  <a:lnTo>
                    <a:pt x="1066" y="98"/>
                  </a:lnTo>
                  <a:lnTo>
                    <a:pt x="1091" y="98"/>
                  </a:lnTo>
                  <a:lnTo>
                    <a:pt x="1091" y="113"/>
                  </a:lnTo>
                  <a:lnTo>
                    <a:pt x="1094" y="127"/>
                  </a:lnTo>
                  <a:lnTo>
                    <a:pt x="1105" y="127"/>
                  </a:lnTo>
                  <a:lnTo>
                    <a:pt x="1110" y="122"/>
                  </a:lnTo>
                  <a:lnTo>
                    <a:pt x="1115" y="117"/>
                  </a:lnTo>
                  <a:lnTo>
                    <a:pt x="1120" y="112"/>
                  </a:lnTo>
                  <a:lnTo>
                    <a:pt x="1129" y="108"/>
                  </a:lnTo>
                  <a:lnTo>
                    <a:pt x="1129" y="119"/>
                  </a:lnTo>
                  <a:lnTo>
                    <a:pt x="1127" y="133"/>
                  </a:lnTo>
                  <a:lnTo>
                    <a:pt x="1126" y="145"/>
                  </a:lnTo>
                  <a:lnTo>
                    <a:pt x="1126" y="153"/>
                  </a:lnTo>
                  <a:lnTo>
                    <a:pt x="1124" y="159"/>
                  </a:lnTo>
                  <a:lnTo>
                    <a:pt x="1127" y="162"/>
                  </a:lnTo>
                  <a:lnTo>
                    <a:pt x="1129" y="164"/>
                  </a:lnTo>
                  <a:lnTo>
                    <a:pt x="1131" y="166"/>
                  </a:lnTo>
                  <a:lnTo>
                    <a:pt x="1134" y="167"/>
                  </a:lnTo>
                  <a:lnTo>
                    <a:pt x="1139" y="169"/>
                  </a:lnTo>
                  <a:lnTo>
                    <a:pt x="1148" y="155"/>
                  </a:lnTo>
                  <a:lnTo>
                    <a:pt x="1155" y="139"/>
                  </a:lnTo>
                  <a:lnTo>
                    <a:pt x="1155" y="127"/>
                  </a:lnTo>
                  <a:lnTo>
                    <a:pt x="1153" y="115"/>
                  </a:lnTo>
                  <a:lnTo>
                    <a:pt x="1153" y="103"/>
                  </a:lnTo>
                  <a:lnTo>
                    <a:pt x="1157" y="91"/>
                  </a:lnTo>
                  <a:lnTo>
                    <a:pt x="1167" y="82"/>
                  </a:lnTo>
                  <a:lnTo>
                    <a:pt x="1171" y="78"/>
                  </a:lnTo>
                  <a:lnTo>
                    <a:pt x="1174" y="78"/>
                  </a:lnTo>
                  <a:lnTo>
                    <a:pt x="1178" y="80"/>
                  </a:lnTo>
                  <a:lnTo>
                    <a:pt x="1181" y="82"/>
                  </a:lnTo>
                  <a:lnTo>
                    <a:pt x="1183" y="85"/>
                  </a:lnTo>
                  <a:lnTo>
                    <a:pt x="1187" y="89"/>
                  </a:lnTo>
                  <a:lnTo>
                    <a:pt x="1188" y="92"/>
                  </a:lnTo>
                  <a:lnTo>
                    <a:pt x="1192" y="94"/>
                  </a:lnTo>
                  <a:lnTo>
                    <a:pt x="1194" y="98"/>
                  </a:lnTo>
                  <a:lnTo>
                    <a:pt x="1201" y="98"/>
                  </a:lnTo>
                  <a:lnTo>
                    <a:pt x="1209" y="94"/>
                  </a:lnTo>
                  <a:lnTo>
                    <a:pt x="1218" y="92"/>
                  </a:lnTo>
                  <a:lnTo>
                    <a:pt x="1225" y="98"/>
                  </a:lnTo>
                  <a:lnTo>
                    <a:pt x="1225" y="112"/>
                  </a:lnTo>
                  <a:lnTo>
                    <a:pt x="1225" y="119"/>
                  </a:lnTo>
                  <a:lnTo>
                    <a:pt x="1223" y="131"/>
                  </a:lnTo>
                  <a:lnTo>
                    <a:pt x="1222" y="146"/>
                  </a:lnTo>
                  <a:lnTo>
                    <a:pt x="1218" y="164"/>
                  </a:lnTo>
                  <a:lnTo>
                    <a:pt x="1215" y="178"/>
                  </a:lnTo>
                  <a:lnTo>
                    <a:pt x="1213" y="188"/>
                  </a:lnTo>
                  <a:lnTo>
                    <a:pt x="1206" y="188"/>
                  </a:lnTo>
                  <a:lnTo>
                    <a:pt x="1202" y="187"/>
                  </a:lnTo>
                  <a:lnTo>
                    <a:pt x="1199" y="185"/>
                  </a:lnTo>
                  <a:lnTo>
                    <a:pt x="1195" y="183"/>
                  </a:lnTo>
                  <a:lnTo>
                    <a:pt x="1190" y="181"/>
                  </a:lnTo>
                  <a:lnTo>
                    <a:pt x="1190" y="185"/>
                  </a:lnTo>
                  <a:lnTo>
                    <a:pt x="1192" y="187"/>
                  </a:lnTo>
                  <a:lnTo>
                    <a:pt x="1194" y="188"/>
                  </a:lnTo>
                  <a:lnTo>
                    <a:pt x="1195" y="190"/>
                  </a:lnTo>
                  <a:lnTo>
                    <a:pt x="1195" y="192"/>
                  </a:lnTo>
                  <a:lnTo>
                    <a:pt x="1197" y="195"/>
                  </a:lnTo>
                  <a:lnTo>
                    <a:pt x="1197" y="201"/>
                  </a:lnTo>
                  <a:lnTo>
                    <a:pt x="1148" y="204"/>
                  </a:lnTo>
                  <a:lnTo>
                    <a:pt x="1148" y="208"/>
                  </a:lnTo>
                  <a:lnTo>
                    <a:pt x="1152" y="218"/>
                  </a:lnTo>
                  <a:lnTo>
                    <a:pt x="1150" y="229"/>
                  </a:lnTo>
                  <a:lnTo>
                    <a:pt x="1148" y="246"/>
                  </a:lnTo>
                  <a:lnTo>
                    <a:pt x="1139" y="246"/>
                  </a:lnTo>
                  <a:lnTo>
                    <a:pt x="1127" y="239"/>
                  </a:lnTo>
                  <a:lnTo>
                    <a:pt x="1110" y="235"/>
                  </a:lnTo>
                  <a:lnTo>
                    <a:pt x="1110" y="239"/>
                  </a:lnTo>
                  <a:lnTo>
                    <a:pt x="1113" y="239"/>
                  </a:lnTo>
                  <a:lnTo>
                    <a:pt x="1117" y="242"/>
                  </a:lnTo>
                  <a:lnTo>
                    <a:pt x="1119" y="244"/>
                  </a:lnTo>
                  <a:lnTo>
                    <a:pt x="1120" y="246"/>
                  </a:lnTo>
                  <a:lnTo>
                    <a:pt x="1122" y="248"/>
                  </a:lnTo>
                  <a:lnTo>
                    <a:pt x="1124" y="253"/>
                  </a:lnTo>
                  <a:lnTo>
                    <a:pt x="1124" y="258"/>
                  </a:lnTo>
                  <a:lnTo>
                    <a:pt x="1122" y="262"/>
                  </a:lnTo>
                  <a:lnTo>
                    <a:pt x="1119" y="265"/>
                  </a:lnTo>
                  <a:lnTo>
                    <a:pt x="1117" y="269"/>
                  </a:lnTo>
                  <a:lnTo>
                    <a:pt x="1108" y="276"/>
                  </a:lnTo>
                  <a:lnTo>
                    <a:pt x="1101" y="283"/>
                  </a:lnTo>
                  <a:lnTo>
                    <a:pt x="1098" y="291"/>
                  </a:lnTo>
                  <a:lnTo>
                    <a:pt x="1094" y="304"/>
                  </a:lnTo>
                  <a:lnTo>
                    <a:pt x="1087" y="304"/>
                  </a:lnTo>
                  <a:lnTo>
                    <a:pt x="1082" y="302"/>
                  </a:lnTo>
                  <a:lnTo>
                    <a:pt x="1077" y="300"/>
                  </a:lnTo>
                  <a:lnTo>
                    <a:pt x="1073" y="298"/>
                  </a:lnTo>
                  <a:lnTo>
                    <a:pt x="1066" y="297"/>
                  </a:lnTo>
                  <a:lnTo>
                    <a:pt x="1066" y="300"/>
                  </a:lnTo>
                  <a:lnTo>
                    <a:pt x="1075" y="300"/>
                  </a:lnTo>
                  <a:lnTo>
                    <a:pt x="1077" y="304"/>
                  </a:lnTo>
                  <a:lnTo>
                    <a:pt x="1078" y="307"/>
                  </a:lnTo>
                  <a:lnTo>
                    <a:pt x="1080" y="309"/>
                  </a:lnTo>
                  <a:lnTo>
                    <a:pt x="1080" y="312"/>
                  </a:lnTo>
                  <a:lnTo>
                    <a:pt x="1082" y="318"/>
                  </a:lnTo>
                  <a:lnTo>
                    <a:pt x="1082" y="323"/>
                  </a:lnTo>
                  <a:lnTo>
                    <a:pt x="1066" y="328"/>
                  </a:lnTo>
                  <a:lnTo>
                    <a:pt x="1052" y="337"/>
                  </a:lnTo>
                  <a:lnTo>
                    <a:pt x="1043" y="347"/>
                  </a:lnTo>
                  <a:lnTo>
                    <a:pt x="1037" y="363"/>
                  </a:lnTo>
                  <a:lnTo>
                    <a:pt x="1037" y="386"/>
                  </a:lnTo>
                  <a:lnTo>
                    <a:pt x="1043" y="400"/>
                  </a:lnTo>
                  <a:lnTo>
                    <a:pt x="1047" y="419"/>
                  </a:lnTo>
                  <a:lnTo>
                    <a:pt x="1047" y="438"/>
                  </a:lnTo>
                  <a:lnTo>
                    <a:pt x="1066" y="438"/>
                  </a:lnTo>
                  <a:lnTo>
                    <a:pt x="1066" y="447"/>
                  </a:lnTo>
                  <a:lnTo>
                    <a:pt x="1070" y="450"/>
                  </a:lnTo>
                  <a:lnTo>
                    <a:pt x="1070" y="454"/>
                  </a:lnTo>
                  <a:lnTo>
                    <a:pt x="1070" y="457"/>
                  </a:lnTo>
                  <a:lnTo>
                    <a:pt x="1070" y="459"/>
                  </a:lnTo>
                  <a:lnTo>
                    <a:pt x="1070" y="461"/>
                  </a:lnTo>
                  <a:lnTo>
                    <a:pt x="1070" y="462"/>
                  </a:lnTo>
                  <a:lnTo>
                    <a:pt x="1071" y="464"/>
                  </a:lnTo>
                  <a:lnTo>
                    <a:pt x="1077" y="464"/>
                  </a:lnTo>
                  <a:lnTo>
                    <a:pt x="1082" y="466"/>
                  </a:lnTo>
                  <a:lnTo>
                    <a:pt x="1094" y="464"/>
                  </a:lnTo>
                  <a:lnTo>
                    <a:pt x="1106" y="469"/>
                  </a:lnTo>
                  <a:lnTo>
                    <a:pt x="1119" y="478"/>
                  </a:lnTo>
                  <a:lnTo>
                    <a:pt x="1131" y="490"/>
                  </a:lnTo>
                  <a:lnTo>
                    <a:pt x="1141" y="501"/>
                  </a:lnTo>
                  <a:lnTo>
                    <a:pt x="1152" y="508"/>
                  </a:lnTo>
                  <a:lnTo>
                    <a:pt x="1157" y="510"/>
                  </a:lnTo>
                  <a:lnTo>
                    <a:pt x="1160" y="511"/>
                  </a:lnTo>
                  <a:lnTo>
                    <a:pt x="1164" y="510"/>
                  </a:lnTo>
                  <a:lnTo>
                    <a:pt x="1167" y="510"/>
                  </a:lnTo>
                  <a:lnTo>
                    <a:pt x="1169" y="508"/>
                  </a:lnTo>
                  <a:lnTo>
                    <a:pt x="1173" y="506"/>
                  </a:lnTo>
                  <a:lnTo>
                    <a:pt x="1174" y="504"/>
                  </a:lnTo>
                  <a:lnTo>
                    <a:pt x="1178" y="504"/>
                  </a:lnTo>
                  <a:lnTo>
                    <a:pt x="1206" y="511"/>
                  </a:lnTo>
                  <a:lnTo>
                    <a:pt x="1209" y="530"/>
                  </a:lnTo>
                  <a:lnTo>
                    <a:pt x="1213" y="544"/>
                  </a:lnTo>
                  <a:lnTo>
                    <a:pt x="1215" y="555"/>
                  </a:lnTo>
                  <a:lnTo>
                    <a:pt x="1216" y="565"/>
                  </a:lnTo>
                  <a:lnTo>
                    <a:pt x="1220" y="576"/>
                  </a:lnTo>
                  <a:lnTo>
                    <a:pt x="1229" y="588"/>
                  </a:lnTo>
                  <a:lnTo>
                    <a:pt x="1239" y="604"/>
                  </a:lnTo>
                  <a:lnTo>
                    <a:pt x="1242" y="602"/>
                  </a:lnTo>
                  <a:lnTo>
                    <a:pt x="1244" y="602"/>
                  </a:lnTo>
                  <a:lnTo>
                    <a:pt x="1244" y="602"/>
                  </a:lnTo>
                  <a:lnTo>
                    <a:pt x="1246" y="600"/>
                  </a:lnTo>
                  <a:lnTo>
                    <a:pt x="1248" y="600"/>
                  </a:lnTo>
                  <a:lnTo>
                    <a:pt x="1251" y="599"/>
                  </a:lnTo>
                  <a:lnTo>
                    <a:pt x="1253" y="599"/>
                  </a:lnTo>
                  <a:lnTo>
                    <a:pt x="1253" y="597"/>
                  </a:lnTo>
                  <a:lnTo>
                    <a:pt x="1253" y="597"/>
                  </a:lnTo>
                  <a:lnTo>
                    <a:pt x="1253" y="597"/>
                  </a:lnTo>
                  <a:lnTo>
                    <a:pt x="1253" y="595"/>
                  </a:lnTo>
                  <a:lnTo>
                    <a:pt x="1255" y="592"/>
                  </a:lnTo>
                  <a:lnTo>
                    <a:pt x="1255" y="581"/>
                  </a:lnTo>
                  <a:lnTo>
                    <a:pt x="1253" y="567"/>
                  </a:lnTo>
                  <a:lnTo>
                    <a:pt x="1249" y="550"/>
                  </a:lnTo>
                  <a:lnTo>
                    <a:pt x="1244" y="534"/>
                  </a:lnTo>
                  <a:lnTo>
                    <a:pt x="1258" y="527"/>
                  </a:lnTo>
                  <a:lnTo>
                    <a:pt x="1272" y="517"/>
                  </a:lnTo>
                  <a:lnTo>
                    <a:pt x="1281" y="503"/>
                  </a:lnTo>
                  <a:lnTo>
                    <a:pt x="1286" y="485"/>
                  </a:lnTo>
                  <a:lnTo>
                    <a:pt x="1288" y="475"/>
                  </a:lnTo>
                  <a:lnTo>
                    <a:pt x="1286" y="459"/>
                  </a:lnTo>
                  <a:lnTo>
                    <a:pt x="1286" y="443"/>
                  </a:lnTo>
                  <a:lnTo>
                    <a:pt x="1279" y="440"/>
                  </a:lnTo>
                  <a:lnTo>
                    <a:pt x="1276" y="438"/>
                  </a:lnTo>
                  <a:lnTo>
                    <a:pt x="1272" y="436"/>
                  </a:lnTo>
                  <a:lnTo>
                    <a:pt x="1269" y="433"/>
                  </a:lnTo>
                  <a:lnTo>
                    <a:pt x="1267" y="427"/>
                  </a:lnTo>
                  <a:lnTo>
                    <a:pt x="1274" y="415"/>
                  </a:lnTo>
                  <a:lnTo>
                    <a:pt x="1277" y="401"/>
                  </a:lnTo>
                  <a:lnTo>
                    <a:pt x="1274" y="386"/>
                  </a:lnTo>
                  <a:lnTo>
                    <a:pt x="1270" y="370"/>
                  </a:lnTo>
                  <a:lnTo>
                    <a:pt x="1265" y="352"/>
                  </a:lnTo>
                  <a:lnTo>
                    <a:pt x="1263" y="335"/>
                  </a:lnTo>
                  <a:lnTo>
                    <a:pt x="1267" y="335"/>
                  </a:lnTo>
                  <a:lnTo>
                    <a:pt x="1267" y="331"/>
                  </a:lnTo>
                  <a:lnTo>
                    <a:pt x="1291" y="335"/>
                  </a:lnTo>
                  <a:lnTo>
                    <a:pt x="1312" y="335"/>
                  </a:lnTo>
                  <a:lnTo>
                    <a:pt x="1335" y="331"/>
                  </a:lnTo>
                  <a:lnTo>
                    <a:pt x="1340" y="340"/>
                  </a:lnTo>
                  <a:lnTo>
                    <a:pt x="1345" y="352"/>
                  </a:lnTo>
                  <a:lnTo>
                    <a:pt x="1351" y="361"/>
                  </a:lnTo>
                  <a:lnTo>
                    <a:pt x="1356" y="365"/>
                  </a:lnTo>
                  <a:lnTo>
                    <a:pt x="1359" y="366"/>
                  </a:lnTo>
                  <a:lnTo>
                    <a:pt x="1365" y="366"/>
                  </a:lnTo>
                  <a:lnTo>
                    <a:pt x="1370" y="368"/>
                  </a:lnTo>
                  <a:lnTo>
                    <a:pt x="1375" y="370"/>
                  </a:lnTo>
                  <a:lnTo>
                    <a:pt x="1379" y="373"/>
                  </a:lnTo>
                  <a:lnTo>
                    <a:pt x="1380" y="382"/>
                  </a:lnTo>
                  <a:lnTo>
                    <a:pt x="1384" y="398"/>
                  </a:lnTo>
                  <a:lnTo>
                    <a:pt x="1386" y="412"/>
                  </a:lnTo>
                  <a:lnTo>
                    <a:pt x="1389" y="422"/>
                  </a:lnTo>
                  <a:lnTo>
                    <a:pt x="1391" y="424"/>
                  </a:lnTo>
                  <a:lnTo>
                    <a:pt x="1394" y="427"/>
                  </a:lnTo>
                  <a:lnTo>
                    <a:pt x="1398" y="429"/>
                  </a:lnTo>
                  <a:lnTo>
                    <a:pt x="1401" y="433"/>
                  </a:lnTo>
                  <a:lnTo>
                    <a:pt x="1407" y="434"/>
                  </a:lnTo>
                  <a:lnTo>
                    <a:pt x="1408" y="438"/>
                  </a:lnTo>
                  <a:lnTo>
                    <a:pt x="1422" y="427"/>
                  </a:lnTo>
                  <a:lnTo>
                    <a:pt x="1433" y="414"/>
                  </a:lnTo>
                  <a:lnTo>
                    <a:pt x="1441" y="400"/>
                  </a:lnTo>
                  <a:lnTo>
                    <a:pt x="1455" y="389"/>
                  </a:lnTo>
                  <a:lnTo>
                    <a:pt x="1457" y="401"/>
                  </a:lnTo>
                  <a:lnTo>
                    <a:pt x="1462" y="408"/>
                  </a:lnTo>
                  <a:lnTo>
                    <a:pt x="1469" y="415"/>
                  </a:lnTo>
                  <a:lnTo>
                    <a:pt x="1476" y="422"/>
                  </a:lnTo>
                  <a:lnTo>
                    <a:pt x="1482" y="431"/>
                  </a:lnTo>
                  <a:lnTo>
                    <a:pt x="1482" y="434"/>
                  </a:lnTo>
                  <a:lnTo>
                    <a:pt x="1482" y="438"/>
                  </a:lnTo>
                  <a:lnTo>
                    <a:pt x="1480" y="440"/>
                  </a:lnTo>
                  <a:lnTo>
                    <a:pt x="1480" y="443"/>
                  </a:lnTo>
                  <a:lnTo>
                    <a:pt x="1478" y="447"/>
                  </a:lnTo>
                  <a:lnTo>
                    <a:pt x="1480" y="450"/>
                  </a:lnTo>
                  <a:lnTo>
                    <a:pt x="1482" y="454"/>
                  </a:lnTo>
                  <a:lnTo>
                    <a:pt x="1483" y="455"/>
                  </a:lnTo>
                  <a:lnTo>
                    <a:pt x="1487" y="455"/>
                  </a:lnTo>
                  <a:lnTo>
                    <a:pt x="1490" y="455"/>
                  </a:lnTo>
                  <a:lnTo>
                    <a:pt x="1492" y="455"/>
                  </a:lnTo>
                  <a:lnTo>
                    <a:pt x="1496" y="455"/>
                  </a:lnTo>
                  <a:lnTo>
                    <a:pt x="1497" y="457"/>
                  </a:lnTo>
                  <a:lnTo>
                    <a:pt x="1503" y="471"/>
                  </a:lnTo>
                  <a:lnTo>
                    <a:pt x="1503" y="482"/>
                  </a:lnTo>
                  <a:lnTo>
                    <a:pt x="1501" y="492"/>
                  </a:lnTo>
                  <a:lnTo>
                    <a:pt x="1504" y="501"/>
                  </a:lnTo>
                  <a:lnTo>
                    <a:pt x="1517" y="511"/>
                  </a:lnTo>
                  <a:lnTo>
                    <a:pt x="1506" y="532"/>
                  </a:lnTo>
                  <a:lnTo>
                    <a:pt x="1494" y="550"/>
                  </a:lnTo>
                  <a:lnTo>
                    <a:pt x="1497" y="550"/>
                  </a:lnTo>
                  <a:lnTo>
                    <a:pt x="1508" y="539"/>
                  </a:lnTo>
                  <a:lnTo>
                    <a:pt x="1518" y="530"/>
                  </a:lnTo>
                  <a:lnTo>
                    <a:pt x="1527" y="520"/>
                  </a:lnTo>
                  <a:lnTo>
                    <a:pt x="1539" y="523"/>
                  </a:lnTo>
                  <a:lnTo>
                    <a:pt x="1546" y="530"/>
                  </a:lnTo>
                  <a:lnTo>
                    <a:pt x="1553" y="539"/>
                  </a:lnTo>
                  <a:lnTo>
                    <a:pt x="1555" y="553"/>
                  </a:lnTo>
                  <a:lnTo>
                    <a:pt x="1571" y="553"/>
                  </a:lnTo>
                  <a:lnTo>
                    <a:pt x="1571" y="558"/>
                  </a:lnTo>
                  <a:lnTo>
                    <a:pt x="1572" y="562"/>
                  </a:lnTo>
                  <a:lnTo>
                    <a:pt x="1572" y="567"/>
                  </a:lnTo>
                  <a:lnTo>
                    <a:pt x="1574" y="572"/>
                  </a:lnTo>
                  <a:lnTo>
                    <a:pt x="1572" y="578"/>
                  </a:lnTo>
                  <a:lnTo>
                    <a:pt x="1572" y="581"/>
                  </a:lnTo>
                  <a:lnTo>
                    <a:pt x="1572" y="585"/>
                  </a:lnTo>
                  <a:lnTo>
                    <a:pt x="1574" y="586"/>
                  </a:lnTo>
                  <a:lnTo>
                    <a:pt x="1574" y="590"/>
                  </a:lnTo>
                  <a:lnTo>
                    <a:pt x="1574" y="592"/>
                  </a:lnTo>
                  <a:lnTo>
                    <a:pt x="1574" y="595"/>
                  </a:lnTo>
                  <a:lnTo>
                    <a:pt x="1555" y="609"/>
                  </a:lnTo>
                  <a:lnTo>
                    <a:pt x="1534" y="618"/>
                  </a:lnTo>
                  <a:lnTo>
                    <a:pt x="1510" y="623"/>
                  </a:lnTo>
                  <a:lnTo>
                    <a:pt x="1485" y="626"/>
                  </a:lnTo>
                  <a:lnTo>
                    <a:pt x="1461" y="630"/>
                  </a:lnTo>
                  <a:lnTo>
                    <a:pt x="1436" y="633"/>
                  </a:lnTo>
                  <a:lnTo>
                    <a:pt x="1415" y="640"/>
                  </a:lnTo>
                  <a:lnTo>
                    <a:pt x="1396" y="649"/>
                  </a:lnTo>
                  <a:lnTo>
                    <a:pt x="1382" y="665"/>
                  </a:lnTo>
                  <a:lnTo>
                    <a:pt x="1386" y="665"/>
                  </a:lnTo>
                  <a:lnTo>
                    <a:pt x="1403" y="653"/>
                  </a:lnTo>
                  <a:lnTo>
                    <a:pt x="1424" y="644"/>
                  </a:lnTo>
                  <a:lnTo>
                    <a:pt x="1447" y="639"/>
                  </a:lnTo>
                  <a:lnTo>
                    <a:pt x="1448" y="642"/>
                  </a:lnTo>
                  <a:lnTo>
                    <a:pt x="1450" y="646"/>
                  </a:lnTo>
                  <a:lnTo>
                    <a:pt x="1452" y="647"/>
                  </a:lnTo>
                  <a:lnTo>
                    <a:pt x="1455" y="649"/>
                  </a:lnTo>
                  <a:lnTo>
                    <a:pt x="1459" y="651"/>
                  </a:lnTo>
                  <a:lnTo>
                    <a:pt x="1462" y="654"/>
                  </a:lnTo>
                  <a:lnTo>
                    <a:pt x="1457" y="663"/>
                  </a:lnTo>
                  <a:lnTo>
                    <a:pt x="1454" y="670"/>
                  </a:lnTo>
                  <a:lnTo>
                    <a:pt x="1452" y="677"/>
                  </a:lnTo>
                  <a:lnTo>
                    <a:pt x="1450" y="688"/>
                  </a:lnTo>
                  <a:lnTo>
                    <a:pt x="1464" y="695"/>
                  </a:lnTo>
                  <a:lnTo>
                    <a:pt x="1473" y="705"/>
                  </a:lnTo>
                  <a:lnTo>
                    <a:pt x="1480" y="715"/>
                  </a:lnTo>
                  <a:lnTo>
                    <a:pt x="1489" y="726"/>
                  </a:lnTo>
                  <a:lnTo>
                    <a:pt x="1489" y="729"/>
                  </a:lnTo>
                  <a:lnTo>
                    <a:pt x="1489" y="731"/>
                  </a:lnTo>
                  <a:lnTo>
                    <a:pt x="1487" y="731"/>
                  </a:lnTo>
                  <a:lnTo>
                    <a:pt x="1487" y="733"/>
                  </a:lnTo>
                  <a:lnTo>
                    <a:pt x="1485" y="735"/>
                  </a:lnTo>
                  <a:lnTo>
                    <a:pt x="1475" y="747"/>
                  </a:lnTo>
                  <a:lnTo>
                    <a:pt x="1461" y="757"/>
                  </a:lnTo>
                  <a:lnTo>
                    <a:pt x="1443" y="764"/>
                  </a:lnTo>
                  <a:lnTo>
                    <a:pt x="1443" y="749"/>
                  </a:lnTo>
                  <a:lnTo>
                    <a:pt x="1452" y="743"/>
                  </a:lnTo>
                  <a:lnTo>
                    <a:pt x="1459" y="738"/>
                  </a:lnTo>
                  <a:lnTo>
                    <a:pt x="1466" y="729"/>
                  </a:lnTo>
                  <a:lnTo>
                    <a:pt x="1459" y="726"/>
                  </a:lnTo>
                  <a:lnTo>
                    <a:pt x="1459" y="722"/>
                  </a:lnTo>
                  <a:lnTo>
                    <a:pt x="1457" y="722"/>
                  </a:lnTo>
                  <a:lnTo>
                    <a:pt x="1455" y="722"/>
                  </a:lnTo>
                  <a:lnTo>
                    <a:pt x="1455" y="722"/>
                  </a:lnTo>
                  <a:lnTo>
                    <a:pt x="1455" y="724"/>
                  </a:lnTo>
                  <a:lnTo>
                    <a:pt x="1455" y="726"/>
                  </a:lnTo>
                  <a:lnTo>
                    <a:pt x="1455" y="726"/>
                  </a:lnTo>
                  <a:lnTo>
                    <a:pt x="1443" y="735"/>
                  </a:lnTo>
                  <a:lnTo>
                    <a:pt x="1427" y="742"/>
                  </a:lnTo>
                  <a:lnTo>
                    <a:pt x="1414" y="747"/>
                  </a:lnTo>
                  <a:lnTo>
                    <a:pt x="1400" y="754"/>
                  </a:lnTo>
                  <a:lnTo>
                    <a:pt x="1387" y="763"/>
                  </a:lnTo>
                  <a:lnTo>
                    <a:pt x="1379" y="775"/>
                  </a:lnTo>
                  <a:lnTo>
                    <a:pt x="1373" y="792"/>
                  </a:lnTo>
                  <a:lnTo>
                    <a:pt x="1379" y="794"/>
                  </a:lnTo>
                  <a:lnTo>
                    <a:pt x="1386" y="796"/>
                  </a:lnTo>
                  <a:lnTo>
                    <a:pt x="1389" y="799"/>
                  </a:lnTo>
                  <a:lnTo>
                    <a:pt x="1382" y="799"/>
                  </a:lnTo>
                  <a:lnTo>
                    <a:pt x="1372" y="808"/>
                  </a:lnTo>
                  <a:lnTo>
                    <a:pt x="1358" y="811"/>
                  </a:lnTo>
                  <a:lnTo>
                    <a:pt x="1345" y="813"/>
                  </a:lnTo>
                  <a:lnTo>
                    <a:pt x="1331" y="815"/>
                  </a:lnTo>
                  <a:lnTo>
                    <a:pt x="1321" y="843"/>
                  </a:lnTo>
                  <a:lnTo>
                    <a:pt x="1309" y="873"/>
                  </a:lnTo>
                  <a:lnTo>
                    <a:pt x="1305" y="869"/>
                  </a:lnTo>
                  <a:lnTo>
                    <a:pt x="1304" y="867"/>
                  </a:lnTo>
                  <a:lnTo>
                    <a:pt x="1300" y="866"/>
                  </a:lnTo>
                  <a:lnTo>
                    <a:pt x="1298" y="864"/>
                  </a:lnTo>
                  <a:lnTo>
                    <a:pt x="1293" y="860"/>
                  </a:lnTo>
                  <a:lnTo>
                    <a:pt x="1293" y="869"/>
                  </a:lnTo>
                  <a:lnTo>
                    <a:pt x="1295" y="873"/>
                  </a:lnTo>
                  <a:lnTo>
                    <a:pt x="1298" y="883"/>
                  </a:lnTo>
                  <a:lnTo>
                    <a:pt x="1302" y="895"/>
                  </a:lnTo>
                  <a:lnTo>
                    <a:pt x="1305" y="906"/>
                  </a:lnTo>
                  <a:lnTo>
                    <a:pt x="1305" y="911"/>
                  </a:lnTo>
                  <a:lnTo>
                    <a:pt x="1291" y="920"/>
                  </a:lnTo>
                  <a:lnTo>
                    <a:pt x="1276" y="928"/>
                  </a:lnTo>
                  <a:lnTo>
                    <a:pt x="1260" y="939"/>
                  </a:lnTo>
                  <a:lnTo>
                    <a:pt x="1244" y="949"/>
                  </a:lnTo>
                  <a:lnTo>
                    <a:pt x="1234" y="963"/>
                  </a:lnTo>
                  <a:lnTo>
                    <a:pt x="1229" y="981"/>
                  </a:lnTo>
                  <a:lnTo>
                    <a:pt x="1223" y="995"/>
                  </a:lnTo>
                  <a:lnTo>
                    <a:pt x="1225" y="1012"/>
                  </a:lnTo>
                  <a:lnTo>
                    <a:pt x="1230" y="1031"/>
                  </a:lnTo>
                  <a:lnTo>
                    <a:pt x="1237" y="1051"/>
                  </a:lnTo>
                  <a:lnTo>
                    <a:pt x="1244" y="1070"/>
                  </a:lnTo>
                  <a:lnTo>
                    <a:pt x="1248" y="1087"/>
                  </a:lnTo>
                  <a:lnTo>
                    <a:pt x="1244" y="1087"/>
                  </a:lnTo>
                  <a:lnTo>
                    <a:pt x="1244" y="1091"/>
                  </a:lnTo>
                  <a:lnTo>
                    <a:pt x="1232" y="1087"/>
                  </a:lnTo>
                  <a:lnTo>
                    <a:pt x="1227" y="1072"/>
                  </a:lnTo>
                  <a:lnTo>
                    <a:pt x="1218" y="1052"/>
                  </a:lnTo>
                  <a:lnTo>
                    <a:pt x="1208" y="1031"/>
                  </a:lnTo>
                  <a:lnTo>
                    <a:pt x="1197" y="1016"/>
                  </a:lnTo>
                  <a:lnTo>
                    <a:pt x="1187" y="1007"/>
                  </a:lnTo>
                  <a:lnTo>
                    <a:pt x="1174" y="1005"/>
                  </a:lnTo>
                  <a:lnTo>
                    <a:pt x="1159" y="998"/>
                  </a:lnTo>
                  <a:lnTo>
                    <a:pt x="1141" y="991"/>
                  </a:lnTo>
                  <a:lnTo>
                    <a:pt x="1120" y="988"/>
                  </a:lnTo>
                  <a:lnTo>
                    <a:pt x="1120" y="991"/>
                  </a:lnTo>
                  <a:lnTo>
                    <a:pt x="1117" y="991"/>
                  </a:lnTo>
                  <a:lnTo>
                    <a:pt x="1119" y="997"/>
                  </a:lnTo>
                  <a:lnTo>
                    <a:pt x="1122" y="1002"/>
                  </a:lnTo>
                  <a:lnTo>
                    <a:pt x="1124" y="1005"/>
                  </a:lnTo>
                  <a:lnTo>
                    <a:pt x="1126" y="1009"/>
                  </a:lnTo>
                  <a:lnTo>
                    <a:pt x="1129" y="1014"/>
                  </a:lnTo>
                  <a:lnTo>
                    <a:pt x="1113" y="1014"/>
                  </a:lnTo>
                  <a:lnTo>
                    <a:pt x="1101" y="1009"/>
                  </a:lnTo>
                  <a:lnTo>
                    <a:pt x="1085" y="1005"/>
                  </a:lnTo>
                  <a:lnTo>
                    <a:pt x="1070" y="1005"/>
                  </a:lnTo>
                  <a:lnTo>
                    <a:pt x="1054" y="1007"/>
                  </a:lnTo>
                  <a:lnTo>
                    <a:pt x="1043" y="1010"/>
                  </a:lnTo>
                  <a:lnTo>
                    <a:pt x="1031" y="1016"/>
                  </a:lnTo>
                  <a:lnTo>
                    <a:pt x="1021" y="1023"/>
                  </a:lnTo>
                  <a:lnTo>
                    <a:pt x="1014" y="1033"/>
                  </a:lnTo>
                  <a:lnTo>
                    <a:pt x="1010" y="1042"/>
                  </a:lnTo>
                  <a:lnTo>
                    <a:pt x="1012" y="1049"/>
                  </a:lnTo>
                  <a:lnTo>
                    <a:pt x="1012" y="1058"/>
                  </a:lnTo>
                  <a:lnTo>
                    <a:pt x="1009" y="1068"/>
                  </a:lnTo>
                  <a:lnTo>
                    <a:pt x="1002" y="1091"/>
                  </a:lnTo>
                  <a:lnTo>
                    <a:pt x="1002" y="1108"/>
                  </a:lnTo>
                  <a:lnTo>
                    <a:pt x="1003" y="1126"/>
                  </a:lnTo>
                  <a:lnTo>
                    <a:pt x="1010" y="1143"/>
                  </a:lnTo>
                  <a:lnTo>
                    <a:pt x="1021" y="1164"/>
                  </a:lnTo>
                  <a:lnTo>
                    <a:pt x="1033" y="1166"/>
                  </a:lnTo>
                  <a:lnTo>
                    <a:pt x="1040" y="1168"/>
                  </a:lnTo>
                  <a:lnTo>
                    <a:pt x="1043" y="1171"/>
                  </a:lnTo>
                  <a:lnTo>
                    <a:pt x="1047" y="1173"/>
                  </a:lnTo>
                  <a:lnTo>
                    <a:pt x="1052" y="1175"/>
                  </a:lnTo>
                  <a:lnTo>
                    <a:pt x="1061" y="1171"/>
                  </a:lnTo>
                  <a:lnTo>
                    <a:pt x="1075" y="1164"/>
                  </a:lnTo>
                  <a:lnTo>
                    <a:pt x="1078" y="1162"/>
                  </a:lnTo>
                  <a:lnTo>
                    <a:pt x="1080" y="1162"/>
                  </a:lnTo>
                  <a:lnTo>
                    <a:pt x="1084" y="1162"/>
                  </a:lnTo>
                  <a:lnTo>
                    <a:pt x="1084" y="1162"/>
                  </a:lnTo>
                  <a:lnTo>
                    <a:pt x="1085" y="1162"/>
                  </a:lnTo>
                  <a:lnTo>
                    <a:pt x="1087" y="1162"/>
                  </a:lnTo>
                  <a:lnTo>
                    <a:pt x="1087" y="1161"/>
                  </a:lnTo>
                  <a:lnTo>
                    <a:pt x="1091" y="1157"/>
                  </a:lnTo>
                  <a:lnTo>
                    <a:pt x="1092" y="1152"/>
                  </a:lnTo>
                  <a:lnTo>
                    <a:pt x="1094" y="1147"/>
                  </a:lnTo>
                  <a:lnTo>
                    <a:pt x="1096" y="1141"/>
                  </a:lnTo>
                  <a:lnTo>
                    <a:pt x="1098" y="1138"/>
                  </a:lnTo>
                  <a:lnTo>
                    <a:pt x="1106" y="1129"/>
                  </a:lnTo>
                  <a:lnTo>
                    <a:pt x="1117" y="1124"/>
                  </a:lnTo>
                  <a:lnTo>
                    <a:pt x="1133" y="1122"/>
                  </a:lnTo>
                  <a:lnTo>
                    <a:pt x="1134" y="1126"/>
                  </a:lnTo>
                  <a:lnTo>
                    <a:pt x="1136" y="1127"/>
                  </a:lnTo>
                  <a:lnTo>
                    <a:pt x="1136" y="1129"/>
                  </a:lnTo>
                  <a:lnTo>
                    <a:pt x="1138" y="1129"/>
                  </a:lnTo>
                  <a:lnTo>
                    <a:pt x="1138" y="1127"/>
                  </a:lnTo>
                  <a:lnTo>
                    <a:pt x="1139" y="1127"/>
                  </a:lnTo>
                  <a:lnTo>
                    <a:pt x="1143" y="1127"/>
                  </a:lnTo>
                  <a:lnTo>
                    <a:pt x="1148" y="1126"/>
                  </a:lnTo>
                  <a:lnTo>
                    <a:pt x="1148" y="1141"/>
                  </a:lnTo>
                  <a:lnTo>
                    <a:pt x="1141" y="1148"/>
                  </a:lnTo>
                  <a:lnTo>
                    <a:pt x="1136" y="1161"/>
                  </a:lnTo>
                  <a:lnTo>
                    <a:pt x="1131" y="1178"/>
                  </a:lnTo>
                  <a:lnTo>
                    <a:pt x="1126" y="1194"/>
                  </a:lnTo>
                  <a:lnTo>
                    <a:pt x="1120" y="1206"/>
                  </a:lnTo>
                  <a:lnTo>
                    <a:pt x="1138" y="1206"/>
                  </a:lnTo>
                  <a:lnTo>
                    <a:pt x="1153" y="1204"/>
                  </a:lnTo>
                  <a:lnTo>
                    <a:pt x="1167" y="1204"/>
                  </a:lnTo>
                  <a:lnTo>
                    <a:pt x="1180" y="1206"/>
                  </a:lnTo>
                  <a:lnTo>
                    <a:pt x="1188" y="1211"/>
                  </a:lnTo>
                  <a:lnTo>
                    <a:pt x="1195" y="1222"/>
                  </a:lnTo>
                  <a:lnTo>
                    <a:pt x="1197" y="1237"/>
                  </a:lnTo>
                  <a:lnTo>
                    <a:pt x="1194" y="1248"/>
                  </a:lnTo>
                  <a:lnTo>
                    <a:pt x="1190" y="1262"/>
                  </a:lnTo>
                  <a:lnTo>
                    <a:pt x="1190" y="1276"/>
                  </a:lnTo>
                  <a:lnTo>
                    <a:pt x="1199" y="1285"/>
                  </a:lnTo>
                  <a:lnTo>
                    <a:pt x="1204" y="1291"/>
                  </a:lnTo>
                  <a:lnTo>
                    <a:pt x="1211" y="1298"/>
                  </a:lnTo>
                  <a:lnTo>
                    <a:pt x="1222" y="1304"/>
                  </a:lnTo>
                  <a:lnTo>
                    <a:pt x="1235" y="1307"/>
                  </a:lnTo>
                  <a:lnTo>
                    <a:pt x="1242" y="1298"/>
                  </a:lnTo>
                  <a:lnTo>
                    <a:pt x="1251" y="1295"/>
                  </a:lnTo>
                  <a:lnTo>
                    <a:pt x="1267" y="1295"/>
                  </a:lnTo>
                  <a:lnTo>
                    <a:pt x="1269" y="1298"/>
                  </a:lnTo>
                  <a:lnTo>
                    <a:pt x="1272" y="1302"/>
                  </a:lnTo>
                  <a:lnTo>
                    <a:pt x="1274" y="1304"/>
                  </a:lnTo>
                  <a:lnTo>
                    <a:pt x="1276" y="1304"/>
                  </a:lnTo>
                  <a:lnTo>
                    <a:pt x="1281" y="1305"/>
                  </a:lnTo>
                  <a:lnTo>
                    <a:pt x="1286" y="1307"/>
                  </a:lnTo>
                  <a:lnTo>
                    <a:pt x="1293" y="1293"/>
                  </a:lnTo>
                  <a:lnTo>
                    <a:pt x="1302" y="1283"/>
                  </a:lnTo>
                  <a:lnTo>
                    <a:pt x="1312" y="1274"/>
                  </a:lnTo>
                  <a:lnTo>
                    <a:pt x="1325" y="1267"/>
                  </a:lnTo>
                  <a:lnTo>
                    <a:pt x="1344" y="1264"/>
                  </a:lnTo>
                  <a:lnTo>
                    <a:pt x="1347" y="1262"/>
                  </a:lnTo>
                  <a:lnTo>
                    <a:pt x="1349" y="1262"/>
                  </a:lnTo>
                  <a:lnTo>
                    <a:pt x="1352" y="1262"/>
                  </a:lnTo>
                  <a:lnTo>
                    <a:pt x="1354" y="1262"/>
                  </a:lnTo>
                  <a:lnTo>
                    <a:pt x="1358" y="1264"/>
                  </a:lnTo>
                  <a:lnTo>
                    <a:pt x="1363" y="1264"/>
                  </a:lnTo>
                  <a:lnTo>
                    <a:pt x="1361" y="1267"/>
                  </a:lnTo>
                  <a:lnTo>
                    <a:pt x="1361" y="1271"/>
                  </a:lnTo>
                  <a:lnTo>
                    <a:pt x="1359" y="1271"/>
                  </a:lnTo>
                  <a:lnTo>
                    <a:pt x="1359" y="1272"/>
                  </a:lnTo>
                  <a:lnTo>
                    <a:pt x="1361" y="1272"/>
                  </a:lnTo>
                  <a:lnTo>
                    <a:pt x="1363" y="1274"/>
                  </a:lnTo>
                  <a:lnTo>
                    <a:pt x="1366" y="1276"/>
                  </a:lnTo>
                  <a:lnTo>
                    <a:pt x="1366" y="1272"/>
                  </a:lnTo>
                  <a:lnTo>
                    <a:pt x="1370" y="1269"/>
                  </a:lnTo>
                  <a:lnTo>
                    <a:pt x="1372" y="1267"/>
                  </a:lnTo>
                  <a:lnTo>
                    <a:pt x="1373" y="1265"/>
                  </a:lnTo>
                  <a:lnTo>
                    <a:pt x="1375" y="1264"/>
                  </a:lnTo>
                  <a:lnTo>
                    <a:pt x="1379" y="1262"/>
                  </a:lnTo>
                  <a:lnTo>
                    <a:pt x="1382" y="1260"/>
                  </a:lnTo>
                  <a:lnTo>
                    <a:pt x="1398" y="1274"/>
                  </a:lnTo>
                  <a:lnTo>
                    <a:pt x="1419" y="1281"/>
                  </a:lnTo>
                  <a:lnTo>
                    <a:pt x="1440" y="1283"/>
                  </a:lnTo>
                  <a:lnTo>
                    <a:pt x="1464" y="1281"/>
                  </a:lnTo>
                  <a:lnTo>
                    <a:pt x="1489" y="1279"/>
                  </a:lnTo>
                  <a:lnTo>
                    <a:pt x="1489" y="1283"/>
                  </a:lnTo>
                  <a:lnTo>
                    <a:pt x="1489" y="1285"/>
                  </a:lnTo>
                  <a:lnTo>
                    <a:pt x="1487" y="1286"/>
                  </a:lnTo>
                  <a:lnTo>
                    <a:pt x="1487" y="1286"/>
                  </a:lnTo>
                  <a:lnTo>
                    <a:pt x="1487" y="1288"/>
                  </a:lnTo>
                  <a:lnTo>
                    <a:pt x="1485" y="1291"/>
                  </a:lnTo>
                  <a:lnTo>
                    <a:pt x="1497" y="1295"/>
                  </a:lnTo>
                  <a:lnTo>
                    <a:pt x="1504" y="1300"/>
                  </a:lnTo>
                  <a:lnTo>
                    <a:pt x="1511" y="1305"/>
                  </a:lnTo>
                  <a:lnTo>
                    <a:pt x="1523" y="1311"/>
                  </a:lnTo>
                  <a:lnTo>
                    <a:pt x="1523" y="1321"/>
                  </a:lnTo>
                  <a:lnTo>
                    <a:pt x="1536" y="1325"/>
                  </a:lnTo>
                  <a:lnTo>
                    <a:pt x="1544" y="1326"/>
                  </a:lnTo>
                  <a:lnTo>
                    <a:pt x="1551" y="1333"/>
                  </a:lnTo>
                  <a:lnTo>
                    <a:pt x="1555" y="1344"/>
                  </a:lnTo>
                  <a:lnTo>
                    <a:pt x="1576" y="1346"/>
                  </a:lnTo>
                  <a:lnTo>
                    <a:pt x="1593" y="1347"/>
                  </a:lnTo>
                  <a:lnTo>
                    <a:pt x="1616" y="1349"/>
                  </a:lnTo>
                  <a:lnTo>
                    <a:pt x="1632" y="1370"/>
                  </a:lnTo>
                  <a:lnTo>
                    <a:pt x="1651" y="1389"/>
                  </a:lnTo>
                  <a:lnTo>
                    <a:pt x="1672" y="1405"/>
                  </a:lnTo>
                  <a:lnTo>
                    <a:pt x="1696" y="1417"/>
                  </a:lnTo>
                  <a:lnTo>
                    <a:pt x="1695" y="1424"/>
                  </a:lnTo>
                  <a:lnTo>
                    <a:pt x="1691" y="1428"/>
                  </a:lnTo>
                  <a:lnTo>
                    <a:pt x="1688" y="1433"/>
                  </a:lnTo>
                  <a:lnTo>
                    <a:pt x="1684" y="1436"/>
                  </a:lnTo>
                  <a:lnTo>
                    <a:pt x="1681" y="1442"/>
                  </a:lnTo>
                  <a:lnTo>
                    <a:pt x="1703" y="1442"/>
                  </a:lnTo>
                  <a:lnTo>
                    <a:pt x="1724" y="1449"/>
                  </a:lnTo>
                  <a:lnTo>
                    <a:pt x="1728" y="1461"/>
                  </a:lnTo>
                  <a:lnTo>
                    <a:pt x="1733" y="1459"/>
                  </a:lnTo>
                  <a:lnTo>
                    <a:pt x="1736" y="1457"/>
                  </a:lnTo>
                  <a:lnTo>
                    <a:pt x="1742" y="1459"/>
                  </a:lnTo>
                  <a:lnTo>
                    <a:pt x="1743" y="1459"/>
                  </a:lnTo>
                  <a:lnTo>
                    <a:pt x="1747" y="1461"/>
                  </a:lnTo>
                  <a:lnTo>
                    <a:pt x="1750" y="1463"/>
                  </a:lnTo>
                  <a:lnTo>
                    <a:pt x="1754" y="1464"/>
                  </a:lnTo>
                  <a:lnTo>
                    <a:pt x="1808" y="1468"/>
                  </a:lnTo>
                  <a:lnTo>
                    <a:pt x="1813" y="1473"/>
                  </a:lnTo>
                  <a:lnTo>
                    <a:pt x="1817" y="1483"/>
                  </a:lnTo>
                  <a:lnTo>
                    <a:pt x="1818" y="1492"/>
                  </a:lnTo>
                  <a:lnTo>
                    <a:pt x="1824" y="1499"/>
                  </a:lnTo>
                  <a:lnTo>
                    <a:pt x="1832" y="1501"/>
                  </a:lnTo>
                  <a:lnTo>
                    <a:pt x="1841" y="1501"/>
                  </a:lnTo>
                  <a:lnTo>
                    <a:pt x="1848" y="1499"/>
                  </a:lnTo>
                  <a:lnTo>
                    <a:pt x="1853" y="1506"/>
                  </a:lnTo>
                  <a:lnTo>
                    <a:pt x="1859" y="1511"/>
                  </a:lnTo>
                  <a:lnTo>
                    <a:pt x="1862" y="1517"/>
                  </a:lnTo>
                  <a:lnTo>
                    <a:pt x="1864" y="1524"/>
                  </a:lnTo>
                  <a:lnTo>
                    <a:pt x="1866" y="1532"/>
                  </a:lnTo>
                  <a:lnTo>
                    <a:pt x="1853" y="1548"/>
                  </a:lnTo>
                  <a:lnTo>
                    <a:pt x="1839" y="1567"/>
                  </a:lnTo>
                  <a:lnTo>
                    <a:pt x="1825" y="1588"/>
                  </a:lnTo>
                  <a:lnTo>
                    <a:pt x="1813" y="1609"/>
                  </a:lnTo>
                  <a:lnTo>
                    <a:pt x="1805" y="1625"/>
                  </a:lnTo>
                  <a:lnTo>
                    <a:pt x="1805" y="1635"/>
                  </a:lnTo>
                  <a:lnTo>
                    <a:pt x="1806" y="1649"/>
                  </a:lnTo>
                  <a:lnTo>
                    <a:pt x="1810" y="1665"/>
                  </a:lnTo>
                  <a:lnTo>
                    <a:pt x="1808" y="1679"/>
                  </a:lnTo>
                  <a:lnTo>
                    <a:pt x="1805" y="1688"/>
                  </a:lnTo>
                  <a:lnTo>
                    <a:pt x="1798" y="1702"/>
                  </a:lnTo>
                  <a:lnTo>
                    <a:pt x="1789" y="1717"/>
                  </a:lnTo>
                  <a:lnTo>
                    <a:pt x="1780" y="1733"/>
                  </a:lnTo>
                  <a:lnTo>
                    <a:pt x="1771" y="1745"/>
                  </a:lnTo>
                  <a:lnTo>
                    <a:pt x="1766" y="1752"/>
                  </a:lnTo>
                  <a:lnTo>
                    <a:pt x="1756" y="1756"/>
                  </a:lnTo>
                  <a:lnTo>
                    <a:pt x="1740" y="1758"/>
                  </a:lnTo>
                  <a:lnTo>
                    <a:pt x="1724" y="1759"/>
                  </a:lnTo>
                  <a:lnTo>
                    <a:pt x="1709" y="1763"/>
                  </a:lnTo>
                  <a:lnTo>
                    <a:pt x="1695" y="1768"/>
                  </a:lnTo>
                  <a:lnTo>
                    <a:pt x="1686" y="1778"/>
                  </a:lnTo>
                  <a:lnTo>
                    <a:pt x="1682" y="1784"/>
                  </a:lnTo>
                  <a:lnTo>
                    <a:pt x="1682" y="1787"/>
                  </a:lnTo>
                  <a:lnTo>
                    <a:pt x="1682" y="1791"/>
                  </a:lnTo>
                  <a:lnTo>
                    <a:pt x="1684" y="1796"/>
                  </a:lnTo>
                  <a:lnTo>
                    <a:pt x="1686" y="1801"/>
                  </a:lnTo>
                  <a:lnTo>
                    <a:pt x="1674" y="1801"/>
                  </a:lnTo>
                  <a:lnTo>
                    <a:pt x="1672" y="1824"/>
                  </a:lnTo>
                  <a:lnTo>
                    <a:pt x="1668" y="1843"/>
                  </a:lnTo>
                  <a:lnTo>
                    <a:pt x="1661" y="1859"/>
                  </a:lnTo>
                  <a:lnTo>
                    <a:pt x="1654" y="1874"/>
                  </a:lnTo>
                  <a:lnTo>
                    <a:pt x="1647" y="1894"/>
                  </a:lnTo>
                  <a:lnTo>
                    <a:pt x="1642" y="1894"/>
                  </a:lnTo>
                  <a:lnTo>
                    <a:pt x="1642" y="1887"/>
                  </a:lnTo>
                  <a:lnTo>
                    <a:pt x="1642" y="1883"/>
                  </a:lnTo>
                  <a:lnTo>
                    <a:pt x="1640" y="1878"/>
                  </a:lnTo>
                  <a:lnTo>
                    <a:pt x="1639" y="1874"/>
                  </a:lnTo>
                  <a:lnTo>
                    <a:pt x="1637" y="1876"/>
                  </a:lnTo>
                  <a:lnTo>
                    <a:pt x="1637" y="1876"/>
                  </a:lnTo>
                  <a:lnTo>
                    <a:pt x="1635" y="1876"/>
                  </a:lnTo>
                  <a:lnTo>
                    <a:pt x="1633" y="1878"/>
                  </a:lnTo>
                  <a:lnTo>
                    <a:pt x="1632" y="1878"/>
                  </a:lnTo>
                  <a:lnTo>
                    <a:pt x="1623" y="1899"/>
                  </a:lnTo>
                  <a:lnTo>
                    <a:pt x="1613" y="1913"/>
                  </a:lnTo>
                  <a:lnTo>
                    <a:pt x="1602" y="1925"/>
                  </a:lnTo>
                  <a:lnTo>
                    <a:pt x="1590" y="1939"/>
                  </a:lnTo>
                  <a:lnTo>
                    <a:pt x="1565" y="1934"/>
                  </a:lnTo>
                  <a:lnTo>
                    <a:pt x="1543" y="1929"/>
                  </a:lnTo>
                  <a:lnTo>
                    <a:pt x="1543" y="1936"/>
                  </a:lnTo>
                  <a:lnTo>
                    <a:pt x="1555" y="1943"/>
                  </a:lnTo>
                  <a:lnTo>
                    <a:pt x="1560" y="1953"/>
                  </a:lnTo>
                  <a:lnTo>
                    <a:pt x="1562" y="1963"/>
                  </a:lnTo>
                  <a:lnTo>
                    <a:pt x="1560" y="1976"/>
                  </a:lnTo>
                  <a:lnTo>
                    <a:pt x="1558" y="1990"/>
                  </a:lnTo>
                  <a:lnTo>
                    <a:pt x="1527" y="1991"/>
                  </a:lnTo>
                  <a:lnTo>
                    <a:pt x="1501" y="1998"/>
                  </a:lnTo>
                  <a:lnTo>
                    <a:pt x="1499" y="2002"/>
                  </a:lnTo>
                  <a:lnTo>
                    <a:pt x="1497" y="2007"/>
                  </a:lnTo>
                  <a:lnTo>
                    <a:pt x="1497" y="2014"/>
                  </a:lnTo>
                  <a:lnTo>
                    <a:pt x="1497" y="2021"/>
                  </a:lnTo>
                  <a:lnTo>
                    <a:pt x="1496" y="2025"/>
                  </a:lnTo>
                  <a:lnTo>
                    <a:pt x="1496" y="2026"/>
                  </a:lnTo>
                  <a:lnTo>
                    <a:pt x="1496" y="2030"/>
                  </a:lnTo>
                  <a:lnTo>
                    <a:pt x="1496" y="2033"/>
                  </a:lnTo>
                  <a:lnTo>
                    <a:pt x="1497" y="2040"/>
                  </a:lnTo>
                  <a:lnTo>
                    <a:pt x="1489" y="2040"/>
                  </a:lnTo>
                  <a:lnTo>
                    <a:pt x="1478" y="2042"/>
                  </a:lnTo>
                  <a:lnTo>
                    <a:pt x="1464" y="2042"/>
                  </a:lnTo>
                  <a:lnTo>
                    <a:pt x="1450" y="2044"/>
                  </a:lnTo>
                  <a:lnTo>
                    <a:pt x="1450" y="2051"/>
                  </a:lnTo>
                  <a:lnTo>
                    <a:pt x="1457" y="2054"/>
                  </a:lnTo>
                  <a:lnTo>
                    <a:pt x="1462" y="2058"/>
                  </a:lnTo>
                  <a:lnTo>
                    <a:pt x="1466" y="2059"/>
                  </a:lnTo>
                  <a:lnTo>
                    <a:pt x="1469" y="2061"/>
                  </a:lnTo>
                  <a:lnTo>
                    <a:pt x="1473" y="2065"/>
                  </a:lnTo>
                  <a:lnTo>
                    <a:pt x="1475" y="2068"/>
                  </a:lnTo>
                  <a:lnTo>
                    <a:pt x="1478" y="2073"/>
                  </a:lnTo>
                  <a:lnTo>
                    <a:pt x="1471" y="2075"/>
                  </a:lnTo>
                  <a:lnTo>
                    <a:pt x="1466" y="2077"/>
                  </a:lnTo>
                  <a:lnTo>
                    <a:pt x="1461" y="2079"/>
                  </a:lnTo>
                  <a:lnTo>
                    <a:pt x="1457" y="2080"/>
                  </a:lnTo>
                  <a:lnTo>
                    <a:pt x="1455" y="2086"/>
                  </a:lnTo>
                  <a:lnTo>
                    <a:pt x="1450" y="2096"/>
                  </a:lnTo>
                  <a:lnTo>
                    <a:pt x="1447" y="2107"/>
                  </a:lnTo>
                  <a:lnTo>
                    <a:pt x="1443" y="2117"/>
                  </a:lnTo>
                  <a:lnTo>
                    <a:pt x="1440" y="2119"/>
                  </a:lnTo>
                  <a:lnTo>
                    <a:pt x="1438" y="2119"/>
                  </a:lnTo>
                  <a:lnTo>
                    <a:pt x="1433" y="2121"/>
                  </a:lnTo>
                  <a:lnTo>
                    <a:pt x="1427" y="2121"/>
                  </a:lnTo>
                  <a:lnTo>
                    <a:pt x="1427" y="2126"/>
                  </a:lnTo>
                  <a:lnTo>
                    <a:pt x="1427" y="2129"/>
                  </a:lnTo>
                  <a:lnTo>
                    <a:pt x="1427" y="2131"/>
                  </a:lnTo>
                  <a:lnTo>
                    <a:pt x="1426" y="2133"/>
                  </a:lnTo>
                  <a:lnTo>
                    <a:pt x="1427" y="2135"/>
                  </a:lnTo>
                  <a:lnTo>
                    <a:pt x="1427" y="2136"/>
                  </a:lnTo>
                  <a:lnTo>
                    <a:pt x="1431" y="2143"/>
                  </a:lnTo>
                  <a:lnTo>
                    <a:pt x="1434" y="2149"/>
                  </a:lnTo>
                  <a:lnTo>
                    <a:pt x="1440" y="2152"/>
                  </a:lnTo>
                  <a:lnTo>
                    <a:pt x="1445" y="2155"/>
                  </a:lnTo>
                  <a:lnTo>
                    <a:pt x="1450" y="2159"/>
                  </a:lnTo>
                  <a:lnTo>
                    <a:pt x="1447" y="2171"/>
                  </a:lnTo>
                  <a:lnTo>
                    <a:pt x="1433" y="2178"/>
                  </a:lnTo>
                  <a:lnTo>
                    <a:pt x="1419" y="2192"/>
                  </a:lnTo>
                  <a:lnTo>
                    <a:pt x="1407" y="2210"/>
                  </a:lnTo>
                  <a:lnTo>
                    <a:pt x="1398" y="2227"/>
                  </a:lnTo>
                  <a:lnTo>
                    <a:pt x="1393" y="2243"/>
                  </a:lnTo>
                  <a:lnTo>
                    <a:pt x="1398" y="2248"/>
                  </a:lnTo>
                  <a:lnTo>
                    <a:pt x="1403" y="2253"/>
                  </a:lnTo>
                  <a:lnTo>
                    <a:pt x="1407" y="2258"/>
                  </a:lnTo>
                  <a:lnTo>
                    <a:pt x="1408" y="2267"/>
                  </a:lnTo>
                  <a:lnTo>
                    <a:pt x="1400" y="2269"/>
                  </a:lnTo>
                  <a:lnTo>
                    <a:pt x="1387" y="2276"/>
                  </a:lnTo>
                  <a:lnTo>
                    <a:pt x="1375" y="2286"/>
                  </a:lnTo>
                  <a:lnTo>
                    <a:pt x="1366" y="2297"/>
                  </a:lnTo>
                  <a:lnTo>
                    <a:pt x="1365" y="2300"/>
                  </a:lnTo>
                  <a:lnTo>
                    <a:pt x="1363" y="2304"/>
                  </a:lnTo>
                  <a:lnTo>
                    <a:pt x="1363" y="2307"/>
                  </a:lnTo>
                  <a:lnTo>
                    <a:pt x="1363" y="2313"/>
                  </a:lnTo>
                  <a:lnTo>
                    <a:pt x="1366" y="2313"/>
                  </a:lnTo>
                  <a:lnTo>
                    <a:pt x="1366" y="2309"/>
                  </a:lnTo>
                  <a:lnTo>
                    <a:pt x="1377" y="2297"/>
                  </a:lnTo>
                  <a:lnTo>
                    <a:pt x="1386" y="2285"/>
                  </a:lnTo>
                  <a:lnTo>
                    <a:pt x="1389" y="2286"/>
                  </a:lnTo>
                  <a:lnTo>
                    <a:pt x="1391" y="2286"/>
                  </a:lnTo>
                  <a:lnTo>
                    <a:pt x="1391" y="2288"/>
                  </a:lnTo>
                  <a:lnTo>
                    <a:pt x="1391" y="2288"/>
                  </a:lnTo>
                  <a:lnTo>
                    <a:pt x="1393" y="2290"/>
                  </a:lnTo>
                  <a:lnTo>
                    <a:pt x="1396" y="2299"/>
                  </a:lnTo>
                  <a:lnTo>
                    <a:pt x="1398" y="2309"/>
                  </a:lnTo>
                  <a:lnTo>
                    <a:pt x="1400" y="2321"/>
                  </a:lnTo>
                  <a:lnTo>
                    <a:pt x="1401" y="2332"/>
                  </a:lnTo>
                  <a:lnTo>
                    <a:pt x="1407" y="2332"/>
                  </a:lnTo>
                  <a:lnTo>
                    <a:pt x="1408" y="2332"/>
                  </a:lnTo>
                  <a:lnTo>
                    <a:pt x="1412" y="2332"/>
                  </a:lnTo>
                  <a:lnTo>
                    <a:pt x="1412" y="2334"/>
                  </a:lnTo>
                  <a:lnTo>
                    <a:pt x="1414" y="2334"/>
                  </a:lnTo>
                  <a:lnTo>
                    <a:pt x="1414" y="2335"/>
                  </a:lnTo>
                  <a:lnTo>
                    <a:pt x="1417" y="2339"/>
                  </a:lnTo>
                  <a:lnTo>
                    <a:pt x="1414" y="2341"/>
                  </a:lnTo>
                  <a:lnTo>
                    <a:pt x="1412" y="2342"/>
                  </a:lnTo>
                  <a:lnTo>
                    <a:pt x="1412" y="2344"/>
                  </a:lnTo>
                  <a:lnTo>
                    <a:pt x="1410" y="2344"/>
                  </a:lnTo>
                  <a:lnTo>
                    <a:pt x="1408" y="2346"/>
                  </a:lnTo>
                  <a:lnTo>
                    <a:pt x="1405" y="2347"/>
                  </a:lnTo>
                  <a:lnTo>
                    <a:pt x="1389" y="2351"/>
                  </a:lnTo>
                  <a:lnTo>
                    <a:pt x="1373" y="2347"/>
                  </a:lnTo>
                  <a:lnTo>
                    <a:pt x="1358" y="2339"/>
                  </a:lnTo>
                  <a:lnTo>
                    <a:pt x="1342" y="2327"/>
                  </a:lnTo>
                  <a:lnTo>
                    <a:pt x="1328" y="2313"/>
                  </a:lnTo>
                  <a:lnTo>
                    <a:pt x="1318" y="2299"/>
                  </a:lnTo>
                  <a:lnTo>
                    <a:pt x="1312" y="2285"/>
                  </a:lnTo>
                  <a:lnTo>
                    <a:pt x="1316" y="2285"/>
                  </a:lnTo>
                  <a:lnTo>
                    <a:pt x="1328" y="2297"/>
                  </a:lnTo>
                  <a:lnTo>
                    <a:pt x="1340" y="2307"/>
                  </a:lnTo>
                  <a:lnTo>
                    <a:pt x="1354" y="2316"/>
                  </a:lnTo>
                  <a:lnTo>
                    <a:pt x="1354" y="2309"/>
                  </a:lnTo>
                  <a:lnTo>
                    <a:pt x="1335" y="2299"/>
                  </a:lnTo>
                  <a:lnTo>
                    <a:pt x="1319" y="2285"/>
                  </a:lnTo>
                  <a:lnTo>
                    <a:pt x="1309" y="2265"/>
                  </a:lnTo>
                  <a:lnTo>
                    <a:pt x="1302" y="2243"/>
                  </a:lnTo>
                  <a:lnTo>
                    <a:pt x="1298" y="2220"/>
                  </a:lnTo>
                  <a:lnTo>
                    <a:pt x="1300" y="2194"/>
                  </a:lnTo>
                  <a:lnTo>
                    <a:pt x="1302" y="2169"/>
                  </a:lnTo>
                  <a:lnTo>
                    <a:pt x="1307" y="2147"/>
                  </a:lnTo>
                  <a:lnTo>
                    <a:pt x="1314" y="2126"/>
                  </a:lnTo>
                  <a:lnTo>
                    <a:pt x="1321" y="2108"/>
                  </a:lnTo>
                  <a:lnTo>
                    <a:pt x="1331" y="2108"/>
                  </a:lnTo>
                  <a:lnTo>
                    <a:pt x="1340" y="2073"/>
                  </a:lnTo>
                  <a:lnTo>
                    <a:pt x="1335" y="2073"/>
                  </a:lnTo>
                  <a:lnTo>
                    <a:pt x="1335" y="2070"/>
                  </a:lnTo>
                  <a:lnTo>
                    <a:pt x="1331" y="2073"/>
                  </a:lnTo>
                  <a:lnTo>
                    <a:pt x="1328" y="2077"/>
                  </a:lnTo>
                  <a:lnTo>
                    <a:pt x="1326" y="2080"/>
                  </a:lnTo>
                  <a:lnTo>
                    <a:pt x="1323" y="2084"/>
                  </a:lnTo>
                  <a:lnTo>
                    <a:pt x="1316" y="2086"/>
                  </a:lnTo>
                  <a:lnTo>
                    <a:pt x="1316" y="2082"/>
                  </a:lnTo>
                  <a:lnTo>
                    <a:pt x="1328" y="2009"/>
                  </a:lnTo>
                  <a:lnTo>
                    <a:pt x="1326" y="2002"/>
                  </a:lnTo>
                  <a:lnTo>
                    <a:pt x="1323" y="1990"/>
                  </a:lnTo>
                  <a:lnTo>
                    <a:pt x="1325" y="1979"/>
                  </a:lnTo>
                  <a:lnTo>
                    <a:pt x="1337" y="1937"/>
                  </a:lnTo>
                  <a:lnTo>
                    <a:pt x="1347" y="1894"/>
                  </a:lnTo>
                  <a:lnTo>
                    <a:pt x="1356" y="1847"/>
                  </a:lnTo>
                  <a:lnTo>
                    <a:pt x="1366" y="1801"/>
                  </a:lnTo>
                  <a:lnTo>
                    <a:pt x="1372" y="1771"/>
                  </a:lnTo>
                  <a:lnTo>
                    <a:pt x="1373" y="1740"/>
                  </a:lnTo>
                  <a:lnTo>
                    <a:pt x="1375" y="1710"/>
                  </a:lnTo>
                  <a:lnTo>
                    <a:pt x="1379" y="1682"/>
                  </a:lnTo>
                  <a:lnTo>
                    <a:pt x="1344" y="1669"/>
                  </a:lnTo>
                  <a:lnTo>
                    <a:pt x="1314" y="1649"/>
                  </a:lnTo>
                  <a:lnTo>
                    <a:pt x="1290" y="1623"/>
                  </a:lnTo>
                  <a:lnTo>
                    <a:pt x="1270" y="1595"/>
                  </a:lnTo>
                  <a:lnTo>
                    <a:pt x="1263" y="1579"/>
                  </a:lnTo>
                  <a:lnTo>
                    <a:pt x="1258" y="1564"/>
                  </a:lnTo>
                  <a:lnTo>
                    <a:pt x="1253" y="1546"/>
                  </a:lnTo>
                  <a:lnTo>
                    <a:pt x="1246" y="1532"/>
                  </a:lnTo>
                  <a:lnTo>
                    <a:pt x="1235" y="1522"/>
                  </a:lnTo>
                  <a:lnTo>
                    <a:pt x="1232" y="1518"/>
                  </a:lnTo>
                  <a:lnTo>
                    <a:pt x="1227" y="1518"/>
                  </a:lnTo>
                  <a:lnTo>
                    <a:pt x="1223" y="1517"/>
                  </a:lnTo>
                  <a:lnTo>
                    <a:pt x="1220" y="1513"/>
                  </a:lnTo>
                  <a:lnTo>
                    <a:pt x="1216" y="1510"/>
                  </a:lnTo>
                  <a:lnTo>
                    <a:pt x="1220" y="1503"/>
                  </a:lnTo>
                  <a:lnTo>
                    <a:pt x="1220" y="1497"/>
                  </a:lnTo>
                  <a:lnTo>
                    <a:pt x="1220" y="1490"/>
                  </a:lnTo>
                  <a:lnTo>
                    <a:pt x="1220" y="1483"/>
                  </a:lnTo>
                  <a:lnTo>
                    <a:pt x="1229" y="1478"/>
                  </a:lnTo>
                  <a:lnTo>
                    <a:pt x="1235" y="1473"/>
                  </a:lnTo>
                  <a:lnTo>
                    <a:pt x="1244" y="1468"/>
                  </a:lnTo>
                  <a:lnTo>
                    <a:pt x="1244" y="1464"/>
                  </a:lnTo>
                  <a:lnTo>
                    <a:pt x="1235" y="1464"/>
                  </a:lnTo>
                  <a:lnTo>
                    <a:pt x="1230" y="1463"/>
                  </a:lnTo>
                  <a:lnTo>
                    <a:pt x="1225" y="1463"/>
                  </a:lnTo>
                  <a:lnTo>
                    <a:pt x="1220" y="1461"/>
                  </a:lnTo>
                  <a:lnTo>
                    <a:pt x="1227" y="1445"/>
                  </a:lnTo>
                  <a:lnTo>
                    <a:pt x="1232" y="1429"/>
                  </a:lnTo>
                  <a:lnTo>
                    <a:pt x="1239" y="1414"/>
                  </a:lnTo>
                  <a:lnTo>
                    <a:pt x="1251" y="1401"/>
                  </a:lnTo>
                  <a:lnTo>
                    <a:pt x="1265" y="1389"/>
                  </a:lnTo>
                  <a:lnTo>
                    <a:pt x="1277" y="1375"/>
                  </a:lnTo>
                  <a:lnTo>
                    <a:pt x="1276" y="1365"/>
                  </a:lnTo>
                  <a:lnTo>
                    <a:pt x="1276" y="1351"/>
                  </a:lnTo>
                  <a:lnTo>
                    <a:pt x="1274" y="1337"/>
                  </a:lnTo>
                  <a:lnTo>
                    <a:pt x="1269" y="1328"/>
                  </a:lnTo>
                  <a:lnTo>
                    <a:pt x="1262" y="1318"/>
                  </a:lnTo>
                  <a:lnTo>
                    <a:pt x="1255" y="1307"/>
                  </a:lnTo>
                  <a:lnTo>
                    <a:pt x="1248" y="1307"/>
                  </a:lnTo>
                  <a:lnTo>
                    <a:pt x="1246" y="1309"/>
                  </a:lnTo>
                  <a:lnTo>
                    <a:pt x="1244" y="1311"/>
                  </a:lnTo>
                  <a:lnTo>
                    <a:pt x="1242" y="1312"/>
                  </a:lnTo>
                  <a:lnTo>
                    <a:pt x="1239" y="1314"/>
                  </a:lnTo>
                  <a:lnTo>
                    <a:pt x="1241" y="1318"/>
                  </a:lnTo>
                  <a:lnTo>
                    <a:pt x="1241" y="1321"/>
                  </a:lnTo>
                  <a:lnTo>
                    <a:pt x="1241" y="1321"/>
                  </a:lnTo>
                  <a:lnTo>
                    <a:pt x="1241" y="1323"/>
                  </a:lnTo>
                  <a:lnTo>
                    <a:pt x="1241" y="1323"/>
                  </a:lnTo>
                  <a:lnTo>
                    <a:pt x="1239" y="1326"/>
                  </a:lnTo>
                  <a:lnTo>
                    <a:pt x="1237" y="1326"/>
                  </a:lnTo>
                  <a:lnTo>
                    <a:pt x="1235" y="1328"/>
                  </a:lnTo>
                  <a:lnTo>
                    <a:pt x="1234" y="1328"/>
                  </a:lnTo>
                  <a:lnTo>
                    <a:pt x="1232" y="1328"/>
                  </a:lnTo>
                  <a:lnTo>
                    <a:pt x="1229" y="1330"/>
                  </a:lnTo>
                  <a:lnTo>
                    <a:pt x="1220" y="1323"/>
                  </a:lnTo>
                  <a:lnTo>
                    <a:pt x="1204" y="1314"/>
                  </a:lnTo>
                  <a:lnTo>
                    <a:pt x="1188" y="1305"/>
                  </a:lnTo>
                  <a:lnTo>
                    <a:pt x="1173" y="1298"/>
                  </a:lnTo>
                  <a:lnTo>
                    <a:pt x="1162" y="1295"/>
                  </a:lnTo>
                  <a:lnTo>
                    <a:pt x="1153" y="1274"/>
                  </a:lnTo>
                  <a:lnTo>
                    <a:pt x="1145" y="1262"/>
                  </a:lnTo>
                  <a:lnTo>
                    <a:pt x="1136" y="1253"/>
                  </a:lnTo>
                  <a:lnTo>
                    <a:pt x="1127" y="1250"/>
                  </a:lnTo>
                  <a:lnTo>
                    <a:pt x="1113" y="1246"/>
                  </a:lnTo>
                  <a:lnTo>
                    <a:pt x="1098" y="1241"/>
                  </a:lnTo>
                  <a:lnTo>
                    <a:pt x="1078" y="1234"/>
                  </a:lnTo>
                  <a:lnTo>
                    <a:pt x="1066" y="1225"/>
                  </a:lnTo>
                  <a:lnTo>
                    <a:pt x="1056" y="1216"/>
                  </a:lnTo>
                  <a:lnTo>
                    <a:pt x="1040" y="1209"/>
                  </a:lnTo>
                  <a:lnTo>
                    <a:pt x="1030" y="1209"/>
                  </a:lnTo>
                  <a:lnTo>
                    <a:pt x="1023" y="1213"/>
                  </a:lnTo>
                  <a:lnTo>
                    <a:pt x="1017" y="1216"/>
                  </a:lnTo>
                  <a:lnTo>
                    <a:pt x="1010" y="1220"/>
                  </a:lnTo>
                  <a:lnTo>
                    <a:pt x="1002" y="1218"/>
                  </a:lnTo>
                  <a:lnTo>
                    <a:pt x="998" y="1216"/>
                  </a:lnTo>
                  <a:lnTo>
                    <a:pt x="995" y="1213"/>
                  </a:lnTo>
                  <a:lnTo>
                    <a:pt x="991" y="1209"/>
                  </a:lnTo>
                  <a:lnTo>
                    <a:pt x="986" y="1204"/>
                  </a:lnTo>
                  <a:lnTo>
                    <a:pt x="982" y="1201"/>
                  </a:lnTo>
                  <a:lnTo>
                    <a:pt x="979" y="1199"/>
                  </a:lnTo>
                  <a:lnTo>
                    <a:pt x="956" y="1195"/>
                  </a:lnTo>
                  <a:lnTo>
                    <a:pt x="953" y="1192"/>
                  </a:lnTo>
                  <a:lnTo>
                    <a:pt x="949" y="1189"/>
                  </a:lnTo>
                  <a:lnTo>
                    <a:pt x="946" y="1185"/>
                  </a:lnTo>
                  <a:lnTo>
                    <a:pt x="942" y="1182"/>
                  </a:lnTo>
                  <a:lnTo>
                    <a:pt x="941" y="1180"/>
                  </a:lnTo>
                  <a:lnTo>
                    <a:pt x="921" y="1183"/>
                  </a:lnTo>
                  <a:lnTo>
                    <a:pt x="918" y="1182"/>
                  </a:lnTo>
                  <a:lnTo>
                    <a:pt x="913" y="1175"/>
                  </a:lnTo>
                  <a:lnTo>
                    <a:pt x="904" y="1168"/>
                  </a:lnTo>
                  <a:lnTo>
                    <a:pt x="897" y="1159"/>
                  </a:lnTo>
                  <a:lnTo>
                    <a:pt x="890" y="1152"/>
                  </a:lnTo>
                  <a:lnTo>
                    <a:pt x="886" y="1148"/>
                  </a:lnTo>
                  <a:lnTo>
                    <a:pt x="893" y="1126"/>
                  </a:lnTo>
                  <a:lnTo>
                    <a:pt x="874" y="1105"/>
                  </a:lnTo>
                  <a:lnTo>
                    <a:pt x="857" y="1082"/>
                  </a:lnTo>
                  <a:lnTo>
                    <a:pt x="839" y="1058"/>
                  </a:lnTo>
                  <a:lnTo>
                    <a:pt x="822" y="1033"/>
                  </a:lnTo>
                  <a:lnTo>
                    <a:pt x="818" y="1031"/>
                  </a:lnTo>
                  <a:lnTo>
                    <a:pt x="813" y="1030"/>
                  </a:lnTo>
                  <a:lnTo>
                    <a:pt x="810" y="1030"/>
                  </a:lnTo>
                  <a:lnTo>
                    <a:pt x="804" y="1028"/>
                  </a:lnTo>
                  <a:lnTo>
                    <a:pt x="803" y="1026"/>
                  </a:lnTo>
                  <a:lnTo>
                    <a:pt x="796" y="1017"/>
                  </a:lnTo>
                  <a:lnTo>
                    <a:pt x="792" y="1007"/>
                  </a:lnTo>
                  <a:lnTo>
                    <a:pt x="789" y="997"/>
                  </a:lnTo>
                  <a:lnTo>
                    <a:pt x="783" y="986"/>
                  </a:lnTo>
                  <a:lnTo>
                    <a:pt x="775" y="981"/>
                  </a:lnTo>
                  <a:lnTo>
                    <a:pt x="771" y="977"/>
                  </a:lnTo>
                  <a:lnTo>
                    <a:pt x="768" y="974"/>
                  </a:lnTo>
                  <a:lnTo>
                    <a:pt x="764" y="972"/>
                  </a:lnTo>
                  <a:lnTo>
                    <a:pt x="764" y="991"/>
                  </a:lnTo>
                  <a:lnTo>
                    <a:pt x="769" y="998"/>
                  </a:lnTo>
                  <a:lnTo>
                    <a:pt x="780" y="1010"/>
                  </a:lnTo>
                  <a:lnTo>
                    <a:pt x="790" y="1024"/>
                  </a:lnTo>
                  <a:lnTo>
                    <a:pt x="803" y="1042"/>
                  </a:lnTo>
                  <a:lnTo>
                    <a:pt x="813" y="1059"/>
                  </a:lnTo>
                  <a:lnTo>
                    <a:pt x="824" y="1077"/>
                  </a:lnTo>
                  <a:lnTo>
                    <a:pt x="832" y="1093"/>
                  </a:lnTo>
                  <a:lnTo>
                    <a:pt x="836" y="1103"/>
                  </a:lnTo>
                  <a:lnTo>
                    <a:pt x="836" y="1110"/>
                  </a:lnTo>
                  <a:lnTo>
                    <a:pt x="834" y="1113"/>
                  </a:lnTo>
                  <a:lnTo>
                    <a:pt x="832" y="1115"/>
                  </a:lnTo>
                  <a:lnTo>
                    <a:pt x="832" y="1117"/>
                  </a:lnTo>
                  <a:lnTo>
                    <a:pt x="829" y="1119"/>
                  </a:lnTo>
                  <a:lnTo>
                    <a:pt x="829" y="1112"/>
                  </a:lnTo>
                  <a:lnTo>
                    <a:pt x="827" y="1106"/>
                  </a:lnTo>
                  <a:lnTo>
                    <a:pt x="827" y="1103"/>
                  </a:lnTo>
                  <a:lnTo>
                    <a:pt x="825" y="1099"/>
                  </a:lnTo>
                  <a:lnTo>
                    <a:pt x="822" y="1099"/>
                  </a:lnTo>
                  <a:lnTo>
                    <a:pt x="820" y="1099"/>
                  </a:lnTo>
                  <a:lnTo>
                    <a:pt x="818" y="1099"/>
                  </a:lnTo>
                  <a:lnTo>
                    <a:pt x="817" y="1099"/>
                  </a:lnTo>
                  <a:lnTo>
                    <a:pt x="815" y="1099"/>
                  </a:lnTo>
                  <a:lnTo>
                    <a:pt x="810" y="1099"/>
                  </a:lnTo>
                  <a:lnTo>
                    <a:pt x="806" y="1087"/>
                  </a:lnTo>
                  <a:lnTo>
                    <a:pt x="803" y="1075"/>
                  </a:lnTo>
                  <a:lnTo>
                    <a:pt x="797" y="1065"/>
                  </a:lnTo>
                  <a:lnTo>
                    <a:pt x="789" y="1056"/>
                  </a:lnTo>
                  <a:lnTo>
                    <a:pt x="778" y="1049"/>
                  </a:lnTo>
                  <a:lnTo>
                    <a:pt x="768" y="1042"/>
                  </a:lnTo>
                  <a:lnTo>
                    <a:pt x="759" y="1030"/>
                  </a:lnTo>
                  <a:lnTo>
                    <a:pt x="762" y="1028"/>
                  </a:lnTo>
                  <a:lnTo>
                    <a:pt x="764" y="1028"/>
                  </a:lnTo>
                  <a:lnTo>
                    <a:pt x="764" y="1028"/>
                  </a:lnTo>
                  <a:lnTo>
                    <a:pt x="766" y="1028"/>
                  </a:lnTo>
                  <a:lnTo>
                    <a:pt x="766" y="1026"/>
                  </a:lnTo>
                  <a:lnTo>
                    <a:pt x="766" y="1024"/>
                  </a:lnTo>
                  <a:lnTo>
                    <a:pt x="768" y="1023"/>
                  </a:lnTo>
                  <a:lnTo>
                    <a:pt x="755" y="1014"/>
                  </a:lnTo>
                  <a:lnTo>
                    <a:pt x="749" y="1003"/>
                  </a:lnTo>
                  <a:lnTo>
                    <a:pt x="743" y="991"/>
                  </a:lnTo>
                  <a:lnTo>
                    <a:pt x="740" y="977"/>
                  </a:lnTo>
                  <a:lnTo>
                    <a:pt x="733" y="965"/>
                  </a:lnTo>
                  <a:lnTo>
                    <a:pt x="724" y="955"/>
                  </a:lnTo>
                  <a:lnTo>
                    <a:pt x="714" y="949"/>
                  </a:lnTo>
                  <a:lnTo>
                    <a:pt x="701" y="944"/>
                  </a:lnTo>
                  <a:lnTo>
                    <a:pt x="691" y="937"/>
                  </a:lnTo>
                  <a:lnTo>
                    <a:pt x="684" y="928"/>
                  </a:lnTo>
                  <a:lnTo>
                    <a:pt x="680" y="918"/>
                  </a:lnTo>
                  <a:lnTo>
                    <a:pt x="675" y="907"/>
                  </a:lnTo>
                  <a:lnTo>
                    <a:pt x="663" y="890"/>
                  </a:lnTo>
                  <a:lnTo>
                    <a:pt x="653" y="878"/>
                  </a:lnTo>
                  <a:lnTo>
                    <a:pt x="642" y="867"/>
                  </a:lnTo>
                  <a:lnTo>
                    <a:pt x="635" y="855"/>
                  </a:lnTo>
                  <a:lnTo>
                    <a:pt x="630" y="839"/>
                  </a:lnTo>
                  <a:lnTo>
                    <a:pt x="626" y="818"/>
                  </a:lnTo>
                  <a:lnTo>
                    <a:pt x="625" y="789"/>
                  </a:lnTo>
                  <a:lnTo>
                    <a:pt x="625" y="782"/>
                  </a:lnTo>
                  <a:lnTo>
                    <a:pt x="626" y="768"/>
                  </a:lnTo>
                  <a:lnTo>
                    <a:pt x="626" y="749"/>
                  </a:lnTo>
                  <a:lnTo>
                    <a:pt x="626" y="726"/>
                  </a:lnTo>
                  <a:lnTo>
                    <a:pt x="626" y="705"/>
                  </a:lnTo>
                  <a:lnTo>
                    <a:pt x="628" y="688"/>
                  </a:lnTo>
                  <a:lnTo>
                    <a:pt x="630" y="677"/>
                  </a:lnTo>
                  <a:lnTo>
                    <a:pt x="635" y="675"/>
                  </a:lnTo>
                  <a:lnTo>
                    <a:pt x="639" y="675"/>
                  </a:lnTo>
                  <a:lnTo>
                    <a:pt x="642" y="675"/>
                  </a:lnTo>
                  <a:lnTo>
                    <a:pt x="646" y="675"/>
                  </a:lnTo>
                  <a:lnTo>
                    <a:pt x="649" y="677"/>
                  </a:lnTo>
                  <a:lnTo>
                    <a:pt x="651" y="681"/>
                  </a:lnTo>
                  <a:lnTo>
                    <a:pt x="654" y="684"/>
                  </a:lnTo>
                  <a:lnTo>
                    <a:pt x="656" y="688"/>
                  </a:lnTo>
                  <a:lnTo>
                    <a:pt x="656" y="668"/>
                  </a:lnTo>
                  <a:lnTo>
                    <a:pt x="644" y="654"/>
                  </a:lnTo>
                  <a:lnTo>
                    <a:pt x="630" y="640"/>
                  </a:lnTo>
                  <a:lnTo>
                    <a:pt x="614" y="630"/>
                  </a:lnTo>
                  <a:lnTo>
                    <a:pt x="614" y="639"/>
                  </a:lnTo>
                  <a:lnTo>
                    <a:pt x="621" y="644"/>
                  </a:lnTo>
                  <a:lnTo>
                    <a:pt x="628" y="649"/>
                  </a:lnTo>
                  <a:lnTo>
                    <a:pt x="635" y="654"/>
                  </a:lnTo>
                  <a:lnTo>
                    <a:pt x="640" y="661"/>
                  </a:lnTo>
                  <a:lnTo>
                    <a:pt x="640" y="665"/>
                  </a:lnTo>
                  <a:lnTo>
                    <a:pt x="639" y="665"/>
                  </a:lnTo>
                  <a:lnTo>
                    <a:pt x="639" y="667"/>
                  </a:lnTo>
                  <a:lnTo>
                    <a:pt x="639" y="667"/>
                  </a:lnTo>
                  <a:lnTo>
                    <a:pt x="637" y="668"/>
                  </a:lnTo>
                  <a:lnTo>
                    <a:pt x="633" y="670"/>
                  </a:lnTo>
                  <a:lnTo>
                    <a:pt x="632" y="672"/>
                  </a:lnTo>
                  <a:lnTo>
                    <a:pt x="626" y="672"/>
                  </a:lnTo>
                  <a:lnTo>
                    <a:pt x="621" y="672"/>
                  </a:lnTo>
                  <a:lnTo>
                    <a:pt x="619" y="672"/>
                  </a:lnTo>
                  <a:lnTo>
                    <a:pt x="619" y="670"/>
                  </a:lnTo>
                  <a:lnTo>
                    <a:pt x="618" y="670"/>
                  </a:lnTo>
                  <a:lnTo>
                    <a:pt x="618" y="670"/>
                  </a:lnTo>
                  <a:lnTo>
                    <a:pt x="614" y="668"/>
                  </a:lnTo>
                  <a:lnTo>
                    <a:pt x="602" y="653"/>
                  </a:lnTo>
                  <a:lnTo>
                    <a:pt x="591" y="637"/>
                  </a:lnTo>
                  <a:lnTo>
                    <a:pt x="583" y="619"/>
                  </a:lnTo>
                  <a:lnTo>
                    <a:pt x="591" y="619"/>
                  </a:lnTo>
                  <a:lnTo>
                    <a:pt x="595" y="621"/>
                  </a:lnTo>
                  <a:lnTo>
                    <a:pt x="598" y="621"/>
                  </a:lnTo>
                  <a:lnTo>
                    <a:pt x="602" y="621"/>
                  </a:lnTo>
                  <a:lnTo>
                    <a:pt x="605" y="619"/>
                  </a:lnTo>
                  <a:lnTo>
                    <a:pt x="591" y="614"/>
                  </a:lnTo>
                  <a:lnTo>
                    <a:pt x="583" y="606"/>
                  </a:lnTo>
                  <a:lnTo>
                    <a:pt x="576" y="595"/>
                  </a:lnTo>
                  <a:lnTo>
                    <a:pt x="570" y="583"/>
                  </a:lnTo>
                  <a:lnTo>
                    <a:pt x="567" y="571"/>
                  </a:lnTo>
                  <a:lnTo>
                    <a:pt x="562" y="560"/>
                  </a:lnTo>
                  <a:lnTo>
                    <a:pt x="555" y="551"/>
                  </a:lnTo>
                  <a:lnTo>
                    <a:pt x="544" y="546"/>
                  </a:lnTo>
                  <a:lnTo>
                    <a:pt x="548" y="523"/>
                  </a:lnTo>
                  <a:lnTo>
                    <a:pt x="536" y="510"/>
                  </a:lnTo>
                  <a:lnTo>
                    <a:pt x="525" y="494"/>
                  </a:lnTo>
                  <a:lnTo>
                    <a:pt x="516" y="478"/>
                  </a:lnTo>
                  <a:lnTo>
                    <a:pt x="504" y="462"/>
                  </a:lnTo>
                  <a:lnTo>
                    <a:pt x="490" y="450"/>
                  </a:lnTo>
                  <a:lnTo>
                    <a:pt x="471" y="441"/>
                  </a:lnTo>
                  <a:lnTo>
                    <a:pt x="448" y="436"/>
                  </a:lnTo>
                  <a:lnTo>
                    <a:pt x="429" y="427"/>
                  </a:lnTo>
                  <a:lnTo>
                    <a:pt x="415" y="415"/>
                  </a:lnTo>
                  <a:lnTo>
                    <a:pt x="399" y="401"/>
                  </a:lnTo>
                  <a:lnTo>
                    <a:pt x="384" y="393"/>
                  </a:lnTo>
                  <a:lnTo>
                    <a:pt x="352" y="393"/>
                  </a:lnTo>
                  <a:lnTo>
                    <a:pt x="342" y="387"/>
                  </a:lnTo>
                  <a:lnTo>
                    <a:pt x="333" y="380"/>
                  </a:lnTo>
                  <a:lnTo>
                    <a:pt x="323" y="375"/>
                  </a:lnTo>
                  <a:lnTo>
                    <a:pt x="307" y="373"/>
                  </a:lnTo>
                  <a:lnTo>
                    <a:pt x="307" y="396"/>
                  </a:lnTo>
                  <a:lnTo>
                    <a:pt x="289" y="405"/>
                  </a:lnTo>
                  <a:lnTo>
                    <a:pt x="274" y="414"/>
                  </a:lnTo>
                  <a:lnTo>
                    <a:pt x="253" y="419"/>
                  </a:lnTo>
                  <a:lnTo>
                    <a:pt x="258" y="403"/>
                  </a:lnTo>
                  <a:lnTo>
                    <a:pt x="265" y="387"/>
                  </a:lnTo>
                  <a:lnTo>
                    <a:pt x="275" y="373"/>
                  </a:lnTo>
                  <a:lnTo>
                    <a:pt x="284" y="358"/>
                  </a:lnTo>
                  <a:lnTo>
                    <a:pt x="275" y="358"/>
                  </a:lnTo>
                  <a:lnTo>
                    <a:pt x="275" y="361"/>
                  </a:lnTo>
                  <a:lnTo>
                    <a:pt x="262" y="372"/>
                  </a:lnTo>
                  <a:lnTo>
                    <a:pt x="251" y="386"/>
                  </a:lnTo>
                  <a:lnTo>
                    <a:pt x="244" y="401"/>
                  </a:lnTo>
                  <a:lnTo>
                    <a:pt x="239" y="417"/>
                  </a:lnTo>
                  <a:lnTo>
                    <a:pt x="232" y="434"/>
                  </a:lnTo>
                  <a:lnTo>
                    <a:pt x="221" y="450"/>
                  </a:lnTo>
                  <a:lnTo>
                    <a:pt x="214" y="457"/>
                  </a:lnTo>
                  <a:lnTo>
                    <a:pt x="200" y="468"/>
                  </a:lnTo>
                  <a:lnTo>
                    <a:pt x="183" y="478"/>
                  </a:lnTo>
                  <a:lnTo>
                    <a:pt x="162" y="490"/>
                  </a:lnTo>
                  <a:lnTo>
                    <a:pt x="141" y="504"/>
                  </a:lnTo>
                  <a:lnTo>
                    <a:pt x="120" y="517"/>
                  </a:lnTo>
                  <a:lnTo>
                    <a:pt x="99" y="527"/>
                  </a:lnTo>
                  <a:lnTo>
                    <a:pt x="83" y="534"/>
                  </a:lnTo>
                  <a:lnTo>
                    <a:pt x="73" y="537"/>
                  </a:lnTo>
                  <a:lnTo>
                    <a:pt x="73" y="534"/>
                  </a:lnTo>
                  <a:lnTo>
                    <a:pt x="77" y="534"/>
                  </a:lnTo>
                  <a:lnTo>
                    <a:pt x="89" y="522"/>
                  </a:lnTo>
                  <a:lnTo>
                    <a:pt x="104" y="511"/>
                  </a:lnTo>
                  <a:lnTo>
                    <a:pt x="122" y="501"/>
                  </a:lnTo>
                  <a:lnTo>
                    <a:pt x="139" y="490"/>
                  </a:lnTo>
                  <a:lnTo>
                    <a:pt x="155" y="478"/>
                  </a:lnTo>
                  <a:lnTo>
                    <a:pt x="167" y="464"/>
                  </a:lnTo>
                  <a:lnTo>
                    <a:pt x="176" y="448"/>
                  </a:lnTo>
                  <a:lnTo>
                    <a:pt x="179" y="427"/>
                  </a:lnTo>
                  <a:lnTo>
                    <a:pt x="166" y="431"/>
                  </a:lnTo>
                  <a:lnTo>
                    <a:pt x="157" y="434"/>
                  </a:lnTo>
                  <a:lnTo>
                    <a:pt x="145" y="438"/>
                  </a:lnTo>
                  <a:lnTo>
                    <a:pt x="145" y="434"/>
                  </a:lnTo>
                  <a:lnTo>
                    <a:pt x="145" y="431"/>
                  </a:lnTo>
                  <a:lnTo>
                    <a:pt x="145" y="431"/>
                  </a:lnTo>
                  <a:lnTo>
                    <a:pt x="143" y="429"/>
                  </a:lnTo>
                  <a:lnTo>
                    <a:pt x="143" y="429"/>
                  </a:lnTo>
                  <a:lnTo>
                    <a:pt x="141" y="429"/>
                  </a:lnTo>
                  <a:lnTo>
                    <a:pt x="138" y="427"/>
                  </a:lnTo>
                  <a:lnTo>
                    <a:pt x="136" y="429"/>
                  </a:lnTo>
                  <a:lnTo>
                    <a:pt x="134" y="431"/>
                  </a:lnTo>
                  <a:lnTo>
                    <a:pt x="132" y="433"/>
                  </a:lnTo>
                  <a:lnTo>
                    <a:pt x="131" y="433"/>
                  </a:lnTo>
                  <a:lnTo>
                    <a:pt x="127" y="434"/>
                  </a:lnTo>
                  <a:lnTo>
                    <a:pt x="122" y="434"/>
                  </a:lnTo>
                  <a:lnTo>
                    <a:pt x="120" y="424"/>
                  </a:lnTo>
                  <a:lnTo>
                    <a:pt x="115" y="410"/>
                  </a:lnTo>
                  <a:lnTo>
                    <a:pt x="111" y="400"/>
                  </a:lnTo>
                  <a:lnTo>
                    <a:pt x="108" y="403"/>
                  </a:lnTo>
                  <a:lnTo>
                    <a:pt x="106" y="405"/>
                  </a:lnTo>
                  <a:lnTo>
                    <a:pt x="104" y="405"/>
                  </a:lnTo>
                  <a:lnTo>
                    <a:pt x="101" y="405"/>
                  </a:lnTo>
                  <a:lnTo>
                    <a:pt x="99" y="403"/>
                  </a:lnTo>
                  <a:lnTo>
                    <a:pt x="82" y="391"/>
                  </a:lnTo>
                  <a:lnTo>
                    <a:pt x="68" y="373"/>
                  </a:lnTo>
                  <a:lnTo>
                    <a:pt x="57" y="354"/>
                  </a:lnTo>
                  <a:lnTo>
                    <a:pt x="63" y="344"/>
                  </a:lnTo>
                  <a:lnTo>
                    <a:pt x="68" y="331"/>
                  </a:lnTo>
                  <a:lnTo>
                    <a:pt x="73" y="321"/>
                  </a:lnTo>
                  <a:lnTo>
                    <a:pt x="80" y="312"/>
                  </a:lnTo>
                  <a:lnTo>
                    <a:pt x="92" y="305"/>
                  </a:lnTo>
                  <a:lnTo>
                    <a:pt x="103" y="302"/>
                  </a:lnTo>
                  <a:lnTo>
                    <a:pt x="113" y="297"/>
                  </a:lnTo>
                  <a:lnTo>
                    <a:pt x="120" y="290"/>
                  </a:lnTo>
                  <a:lnTo>
                    <a:pt x="125" y="279"/>
                  </a:lnTo>
                  <a:lnTo>
                    <a:pt x="125" y="262"/>
                  </a:lnTo>
                  <a:lnTo>
                    <a:pt x="127" y="260"/>
                  </a:lnTo>
                  <a:lnTo>
                    <a:pt x="129" y="260"/>
                  </a:lnTo>
                  <a:lnTo>
                    <a:pt x="129" y="258"/>
                  </a:lnTo>
                  <a:lnTo>
                    <a:pt x="129" y="256"/>
                  </a:lnTo>
                  <a:lnTo>
                    <a:pt x="131" y="255"/>
                  </a:lnTo>
                  <a:lnTo>
                    <a:pt x="115" y="255"/>
                  </a:lnTo>
                  <a:lnTo>
                    <a:pt x="111" y="258"/>
                  </a:lnTo>
                  <a:lnTo>
                    <a:pt x="110" y="260"/>
                  </a:lnTo>
                  <a:lnTo>
                    <a:pt x="108" y="262"/>
                  </a:lnTo>
                  <a:lnTo>
                    <a:pt x="104" y="263"/>
                  </a:lnTo>
                  <a:lnTo>
                    <a:pt x="101" y="265"/>
                  </a:lnTo>
                  <a:lnTo>
                    <a:pt x="96" y="265"/>
                  </a:lnTo>
                  <a:lnTo>
                    <a:pt x="85" y="262"/>
                  </a:lnTo>
                  <a:lnTo>
                    <a:pt x="70" y="256"/>
                  </a:lnTo>
                  <a:lnTo>
                    <a:pt x="52" y="253"/>
                  </a:lnTo>
                  <a:lnTo>
                    <a:pt x="38" y="246"/>
                  </a:lnTo>
                  <a:lnTo>
                    <a:pt x="35" y="220"/>
                  </a:lnTo>
                  <a:lnTo>
                    <a:pt x="42" y="220"/>
                  </a:lnTo>
                  <a:lnTo>
                    <a:pt x="45" y="218"/>
                  </a:lnTo>
                  <a:lnTo>
                    <a:pt x="50" y="216"/>
                  </a:lnTo>
                  <a:lnTo>
                    <a:pt x="54" y="215"/>
                  </a:lnTo>
                  <a:lnTo>
                    <a:pt x="57" y="215"/>
                  </a:lnTo>
                  <a:lnTo>
                    <a:pt x="61" y="211"/>
                  </a:lnTo>
                  <a:lnTo>
                    <a:pt x="64" y="208"/>
                  </a:lnTo>
                  <a:lnTo>
                    <a:pt x="63" y="206"/>
                  </a:lnTo>
                  <a:lnTo>
                    <a:pt x="63" y="206"/>
                  </a:lnTo>
                  <a:lnTo>
                    <a:pt x="63" y="204"/>
                  </a:lnTo>
                  <a:lnTo>
                    <a:pt x="63" y="204"/>
                  </a:lnTo>
                  <a:lnTo>
                    <a:pt x="61" y="201"/>
                  </a:lnTo>
                  <a:lnTo>
                    <a:pt x="77" y="201"/>
                  </a:lnTo>
                  <a:lnTo>
                    <a:pt x="78" y="199"/>
                  </a:lnTo>
                  <a:lnTo>
                    <a:pt x="80" y="199"/>
                  </a:lnTo>
                  <a:lnTo>
                    <a:pt x="82" y="197"/>
                  </a:lnTo>
                  <a:lnTo>
                    <a:pt x="83" y="197"/>
                  </a:lnTo>
                  <a:lnTo>
                    <a:pt x="87" y="197"/>
                  </a:lnTo>
                  <a:lnTo>
                    <a:pt x="92" y="202"/>
                  </a:lnTo>
                  <a:lnTo>
                    <a:pt x="97" y="206"/>
                  </a:lnTo>
                  <a:lnTo>
                    <a:pt x="103" y="211"/>
                  </a:lnTo>
                  <a:lnTo>
                    <a:pt x="106" y="216"/>
                  </a:lnTo>
                  <a:lnTo>
                    <a:pt x="118" y="211"/>
                  </a:lnTo>
                  <a:lnTo>
                    <a:pt x="118" y="204"/>
                  </a:lnTo>
                  <a:lnTo>
                    <a:pt x="115" y="199"/>
                  </a:lnTo>
                  <a:lnTo>
                    <a:pt x="113" y="194"/>
                  </a:lnTo>
                  <a:lnTo>
                    <a:pt x="111" y="188"/>
                  </a:lnTo>
                  <a:lnTo>
                    <a:pt x="110" y="183"/>
                  </a:lnTo>
                  <a:lnTo>
                    <a:pt x="106" y="178"/>
                  </a:lnTo>
                  <a:lnTo>
                    <a:pt x="94" y="164"/>
                  </a:lnTo>
                  <a:lnTo>
                    <a:pt x="80" y="153"/>
                  </a:lnTo>
                  <a:lnTo>
                    <a:pt x="64" y="143"/>
                  </a:lnTo>
                  <a:lnTo>
                    <a:pt x="50" y="133"/>
                  </a:lnTo>
                  <a:lnTo>
                    <a:pt x="42" y="117"/>
                  </a:lnTo>
                  <a:lnTo>
                    <a:pt x="45" y="112"/>
                  </a:lnTo>
                  <a:lnTo>
                    <a:pt x="47" y="106"/>
                  </a:lnTo>
                  <a:lnTo>
                    <a:pt x="49" y="101"/>
                  </a:lnTo>
                  <a:lnTo>
                    <a:pt x="70" y="103"/>
                  </a:lnTo>
                  <a:lnTo>
                    <a:pt x="90" y="101"/>
                  </a:lnTo>
                  <a:lnTo>
                    <a:pt x="106" y="92"/>
                  </a:lnTo>
                  <a:lnTo>
                    <a:pt x="111" y="80"/>
                  </a:lnTo>
                  <a:lnTo>
                    <a:pt x="115" y="68"/>
                  </a:lnTo>
                  <a:lnTo>
                    <a:pt x="118" y="57"/>
                  </a:lnTo>
                  <a:lnTo>
                    <a:pt x="131" y="47"/>
                  </a:lnTo>
                  <a:lnTo>
                    <a:pt x="148" y="38"/>
                  </a:lnTo>
                  <a:lnTo>
                    <a:pt x="167" y="33"/>
                  </a:lnTo>
                  <a:lnTo>
                    <a:pt x="183" y="26"/>
                  </a:lnTo>
                  <a:lnTo>
                    <a:pt x="199" y="16"/>
                  </a:lnTo>
                  <a:lnTo>
                    <a:pt x="204" y="19"/>
                  </a:lnTo>
                  <a:lnTo>
                    <a:pt x="207" y="21"/>
                  </a:lnTo>
                  <a:lnTo>
                    <a:pt x="207" y="24"/>
                  </a:lnTo>
                  <a:lnTo>
                    <a:pt x="209" y="26"/>
                  </a:lnTo>
                  <a:lnTo>
                    <a:pt x="209" y="30"/>
                  </a:lnTo>
                  <a:lnTo>
                    <a:pt x="211" y="31"/>
                  </a:lnTo>
                  <a:lnTo>
                    <a:pt x="214" y="35"/>
                  </a:lnTo>
                  <a:lnTo>
                    <a:pt x="218" y="38"/>
                  </a:lnTo>
                  <a:lnTo>
                    <a:pt x="223" y="38"/>
                  </a:lnTo>
                  <a:lnTo>
                    <a:pt x="227" y="38"/>
                  </a:lnTo>
                  <a:lnTo>
                    <a:pt x="230" y="37"/>
                  </a:lnTo>
                  <a:lnTo>
                    <a:pt x="234" y="35"/>
                  </a:lnTo>
                  <a:lnTo>
                    <a:pt x="237" y="35"/>
                  </a:lnTo>
                  <a:lnTo>
                    <a:pt x="241" y="35"/>
                  </a:lnTo>
                  <a:lnTo>
                    <a:pt x="244" y="37"/>
                  </a:lnTo>
                  <a:lnTo>
                    <a:pt x="248" y="40"/>
                  </a:lnTo>
                  <a:lnTo>
                    <a:pt x="253" y="45"/>
                  </a:lnTo>
                  <a:lnTo>
                    <a:pt x="256" y="49"/>
                  </a:lnTo>
                  <a:lnTo>
                    <a:pt x="260" y="52"/>
                  </a:lnTo>
                  <a:lnTo>
                    <a:pt x="265" y="54"/>
                  </a:lnTo>
                  <a:lnTo>
                    <a:pt x="270" y="56"/>
                  </a:lnTo>
                  <a:lnTo>
                    <a:pt x="275" y="54"/>
                  </a:lnTo>
                  <a:lnTo>
                    <a:pt x="279" y="54"/>
                  </a:lnTo>
                  <a:lnTo>
                    <a:pt x="282" y="52"/>
                  </a:lnTo>
                  <a:lnTo>
                    <a:pt x="288" y="50"/>
                  </a:lnTo>
                  <a:lnTo>
                    <a:pt x="291" y="50"/>
                  </a:lnTo>
                  <a:lnTo>
                    <a:pt x="302" y="54"/>
                  </a:lnTo>
                  <a:lnTo>
                    <a:pt x="317" y="59"/>
                  </a:lnTo>
                  <a:lnTo>
                    <a:pt x="331" y="66"/>
                  </a:lnTo>
                  <a:lnTo>
                    <a:pt x="345" y="70"/>
                  </a:lnTo>
                  <a:lnTo>
                    <a:pt x="375" y="66"/>
                  </a:lnTo>
                  <a:lnTo>
                    <a:pt x="394" y="75"/>
                  </a:lnTo>
                  <a:lnTo>
                    <a:pt x="412" y="87"/>
                  </a:lnTo>
                  <a:lnTo>
                    <a:pt x="429" y="98"/>
                  </a:lnTo>
                  <a:lnTo>
                    <a:pt x="448" y="108"/>
                  </a:lnTo>
                  <a:lnTo>
                    <a:pt x="471" y="112"/>
                  </a:lnTo>
                  <a:lnTo>
                    <a:pt x="471" y="105"/>
                  </a:lnTo>
                  <a:lnTo>
                    <a:pt x="466" y="99"/>
                  </a:lnTo>
                  <a:lnTo>
                    <a:pt x="461" y="92"/>
                  </a:lnTo>
                  <a:lnTo>
                    <a:pt x="455" y="85"/>
                  </a:lnTo>
                  <a:lnTo>
                    <a:pt x="452" y="77"/>
                  </a:lnTo>
                  <a:lnTo>
                    <a:pt x="473" y="75"/>
                  </a:lnTo>
                  <a:lnTo>
                    <a:pt x="487" y="71"/>
                  </a:lnTo>
                  <a:lnTo>
                    <a:pt x="499" y="64"/>
                  </a:lnTo>
                  <a:lnTo>
                    <a:pt x="509" y="57"/>
                  </a:lnTo>
                  <a:lnTo>
                    <a:pt x="520" y="49"/>
                  </a:lnTo>
                  <a:lnTo>
                    <a:pt x="532" y="43"/>
                  </a:lnTo>
                  <a:lnTo>
                    <a:pt x="548" y="40"/>
                  </a:lnTo>
                  <a:lnTo>
                    <a:pt x="551" y="42"/>
                  </a:lnTo>
                  <a:lnTo>
                    <a:pt x="557" y="43"/>
                  </a:lnTo>
                  <a:lnTo>
                    <a:pt x="560" y="45"/>
                  </a:lnTo>
                  <a:lnTo>
                    <a:pt x="563" y="47"/>
                  </a:lnTo>
                  <a:lnTo>
                    <a:pt x="557" y="47"/>
                  </a:lnTo>
                  <a:lnTo>
                    <a:pt x="539" y="61"/>
                  </a:lnTo>
                  <a:lnTo>
                    <a:pt x="520" y="73"/>
                  </a:lnTo>
                  <a:lnTo>
                    <a:pt x="499" y="82"/>
                  </a:lnTo>
                  <a:lnTo>
                    <a:pt x="499" y="89"/>
                  </a:lnTo>
                  <a:lnTo>
                    <a:pt x="518" y="92"/>
                  </a:lnTo>
                  <a:lnTo>
                    <a:pt x="527" y="82"/>
                  </a:lnTo>
                  <a:lnTo>
                    <a:pt x="536" y="77"/>
                  </a:lnTo>
                  <a:lnTo>
                    <a:pt x="548" y="75"/>
                  </a:lnTo>
                  <a:lnTo>
                    <a:pt x="560" y="75"/>
                  </a:lnTo>
                  <a:lnTo>
                    <a:pt x="576" y="73"/>
                  </a:lnTo>
                  <a:lnTo>
                    <a:pt x="577" y="68"/>
                  </a:lnTo>
                  <a:lnTo>
                    <a:pt x="579" y="63"/>
                  </a:lnTo>
                  <a:lnTo>
                    <a:pt x="583" y="57"/>
                  </a:lnTo>
                  <a:lnTo>
                    <a:pt x="586" y="54"/>
                  </a:lnTo>
                  <a:lnTo>
                    <a:pt x="591" y="66"/>
                  </a:lnTo>
                  <a:lnTo>
                    <a:pt x="597" y="75"/>
                  </a:lnTo>
                  <a:lnTo>
                    <a:pt x="605" y="82"/>
                  </a:lnTo>
                  <a:lnTo>
                    <a:pt x="618" y="85"/>
                  </a:lnTo>
                  <a:lnTo>
                    <a:pt x="621" y="82"/>
                  </a:lnTo>
                  <a:lnTo>
                    <a:pt x="623" y="80"/>
                  </a:lnTo>
                  <a:lnTo>
                    <a:pt x="626" y="78"/>
                  </a:lnTo>
                  <a:lnTo>
                    <a:pt x="628" y="77"/>
                  </a:lnTo>
                  <a:lnTo>
                    <a:pt x="632" y="77"/>
                  </a:lnTo>
                  <a:lnTo>
                    <a:pt x="633" y="77"/>
                  </a:lnTo>
                  <a:lnTo>
                    <a:pt x="637" y="82"/>
                  </a:lnTo>
                  <a:lnTo>
                    <a:pt x="639" y="85"/>
                  </a:lnTo>
                  <a:lnTo>
                    <a:pt x="640" y="89"/>
                  </a:lnTo>
                  <a:lnTo>
                    <a:pt x="646" y="87"/>
                  </a:lnTo>
                  <a:lnTo>
                    <a:pt x="651" y="84"/>
                  </a:lnTo>
                  <a:lnTo>
                    <a:pt x="654" y="80"/>
                  </a:lnTo>
                  <a:lnTo>
                    <a:pt x="659" y="78"/>
                  </a:lnTo>
                  <a:lnTo>
                    <a:pt x="663" y="77"/>
                  </a:lnTo>
                  <a:lnTo>
                    <a:pt x="682" y="82"/>
                  </a:lnTo>
                  <a:lnTo>
                    <a:pt x="698" y="94"/>
                  </a:lnTo>
                  <a:lnTo>
                    <a:pt x="714" y="106"/>
                  </a:lnTo>
                  <a:lnTo>
                    <a:pt x="729" y="117"/>
                  </a:lnTo>
                  <a:lnTo>
                    <a:pt x="735" y="117"/>
                  </a:lnTo>
                  <a:lnTo>
                    <a:pt x="740" y="117"/>
                  </a:lnTo>
                  <a:lnTo>
                    <a:pt x="743" y="115"/>
                  </a:lnTo>
                  <a:lnTo>
                    <a:pt x="749" y="113"/>
                  </a:lnTo>
                  <a:lnTo>
                    <a:pt x="752" y="112"/>
                  </a:lnTo>
                  <a:lnTo>
                    <a:pt x="755" y="112"/>
                  </a:lnTo>
                  <a:lnTo>
                    <a:pt x="759" y="115"/>
                  </a:lnTo>
                  <a:lnTo>
                    <a:pt x="762" y="119"/>
                  </a:lnTo>
                  <a:lnTo>
                    <a:pt x="766" y="124"/>
                  </a:lnTo>
                  <a:lnTo>
                    <a:pt x="769" y="131"/>
                  </a:lnTo>
                  <a:lnTo>
                    <a:pt x="771" y="134"/>
                  </a:lnTo>
                  <a:lnTo>
                    <a:pt x="768" y="136"/>
                  </a:lnTo>
                  <a:lnTo>
                    <a:pt x="764" y="138"/>
                  </a:lnTo>
                  <a:lnTo>
                    <a:pt x="764" y="138"/>
                  </a:lnTo>
                  <a:lnTo>
                    <a:pt x="762" y="139"/>
                  </a:lnTo>
                  <a:lnTo>
                    <a:pt x="762" y="141"/>
                  </a:lnTo>
                  <a:lnTo>
                    <a:pt x="761" y="143"/>
                  </a:lnTo>
                  <a:lnTo>
                    <a:pt x="759" y="146"/>
                  </a:lnTo>
                  <a:lnTo>
                    <a:pt x="771" y="146"/>
                  </a:lnTo>
                  <a:lnTo>
                    <a:pt x="787" y="148"/>
                  </a:lnTo>
                  <a:lnTo>
                    <a:pt x="803" y="148"/>
                  </a:lnTo>
                  <a:lnTo>
                    <a:pt x="817" y="148"/>
                  </a:lnTo>
                  <a:lnTo>
                    <a:pt x="825" y="150"/>
                  </a:lnTo>
                  <a:lnTo>
                    <a:pt x="834" y="160"/>
                  </a:lnTo>
                  <a:lnTo>
                    <a:pt x="843" y="171"/>
                  </a:lnTo>
                  <a:lnTo>
                    <a:pt x="851" y="181"/>
                  </a:lnTo>
                  <a:lnTo>
                    <a:pt x="851" y="146"/>
                  </a:lnTo>
                  <a:lnTo>
                    <a:pt x="860" y="146"/>
                  </a:lnTo>
                  <a:lnTo>
                    <a:pt x="867" y="146"/>
                  </a:lnTo>
                  <a:lnTo>
                    <a:pt x="872" y="145"/>
                  </a:lnTo>
                  <a:lnTo>
                    <a:pt x="879" y="143"/>
                  </a:lnTo>
                  <a:lnTo>
                    <a:pt x="879" y="139"/>
                  </a:lnTo>
                  <a:lnTo>
                    <a:pt x="848" y="139"/>
                  </a:lnTo>
                  <a:lnTo>
                    <a:pt x="846" y="134"/>
                  </a:lnTo>
                  <a:lnTo>
                    <a:pt x="845" y="133"/>
                  </a:lnTo>
                  <a:lnTo>
                    <a:pt x="843" y="129"/>
                  </a:lnTo>
                  <a:lnTo>
                    <a:pt x="841" y="126"/>
                  </a:lnTo>
                  <a:lnTo>
                    <a:pt x="841" y="120"/>
                  </a:lnTo>
                  <a:lnTo>
                    <a:pt x="845" y="120"/>
                  </a:lnTo>
                  <a:lnTo>
                    <a:pt x="845" y="117"/>
                  </a:lnTo>
                  <a:lnTo>
                    <a:pt x="890" y="112"/>
                  </a:lnTo>
                  <a:lnTo>
                    <a:pt x="890" y="124"/>
                  </a:lnTo>
                  <a:lnTo>
                    <a:pt x="895" y="127"/>
                  </a:lnTo>
                  <a:lnTo>
                    <a:pt x="899" y="133"/>
                  </a:lnTo>
                  <a:lnTo>
                    <a:pt x="902" y="136"/>
                  </a:lnTo>
                  <a:lnTo>
                    <a:pt x="906" y="143"/>
                  </a:lnTo>
                  <a:lnTo>
                    <a:pt x="925" y="143"/>
                  </a:lnTo>
                  <a:lnTo>
                    <a:pt x="937" y="146"/>
                  </a:lnTo>
                  <a:lnTo>
                    <a:pt x="949" y="148"/>
                  </a:lnTo>
                  <a:lnTo>
                    <a:pt x="961" y="150"/>
                  </a:lnTo>
                  <a:lnTo>
                    <a:pt x="979" y="150"/>
                  </a:lnTo>
                  <a:lnTo>
                    <a:pt x="981" y="148"/>
                  </a:lnTo>
                  <a:lnTo>
                    <a:pt x="982" y="146"/>
                  </a:lnTo>
                  <a:lnTo>
                    <a:pt x="984" y="145"/>
                  </a:lnTo>
                  <a:lnTo>
                    <a:pt x="986" y="143"/>
                  </a:lnTo>
                  <a:lnTo>
                    <a:pt x="986" y="131"/>
                  </a:lnTo>
                  <a:lnTo>
                    <a:pt x="1009" y="131"/>
                  </a:lnTo>
                  <a:lnTo>
                    <a:pt x="1016" y="146"/>
                  </a:lnTo>
                  <a:lnTo>
                    <a:pt x="1024" y="162"/>
                  </a:lnTo>
                  <a:lnTo>
                    <a:pt x="1026" y="155"/>
                  </a:lnTo>
                  <a:lnTo>
                    <a:pt x="1026" y="152"/>
                  </a:lnTo>
                  <a:lnTo>
                    <a:pt x="1028" y="146"/>
                  </a:lnTo>
                  <a:lnTo>
                    <a:pt x="1028" y="143"/>
                  </a:lnTo>
                  <a:lnTo>
                    <a:pt x="1040" y="143"/>
                  </a:lnTo>
                  <a:lnTo>
                    <a:pt x="1040" y="129"/>
                  </a:lnTo>
                  <a:lnTo>
                    <a:pt x="1040" y="113"/>
                  </a:lnTo>
                  <a:lnTo>
                    <a:pt x="1042" y="99"/>
                  </a:lnTo>
                  <a:lnTo>
                    <a:pt x="1040" y="92"/>
                  </a:lnTo>
                  <a:lnTo>
                    <a:pt x="1028" y="78"/>
                  </a:lnTo>
                  <a:lnTo>
                    <a:pt x="1019" y="63"/>
                  </a:lnTo>
                  <a:lnTo>
                    <a:pt x="1017" y="45"/>
                  </a:lnTo>
                  <a:lnTo>
                    <a:pt x="1021" y="28"/>
                  </a:lnTo>
                  <a:lnTo>
                    <a:pt x="1033" y="9"/>
                  </a:lnTo>
                  <a:lnTo>
                    <a:pt x="1042" y="5"/>
                  </a:lnTo>
                  <a:lnTo>
                    <a:pt x="1052" y="2"/>
                  </a:lnTo>
                  <a:lnTo>
                    <a:pt x="106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algn="l"/>
              <a:endParaRPr lang="ko-KR" altLang="en-US" dirty="0">
                <a:cs typeface="B Nazanin" panose="00000700000000000000" pitchFamily="2" charset="-78"/>
              </a:endParaRPr>
            </a:p>
          </p:txBody>
        </p:sp>
        <p:sp>
          <p:nvSpPr>
            <p:cNvPr id="81" name="Freeform 14">
              <a:extLst>
                <a:ext uri="{FF2B5EF4-FFF2-40B4-BE49-F238E27FC236}">
                  <a16:creationId xmlns:a16="http://schemas.microsoft.com/office/drawing/2014/main" id="{1B36E3BF-5D56-4663-8879-A7A5FA0D866B}"/>
                </a:ext>
              </a:extLst>
            </p:cNvPr>
            <p:cNvSpPr>
              <a:spLocks noEditPoints="1"/>
            </p:cNvSpPr>
            <p:nvPr/>
          </p:nvSpPr>
          <p:spPr bwMode="auto">
            <a:xfrm>
              <a:off x="1597819" y="1173162"/>
              <a:ext cx="2600325" cy="1519238"/>
            </a:xfrm>
            <a:custGeom>
              <a:avLst/>
              <a:gdLst>
                <a:gd name="T0" fmla="*/ 273 w 1638"/>
                <a:gd name="T1" fmla="*/ 613 h 957"/>
                <a:gd name="T2" fmla="*/ 102 w 1638"/>
                <a:gd name="T3" fmla="*/ 506 h 957"/>
                <a:gd name="T4" fmla="*/ 219 w 1638"/>
                <a:gd name="T5" fmla="*/ 485 h 957"/>
                <a:gd name="T6" fmla="*/ 562 w 1638"/>
                <a:gd name="T7" fmla="*/ 430 h 957"/>
                <a:gd name="T8" fmla="*/ 665 w 1638"/>
                <a:gd name="T9" fmla="*/ 492 h 957"/>
                <a:gd name="T10" fmla="*/ 704 w 1638"/>
                <a:gd name="T11" fmla="*/ 499 h 957"/>
                <a:gd name="T12" fmla="*/ 857 w 1638"/>
                <a:gd name="T13" fmla="*/ 672 h 957"/>
                <a:gd name="T14" fmla="*/ 833 w 1638"/>
                <a:gd name="T15" fmla="*/ 716 h 957"/>
                <a:gd name="T16" fmla="*/ 781 w 1638"/>
                <a:gd name="T17" fmla="*/ 836 h 957"/>
                <a:gd name="T18" fmla="*/ 683 w 1638"/>
                <a:gd name="T19" fmla="*/ 585 h 957"/>
                <a:gd name="T20" fmla="*/ 534 w 1638"/>
                <a:gd name="T21" fmla="*/ 433 h 957"/>
                <a:gd name="T22" fmla="*/ 365 w 1638"/>
                <a:gd name="T23" fmla="*/ 440 h 957"/>
                <a:gd name="T24" fmla="*/ 454 w 1638"/>
                <a:gd name="T25" fmla="*/ 503 h 957"/>
                <a:gd name="T26" fmla="*/ 67 w 1638"/>
                <a:gd name="T27" fmla="*/ 543 h 957"/>
                <a:gd name="T28" fmla="*/ 21 w 1638"/>
                <a:gd name="T29" fmla="*/ 466 h 957"/>
                <a:gd name="T30" fmla="*/ 435 w 1638"/>
                <a:gd name="T31" fmla="*/ 403 h 957"/>
                <a:gd name="T32" fmla="*/ 391 w 1638"/>
                <a:gd name="T33" fmla="*/ 342 h 957"/>
                <a:gd name="T34" fmla="*/ 323 w 1638"/>
                <a:gd name="T35" fmla="*/ 372 h 957"/>
                <a:gd name="T36" fmla="*/ 285 w 1638"/>
                <a:gd name="T37" fmla="*/ 368 h 957"/>
                <a:gd name="T38" fmla="*/ 194 w 1638"/>
                <a:gd name="T39" fmla="*/ 416 h 957"/>
                <a:gd name="T40" fmla="*/ 157 w 1638"/>
                <a:gd name="T41" fmla="*/ 358 h 957"/>
                <a:gd name="T42" fmla="*/ 742 w 1638"/>
                <a:gd name="T43" fmla="*/ 325 h 957"/>
                <a:gd name="T44" fmla="*/ 140 w 1638"/>
                <a:gd name="T45" fmla="*/ 318 h 957"/>
                <a:gd name="T46" fmla="*/ 604 w 1638"/>
                <a:gd name="T47" fmla="*/ 396 h 957"/>
                <a:gd name="T48" fmla="*/ 515 w 1638"/>
                <a:gd name="T49" fmla="*/ 400 h 957"/>
                <a:gd name="T50" fmla="*/ 418 w 1638"/>
                <a:gd name="T51" fmla="*/ 328 h 957"/>
                <a:gd name="T52" fmla="*/ 318 w 1638"/>
                <a:gd name="T53" fmla="*/ 320 h 957"/>
                <a:gd name="T54" fmla="*/ 182 w 1638"/>
                <a:gd name="T55" fmla="*/ 323 h 957"/>
                <a:gd name="T56" fmla="*/ 217 w 1638"/>
                <a:gd name="T57" fmla="*/ 283 h 957"/>
                <a:gd name="T58" fmla="*/ 384 w 1638"/>
                <a:gd name="T59" fmla="*/ 265 h 957"/>
                <a:gd name="T60" fmla="*/ 1550 w 1638"/>
                <a:gd name="T61" fmla="*/ 225 h 957"/>
                <a:gd name="T62" fmla="*/ 531 w 1638"/>
                <a:gd name="T63" fmla="*/ 180 h 957"/>
                <a:gd name="T64" fmla="*/ 418 w 1638"/>
                <a:gd name="T65" fmla="*/ 206 h 957"/>
                <a:gd name="T66" fmla="*/ 454 w 1638"/>
                <a:gd name="T67" fmla="*/ 131 h 957"/>
                <a:gd name="T68" fmla="*/ 1081 w 1638"/>
                <a:gd name="T69" fmla="*/ 80 h 957"/>
                <a:gd name="T70" fmla="*/ 814 w 1638"/>
                <a:gd name="T71" fmla="*/ 129 h 957"/>
                <a:gd name="T72" fmla="*/ 669 w 1638"/>
                <a:gd name="T73" fmla="*/ 278 h 957"/>
                <a:gd name="T74" fmla="*/ 662 w 1638"/>
                <a:gd name="T75" fmla="*/ 334 h 957"/>
                <a:gd name="T76" fmla="*/ 517 w 1638"/>
                <a:gd name="T77" fmla="*/ 309 h 957"/>
                <a:gd name="T78" fmla="*/ 564 w 1638"/>
                <a:gd name="T79" fmla="*/ 197 h 957"/>
                <a:gd name="T80" fmla="*/ 657 w 1638"/>
                <a:gd name="T81" fmla="*/ 150 h 957"/>
                <a:gd name="T82" fmla="*/ 508 w 1638"/>
                <a:gd name="T83" fmla="*/ 161 h 957"/>
                <a:gd name="T84" fmla="*/ 510 w 1638"/>
                <a:gd name="T85" fmla="*/ 105 h 957"/>
                <a:gd name="T86" fmla="*/ 590 w 1638"/>
                <a:gd name="T87" fmla="*/ 70 h 957"/>
                <a:gd name="T88" fmla="*/ 1283 w 1638"/>
                <a:gd name="T89" fmla="*/ 0 h 957"/>
                <a:gd name="T90" fmla="*/ 1498 w 1638"/>
                <a:gd name="T91" fmla="*/ 84 h 957"/>
                <a:gd name="T92" fmla="*/ 1479 w 1638"/>
                <a:gd name="T93" fmla="*/ 161 h 957"/>
                <a:gd name="T94" fmla="*/ 1514 w 1638"/>
                <a:gd name="T95" fmla="*/ 222 h 957"/>
                <a:gd name="T96" fmla="*/ 1536 w 1638"/>
                <a:gd name="T97" fmla="*/ 349 h 957"/>
                <a:gd name="T98" fmla="*/ 1507 w 1638"/>
                <a:gd name="T99" fmla="*/ 442 h 957"/>
                <a:gd name="T100" fmla="*/ 1477 w 1638"/>
                <a:gd name="T101" fmla="*/ 526 h 957"/>
                <a:gd name="T102" fmla="*/ 1421 w 1638"/>
                <a:gd name="T103" fmla="*/ 581 h 957"/>
                <a:gd name="T104" fmla="*/ 1327 w 1638"/>
                <a:gd name="T105" fmla="*/ 693 h 957"/>
                <a:gd name="T106" fmla="*/ 1210 w 1638"/>
                <a:gd name="T107" fmla="*/ 829 h 957"/>
                <a:gd name="T108" fmla="*/ 1062 w 1638"/>
                <a:gd name="T109" fmla="*/ 852 h 957"/>
                <a:gd name="T110" fmla="*/ 1028 w 1638"/>
                <a:gd name="T111" fmla="*/ 779 h 957"/>
                <a:gd name="T112" fmla="*/ 1032 w 1638"/>
                <a:gd name="T113" fmla="*/ 595 h 957"/>
                <a:gd name="T114" fmla="*/ 889 w 1638"/>
                <a:gd name="T115" fmla="*/ 365 h 957"/>
                <a:gd name="T116" fmla="*/ 744 w 1638"/>
                <a:gd name="T117" fmla="*/ 278 h 957"/>
                <a:gd name="T118" fmla="*/ 966 w 1638"/>
                <a:gd name="T119" fmla="*/ 100 h 957"/>
                <a:gd name="T120" fmla="*/ 1117 w 1638"/>
                <a:gd name="T121" fmla="*/ 103 h 957"/>
                <a:gd name="T122" fmla="*/ 1196 w 1638"/>
                <a:gd name="T123" fmla="*/ 19 h 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38" h="957">
                  <a:moveTo>
                    <a:pt x="246" y="461"/>
                  </a:moveTo>
                  <a:lnTo>
                    <a:pt x="267" y="475"/>
                  </a:lnTo>
                  <a:lnTo>
                    <a:pt x="280" y="492"/>
                  </a:lnTo>
                  <a:lnTo>
                    <a:pt x="287" y="513"/>
                  </a:lnTo>
                  <a:lnTo>
                    <a:pt x="292" y="540"/>
                  </a:lnTo>
                  <a:lnTo>
                    <a:pt x="297" y="567"/>
                  </a:lnTo>
                  <a:lnTo>
                    <a:pt x="313" y="569"/>
                  </a:lnTo>
                  <a:lnTo>
                    <a:pt x="323" y="571"/>
                  </a:lnTo>
                  <a:lnTo>
                    <a:pt x="332" y="578"/>
                  </a:lnTo>
                  <a:lnTo>
                    <a:pt x="337" y="587"/>
                  </a:lnTo>
                  <a:lnTo>
                    <a:pt x="339" y="602"/>
                  </a:lnTo>
                  <a:lnTo>
                    <a:pt x="336" y="602"/>
                  </a:lnTo>
                  <a:lnTo>
                    <a:pt x="334" y="601"/>
                  </a:lnTo>
                  <a:lnTo>
                    <a:pt x="332" y="599"/>
                  </a:lnTo>
                  <a:lnTo>
                    <a:pt x="330" y="597"/>
                  </a:lnTo>
                  <a:lnTo>
                    <a:pt x="327" y="595"/>
                  </a:lnTo>
                  <a:lnTo>
                    <a:pt x="327" y="602"/>
                  </a:lnTo>
                  <a:lnTo>
                    <a:pt x="330" y="606"/>
                  </a:lnTo>
                  <a:lnTo>
                    <a:pt x="332" y="608"/>
                  </a:lnTo>
                  <a:lnTo>
                    <a:pt x="334" y="608"/>
                  </a:lnTo>
                  <a:lnTo>
                    <a:pt x="334" y="611"/>
                  </a:lnTo>
                  <a:lnTo>
                    <a:pt x="334" y="613"/>
                  </a:lnTo>
                  <a:lnTo>
                    <a:pt x="336" y="618"/>
                  </a:lnTo>
                  <a:lnTo>
                    <a:pt x="327" y="620"/>
                  </a:lnTo>
                  <a:lnTo>
                    <a:pt x="318" y="622"/>
                  </a:lnTo>
                  <a:lnTo>
                    <a:pt x="308" y="622"/>
                  </a:lnTo>
                  <a:lnTo>
                    <a:pt x="290" y="615"/>
                  </a:lnTo>
                  <a:lnTo>
                    <a:pt x="273" y="613"/>
                  </a:lnTo>
                  <a:lnTo>
                    <a:pt x="253" y="616"/>
                  </a:lnTo>
                  <a:lnTo>
                    <a:pt x="234" y="622"/>
                  </a:lnTo>
                  <a:lnTo>
                    <a:pt x="215" y="625"/>
                  </a:lnTo>
                  <a:lnTo>
                    <a:pt x="194" y="625"/>
                  </a:lnTo>
                  <a:lnTo>
                    <a:pt x="170" y="618"/>
                  </a:lnTo>
                  <a:lnTo>
                    <a:pt x="157" y="615"/>
                  </a:lnTo>
                  <a:lnTo>
                    <a:pt x="147" y="613"/>
                  </a:lnTo>
                  <a:lnTo>
                    <a:pt x="138" y="611"/>
                  </a:lnTo>
                  <a:lnTo>
                    <a:pt x="130" y="606"/>
                  </a:lnTo>
                  <a:lnTo>
                    <a:pt x="124" y="595"/>
                  </a:lnTo>
                  <a:lnTo>
                    <a:pt x="128" y="595"/>
                  </a:lnTo>
                  <a:lnTo>
                    <a:pt x="137" y="587"/>
                  </a:lnTo>
                  <a:lnTo>
                    <a:pt x="150" y="583"/>
                  </a:lnTo>
                  <a:lnTo>
                    <a:pt x="166" y="581"/>
                  </a:lnTo>
                  <a:lnTo>
                    <a:pt x="182" y="580"/>
                  </a:lnTo>
                  <a:lnTo>
                    <a:pt x="182" y="576"/>
                  </a:lnTo>
                  <a:lnTo>
                    <a:pt x="175" y="571"/>
                  </a:lnTo>
                  <a:lnTo>
                    <a:pt x="170" y="567"/>
                  </a:lnTo>
                  <a:lnTo>
                    <a:pt x="163" y="566"/>
                  </a:lnTo>
                  <a:lnTo>
                    <a:pt x="150" y="564"/>
                  </a:lnTo>
                  <a:lnTo>
                    <a:pt x="144" y="564"/>
                  </a:lnTo>
                  <a:lnTo>
                    <a:pt x="131" y="564"/>
                  </a:lnTo>
                  <a:lnTo>
                    <a:pt x="116" y="564"/>
                  </a:lnTo>
                  <a:lnTo>
                    <a:pt x="114" y="553"/>
                  </a:lnTo>
                  <a:lnTo>
                    <a:pt x="109" y="543"/>
                  </a:lnTo>
                  <a:lnTo>
                    <a:pt x="105" y="534"/>
                  </a:lnTo>
                  <a:lnTo>
                    <a:pt x="102" y="524"/>
                  </a:lnTo>
                  <a:lnTo>
                    <a:pt x="102" y="506"/>
                  </a:lnTo>
                  <a:lnTo>
                    <a:pt x="109" y="496"/>
                  </a:lnTo>
                  <a:lnTo>
                    <a:pt x="116" y="484"/>
                  </a:lnTo>
                  <a:lnTo>
                    <a:pt x="124" y="473"/>
                  </a:lnTo>
                  <a:lnTo>
                    <a:pt x="135" y="466"/>
                  </a:lnTo>
                  <a:lnTo>
                    <a:pt x="147" y="468"/>
                  </a:lnTo>
                  <a:lnTo>
                    <a:pt x="150" y="468"/>
                  </a:lnTo>
                  <a:lnTo>
                    <a:pt x="150" y="471"/>
                  </a:lnTo>
                  <a:lnTo>
                    <a:pt x="150" y="473"/>
                  </a:lnTo>
                  <a:lnTo>
                    <a:pt x="149" y="473"/>
                  </a:lnTo>
                  <a:lnTo>
                    <a:pt x="149" y="475"/>
                  </a:lnTo>
                  <a:lnTo>
                    <a:pt x="149" y="475"/>
                  </a:lnTo>
                  <a:lnTo>
                    <a:pt x="150" y="477"/>
                  </a:lnTo>
                  <a:lnTo>
                    <a:pt x="150" y="480"/>
                  </a:lnTo>
                  <a:lnTo>
                    <a:pt x="159" y="480"/>
                  </a:lnTo>
                  <a:lnTo>
                    <a:pt x="171" y="480"/>
                  </a:lnTo>
                  <a:lnTo>
                    <a:pt x="182" y="480"/>
                  </a:lnTo>
                  <a:lnTo>
                    <a:pt x="189" y="480"/>
                  </a:lnTo>
                  <a:lnTo>
                    <a:pt x="192" y="482"/>
                  </a:lnTo>
                  <a:lnTo>
                    <a:pt x="194" y="484"/>
                  </a:lnTo>
                  <a:lnTo>
                    <a:pt x="196" y="487"/>
                  </a:lnTo>
                  <a:lnTo>
                    <a:pt x="198" y="491"/>
                  </a:lnTo>
                  <a:lnTo>
                    <a:pt x="201" y="492"/>
                  </a:lnTo>
                  <a:lnTo>
                    <a:pt x="205" y="496"/>
                  </a:lnTo>
                  <a:lnTo>
                    <a:pt x="206" y="491"/>
                  </a:lnTo>
                  <a:lnTo>
                    <a:pt x="208" y="489"/>
                  </a:lnTo>
                  <a:lnTo>
                    <a:pt x="212" y="487"/>
                  </a:lnTo>
                  <a:lnTo>
                    <a:pt x="213" y="485"/>
                  </a:lnTo>
                  <a:lnTo>
                    <a:pt x="219" y="485"/>
                  </a:lnTo>
                  <a:lnTo>
                    <a:pt x="224" y="484"/>
                  </a:lnTo>
                  <a:lnTo>
                    <a:pt x="231" y="498"/>
                  </a:lnTo>
                  <a:lnTo>
                    <a:pt x="238" y="508"/>
                  </a:lnTo>
                  <a:lnTo>
                    <a:pt x="243" y="515"/>
                  </a:lnTo>
                  <a:lnTo>
                    <a:pt x="245" y="510"/>
                  </a:lnTo>
                  <a:lnTo>
                    <a:pt x="246" y="505"/>
                  </a:lnTo>
                  <a:lnTo>
                    <a:pt x="246" y="499"/>
                  </a:lnTo>
                  <a:lnTo>
                    <a:pt x="246" y="492"/>
                  </a:lnTo>
                  <a:lnTo>
                    <a:pt x="240" y="482"/>
                  </a:lnTo>
                  <a:lnTo>
                    <a:pt x="241" y="471"/>
                  </a:lnTo>
                  <a:lnTo>
                    <a:pt x="246" y="461"/>
                  </a:lnTo>
                  <a:close/>
                  <a:moveTo>
                    <a:pt x="266" y="445"/>
                  </a:moveTo>
                  <a:lnTo>
                    <a:pt x="274" y="445"/>
                  </a:lnTo>
                  <a:lnTo>
                    <a:pt x="281" y="447"/>
                  </a:lnTo>
                  <a:lnTo>
                    <a:pt x="288" y="449"/>
                  </a:lnTo>
                  <a:lnTo>
                    <a:pt x="294" y="452"/>
                  </a:lnTo>
                  <a:lnTo>
                    <a:pt x="295" y="457"/>
                  </a:lnTo>
                  <a:lnTo>
                    <a:pt x="295" y="461"/>
                  </a:lnTo>
                  <a:lnTo>
                    <a:pt x="297" y="466"/>
                  </a:lnTo>
                  <a:lnTo>
                    <a:pt x="297" y="473"/>
                  </a:lnTo>
                  <a:lnTo>
                    <a:pt x="292" y="473"/>
                  </a:lnTo>
                  <a:lnTo>
                    <a:pt x="288" y="475"/>
                  </a:lnTo>
                  <a:lnTo>
                    <a:pt x="283" y="475"/>
                  </a:lnTo>
                  <a:lnTo>
                    <a:pt x="278" y="477"/>
                  </a:lnTo>
                  <a:lnTo>
                    <a:pt x="269" y="468"/>
                  </a:lnTo>
                  <a:lnTo>
                    <a:pt x="259" y="461"/>
                  </a:lnTo>
                  <a:lnTo>
                    <a:pt x="266" y="445"/>
                  </a:lnTo>
                  <a:close/>
                  <a:moveTo>
                    <a:pt x="562" y="430"/>
                  </a:moveTo>
                  <a:lnTo>
                    <a:pt x="562" y="433"/>
                  </a:lnTo>
                  <a:lnTo>
                    <a:pt x="566" y="433"/>
                  </a:lnTo>
                  <a:lnTo>
                    <a:pt x="564" y="451"/>
                  </a:lnTo>
                  <a:lnTo>
                    <a:pt x="566" y="466"/>
                  </a:lnTo>
                  <a:lnTo>
                    <a:pt x="573" y="480"/>
                  </a:lnTo>
                  <a:lnTo>
                    <a:pt x="576" y="482"/>
                  </a:lnTo>
                  <a:lnTo>
                    <a:pt x="580" y="482"/>
                  </a:lnTo>
                  <a:lnTo>
                    <a:pt x="583" y="484"/>
                  </a:lnTo>
                  <a:lnTo>
                    <a:pt x="589" y="484"/>
                  </a:lnTo>
                  <a:lnTo>
                    <a:pt x="589" y="442"/>
                  </a:lnTo>
                  <a:lnTo>
                    <a:pt x="615" y="442"/>
                  </a:lnTo>
                  <a:lnTo>
                    <a:pt x="620" y="454"/>
                  </a:lnTo>
                  <a:lnTo>
                    <a:pt x="627" y="466"/>
                  </a:lnTo>
                  <a:lnTo>
                    <a:pt x="634" y="477"/>
                  </a:lnTo>
                  <a:lnTo>
                    <a:pt x="646" y="480"/>
                  </a:lnTo>
                  <a:lnTo>
                    <a:pt x="646" y="485"/>
                  </a:lnTo>
                  <a:lnTo>
                    <a:pt x="648" y="496"/>
                  </a:lnTo>
                  <a:lnTo>
                    <a:pt x="650" y="508"/>
                  </a:lnTo>
                  <a:lnTo>
                    <a:pt x="650" y="515"/>
                  </a:lnTo>
                  <a:lnTo>
                    <a:pt x="653" y="513"/>
                  </a:lnTo>
                  <a:lnTo>
                    <a:pt x="655" y="513"/>
                  </a:lnTo>
                  <a:lnTo>
                    <a:pt x="655" y="513"/>
                  </a:lnTo>
                  <a:lnTo>
                    <a:pt x="657" y="512"/>
                  </a:lnTo>
                  <a:lnTo>
                    <a:pt x="658" y="510"/>
                  </a:lnTo>
                  <a:lnTo>
                    <a:pt x="660" y="506"/>
                  </a:lnTo>
                  <a:lnTo>
                    <a:pt x="662" y="501"/>
                  </a:lnTo>
                  <a:lnTo>
                    <a:pt x="664" y="496"/>
                  </a:lnTo>
                  <a:lnTo>
                    <a:pt x="665" y="492"/>
                  </a:lnTo>
                  <a:lnTo>
                    <a:pt x="669" y="489"/>
                  </a:lnTo>
                  <a:lnTo>
                    <a:pt x="672" y="487"/>
                  </a:lnTo>
                  <a:lnTo>
                    <a:pt x="678" y="485"/>
                  </a:lnTo>
                  <a:lnTo>
                    <a:pt x="681" y="482"/>
                  </a:lnTo>
                  <a:lnTo>
                    <a:pt x="685" y="480"/>
                  </a:lnTo>
                  <a:lnTo>
                    <a:pt x="681" y="480"/>
                  </a:lnTo>
                  <a:lnTo>
                    <a:pt x="681" y="477"/>
                  </a:lnTo>
                  <a:lnTo>
                    <a:pt x="672" y="480"/>
                  </a:lnTo>
                  <a:lnTo>
                    <a:pt x="667" y="484"/>
                  </a:lnTo>
                  <a:lnTo>
                    <a:pt x="660" y="489"/>
                  </a:lnTo>
                  <a:lnTo>
                    <a:pt x="650" y="492"/>
                  </a:lnTo>
                  <a:lnTo>
                    <a:pt x="648" y="477"/>
                  </a:lnTo>
                  <a:lnTo>
                    <a:pt x="646" y="466"/>
                  </a:lnTo>
                  <a:lnTo>
                    <a:pt x="643" y="457"/>
                  </a:lnTo>
                  <a:lnTo>
                    <a:pt x="639" y="445"/>
                  </a:lnTo>
                  <a:lnTo>
                    <a:pt x="643" y="444"/>
                  </a:lnTo>
                  <a:lnTo>
                    <a:pt x="644" y="444"/>
                  </a:lnTo>
                  <a:lnTo>
                    <a:pt x="648" y="442"/>
                  </a:lnTo>
                  <a:lnTo>
                    <a:pt x="653" y="442"/>
                  </a:lnTo>
                  <a:lnTo>
                    <a:pt x="658" y="445"/>
                  </a:lnTo>
                  <a:lnTo>
                    <a:pt x="662" y="447"/>
                  </a:lnTo>
                  <a:lnTo>
                    <a:pt x="667" y="449"/>
                  </a:lnTo>
                  <a:lnTo>
                    <a:pt x="672" y="451"/>
                  </a:lnTo>
                  <a:lnTo>
                    <a:pt x="678" y="452"/>
                  </a:lnTo>
                  <a:lnTo>
                    <a:pt x="685" y="464"/>
                  </a:lnTo>
                  <a:lnTo>
                    <a:pt x="692" y="478"/>
                  </a:lnTo>
                  <a:lnTo>
                    <a:pt x="697" y="491"/>
                  </a:lnTo>
                  <a:lnTo>
                    <a:pt x="704" y="499"/>
                  </a:lnTo>
                  <a:lnTo>
                    <a:pt x="707" y="501"/>
                  </a:lnTo>
                  <a:lnTo>
                    <a:pt x="713" y="501"/>
                  </a:lnTo>
                  <a:lnTo>
                    <a:pt x="718" y="501"/>
                  </a:lnTo>
                  <a:lnTo>
                    <a:pt x="723" y="501"/>
                  </a:lnTo>
                  <a:lnTo>
                    <a:pt x="726" y="501"/>
                  </a:lnTo>
                  <a:lnTo>
                    <a:pt x="730" y="503"/>
                  </a:lnTo>
                  <a:lnTo>
                    <a:pt x="747" y="515"/>
                  </a:lnTo>
                  <a:lnTo>
                    <a:pt x="761" y="531"/>
                  </a:lnTo>
                  <a:lnTo>
                    <a:pt x="777" y="545"/>
                  </a:lnTo>
                  <a:lnTo>
                    <a:pt x="777" y="557"/>
                  </a:lnTo>
                  <a:lnTo>
                    <a:pt x="791" y="562"/>
                  </a:lnTo>
                  <a:lnTo>
                    <a:pt x="803" y="569"/>
                  </a:lnTo>
                  <a:lnTo>
                    <a:pt x="810" y="580"/>
                  </a:lnTo>
                  <a:lnTo>
                    <a:pt x="819" y="592"/>
                  </a:lnTo>
                  <a:lnTo>
                    <a:pt x="826" y="604"/>
                  </a:lnTo>
                  <a:lnTo>
                    <a:pt x="835" y="615"/>
                  </a:lnTo>
                  <a:lnTo>
                    <a:pt x="829" y="622"/>
                  </a:lnTo>
                  <a:lnTo>
                    <a:pt x="826" y="625"/>
                  </a:lnTo>
                  <a:lnTo>
                    <a:pt x="824" y="630"/>
                  </a:lnTo>
                  <a:lnTo>
                    <a:pt x="822" y="634"/>
                  </a:lnTo>
                  <a:lnTo>
                    <a:pt x="829" y="646"/>
                  </a:lnTo>
                  <a:lnTo>
                    <a:pt x="840" y="655"/>
                  </a:lnTo>
                  <a:lnTo>
                    <a:pt x="854" y="660"/>
                  </a:lnTo>
                  <a:lnTo>
                    <a:pt x="854" y="665"/>
                  </a:lnTo>
                  <a:lnTo>
                    <a:pt x="854" y="667"/>
                  </a:lnTo>
                  <a:lnTo>
                    <a:pt x="856" y="669"/>
                  </a:lnTo>
                  <a:lnTo>
                    <a:pt x="856" y="670"/>
                  </a:lnTo>
                  <a:lnTo>
                    <a:pt x="857" y="672"/>
                  </a:lnTo>
                  <a:lnTo>
                    <a:pt x="861" y="674"/>
                  </a:lnTo>
                  <a:lnTo>
                    <a:pt x="864" y="677"/>
                  </a:lnTo>
                  <a:lnTo>
                    <a:pt x="870" y="679"/>
                  </a:lnTo>
                  <a:lnTo>
                    <a:pt x="873" y="681"/>
                  </a:lnTo>
                  <a:lnTo>
                    <a:pt x="877" y="684"/>
                  </a:lnTo>
                  <a:lnTo>
                    <a:pt x="878" y="686"/>
                  </a:lnTo>
                  <a:lnTo>
                    <a:pt x="880" y="690"/>
                  </a:lnTo>
                  <a:lnTo>
                    <a:pt x="878" y="691"/>
                  </a:lnTo>
                  <a:lnTo>
                    <a:pt x="878" y="693"/>
                  </a:lnTo>
                  <a:lnTo>
                    <a:pt x="878" y="693"/>
                  </a:lnTo>
                  <a:lnTo>
                    <a:pt x="878" y="695"/>
                  </a:lnTo>
                  <a:lnTo>
                    <a:pt x="880" y="697"/>
                  </a:lnTo>
                  <a:lnTo>
                    <a:pt x="884" y="698"/>
                  </a:lnTo>
                  <a:lnTo>
                    <a:pt x="889" y="700"/>
                  </a:lnTo>
                  <a:lnTo>
                    <a:pt x="892" y="702"/>
                  </a:lnTo>
                  <a:lnTo>
                    <a:pt x="898" y="702"/>
                  </a:lnTo>
                  <a:lnTo>
                    <a:pt x="903" y="702"/>
                  </a:lnTo>
                  <a:lnTo>
                    <a:pt x="896" y="749"/>
                  </a:lnTo>
                  <a:lnTo>
                    <a:pt x="891" y="751"/>
                  </a:lnTo>
                  <a:lnTo>
                    <a:pt x="885" y="751"/>
                  </a:lnTo>
                  <a:lnTo>
                    <a:pt x="880" y="752"/>
                  </a:lnTo>
                  <a:lnTo>
                    <a:pt x="873" y="752"/>
                  </a:lnTo>
                  <a:lnTo>
                    <a:pt x="866" y="744"/>
                  </a:lnTo>
                  <a:lnTo>
                    <a:pt x="857" y="735"/>
                  </a:lnTo>
                  <a:lnTo>
                    <a:pt x="850" y="726"/>
                  </a:lnTo>
                  <a:lnTo>
                    <a:pt x="845" y="714"/>
                  </a:lnTo>
                  <a:lnTo>
                    <a:pt x="838" y="714"/>
                  </a:lnTo>
                  <a:lnTo>
                    <a:pt x="833" y="716"/>
                  </a:lnTo>
                  <a:lnTo>
                    <a:pt x="828" y="716"/>
                  </a:lnTo>
                  <a:lnTo>
                    <a:pt x="822" y="718"/>
                  </a:lnTo>
                  <a:lnTo>
                    <a:pt x="831" y="745"/>
                  </a:lnTo>
                  <a:lnTo>
                    <a:pt x="838" y="775"/>
                  </a:lnTo>
                  <a:lnTo>
                    <a:pt x="850" y="775"/>
                  </a:lnTo>
                  <a:lnTo>
                    <a:pt x="857" y="789"/>
                  </a:lnTo>
                  <a:lnTo>
                    <a:pt x="863" y="803"/>
                  </a:lnTo>
                  <a:lnTo>
                    <a:pt x="864" y="822"/>
                  </a:lnTo>
                  <a:lnTo>
                    <a:pt x="863" y="824"/>
                  </a:lnTo>
                  <a:lnTo>
                    <a:pt x="861" y="826"/>
                  </a:lnTo>
                  <a:lnTo>
                    <a:pt x="861" y="828"/>
                  </a:lnTo>
                  <a:lnTo>
                    <a:pt x="859" y="829"/>
                  </a:lnTo>
                  <a:lnTo>
                    <a:pt x="857" y="831"/>
                  </a:lnTo>
                  <a:lnTo>
                    <a:pt x="854" y="833"/>
                  </a:lnTo>
                  <a:lnTo>
                    <a:pt x="847" y="829"/>
                  </a:lnTo>
                  <a:lnTo>
                    <a:pt x="838" y="824"/>
                  </a:lnTo>
                  <a:lnTo>
                    <a:pt x="829" y="819"/>
                  </a:lnTo>
                  <a:lnTo>
                    <a:pt x="822" y="815"/>
                  </a:lnTo>
                  <a:lnTo>
                    <a:pt x="819" y="814"/>
                  </a:lnTo>
                  <a:lnTo>
                    <a:pt x="816" y="814"/>
                  </a:lnTo>
                  <a:lnTo>
                    <a:pt x="826" y="828"/>
                  </a:lnTo>
                  <a:lnTo>
                    <a:pt x="835" y="840"/>
                  </a:lnTo>
                  <a:lnTo>
                    <a:pt x="842" y="855"/>
                  </a:lnTo>
                  <a:lnTo>
                    <a:pt x="838" y="855"/>
                  </a:lnTo>
                  <a:lnTo>
                    <a:pt x="826" y="850"/>
                  </a:lnTo>
                  <a:lnTo>
                    <a:pt x="810" y="847"/>
                  </a:lnTo>
                  <a:lnTo>
                    <a:pt x="793" y="843"/>
                  </a:lnTo>
                  <a:lnTo>
                    <a:pt x="781" y="836"/>
                  </a:lnTo>
                  <a:lnTo>
                    <a:pt x="770" y="826"/>
                  </a:lnTo>
                  <a:lnTo>
                    <a:pt x="763" y="810"/>
                  </a:lnTo>
                  <a:lnTo>
                    <a:pt x="756" y="796"/>
                  </a:lnTo>
                  <a:lnTo>
                    <a:pt x="746" y="782"/>
                  </a:lnTo>
                  <a:lnTo>
                    <a:pt x="735" y="772"/>
                  </a:lnTo>
                  <a:lnTo>
                    <a:pt x="720" y="780"/>
                  </a:lnTo>
                  <a:lnTo>
                    <a:pt x="702" y="786"/>
                  </a:lnTo>
                  <a:lnTo>
                    <a:pt x="681" y="787"/>
                  </a:lnTo>
                  <a:lnTo>
                    <a:pt x="679" y="782"/>
                  </a:lnTo>
                  <a:lnTo>
                    <a:pt x="678" y="777"/>
                  </a:lnTo>
                  <a:lnTo>
                    <a:pt x="678" y="772"/>
                  </a:lnTo>
                  <a:lnTo>
                    <a:pt x="678" y="765"/>
                  </a:lnTo>
                  <a:lnTo>
                    <a:pt x="693" y="759"/>
                  </a:lnTo>
                  <a:lnTo>
                    <a:pt x="713" y="754"/>
                  </a:lnTo>
                  <a:lnTo>
                    <a:pt x="730" y="749"/>
                  </a:lnTo>
                  <a:lnTo>
                    <a:pt x="735" y="739"/>
                  </a:lnTo>
                  <a:lnTo>
                    <a:pt x="740" y="725"/>
                  </a:lnTo>
                  <a:lnTo>
                    <a:pt x="746" y="709"/>
                  </a:lnTo>
                  <a:lnTo>
                    <a:pt x="749" y="693"/>
                  </a:lnTo>
                  <a:lnTo>
                    <a:pt x="751" y="681"/>
                  </a:lnTo>
                  <a:lnTo>
                    <a:pt x="749" y="672"/>
                  </a:lnTo>
                  <a:lnTo>
                    <a:pt x="742" y="660"/>
                  </a:lnTo>
                  <a:lnTo>
                    <a:pt x="733" y="653"/>
                  </a:lnTo>
                  <a:lnTo>
                    <a:pt x="723" y="646"/>
                  </a:lnTo>
                  <a:lnTo>
                    <a:pt x="716" y="637"/>
                  </a:lnTo>
                  <a:lnTo>
                    <a:pt x="707" y="595"/>
                  </a:lnTo>
                  <a:lnTo>
                    <a:pt x="693" y="592"/>
                  </a:lnTo>
                  <a:lnTo>
                    <a:pt x="683" y="585"/>
                  </a:lnTo>
                  <a:lnTo>
                    <a:pt x="674" y="578"/>
                  </a:lnTo>
                  <a:lnTo>
                    <a:pt x="665" y="576"/>
                  </a:lnTo>
                  <a:lnTo>
                    <a:pt x="657" y="580"/>
                  </a:lnTo>
                  <a:lnTo>
                    <a:pt x="651" y="585"/>
                  </a:lnTo>
                  <a:lnTo>
                    <a:pt x="646" y="590"/>
                  </a:lnTo>
                  <a:lnTo>
                    <a:pt x="639" y="595"/>
                  </a:lnTo>
                  <a:lnTo>
                    <a:pt x="627" y="599"/>
                  </a:lnTo>
                  <a:lnTo>
                    <a:pt x="615" y="592"/>
                  </a:lnTo>
                  <a:lnTo>
                    <a:pt x="599" y="587"/>
                  </a:lnTo>
                  <a:lnTo>
                    <a:pt x="582" y="583"/>
                  </a:lnTo>
                  <a:lnTo>
                    <a:pt x="566" y="578"/>
                  </a:lnTo>
                  <a:lnTo>
                    <a:pt x="552" y="573"/>
                  </a:lnTo>
                  <a:lnTo>
                    <a:pt x="541" y="564"/>
                  </a:lnTo>
                  <a:lnTo>
                    <a:pt x="534" y="550"/>
                  </a:lnTo>
                  <a:lnTo>
                    <a:pt x="536" y="548"/>
                  </a:lnTo>
                  <a:lnTo>
                    <a:pt x="536" y="547"/>
                  </a:lnTo>
                  <a:lnTo>
                    <a:pt x="538" y="547"/>
                  </a:lnTo>
                  <a:lnTo>
                    <a:pt x="538" y="545"/>
                  </a:lnTo>
                  <a:lnTo>
                    <a:pt x="538" y="541"/>
                  </a:lnTo>
                  <a:lnTo>
                    <a:pt x="531" y="540"/>
                  </a:lnTo>
                  <a:lnTo>
                    <a:pt x="524" y="538"/>
                  </a:lnTo>
                  <a:lnTo>
                    <a:pt x="519" y="534"/>
                  </a:lnTo>
                  <a:lnTo>
                    <a:pt x="515" y="529"/>
                  </a:lnTo>
                  <a:lnTo>
                    <a:pt x="512" y="522"/>
                  </a:lnTo>
                  <a:lnTo>
                    <a:pt x="521" y="505"/>
                  </a:lnTo>
                  <a:lnTo>
                    <a:pt x="528" y="482"/>
                  </a:lnTo>
                  <a:lnTo>
                    <a:pt x="531" y="457"/>
                  </a:lnTo>
                  <a:lnTo>
                    <a:pt x="534" y="433"/>
                  </a:lnTo>
                  <a:lnTo>
                    <a:pt x="562" y="430"/>
                  </a:lnTo>
                  <a:close/>
                  <a:moveTo>
                    <a:pt x="400" y="426"/>
                  </a:moveTo>
                  <a:lnTo>
                    <a:pt x="416" y="426"/>
                  </a:lnTo>
                  <a:lnTo>
                    <a:pt x="425" y="461"/>
                  </a:lnTo>
                  <a:lnTo>
                    <a:pt x="432" y="499"/>
                  </a:lnTo>
                  <a:lnTo>
                    <a:pt x="428" y="499"/>
                  </a:lnTo>
                  <a:lnTo>
                    <a:pt x="423" y="506"/>
                  </a:lnTo>
                  <a:lnTo>
                    <a:pt x="412" y="503"/>
                  </a:lnTo>
                  <a:lnTo>
                    <a:pt x="409" y="506"/>
                  </a:lnTo>
                  <a:lnTo>
                    <a:pt x="409" y="510"/>
                  </a:lnTo>
                  <a:lnTo>
                    <a:pt x="409" y="513"/>
                  </a:lnTo>
                  <a:lnTo>
                    <a:pt x="409" y="515"/>
                  </a:lnTo>
                  <a:lnTo>
                    <a:pt x="407" y="517"/>
                  </a:lnTo>
                  <a:lnTo>
                    <a:pt x="405" y="520"/>
                  </a:lnTo>
                  <a:lnTo>
                    <a:pt x="400" y="522"/>
                  </a:lnTo>
                  <a:lnTo>
                    <a:pt x="395" y="519"/>
                  </a:lnTo>
                  <a:lnTo>
                    <a:pt x="388" y="513"/>
                  </a:lnTo>
                  <a:lnTo>
                    <a:pt x="381" y="510"/>
                  </a:lnTo>
                  <a:lnTo>
                    <a:pt x="381" y="499"/>
                  </a:lnTo>
                  <a:lnTo>
                    <a:pt x="358" y="496"/>
                  </a:lnTo>
                  <a:lnTo>
                    <a:pt x="362" y="464"/>
                  </a:lnTo>
                  <a:lnTo>
                    <a:pt x="369" y="461"/>
                  </a:lnTo>
                  <a:lnTo>
                    <a:pt x="376" y="456"/>
                  </a:lnTo>
                  <a:lnTo>
                    <a:pt x="381" y="449"/>
                  </a:lnTo>
                  <a:lnTo>
                    <a:pt x="376" y="447"/>
                  </a:lnTo>
                  <a:lnTo>
                    <a:pt x="372" y="445"/>
                  </a:lnTo>
                  <a:lnTo>
                    <a:pt x="369" y="444"/>
                  </a:lnTo>
                  <a:lnTo>
                    <a:pt x="365" y="440"/>
                  </a:lnTo>
                  <a:lnTo>
                    <a:pt x="363" y="437"/>
                  </a:lnTo>
                  <a:lnTo>
                    <a:pt x="362" y="430"/>
                  </a:lnTo>
                  <a:lnTo>
                    <a:pt x="381" y="428"/>
                  </a:lnTo>
                  <a:lnTo>
                    <a:pt x="400" y="426"/>
                  </a:lnTo>
                  <a:close/>
                  <a:moveTo>
                    <a:pt x="438" y="410"/>
                  </a:moveTo>
                  <a:lnTo>
                    <a:pt x="451" y="412"/>
                  </a:lnTo>
                  <a:lnTo>
                    <a:pt x="465" y="414"/>
                  </a:lnTo>
                  <a:lnTo>
                    <a:pt x="477" y="416"/>
                  </a:lnTo>
                  <a:lnTo>
                    <a:pt x="486" y="419"/>
                  </a:lnTo>
                  <a:lnTo>
                    <a:pt x="487" y="423"/>
                  </a:lnTo>
                  <a:lnTo>
                    <a:pt x="487" y="428"/>
                  </a:lnTo>
                  <a:lnTo>
                    <a:pt x="489" y="435"/>
                  </a:lnTo>
                  <a:lnTo>
                    <a:pt x="489" y="442"/>
                  </a:lnTo>
                  <a:lnTo>
                    <a:pt x="487" y="445"/>
                  </a:lnTo>
                  <a:lnTo>
                    <a:pt x="486" y="449"/>
                  </a:lnTo>
                  <a:lnTo>
                    <a:pt x="484" y="454"/>
                  </a:lnTo>
                  <a:lnTo>
                    <a:pt x="480" y="457"/>
                  </a:lnTo>
                  <a:lnTo>
                    <a:pt x="477" y="459"/>
                  </a:lnTo>
                  <a:lnTo>
                    <a:pt x="473" y="461"/>
                  </a:lnTo>
                  <a:lnTo>
                    <a:pt x="472" y="463"/>
                  </a:lnTo>
                  <a:lnTo>
                    <a:pt x="468" y="464"/>
                  </a:lnTo>
                  <a:lnTo>
                    <a:pt x="466" y="468"/>
                  </a:lnTo>
                  <a:lnTo>
                    <a:pt x="468" y="477"/>
                  </a:lnTo>
                  <a:lnTo>
                    <a:pt x="466" y="487"/>
                  </a:lnTo>
                  <a:lnTo>
                    <a:pt x="465" y="494"/>
                  </a:lnTo>
                  <a:lnTo>
                    <a:pt x="461" y="499"/>
                  </a:lnTo>
                  <a:lnTo>
                    <a:pt x="458" y="501"/>
                  </a:lnTo>
                  <a:lnTo>
                    <a:pt x="454" y="503"/>
                  </a:lnTo>
                  <a:lnTo>
                    <a:pt x="449" y="503"/>
                  </a:lnTo>
                  <a:lnTo>
                    <a:pt x="442" y="503"/>
                  </a:lnTo>
                  <a:lnTo>
                    <a:pt x="438" y="492"/>
                  </a:lnTo>
                  <a:lnTo>
                    <a:pt x="442" y="482"/>
                  </a:lnTo>
                  <a:lnTo>
                    <a:pt x="442" y="470"/>
                  </a:lnTo>
                  <a:lnTo>
                    <a:pt x="438" y="456"/>
                  </a:lnTo>
                  <a:lnTo>
                    <a:pt x="437" y="440"/>
                  </a:lnTo>
                  <a:lnTo>
                    <a:pt x="435" y="426"/>
                  </a:lnTo>
                  <a:lnTo>
                    <a:pt x="438" y="410"/>
                  </a:lnTo>
                  <a:close/>
                  <a:moveTo>
                    <a:pt x="60" y="409"/>
                  </a:moveTo>
                  <a:lnTo>
                    <a:pt x="74" y="410"/>
                  </a:lnTo>
                  <a:lnTo>
                    <a:pt x="74" y="423"/>
                  </a:lnTo>
                  <a:lnTo>
                    <a:pt x="91" y="423"/>
                  </a:lnTo>
                  <a:lnTo>
                    <a:pt x="105" y="423"/>
                  </a:lnTo>
                  <a:lnTo>
                    <a:pt x="121" y="423"/>
                  </a:lnTo>
                  <a:lnTo>
                    <a:pt x="124" y="430"/>
                  </a:lnTo>
                  <a:lnTo>
                    <a:pt x="128" y="438"/>
                  </a:lnTo>
                  <a:lnTo>
                    <a:pt x="131" y="447"/>
                  </a:lnTo>
                  <a:lnTo>
                    <a:pt x="135" y="454"/>
                  </a:lnTo>
                  <a:lnTo>
                    <a:pt x="135" y="457"/>
                  </a:lnTo>
                  <a:lnTo>
                    <a:pt x="124" y="470"/>
                  </a:lnTo>
                  <a:lnTo>
                    <a:pt x="110" y="475"/>
                  </a:lnTo>
                  <a:lnTo>
                    <a:pt x="96" y="480"/>
                  </a:lnTo>
                  <a:lnTo>
                    <a:pt x="88" y="496"/>
                  </a:lnTo>
                  <a:lnTo>
                    <a:pt x="81" y="510"/>
                  </a:lnTo>
                  <a:lnTo>
                    <a:pt x="79" y="526"/>
                  </a:lnTo>
                  <a:lnTo>
                    <a:pt x="82" y="541"/>
                  </a:lnTo>
                  <a:lnTo>
                    <a:pt x="67" y="543"/>
                  </a:lnTo>
                  <a:lnTo>
                    <a:pt x="53" y="548"/>
                  </a:lnTo>
                  <a:lnTo>
                    <a:pt x="35" y="553"/>
                  </a:lnTo>
                  <a:lnTo>
                    <a:pt x="34" y="550"/>
                  </a:lnTo>
                  <a:lnTo>
                    <a:pt x="32" y="547"/>
                  </a:lnTo>
                  <a:lnTo>
                    <a:pt x="30" y="545"/>
                  </a:lnTo>
                  <a:lnTo>
                    <a:pt x="30" y="541"/>
                  </a:lnTo>
                  <a:lnTo>
                    <a:pt x="28" y="538"/>
                  </a:lnTo>
                  <a:lnTo>
                    <a:pt x="30" y="536"/>
                  </a:lnTo>
                  <a:lnTo>
                    <a:pt x="30" y="534"/>
                  </a:lnTo>
                  <a:lnTo>
                    <a:pt x="30" y="533"/>
                  </a:lnTo>
                  <a:lnTo>
                    <a:pt x="32" y="529"/>
                  </a:lnTo>
                  <a:lnTo>
                    <a:pt x="32" y="526"/>
                  </a:lnTo>
                  <a:lnTo>
                    <a:pt x="20" y="526"/>
                  </a:lnTo>
                  <a:lnTo>
                    <a:pt x="20" y="520"/>
                  </a:lnTo>
                  <a:lnTo>
                    <a:pt x="20" y="519"/>
                  </a:lnTo>
                  <a:lnTo>
                    <a:pt x="18" y="517"/>
                  </a:lnTo>
                  <a:lnTo>
                    <a:pt x="18" y="515"/>
                  </a:lnTo>
                  <a:lnTo>
                    <a:pt x="16" y="513"/>
                  </a:lnTo>
                  <a:lnTo>
                    <a:pt x="13" y="510"/>
                  </a:lnTo>
                  <a:lnTo>
                    <a:pt x="11" y="510"/>
                  </a:lnTo>
                  <a:lnTo>
                    <a:pt x="9" y="510"/>
                  </a:lnTo>
                  <a:lnTo>
                    <a:pt x="9" y="510"/>
                  </a:lnTo>
                  <a:lnTo>
                    <a:pt x="7" y="510"/>
                  </a:lnTo>
                  <a:lnTo>
                    <a:pt x="6" y="510"/>
                  </a:lnTo>
                  <a:lnTo>
                    <a:pt x="0" y="510"/>
                  </a:lnTo>
                  <a:lnTo>
                    <a:pt x="0" y="499"/>
                  </a:lnTo>
                  <a:lnTo>
                    <a:pt x="13" y="485"/>
                  </a:lnTo>
                  <a:lnTo>
                    <a:pt x="21" y="466"/>
                  </a:lnTo>
                  <a:lnTo>
                    <a:pt x="28" y="445"/>
                  </a:lnTo>
                  <a:lnTo>
                    <a:pt x="23" y="442"/>
                  </a:lnTo>
                  <a:lnTo>
                    <a:pt x="21" y="437"/>
                  </a:lnTo>
                  <a:lnTo>
                    <a:pt x="20" y="433"/>
                  </a:lnTo>
                  <a:lnTo>
                    <a:pt x="18" y="426"/>
                  </a:lnTo>
                  <a:lnTo>
                    <a:pt x="16" y="419"/>
                  </a:lnTo>
                  <a:lnTo>
                    <a:pt x="30" y="416"/>
                  </a:lnTo>
                  <a:lnTo>
                    <a:pt x="41" y="414"/>
                  </a:lnTo>
                  <a:lnTo>
                    <a:pt x="49" y="410"/>
                  </a:lnTo>
                  <a:lnTo>
                    <a:pt x="60" y="409"/>
                  </a:lnTo>
                  <a:close/>
                  <a:moveTo>
                    <a:pt x="1556" y="368"/>
                  </a:moveTo>
                  <a:lnTo>
                    <a:pt x="1571" y="368"/>
                  </a:lnTo>
                  <a:lnTo>
                    <a:pt x="1571" y="372"/>
                  </a:lnTo>
                  <a:lnTo>
                    <a:pt x="1568" y="372"/>
                  </a:lnTo>
                  <a:lnTo>
                    <a:pt x="1564" y="374"/>
                  </a:lnTo>
                  <a:lnTo>
                    <a:pt x="1563" y="374"/>
                  </a:lnTo>
                  <a:lnTo>
                    <a:pt x="1563" y="374"/>
                  </a:lnTo>
                  <a:lnTo>
                    <a:pt x="1561" y="374"/>
                  </a:lnTo>
                  <a:lnTo>
                    <a:pt x="1561" y="374"/>
                  </a:lnTo>
                  <a:lnTo>
                    <a:pt x="1559" y="372"/>
                  </a:lnTo>
                  <a:lnTo>
                    <a:pt x="1556" y="368"/>
                  </a:lnTo>
                  <a:close/>
                  <a:moveTo>
                    <a:pt x="454" y="368"/>
                  </a:moveTo>
                  <a:lnTo>
                    <a:pt x="458" y="391"/>
                  </a:lnTo>
                  <a:lnTo>
                    <a:pt x="452" y="395"/>
                  </a:lnTo>
                  <a:lnTo>
                    <a:pt x="449" y="396"/>
                  </a:lnTo>
                  <a:lnTo>
                    <a:pt x="445" y="398"/>
                  </a:lnTo>
                  <a:lnTo>
                    <a:pt x="440" y="402"/>
                  </a:lnTo>
                  <a:lnTo>
                    <a:pt x="435" y="403"/>
                  </a:lnTo>
                  <a:lnTo>
                    <a:pt x="433" y="402"/>
                  </a:lnTo>
                  <a:lnTo>
                    <a:pt x="432" y="402"/>
                  </a:lnTo>
                  <a:lnTo>
                    <a:pt x="430" y="400"/>
                  </a:lnTo>
                  <a:lnTo>
                    <a:pt x="428" y="400"/>
                  </a:lnTo>
                  <a:lnTo>
                    <a:pt x="423" y="400"/>
                  </a:lnTo>
                  <a:lnTo>
                    <a:pt x="423" y="396"/>
                  </a:lnTo>
                  <a:lnTo>
                    <a:pt x="423" y="395"/>
                  </a:lnTo>
                  <a:lnTo>
                    <a:pt x="421" y="395"/>
                  </a:lnTo>
                  <a:lnTo>
                    <a:pt x="421" y="393"/>
                  </a:lnTo>
                  <a:lnTo>
                    <a:pt x="419" y="391"/>
                  </a:lnTo>
                  <a:lnTo>
                    <a:pt x="419" y="384"/>
                  </a:lnTo>
                  <a:lnTo>
                    <a:pt x="428" y="379"/>
                  </a:lnTo>
                  <a:lnTo>
                    <a:pt x="435" y="374"/>
                  </a:lnTo>
                  <a:lnTo>
                    <a:pt x="442" y="370"/>
                  </a:lnTo>
                  <a:lnTo>
                    <a:pt x="454" y="368"/>
                  </a:lnTo>
                  <a:close/>
                  <a:moveTo>
                    <a:pt x="109" y="365"/>
                  </a:moveTo>
                  <a:lnTo>
                    <a:pt x="112" y="365"/>
                  </a:lnTo>
                  <a:lnTo>
                    <a:pt x="116" y="367"/>
                  </a:lnTo>
                  <a:lnTo>
                    <a:pt x="117" y="367"/>
                  </a:lnTo>
                  <a:lnTo>
                    <a:pt x="117" y="367"/>
                  </a:lnTo>
                  <a:lnTo>
                    <a:pt x="117" y="367"/>
                  </a:lnTo>
                  <a:lnTo>
                    <a:pt x="119" y="368"/>
                  </a:lnTo>
                  <a:lnTo>
                    <a:pt x="121" y="372"/>
                  </a:lnTo>
                  <a:lnTo>
                    <a:pt x="109" y="372"/>
                  </a:lnTo>
                  <a:lnTo>
                    <a:pt x="109" y="365"/>
                  </a:lnTo>
                  <a:close/>
                  <a:moveTo>
                    <a:pt x="384" y="342"/>
                  </a:moveTo>
                  <a:lnTo>
                    <a:pt x="390" y="342"/>
                  </a:lnTo>
                  <a:lnTo>
                    <a:pt x="391" y="342"/>
                  </a:lnTo>
                  <a:lnTo>
                    <a:pt x="393" y="344"/>
                  </a:lnTo>
                  <a:lnTo>
                    <a:pt x="395" y="344"/>
                  </a:lnTo>
                  <a:lnTo>
                    <a:pt x="397" y="346"/>
                  </a:lnTo>
                  <a:lnTo>
                    <a:pt x="398" y="349"/>
                  </a:lnTo>
                  <a:lnTo>
                    <a:pt x="400" y="351"/>
                  </a:lnTo>
                  <a:lnTo>
                    <a:pt x="400" y="356"/>
                  </a:lnTo>
                  <a:lnTo>
                    <a:pt x="400" y="361"/>
                  </a:lnTo>
                  <a:lnTo>
                    <a:pt x="397" y="372"/>
                  </a:lnTo>
                  <a:lnTo>
                    <a:pt x="395" y="388"/>
                  </a:lnTo>
                  <a:lnTo>
                    <a:pt x="393" y="400"/>
                  </a:lnTo>
                  <a:lnTo>
                    <a:pt x="388" y="402"/>
                  </a:lnTo>
                  <a:lnTo>
                    <a:pt x="384" y="403"/>
                  </a:lnTo>
                  <a:lnTo>
                    <a:pt x="381" y="407"/>
                  </a:lnTo>
                  <a:lnTo>
                    <a:pt x="377" y="407"/>
                  </a:lnTo>
                  <a:lnTo>
                    <a:pt x="377" y="405"/>
                  </a:lnTo>
                  <a:lnTo>
                    <a:pt x="376" y="405"/>
                  </a:lnTo>
                  <a:lnTo>
                    <a:pt x="376" y="405"/>
                  </a:lnTo>
                  <a:lnTo>
                    <a:pt x="374" y="403"/>
                  </a:lnTo>
                  <a:lnTo>
                    <a:pt x="370" y="400"/>
                  </a:lnTo>
                  <a:lnTo>
                    <a:pt x="369" y="396"/>
                  </a:lnTo>
                  <a:lnTo>
                    <a:pt x="369" y="391"/>
                  </a:lnTo>
                  <a:lnTo>
                    <a:pt x="369" y="388"/>
                  </a:lnTo>
                  <a:lnTo>
                    <a:pt x="365" y="384"/>
                  </a:lnTo>
                  <a:lnTo>
                    <a:pt x="358" y="379"/>
                  </a:lnTo>
                  <a:lnTo>
                    <a:pt x="349" y="377"/>
                  </a:lnTo>
                  <a:lnTo>
                    <a:pt x="341" y="379"/>
                  </a:lnTo>
                  <a:lnTo>
                    <a:pt x="332" y="377"/>
                  </a:lnTo>
                  <a:lnTo>
                    <a:pt x="323" y="372"/>
                  </a:lnTo>
                  <a:lnTo>
                    <a:pt x="316" y="361"/>
                  </a:lnTo>
                  <a:lnTo>
                    <a:pt x="320" y="361"/>
                  </a:lnTo>
                  <a:lnTo>
                    <a:pt x="322" y="358"/>
                  </a:lnTo>
                  <a:lnTo>
                    <a:pt x="323" y="356"/>
                  </a:lnTo>
                  <a:lnTo>
                    <a:pt x="323" y="355"/>
                  </a:lnTo>
                  <a:lnTo>
                    <a:pt x="325" y="355"/>
                  </a:lnTo>
                  <a:lnTo>
                    <a:pt x="327" y="355"/>
                  </a:lnTo>
                  <a:lnTo>
                    <a:pt x="330" y="355"/>
                  </a:lnTo>
                  <a:lnTo>
                    <a:pt x="336" y="353"/>
                  </a:lnTo>
                  <a:lnTo>
                    <a:pt x="346" y="356"/>
                  </a:lnTo>
                  <a:lnTo>
                    <a:pt x="358" y="355"/>
                  </a:lnTo>
                  <a:lnTo>
                    <a:pt x="372" y="353"/>
                  </a:lnTo>
                  <a:lnTo>
                    <a:pt x="384" y="353"/>
                  </a:lnTo>
                  <a:lnTo>
                    <a:pt x="384" y="342"/>
                  </a:lnTo>
                  <a:close/>
                  <a:moveTo>
                    <a:pt x="255" y="339"/>
                  </a:moveTo>
                  <a:lnTo>
                    <a:pt x="257" y="342"/>
                  </a:lnTo>
                  <a:lnTo>
                    <a:pt x="259" y="344"/>
                  </a:lnTo>
                  <a:lnTo>
                    <a:pt x="260" y="348"/>
                  </a:lnTo>
                  <a:lnTo>
                    <a:pt x="260" y="351"/>
                  </a:lnTo>
                  <a:lnTo>
                    <a:pt x="262" y="355"/>
                  </a:lnTo>
                  <a:lnTo>
                    <a:pt x="262" y="361"/>
                  </a:lnTo>
                  <a:lnTo>
                    <a:pt x="259" y="361"/>
                  </a:lnTo>
                  <a:lnTo>
                    <a:pt x="259" y="365"/>
                  </a:lnTo>
                  <a:lnTo>
                    <a:pt x="262" y="365"/>
                  </a:lnTo>
                  <a:lnTo>
                    <a:pt x="267" y="367"/>
                  </a:lnTo>
                  <a:lnTo>
                    <a:pt x="273" y="368"/>
                  </a:lnTo>
                  <a:lnTo>
                    <a:pt x="278" y="368"/>
                  </a:lnTo>
                  <a:lnTo>
                    <a:pt x="285" y="368"/>
                  </a:lnTo>
                  <a:lnTo>
                    <a:pt x="288" y="365"/>
                  </a:lnTo>
                  <a:lnTo>
                    <a:pt x="290" y="363"/>
                  </a:lnTo>
                  <a:lnTo>
                    <a:pt x="290" y="363"/>
                  </a:lnTo>
                  <a:lnTo>
                    <a:pt x="292" y="363"/>
                  </a:lnTo>
                  <a:lnTo>
                    <a:pt x="294" y="363"/>
                  </a:lnTo>
                  <a:lnTo>
                    <a:pt x="297" y="365"/>
                  </a:lnTo>
                  <a:lnTo>
                    <a:pt x="299" y="367"/>
                  </a:lnTo>
                  <a:lnTo>
                    <a:pt x="299" y="368"/>
                  </a:lnTo>
                  <a:lnTo>
                    <a:pt x="299" y="370"/>
                  </a:lnTo>
                  <a:lnTo>
                    <a:pt x="301" y="372"/>
                  </a:lnTo>
                  <a:lnTo>
                    <a:pt x="301" y="375"/>
                  </a:lnTo>
                  <a:lnTo>
                    <a:pt x="299" y="379"/>
                  </a:lnTo>
                  <a:lnTo>
                    <a:pt x="299" y="381"/>
                  </a:lnTo>
                  <a:lnTo>
                    <a:pt x="299" y="381"/>
                  </a:lnTo>
                  <a:lnTo>
                    <a:pt x="299" y="382"/>
                  </a:lnTo>
                  <a:lnTo>
                    <a:pt x="299" y="384"/>
                  </a:lnTo>
                  <a:lnTo>
                    <a:pt x="297" y="388"/>
                  </a:lnTo>
                  <a:lnTo>
                    <a:pt x="287" y="393"/>
                  </a:lnTo>
                  <a:lnTo>
                    <a:pt x="274" y="393"/>
                  </a:lnTo>
                  <a:lnTo>
                    <a:pt x="260" y="393"/>
                  </a:lnTo>
                  <a:lnTo>
                    <a:pt x="246" y="396"/>
                  </a:lnTo>
                  <a:lnTo>
                    <a:pt x="236" y="403"/>
                  </a:lnTo>
                  <a:lnTo>
                    <a:pt x="224" y="412"/>
                  </a:lnTo>
                  <a:lnTo>
                    <a:pt x="213" y="421"/>
                  </a:lnTo>
                  <a:lnTo>
                    <a:pt x="198" y="426"/>
                  </a:lnTo>
                  <a:lnTo>
                    <a:pt x="196" y="423"/>
                  </a:lnTo>
                  <a:lnTo>
                    <a:pt x="194" y="419"/>
                  </a:lnTo>
                  <a:lnTo>
                    <a:pt x="194" y="416"/>
                  </a:lnTo>
                  <a:lnTo>
                    <a:pt x="192" y="410"/>
                  </a:lnTo>
                  <a:lnTo>
                    <a:pt x="198" y="407"/>
                  </a:lnTo>
                  <a:lnTo>
                    <a:pt x="203" y="403"/>
                  </a:lnTo>
                  <a:lnTo>
                    <a:pt x="206" y="398"/>
                  </a:lnTo>
                  <a:lnTo>
                    <a:pt x="210" y="393"/>
                  </a:lnTo>
                  <a:lnTo>
                    <a:pt x="212" y="388"/>
                  </a:lnTo>
                  <a:lnTo>
                    <a:pt x="192" y="388"/>
                  </a:lnTo>
                  <a:lnTo>
                    <a:pt x="180" y="393"/>
                  </a:lnTo>
                  <a:lnTo>
                    <a:pt x="166" y="395"/>
                  </a:lnTo>
                  <a:lnTo>
                    <a:pt x="150" y="393"/>
                  </a:lnTo>
                  <a:lnTo>
                    <a:pt x="140" y="388"/>
                  </a:lnTo>
                  <a:lnTo>
                    <a:pt x="135" y="388"/>
                  </a:lnTo>
                  <a:lnTo>
                    <a:pt x="135" y="384"/>
                  </a:lnTo>
                  <a:lnTo>
                    <a:pt x="140" y="382"/>
                  </a:lnTo>
                  <a:lnTo>
                    <a:pt x="144" y="381"/>
                  </a:lnTo>
                  <a:lnTo>
                    <a:pt x="145" y="379"/>
                  </a:lnTo>
                  <a:lnTo>
                    <a:pt x="149" y="377"/>
                  </a:lnTo>
                  <a:lnTo>
                    <a:pt x="150" y="372"/>
                  </a:lnTo>
                  <a:lnTo>
                    <a:pt x="147" y="372"/>
                  </a:lnTo>
                  <a:lnTo>
                    <a:pt x="147" y="368"/>
                  </a:lnTo>
                  <a:lnTo>
                    <a:pt x="152" y="368"/>
                  </a:lnTo>
                  <a:lnTo>
                    <a:pt x="156" y="367"/>
                  </a:lnTo>
                  <a:lnTo>
                    <a:pt x="159" y="367"/>
                  </a:lnTo>
                  <a:lnTo>
                    <a:pt x="163" y="365"/>
                  </a:lnTo>
                  <a:lnTo>
                    <a:pt x="161" y="363"/>
                  </a:lnTo>
                  <a:lnTo>
                    <a:pt x="159" y="361"/>
                  </a:lnTo>
                  <a:lnTo>
                    <a:pt x="157" y="360"/>
                  </a:lnTo>
                  <a:lnTo>
                    <a:pt x="157" y="358"/>
                  </a:lnTo>
                  <a:lnTo>
                    <a:pt x="156" y="356"/>
                  </a:lnTo>
                  <a:lnTo>
                    <a:pt x="154" y="353"/>
                  </a:lnTo>
                  <a:lnTo>
                    <a:pt x="157" y="353"/>
                  </a:lnTo>
                  <a:lnTo>
                    <a:pt x="159" y="351"/>
                  </a:lnTo>
                  <a:lnTo>
                    <a:pt x="159" y="351"/>
                  </a:lnTo>
                  <a:lnTo>
                    <a:pt x="161" y="351"/>
                  </a:lnTo>
                  <a:lnTo>
                    <a:pt x="163" y="349"/>
                  </a:lnTo>
                  <a:lnTo>
                    <a:pt x="182" y="355"/>
                  </a:lnTo>
                  <a:lnTo>
                    <a:pt x="198" y="361"/>
                  </a:lnTo>
                  <a:lnTo>
                    <a:pt x="212" y="368"/>
                  </a:lnTo>
                  <a:lnTo>
                    <a:pt x="227" y="374"/>
                  </a:lnTo>
                  <a:lnTo>
                    <a:pt x="246" y="375"/>
                  </a:lnTo>
                  <a:lnTo>
                    <a:pt x="243" y="367"/>
                  </a:lnTo>
                  <a:lnTo>
                    <a:pt x="240" y="360"/>
                  </a:lnTo>
                  <a:lnTo>
                    <a:pt x="238" y="355"/>
                  </a:lnTo>
                  <a:lnTo>
                    <a:pt x="236" y="342"/>
                  </a:lnTo>
                  <a:lnTo>
                    <a:pt x="240" y="341"/>
                  </a:lnTo>
                  <a:lnTo>
                    <a:pt x="243" y="339"/>
                  </a:lnTo>
                  <a:lnTo>
                    <a:pt x="248" y="339"/>
                  </a:lnTo>
                  <a:lnTo>
                    <a:pt x="255" y="339"/>
                  </a:lnTo>
                  <a:close/>
                  <a:moveTo>
                    <a:pt x="742" y="318"/>
                  </a:moveTo>
                  <a:lnTo>
                    <a:pt x="754" y="323"/>
                  </a:lnTo>
                  <a:lnTo>
                    <a:pt x="754" y="327"/>
                  </a:lnTo>
                  <a:lnTo>
                    <a:pt x="749" y="327"/>
                  </a:lnTo>
                  <a:lnTo>
                    <a:pt x="746" y="327"/>
                  </a:lnTo>
                  <a:lnTo>
                    <a:pt x="744" y="327"/>
                  </a:lnTo>
                  <a:lnTo>
                    <a:pt x="742" y="325"/>
                  </a:lnTo>
                  <a:lnTo>
                    <a:pt x="742" y="325"/>
                  </a:lnTo>
                  <a:lnTo>
                    <a:pt x="742" y="323"/>
                  </a:lnTo>
                  <a:lnTo>
                    <a:pt x="742" y="318"/>
                  </a:lnTo>
                  <a:close/>
                  <a:moveTo>
                    <a:pt x="140" y="318"/>
                  </a:moveTo>
                  <a:lnTo>
                    <a:pt x="140" y="325"/>
                  </a:lnTo>
                  <a:lnTo>
                    <a:pt x="140" y="330"/>
                  </a:lnTo>
                  <a:lnTo>
                    <a:pt x="142" y="335"/>
                  </a:lnTo>
                  <a:lnTo>
                    <a:pt x="140" y="339"/>
                  </a:lnTo>
                  <a:lnTo>
                    <a:pt x="140" y="342"/>
                  </a:lnTo>
                  <a:lnTo>
                    <a:pt x="135" y="346"/>
                  </a:lnTo>
                  <a:lnTo>
                    <a:pt x="130" y="349"/>
                  </a:lnTo>
                  <a:lnTo>
                    <a:pt x="124" y="353"/>
                  </a:lnTo>
                  <a:lnTo>
                    <a:pt x="121" y="358"/>
                  </a:lnTo>
                  <a:lnTo>
                    <a:pt x="114" y="355"/>
                  </a:lnTo>
                  <a:lnTo>
                    <a:pt x="110" y="353"/>
                  </a:lnTo>
                  <a:lnTo>
                    <a:pt x="107" y="351"/>
                  </a:lnTo>
                  <a:lnTo>
                    <a:pt x="105" y="349"/>
                  </a:lnTo>
                  <a:lnTo>
                    <a:pt x="102" y="346"/>
                  </a:lnTo>
                  <a:lnTo>
                    <a:pt x="100" y="363"/>
                  </a:lnTo>
                  <a:lnTo>
                    <a:pt x="95" y="372"/>
                  </a:lnTo>
                  <a:lnTo>
                    <a:pt x="82" y="375"/>
                  </a:lnTo>
                  <a:lnTo>
                    <a:pt x="72" y="375"/>
                  </a:lnTo>
                  <a:lnTo>
                    <a:pt x="61" y="375"/>
                  </a:lnTo>
                  <a:lnTo>
                    <a:pt x="48" y="375"/>
                  </a:lnTo>
                  <a:lnTo>
                    <a:pt x="48" y="361"/>
                  </a:lnTo>
                  <a:lnTo>
                    <a:pt x="67" y="348"/>
                  </a:lnTo>
                  <a:lnTo>
                    <a:pt x="88" y="335"/>
                  </a:lnTo>
                  <a:lnTo>
                    <a:pt x="112" y="325"/>
                  </a:lnTo>
                  <a:lnTo>
                    <a:pt x="140" y="318"/>
                  </a:lnTo>
                  <a:close/>
                  <a:moveTo>
                    <a:pt x="458" y="311"/>
                  </a:moveTo>
                  <a:lnTo>
                    <a:pt x="461" y="321"/>
                  </a:lnTo>
                  <a:lnTo>
                    <a:pt x="468" y="325"/>
                  </a:lnTo>
                  <a:lnTo>
                    <a:pt x="479" y="325"/>
                  </a:lnTo>
                  <a:lnTo>
                    <a:pt x="496" y="323"/>
                  </a:lnTo>
                  <a:lnTo>
                    <a:pt x="496" y="327"/>
                  </a:lnTo>
                  <a:lnTo>
                    <a:pt x="498" y="332"/>
                  </a:lnTo>
                  <a:lnTo>
                    <a:pt x="500" y="337"/>
                  </a:lnTo>
                  <a:lnTo>
                    <a:pt x="500" y="341"/>
                  </a:lnTo>
                  <a:lnTo>
                    <a:pt x="500" y="346"/>
                  </a:lnTo>
                  <a:lnTo>
                    <a:pt x="500" y="349"/>
                  </a:lnTo>
                  <a:lnTo>
                    <a:pt x="519" y="360"/>
                  </a:lnTo>
                  <a:lnTo>
                    <a:pt x="541" y="365"/>
                  </a:lnTo>
                  <a:lnTo>
                    <a:pt x="566" y="365"/>
                  </a:lnTo>
                  <a:lnTo>
                    <a:pt x="590" y="365"/>
                  </a:lnTo>
                  <a:lnTo>
                    <a:pt x="617" y="363"/>
                  </a:lnTo>
                  <a:lnTo>
                    <a:pt x="639" y="365"/>
                  </a:lnTo>
                  <a:lnTo>
                    <a:pt x="639" y="370"/>
                  </a:lnTo>
                  <a:lnTo>
                    <a:pt x="641" y="375"/>
                  </a:lnTo>
                  <a:lnTo>
                    <a:pt x="643" y="379"/>
                  </a:lnTo>
                  <a:lnTo>
                    <a:pt x="643" y="381"/>
                  </a:lnTo>
                  <a:lnTo>
                    <a:pt x="643" y="384"/>
                  </a:lnTo>
                  <a:lnTo>
                    <a:pt x="643" y="388"/>
                  </a:lnTo>
                  <a:lnTo>
                    <a:pt x="639" y="400"/>
                  </a:lnTo>
                  <a:lnTo>
                    <a:pt x="629" y="400"/>
                  </a:lnTo>
                  <a:lnTo>
                    <a:pt x="617" y="398"/>
                  </a:lnTo>
                  <a:lnTo>
                    <a:pt x="608" y="396"/>
                  </a:lnTo>
                  <a:lnTo>
                    <a:pt x="604" y="396"/>
                  </a:lnTo>
                  <a:lnTo>
                    <a:pt x="601" y="398"/>
                  </a:lnTo>
                  <a:lnTo>
                    <a:pt x="599" y="402"/>
                  </a:lnTo>
                  <a:lnTo>
                    <a:pt x="597" y="403"/>
                  </a:lnTo>
                  <a:lnTo>
                    <a:pt x="594" y="403"/>
                  </a:lnTo>
                  <a:lnTo>
                    <a:pt x="592" y="405"/>
                  </a:lnTo>
                  <a:lnTo>
                    <a:pt x="587" y="407"/>
                  </a:lnTo>
                  <a:lnTo>
                    <a:pt x="582" y="407"/>
                  </a:lnTo>
                  <a:lnTo>
                    <a:pt x="576" y="409"/>
                  </a:lnTo>
                  <a:lnTo>
                    <a:pt x="573" y="410"/>
                  </a:lnTo>
                  <a:lnTo>
                    <a:pt x="568" y="410"/>
                  </a:lnTo>
                  <a:lnTo>
                    <a:pt x="562" y="410"/>
                  </a:lnTo>
                  <a:lnTo>
                    <a:pt x="559" y="405"/>
                  </a:lnTo>
                  <a:lnTo>
                    <a:pt x="557" y="400"/>
                  </a:lnTo>
                  <a:lnTo>
                    <a:pt x="554" y="396"/>
                  </a:lnTo>
                  <a:lnTo>
                    <a:pt x="554" y="400"/>
                  </a:lnTo>
                  <a:lnTo>
                    <a:pt x="550" y="403"/>
                  </a:lnTo>
                  <a:lnTo>
                    <a:pt x="548" y="407"/>
                  </a:lnTo>
                  <a:lnTo>
                    <a:pt x="547" y="410"/>
                  </a:lnTo>
                  <a:lnTo>
                    <a:pt x="538" y="410"/>
                  </a:lnTo>
                  <a:lnTo>
                    <a:pt x="534" y="405"/>
                  </a:lnTo>
                  <a:lnTo>
                    <a:pt x="531" y="398"/>
                  </a:lnTo>
                  <a:lnTo>
                    <a:pt x="528" y="391"/>
                  </a:lnTo>
                  <a:lnTo>
                    <a:pt x="526" y="396"/>
                  </a:lnTo>
                  <a:lnTo>
                    <a:pt x="524" y="400"/>
                  </a:lnTo>
                  <a:lnTo>
                    <a:pt x="522" y="402"/>
                  </a:lnTo>
                  <a:lnTo>
                    <a:pt x="522" y="402"/>
                  </a:lnTo>
                  <a:lnTo>
                    <a:pt x="519" y="402"/>
                  </a:lnTo>
                  <a:lnTo>
                    <a:pt x="515" y="400"/>
                  </a:lnTo>
                  <a:lnTo>
                    <a:pt x="512" y="398"/>
                  </a:lnTo>
                  <a:lnTo>
                    <a:pt x="510" y="396"/>
                  </a:lnTo>
                  <a:lnTo>
                    <a:pt x="510" y="395"/>
                  </a:lnTo>
                  <a:lnTo>
                    <a:pt x="510" y="393"/>
                  </a:lnTo>
                  <a:lnTo>
                    <a:pt x="510" y="391"/>
                  </a:lnTo>
                  <a:lnTo>
                    <a:pt x="510" y="389"/>
                  </a:lnTo>
                  <a:lnTo>
                    <a:pt x="508" y="388"/>
                  </a:lnTo>
                  <a:lnTo>
                    <a:pt x="507" y="388"/>
                  </a:lnTo>
                  <a:lnTo>
                    <a:pt x="505" y="389"/>
                  </a:lnTo>
                  <a:lnTo>
                    <a:pt x="501" y="389"/>
                  </a:lnTo>
                  <a:lnTo>
                    <a:pt x="496" y="391"/>
                  </a:lnTo>
                  <a:lnTo>
                    <a:pt x="493" y="391"/>
                  </a:lnTo>
                  <a:lnTo>
                    <a:pt x="487" y="393"/>
                  </a:lnTo>
                  <a:lnTo>
                    <a:pt x="486" y="391"/>
                  </a:lnTo>
                  <a:lnTo>
                    <a:pt x="484" y="391"/>
                  </a:lnTo>
                  <a:lnTo>
                    <a:pt x="480" y="389"/>
                  </a:lnTo>
                  <a:lnTo>
                    <a:pt x="479" y="388"/>
                  </a:lnTo>
                  <a:lnTo>
                    <a:pt x="475" y="386"/>
                  </a:lnTo>
                  <a:lnTo>
                    <a:pt x="473" y="384"/>
                  </a:lnTo>
                  <a:lnTo>
                    <a:pt x="475" y="374"/>
                  </a:lnTo>
                  <a:lnTo>
                    <a:pt x="473" y="367"/>
                  </a:lnTo>
                  <a:lnTo>
                    <a:pt x="470" y="361"/>
                  </a:lnTo>
                  <a:lnTo>
                    <a:pt x="466" y="353"/>
                  </a:lnTo>
                  <a:lnTo>
                    <a:pt x="466" y="342"/>
                  </a:lnTo>
                  <a:lnTo>
                    <a:pt x="449" y="341"/>
                  </a:lnTo>
                  <a:lnTo>
                    <a:pt x="433" y="335"/>
                  </a:lnTo>
                  <a:lnTo>
                    <a:pt x="419" y="330"/>
                  </a:lnTo>
                  <a:lnTo>
                    <a:pt x="418" y="328"/>
                  </a:lnTo>
                  <a:lnTo>
                    <a:pt x="418" y="327"/>
                  </a:lnTo>
                  <a:lnTo>
                    <a:pt x="418" y="325"/>
                  </a:lnTo>
                  <a:lnTo>
                    <a:pt x="416" y="323"/>
                  </a:lnTo>
                  <a:lnTo>
                    <a:pt x="416" y="318"/>
                  </a:lnTo>
                  <a:lnTo>
                    <a:pt x="423" y="316"/>
                  </a:lnTo>
                  <a:lnTo>
                    <a:pt x="432" y="316"/>
                  </a:lnTo>
                  <a:lnTo>
                    <a:pt x="442" y="314"/>
                  </a:lnTo>
                  <a:lnTo>
                    <a:pt x="445" y="313"/>
                  </a:lnTo>
                  <a:lnTo>
                    <a:pt x="449" y="313"/>
                  </a:lnTo>
                  <a:lnTo>
                    <a:pt x="452" y="311"/>
                  </a:lnTo>
                  <a:lnTo>
                    <a:pt x="458" y="311"/>
                  </a:lnTo>
                  <a:close/>
                  <a:moveTo>
                    <a:pt x="377" y="311"/>
                  </a:moveTo>
                  <a:lnTo>
                    <a:pt x="409" y="311"/>
                  </a:lnTo>
                  <a:lnTo>
                    <a:pt x="409" y="314"/>
                  </a:lnTo>
                  <a:lnTo>
                    <a:pt x="411" y="318"/>
                  </a:lnTo>
                  <a:lnTo>
                    <a:pt x="411" y="321"/>
                  </a:lnTo>
                  <a:lnTo>
                    <a:pt x="412" y="327"/>
                  </a:lnTo>
                  <a:lnTo>
                    <a:pt x="404" y="327"/>
                  </a:lnTo>
                  <a:lnTo>
                    <a:pt x="400" y="327"/>
                  </a:lnTo>
                  <a:lnTo>
                    <a:pt x="397" y="327"/>
                  </a:lnTo>
                  <a:lnTo>
                    <a:pt x="390" y="325"/>
                  </a:lnTo>
                  <a:lnTo>
                    <a:pt x="384" y="325"/>
                  </a:lnTo>
                  <a:lnTo>
                    <a:pt x="377" y="323"/>
                  </a:lnTo>
                  <a:lnTo>
                    <a:pt x="377" y="311"/>
                  </a:lnTo>
                  <a:close/>
                  <a:moveTo>
                    <a:pt x="301" y="307"/>
                  </a:moveTo>
                  <a:lnTo>
                    <a:pt x="308" y="311"/>
                  </a:lnTo>
                  <a:lnTo>
                    <a:pt x="315" y="314"/>
                  </a:lnTo>
                  <a:lnTo>
                    <a:pt x="318" y="320"/>
                  </a:lnTo>
                  <a:lnTo>
                    <a:pt x="322" y="327"/>
                  </a:lnTo>
                  <a:lnTo>
                    <a:pt x="323" y="334"/>
                  </a:lnTo>
                  <a:lnTo>
                    <a:pt x="313" y="334"/>
                  </a:lnTo>
                  <a:lnTo>
                    <a:pt x="313" y="330"/>
                  </a:lnTo>
                  <a:lnTo>
                    <a:pt x="308" y="327"/>
                  </a:lnTo>
                  <a:lnTo>
                    <a:pt x="306" y="323"/>
                  </a:lnTo>
                  <a:lnTo>
                    <a:pt x="304" y="320"/>
                  </a:lnTo>
                  <a:lnTo>
                    <a:pt x="302" y="314"/>
                  </a:lnTo>
                  <a:lnTo>
                    <a:pt x="301" y="307"/>
                  </a:lnTo>
                  <a:close/>
                  <a:moveTo>
                    <a:pt x="489" y="299"/>
                  </a:moveTo>
                  <a:lnTo>
                    <a:pt x="505" y="299"/>
                  </a:lnTo>
                  <a:lnTo>
                    <a:pt x="505" y="307"/>
                  </a:lnTo>
                  <a:lnTo>
                    <a:pt x="489" y="307"/>
                  </a:lnTo>
                  <a:lnTo>
                    <a:pt x="489" y="299"/>
                  </a:lnTo>
                  <a:close/>
                  <a:moveTo>
                    <a:pt x="192" y="299"/>
                  </a:moveTo>
                  <a:lnTo>
                    <a:pt x="201" y="300"/>
                  </a:lnTo>
                  <a:lnTo>
                    <a:pt x="208" y="300"/>
                  </a:lnTo>
                  <a:lnTo>
                    <a:pt x="215" y="302"/>
                  </a:lnTo>
                  <a:lnTo>
                    <a:pt x="220" y="304"/>
                  </a:lnTo>
                  <a:lnTo>
                    <a:pt x="217" y="309"/>
                  </a:lnTo>
                  <a:lnTo>
                    <a:pt x="213" y="314"/>
                  </a:lnTo>
                  <a:lnTo>
                    <a:pt x="210" y="318"/>
                  </a:lnTo>
                  <a:lnTo>
                    <a:pt x="205" y="323"/>
                  </a:lnTo>
                  <a:lnTo>
                    <a:pt x="199" y="327"/>
                  </a:lnTo>
                  <a:lnTo>
                    <a:pt x="194" y="328"/>
                  </a:lnTo>
                  <a:lnTo>
                    <a:pt x="191" y="328"/>
                  </a:lnTo>
                  <a:lnTo>
                    <a:pt x="185" y="327"/>
                  </a:lnTo>
                  <a:lnTo>
                    <a:pt x="182" y="323"/>
                  </a:lnTo>
                  <a:lnTo>
                    <a:pt x="180" y="320"/>
                  </a:lnTo>
                  <a:lnTo>
                    <a:pt x="178" y="316"/>
                  </a:lnTo>
                  <a:lnTo>
                    <a:pt x="178" y="311"/>
                  </a:lnTo>
                  <a:lnTo>
                    <a:pt x="185" y="306"/>
                  </a:lnTo>
                  <a:lnTo>
                    <a:pt x="192" y="299"/>
                  </a:lnTo>
                  <a:close/>
                  <a:moveTo>
                    <a:pt x="435" y="292"/>
                  </a:moveTo>
                  <a:lnTo>
                    <a:pt x="440" y="292"/>
                  </a:lnTo>
                  <a:lnTo>
                    <a:pt x="444" y="292"/>
                  </a:lnTo>
                  <a:lnTo>
                    <a:pt x="447" y="292"/>
                  </a:lnTo>
                  <a:lnTo>
                    <a:pt x="449" y="292"/>
                  </a:lnTo>
                  <a:lnTo>
                    <a:pt x="452" y="292"/>
                  </a:lnTo>
                  <a:lnTo>
                    <a:pt x="456" y="292"/>
                  </a:lnTo>
                  <a:lnTo>
                    <a:pt x="461" y="292"/>
                  </a:lnTo>
                  <a:lnTo>
                    <a:pt x="461" y="299"/>
                  </a:lnTo>
                  <a:lnTo>
                    <a:pt x="438" y="304"/>
                  </a:lnTo>
                  <a:lnTo>
                    <a:pt x="435" y="292"/>
                  </a:lnTo>
                  <a:close/>
                  <a:moveTo>
                    <a:pt x="220" y="281"/>
                  </a:moveTo>
                  <a:lnTo>
                    <a:pt x="227" y="283"/>
                  </a:lnTo>
                  <a:lnTo>
                    <a:pt x="234" y="285"/>
                  </a:lnTo>
                  <a:lnTo>
                    <a:pt x="240" y="288"/>
                  </a:lnTo>
                  <a:lnTo>
                    <a:pt x="236" y="288"/>
                  </a:lnTo>
                  <a:lnTo>
                    <a:pt x="227" y="292"/>
                  </a:lnTo>
                  <a:lnTo>
                    <a:pt x="217" y="292"/>
                  </a:lnTo>
                  <a:lnTo>
                    <a:pt x="205" y="292"/>
                  </a:lnTo>
                  <a:lnTo>
                    <a:pt x="205" y="288"/>
                  </a:lnTo>
                  <a:lnTo>
                    <a:pt x="208" y="288"/>
                  </a:lnTo>
                  <a:lnTo>
                    <a:pt x="212" y="285"/>
                  </a:lnTo>
                  <a:lnTo>
                    <a:pt x="217" y="283"/>
                  </a:lnTo>
                  <a:lnTo>
                    <a:pt x="220" y="281"/>
                  </a:lnTo>
                  <a:close/>
                  <a:moveTo>
                    <a:pt x="400" y="253"/>
                  </a:moveTo>
                  <a:lnTo>
                    <a:pt x="416" y="253"/>
                  </a:lnTo>
                  <a:lnTo>
                    <a:pt x="421" y="260"/>
                  </a:lnTo>
                  <a:lnTo>
                    <a:pt x="428" y="267"/>
                  </a:lnTo>
                  <a:lnTo>
                    <a:pt x="435" y="272"/>
                  </a:lnTo>
                  <a:lnTo>
                    <a:pt x="432" y="276"/>
                  </a:lnTo>
                  <a:lnTo>
                    <a:pt x="430" y="278"/>
                  </a:lnTo>
                  <a:lnTo>
                    <a:pt x="428" y="279"/>
                  </a:lnTo>
                  <a:lnTo>
                    <a:pt x="426" y="283"/>
                  </a:lnTo>
                  <a:lnTo>
                    <a:pt x="425" y="286"/>
                  </a:lnTo>
                  <a:lnTo>
                    <a:pt x="423" y="292"/>
                  </a:lnTo>
                  <a:lnTo>
                    <a:pt x="418" y="292"/>
                  </a:lnTo>
                  <a:lnTo>
                    <a:pt x="411" y="292"/>
                  </a:lnTo>
                  <a:lnTo>
                    <a:pt x="407" y="290"/>
                  </a:lnTo>
                  <a:lnTo>
                    <a:pt x="402" y="290"/>
                  </a:lnTo>
                  <a:lnTo>
                    <a:pt x="397" y="288"/>
                  </a:lnTo>
                  <a:lnTo>
                    <a:pt x="397" y="281"/>
                  </a:lnTo>
                  <a:lnTo>
                    <a:pt x="398" y="276"/>
                  </a:lnTo>
                  <a:lnTo>
                    <a:pt x="400" y="269"/>
                  </a:lnTo>
                  <a:lnTo>
                    <a:pt x="400" y="262"/>
                  </a:lnTo>
                  <a:lnTo>
                    <a:pt x="400" y="253"/>
                  </a:lnTo>
                  <a:close/>
                  <a:moveTo>
                    <a:pt x="323" y="224"/>
                  </a:moveTo>
                  <a:lnTo>
                    <a:pt x="341" y="229"/>
                  </a:lnTo>
                  <a:lnTo>
                    <a:pt x="353" y="238"/>
                  </a:lnTo>
                  <a:lnTo>
                    <a:pt x="363" y="246"/>
                  </a:lnTo>
                  <a:lnTo>
                    <a:pt x="374" y="257"/>
                  </a:lnTo>
                  <a:lnTo>
                    <a:pt x="384" y="265"/>
                  </a:lnTo>
                  <a:lnTo>
                    <a:pt x="384" y="262"/>
                  </a:lnTo>
                  <a:lnTo>
                    <a:pt x="390" y="262"/>
                  </a:lnTo>
                  <a:lnTo>
                    <a:pt x="390" y="265"/>
                  </a:lnTo>
                  <a:lnTo>
                    <a:pt x="391" y="269"/>
                  </a:lnTo>
                  <a:lnTo>
                    <a:pt x="395" y="274"/>
                  </a:lnTo>
                  <a:lnTo>
                    <a:pt x="397" y="281"/>
                  </a:lnTo>
                  <a:lnTo>
                    <a:pt x="390" y="281"/>
                  </a:lnTo>
                  <a:lnTo>
                    <a:pt x="386" y="281"/>
                  </a:lnTo>
                  <a:lnTo>
                    <a:pt x="386" y="283"/>
                  </a:lnTo>
                  <a:lnTo>
                    <a:pt x="384" y="283"/>
                  </a:lnTo>
                  <a:lnTo>
                    <a:pt x="381" y="283"/>
                  </a:lnTo>
                  <a:lnTo>
                    <a:pt x="377" y="285"/>
                  </a:lnTo>
                  <a:lnTo>
                    <a:pt x="363" y="274"/>
                  </a:lnTo>
                  <a:lnTo>
                    <a:pt x="349" y="269"/>
                  </a:lnTo>
                  <a:lnTo>
                    <a:pt x="332" y="265"/>
                  </a:lnTo>
                  <a:lnTo>
                    <a:pt x="316" y="257"/>
                  </a:lnTo>
                  <a:lnTo>
                    <a:pt x="322" y="252"/>
                  </a:lnTo>
                  <a:lnTo>
                    <a:pt x="323" y="246"/>
                  </a:lnTo>
                  <a:lnTo>
                    <a:pt x="322" y="241"/>
                  </a:lnTo>
                  <a:lnTo>
                    <a:pt x="322" y="234"/>
                  </a:lnTo>
                  <a:lnTo>
                    <a:pt x="323" y="224"/>
                  </a:lnTo>
                  <a:close/>
                  <a:moveTo>
                    <a:pt x="1538" y="217"/>
                  </a:moveTo>
                  <a:lnTo>
                    <a:pt x="1542" y="217"/>
                  </a:lnTo>
                  <a:lnTo>
                    <a:pt x="1545" y="218"/>
                  </a:lnTo>
                  <a:lnTo>
                    <a:pt x="1547" y="220"/>
                  </a:lnTo>
                  <a:lnTo>
                    <a:pt x="1549" y="222"/>
                  </a:lnTo>
                  <a:lnTo>
                    <a:pt x="1550" y="224"/>
                  </a:lnTo>
                  <a:lnTo>
                    <a:pt x="1550" y="225"/>
                  </a:lnTo>
                  <a:lnTo>
                    <a:pt x="1550" y="227"/>
                  </a:lnTo>
                  <a:lnTo>
                    <a:pt x="1552" y="231"/>
                  </a:lnTo>
                  <a:lnTo>
                    <a:pt x="1545" y="231"/>
                  </a:lnTo>
                  <a:lnTo>
                    <a:pt x="1542" y="232"/>
                  </a:lnTo>
                  <a:lnTo>
                    <a:pt x="1538" y="232"/>
                  </a:lnTo>
                  <a:lnTo>
                    <a:pt x="1535" y="234"/>
                  </a:lnTo>
                  <a:lnTo>
                    <a:pt x="1529" y="234"/>
                  </a:lnTo>
                  <a:lnTo>
                    <a:pt x="1529" y="231"/>
                  </a:lnTo>
                  <a:lnTo>
                    <a:pt x="1526" y="231"/>
                  </a:lnTo>
                  <a:lnTo>
                    <a:pt x="1526" y="218"/>
                  </a:lnTo>
                  <a:lnTo>
                    <a:pt x="1531" y="218"/>
                  </a:lnTo>
                  <a:lnTo>
                    <a:pt x="1536" y="217"/>
                  </a:lnTo>
                  <a:lnTo>
                    <a:pt x="1538" y="217"/>
                  </a:lnTo>
                  <a:close/>
                  <a:moveTo>
                    <a:pt x="377" y="208"/>
                  </a:moveTo>
                  <a:lnTo>
                    <a:pt x="393" y="208"/>
                  </a:lnTo>
                  <a:lnTo>
                    <a:pt x="393" y="211"/>
                  </a:lnTo>
                  <a:lnTo>
                    <a:pt x="390" y="211"/>
                  </a:lnTo>
                  <a:lnTo>
                    <a:pt x="386" y="211"/>
                  </a:lnTo>
                  <a:lnTo>
                    <a:pt x="384" y="213"/>
                  </a:lnTo>
                  <a:lnTo>
                    <a:pt x="383" y="213"/>
                  </a:lnTo>
                  <a:lnTo>
                    <a:pt x="383" y="213"/>
                  </a:lnTo>
                  <a:lnTo>
                    <a:pt x="381" y="213"/>
                  </a:lnTo>
                  <a:lnTo>
                    <a:pt x="379" y="211"/>
                  </a:lnTo>
                  <a:lnTo>
                    <a:pt x="377" y="208"/>
                  </a:lnTo>
                  <a:close/>
                  <a:moveTo>
                    <a:pt x="458" y="131"/>
                  </a:moveTo>
                  <a:lnTo>
                    <a:pt x="477" y="152"/>
                  </a:lnTo>
                  <a:lnTo>
                    <a:pt x="501" y="168"/>
                  </a:lnTo>
                  <a:lnTo>
                    <a:pt x="531" y="180"/>
                  </a:lnTo>
                  <a:lnTo>
                    <a:pt x="533" y="197"/>
                  </a:lnTo>
                  <a:lnTo>
                    <a:pt x="538" y="210"/>
                  </a:lnTo>
                  <a:lnTo>
                    <a:pt x="543" y="217"/>
                  </a:lnTo>
                  <a:lnTo>
                    <a:pt x="550" y="224"/>
                  </a:lnTo>
                  <a:lnTo>
                    <a:pt x="557" y="234"/>
                  </a:lnTo>
                  <a:lnTo>
                    <a:pt x="545" y="236"/>
                  </a:lnTo>
                  <a:lnTo>
                    <a:pt x="533" y="238"/>
                  </a:lnTo>
                  <a:lnTo>
                    <a:pt x="522" y="243"/>
                  </a:lnTo>
                  <a:lnTo>
                    <a:pt x="515" y="250"/>
                  </a:lnTo>
                  <a:lnTo>
                    <a:pt x="514" y="253"/>
                  </a:lnTo>
                  <a:lnTo>
                    <a:pt x="512" y="257"/>
                  </a:lnTo>
                  <a:lnTo>
                    <a:pt x="510" y="260"/>
                  </a:lnTo>
                  <a:lnTo>
                    <a:pt x="508" y="262"/>
                  </a:lnTo>
                  <a:lnTo>
                    <a:pt x="505" y="265"/>
                  </a:lnTo>
                  <a:lnTo>
                    <a:pt x="494" y="267"/>
                  </a:lnTo>
                  <a:lnTo>
                    <a:pt x="479" y="269"/>
                  </a:lnTo>
                  <a:lnTo>
                    <a:pt x="461" y="267"/>
                  </a:lnTo>
                  <a:lnTo>
                    <a:pt x="447" y="265"/>
                  </a:lnTo>
                  <a:lnTo>
                    <a:pt x="444" y="255"/>
                  </a:lnTo>
                  <a:lnTo>
                    <a:pt x="442" y="248"/>
                  </a:lnTo>
                  <a:lnTo>
                    <a:pt x="440" y="243"/>
                  </a:lnTo>
                  <a:lnTo>
                    <a:pt x="435" y="234"/>
                  </a:lnTo>
                  <a:lnTo>
                    <a:pt x="458" y="227"/>
                  </a:lnTo>
                  <a:lnTo>
                    <a:pt x="458" y="224"/>
                  </a:lnTo>
                  <a:lnTo>
                    <a:pt x="440" y="222"/>
                  </a:lnTo>
                  <a:lnTo>
                    <a:pt x="428" y="218"/>
                  </a:lnTo>
                  <a:lnTo>
                    <a:pt x="419" y="211"/>
                  </a:lnTo>
                  <a:lnTo>
                    <a:pt x="418" y="206"/>
                  </a:lnTo>
                  <a:lnTo>
                    <a:pt x="414" y="201"/>
                  </a:lnTo>
                  <a:lnTo>
                    <a:pt x="412" y="196"/>
                  </a:lnTo>
                  <a:lnTo>
                    <a:pt x="412" y="190"/>
                  </a:lnTo>
                  <a:lnTo>
                    <a:pt x="412" y="187"/>
                  </a:lnTo>
                  <a:lnTo>
                    <a:pt x="412" y="183"/>
                  </a:lnTo>
                  <a:lnTo>
                    <a:pt x="414" y="183"/>
                  </a:lnTo>
                  <a:lnTo>
                    <a:pt x="416" y="182"/>
                  </a:lnTo>
                  <a:lnTo>
                    <a:pt x="418" y="182"/>
                  </a:lnTo>
                  <a:lnTo>
                    <a:pt x="419" y="182"/>
                  </a:lnTo>
                  <a:lnTo>
                    <a:pt x="423" y="180"/>
                  </a:lnTo>
                  <a:lnTo>
                    <a:pt x="425" y="175"/>
                  </a:lnTo>
                  <a:lnTo>
                    <a:pt x="425" y="169"/>
                  </a:lnTo>
                  <a:lnTo>
                    <a:pt x="425" y="166"/>
                  </a:lnTo>
                  <a:lnTo>
                    <a:pt x="426" y="164"/>
                  </a:lnTo>
                  <a:lnTo>
                    <a:pt x="428" y="161"/>
                  </a:lnTo>
                  <a:lnTo>
                    <a:pt x="430" y="161"/>
                  </a:lnTo>
                  <a:lnTo>
                    <a:pt x="432" y="159"/>
                  </a:lnTo>
                  <a:lnTo>
                    <a:pt x="433" y="159"/>
                  </a:lnTo>
                  <a:lnTo>
                    <a:pt x="435" y="159"/>
                  </a:lnTo>
                  <a:lnTo>
                    <a:pt x="438" y="157"/>
                  </a:lnTo>
                  <a:lnTo>
                    <a:pt x="440" y="150"/>
                  </a:lnTo>
                  <a:lnTo>
                    <a:pt x="442" y="145"/>
                  </a:lnTo>
                  <a:lnTo>
                    <a:pt x="444" y="140"/>
                  </a:lnTo>
                  <a:lnTo>
                    <a:pt x="447" y="135"/>
                  </a:lnTo>
                  <a:lnTo>
                    <a:pt x="449" y="133"/>
                  </a:lnTo>
                  <a:lnTo>
                    <a:pt x="451" y="133"/>
                  </a:lnTo>
                  <a:lnTo>
                    <a:pt x="452" y="131"/>
                  </a:lnTo>
                  <a:lnTo>
                    <a:pt x="454" y="131"/>
                  </a:lnTo>
                  <a:lnTo>
                    <a:pt x="458" y="131"/>
                  </a:lnTo>
                  <a:close/>
                  <a:moveTo>
                    <a:pt x="1488" y="112"/>
                  </a:moveTo>
                  <a:lnTo>
                    <a:pt x="1493" y="114"/>
                  </a:lnTo>
                  <a:lnTo>
                    <a:pt x="1498" y="115"/>
                  </a:lnTo>
                  <a:lnTo>
                    <a:pt x="1501" y="117"/>
                  </a:lnTo>
                  <a:lnTo>
                    <a:pt x="1507" y="119"/>
                  </a:lnTo>
                  <a:lnTo>
                    <a:pt x="1507" y="124"/>
                  </a:lnTo>
                  <a:lnTo>
                    <a:pt x="1508" y="128"/>
                  </a:lnTo>
                  <a:lnTo>
                    <a:pt x="1508" y="131"/>
                  </a:lnTo>
                  <a:lnTo>
                    <a:pt x="1510" y="135"/>
                  </a:lnTo>
                  <a:lnTo>
                    <a:pt x="1498" y="135"/>
                  </a:lnTo>
                  <a:lnTo>
                    <a:pt x="1496" y="131"/>
                  </a:lnTo>
                  <a:lnTo>
                    <a:pt x="1494" y="128"/>
                  </a:lnTo>
                  <a:lnTo>
                    <a:pt x="1491" y="124"/>
                  </a:lnTo>
                  <a:lnTo>
                    <a:pt x="1489" y="122"/>
                  </a:lnTo>
                  <a:lnTo>
                    <a:pt x="1489" y="117"/>
                  </a:lnTo>
                  <a:lnTo>
                    <a:pt x="1488" y="112"/>
                  </a:lnTo>
                  <a:close/>
                  <a:moveTo>
                    <a:pt x="1081" y="80"/>
                  </a:moveTo>
                  <a:lnTo>
                    <a:pt x="1095" y="80"/>
                  </a:lnTo>
                  <a:lnTo>
                    <a:pt x="1098" y="89"/>
                  </a:lnTo>
                  <a:lnTo>
                    <a:pt x="1102" y="94"/>
                  </a:lnTo>
                  <a:lnTo>
                    <a:pt x="1105" y="101"/>
                  </a:lnTo>
                  <a:lnTo>
                    <a:pt x="1107" y="112"/>
                  </a:lnTo>
                  <a:lnTo>
                    <a:pt x="1104" y="112"/>
                  </a:lnTo>
                  <a:lnTo>
                    <a:pt x="1093" y="105"/>
                  </a:lnTo>
                  <a:lnTo>
                    <a:pt x="1086" y="98"/>
                  </a:lnTo>
                  <a:lnTo>
                    <a:pt x="1081" y="91"/>
                  </a:lnTo>
                  <a:lnTo>
                    <a:pt x="1081" y="80"/>
                  </a:lnTo>
                  <a:close/>
                  <a:moveTo>
                    <a:pt x="737" y="26"/>
                  </a:moveTo>
                  <a:lnTo>
                    <a:pt x="749" y="26"/>
                  </a:lnTo>
                  <a:lnTo>
                    <a:pt x="754" y="30"/>
                  </a:lnTo>
                  <a:lnTo>
                    <a:pt x="758" y="33"/>
                  </a:lnTo>
                  <a:lnTo>
                    <a:pt x="760" y="37"/>
                  </a:lnTo>
                  <a:lnTo>
                    <a:pt x="763" y="42"/>
                  </a:lnTo>
                  <a:lnTo>
                    <a:pt x="765" y="46"/>
                  </a:lnTo>
                  <a:lnTo>
                    <a:pt x="774" y="37"/>
                  </a:lnTo>
                  <a:lnTo>
                    <a:pt x="784" y="33"/>
                  </a:lnTo>
                  <a:lnTo>
                    <a:pt x="800" y="35"/>
                  </a:lnTo>
                  <a:lnTo>
                    <a:pt x="800" y="49"/>
                  </a:lnTo>
                  <a:lnTo>
                    <a:pt x="822" y="51"/>
                  </a:lnTo>
                  <a:lnTo>
                    <a:pt x="842" y="54"/>
                  </a:lnTo>
                  <a:lnTo>
                    <a:pt x="859" y="58"/>
                  </a:lnTo>
                  <a:lnTo>
                    <a:pt x="878" y="60"/>
                  </a:lnTo>
                  <a:lnTo>
                    <a:pt x="899" y="58"/>
                  </a:lnTo>
                  <a:lnTo>
                    <a:pt x="899" y="70"/>
                  </a:lnTo>
                  <a:lnTo>
                    <a:pt x="903" y="70"/>
                  </a:lnTo>
                  <a:lnTo>
                    <a:pt x="906" y="70"/>
                  </a:lnTo>
                  <a:lnTo>
                    <a:pt x="908" y="70"/>
                  </a:lnTo>
                  <a:lnTo>
                    <a:pt x="910" y="72"/>
                  </a:lnTo>
                  <a:lnTo>
                    <a:pt x="912" y="73"/>
                  </a:lnTo>
                  <a:lnTo>
                    <a:pt x="908" y="73"/>
                  </a:lnTo>
                  <a:lnTo>
                    <a:pt x="892" y="84"/>
                  </a:lnTo>
                  <a:lnTo>
                    <a:pt x="873" y="96"/>
                  </a:lnTo>
                  <a:lnTo>
                    <a:pt x="850" y="107"/>
                  </a:lnTo>
                  <a:lnTo>
                    <a:pt x="829" y="119"/>
                  </a:lnTo>
                  <a:lnTo>
                    <a:pt x="814" y="129"/>
                  </a:lnTo>
                  <a:lnTo>
                    <a:pt x="803" y="138"/>
                  </a:lnTo>
                  <a:lnTo>
                    <a:pt x="819" y="138"/>
                  </a:lnTo>
                  <a:lnTo>
                    <a:pt x="824" y="135"/>
                  </a:lnTo>
                  <a:lnTo>
                    <a:pt x="829" y="133"/>
                  </a:lnTo>
                  <a:lnTo>
                    <a:pt x="835" y="131"/>
                  </a:lnTo>
                  <a:lnTo>
                    <a:pt x="842" y="131"/>
                  </a:lnTo>
                  <a:lnTo>
                    <a:pt x="842" y="135"/>
                  </a:lnTo>
                  <a:lnTo>
                    <a:pt x="821" y="150"/>
                  </a:lnTo>
                  <a:lnTo>
                    <a:pt x="803" y="166"/>
                  </a:lnTo>
                  <a:lnTo>
                    <a:pt x="788" y="182"/>
                  </a:lnTo>
                  <a:lnTo>
                    <a:pt x="770" y="196"/>
                  </a:lnTo>
                  <a:lnTo>
                    <a:pt x="751" y="208"/>
                  </a:lnTo>
                  <a:lnTo>
                    <a:pt x="726" y="215"/>
                  </a:lnTo>
                  <a:lnTo>
                    <a:pt x="726" y="227"/>
                  </a:lnTo>
                  <a:lnTo>
                    <a:pt x="714" y="229"/>
                  </a:lnTo>
                  <a:lnTo>
                    <a:pt x="700" y="234"/>
                  </a:lnTo>
                  <a:lnTo>
                    <a:pt x="692" y="241"/>
                  </a:lnTo>
                  <a:lnTo>
                    <a:pt x="697" y="245"/>
                  </a:lnTo>
                  <a:lnTo>
                    <a:pt x="700" y="248"/>
                  </a:lnTo>
                  <a:lnTo>
                    <a:pt x="702" y="250"/>
                  </a:lnTo>
                  <a:lnTo>
                    <a:pt x="702" y="253"/>
                  </a:lnTo>
                  <a:lnTo>
                    <a:pt x="702" y="257"/>
                  </a:lnTo>
                  <a:lnTo>
                    <a:pt x="700" y="262"/>
                  </a:lnTo>
                  <a:lnTo>
                    <a:pt x="700" y="269"/>
                  </a:lnTo>
                  <a:lnTo>
                    <a:pt x="662" y="272"/>
                  </a:lnTo>
                  <a:lnTo>
                    <a:pt x="662" y="276"/>
                  </a:lnTo>
                  <a:lnTo>
                    <a:pt x="667" y="278"/>
                  </a:lnTo>
                  <a:lnTo>
                    <a:pt x="669" y="278"/>
                  </a:lnTo>
                  <a:lnTo>
                    <a:pt x="672" y="278"/>
                  </a:lnTo>
                  <a:lnTo>
                    <a:pt x="672" y="278"/>
                  </a:lnTo>
                  <a:lnTo>
                    <a:pt x="674" y="279"/>
                  </a:lnTo>
                  <a:lnTo>
                    <a:pt x="674" y="281"/>
                  </a:lnTo>
                  <a:lnTo>
                    <a:pt x="678" y="285"/>
                  </a:lnTo>
                  <a:lnTo>
                    <a:pt x="672" y="285"/>
                  </a:lnTo>
                  <a:lnTo>
                    <a:pt x="664" y="288"/>
                  </a:lnTo>
                  <a:lnTo>
                    <a:pt x="653" y="292"/>
                  </a:lnTo>
                  <a:lnTo>
                    <a:pt x="643" y="295"/>
                  </a:lnTo>
                  <a:lnTo>
                    <a:pt x="646" y="297"/>
                  </a:lnTo>
                  <a:lnTo>
                    <a:pt x="648" y="297"/>
                  </a:lnTo>
                  <a:lnTo>
                    <a:pt x="650" y="297"/>
                  </a:lnTo>
                  <a:lnTo>
                    <a:pt x="651" y="299"/>
                  </a:lnTo>
                  <a:lnTo>
                    <a:pt x="653" y="299"/>
                  </a:lnTo>
                  <a:lnTo>
                    <a:pt x="651" y="302"/>
                  </a:lnTo>
                  <a:lnTo>
                    <a:pt x="650" y="306"/>
                  </a:lnTo>
                  <a:lnTo>
                    <a:pt x="648" y="307"/>
                  </a:lnTo>
                  <a:lnTo>
                    <a:pt x="650" y="309"/>
                  </a:lnTo>
                  <a:lnTo>
                    <a:pt x="650" y="311"/>
                  </a:lnTo>
                  <a:lnTo>
                    <a:pt x="651" y="314"/>
                  </a:lnTo>
                  <a:lnTo>
                    <a:pt x="653" y="318"/>
                  </a:lnTo>
                  <a:lnTo>
                    <a:pt x="646" y="320"/>
                  </a:lnTo>
                  <a:lnTo>
                    <a:pt x="641" y="320"/>
                  </a:lnTo>
                  <a:lnTo>
                    <a:pt x="636" y="320"/>
                  </a:lnTo>
                  <a:lnTo>
                    <a:pt x="630" y="323"/>
                  </a:lnTo>
                  <a:lnTo>
                    <a:pt x="648" y="323"/>
                  </a:lnTo>
                  <a:lnTo>
                    <a:pt x="662" y="327"/>
                  </a:lnTo>
                  <a:lnTo>
                    <a:pt x="662" y="334"/>
                  </a:lnTo>
                  <a:lnTo>
                    <a:pt x="639" y="334"/>
                  </a:lnTo>
                  <a:lnTo>
                    <a:pt x="637" y="339"/>
                  </a:lnTo>
                  <a:lnTo>
                    <a:pt x="637" y="341"/>
                  </a:lnTo>
                  <a:lnTo>
                    <a:pt x="637" y="342"/>
                  </a:lnTo>
                  <a:lnTo>
                    <a:pt x="636" y="344"/>
                  </a:lnTo>
                  <a:lnTo>
                    <a:pt x="634" y="346"/>
                  </a:lnTo>
                  <a:lnTo>
                    <a:pt x="625" y="349"/>
                  </a:lnTo>
                  <a:lnTo>
                    <a:pt x="613" y="349"/>
                  </a:lnTo>
                  <a:lnTo>
                    <a:pt x="601" y="349"/>
                  </a:lnTo>
                  <a:lnTo>
                    <a:pt x="589" y="342"/>
                  </a:lnTo>
                  <a:lnTo>
                    <a:pt x="573" y="342"/>
                  </a:lnTo>
                  <a:lnTo>
                    <a:pt x="557" y="344"/>
                  </a:lnTo>
                  <a:lnTo>
                    <a:pt x="540" y="346"/>
                  </a:lnTo>
                  <a:lnTo>
                    <a:pt x="524" y="344"/>
                  </a:lnTo>
                  <a:lnTo>
                    <a:pt x="508" y="339"/>
                  </a:lnTo>
                  <a:lnTo>
                    <a:pt x="507" y="337"/>
                  </a:lnTo>
                  <a:lnTo>
                    <a:pt x="507" y="335"/>
                  </a:lnTo>
                  <a:lnTo>
                    <a:pt x="505" y="335"/>
                  </a:lnTo>
                  <a:lnTo>
                    <a:pt x="505" y="334"/>
                  </a:lnTo>
                  <a:lnTo>
                    <a:pt x="505" y="330"/>
                  </a:lnTo>
                  <a:lnTo>
                    <a:pt x="508" y="330"/>
                  </a:lnTo>
                  <a:lnTo>
                    <a:pt x="510" y="327"/>
                  </a:lnTo>
                  <a:lnTo>
                    <a:pt x="514" y="323"/>
                  </a:lnTo>
                  <a:lnTo>
                    <a:pt x="515" y="321"/>
                  </a:lnTo>
                  <a:lnTo>
                    <a:pt x="519" y="320"/>
                  </a:lnTo>
                  <a:lnTo>
                    <a:pt x="521" y="316"/>
                  </a:lnTo>
                  <a:lnTo>
                    <a:pt x="524" y="311"/>
                  </a:lnTo>
                  <a:lnTo>
                    <a:pt x="517" y="309"/>
                  </a:lnTo>
                  <a:lnTo>
                    <a:pt x="512" y="306"/>
                  </a:lnTo>
                  <a:lnTo>
                    <a:pt x="508" y="300"/>
                  </a:lnTo>
                  <a:lnTo>
                    <a:pt x="507" y="295"/>
                  </a:lnTo>
                  <a:lnTo>
                    <a:pt x="505" y="288"/>
                  </a:lnTo>
                  <a:lnTo>
                    <a:pt x="512" y="288"/>
                  </a:lnTo>
                  <a:lnTo>
                    <a:pt x="524" y="285"/>
                  </a:lnTo>
                  <a:lnTo>
                    <a:pt x="538" y="288"/>
                  </a:lnTo>
                  <a:lnTo>
                    <a:pt x="550" y="293"/>
                  </a:lnTo>
                  <a:lnTo>
                    <a:pt x="562" y="299"/>
                  </a:lnTo>
                  <a:lnTo>
                    <a:pt x="562" y="292"/>
                  </a:lnTo>
                  <a:lnTo>
                    <a:pt x="550" y="286"/>
                  </a:lnTo>
                  <a:lnTo>
                    <a:pt x="540" y="281"/>
                  </a:lnTo>
                  <a:lnTo>
                    <a:pt x="531" y="272"/>
                  </a:lnTo>
                  <a:lnTo>
                    <a:pt x="534" y="272"/>
                  </a:lnTo>
                  <a:lnTo>
                    <a:pt x="543" y="259"/>
                  </a:lnTo>
                  <a:lnTo>
                    <a:pt x="554" y="250"/>
                  </a:lnTo>
                  <a:lnTo>
                    <a:pt x="568" y="243"/>
                  </a:lnTo>
                  <a:lnTo>
                    <a:pt x="585" y="238"/>
                  </a:lnTo>
                  <a:lnTo>
                    <a:pt x="585" y="234"/>
                  </a:lnTo>
                  <a:lnTo>
                    <a:pt x="569" y="229"/>
                  </a:lnTo>
                  <a:lnTo>
                    <a:pt x="557" y="220"/>
                  </a:lnTo>
                  <a:lnTo>
                    <a:pt x="547" y="208"/>
                  </a:lnTo>
                  <a:lnTo>
                    <a:pt x="538" y="196"/>
                  </a:lnTo>
                  <a:lnTo>
                    <a:pt x="543" y="194"/>
                  </a:lnTo>
                  <a:lnTo>
                    <a:pt x="547" y="194"/>
                  </a:lnTo>
                  <a:lnTo>
                    <a:pt x="552" y="192"/>
                  </a:lnTo>
                  <a:lnTo>
                    <a:pt x="557" y="192"/>
                  </a:lnTo>
                  <a:lnTo>
                    <a:pt x="564" y="197"/>
                  </a:lnTo>
                  <a:lnTo>
                    <a:pt x="569" y="203"/>
                  </a:lnTo>
                  <a:lnTo>
                    <a:pt x="576" y="208"/>
                  </a:lnTo>
                  <a:lnTo>
                    <a:pt x="576" y="204"/>
                  </a:lnTo>
                  <a:lnTo>
                    <a:pt x="575" y="201"/>
                  </a:lnTo>
                  <a:lnTo>
                    <a:pt x="573" y="201"/>
                  </a:lnTo>
                  <a:lnTo>
                    <a:pt x="573" y="199"/>
                  </a:lnTo>
                  <a:lnTo>
                    <a:pt x="571" y="197"/>
                  </a:lnTo>
                  <a:lnTo>
                    <a:pt x="571" y="196"/>
                  </a:lnTo>
                  <a:lnTo>
                    <a:pt x="569" y="192"/>
                  </a:lnTo>
                  <a:lnTo>
                    <a:pt x="573" y="192"/>
                  </a:lnTo>
                  <a:lnTo>
                    <a:pt x="573" y="189"/>
                  </a:lnTo>
                  <a:lnTo>
                    <a:pt x="589" y="183"/>
                  </a:lnTo>
                  <a:lnTo>
                    <a:pt x="604" y="180"/>
                  </a:lnTo>
                  <a:lnTo>
                    <a:pt x="620" y="178"/>
                  </a:lnTo>
                  <a:lnTo>
                    <a:pt x="639" y="180"/>
                  </a:lnTo>
                  <a:lnTo>
                    <a:pt x="630" y="169"/>
                  </a:lnTo>
                  <a:lnTo>
                    <a:pt x="641" y="166"/>
                  </a:lnTo>
                  <a:lnTo>
                    <a:pt x="653" y="161"/>
                  </a:lnTo>
                  <a:lnTo>
                    <a:pt x="665" y="156"/>
                  </a:lnTo>
                  <a:lnTo>
                    <a:pt x="672" y="150"/>
                  </a:lnTo>
                  <a:lnTo>
                    <a:pt x="678" y="150"/>
                  </a:lnTo>
                  <a:lnTo>
                    <a:pt x="678" y="147"/>
                  </a:lnTo>
                  <a:lnTo>
                    <a:pt x="669" y="147"/>
                  </a:lnTo>
                  <a:lnTo>
                    <a:pt x="665" y="149"/>
                  </a:lnTo>
                  <a:lnTo>
                    <a:pt x="662" y="150"/>
                  </a:lnTo>
                  <a:lnTo>
                    <a:pt x="660" y="150"/>
                  </a:lnTo>
                  <a:lnTo>
                    <a:pt x="658" y="150"/>
                  </a:lnTo>
                  <a:lnTo>
                    <a:pt x="657" y="150"/>
                  </a:lnTo>
                  <a:lnTo>
                    <a:pt x="655" y="149"/>
                  </a:lnTo>
                  <a:lnTo>
                    <a:pt x="653" y="147"/>
                  </a:lnTo>
                  <a:lnTo>
                    <a:pt x="650" y="147"/>
                  </a:lnTo>
                  <a:lnTo>
                    <a:pt x="646" y="150"/>
                  </a:lnTo>
                  <a:lnTo>
                    <a:pt x="641" y="156"/>
                  </a:lnTo>
                  <a:lnTo>
                    <a:pt x="636" y="161"/>
                  </a:lnTo>
                  <a:lnTo>
                    <a:pt x="632" y="166"/>
                  </a:lnTo>
                  <a:lnTo>
                    <a:pt x="627" y="169"/>
                  </a:lnTo>
                  <a:lnTo>
                    <a:pt x="608" y="175"/>
                  </a:lnTo>
                  <a:lnTo>
                    <a:pt x="590" y="175"/>
                  </a:lnTo>
                  <a:lnTo>
                    <a:pt x="573" y="171"/>
                  </a:lnTo>
                  <a:lnTo>
                    <a:pt x="557" y="164"/>
                  </a:lnTo>
                  <a:lnTo>
                    <a:pt x="555" y="164"/>
                  </a:lnTo>
                  <a:lnTo>
                    <a:pt x="552" y="166"/>
                  </a:lnTo>
                  <a:lnTo>
                    <a:pt x="547" y="168"/>
                  </a:lnTo>
                  <a:lnTo>
                    <a:pt x="543" y="169"/>
                  </a:lnTo>
                  <a:lnTo>
                    <a:pt x="540" y="171"/>
                  </a:lnTo>
                  <a:lnTo>
                    <a:pt x="534" y="173"/>
                  </a:lnTo>
                  <a:lnTo>
                    <a:pt x="531" y="164"/>
                  </a:lnTo>
                  <a:lnTo>
                    <a:pt x="534" y="163"/>
                  </a:lnTo>
                  <a:lnTo>
                    <a:pt x="534" y="163"/>
                  </a:lnTo>
                  <a:lnTo>
                    <a:pt x="536" y="161"/>
                  </a:lnTo>
                  <a:lnTo>
                    <a:pt x="538" y="157"/>
                  </a:lnTo>
                  <a:lnTo>
                    <a:pt x="528" y="157"/>
                  </a:lnTo>
                  <a:lnTo>
                    <a:pt x="524" y="159"/>
                  </a:lnTo>
                  <a:lnTo>
                    <a:pt x="519" y="161"/>
                  </a:lnTo>
                  <a:lnTo>
                    <a:pt x="514" y="161"/>
                  </a:lnTo>
                  <a:lnTo>
                    <a:pt x="508" y="161"/>
                  </a:lnTo>
                  <a:lnTo>
                    <a:pt x="505" y="150"/>
                  </a:lnTo>
                  <a:lnTo>
                    <a:pt x="508" y="149"/>
                  </a:lnTo>
                  <a:lnTo>
                    <a:pt x="510" y="149"/>
                  </a:lnTo>
                  <a:lnTo>
                    <a:pt x="512" y="149"/>
                  </a:lnTo>
                  <a:lnTo>
                    <a:pt x="514" y="147"/>
                  </a:lnTo>
                  <a:lnTo>
                    <a:pt x="515" y="147"/>
                  </a:lnTo>
                  <a:lnTo>
                    <a:pt x="493" y="150"/>
                  </a:lnTo>
                  <a:lnTo>
                    <a:pt x="491" y="145"/>
                  </a:lnTo>
                  <a:lnTo>
                    <a:pt x="487" y="142"/>
                  </a:lnTo>
                  <a:lnTo>
                    <a:pt x="486" y="140"/>
                  </a:lnTo>
                  <a:lnTo>
                    <a:pt x="484" y="136"/>
                  </a:lnTo>
                  <a:lnTo>
                    <a:pt x="480" y="131"/>
                  </a:lnTo>
                  <a:lnTo>
                    <a:pt x="486" y="129"/>
                  </a:lnTo>
                  <a:lnTo>
                    <a:pt x="489" y="129"/>
                  </a:lnTo>
                  <a:lnTo>
                    <a:pt x="491" y="129"/>
                  </a:lnTo>
                  <a:lnTo>
                    <a:pt x="493" y="129"/>
                  </a:lnTo>
                  <a:lnTo>
                    <a:pt x="493" y="128"/>
                  </a:lnTo>
                  <a:lnTo>
                    <a:pt x="494" y="126"/>
                  </a:lnTo>
                  <a:lnTo>
                    <a:pt x="496" y="122"/>
                  </a:lnTo>
                  <a:lnTo>
                    <a:pt x="489" y="121"/>
                  </a:lnTo>
                  <a:lnTo>
                    <a:pt x="482" y="119"/>
                  </a:lnTo>
                  <a:lnTo>
                    <a:pt x="479" y="115"/>
                  </a:lnTo>
                  <a:lnTo>
                    <a:pt x="473" y="112"/>
                  </a:lnTo>
                  <a:lnTo>
                    <a:pt x="477" y="112"/>
                  </a:lnTo>
                  <a:lnTo>
                    <a:pt x="477" y="107"/>
                  </a:lnTo>
                  <a:lnTo>
                    <a:pt x="494" y="110"/>
                  </a:lnTo>
                  <a:lnTo>
                    <a:pt x="503" y="108"/>
                  </a:lnTo>
                  <a:lnTo>
                    <a:pt x="510" y="105"/>
                  </a:lnTo>
                  <a:lnTo>
                    <a:pt x="514" y="100"/>
                  </a:lnTo>
                  <a:lnTo>
                    <a:pt x="519" y="93"/>
                  </a:lnTo>
                  <a:lnTo>
                    <a:pt x="528" y="89"/>
                  </a:lnTo>
                  <a:lnTo>
                    <a:pt x="538" y="86"/>
                  </a:lnTo>
                  <a:lnTo>
                    <a:pt x="545" y="89"/>
                  </a:lnTo>
                  <a:lnTo>
                    <a:pt x="554" y="93"/>
                  </a:lnTo>
                  <a:lnTo>
                    <a:pt x="561" y="94"/>
                  </a:lnTo>
                  <a:lnTo>
                    <a:pt x="569" y="93"/>
                  </a:lnTo>
                  <a:lnTo>
                    <a:pt x="566" y="91"/>
                  </a:lnTo>
                  <a:lnTo>
                    <a:pt x="562" y="89"/>
                  </a:lnTo>
                  <a:lnTo>
                    <a:pt x="561" y="89"/>
                  </a:lnTo>
                  <a:lnTo>
                    <a:pt x="561" y="87"/>
                  </a:lnTo>
                  <a:lnTo>
                    <a:pt x="559" y="86"/>
                  </a:lnTo>
                  <a:lnTo>
                    <a:pt x="559" y="82"/>
                  </a:lnTo>
                  <a:lnTo>
                    <a:pt x="557" y="77"/>
                  </a:lnTo>
                  <a:lnTo>
                    <a:pt x="562" y="75"/>
                  </a:lnTo>
                  <a:lnTo>
                    <a:pt x="566" y="73"/>
                  </a:lnTo>
                  <a:lnTo>
                    <a:pt x="569" y="73"/>
                  </a:lnTo>
                  <a:lnTo>
                    <a:pt x="571" y="72"/>
                  </a:lnTo>
                  <a:lnTo>
                    <a:pt x="575" y="70"/>
                  </a:lnTo>
                  <a:lnTo>
                    <a:pt x="582" y="70"/>
                  </a:lnTo>
                  <a:lnTo>
                    <a:pt x="585" y="72"/>
                  </a:lnTo>
                  <a:lnTo>
                    <a:pt x="589" y="75"/>
                  </a:lnTo>
                  <a:lnTo>
                    <a:pt x="592" y="77"/>
                  </a:lnTo>
                  <a:lnTo>
                    <a:pt x="592" y="73"/>
                  </a:lnTo>
                  <a:lnTo>
                    <a:pt x="590" y="72"/>
                  </a:lnTo>
                  <a:lnTo>
                    <a:pt x="590" y="70"/>
                  </a:lnTo>
                  <a:lnTo>
                    <a:pt x="590" y="70"/>
                  </a:lnTo>
                  <a:lnTo>
                    <a:pt x="590" y="68"/>
                  </a:lnTo>
                  <a:lnTo>
                    <a:pt x="589" y="65"/>
                  </a:lnTo>
                  <a:lnTo>
                    <a:pt x="594" y="63"/>
                  </a:lnTo>
                  <a:lnTo>
                    <a:pt x="597" y="61"/>
                  </a:lnTo>
                  <a:lnTo>
                    <a:pt x="603" y="58"/>
                  </a:lnTo>
                  <a:lnTo>
                    <a:pt x="606" y="54"/>
                  </a:lnTo>
                  <a:lnTo>
                    <a:pt x="608" y="54"/>
                  </a:lnTo>
                  <a:lnTo>
                    <a:pt x="615" y="54"/>
                  </a:lnTo>
                  <a:lnTo>
                    <a:pt x="620" y="56"/>
                  </a:lnTo>
                  <a:lnTo>
                    <a:pt x="624" y="60"/>
                  </a:lnTo>
                  <a:lnTo>
                    <a:pt x="630" y="60"/>
                  </a:lnTo>
                  <a:lnTo>
                    <a:pt x="639" y="58"/>
                  </a:lnTo>
                  <a:lnTo>
                    <a:pt x="643" y="46"/>
                  </a:lnTo>
                  <a:lnTo>
                    <a:pt x="648" y="44"/>
                  </a:lnTo>
                  <a:lnTo>
                    <a:pt x="653" y="44"/>
                  </a:lnTo>
                  <a:lnTo>
                    <a:pt x="658" y="44"/>
                  </a:lnTo>
                  <a:lnTo>
                    <a:pt x="662" y="46"/>
                  </a:lnTo>
                  <a:lnTo>
                    <a:pt x="665" y="46"/>
                  </a:lnTo>
                  <a:lnTo>
                    <a:pt x="672" y="35"/>
                  </a:lnTo>
                  <a:lnTo>
                    <a:pt x="683" y="33"/>
                  </a:lnTo>
                  <a:lnTo>
                    <a:pt x="690" y="37"/>
                  </a:lnTo>
                  <a:lnTo>
                    <a:pt x="697" y="40"/>
                  </a:lnTo>
                  <a:lnTo>
                    <a:pt x="704" y="42"/>
                  </a:lnTo>
                  <a:lnTo>
                    <a:pt x="713" y="39"/>
                  </a:lnTo>
                  <a:lnTo>
                    <a:pt x="725" y="32"/>
                  </a:lnTo>
                  <a:lnTo>
                    <a:pt x="737" y="26"/>
                  </a:lnTo>
                  <a:close/>
                  <a:moveTo>
                    <a:pt x="1259" y="0"/>
                  </a:moveTo>
                  <a:lnTo>
                    <a:pt x="1283" y="0"/>
                  </a:lnTo>
                  <a:lnTo>
                    <a:pt x="1308" y="4"/>
                  </a:lnTo>
                  <a:lnTo>
                    <a:pt x="1330" y="7"/>
                  </a:lnTo>
                  <a:lnTo>
                    <a:pt x="1350" y="12"/>
                  </a:lnTo>
                  <a:lnTo>
                    <a:pt x="1379" y="7"/>
                  </a:lnTo>
                  <a:lnTo>
                    <a:pt x="1383" y="11"/>
                  </a:lnTo>
                  <a:lnTo>
                    <a:pt x="1386" y="12"/>
                  </a:lnTo>
                  <a:lnTo>
                    <a:pt x="1390" y="18"/>
                  </a:lnTo>
                  <a:lnTo>
                    <a:pt x="1392" y="21"/>
                  </a:lnTo>
                  <a:lnTo>
                    <a:pt x="1395" y="23"/>
                  </a:lnTo>
                  <a:lnTo>
                    <a:pt x="1412" y="30"/>
                  </a:lnTo>
                  <a:lnTo>
                    <a:pt x="1432" y="35"/>
                  </a:lnTo>
                  <a:lnTo>
                    <a:pt x="1449" y="39"/>
                  </a:lnTo>
                  <a:lnTo>
                    <a:pt x="1449" y="46"/>
                  </a:lnTo>
                  <a:lnTo>
                    <a:pt x="1421" y="46"/>
                  </a:lnTo>
                  <a:lnTo>
                    <a:pt x="1409" y="40"/>
                  </a:lnTo>
                  <a:lnTo>
                    <a:pt x="1395" y="40"/>
                  </a:lnTo>
                  <a:lnTo>
                    <a:pt x="1379" y="42"/>
                  </a:lnTo>
                  <a:lnTo>
                    <a:pt x="1364" y="46"/>
                  </a:lnTo>
                  <a:lnTo>
                    <a:pt x="1364" y="54"/>
                  </a:lnTo>
                  <a:lnTo>
                    <a:pt x="1383" y="54"/>
                  </a:lnTo>
                  <a:lnTo>
                    <a:pt x="1397" y="51"/>
                  </a:lnTo>
                  <a:lnTo>
                    <a:pt x="1414" y="49"/>
                  </a:lnTo>
                  <a:lnTo>
                    <a:pt x="1435" y="49"/>
                  </a:lnTo>
                  <a:lnTo>
                    <a:pt x="1456" y="49"/>
                  </a:lnTo>
                  <a:lnTo>
                    <a:pt x="1472" y="49"/>
                  </a:lnTo>
                  <a:lnTo>
                    <a:pt x="1486" y="63"/>
                  </a:lnTo>
                  <a:lnTo>
                    <a:pt x="1503" y="73"/>
                  </a:lnTo>
                  <a:lnTo>
                    <a:pt x="1498" y="84"/>
                  </a:lnTo>
                  <a:lnTo>
                    <a:pt x="1488" y="91"/>
                  </a:lnTo>
                  <a:lnTo>
                    <a:pt x="1479" y="96"/>
                  </a:lnTo>
                  <a:lnTo>
                    <a:pt x="1467" y="100"/>
                  </a:lnTo>
                  <a:lnTo>
                    <a:pt x="1449" y="100"/>
                  </a:lnTo>
                  <a:lnTo>
                    <a:pt x="1433" y="105"/>
                  </a:lnTo>
                  <a:lnTo>
                    <a:pt x="1416" y="105"/>
                  </a:lnTo>
                  <a:lnTo>
                    <a:pt x="1397" y="103"/>
                  </a:lnTo>
                  <a:lnTo>
                    <a:pt x="1379" y="101"/>
                  </a:lnTo>
                  <a:lnTo>
                    <a:pt x="1362" y="101"/>
                  </a:lnTo>
                  <a:lnTo>
                    <a:pt x="1348" y="105"/>
                  </a:lnTo>
                  <a:lnTo>
                    <a:pt x="1337" y="115"/>
                  </a:lnTo>
                  <a:lnTo>
                    <a:pt x="1379" y="115"/>
                  </a:lnTo>
                  <a:lnTo>
                    <a:pt x="1392" y="112"/>
                  </a:lnTo>
                  <a:lnTo>
                    <a:pt x="1407" y="110"/>
                  </a:lnTo>
                  <a:lnTo>
                    <a:pt x="1425" y="112"/>
                  </a:lnTo>
                  <a:lnTo>
                    <a:pt x="1437" y="115"/>
                  </a:lnTo>
                  <a:lnTo>
                    <a:pt x="1440" y="128"/>
                  </a:lnTo>
                  <a:lnTo>
                    <a:pt x="1446" y="126"/>
                  </a:lnTo>
                  <a:lnTo>
                    <a:pt x="1454" y="121"/>
                  </a:lnTo>
                  <a:lnTo>
                    <a:pt x="1465" y="117"/>
                  </a:lnTo>
                  <a:lnTo>
                    <a:pt x="1475" y="115"/>
                  </a:lnTo>
                  <a:lnTo>
                    <a:pt x="1477" y="121"/>
                  </a:lnTo>
                  <a:lnTo>
                    <a:pt x="1479" y="124"/>
                  </a:lnTo>
                  <a:lnTo>
                    <a:pt x="1481" y="126"/>
                  </a:lnTo>
                  <a:lnTo>
                    <a:pt x="1484" y="128"/>
                  </a:lnTo>
                  <a:lnTo>
                    <a:pt x="1488" y="131"/>
                  </a:lnTo>
                  <a:lnTo>
                    <a:pt x="1472" y="161"/>
                  </a:lnTo>
                  <a:lnTo>
                    <a:pt x="1479" y="161"/>
                  </a:lnTo>
                  <a:lnTo>
                    <a:pt x="1491" y="154"/>
                  </a:lnTo>
                  <a:lnTo>
                    <a:pt x="1507" y="145"/>
                  </a:lnTo>
                  <a:lnTo>
                    <a:pt x="1526" y="138"/>
                  </a:lnTo>
                  <a:lnTo>
                    <a:pt x="1547" y="131"/>
                  </a:lnTo>
                  <a:lnTo>
                    <a:pt x="1570" y="126"/>
                  </a:lnTo>
                  <a:lnTo>
                    <a:pt x="1590" y="126"/>
                  </a:lnTo>
                  <a:lnTo>
                    <a:pt x="1610" y="128"/>
                  </a:lnTo>
                  <a:lnTo>
                    <a:pt x="1624" y="136"/>
                  </a:lnTo>
                  <a:lnTo>
                    <a:pt x="1632" y="150"/>
                  </a:lnTo>
                  <a:lnTo>
                    <a:pt x="1638" y="150"/>
                  </a:lnTo>
                  <a:lnTo>
                    <a:pt x="1638" y="152"/>
                  </a:lnTo>
                  <a:lnTo>
                    <a:pt x="1638" y="152"/>
                  </a:lnTo>
                  <a:lnTo>
                    <a:pt x="1636" y="154"/>
                  </a:lnTo>
                  <a:lnTo>
                    <a:pt x="1634" y="154"/>
                  </a:lnTo>
                  <a:lnTo>
                    <a:pt x="1634" y="154"/>
                  </a:lnTo>
                  <a:lnTo>
                    <a:pt x="1632" y="154"/>
                  </a:lnTo>
                  <a:lnTo>
                    <a:pt x="1629" y="157"/>
                  </a:lnTo>
                  <a:lnTo>
                    <a:pt x="1624" y="159"/>
                  </a:lnTo>
                  <a:lnTo>
                    <a:pt x="1618" y="161"/>
                  </a:lnTo>
                  <a:lnTo>
                    <a:pt x="1611" y="163"/>
                  </a:lnTo>
                  <a:lnTo>
                    <a:pt x="1606" y="164"/>
                  </a:lnTo>
                  <a:lnTo>
                    <a:pt x="1594" y="183"/>
                  </a:lnTo>
                  <a:lnTo>
                    <a:pt x="1571" y="197"/>
                  </a:lnTo>
                  <a:lnTo>
                    <a:pt x="1545" y="206"/>
                  </a:lnTo>
                  <a:lnTo>
                    <a:pt x="1514" y="211"/>
                  </a:lnTo>
                  <a:lnTo>
                    <a:pt x="1514" y="217"/>
                  </a:lnTo>
                  <a:lnTo>
                    <a:pt x="1514" y="220"/>
                  </a:lnTo>
                  <a:lnTo>
                    <a:pt x="1514" y="222"/>
                  </a:lnTo>
                  <a:lnTo>
                    <a:pt x="1512" y="224"/>
                  </a:lnTo>
                  <a:lnTo>
                    <a:pt x="1514" y="225"/>
                  </a:lnTo>
                  <a:lnTo>
                    <a:pt x="1514" y="227"/>
                  </a:lnTo>
                  <a:lnTo>
                    <a:pt x="1517" y="231"/>
                  </a:lnTo>
                  <a:lnTo>
                    <a:pt x="1522" y="234"/>
                  </a:lnTo>
                  <a:lnTo>
                    <a:pt x="1526" y="236"/>
                  </a:lnTo>
                  <a:lnTo>
                    <a:pt x="1529" y="239"/>
                  </a:lnTo>
                  <a:lnTo>
                    <a:pt x="1533" y="241"/>
                  </a:lnTo>
                  <a:lnTo>
                    <a:pt x="1536" y="246"/>
                  </a:lnTo>
                  <a:lnTo>
                    <a:pt x="1533" y="253"/>
                  </a:lnTo>
                  <a:lnTo>
                    <a:pt x="1529" y="269"/>
                  </a:lnTo>
                  <a:lnTo>
                    <a:pt x="1526" y="288"/>
                  </a:lnTo>
                  <a:lnTo>
                    <a:pt x="1522" y="307"/>
                  </a:lnTo>
                  <a:lnTo>
                    <a:pt x="1522" y="323"/>
                  </a:lnTo>
                  <a:lnTo>
                    <a:pt x="1526" y="321"/>
                  </a:lnTo>
                  <a:lnTo>
                    <a:pt x="1529" y="321"/>
                  </a:lnTo>
                  <a:lnTo>
                    <a:pt x="1531" y="321"/>
                  </a:lnTo>
                  <a:lnTo>
                    <a:pt x="1535" y="321"/>
                  </a:lnTo>
                  <a:lnTo>
                    <a:pt x="1536" y="321"/>
                  </a:lnTo>
                  <a:lnTo>
                    <a:pt x="1542" y="323"/>
                  </a:lnTo>
                  <a:lnTo>
                    <a:pt x="1540" y="328"/>
                  </a:lnTo>
                  <a:lnTo>
                    <a:pt x="1540" y="330"/>
                  </a:lnTo>
                  <a:lnTo>
                    <a:pt x="1540" y="334"/>
                  </a:lnTo>
                  <a:lnTo>
                    <a:pt x="1540" y="335"/>
                  </a:lnTo>
                  <a:lnTo>
                    <a:pt x="1540" y="339"/>
                  </a:lnTo>
                  <a:lnTo>
                    <a:pt x="1542" y="346"/>
                  </a:lnTo>
                  <a:lnTo>
                    <a:pt x="1536" y="346"/>
                  </a:lnTo>
                  <a:lnTo>
                    <a:pt x="1536" y="349"/>
                  </a:lnTo>
                  <a:lnTo>
                    <a:pt x="1533" y="348"/>
                  </a:lnTo>
                  <a:lnTo>
                    <a:pt x="1529" y="344"/>
                  </a:lnTo>
                  <a:lnTo>
                    <a:pt x="1528" y="342"/>
                  </a:lnTo>
                  <a:lnTo>
                    <a:pt x="1524" y="341"/>
                  </a:lnTo>
                  <a:lnTo>
                    <a:pt x="1521" y="339"/>
                  </a:lnTo>
                  <a:lnTo>
                    <a:pt x="1514" y="339"/>
                  </a:lnTo>
                  <a:lnTo>
                    <a:pt x="1510" y="341"/>
                  </a:lnTo>
                  <a:lnTo>
                    <a:pt x="1507" y="342"/>
                  </a:lnTo>
                  <a:lnTo>
                    <a:pt x="1503" y="344"/>
                  </a:lnTo>
                  <a:lnTo>
                    <a:pt x="1501" y="346"/>
                  </a:lnTo>
                  <a:lnTo>
                    <a:pt x="1498" y="348"/>
                  </a:lnTo>
                  <a:lnTo>
                    <a:pt x="1496" y="351"/>
                  </a:lnTo>
                  <a:lnTo>
                    <a:pt x="1494" y="358"/>
                  </a:lnTo>
                  <a:lnTo>
                    <a:pt x="1517" y="365"/>
                  </a:lnTo>
                  <a:lnTo>
                    <a:pt x="1522" y="396"/>
                  </a:lnTo>
                  <a:lnTo>
                    <a:pt x="1517" y="396"/>
                  </a:lnTo>
                  <a:lnTo>
                    <a:pt x="1514" y="396"/>
                  </a:lnTo>
                  <a:lnTo>
                    <a:pt x="1510" y="398"/>
                  </a:lnTo>
                  <a:lnTo>
                    <a:pt x="1507" y="400"/>
                  </a:lnTo>
                  <a:lnTo>
                    <a:pt x="1507" y="407"/>
                  </a:lnTo>
                  <a:lnTo>
                    <a:pt x="1515" y="412"/>
                  </a:lnTo>
                  <a:lnTo>
                    <a:pt x="1521" y="419"/>
                  </a:lnTo>
                  <a:lnTo>
                    <a:pt x="1524" y="428"/>
                  </a:lnTo>
                  <a:lnTo>
                    <a:pt x="1526" y="442"/>
                  </a:lnTo>
                  <a:lnTo>
                    <a:pt x="1517" y="442"/>
                  </a:lnTo>
                  <a:lnTo>
                    <a:pt x="1515" y="442"/>
                  </a:lnTo>
                  <a:lnTo>
                    <a:pt x="1510" y="440"/>
                  </a:lnTo>
                  <a:lnTo>
                    <a:pt x="1507" y="442"/>
                  </a:lnTo>
                  <a:lnTo>
                    <a:pt x="1501" y="442"/>
                  </a:lnTo>
                  <a:lnTo>
                    <a:pt x="1498" y="445"/>
                  </a:lnTo>
                  <a:lnTo>
                    <a:pt x="1494" y="449"/>
                  </a:lnTo>
                  <a:lnTo>
                    <a:pt x="1500" y="452"/>
                  </a:lnTo>
                  <a:lnTo>
                    <a:pt x="1503" y="454"/>
                  </a:lnTo>
                  <a:lnTo>
                    <a:pt x="1505" y="456"/>
                  </a:lnTo>
                  <a:lnTo>
                    <a:pt x="1507" y="457"/>
                  </a:lnTo>
                  <a:lnTo>
                    <a:pt x="1508" y="463"/>
                  </a:lnTo>
                  <a:lnTo>
                    <a:pt x="1510" y="468"/>
                  </a:lnTo>
                  <a:lnTo>
                    <a:pt x="1508" y="470"/>
                  </a:lnTo>
                  <a:lnTo>
                    <a:pt x="1508" y="471"/>
                  </a:lnTo>
                  <a:lnTo>
                    <a:pt x="1508" y="471"/>
                  </a:lnTo>
                  <a:lnTo>
                    <a:pt x="1507" y="473"/>
                  </a:lnTo>
                  <a:lnTo>
                    <a:pt x="1507" y="477"/>
                  </a:lnTo>
                  <a:lnTo>
                    <a:pt x="1493" y="477"/>
                  </a:lnTo>
                  <a:lnTo>
                    <a:pt x="1479" y="480"/>
                  </a:lnTo>
                  <a:lnTo>
                    <a:pt x="1468" y="484"/>
                  </a:lnTo>
                  <a:lnTo>
                    <a:pt x="1472" y="484"/>
                  </a:lnTo>
                  <a:lnTo>
                    <a:pt x="1477" y="487"/>
                  </a:lnTo>
                  <a:lnTo>
                    <a:pt x="1481" y="489"/>
                  </a:lnTo>
                  <a:lnTo>
                    <a:pt x="1484" y="489"/>
                  </a:lnTo>
                  <a:lnTo>
                    <a:pt x="1488" y="491"/>
                  </a:lnTo>
                  <a:lnTo>
                    <a:pt x="1491" y="494"/>
                  </a:lnTo>
                  <a:lnTo>
                    <a:pt x="1494" y="499"/>
                  </a:lnTo>
                  <a:lnTo>
                    <a:pt x="1488" y="508"/>
                  </a:lnTo>
                  <a:lnTo>
                    <a:pt x="1484" y="519"/>
                  </a:lnTo>
                  <a:lnTo>
                    <a:pt x="1479" y="531"/>
                  </a:lnTo>
                  <a:lnTo>
                    <a:pt x="1477" y="526"/>
                  </a:lnTo>
                  <a:lnTo>
                    <a:pt x="1474" y="522"/>
                  </a:lnTo>
                  <a:lnTo>
                    <a:pt x="1472" y="520"/>
                  </a:lnTo>
                  <a:lnTo>
                    <a:pt x="1468" y="520"/>
                  </a:lnTo>
                  <a:lnTo>
                    <a:pt x="1463" y="519"/>
                  </a:lnTo>
                  <a:lnTo>
                    <a:pt x="1456" y="519"/>
                  </a:lnTo>
                  <a:lnTo>
                    <a:pt x="1456" y="522"/>
                  </a:lnTo>
                  <a:lnTo>
                    <a:pt x="1460" y="522"/>
                  </a:lnTo>
                  <a:lnTo>
                    <a:pt x="1472" y="534"/>
                  </a:lnTo>
                  <a:lnTo>
                    <a:pt x="1482" y="548"/>
                  </a:lnTo>
                  <a:lnTo>
                    <a:pt x="1488" y="566"/>
                  </a:lnTo>
                  <a:lnTo>
                    <a:pt x="1491" y="587"/>
                  </a:lnTo>
                  <a:lnTo>
                    <a:pt x="1488" y="587"/>
                  </a:lnTo>
                  <a:lnTo>
                    <a:pt x="1488" y="592"/>
                  </a:lnTo>
                  <a:lnTo>
                    <a:pt x="1460" y="595"/>
                  </a:lnTo>
                  <a:lnTo>
                    <a:pt x="1460" y="576"/>
                  </a:lnTo>
                  <a:lnTo>
                    <a:pt x="1456" y="573"/>
                  </a:lnTo>
                  <a:lnTo>
                    <a:pt x="1453" y="571"/>
                  </a:lnTo>
                  <a:lnTo>
                    <a:pt x="1451" y="569"/>
                  </a:lnTo>
                  <a:lnTo>
                    <a:pt x="1446" y="566"/>
                  </a:lnTo>
                  <a:lnTo>
                    <a:pt x="1440" y="564"/>
                  </a:lnTo>
                  <a:lnTo>
                    <a:pt x="1432" y="569"/>
                  </a:lnTo>
                  <a:lnTo>
                    <a:pt x="1421" y="573"/>
                  </a:lnTo>
                  <a:lnTo>
                    <a:pt x="1409" y="574"/>
                  </a:lnTo>
                  <a:lnTo>
                    <a:pt x="1398" y="578"/>
                  </a:lnTo>
                  <a:lnTo>
                    <a:pt x="1392" y="583"/>
                  </a:lnTo>
                  <a:lnTo>
                    <a:pt x="1398" y="583"/>
                  </a:lnTo>
                  <a:lnTo>
                    <a:pt x="1407" y="583"/>
                  </a:lnTo>
                  <a:lnTo>
                    <a:pt x="1421" y="581"/>
                  </a:lnTo>
                  <a:lnTo>
                    <a:pt x="1437" y="580"/>
                  </a:lnTo>
                  <a:lnTo>
                    <a:pt x="1437" y="587"/>
                  </a:lnTo>
                  <a:lnTo>
                    <a:pt x="1402" y="599"/>
                  </a:lnTo>
                  <a:lnTo>
                    <a:pt x="1402" y="602"/>
                  </a:lnTo>
                  <a:lnTo>
                    <a:pt x="1411" y="602"/>
                  </a:lnTo>
                  <a:lnTo>
                    <a:pt x="1416" y="601"/>
                  </a:lnTo>
                  <a:lnTo>
                    <a:pt x="1423" y="599"/>
                  </a:lnTo>
                  <a:lnTo>
                    <a:pt x="1430" y="597"/>
                  </a:lnTo>
                  <a:lnTo>
                    <a:pt x="1437" y="595"/>
                  </a:lnTo>
                  <a:lnTo>
                    <a:pt x="1439" y="604"/>
                  </a:lnTo>
                  <a:lnTo>
                    <a:pt x="1446" y="608"/>
                  </a:lnTo>
                  <a:lnTo>
                    <a:pt x="1453" y="609"/>
                  </a:lnTo>
                  <a:lnTo>
                    <a:pt x="1465" y="608"/>
                  </a:lnTo>
                  <a:lnTo>
                    <a:pt x="1479" y="608"/>
                  </a:lnTo>
                  <a:lnTo>
                    <a:pt x="1479" y="611"/>
                  </a:lnTo>
                  <a:lnTo>
                    <a:pt x="1475" y="611"/>
                  </a:lnTo>
                  <a:lnTo>
                    <a:pt x="1456" y="629"/>
                  </a:lnTo>
                  <a:lnTo>
                    <a:pt x="1435" y="646"/>
                  </a:lnTo>
                  <a:lnTo>
                    <a:pt x="1414" y="660"/>
                  </a:lnTo>
                  <a:lnTo>
                    <a:pt x="1390" y="672"/>
                  </a:lnTo>
                  <a:lnTo>
                    <a:pt x="1364" y="677"/>
                  </a:lnTo>
                  <a:lnTo>
                    <a:pt x="1334" y="676"/>
                  </a:lnTo>
                  <a:lnTo>
                    <a:pt x="1334" y="681"/>
                  </a:lnTo>
                  <a:lnTo>
                    <a:pt x="1334" y="686"/>
                  </a:lnTo>
                  <a:lnTo>
                    <a:pt x="1332" y="690"/>
                  </a:lnTo>
                  <a:lnTo>
                    <a:pt x="1330" y="691"/>
                  </a:lnTo>
                  <a:lnTo>
                    <a:pt x="1329" y="691"/>
                  </a:lnTo>
                  <a:lnTo>
                    <a:pt x="1327" y="693"/>
                  </a:lnTo>
                  <a:lnTo>
                    <a:pt x="1323" y="695"/>
                  </a:lnTo>
                  <a:lnTo>
                    <a:pt x="1320" y="697"/>
                  </a:lnTo>
                  <a:lnTo>
                    <a:pt x="1318" y="698"/>
                  </a:lnTo>
                  <a:lnTo>
                    <a:pt x="1315" y="702"/>
                  </a:lnTo>
                  <a:lnTo>
                    <a:pt x="1311" y="712"/>
                  </a:lnTo>
                  <a:lnTo>
                    <a:pt x="1309" y="725"/>
                  </a:lnTo>
                  <a:lnTo>
                    <a:pt x="1306" y="733"/>
                  </a:lnTo>
                  <a:lnTo>
                    <a:pt x="1297" y="742"/>
                  </a:lnTo>
                  <a:lnTo>
                    <a:pt x="1282" y="752"/>
                  </a:lnTo>
                  <a:lnTo>
                    <a:pt x="1262" y="761"/>
                  </a:lnTo>
                  <a:lnTo>
                    <a:pt x="1245" y="768"/>
                  </a:lnTo>
                  <a:lnTo>
                    <a:pt x="1229" y="772"/>
                  </a:lnTo>
                  <a:lnTo>
                    <a:pt x="1229" y="768"/>
                  </a:lnTo>
                  <a:lnTo>
                    <a:pt x="1229" y="765"/>
                  </a:lnTo>
                  <a:lnTo>
                    <a:pt x="1227" y="765"/>
                  </a:lnTo>
                  <a:lnTo>
                    <a:pt x="1227" y="763"/>
                  </a:lnTo>
                  <a:lnTo>
                    <a:pt x="1226" y="761"/>
                  </a:lnTo>
                  <a:lnTo>
                    <a:pt x="1224" y="775"/>
                  </a:lnTo>
                  <a:lnTo>
                    <a:pt x="1219" y="787"/>
                  </a:lnTo>
                  <a:lnTo>
                    <a:pt x="1215" y="798"/>
                  </a:lnTo>
                  <a:lnTo>
                    <a:pt x="1210" y="808"/>
                  </a:lnTo>
                  <a:lnTo>
                    <a:pt x="1206" y="822"/>
                  </a:lnTo>
                  <a:lnTo>
                    <a:pt x="1210" y="824"/>
                  </a:lnTo>
                  <a:lnTo>
                    <a:pt x="1210" y="826"/>
                  </a:lnTo>
                  <a:lnTo>
                    <a:pt x="1212" y="826"/>
                  </a:lnTo>
                  <a:lnTo>
                    <a:pt x="1212" y="826"/>
                  </a:lnTo>
                  <a:lnTo>
                    <a:pt x="1212" y="828"/>
                  </a:lnTo>
                  <a:lnTo>
                    <a:pt x="1210" y="829"/>
                  </a:lnTo>
                  <a:lnTo>
                    <a:pt x="1206" y="833"/>
                  </a:lnTo>
                  <a:lnTo>
                    <a:pt x="1203" y="835"/>
                  </a:lnTo>
                  <a:lnTo>
                    <a:pt x="1200" y="838"/>
                  </a:lnTo>
                  <a:lnTo>
                    <a:pt x="1196" y="840"/>
                  </a:lnTo>
                  <a:lnTo>
                    <a:pt x="1194" y="843"/>
                  </a:lnTo>
                  <a:lnTo>
                    <a:pt x="1191" y="848"/>
                  </a:lnTo>
                  <a:lnTo>
                    <a:pt x="1184" y="868"/>
                  </a:lnTo>
                  <a:lnTo>
                    <a:pt x="1179" y="889"/>
                  </a:lnTo>
                  <a:lnTo>
                    <a:pt x="1177" y="913"/>
                  </a:lnTo>
                  <a:lnTo>
                    <a:pt x="1173" y="936"/>
                  </a:lnTo>
                  <a:lnTo>
                    <a:pt x="1168" y="957"/>
                  </a:lnTo>
                  <a:lnTo>
                    <a:pt x="1165" y="955"/>
                  </a:lnTo>
                  <a:lnTo>
                    <a:pt x="1165" y="955"/>
                  </a:lnTo>
                  <a:lnTo>
                    <a:pt x="1163" y="955"/>
                  </a:lnTo>
                  <a:lnTo>
                    <a:pt x="1163" y="953"/>
                  </a:lnTo>
                  <a:lnTo>
                    <a:pt x="1161" y="953"/>
                  </a:lnTo>
                  <a:lnTo>
                    <a:pt x="1156" y="950"/>
                  </a:lnTo>
                  <a:lnTo>
                    <a:pt x="1147" y="943"/>
                  </a:lnTo>
                  <a:lnTo>
                    <a:pt x="1133" y="934"/>
                  </a:lnTo>
                  <a:lnTo>
                    <a:pt x="1117" y="925"/>
                  </a:lnTo>
                  <a:lnTo>
                    <a:pt x="1102" y="915"/>
                  </a:lnTo>
                  <a:lnTo>
                    <a:pt x="1090" y="906"/>
                  </a:lnTo>
                  <a:lnTo>
                    <a:pt x="1079" y="901"/>
                  </a:lnTo>
                  <a:lnTo>
                    <a:pt x="1076" y="899"/>
                  </a:lnTo>
                  <a:lnTo>
                    <a:pt x="1072" y="861"/>
                  </a:lnTo>
                  <a:lnTo>
                    <a:pt x="1070" y="857"/>
                  </a:lnTo>
                  <a:lnTo>
                    <a:pt x="1065" y="854"/>
                  </a:lnTo>
                  <a:lnTo>
                    <a:pt x="1062" y="852"/>
                  </a:lnTo>
                  <a:lnTo>
                    <a:pt x="1056" y="848"/>
                  </a:lnTo>
                  <a:lnTo>
                    <a:pt x="1053" y="845"/>
                  </a:lnTo>
                  <a:lnTo>
                    <a:pt x="1056" y="843"/>
                  </a:lnTo>
                  <a:lnTo>
                    <a:pt x="1056" y="841"/>
                  </a:lnTo>
                  <a:lnTo>
                    <a:pt x="1058" y="840"/>
                  </a:lnTo>
                  <a:lnTo>
                    <a:pt x="1058" y="840"/>
                  </a:lnTo>
                  <a:lnTo>
                    <a:pt x="1060" y="836"/>
                  </a:lnTo>
                  <a:lnTo>
                    <a:pt x="1062" y="833"/>
                  </a:lnTo>
                  <a:lnTo>
                    <a:pt x="1053" y="833"/>
                  </a:lnTo>
                  <a:lnTo>
                    <a:pt x="1048" y="833"/>
                  </a:lnTo>
                  <a:lnTo>
                    <a:pt x="1044" y="833"/>
                  </a:lnTo>
                  <a:lnTo>
                    <a:pt x="1042" y="831"/>
                  </a:lnTo>
                  <a:lnTo>
                    <a:pt x="1041" y="828"/>
                  </a:lnTo>
                  <a:lnTo>
                    <a:pt x="1037" y="822"/>
                  </a:lnTo>
                  <a:lnTo>
                    <a:pt x="1035" y="819"/>
                  </a:lnTo>
                  <a:lnTo>
                    <a:pt x="1035" y="815"/>
                  </a:lnTo>
                  <a:lnTo>
                    <a:pt x="1035" y="814"/>
                  </a:lnTo>
                  <a:lnTo>
                    <a:pt x="1035" y="810"/>
                  </a:lnTo>
                  <a:lnTo>
                    <a:pt x="1037" y="807"/>
                  </a:lnTo>
                  <a:lnTo>
                    <a:pt x="1037" y="803"/>
                  </a:lnTo>
                  <a:lnTo>
                    <a:pt x="1027" y="803"/>
                  </a:lnTo>
                  <a:lnTo>
                    <a:pt x="1027" y="798"/>
                  </a:lnTo>
                  <a:lnTo>
                    <a:pt x="1028" y="793"/>
                  </a:lnTo>
                  <a:lnTo>
                    <a:pt x="1030" y="791"/>
                  </a:lnTo>
                  <a:lnTo>
                    <a:pt x="1030" y="787"/>
                  </a:lnTo>
                  <a:lnTo>
                    <a:pt x="1032" y="784"/>
                  </a:lnTo>
                  <a:lnTo>
                    <a:pt x="1034" y="779"/>
                  </a:lnTo>
                  <a:lnTo>
                    <a:pt x="1028" y="779"/>
                  </a:lnTo>
                  <a:lnTo>
                    <a:pt x="1023" y="779"/>
                  </a:lnTo>
                  <a:lnTo>
                    <a:pt x="1020" y="777"/>
                  </a:lnTo>
                  <a:lnTo>
                    <a:pt x="1014" y="775"/>
                  </a:lnTo>
                  <a:lnTo>
                    <a:pt x="1013" y="749"/>
                  </a:lnTo>
                  <a:lnTo>
                    <a:pt x="1011" y="725"/>
                  </a:lnTo>
                  <a:lnTo>
                    <a:pt x="1011" y="702"/>
                  </a:lnTo>
                  <a:lnTo>
                    <a:pt x="1018" y="679"/>
                  </a:lnTo>
                  <a:lnTo>
                    <a:pt x="1025" y="669"/>
                  </a:lnTo>
                  <a:lnTo>
                    <a:pt x="1034" y="662"/>
                  </a:lnTo>
                  <a:lnTo>
                    <a:pt x="1041" y="656"/>
                  </a:lnTo>
                  <a:lnTo>
                    <a:pt x="1046" y="648"/>
                  </a:lnTo>
                  <a:lnTo>
                    <a:pt x="1051" y="637"/>
                  </a:lnTo>
                  <a:lnTo>
                    <a:pt x="1053" y="618"/>
                  </a:lnTo>
                  <a:lnTo>
                    <a:pt x="1049" y="618"/>
                  </a:lnTo>
                  <a:lnTo>
                    <a:pt x="1046" y="622"/>
                  </a:lnTo>
                  <a:lnTo>
                    <a:pt x="1042" y="623"/>
                  </a:lnTo>
                  <a:lnTo>
                    <a:pt x="1041" y="623"/>
                  </a:lnTo>
                  <a:lnTo>
                    <a:pt x="1037" y="623"/>
                  </a:lnTo>
                  <a:lnTo>
                    <a:pt x="1034" y="622"/>
                  </a:lnTo>
                  <a:lnTo>
                    <a:pt x="1020" y="618"/>
                  </a:lnTo>
                  <a:lnTo>
                    <a:pt x="1009" y="611"/>
                  </a:lnTo>
                  <a:lnTo>
                    <a:pt x="1002" y="601"/>
                  </a:lnTo>
                  <a:lnTo>
                    <a:pt x="999" y="583"/>
                  </a:lnTo>
                  <a:lnTo>
                    <a:pt x="1004" y="583"/>
                  </a:lnTo>
                  <a:lnTo>
                    <a:pt x="1004" y="580"/>
                  </a:lnTo>
                  <a:lnTo>
                    <a:pt x="1013" y="585"/>
                  </a:lnTo>
                  <a:lnTo>
                    <a:pt x="1023" y="592"/>
                  </a:lnTo>
                  <a:lnTo>
                    <a:pt x="1032" y="595"/>
                  </a:lnTo>
                  <a:lnTo>
                    <a:pt x="1042" y="595"/>
                  </a:lnTo>
                  <a:lnTo>
                    <a:pt x="1042" y="594"/>
                  </a:lnTo>
                  <a:lnTo>
                    <a:pt x="1044" y="592"/>
                  </a:lnTo>
                  <a:lnTo>
                    <a:pt x="1044" y="592"/>
                  </a:lnTo>
                  <a:lnTo>
                    <a:pt x="1044" y="590"/>
                  </a:lnTo>
                  <a:lnTo>
                    <a:pt x="1046" y="587"/>
                  </a:lnTo>
                  <a:lnTo>
                    <a:pt x="1027" y="573"/>
                  </a:lnTo>
                  <a:lnTo>
                    <a:pt x="1011" y="553"/>
                  </a:lnTo>
                  <a:lnTo>
                    <a:pt x="1006" y="555"/>
                  </a:lnTo>
                  <a:lnTo>
                    <a:pt x="1002" y="557"/>
                  </a:lnTo>
                  <a:lnTo>
                    <a:pt x="997" y="559"/>
                  </a:lnTo>
                  <a:lnTo>
                    <a:pt x="992" y="560"/>
                  </a:lnTo>
                  <a:lnTo>
                    <a:pt x="988" y="557"/>
                  </a:lnTo>
                  <a:lnTo>
                    <a:pt x="987" y="555"/>
                  </a:lnTo>
                  <a:lnTo>
                    <a:pt x="985" y="552"/>
                  </a:lnTo>
                  <a:lnTo>
                    <a:pt x="983" y="550"/>
                  </a:lnTo>
                  <a:lnTo>
                    <a:pt x="980" y="545"/>
                  </a:lnTo>
                  <a:lnTo>
                    <a:pt x="990" y="534"/>
                  </a:lnTo>
                  <a:lnTo>
                    <a:pt x="992" y="519"/>
                  </a:lnTo>
                  <a:lnTo>
                    <a:pt x="990" y="499"/>
                  </a:lnTo>
                  <a:lnTo>
                    <a:pt x="985" y="478"/>
                  </a:lnTo>
                  <a:lnTo>
                    <a:pt x="976" y="456"/>
                  </a:lnTo>
                  <a:lnTo>
                    <a:pt x="966" y="435"/>
                  </a:lnTo>
                  <a:lnTo>
                    <a:pt x="953" y="416"/>
                  </a:lnTo>
                  <a:lnTo>
                    <a:pt x="943" y="398"/>
                  </a:lnTo>
                  <a:lnTo>
                    <a:pt x="934" y="384"/>
                  </a:lnTo>
                  <a:lnTo>
                    <a:pt x="913" y="370"/>
                  </a:lnTo>
                  <a:lnTo>
                    <a:pt x="889" y="365"/>
                  </a:lnTo>
                  <a:lnTo>
                    <a:pt x="864" y="365"/>
                  </a:lnTo>
                  <a:lnTo>
                    <a:pt x="836" y="365"/>
                  </a:lnTo>
                  <a:lnTo>
                    <a:pt x="809" y="367"/>
                  </a:lnTo>
                  <a:lnTo>
                    <a:pt x="781" y="365"/>
                  </a:lnTo>
                  <a:lnTo>
                    <a:pt x="781" y="360"/>
                  </a:lnTo>
                  <a:lnTo>
                    <a:pt x="781" y="356"/>
                  </a:lnTo>
                  <a:lnTo>
                    <a:pt x="782" y="355"/>
                  </a:lnTo>
                  <a:lnTo>
                    <a:pt x="782" y="353"/>
                  </a:lnTo>
                  <a:lnTo>
                    <a:pt x="782" y="351"/>
                  </a:lnTo>
                  <a:lnTo>
                    <a:pt x="781" y="349"/>
                  </a:lnTo>
                  <a:lnTo>
                    <a:pt x="770" y="344"/>
                  </a:lnTo>
                  <a:lnTo>
                    <a:pt x="760" y="341"/>
                  </a:lnTo>
                  <a:lnTo>
                    <a:pt x="749" y="334"/>
                  </a:lnTo>
                  <a:lnTo>
                    <a:pt x="758" y="334"/>
                  </a:lnTo>
                  <a:lnTo>
                    <a:pt x="768" y="330"/>
                  </a:lnTo>
                  <a:lnTo>
                    <a:pt x="782" y="327"/>
                  </a:lnTo>
                  <a:lnTo>
                    <a:pt x="798" y="325"/>
                  </a:lnTo>
                  <a:lnTo>
                    <a:pt x="810" y="321"/>
                  </a:lnTo>
                  <a:lnTo>
                    <a:pt x="819" y="314"/>
                  </a:lnTo>
                  <a:lnTo>
                    <a:pt x="777" y="314"/>
                  </a:lnTo>
                  <a:lnTo>
                    <a:pt x="767" y="311"/>
                  </a:lnTo>
                  <a:lnTo>
                    <a:pt x="758" y="311"/>
                  </a:lnTo>
                  <a:lnTo>
                    <a:pt x="747" y="309"/>
                  </a:lnTo>
                  <a:lnTo>
                    <a:pt x="739" y="307"/>
                  </a:lnTo>
                  <a:lnTo>
                    <a:pt x="730" y="304"/>
                  </a:lnTo>
                  <a:lnTo>
                    <a:pt x="725" y="295"/>
                  </a:lnTo>
                  <a:lnTo>
                    <a:pt x="723" y="281"/>
                  </a:lnTo>
                  <a:lnTo>
                    <a:pt x="744" y="278"/>
                  </a:lnTo>
                  <a:lnTo>
                    <a:pt x="763" y="271"/>
                  </a:lnTo>
                  <a:lnTo>
                    <a:pt x="779" y="264"/>
                  </a:lnTo>
                  <a:lnTo>
                    <a:pt x="796" y="257"/>
                  </a:lnTo>
                  <a:lnTo>
                    <a:pt x="831" y="257"/>
                  </a:lnTo>
                  <a:lnTo>
                    <a:pt x="845" y="211"/>
                  </a:lnTo>
                  <a:lnTo>
                    <a:pt x="812" y="211"/>
                  </a:lnTo>
                  <a:lnTo>
                    <a:pt x="803" y="199"/>
                  </a:lnTo>
                  <a:lnTo>
                    <a:pt x="814" y="192"/>
                  </a:lnTo>
                  <a:lnTo>
                    <a:pt x="822" y="185"/>
                  </a:lnTo>
                  <a:lnTo>
                    <a:pt x="833" y="180"/>
                  </a:lnTo>
                  <a:lnTo>
                    <a:pt x="845" y="176"/>
                  </a:lnTo>
                  <a:lnTo>
                    <a:pt x="845" y="164"/>
                  </a:lnTo>
                  <a:lnTo>
                    <a:pt x="859" y="157"/>
                  </a:lnTo>
                  <a:lnTo>
                    <a:pt x="866" y="149"/>
                  </a:lnTo>
                  <a:lnTo>
                    <a:pt x="873" y="138"/>
                  </a:lnTo>
                  <a:lnTo>
                    <a:pt x="884" y="131"/>
                  </a:lnTo>
                  <a:lnTo>
                    <a:pt x="896" y="126"/>
                  </a:lnTo>
                  <a:lnTo>
                    <a:pt x="906" y="126"/>
                  </a:lnTo>
                  <a:lnTo>
                    <a:pt x="915" y="129"/>
                  </a:lnTo>
                  <a:lnTo>
                    <a:pt x="927" y="128"/>
                  </a:lnTo>
                  <a:lnTo>
                    <a:pt x="918" y="124"/>
                  </a:lnTo>
                  <a:lnTo>
                    <a:pt x="913" y="122"/>
                  </a:lnTo>
                  <a:lnTo>
                    <a:pt x="908" y="121"/>
                  </a:lnTo>
                  <a:lnTo>
                    <a:pt x="903" y="115"/>
                  </a:lnTo>
                  <a:lnTo>
                    <a:pt x="920" y="112"/>
                  </a:lnTo>
                  <a:lnTo>
                    <a:pt x="936" y="107"/>
                  </a:lnTo>
                  <a:lnTo>
                    <a:pt x="950" y="103"/>
                  </a:lnTo>
                  <a:lnTo>
                    <a:pt x="966" y="100"/>
                  </a:lnTo>
                  <a:lnTo>
                    <a:pt x="967" y="107"/>
                  </a:lnTo>
                  <a:lnTo>
                    <a:pt x="969" y="110"/>
                  </a:lnTo>
                  <a:lnTo>
                    <a:pt x="971" y="115"/>
                  </a:lnTo>
                  <a:lnTo>
                    <a:pt x="973" y="119"/>
                  </a:lnTo>
                  <a:lnTo>
                    <a:pt x="978" y="121"/>
                  </a:lnTo>
                  <a:lnTo>
                    <a:pt x="985" y="122"/>
                  </a:lnTo>
                  <a:lnTo>
                    <a:pt x="985" y="117"/>
                  </a:lnTo>
                  <a:lnTo>
                    <a:pt x="988" y="112"/>
                  </a:lnTo>
                  <a:lnTo>
                    <a:pt x="990" y="105"/>
                  </a:lnTo>
                  <a:lnTo>
                    <a:pt x="992" y="100"/>
                  </a:lnTo>
                  <a:lnTo>
                    <a:pt x="995" y="105"/>
                  </a:lnTo>
                  <a:lnTo>
                    <a:pt x="1001" y="110"/>
                  </a:lnTo>
                  <a:lnTo>
                    <a:pt x="1004" y="114"/>
                  </a:lnTo>
                  <a:lnTo>
                    <a:pt x="1011" y="117"/>
                  </a:lnTo>
                  <a:lnTo>
                    <a:pt x="1018" y="119"/>
                  </a:lnTo>
                  <a:lnTo>
                    <a:pt x="1014" y="96"/>
                  </a:lnTo>
                  <a:lnTo>
                    <a:pt x="1027" y="93"/>
                  </a:lnTo>
                  <a:lnTo>
                    <a:pt x="1037" y="89"/>
                  </a:lnTo>
                  <a:lnTo>
                    <a:pt x="1053" y="93"/>
                  </a:lnTo>
                  <a:lnTo>
                    <a:pt x="1070" y="100"/>
                  </a:lnTo>
                  <a:lnTo>
                    <a:pt x="1088" y="110"/>
                  </a:lnTo>
                  <a:lnTo>
                    <a:pt x="1107" y="119"/>
                  </a:lnTo>
                  <a:lnTo>
                    <a:pt x="1123" y="126"/>
                  </a:lnTo>
                  <a:lnTo>
                    <a:pt x="1138" y="131"/>
                  </a:lnTo>
                  <a:lnTo>
                    <a:pt x="1138" y="128"/>
                  </a:lnTo>
                  <a:lnTo>
                    <a:pt x="1128" y="119"/>
                  </a:lnTo>
                  <a:lnTo>
                    <a:pt x="1121" y="112"/>
                  </a:lnTo>
                  <a:lnTo>
                    <a:pt x="1117" y="103"/>
                  </a:lnTo>
                  <a:lnTo>
                    <a:pt x="1123" y="93"/>
                  </a:lnTo>
                  <a:lnTo>
                    <a:pt x="1119" y="89"/>
                  </a:lnTo>
                  <a:lnTo>
                    <a:pt x="1114" y="84"/>
                  </a:lnTo>
                  <a:lnTo>
                    <a:pt x="1109" y="80"/>
                  </a:lnTo>
                  <a:lnTo>
                    <a:pt x="1104" y="77"/>
                  </a:lnTo>
                  <a:lnTo>
                    <a:pt x="1100" y="73"/>
                  </a:lnTo>
                  <a:lnTo>
                    <a:pt x="1104" y="65"/>
                  </a:lnTo>
                  <a:lnTo>
                    <a:pt x="1114" y="68"/>
                  </a:lnTo>
                  <a:lnTo>
                    <a:pt x="1128" y="70"/>
                  </a:lnTo>
                  <a:lnTo>
                    <a:pt x="1140" y="68"/>
                  </a:lnTo>
                  <a:lnTo>
                    <a:pt x="1149" y="61"/>
                  </a:lnTo>
                  <a:lnTo>
                    <a:pt x="1107" y="61"/>
                  </a:lnTo>
                  <a:lnTo>
                    <a:pt x="1107" y="58"/>
                  </a:lnTo>
                  <a:lnTo>
                    <a:pt x="1104" y="58"/>
                  </a:lnTo>
                  <a:lnTo>
                    <a:pt x="1104" y="54"/>
                  </a:lnTo>
                  <a:lnTo>
                    <a:pt x="1109" y="51"/>
                  </a:lnTo>
                  <a:lnTo>
                    <a:pt x="1114" y="47"/>
                  </a:lnTo>
                  <a:lnTo>
                    <a:pt x="1119" y="44"/>
                  </a:lnTo>
                  <a:lnTo>
                    <a:pt x="1124" y="40"/>
                  </a:lnTo>
                  <a:lnTo>
                    <a:pt x="1130" y="39"/>
                  </a:lnTo>
                  <a:lnTo>
                    <a:pt x="1152" y="42"/>
                  </a:lnTo>
                  <a:lnTo>
                    <a:pt x="1158" y="26"/>
                  </a:lnTo>
                  <a:lnTo>
                    <a:pt x="1184" y="30"/>
                  </a:lnTo>
                  <a:lnTo>
                    <a:pt x="1186" y="30"/>
                  </a:lnTo>
                  <a:lnTo>
                    <a:pt x="1187" y="26"/>
                  </a:lnTo>
                  <a:lnTo>
                    <a:pt x="1189" y="25"/>
                  </a:lnTo>
                  <a:lnTo>
                    <a:pt x="1191" y="21"/>
                  </a:lnTo>
                  <a:lnTo>
                    <a:pt x="1196" y="19"/>
                  </a:lnTo>
                  <a:lnTo>
                    <a:pt x="1200" y="25"/>
                  </a:lnTo>
                  <a:lnTo>
                    <a:pt x="1205" y="30"/>
                  </a:lnTo>
                  <a:lnTo>
                    <a:pt x="1210" y="35"/>
                  </a:lnTo>
                  <a:lnTo>
                    <a:pt x="1210" y="26"/>
                  </a:lnTo>
                  <a:lnTo>
                    <a:pt x="1212" y="25"/>
                  </a:lnTo>
                  <a:lnTo>
                    <a:pt x="1212" y="23"/>
                  </a:lnTo>
                  <a:lnTo>
                    <a:pt x="1212" y="21"/>
                  </a:lnTo>
                  <a:lnTo>
                    <a:pt x="1212" y="19"/>
                  </a:lnTo>
                  <a:lnTo>
                    <a:pt x="1213" y="16"/>
                  </a:lnTo>
                  <a:lnTo>
                    <a:pt x="1215" y="14"/>
                  </a:lnTo>
                  <a:lnTo>
                    <a:pt x="1219" y="12"/>
                  </a:lnTo>
                  <a:lnTo>
                    <a:pt x="1236" y="4"/>
                  </a:lnTo>
                  <a:lnTo>
                    <a:pt x="1259"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algn="l"/>
              <a:endParaRPr lang="ko-KR" altLang="en-US">
                <a:cs typeface="B Nazanin" panose="00000700000000000000" pitchFamily="2" charset="-78"/>
              </a:endParaRPr>
            </a:p>
          </p:txBody>
        </p:sp>
        <p:sp>
          <p:nvSpPr>
            <p:cNvPr id="82" name="Freeform 15">
              <a:extLst>
                <a:ext uri="{FF2B5EF4-FFF2-40B4-BE49-F238E27FC236}">
                  <a16:creationId xmlns:a16="http://schemas.microsoft.com/office/drawing/2014/main" id="{84265157-1956-4C16-9647-B5BDD86162BC}"/>
                </a:ext>
              </a:extLst>
            </p:cNvPr>
            <p:cNvSpPr>
              <a:spLocks noEditPoints="1"/>
            </p:cNvSpPr>
            <p:nvPr/>
          </p:nvSpPr>
          <p:spPr bwMode="auto">
            <a:xfrm>
              <a:off x="3975894" y="1550987"/>
              <a:ext cx="4530725" cy="3509963"/>
            </a:xfrm>
            <a:custGeom>
              <a:avLst/>
              <a:gdLst>
                <a:gd name="T0" fmla="*/ 1971 w 2854"/>
                <a:gd name="T1" fmla="*/ 1813 h 2211"/>
                <a:gd name="T2" fmla="*/ 1855 w 2854"/>
                <a:gd name="T3" fmla="*/ 1811 h 2211"/>
                <a:gd name="T4" fmla="*/ 1992 w 2854"/>
                <a:gd name="T5" fmla="*/ 1742 h 2211"/>
                <a:gd name="T6" fmla="*/ 2278 w 2854"/>
                <a:gd name="T7" fmla="*/ 1785 h 2211"/>
                <a:gd name="T8" fmla="*/ 2068 w 2854"/>
                <a:gd name="T9" fmla="*/ 1731 h 2211"/>
                <a:gd name="T10" fmla="*/ 1906 w 2854"/>
                <a:gd name="T11" fmla="*/ 1752 h 2211"/>
                <a:gd name="T12" fmla="*/ 1637 w 2854"/>
                <a:gd name="T13" fmla="*/ 1670 h 2211"/>
                <a:gd name="T14" fmla="*/ 1840 w 2854"/>
                <a:gd name="T15" fmla="*/ 1602 h 2211"/>
                <a:gd name="T16" fmla="*/ 1824 w 2854"/>
                <a:gd name="T17" fmla="*/ 1628 h 2211"/>
                <a:gd name="T18" fmla="*/ 1965 w 2854"/>
                <a:gd name="T19" fmla="*/ 1604 h 2211"/>
                <a:gd name="T20" fmla="*/ 1918 w 2854"/>
                <a:gd name="T21" fmla="*/ 1466 h 2211"/>
                <a:gd name="T22" fmla="*/ 1920 w 2854"/>
                <a:gd name="T23" fmla="*/ 1534 h 2211"/>
                <a:gd name="T24" fmla="*/ 2030 w 2854"/>
                <a:gd name="T25" fmla="*/ 1272 h 2211"/>
                <a:gd name="T26" fmla="*/ 274 w 2854"/>
                <a:gd name="T27" fmla="*/ 1106 h 2211"/>
                <a:gd name="T28" fmla="*/ 2229 w 2854"/>
                <a:gd name="T29" fmla="*/ 1024 h 2211"/>
                <a:gd name="T30" fmla="*/ 2054 w 2854"/>
                <a:gd name="T31" fmla="*/ 1218 h 2211"/>
                <a:gd name="T32" fmla="*/ 2177 w 2854"/>
                <a:gd name="T33" fmla="*/ 1043 h 2211"/>
                <a:gd name="T34" fmla="*/ 408 w 2854"/>
                <a:gd name="T35" fmla="*/ 1136 h 2211"/>
                <a:gd name="T36" fmla="*/ 230 w 2854"/>
                <a:gd name="T37" fmla="*/ 1145 h 2211"/>
                <a:gd name="T38" fmla="*/ 539 w 2854"/>
                <a:gd name="T39" fmla="*/ 1225 h 2211"/>
                <a:gd name="T40" fmla="*/ 600 w 2854"/>
                <a:gd name="T41" fmla="*/ 1111 h 2211"/>
                <a:gd name="T42" fmla="*/ 503 w 2854"/>
                <a:gd name="T43" fmla="*/ 1103 h 2211"/>
                <a:gd name="T44" fmla="*/ 721 w 2854"/>
                <a:gd name="T45" fmla="*/ 1017 h 2211"/>
                <a:gd name="T46" fmla="*/ 965 w 2854"/>
                <a:gd name="T47" fmla="*/ 1080 h 2211"/>
                <a:gd name="T48" fmla="*/ 2211 w 2854"/>
                <a:gd name="T49" fmla="*/ 958 h 2211"/>
                <a:gd name="T50" fmla="*/ 400 w 2854"/>
                <a:gd name="T51" fmla="*/ 801 h 2211"/>
                <a:gd name="T52" fmla="*/ 201 w 2854"/>
                <a:gd name="T53" fmla="*/ 699 h 2211"/>
                <a:gd name="T54" fmla="*/ 199 w 2854"/>
                <a:gd name="T55" fmla="*/ 811 h 2211"/>
                <a:gd name="T56" fmla="*/ 860 w 2854"/>
                <a:gd name="T57" fmla="*/ 371 h 2211"/>
                <a:gd name="T58" fmla="*/ 2278 w 2854"/>
                <a:gd name="T59" fmla="*/ 120 h 2211"/>
                <a:gd name="T60" fmla="*/ 1199 w 2854"/>
                <a:gd name="T61" fmla="*/ 54 h 2211"/>
                <a:gd name="T62" fmla="*/ 998 w 2854"/>
                <a:gd name="T63" fmla="*/ 165 h 2211"/>
                <a:gd name="T64" fmla="*/ 1805 w 2854"/>
                <a:gd name="T65" fmla="*/ 117 h 2211"/>
                <a:gd name="T66" fmla="*/ 1929 w 2854"/>
                <a:gd name="T67" fmla="*/ 206 h 2211"/>
                <a:gd name="T68" fmla="*/ 2140 w 2854"/>
                <a:gd name="T69" fmla="*/ 286 h 2211"/>
                <a:gd name="T70" fmla="*/ 2576 w 2854"/>
                <a:gd name="T71" fmla="*/ 378 h 2211"/>
                <a:gd name="T72" fmla="*/ 2815 w 2854"/>
                <a:gd name="T73" fmla="*/ 537 h 2211"/>
                <a:gd name="T74" fmla="*/ 2637 w 2854"/>
                <a:gd name="T75" fmla="*/ 621 h 2211"/>
                <a:gd name="T76" fmla="*/ 2390 w 2854"/>
                <a:gd name="T77" fmla="*/ 886 h 2211"/>
                <a:gd name="T78" fmla="*/ 2421 w 2854"/>
                <a:gd name="T79" fmla="*/ 624 h 2211"/>
                <a:gd name="T80" fmla="*/ 2175 w 2854"/>
                <a:gd name="T81" fmla="*/ 830 h 2211"/>
                <a:gd name="T82" fmla="*/ 1974 w 2854"/>
                <a:gd name="T83" fmla="*/ 1141 h 2211"/>
                <a:gd name="T84" fmla="*/ 1916 w 2854"/>
                <a:gd name="T85" fmla="*/ 1277 h 2211"/>
                <a:gd name="T86" fmla="*/ 1737 w 2854"/>
                <a:gd name="T87" fmla="*/ 1488 h 2211"/>
                <a:gd name="T88" fmla="*/ 1539 w 2854"/>
                <a:gd name="T89" fmla="*/ 1480 h 2211"/>
                <a:gd name="T90" fmla="*/ 1222 w 2854"/>
                <a:gd name="T91" fmla="*/ 1406 h 2211"/>
                <a:gd name="T92" fmla="*/ 969 w 2854"/>
                <a:gd name="T93" fmla="*/ 1356 h 2211"/>
                <a:gd name="T94" fmla="*/ 710 w 2854"/>
                <a:gd name="T95" fmla="*/ 1300 h 2211"/>
                <a:gd name="T96" fmla="*/ 876 w 2854"/>
                <a:gd name="T97" fmla="*/ 1659 h 2211"/>
                <a:gd name="T98" fmla="*/ 475 w 2854"/>
                <a:gd name="T99" fmla="*/ 2133 h 2211"/>
                <a:gd name="T100" fmla="*/ 335 w 2854"/>
                <a:gd name="T101" fmla="*/ 1651 h 2211"/>
                <a:gd name="T102" fmla="*/ 92 w 2854"/>
                <a:gd name="T103" fmla="*/ 1263 h 2211"/>
                <a:gd name="T104" fmla="*/ 199 w 2854"/>
                <a:gd name="T105" fmla="*/ 960 h 2211"/>
                <a:gd name="T106" fmla="*/ 384 w 2854"/>
                <a:gd name="T107" fmla="*/ 733 h 2211"/>
                <a:gd name="T108" fmla="*/ 578 w 2854"/>
                <a:gd name="T109" fmla="*/ 679 h 2211"/>
                <a:gd name="T110" fmla="*/ 497 w 2854"/>
                <a:gd name="T111" fmla="*/ 693 h 2211"/>
                <a:gd name="T112" fmla="*/ 386 w 2854"/>
                <a:gd name="T113" fmla="*/ 539 h 2211"/>
                <a:gd name="T114" fmla="*/ 662 w 2854"/>
                <a:gd name="T115" fmla="*/ 352 h 2211"/>
                <a:gd name="T116" fmla="*/ 780 w 2854"/>
                <a:gd name="T117" fmla="*/ 499 h 2211"/>
                <a:gd name="T118" fmla="*/ 967 w 2854"/>
                <a:gd name="T119" fmla="*/ 389 h 2211"/>
                <a:gd name="T120" fmla="*/ 1182 w 2854"/>
                <a:gd name="T121" fmla="*/ 399 h 2211"/>
                <a:gd name="T122" fmla="*/ 1218 w 2854"/>
                <a:gd name="T123" fmla="*/ 469 h 2211"/>
                <a:gd name="T124" fmla="*/ 1402 w 2854"/>
                <a:gd name="T125" fmla="*/ 188 h 2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54" h="2211">
                  <a:moveTo>
                    <a:pt x="915" y="1897"/>
                  </a:moveTo>
                  <a:lnTo>
                    <a:pt x="915" y="1904"/>
                  </a:lnTo>
                  <a:lnTo>
                    <a:pt x="923" y="1923"/>
                  </a:lnTo>
                  <a:lnTo>
                    <a:pt x="923" y="1944"/>
                  </a:lnTo>
                  <a:lnTo>
                    <a:pt x="918" y="1963"/>
                  </a:lnTo>
                  <a:lnTo>
                    <a:pt x="909" y="1982"/>
                  </a:lnTo>
                  <a:lnTo>
                    <a:pt x="899" y="2000"/>
                  </a:lnTo>
                  <a:lnTo>
                    <a:pt x="890" y="2017"/>
                  </a:lnTo>
                  <a:lnTo>
                    <a:pt x="883" y="2031"/>
                  </a:lnTo>
                  <a:lnTo>
                    <a:pt x="880" y="2049"/>
                  </a:lnTo>
                  <a:lnTo>
                    <a:pt x="878" y="2064"/>
                  </a:lnTo>
                  <a:lnTo>
                    <a:pt x="876" y="2077"/>
                  </a:lnTo>
                  <a:lnTo>
                    <a:pt x="869" y="2087"/>
                  </a:lnTo>
                  <a:lnTo>
                    <a:pt x="857" y="2096"/>
                  </a:lnTo>
                  <a:lnTo>
                    <a:pt x="857" y="2092"/>
                  </a:lnTo>
                  <a:lnTo>
                    <a:pt x="850" y="2091"/>
                  </a:lnTo>
                  <a:lnTo>
                    <a:pt x="845" y="2089"/>
                  </a:lnTo>
                  <a:lnTo>
                    <a:pt x="840" y="2085"/>
                  </a:lnTo>
                  <a:lnTo>
                    <a:pt x="836" y="2080"/>
                  </a:lnTo>
                  <a:lnTo>
                    <a:pt x="834" y="2073"/>
                  </a:lnTo>
                  <a:lnTo>
                    <a:pt x="827" y="2059"/>
                  </a:lnTo>
                  <a:lnTo>
                    <a:pt x="826" y="2045"/>
                  </a:lnTo>
                  <a:lnTo>
                    <a:pt x="831" y="2033"/>
                  </a:lnTo>
                  <a:lnTo>
                    <a:pt x="836" y="2019"/>
                  </a:lnTo>
                  <a:lnTo>
                    <a:pt x="841" y="2005"/>
                  </a:lnTo>
                  <a:lnTo>
                    <a:pt x="841" y="1996"/>
                  </a:lnTo>
                  <a:lnTo>
                    <a:pt x="840" y="1982"/>
                  </a:lnTo>
                  <a:lnTo>
                    <a:pt x="838" y="1968"/>
                  </a:lnTo>
                  <a:lnTo>
                    <a:pt x="838" y="1954"/>
                  </a:lnTo>
                  <a:lnTo>
                    <a:pt x="857" y="1954"/>
                  </a:lnTo>
                  <a:lnTo>
                    <a:pt x="862" y="1946"/>
                  </a:lnTo>
                  <a:lnTo>
                    <a:pt x="873" y="1935"/>
                  </a:lnTo>
                  <a:lnTo>
                    <a:pt x="883" y="1923"/>
                  </a:lnTo>
                  <a:lnTo>
                    <a:pt x="895" y="1911"/>
                  </a:lnTo>
                  <a:lnTo>
                    <a:pt x="906" y="1902"/>
                  </a:lnTo>
                  <a:lnTo>
                    <a:pt x="915" y="1897"/>
                  </a:lnTo>
                  <a:close/>
                  <a:moveTo>
                    <a:pt x="1875" y="1827"/>
                  </a:moveTo>
                  <a:lnTo>
                    <a:pt x="1882" y="1829"/>
                  </a:lnTo>
                  <a:lnTo>
                    <a:pt x="1887" y="1829"/>
                  </a:lnTo>
                  <a:lnTo>
                    <a:pt x="1892" y="1829"/>
                  </a:lnTo>
                  <a:lnTo>
                    <a:pt x="1896" y="1831"/>
                  </a:lnTo>
                  <a:lnTo>
                    <a:pt x="1901" y="1832"/>
                  </a:lnTo>
                  <a:lnTo>
                    <a:pt x="1901" y="1839"/>
                  </a:lnTo>
                  <a:lnTo>
                    <a:pt x="1897" y="1839"/>
                  </a:lnTo>
                  <a:lnTo>
                    <a:pt x="1897" y="1843"/>
                  </a:lnTo>
                  <a:lnTo>
                    <a:pt x="1892" y="1841"/>
                  </a:lnTo>
                  <a:lnTo>
                    <a:pt x="1887" y="1839"/>
                  </a:lnTo>
                  <a:lnTo>
                    <a:pt x="1882" y="1836"/>
                  </a:lnTo>
                  <a:lnTo>
                    <a:pt x="1878" y="1832"/>
                  </a:lnTo>
                  <a:lnTo>
                    <a:pt x="1875" y="1827"/>
                  </a:lnTo>
                  <a:close/>
                  <a:moveTo>
                    <a:pt x="1971" y="1813"/>
                  </a:moveTo>
                  <a:lnTo>
                    <a:pt x="1990" y="1813"/>
                  </a:lnTo>
                  <a:lnTo>
                    <a:pt x="1990" y="1817"/>
                  </a:lnTo>
                  <a:lnTo>
                    <a:pt x="1986" y="1817"/>
                  </a:lnTo>
                  <a:lnTo>
                    <a:pt x="1974" y="1825"/>
                  </a:lnTo>
                  <a:lnTo>
                    <a:pt x="1960" y="1834"/>
                  </a:lnTo>
                  <a:lnTo>
                    <a:pt x="1948" y="1843"/>
                  </a:lnTo>
                  <a:lnTo>
                    <a:pt x="1944" y="1843"/>
                  </a:lnTo>
                  <a:lnTo>
                    <a:pt x="1943" y="1841"/>
                  </a:lnTo>
                  <a:lnTo>
                    <a:pt x="1943" y="1841"/>
                  </a:lnTo>
                  <a:lnTo>
                    <a:pt x="1941" y="1841"/>
                  </a:lnTo>
                  <a:lnTo>
                    <a:pt x="1939" y="1839"/>
                  </a:lnTo>
                  <a:lnTo>
                    <a:pt x="1936" y="1839"/>
                  </a:lnTo>
                  <a:lnTo>
                    <a:pt x="1936" y="1836"/>
                  </a:lnTo>
                  <a:lnTo>
                    <a:pt x="1953" y="1825"/>
                  </a:lnTo>
                  <a:lnTo>
                    <a:pt x="1971" y="1813"/>
                  </a:lnTo>
                  <a:close/>
                  <a:moveTo>
                    <a:pt x="1925" y="1808"/>
                  </a:moveTo>
                  <a:lnTo>
                    <a:pt x="1929" y="1811"/>
                  </a:lnTo>
                  <a:lnTo>
                    <a:pt x="1930" y="1811"/>
                  </a:lnTo>
                  <a:lnTo>
                    <a:pt x="1930" y="1811"/>
                  </a:lnTo>
                  <a:lnTo>
                    <a:pt x="1930" y="1813"/>
                  </a:lnTo>
                  <a:lnTo>
                    <a:pt x="1930" y="1813"/>
                  </a:lnTo>
                  <a:lnTo>
                    <a:pt x="1930" y="1817"/>
                  </a:lnTo>
                  <a:lnTo>
                    <a:pt x="1932" y="1820"/>
                  </a:lnTo>
                  <a:lnTo>
                    <a:pt x="1925" y="1820"/>
                  </a:lnTo>
                  <a:lnTo>
                    <a:pt x="1913" y="1824"/>
                  </a:lnTo>
                  <a:lnTo>
                    <a:pt x="1899" y="1824"/>
                  </a:lnTo>
                  <a:lnTo>
                    <a:pt x="1887" y="1820"/>
                  </a:lnTo>
                  <a:lnTo>
                    <a:pt x="1887" y="1818"/>
                  </a:lnTo>
                  <a:lnTo>
                    <a:pt x="1889" y="1818"/>
                  </a:lnTo>
                  <a:lnTo>
                    <a:pt x="1889" y="1818"/>
                  </a:lnTo>
                  <a:lnTo>
                    <a:pt x="1889" y="1818"/>
                  </a:lnTo>
                  <a:lnTo>
                    <a:pt x="1889" y="1818"/>
                  </a:lnTo>
                  <a:lnTo>
                    <a:pt x="1890" y="1817"/>
                  </a:lnTo>
                  <a:lnTo>
                    <a:pt x="1899" y="1813"/>
                  </a:lnTo>
                  <a:lnTo>
                    <a:pt x="1908" y="1813"/>
                  </a:lnTo>
                  <a:lnTo>
                    <a:pt x="1916" y="1813"/>
                  </a:lnTo>
                  <a:lnTo>
                    <a:pt x="1925" y="1808"/>
                  </a:lnTo>
                  <a:close/>
                  <a:moveTo>
                    <a:pt x="1859" y="1808"/>
                  </a:moveTo>
                  <a:lnTo>
                    <a:pt x="1866" y="1810"/>
                  </a:lnTo>
                  <a:lnTo>
                    <a:pt x="1869" y="1811"/>
                  </a:lnTo>
                  <a:lnTo>
                    <a:pt x="1873" y="1813"/>
                  </a:lnTo>
                  <a:lnTo>
                    <a:pt x="1876" y="1817"/>
                  </a:lnTo>
                  <a:lnTo>
                    <a:pt x="1878" y="1820"/>
                  </a:lnTo>
                  <a:lnTo>
                    <a:pt x="1875" y="1820"/>
                  </a:lnTo>
                  <a:lnTo>
                    <a:pt x="1866" y="1824"/>
                  </a:lnTo>
                  <a:lnTo>
                    <a:pt x="1855" y="1824"/>
                  </a:lnTo>
                  <a:lnTo>
                    <a:pt x="1843" y="1824"/>
                  </a:lnTo>
                  <a:lnTo>
                    <a:pt x="1843" y="1817"/>
                  </a:lnTo>
                  <a:lnTo>
                    <a:pt x="1848" y="1815"/>
                  </a:lnTo>
                  <a:lnTo>
                    <a:pt x="1854" y="1813"/>
                  </a:lnTo>
                  <a:lnTo>
                    <a:pt x="1855" y="1811"/>
                  </a:lnTo>
                  <a:lnTo>
                    <a:pt x="1859" y="1808"/>
                  </a:lnTo>
                  <a:close/>
                  <a:moveTo>
                    <a:pt x="2393" y="1794"/>
                  </a:moveTo>
                  <a:lnTo>
                    <a:pt x="2396" y="1794"/>
                  </a:lnTo>
                  <a:lnTo>
                    <a:pt x="2398" y="1796"/>
                  </a:lnTo>
                  <a:lnTo>
                    <a:pt x="2400" y="1796"/>
                  </a:lnTo>
                  <a:lnTo>
                    <a:pt x="2402" y="1797"/>
                  </a:lnTo>
                  <a:lnTo>
                    <a:pt x="2402" y="1799"/>
                  </a:lnTo>
                  <a:lnTo>
                    <a:pt x="2405" y="1801"/>
                  </a:lnTo>
                  <a:lnTo>
                    <a:pt x="2409" y="1801"/>
                  </a:lnTo>
                  <a:lnTo>
                    <a:pt x="2409" y="1804"/>
                  </a:lnTo>
                  <a:lnTo>
                    <a:pt x="2403" y="1803"/>
                  </a:lnTo>
                  <a:lnTo>
                    <a:pt x="2400" y="1801"/>
                  </a:lnTo>
                  <a:lnTo>
                    <a:pt x="2398" y="1799"/>
                  </a:lnTo>
                  <a:lnTo>
                    <a:pt x="2396" y="1797"/>
                  </a:lnTo>
                  <a:lnTo>
                    <a:pt x="2393" y="1794"/>
                  </a:lnTo>
                  <a:close/>
                  <a:moveTo>
                    <a:pt x="2089" y="1775"/>
                  </a:moveTo>
                  <a:lnTo>
                    <a:pt x="2102" y="1778"/>
                  </a:lnTo>
                  <a:lnTo>
                    <a:pt x="2102" y="1785"/>
                  </a:lnTo>
                  <a:lnTo>
                    <a:pt x="2093" y="1790"/>
                  </a:lnTo>
                  <a:lnTo>
                    <a:pt x="2093" y="1790"/>
                  </a:lnTo>
                  <a:lnTo>
                    <a:pt x="2091" y="1792"/>
                  </a:lnTo>
                  <a:lnTo>
                    <a:pt x="2091" y="1792"/>
                  </a:lnTo>
                  <a:lnTo>
                    <a:pt x="2091" y="1792"/>
                  </a:lnTo>
                  <a:lnTo>
                    <a:pt x="2091" y="1792"/>
                  </a:lnTo>
                  <a:lnTo>
                    <a:pt x="2089" y="1794"/>
                  </a:lnTo>
                  <a:lnTo>
                    <a:pt x="2089" y="1775"/>
                  </a:lnTo>
                  <a:close/>
                  <a:moveTo>
                    <a:pt x="2370" y="1755"/>
                  </a:moveTo>
                  <a:lnTo>
                    <a:pt x="2381" y="1762"/>
                  </a:lnTo>
                  <a:lnTo>
                    <a:pt x="2388" y="1773"/>
                  </a:lnTo>
                  <a:lnTo>
                    <a:pt x="2393" y="1785"/>
                  </a:lnTo>
                  <a:lnTo>
                    <a:pt x="2390" y="1785"/>
                  </a:lnTo>
                  <a:lnTo>
                    <a:pt x="2390" y="1790"/>
                  </a:lnTo>
                  <a:lnTo>
                    <a:pt x="2377" y="1785"/>
                  </a:lnTo>
                  <a:lnTo>
                    <a:pt x="2374" y="1776"/>
                  </a:lnTo>
                  <a:lnTo>
                    <a:pt x="2372" y="1768"/>
                  </a:lnTo>
                  <a:lnTo>
                    <a:pt x="2370" y="1755"/>
                  </a:lnTo>
                  <a:close/>
                  <a:moveTo>
                    <a:pt x="2339" y="1755"/>
                  </a:moveTo>
                  <a:lnTo>
                    <a:pt x="2348" y="1755"/>
                  </a:lnTo>
                  <a:lnTo>
                    <a:pt x="2348" y="1775"/>
                  </a:lnTo>
                  <a:lnTo>
                    <a:pt x="2313" y="1785"/>
                  </a:lnTo>
                  <a:lnTo>
                    <a:pt x="2307" y="1783"/>
                  </a:lnTo>
                  <a:lnTo>
                    <a:pt x="2302" y="1782"/>
                  </a:lnTo>
                  <a:lnTo>
                    <a:pt x="2295" y="1780"/>
                  </a:lnTo>
                  <a:lnTo>
                    <a:pt x="2290" y="1778"/>
                  </a:lnTo>
                  <a:lnTo>
                    <a:pt x="2290" y="1771"/>
                  </a:lnTo>
                  <a:lnTo>
                    <a:pt x="2311" y="1769"/>
                  </a:lnTo>
                  <a:lnTo>
                    <a:pt x="2327" y="1764"/>
                  </a:lnTo>
                  <a:lnTo>
                    <a:pt x="2339" y="1755"/>
                  </a:lnTo>
                  <a:close/>
                  <a:moveTo>
                    <a:pt x="1974" y="1740"/>
                  </a:moveTo>
                  <a:lnTo>
                    <a:pt x="1990" y="1740"/>
                  </a:lnTo>
                  <a:lnTo>
                    <a:pt x="1992" y="1742"/>
                  </a:lnTo>
                  <a:lnTo>
                    <a:pt x="1992" y="1742"/>
                  </a:lnTo>
                  <a:lnTo>
                    <a:pt x="1992" y="1742"/>
                  </a:lnTo>
                  <a:lnTo>
                    <a:pt x="1992" y="1742"/>
                  </a:lnTo>
                  <a:lnTo>
                    <a:pt x="1992" y="1742"/>
                  </a:lnTo>
                  <a:lnTo>
                    <a:pt x="1993" y="1743"/>
                  </a:lnTo>
                  <a:lnTo>
                    <a:pt x="1993" y="1750"/>
                  </a:lnTo>
                  <a:lnTo>
                    <a:pt x="1974" y="1750"/>
                  </a:lnTo>
                  <a:lnTo>
                    <a:pt x="1974" y="1740"/>
                  </a:lnTo>
                  <a:close/>
                  <a:moveTo>
                    <a:pt x="2002" y="1736"/>
                  </a:moveTo>
                  <a:lnTo>
                    <a:pt x="2040" y="1740"/>
                  </a:lnTo>
                  <a:lnTo>
                    <a:pt x="2040" y="1743"/>
                  </a:lnTo>
                  <a:lnTo>
                    <a:pt x="2042" y="1747"/>
                  </a:lnTo>
                  <a:lnTo>
                    <a:pt x="2042" y="1750"/>
                  </a:lnTo>
                  <a:lnTo>
                    <a:pt x="2044" y="1755"/>
                  </a:lnTo>
                  <a:lnTo>
                    <a:pt x="2040" y="1755"/>
                  </a:lnTo>
                  <a:lnTo>
                    <a:pt x="2030" y="1749"/>
                  </a:lnTo>
                  <a:lnTo>
                    <a:pt x="2018" y="1747"/>
                  </a:lnTo>
                  <a:lnTo>
                    <a:pt x="2002" y="1747"/>
                  </a:lnTo>
                  <a:lnTo>
                    <a:pt x="2002" y="1736"/>
                  </a:lnTo>
                  <a:close/>
                  <a:moveTo>
                    <a:pt x="2320" y="1728"/>
                  </a:moveTo>
                  <a:lnTo>
                    <a:pt x="2339" y="1728"/>
                  </a:lnTo>
                  <a:lnTo>
                    <a:pt x="2348" y="1738"/>
                  </a:lnTo>
                  <a:lnTo>
                    <a:pt x="2355" y="1749"/>
                  </a:lnTo>
                  <a:lnTo>
                    <a:pt x="2358" y="1762"/>
                  </a:lnTo>
                  <a:lnTo>
                    <a:pt x="2355" y="1762"/>
                  </a:lnTo>
                  <a:lnTo>
                    <a:pt x="2346" y="1754"/>
                  </a:lnTo>
                  <a:lnTo>
                    <a:pt x="2337" y="1745"/>
                  </a:lnTo>
                  <a:lnTo>
                    <a:pt x="2327" y="1738"/>
                  </a:lnTo>
                  <a:lnTo>
                    <a:pt x="2320" y="1728"/>
                  </a:lnTo>
                  <a:close/>
                  <a:moveTo>
                    <a:pt x="2065" y="1707"/>
                  </a:moveTo>
                  <a:lnTo>
                    <a:pt x="2075" y="1707"/>
                  </a:lnTo>
                  <a:lnTo>
                    <a:pt x="2089" y="1708"/>
                  </a:lnTo>
                  <a:lnTo>
                    <a:pt x="2093" y="1721"/>
                  </a:lnTo>
                  <a:lnTo>
                    <a:pt x="2098" y="1731"/>
                  </a:lnTo>
                  <a:lnTo>
                    <a:pt x="2105" y="1740"/>
                  </a:lnTo>
                  <a:lnTo>
                    <a:pt x="2105" y="1743"/>
                  </a:lnTo>
                  <a:lnTo>
                    <a:pt x="2108" y="1743"/>
                  </a:lnTo>
                  <a:lnTo>
                    <a:pt x="2108" y="1740"/>
                  </a:lnTo>
                  <a:lnTo>
                    <a:pt x="2117" y="1731"/>
                  </a:lnTo>
                  <a:lnTo>
                    <a:pt x="2126" y="1726"/>
                  </a:lnTo>
                  <a:lnTo>
                    <a:pt x="2138" y="1722"/>
                  </a:lnTo>
                  <a:lnTo>
                    <a:pt x="2156" y="1721"/>
                  </a:lnTo>
                  <a:lnTo>
                    <a:pt x="2170" y="1729"/>
                  </a:lnTo>
                  <a:lnTo>
                    <a:pt x="2187" y="1736"/>
                  </a:lnTo>
                  <a:lnTo>
                    <a:pt x="2208" y="1743"/>
                  </a:lnTo>
                  <a:lnTo>
                    <a:pt x="2225" y="1754"/>
                  </a:lnTo>
                  <a:lnTo>
                    <a:pt x="2239" y="1764"/>
                  </a:lnTo>
                  <a:lnTo>
                    <a:pt x="2246" y="1778"/>
                  </a:lnTo>
                  <a:lnTo>
                    <a:pt x="2259" y="1780"/>
                  </a:lnTo>
                  <a:lnTo>
                    <a:pt x="2267" y="1783"/>
                  </a:lnTo>
                  <a:lnTo>
                    <a:pt x="2278" y="1785"/>
                  </a:lnTo>
                  <a:lnTo>
                    <a:pt x="2278" y="1794"/>
                  </a:lnTo>
                  <a:lnTo>
                    <a:pt x="2276" y="1794"/>
                  </a:lnTo>
                  <a:lnTo>
                    <a:pt x="2273" y="1796"/>
                  </a:lnTo>
                  <a:lnTo>
                    <a:pt x="2269" y="1796"/>
                  </a:lnTo>
                  <a:lnTo>
                    <a:pt x="2267" y="1797"/>
                  </a:lnTo>
                  <a:lnTo>
                    <a:pt x="2266" y="1799"/>
                  </a:lnTo>
                  <a:lnTo>
                    <a:pt x="2267" y="1799"/>
                  </a:lnTo>
                  <a:lnTo>
                    <a:pt x="2271" y="1801"/>
                  </a:lnTo>
                  <a:lnTo>
                    <a:pt x="2283" y="1818"/>
                  </a:lnTo>
                  <a:lnTo>
                    <a:pt x="2300" y="1832"/>
                  </a:lnTo>
                  <a:lnTo>
                    <a:pt x="2320" y="1843"/>
                  </a:lnTo>
                  <a:lnTo>
                    <a:pt x="2320" y="1851"/>
                  </a:lnTo>
                  <a:lnTo>
                    <a:pt x="2297" y="1851"/>
                  </a:lnTo>
                  <a:lnTo>
                    <a:pt x="2294" y="1848"/>
                  </a:lnTo>
                  <a:lnTo>
                    <a:pt x="2290" y="1846"/>
                  </a:lnTo>
                  <a:lnTo>
                    <a:pt x="2287" y="1846"/>
                  </a:lnTo>
                  <a:lnTo>
                    <a:pt x="2283" y="1846"/>
                  </a:lnTo>
                  <a:lnTo>
                    <a:pt x="2280" y="1845"/>
                  </a:lnTo>
                  <a:lnTo>
                    <a:pt x="2274" y="1843"/>
                  </a:lnTo>
                  <a:lnTo>
                    <a:pt x="2269" y="1839"/>
                  </a:lnTo>
                  <a:lnTo>
                    <a:pt x="2266" y="1836"/>
                  </a:lnTo>
                  <a:lnTo>
                    <a:pt x="2262" y="1829"/>
                  </a:lnTo>
                  <a:lnTo>
                    <a:pt x="2259" y="1824"/>
                  </a:lnTo>
                  <a:lnTo>
                    <a:pt x="2255" y="1820"/>
                  </a:lnTo>
                  <a:lnTo>
                    <a:pt x="2241" y="1813"/>
                  </a:lnTo>
                  <a:lnTo>
                    <a:pt x="2231" y="1813"/>
                  </a:lnTo>
                  <a:lnTo>
                    <a:pt x="2218" y="1817"/>
                  </a:lnTo>
                  <a:lnTo>
                    <a:pt x="2206" y="1824"/>
                  </a:lnTo>
                  <a:lnTo>
                    <a:pt x="2194" y="1827"/>
                  </a:lnTo>
                  <a:lnTo>
                    <a:pt x="2182" y="1820"/>
                  </a:lnTo>
                  <a:lnTo>
                    <a:pt x="2170" y="1817"/>
                  </a:lnTo>
                  <a:lnTo>
                    <a:pt x="2157" y="1815"/>
                  </a:lnTo>
                  <a:lnTo>
                    <a:pt x="2140" y="1817"/>
                  </a:lnTo>
                  <a:lnTo>
                    <a:pt x="2142" y="1810"/>
                  </a:lnTo>
                  <a:lnTo>
                    <a:pt x="2143" y="1804"/>
                  </a:lnTo>
                  <a:lnTo>
                    <a:pt x="2145" y="1801"/>
                  </a:lnTo>
                  <a:lnTo>
                    <a:pt x="2147" y="1797"/>
                  </a:lnTo>
                  <a:lnTo>
                    <a:pt x="2149" y="1794"/>
                  </a:lnTo>
                  <a:lnTo>
                    <a:pt x="2147" y="1790"/>
                  </a:lnTo>
                  <a:lnTo>
                    <a:pt x="2138" y="1775"/>
                  </a:lnTo>
                  <a:lnTo>
                    <a:pt x="2126" y="1766"/>
                  </a:lnTo>
                  <a:lnTo>
                    <a:pt x="2112" y="1762"/>
                  </a:lnTo>
                  <a:lnTo>
                    <a:pt x="2096" y="1757"/>
                  </a:lnTo>
                  <a:lnTo>
                    <a:pt x="2081" y="1754"/>
                  </a:lnTo>
                  <a:lnTo>
                    <a:pt x="2068" y="1747"/>
                  </a:lnTo>
                  <a:lnTo>
                    <a:pt x="2060" y="1736"/>
                  </a:lnTo>
                  <a:lnTo>
                    <a:pt x="2063" y="1735"/>
                  </a:lnTo>
                  <a:lnTo>
                    <a:pt x="2065" y="1735"/>
                  </a:lnTo>
                  <a:lnTo>
                    <a:pt x="2067" y="1733"/>
                  </a:lnTo>
                  <a:lnTo>
                    <a:pt x="2067" y="1733"/>
                  </a:lnTo>
                  <a:lnTo>
                    <a:pt x="2068" y="1731"/>
                  </a:lnTo>
                  <a:lnTo>
                    <a:pt x="2070" y="1728"/>
                  </a:lnTo>
                  <a:lnTo>
                    <a:pt x="2060" y="1726"/>
                  </a:lnTo>
                  <a:lnTo>
                    <a:pt x="2049" y="1721"/>
                  </a:lnTo>
                  <a:lnTo>
                    <a:pt x="2040" y="1717"/>
                  </a:lnTo>
                  <a:lnTo>
                    <a:pt x="2040" y="1708"/>
                  </a:lnTo>
                  <a:lnTo>
                    <a:pt x="2054" y="1707"/>
                  </a:lnTo>
                  <a:lnTo>
                    <a:pt x="2065" y="1707"/>
                  </a:lnTo>
                  <a:close/>
                  <a:moveTo>
                    <a:pt x="1960" y="1673"/>
                  </a:moveTo>
                  <a:lnTo>
                    <a:pt x="1962" y="1673"/>
                  </a:lnTo>
                  <a:lnTo>
                    <a:pt x="1962" y="1675"/>
                  </a:lnTo>
                  <a:lnTo>
                    <a:pt x="1962" y="1677"/>
                  </a:lnTo>
                  <a:lnTo>
                    <a:pt x="1964" y="1677"/>
                  </a:lnTo>
                  <a:lnTo>
                    <a:pt x="1964" y="1679"/>
                  </a:lnTo>
                  <a:lnTo>
                    <a:pt x="1967" y="1679"/>
                  </a:lnTo>
                  <a:lnTo>
                    <a:pt x="1965" y="1680"/>
                  </a:lnTo>
                  <a:lnTo>
                    <a:pt x="1965" y="1680"/>
                  </a:lnTo>
                  <a:lnTo>
                    <a:pt x="1965" y="1680"/>
                  </a:lnTo>
                  <a:lnTo>
                    <a:pt x="1965" y="1680"/>
                  </a:lnTo>
                  <a:lnTo>
                    <a:pt x="1964" y="1680"/>
                  </a:lnTo>
                  <a:lnTo>
                    <a:pt x="1964" y="1682"/>
                  </a:lnTo>
                  <a:lnTo>
                    <a:pt x="1958" y="1687"/>
                  </a:lnTo>
                  <a:lnTo>
                    <a:pt x="1953" y="1693"/>
                  </a:lnTo>
                  <a:lnTo>
                    <a:pt x="1948" y="1698"/>
                  </a:lnTo>
                  <a:lnTo>
                    <a:pt x="1929" y="1696"/>
                  </a:lnTo>
                  <a:lnTo>
                    <a:pt x="1913" y="1696"/>
                  </a:lnTo>
                  <a:lnTo>
                    <a:pt x="1894" y="1698"/>
                  </a:lnTo>
                  <a:lnTo>
                    <a:pt x="1894" y="1708"/>
                  </a:lnTo>
                  <a:lnTo>
                    <a:pt x="1897" y="1710"/>
                  </a:lnTo>
                  <a:lnTo>
                    <a:pt x="1897" y="1712"/>
                  </a:lnTo>
                  <a:lnTo>
                    <a:pt x="1899" y="1714"/>
                  </a:lnTo>
                  <a:lnTo>
                    <a:pt x="1901" y="1717"/>
                  </a:lnTo>
                  <a:lnTo>
                    <a:pt x="1920" y="1710"/>
                  </a:lnTo>
                  <a:lnTo>
                    <a:pt x="1939" y="1705"/>
                  </a:lnTo>
                  <a:lnTo>
                    <a:pt x="1939" y="1714"/>
                  </a:lnTo>
                  <a:lnTo>
                    <a:pt x="1936" y="1714"/>
                  </a:lnTo>
                  <a:lnTo>
                    <a:pt x="1930" y="1717"/>
                  </a:lnTo>
                  <a:lnTo>
                    <a:pt x="1923" y="1721"/>
                  </a:lnTo>
                  <a:lnTo>
                    <a:pt x="1916" y="1724"/>
                  </a:lnTo>
                  <a:lnTo>
                    <a:pt x="1922" y="1736"/>
                  </a:lnTo>
                  <a:lnTo>
                    <a:pt x="1929" y="1747"/>
                  </a:lnTo>
                  <a:lnTo>
                    <a:pt x="1932" y="1757"/>
                  </a:lnTo>
                  <a:lnTo>
                    <a:pt x="1936" y="1775"/>
                  </a:lnTo>
                  <a:lnTo>
                    <a:pt x="1932" y="1775"/>
                  </a:lnTo>
                  <a:lnTo>
                    <a:pt x="1932" y="1778"/>
                  </a:lnTo>
                  <a:lnTo>
                    <a:pt x="1929" y="1776"/>
                  </a:lnTo>
                  <a:lnTo>
                    <a:pt x="1927" y="1776"/>
                  </a:lnTo>
                  <a:lnTo>
                    <a:pt x="1927" y="1776"/>
                  </a:lnTo>
                  <a:lnTo>
                    <a:pt x="1927" y="1775"/>
                  </a:lnTo>
                  <a:lnTo>
                    <a:pt x="1925" y="1775"/>
                  </a:lnTo>
                  <a:lnTo>
                    <a:pt x="1915" y="1764"/>
                  </a:lnTo>
                  <a:lnTo>
                    <a:pt x="1906" y="1752"/>
                  </a:lnTo>
                  <a:lnTo>
                    <a:pt x="1897" y="1740"/>
                  </a:lnTo>
                  <a:lnTo>
                    <a:pt x="1897" y="1778"/>
                  </a:lnTo>
                  <a:lnTo>
                    <a:pt x="1882" y="1778"/>
                  </a:lnTo>
                  <a:lnTo>
                    <a:pt x="1882" y="1776"/>
                  </a:lnTo>
                  <a:lnTo>
                    <a:pt x="1880" y="1776"/>
                  </a:lnTo>
                  <a:lnTo>
                    <a:pt x="1880" y="1776"/>
                  </a:lnTo>
                  <a:lnTo>
                    <a:pt x="1880" y="1776"/>
                  </a:lnTo>
                  <a:lnTo>
                    <a:pt x="1880" y="1775"/>
                  </a:lnTo>
                  <a:lnTo>
                    <a:pt x="1878" y="1775"/>
                  </a:lnTo>
                  <a:lnTo>
                    <a:pt x="1880" y="1762"/>
                  </a:lnTo>
                  <a:lnTo>
                    <a:pt x="1878" y="1755"/>
                  </a:lnTo>
                  <a:lnTo>
                    <a:pt x="1875" y="1749"/>
                  </a:lnTo>
                  <a:lnTo>
                    <a:pt x="1871" y="1740"/>
                  </a:lnTo>
                  <a:lnTo>
                    <a:pt x="1871" y="1731"/>
                  </a:lnTo>
                  <a:lnTo>
                    <a:pt x="1876" y="1721"/>
                  </a:lnTo>
                  <a:lnTo>
                    <a:pt x="1883" y="1707"/>
                  </a:lnTo>
                  <a:lnTo>
                    <a:pt x="1890" y="1694"/>
                  </a:lnTo>
                  <a:lnTo>
                    <a:pt x="1897" y="1684"/>
                  </a:lnTo>
                  <a:lnTo>
                    <a:pt x="1901" y="1679"/>
                  </a:lnTo>
                  <a:lnTo>
                    <a:pt x="1918" y="1684"/>
                  </a:lnTo>
                  <a:lnTo>
                    <a:pt x="1929" y="1684"/>
                  </a:lnTo>
                  <a:lnTo>
                    <a:pt x="1937" y="1682"/>
                  </a:lnTo>
                  <a:lnTo>
                    <a:pt x="1948" y="1679"/>
                  </a:lnTo>
                  <a:lnTo>
                    <a:pt x="1958" y="1673"/>
                  </a:lnTo>
                  <a:lnTo>
                    <a:pt x="1960" y="1673"/>
                  </a:lnTo>
                  <a:close/>
                  <a:moveTo>
                    <a:pt x="1997" y="1670"/>
                  </a:moveTo>
                  <a:lnTo>
                    <a:pt x="2004" y="1673"/>
                  </a:lnTo>
                  <a:lnTo>
                    <a:pt x="2007" y="1675"/>
                  </a:lnTo>
                  <a:lnTo>
                    <a:pt x="2011" y="1679"/>
                  </a:lnTo>
                  <a:lnTo>
                    <a:pt x="2012" y="1682"/>
                  </a:lnTo>
                  <a:lnTo>
                    <a:pt x="2012" y="1689"/>
                  </a:lnTo>
                  <a:lnTo>
                    <a:pt x="2012" y="1698"/>
                  </a:lnTo>
                  <a:lnTo>
                    <a:pt x="2009" y="1700"/>
                  </a:lnTo>
                  <a:lnTo>
                    <a:pt x="2007" y="1701"/>
                  </a:lnTo>
                  <a:lnTo>
                    <a:pt x="2007" y="1703"/>
                  </a:lnTo>
                  <a:lnTo>
                    <a:pt x="2007" y="1705"/>
                  </a:lnTo>
                  <a:lnTo>
                    <a:pt x="2007" y="1707"/>
                  </a:lnTo>
                  <a:lnTo>
                    <a:pt x="2007" y="1708"/>
                  </a:lnTo>
                  <a:lnTo>
                    <a:pt x="2006" y="1710"/>
                  </a:lnTo>
                  <a:lnTo>
                    <a:pt x="2002" y="1714"/>
                  </a:lnTo>
                  <a:lnTo>
                    <a:pt x="2002" y="1705"/>
                  </a:lnTo>
                  <a:lnTo>
                    <a:pt x="1995" y="1694"/>
                  </a:lnTo>
                  <a:lnTo>
                    <a:pt x="1995" y="1682"/>
                  </a:lnTo>
                  <a:lnTo>
                    <a:pt x="1997" y="1670"/>
                  </a:lnTo>
                  <a:close/>
                  <a:moveTo>
                    <a:pt x="1541" y="1621"/>
                  </a:moveTo>
                  <a:lnTo>
                    <a:pt x="1574" y="1625"/>
                  </a:lnTo>
                  <a:lnTo>
                    <a:pt x="1587" y="1640"/>
                  </a:lnTo>
                  <a:lnTo>
                    <a:pt x="1601" y="1649"/>
                  </a:lnTo>
                  <a:lnTo>
                    <a:pt x="1615" y="1658"/>
                  </a:lnTo>
                  <a:lnTo>
                    <a:pt x="1632" y="1666"/>
                  </a:lnTo>
                  <a:lnTo>
                    <a:pt x="1637" y="1670"/>
                  </a:lnTo>
                  <a:lnTo>
                    <a:pt x="1637" y="1672"/>
                  </a:lnTo>
                  <a:lnTo>
                    <a:pt x="1639" y="1672"/>
                  </a:lnTo>
                  <a:lnTo>
                    <a:pt x="1646" y="1679"/>
                  </a:lnTo>
                  <a:lnTo>
                    <a:pt x="1658" y="1693"/>
                  </a:lnTo>
                  <a:lnTo>
                    <a:pt x="1669" y="1708"/>
                  </a:lnTo>
                  <a:lnTo>
                    <a:pt x="1681" y="1726"/>
                  </a:lnTo>
                  <a:lnTo>
                    <a:pt x="1698" y="1740"/>
                  </a:lnTo>
                  <a:lnTo>
                    <a:pt x="1695" y="1757"/>
                  </a:lnTo>
                  <a:lnTo>
                    <a:pt x="1695" y="1778"/>
                  </a:lnTo>
                  <a:lnTo>
                    <a:pt x="1709" y="1780"/>
                  </a:lnTo>
                  <a:lnTo>
                    <a:pt x="1718" y="1783"/>
                  </a:lnTo>
                  <a:lnTo>
                    <a:pt x="1724" y="1789"/>
                  </a:lnTo>
                  <a:lnTo>
                    <a:pt x="1733" y="1794"/>
                  </a:lnTo>
                  <a:lnTo>
                    <a:pt x="1744" y="1794"/>
                  </a:lnTo>
                  <a:lnTo>
                    <a:pt x="1752" y="1790"/>
                  </a:lnTo>
                  <a:lnTo>
                    <a:pt x="1759" y="1787"/>
                  </a:lnTo>
                  <a:lnTo>
                    <a:pt x="1766" y="1785"/>
                  </a:lnTo>
                  <a:lnTo>
                    <a:pt x="1782" y="1790"/>
                  </a:lnTo>
                  <a:lnTo>
                    <a:pt x="1800" y="1797"/>
                  </a:lnTo>
                  <a:lnTo>
                    <a:pt x="1817" y="1806"/>
                  </a:lnTo>
                  <a:lnTo>
                    <a:pt x="1833" y="1813"/>
                  </a:lnTo>
                  <a:lnTo>
                    <a:pt x="1831" y="1813"/>
                  </a:lnTo>
                  <a:lnTo>
                    <a:pt x="1829" y="1815"/>
                  </a:lnTo>
                  <a:lnTo>
                    <a:pt x="1829" y="1815"/>
                  </a:lnTo>
                  <a:lnTo>
                    <a:pt x="1827" y="1815"/>
                  </a:lnTo>
                  <a:lnTo>
                    <a:pt x="1824" y="1817"/>
                  </a:lnTo>
                  <a:lnTo>
                    <a:pt x="1814" y="1820"/>
                  </a:lnTo>
                  <a:lnTo>
                    <a:pt x="1794" y="1820"/>
                  </a:lnTo>
                  <a:lnTo>
                    <a:pt x="1772" y="1817"/>
                  </a:lnTo>
                  <a:lnTo>
                    <a:pt x="1749" y="1811"/>
                  </a:lnTo>
                  <a:lnTo>
                    <a:pt x="1724" y="1806"/>
                  </a:lnTo>
                  <a:lnTo>
                    <a:pt x="1705" y="1801"/>
                  </a:lnTo>
                  <a:lnTo>
                    <a:pt x="1690" y="1794"/>
                  </a:lnTo>
                  <a:lnTo>
                    <a:pt x="1683" y="1790"/>
                  </a:lnTo>
                  <a:lnTo>
                    <a:pt x="1686" y="1787"/>
                  </a:lnTo>
                  <a:lnTo>
                    <a:pt x="1686" y="1787"/>
                  </a:lnTo>
                  <a:lnTo>
                    <a:pt x="1688" y="1785"/>
                  </a:lnTo>
                  <a:lnTo>
                    <a:pt x="1690" y="1782"/>
                  </a:lnTo>
                  <a:lnTo>
                    <a:pt x="1669" y="1776"/>
                  </a:lnTo>
                  <a:lnTo>
                    <a:pt x="1651" y="1766"/>
                  </a:lnTo>
                  <a:lnTo>
                    <a:pt x="1635" y="1750"/>
                  </a:lnTo>
                  <a:lnTo>
                    <a:pt x="1623" y="1733"/>
                  </a:lnTo>
                  <a:lnTo>
                    <a:pt x="1611" y="1714"/>
                  </a:lnTo>
                  <a:lnTo>
                    <a:pt x="1601" y="1694"/>
                  </a:lnTo>
                  <a:lnTo>
                    <a:pt x="1590" y="1679"/>
                  </a:lnTo>
                  <a:lnTo>
                    <a:pt x="1580" y="1666"/>
                  </a:lnTo>
                  <a:lnTo>
                    <a:pt x="1569" y="1658"/>
                  </a:lnTo>
                  <a:lnTo>
                    <a:pt x="1557" y="1647"/>
                  </a:lnTo>
                  <a:lnTo>
                    <a:pt x="1546" y="1637"/>
                  </a:lnTo>
                  <a:lnTo>
                    <a:pt x="1541" y="1621"/>
                  </a:lnTo>
                  <a:close/>
                  <a:moveTo>
                    <a:pt x="1840" y="1602"/>
                  </a:moveTo>
                  <a:lnTo>
                    <a:pt x="1850" y="1605"/>
                  </a:lnTo>
                  <a:lnTo>
                    <a:pt x="1862" y="1612"/>
                  </a:lnTo>
                  <a:lnTo>
                    <a:pt x="1873" y="1623"/>
                  </a:lnTo>
                  <a:lnTo>
                    <a:pt x="1878" y="1632"/>
                  </a:lnTo>
                  <a:lnTo>
                    <a:pt x="1873" y="1635"/>
                  </a:lnTo>
                  <a:lnTo>
                    <a:pt x="1868" y="1640"/>
                  </a:lnTo>
                  <a:lnTo>
                    <a:pt x="1862" y="1644"/>
                  </a:lnTo>
                  <a:lnTo>
                    <a:pt x="1855" y="1647"/>
                  </a:lnTo>
                  <a:lnTo>
                    <a:pt x="1861" y="1663"/>
                  </a:lnTo>
                  <a:lnTo>
                    <a:pt x="1868" y="1675"/>
                  </a:lnTo>
                  <a:lnTo>
                    <a:pt x="1875" y="1689"/>
                  </a:lnTo>
                  <a:lnTo>
                    <a:pt x="1869" y="1691"/>
                  </a:lnTo>
                  <a:lnTo>
                    <a:pt x="1866" y="1691"/>
                  </a:lnTo>
                  <a:lnTo>
                    <a:pt x="1864" y="1691"/>
                  </a:lnTo>
                  <a:lnTo>
                    <a:pt x="1864" y="1691"/>
                  </a:lnTo>
                  <a:lnTo>
                    <a:pt x="1862" y="1693"/>
                  </a:lnTo>
                  <a:lnTo>
                    <a:pt x="1861" y="1694"/>
                  </a:lnTo>
                  <a:lnTo>
                    <a:pt x="1859" y="1698"/>
                  </a:lnTo>
                  <a:lnTo>
                    <a:pt x="1850" y="1714"/>
                  </a:lnTo>
                  <a:lnTo>
                    <a:pt x="1845" y="1733"/>
                  </a:lnTo>
                  <a:lnTo>
                    <a:pt x="1836" y="1750"/>
                  </a:lnTo>
                  <a:lnTo>
                    <a:pt x="1831" y="1754"/>
                  </a:lnTo>
                  <a:lnTo>
                    <a:pt x="1826" y="1754"/>
                  </a:lnTo>
                  <a:lnTo>
                    <a:pt x="1820" y="1755"/>
                  </a:lnTo>
                  <a:lnTo>
                    <a:pt x="1814" y="1755"/>
                  </a:lnTo>
                  <a:lnTo>
                    <a:pt x="1803" y="1749"/>
                  </a:lnTo>
                  <a:lnTo>
                    <a:pt x="1793" y="1747"/>
                  </a:lnTo>
                  <a:lnTo>
                    <a:pt x="1780" y="1747"/>
                  </a:lnTo>
                  <a:lnTo>
                    <a:pt x="1768" y="1745"/>
                  </a:lnTo>
                  <a:lnTo>
                    <a:pt x="1756" y="1740"/>
                  </a:lnTo>
                  <a:lnTo>
                    <a:pt x="1744" y="1724"/>
                  </a:lnTo>
                  <a:lnTo>
                    <a:pt x="1735" y="1703"/>
                  </a:lnTo>
                  <a:lnTo>
                    <a:pt x="1733" y="1679"/>
                  </a:lnTo>
                  <a:lnTo>
                    <a:pt x="1742" y="1675"/>
                  </a:lnTo>
                  <a:lnTo>
                    <a:pt x="1749" y="1675"/>
                  </a:lnTo>
                  <a:lnTo>
                    <a:pt x="1756" y="1677"/>
                  </a:lnTo>
                  <a:lnTo>
                    <a:pt x="1763" y="1673"/>
                  </a:lnTo>
                  <a:lnTo>
                    <a:pt x="1772" y="1659"/>
                  </a:lnTo>
                  <a:lnTo>
                    <a:pt x="1794" y="1656"/>
                  </a:lnTo>
                  <a:lnTo>
                    <a:pt x="1798" y="1653"/>
                  </a:lnTo>
                  <a:lnTo>
                    <a:pt x="1801" y="1649"/>
                  </a:lnTo>
                  <a:lnTo>
                    <a:pt x="1801" y="1647"/>
                  </a:lnTo>
                  <a:lnTo>
                    <a:pt x="1803" y="1646"/>
                  </a:lnTo>
                  <a:lnTo>
                    <a:pt x="1803" y="1644"/>
                  </a:lnTo>
                  <a:lnTo>
                    <a:pt x="1803" y="1642"/>
                  </a:lnTo>
                  <a:lnTo>
                    <a:pt x="1805" y="1640"/>
                  </a:lnTo>
                  <a:lnTo>
                    <a:pt x="1805" y="1640"/>
                  </a:lnTo>
                  <a:lnTo>
                    <a:pt x="1808" y="1640"/>
                  </a:lnTo>
                  <a:lnTo>
                    <a:pt x="1814" y="1640"/>
                  </a:lnTo>
                  <a:lnTo>
                    <a:pt x="1820" y="1640"/>
                  </a:lnTo>
                  <a:lnTo>
                    <a:pt x="1824" y="1628"/>
                  </a:lnTo>
                  <a:lnTo>
                    <a:pt x="1829" y="1619"/>
                  </a:lnTo>
                  <a:lnTo>
                    <a:pt x="1834" y="1611"/>
                  </a:lnTo>
                  <a:lnTo>
                    <a:pt x="1840" y="1602"/>
                  </a:lnTo>
                  <a:close/>
                  <a:moveTo>
                    <a:pt x="1337" y="1579"/>
                  </a:moveTo>
                  <a:lnTo>
                    <a:pt x="1347" y="1586"/>
                  </a:lnTo>
                  <a:lnTo>
                    <a:pt x="1353" y="1598"/>
                  </a:lnTo>
                  <a:lnTo>
                    <a:pt x="1353" y="1616"/>
                  </a:lnTo>
                  <a:lnTo>
                    <a:pt x="1353" y="1618"/>
                  </a:lnTo>
                  <a:lnTo>
                    <a:pt x="1354" y="1618"/>
                  </a:lnTo>
                  <a:lnTo>
                    <a:pt x="1356" y="1619"/>
                  </a:lnTo>
                  <a:lnTo>
                    <a:pt x="1356" y="1619"/>
                  </a:lnTo>
                  <a:lnTo>
                    <a:pt x="1356" y="1621"/>
                  </a:lnTo>
                  <a:lnTo>
                    <a:pt x="1356" y="1625"/>
                  </a:lnTo>
                  <a:lnTo>
                    <a:pt x="1353" y="1625"/>
                  </a:lnTo>
                  <a:lnTo>
                    <a:pt x="1349" y="1626"/>
                  </a:lnTo>
                  <a:lnTo>
                    <a:pt x="1347" y="1630"/>
                  </a:lnTo>
                  <a:lnTo>
                    <a:pt x="1344" y="1632"/>
                  </a:lnTo>
                  <a:lnTo>
                    <a:pt x="1342" y="1632"/>
                  </a:lnTo>
                  <a:lnTo>
                    <a:pt x="1340" y="1630"/>
                  </a:lnTo>
                  <a:lnTo>
                    <a:pt x="1339" y="1630"/>
                  </a:lnTo>
                  <a:lnTo>
                    <a:pt x="1339" y="1630"/>
                  </a:lnTo>
                  <a:lnTo>
                    <a:pt x="1337" y="1628"/>
                  </a:lnTo>
                  <a:lnTo>
                    <a:pt x="1330" y="1614"/>
                  </a:lnTo>
                  <a:lnTo>
                    <a:pt x="1330" y="1593"/>
                  </a:lnTo>
                  <a:lnTo>
                    <a:pt x="1332" y="1590"/>
                  </a:lnTo>
                  <a:lnTo>
                    <a:pt x="1334" y="1588"/>
                  </a:lnTo>
                  <a:lnTo>
                    <a:pt x="1335" y="1584"/>
                  </a:lnTo>
                  <a:lnTo>
                    <a:pt x="1337" y="1579"/>
                  </a:lnTo>
                  <a:close/>
                  <a:moveTo>
                    <a:pt x="1964" y="1558"/>
                  </a:moveTo>
                  <a:lnTo>
                    <a:pt x="1972" y="1567"/>
                  </a:lnTo>
                  <a:lnTo>
                    <a:pt x="1978" y="1577"/>
                  </a:lnTo>
                  <a:lnTo>
                    <a:pt x="1978" y="1593"/>
                  </a:lnTo>
                  <a:lnTo>
                    <a:pt x="1979" y="1597"/>
                  </a:lnTo>
                  <a:lnTo>
                    <a:pt x="1981" y="1597"/>
                  </a:lnTo>
                  <a:lnTo>
                    <a:pt x="1981" y="1598"/>
                  </a:lnTo>
                  <a:lnTo>
                    <a:pt x="1981" y="1598"/>
                  </a:lnTo>
                  <a:lnTo>
                    <a:pt x="1979" y="1598"/>
                  </a:lnTo>
                  <a:lnTo>
                    <a:pt x="1978" y="1602"/>
                  </a:lnTo>
                  <a:lnTo>
                    <a:pt x="1978" y="1605"/>
                  </a:lnTo>
                  <a:lnTo>
                    <a:pt x="1976" y="1605"/>
                  </a:lnTo>
                  <a:lnTo>
                    <a:pt x="1976" y="1607"/>
                  </a:lnTo>
                  <a:lnTo>
                    <a:pt x="1976" y="1607"/>
                  </a:lnTo>
                  <a:lnTo>
                    <a:pt x="1976" y="1607"/>
                  </a:lnTo>
                  <a:lnTo>
                    <a:pt x="1974" y="1607"/>
                  </a:lnTo>
                  <a:lnTo>
                    <a:pt x="1971" y="1609"/>
                  </a:lnTo>
                  <a:lnTo>
                    <a:pt x="1969" y="1605"/>
                  </a:lnTo>
                  <a:lnTo>
                    <a:pt x="1969" y="1604"/>
                  </a:lnTo>
                  <a:lnTo>
                    <a:pt x="1969" y="1604"/>
                  </a:lnTo>
                  <a:lnTo>
                    <a:pt x="1969" y="1604"/>
                  </a:lnTo>
                  <a:lnTo>
                    <a:pt x="1967" y="1604"/>
                  </a:lnTo>
                  <a:lnTo>
                    <a:pt x="1965" y="1604"/>
                  </a:lnTo>
                  <a:lnTo>
                    <a:pt x="1964" y="1602"/>
                  </a:lnTo>
                  <a:lnTo>
                    <a:pt x="1964" y="1605"/>
                  </a:lnTo>
                  <a:lnTo>
                    <a:pt x="1965" y="1607"/>
                  </a:lnTo>
                  <a:lnTo>
                    <a:pt x="1967" y="1609"/>
                  </a:lnTo>
                  <a:lnTo>
                    <a:pt x="1969" y="1611"/>
                  </a:lnTo>
                  <a:lnTo>
                    <a:pt x="1969" y="1611"/>
                  </a:lnTo>
                  <a:lnTo>
                    <a:pt x="1967" y="1612"/>
                  </a:lnTo>
                  <a:lnTo>
                    <a:pt x="1967" y="1614"/>
                  </a:lnTo>
                  <a:lnTo>
                    <a:pt x="1967" y="1616"/>
                  </a:lnTo>
                  <a:lnTo>
                    <a:pt x="1967" y="1621"/>
                  </a:lnTo>
                  <a:lnTo>
                    <a:pt x="1958" y="1621"/>
                  </a:lnTo>
                  <a:lnTo>
                    <a:pt x="1958" y="1616"/>
                  </a:lnTo>
                  <a:lnTo>
                    <a:pt x="1953" y="1614"/>
                  </a:lnTo>
                  <a:lnTo>
                    <a:pt x="1948" y="1611"/>
                  </a:lnTo>
                  <a:lnTo>
                    <a:pt x="1946" y="1607"/>
                  </a:lnTo>
                  <a:lnTo>
                    <a:pt x="1944" y="1602"/>
                  </a:lnTo>
                  <a:lnTo>
                    <a:pt x="1943" y="1597"/>
                  </a:lnTo>
                  <a:lnTo>
                    <a:pt x="1939" y="1590"/>
                  </a:lnTo>
                  <a:lnTo>
                    <a:pt x="1934" y="1593"/>
                  </a:lnTo>
                  <a:lnTo>
                    <a:pt x="1927" y="1597"/>
                  </a:lnTo>
                  <a:lnTo>
                    <a:pt x="1920" y="1598"/>
                  </a:lnTo>
                  <a:lnTo>
                    <a:pt x="1913" y="1602"/>
                  </a:lnTo>
                  <a:lnTo>
                    <a:pt x="1913" y="1593"/>
                  </a:lnTo>
                  <a:lnTo>
                    <a:pt x="1915" y="1591"/>
                  </a:lnTo>
                  <a:lnTo>
                    <a:pt x="1915" y="1591"/>
                  </a:lnTo>
                  <a:lnTo>
                    <a:pt x="1915" y="1590"/>
                  </a:lnTo>
                  <a:lnTo>
                    <a:pt x="1916" y="1590"/>
                  </a:lnTo>
                  <a:lnTo>
                    <a:pt x="1916" y="1586"/>
                  </a:lnTo>
                  <a:lnTo>
                    <a:pt x="1930" y="1581"/>
                  </a:lnTo>
                  <a:lnTo>
                    <a:pt x="1943" y="1577"/>
                  </a:lnTo>
                  <a:lnTo>
                    <a:pt x="1955" y="1570"/>
                  </a:lnTo>
                  <a:lnTo>
                    <a:pt x="1964" y="1558"/>
                  </a:lnTo>
                  <a:close/>
                  <a:moveTo>
                    <a:pt x="1878" y="1539"/>
                  </a:moveTo>
                  <a:lnTo>
                    <a:pt x="1882" y="1543"/>
                  </a:lnTo>
                  <a:lnTo>
                    <a:pt x="1883" y="1543"/>
                  </a:lnTo>
                  <a:lnTo>
                    <a:pt x="1885" y="1543"/>
                  </a:lnTo>
                  <a:lnTo>
                    <a:pt x="1885" y="1544"/>
                  </a:lnTo>
                  <a:lnTo>
                    <a:pt x="1885" y="1544"/>
                  </a:lnTo>
                  <a:lnTo>
                    <a:pt x="1885" y="1548"/>
                  </a:lnTo>
                  <a:lnTo>
                    <a:pt x="1887" y="1551"/>
                  </a:lnTo>
                  <a:lnTo>
                    <a:pt x="1876" y="1560"/>
                  </a:lnTo>
                  <a:lnTo>
                    <a:pt x="1869" y="1569"/>
                  </a:lnTo>
                  <a:lnTo>
                    <a:pt x="1861" y="1576"/>
                  </a:lnTo>
                  <a:lnTo>
                    <a:pt x="1848" y="1583"/>
                  </a:lnTo>
                  <a:lnTo>
                    <a:pt x="1848" y="1579"/>
                  </a:lnTo>
                  <a:lnTo>
                    <a:pt x="1859" y="1567"/>
                  </a:lnTo>
                  <a:lnTo>
                    <a:pt x="1871" y="1555"/>
                  </a:lnTo>
                  <a:lnTo>
                    <a:pt x="1878" y="1539"/>
                  </a:lnTo>
                  <a:close/>
                  <a:moveTo>
                    <a:pt x="1920" y="1436"/>
                  </a:moveTo>
                  <a:lnTo>
                    <a:pt x="1920" y="1454"/>
                  </a:lnTo>
                  <a:lnTo>
                    <a:pt x="1918" y="1466"/>
                  </a:lnTo>
                  <a:lnTo>
                    <a:pt x="1915" y="1476"/>
                  </a:lnTo>
                  <a:lnTo>
                    <a:pt x="1913" y="1494"/>
                  </a:lnTo>
                  <a:lnTo>
                    <a:pt x="1916" y="1494"/>
                  </a:lnTo>
                  <a:lnTo>
                    <a:pt x="1916" y="1497"/>
                  </a:lnTo>
                  <a:lnTo>
                    <a:pt x="1923" y="1497"/>
                  </a:lnTo>
                  <a:lnTo>
                    <a:pt x="1927" y="1497"/>
                  </a:lnTo>
                  <a:lnTo>
                    <a:pt x="1930" y="1497"/>
                  </a:lnTo>
                  <a:lnTo>
                    <a:pt x="1934" y="1499"/>
                  </a:lnTo>
                  <a:lnTo>
                    <a:pt x="1937" y="1501"/>
                  </a:lnTo>
                  <a:lnTo>
                    <a:pt x="1944" y="1502"/>
                  </a:lnTo>
                  <a:lnTo>
                    <a:pt x="1948" y="1515"/>
                  </a:lnTo>
                  <a:lnTo>
                    <a:pt x="1955" y="1523"/>
                  </a:lnTo>
                  <a:lnTo>
                    <a:pt x="1964" y="1532"/>
                  </a:lnTo>
                  <a:lnTo>
                    <a:pt x="1971" y="1544"/>
                  </a:lnTo>
                  <a:lnTo>
                    <a:pt x="1965" y="1546"/>
                  </a:lnTo>
                  <a:lnTo>
                    <a:pt x="1962" y="1548"/>
                  </a:lnTo>
                  <a:lnTo>
                    <a:pt x="1960" y="1548"/>
                  </a:lnTo>
                  <a:lnTo>
                    <a:pt x="1960" y="1550"/>
                  </a:lnTo>
                  <a:lnTo>
                    <a:pt x="1960" y="1551"/>
                  </a:lnTo>
                  <a:lnTo>
                    <a:pt x="1960" y="1551"/>
                  </a:lnTo>
                  <a:lnTo>
                    <a:pt x="1960" y="1553"/>
                  </a:lnTo>
                  <a:lnTo>
                    <a:pt x="1957" y="1553"/>
                  </a:lnTo>
                  <a:lnTo>
                    <a:pt x="1951" y="1555"/>
                  </a:lnTo>
                  <a:lnTo>
                    <a:pt x="1950" y="1551"/>
                  </a:lnTo>
                  <a:lnTo>
                    <a:pt x="1950" y="1551"/>
                  </a:lnTo>
                  <a:lnTo>
                    <a:pt x="1950" y="1550"/>
                  </a:lnTo>
                  <a:lnTo>
                    <a:pt x="1950" y="1550"/>
                  </a:lnTo>
                  <a:lnTo>
                    <a:pt x="1948" y="1550"/>
                  </a:lnTo>
                  <a:lnTo>
                    <a:pt x="1946" y="1550"/>
                  </a:lnTo>
                  <a:lnTo>
                    <a:pt x="1944" y="1548"/>
                  </a:lnTo>
                  <a:lnTo>
                    <a:pt x="1941" y="1555"/>
                  </a:lnTo>
                  <a:lnTo>
                    <a:pt x="1939" y="1560"/>
                  </a:lnTo>
                  <a:lnTo>
                    <a:pt x="1936" y="1565"/>
                  </a:lnTo>
                  <a:lnTo>
                    <a:pt x="1930" y="1567"/>
                  </a:lnTo>
                  <a:lnTo>
                    <a:pt x="1925" y="1570"/>
                  </a:lnTo>
                  <a:lnTo>
                    <a:pt x="1925" y="1567"/>
                  </a:lnTo>
                  <a:lnTo>
                    <a:pt x="1922" y="1563"/>
                  </a:lnTo>
                  <a:lnTo>
                    <a:pt x="1922" y="1560"/>
                  </a:lnTo>
                  <a:lnTo>
                    <a:pt x="1922" y="1558"/>
                  </a:lnTo>
                  <a:lnTo>
                    <a:pt x="1922" y="1557"/>
                  </a:lnTo>
                  <a:lnTo>
                    <a:pt x="1922" y="1557"/>
                  </a:lnTo>
                  <a:lnTo>
                    <a:pt x="1922" y="1555"/>
                  </a:lnTo>
                  <a:lnTo>
                    <a:pt x="1920" y="1553"/>
                  </a:lnTo>
                  <a:lnTo>
                    <a:pt x="1918" y="1553"/>
                  </a:lnTo>
                  <a:lnTo>
                    <a:pt x="1913" y="1551"/>
                  </a:lnTo>
                  <a:lnTo>
                    <a:pt x="1913" y="1546"/>
                  </a:lnTo>
                  <a:lnTo>
                    <a:pt x="1913" y="1541"/>
                  </a:lnTo>
                  <a:lnTo>
                    <a:pt x="1915" y="1537"/>
                  </a:lnTo>
                  <a:lnTo>
                    <a:pt x="1915" y="1536"/>
                  </a:lnTo>
                  <a:lnTo>
                    <a:pt x="1916" y="1534"/>
                  </a:lnTo>
                  <a:lnTo>
                    <a:pt x="1920" y="1534"/>
                  </a:lnTo>
                  <a:lnTo>
                    <a:pt x="1925" y="1532"/>
                  </a:lnTo>
                  <a:lnTo>
                    <a:pt x="1932" y="1532"/>
                  </a:lnTo>
                  <a:lnTo>
                    <a:pt x="1932" y="1544"/>
                  </a:lnTo>
                  <a:lnTo>
                    <a:pt x="1944" y="1544"/>
                  </a:lnTo>
                  <a:lnTo>
                    <a:pt x="1944" y="1541"/>
                  </a:lnTo>
                  <a:lnTo>
                    <a:pt x="1946" y="1537"/>
                  </a:lnTo>
                  <a:lnTo>
                    <a:pt x="1948" y="1536"/>
                  </a:lnTo>
                  <a:lnTo>
                    <a:pt x="1948" y="1534"/>
                  </a:lnTo>
                  <a:lnTo>
                    <a:pt x="1950" y="1532"/>
                  </a:lnTo>
                  <a:lnTo>
                    <a:pt x="1951" y="1529"/>
                  </a:lnTo>
                  <a:lnTo>
                    <a:pt x="1948" y="1529"/>
                  </a:lnTo>
                  <a:lnTo>
                    <a:pt x="1930" y="1515"/>
                  </a:lnTo>
                  <a:lnTo>
                    <a:pt x="1910" y="1506"/>
                  </a:lnTo>
                  <a:lnTo>
                    <a:pt x="1910" y="1513"/>
                  </a:lnTo>
                  <a:lnTo>
                    <a:pt x="1908" y="1518"/>
                  </a:lnTo>
                  <a:lnTo>
                    <a:pt x="1906" y="1523"/>
                  </a:lnTo>
                  <a:lnTo>
                    <a:pt x="1906" y="1529"/>
                  </a:lnTo>
                  <a:lnTo>
                    <a:pt x="1904" y="1527"/>
                  </a:lnTo>
                  <a:lnTo>
                    <a:pt x="1903" y="1525"/>
                  </a:lnTo>
                  <a:lnTo>
                    <a:pt x="1903" y="1525"/>
                  </a:lnTo>
                  <a:lnTo>
                    <a:pt x="1903" y="1523"/>
                  </a:lnTo>
                  <a:lnTo>
                    <a:pt x="1901" y="1522"/>
                  </a:lnTo>
                  <a:lnTo>
                    <a:pt x="1896" y="1509"/>
                  </a:lnTo>
                  <a:lnTo>
                    <a:pt x="1890" y="1494"/>
                  </a:lnTo>
                  <a:lnTo>
                    <a:pt x="1889" y="1474"/>
                  </a:lnTo>
                  <a:lnTo>
                    <a:pt x="1890" y="1457"/>
                  </a:lnTo>
                  <a:lnTo>
                    <a:pt x="1897" y="1440"/>
                  </a:lnTo>
                  <a:lnTo>
                    <a:pt x="1903" y="1438"/>
                  </a:lnTo>
                  <a:lnTo>
                    <a:pt x="1908" y="1436"/>
                  </a:lnTo>
                  <a:lnTo>
                    <a:pt x="1913" y="1436"/>
                  </a:lnTo>
                  <a:lnTo>
                    <a:pt x="1920" y="1436"/>
                  </a:lnTo>
                  <a:close/>
                  <a:moveTo>
                    <a:pt x="1913" y="1337"/>
                  </a:moveTo>
                  <a:lnTo>
                    <a:pt x="1916" y="1340"/>
                  </a:lnTo>
                  <a:lnTo>
                    <a:pt x="1918" y="1344"/>
                  </a:lnTo>
                  <a:lnTo>
                    <a:pt x="1920" y="1347"/>
                  </a:lnTo>
                  <a:lnTo>
                    <a:pt x="1920" y="1352"/>
                  </a:lnTo>
                  <a:lnTo>
                    <a:pt x="1920" y="1359"/>
                  </a:lnTo>
                  <a:lnTo>
                    <a:pt x="1906" y="1394"/>
                  </a:lnTo>
                  <a:lnTo>
                    <a:pt x="1899" y="1385"/>
                  </a:lnTo>
                  <a:lnTo>
                    <a:pt x="1896" y="1377"/>
                  </a:lnTo>
                  <a:lnTo>
                    <a:pt x="1894" y="1363"/>
                  </a:lnTo>
                  <a:lnTo>
                    <a:pt x="1913" y="1337"/>
                  </a:lnTo>
                  <a:close/>
                  <a:moveTo>
                    <a:pt x="2025" y="1256"/>
                  </a:moveTo>
                  <a:lnTo>
                    <a:pt x="2028" y="1258"/>
                  </a:lnTo>
                  <a:lnTo>
                    <a:pt x="2030" y="1258"/>
                  </a:lnTo>
                  <a:lnTo>
                    <a:pt x="2030" y="1258"/>
                  </a:lnTo>
                  <a:lnTo>
                    <a:pt x="2030" y="1260"/>
                  </a:lnTo>
                  <a:lnTo>
                    <a:pt x="2030" y="1260"/>
                  </a:lnTo>
                  <a:lnTo>
                    <a:pt x="2032" y="1263"/>
                  </a:lnTo>
                  <a:lnTo>
                    <a:pt x="2032" y="1267"/>
                  </a:lnTo>
                  <a:lnTo>
                    <a:pt x="2030" y="1272"/>
                  </a:lnTo>
                  <a:lnTo>
                    <a:pt x="2026" y="1277"/>
                  </a:lnTo>
                  <a:lnTo>
                    <a:pt x="2025" y="1282"/>
                  </a:lnTo>
                  <a:lnTo>
                    <a:pt x="2016" y="1282"/>
                  </a:lnTo>
                  <a:lnTo>
                    <a:pt x="2016" y="1270"/>
                  </a:lnTo>
                  <a:lnTo>
                    <a:pt x="2019" y="1269"/>
                  </a:lnTo>
                  <a:lnTo>
                    <a:pt x="2021" y="1265"/>
                  </a:lnTo>
                  <a:lnTo>
                    <a:pt x="2023" y="1262"/>
                  </a:lnTo>
                  <a:lnTo>
                    <a:pt x="2025" y="1256"/>
                  </a:lnTo>
                  <a:close/>
                  <a:moveTo>
                    <a:pt x="1978" y="1209"/>
                  </a:moveTo>
                  <a:lnTo>
                    <a:pt x="1990" y="1209"/>
                  </a:lnTo>
                  <a:lnTo>
                    <a:pt x="1990" y="1221"/>
                  </a:lnTo>
                  <a:lnTo>
                    <a:pt x="1974" y="1221"/>
                  </a:lnTo>
                  <a:lnTo>
                    <a:pt x="1974" y="1213"/>
                  </a:lnTo>
                  <a:lnTo>
                    <a:pt x="1978" y="1213"/>
                  </a:lnTo>
                  <a:lnTo>
                    <a:pt x="1978" y="1209"/>
                  </a:lnTo>
                  <a:close/>
                  <a:moveTo>
                    <a:pt x="707" y="1176"/>
                  </a:moveTo>
                  <a:lnTo>
                    <a:pt x="716" y="1176"/>
                  </a:lnTo>
                  <a:lnTo>
                    <a:pt x="712" y="1181"/>
                  </a:lnTo>
                  <a:lnTo>
                    <a:pt x="709" y="1185"/>
                  </a:lnTo>
                  <a:lnTo>
                    <a:pt x="705" y="1188"/>
                  </a:lnTo>
                  <a:lnTo>
                    <a:pt x="702" y="1192"/>
                  </a:lnTo>
                  <a:lnTo>
                    <a:pt x="696" y="1195"/>
                  </a:lnTo>
                  <a:lnTo>
                    <a:pt x="693" y="1195"/>
                  </a:lnTo>
                  <a:lnTo>
                    <a:pt x="693" y="1197"/>
                  </a:lnTo>
                  <a:lnTo>
                    <a:pt x="691" y="1197"/>
                  </a:lnTo>
                  <a:lnTo>
                    <a:pt x="688" y="1197"/>
                  </a:lnTo>
                  <a:lnTo>
                    <a:pt x="684" y="1199"/>
                  </a:lnTo>
                  <a:lnTo>
                    <a:pt x="681" y="1186"/>
                  </a:lnTo>
                  <a:lnTo>
                    <a:pt x="688" y="1185"/>
                  </a:lnTo>
                  <a:lnTo>
                    <a:pt x="695" y="1181"/>
                  </a:lnTo>
                  <a:lnTo>
                    <a:pt x="702" y="1179"/>
                  </a:lnTo>
                  <a:lnTo>
                    <a:pt x="707" y="1176"/>
                  </a:lnTo>
                  <a:close/>
                  <a:moveTo>
                    <a:pt x="562" y="1171"/>
                  </a:moveTo>
                  <a:lnTo>
                    <a:pt x="571" y="1174"/>
                  </a:lnTo>
                  <a:lnTo>
                    <a:pt x="581" y="1178"/>
                  </a:lnTo>
                  <a:lnTo>
                    <a:pt x="593" y="1181"/>
                  </a:lnTo>
                  <a:lnTo>
                    <a:pt x="600" y="1186"/>
                  </a:lnTo>
                  <a:lnTo>
                    <a:pt x="572" y="1186"/>
                  </a:lnTo>
                  <a:lnTo>
                    <a:pt x="569" y="1185"/>
                  </a:lnTo>
                  <a:lnTo>
                    <a:pt x="567" y="1185"/>
                  </a:lnTo>
                  <a:lnTo>
                    <a:pt x="564" y="1183"/>
                  </a:lnTo>
                  <a:lnTo>
                    <a:pt x="557" y="1183"/>
                  </a:lnTo>
                  <a:lnTo>
                    <a:pt x="557" y="1179"/>
                  </a:lnTo>
                  <a:lnTo>
                    <a:pt x="559" y="1178"/>
                  </a:lnTo>
                  <a:lnTo>
                    <a:pt x="560" y="1176"/>
                  </a:lnTo>
                  <a:lnTo>
                    <a:pt x="560" y="1176"/>
                  </a:lnTo>
                  <a:lnTo>
                    <a:pt x="560" y="1174"/>
                  </a:lnTo>
                  <a:lnTo>
                    <a:pt x="562" y="1171"/>
                  </a:lnTo>
                  <a:close/>
                  <a:moveTo>
                    <a:pt x="250" y="1103"/>
                  </a:moveTo>
                  <a:lnTo>
                    <a:pt x="274" y="1103"/>
                  </a:lnTo>
                  <a:lnTo>
                    <a:pt x="274" y="1106"/>
                  </a:lnTo>
                  <a:lnTo>
                    <a:pt x="269" y="1108"/>
                  </a:lnTo>
                  <a:lnTo>
                    <a:pt x="267" y="1110"/>
                  </a:lnTo>
                  <a:lnTo>
                    <a:pt x="264" y="1111"/>
                  </a:lnTo>
                  <a:lnTo>
                    <a:pt x="260" y="1113"/>
                  </a:lnTo>
                  <a:lnTo>
                    <a:pt x="255" y="1113"/>
                  </a:lnTo>
                  <a:lnTo>
                    <a:pt x="250" y="1103"/>
                  </a:lnTo>
                  <a:close/>
                  <a:moveTo>
                    <a:pt x="620" y="1083"/>
                  </a:moveTo>
                  <a:lnTo>
                    <a:pt x="618" y="1085"/>
                  </a:lnTo>
                  <a:lnTo>
                    <a:pt x="616" y="1087"/>
                  </a:lnTo>
                  <a:lnTo>
                    <a:pt x="614" y="1087"/>
                  </a:lnTo>
                  <a:lnTo>
                    <a:pt x="614" y="1089"/>
                  </a:lnTo>
                  <a:lnTo>
                    <a:pt x="613" y="1090"/>
                  </a:lnTo>
                  <a:lnTo>
                    <a:pt x="611" y="1094"/>
                  </a:lnTo>
                  <a:lnTo>
                    <a:pt x="614" y="1094"/>
                  </a:lnTo>
                  <a:lnTo>
                    <a:pt x="620" y="1092"/>
                  </a:lnTo>
                  <a:lnTo>
                    <a:pt x="623" y="1090"/>
                  </a:lnTo>
                  <a:lnTo>
                    <a:pt x="627" y="1089"/>
                  </a:lnTo>
                  <a:lnTo>
                    <a:pt x="630" y="1087"/>
                  </a:lnTo>
                  <a:lnTo>
                    <a:pt x="634" y="1083"/>
                  </a:lnTo>
                  <a:lnTo>
                    <a:pt x="620" y="1083"/>
                  </a:lnTo>
                  <a:close/>
                  <a:moveTo>
                    <a:pt x="370" y="1083"/>
                  </a:moveTo>
                  <a:lnTo>
                    <a:pt x="372" y="1099"/>
                  </a:lnTo>
                  <a:lnTo>
                    <a:pt x="374" y="1118"/>
                  </a:lnTo>
                  <a:lnTo>
                    <a:pt x="365" y="1118"/>
                  </a:lnTo>
                  <a:lnTo>
                    <a:pt x="363" y="1120"/>
                  </a:lnTo>
                  <a:lnTo>
                    <a:pt x="360" y="1120"/>
                  </a:lnTo>
                  <a:lnTo>
                    <a:pt x="356" y="1120"/>
                  </a:lnTo>
                  <a:lnTo>
                    <a:pt x="351" y="1122"/>
                  </a:lnTo>
                  <a:lnTo>
                    <a:pt x="349" y="1108"/>
                  </a:lnTo>
                  <a:lnTo>
                    <a:pt x="349" y="1094"/>
                  </a:lnTo>
                  <a:lnTo>
                    <a:pt x="351" y="1087"/>
                  </a:lnTo>
                  <a:lnTo>
                    <a:pt x="354" y="1085"/>
                  </a:lnTo>
                  <a:lnTo>
                    <a:pt x="358" y="1083"/>
                  </a:lnTo>
                  <a:lnTo>
                    <a:pt x="363" y="1083"/>
                  </a:lnTo>
                  <a:lnTo>
                    <a:pt x="370" y="1083"/>
                  </a:lnTo>
                  <a:close/>
                  <a:moveTo>
                    <a:pt x="361" y="1049"/>
                  </a:moveTo>
                  <a:lnTo>
                    <a:pt x="370" y="1049"/>
                  </a:lnTo>
                  <a:lnTo>
                    <a:pt x="368" y="1056"/>
                  </a:lnTo>
                  <a:lnTo>
                    <a:pt x="368" y="1061"/>
                  </a:lnTo>
                  <a:lnTo>
                    <a:pt x="368" y="1066"/>
                  </a:lnTo>
                  <a:lnTo>
                    <a:pt x="367" y="1070"/>
                  </a:lnTo>
                  <a:lnTo>
                    <a:pt x="365" y="1075"/>
                  </a:lnTo>
                  <a:lnTo>
                    <a:pt x="358" y="1075"/>
                  </a:lnTo>
                  <a:lnTo>
                    <a:pt x="358" y="1068"/>
                  </a:lnTo>
                  <a:lnTo>
                    <a:pt x="360" y="1061"/>
                  </a:lnTo>
                  <a:lnTo>
                    <a:pt x="360" y="1054"/>
                  </a:lnTo>
                  <a:lnTo>
                    <a:pt x="361" y="1049"/>
                  </a:lnTo>
                  <a:close/>
                  <a:moveTo>
                    <a:pt x="2201" y="1001"/>
                  </a:moveTo>
                  <a:lnTo>
                    <a:pt x="2210" y="1014"/>
                  </a:lnTo>
                  <a:lnTo>
                    <a:pt x="2218" y="1021"/>
                  </a:lnTo>
                  <a:lnTo>
                    <a:pt x="2229" y="1024"/>
                  </a:lnTo>
                  <a:lnTo>
                    <a:pt x="2236" y="1028"/>
                  </a:lnTo>
                  <a:lnTo>
                    <a:pt x="2243" y="1033"/>
                  </a:lnTo>
                  <a:lnTo>
                    <a:pt x="2245" y="1036"/>
                  </a:lnTo>
                  <a:lnTo>
                    <a:pt x="2246" y="1040"/>
                  </a:lnTo>
                  <a:lnTo>
                    <a:pt x="2246" y="1043"/>
                  </a:lnTo>
                  <a:lnTo>
                    <a:pt x="2246" y="1049"/>
                  </a:lnTo>
                  <a:lnTo>
                    <a:pt x="2234" y="1052"/>
                  </a:lnTo>
                  <a:lnTo>
                    <a:pt x="2225" y="1059"/>
                  </a:lnTo>
                  <a:lnTo>
                    <a:pt x="2218" y="1066"/>
                  </a:lnTo>
                  <a:lnTo>
                    <a:pt x="2208" y="1071"/>
                  </a:lnTo>
                  <a:lnTo>
                    <a:pt x="2204" y="1066"/>
                  </a:lnTo>
                  <a:lnTo>
                    <a:pt x="2201" y="1064"/>
                  </a:lnTo>
                  <a:lnTo>
                    <a:pt x="2198" y="1063"/>
                  </a:lnTo>
                  <a:lnTo>
                    <a:pt x="2194" y="1064"/>
                  </a:lnTo>
                  <a:lnTo>
                    <a:pt x="2191" y="1066"/>
                  </a:lnTo>
                  <a:lnTo>
                    <a:pt x="2189" y="1070"/>
                  </a:lnTo>
                  <a:lnTo>
                    <a:pt x="2185" y="1071"/>
                  </a:lnTo>
                  <a:lnTo>
                    <a:pt x="2191" y="1092"/>
                  </a:lnTo>
                  <a:lnTo>
                    <a:pt x="2192" y="1108"/>
                  </a:lnTo>
                  <a:lnTo>
                    <a:pt x="2192" y="1120"/>
                  </a:lnTo>
                  <a:lnTo>
                    <a:pt x="2191" y="1132"/>
                  </a:lnTo>
                  <a:lnTo>
                    <a:pt x="2187" y="1145"/>
                  </a:lnTo>
                  <a:lnTo>
                    <a:pt x="2184" y="1162"/>
                  </a:lnTo>
                  <a:lnTo>
                    <a:pt x="2182" y="1183"/>
                  </a:lnTo>
                  <a:lnTo>
                    <a:pt x="2159" y="1195"/>
                  </a:lnTo>
                  <a:lnTo>
                    <a:pt x="2133" y="1207"/>
                  </a:lnTo>
                  <a:lnTo>
                    <a:pt x="2108" y="1218"/>
                  </a:lnTo>
                  <a:lnTo>
                    <a:pt x="2103" y="1209"/>
                  </a:lnTo>
                  <a:lnTo>
                    <a:pt x="2098" y="1202"/>
                  </a:lnTo>
                  <a:lnTo>
                    <a:pt x="2096" y="1209"/>
                  </a:lnTo>
                  <a:lnTo>
                    <a:pt x="2096" y="1213"/>
                  </a:lnTo>
                  <a:lnTo>
                    <a:pt x="2095" y="1218"/>
                  </a:lnTo>
                  <a:lnTo>
                    <a:pt x="2093" y="1221"/>
                  </a:lnTo>
                  <a:lnTo>
                    <a:pt x="2088" y="1221"/>
                  </a:lnTo>
                  <a:lnTo>
                    <a:pt x="2084" y="1221"/>
                  </a:lnTo>
                  <a:lnTo>
                    <a:pt x="2082" y="1223"/>
                  </a:lnTo>
                  <a:lnTo>
                    <a:pt x="2081" y="1223"/>
                  </a:lnTo>
                  <a:lnTo>
                    <a:pt x="2079" y="1225"/>
                  </a:lnTo>
                  <a:lnTo>
                    <a:pt x="2077" y="1227"/>
                  </a:lnTo>
                  <a:lnTo>
                    <a:pt x="2072" y="1227"/>
                  </a:lnTo>
                  <a:lnTo>
                    <a:pt x="2067" y="1228"/>
                  </a:lnTo>
                  <a:lnTo>
                    <a:pt x="2065" y="1225"/>
                  </a:lnTo>
                  <a:lnTo>
                    <a:pt x="2065" y="1220"/>
                  </a:lnTo>
                  <a:lnTo>
                    <a:pt x="2065" y="1218"/>
                  </a:lnTo>
                  <a:lnTo>
                    <a:pt x="2065" y="1214"/>
                  </a:lnTo>
                  <a:lnTo>
                    <a:pt x="2065" y="1213"/>
                  </a:lnTo>
                  <a:lnTo>
                    <a:pt x="2061" y="1213"/>
                  </a:lnTo>
                  <a:lnTo>
                    <a:pt x="2058" y="1211"/>
                  </a:lnTo>
                  <a:lnTo>
                    <a:pt x="2051" y="1209"/>
                  </a:lnTo>
                  <a:lnTo>
                    <a:pt x="2051" y="1213"/>
                  </a:lnTo>
                  <a:lnTo>
                    <a:pt x="2054" y="1218"/>
                  </a:lnTo>
                  <a:lnTo>
                    <a:pt x="2058" y="1220"/>
                  </a:lnTo>
                  <a:lnTo>
                    <a:pt x="2058" y="1223"/>
                  </a:lnTo>
                  <a:lnTo>
                    <a:pt x="2058" y="1228"/>
                  </a:lnTo>
                  <a:lnTo>
                    <a:pt x="2060" y="1237"/>
                  </a:lnTo>
                  <a:lnTo>
                    <a:pt x="2054" y="1242"/>
                  </a:lnTo>
                  <a:lnTo>
                    <a:pt x="2051" y="1249"/>
                  </a:lnTo>
                  <a:lnTo>
                    <a:pt x="2047" y="1256"/>
                  </a:lnTo>
                  <a:lnTo>
                    <a:pt x="2035" y="1256"/>
                  </a:lnTo>
                  <a:lnTo>
                    <a:pt x="2033" y="1242"/>
                  </a:lnTo>
                  <a:lnTo>
                    <a:pt x="2032" y="1235"/>
                  </a:lnTo>
                  <a:lnTo>
                    <a:pt x="2028" y="1228"/>
                  </a:lnTo>
                  <a:lnTo>
                    <a:pt x="2025" y="1218"/>
                  </a:lnTo>
                  <a:lnTo>
                    <a:pt x="2035" y="1218"/>
                  </a:lnTo>
                  <a:lnTo>
                    <a:pt x="2047" y="1202"/>
                  </a:lnTo>
                  <a:lnTo>
                    <a:pt x="2063" y="1188"/>
                  </a:lnTo>
                  <a:lnTo>
                    <a:pt x="2082" y="1179"/>
                  </a:lnTo>
                  <a:lnTo>
                    <a:pt x="2089" y="1178"/>
                  </a:lnTo>
                  <a:lnTo>
                    <a:pt x="2096" y="1178"/>
                  </a:lnTo>
                  <a:lnTo>
                    <a:pt x="2102" y="1179"/>
                  </a:lnTo>
                  <a:lnTo>
                    <a:pt x="2105" y="1179"/>
                  </a:lnTo>
                  <a:lnTo>
                    <a:pt x="2108" y="1179"/>
                  </a:lnTo>
                  <a:lnTo>
                    <a:pt x="2112" y="1174"/>
                  </a:lnTo>
                  <a:lnTo>
                    <a:pt x="2115" y="1169"/>
                  </a:lnTo>
                  <a:lnTo>
                    <a:pt x="2117" y="1164"/>
                  </a:lnTo>
                  <a:lnTo>
                    <a:pt x="2119" y="1160"/>
                  </a:lnTo>
                  <a:lnTo>
                    <a:pt x="2122" y="1155"/>
                  </a:lnTo>
                  <a:lnTo>
                    <a:pt x="2128" y="1152"/>
                  </a:lnTo>
                  <a:lnTo>
                    <a:pt x="2129" y="1155"/>
                  </a:lnTo>
                  <a:lnTo>
                    <a:pt x="2131" y="1157"/>
                  </a:lnTo>
                  <a:lnTo>
                    <a:pt x="2133" y="1157"/>
                  </a:lnTo>
                  <a:lnTo>
                    <a:pt x="2133" y="1157"/>
                  </a:lnTo>
                  <a:lnTo>
                    <a:pt x="2135" y="1157"/>
                  </a:lnTo>
                  <a:lnTo>
                    <a:pt x="2136" y="1155"/>
                  </a:lnTo>
                  <a:lnTo>
                    <a:pt x="2150" y="1143"/>
                  </a:lnTo>
                  <a:lnTo>
                    <a:pt x="2159" y="1132"/>
                  </a:lnTo>
                  <a:lnTo>
                    <a:pt x="2163" y="1120"/>
                  </a:lnTo>
                  <a:lnTo>
                    <a:pt x="2166" y="1106"/>
                  </a:lnTo>
                  <a:lnTo>
                    <a:pt x="2171" y="1094"/>
                  </a:lnTo>
                  <a:lnTo>
                    <a:pt x="2182" y="1078"/>
                  </a:lnTo>
                  <a:lnTo>
                    <a:pt x="2175" y="1078"/>
                  </a:lnTo>
                  <a:lnTo>
                    <a:pt x="2170" y="1075"/>
                  </a:lnTo>
                  <a:lnTo>
                    <a:pt x="2168" y="1071"/>
                  </a:lnTo>
                  <a:lnTo>
                    <a:pt x="2166" y="1068"/>
                  </a:lnTo>
                  <a:lnTo>
                    <a:pt x="2166" y="1061"/>
                  </a:lnTo>
                  <a:lnTo>
                    <a:pt x="2166" y="1052"/>
                  </a:lnTo>
                  <a:lnTo>
                    <a:pt x="2168" y="1050"/>
                  </a:lnTo>
                  <a:lnTo>
                    <a:pt x="2168" y="1050"/>
                  </a:lnTo>
                  <a:lnTo>
                    <a:pt x="2170" y="1049"/>
                  </a:lnTo>
                  <a:lnTo>
                    <a:pt x="2170" y="1047"/>
                  </a:lnTo>
                  <a:lnTo>
                    <a:pt x="2170" y="1045"/>
                  </a:lnTo>
                  <a:lnTo>
                    <a:pt x="2177" y="1043"/>
                  </a:lnTo>
                  <a:lnTo>
                    <a:pt x="2182" y="1043"/>
                  </a:lnTo>
                  <a:lnTo>
                    <a:pt x="2185" y="1042"/>
                  </a:lnTo>
                  <a:lnTo>
                    <a:pt x="2189" y="1042"/>
                  </a:lnTo>
                  <a:lnTo>
                    <a:pt x="2189" y="1024"/>
                  </a:lnTo>
                  <a:lnTo>
                    <a:pt x="2192" y="1010"/>
                  </a:lnTo>
                  <a:lnTo>
                    <a:pt x="2201" y="1001"/>
                  </a:lnTo>
                  <a:close/>
                  <a:moveTo>
                    <a:pt x="422" y="998"/>
                  </a:moveTo>
                  <a:lnTo>
                    <a:pt x="421" y="1000"/>
                  </a:lnTo>
                  <a:lnTo>
                    <a:pt x="419" y="1000"/>
                  </a:lnTo>
                  <a:lnTo>
                    <a:pt x="417" y="1000"/>
                  </a:lnTo>
                  <a:lnTo>
                    <a:pt x="417" y="1001"/>
                  </a:lnTo>
                  <a:lnTo>
                    <a:pt x="415" y="1001"/>
                  </a:lnTo>
                  <a:lnTo>
                    <a:pt x="412" y="1005"/>
                  </a:lnTo>
                  <a:lnTo>
                    <a:pt x="408" y="1007"/>
                  </a:lnTo>
                  <a:lnTo>
                    <a:pt x="408" y="1008"/>
                  </a:lnTo>
                  <a:lnTo>
                    <a:pt x="408" y="1012"/>
                  </a:lnTo>
                  <a:lnTo>
                    <a:pt x="408" y="1015"/>
                  </a:lnTo>
                  <a:lnTo>
                    <a:pt x="408" y="1021"/>
                  </a:lnTo>
                  <a:lnTo>
                    <a:pt x="422" y="1035"/>
                  </a:lnTo>
                  <a:lnTo>
                    <a:pt x="435" y="1050"/>
                  </a:lnTo>
                  <a:lnTo>
                    <a:pt x="447" y="1068"/>
                  </a:lnTo>
                  <a:lnTo>
                    <a:pt x="461" y="1068"/>
                  </a:lnTo>
                  <a:lnTo>
                    <a:pt x="461" y="1078"/>
                  </a:lnTo>
                  <a:lnTo>
                    <a:pt x="475" y="1083"/>
                  </a:lnTo>
                  <a:lnTo>
                    <a:pt x="485" y="1090"/>
                  </a:lnTo>
                  <a:lnTo>
                    <a:pt x="496" y="1099"/>
                  </a:lnTo>
                  <a:lnTo>
                    <a:pt x="496" y="1103"/>
                  </a:lnTo>
                  <a:lnTo>
                    <a:pt x="492" y="1103"/>
                  </a:lnTo>
                  <a:lnTo>
                    <a:pt x="489" y="1103"/>
                  </a:lnTo>
                  <a:lnTo>
                    <a:pt x="485" y="1103"/>
                  </a:lnTo>
                  <a:lnTo>
                    <a:pt x="483" y="1103"/>
                  </a:lnTo>
                  <a:lnTo>
                    <a:pt x="480" y="1101"/>
                  </a:lnTo>
                  <a:lnTo>
                    <a:pt x="475" y="1099"/>
                  </a:lnTo>
                  <a:lnTo>
                    <a:pt x="470" y="1099"/>
                  </a:lnTo>
                  <a:lnTo>
                    <a:pt x="470" y="1104"/>
                  </a:lnTo>
                  <a:lnTo>
                    <a:pt x="471" y="1108"/>
                  </a:lnTo>
                  <a:lnTo>
                    <a:pt x="473" y="1111"/>
                  </a:lnTo>
                  <a:lnTo>
                    <a:pt x="473" y="1113"/>
                  </a:lnTo>
                  <a:lnTo>
                    <a:pt x="475" y="1117"/>
                  </a:lnTo>
                  <a:lnTo>
                    <a:pt x="476" y="1122"/>
                  </a:lnTo>
                  <a:lnTo>
                    <a:pt x="471" y="1125"/>
                  </a:lnTo>
                  <a:lnTo>
                    <a:pt x="468" y="1129"/>
                  </a:lnTo>
                  <a:lnTo>
                    <a:pt x="464" y="1134"/>
                  </a:lnTo>
                  <a:lnTo>
                    <a:pt x="461" y="1141"/>
                  </a:lnTo>
                  <a:lnTo>
                    <a:pt x="450" y="1141"/>
                  </a:lnTo>
                  <a:lnTo>
                    <a:pt x="450" y="1164"/>
                  </a:lnTo>
                  <a:lnTo>
                    <a:pt x="442" y="1164"/>
                  </a:lnTo>
                  <a:lnTo>
                    <a:pt x="433" y="1157"/>
                  </a:lnTo>
                  <a:lnTo>
                    <a:pt x="422" y="1153"/>
                  </a:lnTo>
                  <a:lnTo>
                    <a:pt x="414" y="1148"/>
                  </a:lnTo>
                  <a:lnTo>
                    <a:pt x="408" y="1136"/>
                  </a:lnTo>
                  <a:lnTo>
                    <a:pt x="422" y="1138"/>
                  </a:lnTo>
                  <a:lnTo>
                    <a:pt x="436" y="1136"/>
                  </a:lnTo>
                  <a:lnTo>
                    <a:pt x="447" y="1132"/>
                  </a:lnTo>
                  <a:lnTo>
                    <a:pt x="454" y="1125"/>
                  </a:lnTo>
                  <a:lnTo>
                    <a:pt x="456" y="1124"/>
                  </a:lnTo>
                  <a:lnTo>
                    <a:pt x="456" y="1122"/>
                  </a:lnTo>
                  <a:lnTo>
                    <a:pt x="457" y="1120"/>
                  </a:lnTo>
                  <a:lnTo>
                    <a:pt x="457" y="1117"/>
                  </a:lnTo>
                  <a:lnTo>
                    <a:pt x="457" y="1113"/>
                  </a:lnTo>
                  <a:lnTo>
                    <a:pt x="431" y="1094"/>
                  </a:lnTo>
                  <a:lnTo>
                    <a:pt x="403" y="1075"/>
                  </a:lnTo>
                  <a:lnTo>
                    <a:pt x="394" y="1064"/>
                  </a:lnTo>
                  <a:lnTo>
                    <a:pt x="386" y="1054"/>
                  </a:lnTo>
                  <a:lnTo>
                    <a:pt x="379" y="1042"/>
                  </a:lnTo>
                  <a:lnTo>
                    <a:pt x="368" y="1031"/>
                  </a:lnTo>
                  <a:lnTo>
                    <a:pt x="354" y="1026"/>
                  </a:lnTo>
                  <a:lnTo>
                    <a:pt x="342" y="1036"/>
                  </a:lnTo>
                  <a:lnTo>
                    <a:pt x="326" y="1045"/>
                  </a:lnTo>
                  <a:lnTo>
                    <a:pt x="307" y="1049"/>
                  </a:lnTo>
                  <a:lnTo>
                    <a:pt x="305" y="1045"/>
                  </a:lnTo>
                  <a:lnTo>
                    <a:pt x="304" y="1042"/>
                  </a:lnTo>
                  <a:lnTo>
                    <a:pt x="302" y="1040"/>
                  </a:lnTo>
                  <a:lnTo>
                    <a:pt x="298" y="1040"/>
                  </a:lnTo>
                  <a:lnTo>
                    <a:pt x="297" y="1040"/>
                  </a:lnTo>
                  <a:lnTo>
                    <a:pt x="293" y="1042"/>
                  </a:lnTo>
                  <a:lnTo>
                    <a:pt x="284" y="1049"/>
                  </a:lnTo>
                  <a:lnTo>
                    <a:pt x="281" y="1059"/>
                  </a:lnTo>
                  <a:lnTo>
                    <a:pt x="279" y="1070"/>
                  </a:lnTo>
                  <a:lnTo>
                    <a:pt x="274" y="1078"/>
                  </a:lnTo>
                  <a:lnTo>
                    <a:pt x="255" y="1078"/>
                  </a:lnTo>
                  <a:lnTo>
                    <a:pt x="248" y="1087"/>
                  </a:lnTo>
                  <a:lnTo>
                    <a:pt x="243" y="1097"/>
                  </a:lnTo>
                  <a:lnTo>
                    <a:pt x="239" y="1110"/>
                  </a:lnTo>
                  <a:lnTo>
                    <a:pt x="237" y="1111"/>
                  </a:lnTo>
                  <a:lnTo>
                    <a:pt x="237" y="1115"/>
                  </a:lnTo>
                  <a:lnTo>
                    <a:pt x="239" y="1117"/>
                  </a:lnTo>
                  <a:lnTo>
                    <a:pt x="241" y="1118"/>
                  </a:lnTo>
                  <a:lnTo>
                    <a:pt x="244" y="1122"/>
                  </a:lnTo>
                  <a:lnTo>
                    <a:pt x="246" y="1125"/>
                  </a:lnTo>
                  <a:lnTo>
                    <a:pt x="241" y="1125"/>
                  </a:lnTo>
                  <a:lnTo>
                    <a:pt x="239" y="1127"/>
                  </a:lnTo>
                  <a:lnTo>
                    <a:pt x="237" y="1127"/>
                  </a:lnTo>
                  <a:lnTo>
                    <a:pt x="236" y="1129"/>
                  </a:lnTo>
                  <a:lnTo>
                    <a:pt x="234" y="1131"/>
                  </a:lnTo>
                  <a:lnTo>
                    <a:pt x="230" y="1132"/>
                  </a:lnTo>
                  <a:lnTo>
                    <a:pt x="230" y="1136"/>
                  </a:lnTo>
                  <a:lnTo>
                    <a:pt x="230" y="1136"/>
                  </a:lnTo>
                  <a:lnTo>
                    <a:pt x="230" y="1138"/>
                  </a:lnTo>
                  <a:lnTo>
                    <a:pt x="230" y="1138"/>
                  </a:lnTo>
                  <a:lnTo>
                    <a:pt x="230" y="1139"/>
                  </a:lnTo>
                  <a:lnTo>
                    <a:pt x="230" y="1145"/>
                  </a:lnTo>
                  <a:lnTo>
                    <a:pt x="218" y="1146"/>
                  </a:lnTo>
                  <a:lnTo>
                    <a:pt x="213" y="1150"/>
                  </a:lnTo>
                  <a:lnTo>
                    <a:pt x="209" y="1153"/>
                  </a:lnTo>
                  <a:lnTo>
                    <a:pt x="206" y="1159"/>
                  </a:lnTo>
                  <a:lnTo>
                    <a:pt x="201" y="1164"/>
                  </a:lnTo>
                  <a:lnTo>
                    <a:pt x="195" y="1166"/>
                  </a:lnTo>
                  <a:lnTo>
                    <a:pt x="192" y="1166"/>
                  </a:lnTo>
                  <a:lnTo>
                    <a:pt x="187" y="1164"/>
                  </a:lnTo>
                  <a:lnTo>
                    <a:pt x="183" y="1162"/>
                  </a:lnTo>
                  <a:lnTo>
                    <a:pt x="180" y="1160"/>
                  </a:lnTo>
                  <a:lnTo>
                    <a:pt x="178" y="1160"/>
                  </a:lnTo>
                  <a:lnTo>
                    <a:pt x="175" y="1162"/>
                  </a:lnTo>
                  <a:lnTo>
                    <a:pt x="171" y="1164"/>
                  </a:lnTo>
                  <a:lnTo>
                    <a:pt x="168" y="1166"/>
                  </a:lnTo>
                  <a:lnTo>
                    <a:pt x="162" y="1167"/>
                  </a:lnTo>
                  <a:lnTo>
                    <a:pt x="162" y="1176"/>
                  </a:lnTo>
                  <a:lnTo>
                    <a:pt x="211" y="1183"/>
                  </a:lnTo>
                  <a:lnTo>
                    <a:pt x="225" y="1176"/>
                  </a:lnTo>
                  <a:lnTo>
                    <a:pt x="239" y="1167"/>
                  </a:lnTo>
                  <a:lnTo>
                    <a:pt x="250" y="1160"/>
                  </a:lnTo>
                  <a:lnTo>
                    <a:pt x="265" y="1157"/>
                  </a:lnTo>
                  <a:lnTo>
                    <a:pt x="288" y="1153"/>
                  </a:lnTo>
                  <a:lnTo>
                    <a:pt x="312" y="1152"/>
                  </a:lnTo>
                  <a:lnTo>
                    <a:pt x="339" y="1152"/>
                  </a:lnTo>
                  <a:lnTo>
                    <a:pt x="361" y="1152"/>
                  </a:lnTo>
                  <a:lnTo>
                    <a:pt x="380" y="1153"/>
                  </a:lnTo>
                  <a:lnTo>
                    <a:pt x="389" y="1155"/>
                  </a:lnTo>
                  <a:lnTo>
                    <a:pt x="393" y="1155"/>
                  </a:lnTo>
                  <a:lnTo>
                    <a:pt x="387" y="1171"/>
                  </a:lnTo>
                  <a:lnTo>
                    <a:pt x="384" y="1188"/>
                  </a:lnTo>
                  <a:lnTo>
                    <a:pt x="380" y="1206"/>
                  </a:lnTo>
                  <a:lnTo>
                    <a:pt x="386" y="1209"/>
                  </a:lnTo>
                  <a:lnTo>
                    <a:pt x="387" y="1213"/>
                  </a:lnTo>
                  <a:lnTo>
                    <a:pt x="391" y="1216"/>
                  </a:lnTo>
                  <a:lnTo>
                    <a:pt x="393" y="1218"/>
                  </a:lnTo>
                  <a:lnTo>
                    <a:pt x="396" y="1221"/>
                  </a:lnTo>
                  <a:lnTo>
                    <a:pt x="408" y="1225"/>
                  </a:lnTo>
                  <a:lnTo>
                    <a:pt x="422" y="1225"/>
                  </a:lnTo>
                  <a:lnTo>
                    <a:pt x="436" y="1227"/>
                  </a:lnTo>
                  <a:lnTo>
                    <a:pt x="450" y="1234"/>
                  </a:lnTo>
                  <a:lnTo>
                    <a:pt x="454" y="1248"/>
                  </a:lnTo>
                  <a:lnTo>
                    <a:pt x="461" y="1251"/>
                  </a:lnTo>
                  <a:lnTo>
                    <a:pt x="471" y="1255"/>
                  </a:lnTo>
                  <a:lnTo>
                    <a:pt x="485" y="1258"/>
                  </a:lnTo>
                  <a:lnTo>
                    <a:pt x="497" y="1262"/>
                  </a:lnTo>
                  <a:lnTo>
                    <a:pt x="504" y="1263"/>
                  </a:lnTo>
                  <a:lnTo>
                    <a:pt x="506" y="1253"/>
                  </a:lnTo>
                  <a:lnTo>
                    <a:pt x="510" y="1244"/>
                  </a:lnTo>
                  <a:lnTo>
                    <a:pt x="513" y="1235"/>
                  </a:lnTo>
                  <a:lnTo>
                    <a:pt x="524" y="1228"/>
                  </a:lnTo>
                  <a:lnTo>
                    <a:pt x="539" y="1225"/>
                  </a:lnTo>
                  <a:lnTo>
                    <a:pt x="553" y="1228"/>
                  </a:lnTo>
                  <a:lnTo>
                    <a:pt x="567" y="1235"/>
                  </a:lnTo>
                  <a:lnTo>
                    <a:pt x="581" y="1241"/>
                  </a:lnTo>
                  <a:lnTo>
                    <a:pt x="588" y="1242"/>
                  </a:lnTo>
                  <a:lnTo>
                    <a:pt x="602" y="1244"/>
                  </a:lnTo>
                  <a:lnTo>
                    <a:pt x="616" y="1248"/>
                  </a:lnTo>
                  <a:lnTo>
                    <a:pt x="630" y="1249"/>
                  </a:lnTo>
                  <a:lnTo>
                    <a:pt x="641" y="1251"/>
                  </a:lnTo>
                  <a:lnTo>
                    <a:pt x="646" y="1253"/>
                  </a:lnTo>
                  <a:lnTo>
                    <a:pt x="649" y="1251"/>
                  </a:lnTo>
                  <a:lnTo>
                    <a:pt x="651" y="1248"/>
                  </a:lnTo>
                  <a:lnTo>
                    <a:pt x="653" y="1246"/>
                  </a:lnTo>
                  <a:lnTo>
                    <a:pt x="656" y="1242"/>
                  </a:lnTo>
                  <a:lnTo>
                    <a:pt x="660" y="1241"/>
                  </a:lnTo>
                  <a:lnTo>
                    <a:pt x="663" y="1241"/>
                  </a:lnTo>
                  <a:lnTo>
                    <a:pt x="668" y="1241"/>
                  </a:lnTo>
                  <a:lnTo>
                    <a:pt x="681" y="1244"/>
                  </a:lnTo>
                  <a:lnTo>
                    <a:pt x="691" y="1249"/>
                  </a:lnTo>
                  <a:lnTo>
                    <a:pt x="703" y="1248"/>
                  </a:lnTo>
                  <a:lnTo>
                    <a:pt x="716" y="1244"/>
                  </a:lnTo>
                  <a:lnTo>
                    <a:pt x="717" y="1230"/>
                  </a:lnTo>
                  <a:lnTo>
                    <a:pt x="724" y="1213"/>
                  </a:lnTo>
                  <a:lnTo>
                    <a:pt x="730" y="1197"/>
                  </a:lnTo>
                  <a:lnTo>
                    <a:pt x="733" y="1183"/>
                  </a:lnTo>
                  <a:lnTo>
                    <a:pt x="730" y="1171"/>
                  </a:lnTo>
                  <a:lnTo>
                    <a:pt x="728" y="1167"/>
                  </a:lnTo>
                  <a:lnTo>
                    <a:pt x="728" y="1164"/>
                  </a:lnTo>
                  <a:lnTo>
                    <a:pt x="726" y="1162"/>
                  </a:lnTo>
                  <a:lnTo>
                    <a:pt x="724" y="1160"/>
                  </a:lnTo>
                  <a:lnTo>
                    <a:pt x="721" y="1160"/>
                  </a:lnTo>
                  <a:lnTo>
                    <a:pt x="717" y="1160"/>
                  </a:lnTo>
                  <a:lnTo>
                    <a:pt x="710" y="1160"/>
                  </a:lnTo>
                  <a:lnTo>
                    <a:pt x="702" y="1167"/>
                  </a:lnTo>
                  <a:lnTo>
                    <a:pt x="695" y="1169"/>
                  </a:lnTo>
                  <a:lnTo>
                    <a:pt x="688" y="1167"/>
                  </a:lnTo>
                  <a:lnTo>
                    <a:pt x="681" y="1164"/>
                  </a:lnTo>
                  <a:lnTo>
                    <a:pt x="672" y="1160"/>
                  </a:lnTo>
                  <a:lnTo>
                    <a:pt x="667" y="1159"/>
                  </a:lnTo>
                  <a:lnTo>
                    <a:pt x="663" y="1160"/>
                  </a:lnTo>
                  <a:lnTo>
                    <a:pt x="658" y="1162"/>
                  </a:lnTo>
                  <a:lnTo>
                    <a:pt x="656" y="1166"/>
                  </a:lnTo>
                  <a:lnTo>
                    <a:pt x="653" y="1169"/>
                  </a:lnTo>
                  <a:lnTo>
                    <a:pt x="649" y="1171"/>
                  </a:lnTo>
                  <a:lnTo>
                    <a:pt x="634" y="1167"/>
                  </a:lnTo>
                  <a:lnTo>
                    <a:pt x="618" y="1157"/>
                  </a:lnTo>
                  <a:lnTo>
                    <a:pt x="606" y="1141"/>
                  </a:lnTo>
                  <a:lnTo>
                    <a:pt x="600" y="1125"/>
                  </a:lnTo>
                  <a:lnTo>
                    <a:pt x="600" y="1122"/>
                  </a:lnTo>
                  <a:lnTo>
                    <a:pt x="600" y="1118"/>
                  </a:lnTo>
                  <a:lnTo>
                    <a:pt x="600" y="1115"/>
                  </a:lnTo>
                  <a:lnTo>
                    <a:pt x="600" y="1111"/>
                  </a:lnTo>
                  <a:lnTo>
                    <a:pt x="600" y="1108"/>
                  </a:lnTo>
                  <a:lnTo>
                    <a:pt x="602" y="1104"/>
                  </a:lnTo>
                  <a:lnTo>
                    <a:pt x="604" y="1099"/>
                  </a:lnTo>
                  <a:lnTo>
                    <a:pt x="600" y="1096"/>
                  </a:lnTo>
                  <a:lnTo>
                    <a:pt x="597" y="1094"/>
                  </a:lnTo>
                  <a:lnTo>
                    <a:pt x="595" y="1092"/>
                  </a:lnTo>
                  <a:lnTo>
                    <a:pt x="593" y="1090"/>
                  </a:lnTo>
                  <a:lnTo>
                    <a:pt x="590" y="1089"/>
                  </a:lnTo>
                  <a:lnTo>
                    <a:pt x="585" y="1087"/>
                  </a:lnTo>
                  <a:lnTo>
                    <a:pt x="583" y="1085"/>
                  </a:lnTo>
                  <a:lnTo>
                    <a:pt x="581" y="1085"/>
                  </a:lnTo>
                  <a:lnTo>
                    <a:pt x="579" y="1083"/>
                  </a:lnTo>
                  <a:lnTo>
                    <a:pt x="576" y="1083"/>
                  </a:lnTo>
                  <a:lnTo>
                    <a:pt x="572" y="1083"/>
                  </a:lnTo>
                  <a:lnTo>
                    <a:pt x="572" y="1087"/>
                  </a:lnTo>
                  <a:lnTo>
                    <a:pt x="569" y="1087"/>
                  </a:lnTo>
                  <a:lnTo>
                    <a:pt x="569" y="1092"/>
                  </a:lnTo>
                  <a:lnTo>
                    <a:pt x="571" y="1096"/>
                  </a:lnTo>
                  <a:lnTo>
                    <a:pt x="571" y="1097"/>
                  </a:lnTo>
                  <a:lnTo>
                    <a:pt x="571" y="1099"/>
                  </a:lnTo>
                  <a:lnTo>
                    <a:pt x="569" y="1101"/>
                  </a:lnTo>
                  <a:lnTo>
                    <a:pt x="567" y="1101"/>
                  </a:lnTo>
                  <a:lnTo>
                    <a:pt x="564" y="1101"/>
                  </a:lnTo>
                  <a:lnTo>
                    <a:pt x="557" y="1103"/>
                  </a:lnTo>
                  <a:lnTo>
                    <a:pt x="555" y="1099"/>
                  </a:lnTo>
                  <a:lnTo>
                    <a:pt x="553" y="1097"/>
                  </a:lnTo>
                  <a:lnTo>
                    <a:pt x="553" y="1096"/>
                  </a:lnTo>
                  <a:lnTo>
                    <a:pt x="550" y="1094"/>
                  </a:lnTo>
                  <a:lnTo>
                    <a:pt x="550" y="1099"/>
                  </a:lnTo>
                  <a:lnTo>
                    <a:pt x="559" y="1110"/>
                  </a:lnTo>
                  <a:lnTo>
                    <a:pt x="566" y="1125"/>
                  </a:lnTo>
                  <a:lnTo>
                    <a:pt x="569" y="1141"/>
                  </a:lnTo>
                  <a:lnTo>
                    <a:pt x="564" y="1145"/>
                  </a:lnTo>
                  <a:lnTo>
                    <a:pt x="560" y="1146"/>
                  </a:lnTo>
                  <a:lnTo>
                    <a:pt x="559" y="1150"/>
                  </a:lnTo>
                  <a:lnTo>
                    <a:pt x="557" y="1153"/>
                  </a:lnTo>
                  <a:lnTo>
                    <a:pt x="557" y="1155"/>
                  </a:lnTo>
                  <a:lnTo>
                    <a:pt x="555" y="1159"/>
                  </a:lnTo>
                  <a:lnTo>
                    <a:pt x="553" y="1160"/>
                  </a:lnTo>
                  <a:lnTo>
                    <a:pt x="548" y="1162"/>
                  </a:lnTo>
                  <a:lnTo>
                    <a:pt x="543" y="1164"/>
                  </a:lnTo>
                  <a:lnTo>
                    <a:pt x="541" y="1162"/>
                  </a:lnTo>
                  <a:lnTo>
                    <a:pt x="539" y="1162"/>
                  </a:lnTo>
                  <a:lnTo>
                    <a:pt x="539" y="1162"/>
                  </a:lnTo>
                  <a:lnTo>
                    <a:pt x="538" y="1160"/>
                  </a:lnTo>
                  <a:lnTo>
                    <a:pt x="534" y="1160"/>
                  </a:lnTo>
                  <a:lnTo>
                    <a:pt x="518" y="1113"/>
                  </a:lnTo>
                  <a:lnTo>
                    <a:pt x="515" y="1111"/>
                  </a:lnTo>
                  <a:lnTo>
                    <a:pt x="511" y="1108"/>
                  </a:lnTo>
                  <a:lnTo>
                    <a:pt x="506" y="1104"/>
                  </a:lnTo>
                  <a:lnTo>
                    <a:pt x="503" y="1103"/>
                  </a:lnTo>
                  <a:lnTo>
                    <a:pt x="499" y="1099"/>
                  </a:lnTo>
                  <a:lnTo>
                    <a:pt x="497" y="1089"/>
                  </a:lnTo>
                  <a:lnTo>
                    <a:pt x="499" y="1080"/>
                  </a:lnTo>
                  <a:lnTo>
                    <a:pt x="501" y="1073"/>
                  </a:lnTo>
                  <a:lnTo>
                    <a:pt x="501" y="1066"/>
                  </a:lnTo>
                  <a:lnTo>
                    <a:pt x="496" y="1061"/>
                  </a:lnTo>
                  <a:lnTo>
                    <a:pt x="483" y="1052"/>
                  </a:lnTo>
                  <a:lnTo>
                    <a:pt x="473" y="1047"/>
                  </a:lnTo>
                  <a:lnTo>
                    <a:pt x="464" y="1045"/>
                  </a:lnTo>
                  <a:lnTo>
                    <a:pt x="456" y="1040"/>
                  </a:lnTo>
                  <a:lnTo>
                    <a:pt x="449" y="1029"/>
                  </a:lnTo>
                  <a:lnTo>
                    <a:pt x="442" y="1010"/>
                  </a:lnTo>
                  <a:lnTo>
                    <a:pt x="428" y="1014"/>
                  </a:lnTo>
                  <a:lnTo>
                    <a:pt x="426" y="1008"/>
                  </a:lnTo>
                  <a:lnTo>
                    <a:pt x="426" y="1005"/>
                  </a:lnTo>
                  <a:lnTo>
                    <a:pt x="424" y="1001"/>
                  </a:lnTo>
                  <a:lnTo>
                    <a:pt x="422" y="998"/>
                  </a:lnTo>
                  <a:close/>
                  <a:moveTo>
                    <a:pt x="662" y="979"/>
                  </a:moveTo>
                  <a:lnTo>
                    <a:pt x="658" y="987"/>
                  </a:lnTo>
                  <a:lnTo>
                    <a:pt x="651" y="1000"/>
                  </a:lnTo>
                  <a:lnTo>
                    <a:pt x="642" y="1014"/>
                  </a:lnTo>
                  <a:lnTo>
                    <a:pt x="634" y="1028"/>
                  </a:lnTo>
                  <a:lnTo>
                    <a:pt x="627" y="1040"/>
                  </a:lnTo>
                  <a:lnTo>
                    <a:pt x="623" y="1050"/>
                  </a:lnTo>
                  <a:lnTo>
                    <a:pt x="623" y="1056"/>
                  </a:lnTo>
                  <a:lnTo>
                    <a:pt x="625" y="1063"/>
                  </a:lnTo>
                  <a:lnTo>
                    <a:pt x="625" y="1066"/>
                  </a:lnTo>
                  <a:lnTo>
                    <a:pt x="627" y="1070"/>
                  </a:lnTo>
                  <a:lnTo>
                    <a:pt x="630" y="1071"/>
                  </a:lnTo>
                  <a:lnTo>
                    <a:pt x="634" y="1073"/>
                  </a:lnTo>
                  <a:lnTo>
                    <a:pt x="639" y="1075"/>
                  </a:lnTo>
                  <a:lnTo>
                    <a:pt x="653" y="1080"/>
                  </a:lnTo>
                  <a:lnTo>
                    <a:pt x="667" y="1078"/>
                  </a:lnTo>
                  <a:lnTo>
                    <a:pt x="679" y="1073"/>
                  </a:lnTo>
                  <a:lnTo>
                    <a:pt x="693" y="1066"/>
                  </a:lnTo>
                  <a:lnTo>
                    <a:pt x="707" y="1064"/>
                  </a:lnTo>
                  <a:lnTo>
                    <a:pt x="721" y="1064"/>
                  </a:lnTo>
                  <a:lnTo>
                    <a:pt x="730" y="1070"/>
                  </a:lnTo>
                  <a:lnTo>
                    <a:pt x="737" y="1075"/>
                  </a:lnTo>
                  <a:lnTo>
                    <a:pt x="745" y="1078"/>
                  </a:lnTo>
                  <a:lnTo>
                    <a:pt x="766" y="1082"/>
                  </a:lnTo>
                  <a:lnTo>
                    <a:pt x="787" y="1080"/>
                  </a:lnTo>
                  <a:lnTo>
                    <a:pt x="806" y="1075"/>
                  </a:lnTo>
                  <a:lnTo>
                    <a:pt x="812" y="1064"/>
                  </a:lnTo>
                  <a:lnTo>
                    <a:pt x="806" y="1064"/>
                  </a:lnTo>
                  <a:lnTo>
                    <a:pt x="798" y="1050"/>
                  </a:lnTo>
                  <a:lnTo>
                    <a:pt x="784" y="1038"/>
                  </a:lnTo>
                  <a:lnTo>
                    <a:pt x="764" y="1026"/>
                  </a:lnTo>
                  <a:lnTo>
                    <a:pt x="745" y="1015"/>
                  </a:lnTo>
                  <a:lnTo>
                    <a:pt x="730" y="1010"/>
                  </a:lnTo>
                  <a:lnTo>
                    <a:pt x="721" y="1017"/>
                  </a:lnTo>
                  <a:lnTo>
                    <a:pt x="709" y="1022"/>
                  </a:lnTo>
                  <a:lnTo>
                    <a:pt x="700" y="1021"/>
                  </a:lnTo>
                  <a:lnTo>
                    <a:pt x="695" y="1014"/>
                  </a:lnTo>
                  <a:lnTo>
                    <a:pt x="688" y="1007"/>
                  </a:lnTo>
                  <a:lnTo>
                    <a:pt x="684" y="998"/>
                  </a:lnTo>
                  <a:lnTo>
                    <a:pt x="696" y="994"/>
                  </a:lnTo>
                  <a:lnTo>
                    <a:pt x="695" y="993"/>
                  </a:lnTo>
                  <a:lnTo>
                    <a:pt x="693" y="993"/>
                  </a:lnTo>
                  <a:lnTo>
                    <a:pt x="693" y="993"/>
                  </a:lnTo>
                  <a:lnTo>
                    <a:pt x="691" y="993"/>
                  </a:lnTo>
                  <a:lnTo>
                    <a:pt x="688" y="991"/>
                  </a:lnTo>
                  <a:lnTo>
                    <a:pt x="682" y="986"/>
                  </a:lnTo>
                  <a:lnTo>
                    <a:pt x="677" y="984"/>
                  </a:lnTo>
                  <a:lnTo>
                    <a:pt x="670" y="981"/>
                  </a:lnTo>
                  <a:lnTo>
                    <a:pt x="662" y="979"/>
                  </a:lnTo>
                  <a:close/>
                  <a:moveTo>
                    <a:pt x="941" y="975"/>
                  </a:moveTo>
                  <a:lnTo>
                    <a:pt x="930" y="984"/>
                  </a:lnTo>
                  <a:lnTo>
                    <a:pt x="918" y="989"/>
                  </a:lnTo>
                  <a:lnTo>
                    <a:pt x="906" y="994"/>
                  </a:lnTo>
                  <a:lnTo>
                    <a:pt x="895" y="1003"/>
                  </a:lnTo>
                  <a:lnTo>
                    <a:pt x="888" y="1014"/>
                  </a:lnTo>
                  <a:lnTo>
                    <a:pt x="885" y="1029"/>
                  </a:lnTo>
                  <a:lnTo>
                    <a:pt x="890" y="1045"/>
                  </a:lnTo>
                  <a:lnTo>
                    <a:pt x="901" y="1061"/>
                  </a:lnTo>
                  <a:lnTo>
                    <a:pt x="911" y="1077"/>
                  </a:lnTo>
                  <a:lnTo>
                    <a:pt x="923" y="1090"/>
                  </a:lnTo>
                  <a:lnTo>
                    <a:pt x="930" y="1103"/>
                  </a:lnTo>
                  <a:lnTo>
                    <a:pt x="918" y="1103"/>
                  </a:lnTo>
                  <a:lnTo>
                    <a:pt x="918" y="1125"/>
                  </a:lnTo>
                  <a:lnTo>
                    <a:pt x="922" y="1141"/>
                  </a:lnTo>
                  <a:lnTo>
                    <a:pt x="932" y="1150"/>
                  </a:lnTo>
                  <a:lnTo>
                    <a:pt x="950" y="1153"/>
                  </a:lnTo>
                  <a:lnTo>
                    <a:pt x="976" y="1152"/>
                  </a:lnTo>
                  <a:lnTo>
                    <a:pt x="974" y="1132"/>
                  </a:lnTo>
                  <a:lnTo>
                    <a:pt x="970" y="1120"/>
                  </a:lnTo>
                  <a:lnTo>
                    <a:pt x="965" y="1110"/>
                  </a:lnTo>
                  <a:lnTo>
                    <a:pt x="963" y="1099"/>
                  </a:lnTo>
                  <a:lnTo>
                    <a:pt x="965" y="1083"/>
                  </a:lnTo>
                  <a:lnTo>
                    <a:pt x="969" y="1085"/>
                  </a:lnTo>
                  <a:lnTo>
                    <a:pt x="972" y="1085"/>
                  </a:lnTo>
                  <a:lnTo>
                    <a:pt x="976" y="1085"/>
                  </a:lnTo>
                  <a:lnTo>
                    <a:pt x="979" y="1085"/>
                  </a:lnTo>
                  <a:lnTo>
                    <a:pt x="984" y="1083"/>
                  </a:lnTo>
                  <a:lnTo>
                    <a:pt x="981" y="1080"/>
                  </a:lnTo>
                  <a:lnTo>
                    <a:pt x="977" y="1078"/>
                  </a:lnTo>
                  <a:lnTo>
                    <a:pt x="976" y="1077"/>
                  </a:lnTo>
                  <a:lnTo>
                    <a:pt x="972" y="1073"/>
                  </a:lnTo>
                  <a:lnTo>
                    <a:pt x="969" y="1071"/>
                  </a:lnTo>
                  <a:lnTo>
                    <a:pt x="967" y="1073"/>
                  </a:lnTo>
                  <a:lnTo>
                    <a:pt x="967" y="1077"/>
                  </a:lnTo>
                  <a:lnTo>
                    <a:pt x="965" y="1080"/>
                  </a:lnTo>
                  <a:lnTo>
                    <a:pt x="965" y="1082"/>
                  </a:lnTo>
                  <a:lnTo>
                    <a:pt x="963" y="1083"/>
                  </a:lnTo>
                  <a:lnTo>
                    <a:pt x="962" y="1082"/>
                  </a:lnTo>
                  <a:lnTo>
                    <a:pt x="960" y="1078"/>
                  </a:lnTo>
                  <a:lnTo>
                    <a:pt x="955" y="1070"/>
                  </a:lnTo>
                  <a:lnTo>
                    <a:pt x="950" y="1061"/>
                  </a:lnTo>
                  <a:lnTo>
                    <a:pt x="951" y="1057"/>
                  </a:lnTo>
                  <a:lnTo>
                    <a:pt x="953" y="1057"/>
                  </a:lnTo>
                  <a:lnTo>
                    <a:pt x="955" y="1056"/>
                  </a:lnTo>
                  <a:lnTo>
                    <a:pt x="956" y="1052"/>
                  </a:lnTo>
                  <a:lnTo>
                    <a:pt x="941" y="1043"/>
                  </a:lnTo>
                  <a:lnTo>
                    <a:pt x="929" y="1029"/>
                  </a:lnTo>
                  <a:lnTo>
                    <a:pt x="922" y="1014"/>
                  </a:lnTo>
                  <a:lnTo>
                    <a:pt x="941" y="1012"/>
                  </a:lnTo>
                  <a:lnTo>
                    <a:pt x="955" y="1007"/>
                  </a:lnTo>
                  <a:lnTo>
                    <a:pt x="962" y="994"/>
                  </a:lnTo>
                  <a:lnTo>
                    <a:pt x="965" y="979"/>
                  </a:lnTo>
                  <a:lnTo>
                    <a:pt x="960" y="977"/>
                  </a:lnTo>
                  <a:lnTo>
                    <a:pt x="955" y="977"/>
                  </a:lnTo>
                  <a:lnTo>
                    <a:pt x="950" y="975"/>
                  </a:lnTo>
                  <a:lnTo>
                    <a:pt x="941" y="975"/>
                  </a:lnTo>
                  <a:close/>
                  <a:moveTo>
                    <a:pt x="754" y="972"/>
                  </a:moveTo>
                  <a:lnTo>
                    <a:pt x="740" y="979"/>
                  </a:lnTo>
                  <a:lnTo>
                    <a:pt x="723" y="984"/>
                  </a:lnTo>
                  <a:lnTo>
                    <a:pt x="723" y="998"/>
                  </a:lnTo>
                  <a:lnTo>
                    <a:pt x="730" y="1000"/>
                  </a:lnTo>
                  <a:lnTo>
                    <a:pt x="738" y="1001"/>
                  </a:lnTo>
                  <a:lnTo>
                    <a:pt x="749" y="1001"/>
                  </a:lnTo>
                  <a:lnTo>
                    <a:pt x="749" y="994"/>
                  </a:lnTo>
                  <a:lnTo>
                    <a:pt x="752" y="989"/>
                  </a:lnTo>
                  <a:lnTo>
                    <a:pt x="754" y="984"/>
                  </a:lnTo>
                  <a:lnTo>
                    <a:pt x="754" y="979"/>
                  </a:lnTo>
                  <a:lnTo>
                    <a:pt x="754" y="975"/>
                  </a:lnTo>
                  <a:lnTo>
                    <a:pt x="754" y="972"/>
                  </a:lnTo>
                  <a:close/>
                  <a:moveTo>
                    <a:pt x="2201" y="809"/>
                  </a:moveTo>
                  <a:lnTo>
                    <a:pt x="2203" y="811"/>
                  </a:lnTo>
                  <a:lnTo>
                    <a:pt x="2203" y="811"/>
                  </a:lnTo>
                  <a:lnTo>
                    <a:pt x="2203" y="811"/>
                  </a:lnTo>
                  <a:lnTo>
                    <a:pt x="2203" y="813"/>
                  </a:lnTo>
                  <a:lnTo>
                    <a:pt x="2204" y="813"/>
                  </a:lnTo>
                  <a:lnTo>
                    <a:pt x="2204" y="815"/>
                  </a:lnTo>
                  <a:lnTo>
                    <a:pt x="2210" y="827"/>
                  </a:lnTo>
                  <a:lnTo>
                    <a:pt x="2210" y="843"/>
                  </a:lnTo>
                  <a:lnTo>
                    <a:pt x="2210" y="858"/>
                  </a:lnTo>
                  <a:lnTo>
                    <a:pt x="2213" y="876"/>
                  </a:lnTo>
                  <a:lnTo>
                    <a:pt x="2218" y="893"/>
                  </a:lnTo>
                  <a:lnTo>
                    <a:pt x="2227" y="912"/>
                  </a:lnTo>
                  <a:lnTo>
                    <a:pt x="2232" y="933"/>
                  </a:lnTo>
                  <a:lnTo>
                    <a:pt x="2208" y="930"/>
                  </a:lnTo>
                  <a:lnTo>
                    <a:pt x="2208" y="946"/>
                  </a:lnTo>
                  <a:lnTo>
                    <a:pt x="2211" y="958"/>
                  </a:lnTo>
                  <a:lnTo>
                    <a:pt x="2213" y="970"/>
                  </a:lnTo>
                  <a:lnTo>
                    <a:pt x="2217" y="987"/>
                  </a:lnTo>
                  <a:lnTo>
                    <a:pt x="2211" y="987"/>
                  </a:lnTo>
                  <a:lnTo>
                    <a:pt x="2208" y="987"/>
                  </a:lnTo>
                  <a:lnTo>
                    <a:pt x="2203" y="989"/>
                  </a:lnTo>
                  <a:lnTo>
                    <a:pt x="2201" y="989"/>
                  </a:lnTo>
                  <a:lnTo>
                    <a:pt x="2198" y="991"/>
                  </a:lnTo>
                  <a:lnTo>
                    <a:pt x="2198" y="991"/>
                  </a:lnTo>
                  <a:lnTo>
                    <a:pt x="2194" y="981"/>
                  </a:lnTo>
                  <a:lnTo>
                    <a:pt x="2192" y="961"/>
                  </a:lnTo>
                  <a:lnTo>
                    <a:pt x="2192" y="939"/>
                  </a:lnTo>
                  <a:lnTo>
                    <a:pt x="2192" y="914"/>
                  </a:lnTo>
                  <a:lnTo>
                    <a:pt x="2192" y="891"/>
                  </a:lnTo>
                  <a:lnTo>
                    <a:pt x="2189" y="876"/>
                  </a:lnTo>
                  <a:lnTo>
                    <a:pt x="2189" y="837"/>
                  </a:lnTo>
                  <a:lnTo>
                    <a:pt x="2192" y="832"/>
                  </a:lnTo>
                  <a:lnTo>
                    <a:pt x="2194" y="829"/>
                  </a:lnTo>
                  <a:lnTo>
                    <a:pt x="2196" y="825"/>
                  </a:lnTo>
                  <a:lnTo>
                    <a:pt x="2198" y="822"/>
                  </a:lnTo>
                  <a:lnTo>
                    <a:pt x="2199" y="816"/>
                  </a:lnTo>
                  <a:lnTo>
                    <a:pt x="2201" y="809"/>
                  </a:lnTo>
                  <a:close/>
                  <a:moveTo>
                    <a:pt x="150" y="795"/>
                  </a:moveTo>
                  <a:lnTo>
                    <a:pt x="154" y="816"/>
                  </a:lnTo>
                  <a:lnTo>
                    <a:pt x="152" y="837"/>
                  </a:lnTo>
                  <a:lnTo>
                    <a:pt x="147" y="860"/>
                  </a:lnTo>
                  <a:lnTo>
                    <a:pt x="133" y="867"/>
                  </a:lnTo>
                  <a:lnTo>
                    <a:pt x="120" y="871"/>
                  </a:lnTo>
                  <a:lnTo>
                    <a:pt x="101" y="872"/>
                  </a:lnTo>
                  <a:lnTo>
                    <a:pt x="101" y="864"/>
                  </a:lnTo>
                  <a:lnTo>
                    <a:pt x="106" y="851"/>
                  </a:lnTo>
                  <a:lnTo>
                    <a:pt x="106" y="836"/>
                  </a:lnTo>
                  <a:lnTo>
                    <a:pt x="105" y="818"/>
                  </a:lnTo>
                  <a:lnTo>
                    <a:pt x="115" y="809"/>
                  </a:lnTo>
                  <a:lnTo>
                    <a:pt x="124" y="802"/>
                  </a:lnTo>
                  <a:lnTo>
                    <a:pt x="134" y="797"/>
                  </a:lnTo>
                  <a:lnTo>
                    <a:pt x="150" y="795"/>
                  </a:lnTo>
                  <a:close/>
                  <a:moveTo>
                    <a:pt x="400" y="768"/>
                  </a:moveTo>
                  <a:lnTo>
                    <a:pt x="403" y="771"/>
                  </a:lnTo>
                  <a:lnTo>
                    <a:pt x="405" y="773"/>
                  </a:lnTo>
                  <a:lnTo>
                    <a:pt x="407" y="775"/>
                  </a:lnTo>
                  <a:lnTo>
                    <a:pt x="407" y="778"/>
                  </a:lnTo>
                  <a:lnTo>
                    <a:pt x="407" y="782"/>
                  </a:lnTo>
                  <a:lnTo>
                    <a:pt x="408" y="787"/>
                  </a:lnTo>
                  <a:lnTo>
                    <a:pt x="407" y="790"/>
                  </a:lnTo>
                  <a:lnTo>
                    <a:pt x="405" y="792"/>
                  </a:lnTo>
                  <a:lnTo>
                    <a:pt x="405" y="794"/>
                  </a:lnTo>
                  <a:lnTo>
                    <a:pt x="405" y="795"/>
                  </a:lnTo>
                  <a:lnTo>
                    <a:pt x="405" y="797"/>
                  </a:lnTo>
                  <a:lnTo>
                    <a:pt x="403" y="799"/>
                  </a:lnTo>
                  <a:lnTo>
                    <a:pt x="401" y="801"/>
                  </a:lnTo>
                  <a:lnTo>
                    <a:pt x="400" y="801"/>
                  </a:lnTo>
                  <a:lnTo>
                    <a:pt x="398" y="801"/>
                  </a:lnTo>
                  <a:lnTo>
                    <a:pt x="396" y="802"/>
                  </a:lnTo>
                  <a:lnTo>
                    <a:pt x="393" y="802"/>
                  </a:lnTo>
                  <a:lnTo>
                    <a:pt x="387" y="790"/>
                  </a:lnTo>
                  <a:lnTo>
                    <a:pt x="384" y="785"/>
                  </a:lnTo>
                  <a:lnTo>
                    <a:pt x="384" y="783"/>
                  </a:lnTo>
                  <a:lnTo>
                    <a:pt x="386" y="782"/>
                  </a:lnTo>
                  <a:lnTo>
                    <a:pt x="393" y="778"/>
                  </a:lnTo>
                  <a:lnTo>
                    <a:pt x="400" y="768"/>
                  </a:lnTo>
                  <a:close/>
                  <a:moveTo>
                    <a:pt x="480" y="729"/>
                  </a:moveTo>
                  <a:lnTo>
                    <a:pt x="485" y="731"/>
                  </a:lnTo>
                  <a:lnTo>
                    <a:pt x="487" y="731"/>
                  </a:lnTo>
                  <a:lnTo>
                    <a:pt x="489" y="731"/>
                  </a:lnTo>
                  <a:lnTo>
                    <a:pt x="490" y="733"/>
                  </a:lnTo>
                  <a:lnTo>
                    <a:pt x="492" y="733"/>
                  </a:lnTo>
                  <a:lnTo>
                    <a:pt x="489" y="738"/>
                  </a:lnTo>
                  <a:lnTo>
                    <a:pt x="487" y="743"/>
                  </a:lnTo>
                  <a:lnTo>
                    <a:pt x="485" y="748"/>
                  </a:lnTo>
                  <a:lnTo>
                    <a:pt x="482" y="754"/>
                  </a:lnTo>
                  <a:lnTo>
                    <a:pt x="476" y="757"/>
                  </a:lnTo>
                  <a:lnTo>
                    <a:pt x="476" y="752"/>
                  </a:lnTo>
                  <a:lnTo>
                    <a:pt x="475" y="752"/>
                  </a:lnTo>
                  <a:lnTo>
                    <a:pt x="475" y="750"/>
                  </a:lnTo>
                  <a:lnTo>
                    <a:pt x="475" y="750"/>
                  </a:lnTo>
                  <a:lnTo>
                    <a:pt x="475" y="748"/>
                  </a:lnTo>
                  <a:lnTo>
                    <a:pt x="473" y="745"/>
                  </a:lnTo>
                  <a:lnTo>
                    <a:pt x="476" y="741"/>
                  </a:lnTo>
                  <a:lnTo>
                    <a:pt x="478" y="738"/>
                  </a:lnTo>
                  <a:lnTo>
                    <a:pt x="480" y="734"/>
                  </a:lnTo>
                  <a:lnTo>
                    <a:pt x="480" y="729"/>
                  </a:lnTo>
                  <a:close/>
                  <a:moveTo>
                    <a:pt x="543" y="703"/>
                  </a:moveTo>
                  <a:lnTo>
                    <a:pt x="557" y="710"/>
                  </a:lnTo>
                  <a:lnTo>
                    <a:pt x="557" y="715"/>
                  </a:lnTo>
                  <a:lnTo>
                    <a:pt x="553" y="715"/>
                  </a:lnTo>
                  <a:lnTo>
                    <a:pt x="552" y="717"/>
                  </a:lnTo>
                  <a:lnTo>
                    <a:pt x="548" y="719"/>
                  </a:lnTo>
                  <a:lnTo>
                    <a:pt x="546" y="722"/>
                  </a:lnTo>
                  <a:lnTo>
                    <a:pt x="543" y="720"/>
                  </a:lnTo>
                  <a:lnTo>
                    <a:pt x="541" y="720"/>
                  </a:lnTo>
                  <a:lnTo>
                    <a:pt x="541" y="720"/>
                  </a:lnTo>
                  <a:lnTo>
                    <a:pt x="539" y="719"/>
                  </a:lnTo>
                  <a:lnTo>
                    <a:pt x="538" y="719"/>
                  </a:lnTo>
                  <a:lnTo>
                    <a:pt x="538" y="715"/>
                  </a:lnTo>
                  <a:lnTo>
                    <a:pt x="538" y="712"/>
                  </a:lnTo>
                  <a:lnTo>
                    <a:pt x="538" y="710"/>
                  </a:lnTo>
                  <a:lnTo>
                    <a:pt x="538" y="710"/>
                  </a:lnTo>
                  <a:lnTo>
                    <a:pt x="539" y="706"/>
                  </a:lnTo>
                  <a:lnTo>
                    <a:pt x="543" y="703"/>
                  </a:lnTo>
                  <a:close/>
                  <a:moveTo>
                    <a:pt x="169" y="694"/>
                  </a:moveTo>
                  <a:lnTo>
                    <a:pt x="187" y="696"/>
                  </a:lnTo>
                  <a:lnTo>
                    <a:pt x="201" y="699"/>
                  </a:lnTo>
                  <a:lnTo>
                    <a:pt x="197" y="706"/>
                  </a:lnTo>
                  <a:lnTo>
                    <a:pt x="195" y="712"/>
                  </a:lnTo>
                  <a:lnTo>
                    <a:pt x="192" y="717"/>
                  </a:lnTo>
                  <a:lnTo>
                    <a:pt x="188" y="722"/>
                  </a:lnTo>
                  <a:lnTo>
                    <a:pt x="197" y="722"/>
                  </a:lnTo>
                  <a:lnTo>
                    <a:pt x="201" y="719"/>
                  </a:lnTo>
                  <a:lnTo>
                    <a:pt x="202" y="717"/>
                  </a:lnTo>
                  <a:lnTo>
                    <a:pt x="206" y="715"/>
                  </a:lnTo>
                  <a:lnTo>
                    <a:pt x="211" y="715"/>
                  </a:lnTo>
                  <a:lnTo>
                    <a:pt x="211" y="722"/>
                  </a:lnTo>
                  <a:lnTo>
                    <a:pt x="216" y="734"/>
                  </a:lnTo>
                  <a:lnTo>
                    <a:pt x="213" y="745"/>
                  </a:lnTo>
                  <a:lnTo>
                    <a:pt x="208" y="754"/>
                  </a:lnTo>
                  <a:lnTo>
                    <a:pt x="204" y="761"/>
                  </a:lnTo>
                  <a:lnTo>
                    <a:pt x="213" y="769"/>
                  </a:lnTo>
                  <a:lnTo>
                    <a:pt x="222" y="782"/>
                  </a:lnTo>
                  <a:lnTo>
                    <a:pt x="234" y="795"/>
                  </a:lnTo>
                  <a:lnTo>
                    <a:pt x="244" y="811"/>
                  </a:lnTo>
                  <a:lnTo>
                    <a:pt x="253" y="829"/>
                  </a:lnTo>
                  <a:lnTo>
                    <a:pt x="260" y="844"/>
                  </a:lnTo>
                  <a:lnTo>
                    <a:pt x="262" y="857"/>
                  </a:lnTo>
                  <a:lnTo>
                    <a:pt x="258" y="869"/>
                  </a:lnTo>
                  <a:lnTo>
                    <a:pt x="250" y="876"/>
                  </a:lnTo>
                  <a:lnTo>
                    <a:pt x="239" y="883"/>
                  </a:lnTo>
                  <a:lnTo>
                    <a:pt x="222" y="890"/>
                  </a:lnTo>
                  <a:lnTo>
                    <a:pt x="201" y="895"/>
                  </a:lnTo>
                  <a:lnTo>
                    <a:pt x="182" y="900"/>
                  </a:lnTo>
                  <a:lnTo>
                    <a:pt x="166" y="902"/>
                  </a:lnTo>
                  <a:lnTo>
                    <a:pt x="166" y="898"/>
                  </a:lnTo>
                  <a:lnTo>
                    <a:pt x="176" y="883"/>
                  </a:lnTo>
                  <a:lnTo>
                    <a:pt x="185" y="867"/>
                  </a:lnTo>
                  <a:lnTo>
                    <a:pt x="180" y="867"/>
                  </a:lnTo>
                  <a:lnTo>
                    <a:pt x="176" y="867"/>
                  </a:lnTo>
                  <a:lnTo>
                    <a:pt x="173" y="865"/>
                  </a:lnTo>
                  <a:lnTo>
                    <a:pt x="173" y="864"/>
                  </a:lnTo>
                  <a:lnTo>
                    <a:pt x="171" y="862"/>
                  </a:lnTo>
                  <a:lnTo>
                    <a:pt x="171" y="858"/>
                  </a:lnTo>
                  <a:lnTo>
                    <a:pt x="169" y="853"/>
                  </a:lnTo>
                  <a:lnTo>
                    <a:pt x="182" y="850"/>
                  </a:lnTo>
                  <a:lnTo>
                    <a:pt x="178" y="846"/>
                  </a:lnTo>
                  <a:lnTo>
                    <a:pt x="178" y="844"/>
                  </a:lnTo>
                  <a:lnTo>
                    <a:pt x="176" y="843"/>
                  </a:lnTo>
                  <a:lnTo>
                    <a:pt x="176" y="843"/>
                  </a:lnTo>
                  <a:lnTo>
                    <a:pt x="176" y="841"/>
                  </a:lnTo>
                  <a:lnTo>
                    <a:pt x="178" y="837"/>
                  </a:lnTo>
                  <a:lnTo>
                    <a:pt x="180" y="830"/>
                  </a:lnTo>
                  <a:lnTo>
                    <a:pt x="185" y="825"/>
                  </a:lnTo>
                  <a:lnTo>
                    <a:pt x="188" y="822"/>
                  </a:lnTo>
                  <a:lnTo>
                    <a:pt x="195" y="818"/>
                  </a:lnTo>
                  <a:lnTo>
                    <a:pt x="201" y="815"/>
                  </a:lnTo>
                  <a:lnTo>
                    <a:pt x="199" y="811"/>
                  </a:lnTo>
                  <a:lnTo>
                    <a:pt x="199" y="809"/>
                  </a:lnTo>
                  <a:lnTo>
                    <a:pt x="199" y="809"/>
                  </a:lnTo>
                  <a:lnTo>
                    <a:pt x="197" y="808"/>
                  </a:lnTo>
                  <a:lnTo>
                    <a:pt x="197" y="806"/>
                  </a:lnTo>
                  <a:lnTo>
                    <a:pt x="195" y="802"/>
                  </a:lnTo>
                  <a:lnTo>
                    <a:pt x="194" y="802"/>
                  </a:lnTo>
                  <a:lnTo>
                    <a:pt x="194" y="801"/>
                  </a:lnTo>
                  <a:lnTo>
                    <a:pt x="194" y="801"/>
                  </a:lnTo>
                  <a:lnTo>
                    <a:pt x="194" y="801"/>
                  </a:lnTo>
                  <a:lnTo>
                    <a:pt x="192" y="801"/>
                  </a:lnTo>
                  <a:lnTo>
                    <a:pt x="188" y="799"/>
                  </a:lnTo>
                  <a:lnTo>
                    <a:pt x="185" y="797"/>
                  </a:lnTo>
                  <a:lnTo>
                    <a:pt x="183" y="797"/>
                  </a:lnTo>
                  <a:lnTo>
                    <a:pt x="180" y="797"/>
                  </a:lnTo>
                  <a:lnTo>
                    <a:pt x="176" y="795"/>
                  </a:lnTo>
                  <a:lnTo>
                    <a:pt x="173" y="795"/>
                  </a:lnTo>
                  <a:lnTo>
                    <a:pt x="173" y="794"/>
                  </a:lnTo>
                  <a:lnTo>
                    <a:pt x="171" y="792"/>
                  </a:lnTo>
                  <a:lnTo>
                    <a:pt x="171" y="790"/>
                  </a:lnTo>
                  <a:lnTo>
                    <a:pt x="171" y="787"/>
                  </a:lnTo>
                  <a:lnTo>
                    <a:pt x="169" y="783"/>
                  </a:lnTo>
                  <a:lnTo>
                    <a:pt x="171" y="782"/>
                  </a:lnTo>
                  <a:lnTo>
                    <a:pt x="171" y="780"/>
                  </a:lnTo>
                  <a:lnTo>
                    <a:pt x="173" y="778"/>
                  </a:lnTo>
                  <a:lnTo>
                    <a:pt x="173" y="776"/>
                  </a:lnTo>
                  <a:lnTo>
                    <a:pt x="173" y="773"/>
                  </a:lnTo>
                  <a:lnTo>
                    <a:pt x="169" y="773"/>
                  </a:lnTo>
                  <a:lnTo>
                    <a:pt x="168" y="776"/>
                  </a:lnTo>
                  <a:lnTo>
                    <a:pt x="168" y="778"/>
                  </a:lnTo>
                  <a:lnTo>
                    <a:pt x="168" y="780"/>
                  </a:lnTo>
                  <a:lnTo>
                    <a:pt x="166" y="780"/>
                  </a:lnTo>
                  <a:lnTo>
                    <a:pt x="164" y="782"/>
                  </a:lnTo>
                  <a:lnTo>
                    <a:pt x="162" y="783"/>
                  </a:lnTo>
                  <a:lnTo>
                    <a:pt x="159" y="766"/>
                  </a:lnTo>
                  <a:lnTo>
                    <a:pt x="155" y="750"/>
                  </a:lnTo>
                  <a:lnTo>
                    <a:pt x="154" y="738"/>
                  </a:lnTo>
                  <a:lnTo>
                    <a:pt x="157" y="729"/>
                  </a:lnTo>
                  <a:lnTo>
                    <a:pt x="162" y="720"/>
                  </a:lnTo>
                  <a:lnTo>
                    <a:pt x="168" y="710"/>
                  </a:lnTo>
                  <a:lnTo>
                    <a:pt x="169" y="694"/>
                  </a:lnTo>
                  <a:close/>
                  <a:moveTo>
                    <a:pt x="860" y="370"/>
                  </a:moveTo>
                  <a:lnTo>
                    <a:pt x="876" y="370"/>
                  </a:lnTo>
                  <a:lnTo>
                    <a:pt x="876" y="377"/>
                  </a:lnTo>
                  <a:lnTo>
                    <a:pt x="873" y="377"/>
                  </a:lnTo>
                  <a:lnTo>
                    <a:pt x="869" y="380"/>
                  </a:lnTo>
                  <a:lnTo>
                    <a:pt x="867" y="380"/>
                  </a:lnTo>
                  <a:lnTo>
                    <a:pt x="864" y="380"/>
                  </a:lnTo>
                  <a:lnTo>
                    <a:pt x="864" y="378"/>
                  </a:lnTo>
                  <a:lnTo>
                    <a:pt x="862" y="375"/>
                  </a:lnTo>
                  <a:lnTo>
                    <a:pt x="862" y="373"/>
                  </a:lnTo>
                  <a:lnTo>
                    <a:pt x="860" y="371"/>
                  </a:lnTo>
                  <a:lnTo>
                    <a:pt x="860" y="370"/>
                  </a:lnTo>
                  <a:close/>
                  <a:moveTo>
                    <a:pt x="2719" y="300"/>
                  </a:moveTo>
                  <a:lnTo>
                    <a:pt x="2723" y="305"/>
                  </a:lnTo>
                  <a:lnTo>
                    <a:pt x="2726" y="309"/>
                  </a:lnTo>
                  <a:lnTo>
                    <a:pt x="2730" y="309"/>
                  </a:lnTo>
                  <a:lnTo>
                    <a:pt x="2732" y="310"/>
                  </a:lnTo>
                  <a:lnTo>
                    <a:pt x="2733" y="310"/>
                  </a:lnTo>
                  <a:lnTo>
                    <a:pt x="2737" y="310"/>
                  </a:lnTo>
                  <a:lnTo>
                    <a:pt x="2739" y="310"/>
                  </a:lnTo>
                  <a:lnTo>
                    <a:pt x="2740" y="310"/>
                  </a:lnTo>
                  <a:lnTo>
                    <a:pt x="2744" y="312"/>
                  </a:lnTo>
                  <a:lnTo>
                    <a:pt x="2746" y="315"/>
                  </a:lnTo>
                  <a:lnTo>
                    <a:pt x="2739" y="321"/>
                  </a:lnTo>
                  <a:lnTo>
                    <a:pt x="2732" y="326"/>
                  </a:lnTo>
                  <a:lnTo>
                    <a:pt x="2697" y="329"/>
                  </a:lnTo>
                  <a:lnTo>
                    <a:pt x="2697" y="315"/>
                  </a:lnTo>
                  <a:lnTo>
                    <a:pt x="2702" y="310"/>
                  </a:lnTo>
                  <a:lnTo>
                    <a:pt x="2707" y="307"/>
                  </a:lnTo>
                  <a:lnTo>
                    <a:pt x="2712" y="303"/>
                  </a:lnTo>
                  <a:lnTo>
                    <a:pt x="2719" y="300"/>
                  </a:lnTo>
                  <a:close/>
                  <a:moveTo>
                    <a:pt x="2163" y="200"/>
                  </a:moveTo>
                  <a:lnTo>
                    <a:pt x="2182" y="200"/>
                  </a:lnTo>
                  <a:lnTo>
                    <a:pt x="2198" y="204"/>
                  </a:lnTo>
                  <a:lnTo>
                    <a:pt x="2213" y="207"/>
                  </a:lnTo>
                  <a:lnTo>
                    <a:pt x="2217" y="223"/>
                  </a:lnTo>
                  <a:lnTo>
                    <a:pt x="2166" y="223"/>
                  </a:lnTo>
                  <a:lnTo>
                    <a:pt x="2164" y="218"/>
                  </a:lnTo>
                  <a:lnTo>
                    <a:pt x="2164" y="213"/>
                  </a:lnTo>
                  <a:lnTo>
                    <a:pt x="2163" y="207"/>
                  </a:lnTo>
                  <a:lnTo>
                    <a:pt x="2163" y="200"/>
                  </a:lnTo>
                  <a:close/>
                  <a:moveTo>
                    <a:pt x="1199" y="200"/>
                  </a:moveTo>
                  <a:lnTo>
                    <a:pt x="1210" y="204"/>
                  </a:lnTo>
                  <a:lnTo>
                    <a:pt x="1210" y="211"/>
                  </a:lnTo>
                  <a:lnTo>
                    <a:pt x="1206" y="211"/>
                  </a:lnTo>
                  <a:lnTo>
                    <a:pt x="1204" y="213"/>
                  </a:lnTo>
                  <a:lnTo>
                    <a:pt x="1203" y="214"/>
                  </a:lnTo>
                  <a:lnTo>
                    <a:pt x="1201" y="214"/>
                  </a:lnTo>
                  <a:lnTo>
                    <a:pt x="1199" y="214"/>
                  </a:lnTo>
                  <a:lnTo>
                    <a:pt x="1196" y="214"/>
                  </a:lnTo>
                  <a:lnTo>
                    <a:pt x="1196" y="209"/>
                  </a:lnTo>
                  <a:lnTo>
                    <a:pt x="1196" y="206"/>
                  </a:lnTo>
                  <a:lnTo>
                    <a:pt x="1197" y="204"/>
                  </a:lnTo>
                  <a:lnTo>
                    <a:pt x="1199" y="200"/>
                  </a:lnTo>
                  <a:close/>
                  <a:moveTo>
                    <a:pt x="2163" y="172"/>
                  </a:moveTo>
                  <a:lnTo>
                    <a:pt x="2175" y="178"/>
                  </a:lnTo>
                  <a:lnTo>
                    <a:pt x="2175" y="185"/>
                  </a:lnTo>
                  <a:lnTo>
                    <a:pt x="2159" y="185"/>
                  </a:lnTo>
                  <a:lnTo>
                    <a:pt x="2163" y="172"/>
                  </a:lnTo>
                  <a:close/>
                  <a:moveTo>
                    <a:pt x="2246" y="115"/>
                  </a:moveTo>
                  <a:lnTo>
                    <a:pt x="2262" y="117"/>
                  </a:lnTo>
                  <a:lnTo>
                    <a:pt x="2278" y="120"/>
                  </a:lnTo>
                  <a:lnTo>
                    <a:pt x="2292" y="125"/>
                  </a:lnTo>
                  <a:lnTo>
                    <a:pt x="2302" y="134"/>
                  </a:lnTo>
                  <a:lnTo>
                    <a:pt x="2309" y="146"/>
                  </a:lnTo>
                  <a:lnTo>
                    <a:pt x="2313" y="162"/>
                  </a:lnTo>
                  <a:lnTo>
                    <a:pt x="2290" y="158"/>
                  </a:lnTo>
                  <a:lnTo>
                    <a:pt x="2269" y="151"/>
                  </a:lnTo>
                  <a:lnTo>
                    <a:pt x="2253" y="141"/>
                  </a:lnTo>
                  <a:lnTo>
                    <a:pt x="2243" y="127"/>
                  </a:lnTo>
                  <a:lnTo>
                    <a:pt x="2245" y="125"/>
                  </a:lnTo>
                  <a:lnTo>
                    <a:pt x="2245" y="123"/>
                  </a:lnTo>
                  <a:lnTo>
                    <a:pt x="2246" y="122"/>
                  </a:lnTo>
                  <a:lnTo>
                    <a:pt x="2246" y="118"/>
                  </a:lnTo>
                  <a:lnTo>
                    <a:pt x="2246" y="115"/>
                  </a:lnTo>
                  <a:close/>
                  <a:moveTo>
                    <a:pt x="2173" y="80"/>
                  </a:moveTo>
                  <a:lnTo>
                    <a:pt x="2182" y="80"/>
                  </a:lnTo>
                  <a:lnTo>
                    <a:pt x="2185" y="89"/>
                  </a:lnTo>
                  <a:lnTo>
                    <a:pt x="2185" y="99"/>
                  </a:lnTo>
                  <a:lnTo>
                    <a:pt x="2185" y="111"/>
                  </a:lnTo>
                  <a:lnTo>
                    <a:pt x="2201" y="106"/>
                  </a:lnTo>
                  <a:lnTo>
                    <a:pt x="2213" y="99"/>
                  </a:lnTo>
                  <a:lnTo>
                    <a:pt x="2227" y="92"/>
                  </a:lnTo>
                  <a:lnTo>
                    <a:pt x="2227" y="146"/>
                  </a:lnTo>
                  <a:lnTo>
                    <a:pt x="2227" y="148"/>
                  </a:lnTo>
                  <a:lnTo>
                    <a:pt x="2225" y="148"/>
                  </a:lnTo>
                  <a:lnTo>
                    <a:pt x="2225" y="148"/>
                  </a:lnTo>
                  <a:lnTo>
                    <a:pt x="2225" y="148"/>
                  </a:lnTo>
                  <a:lnTo>
                    <a:pt x="2225" y="148"/>
                  </a:lnTo>
                  <a:lnTo>
                    <a:pt x="2224" y="150"/>
                  </a:lnTo>
                  <a:lnTo>
                    <a:pt x="2211" y="150"/>
                  </a:lnTo>
                  <a:lnTo>
                    <a:pt x="2194" y="151"/>
                  </a:lnTo>
                  <a:lnTo>
                    <a:pt x="2177" y="153"/>
                  </a:lnTo>
                  <a:lnTo>
                    <a:pt x="2163" y="155"/>
                  </a:lnTo>
                  <a:lnTo>
                    <a:pt x="2152" y="157"/>
                  </a:lnTo>
                  <a:lnTo>
                    <a:pt x="2147" y="158"/>
                  </a:lnTo>
                  <a:lnTo>
                    <a:pt x="2135" y="148"/>
                  </a:lnTo>
                  <a:lnTo>
                    <a:pt x="2126" y="134"/>
                  </a:lnTo>
                  <a:lnTo>
                    <a:pt x="2121" y="115"/>
                  </a:lnTo>
                  <a:lnTo>
                    <a:pt x="2122" y="110"/>
                  </a:lnTo>
                  <a:lnTo>
                    <a:pt x="2124" y="106"/>
                  </a:lnTo>
                  <a:lnTo>
                    <a:pt x="2126" y="103"/>
                  </a:lnTo>
                  <a:lnTo>
                    <a:pt x="2128" y="99"/>
                  </a:lnTo>
                  <a:lnTo>
                    <a:pt x="2129" y="96"/>
                  </a:lnTo>
                  <a:lnTo>
                    <a:pt x="2136" y="92"/>
                  </a:lnTo>
                  <a:lnTo>
                    <a:pt x="2145" y="87"/>
                  </a:lnTo>
                  <a:lnTo>
                    <a:pt x="2159" y="82"/>
                  </a:lnTo>
                  <a:lnTo>
                    <a:pt x="2173" y="80"/>
                  </a:lnTo>
                  <a:close/>
                  <a:moveTo>
                    <a:pt x="1173" y="41"/>
                  </a:moveTo>
                  <a:lnTo>
                    <a:pt x="1190" y="43"/>
                  </a:lnTo>
                  <a:lnTo>
                    <a:pt x="1194" y="47"/>
                  </a:lnTo>
                  <a:lnTo>
                    <a:pt x="1196" y="50"/>
                  </a:lnTo>
                  <a:lnTo>
                    <a:pt x="1199" y="54"/>
                  </a:lnTo>
                  <a:lnTo>
                    <a:pt x="1197" y="57"/>
                  </a:lnTo>
                  <a:lnTo>
                    <a:pt x="1197" y="59"/>
                  </a:lnTo>
                  <a:lnTo>
                    <a:pt x="1197" y="59"/>
                  </a:lnTo>
                  <a:lnTo>
                    <a:pt x="1196" y="61"/>
                  </a:lnTo>
                  <a:lnTo>
                    <a:pt x="1196" y="61"/>
                  </a:lnTo>
                  <a:lnTo>
                    <a:pt x="1185" y="75"/>
                  </a:lnTo>
                  <a:lnTo>
                    <a:pt x="1171" y="85"/>
                  </a:lnTo>
                  <a:lnTo>
                    <a:pt x="1155" y="94"/>
                  </a:lnTo>
                  <a:lnTo>
                    <a:pt x="1136" y="101"/>
                  </a:lnTo>
                  <a:lnTo>
                    <a:pt x="1119" y="108"/>
                  </a:lnTo>
                  <a:lnTo>
                    <a:pt x="1103" y="115"/>
                  </a:lnTo>
                  <a:lnTo>
                    <a:pt x="1086" y="129"/>
                  </a:lnTo>
                  <a:lnTo>
                    <a:pt x="1066" y="150"/>
                  </a:lnTo>
                  <a:lnTo>
                    <a:pt x="1046" y="174"/>
                  </a:lnTo>
                  <a:lnTo>
                    <a:pt x="1026" y="202"/>
                  </a:lnTo>
                  <a:lnTo>
                    <a:pt x="1011" y="230"/>
                  </a:lnTo>
                  <a:lnTo>
                    <a:pt x="1000" y="258"/>
                  </a:lnTo>
                  <a:lnTo>
                    <a:pt x="995" y="284"/>
                  </a:lnTo>
                  <a:lnTo>
                    <a:pt x="997" y="293"/>
                  </a:lnTo>
                  <a:lnTo>
                    <a:pt x="1004" y="303"/>
                  </a:lnTo>
                  <a:lnTo>
                    <a:pt x="1012" y="314"/>
                  </a:lnTo>
                  <a:lnTo>
                    <a:pt x="1023" y="322"/>
                  </a:lnTo>
                  <a:lnTo>
                    <a:pt x="1023" y="326"/>
                  </a:lnTo>
                  <a:lnTo>
                    <a:pt x="1018" y="326"/>
                  </a:lnTo>
                  <a:lnTo>
                    <a:pt x="1014" y="335"/>
                  </a:lnTo>
                  <a:lnTo>
                    <a:pt x="1000" y="329"/>
                  </a:lnTo>
                  <a:lnTo>
                    <a:pt x="984" y="326"/>
                  </a:lnTo>
                  <a:lnTo>
                    <a:pt x="979" y="312"/>
                  </a:lnTo>
                  <a:lnTo>
                    <a:pt x="970" y="300"/>
                  </a:lnTo>
                  <a:lnTo>
                    <a:pt x="962" y="291"/>
                  </a:lnTo>
                  <a:lnTo>
                    <a:pt x="953" y="282"/>
                  </a:lnTo>
                  <a:lnTo>
                    <a:pt x="946" y="268"/>
                  </a:lnTo>
                  <a:lnTo>
                    <a:pt x="956" y="261"/>
                  </a:lnTo>
                  <a:lnTo>
                    <a:pt x="962" y="258"/>
                  </a:lnTo>
                  <a:lnTo>
                    <a:pt x="962" y="253"/>
                  </a:lnTo>
                  <a:lnTo>
                    <a:pt x="960" y="249"/>
                  </a:lnTo>
                  <a:lnTo>
                    <a:pt x="958" y="242"/>
                  </a:lnTo>
                  <a:lnTo>
                    <a:pt x="960" y="235"/>
                  </a:lnTo>
                  <a:lnTo>
                    <a:pt x="965" y="226"/>
                  </a:lnTo>
                  <a:lnTo>
                    <a:pt x="972" y="221"/>
                  </a:lnTo>
                  <a:lnTo>
                    <a:pt x="979" y="214"/>
                  </a:lnTo>
                  <a:lnTo>
                    <a:pt x="984" y="204"/>
                  </a:lnTo>
                  <a:lnTo>
                    <a:pt x="981" y="202"/>
                  </a:lnTo>
                  <a:lnTo>
                    <a:pt x="977" y="200"/>
                  </a:lnTo>
                  <a:lnTo>
                    <a:pt x="977" y="199"/>
                  </a:lnTo>
                  <a:lnTo>
                    <a:pt x="976" y="199"/>
                  </a:lnTo>
                  <a:lnTo>
                    <a:pt x="976" y="197"/>
                  </a:lnTo>
                  <a:lnTo>
                    <a:pt x="976" y="195"/>
                  </a:lnTo>
                  <a:lnTo>
                    <a:pt x="984" y="186"/>
                  </a:lnTo>
                  <a:lnTo>
                    <a:pt x="993" y="178"/>
                  </a:lnTo>
                  <a:lnTo>
                    <a:pt x="998" y="165"/>
                  </a:lnTo>
                  <a:lnTo>
                    <a:pt x="1000" y="162"/>
                  </a:lnTo>
                  <a:lnTo>
                    <a:pt x="998" y="157"/>
                  </a:lnTo>
                  <a:lnTo>
                    <a:pt x="998" y="153"/>
                  </a:lnTo>
                  <a:lnTo>
                    <a:pt x="997" y="151"/>
                  </a:lnTo>
                  <a:lnTo>
                    <a:pt x="997" y="146"/>
                  </a:lnTo>
                  <a:lnTo>
                    <a:pt x="997" y="143"/>
                  </a:lnTo>
                  <a:lnTo>
                    <a:pt x="998" y="137"/>
                  </a:lnTo>
                  <a:lnTo>
                    <a:pt x="1012" y="122"/>
                  </a:lnTo>
                  <a:lnTo>
                    <a:pt x="1030" y="106"/>
                  </a:lnTo>
                  <a:lnTo>
                    <a:pt x="1052" y="90"/>
                  </a:lnTo>
                  <a:lnTo>
                    <a:pt x="1075" y="78"/>
                  </a:lnTo>
                  <a:lnTo>
                    <a:pt x="1094" y="69"/>
                  </a:lnTo>
                  <a:lnTo>
                    <a:pt x="1126" y="69"/>
                  </a:lnTo>
                  <a:lnTo>
                    <a:pt x="1136" y="64"/>
                  </a:lnTo>
                  <a:lnTo>
                    <a:pt x="1143" y="59"/>
                  </a:lnTo>
                  <a:lnTo>
                    <a:pt x="1148" y="52"/>
                  </a:lnTo>
                  <a:lnTo>
                    <a:pt x="1154" y="48"/>
                  </a:lnTo>
                  <a:lnTo>
                    <a:pt x="1161" y="45"/>
                  </a:lnTo>
                  <a:lnTo>
                    <a:pt x="1173" y="41"/>
                  </a:lnTo>
                  <a:close/>
                  <a:moveTo>
                    <a:pt x="1667" y="0"/>
                  </a:moveTo>
                  <a:lnTo>
                    <a:pt x="1686" y="0"/>
                  </a:lnTo>
                  <a:lnTo>
                    <a:pt x="1690" y="5"/>
                  </a:lnTo>
                  <a:lnTo>
                    <a:pt x="1691" y="7"/>
                  </a:lnTo>
                  <a:lnTo>
                    <a:pt x="1693" y="10"/>
                  </a:lnTo>
                  <a:lnTo>
                    <a:pt x="1697" y="14"/>
                  </a:lnTo>
                  <a:lnTo>
                    <a:pt x="1698" y="19"/>
                  </a:lnTo>
                  <a:lnTo>
                    <a:pt x="1693" y="21"/>
                  </a:lnTo>
                  <a:lnTo>
                    <a:pt x="1691" y="22"/>
                  </a:lnTo>
                  <a:lnTo>
                    <a:pt x="1688" y="24"/>
                  </a:lnTo>
                  <a:lnTo>
                    <a:pt x="1686" y="27"/>
                  </a:lnTo>
                  <a:lnTo>
                    <a:pt x="1684" y="29"/>
                  </a:lnTo>
                  <a:lnTo>
                    <a:pt x="1683" y="34"/>
                  </a:lnTo>
                  <a:lnTo>
                    <a:pt x="1697" y="38"/>
                  </a:lnTo>
                  <a:lnTo>
                    <a:pt x="1704" y="41"/>
                  </a:lnTo>
                  <a:lnTo>
                    <a:pt x="1711" y="48"/>
                  </a:lnTo>
                  <a:lnTo>
                    <a:pt x="1718" y="57"/>
                  </a:lnTo>
                  <a:lnTo>
                    <a:pt x="1730" y="52"/>
                  </a:lnTo>
                  <a:lnTo>
                    <a:pt x="1742" y="50"/>
                  </a:lnTo>
                  <a:lnTo>
                    <a:pt x="1756" y="48"/>
                  </a:lnTo>
                  <a:lnTo>
                    <a:pt x="1772" y="43"/>
                  </a:lnTo>
                  <a:lnTo>
                    <a:pt x="1773" y="41"/>
                  </a:lnTo>
                  <a:lnTo>
                    <a:pt x="1773" y="41"/>
                  </a:lnTo>
                  <a:lnTo>
                    <a:pt x="1775" y="43"/>
                  </a:lnTo>
                  <a:lnTo>
                    <a:pt x="1775" y="45"/>
                  </a:lnTo>
                  <a:lnTo>
                    <a:pt x="1775" y="47"/>
                  </a:lnTo>
                  <a:lnTo>
                    <a:pt x="1789" y="54"/>
                  </a:lnTo>
                  <a:lnTo>
                    <a:pt x="1800" y="62"/>
                  </a:lnTo>
                  <a:lnTo>
                    <a:pt x="1808" y="73"/>
                  </a:lnTo>
                  <a:lnTo>
                    <a:pt x="1817" y="85"/>
                  </a:lnTo>
                  <a:lnTo>
                    <a:pt x="1817" y="108"/>
                  </a:lnTo>
                  <a:lnTo>
                    <a:pt x="1805" y="117"/>
                  </a:lnTo>
                  <a:lnTo>
                    <a:pt x="1800" y="125"/>
                  </a:lnTo>
                  <a:lnTo>
                    <a:pt x="1796" y="134"/>
                  </a:lnTo>
                  <a:lnTo>
                    <a:pt x="1791" y="143"/>
                  </a:lnTo>
                  <a:lnTo>
                    <a:pt x="1777" y="151"/>
                  </a:lnTo>
                  <a:lnTo>
                    <a:pt x="1761" y="160"/>
                  </a:lnTo>
                  <a:lnTo>
                    <a:pt x="1745" y="171"/>
                  </a:lnTo>
                  <a:lnTo>
                    <a:pt x="1733" y="185"/>
                  </a:lnTo>
                  <a:lnTo>
                    <a:pt x="1737" y="185"/>
                  </a:lnTo>
                  <a:lnTo>
                    <a:pt x="1749" y="178"/>
                  </a:lnTo>
                  <a:lnTo>
                    <a:pt x="1763" y="176"/>
                  </a:lnTo>
                  <a:lnTo>
                    <a:pt x="1779" y="178"/>
                  </a:lnTo>
                  <a:lnTo>
                    <a:pt x="1779" y="181"/>
                  </a:lnTo>
                  <a:lnTo>
                    <a:pt x="1777" y="185"/>
                  </a:lnTo>
                  <a:lnTo>
                    <a:pt x="1777" y="186"/>
                  </a:lnTo>
                  <a:lnTo>
                    <a:pt x="1777" y="188"/>
                  </a:lnTo>
                  <a:lnTo>
                    <a:pt x="1777" y="188"/>
                  </a:lnTo>
                  <a:lnTo>
                    <a:pt x="1777" y="190"/>
                  </a:lnTo>
                  <a:lnTo>
                    <a:pt x="1779" y="190"/>
                  </a:lnTo>
                  <a:lnTo>
                    <a:pt x="1782" y="192"/>
                  </a:lnTo>
                  <a:lnTo>
                    <a:pt x="1787" y="186"/>
                  </a:lnTo>
                  <a:lnTo>
                    <a:pt x="1794" y="181"/>
                  </a:lnTo>
                  <a:lnTo>
                    <a:pt x="1801" y="176"/>
                  </a:lnTo>
                  <a:lnTo>
                    <a:pt x="1810" y="172"/>
                  </a:lnTo>
                  <a:lnTo>
                    <a:pt x="1810" y="178"/>
                  </a:lnTo>
                  <a:lnTo>
                    <a:pt x="1807" y="183"/>
                  </a:lnTo>
                  <a:lnTo>
                    <a:pt x="1805" y="188"/>
                  </a:lnTo>
                  <a:lnTo>
                    <a:pt x="1803" y="195"/>
                  </a:lnTo>
                  <a:lnTo>
                    <a:pt x="1801" y="204"/>
                  </a:lnTo>
                  <a:lnTo>
                    <a:pt x="1803" y="206"/>
                  </a:lnTo>
                  <a:lnTo>
                    <a:pt x="1803" y="206"/>
                  </a:lnTo>
                  <a:lnTo>
                    <a:pt x="1803" y="206"/>
                  </a:lnTo>
                  <a:lnTo>
                    <a:pt x="1803" y="206"/>
                  </a:lnTo>
                  <a:lnTo>
                    <a:pt x="1805" y="206"/>
                  </a:lnTo>
                  <a:lnTo>
                    <a:pt x="1805" y="207"/>
                  </a:lnTo>
                  <a:lnTo>
                    <a:pt x="1814" y="207"/>
                  </a:lnTo>
                  <a:lnTo>
                    <a:pt x="1814" y="195"/>
                  </a:lnTo>
                  <a:lnTo>
                    <a:pt x="1831" y="193"/>
                  </a:lnTo>
                  <a:lnTo>
                    <a:pt x="1847" y="193"/>
                  </a:lnTo>
                  <a:lnTo>
                    <a:pt x="1859" y="195"/>
                  </a:lnTo>
                  <a:lnTo>
                    <a:pt x="1871" y="204"/>
                  </a:lnTo>
                  <a:lnTo>
                    <a:pt x="1871" y="206"/>
                  </a:lnTo>
                  <a:lnTo>
                    <a:pt x="1871" y="211"/>
                  </a:lnTo>
                  <a:lnTo>
                    <a:pt x="1873" y="216"/>
                  </a:lnTo>
                  <a:lnTo>
                    <a:pt x="1873" y="221"/>
                  </a:lnTo>
                  <a:lnTo>
                    <a:pt x="1875" y="226"/>
                  </a:lnTo>
                  <a:lnTo>
                    <a:pt x="1925" y="230"/>
                  </a:lnTo>
                  <a:lnTo>
                    <a:pt x="1929" y="219"/>
                  </a:lnTo>
                  <a:lnTo>
                    <a:pt x="1929" y="216"/>
                  </a:lnTo>
                  <a:lnTo>
                    <a:pt x="1929" y="214"/>
                  </a:lnTo>
                  <a:lnTo>
                    <a:pt x="1929" y="211"/>
                  </a:lnTo>
                  <a:lnTo>
                    <a:pt x="1929" y="206"/>
                  </a:lnTo>
                  <a:lnTo>
                    <a:pt x="1929" y="200"/>
                  </a:lnTo>
                  <a:lnTo>
                    <a:pt x="1932" y="199"/>
                  </a:lnTo>
                  <a:lnTo>
                    <a:pt x="1932" y="199"/>
                  </a:lnTo>
                  <a:lnTo>
                    <a:pt x="1934" y="199"/>
                  </a:lnTo>
                  <a:lnTo>
                    <a:pt x="1934" y="197"/>
                  </a:lnTo>
                  <a:lnTo>
                    <a:pt x="1936" y="195"/>
                  </a:lnTo>
                  <a:lnTo>
                    <a:pt x="1946" y="200"/>
                  </a:lnTo>
                  <a:lnTo>
                    <a:pt x="1957" y="206"/>
                  </a:lnTo>
                  <a:lnTo>
                    <a:pt x="1967" y="211"/>
                  </a:lnTo>
                  <a:lnTo>
                    <a:pt x="1978" y="202"/>
                  </a:lnTo>
                  <a:lnTo>
                    <a:pt x="1990" y="197"/>
                  </a:lnTo>
                  <a:lnTo>
                    <a:pt x="2009" y="195"/>
                  </a:lnTo>
                  <a:lnTo>
                    <a:pt x="2009" y="200"/>
                  </a:lnTo>
                  <a:lnTo>
                    <a:pt x="2012" y="200"/>
                  </a:lnTo>
                  <a:lnTo>
                    <a:pt x="2021" y="235"/>
                  </a:lnTo>
                  <a:lnTo>
                    <a:pt x="2009" y="247"/>
                  </a:lnTo>
                  <a:lnTo>
                    <a:pt x="2002" y="265"/>
                  </a:lnTo>
                  <a:lnTo>
                    <a:pt x="2004" y="268"/>
                  </a:lnTo>
                  <a:lnTo>
                    <a:pt x="2006" y="272"/>
                  </a:lnTo>
                  <a:lnTo>
                    <a:pt x="2006" y="275"/>
                  </a:lnTo>
                  <a:lnTo>
                    <a:pt x="2007" y="279"/>
                  </a:lnTo>
                  <a:lnTo>
                    <a:pt x="2009" y="284"/>
                  </a:lnTo>
                  <a:lnTo>
                    <a:pt x="2018" y="293"/>
                  </a:lnTo>
                  <a:lnTo>
                    <a:pt x="2030" y="300"/>
                  </a:lnTo>
                  <a:lnTo>
                    <a:pt x="2040" y="307"/>
                  </a:lnTo>
                  <a:lnTo>
                    <a:pt x="2040" y="307"/>
                  </a:lnTo>
                  <a:lnTo>
                    <a:pt x="2042" y="305"/>
                  </a:lnTo>
                  <a:lnTo>
                    <a:pt x="2042" y="305"/>
                  </a:lnTo>
                  <a:lnTo>
                    <a:pt x="2042" y="305"/>
                  </a:lnTo>
                  <a:lnTo>
                    <a:pt x="2042" y="305"/>
                  </a:lnTo>
                  <a:lnTo>
                    <a:pt x="2044" y="303"/>
                  </a:lnTo>
                  <a:lnTo>
                    <a:pt x="2049" y="295"/>
                  </a:lnTo>
                  <a:lnTo>
                    <a:pt x="2053" y="284"/>
                  </a:lnTo>
                  <a:lnTo>
                    <a:pt x="2056" y="274"/>
                  </a:lnTo>
                  <a:lnTo>
                    <a:pt x="2063" y="265"/>
                  </a:lnTo>
                  <a:lnTo>
                    <a:pt x="2063" y="274"/>
                  </a:lnTo>
                  <a:lnTo>
                    <a:pt x="2065" y="281"/>
                  </a:lnTo>
                  <a:lnTo>
                    <a:pt x="2068" y="286"/>
                  </a:lnTo>
                  <a:lnTo>
                    <a:pt x="2074" y="289"/>
                  </a:lnTo>
                  <a:lnTo>
                    <a:pt x="2081" y="291"/>
                  </a:lnTo>
                  <a:lnTo>
                    <a:pt x="2089" y="293"/>
                  </a:lnTo>
                  <a:lnTo>
                    <a:pt x="2102" y="272"/>
                  </a:lnTo>
                  <a:lnTo>
                    <a:pt x="2107" y="277"/>
                  </a:lnTo>
                  <a:lnTo>
                    <a:pt x="2112" y="281"/>
                  </a:lnTo>
                  <a:lnTo>
                    <a:pt x="2115" y="286"/>
                  </a:lnTo>
                  <a:lnTo>
                    <a:pt x="2121" y="289"/>
                  </a:lnTo>
                  <a:lnTo>
                    <a:pt x="2128" y="293"/>
                  </a:lnTo>
                  <a:lnTo>
                    <a:pt x="2131" y="289"/>
                  </a:lnTo>
                  <a:lnTo>
                    <a:pt x="2135" y="286"/>
                  </a:lnTo>
                  <a:lnTo>
                    <a:pt x="2138" y="286"/>
                  </a:lnTo>
                  <a:lnTo>
                    <a:pt x="2140" y="286"/>
                  </a:lnTo>
                  <a:lnTo>
                    <a:pt x="2145" y="286"/>
                  </a:lnTo>
                  <a:lnTo>
                    <a:pt x="2149" y="288"/>
                  </a:lnTo>
                  <a:lnTo>
                    <a:pt x="2156" y="288"/>
                  </a:lnTo>
                  <a:lnTo>
                    <a:pt x="2154" y="270"/>
                  </a:lnTo>
                  <a:lnTo>
                    <a:pt x="2150" y="258"/>
                  </a:lnTo>
                  <a:lnTo>
                    <a:pt x="2147" y="242"/>
                  </a:lnTo>
                  <a:lnTo>
                    <a:pt x="2159" y="239"/>
                  </a:lnTo>
                  <a:lnTo>
                    <a:pt x="2170" y="235"/>
                  </a:lnTo>
                  <a:lnTo>
                    <a:pt x="2187" y="235"/>
                  </a:lnTo>
                  <a:lnTo>
                    <a:pt x="2206" y="237"/>
                  </a:lnTo>
                  <a:lnTo>
                    <a:pt x="2225" y="242"/>
                  </a:lnTo>
                  <a:lnTo>
                    <a:pt x="2243" y="247"/>
                  </a:lnTo>
                  <a:lnTo>
                    <a:pt x="2259" y="253"/>
                  </a:lnTo>
                  <a:lnTo>
                    <a:pt x="2266" y="258"/>
                  </a:lnTo>
                  <a:lnTo>
                    <a:pt x="2269" y="261"/>
                  </a:lnTo>
                  <a:lnTo>
                    <a:pt x="2271" y="267"/>
                  </a:lnTo>
                  <a:lnTo>
                    <a:pt x="2271" y="270"/>
                  </a:lnTo>
                  <a:lnTo>
                    <a:pt x="2273" y="272"/>
                  </a:lnTo>
                  <a:lnTo>
                    <a:pt x="2273" y="275"/>
                  </a:lnTo>
                  <a:lnTo>
                    <a:pt x="2276" y="277"/>
                  </a:lnTo>
                  <a:lnTo>
                    <a:pt x="2280" y="279"/>
                  </a:lnTo>
                  <a:lnTo>
                    <a:pt x="2285" y="281"/>
                  </a:lnTo>
                  <a:lnTo>
                    <a:pt x="2295" y="277"/>
                  </a:lnTo>
                  <a:lnTo>
                    <a:pt x="2307" y="277"/>
                  </a:lnTo>
                  <a:lnTo>
                    <a:pt x="2320" y="277"/>
                  </a:lnTo>
                  <a:lnTo>
                    <a:pt x="2325" y="288"/>
                  </a:lnTo>
                  <a:lnTo>
                    <a:pt x="2332" y="298"/>
                  </a:lnTo>
                  <a:lnTo>
                    <a:pt x="2342" y="307"/>
                  </a:lnTo>
                  <a:lnTo>
                    <a:pt x="2355" y="312"/>
                  </a:lnTo>
                  <a:lnTo>
                    <a:pt x="2367" y="307"/>
                  </a:lnTo>
                  <a:lnTo>
                    <a:pt x="2384" y="307"/>
                  </a:lnTo>
                  <a:lnTo>
                    <a:pt x="2400" y="309"/>
                  </a:lnTo>
                  <a:lnTo>
                    <a:pt x="2416" y="312"/>
                  </a:lnTo>
                  <a:lnTo>
                    <a:pt x="2428" y="315"/>
                  </a:lnTo>
                  <a:lnTo>
                    <a:pt x="2433" y="331"/>
                  </a:lnTo>
                  <a:lnTo>
                    <a:pt x="2435" y="345"/>
                  </a:lnTo>
                  <a:lnTo>
                    <a:pt x="2438" y="357"/>
                  </a:lnTo>
                  <a:lnTo>
                    <a:pt x="2442" y="359"/>
                  </a:lnTo>
                  <a:lnTo>
                    <a:pt x="2444" y="363"/>
                  </a:lnTo>
                  <a:lnTo>
                    <a:pt x="2447" y="364"/>
                  </a:lnTo>
                  <a:lnTo>
                    <a:pt x="2480" y="361"/>
                  </a:lnTo>
                  <a:lnTo>
                    <a:pt x="2513" y="361"/>
                  </a:lnTo>
                  <a:lnTo>
                    <a:pt x="2547" y="361"/>
                  </a:lnTo>
                  <a:lnTo>
                    <a:pt x="2550" y="368"/>
                  </a:lnTo>
                  <a:lnTo>
                    <a:pt x="2555" y="373"/>
                  </a:lnTo>
                  <a:lnTo>
                    <a:pt x="2561" y="380"/>
                  </a:lnTo>
                  <a:lnTo>
                    <a:pt x="2566" y="384"/>
                  </a:lnTo>
                  <a:lnTo>
                    <a:pt x="2573" y="389"/>
                  </a:lnTo>
                  <a:lnTo>
                    <a:pt x="2573" y="384"/>
                  </a:lnTo>
                  <a:lnTo>
                    <a:pt x="2575" y="382"/>
                  </a:lnTo>
                  <a:lnTo>
                    <a:pt x="2576" y="378"/>
                  </a:lnTo>
                  <a:lnTo>
                    <a:pt x="2576" y="375"/>
                  </a:lnTo>
                  <a:lnTo>
                    <a:pt x="2578" y="370"/>
                  </a:lnTo>
                  <a:lnTo>
                    <a:pt x="2575" y="364"/>
                  </a:lnTo>
                  <a:lnTo>
                    <a:pt x="2573" y="361"/>
                  </a:lnTo>
                  <a:lnTo>
                    <a:pt x="2571" y="359"/>
                  </a:lnTo>
                  <a:lnTo>
                    <a:pt x="2571" y="356"/>
                  </a:lnTo>
                  <a:lnTo>
                    <a:pt x="2573" y="352"/>
                  </a:lnTo>
                  <a:lnTo>
                    <a:pt x="2573" y="347"/>
                  </a:lnTo>
                  <a:lnTo>
                    <a:pt x="2573" y="342"/>
                  </a:lnTo>
                  <a:lnTo>
                    <a:pt x="2590" y="345"/>
                  </a:lnTo>
                  <a:lnTo>
                    <a:pt x="2602" y="352"/>
                  </a:lnTo>
                  <a:lnTo>
                    <a:pt x="2616" y="357"/>
                  </a:lnTo>
                  <a:lnTo>
                    <a:pt x="2622" y="357"/>
                  </a:lnTo>
                  <a:lnTo>
                    <a:pt x="2627" y="357"/>
                  </a:lnTo>
                  <a:lnTo>
                    <a:pt x="2632" y="356"/>
                  </a:lnTo>
                  <a:lnTo>
                    <a:pt x="2636" y="352"/>
                  </a:lnTo>
                  <a:lnTo>
                    <a:pt x="2639" y="350"/>
                  </a:lnTo>
                  <a:lnTo>
                    <a:pt x="2643" y="349"/>
                  </a:lnTo>
                  <a:lnTo>
                    <a:pt x="2700" y="373"/>
                  </a:lnTo>
                  <a:lnTo>
                    <a:pt x="2732" y="406"/>
                  </a:lnTo>
                  <a:lnTo>
                    <a:pt x="2737" y="410"/>
                  </a:lnTo>
                  <a:lnTo>
                    <a:pt x="2742" y="410"/>
                  </a:lnTo>
                  <a:lnTo>
                    <a:pt x="2747" y="411"/>
                  </a:lnTo>
                  <a:lnTo>
                    <a:pt x="2753" y="411"/>
                  </a:lnTo>
                  <a:lnTo>
                    <a:pt x="2758" y="415"/>
                  </a:lnTo>
                  <a:lnTo>
                    <a:pt x="2768" y="424"/>
                  </a:lnTo>
                  <a:lnTo>
                    <a:pt x="2775" y="434"/>
                  </a:lnTo>
                  <a:lnTo>
                    <a:pt x="2782" y="443"/>
                  </a:lnTo>
                  <a:lnTo>
                    <a:pt x="2791" y="450"/>
                  </a:lnTo>
                  <a:lnTo>
                    <a:pt x="2808" y="453"/>
                  </a:lnTo>
                  <a:lnTo>
                    <a:pt x="2810" y="452"/>
                  </a:lnTo>
                  <a:lnTo>
                    <a:pt x="2812" y="452"/>
                  </a:lnTo>
                  <a:lnTo>
                    <a:pt x="2814" y="450"/>
                  </a:lnTo>
                  <a:lnTo>
                    <a:pt x="2815" y="450"/>
                  </a:lnTo>
                  <a:lnTo>
                    <a:pt x="2819" y="450"/>
                  </a:lnTo>
                  <a:lnTo>
                    <a:pt x="2829" y="462"/>
                  </a:lnTo>
                  <a:lnTo>
                    <a:pt x="2840" y="474"/>
                  </a:lnTo>
                  <a:lnTo>
                    <a:pt x="2849" y="487"/>
                  </a:lnTo>
                  <a:lnTo>
                    <a:pt x="2854" y="504"/>
                  </a:lnTo>
                  <a:lnTo>
                    <a:pt x="2819" y="504"/>
                  </a:lnTo>
                  <a:lnTo>
                    <a:pt x="2817" y="507"/>
                  </a:lnTo>
                  <a:lnTo>
                    <a:pt x="2814" y="511"/>
                  </a:lnTo>
                  <a:lnTo>
                    <a:pt x="2812" y="513"/>
                  </a:lnTo>
                  <a:lnTo>
                    <a:pt x="2810" y="518"/>
                  </a:lnTo>
                  <a:lnTo>
                    <a:pt x="2808" y="523"/>
                  </a:lnTo>
                  <a:lnTo>
                    <a:pt x="2812" y="525"/>
                  </a:lnTo>
                  <a:lnTo>
                    <a:pt x="2814" y="527"/>
                  </a:lnTo>
                  <a:lnTo>
                    <a:pt x="2815" y="528"/>
                  </a:lnTo>
                  <a:lnTo>
                    <a:pt x="2817" y="532"/>
                  </a:lnTo>
                  <a:lnTo>
                    <a:pt x="2817" y="534"/>
                  </a:lnTo>
                  <a:lnTo>
                    <a:pt x="2815" y="537"/>
                  </a:lnTo>
                  <a:lnTo>
                    <a:pt x="2812" y="542"/>
                  </a:lnTo>
                  <a:lnTo>
                    <a:pt x="2810" y="544"/>
                  </a:lnTo>
                  <a:lnTo>
                    <a:pt x="2807" y="546"/>
                  </a:lnTo>
                  <a:lnTo>
                    <a:pt x="2803" y="546"/>
                  </a:lnTo>
                  <a:lnTo>
                    <a:pt x="2800" y="546"/>
                  </a:lnTo>
                  <a:lnTo>
                    <a:pt x="2793" y="546"/>
                  </a:lnTo>
                  <a:lnTo>
                    <a:pt x="2786" y="535"/>
                  </a:lnTo>
                  <a:lnTo>
                    <a:pt x="2775" y="530"/>
                  </a:lnTo>
                  <a:lnTo>
                    <a:pt x="2761" y="527"/>
                  </a:lnTo>
                  <a:lnTo>
                    <a:pt x="2761" y="514"/>
                  </a:lnTo>
                  <a:lnTo>
                    <a:pt x="2758" y="513"/>
                  </a:lnTo>
                  <a:lnTo>
                    <a:pt x="2754" y="511"/>
                  </a:lnTo>
                  <a:lnTo>
                    <a:pt x="2753" y="509"/>
                  </a:lnTo>
                  <a:lnTo>
                    <a:pt x="2749" y="507"/>
                  </a:lnTo>
                  <a:lnTo>
                    <a:pt x="2742" y="507"/>
                  </a:lnTo>
                  <a:lnTo>
                    <a:pt x="2740" y="507"/>
                  </a:lnTo>
                  <a:lnTo>
                    <a:pt x="2739" y="509"/>
                  </a:lnTo>
                  <a:lnTo>
                    <a:pt x="2737" y="509"/>
                  </a:lnTo>
                  <a:lnTo>
                    <a:pt x="2735" y="509"/>
                  </a:lnTo>
                  <a:lnTo>
                    <a:pt x="2732" y="511"/>
                  </a:lnTo>
                  <a:lnTo>
                    <a:pt x="2728" y="504"/>
                  </a:lnTo>
                  <a:lnTo>
                    <a:pt x="2723" y="497"/>
                  </a:lnTo>
                  <a:lnTo>
                    <a:pt x="2719" y="492"/>
                  </a:lnTo>
                  <a:lnTo>
                    <a:pt x="2719" y="504"/>
                  </a:lnTo>
                  <a:lnTo>
                    <a:pt x="2716" y="518"/>
                  </a:lnTo>
                  <a:lnTo>
                    <a:pt x="2712" y="530"/>
                  </a:lnTo>
                  <a:lnTo>
                    <a:pt x="2704" y="537"/>
                  </a:lnTo>
                  <a:lnTo>
                    <a:pt x="2700" y="539"/>
                  </a:lnTo>
                  <a:lnTo>
                    <a:pt x="2697" y="539"/>
                  </a:lnTo>
                  <a:lnTo>
                    <a:pt x="2695" y="539"/>
                  </a:lnTo>
                  <a:lnTo>
                    <a:pt x="2693" y="539"/>
                  </a:lnTo>
                  <a:lnTo>
                    <a:pt x="2691" y="537"/>
                  </a:lnTo>
                  <a:lnTo>
                    <a:pt x="2690" y="537"/>
                  </a:lnTo>
                  <a:lnTo>
                    <a:pt x="2688" y="537"/>
                  </a:lnTo>
                  <a:lnTo>
                    <a:pt x="2686" y="539"/>
                  </a:lnTo>
                  <a:lnTo>
                    <a:pt x="2684" y="541"/>
                  </a:lnTo>
                  <a:lnTo>
                    <a:pt x="2681" y="546"/>
                  </a:lnTo>
                  <a:lnTo>
                    <a:pt x="2691" y="558"/>
                  </a:lnTo>
                  <a:lnTo>
                    <a:pt x="2702" y="579"/>
                  </a:lnTo>
                  <a:lnTo>
                    <a:pt x="2707" y="603"/>
                  </a:lnTo>
                  <a:lnTo>
                    <a:pt x="2704" y="603"/>
                  </a:lnTo>
                  <a:lnTo>
                    <a:pt x="2702" y="605"/>
                  </a:lnTo>
                  <a:lnTo>
                    <a:pt x="2698" y="605"/>
                  </a:lnTo>
                  <a:lnTo>
                    <a:pt x="2693" y="607"/>
                  </a:lnTo>
                  <a:lnTo>
                    <a:pt x="2686" y="602"/>
                  </a:lnTo>
                  <a:lnTo>
                    <a:pt x="2681" y="598"/>
                  </a:lnTo>
                  <a:lnTo>
                    <a:pt x="2674" y="597"/>
                  </a:lnTo>
                  <a:lnTo>
                    <a:pt x="2665" y="595"/>
                  </a:lnTo>
                  <a:lnTo>
                    <a:pt x="2660" y="609"/>
                  </a:lnTo>
                  <a:lnTo>
                    <a:pt x="2650" y="616"/>
                  </a:lnTo>
                  <a:lnTo>
                    <a:pt x="2637" y="621"/>
                  </a:lnTo>
                  <a:lnTo>
                    <a:pt x="2623" y="626"/>
                  </a:lnTo>
                  <a:lnTo>
                    <a:pt x="2622" y="640"/>
                  </a:lnTo>
                  <a:lnTo>
                    <a:pt x="2618" y="651"/>
                  </a:lnTo>
                  <a:lnTo>
                    <a:pt x="2611" y="661"/>
                  </a:lnTo>
                  <a:lnTo>
                    <a:pt x="2597" y="663"/>
                  </a:lnTo>
                  <a:lnTo>
                    <a:pt x="2587" y="666"/>
                  </a:lnTo>
                  <a:lnTo>
                    <a:pt x="2580" y="670"/>
                  </a:lnTo>
                  <a:lnTo>
                    <a:pt x="2573" y="672"/>
                  </a:lnTo>
                  <a:lnTo>
                    <a:pt x="2568" y="668"/>
                  </a:lnTo>
                  <a:lnTo>
                    <a:pt x="2562" y="663"/>
                  </a:lnTo>
                  <a:lnTo>
                    <a:pt x="2559" y="658"/>
                  </a:lnTo>
                  <a:lnTo>
                    <a:pt x="2552" y="659"/>
                  </a:lnTo>
                  <a:lnTo>
                    <a:pt x="2543" y="661"/>
                  </a:lnTo>
                  <a:lnTo>
                    <a:pt x="2536" y="665"/>
                  </a:lnTo>
                  <a:lnTo>
                    <a:pt x="2531" y="668"/>
                  </a:lnTo>
                  <a:lnTo>
                    <a:pt x="2531" y="675"/>
                  </a:lnTo>
                  <a:lnTo>
                    <a:pt x="2526" y="677"/>
                  </a:lnTo>
                  <a:lnTo>
                    <a:pt x="2517" y="677"/>
                  </a:lnTo>
                  <a:lnTo>
                    <a:pt x="2505" y="677"/>
                  </a:lnTo>
                  <a:lnTo>
                    <a:pt x="2494" y="679"/>
                  </a:lnTo>
                  <a:lnTo>
                    <a:pt x="2489" y="680"/>
                  </a:lnTo>
                  <a:lnTo>
                    <a:pt x="2480" y="701"/>
                  </a:lnTo>
                  <a:lnTo>
                    <a:pt x="2479" y="724"/>
                  </a:lnTo>
                  <a:lnTo>
                    <a:pt x="2479" y="750"/>
                  </a:lnTo>
                  <a:lnTo>
                    <a:pt x="2482" y="773"/>
                  </a:lnTo>
                  <a:lnTo>
                    <a:pt x="2477" y="773"/>
                  </a:lnTo>
                  <a:lnTo>
                    <a:pt x="2475" y="773"/>
                  </a:lnTo>
                  <a:lnTo>
                    <a:pt x="2473" y="773"/>
                  </a:lnTo>
                  <a:lnTo>
                    <a:pt x="2472" y="775"/>
                  </a:lnTo>
                  <a:lnTo>
                    <a:pt x="2470" y="776"/>
                  </a:lnTo>
                  <a:lnTo>
                    <a:pt x="2468" y="782"/>
                  </a:lnTo>
                  <a:lnTo>
                    <a:pt x="2466" y="787"/>
                  </a:lnTo>
                  <a:lnTo>
                    <a:pt x="2466" y="794"/>
                  </a:lnTo>
                  <a:lnTo>
                    <a:pt x="2466" y="802"/>
                  </a:lnTo>
                  <a:lnTo>
                    <a:pt x="2454" y="802"/>
                  </a:lnTo>
                  <a:lnTo>
                    <a:pt x="2447" y="813"/>
                  </a:lnTo>
                  <a:lnTo>
                    <a:pt x="2442" y="820"/>
                  </a:lnTo>
                  <a:lnTo>
                    <a:pt x="2440" y="827"/>
                  </a:lnTo>
                  <a:lnTo>
                    <a:pt x="2438" y="841"/>
                  </a:lnTo>
                  <a:lnTo>
                    <a:pt x="2435" y="841"/>
                  </a:lnTo>
                  <a:lnTo>
                    <a:pt x="2431" y="841"/>
                  </a:lnTo>
                  <a:lnTo>
                    <a:pt x="2430" y="841"/>
                  </a:lnTo>
                  <a:lnTo>
                    <a:pt x="2430" y="841"/>
                  </a:lnTo>
                  <a:lnTo>
                    <a:pt x="2428" y="841"/>
                  </a:lnTo>
                  <a:lnTo>
                    <a:pt x="2424" y="841"/>
                  </a:lnTo>
                  <a:lnTo>
                    <a:pt x="2417" y="855"/>
                  </a:lnTo>
                  <a:lnTo>
                    <a:pt x="2412" y="872"/>
                  </a:lnTo>
                  <a:lnTo>
                    <a:pt x="2400" y="872"/>
                  </a:lnTo>
                  <a:lnTo>
                    <a:pt x="2396" y="891"/>
                  </a:lnTo>
                  <a:lnTo>
                    <a:pt x="2390" y="891"/>
                  </a:lnTo>
                  <a:lnTo>
                    <a:pt x="2390" y="886"/>
                  </a:lnTo>
                  <a:lnTo>
                    <a:pt x="2376" y="867"/>
                  </a:lnTo>
                  <a:lnTo>
                    <a:pt x="2367" y="844"/>
                  </a:lnTo>
                  <a:lnTo>
                    <a:pt x="2365" y="818"/>
                  </a:lnTo>
                  <a:lnTo>
                    <a:pt x="2367" y="787"/>
                  </a:lnTo>
                  <a:lnTo>
                    <a:pt x="2372" y="783"/>
                  </a:lnTo>
                  <a:lnTo>
                    <a:pt x="2376" y="780"/>
                  </a:lnTo>
                  <a:lnTo>
                    <a:pt x="2381" y="776"/>
                  </a:lnTo>
                  <a:lnTo>
                    <a:pt x="2383" y="771"/>
                  </a:lnTo>
                  <a:lnTo>
                    <a:pt x="2386" y="764"/>
                  </a:lnTo>
                  <a:lnTo>
                    <a:pt x="2381" y="755"/>
                  </a:lnTo>
                  <a:lnTo>
                    <a:pt x="2379" y="743"/>
                  </a:lnTo>
                  <a:lnTo>
                    <a:pt x="2386" y="729"/>
                  </a:lnTo>
                  <a:lnTo>
                    <a:pt x="2393" y="724"/>
                  </a:lnTo>
                  <a:lnTo>
                    <a:pt x="2402" y="720"/>
                  </a:lnTo>
                  <a:lnTo>
                    <a:pt x="2412" y="717"/>
                  </a:lnTo>
                  <a:lnTo>
                    <a:pt x="2419" y="710"/>
                  </a:lnTo>
                  <a:lnTo>
                    <a:pt x="2433" y="689"/>
                  </a:lnTo>
                  <a:lnTo>
                    <a:pt x="2447" y="668"/>
                  </a:lnTo>
                  <a:lnTo>
                    <a:pt x="2458" y="659"/>
                  </a:lnTo>
                  <a:lnTo>
                    <a:pt x="2470" y="651"/>
                  </a:lnTo>
                  <a:lnTo>
                    <a:pt x="2482" y="642"/>
                  </a:lnTo>
                  <a:lnTo>
                    <a:pt x="2487" y="630"/>
                  </a:lnTo>
                  <a:lnTo>
                    <a:pt x="2491" y="616"/>
                  </a:lnTo>
                  <a:lnTo>
                    <a:pt x="2496" y="603"/>
                  </a:lnTo>
                  <a:lnTo>
                    <a:pt x="2496" y="602"/>
                  </a:lnTo>
                  <a:lnTo>
                    <a:pt x="2494" y="602"/>
                  </a:lnTo>
                  <a:lnTo>
                    <a:pt x="2494" y="602"/>
                  </a:lnTo>
                  <a:lnTo>
                    <a:pt x="2494" y="602"/>
                  </a:lnTo>
                  <a:lnTo>
                    <a:pt x="2494" y="600"/>
                  </a:lnTo>
                  <a:lnTo>
                    <a:pt x="2492" y="598"/>
                  </a:lnTo>
                  <a:lnTo>
                    <a:pt x="2489" y="600"/>
                  </a:lnTo>
                  <a:lnTo>
                    <a:pt x="2489" y="600"/>
                  </a:lnTo>
                  <a:lnTo>
                    <a:pt x="2487" y="602"/>
                  </a:lnTo>
                  <a:lnTo>
                    <a:pt x="2487" y="602"/>
                  </a:lnTo>
                  <a:lnTo>
                    <a:pt x="2486" y="603"/>
                  </a:lnTo>
                  <a:lnTo>
                    <a:pt x="2477" y="616"/>
                  </a:lnTo>
                  <a:lnTo>
                    <a:pt x="2468" y="630"/>
                  </a:lnTo>
                  <a:lnTo>
                    <a:pt x="2459" y="642"/>
                  </a:lnTo>
                  <a:lnTo>
                    <a:pt x="2447" y="651"/>
                  </a:lnTo>
                  <a:lnTo>
                    <a:pt x="2431" y="658"/>
                  </a:lnTo>
                  <a:lnTo>
                    <a:pt x="2430" y="652"/>
                  </a:lnTo>
                  <a:lnTo>
                    <a:pt x="2430" y="651"/>
                  </a:lnTo>
                  <a:lnTo>
                    <a:pt x="2428" y="647"/>
                  </a:lnTo>
                  <a:lnTo>
                    <a:pt x="2428" y="642"/>
                  </a:lnTo>
                  <a:lnTo>
                    <a:pt x="2430" y="640"/>
                  </a:lnTo>
                  <a:lnTo>
                    <a:pt x="2430" y="638"/>
                  </a:lnTo>
                  <a:lnTo>
                    <a:pt x="2430" y="637"/>
                  </a:lnTo>
                  <a:lnTo>
                    <a:pt x="2431" y="633"/>
                  </a:lnTo>
                  <a:lnTo>
                    <a:pt x="2431" y="630"/>
                  </a:lnTo>
                  <a:lnTo>
                    <a:pt x="2426" y="626"/>
                  </a:lnTo>
                  <a:lnTo>
                    <a:pt x="2421" y="624"/>
                  </a:lnTo>
                  <a:lnTo>
                    <a:pt x="2417" y="623"/>
                  </a:lnTo>
                  <a:lnTo>
                    <a:pt x="2412" y="621"/>
                  </a:lnTo>
                  <a:lnTo>
                    <a:pt x="2409" y="623"/>
                  </a:lnTo>
                  <a:lnTo>
                    <a:pt x="2400" y="628"/>
                  </a:lnTo>
                  <a:lnTo>
                    <a:pt x="2388" y="638"/>
                  </a:lnTo>
                  <a:lnTo>
                    <a:pt x="2377" y="651"/>
                  </a:lnTo>
                  <a:lnTo>
                    <a:pt x="2367" y="663"/>
                  </a:lnTo>
                  <a:lnTo>
                    <a:pt x="2362" y="672"/>
                  </a:lnTo>
                  <a:lnTo>
                    <a:pt x="2362" y="675"/>
                  </a:lnTo>
                  <a:lnTo>
                    <a:pt x="2362" y="679"/>
                  </a:lnTo>
                  <a:lnTo>
                    <a:pt x="2363" y="682"/>
                  </a:lnTo>
                  <a:lnTo>
                    <a:pt x="2365" y="687"/>
                  </a:lnTo>
                  <a:lnTo>
                    <a:pt x="2367" y="691"/>
                  </a:lnTo>
                  <a:lnTo>
                    <a:pt x="2367" y="694"/>
                  </a:lnTo>
                  <a:lnTo>
                    <a:pt x="2356" y="699"/>
                  </a:lnTo>
                  <a:lnTo>
                    <a:pt x="2344" y="701"/>
                  </a:lnTo>
                  <a:lnTo>
                    <a:pt x="2328" y="703"/>
                  </a:lnTo>
                  <a:lnTo>
                    <a:pt x="2313" y="703"/>
                  </a:lnTo>
                  <a:lnTo>
                    <a:pt x="2313" y="684"/>
                  </a:lnTo>
                  <a:lnTo>
                    <a:pt x="2297" y="687"/>
                  </a:lnTo>
                  <a:lnTo>
                    <a:pt x="2283" y="693"/>
                  </a:lnTo>
                  <a:lnTo>
                    <a:pt x="2271" y="691"/>
                  </a:lnTo>
                  <a:lnTo>
                    <a:pt x="2262" y="680"/>
                  </a:lnTo>
                  <a:lnTo>
                    <a:pt x="2227" y="675"/>
                  </a:lnTo>
                  <a:lnTo>
                    <a:pt x="2215" y="687"/>
                  </a:lnTo>
                  <a:lnTo>
                    <a:pt x="2201" y="696"/>
                  </a:lnTo>
                  <a:lnTo>
                    <a:pt x="2189" y="706"/>
                  </a:lnTo>
                  <a:lnTo>
                    <a:pt x="2182" y="719"/>
                  </a:lnTo>
                  <a:lnTo>
                    <a:pt x="2175" y="731"/>
                  </a:lnTo>
                  <a:lnTo>
                    <a:pt x="2168" y="743"/>
                  </a:lnTo>
                  <a:lnTo>
                    <a:pt x="2159" y="752"/>
                  </a:lnTo>
                  <a:lnTo>
                    <a:pt x="2131" y="761"/>
                  </a:lnTo>
                  <a:lnTo>
                    <a:pt x="2124" y="768"/>
                  </a:lnTo>
                  <a:lnTo>
                    <a:pt x="2119" y="776"/>
                  </a:lnTo>
                  <a:lnTo>
                    <a:pt x="2114" y="783"/>
                  </a:lnTo>
                  <a:lnTo>
                    <a:pt x="2102" y="792"/>
                  </a:lnTo>
                  <a:lnTo>
                    <a:pt x="2102" y="802"/>
                  </a:lnTo>
                  <a:lnTo>
                    <a:pt x="2117" y="802"/>
                  </a:lnTo>
                  <a:lnTo>
                    <a:pt x="2119" y="808"/>
                  </a:lnTo>
                  <a:lnTo>
                    <a:pt x="2121" y="811"/>
                  </a:lnTo>
                  <a:lnTo>
                    <a:pt x="2122" y="815"/>
                  </a:lnTo>
                  <a:lnTo>
                    <a:pt x="2126" y="818"/>
                  </a:lnTo>
                  <a:lnTo>
                    <a:pt x="2129" y="820"/>
                  </a:lnTo>
                  <a:lnTo>
                    <a:pt x="2136" y="822"/>
                  </a:lnTo>
                  <a:lnTo>
                    <a:pt x="2140" y="818"/>
                  </a:lnTo>
                  <a:lnTo>
                    <a:pt x="2143" y="816"/>
                  </a:lnTo>
                  <a:lnTo>
                    <a:pt x="2149" y="815"/>
                  </a:lnTo>
                  <a:lnTo>
                    <a:pt x="2154" y="815"/>
                  </a:lnTo>
                  <a:lnTo>
                    <a:pt x="2163" y="815"/>
                  </a:lnTo>
                  <a:lnTo>
                    <a:pt x="2170" y="823"/>
                  </a:lnTo>
                  <a:lnTo>
                    <a:pt x="2175" y="830"/>
                  </a:lnTo>
                  <a:lnTo>
                    <a:pt x="2178" y="839"/>
                  </a:lnTo>
                  <a:lnTo>
                    <a:pt x="2182" y="853"/>
                  </a:lnTo>
                  <a:lnTo>
                    <a:pt x="2184" y="862"/>
                  </a:lnTo>
                  <a:lnTo>
                    <a:pt x="2182" y="867"/>
                  </a:lnTo>
                  <a:lnTo>
                    <a:pt x="2177" y="872"/>
                  </a:lnTo>
                  <a:lnTo>
                    <a:pt x="2175" y="881"/>
                  </a:lnTo>
                  <a:lnTo>
                    <a:pt x="2175" y="891"/>
                  </a:lnTo>
                  <a:lnTo>
                    <a:pt x="2178" y="900"/>
                  </a:lnTo>
                  <a:lnTo>
                    <a:pt x="2182" y="909"/>
                  </a:lnTo>
                  <a:lnTo>
                    <a:pt x="2185" y="921"/>
                  </a:lnTo>
                  <a:lnTo>
                    <a:pt x="2175" y="932"/>
                  </a:lnTo>
                  <a:lnTo>
                    <a:pt x="2168" y="944"/>
                  </a:lnTo>
                  <a:lnTo>
                    <a:pt x="2163" y="956"/>
                  </a:lnTo>
                  <a:lnTo>
                    <a:pt x="2156" y="972"/>
                  </a:lnTo>
                  <a:lnTo>
                    <a:pt x="2152" y="975"/>
                  </a:lnTo>
                  <a:lnTo>
                    <a:pt x="2143" y="986"/>
                  </a:lnTo>
                  <a:lnTo>
                    <a:pt x="2133" y="998"/>
                  </a:lnTo>
                  <a:lnTo>
                    <a:pt x="2122" y="1012"/>
                  </a:lnTo>
                  <a:lnTo>
                    <a:pt x="2110" y="1024"/>
                  </a:lnTo>
                  <a:lnTo>
                    <a:pt x="2100" y="1036"/>
                  </a:lnTo>
                  <a:lnTo>
                    <a:pt x="2093" y="1045"/>
                  </a:lnTo>
                  <a:lnTo>
                    <a:pt x="2089" y="1049"/>
                  </a:lnTo>
                  <a:lnTo>
                    <a:pt x="2077" y="1052"/>
                  </a:lnTo>
                  <a:lnTo>
                    <a:pt x="2065" y="1050"/>
                  </a:lnTo>
                  <a:lnTo>
                    <a:pt x="2054" y="1050"/>
                  </a:lnTo>
                  <a:lnTo>
                    <a:pt x="2044" y="1052"/>
                  </a:lnTo>
                  <a:lnTo>
                    <a:pt x="2035" y="1061"/>
                  </a:lnTo>
                  <a:lnTo>
                    <a:pt x="2028" y="1071"/>
                  </a:lnTo>
                  <a:lnTo>
                    <a:pt x="2023" y="1082"/>
                  </a:lnTo>
                  <a:lnTo>
                    <a:pt x="2016" y="1092"/>
                  </a:lnTo>
                  <a:lnTo>
                    <a:pt x="2006" y="1099"/>
                  </a:lnTo>
                  <a:lnTo>
                    <a:pt x="2004" y="1099"/>
                  </a:lnTo>
                  <a:lnTo>
                    <a:pt x="2002" y="1101"/>
                  </a:lnTo>
                  <a:lnTo>
                    <a:pt x="2000" y="1101"/>
                  </a:lnTo>
                  <a:lnTo>
                    <a:pt x="1997" y="1101"/>
                  </a:lnTo>
                  <a:lnTo>
                    <a:pt x="1993" y="1103"/>
                  </a:lnTo>
                  <a:lnTo>
                    <a:pt x="1997" y="1113"/>
                  </a:lnTo>
                  <a:lnTo>
                    <a:pt x="2004" y="1124"/>
                  </a:lnTo>
                  <a:lnTo>
                    <a:pt x="2009" y="1136"/>
                  </a:lnTo>
                  <a:lnTo>
                    <a:pt x="2016" y="1148"/>
                  </a:lnTo>
                  <a:lnTo>
                    <a:pt x="2019" y="1159"/>
                  </a:lnTo>
                  <a:lnTo>
                    <a:pt x="2021" y="1171"/>
                  </a:lnTo>
                  <a:lnTo>
                    <a:pt x="2018" y="1179"/>
                  </a:lnTo>
                  <a:lnTo>
                    <a:pt x="2011" y="1186"/>
                  </a:lnTo>
                  <a:lnTo>
                    <a:pt x="1997" y="1192"/>
                  </a:lnTo>
                  <a:lnTo>
                    <a:pt x="1974" y="1195"/>
                  </a:lnTo>
                  <a:lnTo>
                    <a:pt x="1974" y="1186"/>
                  </a:lnTo>
                  <a:lnTo>
                    <a:pt x="1972" y="1178"/>
                  </a:lnTo>
                  <a:lnTo>
                    <a:pt x="1972" y="1166"/>
                  </a:lnTo>
                  <a:lnTo>
                    <a:pt x="1974" y="1152"/>
                  </a:lnTo>
                  <a:lnTo>
                    <a:pt x="1974" y="1141"/>
                  </a:lnTo>
                  <a:lnTo>
                    <a:pt x="1969" y="1141"/>
                  </a:lnTo>
                  <a:lnTo>
                    <a:pt x="1965" y="1141"/>
                  </a:lnTo>
                  <a:lnTo>
                    <a:pt x="1962" y="1141"/>
                  </a:lnTo>
                  <a:lnTo>
                    <a:pt x="1960" y="1141"/>
                  </a:lnTo>
                  <a:lnTo>
                    <a:pt x="1958" y="1139"/>
                  </a:lnTo>
                  <a:lnTo>
                    <a:pt x="1955" y="1138"/>
                  </a:lnTo>
                  <a:lnTo>
                    <a:pt x="1951" y="1132"/>
                  </a:lnTo>
                  <a:lnTo>
                    <a:pt x="1955" y="1127"/>
                  </a:lnTo>
                  <a:lnTo>
                    <a:pt x="1958" y="1122"/>
                  </a:lnTo>
                  <a:lnTo>
                    <a:pt x="1960" y="1117"/>
                  </a:lnTo>
                  <a:lnTo>
                    <a:pt x="1964" y="1110"/>
                  </a:lnTo>
                  <a:lnTo>
                    <a:pt x="1955" y="1110"/>
                  </a:lnTo>
                  <a:lnTo>
                    <a:pt x="1944" y="1108"/>
                  </a:lnTo>
                  <a:lnTo>
                    <a:pt x="1932" y="1111"/>
                  </a:lnTo>
                  <a:lnTo>
                    <a:pt x="1918" y="1117"/>
                  </a:lnTo>
                  <a:lnTo>
                    <a:pt x="1906" y="1122"/>
                  </a:lnTo>
                  <a:lnTo>
                    <a:pt x="1906" y="1118"/>
                  </a:lnTo>
                  <a:lnTo>
                    <a:pt x="1908" y="1113"/>
                  </a:lnTo>
                  <a:lnTo>
                    <a:pt x="1910" y="1110"/>
                  </a:lnTo>
                  <a:lnTo>
                    <a:pt x="1911" y="1104"/>
                  </a:lnTo>
                  <a:lnTo>
                    <a:pt x="1913" y="1101"/>
                  </a:lnTo>
                  <a:lnTo>
                    <a:pt x="1916" y="1094"/>
                  </a:lnTo>
                  <a:lnTo>
                    <a:pt x="1913" y="1094"/>
                  </a:lnTo>
                  <a:lnTo>
                    <a:pt x="1910" y="1092"/>
                  </a:lnTo>
                  <a:lnTo>
                    <a:pt x="1906" y="1092"/>
                  </a:lnTo>
                  <a:lnTo>
                    <a:pt x="1901" y="1090"/>
                  </a:lnTo>
                  <a:lnTo>
                    <a:pt x="1890" y="1101"/>
                  </a:lnTo>
                  <a:lnTo>
                    <a:pt x="1878" y="1110"/>
                  </a:lnTo>
                  <a:lnTo>
                    <a:pt x="1866" y="1120"/>
                  </a:lnTo>
                  <a:lnTo>
                    <a:pt x="1859" y="1132"/>
                  </a:lnTo>
                  <a:lnTo>
                    <a:pt x="1866" y="1136"/>
                  </a:lnTo>
                  <a:lnTo>
                    <a:pt x="1871" y="1139"/>
                  </a:lnTo>
                  <a:lnTo>
                    <a:pt x="1875" y="1143"/>
                  </a:lnTo>
                  <a:lnTo>
                    <a:pt x="1878" y="1146"/>
                  </a:lnTo>
                  <a:lnTo>
                    <a:pt x="1882" y="1152"/>
                  </a:lnTo>
                  <a:lnTo>
                    <a:pt x="1892" y="1146"/>
                  </a:lnTo>
                  <a:lnTo>
                    <a:pt x="1901" y="1143"/>
                  </a:lnTo>
                  <a:lnTo>
                    <a:pt x="1910" y="1143"/>
                  </a:lnTo>
                  <a:lnTo>
                    <a:pt x="1920" y="1148"/>
                  </a:lnTo>
                  <a:lnTo>
                    <a:pt x="1925" y="1148"/>
                  </a:lnTo>
                  <a:lnTo>
                    <a:pt x="1925" y="1160"/>
                  </a:lnTo>
                  <a:lnTo>
                    <a:pt x="1906" y="1160"/>
                  </a:lnTo>
                  <a:lnTo>
                    <a:pt x="1899" y="1169"/>
                  </a:lnTo>
                  <a:lnTo>
                    <a:pt x="1892" y="1176"/>
                  </a:lnTo>
                  <a:lnTo>
                    <a:pt x="1887" y="1183"/>
                  </a:lnTo>
                  <a:lnTo>
                    <a:pt x="1882" y="1195"/>
                  </a:lnTo>
                  <a:lnTo>
                    <a:pt x="1896" y="1204"/>
                  </a:lnTo>
                  <a:lnTo>
                    <a:pt x="1904" y="1218"/>
                  </a:lnTo>
                  <a:lnTo>
                    <a:pt x="1911" y="1237"/>
                  </a:lnTo>
                  <a:lnTo>
                    <a:pt x="1915" y="1256"/>
                  </a:lnTo>
                  <a:lnTo>
                    <a:pt x="1916" y="1277"/>
                  </a:lnTo>
                  <a:lnTo>
                    <a:pt x="1916" y="1295"/>
                  </a:lnTo>
                  <a:lnTo>
                    <a:pt x="1904" y="1303"/>
                  </a:lnTo>
                  <a:lnTo>
                    <a:pt x="1897" y="1317"/>
                  </a:lnTo>
                  <a:lnTo>
                    <a:pt x="1890" y="1330"/>
                  </a:lnTo>
                  <a:lnTo>
                    <a:pt x="1882" y="1344"/>
                  </a:lnTo>
                  <a:lnTo>
                    <a:pt x="1864" y="1363"/>
                  </a:lnTo>
                  <a:lnTo>
                    <a:pt x="1841" y="1377"/>
                  </a:lnTo>
                  <a:lnTo>
                    <a:pt x="1817" y="1387"/>
                  </a:lnTo>
                  <a:lnTo>
                    <a:pt x="1789" y="1396"/>
                  </a:lnTo>
                  <a:lnTo>
                    <a:pt x="1763" y="1401"/>
                  </a:lnTo>
                  <a:lnTo>
                    <a:pt x="1763" y="1408"/>
                  </a:lnTo>
                  <a:lnTo>
                    <a:pt x="1763" y="1412"/>
                  </a:lnTo>
                  <a:lnTo>
                    <a:pt x="1763" y="1415"/>
                  </a:lnTo>
                  <a:lnTo>
                    <a:pt x="1763" y="1417"/>
                  </a:lnTo>
                  <a:lnTo>
                    <a:pt x="1765" y="1419"/>
                  </a:lnTo>
                  <a:lnTo>
                    <a:pt x="1765" y="1424"/>
                  </a:lnTo>
                  <a:lnTo>
                    <a:pt x="1766" y="1429"/>
                  </a:lnTo>
                  <a:lnTo>
                    <a:pt x="1763" y="1433"/>
                  </a:lnTo>
                  <a:lnTo>
                    <a:pt x="1759" y="1436"/>
                  </a:lnTo>
                  <a:lnTo>
                    <a:pt x="1758" y="1438"/>
                  </a:lnTo>
                  <a:lnTo>
                    <a:pt x="1754" y="1441"/>
                  </a:lnTo>
                  <a:lnTo>
                    <a:pt x="1747" y="1445"/>
                  </a:lnTo>
                  <a:lnTo>
                    <a:pt x="1745" y="1445"/>
                  </a:lnTo>
                  <a:lnTo>
                    <a:pt x="1744" y="1447"/>
                  </a:lnTo>
                  <a:lnTo>
                    <a:pt x="1742" y="1447"/>
                  </a:lnTo>
                  <a:lnTo>
                    <a:pt x="1740" y="1447"/>
                  </a:lnTo>
                  <a:lnTo>
                    <a:pt x="1737" y="1448"/>
                  </a:lnTo>
                  <a:lnTo>
                    <a:pt x="1735" y="1443"/>
                  </a:lnTo>
                  <a:lnTo>
                    <a:pt x="1733" y="1438"/>
                  </a:lnTo>
                  <a:lnTo>
                    <a:pt x="1733" y="1433"/>
                  </a:lnTo>
                  <a:lnTo>
                    <a:pt x="1733" y="1424"/>
                  </a:lnTo>
                  <a:lnTo>
                    <a:pt x="1737" y="1422"/>
                  </a:lnTo>
                  <a:lnTo>
                    <a:pt x="1740" y="1422"/>
                  </a:lnTo>
                  <a:lnTo>
                    <a:pt x="1744" y="1420"/>
                  </a:lnTo>
                  <a:lnTo>
                    <a:pt x="1745" y="1417"/>
                  </a:lnTo>
                  <a:lnTo>
                    <a:pt x="1747" y="1413"/>
                  </a:lnTo>
                  <a:lnTo>
                    <a:pt x="1745" y="1410"/>
                  </a:lnTo>
                  <a:lnTo>
                    <a:pt x="1742" y="1405"/>
                  </a:lnTo>
                  <a:lnTo>
                    <a:pt x="1740" y="1401"/>
                  </a:lnTo>
                  <a:lnTo>
                    <a:pt x="1737" y="1399"/>
                  </a:lnTo>
                  <a:lnTo>
                    <a:pt x="1735" y="1399"/>
                  </a:lnTo>
                  <a:lnTo>
                    <a:pt x="1730" y="1398"/>
                  </a:lnTo>
                  <a:lnTo>
                    <a:pt x="1724" y="1398"/>
                  </a:lnTo>
                  <a:lnTo>
                    <a:pt x="1718" y="1406"/>
                  </a:lnTo>
                  <a:lnTo>
                    <a:pt x="1711" y="1412"/>
                  </a:lnTo>
                  <a:lnTo>
                    <a:pt x="1705" y="1417"/>
                  </a:lnTo>
                  <a:lnTo>
                    <a:pt x="1700" y="1426"/>
                  </a:lnTo>
                  <a:lnTo>
                    <a:pt x="1698" y="1440"/>
                  </a:lnTo>
                  <a:lnTo>
                    <a:pt x="1714" y="1455"/>
                  </a:lnTo>
                  <a:lnTo>
                    <a:pt x="1726" y="1471"/>
                  </a:lnTo>
                  <a:lnTo>
                    <a:pt x="1737" y="1488"/>
                  </a:lnTo>
                  <a:lnTo>
                    <a:pt x="1742" y="1511"/>
                  </a:lnTo>
                  <a:lnTo>
                    <a:pt x="1744" y="1539"/>
                  </a:lnTo>
                  <a:lnTo>
                    <a:pt x="1686" y="1586"/>
                  </a:lnTo>
                  <a:lnTo>
                    <a:pt x="1679" y="1586"/>
                  </a:lnTo>
                  <a:lnTo>
                    <a:pt x="1674" y="1567"/>
                  </a:lnTo>
                  <a:lnTo>
                    <a:pt x="1663" y="1553"/>
                  </a:lnTo>
                  <a:lnTo>
                    <a:pt x="1649" y="1541"/>
                  </a:lnTo>
                  <a:lnTo>
                    <a:pt x="1634" y="1529"/>
                  </a:lnTo>
                  <a:lnTo>
                    <a:pt x="1618" y="1516"/>
                  </a:lnTo>
                  <a:lnTo>
                    <a:pt x="1611" y="1544"/>
                  </a:lnTo>
                  <a:lnTo>
                    <a:pt x="1602" y="1567"/>
                  </a:lnTo>
                  <a:lnTo>
                    <a:pt x="1611" y="1572"/>
                  </a:lnTo>
                  <a:lnTo>
                    <a:pt x="1615" y="1579"/>
                  </a:lnTo>
                  <a:lnTo>
                    <a:pt x="1616" y="1588"/>
                  </a:lnTo>
                  <a:lnTo>
                    <a:pt x="1622" y="1598"/>
                  </a:lnTo>
                  <a:lnTo>
                    <a:pt x="1623" y="1600"/>
                  </a:lnTo>
                  <a:lnTo>
                    <a:pt x="1627" y="1600"/>
                  </a:lnTo>
                  <a:lnTo>
                    <a:pt x="1630" y="1600"/>
                  </a:lnTo>
                  <a:lnTo>
                    <a:pt x="1634" y="1600"/>
                  </a:lnTo>
                  <a:lnTo>
                    <a:pt x="1637" y="1602"/>
                  </a:lnTo>
                  <a:lnTo>
                    <a:pt x="1651" y="1616"/>
                  </a:lnTo>
                  <a:lnTo>
                    <a:pt x="1662" y="1637"/>
                  </a:lnTo>
                  <a:lnTo>
                    <a:pt x="1669" y="1661"/>
                  </a:lnTo>
                  <a:lnTo>
                    <a:pt x="1670" y="1686"/>
                  </a:lnTo>
                  <a:lnTo>
                    <a:pt x="1660" y="1686"/>
                  </a:lnTo>
                  <a:lnTo>
                    <a:pt x="1649" y="1677"/>
                  </a:lnTo>
                  <a:lnTo>
                    <a:pt x="1639" y="1672"/>
                  </a:lnTo>
                  <a:lnTo>
                    <a:pt x="1637" y="1670"/>
                  </a:lnTo>
                  <a:lnTo>
                    <a:pt x="1628" y="1663"/>
                  </a:lnTo>
                  <a:lnTo>
                    <a:pt x="1622" y="1649"/>
                  </a:lnTo>
                  <a:lnTo>
                    <a:pt x="1618" y="1633"/>
                  </a:lnTo>
                  <a:lnTo>
                    <a:pt x="1613" y="1619"/>
                  </a:lnTo>
                  <a:lnTo>
                    <a:pt x="1608" y="1605"/>
                  </a:lnTo>
                  <a:lnTo>
                    <a:pt x="1599" y="1593"/>
                  </a:lnTo>
                  <a:lnTo>
                    <a:pt x="1599" y="1590"/>
                  </a:lnTo>
                  <a:lnTo>
                    <a:pt x="1590" y="1593"/>
                  </a:lnTo>
                  <a:lnTo>
                    <a:pt x="1590" y="1590"/>
                  </a:lnTo>
                  <a:lnTo>
                    <a:pt x="1587" y="1576"/>
                  </a:lnTo>
                  <a:lnTo>
                    <a:pt x="1587" y="1558"/>
                  </a:lnTo>
                  <a:lnTo>
                    <a:pt x="1587" y="1539"/>
                  </a:lnTo>
                  <a:lnTo>
                    <a:pt x="1587" y="1518"/>
                  </a:lnTo>
                  <a:lnTo>
                    <a:pt x="1585" y="1499"/>
                  </a:lnTo>
                  <a:lnTo>
                    <a:pt x="1578" y="1483"/>
                  </a:lnTo>
                  <a:lnTo>
                    <a:pt x="1567" y="1471"/>
                  </a:lnTo>
                  <a:lnTo>
                    <a:pt x="1564" y="1474"/>
                  </a:lnTo>
                  <a:lnTo>
                    <a:pt x="1559" y="1478"/>
                  </a:lnTo>
                  <a:lnTo>
                    <a:pt x="1555" y="1480"/>
                  </a:lnTo>
                  <a:lnTo>
                    <a:pt x="1548" y="1481"/>
                  </a:lnTo>
                  <a:lnTo>
                    <a:pt x="1541" y="1481"/>
                  </a:lnTo>
                  <a:lnTo>
                    <a:pt x="1539" y="1481"/>
                  </a:lnTo>
                  <a:lnTo>
                    <a:pt x="1539" y="1480"/>
                  </a:lnTo>
                  <a:lnTo>
                    <a:pt x="1539" y="1480"/>
                  </a:lnTo>
                  <a:lnTo>
                    <a:pt x="1539" y="1480"/>
                  </a:lnTo>
                  <a:lnTo>
                    <a:pt x="1538" y="1480"/>
                  </a:lnTo>
                  <a:lnTo>
                    <a:pt x="1536" y="1478"/>
                  </a:lnTo>
                  <a:lnTo>
                    <a:pt x="1536" y="1457"/>
                  </a:lnTo>
                  <a:lnTo>
                    <a:pt x="1531" y="1440"/>
                  </a:lnTo>
                  <a:lnTo>
                    <a:pt x="1524" y="1426"/>
                  </a:lnTo>
                  <a:lnTo>
                    <a:pt x="1513" y="1413"/>
                  </a:lnTo>
                  <a:lnTo>
                    <a:pt x="1505" y="1399"/>
                  </a:lnTo>
                  <a:lnTo>
                    <a:pt x="1494" y="1382"/>
                  </a:lnTo>
                  <a:lnTo>
                    <a:pt x="1491" y="1385"/>
                  </a:lnTo>
                  <a:lnTo>
                    <a:pt x="1489" y="1387"/>
                  </a:lnTo>
                  <a:lnTo>
                    <a:pt x="1487" y="1391"/>
                  </a:lnTo>
                  <a:lnTo>
                    <a:pt x="1485" y="1392"/>
                  </a:lnTo>
                  <a:lnTo>
                    <a:pt x="1484" y="1394"/>
                  </a:lnTo>
                  <a:lnTo>
                    <a:pt x="1468" y="1396"/>
                  </a:lnTo>
                  <a:lnTo>
                    <a:pt x="1454" y="1394"/>
                  </a:lnTo>
                  <a:lnTo>
                    <a:pt x="1440" y="1394"/>
                  </a:lnTo>
                  <a:lnTo>
                    <a:pt x="1436" y="1408"/>
                  </a:lnTo>
                  <a:lnTo>
                    <a:pt x="1431" y="1415"/>
                  </a:lnTo>
                  <a:lnTo>
                    <a:pt x="1428" y="1417"/>
                  </a:lnTo>
                  <a:lnTo>
                    <a:pt x="1421" y="1417"/>
                  </a:lnTo>
                  <a:lnTo>
                    <a:pt x="1414" y="1419"/>
                  </a:lnTo>
                  <a:lnTo>
                    <a:pt x="1407" y="1424"/>
                  </a:lnTo>
                  <a:lnTo>
                    <a:pt x="1395" y="1455"/>
                  </a:lnTo>
                  <a:lnTo>
                    <a:pt x="1379" y="1455"/>
                  </a:lnTo>
                  <a:lnTo>
                    <a:pt x="1370" y="1462"/>
                  </a:lnTo>
                  <a:lnTo>
                    <a:pt x="1361" y="1471"/>
                  </a:lnTo>
                  <a:lnTo>
                    <a:pt x="1349" y="1478"/>
                  </a:lnTo>
                  <a:lnTo>
                    <a:pt x="1346" y="1513"/>
                  </a:lnTo>
                  <a:lnTo>
                    <a:pt x="1337" y="1543"/>
                  </a:lnTo>
                  <a:lnTo>
                    <a:pt x="1325" y="1567"/>
                  </a:lnTo>
                  <a:lnTo>
                    <a:pt x="1306" y="1590"/>
                  </a:lnTo>
                  <a:lnTo>
                    <a:pt x="1304" y="1590"/>
                  </a:lnTo>
                  <a:lnTo>
                    <a:pt x="1302" y="1588"/>
                  </a:lnTo>
                  <a:lnTo>
                    <a:pt x="1300" y="1588"/>
                  </a:lnTo>
                  <a:lnTo>
                    <a:pt x="1300" y="1588"/>
                  </a:lnTo>
                  <a:lnTo>
                    <a:pt x="1299" y="1586"/>
                  </a:lnTo>
                  <a:lnTo>
                    <a:pt x="1288" y="1574"/>
                  </a:lnTo>
                  <a:lnTo>
                    <a:pt x="1278" y="1555"/>
                  </a:lnTo>
                  <a:lnTo>
                    <a:pt x="1272" y="1539"/>
                  </a:lnTo>
                  <a:lnTo>
                    <a:pt x="1271" y="1536"/>
                  </a:lnTo>
                  <a:lnTo>
                    <a:pt x="1272" y="1532"/>
                  </a:lnTo>
                  <a:lnTo>
                    <a:pt x="1274" y="1529"/>
                  </a:lnTo>
                  <a:lnTo>
                    <a:pt x="1276" y="1527"/>
                  </a:lnTo>
                  <a:lnTo>
                    <a:pt x="1276" y="1525"/>
                  </a:lnTo>
                  <a:lnTo>
                    <a:pt x="1258" y="1499"/>
                  </a:lnTo>
                  <a:lnTo>
                    <a:pt x="1246" y="1471"/>
                  </a:lnTo>
                  <a:lnTo>
                    <a:pt x="1238" y="1441"/>
                  </a:lnTo>
                  <a:lnTo>
                    <a:pt x="1234" y="1405"/>
                  </a:lnTo>
                  <a:lnTo>
                    <a:pt x="1222" y="1406"/>
                  </a:lnTo>
                  <a:lnTo>
                    <a:pt x="1213" y="1406"/>
                  </a:lnTo>
                  <a:lnTo>
                    <a:pt x="1203" y="1405"/>
                  </a:lnTo>
                  <a:lnTo>
                    <a:pt x="1199" y="1401"/>
                  </a:lnTo>
                  <a:lnTo>
                    <a:pt x="1194" y="1398"/>
                  </a:lnTo>
                  <a:lnTo>
                    <a:pt x="1190" y="1394"/>
                  </a:lnTo>
                  <a:lnTo>
                    <a:pt x="1187" y="1391"/>
                  </a:lnTo>
                  <a:lnTo>
                    <a:pt x="1190" y="1378"/>
                  </a:lnTo>
                  <a:lnTo>
                    <a:pt x="1183" y="1368"/>
                  </a:lnTo>
                  <a:lnTo>
                    <a:pt x="1171" y="1359"/>
                  </a:lnTo>
                  <a:lnTo>
                    <a:pt x="1159" y="1351"/>
                  </a:lnTo>
                  <a:lnTo>
                    <a:pt x="1148" y="1340"/>
                  </a:lnTo>
                  <a:lnTo>
                    <a:pt x="1119" y="1344"/>
                  </a:lnTo>
                  <a:lnTo>
                    <a:pt x="1089" y="1344"/>
                  </a:lnTo>
                  <a:lnTo>
                    <a:pt x="1059" y="1342"/>
                  </a:lnTo>
                  <a:lnTo>
                    <a:pt x="1030" y="1340"/>
                  </a:lnTo>
                  <a:lnTo>
                    <a:pt x="1025" y="1330"/>
                  </a:lnTo>
                  <a:lnTo>
                    <a:pt x="1018" y="1317"/>
                  </a:lnTo>
                  <a:lnTo>
                    <a:pt x="1007" y="1321"/>
                  </a:lnTo>
                  <a:lnTo>
                    <a:pt x="1000" y="1323"/>
                  </a:lnTo>
                  <a:lnTo>
                    <a:pt x="991" y="1324"/>
                  </a:lnTo>
                  <a:lnTo>
                    <a:pt x="979" y="1324"/>
                  </a:lnTo>
                  <a:lnTo>
                    <a:pt x="969" y="1317"/>
                  </a:lnTo>
                  <a:lnTo>
                    <a:pt x="958" y="1312"/>
                  </a:lnTo>
                  <a:lnTo>
                    <a:pt x="946" y="1305"/>
                  </a:lnTo>
                  <a:lnTo>
                    <a:pt x="937" y="1298"/>
                  </a:lnTo>
                  <a:lnTo>
                    <a:pt x="934" y="1288"/>
                  </a:lnTo>
                  <a:lnTo>
                    <a:pt x="929" y="1279"/>
                  </a:lnTo>
                  <a:lnTo>
                    <a:pt x="918" y="1270"/>
                  </a:lnTo>
                  <a:lnTo>
                    <a:pt x="916" y="1270"/>
                  </a:lnTo>
                  <a:lnTo>
                    <a:pt x="915" y="1270"/>
                  </a:lnTo>
                  <a:lnTo>
                    <a:pt x="913" y="1270"/>
                  </a:lnTo>
                  <a:lnTo>
                    <a:pt x="909" y="1270"/>
                  </a:lnTo>
                  <a:lnTo>
                    <a:pt x="902" y="1270"/>
                  </a:lnTo>
                  <a:lnTo>
                    <a:pt x="906" y="1284"/>
                  </a:lnTo>
                  <a:lnTo>
                    <a:pt x="911" y="1300"/>
                  </a:lnTo>
                  <a:lnTo>
                    <a:pt x="920" y="1316"/>
                  </a:lnTo>
                  <a:lnTo>
                    <a:pt x="927" y="1330"/>
                  </a:lnTo>
                  <a:lnTo>
                    <a:pt x="934" y="1340"/>
                  </a:lnTo>
                  <a:lnTo>
                    <a:pt x="936" y="1335"/>
                  </a:lnTo>
                  <a:lnTo>
                    <a:pt x="937" y="1333"/>
                  </a:lnTo>
                  <a:lnTo>
                    <a:pt x="937" y="1331"/>
                  </a:lnTo>
                  <a:lnTo>
                    <a:pt x="939" y="1331"/>
                  </a:lnTo>
                  <a:lnTo>
                    <a:pt x="941" y="1331"/>
                  </a:lnTo>
                  <a:lnTo>
                    <a:pt x="946" y="1333"/>
                  </a:lnTo>
                  <a:lnTo>
                    <a:pt x="948" y="1338"/>
                  </a:lnTo>
                  <a:lnTo>
                    <a:pt x="950" y="1344"/>
                  </a:lnTo>
                  <a:lnTo>
                    <a:pt x="950" y="1349"/>
                  </a:lnTo>
                  <a:lnTo>
                    <a:pt x="951" y="1354"/>
                  </a:lnTo>
                  <a:lnTo>
                    <a:pt x="953" y="1359"/>
                  </a:lnTo>
                  <a:lnTo>
                    <a:pt x="960" y="1358"/>
                  </a:lnTo>
                  <a:lnTo>
                    <a:pt x="969" y="1356"/>
                  </a:lnTo>
                  <a:lnTo>
                    <a:pt x="979" y="1356"/>
                  </a:lnTo>
                  <a:lnTo>
                    <a:pt x="995" y="1338"/>
                  </a:lnTo>
                  <a:lnTo>
                    <a:pt x="1014" y="1324"/>
                  </a:lnTo>
                  <a:lnTo>
                    <a:pt x="1016" y="1342"/>
                  </a:lnTo>
                  <a:lnTo>
                    <a:pt x="1018" y="1356"/>
                  </a:lnTo>
                  <a:lnTo>
                    <a:pt x="1044" y="1370"/>
                  </a:lnTo>
                  <a:lnTo>
                    <a:pt x="1065" y="1387"/>
                  </a:lnTo>
                  <a:lnTo>
                    <a:pt x="1058" y="1396"/>
                  </a:lnTo>
                  <a:lnTo>
                    <a:pt x="1052" y="1405"/>
                  </a:lnTo>
                  <a:lnTo>
                    <a:pt x="1046" y="1412"/>
                  </a:lnTo>
                  <a:lnTo>
                    <a:pt x="1033" y="1417"/>
                  </a:lnTo>
                  <a:lnTo>
                    <a:pt x="1033" y="1436"/>
                  </a:lnTo>
                  <a:lnTo>
                    <a:pt x="1016" y="1447"/>
                  </a:lnTo>
                  <a:lnTo>
                    <a:pt x="998" y="1459"/>
                  </a:lnTo>
                  <a:lnTo>
                    <a:pt x="998" y="1467"/>
                  </a:lnTo>
                  <a:lnTo>
                    <a:pt x="976" y="1467"/>
                  </a:lnTo>
                  <a:lnTo>
                    <a:pt x="963" y="1474"/>
                  </a:lnTo>
                  <a:lnTo>
                    <a:pt x="953" y="1485"/>
                  </a:lnTo>
                  <a:lnTo>
                    <a:pt x="941" y="1494"/>
                  </a:lnTo>
                  <a:lnTo>
                    <a:pt x="925" y="1501"/>
                  </a:lnTo>
                  <a:lnTo>
                    <a:pt x="909" y="1504"/>
                  </a:lnTo>
                  <a:lnTo>
                    <a:pt x="892" y="1509"/>
                  </a:lnTo>
                  <a:lnTo>
                    <a:pt x="878" y="1515"/>
                  </a:lnTo>
                  <a:lnTo>
                    <a:pt x="866" y="1522"/>
                  </a:lnTo>
                  <a:lnTo>
                    <a:pt x="854" y="1525"/>
                  </a:lnTo>
                  <a:lnTo>
                    <a:pt x="845" y="1525"/>
                  </a:lnTo>
                  <a:lnTo>
                    <a:pt x="841" y="1523"/>
                  </a:lnTo>
                  <a:lnTo>
                    <a:pt x="840" y="1523"/>
                  </a:lnTo>
                  <a:lnTo>
                    <a:pt x="838" y="1522"/>
                  </a:lnTo>
                  <a:lnTo>
                    <a:pt x="838" y="1522"/>
                  </a:lnTo>
                  <a:lnTo>
                    <a:pt x="836" y="1520"/>
                  </a:lnTo>
                  <a:lnTo>
                    <a:pt x="834" y="1516"/>
                  </a:lnTo>
                  <a:lnTo>
                    <a:pt x="829" y="1506"/>
                  </a:lnTo>
                  <a:lnTo>
                    <a:pt x="827" y="1495"/>
                  </a:lnTo>
                  <a:lnTo>
                    <a:pt x="827" y="1485"/>
                  </a:lnTo>
                  <a:lnTo>
                    <a:pt x="826" y="1474"/>
                  </a:lnTo>
                  <a:lnTo>
                    <a:pt x="817" y="1457"/>
                  </a:lnTo>
                  <a:lnTo>
                    <a:pt x="805" y="1441"/>
                  </a:lnTo>
                  <a:lnTo>
                    <a:pt x="792" y="1427"/>
                  </a:lnTo>
                  <a:lnTo>
                    <a:pt x="780" y="1413"/>
                  </a:lnTo>
                  <a:lnTo>
                    <a:pt x="777" y="1403"/>
                  </a:lnTo>
                  <a:lnTo>
                    <a:pt x="775" y="1391"/>
                  </a:lnTo>
                  <a:lnTo>
                    <a:pt x="773" y="1378"/>
                  </a:lnTo>
                  <a:lnTo>
                    <a:pt x="768" y="1368"/>
                  </a:lnTo>
                  <a:lnTo>
                    <a:pt x="749" y="1356"/>
                  </a:lnTo>
                  <a:lnTo>
                    <a:pt x="744" y="1344"/>
                  </a:lnTo>
                  <a:lnTo>
                    <a:pt x="738" y="1331"/>
                  </a:lnTo>
                  <a:lnTo>
                    <a:pt x="733" y="1319"/>
                  </a:lnTo>
                  <a:lnTo>
                    <a:pt x="726" y="1309"/>
                  </a:lnTo>
                  <a:lnTo>
                    <a:pt x="716" y="1302"/>
                  </a:lnTo>
                  <a:lnTo>
                    <a:pt x="710" y="1300"/>
                  </a:lnTo>
                  <a:lnTo>
                    <a:pt x="709" y="1296"/>
                  </a:lnTo>
                  <a:lnTo>
                    <a:pt x="705" y="1295"/>
                  </a:lnTo>
                  <a:lnTo>
                    <a:pt x="702" y="1293"/>
                  </a:lnTo>
                  <a:lnTo>
                    <a:pt x="698" y="1291"/>
                  </a:lnTo>
                  <a:lnTo>
                    <a:pt x="695" y="1288"/>
                  </a:lnTo>
                  <a:lnTo>
                    <a:pt x="691" y="1282"/>
                  </a:lnTo>
                  <a:lnTo>
                    <a:pt x="688" y="1275"/>
                  </a:lnTo>
                  <a:lnTo>
                    <a:pt x="684" y="1275"/>
                  </a:lnTo>
                  <a:lnTo>
                    <a:pt x="684" y="1282"/>
                  </a:lnTo>
                  <a:lnTo>
                    <a:pt x="696" y="1298"/>
                  </a:lnTo>
                  <a:lnTo>
                    <a:pt x="707" y="1316"/>
                  </a:lnTo>
                  <a:lnTo>
                    <a:pt x="714" y="1337"/>
                  </a:lnTo>
                  <a:lnTo>
                    <a:pt x="721" y="1356"/>
                  </a:lnTo>
                  <a:lnTo>
                    <a:pt x="730" y="1375"/>
                  </a:lnTo>
                  <a:lnTo>
                    <a:pt x="733" y="1378"/>
                  </a:lnTo>
                  <a:lnTo>
                    <a:pt x="738" y="1382"/>
                  </a:lnTo>
                  <a:lnTo>
                    <a:pt x="742" y="1385"/>
                  </a:lnTo>
                  <a:lnTo>
                    <a:pt x="747" y="1389"/>
                  </a:lnTo>
                  <a:lnTo>
                    <a:pt x="749" y="1394"/>
                  </a:lnTo>
                  <a:lnTo>
                    <a:pt x="749" y="1429"/>
                  </a:lnTo>
                  <a:lnTo>
                    <a:pt x="752" y="1433"/>
                  </a:lnTo>
                  <a:lnTo>
                    <a:pt x="756" y="1438"/>
                  </a:lnTo>
                  <a:lnTo>
                    <a:pt x="761" y="1441"/>
                  </a:lnTo>
                  <a:lnTo>
                    <a:pt x="766" y="1445"/>
                  </a:lnTo>
                  <a:lnTo>
                    <a:pt x="768" y="1448"/>
                  </a:lnTo>
                  <a:lnTo>
                    <a:pt x="771" y="1459"/>
                  </a:lnTo>
                  <a:lnTo>
                    <a:pt x="773" y="1467"/>
                  </a:lnTo>
                  <a:lnTo>
                    <a:pt x="777" y="1478"/>
                  </a:lnTo>
                  <a:lnTo>
                    <a:pt x="787" y="1490"/>
                  </a:lnTo>
                  <a:lnTo>
                    <a:pt x="803" y="1501"/>
                  </a:lnTo>
                  <a:lnTo>
                    <a:pt x="820" y="1511"/>
                  </a:lnTo>
                  <a:lnTo>
                    <a:pt x="834" y="1522"/>
                  </a:lnTo>
                  <a:lnTo>
                    <a:pt x="838" y="1527"/>
                  </a:lnTo>
                  <a:lnTo>
                    <a:pt x="838" y="1534"/>
                  </a:lnTo>
                  <a:lnTo>
                    <a:pt x="838" y="1539"/>
                  </a:lnTo>
                  <a:lnTo>
                    <a:pt x="840" y="1544"/>
                  </a:lnTo>
                  <a:lnTo>
                    <a:pt x="845" y="1550"/>
                  </a:lnTo>
                  <a:lnTo>
                    <a:pt x="860" y="1551"/>
                  </a:lnTo>
                  <a:lnTo>
                    <a:pt x="878" y="1543"/>
                  </a:lnTo>
                  <a:lnTo>
                    <a:pt x="902" y="1537"/>
                  </a:lnTo>
                  <a:lnTo>
                    <a:pt x="925" y="1532"/>
                  </a:lnTo>
                  <a:lnTo>
                    <a:pt x="946" y="1529"/>
                  </a:lnTo>
                  <a:lnTo>
                    <a:pt x="946" y="1532"/>
                  </a:lnTo>
                  <a:lnTo>
                    <a:pt x="941" y="1541"/>
                  </a:lnTo>
                  <a:lnTo>
                    <a:pt x="941" y="1551"/>
                  </a:lnTo>
                  <a:lnTo>
                    <a:pt x="937" y="1563"/>
                  </a:lnTo>
                  <a:lnTo>
                    <a:pt x="930" y="1581"/>
                  </a:lnTo>
                  <a:lnTo>
                    <a:pt x="920" y="1602"/>
                  </a:lnTo>
                  <a:lnTo>
                    <a:pt x="908" y="1623"/>
                  </a:lnTo>
                  <a:lnTo>
                    <a:pt x="895" y="1640"/>
                  </a:lnTo>
                  <a:lnTo>
                    <a:pt x="876" y="1659"/>
                  </a:lnTo>
                  <a:lnTo>
                    <a:pt x="855" y="1677"/>
                  </a:lnTo>
                  <a:lnTo>
                    <a:pt x="833" y="1694"/>
                  </a:lnTo>
                  <a:lnTo>
                    <a:pt x="812" y="1714"/>
                  </a:lnTo>
                  <a:lnTo>
                    <a:pt x="794" y="1735"/>
                  </a:lnTo>
                  <a:lnTo>
                    <a:pt x="780" y="1759"/>
                  </a:lnTo>
                  <a:lnTo>
                    <a:pt x="775" y="1782"/>
                  </a:lnTo>
                  <a:lnTo>
                    <a:pt x="778" y="1803"/>
                  </a:lnTo>
                  <a:lnTo>
                    <a:pt x="785" y="1824"/>
                  </a:lnTo>
                  <a:lnTo>
                    <a:pt x="792" y="1843"/>
                  </a:lnTo>
                  <a:lnTo>
                    <a:pt x="799" y="1864"/>
                  </a:lnTo>
                  <a:lnTo>
                    <a:pt x="805" y="1885"/>
                  </a:lnTo>
                  <a:lnTo>
                    <a:pt x="803" y="1906"/>
                  </a:lnTo>
                  <a:lnTo>
                    <a:pt x="792" y="1928"/>
                  </a:lnTo>
                  <a:lnTo>
                    <a:pt x="777" y="1939"/>
                  </a:lnTo>
                  <a:lnTo>
                    <a:pt x="759" y="1947"/>
                  </a:lnTo>
                  <a:lnTo>
                    <a:pt x="742" y="1956"/>
                  </a:lnTo>
                  <a:lnTo>
                    <a:pt x="728" y="1968"/>
                  </a:lnTo>
                  <a:lnTo>
                    <a:pt x="719" y="1986"/>
                  </a:lnTo>
                  <a:lnTo>
                    <a:pt x="728" y="1996"/>
                  </a:lnTo>
                  <a:lnTo>
                    <a:pt x="735" y="2012"/>
                  </a:lnTo>
                  <a:lnTo>
                    <a:pt x="738" y="2031"/>
                  </a:lnTo>
                  <a:lnTo>
                    <a:pt x="733" y="2035"/>
                  </a:lnTo>
                  <a:lnTo>
                    <a:pt x="730" y="2038"/>
                  </a:lnTo>
                  <a:lnTo>
                    <a:pt x="728" y="2040"/>
                  </a:lnTo>
                  <a:lnTo>
                    <a:pt x="724" y="2043"/>
                  </a:lnTo>
                  <a:lnTo>
                    <a:pt x="723" y="2047"/>
                  </a:lnTo>
                  <a:lnTo>
                    <a:pt x="719" y="2050"/>
                  </a:lnTo>
                  <a:lnTo>
                    <a:pt x="700" y="2054"/>
                  </a:lnTo>
                  <a:lnTo>
                    <a:pt x="695" y="2066"/>
                  </a:lnTo>
                  <a:lnTo>
                    <a:pt x="693" y="2080"/>
                  </a:lnTo>
                  <a:lnTo>
                    <a:pt x="691" y="2094"/>
                  </a:lnTo>
                  <a:lnTo>
                    <a:pt x="688" y="2108"/>
                  </a:lnTo>
                  <a:lnTo>
                    <a:pt x="665" y="2127"/>
                  </a:lnTo>
                  <a:lnTo>
                    <a:pt x="658" y="2143"/>
                  </a:lnTo>
                  <a:lnTo>
                    <a:pt x="649" y="2159"/>
                  </a:lnTo>
                  <a:lnTo>
                    <a:pt x="632" y="2174"/>
                  </a:lnTo>
                  <a:lnTo>
                    <a:pt x="611" y="2187"/>
                  </a:lnTo>
                  <a:lnTo>
                    <a:pt x="585" y="2194"/>
                  </a:lnTo>
                  <a:lnTo>
                    <a:pt x="559" y="2201"/>
                  </a:lnTo>
                  <a:lnTo>
                    <a:pt x="532" y="2206"/>
                  </a:lnTo>
                  <a:lnTo>
                    <a:pt x="508" y="2211"/>
                  </a:lnTo>
                  <a:lnTo>
                    <a:pt x="503" y="2208"/>
                  </a:lnTo>
                  <a:lnTo>
                    <a:pt x="499" y="2204"/>
                  </a:lnTo>
                  <a:lnTo>
                    <a:pt x="496" y="2202"/>
                  </a:lnTo>
                  <a:lnTo>
                    <a:pt x="492" y="2197"/>
                  </a:lnTo>
                  <a:lnTo>
                    <a:pt x="489" y="2194"/>
                  </a:lnTo>
                  <a:lnTo>
                    <a:pt x="487" y="2185"/>
                  </a:lnTo>
                  <a:lnTo>
                    <a:pt x="487" y="2174"/>
                  </a:lnTo>
                  <a:lnTo>
                    <a:pt x="487" y="2162"/>
                  </a:lnTo>
                  <a:lnTo>
                    <a:pt x="485" y="2150"/>
                  </a:lnTo>
                  <a:lnTo>
                    <a:pt x="475" y="2133"/>
                  </a:lnTo>
                  <a:lnTo>
                    <a:pt x="461" y="2117"/>
                  </a:lnTo>
                  <a:lnTo>
                    <a:pt x="447" y="2099"/>
                  </a:lnTo>
                  <a:lnTo>
                    <a:pt x="438" y="2082"/>
                  </a:lnTo>
                  <a:lnTo>
                    <a:pt x="442" y="2070"/>
                  </a:lnTo>
                  <a:lnTo>
                    <a:pt x="442" y="2068"/>
                  </a:lnTo>
                  <a:lnTo>
                    <a:pt x="438" y="2064"/>
                  </a:lnTo>
                  <a:lnTo>
                    <a:pt x="435" y="2063"/>
                  </a:lnTo>
                  <a:lnTo>
                    <a:pt x="433" y="2059"/>
                  </a:lnTo>
                  <a:lnTo>
                    <a:pt x="431" y="2059"/>
                  </a:lnTo>
                  <a:lnTo>
                    <a:pt x="429" y="2054"/>
                  </a:lnTo>
                  <a:lnTo>
                    <a:pt x="431" y="2049"/>
                  </a:lnTo>
                  <a:lnTo>
                    <a:pt x="431" y="2045"/>
                  </a:lnTo>
                  <a:lnTo>
                    <a:pt x="433" y="2042"/>
                  </a:lnTo>
                  <a:lnTo>
                    <a:pt x="435" y="2038"/>
                  </a:lnTo>
                  <a:lnTo>
                    <a:pt x="428" y="2035"/>
                  </a:lnTo>
                  <a:lnTo>
                    <a:pt x="428" y="2031"/>
                  </a:lnTo>
                  <a:lnTo>
                    <a:pt x="428" y="2028"/>
                  </a:lnTo>
                  <a:lnTo>
                    <a:pt x="429" y="2023"/>
                  </a:lnTo>
                  <a:lnTo>
                    <a:pt x="431" y="2019"/>
                  </a:lnTo>
                  <a:lnTo>
                    <a:pt x="431" y="2014"/>
                  </a:lnTo>
                  <a:lnTo>
                    <a:pt x="431" y="2009"/>
                  </a:lnTo>
                  <a:lnTo>
                    <a:pt x="424" y="1995"/>
                  </a:lnTo>
                  <a:lnTo>
                    <a:pt x="414" y="1979"/>
                  </a:lnTo>
                  <a:lnTo>
                    <a:pt x="403" y="1965"/>
                  </a:lnTo>
                  <a:lnTo>
                    <a:pt x="396" y="1951"/>
                  </a:lnTo>
                  <a:lnTo>
                    <a:pt x="394" y="1934"/>
                  </a:lnTo>
                  <a:lnTo>
                    <a:pt x="398" y="1914"/>
                  </a:lnTo>
                  <a:lnTo>
                    <a:pt x="405" y="1897"/>
                  </a:lnTo>
                  <a:lnTo>
                    <a:pt x="415" y="1878"/>
                  </a:lnTo>
                  <a:lnTo>
                    <a:pt x="422" y="1862"/>
                  </a:lnTo>
                  <a:lnTo>
                    <a:pt x="428" y="1848"/>
                  </a:lnTo>
                  <a:lnTo>
                    <a:pt x="421" y="1834"/>
                  </a:lnTo>
                  <a:lnTo>
                    <a:pt x="419" y="1822"/>
                  </a:lnTo>
                  <a:lnTo>
                    <a:pt x="419" y="1810"/>
                  </a:lnTo>
                  <a:lnTo>
                    <a:pt x="415" y="1794"/>
                  </a:lnTo>
                  <a:lnTo>
                    <a:pt x="405" y="1773"/>
                  </a:lnTo>
                  <a:lnTo>
                    <a:pt x="389" y="1752"/>
                  </a:lnTo>
                  <a:lnTo>
                    <a:pt x="374" y="1733"/>
                  </a:lnTo>
                  <a:lnTo>
                    <a:pt x="358" y="1717"/>
                  </a:lnTo>
                  <a:lnTo>
                    <a:pt x="363" y="1696"/>
                  </a:lnTo>
                  <a:lnTo>
                    <a:pt x="368" y="1677"/>
                  </a:lnTo>
                  <a:lnTo>
                    <a:pt x="374" y="1656"/>
                  </a:lnTo>
                  <a:lnTo>
                    <a:pt x="368" y="1653"/>
                  </a:lnTo>
                  <a:lnTo>
                    <a:pt x="365" y="1651"/>
                  </a:lnTo>
                  <a:lnTo>
                    <a:pt x="361" y="1647"/>
                  </a:lnTo>
                  <a:lnTo>
                    <a:pt x="358" y="1646"/>
                  </a:lnTo>
                  <a:lnTo>
                    <a:pt x="353" y="1646"/>
                  </a:lnTo>
                  <a:lnTo>
                    <a:pt x="346" y="1644"/>
                  </a:lnTo>
                  <a:lnTo>
                    <a:pt x="342" y="1647"/>
                  </a:lnTo>
                  <a:lnTo>
                    <a:pt x="340" y="1649"/>
                  </a:lnTo>
                  <a:lnTo>
                    <a:pt x="335" y="1651"/>
                  </a:lnTo>
                  <a:lnTo>
                    <a:pt x="330" y="1651"/>
                  </a:lnTo>
                  <a:lnTo>
                    <a:pt x="323" y="1651"/>
                  </a:lnTo>
                  <a:lnTo>
                    <a:pt x="304" y="1621"/>
                  </a:lnTo>
                  <a:lnTo>
                    <a:pt x="291" y="1619"/>
                  </a:lnTo>
                  <a:lnTo>
                    <a:pt x="279" y="1618"/>
                  </a:lnTo>
                  <a:lnTo>
                    <a:pt x="265" y="1616"/>
                  </a:lnTo>
                  <a:lnTo>
                    <a:pt x="248" y="1623"/>
                  </a:lnTo>
                  <a:lnTo>
                    <a:pt x="230" y="1630"/>
                  </a:lnTo>
                  <a:lnTo>
                    <a:pt x="216" y="1635"/>
                  </a:lnTo>
                  <a:lnTo>
                    <a:pt x="182" y="1628"/>
                  </a:lnTo>
                  <a:lnTo>
                    <a:pt x="178" y="1640"/>
                  </a:lnTo>
                  <a:lnTo>
                    <a:pt x="166" y="1640"/>
                  </a:lnTo>
                  <a:lnTo>
                    <a:pt x="155" y="1637"/>
                  </a:lnTo>
                  <a:lnTo>
                    <a:pt x="147" y="1635"/>
                  </a:lnTo>
                  <a:lnTo>
                    <a:pt x="143" y="1637"/>
                  </a:lnTo>
                  <a:lnTo>
                    <a:pt x="140" y="1640"/>
                  </a:lnTo>
                  <a:lnTo>
                    <a:pt x="134" y="1642"/>
                  </a:lnTo>
                  <a:lnTo>
                    <a:pt x="127" y="1644"/>
                  </a:lnTo>
                  <a:lnTo>
                    <a:pt x="117" y="1632"/>
                  </a:lnTo>
                  <a:lnTo>
                    <a:pt x="103" y="1625"/>
                  </a:lnTo>
                  <a:lnTo>
                    <a:pt x="89" y="1618"/>
                  </a:lnTo>
                  <a:lnTo>
                    <a:pt x="75" y="1611"/>
                  </a:lnTo>
                  <a:lnTo>
                    <a:pt x="63" y="1602"/>
                  </a:lnTo>
                  <a:lnTo>
                    <a:pt x="54" y="1579"/>
                  </a:lnTo>
                  <a:lnTo>
                    <a:pt x="44" y="1567"/>
                  </a:lnTo>
                  <a:lnTo>
                    <a:pt x="28" y="1555"/>
                  </a:lnTo>
                  <a:lnTo>
                    <a:pt x="14" y="1543"/>
                  </a:lnTo>
                  <a:lnTo>
                    <a:pt x="5" y="1532"/>
                  </a:lnTo>
                  <a:lnTo>
                    <a:pt x="5" y="1509"/>
                  </a:lnTo>
                  <a:lnTo>
                    <a:pt x="2" y="1499"/>
                  </a:lnTo>
                  <a:lnTo>
                    <a:pt x="3" y="1483"/>
                  </a:lnTo>
                  <a:lnTo>
                    <a:pt x="7" y="1469"/>
                  </a:lnTo>
                  <a:lnTo>
                    <a:pt x="10" y="1457"/>
                  </a:lnTo>
                  <a:lnTo>
                    <a:pt x="12" y="1448"/>
                  </a:lnTo>
                  <a:lnTo>
                    <a:pt x="12" y="1434"/>
                  </a:lnTo>
                  <a:lnTo>
                    <a:pt x="9" y="1426"/>
                  </a:lnTo>
                  <a:lnTo>
                    <a:pt x="3" y="1417"/>
                  </a:lnTo>
                  <a:lnTo>
                    <a:pt x="0" y="1410"/>
                  </a:lnTo>
                  <a:lnTo>
                    <a:pt x="0" y="1399"/>
                  </a:lnTo>
                  <a:lnTo>
                    <a:pt x="3" y="1385"/>
                  </a:lnTo>
                  <a:lnTo>
                    <a:pt x="10" y="1370"/>
                  </a:lnTo>
                  <a:lnTo>
                    <a:pt x="17" y="1352"/>
                  </a:lnTo>
                  <a:lnTo>
                    <a:pt x="24" y="1337"/>
                  </a:lnTo>
                  <a:lnTo>
                    <a:pt x="31" y="1324"/>
                  </a:lnTo>
                  <a:lnTo>
                    <a:pt x="35" y="1317"/>
                  </a:lnTo>
                  <a:lnTo>
                    <a:pt x="47" y="1307"/>
                  </a:lnTo>
                  <a:lnTo>
                    <a:pt x="61" y="1298"/>
                  </a:lnTo>
                  <a:lnTo>
                    <a:pt x="75" y="1291"/>
                  </a:lnTo>
                  <a:lnTo>
                    <a:pt x="89" y="1282"/>
                  </a:lnTo>
                  <a:lnTo>
                    <a:pt x="92" y="1274"/>
                  </a:lnTo>
                  <a:lnTo>
                    <a:pt x="92" y="1263"/>
                  </a:lnTo>
                  <a:lnTo>
                    <a:pt x="91" y="1251"/>
                  </a:lnTo>
                  <a:lnTo>
                    <a:pt x="92" y="1241"/>
                  </a:lnTo>
                  <a:lnTo>
                    <a:pt x="101" y="1227"/>
                  </a:lnTo>
                  <a:lnTo>
                    <a:pt x="113" y="1216"/>
                  </a:lnTo>
                  <a:lnTo>
                    <a:pt x="126" y="1206"/>
                  </a:lnTo>
                  <a:lnTo>
                    <a:pt x="138" y="1195"/>
                  </a:lnTo>
                  <a:lnTo>
                    <a:pt x="148" y="1183"/>
                  </a:lnTo>
                  <a:lnTo>
                    <a:pt x="154" y="1167"/>
                  </a:lnTo>
                  <a:lnTo>
                    <a:pt x="154" y="1166"/>
                  </a:lnTo>
                  <a:lnTo>
                    <a:pt x="152" y="1166"/>
                  </a:lnTo>
                  <a:lnTo>
                    <a:pt x="152" y="1164"/>
                  </a:lnTo>
                  <a:lnTo>
                    <a:pt x="152" y="1162"/>
                  </a:lnTo>
                  <a:lnTo>
                    <a:pt x="150" y="1160"/>
                  </a:lnTo>
                  <a:lnTo>
                    <a:pt x="147" y="1159"/>
                  </a:lnTo>
                  <a:lnTo>
                    <a:pt x="143" y="1157"/>
                  </a:lnTo>
                  <a:lnTo>
                    <a:pt x="140" y="1157"/>
                  </a:lnTo>
                  <a:lnTo>
                    <a:pt x="134" y="1155"/>
                  </a:lnTo>
                  <a:lnTo>
                    <a:pt x="131" y="1159"/>
                  </a:lnTo>
                  <a:lnTo>
                    <a:pt x="127" y="1159"/>
                  </a:lnTo>
                  <a:lnTo>
                    <a:pt x="122" y="1160"/>
                  </a:lnTo>
                  <a:lnTo>
                    <a:pt x="115" y="1160"/>
                  </a:lnTo>
                  <a:lnTo>
                    <a:pt x="115" y="1155"/>
                  </a:lnTo>
                  <a:lnTo>
                    <a:pt x="112" y="1155"/>
                  </a:lnTo>
                  <a:lnTo>
                    <a:pt x="112" y="1141"/>
                  </a:lnTo>
                  <a:lnTo>
                    <a:pt x="110" y="1122"/>
                  </a:lnTo>
                  <a:lnTo>
                    <a:pt x="108" y="1099"/>
                  </a:lnTo>
                  <a:lnTo>
                    <a:pt x="108" y="1077"/>
                  </a:lnTo>
                  <a:lnTo>
                    <a:pt x="108" y="1057"/>
                  </a:lnTo>
                  <a:lnTo>
                    <a:pt x="112" y="1045"/>
                  </a:lnTo>
                  <a:lnTo>
                    <a:pt x="113" y="1040"/>
                  </a:lnTo>
                  <a:lnTo>
                    <a:pt x="115" y="1036"/>
                  </a:lnTo>
                  <a:lnTo>
                    <a:pt x="117" y="1035"/>
                  </a:lnTo>
                  <a:lnTo>
                    <a:pt x="119" y="1035"/>
                  </a:lnTo>
                  <a:lnTo>
                    <a:pt x="122" y="1035"/>
                  </a:lnTo>
                  <a:lnTo>
                    <a:pt x="126" y="1033"/>
                  </a:lnTo>
                  <a:lnTo>
                    <a:pt x="131" y="1033"/>
                  </a:lnTo>
                  <a:lnTo>
                    <a:pt x="145" y="1038"/>
                  </a:lnTo>
                  <a:lnTo>
                    <a:pt x="161" y="1042"/>
                  </a:lnTo>
                  <a:lnTo>
                    <a:pt x="178" y="1042"/>
                  </a:lnTo>
                  <a:lnTo>
                    <a:pt x="195" y="1038"/>
                  </a:lnTo>
                  <a:lnTo>
                    <a:pt x="208" y="1033"/>
                  </a:lnTo>
                  <a:lnTo>
                    <a:pt x="209" y="1031"/>
                  </a:lnTo>
                  <a:lnTo>
                    <a:pt x="209" y="1029"/>
                  </a:lnTo>
                  <a:lnTo>
                    <a:pt x="211" y="1029"/>
                  </a:lnTo>
                  <a:lnTo>
                    <a:pt x="211" y="1028"/>
                  </a:lnTo>
                  <a:lnTo>
                    <a:pt x="211" y="1026"/>
                  </a:lnTo>
                  <a:lnTo>
                    <a:pt x="215" y="1012"/>
                  </a:lnTo>
                  <a:lnTo>
                    <a:pt x="215" y="996"/>
                  </a:lnTo>
                  <a:lnTo>
                    <a:pt x="213" y="981"/>
                  </a:lnTo>
                  <a:lnTo>
                    <a:pt x="211" y="963"/>
                  </a:lnTo>
                  <a:lnTo>
                    <a:pt x="199" y="960"/>
                  </a:lnTo>
                  <a:lnTo>
                    <a:pt x="187" y="956"/>
                  </a:lnTo>
                  <a:lnTo>
                    <a:pt x="175" y="949"/>
                  </a:lnTo>
                  <a:lnTo>
                    <a:pt x="166" y="940"/>
                  </a:lnTo>
                  <a:lnTo>
                    <a:pt x="169" y="939"/>
                  </a:lnTo>
                  <a:lnTo>
                    <a:pt x="173" y="937"/>
                  </a:lnTo>
                  <a:lnTo>
                    <a:pt x="175" y="935"/>
                  </a:lnTo>
                  <a:lnTo>
                    <a:pt x="178" y="935"/>
                  </a:lnTo>
                  <a:lnTo>
                    <a:pt x="182" y="933"/>
                  </a:lnTo>
                  <a:lnTo>
                    <a:pt x="188" y="933"/>
                  </a:lnTo>
                  <a:lnTo>
                    <a:pt x="192" y="932"/>
                  </a:lnTo>
                  <a:lnTo>
                    <a:pt x="197" y="930"/>
                  </a:lnTo>
                  <a:lnTo>
                    <a:pt x="202" y="930"/>
                  </a:lnTo>
                  <a:lnTo>
                    <a:pt x="208" y="930"/>
                  </a:lnTo>
                  <a:lnTo>
                    <a:pt x="208" y="911"/>
                  </a:lnTo>
                  <a:lnTo>
                    <a:pt x="213" y="911"/>
                  </a:lnTo>
                  <a:lnTo>
                    <a:pt x="218" y="912"/>
                  </a:lnTo>
                  <a:lnTo>
                    <a:pt x="220" y="914"/>
                  </a:lnTo>
                  <a:lnTo>
                    <a:pt x="223" y="914"/>
                  </a:lnTo>
                  <a:lnTo>
                    <a:pt x="227" y="916"/>
                  </a:lnTo>
                  <a:lnTo>
                    <a:pt x="230" y="918"/>
                  </a:lnTo>
                  <a:lnTo>
                    <a:pt x="234" y="914"/>
                  </a:lnTo>
                  <a:lnTo>
                    <a:pt x="239" y="912"/>
                  </a:lnTo>
                  <a:lnTo>
                    <a:pt x="243" y="911"/>
                  </a:lnTo>
                  <a:lnTo>
                    <a:pt x="248" y="909"/>
                  </a:lnTo>
                  <a:lnTo>
                    <a:pt x="250" y="907"/>
                  </a:lnTo>
                  <a:lnTo>
                    <a:pt x="251" y="904"/>
                  </a:lnTo>
                  <a:lnTo>
                    <a:pt x="251" y="900"/>
                  </a:lnTo>
                  <a:lnTo>
                    <a:pt x="251" y="897"/>
                  </a:lnTo>
                  <a:lnTo>
                    <a:pt x="251" y="893"/>
                  </a:lnTo>
                  <a:lnTo>
                    <a:pt x="253" y="890"/>
                  </a:lnTo>
                  <a:lnTo>
                    <a:pt x="255" y="886"/>
                  </a:lnTo>
                  <a:lnTo>
                    <a:pt x="288" y="876"/>
                  </a:lnTo>
                  <a:lnTo>
                    <a:pt x="295" y="865"/>
                  </a:lnTo>
                  <a:lnTo>
                    <a:pt x="297" y="855"/>
                  </a:lnTo>
                  <a:lnTo>
                    <a:pt x="302" y="844"/>
                  </a:lnTo>
                  <a:lnTo>
                    <a:pt x="312" y="837"/>
                  </a:lnTo>
                  <a:lnTo>
                    <a:pt x="325" y="832"/>
                  </a:lnTo>
                  <a:lnTo>
                    <a:pt x="340" y="827"/>
                  </a:lnTo>
                  <a:lnTo>
                    <a:pt x="354" y="822"/>
                  </a:lnTo>
                  <a:lnTo>
                    <a:pt x="356" y="820"/>
                  </a:lnTo>
                  <a:lnTo>
                    <a:pt x="356" y="820"/>
                  </a:lnTo>
                  <a:lnTo>
                    <a:pt x="356" y="818"/>
                  </a:lnTo>
                  <a:lnTo>
                    <a:pt x="356" y="816"/>
                  </a:lnTo>
                  <a:lnTo>
                    <a:pt x="358" y="815"/>
                  </a:lnTo>
                  <a:lnTo>
                    <a:pt x="351" y="797"/>
                  </a:lnTo>
                  <a:lnTo>
                    <a:pt x="347" y="776"/>
                  </a:lnTo>
                  <a:lnTo>
                    <a:pt x="347" y="757"/>
                  </a:lnTo>
                  <a:lnTo>
                    <a:pt x="346" y="741"/>
                  </a:lnTo>
                  <a:lnTo>
                    <a:pt x="361" y="740"/>
                  </a:lnTo>
                  <a:lnTo>
                    <a:pt x="372" y="736"/>
                  </a:lnTo>
                  <a:lnTo>
                    <a:pt x="384" y="733"/>
                  </a:lnTo>
                  <a:lnTo>
                    <a:pt x="384" y="741"/>
                  </a:lnTo>
                  <a:lnTo>
                    <a:pt x="382" y="748"/>
                  </a:lnTo>
                  <a:lnTo>
                    <a:pt x="380" y="761"/>
                  </a:lnTo>
                  <a:lnTo>
                    <a:pt x="379" y="778"/>
                  </a:lnTo>
                  <a:lnTo>
                    <a:pt x="377" y="794"/>
                  </a:lnTo>
                  <a:lnTo>
                    <a:pt x="377" y="806"/>
                  </a:lnTo>
                  <a:lnTo>
                    <a:pt x="382" y="809"/>
                  </a:lnTo>
                  <a:lnTo>
                    <a:pt x="386" y="811"/>
                  </a:lnTo>
                  <a:lnTo>
                    <a:pt x="387" y="813"/>
                  </a:lnTo>
                  <a:lnTo>
                    <a:pt x="391" y="815"/>
                  </a:lnTo>
                  <a:lnTo>
                    <a:pt x="396" y="818"/>
                  </a:lnTo>
                  <a:lnTo>
                    <a:pt x="407" y="813"/>
                  </a:lnTo>
                  <a:lnTo>
                    <a:pt x="414" y="813"/>
                  </a:lnTo>
                  <a:lnTo>
                    <a:pt x="419" y="816"/>
                  </a:lnTo>
                  <a:lnTo>
                    <a:pt x="426" y="822"/>
                  </a:lnTo>
                  <a:lnTo>
                    <a:pt x="435" y="822"/>
                  </a:lnTo>
                  <a:lnTo>
                    <a:pt x="445" y="818"/>
                  </a:lnTo>
                  <a:lnTo>
                    <a:pt x="454" y="813"/>
                  </a:lnTo>
                  <a:lnTo>
                    <a:pt x="459" y="808"/>
                  </a:lnTo>
                  <a:lnTo>
                    <a:pt x="466" y="804"/>
                  </a:lnTo>
                  <a:lnTo>
                    <a:pt x="475" y="801"/>
                  </a:lnTo>
                  <a:lnTo>
                    <a:pt x="489" y="802"/>
                  </a:lnTo>
                  <a:lnTo>
                    <a:pt x="508" y="806"/>
                  </a:lnTo>
                  <a:lnTo>
                    <a:pt x="510" y="801"/>
                  </a:lnTo>
                  <a:lnTo>
                    <a:pt x="511" y="799"/>
                  </a:lnTo>
                  <a:lnTo>
                    <a:pt x="515" y="795"/>
                  </a:lnTo>
                  <a:lnTo>
                    <a:pt x="518" y="794"/>
                  </a:lnTo>
                  <a:lnTo>
                    <a:pt x="522" y="794"/>
                  </a:lnTo>
                  <a:lnTo>
                    <a:pt x="527" y="792"/>
                  </a:lnTo>
                  <a:lnTo>
                    <a:pt x="527" y="762"/>
                  </a:lnTo>
                  <a:lnTo>
                    <a:pt x="531" y="738"/>
                  </a:lnTo>
                  <a:lnTo>
                    <a:pt x="534" y="734"/>
                  </a:lnTo>
                  <a:lnTo>
                    <a:pt x="538" y="733"/>
                  </a:lnTo>
                  <a:lnTo>
                    <a:pt x="541" y="729"/>
                  </a:lnTo>
                  <a:lnTo>
                    <a:pt x="545" y="727"/>
                  </a:lnTo>
                  <a:lnTo>
                    <a:pt x="550" y="726"/>
                  </a:lnTo>
                  <a:lnTo>
                    <a:pt x="550" y="729"/>
                  </a:lnTo>
                  <a:lnTo>
                    <a:pt x="553" y="733"/>
                  </a:lnTo>
                  <a:lnTo>
                    <a:pt x="555" y="736"/>
                  </a:lnTo>
                  <a:lnTo>
                    <a:pt x="557" y="740"/>
                  </a:lnTo>
                  <a:lnTo>
                    <a:pt x="559" y="741"/>
                  </a:lnTo>
                  <a:lnTo>
                    <a:pt x="564" y="743"/>
                  </a:lnTo>
                  <a:lnTo>
                    <a:pt x="569" y="745"/>
                  </a:lnTo>
                  <a:lnTo>
                    <a:pt x="567" y="729"/>
                  </a:lnTo>
                  <a:lnTo>
                    <a:pt x="566" y="719"/>
                  </a:lnTo>
                  <a:lnTo>
                    <a:pt x="562" y="712"/>
                  </a:lnTo>
                  <a:lnTo>
                    <a:pt x="560" y="703"/>
                  </a:lnTo>
                  <a:lnTo>
                    <a:pt x="557" y="687"/>
                  </a:lnTo>
                  <a:lnTo>
                    <a:pt x="566" y="686"/>
                  </a:lnTo>
                  <a:lnTo>
                    <a:pt x="572" y="682"/>
                  </a:lnTo>
                  <a:lnTo>
                    <a:pt x="578" y="679"/>
                  </a:lnTo>
                  <a:lnTo>
                    <a:pt x="585" y="675"/>
                  </a:lnTo>
                  <a:lnTo>
                    <a:pt x="597" y="675"/>
                  </a:lnTo>
                  <a:lnTo>
                    <a:pt x="609" y="677"/>
                  </a:lnTo>
                  <a:lnTo>
                    <a:pt x="618" y="679"/>
                  </a:lnTo>
                  <a:lnTo>
                    <a:pt x="627" y="675"/>
                  </a:lnTo>
                  <a:lnTo>
                    <a:pt x="634" y="665"/>
                  </a:lnTo>
                  <a:lnTo>
                    <a:pt x="628" y="663"/>
                  </a:lnTo>
                  <a:lnTo>
                    <a:pt x="623" y="661"/>
                  </a:lnTo>
                  <a:lnTo>
                    <a:pt x="620" y="659"/>
                  </a:lnTo>
                  <a:lnTo>
                    <a:pt x="614" y="658"/>
                  </a:lnTo>
                  <a:lnTo>
                    <a:pt x="607" y="658"/>
                  </a:lnTo>
                  <a:lnTo>
                    <a:pt x="590" y="666"/>
                  </a:lnTo>
                  <a:lnTo>
                    <a:pt x="571" y="672"/>
                  </a:lnTo>
                  <a:lnTo>
                    <a:pt x="550" y="675"/>
                  </a:lnTo>
                  <a:lnTo>
                    <a:pt x="546" y="666"/>
                  </a:lnTo>
                  <a:lnTo>
                    <a:pt x="541" y="659"/>
                  </a:lnTo>
                  <a:lnTo>
                    <a:pt x="536" y="652"/>
                  </a:lnTo>
                  <a:lnTo>
                    <a:pt x="532" y="644"/>
                  </a:lnTo>
                  <a:lnTo>
                    <a:pt x="531" y="630"/>
                  </a:lnTo>
                  <a:lnTo>
                    <a:pt x="532" y="619"/>
                  </a:lnTo>
                  <a:lnTo>
                    <a:pt x="531" y="607"/>
                  </a:lnTo>
                  <a:lnTo>
                    <a:pt x="529" y="593"/>
                  </a:lnTo>
                  <a:lnTo>
                    <a:pt x="531" y="581"/>
                  </a:lnTo>
                  <a:lnTo>
                    <a:pt x="539" y="563"/>
                  </a:lnTo>
                  <a:lnTo>
                    <a:pt x="553" y="551"/>
                  </a:lnTo>
                  <a:lnTo>
                    <a:pt x="567" y="537"/>
                  </a:lnTo>
                  <a:lnTo>
                    <a:pt x="579" y="523"/>
                  </a:lnTo>
                  <a:lnTo>
                    <a:pt x="588" y="507"/>
                  </a:lnTo>
                  <a:lnTo>
                    <a:pt x="583" y="502"/>
                  </a:lnTo>
                  <a:lnTo>
                    <a:pt x="578" y="497"/>
                  </a:lnTo>
                  <a:lnTo>
                    <a:pt x="572" y="492"/>
                  </a:lnTo>
                  <a:lnTo>
                    <a:pt x="559" y="494"/>
                  </a:lnTo>
                  <a:lnTo>
                    <a:pt x="543" y="495"/>
                  </a:lnTo>
                  <a:lnTo>
                    <a:pt x="538" y="520"/>
                  </a:lnTo>
                  <a:lnTo>
                    <a:pt x="529" y="539"/>
                  </a:lnTo>
                  <a:lnTo>
                    <a:pt x="517" y="555"/>
                  </a:lnTo>
                  <a:lnTo>
                    <a:pt x="503" y="570"/>
                  </a:lnTo>
                  <a:lnTo>
                    <a:pt x="490" y="588"/>
                  </a:lnTo>
                  <a:lnTo>
                    <a:pt x="482" y="609"/>
                  </a:lnTo>
                  <a:lnTo>
                    <a:pt x="476" y="633"/>
                  </a:lnTo>
                  <a:lnTo>
                    <a:pt x="487" y="642"/>
                  </a:lnTo>
                  <a:lnTo>
                    <a:pt x="497" y="652"/>
                  </a:lnTo>
                  <a:lnTo>
                    <a:pt x="504" y="665"/>
                  </a:lnTo>
                  <a:lnTo>
                    <a:pt x="508" y="680"/>
                  </a:lnTo>
                  <a:lnTo>
                    <a:pt x="503" y="682"/>
                  </a:lnTo>
                  <a:lnTo>
                    <a:pt x="501" y="684"/>
                  </a:lnTo>
                  <a:lnTo>
                    <a:pt x="499" y="686"/>
                  </a:lnTo>
                  <a:lnTo>
                    <a:pt x="499" y="686"/>
                  </a:lnTo>
                  <a:lnTo>
                    <a:pt x="499" y="687"/>
                  </a:lnTo>
                  <a:lnTo>
                    <a:pt x="497" y="689"/>
                  </a:lnTo>
                  <a:lnTo>
                    <a:pt x="497" y="693"/>
                  </a:lnTo>
                  <a:lnTo>
                    <a:pt x="496" y="694"/>
                  </a:lnTo>
                  <a:lnTo>
                    <a:pt x="473" y="703"/>
                  </a:lnTo>
                  <a:lnTo>
                    <a:pt x="470" y="724"/>
                  </a:lnTo>
                  <a:lnTo>
                    <a:pt x="463" y="740"/>
                  </a:lnTo>
                  <a:lnTo>
                    <a:pt x="456" y="752"/>
                  </a:lnTo>
                  <a:lnTo>
                    <a:pt x="445" y="762"/>
                  </a:lnTo>
                  <a:lnTo>
                    <a:pt x="436" y="773"/>
                  </a:lnTo>
                  <a:lnTo>
                    <a:pt x="428" y="787"/>
                  </a:lnTo>
                  <a:lnTo>
                    <a:pt x="422" y="787"/>
                  </a:lnTo>
                  <a:lnTo>
                    <a:pt x="422" y="783"/>
                  </a:lnTo>
                  <a:lnTo>
                    <a:pt x="408" y="764"/>
                  </a:lnTo>
                  <a:lnTo>
                    <a:pt x="400" y="743"/>
                  </a:lnTo>
                  <a:lnTo>
                    <a:pt x="394" y="720"/>
                  </a:lnTo>
                  <a:lnTo>
                    <a:pt x="384" y="694"/>
                  </a:lnTo>
                  <a:lnTo>
                    <a:pt x="370" y="701"/>
                  </a:lnTo>
                  <a:lnTo>
                    <a:pt x="361" y="710"/>
                  </a:lnTo>
                  <a:lnTo>
                    <a:pt x="351" y="717"/>
                  </a:lnTo>
                  <a:lnTo>
                    <a:pt x="340" y="722"/>
                  </a:lnTo>
                  <a:lnTo>
                    <a:pt x="323" y="726"/>
                  </a:lnTo>
                  <a:lnTo>
                    <a:pt x="321" y="724"/>
                  </a:lnTo>
                  <a:lnTo>
                    <a:pt x="319" y="724"/>
                  </a:lnTo>
                  <a:lnTo>
                    <a:pt x="318" y="724"/>
                  </a:lnTo>
                  <a:lnTo>
                    <a:pt x="316" y="722"/>
                  </a:lnTo>
                  <a:lnTo>
                    <a:pt x="312" y="722"/>
                  </a:lnTo>
                  <a:lnTo>
                    <a:pt x="311" y="701"/>
                  </a:lnTo>
                  <a:lnTo>
                    <a:pt x="309" y="684"/>
                  </a:lnTo>
                  <a:lnTo>
                    <a:pt x="305" y="670"/>
                  </a:lnTo>
                  <a:lnTo>
                    <a:pt x="302" y="654"/>
                  </a:lnTo>
                  <a:lnTo>
                    <a:pt x="300" y="633"/>
                  </a:lnTo>
                  <a:lnTo>
                    <a:pt x="309" y="624"/>
                  </a:lnTo>
                  <a:lnTo>
                    <a:pt x="312" y="616"/>
                  </a:lnTo>
                  <a:lnTo>
                    <a:pt x="314" y="605"/>
                  </a:lnTo>
                  <a:lnTo>
                    <a:pt x="319" y="591"/>
                  </a:lnTo>
                  <a:lnTo>
                    <a:pt x="323" y="588"/>
                  </a:lnTo>
                  <a:lnTo>
                    <a:pt x="328" y="583"/>
                  </a:lnTo>
                  <a:lnTo>
                    <a:pt x="333" y="577"/>
                  </a:lnTo>
                  <a:lnTo>
                    <a:pt x="339" y="572"/>
                  </a:lnTo>
                  <a:lnTo>
                    <a:pt x="342" y="574"/>
                  </a:lnTo>
                  <a:lnTo>
                    <a:pt x="344" y="576"/>
                  </a:lnTo>
                  <a:lnTo>
                    <a:pt x="346" y="577"/>
                  </a:lnTo>
                  <a:lnTo>
                    <a:pt x="347" y="579"/>
                  </a:lnTo>
                  <a:lnTo>
                    <a:pt x="347" y="579"/>
                  </a:lnTo>
                  <a:lnTo>
                    <a:pt x="351" y="576"/>
                  </a:lnTo>
                  <a:lnTo>
                    <a:pt x="353" y="572"/>
                  </a:lnTo>
                  <a:lnTo>
                    <a:pt x="354" y="569"/>
                  </a:lnTo>
                  <a:lnTo>
                    <a:pt x="356" y="563"/>
                  </a:lnTo>
                  <a:lnTo>
                    <a:pt x="358" y="560"/>
                  </a:lnTo>
                  <a:lnTo>
                    <a:pt x="370" y="553"/>
                  </a:lnTo>
                  <a:lnTo>
                    <a:pt x="380" y="549"/>
                  </a:lnTo>
                  <a:lnTo>
                    <a:pt x="389" y="541"/>
                  </a:lnTo>
                  <a:lnTo>
                    <a:pt x="386" y="539"/>
                  </a:lnTo>
                  <a:lnTo>
                    <a:pt x="384" y="539"/>
                  </a:lnTo>
                  <a:lnTo>
                    <a:pt x="382" y="539"/>
                  </a:lnTo>
                  <a:lnTo>
                    <a:pt x="382" y="537"/>
                  </a:lnTo>
                  <a:lnTo>
                    <a:pt x="382" y="537"/>
                  </a:lnTo>
                  <a:lnTo>
                    <a:pt x="382" y="534"/>
                  </a:lnTo>
                  <a:lnTo>
                    <a:pt x="380" y="530"/>
                  </a:lnTo>
                  <a:lnTo>
                    <a:pt x="393" y="514"/>
                  </a:lnTo>
                  <a:lnTo>
                    <a:pt x="405" y="495"/>
                  </a:lnTo>
                  <a:lnTo>
                    <a:pt x="415" y="473"/>
                  </a:lnTo>
                  <a:lnTo>
                    <a:pt x="426" y="450"/>
                  </a:lnTo>
                  <a:lnTo>
                    <a:pt x="436" y="427"/>
                  </a:lnTo>
                  <a:lnTo>
                    <a:pt x="449" y="406"/>
                  </a:lnTo>
                  <a:lnTo>
                    <a:pt x="461" y="392"/>
                  </a:lnTo>
                  <a:lnTo>
                    <a:pt x="476" y="384"/>
                  </a:lnTo>
                  <a:lnTo>
                    <a:pt x="476" y="370"/>
                  </a:lnTo>
                  <a:lnTo>
                    <a:pt x="492" y="370"/>
                  </a:lnTo>
                  <a:lnTo>
                    <a:pt x="501" y="354"/>
                  </a:lnTo>
                  <a:lnTo>
                    <a:pt x="515" y="343"/>
                  </a:lnTo>
                  <a:lnTo>
                    <a:pt x="534" y="338"/>
                  </a:lnTo>
                  <a:lnTo>
                    <a:pt x="536" y="340"/>
                  </a:lnTo>
                  <a:lnTo>
                    <a:pt x="538" y="340"/>
                  </a:lnTo>
                  <a:lnTo>
                    <a:pt x="538" y="340"/>
                  </a:lnTo>
                  <a:lnTo>
                    <a:pt x="539" y="340"/>
                  </a:lnTo>
                  <a:lnTo>
                    <a:pt x="543" y="342"/>
                  </a:lnTo>
                  <a:lnTo>
                    <a:pt x="543" y="329"/>
                  </a:lnTo>
                  <a:lnTo>
                    <a:pt x="548" y="329"/>
                  </a:lnTo>
                  <a:lnTo>
                    <a:pt x="552" y="329"/>
                  </a:lnTo>
                  <a:lnTo>
                    <a:pt x="555" y="329"/>
                  </a:lnTo>
                  <a:lnTo>
                    <a:pt x="557" y="329"/>
                  </a:lnTo>
                  <a:lnTo>
                    <a:pt x="559" y="331"/>
                  </a:lnTo>
                  <a:lnTo>
                    <a:pt x="560" y="331"/>
                  </a:lnTo>
                  <a:lnTo>
                    <a:pt x="566" y="335"/>
                  </a:lnTo>
                  <a:lnTo>
                    <a:pt x="572" y="321"/>
                  </a:lnTo>
                  <a:lnTo>
                    <a:pt x="583" y="312"/>
                  </a:lnTo>
                  <a:lnTo>
                    <a:pt x="595" y="309"/>
                  </a:lnTo>
                  <a:lnTo>
                    <a:pt x="611" y="305"/>
                  </a:lnTo>
                  <a:lnTo>
                    <a:pt x="627" y="303"/>
                  </a:lnTo>
                  <a:lnTo>
                    <a:pt x="634" y="310"/>
                  </a:lnTo>
                  <a:lnTo>
                    <a:pt x="642" y="314"/>
                  </a:lnTo>
                  <a:lnTo>
                    <a:pt x="649" y="315"/>
                  </a:lnTo>
                  <a:lnTo>
                    <a:pt x="656" y="317"/>
                  </a:lnTo>
                  <a:lnTo>
                    <a:pt x="662" y="324"/>
                  </a:lnTo>
                  <a:lnTo>
                    <a:pt x="665" y="338"/>
                  </a:lnTo>
                  <a:lnTo>
                    <a:pt x="663" y="340"/>
                  </a:lnTo>
                  <a:lnTo>
                    <a:pt x="662" y="342"/>
                  </a:lnTo>
                  <a:lnTo>
                    <a:pt x="660" y="342"/>
                  </a:lnTo>
                  <a:lnTo>
                    <a:pt x="660" y="343"/>
                  </a:lnTo>
                  <a:lnTo>
                    <a:pt x="658" y="345"/>
                  </a:lnTo>
                  <a:lnTo>
                    <a:pt x="658" y="349"/>
                  </a:lnTo>
                  <a:lnTo>
                    <a:pt x="660" y="352"/>
                  </a:lnTo>
                  <a:lnTo>
                    <a:pt x="662" y="352"/>
                  </a:lnTo>
                  <a:lnTo>
                    <a:pt x="663" y="354"/>
                  </a:lnTo>
                  <a:lnTo>
                    <a:pt x="665" y="357"/>
                  </a:lnTo>
                  <a:lnTo>
                    <a:pt x="677" y="352"/>
                  </a:lnTo>
                  <a:lnTo>
                    <a:pt x="684" y="350"/>
                  </a:lnTo>
                  <a:lnTo>
                    <a:pt x="689" y="350"/>
                  </a:lnTo>
                  <a:lnTo>
                    <a:pt x="691" y="354"/>
                  </a:lnTo>
                  <a:lnTo>
                    <a:pt x="693" y="359"/>
                  </a:lnTo>
                  <a:lnTo>
                    <a:pt x="698" y="364"/>
                  </a:lnTo>
                  <a:lnTo>
                    <a:pt x="703" y="370"/>
                  </a:lnTo>
                  <a:lnTo>
                    <a:pt x="735" y="373"/>
                  </a:lnTo>
                  <a:lnTo>
                    <a:pt x="747" y="380"/>
                  </a:lnTo>
                  <a:lnTo>
                    <a:pt x="761" y="391"/>
                  </a:lnTo>
                  <a:lnTo>
                    <a:pt x="775" y="405"/>
                  </a:lnTo>
                  <a:lnTo>
                    <a:pt x="787" y="420"/>
                  </a:lnTo>
                  <a:lnTo>
                    <a:pt x="798" y="436"/>
                  </a:lnTo>
                  <a:lnTo>
                    <a:pt x="801" y="452"/>
                  </a:lnTo>
                  <a:lnTo>
                    <a:pt x="799" y="467"/>
                  </a:lnTo>
                  <a:lnTo>
                    <a:pt x="787" y="480"/>
                  </a:lnTo>
                  <a:lnTo>
                    <a:pt x="771" y="488"/>
                  </a:lnTo>
                  <a:lnTo>
                    <a:pt x="754" y="488"/>
                  </a:lnTo>
                  <a:lnTo>
                    <a:pt x="738" y="481"/>
                  </a:lnTo>
                  <a:lnTo>
                    <a:pt x="724" y="474"/>
                  </a:lnTo>
                  <a:lnTo>
                    <a:pt x="710" y="469"/>
                  </a:lnTo>
                  <a:lnTo>
                    <a:pt x="712" y="481"/>
                  </a:lnTo>
                  <a:lnTo>
                    <a:pt x="714" y="497"/>
                  </a:lnTo>
                  <a:lnTo>
                    <a:pt x="716" y="514"/>
                  </a:lnTo>
                  <a:lnTo>
                    <a:pt x="719" y="528"/>
                  </a:lnTo>
                  <a:lnTo>
                    <a:pt x="723" y="537"/>
                  </a:lnTo>
                  <a:lnTo>
                    <a:pt x="726" y="542"/>
                  </a:lnTo>
                  <a:lnTo>
                    <a:pt x="731" y="544"/>
                  </a:lnTo>
                  <a:lnTo>
                    <a:pt x="735" y="548"/>
                  </a:lnTo>
                  <a:lnTo>
                    <a:pt x="742" y="549"/>
                  </a:lnTo>
                  <a:lnTo>
                    <a:pt x="740" y="537"/>
                  </a:lnTo>
                  <a:lnTo>
                    <a:pt x="738" y="528"/>
                  </a:lnTo>
                  <a:lnTo>
                    <a:pt x="738" y="518"/>
                  </a:lnTo>
                  <a:lnTo>
                    <a:pt x="742" y="518"/>
                  </a:lnTo>
                  <a:lnTo>
                    <a:pt x="742" y="514"/>
                  </a:lnTo>
                  <a:lnTo>
                    <a:pt x="754" y="521"/>
                  </a:lnTo>
                  <a:lnTo>
                    <a:pt x="766" y="528"/>
                  </a:lnTo>
                  <a:lnTo>
                    <a:pt x="780" y="534"/>
                  </a:lnTo>
                  <a:lnTo>
                    <a:pt x="782" y="530"/>
                  </a:lnTo>
                  <a:lnTo>
                    <a:pt x="784" y="527"/>
                  </a:lnTo>
                  <a:lnTo>
                    <a:pt x="785" y="525"/>
                  </a:lnTo>
                  <a:lnTo>
                    <a:pt x="787" y="520"/>
                  </a:lnTo>
                  <a:lnTo>
                    <a:pt x="787" y="514"/>
                  </a:lnTo>
                  <a:lnTo>
                    <a:pt x="785" y="513"/>
                  </a:lnTo>
                  <a:lnTo>
                    <a:pt x="784" y="511"/>
                  </a:lnTo>
                  <a:lnTo>
                    <a:pt x="782" y="509"/>
                  </a:lnTo>
                  <a:lnTo>
                    <a:pt x="782" y="507"/>
                  </a:lnTo>
                  <a:lnTo>
                    <a:pt x="782" y="504"/>
                  </a:lnTo>
                  <a:lnTo>
                    <a:pt x="780" y="499"/>
                  </a:lnTo>
                  <a:lnTo>
                    <a:pt x="796" y="492"/>
                  </a:lnTo>
                  <a:lnTo>
                    <a:pt x="806" y="481"/>
                  </a:lnTo>
                  <a:lnTo>
                    <a:pt x="815" y="469"/>
                  </a:lnTo>
                  <a:lnTo>
                    <a:pt x="820" y="471"/>
                  </a:lnTo>
                  <a:lnTo>
                    <a:pt x="827" y="473"/>
                  </a:lnTo>
                  <a:lnTo>
                    <a:pt x="834" y="474"/>
                  </a:lnTo>
                  <a:lnTo>
                    <a:pt x="841" y="476"/>
                  </a:lnTo>
                  <a:lnTo>
                    <a:pt x="838" y="438"/>
                  </a:lnTo>
                  <a:lnTo>
                    <a:pt x="831" y="396"/>
                  </a:lnTo>
                  <a:lnTo>
                    <a:pt x="860" y="396"/>
                  </a:lnTo>
                  <a:lnTo>
                    <a:pt x="867" y="403"/>
                  </a:lnTo>
                  <a:lnTo>
                    <a:pt x="874" y="413"/>
                  </a:lnTo>
                  <a:lnTo>
                    <a:pt x="880" y="422"/>
                  </a:lnTo>
                  <a:lnTo>
                    <a:pt x="880" y="431"/>
                  </a:lnTo>
                  <a:lnTo>
                    <a:pt x="876" y="432"/>
                  </a:lnTo>
                  <a:lnTo>
                    <a:pt x="874" y="432"/>
                  </a:lnTo>
                  <a:lnTo>
                    <a:pt x="871" y="434"/>
                  </a:lnTo>
                  <a:lnTo>
                    <a:pt x="864" y="434"/>
                  </a:lnTo>
                  <a:lnTo>
                    <a:pt x="864" y="453"/>
                  </a:lnTo>
                  <a:lnTo>
                    <a:pt x="869" y="455"/>
                  </a:lnTo>
                  <a:lnTo>
                    <a:pt x="871" y="457"/>
                  </a:lnTo>
                  <a:lnTo>
                    <a:pt x="874" y="459"/>
                  </a:lnTo>
                  <a:lnTo>
                    <a:pt x="878" y="460"/>
                  </a:lnTo>
                  <a:lnTo>
                    <a:pt x="883" y="460"/>
                  </a:lnTo>
                  <a:lnTo>
                    <a:pt x="885" y="460"/>
                  </a:lnTo>
                  <a:lnTo>
                    <a:pt x="887" y="459"/>
                  </a:lnTo>
                  <a:lnTo>
                    <a:pt x="887" y="459"/>
                  </a:lnTo>
                  <a:lnTo>
                    <a:pt x="888" y="459"/>
                  </a:lnTo>
                  <a:lnTo>
                    <a:pt x="892" y="457"/>
                  </a:lnTo>
                  <a:lnTo>
                    <a:pt x="894" y="452"/>
                  </a:lnTo>
                  <a:lnTo>
                    <a:pt x="894" y="448"/>
                  </a:lnTo>
                  <a:lnTo>
                    <a:pt x="894" y="443"/>
                  </a:lnTo>
                  <a:lnTo>
                    <a:pt x="894" y="439"/>
                  </a:lnTo>
                  <a:lnTo>
                    <a:pt x="892" y="434"/>
                  </a:lnTo>
                  <a:lnTo>
                    <a:pt x="904" y="418"/>
                  </a:lnTo>
                  <a:lnTo>
                    <a:pt x="918" y="405"/>
                  </a:lnTo>
                  <a:lnTo>
                    <a:pt x="930" y="389"/>
                  </a:lnTo>
                  <a:lnTo>
                    <a:pt x="936" y="387"/>
                  </a:lnTo>
                  <a:lnTo>
                    <a:pt x="941" y="387"/>
                  </a:lnTo>
                  <a:lnTo>
                    <a:pt x="943" y="385"/>
                  </a:lnTo>
                  <a:lnTo>
                    <a:pt x="946" y="387"/>
                  </a:lnTo>
                  <a:lnTo>
                    <a:pt x="950" y="389"/>
                  </a:lnTo>
                  <a:lnTo>
                    <a:pt x="951" y="392"/>
                  </a:lnTo>
                  <a:lnTo>
                    <a:pt x="953" y="396"/>
                  </a:lnTo>
                  <a:lnTo>
                    <a:pt x="955" y="398"/>
                  </a:lnTo>
                  <a:lnTo>
                    <a:pt x="956" y="401"/>
                  </a:lnTo>
                  <a:lnTo>
                    <a:pt x="960" y="403"/>
                  </a:lnTo>
                  <a:lnTo>
                    <a:pt x="960" y="399"/>
                  </a:lnTo>
                  <a:lnTo>
                    <a:pt x="963" y="396"/>
                  </a:lnTo>
                  <a:lnTo>
                    <a:pt x="965" y="392"/>
                  </a:lnTo>
                  <a:lnTo>
                    <a:pt x="967" y="389"/>
                  </a:lnTo>
                  <a:lnTo>
                    <a:pt x="967" y="384"/>
                  </a:lnTo>
                  <a:lnTo>
                    <a:pt x="969" y="377"/>
                  </a:lnTo>
                  <a:lnTo>
                    <a:pt x="984" y="377"/>
                  </a:lnTo>
                  <a:lnTo>
                    <a:pt x="998" y="380"/>
                  </a:lnTo>
                  <a:lnTo>
                    <a:pt x="1011" y="384"/>
                  </a:lnTo>
                  <a:lnTo>
                    <a:pt x="1002" y="391"/>
                  </a:lnTo>
                  <a:lnTo>
                    <a:pt x="993" y="396"/>
                  </a:lnTo>
                  <a:lnTo>
                    <a:pt x="986" y="401"/>
                  </a:lnTo>
                  <a:lnTo>
                    <a:pt x="979" y="411"/>
                  </a:lnTo>
                  <a:lnTo>
                    <a:pt x="988" y="411"/>
                  </a:lnTo>
                  <a:lnTo>
                    <a:pt x="993" y="406"/>
                  </a:lnTo>
                  <a:lnTo>
                    <a:pt x="1005" y="401"/>
                  </a:lnTo>
                  <a:lnTo>
                    <a:pt x="1018" y="396"/>
                  </a:lnTo>
                  <a:lnTo>
                    <a:pt x="1028" y="392"/>
                  </a:lnTo>
                  <a:lnTo>
                    <a:pt x="1039" y="389"/>
                  </a:lnTo>
                  <a:lnTo>
                    <a:pt x="1042" y="389"/>
                  </a:lnTo>
                  <a:lnTo>
                    <a:pt x="1044" y="391"/>
                  </a:lnTo>
                  <a:lnTo>
                    <a:pt x="1047" y="394"/>
                  </a:lnTo>
                  <a:lnTo>
                    <a:pt x="1049" y="396"/>
                  </a:lnTo>
                  <a:lnTo>
                    <a:pt x="1051" y="398"/>
                  </a:lnTo>
                  <a:lnTo>
                    <a:pt x="1054" y="398"/>
                  </a:lnTo>
                  <a:lnTo>
                    <a:pt x="1061" y="399"/>
                  </a:lnTo>
                  <a:lnTo>
                    <a:pt x="1063" y="396"/>
                  </a:lnTo>
                  <a:lnTo>
                    <a:pt x="1065" y="392"/>
                  </a:lnTo>
                  <a:lnTo>
                    <a:pt x="1066" y="391"/>
                  </a:lnTo>
                  <a:lnTo>
                    <a:pt x="1066" y="387"/>
                  </a:lnTo>
                  <a:lnTo>
                    <a:pt x="1068" y="382"/>
                  </a:lnTo>
                  <a:lnTo>
                    <a:pt x="1068" y="377"/>
                  </a:lnTo>
                  <a:lnTo>
                    <a:pt x="1065" y="373"/>
                  </a:lnTo>
                  <a:lnTo>
                    <a:pt x="1063" y="370"/>
                  </a:lnTo>
                  <a:lnTo>
                    <a:pt x="1061" y="366"/>
                  </a:lnTo>
                  <a:lnTo>
                    <a:pt x="1061" y="361"/>
                  </a:lnTo>
                  <a:lnTo>
                    <a:pt x="1061" y="354"/>
                  </a:lnTo>
                  <a:lnTo>
                    <a:pt x="1066" y="350"/>
                  </a:lnTo>
                  <a:lnTo>
                    <a:pt x="1070" y="347"/>
                  </a:lnTo>
                  <a:lnTo>
                    <a:pt x="1073" y="345"/>
                  </a:lnTo>
                  <a:lnTo>
                    <a:pt x="1080" y="342"/>
                  </a:lnTo>
                  <a:lnTo>
                    <a:pt x="1084" y="343"/>
                  </a:lnTo>
                  <a:lnTo>
                    <a:pt x="1089" y="345"/>
                  </a:lnTo>
                  <a:lnTo>
                    <a:pt x="1096" y="345"/>
                  </a:lnTo>
                  <a:lnTo>
                    <a:pt x="1103" y="345"/>
                  </a:lnTo>
                  <a:lnTo>
                    <a:pt x="1112" y="356"/>
                  </a:lnTo>
                  <a:lnTo>
                    <a:pt x="1124" y="368"/>
                  </a:lnTo>
                  <a:lnTo>
                    <a:pt x="1142" y="380"/>
                  </a:lnTo>
                  <a:lnTo>
                    <a:pt x="1157" y="392"/>
                  </a:lnTo>
                  <a:lnTo>
                    <a:pt x="1171" y="399"/>
                  </a:lnTo>
                  <a:lnTo>
                    <a:pt x="1180" y="403"/>
                  </a:lnTo>
                  <a:lnTo>
                    <a:pt x="1182" y="401"/>
                  </a:lnTo>
                  <a:lnTo>
                    <a:pt x="1182" y="401"/>
                  </a:lnTo>
                  <a:lnTo>
                    <a:pt x="1182" y="399"/>
                  </a:lnTo>
                  <a:lnTo>
                    <a:pt x="1182" y="399"/>
                  </a:lnTo>
                  <a:lnTo>
                    <a:pt x="1183" y="396"/>
                  </a:lnTo>
                  <a:lnTo>
                    <a:pt x="1178" y="391"/>
                  </a:lnTo>
                  <a:lnTo>
                    <a:pt x="1175" y="387"/>
                  </a:lnTo>
                  <a:lnTo>
                    <a:pt x="1173" y="382"/>
                  </a:lnTo>
                  <a:lnTo>
                    <a:pt x="1169" y="377"/>
                  </a:lnTo>
                  <a:lnTo>
                    <a:pt x="1168" y="370"/>
                  </a:lnTo>
                  <a:lnTo>
                    <a:pt x="1152" y="370"/>
                  </a:lnTo>
                  <a:lnTo>
                    <a:pt x="1154" y="349"/>
                  </a:lnTo>
                  <a:lnTo>
                    <a:pt x="1150" y="333"/>
                  </a:lnTo>
                  <a:lnTo>
                    <a:pt x="1148" y="319"/>
                  </a:lnTo>
                  <a:lnTo>
                    <a:pt x="1145" y="300"/>
                  </a:lnTo>
                  <a:lnTo>
                    <a:pt x="1155" y="293"/>
                  </a:lnTo>
                  <a:lnTo>
                    <a:pt x="1162" y="284"/>
                  </a:lnTo>
                  <a:lnTo>
                    <a:pt x="1166" y="274"/>
                  </a:lnTo>
                  <a:lnTo>
                    <a:pt x="1169" y="261"/>
                  </a:lnTo>
                  <a:lnTo>
                    <a:pt x="1173" y="251"/>
                  </a:lnTo>
                  <a:lnTo>
                    <a:pt x="1178" y="240"/>
                  </a:lnTo>
                  <a:lnTo>
                    <a:pt x="1185" y="232"/>
                  </a:lnTo>
                  <a:lnTo>
                    <a:pt x="1194" y="226"/>
                  </a:lnTo>
                  <a:lnTo>
                    <a:pt x="1210" y="225"/>
                  </a:lnTo>
                  <a:lnTo>
                    <a:pt x="1229" y="226"/>
                  </a:lnTo>
                  <a:lnTo>
                    <a:pt x="1234" y="235"/>
                  </a:lnTo>
                  <a:lnTo>
                    <a:pt x="1241" y="242"/>
                  </a:lnTo>
                  <a:lnTo>
                    <a:pt x="1239" y="256"/>
                  </a:lnTo>
                  <a:lnTo>
                    <a:pt x="1236" y="270"/>
                  </a:lnTo>
                  <a:lnTo>
                    <a:pt x="1232" y="282"/>
                  </a:lnTo>
                  <a:lnTo>
                    <a:pt x="1231" y="293"/>
                  </a:lnTo>
                  <a:lnTo>
                    <a:pt x="1229" y="300"/>
                  </a:lnTo>
                  <a:lnTo>
                    <a:pt x="1232" y="309"/>
                  </a:lnTo>
                  <a:lnTo>
                    <a:pt x="1238" y="321"/>
                  </a:lnTo>
                  <a:lnTo>
                    <a:pt x="1241" y="335"/>
                  </a:lnTo>
                  <a:lnTo>
                    <a:pt x="1244" y="345"/>
                  </a:lnTo>
                  <a:lnTo>
                    <a:pt x="1244" y="357"/>
                  </a:lnTo>
                  <a:lnTo>
                    <a:pt x="1241" y="368"/>
                  </a:lnTo>
                  <a:lnTo>
                    <a:pt x="1238" y="377"/>
                  </a:lnTo>
                  <a:lnTo>
                    <a:pt x="1238" y="384"/>
                  </a:lnTo>
                  <a:lnTo>
                    <a:pt x="1239" y="389"/>
                  </a:lnTo>
                  <a:lnTo>
                    <a:pt x="1241" y="392"/>
                  </a:lnTo>
                  <a:lnTo>
                    <a:pt x="1244" y="396"/>
                  </a:lnTo>
                  <a:lnTo>
                    <a:pt x="1248" y="399"/>
                  </a:lnTo>
                  <a:lnTo>
                    <a:pt x="1250" y="405"/>
                  </a:lnTo>
                  <a:lnTo>
                    <a:pt x="1253" y="411"/>
                  </a:lnTo>
                  <a:lnTo>
                    <a:pt x="1248" y="422"/>
                  </a:lnTo>
                  <a:lnTo>
                    <a:pt x="1244" y="434"/>
                  </a:lnTo>
                  <a:lnTo>
                    <a:pt x="1244" y="450"/>
                  </a:lnTo>
                  <a:lnTo>
                    <a:pt x="1239" y="453"/>
                  </a:lnTo>
                  <a:lnTo>
                    <a:pt x="1236" y="457"/>
                  </a:lnTo>
                  <a:lnTo>
                    <a:pt x="1231" y="459"/>
                  </a:lnTo>
                  <a:lnTo>
                    <a:pt x="1225" y="462"/>
                  </a:lnTo>
                  <a:lnTo>
                    <a:pt x="1218" y="464"/>
                  </a:lnTo>
                  <a:lnTo>
                    <a:pt x="1218" y="469"/>
                  </a:lnTo>
                  <a:lnTo>
                    <a:pt x="1238" y="469"/>
                  </a:lnTo>
                  <a:lnTo>
                    <a:pt x="1239" y="467"/>
                  </a:lnTo>
                  <a:lnTo>
                    <a:pt x="1239" y="467"/>
                  </a:lnTo>
                  <a:lnTo>
                    <a:pt x="1241" y="466"/>
                  </a:lnTo>
                  <a:lnTo>
                    <a:pt x="1241" y="466"/>
                  </a:lnTo>
                  <a:lnTo>
                    <a:pt x="1244" y="464"/>
                  </a:lnTo>
                  <a:lnTo>
                    <a:pt x="1251" y="452"/>
                  </a:lnTo>
                  <a:lnTo>
                    <a:pt x="1258" y="438"/>
                  </a:lnTo>
                  <a:lnTo>
                    <a:pt x="1264" y="427"/>
                  </a:lnTo>
                  <a:lnTo>
                    <a:pt x="1267" y="410"/>
                  </a:lnTo>
                  <a:lnTo>
                    <a:pt x="1264" y="394"/>
                  </a:lnTo>
                  <a:lnTo>
                    <a:pt x="1262" y="378"/>
                  </a:lnTo>
                  <a:lnTo>
                    <a:pt x="1260" y="364"/>
                  </a:lnTo>
                  <a:lnTo>
                    <a:pt x="1279" y="364"/>
                  </a:lnTo>
                  <a:lnTo>
                    <a:pt x="1297" y="364"/>
                  </a:lnTo>
                  <a:lnTo>
                    <a:pt x="1314" y="370"/>
                  </a:lnTo>
                  <a:lnTo>
                    <a:pt x="1314" y="364"/>
                  </a:lnTo>
                  <a:lnTo>
                    <a:pt x="1297" y="357"/>
                  </a:lnTo>
                  <a:lnTo>
                    <a:pt x="1276" y="349"/>
                  </a:lnTo>
                  <a:lnTo>
                    <a:pt x="1257" y="342"/>
                  </a:lnTo>
                  <a:lnTo>
                    <a:pt x="1253" y="324"/>
                  </a:lnTo>
                  <a:lnTo>
                    <a:pt x="1248" y="312"/>
                  </a:lnTo>
                  <a:lnTo>
                    <a:pt x="1243" y="302"/>
                  </a:lnTo>
                  <a:lnTo>
                    <a:pt x="1238" y="288"/>
                  </a:lnTo>
                  <a:lnTo>
                    <a:pt x="1260" y="268"/>
                  </a:lnTo>
                  <a:lnTo>
                    <a:pt x="1260" y="235"/>
                  </a:lnTo>
                  <a:lnTo>
                    <a:pt x="1264" y="235"/>
                  </a:lnTo>
                  <a:lnTo>
                    <a:pt x="1267" y="235"/>
                  </a:lnTo>
                  <a:lnTo>
                    <a:pt x="1269" y="235"/>
                  </a:lnTo>
                  <a:lnTo>
                    <a:pt x="1269" y="237"/>
                  </a:lnTo>
                  <a:lnTo>
                    <a:pt x="1272" y="239"/>
                  </a:lnTo>
                  <a:lnTo>
                    <a:pt x="1276" y="249"/>
                  </a:lnTo>
                  <a:lnTo>
                    <a:pt x="1279" y="260"/>
                  </a:lnTo>
                  <a:lnTo>
                    <a:pt x="1286" y="268"/>
                  </a:lnTo>
                  <a:lnTo>
                    <a:pt x="1299" y="261"/>
                  </a:lnTo>
                  <a:lnTo>
                    <a:pt x="1314" y="258"/>
                  </a:lnTo>
                  <a:lnTo>
                    <a:pt x="1334" y="258"/>
                  </a:lnTo>
                  <a:lnTo>
                    <a:pt x="1344" y="272"/>
                  </a:lnTo>
                  <a:lnTo>
                    <a:pt x="1360" y="286"/>
                  </a:lnTo>
                  <a:lnTo>
                    <a:pt x="1375" y="296"/>
                  </a:lnTo>
                  <a:lnTo>
                    <a:pt x="1375" y="288"/>
                  </a:lnTo>
                  <a:lnTo>
                    <a:pt x="1363" y="275"/>
                  </a:lnTo>
                  <a:lnTo>
                    <a:pt x="1354" y="260"/>
                  </a:lnTo>
                  <a:lnTo>
                    <a:pt x="1349" y="240"/>
                  </a:lnTo>
                  <a:lnTo>
                    <a:pt x="1344" y="221"/>
                  </a:lnTo>
                  <a:lnTo>
                    <a:pt x="1340" y="200"/>
                  </a:lnTo>
                  <a:lnTo>
                    <a:pt x="1363" y="193"/>
                  </a:lnTo>
                  <a:lnTo>
                    <a:pt x="1388" y="188"/>
                  </a:lnTo>
                  <a:lnTo>
                    <a:pt x="1395" y="204"/>
                  </a:lnTo>
                  <a:lnTo>
                    <a:pt x="1398" y="204"/>
                  </a:lnTo>
                  <a:lnTo>
                    <a:pt x="1402" y="188"/>
                  </a:lnTo>
                  <a:lnTo>
                    <a:pt x="1405" y="171"/>
                  </a:lnTo>
                  <a:lnTo>
                    <a:pt x="1410" y="153"/>
                  </a:lnTo>
                  <a:lnTo>
                    <a:pt x="1426" y="144"/>
                  </a:lnTo>
                  <a:lnTo>
                    <a:pt x="1438" y="134"/>
                  </a:lnTo>
                  <a:lnTo>
                    <a:pt x="1452" y="123"/>
                  </a:lnTo>
                  <a:lnTo>
                    <a:pt x="1466" y="117"/>
                  </a:lnTo>
                  <a:lnTo>
                    <a:pt x="1482" y="111"/>
                  </a:lnTo>
                  <a:lnTo>
                    <a:pt x="1503" y="111"/>
                  </a:lnTo>
                  <a:lnTo>
                    <a:pt x="1505" y="104"/>
                  </a:lnTo>
                  <a:lnTo>
                    <a:pt x="1508" y="99"/>
                  </a:lnTo>
                  <a:lnTo>
                    <a:pt x="1510" y="94"/>
                  </a:lnTo>
                  <a:lnTo>
                    <a:pt x="1513" y="89"/>
                  </a:lnTo>
                  <a:lnTo>
                    <a:pt x="1524" y="89"/>
                  </a:lnTo>
                  <a:lnTo>
                    <a:pt x="1538" y="89"/>
                  </a:lnTo>
                  <a:lnTo>
                    <a:pt x="1552" y="89"/>
                  </a:lnTo>
                  <a:lnTo>
                    <a:pt x="1562" y="89"/>
                  </a:lnTo>
                  <a:lnTo>
                    <a:pt x="1567" y="89"/>
                  </a:lnTo>
                  <a:lnTo>
                    <a:pt x="1574" y="83"/>
                  </a:lnTo>
                  <a:lnTo>
                    <a:pt x="1581" y="78"/>
                  </a:lnTo>
                  <a:lnTo>
                    <a:pt x="1588" y="71"/>
                  </a:lnTo>
                  <a:lnTo>
                    <a:pt x="1594" y="66"/>
                  </a:lnTo>
                  <a:lnTo>
                    <a:pt x="1599" y="68"/>
                  </a:lnTo>
                  <a:lnTo>
                    <a:pt x="1602" y="68"/>
                  </a:lnTo>
                  <a:lnTo>
                    <a:pt x="1608" y="69"/>
                  </a:lnTo>
                  <a:lnTo>
                    <a:pt x="1613" y="69"/>
                  </a:lnTo>
                  <a:lnTo>
                    <a:pt x="1613" y="50"/>
                  </a:lnTo>
                  <a:lnTo>
                    <a:pt x="1628" y="43"/>
                  </a:lnTo>
                  <a:lnTo>
                    <a:pt x="1641" y="36"/>
                  </a:lnTo>
                  <a:lnTo>
                    <a:pt x="1653" y="27"/>
                  </a:lnTo>
                  <a:lnTo>
                    <a:pt x="1663" y="17"/>
                  </a:lnTo>
                  <a:lnTo>
                    <a:pt x="166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algn="l"/>
              <a:endParaRPr lang="ko-KR" altLang="en-US" dirty="0">
                <a:cs typeface="B Nazanin" panose="00000700000000000000" pitchFamily="2" charset="-78"/>
              </a:endParaRPr>
            </a:p>
          </p:txBody>
        </p:sp>
        <p:sp>
          <p:nvSpPr>
            <p:cNvPr id="83" name="Freeform 16">
              <a:extLst>
                <a:ext uri="{FF2B5EF4-FFF2-40B4-BE49-F238E27FC236}">
                  <a16:creationId xmlns:a16="http://schemas.microsoft.com/office/drawing/2014/main" id="{DC7156F8-7648-45A9-A43F-F78EEDE76CF5}"/>
                </a:ext>
              </a:extLst>
            </p:cNvPr>
            <p:cNvSpPr>
              <a:spLocks noEditPoints="1"/>
            </p:cNvSpPr>
            <p:nvPr/>
          </p:nvSpPr>
          <p:spPr bwMode="auto">
            <a:xfrm>
              <a:off x="4574381" y="1143000"/>
              <a:ext cx="2078038" cy="517525"/>
            </a:xfrm>
            <a:custGeom>
              <a:avLst/>
              <a:gdLst>
                <a:gd name="T0" fmla="*/ 190 w 1309"/>
                <a:gd name="T1" fmla="*/ 255 h 326"/>
                <a:gd name="T2" fmla="*/ 157 w 1309"/>
                <a:gd name="T3" fmla="*/ 202 h 326"/>
                <a:gd name="T4" fmla="*/ 1271 w 1309"/>
                <a:gd name="T5" fmla="*/ 173 h 326"/>
                <a:gd name="T6" fmla="*/ 1293 w 1309"/>
                <a:gd name="T7" fmla="*/ 176 h 326"/>
                <a:gd name="T8" fmla="*/ 1307 w 1309"/>
                <a:gd name="T9" fmla="*/ 216 h 326"/>
                <a:gd name="T10" fmla="*/ 1241 w 1309"/>
                <a:gd name="T11" fmla="*/ 244 h 326"/>
                <a:gd name="T12" fmla="*/ 1238 w 1309"/>
                <a:gd name="T13" fmla="*/ 227 h 326"/>
                <a:gd name="T14" fmla="*/ 1251 w 1309"/>
                <a:gd name="T15" fmla="*/ 171 h 326"/>
                <a:gd name="T16" fmla="*/ 126 w 1309"/>
                <a:gd name="T17" fmla="*/ 166 h 326"/>
                <a:gd name="T18" fmla="*/ 150 w 1309"/>
                <a:gd name="T19" fmla="*/ 169 h 326"/>
                <a:gd name="T20" fmla="*/ 105 w 1309"/>
                <a:gd name="T21" fmla="*/ 276 h 326"/>
                <a:gd name="T22" fmla="*/ 82 w 1309"/>
                <a:gd name="T23" fmla="*/ 307 h 326"/>
                <a:gd name="T24" fmla="*/ 61 w 1309"/>
                <a:gd name="T25" fmla="*/ 251 h 326"/>
                <a:gd name="T26" fmla="*/ 70 w 1309"/>
                <a:gd name="T27" fmla="*/ 246 h 326"/>
                <a:gd name="T28" fmla="*/ 54 w 1309"/>
                <a:gd name="T29" fmla="*/ 222 h 326"/>
                <a:gd name="T30" fmla="*/ 44 w 1309"/>
                <a:gd name="T31" fmla="*/ 213 h 326"/>
                <a:gd name="T32" fmla="*/ 19 w 1309"/>
                <a:gd name="T33" fmla="*/ 173 h 326"/>
                <a:gd name="T34" fmla="*/ 14 w 1309"/>
                <a:gd name="T35" fmla="*/ 159 h 326"/>
                <a:gd name="T36" fmla="*/ 3 w 1309"/>
                <a:gd name="T37" fmla="*/ 147 h 326"/>
                <a:gd name="T38" fmla="*/ 42 w 1309"/>
                <a:gd name="T39" fmla="*/ 122 h 326"/>
                <a:gd name="T40" fmla="*/ 61 w 1309"/>
                <a:gd name="T41" fmla="*/ 141 h 326"/>
                <a:gd name="T42" fmla="*/ 73 w 1309"/>
                <a:gd name="T43" fmla="*/ 122 h 326"/>
                <a:gd name="T44" fmla="*/ 1101 w 1309"/>
                <a:gd name="T45" fmla="*/ 106 h 326"/>
                <a:gd name="T46" fmla="*/ 1094 w 1309"/>
                <a:gd name="T47" fmla="*/ 126 h 326"/>
                <a:gd name="T48" fmla="*/ 1061 w 1309"/>
                <a:gd name="T49" fmla="*/ 112 h 326"/>
                <a:gd name="T50" fmla="*/ 559 w 1309"/>
                <a:gd name="T51" fmla="*/ 101 h 326"/>
                <a:gd name="T52" fmla="*/ 560 w 1309"/>
                <a:gd name="T53" fmla="*/ 126 h 326"/>
                <a:gd name="T54" fmla="*/ 532 w 1309"/>
                <a:gd name="T55" fmla="*/ 113 h 326"/>
                <a:gd name="T56" fmla="*/ 1185 w 1309"/>
                <a:gd name="T57" fmla="*/ 79 h 326"/>
                <a:gd name="T58" fmla="*/ 1178 w 1309"/>
                <a:gd name="T59" fmla="*/ 103 h 326"/>
                <a:gd name="T60" fmla="*/ 1225 w 1309"/>
                <a:gd name="T61" fmla="*/ 115 h 326"/>
                <a:gd name="T62" fmla="*/ 1241 w 1309"/>
                <a:gd name="T63" fmla="*/ 178 h 326"/>
                <a:gd name="T64" fmla="*/ 1157 w 1309"/>
                <a:gd name="T65" fmla="*/ 171 h 326"/>
                <a:gd name="T66" fmla="*/ 1128 w 1309"/>
                <a:gd name="T67" fmla="*/ 131 h 326"/>
                <a:gd name="T68" fmla="*/ 1128 w 1309"/>
                <a:gd name="T69" fmla="*/ 98 h 326"/>
                <a:gd name="T70" fmla="*/ 1175 w 1309"/>
                <a:gd name="T71" fmla="*/ 77 h 326"/>
                <a:gd name="T72" fmla="*/ 991 w 1309"/>
                <a:gd name="T73" fmla="*/ 108 h 326"/>
                <a:gd name="T74" fmla="*/ 637 w 1309"/>
                <a:gd name="T75" fmla="*/ 80 h 326"/>
                <a:gd name="T76" fmla="*/ 593 w 1309"/>
                <a:gd name="T77" fmla="*/ 99 h 326"/>
                <a:gd name="T78" fmla="*/ 176 w 1309"/>
                <a:gd name="T79" fmla="*/ 77 h 326"/>
                <a:gd name="T80" fmla="*/ 204 w 1309"/>
                <a:gd name="T81" fmla="*/ 80 h 326"/>
                <a:gd name="T82" fmla="*/ 227 w 1309"/>
                <a:gd name="T83" fmla="*/ 89 h 326"/>
                <a:gd name="T84" fmla="*/ 211 w 1309"/>
                <a:gd name="T85" fmla="*/ 141 h 326"/>
                <a:gd name="T86" fmla="*/ 145 w 1309"/>
                <a:gd name="T87" fmla="*/ 134 h 326"/>
                <a:gd name="T88" fmla="*/ 124 w 1309"/>
                <a:gd name="T89" fmla="*/ 101 h 326"/>
                <a:gd name="T90" fmla="*/ 161 w 1309"/>
                <a:gd name="T91" fmla="*/ 77 h 326"/>
                <a:gd name="T92" fmla="*/ 627 w 1309"/>
                <a:gd name="T93" fmla="*/ 45 h 326"/>
                <a:gd name="T94" fmla="*/ 646 w 1309"/>
                <a:gd name="T95" fmla="*/ 66 h 326"/>
                <a:gd name="T96" fmla="*/ 567 w 1309"/>
                <a:gd name="T97" fmla="*/ 54 h 326"/>
                <a:gd name="T98" fmla="*/ 515 w 1309"/>
                <a:gd name="T99" fmla="*/ 108 h 326"/>
                <a:gd name="T100" fmla="*/ 504 w 1309"/>
                <a:gd name="T101" fmla="*/ 77 h 326"/>
                <a:gd name="T102" fmla="*/ 527 w 1309"/>
                <a:gd name="T103" fmla="*/ 54 h 326"/>
                <a:gd name="T104" fmla="*/ 538 w 1309"/>
                <a:gd name="T105" fmla="*/ 52 h 326"/>
                <a:gd name="T106" fmla="*/ 595 w 1309"/>
                <a:gd name="T107" fmla="*/ 26 h 326"/>
                <a:gd name="T108" fmla="*/ 599 w 1309"/>
                <a:gd name="T109" fmla="*/ 49 h 326"/>
                <a:gd name="T110" fmla="*/ 646 w 1309"/>
                <a:gd name="T111" fmla="*/ 16 h 326"/>
                <a:gd name="T112" fmla="*/ 1126 w 1309"/>
                <a:gd name="T113" fmla="*/ 7 h 326"/>
                <a:gd name="T114" fmla="*/ 1157 w 1309"/>
                <a:gd name="T115" fmla="*/ 33 h 326"/>
                <a:gd name="T116" fmla="*/ 1173 w 1309"/>
                <a:gd name="T117" fmla="*/ 61 h 326"/>
                <a:gd name="T118" fmla="*/ 1101 w 1309"/>
                <a:gd name="T119" fmla="*/ 79 h 326"/>
                <a:gd name="T120" fmla="*/ 1082 w 1309"/>
                <a:gd name="T121" fmla="*/ 80 h 326"/>
                <a:gd name="T122" fmla="*/ 1009 w 1309"/>
                <a:gd name="T123" fmla="*/ 19 h 326"/>
                <a:gd name="T124" fmla="*/ 995 w 1309"/>
                <a:gd name="T125" fmla="*/ 9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09" h="326">
                  <a:moveTo>
                    <a:pt x="157" y="202"/>
                  </a:moveTo>
                  <a:lnTo>
                    <a:pt x="169" y="202"/>
                  </a:lnTo>
                  <a:lnTo>
                    <a:pt x="173" y="216"/>
                  </a:lnTo>
                  <a:lnTo>
                    <a:pt x="176" y="225"/>
                  </a:lnTo>
                  <a:lnTo>
                    <a:pt x="183" y="229"/>
                  </a:lnTo>
                  <a:lnTo>
                    <a:pt x="195" y="234"/>
                  </a:lnTo>
                  <a:lnTo>
                    <a:pt x="190" y="255"/>
                  </a:lnTo>
                  <a:lnTo>
                    <a:pt x="183" y="276"/>
                  </a:lnTo>
                  <a:lnTo>
                    <a:pt x="173" y="291"/>
                  </a:lnTo>
                  <a:lnTo>
                    <a:pt x="173" y="272"/>
                  </a:lnTo>
                  <a:lnTo>
                    <a:pt x="150" y="272"/>
                  </a:lnTo>
                  <a:lnTo>
                    <a:pt x="152" y="250"/>
                  </a:lnTo>
                  <a:lnTo>
                    <a:pt x="154" y="229"/>
                  </a:lnTo>
                  <a:lnTo>
                    <a:pt x="157" y="202"/>
                  </a:lnTo>
                  <a:close/>
                  <a:moveTo>
                    <a:pt x="1260" y="157"/>
                  </a:moveTo>
                  <a:lnTo>
                    <a:pt x="1264" y="157"/>
                  </a:lnTo>
                  <a:lnTo>
                    <a:pt x="1264" y="161"/>
                  </a:lnTo>
                  <a:lnTo>
                    <a:pt x="1265" y="166"/>
                  </a:lnTo>
                  <a:lnTo>
                    <a:pt x="1267" y="168"/>
                  </a:lnTo>
                  <a:lnTo>
                    <a:pt x="1269" y="171"/>
                  </a:lnTo>
                  <a:lnTo>
                    <a:pt x="1271" y="173"/>
                  </a:lnTo>
                  <a:lnTo>
                    <a:pt x="1274" y="176"/>
                  </a:lnTo>
                  <a:lnTo>
                    <a:pt x="1278" y="173"/>
                  </a:lnTo>
                  <a:lnTo>
                    <a:pt x="1279" y="169"/>
                  </a:lnTo>
                  <a:lnTo>
                    <a:pt x="1281" y="168"/>
                  </a:lnTo>
                  <a:lnTo>
                    <a:pt x="1285" y="168"/>
                  </a:lnTo>
                  <a:lnTo>
                    <a:pt x="1290" y="166"/>
                  </a:lnTo>
                  <a:lnTo>
                    <a:pt x="1293" y="176"/>
                  </a:lnTo>
                  <a:lnTo>
                    <a:pt x="1299" y="183"/>
                  </a:lnTo>
                  <a:lnTo>
                    <a:pt x="1304" y="190"/>
                  </a:lnTo>
                  <a:lnTo>
                    <a:pt x="1307" y="199"/>
                  </a:lnTo>
                  <a:lnTo>
                    <a:pt x="1309" y="211"/>
                  </a:lnTo>
                  <a:lnTo>
                    <a:pt x="1309" y="213"/>
                  </a:lnTo>
                  <a:lnTo>
                    <a:pt x="1307" y="215"/>
                  </a:lnTo>
                  <a:lnTo>
                    <a:pt x="1307" y="216"/>
                  </a:lnTo>
                  <a:lnTo>
                    <a:pt x="1307" y="218"/>
                  </a:lnTo>
                  <a:lnTo>
                    <a:pt x="1307" y="220"/>
                  </a:lnTo>
                  <a:lnTo>
                    <a:pt x="1306" y="223"/>
                  </a:lnTo>
                  <a:lnTo>
                    <a:pt x="1295" y="230"/>
                  </a:lnTo>
                  <a:lnTo>
                    <a:pt x="1279" y="237"/>
                  </a:lnTo>
                  <a:lnTo>
                    <a:pt x="1260" y="241"/>
                  </a:lnTo>
                  <a:lnTo>
                    <a:pt x="1241" y="244"/>
                  </a:lnTo>
                  <a:lnTo>
                    <a:pt x="1225" y="246"/>
                  </a:lnTo>
                  <a:lnTo>
                    <a:pt x="1227" y="237"/>
                  </a:lnTo>
                  <a:lnTo>
                    <a:pt x="1229" y="234"/>
                  </a:lnTo>
                  <a:lnTo>
                    <a:pt x="1231" y="230"/>
                  </a:lnTo>
                  <a:lnTo>
                    <a:pt x="1232" y="229"/>
                  </a:lnTo>
                  <a:lnTo>
                    <a:pt x="1234" y="229"/>
                  </a:lnTo>
                  <a:lnTo>
                    <a:pt x="1238" y="227"/>
                  </a:lnTo>
                  <a:lnTo>
                    <a:pt x="1239" y="227"/>
                  </a:lnTo>
                  <a:lnTo>
                    <a:pt x="1241" y="225"/>
                  </a:lnTo>
                  <a:lnTo>
                    <a:pt x="1245" y="223"/>
                  </a:lnTo>
                  <a:lnTo>
                    <a:pt x="1250" y="209"/>
                  </a:lnTo>
                  <a:lnTo>
                    <a:pt x="1250" y="195"/>
                  </a:lnTo>
                  <a:lnTo>
                    <a:pt x="1248" y="182"/>
                  </a:lnTo>
                  <a:lnTo>
                    <a:pt x="1251" y="171"/>
                  </a:lnTo>
                  <a:lnTo>
                    <a:pt x="1260" y="161"/>
                  </a:lnTo>
                  <a:lnTo>
                    <a:pt x="1260" y="157"/>
                  </a:lnTo>
                  <a:close/>
                  <a:moveTo>
                    <a:pt x="99" y="108"/>
                  </a:moveTo>
                  <a:lnTo>
                    <a:pt x="105" y="117"/>
                  </a:lnTo>
                  <a:lnTo>
                    <a:pt x="110" y="134"/>
                  </a:lnTo>
                  <a:lnTo>
                    <a:pt x="117" y="150"/>
                  </a:lnTo>
                  <a:lnTo>
                    <a:pt x="126" y="166"/>
                  </a:lnTo>
                  <a:lnTo>
                    <a:pt x="131" y="173"/>
                  </a:lnTo>
                  <a:lnTo>
                    <a:pt x="134" y="169"/>
                  </a:lnTo>
                  <a:lnTo>
                    <a:pt x="136" y="168"/>
                  </a:lnTo>
                  <a:lnTo>
                    <a:pt x="140" y="168"/>
                  </a:lnTo>
                  <a:lnTo>
                    <a:pt x="143" y="166"/>
                  </a:lnTo>
                  <a:lnTo>
                    <a:pt x="150" y="166"/>
                  </a:lnTo>
                  <a:lnTo>
                    <a:pt x="150" y="169"/>
                  </a:lnTo>
                  <a:lnTo>
                    <a:pt x="154" y="169"/>
                  </a:lnTo>
                  <a:lnTo>
                    <a:pt x="154" y="180"/>
                  </a:lnTo>
                  <a:lnTo>
                    <a:pt x="127" y="183"/>
                  </a:lnTo>
                  <a:lnTo>
                    <a:pt x="124" y="211"/>
                  </a:lnTo>
                  <a:lnTo>
                    <a:pt x="115" y="234"/>
                  </a:lnTo>
                  <a:lnTo>
                    <a:pt x="108" y="257"/>
                  </a:lnTo>
                  <a:lnTo>
                    <a:pt x="105" y="276"/>
                  </a:lnTo>
                  <a:lnTo>
                    <a:pt x="103" y="295"/>
                  </a:lnTo>
                  <a:lnTo>
                    <a:pt x="103" y="311"/>
                  </a:lnTo>
                  <a:lnTo>
                    <a:pt x="99" y="326"/>
                  </a:lnTo>
                  <a:lnTo>
                    <a:pt x="96" y="326"/>
                  </a:lnTo>
                  <a:lnTo>
                    <a:pt x="96" y="323"/>
                  </a:lnTo>
                  <a:lnTo>
                    <a:pt x="91" y="316"/>
                  </a:lnTo>
                  <a:lnTo>
                    <a:pt x="82" y="307"/>
                  </a:lnTo>
                  <a:lnTo>
                    <a:pt x="72" y="295"/>
                  </a:lnTo>
                  <a:lnTo>
                    <a:pt x="63" y="283"/>
                  </a:lnTo>
                  <a:lnTo>
                    <a:pt x="56" y="271"/>
                  </a:lnTo>
                  <a:lnTo>
                    <a:pt x="52" y="260"/>
                  </a:lnTo>
                  <a:lnTo>
                    <a:pt x="54" y="253"/>
                  </a:lnTo>
                  <a:lnTo>
                    <a:pt x="58" y="251"/>
                  </a:lnTo>
                  <a:lnTo>
                    <a:pt x="61" y="251"/>
                  </a:lnTo>
                  <a:lnTo>
                    <a:pt x="63" y="251"/>
                  </a:lnTo>
                  <a:lnTo>
                    <a:pt x="65" y="251"/>
                  </a:lnTo>
                  <a:lnTo>
                    <a:pt x="66" y="251"/>
                  </a:lnTo>
                  <a:lnTo>
                    <a:pt x="68" y="251"/>
                  </a:lnTo>
                  <a:lnTo>
                    <a:pt x="70" y="250"/>
                  </a:lnTo>
                  <a:lnTo>
                    <a:pt x="73" y="246"/>
                  </a:lnTo>
                  <a:lnTo>
                    <a:pt x="70" y="246"/>
                  </a:lnTo>
                  <a:lnTo>
                    <a:pt x="70" y="243"/>
                  </a:lnTo>
                  <a:lnTo>
                    <a:pt x="54" y="241"/>
                  </a:lnTo>
                  <a:lnTo>
                    <a:pt x="45" y="236"/>
                  </a:lnTo>
                  <a:lnTo>
                    <a:pt x="38" y="227"/>
                  </a:lnTo>
                  <a:lnTo>
                    <a:pt x="45" y="225"/>
                  </a:lnTo>
                  <a:lnTo>
                    <a:pt x="51" y="223"/>
                  </a:lnTo>
                  <a:lnTo>
                    <a:pt x="54" y="222"/>
                  </a:lnTo>
                  <a:lnTo>
                    <a:pt x="58" y="220"/>
                  </a:lnTo>
                  <a:lnTo>
                    <a:pt x="61" y="218"/>
                  </a:lnTo>
                  <a:lnTo>
                    <a:pt x="65" y="215"/>
                  </a:lnTo>
                  <a:lnTo>
                    <a:pt x="65" y="211"/>
                  </a:lnTo>
                  <a:lnTo>
                    <a:pt x="51" y="211"/>
                  </a:lnTo>
                  <a:lnTo>
                    <a:pt x="47" y="213"/>
                  </a:lnTo>
                  <a:lnTo>
                    <a:pt x="44" y="213"/>
                  </a:lnTo>
                  <a:lnTo>
                    <a:pt x="40" y="215"/>
                  </a:lnTo>
                  <a:lnTo>
                    <a:pt x="35" y="215"/>
                  </a:lnTo>
                  <a:lnTo>
                    <a:pt x="26" y="199"/>
                  </a:lnTo>
                  <a:lnTo>
                    <a:pt x="16" y="183"/>
                  </a:lnTo>
                  <a:lnTo>
                    <a:pt x="17" y="178"/>
                  </a:lnTo>
                  <a:lnTo>
                    <a:pt x="17" y="175"/>
                  </a:lnTo>
                  <a:lnTo>
                    <a:pt x="19" y="173"/>
                  </a:lnTo>
                  <a:lnTo>
                    <a:pt x="21" y="169"/>
                  </a:lnTo>
                  <a:lnTo>
                    <a:pt x="21" y="166"/>
                  </a:lnTo>
                  <a:lnTo>
                    <a:pt x="23" y="161"/>
                  </a:lnTo>
                  <a:lnTo>
                    <a:pt x="19" y="161"/>
                  </a:lnTo>
                  <a:lnTo>
                    <a:pt x="19" y="157"/>
                  </a:lnTo>
                  <a:lnTo>
                    <a:pt x="16" y="159"/>
                  </a:lnTo>
                  <a:lnTo>
                    <a:pt x="14" y="159"/>
                  </a:lnTo>
                  <a:lnTo>
                    <a:pt x="12" y="159"/>
                  </a:lnTo>
                  <a:lnTo>
                    <a:pt x="12" y="159"/>
                  </a:lnTo>
                  <a:lnTo>
                    <a:pt x="10" y="159"/>
                  </a:lnTo>
                  <a:lnTo>
                    <a:pt x="10" y="157"/>
                  </a:lnTo>
                  <a:lnTo>
                    <a:pt x="7" y="154"/>
                  </a:lnTo>
                  <a:lnTo>
                    <a:pt x="5" y="150"/>
                  </a:lnTo>
                  <a:lnTo>
                    <a:pt x="3" y="147"/>
                  </a:lnTo>
                  <a:lnTo>
                    <a:pt x="2" y="145"/>
                  </a:lnTo>
                  <a:lnTo>
                    <a:pt x="2" y="140"/>
                  </a:lnTo>
                  <a:lnTo>
                    <a:pt x="0" y="134"/>
                  </a:lnTo>
                  <a:lnTo>
                    <a:pt x="19" y="122"/>
                  </a:lnTo>
                  <a:lnTo>
                    <a:pt x="38" y="112"/>
                  </a:lnTo>
                  <a:lnTo>
                    <a:pt x="40" y="117"/>
                  </a:lnTo>
                  <a:lnTo>
                    <a:pt x="42" y="122"/>
                  </a:lnTo>
                  <a:lnTo>
                    <a:pt x="44" y="124"/>
                  </a:lnTo>
                  <a:lnTo>
                    <a:pt x="47" y="126"/>
                  </a:lnTo>
                  <a:lnTo>
                    <a:pt x="49" y="126"/>
                  </a:lnTo>
                  <a:lnTo>
                    <a:pt x="51" y="127"/>
                  </a:lnTo>
                  <a:lnTo>
                    <a:pt x="54" y="129"/>
                  </a:lnTo>
                  <a:lnTo>
                    <a:pt x="58" y="131"/>
                  </a:lnTo>
                  <a:lnTo>
                    <a:pt x="61" y="141"/>
                  </a:lnTo>
                  <a:lnTo>
                    <a:pt x="63" y="154"/>
                  </a:lnTo>
                  <a:lnTo>
                    <a:pt x="65" y="166"/>
                  </a:lnTo>
                  <a:lnTo>
                    <a:pt x="73" y="166"/>
                  </a:lnTo>
                  <a:lnTo>
                    <a:pt x="73" y="157"/>
                  </a:lnTo>
                  <a:lnTo>
                    <a:pt x="70" y="147"/>
                  </a:lnTo>
                  <a:lnTo>
                    <a:pt x="70" y="134"/>
                  </a:lnTo>
                  <a:lnTo>
                    <a:pt x="73" y="122"/>
                  </a:lnTo>
                  <a:lnTo>
                    <a:pt x="77" y="112"/>
                  </a:lnTo>
                  <a:lnTo>
                    <a:pt x="99" y="108"/>
                  </a:lnTo>
                  <a:close/>
                  <a:moveTo>
                    <a:pt x="1082" y="99"/>
                  </a:moveTo>
                  <a:lnTo>
                    <a:pt x="1087" y="103"/>
                  </a:lnTo>
                  <a:lnTo>
                    <a:pt x="1091" y="106"/>
                  </a:lnTo>
                  <a:lnTo>
                    <a:pt x="1096" y="106"/>
                  </a:lnTo>
                  <a:lnTo>
                    <a:pt x="1101" y="106"/>
                  </a:lnTo>
                  <a:lnTo>
                    <a:pt x="1110" y="108"/>
                  </a:lnTo>
                  <a:lnTo>
                    <a:pt x="1108" y="112"/>
                  </a:lnTo>
                  <a:lnTo>
                    <a:pt x="1108" y="113"/>
                  </a:lnTo>
                  <a:lnTo>
                    <a:pt x="1108" y="115"/>
                  </a:lnTo>
                  <a:lnTo>
                    <a:pt x="1107" y="117"/>
                  </a:lnTo>
                  <a:lnTo>
                    <a:pt x="1107" y="119"/>
                  </a:lnTo>
                  <a:lnTo>
                    <a:pt x="1094" y="126"/>
                  </a:lnTo>
                  <a:lnTo>
                    <a:pt x="1077" y="129"/>
                  </a:lnTo>
                  <a:lnTo>
                    <a:pt x="1059" y="131"/>
                  </a:lnTo>
                  <a:lnTo>
                    <a:pt x="1058" y="127"/>
                  </a:lnTo>
                  <a:lnTo>
                    <a:pt x="1058" y="124"/>
                  </a:lnTo>
                  <a:lnTo>
                    <a:pt x="1056" y="120"/>
                  </a:lnTo>
                  <a:lnTo>
                    <a:pt x="1056" y="115"/>
                  </a:lnTo>
                  <a:lnTo>
                    <a:pt x="1061" y="112"/>
                  </a:lnTo>
                  <a:lnTo>
                    <a:pt x="1065" y="108"/>
                  </a:lnTo>
                  <a:lnTo>
                    <a:pt x="1068" y="106"/>
                  </a:lnTo>
                  <a:lnTo>
                    <a:pt x="1072" y="103"/>
                  </a:lnTo>
                  <a:lnTo>
                    <a:pt x="1075" y="101"/>
                  </a:lnTo>
                  <a:lnTo>
                    <a:pt x="1082" y="99"/>
                  </a:lnTo>
                  <a:close/>
                  <a:moveTo>
                    <a:pt x="545" y="99"/>
                  </a:moveTo>
                  <a:lnTo>
                    <a:pt x="559" y="101"/>
                  </a:lnTo>
                  <a:lnTo>
                    <a:pt x="569" y="106"/>
                  </a:lnTo>
                  <a:lnTo>
                    <a:pt x="579" y="112"/>
                  </a:lnTo>
                  <a:lnTo>
                    <a:pt x="576" y="115"/>
                  </a:lnTo>
                  <a:lnTo>
                    <a:pt x="574" y="120"/>
                  </a:lnTo>
                  <a:lnTo>
                    <a:pt x="571" y="122"/>
                  </a:lnTo>
                  <a:lnTo>
                    <a:pt x="566" y="124"/>
                  </a:lnTo>
                  <a:lnTo>
                    <a:pt x="560" y="126"/>
                  </a:lnTo>
                  <a:lnTo>
                    <a:pt x="553" y="126"/>
                  </a:lnTo>
                  <a:lnTo>
                    <a:pt x="548" y="129"/>
                  </a:lnTo>
                  <a:lnTo>
                    <a:pt x="543" y="129"/>
                  </a:lnTo>
                  <a:lnTo>
                    <a:pt x="538" y="131"/>
                  </a:lnTo>
                  <a:lnTo>
                    <a:pt x="531" y="131"/>
                  </a:lnTo>
                  <a:lnTo>
                    <a:pt x="531" y="120"/>
                  </a:lnTo>
                  <a:lnTo>
                    <a:pt x="532" y="113"/>
                  </a:lnTo>
                  <a:lnTo>
                    <a:pt x="539" y="108"/>
                  </a:lnTo>
                  <a:lnTo>
                    <a:pt x="545" y="99"/>
                  </a:lnTo>
                  <a:close/>
                  <a:moveTo>
                    <a:pt x="1175" y="77"/>
                  </a:moveTo>
                  <a:lnTo>
                    <a:pt x="1178" y="77"/>
                  </a:lnTo>
                  <a:lnTo>
                    <a:pt x="1182" y="79"/>
                  </a:lnTo>
                  <a:lnTo>
                    <a:pt x="1183" y="79"/>
                  </a:lnTo>
                  <a:lnTo>
                    <a:pt x="1185" y="79"/>
                  </a:lnTo>
                  <a:lnTo>
                    <a:pt x="1187" y="80"/>
                  </a:lnTo>
                  <a:lnTo>
                    <a:pt x="1183" y="84"/>
                  </a:lnTo>
                  <a:lnTo>
                    <a:pt x="1180" y="87"/>
                  </a:lnTo>
                  <a:lnTo>
                    <a:pt x="1178" y="92"/>
                  </a:lnTo>
                  <a:lnTo>
                    <a:pt x="1176" y="96"/>
                  </a:lnTo>
                  <a:lnTo>
                    <a:pt x="1175" y="103"/>
                  </a:lnTo>
                  <a:lnTo>
                    <a:pt x="1178" y="103"/>
                  </a:lnTo>
                  <a:lnTo>
                    <a:pt x="1182" y="98"/>
                  </a:lnTo>
                  <a:lnTo>
                    <a:pt x="1185" y="94"/>
                  </a:lnTo>
                  <a:lnTo>
                    <a:pt x="1189" y="91"/>
                  </a:lnTo>
                  <a:lnTo>
                    <a:pt x="1194" y="89"/>
                  </a:lnTo>
                  <a:lnTo>
                    <a:pt x="1204" y="99"/>
                  </a:lnTo>
                  <a:lnTo>
                    <a:pt x="1217" y="108"/>
                  </a:lnTo>
                  <a:lnTo>
                    <a:pt x="1225" y="115"/>
                  </a:lnTo>
                  <a:lnTo>
                    <a:pt x="1225" y="138"/>
                  </a:lnTo>
                  <a:lnTo>
                    <a:pt x="1231" y="143"/>
                  </a:lnTo>
                  <a:lnTo>
                    <a:pt x="1236" y="147"/>
                  </a:lnTo>
                  <a:lnTo>
                    <a:pt x="1241" y="148"/>
                  </a:lnTo>
                  <a:lnTo>
                    <a:pt x="1245" y="155"/>
                  </a:lnTo>
                  <a:lnTo>
                    <a:pt x="1248" y="169"/>
                  </a:lnTo>
                  <a:lnTo>
                    <a:pt x="1241" y="178"/>
                  </a:lnTo>
                  <a:lnTo>
                    <a:pt x="1238" y="187"/>
                  </a:lnTo>
                  <a:lnTo>
                    <a:pt x="1231" y="192"/>
                  </a:lnTo>
                  <a:lnTo>
                    <a:pt x="1222" y="194"/>
                  </a:lnTo>
                  <a:lnTo>
                    <a:pt x="1206" y="195"/>
                  </a:lnTo>
                  <a:lnTo>
                    <a:pt x="1194" y="185"/>
                  </a:lnTo>
                  <a:lnTo>
                    <a:pt x="1176" y="176"/>
                  </a:lnTo>
                  <a:lnTo>
                    <a:pt x="1157" y="171"/>
                  </a:lnTo>
                  <a:lnTo>
                    <a:pt x="1138" y="164"/>
                  </a:lnTo>
                  <a:lnTo>
                    <a:pt x="1121" y="157"/>
                  </a:lnTo>
                  <a:lnTo>
                    <a:pt x="1110" y="147"/>
                  </a:lnTo>
                  <a:lnTo>
                    <a:pt x="1117" y="143"/>
                  </a:lnTo>
                  <a:lnTo>
                    <a:pt x="1122" y="140"/>
                  </a:lnTo>
                  <a:lnTo>
                    <a:pt x="1126" y="136"/>
                  </a:lnTo>
                  <a:lnTo>
                    <a:pt x="1128" y="131"/>
                  </a:lnTo>
                  <a:lnTo>
                    <a:pt x="1129" y="122"/>
                  </a:lnTo>
                  <a:lnTo>
                    <a:pt x="1128" y="119"/>
                  </a:lnTo>
                  <a:lnTo>
                    <a:pt x="1126" y="113"/>
                  </a:lnTo>
                  <a:lnTo>
                    <a:pt x="1126" y="106"/>
                  </a:lnTo>
                  <a:lnTo>
                    <a:pt x="1126" y="99"/>
                  </a:lnTo>
                  <a:lnTo>
                    <a:pt x="1126" y="98"/>
                  </a:lnTo>
                  <a:lnTo>
                    <a:pt x="1128" y="98"/>
                  </a:lnTo>
                  <a:lnTo>
                    <a:pt x="1128" y="98"/>
                  </a:lnTo>
                  <a:lnTo>
                    <a:pt x="1128" y="98"/>
                  </a:lnTo>
                  <a:lnTo>
                    <a:pt x="1128" y="98"/>
                  </a:lnTo>
                  <a:lnTo>
                    <a:pt x="1129" y="96"/>
                  </a:lnTo>
                  <a:lnTo>
                    <a:pt x="1145" y="92"/>
                  </a:lnTo>
                  <a:lnTo>
                    <a:pt x="1162" y="84"/>
                  </a:lnTo>
                  <a:lnTo>
                    <a:pt x="1175" y="77"/>
                  </a:lnTo>
                  <a:close/>
                  <a:moveTo>
                    <a:pt x="953" y="73"/>
                  </a:moveTo>
                  <a:lnTo>
                    <a:pt x="963" y="73"/>
                  </a:lnTo>
                  <a:lnTo>
                    <a:pt x="977" y="87"/>
                  </a:lnTo>
                  <a:lnTo>
                    <a:pt x="995" y="99"/>
                  </a:lnTo>
                  <a:lnTo>
                    <a:pt x="995" y="103"/>
                  </a:lnTo>
                  <a:lnTo>
                    <a:pt x="991" y="103"/>
                  </a:lnTo>
                  <a:lnTo>
                    <a:pt x="991" y="108"/>
                  </a:lnTo>
                  <a:lnTo>
                    <a:pt x="974" y="99"/>
                  </a:lnTo>
                  <a:lnTo>
                    <a:pt x="962" y="87"/>
                  </a:lnTo>
                  <a:lnTo>
                    <a:pt x="953" y="73"/>
                  </a:lnTo>
                  <a:close/>
                  <a:moveTo>
                    <a:pt x="602" y="68"/>
                  </a:moveTo>
                  <a:lnTo>
                    <a:pt x="616" y="72"/>
                  </a:lnTo>
                  <a:lnTo>
                    <a:pt x="627" y="75"/>
                  </a:lnTo>
                  <a:lnTo>
                    <a:pt x="637" y="80"/>
                  </a:lnTo>
                  <a:lnTo>
                    <a:pt x="637" y="89"/>
                  </a:lnTo>
                  <a:lnTo>
                    <a:pt x="628" y="91"/>
                  </a:lnTo>
                  <a:lnTo>
                    <a:pt x="620" y="94"/>
                  </a:lnTo>
                  <a:lnTo>
                    <a:pt x="607" y="96"/>
                  </a:lnTo>
                  <a:lnTo>
                    <a:pt x="602" y="98"/>
                  </a:lnTo>
                  <a:lnTo>
                    <a:pt x="599" y="99"/>
                  </a:lnTo>
                  <a:lnTo>
                    <a:pt x="593" y="99"/>
                  </a:lnTo>
                  <a:lnTo>
                    <a:pt x="588" y="99"/>
                  </a:lnTo>
                  <a:lnTo>
                    <a:pt x="588" y="89"/>
                  </a:lnTo>
                  <a:lnTo>
                    <a:pt x="592" y="84"/>
                  </a:lnTo>
                  <a:lnTo>
                    <a:pt x="597" y="77"/>
                  </a:lnTo>
                  <a:lnTo>
                    <a:pt x="602" y="68"/>
                  </a:lnTo>
                  <a:close/>
                  <a:moveTo>
                    <a:pt x="176" y="58"/>
                  </a:moveTo>
                  <a:lnTo>
                    <a:pt x="176" y="77"/>
                  </a:lnTo>
                  <a:lnTo>
                    <a:pt x="183" y="77"/>
                  </a:lnTo>
                  <a:lnTo>
                    <a:pt x="187" y="75"/>
                  </a:lnTo>
                  <a:lnTo>
                    <a:pt x="190" y="75"/>
                  </a:lnTo>
                  <a:lnTo>
                    <a:pt x="194" y="75"/>
                  </a:lnTo>
                  <a:lnTo>
                    <a:pt x="195" y="75"/>
                  </a:lnTo>
                  <a:lnTo>
                    <a:pt x="199" y="77"/>
                  </a:lnTo>
                  <a:lnTo>
                    <a:pt x="204" y="80"/>
                  </a:lnTo>
                  <a:lnTo>
                    <a:pt x="204" y="89"/>
                  </a:lnTo>
                  <a:lnTo>
                    <a:pt x="208" y="91"/>
                  </a:lnTo>
                  <a:lnTo>
                    <a:pt x="213" y="91"/>
                  </a:lnTo>
                  <a:lnTo>
                    <a:pt x="216" y="89"/>
                  </a:lnTo>
                  <a:lnTo>
                    <a:pt x="222" y="89"/>
                  </a:lnTo>
                  <a:lnTo>
                    <a:pt x="223" y="87"/>
                  </a:lnTo>
                  <a:lnTo>
                    <a:pt x="227" y="89"/>
                  </a:lnTo>
                  <a:lnTo>
                    <a:pt x="230" y="92"/>
                  </a:lnTo>
                  <a:lnTo>
                    <a:pt x="234" y="98"/>
                  </a:lnTo>
                  <a:lnTo>
                    <a:pt x="237" y="103"/>
                  </a:lnTo>
                  <a:lnTo>
                    <a:pt x="232" y="115"/>
                  </a:lnTo>
                  <a:lnTo>
                    <a:pt x="227" y="127"/>
                  </a:lnTo>
                  <a:lnTo>
                    <a:pt x="223" y="141"/>
                  </a:lnTo>
                  <a:lnTo>
                    <a:pt x="211" y="141"/>
                  </a:lnTo>
                  <a:lnTo>
                    <a:pt x="202" y="145"/>
                  </a:lnTo>
                  <a:lnTo>
                    <a:pt x="194" y="150"/>
                  </a:lnTo>
                  <a:lnTo>
                    <a:pt x="180" y="154"/>
                  </a:lnTo>
                  <a:lnTo>
                    <a:pt x="171" y="147"/>
                  </a:lnTo>
                  <a:lnTo>
                    <a:pt x="159" y="143"/>
                  </a:lnTo>
                  <a:lnTo>
                    <a:pt x="147" y="138"/>
                  </a:lnTo>
                  <a:lnTo>
                    <a:pt x="145" y="134"/>
                  </a:lnTo>
                  <a:lnTo>
                    <a:pt x="145" y="131"/>
                  </a:lnTo>
                  <a:lnTo>
                    <a:pt x="143" y="127"/>
                  </a:lnTo>
                  <a:lnTo>
                    <a:pt x="141" y="122"/>
                  </a:lnTo>
                  <a:lnTo>
                    <a:pt x="136" y="117"/>
                  </a:lnTo>
                  <a:lnTo>
                    <a:pt x="131" y="112"/>
                  </a:lnTo>
                  <a:lnTo>
                    <a:pt x="127" y="108"/>
                  </a:lnTo>
                  <a:lnTo>
                    <a:pt x="124" y="101"/>
                  </a:lnTo>
                  <a:lnTo>
                    <a:pt x="122" y="89"/>
                  </a:lnTo>
                  <a:lnTo>
                    <a:pt x="129" y="80"/>
                  </a:lnTo>
                  <a:lnTo>
                    <a:pt x="134" y="73"/>
                  </a:lnTo>
                  <a:lnTo>
                    <a:pt x="141" y="73"/>
                  </a:lnTo>
                  <a:lnTo>
                    <a:pt x="147" y="75"/>
                  </a:lnTo>
                  <a:lnTo>
                    <a:pt x="154" y="77"/>
                  </a:lnTo>
                  <a:lnTo>
                    <a:pt x="161" y="77"/>
                  </a:lnTo>
                  <a:lnTo>
                    <a:pt x="161" y="65"/>
                  </a:lnTo>
                  <a:lnTo>
                    <a:pt x="164" y="63"/>
                  </a:lnTo>
                  <a:lnTo>
                    <a:pt x="168" y="61"/>
                  </a:lnTo>
                  <a:lnTo>
                    <a:pt x="169" y="61"/>
                  </a:lnTo>
                  <a:lnTo>
                    <a:pt x="173" y="59"/>
                  </a:lnTo>
                  <a:lnTo>
                    <a:pt x="176" y="58"/>
                  </a:lnTo>
                  <a:close/>
                  <a:moveTo>
                    <a:pt x="627" y="45"/>
                  </a:moveTo>
                  <a:lnTo>
                    <a:pt x="641" y="45"/>
                  </a:lnTo>
                  <a:lnTo>
                    <a:pt x="649" y="54"/>
                  </a:lnTo>
                  <a:lnTo>
                    <a:pt x="658" y="59"/>
                  </a:lnTo>
                  <a:lnTo>
                    <a:pt x="665" y="66"/>
                  </a:lnTo>
                  <a:lnTo>
                    <a:pt x="672" y="77"/>
                  </a:lnTo>
                  <a:lnTo>
                    <a:pt x="656" y="77"/>
                  </a:lnTo>
                  <a:lnTo>
                    <a:pt x="646" y="66"/>
                  </a:lnTo>
                  <a:lnTo>
                    <a:pt x="635" y="58"/>
                  </a:lnTo>
                  <a:lnTo>
                    <a:pt x="627" y="45"/>
                  </a:lnTo>
                  <a:close/>
                  <a:moveTo>
                    <a:pt x="545" y="42"/>
                  </a:moveTo>
                  <a:lnTo>
                    <a:pt x="552" y="44"/>
                  </a:lnTo>
                  <a:lnTo>
                    <a:pt x="559" y="47"/>
                  </a:lnTo>
                  <a:lnTo>
                    <a:pt x="562" y="51"/>
                  </a:lnTo>
                  <a:lnTo>
                    <a:pt x="567" y="54"/>
                  </a:lnTo>
                  <a:lnTo>
                    <a:pt x="573" y="58"/>
                  </a:lnTo>
                  <a:lnTo>
                    <a:pt x="569" y="68"/>
                  </a:lnTo>
                  <a:lnTo>
                    <a:pt x="548" y="80"/>
                  </a:lnTo>
                  <a:lnTo>
                    <a:pt x="532" y="94"/>
                  </a:lnTo>
                  <a:lnTo>
                    <a:pt x="518" y="112"/>
                  </a:lnTo>
                  <a:lnTo>
                    <a:pt x="515" y="112"/>
                  </a:lnTo>
                  <a:lnTo>
                    <a:pt x="515" y="108"/>
                  </a:lnTo>
                  <a:lnTo>
                    <a:pt x="510" y="105"/>
                  </a:lnTo>
                  <a:lnTo>
                    <a:pt x="506" y="101"/>
                  </a:lnTo>
                  <a:lnTo>
                    <a:pt x="504" y="98"/>
                  </a:lnTo>
                  <a:lnTo>
                    <a:pt x="501" y="94"/>
                  </a:lnTo>
                  <a:lnTo>
                    <a:pt x="499" y="89"/>
                  </a:lnTo>
                  <a:lnTo>
                    <a:pt x="503" y="82"/>
                  </a:lnTo>
                  <a:lnTo>
                    <a:pt x="504" y="77"/>
                  </a:lnTo>
                  <a:lnTo>
                    <a:pt x="506" y="68"/>
                  </a:lnTo>
                  <a:lnTo>
                    <a:pt x="480" y="68"/>
                  </a:lnTo>
                  <a:lnTo>
                    <a:pt x="480" y="61"/>
                  </a:lnTo>
                  <a:lnTo>
                    <a:pt x="494" y="56"/>
                  </a:lnTo>
                  <a:lnTo>
                    <a:pt x="508" y="52"/>
                  </a:lnTo>
                  <a:lnTo>
                    <a:pt x="525" y="49"/>
                  </a:lnTo>
                  <a:lnTo>
                    <a:pt x="527" y="54"/>
                  </a:lnTo>
                  <a:lnTo>
                    <a:pt x="529" y="56"/>
                  </a:lnTo>
                  <a:lnTo>
                    <a:pt x="529" y="58"/>
                  </a:lnTo>
                  <a:lnTo>
                    <a:pt x="531" y="58"/>
                  </a:lnTo>
                  <a:lnTo>
                    <a:pt x="531" y="59"/>
                  </a:lnTo>
                  <a:lnTo>
                    <a:pt x="534" y="61"/>
                  </a:lnTo>
                  <a:lnTo>
                    <a:pt x="536" y="56"/>
                  </a:lnTo>
                  <a:lnTo>
                    <a:pt x="538" y="52"/>
                  </a:lnTo>
                  <a:lnTo>
                    <a:pt x="539" y="49"/>
                  </a:lnTo>
                  <a:lnTo>
                    <a:pt x="543" y="45"/>
                  </a:lnTo>
                  <a:lnTo>
                    <a:pt x="545" y="42"/>
                  </a:lnTo>
                  <a:close/>
                  <a:moveTo>
                    <a:pt x="588" y="23"/>
                  </a:moveTo>
                  <a:lnTo>
                    <a:pt x="592" y="24"/>
                  </a:lnTo>
                  <a:lnTo>
                    <a:pt x="593" y="24"/>
                  </a:lnTo>
                  <a:lnTo>
                    <a:pt x="595" y="26"/>
                  </a:lnTo>
                  <a:lnTo>
                    <a:pt x="595" y="26"/>
                  </a:lnTo>
                  <a:lnTo>
                    <a:pt x="597" y="28"/>
                  </a:lnTo>
                  <a:lnTo>
                    <a:pt x="599" y="31"/>
                  </a:lnTo>
                  <a:lnTo>
                    <a:pt x="602" y="37"/>
                  </a:lnTo>
                  <a:lnTo>
                    <a:pt x="606" y="42"/>
                  </a:lnTo>
                  <a:lnTo>
                    <a:pt x="607" y="49"/>
                  </a:lnTo>
                  <a:lnTo>
                    <a:pt x="599" y="49"/>
                  </a:lnTo>
                  <a:lnTo>
                    <a:pt x="599" y="45"/>
                  </a:lnTo>
                  <a:lnTo>
                    <a:pt x="595" y="42"/>
                  </a:lnTo>
                  <a:lnTo>
                    <a:pt x="592" y="38"/>
                  </a:lnTo>
                  <a:lnTo>
                    <a:pt x="590" y="35"/>
                  </a:lnTo>
                  <a:lnTo>
                    <a:pt x="588" y="30"/>
                  </a:lnTo>
                  <a:lnTo>
                    <a:pt x="588" y="23"/>
                  </a:lnTo>
                  <a:close/>
                  <a:moveTo>
                    <a:pt x="646" y="16"/>
                  </a:moveTo>
                  <a:lnTo>
                    <a:pt x="656" y="19"/>
                  </a:lnTo>
                  <a:lnTo>
                    <a:pt x="656" y="26"/>
                  </a:lnTo>
                  <a:lnTo>
                    <a:pt x="641" y="26"/>
                  </a:lnTo>
                  <a:lnTo>
                    <a:pt x="646" y="16"/>
                  </a:lnTo>
                  <a:close/>
                  <a:moveTo>
                    <a:pt x="1117" y="0"/>
                  </a:moveTo>
                  <a:lnTo>
                    <a:pt x="1122" y="3"/>
                  </a:lnTo>
                  <a:lnTo>
                    <a:pt x="1126" y="7"/>
                  </a:lnTo>
                  <a:lnTo>
                    <a:pt x="1128" y="10"/>
                  </a:lnTo>
                  <a:lnTo>
                    <a:pt x="1129" y="16"/>
                  </a:lnTo>
                  <a:lnTo>
                    <a:pt x="1131" y="19"/>
                  </a:lnTo>
                  <a:lnTo>
                    <a:pt x="1133" y="24"/>
                  </a:lnTo>
                  <a:lnTo>
                    <a:pt x="1136" y="26"/>
                  </a:lnTo>
                  <a:lnTo>
                    <a:pt x="1147" y="31"/>
                  </a:lnTo>
                  <a:lnTo>
                    <a:pt x="1157" y="33"/>
                  </a:lnTo>
                  <a:lnTo>
                    <a:pt x="1164" y="33"/>
                  </a:lnTo>
                  <a:lnTo>
                    <a:pt x="1169" y="37"/>
                  </a:lnTo>
                  <a:lnTo>
                    <a:pt x="1173" y="44"/>
                  </a:lnTo>
                  <a:lnTo>
                    <a:pt x="1175" y="58"/>
                  </a:lnTo>
                  <a:lnTo>
                    <a:pt x="1173" y="59"/>
                  </a:lnTo>
                  <a:lnTo>
                    <a:pt x="1173" y="59"/>
                  </a:lnTo>
                  <a:lnTo>
                    <a:pt x="1173" y="61"/>
                  </a:lnTo>
                  <a:lnTo>
                    <a:pt x="1173" y="63"/>
                  </a:lnTo>
                  <a:lnTo>
                    <a:pt x="1171" y="65"/>
                  </a:lnTo>
                  <a:lnTo>
                    <a:pt x="1149" y="65"/>
                  </a:lnTo>
                  <a:lnTo>
                    <a:pt x="1126" y="65"/>
                  </a:lnTo>
                  <a:lnTo>
                    <a:pt x="1107" y="73"/>
                  </a:lnTo>
                  <a:lnTo>
                    <a:pt x="1103" y="75"/>
                  </a:lnTo>
                  <a:lnTo>
                    <a:pt x="1101" y="79"/>
                  </a:lnTo>
                  <a:lnTo>
                    <a:pt x="1100" y="80"/>
                  </a:lnTo>
                  <a:lnTo>
                    <a:pt x="1098" y="82"/>
                  </a:lnTo>
                  <a:lnTo>
                    <a:pt x="1096" y="84"/>
                  </a:lnTo>
                  <a:lnTo>
                    <a:pt x="1093" y="86"/>
                  </a:lnTo>
                  <a:lnTo>
                    <a:pt x="1087" y="89"/>
                  </a:lnTo>
                  <a:lnTo>
                    <a:pt x="1084" y="84"/>
                  </a:lnTo>
                  <a:lnTo>
                    <a:pt x="1082" y="80"/>
                  </a:lnTo>
                  <a:lnTo>
                    <a:pt x="1079" y="77"/>
                  </a:lnTo>
                  <a:lnTo>
                    <a:pt x="1091" y="47"/>
                  </a:lnTo>
                  <a:lnTo>
                    <a:pt x="1103" y="23"/>
                  </a:lnTo>
                  <a:lnTo>
                    <a:pt x="1117" y="0"/>
                  </a:lnTo>
                  <a:close/>
                  <a:moveTo>
                    <a:pt x="995" y="0"/>
                  </a:moveTo>
                  <a:lnTo>
                    <a:pt x="1004" y="9"/>
                  </a:lnTo>
                  <a:lnTo>
                    <a:pt x="1009" y="19"/>
                  </a:lnTo>
                  <a:lnTo>
                    <a:pt x="1014" y="31"/>
                  </a:lnTo>
                  <a:lnTo>
                    <a:pt x="1005" y="31"/>
                  </a:lnTo>
                  <a:lnTo>
                    <a:pt x="1005" y="26"/>
                  </a:lnTo>
                  <a:lnTo>
                    <a:pt x="1002" y="23"/>
                  </a:lnTo>
                  <a:lnTo>
                    <a:pt x="998" y="19"/>
                  </a:lnTo>
                  <a:lnTo>
                    <a:pt x="997" y="14"/>
                  </a:lnTo>
                  <a:lnTo>
                    <a:pt x="995" y="9"/>
                  </a:lnTo>
                  <a:lnTo>
                    <a:pt x="995"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algn="l"/>
              <a:endParaRPr lang="ko-KR" altLang="en-US">
                <a:cs typeface="B Nazanin" panose="00000700000000000000" pitchFamily="2" charset="-78"/>
              </a:endParaRPr>
            </a:p>
          </p:txBody>
        </p:sp>
        <p:sp>
          <p:nvSpPr>
            <p:cNvPr id="84" name="Freeform 17">
              <a:extLst>
                <a:ext uri="{FF2B5EF4-FFF2-40B4-BE49-F238E27FC236}">
                  <a16:creationId xmlns:a16="http://schemas.microsoft.com/office/drawing/2014/main" id="{D8B3DF8E-517C-4D05-AD03-06C6BAFAFEB0}"/>
                </a:ext>
              </a:extLst>
            </p:cNvPr>
            <p:cNvSpPr>
              <a:spLocks noEditPoints="1"/>
            </p:cNvSpPr>
            <p:nvPr/>
          </p:nvSpPr>
          <p:spPr bwMode="auto">
            <a:xfrm>
              <a:off x="6823869" y="4470400"/>
              <a:ext cx="1468438" cy="933450"/>
            </a:xfrm>
            <a:custGeom>
              <a:avLst/>
              <a:gdLst>
                <a:gd name="T0" fmla="*/ 489 w 925"/>
                <a:gd name="T1" fmla="*/ 520 h 588"/>
                <a:gd name="T2" fmla="*/ 484 w 925"/>
                <a:gd name="T3" fmla="*/ 472 h 588"/>
                <a:gd name="T4" fmla="*/ 800 w 925"/>
                <a:gd name="T5" fmla="*/ 463 h 588"/>
                <a:gd name="T6" fmla="*/ 810 w 925"/>
                <a:gd name="T7" fmla="*/ 463 h 588"/>
                <a:gd name="T8" fmla="*/ 817 w 925"/>
                <a:gd name="T9" fmla="*/ 473 h 588"/>
                <a:gd name="T10" fmla="*/ 796 w 925"/>
                <a:gd name="T11" fmla="*/ 529 h 588"/>
                <a:gd name="T12" fmla="*/ 768 w 925"/>
                <a:gd name="T13" fmla="*/ 547 h 588"/>
                <a:gd name="T14" fmla="*/ 756 w 925"/>
                <a:gd name="T15" fmla="*/ 576 h 588"/>
                <a:gd name="T16" fmla="*/ 716 w 925"/>
                <a:gd name="T17" fmla="*/ 576 h 588"/>
                <a:gd name="T18" fmla="*/ 712 w 925"/>
                <a:gd name="T19" fmla="*/ 543 h 588"/>
                <a:gd name="T20" fmla="*/ 754 w 925"/>
                <a:gd name="T21" fmla="*/ 520 h 588"/>
                <a:gd name="T22" fmla="*/ 784 w 925"/>
                <a:gd name="T23" fmla="*/ 330 h 588"/>
                <a:gd name="T24" fmla="*/ 850 w 925"/>
                <a:gd name="T25" fmla="*/ 396 h 588"/>
                <a:gd name="T26" fmla="*/ 870 w 925"/>
                <a:gd name="T27" fmla="*/ 390 h 588"/>
                <a:gd name="T28" fmla="*/ 870 w 925"/>
                <a:gd name="T29" fmla="*/ 423 h 588"/>
                <a:gd name="T30" fmla="*/ 826 w 925"/>
                <a:gd name="T31" fmla="*/ 470 h 588"/>
                <a:gd name="T32" fmla="*/ 826 w 925"/>
                <a:gd name="T33" fmla="*/ 445 h 588"/>
                <a:gd name="T34" fmla="*/ 810 w 925"/>
                <a:gd name="T35" fmla="*/ 433 h 588"/>
                <a:gd name="T36" fmla="*/ 815 w 925"/>
                <a:gd name="T37" fmla="*/ 417 h 588"/>
                <a:gd name="T38" fmla="*/ 793 w 925"/>
                <a:gd name="T39" fmla="*/ 355 h 588"/>
                <a:gd name="T40" fmla="*/ 765 w 925"/>
                <a:gd name="T41" fmla="*/ 170 h 588"/>
                <a:gd name="T42" fmla="*/ 721 w 925"/>
                <a:gd name="T43" fmla="*/ 147 h 588"/>
                <a:gd name="T44" fmla="*/ 915 w 925"/>
                <a:gd name="T45" fmla="*/ 91 h 588"/>
                <a:gd name="T46" fmla="*/ 918 w 925"/>
                <a:gd name="T47" fmla="*/ 115 h 588"/>
                <a:gd name="T48" fmla="*/ 906 w 925"/>
                <a:gd name="T49" fmla="*/ 86 h 588"/>
                <a:gd name="T50" fmla="*/ 754 w 925"/>
                <a:gd name="T51" fmla="*/ 68 h 588"/>
                <a:gd name="T52" fmla="*/ 763 w 925"/>
                <a:gd name="T53" fmla="*/ 91 h 588"/>
                <a:gd name="T54" fmla="*/ 746 w 925"/>
                <a:gd name="T55" fmla="*/ 65 h 588"/>
                <a:gd name="T56" fmla="*/ 435 w 925"/>
                <a:gd name="T57" fmla="*/ 47 h 588"/>
                <a:gd name="T58" fmla="*/ 458 w 925"/>
                <a:gd name="T59" fmla="*/ 60 h 588"/>
                <a:gd name="T60" fmla="*/ 477 w 925"/>
                <a:gd name="T61" fmla="*/ 122 h 588"/>
                <a:gd name="T62" fmla="*/ 506 w 925"/>
                <a:gd name="T63" fmla="*/ 143 h 588"/>
                <a:gd name="T64" fmla="*/ 564 w 925"/>
                <a:gd name="T65" fmla="*/ 215 h 588"/>
                <a:gd name="T66" fmla="*/ 552 w 925"/>
                <a:gd name="T67" fmla="*/ 339 h 588"/>
                <a:gd name="T68" fmla="*/ 515 w 925"/>
                <a:gd name="T69" fmla="*/ 426 h 588"/>
                <a:gd name="T70" fmla="*/ 449 w 925"/>
                <a:gd name="T71" fmla="*/ 426 h 588"/>
                <a:gd name="T72" fmla="*/ 381 w 925"/>
                <a:gd name="T73" fmla="*/ 396 h 588"/>
                <a:gd name="T74" fmla="*/ 356 w 925"/>
                <a:gd name="T75" fmla="*/ 384 h 588"/>
                <a:gd name="T76" fmla="*/ 355 w 925"/>
                <a:gd name="T77" fmla="*/ 374 h 588"/>
                <a:gd name="T78" fmla="*/ 344 w 925"/>
                <a:gd name="T79" fmla="*/ 377 h 588"/>
                <a:gd name="T80" fmla="*/ 349 w 925"/>
                <a:gd name="T81" fmla="*/ 360 h 588"/>
                <a:gd name="T82" fmla="*/ 318 w 925"/>
                <a:gd name="T83" fmla="*/ 369 h 588"/>
                <a:gd name="T84" fmla="*/ 259 w 925"/>
                <a:gd name="T85" fmla="*/ 327 h 588"/>
                <a:gd name="T86" fmla="*/ 157 w 925"/>
                <a:gd name="T87" fmla="*/ 339 h 588"/>
                <a:gd name="T88" fmla="*/ 75 w 925"/>
                <a:gd name="T89" fmla="*/ 370 h 588"/>
                <a:gd name="T90" fmla="*/ 26 w 925"/>
                <a:gd name="T91" fmla="*/ 360 h 588"/>
                <a:gd name="T92" fmla="*/ 18 w 925"/>
                <a:gd name="T93" fmla="*/ 273 h 588"/>
                <a:gd name="T94" fmla="*/ 9 w 925"/>
                <a:gd name="T95" fmla="*/ 229 h 588"/>
                <a:gd name="T96" fmla="*/ 7 w 925"/>
                <a:gd name="T97" fmla="*/ 215 h 588"/>
                <a:gd name="T98" fmla="*/ 33 w 925"/>
                <a:gd name="T99" fmla="*/ 152 h 588"/>
                <a:gd name="T100" fmla="*/ 116 w 925"/>
                <a:gd name="T101" fmla="*/ 135 h 588"/>
                <a:gd name="T102" fmla="*/ 161 w 925"/>
                <a:gd name="T103" fmla="*/ 77 h 588"/>
                <a:gd name="T104" fmla="*/ 210 w 925"/>
                <a:gd name="T105" fmla="*/ 53 h 588"/>
                <a:gd name="T106" fmla="*/ 225 w 925"/>
                <a:gd name="T107" fmla="*/ 68 h 588"/>
                <a:gd name="T108" fmla="*/ 264 w 925"/>
                <a:gd name="T109" fmla="*/ 32 h 588"/>
                <a:gd name="T110" fmla="*/ 280 w 925"/>
                <a:gd name="T111" fmla="*/ 16 h 588"/>
                <a:gd name="T112" fmla="*/ 330 w 925"/>
                <a:gd name="T113" fmla="*/ 47 h 588"/>
                <a:gd name="T114" fmla="*/ 395 w 925"/>
                <a:gd name="T115" fmla="*/ 100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25" h="588">
                  <a:moveTo>
                    <a:pt x="503" y="461"/>
                  </a:moveTo>
                  <a:lnTo>
                    <a:pt x="508" y="475"/>
                  </a:lnTo>
                  <a:lnTo>
                    <a:pt x="510" y="491"/>
                  </a:lnTo>
                  <a:lnTo>
                    <a:pt x="506" y="506"/>
                  </a:lnTo>
                  <a:lnTo>
                    <a:pt x="498" y="515"/>
                  </a:lnTo>
                  <a:lnTo>
                    <a:pt x="489" y="520"/>
                  </a:lnTo>
                  <a:lnTo>
                    <a:pt x="477" y="526"/>
                  </a:lnTo>
                  <a:lnTo>
                    <a:pt x="472" y="505"/>
                  </a:lnTo>
                  <a:lnTo>
                    <a:pt x="465" y="484"/>
                  </a:lnTo>
                  <a:lnTo>
                    <a:pt x="458" y="465"/>
                  </a:lnTo>
                  <a:lnTo>
                    <a:pt x="472" y="465"/>
                  </a:lnTo>
                  <a:lnTo>
                    <a:pt x="484" y="472"/>
                  </a:lnTo>
                  <a:lnTo>
                    <a:pt x="494" y="470"/>
                  </a:lnTo>
                  <a:lnTo>
                    <a:pt x="503" y="461"/>
                  </a:lnTo>
                  <a:close/>
                  <a:moveTo>
                    <a:pt x="791" y="458"/>
                  </a:moveTo>
                  <a:lnTo>
                    <a:pt x="794" y="459"/>
                  </a:lnTo>
                  <a:lnTo>
                    <a:pt x="798" y="461"/>
                  </a:lnTo>
                  <a:lnTo>
                    <a:pt x="800" y="463"/>
                  </a:lnTo>
                  <a:lnTo>
                    <a:pt x="801" y="465"/>
                  </a:lnTo>
                  <a:lnTo>
                    <a:pt x="803" y="466"/>
                  </a:lnTo>
                  <a:lnTo>
                    <a:pt x="807" y="470"/>
                  </a:lnTo>
                  <a:lnTo>
                    <a:pt x="807" y="468"/>
                  </a:lnTo>
                  <a:lnTo>
                    <a:pt x="808" y="466"/>
                  </a:lnTo>
                  <a:lnTo>
                    <a:pt x="810" y="463"/>
                  </a:lnTo>
                  <a:lnTo>
                    <a:pt x="810" y="461"/>
                  </a:lnTo>
                  <a:lnTo>
                    <a:pt x="812" y="461"/>
                  </a:lnTo>
                  <a:lnTo>
                    <a:pt x="814" y="461"/>
                  </a:lnTo>
                  <a:lnTo>
                    <a:pt x="814" y="465"/>
                  </a:lnTo>
                  <a:lnTo>
                    <a:pt x="815" y="468"/>
                  </a:lnTo>
                  <a:lnTo>
                    <a:pt x="817" y="473"/>
                  </a:lnTo>
                  <a:lnTo>
                    <a:pt x="817" y="479"/>
                  </a:lnTo>
                  <a:lnTo>
                    <a:pt x="817" y="484"/>
                  </a:lnTo>
                  <a:lnTo>
                    <a:pt x="805" y="498"/>
                  </a:lnTo>
                  <a:lnTo>
                    <a:pt x="794" y="515"/>
                  </a:lnTo>
                  <a:lnTo>
                    <a:pt x="798" y="526"/>
                  </a:lnTo>
                  <a:lnTo>
                    <a:pt x="796" y="529"/>
                  </a:lnTo>
                  <a:lnTo>
                    <a:pt x="791" y="533"/>
                  </a:lnTo>
                  <a:lnTo>
                    <a:pt x="786" y="534"/>
                  </a:lnTo>
                  <a:lnTo>
                    <a:pt x="781" y="536"/>
                  </a:lnTo>
                  <a:lnTo>
                    <a:pt x="775" y="540"/>
                  </a:lnTo>
                  <a:lnTo>
                    <a:pt x="772" y="541"/>
                  </a:lnTo>
                  <a:lnTo>
                    <a:pt x="768" y="547"/>
                  </a:lnTo>
                  <a:lnTo>
                    <a:pt x="768" y="552"/>
                  </a:lnTo>
                  <a:lnTo>
                    <a:pt x="767" y="557"/>
                  </a:lnTo>
                  <a:lnTo>
                    <a:pt x="767" y="562"/>
                  </a:lnTo>
                  <a:lnTo>
                    <a:pt x="765" y="569"/>
                  </a:lnTo>
                  <a:lnTo>
                    <a:pt x="761" y="573"/>
                  </a:lnTo>
                  <a:lnTo>
                    <a:pt x="756" y="576"/>
                  </a:lnTo>
                  <a:lnTo>
                    <a:pt x="751" y="580"/>
                  </a:lnTo>
                  <a:lnTo>
                    <a:pt x="746" y="583"/>
                  </a:lnTo>
                  <a:lnTo>
                    <a:pt x="740" y="588"/>
                  </a:lnTo>
                  <a:lnTo>
                    <a:pt x="733" y="588"/>
                  </a:lnTo>
                  <a:lnTo>
                    <a:pt x="725" y="582"/>
                  </a:lnTo>
                  <a:lnTo>
                    <a:pt x="716" y="576"/>
                  </a:lnTo>
                  <a:lnTo>
                    <a:pt x="709" y="571"/>
                  </a:lnTo>
                  <a:lnTo>
                    <a:pt x="702" y="561"/>
                  </a:lnTo>
                  <a:lnTo>
                    <a:pt x="707" y="557"/>
                  </a:lnTo>
                  <a:lnTo>
                    <a:pt x="709" y="552"/>
                  </a:lnTo>
                  <a:lnTo>
                    <a:pt x="711" y="548"/>
                  </a:lnTo>
                  <a:lnTo>
                    <a:pt x="712" y="543"/>
                  </a:lnTo>
                  <a:lnTo>
                    <a:pt x="714" y="538"/>
                  </a:lnTo>
                  <a:lnTo>
                    <a:pt x="718" y="534"/>
                  </a:lnTo>
                  <a:lnTo>
                    <a:pt x="728" y="531"/>
                  </a:lnTo>
                  <a:lnTo>
                    <a:pt x="739" y="529"/>
                  </a:lnTo>
                  <a:lnTo>
                    <a:pt x="749" y="526"/>
                  </a:lnTo>
                  <a:lnTo>
                    <a:pt x="754" y="520"/>
                  </a:lnTo>
                  <a:lnTo>
                    <a:pt x="763" y="508"/>
                  </a:lnTo>
                  <a:lnTo>
                    <a:pt x="770" y="494"/>
                  </a:lnTo>
                  <a:lnTo>
                    <a:pt x="779" y="480"/>
                  </a:lnTo>
                  <a:lnTo>
                    <a:pt x="786" y="466"/>
                  </a:lnTo>
                  <a:lnTo>
                    <a:pt x="791" y="458"/>
                  </a:lnTo>
                  <a:close/>
                  <a:moveTo>
                    <a:pt x="784" y="330"/>
                  </a:moveTo>
                  <a:lnTo>
                    <a:pt x="791" y="330"/>
                  </a:lnTo>
                  <a:lnTo>
                    <a:pt x="807" y="346"/>
                  </a:lnTo>
                  <a:lnTo>
                    <a:pt x="821" y="360"/>
                  </a:lnTo>
                  <a:lnTo>
                    <a:pt x="835" y="376"/>
                  </a:lnTo>
                  <a:lnTo>
                    <a:pt x="845" y="396"/>
                  </a:lnTo>
                  <a:lnTo>
                    <a:pt x="850" y="396"/>
                  </a:lnTo>
                  <a:lnTo>
                    <a:pt x="856" y="396"/>
                  </a:lnTo>
                  <a:lnTo>
                    <a:pt x="859" y="396"/>
                  </a:lnTo>
                  <a:lnTo>
                    <a:pt x="861" y="396"/>
                  </a:lnTo>
                  <a:lnTo>
                    <a:pt x="864" y="396"/>
                  </a:lnTo>
                  <a:lnTo>
                    <a:pt x="868" y="393"/>
                  </a:lnTo>
                  <a:lnTo>
                    <a:pt x="870" y="390"/>
                  </a:lnTo>
                  <a:lnTo>
                    <a:pt x="871" y="384"/>
                  </a:lnTo>
                  <a:lnTo>
                    <a:pt x="875" y="384"/>
                  </a:lnTo>
                  <a:lnTo>
                    <a:pt x="875" y="407"/>
                  </a:lnTo>
                  <a:lnTo>
                    <a:pt x="873" y="412"/>
                  </a:lnTo>
                  <a:lnTo>
                    <a:pt x="871" y="417"/>
                  </a:lnTo>
                  <a:lnTo>
                    <a:pt x="870" y="423"/>
                  </a:lnTo>
                  <a:lnTo>
                    <a:pt x="868" y="426"/>
                  </a:lnTo>
                  <a:lnTo>
                    <a:pt x="856" y="426"/>
                  </a:lnTo>
                  <a:lnTo>
                    <a:pt x="856" y="438"/>
                  </a:lnTo>
                  <a:lnTo>
                    <a:pt x="845" y="449"/>
                  </a:lnTo>
                  <a:lnTo>
                    <a:pt x="836" y="459"/>
                  </a:lnTo>
                  <a:lnTo>
                    <a:pt x="826" y="470"/>
                  </a:lnTo>
                  <a:lnTo>
                    <a:pt x="826" y="465"/>
                  </a:lnTo>
                  <a:lnTo>
                    <a:pt x="824" y="461"/>
                  </a:lnTo>
                  <a:lnTo>
                    <a:pt x="824" y="458"/>
                  </a:lnTo>
                  <a:lnTo>
                    <a:pt x="824" y="452"/>
                  </a:lnTo>
                  <a:lnTo>
                    <a:pt x="826" y="449"/>
                  </a:lnTo>
                  <a:lnTo>
                    <a:pt x="826" y="445"/>
                  </a:lnTo>
                  <a:lnTo>
                    <a:pt x="826" y="442"/>
                  </a:lnTo>
                  <a:lnTo>
                    <a:pt x="824" y="440"/>
                  </a:lnTo>
                  <a:lnTo>
                    <a:pt x="821" y="438"/>
                  </a:lnTo>
                  <a:lnTo>
                    <a:pt x="817" y="437"/>
                  </a:lnTo>
                  <a:lnTo>
                    <a:pt x="814" y="435"/>
                  </a:lnTo>
                  <a:lnTo>
                    <a:pt x="810" y="433"/>
                  </a:lnTo>
                  <a:lnTo>
                    <a:pt x="807" y="431"/>
                  </a:lnTo>
                  <a:lnTo>
                    <a:pt x="805" y="430"/>
                  </a:lnTo>
                  <a:lnTo>
                    <a:pt x="805" y="428"/>
                  </a:lnTo>
                  <a:lnTo>
                    <a:pt x="807" y="426"/>
                  </a:lnTo>
                  <a:lnTo>
                    <a:pt x="810" y="421"/>
                  </a:lnTo>
                  <a:lnTo>
                    <a:pt x="815" y="417"/>
                  </a:lnTo>
                  <a:lnTo>
                    <a:pt x="821" y="412"/>
                  </a:lnTo>
                  <a:lnTo>
                    <a:pt x="826" y="407"/>
                  </a:lnTo>
                  <a:lnTo>
                    <a:pt x="819" y="400"/>
                  </a:lnTo>
                  <a:lnTo>
                    <a:pt x="812" y="388"/>
                  </a:lnTo>
                  <a:lnTo>
                    <a:pt x="801" y="370"/>
                  </a:lnTo>
                  <a:lnTo>
                    <a:pt x="793" y="355"/>
                  </a:lnTo>
                  <a:lnTo>
                    <a:pt x="788" y="341"/>
                  </a:lnTo>
                  <a:lnTo>
                    <a:pt x="784" y="330"/>
                  </a:lnTo>
                  <a:close/>
                  <a:moveTo>
                    <a:pt x="721" y="147"/>
                  </a:moveTo>
                  <a:lnTo>
                    <a:pt x="730" y="147"/>
                  </a:lnTo>
                  <a:lnTo>
                    <a:pt x="746" y="159"/>
                  </a:lnTo>
                  <a:lnTo>
                    <a:pt x="765" y="170"/>
                  </a:lnTo>
                  <a:lnTo>
                    <a:pt x="765" y="180"/>
                  </a:lnTo>
                  <a:lnTo>
                    <a:pt x="753" y="180"/>
                  </a:lnTo>
                  <a:lnTo>
                    <a:pt x="744" y="173"/>
                  </a:lnTo>
                  <a:lnTo>
                    <a:pt x="735" y="166"/>
                  </a:lnTo>
                  <a:lnTo>
                    <a:pt x="728" y="157"/>
                  </a:lnTo>
                  <a:lnTo>
                    <a:pt x="721" y="147"/>
                  </a:lnTo>
                  <a:close/>
                  <a:moveTo>
                    <a:pt x="906" y="86"/>
                  </a:moveTo>
                  <a:lnTo>
                    <a:pt x="910" y="86"/>
                  </a:lnTo>
                  <a:lnTo>
                    <a:pt x="913" y="88"/>
                  </a:lnTo>
                  <a:lnTo>
                    <a:pt x="913" y="88"/>
                  </a:lnTo>
                  <a:lnTo>
                    <a:pt x="915" y="89"/>
                  </a:lnTo>
                  <a:lnTo>
                    <a:pt x="915" y="91"/>
                  </a:lnTo>
                  <a:lnTo>
                    <a:pt x="917" y="93"/>
                  </a:lnTo>
                  <a:lnTo>
                    <a:pt x="918" y="96"/>
                  </a:lnTo>
                  <a:lnTo>
                    <a:pt x="922" y="102"/>
                  </a:lnTo>
                  <a:lnTo>
                    <a:pt x="924" y="108"/>
                  </a:lnTo>
                  <a:lnTo>
                    <a:pt x="925" y="115"/>
                  </a:lnTo>
                  <a:lnTo>
                    <a:pt x="918" y="115"/>
                  </a:lnTo>
                  <a:lnTo>
                    <a:pt x="918" y="108"/>
                  </a:lnTo>
                  <a:lnTo>
                    <a:pt x="913" y="105"/>
                  </a:lnTo>
                  <a:lnTo>
                    <a:pt x="911" y="100"/>
                  </a:lnTo>
                  <a:lnTo>
                    <a:pt x="910" y="96"/>
                  </a:lnTo>
                  <a:lnTo>
                    <a:pt x="908" y="91"/>
                  </a:lnTo>
                  <a:lnTo>
                    <a:pt x="906" y="86"/>
                  </a:lnTo>
                  <a:close/>
                  <a:moveTo>
                    <a:pt x="746" y="65"/>
                  </a:moveTo>
                  <a:lnTo>
                    <a:pt x="749" y="65"/>
                  </a:lnTo>
                  <a:lnTo>
                    <a:pt x="751" y="67"/>
                  </a:lnTo>
                  <a:lnTo>
                    <a:pt x="751" y="68"/>
                  </a:lnTo>
                  <a:lnTo>
                    <a:pt x="753" y="68"/>
                  </a:lnTo>
                  <a:lnTo>
                    <a:pt x="754" y="68"/>
                  </a:lnTo>
                  <a:lnTo>
                    <a:pt x="756" y="70"/>
                  </a:lnTo>
                  <a:lnTo>
                    <a:pt x="758" y="75"/>
                  </a:lnTo>
                  <a:lnTo>
                    <a:pt x="758" y="81"/>
                  </a:lnTo>
                  <a:lnTo>
                    <a:pt x="760" y="84"/>
                  </a:lnTo>
                  <a:lnTo>
                    <a:pt x="761" y="88"/>
                  </a:lnTo>
                  <a:lnTo>
                    <a:pt x="763" y="91"/>
                  </a:lnTo>
                  <a:lnTo>
                    <a:pt x="765" y="96"/>
                  </a:lnTo>
                  <a:lnTo>
                    <a:pt x="753" y="96"/>
                  </a:lnTo>
                  <a:lnTo>
                    <a:pt x="751" y="88"/>
                  </a:lnTo>
                  <a:lnTo>
                    <a:pt x="747" y="82"/>
                  </a:lnTo>
                  <a:lnTo>
                    <a:pt x="746" y="75"/>
                  </a:lnTo>
                  <a:lnTo>
                    <a:pt x="746" y="65"/>
                  </a:lnTo>
                  <a:close/>
                  <a:moveTo>
                    <a:pt x="419" y="0"/>
                  </a:moveTo>
                  <a:lnTo>
                    <a:pt x="423" y="0"/>
                  </a:lnTo>
                  <a:lnTo>
                    <a:pt x="424" y="9"/>
                  </a:lnTo>
                  <a:lnTo>
                    <a:pt x="426" y="21"/>
                  </a:lnTo>
                  <a:lnTo>
                    <a:pt x="431" y="35"/>
                  </a:lnTo>
                  <a:lnTo>
                    <a:pt x="435" y="47"/>
                  </a:lnTo>
                  <a:lnTo>
                    <a:pt x="438" y="54"/>
                  </a:lnTo>
                  <a:lnTo>
                    <a:pt x="440" y="56"/>
                  </a:lnTo>
                  <a:lnTo>
                    <a:pt x="445" y="58"/>
                  </a:lnTo>
                  <a:lnTo>
                    <a:pt x="449" y="58"/>
                  </a:lnTo>
                  <a:lnTo>
                    <a:pt x="454" y="60"/>
                  </a:lnTo>
                  <a:lnTo>
                    <a:pt x="458" y="60"/>
                  </a:lnTo>
                  <a:lnTo>
                    <a:pt x="461" y="61"/>
                  </a:lnTo>
                  <a:lnTo>
                    <a:pt x="461" y="67"/>
                  </a:lnTo>
                  <a:lnTo>
                    <a:pt x="465" y="79"/>
                  </a:lnTo>
                  <a:lnTo>
                    <a:pt x="468" y="93"/>
                  </a:lnTo>
                  <a:lnTo>
                    <a:pt x="473" y="110"/>
                  </a:lnTo>
                  <a:lnTo>
                    <a:pt x="477" y="122"/>
                  </a:lnTo>
                  <a:lnTo>
                    <a:pt x="480" y="131"/>
                  </a:lnTo>
                  <a:lnTo>
                    <a:pt x="489" y="131"/>
                  </a:lnTo>
                  <a:lnTo>
                    <a:pt x="494" y="133"/>
                  </a:lnTo>
                  <a:lnTo>
                    <a:pt x="500" y="135"/>
                  </a:lnTo>
                  <a:lnTo>
                    <a:pt x="503" y="138"/>
                  </a:lnTo>
                  <a:lnTo>
                    <a:pt x="506" y="143"/>
                  </a:lnTo>
                  <a:lnTo>
                    <a:pt x="515" y="156"/>
                  </a:lnTo>
                  <a:lnTo>
                    <a:pt x="519" y="173"/>
                  </a:lnTo>
                  <a:lnTo>
                    <a:pt x="538" y="173"/>
                  </a:lnTo>
                  <a:lnTo>
                    <a:pt x="545" y="191"/>
                  </a:lnTo>
                  <a:lnTo>
                    <a:pt x="555" y="203"/>
                  </a:lnTo>
                  <a:lnTo>
                    <a:pt x="564" y="215"/>
                  </a:lnTo>
                  <a:lnTo>
                    <a:pt x="573" y="231"/>
                  </a:lnTo>
                  <a:lnTo>
                    <a:pt x="576" y="257"/>
                  </a:lnTo>
                  <a:lnTo>
                    <a:pt x="575" y="278"/>
                  </a:lnTo>
                  <a:lnTo>
                    <a:pt x="569" y="299"/>
                  </a:lnTo>
                  <a:lnTo>
                    <a:pt x="561" y="318"/>
                  </a:lnTo>
                  <a:lnTo>
                    <a:pt x="552" y="339"/>
                  </a:lnTo>
                  <a:lnTo>
                    <a:pt x="541" y="362"/>
                  </a:lnTo>
                  <a:lnTo>
                    <a:pt x="538" y="376"/>
                  </a:lnTo>
                  <a:lnTo>
                    <a:pt x="533" y="390"/>
                  </a:lnTo>
                  <a:lnTo>
                    <a:pt x="529" y="405"/>
                  </a:lnTo>
                  <a:lnTo>
                    <a:pt x="524" y="417"/>
                  </a:lnTo>
                  <a:lnTo>
                    <a:pt x="515" y="426"/>
                  </a:lnTo>
                  <a:lnTo>
                    <a:pt x="505" y="431"/>
                  </a:lnTo>
                  <a:lnTo>
                    <a:pt x="493" y="437"/>
                  </a:lnTo>
                  <a:lnTo>
                    <a:pt x="480" y="442"/>
                  </a:lnTo>
                  <a:lnTo>
                    <a:pt x="472" y="445"/>
                  </a:lnTo>
                  <a:lnTo>
                    <a:pt x="461" y="437"/>
                  </a:lnTo>
                  <a:lnTo>
                    <a:pt x="449" y="426"/>
                  </a:lnTo>
                  <a:lnTo>
                    <a:pt x="440" y="433"/>
                  </a:lnTo>
                  <a:lnTo>
                    <a:pt x="430" y="437"/>
                  </a:lnTo>
                  <a:lnTo>
                    <a:pt x="417" y="435"/>
                  </a:lnTo>
                  <a:lnTo>
                    <a:pt x="404" y="433"/>
                  </a:lnTo>
                  <a:lnTo>
                    <a:pt x="388" y="431"/>
                  </a:lnTo>
                  <a:lnTo>
                    <a:pt x="381" y="396"/>
                  </a:lnTo>
                  <a:lnTo>
                    <a:pt x="376" y="395"/>
                  </a:lnTo>
                  <a:lnTo>
                    <a:pt x="370" y="393"/>
                  </a:lnTo>
                  <a:lnTo>
                    <a:pt x="365" y="391"/>
                  </a:lnTo>
                  <a:lnTo>
                    <a:pt x="362" y="388"/>
                  </a:lnTo>
                  <a:lnTo>
                    <a:pt x="358" y="386"/>
                  </a:lnTo>
                  <a:lnTo>
                    <a:pt x="356" y="384"/>
                  </a:lnTo>
                  <a:lnTo>
                    <a:pt x="356" y="383"/>
                  </a:lnTo>
                  <a:lnTo>
                    <a:pt x="358" y="381"/>
                  </a:lnTo>
                  <a:lnTo>
                    <a:pt x="358" y="379"/>
                  </a:lnTo>
                  <a:lnTo>
                    <a:pt x="358" y="377"/>
                  </a:lnTo>
                  <a:lnTo>
                    <a:pt x="356" y="376"/>
                  </a:lnTo>
                  <a:lnTo>
                    <a:pt x="355" y="374"/>
                  </a:lnTo>
                  <a:lnTo>
                    <a:pt x="349" y="372"/>
                  </a:lnTo>
                  <a:lnTo>
                    <a:pt x="348" y="374"/>
                  </a:lnTo>
                  <a:lnTo>
                    <a:pt x="348" y="376"/>
                  </a:lnTo>
                  <a:lnTo>
                    <a:pt x="348" y="376"/>
                  </a:lnTo>
                  <a:lnTo>
                    <a:pt x="346" y="377"/>
                  </a:lnTo>
                  <a:lnTo>
                    <a:pt x="344" y="377"/>
                  </a:lnTo>
                  <a:lnTo>
                    <a:pt x="342" y="377"/>
                  </a:lnTo>
                  <a:lnTo>
                    <a:pt x="342" y="372"/>
                  </a:lnTo>
                  <a:lnTo>
                    <a:pt x="337" y="372"/>
                  </a:lnTo>
                  <a:lnTo>
                    <a:pt x="337" y="369"/>
                  </a:lnTo>
                  <a:lnTo>
                    <a:pt x="344" y="365"/>
                  </a:lnTo>
                  <a:lnTo>
                    <a:pt x="349" y="360"/>
                  </a:lnTo>
                  <a:lnTo>
                    <a:pt x="353" y="355"/>
                  </a:lnTo>
                  <a:lnTo>
                    <a:pt x="349" y="355"/>
                  </a:lnTo>
                  <a:lnTo>
                    <a:pt x="349" y="349"/>
                  </a:lnTo>
                  <a:lnTo>
                    <a:pt x="341" y="358"/>
                  </a:lnTo>
                  <a:lnTo>
                    <a:pt x="332" y="363"/>
                  </a:lnTo>
                  <a:lnTo>
                    <a:pt x="318" y="369"/>
                  </a:lnTo>
                  <a:lnTo>
                    <a:pt x="313" y="358"/>
                  </a:lnTo>
                  <a:lnTo>
                    <a:pt x="306" y="348"/>
                  </a:lnTo>
                  <a:lnTo>
                    <a:pt x="297" y="339"/>
                  </a:lnTo>
                  <a:lnTo>
                    <a:pt x="285" y="332"/>
                  </a:lnTo>
                  <a:lnTo>
                    <a:pt x="269" y="330"/>
                  </a:lnTo>
                  <a:lnTo>
                    <a:pt x="259" y="327"/>
                  </a:lnTo>
                  <a:lnTo>
                    <a:pt x="245" y="325"/>
                  </a:lnTo>
                  <a:lnTo>
                    <a:pt x="225" y="327"/>
                  </a:lnTo>
                  <a:lnTo>
                    <a:pt x="206" y="328"/>
                  </a:lnTo>
                  <a:lnTo>
                    <a:pt x="187" y="332"/>
                  </a:lnTo>
                  <a:lnTo>
                    <a:pt x="170" y="335"/>
                  </a:lnTo>
                  <a:lnTo>
                    <a:pt x="157" y="339"/>
                  </a:lnTo>
                  <a:lnTo>
                    <a:pt x="150" y="362"/>
                  </a:lnTo>
                  <a:lnTo>
                    <a:pt x="133" y="362"/>
                  </a:lnTo>
                  <a:lnTo>
                    <a:pt x="117" y="360"/>
                  </a:lnTo>
                  <a:lnTo>
                    <a:pt x="100" y="362"/>
                  </a:lnTo>
                  <a:lnTo>
                    <a:pt x="88" y="365"/>
                  </a:lnTo>
                  <a:lnTo>
                    <a:pt x="75" y="370"/>
                  </a:lnTo>
                  <a:lnTo>
                    <a:pt x="65" y="376"/>
                  </a:lnTo>
                  <a:lnTo>
                    <a:pt x="53" y="377"/>
                  </a:lnTo>
                  <a:lnTo>
                    <a:pt x="39" y="377"/>
                  </a:lnTo>
                  <a:lnTo>
                    <a:pt x="35" y="370"/>
                  </a:lnTo>
                  <a:lnTo>
                    <a:pt x="32" y="365"/>
                  </a:lnTo>
                  <a:lnTo>
                    <a:pt x="26" y="360"/>
                  </a:lnTo>
                  <a:lnTo>
                    <a:pt x="23" y="355"/>
                  </a:lnTo>
                  <a:lnTo>
                    <a:pt x="32" y="342"/>
                  </a:lnTo>
                  <a:lnTo>
                    <a:pt x="33" y="327"/>
                  </a:lnTo>
                  <a:lnTo>
                    <a:pt x="32" y="309"/>
                  </a:lnTo>
                  <a:lnTo>
                    <a:pt x="25" y="292"/>
                  </a:lnTo>
                  <a:lnTo>
                    <a:pt x="18" y="273"/>
                  </a:lnTo>
                  <a:lnTo>
                    <a:pt x="9" y="255"/>
                  </a:lnTo>
                  <a:lnTo>
                    <a:pt x="4" y="239"/>
                  </a:lnTo>
                  <a:lnTo>
                    <a:pt x="0" y="227"/>
                  </a:lnTo>
                  <a:lnTo>
                    <a:pt x="4" y="227"/>
                  </a:lnTo>
                  <a:lnTo>
                    <a:pt x="7" y="229"/>
                  </a:lnTo>
                  <a:lnTo>
                    <a:pt x="9" y="229"/>
                  </a:lnTo>
                  <a:lnTo>
                    <a:pt x="11" y="231"/>
                  </a:lnTo>
                  <a:lnTo>
                    <a:pt x="11" y="231"/>
                  </a:lnTo>
                  <a:lnTo>
                    <a:pt x="13" y="229"/>
                  </a:lnTo>
                  <a:lnTo>
                    <a:pt x="14" y="227"/>
                  </a:lnTo>
                  <a:lnTo>
                    <a:pt x="16" y="224"/>
                  </a:lnTo>
                  <a:lnTo>
                    <a:pt x="7" y="215"/>
                  </a:lnTo>
                  <a:lnTo>
                    <a:pt x="4" y="204"/>
                  </a:lnTo>
                  <a:lnTo>
                    <a:pt x="0" y="192"/>
                  </a:lnTo>
                  <a:lnTo>
                    <a:pt x="9" y="182"/>
                  </a:lnTo>
                  <a:lnTo>
                    <a:pt x="16" y="171"/>
                  </a:lnTo>
                  <a:lnTo>
                    <a:pt x="23" y="161"/>
                  </a:lnTo>
                  <a:lnTo>
                    <a:pt x="33" y="152"/>
                  </a:lnTo>
                  <a:lnTo>
                    <a:pt x="46" y="147"/>
                  </a:lnTo>
                  <a:lnTo>
                    <a:pt x="54" y="147"/>
                  </a:lnTo>
                  <a:lnTo>
                    <a:pt x="68" y="145"/>
                  </a:lnTo>
                  <a:lnTo>
                    <a:pt x="86" y="142"/>
                  </a:lnTo>
                  <a:lnTo>
                    <a:pt x="102" y="138"/>
                  </a:lnTo>
                  <a:lnTo>
                    <a:pt x="116" y="135"/>
                  </a:lnTo>
                  <a:lnTo>
                    <a:pt x="121" y="122"/>
                  </a:lnTo>
                  <a:lnTo>
                    <a:pt x="129" y="108"/>
                  </a:lnTo>
                  <a:lnTo>
                    <a:pt x="140" y="98"/>
                  </a:lnTo>
                  <a:lnTo>
                    <a:pt x="154" y="93"/>
                  </a:lnTo>
                  <a:lnTo>
                    <a:pt x="154" y="81"/>
                  </a:lnTo>
                  <a:lnTo>
                    <a:pt x="161" y="77"/>
                  </a:lnTo>
                  <a:lnTo>
                    <a:pt x="170" y="68"/>
                  </a:lnTo>
                  <a:lnTo>
                    <a:pt x="180" y="60"/>
                  </a:lnTo>
                  <a:lnTo>
                    <a:pt x="191" y="53"/>
                  </a:lnTo>
                  <a:lnTo>
                    <a:pt x="201" y="47"/>
                  </a:lnTo>
                  <a:lnTo>
                    <a:pt x="208" y="51"/>
                  </a:lnTo>
                  <a:lnTo>
                    <a:pt x="210" y="53"/>
                  </a:lnTo>
                  <a:lnTo>
                    <a:pt x="210" y="56"/>
                  </a:lnTo>
                  <a:lnTo>
                    <a:pt x="210" y="60"/>
                  </a:lnTo>
                  <a:lnTo>
                    <a:pt x="212" y="65"/>
                  </a:lnTo>
                  <a:lnTo>
                    <a:pt x="217" y="67"/>
                  </a:lnTo>
                  <a:lnTo>
                    <a:pt x="222" y="67"/>
                  </a:lnTo>
                  <a:lnTo>
                    <a:pt x="225" y="68"/>
                  </a:lnTo>
                  <a:lnTo>
                    <a:pt x="231" y="70"/>
                  </a:lnTo>
                  <a:lnTo>
                    <a:pt x="234" y="54"/>
                  </a:lnTo>
                  <a:lnTo>
                    <a:pt x="239" y="46"/>
                  </a:lnTo>
                  <a:lnTo>
                    <a:pt x="246" y="40"/>
                  </a:lnTo>
                  <a:lnTo>
                    <a:pt x="255" y="35"/>
                  </a:lnTo>
                  <a:lnTo>
                    <a:pt x="264" y="32"/>
                  </a:lnTo>
                  <a:lnTo>
                    <a:pt x="273" y="23"/>
                  </a:lnTo>
                  <a:lnTo>
                    <a:pt x="269" y="21"/>
                  </a:lnTo>
                  <a:lnTo>
                    <a:pt x="269" y="19"/>
                  </a:lnTo>
                  <a:lnTo>
                    <a:pt x="267" y="18"/>
                  </a:lnTo>
                  <a:lnTo>
                    <a:pt x="266" y="16"/>
                  </a:lnTo>
                  <a:lnTo>
                    <a:pt x="280" y="16"/>
                  </a:lnTo>
                  <a:lnTo>
                    <a:pt x="294" y="23"/>
                  </a:lnTo>
                  <a:lnTo>
                    <a:pt x="309" y="25"/>
                  </a:lnTo>
                  <a:lnTo>
                    <a:pt x="325" y="25"/>
                  </a:lnTo>
                  <a:lnTo>
                    <a:pt x="342" y="23"/>
                  </a:lnTo>
                  <a:lnTo>
                    <a:pt x="342" y="32"/>
                  </a:lnTo>
                  <a:lnTo>
                    <a:pt x="330" y="47"/>
                  </a:lnTo>
                  <a:lnTo>
                    <a:pt x="323" y="70"/>
                  </a:lnTo>
                  <a:lnTo>
                    <a:pt x="335" y="77"/>
                  </a:lnTo>
                  <a:lnTo>
                    <a:pt x="351" y="86"/>
                  </a:lnTo>
                  <a:lnTo>
                    <a:pt x="367" y="95"/>
                  </a:lnTo>
                  <a:lnTo>
                    <a:pt x="383" y="100"/>
                  </a:lnTo>
                  <a:lnTo>
                    <a:pt x="395" y="100"/>
                  </a:lnTo>
                  <a:lnTo>
                    <a:pt x="404" y="86"/>
                  </a:lnTo>
                  <a:lnTo>
                    <a:pt x="409" y="63"/>
                  </a:lnTo>
                  <a:lnTo>
                    <a:pt x="410" y="40"/>
                  </a:lnTo>
                  <a:lnTo>
                    <a:pt x="414" y="18"/>
                  </a:lnTo>
                  <a:lnTo>
                    <a:pt x="419"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algn="l"/>
              <a:endParaRPr lang="ko-KR" altLang="en-US">
                <a:cs typeface="B Nazanin" panose="00000700000000000000" pitchFamily="2" charset="-78"/>
              </a:endParaRPr>
            </a:p>
          </p:txBody>
        </p:sp>
      </p:grpSp>
      <p:grpSp>
        <p:nvGrpSpPr>
          <p:cNvPr id="85" name="Group 583">
            <a:extLst>
              <a:ext uri="{FF2B5EF4-FFF2-40B4-BE49-F238E27FC236}">
                <a16:creationId xmlns:a16="http://schemas.microsoft.com/office/drawing/2014/main" id="{6E54124B-99F7-449C-8C81-C73EAE7DCB58}"/>
              </a:ext>
            </a:extLst>
          </p:cNvPr>
          <p:cNvGrpSpPr/>
          <p:nvPr/>
        </p:nvGrpSpPr>
        <p:grpSpPr>
          <a:xfrm>
            <a:off x="3910076" y="2761259"/>
            <a:ext cx="376156" cy="884246"/>
            <a:chOff x="2971708" y="1572032"/>
            <a:chExt cx="376156" cy="884246"/>
          </a:xfrm>
          <a:solidFill>
            <a:schemeClr val="accent2"/>
          </a:solidFill>
        </p:grpSpPr>
        <p:sp>
          <p:nvSpPr>
            <p:cNvPr id="86" name="Oval 3">
              <a:extLst>
                <a:ext uri="{FF2B5EF4-FFF2-40B4-BE49-F238E27FC236}">
                  <a16:creationId xmlns:a16="http://schemas.microsoft.com/office/drawing/2014/main" id="{3B3D7C25-3180-4CA6-A02F-54581DE36454}"/>
                </a:ext>
              </a:extLst>
            </p:cNvPr>
            <p:cNvSpPr/>
            <p:nvPr/>
          </p:nvSpPr>
          <p:spPr>
            <a:xfrm>
              <a:off x="2971708" y="1572032"/>
              <a:ext cx="376156" cy="884246"/>
            </a:xfrm>
            <a:custGeom>
              <a:avLst/>
              <a:gdLst/>
              <a:ahLst/>
              <a:cxnLst/>
              <a:rect l="l" t="t" r="r" b="b"/>
              <a:pathLst>
                <a:path w="504056" h="1184906">
                  <a:moveTo>
                    <a:pt x="252028" y="0"/>
                  </a:moveTo>
                  <a:cubicBezTo>
                    <a:pt x="391219" y="0"/>
                    <a:pt x="504056" y="112837"/>
                    <a:pt x="504056" y="252028"/>
                  </a:cubicBezTo>
                  <a:cubicBezTo>
                    <a:pt x="504056" y="373089"/>
                    <a:pt x="418699" y="474215"/>
                    <a:pt x="304843" y="498308"/>
                  </a:cubicBezTo>
                  <a:lnTo>
                    <a:pt x="252028" y="1184906"/>
                  </a:lnTo>
                  <a:lnTo>
                    <a:pt x="199213" y="498308"/>
                  </a:lnTo>
                  <a:cubicBezTo>
                    <a:pt x="85357" y="474215"/>
                    <a:pt x="0" y="373089"/>
                    <a:pt x="0" y="252028"/>
                  </a:cubicBezTo>
                  <a:cubicBezTo>
                    <a:pt x="0" y="112837"/>
                    <a:pt x="112837" y="0"/>
                    <a:pt x="252028" y="0"/>
                  </a:cubicBezTo>
                  <a:close/>
                </a:path>
              </a:pathLst>
            </a:custGeom>
            <a:gr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solidFill>
                  <a:schemeClr val="bg1"/>
                </a:solidFill>
                <a:cs typeface="B Nazanin" panose="00000700000000000000" pitchFamily="2" charset="-78"/>
              </a:endParaRPr>
            </a:p>
          </p:txBody>
        </p:sp>
        <p:sp>
          <p:nvSpPr>
            <p:cNvPr id="87" name="TextBox 86">
              <a:extLst>
                <a:ext uri="{FF2B5EF4-FFF2-40B4-BE49-F238E27FC236}">
                  <a16:creationId xmlns:a16="http://schemas.microsoft.com/office/drawing/2014/main" id="{5536F96D-1D24-42D1-94CE-381769C742EF}"/>
                </a:ext>
              </a:extLst>
            </p:cNvPr>
            <p:cNvSpPr txBox="1"/>
            <p:nvPr/>
          </p:nvSpPr>
          <p:spPr>
            <a:xfrm>
              <a:off x="3025048" y="1626533"/>
              <a:ext cx="266048" cy="276999"/>
            </a:xfrm>
            <a:prstGeom prst="rect">
              <a:avLst/>
            </a:prstGeom>
            <a:grpFill/>
          </p:spPr>
          <p:txBody>
            <a:bodyPr wrap="square" rtlCol="0" anchor="ctr">
              <a:spAutoFit/>
            </a:bodyPr>
            <a:lstStyle/>
            <a:p>
              <a:pPr algn="r"/>
              <a:r>
                <a:rPr lang="en-US" altLang="ko-KR" sz="1200" b="1" dirty="0">
                  <a:solidFill>
                    <a:schemeClr val="bg1"/>
                  </a:solidFill>
                  <a:cs typeface="B Nazanin" panose="00000700000000000000" pitchFamily="2" charset="-78"/>
                </a:rPr>
                <a:t>A</a:t>
              </a:r>
              <a:endParaRPr lang="ko-KR" altLang="en-US" sz="1200" b="1" dirty="0">
                <a:solidFill>
                  <a:schemeClr val="bg1"/>
                </a:solidFill>
                <a:cs typeface="B Nazanin" panose="00000700000000000000" pitchFamily="2" charset="-78"/>
              </a:endParaRPr>
            </a:p>
          </p:txBody>
        </p:sp>
      </p:grpSp>
      <p:grpSp>
        <p:nvGrpSpPr>
          <p:cNvPr id="88" name="Group 586">
            <a:extLst>
              <a:ext uri="{FF2B5EF4-FFF2-40B4-BE49-F238E27FC236}">
                <a16:creationId xmlns:a16="http://schemas.microsoft.com/office/drawing/2014/main" id="{33D3401D-AB62-45BE-903E-ABCDDA983818}"/>
              </a:ext>
            </a:extLst>
          </p:cNvPr>
          <p:cNvGrpSpPr/>
          <p:nvPr/>
        </p:nvGrpSpPr>
        <p:grpSpPr>
          <a:xfrm>
            <a:off x="4893365" y="3788072"/>
            <a:ext cx="376156" cy="884246"/>
            <a:chOff x="2971708" y="1572032"/>
            <a:chExt cx="376156" cy="884246"/>
          </a:xfrm>
          <a:solidFill>
            <a:schemeClr val="accent3"/>
          </a:solidFill>
        </p:grpSpPr>
        <p:sp>
          <p:nvSpPr>
            <p:cNvPr id="89" name="Oval 3">
              <a:extLst>
                <a:ext uri="{FF2B5EF4-FFF2-40B4-BE49-F238E27FC236}">
                  <a16:creationId xmlns:a16="http://schemas.microsoft.com/office/drawing/2014/main" id="{E0FFD3E0-59E8-4CFF-AE9B-BFAFF90AE5AC}"/>
                </a:ext>
              </a:extLst>
            </p:cNvPr>
            <p:cNvSpPr/>
            <p:nvPr/>
          </p:nvSpPr>
          <p:spPr>
            <a:xfrm>
              <a:off x="2971708" y="1572032"/>
              <a:ext cx="376156" cy="884246"/>
            </a:xfrm>
            <a:custGeom>
              <a:avLst/>
              <a:gdLst/>
              <a:ahLst/>
              <a:cxnLst/>
              <a:rect l="l" t="t" r="r" b="b"/>
              <a:pathLst>
                <a:path w="504056" h="1184906">
                  <a:moveTo>
                    <a:pt x="252028" y="0"/>
                  </a:moveTo>
                  <a:cubicBezTo>
                    <a:pt x="391219" y="0"/>
                    <a:pt x="504056" y="112837"/>
                    <a:pt x="504056" y="252028"/>
                  </a:cubicBezTo>
                  <a:cubicBezTo>
                    <a:pt x="504056" y="373089"/>
                    <a:pt x="418699" y="474215"/>
                    <a:pt x="304843" y="498308"/>
                  </a:cubicBezTo>
                  <a:lnTo>
                    <a:pt x="252028" y="1184906"/>
                  </a:lnTo>
                  <a:lnTo>
                    <a:pt x="199213" y="498308"/>
                  </a:lnTo>
                  <a:cubicBezTo>
                    <a:pt x="85357" y="474215"/>
                    <a:pt x="0" y="373089"/>
                    <a:pt x="0" y="252028"/>
                  </a:cubicBezTo>
                  <a:cubicBezTo>
                    <a:pt x="0" y="112837"/>
                    <a:pt x="112837" y="0"/>
                    <a:pt x="252028" y="0"/>
                  </a:cubicBezTo>
                  <a:close/>
                </a:path>
              </a:pathLst>
            </a:custGeom>
            <a:gr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solidFill>
                  <a:schemeClr val="bg1"/>
                </a:solidFill>
                <a:cs typeface="B Nazanin" panose="00000700000000000000" pitchFamily="2" charset="-78"/>
              </a:endParaRPr>
            </a:p>
          </p:txBody>
        </p:sp>
        <p:sp>
          <p:nvSpPr>
            <p:cNvPr id="90" name="TextBox 89">
              <a:extLst>
                <a:ext uri="{FF2B5EF4-FFF2-40B4-BE49-F238E27FC236}">
                  <a16:creationId xmlns:a16="http://schemas.microsoft.com/office/drawing/2014/main" id="{CA18CDFD-B79B-4E8B-8484-42685AC6DDB7}"/>
                </a:ext>
              </a:extLst>
            </p:cNvPr>
            <p:cNvSpPr txBox="1"/>
            <p:nvPr/>
          </p:nvSpPr>
          <p:spPr>
            <a:xfrm>
              <a:off x="3025048" y="1626533"/>
              <a:ext cx="266048" cy="276999"/>
            </a:xfrm>
            <a:prstGeom prst="rect">
              <a:avLst/>
            </a:prstGeom>
            <a:grpFill/>
          </p:spPr>
          <p:txBody>
            <a:bodyPr wrap="square" rtlCol="0" anchor="ctr">
              <a:spAutoFit/>
            </a:bodyPr>
            <a:lstStyle/>
            <a:p>
              <a:pPr algn="r"/>
              <a:r>
                <a:rPr lang="en-US" altLang="ko-KR" sz="1200" b="1" dirty="0">
                  <a:solidFill>
                    <a:schemeClr val="bg1"/>
                  </a:solidFill>
                  <a:cs typeface="B Nazanin" panose="00000700000000000000" pitchFamily="2" charset="-78"/>
                </a:rPr>
                <a:t>B</a:t>
              </a:r>
              <a:endParaRPr lang="ko-KR" altLang="en-US" sz="1200" b="1" dirty="0">
                <a:solidFill>
                  <a:schemeClr val="bg1"/>
                </a:solidFill>
                <a:cs typeface="B Nazanin" panose="00000700000000000000" pitchFamily="2" charset="-78"/>
              </a:endParaRPr>
            </a:p>
          </p:txBody>
        </p:sp>
      </p:grpSp>
      <p:grpSp>
        <p:nvGrpSpPr>
          <p:cNvPr id="91" name="Group 589">
            <a:extLst>
              <a:ext uri="{FF2B5EF4-FFF2-40B4-BE49-F238E27FC236}">
                <a16:creationId xmlns:a16="http://schemas.microsoft.com/office/drawing/2014/main" id="{3449A739-C85F-49B6-8EB2-8E1FCDAEA2B8}"/>
              </a:ext>
            </a:extLst>
          </p:cNvPr>
          <p:cNvGrpSpPr/>
          <p:nvPr/>
        </p:nvGrpSpPr>
        <p:grpSpPr>
          <a:xfrm>
            <a:off x="5023771" y="1855642"/>
            <a:ext cx="376156" cy="884246"/>
            <a:chOff x="2971708" y="1572032"/>
            <a:chExt cx="376156" cy="884246"/>
          </a:xfrm>
          <a:solidFill>
            <a:schemeClr val="accent5"/>
          </a:solidFill>
        </p:grpSpPr>
        <p:sp>
          <p:nvSpPr>
            <p:cNvPr id="92" name="Oval 3">
              <a:extLst>
                <a:ext uri="{FF2B5EF4-FFF2-40B4-BE49-F238E27FC236}">
                  <a16:creationId xmlns:a16="http://schemas.microsoft.com/office/drawing/2014/main" id="{0C9F254B-7C13-449E-9922-70CD8CF1DFDF}"/>
                </a:ext>
              </a:extLst>
            </p:cNvPr>
            <p:cNvSpPr/>
            <p:nvPr/>
          </p:nvSpPr>
          <p:spPr>
            <a:xfrm>
              <a:off x="2971708" y="1572032"/>
              <a:ext cx="376156" cy="884246"/>
            </a:xfrm>
            <a:custGeom>
              <a:avLst/>
              <a:gdLst/>
              <a:ahLst/>
              <a:cxnLst/>
              <a:rect l="l" t="t" r="r" b="b"/>
              <a:pathLst>
                <a:path w="504056" h="1184906">
                  <a:moveTo>
                    <a:pt x="252028" y="0"/>
                  </a:moveTo>
                  <a:cubicBezTo>
                    <a:pt x="391219" y="0"/>
                    <a:pt x="504056" y="112837"/>
                    <a:pt x="504056" y="252028"/>
                  </a:cubicBezTo>
                  <a:cubicBezTo>
                    <a:pt x="504056" y="373089"/>
                    <a:pt x="418699" y="474215"/>
                    <a:pt x="304843" y="498308"/>
                  </a:cubicBezTo>
                  <a:lnTo>
                    <a:pt x="252028" y="1184906"/>
                  </a:lnTo>
                  <a:lnTo>
                    <a:pt x="199213" y="498308"/>
                  </a:lnTo>
                  <a:cubicBezTo>
                    <a:pt x="85357" y="474215"/>
                    <a:pt x="0" y="373089"/>
                    <a:pt x="0" y="252028"/>
                  </a:cubicBezTo>
                  <a:cubicBezTo>
                    <a:pt x="0" y="112837"/>
                    <a:pt x="112837" y="0"/>
                    <a:pt x="252028" y="0"/>
                  </a:cubicBezTo>
                  <a:close/>
                </a:path>
              </a:pathLst>
            </a:custGeom>
            <a:gr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solidFill>
                  <a:schemeClr val="bg1"/>
                </a:solidFill>
                <a:cs typeface="B Nazanin" panose="00000700000000000000" pitchFamily="2" charset="-78"/>
              </a:endParaRPr>
            </a:p>
          </p:txBody>
        </p:sp>
        <p:sp>
          <p:nvSpPr>
            <p:cNvPr id="93" name="TextBox 92">
              <a:extLst>
                <a:ext uri="{FF2B5EF4-FFF2-40B4-BE49-F238E27FC236}">
                  <a16:creationId xmlns:a16="http://schemas.microsoft.com/office/drawing/2014/main" id="{A57BF6E3-4E15-471C-903A-3CCDD9AC3583}"/>
                </a:ext>
              </a:extLst>
            </p:cNvPr>
            <p:cNvSpPr txBox="1"/>
            <p:nvPr/>
          </p:nvSpPr>
          <p:spPr>
            <a:xfrm>
              <a:off x="3025048" y="1626533"/>
              <a:ext cx="266048" cy="276999"/>
            </a:xfrm>
            <a:prstGeom prst="rect">
              <a:avLst/>
            </a:prstGeom>
            <a:grpFill/>
          </p:spPr>
          <p:txBody>
            <a:bodyPr wrap="square" rtlCol="0" anchor="ctr">
              <a:spAutoFit/>
            </a:bodyPr>
            <a:lstStyle/>
            <a:p>
              <a:pPr algn="r"/>
              <a:r>
                <a:rPr lang="en-US" altLang="ko-KR" sz="1200" b="1" dirty="0">
                  <a:solidFill>
                    <a:schemeClr val="bg1"/>
                  </a:solidFill>
                  <a:cs typeface="B Nazanin" panose="00000700000000000000" pitchFamily="2" charset="-78"/>
                </a:rPr>
                <a:t>C</a:t>
              </a:r>
              <a:endParaRPr lang="ko-KR" altLang="en-US" sz="1200" b="1" dirty="0">
                <a:solidFill>
                  <a:schemeClr val="bg1"/>
                </a:solidFill>
                <a:cs typeface="B Nazanin" panose="00000700000000000000" pitchFamily="2" charset="-78"/>
              </a:endParaRPr>
            </a:p>
          </p:txBody>
        </p:sp>
      </p:grpSp>
      <p:grpSp>
        <p:nvGrpSpPr>
          <p:cNvPr id="94" name="Group 592">
            <a:extLst>
              <a:ext uri="{FF2B5EF4-FFF2-40B4-BE49-F238E27FC236}">
                <a16:creationId xmlns:a16="http://schemas.microsoft.com/office/drawing/2014/main" id="{DE1B51DD-B690-4273-A06E-D908B782AF9A}"/>
              </a:ext>
            </a:extLst>
          </p:cNvPr>
          <p:cNvGrpSpPr/>
          <p:nvPr/>
        </p:nvGrpSpPr>
        <p:grpSpPr>
          <a:xfrm>
            <a:off x="5779977" y="3026215"/>
            <a:ext cx="376156" cy="884246"/>
            <a:chOff x="2971708" y="1572032"/>
            <a:chExt cx="376156" cy="884246"/>
          </a:xfrm>
          <a:solidFill>
            <a:schemeClr val="accent4"/>
          </a:solidFill>
        </p:grpSpPr>
        <p:sp>
          <p:nvSpPr>
            <p:cNvPr id="95" name="Oval 3">
              <a:extLst>
                <a:ext uri="{FF2B5EF4-FFF2-40B4-BE49-F238E27FC236}">
                  <a16:creationId xmlns:a16="http://schemas.microsoft.com/office/drawing/2014/main" id="{07786202-8B33-492F-9B8B-79E7F18B2A4D}"/>
                </a:ext>
              </a:extLst>
            </p:cNvPr>
            <p:cNvSpPr/>
            <p:nvPr/>
          </p:nvSpPr>
          <p:spPr>
            <a:xfrm>
              <a:off x="2971708" y="1572032"/>
              <a:ext cx="376156" cy="884246"/>
            </a:xfrm>
            <a:custGeom>
              <a:avLst/>
              <a:gdLst/>
              <a:ahLst/>
              <a:cxnLst/>
              <a:rect l="l" t="t" r="r" b="b"/>
              <a:pathLst>
                <a:path w="504056" h="1184906">
                  <a:moveTo>
                    <a:pt x="252028" y="0"/>
                  </a:moveTo>
                  <a:cubicBezTo>
                    <a:pt x="391219" y="0"/>
                    <a:pt x="504056" y="112837"/>
                    <a:pt x="504056" y="252028"/>
                  </a:cubicBezTo>
                  <a:cubicBezTo>
                    <a:pt x="504056" y="373089"/>
                    <a:pt x="418699" y="474215"/>
                    <a:pt x="304843" y="498308"/>
                  </a:cubicBezTo>
                  <a:lnTo>
                    <a:pt x="252028" y="1184906"/>
                  </a:lnTo>
                  <a:lnTo>
                    <a:pt x="199213" y="498308"/>
                  </a:lnTo>
                  <a:cubicBezTo>
                    <a:pt x="85357" y="474215"/>
                    <a:pt x="0" y="373089"/>
                    <a:pt x="0" y="252028"/>
                  </a:cubicBezTo>
                  <a:cubicBezTo>
                    <a:pt x="0" y="112837"/>
                    <a:pt x="112837" y="0"/>
                    <a:pt x="252028" y="0"/>
                  </a:cubicBezTo>
                  <a:close/>
                </a:path>
              </a:pathLst>
            </a:custGeom>
            <a:gr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solidFill>
                  <a:schemeClr val="bg1"/>
                </a:solidFill>
                <a:cs typeface="B Nazanin" panose="00000700000000000000" pitchFamily="2" charset="-78"/>
              </a:endParaRPr>
            </a:p>
          </p:txBody>
        </p:sp>
        <p:sp>
          <p:nvSpPr>
            <p:cNvPr id="96" name="TextBox 95">
              <a:extLst>
                <a:ext uri="{FF2B5EF4-FFF2-40B4-BE49-F238E27FC236}">
                  <a16:creationId xmlns:a16="http://schemas.microsoft.com/office/drawing/2014/main" id="{38CB9118-078D-418C-8FEC-865BB6F15DA3}"/>
                </a:ext>
              </a:extLst>
            </p:cNvPr>
            <p:cNvSpPr txBox="1"/>
            <p:nvPr/>
          </p:nvSpPr>
          <p:spPr>
            <a:xfrm>
              <a:off x="3025048" y="1626533"/>
              <a:ext cx="266048" cy="276999"/>
            </a:xfrm>
            <a:prstGeom prst="rect">
              <a:avLst/>
            </a:prstGeom>
            <a:grpFill/>
          </p:spPr>
          <p:txBody>
            <a:bodyPr wrap="square" rtlCol="0" anchor="ctr">
              <a:spAutoFit/>
            </a:bodyPr>
            <a:lstStyle/>
            <a:p>
              <a:pPr algn="r"/>
              <a:r>
                <a:rPr lang="en-US" altLang="ko-KR" sz="1200" b="1" dirty="0">
                  <a:solidFill>
                    <a:schemeClr val="bg1"/>
                  </a:solidFill>
                  <a:cs typeface="B Nazanin" panose="00000700000000000000" pitchFamily="2" charset="-78"/>
                </a:rPr>
                <a:t>D</a:t>
              </a:r>
              <a:endParaRPr lang="ko-KR" altLang="en-US" sz="1200" b="1" dirty="0">
                <a:solidFill>
                  <a:schemeClr val="bg1"/>
                </a:solidFill>
                <a:cs typeface="B Nazanin" panose="00000700000000000000" pitchFamily="2" charset="-78"/>
              </a:endParaRPr>
            </a:p>
          </p:txBody>
        </p:sp>
      </p:grpSp>
      <p:grpSp>
        <p:nvGrpSpPr>
          <p:cNvPr id="97" name="Group 595">
            <a:extLst>
              <a:ext uri="{FF2B5EF4-FFF2-40B4-BE49-F238E27FC236}">
                <a16:creationId xmlns:a16="http://schemas.microsoft.com/office/drawing/2014/main" id="{C0762314-BA07-4318-B950-DCF66805E5DB}"/>
              </a:ext>
            </a:extLst>
          </p:cNvPr>
          <p:cNvGrpSpPr/>
          <p:nvPr/>
        </p:nvGrpSpPr>
        <p:grpSpPr>
          <a:xfrm>
            <a:off x="7381912" y="2864142"/>
            <a:ext cx="376156" cy="884246"/>
            <a:chOff x="2971708" y="1572032"/>
            <a:chExt cx="376156" cy="884246"/>
          </a:xfrm>
          <a:solidFill>
            <a:schemeClr val="accent6"/>
          </a:solidFill>
        </p:grpSpPr>
        <p:sp>
          <p:nvSpPr>
            <p:cNvPr id="98" name="Oval 3">
              <a:extLst>
                <a:ext uri="{FF2B5EF4-FFF2-40B4-BE49-F238E27FC236}">
                  <a16:creationId xmlns:a16="http://schemas.microsoft.com/office/drawing/2014/main" id="{0384773B-2A3A-41BD-8A81-FABB9D03581C}"/>
                </a:ext>
              </a:extLst>
            </p:cNvPr>
            <p:cNvSpPr/>
            <p:nvPr/>
          </p:nvSpPr>
          <p:spPr>
            <a:xfrm>
              <a:off x="2971708" y="1572032"/>
              <a:ext cx="376156" cy="884246"/>
            </a:xfrm>
            <a:custGeom>
              <a:avLst/>
              <a:gdLst/>
              <a:ahLst/>
              <a:cxnLst/>
              <a:rect l="l" t="t" r="r" b="b"/>
              <a:pathLst>
                <a:path w="504056" h="1184906">
                  <a:moveTo>
                    <a:pt x="252028" y="0"/>
                  </a:moveTo>
                  <a:cubicBezTo>
                    <a:pt x="391219" y="0"/>
                    <a:pt x="504056" y="112837"/>
                    <a:pt x="504056" y="252028"/>
                  </a:cubicBezTo>
                  <a:cubicBezTo>
                    <a:pt x="504056" y="373089"/>
                    <a:pt x="418699" y="474215"/>
                    <a:pt x="304843" y="498308"/>
                  </a:cubicBezTo>
                  <a:lnTo>
                    <a:pt x="252028" y="1184906"/>
                  </a:lnTo>
                  <a:lnTo>
                    <a:pt x="199213" y="498308"/>
                  </a:lnTo>
                  <a:cubicBezTo>
                    <a:pt x="85357" y="474215"/>
                    <a:pt x="0" y="373089"/>
                    <a:pt x="0" y="252028"/>
                  </a:cubicBezTo>
                  <a:cubicBezTo>
                    <a:pt x="0" y="112837"/>
                    <a:pt x="112837" y="0"/>
                    <a:pt x="252028" y="0"/>
                  </a:cubicBezTo>
                  <a:close/>
                </a:path>
              </a:pathLst>
            </a:custGeom>
            <a:gr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solidFill>
                  <a:schemeClr val="bg1"/>
                </a:solidFill>
                <a:cs typeface="B Nazanin" panose="00000700000000000000" pitchFamily="2" charset="-78"/>
              </a:endParaRPr>
            </a:p>
          </p:txBody>
        </p:sp>
        <p:sp>
          <p:nvSpPr>
            <p:cNvPr id="99" name="TextBox 98">
              <a:extLst>
                <a:ext uri="{FF2B5EF4-FFF2-40B4-BE49-F238E27FC236}">
                  <a16:creationId xmlns:a16="http://schemas.microsoft.com/office/drawing/2014/main" id="{812E8212-C722-4F3A-BCB4-ABCF688842DA}"/>
                </a:ext>
              </a:extLst>
            </p:cNvPr>
            <p:cNvSpPr txBox="1"/>
            <p:nvPr/>
          </p:nvSpPr>
          <p:spPr>
            <a:xfrm>
              <a:off x="3025048" y="1626533"/>
              <a:ext cx="266048" cy="276999"/>
            </a:xfrm>
            <a:prstGeom prst="rect">
              <a:avLst/>
            </a:prstGeom>
            <a:grpFill/>
          </p:spPr>
          <p:txBody>
            <a:bodyPr wrap="square" rtlCol="0" anchor="ctr">
              <a:spAutoFit/>
            </a:bodyPr>
            <a:lstStyle/>
            <a:p>
              <a:pPr algn="l" rtl="1"/>
              <a:r>
                <a:rPr lang="en-US" altLang="ko-KR" sz="1200" b="1" dirty="0">
                  <a:solidFill>
                    <a:schemeClr val="bg1"/>
                  </a:solidFill>
                  <a:cs typeface="B Nazanin" panose="00000700000000000000" pitchFamily="2" charset="-78"/>
                </a:rPr>
                <a:t>E</a:t>
              </a:r>
              <a:endParaRPr lang="ko-KR" altLang="en-US" sz="1200" b="1" dirty="0">
                <a:solidFill>
                  <a:schemeClr val="bg1"/>
                </a:solidFill>
                <a:cs typeface="B Nazanin" panose="00000700000000000000" pitchFamily="2" charset="-78"/>
              </a:endParaRPr>
            </a:p>
          </p:txBody>
        </p:sp>
      </p:grpSp>
      <p:grpSp>
        <p:nvGrpSpPr>
          <p:cNvPr id="100" name="Group 598">
            <a:extLst>
              <a:ext uri="{FF2B5EF4-FFF2-40B4-BE49-F238E27FC236}">
                <a16:creationId xmlns:a16="http://schemas.microsoft.com/office/drawing/2014/main" id="{CAC0C5C2-DF38-4FC6-9753-000C2040DA2A}"/>
              </a:ext>
            </a:extLst>
          </p:cNvPr>
          <p:cNvGrpSpPr/>
          <p:nvPr/>
        </p:nvGrpSpPr>
        <p:grpSpPr>
          <a:xfrm>
            <a:off x="8019862" y="3931247"/>
            <a:ext cx="376156" cy="884246"/>
            <a:chOff x="2971708" y="1572032"/>
            <a:chExt cx="376156" cy="884246"/>
          </a:xfrm>
          <a:solidFill>
            <a:schemeClr val="accent1"/>
          </a:solidFill>
        </p:grpSpPr>
        <p:sp>
          <p:nvSpPr>
            <p:cNvPr id="101" name="Oval 3">
              <a:extLst>
                <a:ext uri="{FF2B5EF4-FFF2-40B4-BE49-F238E27FC236}">
                  <a16:creationId xmlns:a16="http://schemas.microsoft.com/office/drawing/2014/main" id="{842A32E9-6B7B-47BF-B2D2-D6C868FC12CB}"/>
                </a:ext>
              </a:extLst>
            </p:cNvPr>
            <p:cNvSpPr/>
            <p:nvPr/>
          </p:nvSpPr>
          <p:spPr>
            <a:xfrm>
              <a:off x="2971708" y="1572032"/>
              <a:ext cx="376156" cy="884246"/>
            </a:xfrm>
            <a:custGeom>
              <a:avLst/>
              <a:gdLst/>
              <a:ahLst/>
              <a:cxnLst/>
              <a:rect l="l" t="t" r="r" b="b"/>
              <a:pathLst>
                <a:path w="504056" h="1184906">
                  <a:moveTo>
                    <a:pt x="252028" y="0"/>
                  </a:moveTo>
                  <a:cubicBezTo>
                    <a:pt x="391219" y="0"/>
                    <a:pt x="504056" y="112837"/>
                    <a:pt x="504056" y="252028"/>
                  </a:cubicBezTo>
                  <a:cubicBezTo>
                    <a:pt x="504056" y="373089"/>
                    <a:pt x="418699" y="474215"/>
                    <a:pt x="304843" y="498308"/>
                  </a:cubicBezTo>
                  <a:lnTo>
                    <a:pt x="252028" y="1184906"/>
                  </a:lnTo>
                  <a:lnTo>
                    <a:pt x="199213" y="498308"/>
                  </a:lnTo>
                  <a:cubicBezTo>
                    <a:pt x="85357" y="474215"/>
                    <a:pt x="0" y="373089"/>
                    <a:pt x="0" y="252028"/>
                  </a:cubicBezTo>
                  <a:cubicBezTo>
                    <a:pt x="0" y="112837"/>
                    <a:pt x="112837" y="0"/>
                    <a:pt x="252028" y="0"/>
                  </a:cubicBezTo>
                  <a:close/>
                </a:path>
              </a:pathLst>
            </a:custGeom>
            <a:gr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solidFill>
                  <a:schemeClr val="bg1"/>
                </a:solidFill>
                <a:cs typeface="B Nazanin" panose="00000700000000000000" pitchFamily="2" charset="-78"/>
              </a:endParaRPr>
            </a:p>
          </p:txBody>
        </p:sp>
        <p:sp>
          <p:nvSpPr>
            <p:cNvPr id="102" name="TextBox 101">
              <a:extLst>
                <a:ext uri="{FF2B5EF4-FFF2-40B4-BE49-F238E27FC236}">
                  <a16:creationId xmlns:a16="http://schemas.microsoft.com/office/drawing/2014/main" id="{4CB51684-416E-43BB-90D6-BD6BB187D6CC}"/>
                </a:ext>
              </a:extLst>
            </p:cNvPr>
            <p:cNvSpPr txBox="1"/>
            <p:nvPr/>
          </p:nvSpPr>
          <p:spPr>
            <a:xfrm>
              <a:off x="3025048" y="1626533"/>
              <a:ext cx="266048" cy="276999"/>
            </a:xfrm>
            <a:prstGeom prst="rect">
              <a:avLst/>
            </a:prstGeom>
            <a:grpFill/>
          </p:spPr>
          <p:txBody>
            <a:bodyPr wrap="square" rtlCol="0" anchor="ctr">
              <a:spAutoFit/>
            </a:bodyPr>
            <a:lstStyle/>
            <a:p>
              <a:pPr algn="l" rtl="1"/>
              <a:r>
                <a:rPr lang="en-US" altLang="ko-KR" sz="1200" b="1" dirty="0">
                  <a:solidFill>
                    <a:schemeClr val="bg1"/>
                  </a:solidFill>
                  <a:cs typeface="B Nazanin" panose="00000700000000000000" pitchFamily="2" charset="-78"/>
                </a:rPr>
                <a:t>F</a:t>
              </a:r>
              <a:endParaRPr lang="ko-KR" altLang="en-US" sz="1200" b="1" dirty="0">
                <a:solidFill>
                  <a:schemeClr val="bg1"/>
                </a:solidFill>
                <a:cs typeface="B Nazanin" panose="00000700000000000000" pitchFamily="2" charset="-78"/>
              </a:endParaRPr>
            </a:p>
          </p:txBody>
        </p:sp>
      </p:grpSp>
      <p:grpSp>
        <p:nvGrpSpPr>
          <p:cNvPr id="103" name="Group 601">
            <a:extLst>
              <a:ext uri="{FF2B5EF4-FFF2-40B4-BE49-F238E27FC236}">
                <a16:creationId xmlns:a16="http://schemas.microsoft.com/office/drawing/2014/main" id="{1E63659E-32A7-4128-91F9-BD460E556D4E}"/>
              </a:ext>
            </a:extLst>
          </p:cNvPr>
          <p:cNvGrpSpPr/>
          <p:nvPr/>
        </p:nvGrpSpPr>
        <p:grpSpPr>
          <a:xfrm>
            <a:off x="678358" y="2769448"/>
            <a:ext cx="1811248" cy="862108"/>
            <a:chOff x="910640" y="3116780"/>
            <a:chExt cx="1527408" cy="1366443"/>
          </a:xfrm>
        </p:grpSpPr>
        <p:sp>
          <p:nvSpPr>
            <p:cNvPr id="104" name="TextBox 103">
              <a:extLst>
                <a:ext uri="{FF2B5EF4-FFF2-40B4-BE49-F238E27FC236}">
                  <a16:creationId xmlns:a16="http://schemas.microsoft.com/office/drawing/2014/main" id="{A17948DA-032D-413A-B1C4-8D307ED606AE}"/>
                </a:ext>
              </a:extLst>
            </p:cNvPr>
            <p:cNvSpPr txBox="1"/>
            <p:nvPr/>
          </p:nvSpPr>
          <p:spPr>
            <a:xfrm>
              <a:off x="910640" y="3116780"/>
              <a:ext cx="1527408" cy="487827"/>
            </a:xfrm>
            <a:prstGeom prst="rect">
              <a:avLst/>
            </a:prstGeom>
            <a:noFill/>
          </p:spPr>
          <p:txBody>
            <a:bodyPr wrap="square" rtlCol="0" anchor="ctr">
              <a:spAutoFit/>
            </a:bodyPr>
            <a:lstStyle/>
            <a:p>
              <a:pPr algn="r"/>
              <a:r>
                <a:rPr lang="en-US" altLang="ko-KR" sz="1400" b="1" dirty="0">
                  <a:solidFill>
                    <a:schemeClr val="accent2"/>
                  </a:solidFill>
                  <a:cs typeface="B Nazanin" panose="00000700000000000000" pitchFamily="2" charset="-78"/>
                </a:rPr>
                <a:t>A </a:t>
              </a:r>
              <a:r>
                <a:rPr lang="fa-IR" altLang="ko-KR" sz="1400" b="1" dirty="0">
                  <a:solidFill>
                    <a:schemeClr val="accent2"/>
                  </a:solidFill>
                  <a:cs typeface="B Nazanin" panose="00000700000000000000" pitchFamily="2" charset="-78"/>
                </a:rPr>
                <a:t>یک محتوا در اینجا</a:t>
              </a:r>
              <a:endParaRPr lang="ko-KR" altLang="en-US" sz="1400" b="1" dirty="0">
                <a:solidFill>
                  <a:schemeClr val="accent2"/>
                </a:solidFill>
                <a:cs typeface="B Nazanin" panose="00000700000000000000" pitchFamily="2" charset="-78"/>
              </a:endParaRPr>
            </a:p>
          </p:txBody>
        </p:sp>
        <p:sp>
          <p:nvSpPr>
            <p:cNvPr id="105" name="TextBox 104">
              <a:extLst>
                <a:ext uri="{FF2B5EF4-FFF2-40B4-BE49-F238E27FC236}">
                  <a16:creationId xmlns:a16="http://schemas.microsoft.com/office/drawing/2014/main" id="{8F525DAB-D11A-47F2-9BBB-A86A52FC314E}"/>
                </a:ext>
              </a:extLst>
            </p:cNvPr>
            <p:cNvSpPr txBox="1"/>
            <p:nvPr/>
          </p:nvSpPr>
          <p:spPr>
            <a:xfrm>
              <a:off x="910640" y="3531962"/>
              <a:ext cx="1527408" cy="951261"/>
            </a:xfrm>
            <a:prstGeom prst="rect">
              <a:avLst/>
            </a:prstGeom>
            <a:noFill/>
          </p:spPr>
          <p:txBody>
            <a:bodyPr wrap="square" rtlCol="0">
              <a:spAutoFit/>
            </a:bodyPr>
            <a:lstStyle/>
            <a:p>
              <a:pPr algn="r"/>
              <a:r>
                <a:rPr lang="fa-IR" altLang="ko-KR" sz="1100" dirty="0">
                  <a:solidFill>
                    <a:schemeClr val="tx1">
                      <a:lumMod val="65000"/>
                      <a:lumOff val="35000"/>
                    </a:schemeClr>
                  </a:solidFill>
                  <a:cs typeface="B Nazanin" panose="00000700000000000000" pitchFamily="2" charset="-78"/>
                </a:rPr>
                <a:t>ارائه پاورپوینت مدرنی را دریافت کنید که به زیبایی طراحی شده است</a:t>
              </a:r>
              <a:endParaRPr lang="ko-KR" altLang="en-US" sz="1100" dirty="0">
                <a:solidFill>
                  <a:schemeClr val="tx1">
                    <a:lumMod val="65000"/>
                    <a:lumOff val="35000"/>
                  </a:schemeClr>
                </a:solidFill>
                <a:cs typeface="B Nazanin" panose="00000700000000000000" pitchFamily="2" charset="-78"/>
              </a:endParaRPr>
            </a:p>
          </p:txBody>
        </p:sp>
      </p:grpSp>
      <p:grpSp>
        <p:nvGrpSpPr>
          <p:cNvPr id="106" name="Group 604">
            <a:extLst>
              <a:ext uri="{FF2B5EF4-FFF2-40B4-BE49-F238E27FC236}">
                <a16:creationId xmlns:a16="http://schemas.microsoft.com/office/drawing/2014/main" id="{0D17AB36-DD0B-4837-A0D7-AC3AA2FA1FDC}"/>
              </a:ext>
            </a:extLst>
          </p:cNvPr>
          <p:cNvGrpSpPr/>
          <p:nvPr/>
        </p:nvGrpSpPr>
        <p:grpSpPr>
          <a:xfrm>
            <a:off x="1687386" y="4006119"/>
            <a:ext cx="1811248" cy="862108"/>
            <a:chOff x="910640" y="3116780"/>
            <a:chExt cx="1527408" cy="1366443"/>
          </a:xfrm>
        </p:grpSpPr>
        <p:sp>
          <p:nvSpPr>
            <p:cNvPr id="107" name="TextBox 106">
              <a:extLst>
                <a:ext uri="{FF2B5EF4-FFF2-40B4-BE49-F238E27FC236}">
                  <a16:creationId xmlns:a16="http://schemas.microsoft.com/office/drawing/2014/main" id="{6FA302C4-82E2-4EBA-A251-F6A4B3513A43}"/>
                </a:ext>
              </a:extLst>
            </p:cNvPr>
            <p:cNvSpPr txBox="1"/>
            <p:nvPr/>
          </p:nvSpPr>
          <p:spPr>
            <a:xfrm>
              <a:off x="910640" y="3116780"/>
              <a:ext cx="1527408" cy="487827"/>
            </a:xfrm>
            <a:prstGeom prst="rect">
              <a:avLst/>
            </a:prstGeom>
            <a:noFill/>
          </p:spPr>
          <p:txBody>
            <a:bodyPr wrap="square" rtlCol="0" anchor="ctr">
              <a:spAutoFit/>
            </a:bodyPr>
            <a:lstStyle/>
            <a:p>
              <a:pPr algn="r"/>
              <a:r>
                <a:rPr lang="en-US" altLang="ko-KR" sz="1400" b="1" dirty="0">
                  <a:solidFill>
                    <a:schemeClr val="accent3"/>
                  </a:solidFill>
                  <a:cs typeface="B Nazanin" panose="00000700000000000000" pitchFamily="2" charset="-78"/>
                </a:rPr>
                <a:t>B </a:t>
              </a:r>
              <a:r>
                <a:rPr lang="fa-IR" altLang="ko-KR" sz="1400" b="1" dirty="0">
                  <a:solidFill>
                    <a:schemeClr val="accent3"/>
                  </a:solidFill>
                  <a:cs typeface="B Nazanin" panose="00000700000000000000" pitchFamily="2" charset="-78"/>
                </a:rPr>
                <a:t>محتوا در اینجا</a:t>
              </a:r>
              <a:endParaRPr lang="ko-KR" altLang="en-US" sz="1400" b="1" dirty="0">
                <a:solidFill>
                  <a:schemeClr val="accent3"/>
                </a:solidFill>
                <a:cs typeface="B Nazanin" panose="00000700000000000000" pitchFamily="2" charset="-78"/>
              </a:endParaRPr>
            </a:p>
          </p:txBody>
        </p:sp>
        <p:sp>
          <p:nvSpPr>
            <p:cNvPr id="108" name="TextBox 107">
              <a:extLst>
                <a:ext uri="{FF2B5EF4-FFF2-40B4-BE49-F238E27FC236}">
                  <a16:creationId xmlns:a16="http://schemas.microsoft.com/office/drawing/2014/main" id="{B6940EB0-04D2-43EB-B91D-84D6BE920EC0}"/>
                </a:ext>
              </a:extLst>
            </p:cNvPr>
            <p:cNvSpPr txBox="1"/>
            <p:nvPr/>
          </p:nvSpPr>
          <p:spPr>
            <a:xfrm>
              <a:off x="910640" y="3531962"/>
              <a:ext cx="1527408" cy="951261"/>
            </a:xfrm>
            <a:prstGeom prst="rect">
              <a:avLst/>
            </a:prstGeom>
            <a:noFill/>
          </p:spPr>
          <p:txBody>
            <a:bodyPr wrap="square" rtlCol="0">
              <a:spAutoFit/>
            </a:bodyPr>
            <a:lstStyle/>
            <a:p>
              <a:pPr algn="r"/>
              <a:r>
                <a:rPr lang="fa-IR" altLang="ko-KR" sz="1100" dirty="0">
                  <a:solidFill>
                    <a:schemeClr val="tx1">
                      <a:lumMod val="65000"/>
                      <a:lumOff val="35000"/>
                    </a:schemeClr>
                  </a:solidFill>
                  <a:cs typeface="B Nazanin" panose="00000700000000000000" pitchFamily="2" charset="-78"/>
                </a:rPr>
                <a:t>ارائه پاورپوینت مدرنی را دریافت کنید که به زیبایی طراحی شده است</a:t>
              </a:r>
              <a:endParaRPr lang="ko-KR" altLang="en-US" sz="1100" dirty="0">
                <a:solidFill>
                  <a:schemeClr val="tx1">
                    <a:lumMod val="65000"/>
                    <a:lumOff val="35000"/>
                  </a:schemeClr>
                </a:solidFill>
                <a:cs typeface="B Nazanin" panose="00000700000000000000" pitchFamily="2" charset="-78"/>
              </a:endParaRPr>
            </a:p>
          </p:txBody>
        </p:sp>
      </p:grpSp>
      <p:grpSp>
        <p:nvGrpSpPr>
          <p:cNvPr id="109" name="Group 607">
            <a:extLst>
              <a:ext uri="{FF2B5EF4-FFF2-40B4-BE49-F238E27FC236}">
                <a16:creationId xmlns:a16="http://schemas.microsoft.com/office/drawing/2014/main" id="{AC001C7E-F04B-4D41-AA47-34AE9AEACBFB}"/>
              </a:ext>
            </a:extLst>
          </p:cNvPr>
          <p:cNvGrpSpPr/>
          <p:nvPr/>
        </p:nvGrpSpPr>
        <p:grpSpPr>
          <a:xfrm>
            <a:off x="9706703" y="2761315"/>
            <a:ext cx="1811248" cy="862108"/>
            <a:chOff x="910640" y="3116780"/>
            <a:chExt cx="1527408" cy="1366443"/>
          </a:xfrm>
        </p:grpSpPr>
        <p:sp>
          <p:nvSpPr>
            <p:cNvPr id="110" name="TextBox 109">
              <a:extLst>
                <a:ext uri="{FF2B5EF4-FFF2-40B4-BE49-F238E27FC236}">
                  <a16:creationId xmlns:a16="http://schemas.microsoft.com/office/drawing/2014/main" id="{FA14E08E-98CB-44C6-827D-94C19F693142}"/>
                </a:ext>
              </a:extLst>
            </p:cNvPr>
            <p:cNvSpPr txBox="1"/>
            <p:nvPr/>
          </p:nvSpPr>
          <p:spPr>
            <a:xfrm>
              <a:off x="910640" y="3116780"/>
              <a:ext cx="1527408" cy="487827"/>
            </a:xfrm>
            <a:prstGeom prst="rect">
              <a:avLst/>
            </a:prstGeom>
            <a:noFill/>
          </p:spPr>
          <p:txBody>
            <a:bodyPr wrap="square" rtlCol="0" anchor="ctr">
              <a:spAutoFit/>
            </a:bodyPr>
            <a:lstStyle/>
            <a:p>
              <a:pPr algn="r" rtl="1"/>
              <a:r>
                <a:rPr lang="en-US" altLang="ko-KR" sz="1400" b="1" dirty="0">
                  <a:solidFill>
                    <a:schemeClr val="accent4"/>
                  </a:solidFill>
                  <a:cs typeface="B Nazanin" panose="00000700000000000000" pitchFamily="2" charset="-78"/>
                </a:rPr>
                <a:t>D </a:t>
              </a:r>
              <a:r>
                <a:rPr lang="fa-IR" altLang="ko-KR" sz="1400" b="1" dirty="0">
                  <a:solidFill>
                    <a:schemeClr val="accent4"/>
                  </a:solidFill>
                  <a:cs typeface="B Nazanin" panose="00000700000000000000" pitchFamily="2" charset="-78"/>
                </a:rPr>
                <a:t>محتوا در اینجا</a:t>
              </a:r>
              <a:endParaRPr lang="ko-KR" altLang="en-US" sz="1400" b="1" dirty="0">
                <a:solidFill>
                  <a:schemeClr val="accent4"/>
                </a:solidFill>
                <a:cs typeface="B Nazanin" panose="00000700000000000000" pitchFamily="2" charset="-78"/>
              </a:endParaRPr>
            </a:p>
          </p:txBody>
        </p:sp>
        <p:sp>
          <p:nvSpPr>
            <p:cNvPr id="111" name="TextBox 110">
              <a:extLst>
                <a:ext uri="{FF2B5EF4-FFF2-40B4-BE49-F238E27FC236}">
                  <a16:creationId xmlns:a16="http://schemas.microsoft.com/office/drawing/2014/main" id="{88D7B121-1AE7-4991-9B6D-F0A506EF7511}"/>
                </a:ext>
              </a:extLst>
            </p:cNvPr>
            <p:cNvSpPr txBox="1"/>
            <p:nvPr/>
          </p:nvSpPr>
          <p:spPr>
            <a:xfrm>
              <a:off x="910640" y="3531962"/>
              <a:ext cx="1527408" cy="951261"/>
            </a:xfrm>
            <a:prstGeom prst="rect">
              <a:avLst/>
            </a:prstGeom>
            <a:noFill/>
          </p:spPr>
          <p:txBody>
            <a:bodyPr wrap="square" rtlCol="0">
              <a:spAutoFit/>
            </a:bodyPr>
            <a:lstStyle/>
            <a:p>
              <a:pPr algn="r" rtl="1"/>
              <a:r>
                <a:rPr lang="fa-IR" altLang="ko-KR" sz="1100" dirty="0">
                  <a:solidFill>
                    <a:schemeClr val="tx1">
                      <a:lumMod val="65000"/>
                      <a:lumOff val="35000"/>
                    </a:schemeClr>
                  </a:solidFill>
                  <a:cs typeface="B Nazanin" panose="00000700000000000000" pitchFamily="2" charset="-78"/>
                </a:rPr>
                <a:t>ارائه پاورپوینت مدرنی را دریافت کنید که به زیبایی طراحی شده است</a:t>
              </a:r>
              <a:endParaRPr lang="ko-KR" altLang="en-US" sz="1100" dirty="0">
                <a:solidFill>
                  <a:schemeClr val="tx1">
                    <a:lumMod val="65000"/>
                    <a:lumOff val="35000"/>
                  </a:schemeClr>
                </a:solidFill>
                <a:cs typeface="B Nazanin" panose="00000700000000000000" pitchFamily="2" charset="-78"/>
              </a:endParaRPr>
            </a:p>
          </p:txBody>
        </p:sp>
      </p:grpSp>
      <p:grpSp>
        <p:nvGrpSpPr>
          <p:cNvPr id="112" name="Group 610">
            <a:extLst>
              <a:ext uri="{FF2B5EF4-FFF2-40B4-BE49-F238E27FC236}">
                <a16:creationId xmlns:a16="http://schemas.microsoft.com/office/drawing/2014/main" id="{0E325976-BEED-4C46-96AF-F2D1F60037C2}"/>
              </a:ext>
            </a:extLst>
          </p:cNvPr>
          <p:cNvGrpSpPr/>
          <p:nvPr/>
        </p:nvGrpSpPr>
        <p:grpSpPr>
          <a:xfrm>
            <a:off x="8695520" y="4002053"/>
            <a:ext cx="1811248" cy="862108"/>
            <a:chOff x="910640" y="3116780"/>
            <a:chExt cx="1527408" cy="1366443"/>
          </a:xfrm>
        </p:grpSpPr>
        <p:sp>
          <p:nvSpPr>
            <p:cNvPr id="113" name="TextBox 112">
              <a:extLst>
                <a:ext uri="{FF2B5EF4-FFF2-40B4-BE49-F238E27FC236}">
                  <a16:creationId xmlns:a16="http://schemas.microsoft.com/office/drawing/2014/main" id="{5E6F0779-7A77-4FE6-914D-03AE39368708}"/>
                </a:ext>
              </a:extLst>
            </p:cNvPr>
            <p:cNvSpPr txBox="1"/>
            <p:nvPr/>
          </p:nvSpPr>
          <p:spPr>
            <a:xfrm>
              <a:off x="910640" y="3116780"/>
              <a:ext cx="1527408" cy="487827"/>
            </a:xfrm>
            <a:prstGeom prst="rect">
              <a:avLst/>
            </a:prstGeom>
            <a:noFill/>
          </p:spPr>
          <p:txBody>
            <a:bodyPr wrap="square" rtlCol="0" anchor="ctr">
              <a:spAutoFit/>
            </a:bodyPr>
            <a:lstStyle/>
            <a:p>
              <a:pPr algn="r" rtl="1"/>
              <a:r>
                <a:rPr lang="en-US" altLang="ko-KR" sz="1400" b="1" dirty="0">
                  <a:solidFill>
                    <a:schemeClr val="accent6"/>
                  </a:solidFill>
                  <a:cs typeface="B Nazanin" panose="00000700000000000000" pitchFamily="2" charset="-78"/>
                </a:rPr>
                <a:t>E </a:t>
              </a:r>
              <a:r>
                <a:rPr lang="fa-IR" altLang="ko-KR" sz="1400" b="1" dirty="0">
                  <a:solidFill>
                    <a:schemeClr val="accent6"/>
                  </a:solidFill>
                  <a:cs typeface="B Nazanin" panose="00000700000000000000" pitchFamily="2" charset="-78"/>
                </a:rPr>
                <a:t>محتوا در اینجا</a:t>
              </a:r>
              <a:endParaRPr lang="ko-KR" altLang="en-US" sz="1400" b="1" dirty="0">
                <a:solidFill>
                  <a:schemeClr val="accent6"/>
                </a:solidFill>
                <a:cs typeface="B Nazanin" panose="00000700000000000000" pitchFamily="2" charset="-78"/>
              </a:endParaRPr>
            </a:p>
          </p:txBody>
        </p:sp>
        <p:sp>
          <p:nvSpPr>
            <p:cNvPr id="114" name="TextBox 113">
              <a:extLst>
                <a:ext uri="{FF2B5EF4-FFF2-40B4-BE49-F238E27FC236}">
                  <a16:creationId xmlns:a16="http://schemas.microsoft.com/office/drawing/2014/main" id="{2E816ABC-17E8-4036-8910-67F4978A4228}"/>
                </a:ext>
              </a:extLst>
            </p:cNvPr>
            <p:cNvSpPr txBox="1"/>
            <p:nvPr/>
          </p:nvSpPr>
          <p:spPr>
            <a:xfrm>
              <a:off x="910640" y="3531962"/>
              <a:ext cx="1527408" cy="951261"/>
            </a:xfrm>
            <a:prstGeom prst="rect">
              <a:avLst/>
            </a:prstGeom>
            <a:noFill/>
          </p:spPr>
          <p:txBody>
            <a:bodyPr wrap="square" rtlCol="0">
              <a:spAutoFit/>
            </a:bodyPr>
            <a:lstStyle/>
            <a:p>
              <a:pPr algn="r" rtl="1"/>
              <a:r>
                <a:rPr lang="fa-IR" altLang="ko-KR" sz="1100" dirty="0">
                  <a:solidFill>
                    <a:schemeClr val="tx1">
                      <a:lumMod val="65000"/>
                      <a:lumOff val="35000"/>
                    </a:schemeClr>
                  </a:solidFill>
                  <a:cs typeface="B Nazanin" panose="00000700000000000000" pitchFamily="2" charset="-78"/>
                </a:rPr>
                <a:t>ارائه پاورپوینت مدرنی را دریافت کنید که به زیبایی طراحی شده است</a:t>
              </a:r>
              <a:endParaRPr lang="ko-KR" altLang="en-US" sz="1100" dirty="0">
                <a:solidFill>
                  <a:schemeClr val="tx1">
                    <a:lumMod val="65000"/>
                    <a:lumOff val="35000"/>
                  </a:schemeClr>
                </a:solidFill>
                <a:cs typeface="B Nazanin" panose="00000700000000000000" pitchFamily="2" charset="-78"/>
              </a:endParaRPr>
            </a:p>
          </p:txBody>
        </p:sp>
      </p:grpSp>
      <p:grpSp>
        <p:nvGrpSpPr>
          <p:cNvPr id="115" name="Group 613">
            <a:extLst>
              <a:ext uri="{FF2B5EF4-FFF2-40B4-BE49-F238E27FC236}">
                <a16:creationId xmlns:a16="http://schemas.microsoft.com/office/drawing/2014/main" id="{D6FFAACA-1A50-44B5-8437-A2694C0945B9}"/>
              </a:ext>
            </a:extLst>
          </p:cNvPr>
          <p:cNvGrpSpPr/>
          <p:nvPr/>
        </p:nvGrpSpPr>
        <p:grpSpPr>
          <a:xfrm>
            <a:off x="2696414" y="5242791"/>
            <a:ext cx="1811248" cy="862108"/>
            <a:chOff x="910640" y="3116780"/>
            <a:chExt cx="1527408" cy="1366443"/>
          </a:xfrm>
        </p:grpSpPr>
        <p:sp>
          <p:nvSpPr>
            <p:cNvPr id="116" name="TextBox 115">
              <a:extLst>
                <a:ext uri="{FF2B5EF4-FFF2-40B4-BE49-F238E27FC236}">
                  <a16:creationId xmlns:a16="http://schemas.microsoft.com/office/drawing/2014/main" id="{8ADD22B1-CBCE-4E48-B47E-D3B10560D1EC}"/>
                </a:ext>
              </a:extLst>
            </p:cNvPr>
            <p:cNvSpPr txBox="1"/>
            <p:nvPr/>
          </p:nvSpPr>
          <p:spPr>
            <a:xfrm>
              <a:off x="910640" y="3116780"/>
              <a:ext cx="1527408" cy="487827"/>
            </a:xfrm>
            <a:prstGeom prst="rect">
              <a:avLst/>
            </a:prstGeom>
            <a:noFill/>
          </p:spPr>
          <p:txBody>
            <a:bodyPr wrap="square" rtlCol="0" anchor="ctr">
              <a:spAutoFit/>
            </a:bodyPr>
            <a:lstStyle/>
            <a:p>
              <a:pPr algn="r"/>
              <a:r>
                <a:rPr lang="en-US" altLang="ko-KR" sz="1400" b="1" dirty="0">
                  <a:solidFill>
                    <a:schemeClr val="accent5"/>
                  </a:solidFill>
                  <a:cs typeface="B Nazanin" panose="00000700000000000000" pitchFamily="2" charset="-78"/>
                </a:rPr>
                <a:t>C </a:t>
              </a:r>
              <a:r>
                <a:rPr lang="fa-IR" altLang="ko-KR" sz="1400" b="1" dirty="0">
                  <a:solidFill>
                    <a:schemeClr val="accent5"/>
                  </a:solidFill>
                  <a:cs typeface="B Nazanin" panose="00000700000000000000" pitchFamily="2" charset="-78"/>
                </a:rPr>
                <a:t>محتوا در اینجا</a:t>
              </a:r>
              <a:endParaRPr lang="ko-KR" altLang="en-US" sz="1400" b="1" dirty="0">
                <a:solidFill>
                  <a:schemeClr val="accent5"/>
                </a:solidFill>
                <a:cs typeface="B Nazanin" panose="00000700000000000000" pitchFamily="2" charset="-78"/>
              </a:endParaRPr>
            </a:p>
          </p:txBody>
        </p:sp>
        <p:sp>
          <p:nvSpPr>
            <p:cNvPr id="117" name="TextBox 116">
              <a:extLst>
                <a:ext uri="{FF2B5EF4-FFF2-40B4-BE49-F238E27FC236}">
                  <a16:creationId xmlns:a16="http://schemas.microsoft.com/office/drawing/2014/main" id="{CEC23CAB-37EF-46A6-9A06-B32399A9FE0A}"/>
                </a:ext>
              </a:extLst>
            </p:cNvPr>
            <p:cNvSpPr txBox="1"/>
            <p:nvPr/>
          </p:nvSpPr>
          <p:spPr>
            <a:xfrm>
              <a:off x="910640" y="3531962"/>
              <a:ext cx="1527408" cy="951261"/>
            </a:xfrm>
            <a:prstGeom prst="rect">
              <a:avLst/>
            </a:prstGeom>
            <a:noFill/>
          </p:spPr>
          <p:txBody>
            <a:bodyPr wrap="square" rtlCol="0">
              <a:spAutoFit/>
            </a:bodyPr>
            <a:lstStyle/>
            <a:p>
              <a:pPr algn="r"/>
              <a:r>
                <a:rPr lang="fa-IR" altLang="ko-KR" sz="1100" dirty="0">
                  <a:solidFill>
                    <a:schemeClr val="tx1">
                      <a:lumMod val="65000"/>
                      <a:lumOff val="35000"/>
                    </a:schemeClr>
                  </a:solidFill>
                  <a:cs typeface="B Nazanin" panose="00000700000000000000" pitchFamily="2" charset="-78"/>
                </a:rPr>
                <a:t>ارائه پاورپوینت مدرنی را دریافت کنید که به زیبایی طراحی شده است</a:t>
              </a:r>
              <a:endParaRPr lang="ko-KR" altLang="en-US" sz="1100" dirty="0">
                <a:solidFill>
                  <a:schemeClr val="tx1">
                    <a:lumMod val="65000"/>
                    <a:lumOff val="35000"/>
                  </a:schemeClr>
                </a:solidFill>
                <a:cs typeface="B Nazanin" panose="00000700000000000000" pitchFamily="2" charset="-78"/>
              </a:endParaRPr>
            </a:p>
          </p:txBody>
        </p:sp>
      </p:grpSp>
      <p:grpSp>
        <p:nvGrpSpPr>
          <p:cNvPr id="118" name="Group 616">
            <a:extLst>
              <a:ext uri="{FF2B5EF4-FFF2-40B4-BE49-F238E27FC236}">
                <a16:creationId xmlns:a16="http://schemas.microsoft.com/office/drawing/2014/main" id="{891111F8-E372-45C8-BBD8-9639D8725E47}"/>
              </a:ext>
            </a:extLst>
          </p:cNvPr>
          <p:cNvGrpSpPr/>
          <p:nvPr/>
        </p:nvGrpSpPr>
        <p:grpSpPr>
          <a:xfrm>
            <a:off x="7684338" y="5242791"/>
            <a:ext cx="1811248" cy="862108"/>
            <a:chOff x="910640" y="3116780"/>
            <a:chExt cx="1527408" cy="1366443"/>
          </a:xfrm>
        </p:grpSpPr>
        <p:sp>
          <p:nvSpPr>
            <p:cNvPr id="119" name="TextBox 118">
              <a:extLst>
                <a:ext uri="{FF2B5EF4-FFF2-40B4-BE49-F238E27FC236}">
                  <a16:creationId xmlns:a16="http://schemas.microsoft.com/office/drawing/2014/main" id="{5CBAAB40-76AF-4CB6-9654-63EE9AC85C24}"/>
                </a:ext>
              </a:extLst>
            </p:cNvPr>
            <p:cNvSpPr txBox="1"/>
            <p:nvPr/>
          </p:nvSpPr>
          <p:spPr>
            <a:xfrm>
              <a:off x="910640" y="3116780"/>
              <a:ext cx="1527408" cy="487827"/>
            </a:xfrm>
            <a:prstGeom prst="rect">
              <a:avLst/>
            </a:prstGeom>
            <a:noFill/>
          </p:spPr>
          <p:txBody>
            <a:bodyPr wrap="square" rtlCol="0" anchor="ctr">
              <a:spAutoFit/>
            </a:bodyPr>
            <a:lstStyle/>
            <a:p>
              <a:pPr algn="r" rtl="1"/>
              <a:r>
                <a:rPr lang="en-US" altLang="ko-KR" sz="1400" b="1" dirty="0">
                  <a:solidFill>
                    <a:schemeClr val="accent1"/>
                  </a:solidFill>
                  <a:cs typeface="B Nazanin" panose="00000700000000000000" pitchFamily="2" charset="-78"/>
                </a:rPr>
                <a:t>F </a:t>
              </a:r>
              <a:r>
                <a:rPr lang="fa-IR" altLang="ko-KR" sz="1400" b="1" dirty="0">
                  <a:solidFill>
                    <a:schemeClr val="accent1"/>
                  </a:solidFill>
                  <a:cs typeface="B Nazanin" panose="00000700000000000000" pitchFamily="2" charset="-78"/>
                </a:rPr>
                <a:t>محتوا در اینجا</a:t>
              </a:r>
              <a:endParaRPr lang="ko-KR" altLang="en-US" sz="1400" b="1" dirty="0">
                <a:solidFill>
                  <a:schemeClr val="accent1"/>
                </a:solidFill>
                <a:cs typeface="B Nazanin" panose="00000700000000000000" pitchFamily="2" charset="-78"/>
              </a:endParaRPr>
            </a:p>
          </p:txBody>
        </p:sp>
        <p:sp>
          <p:nvSpPr>
            <p:cNvPr id="120" name="TextBox 119">
              <a:extLst>
                <a:ext uri="{FF2B5EF4-FFF2-40B4-BE49-F238E27FC236}">
                  <a16:creationId xmlns:a16="http://schemas.microsoft.com/office/drawing/2014/main" id="{F0B9E592-EE6A-4ABC-A07D-D16502D0AED8}"/>
                </a:ext>
              </a:extLst>
            </p:cNvPr>
            <p:cNvSpPr txBox="1"/>
            <p:nvPr/>
          </p:nvSpPr>
          <p:spPr>
            <a:xfrm>
              <a:off x="910640" y="3531962"/>
              <a:ext cx="1527408" cy="951261"/>
            </a:xfrm>
            <a:prstGeom prst="rect">
              <a:avLst/>
            </a:prstGeom>
            <a:noFill/>
          </p:spPr>
          <p:txBody>
            <a:bodyPr wrap="square" rtlCol="0">
              <a:spAutoFit/>
            </a:bodyPr>
            <a:lstStyle/>
            <a:p>
              <a:pPr algn="r" rtl="1"/>
              <a:r>
                <a:rPr lang="fa-IR" altLang="ko-KR" sz="1100" dirty="0">
                  <a:solidFill>
                    <a:schemeClr val="tx1">
                      <a:lumMod val="65000"/>
                      <a:lumOff val="35000"/>
                    </a:schemeClr>
                  </a:solidFill>
                  <a:cs typeface="B Nazanin" panose="00000700000000000000" pitchFamily="2" charset="-78"/>
                </a:rPr>
                <a:t>ارائه پاورپوینت مدرنی را دریافت کنید که به زیبایی طراحی شده است</a:t>
              </a:r>
              <a:endParaRPr lang="ko-KR" altLang="en-US" sz="1100" dirty="0">
                <a:solidFill>
                  <a:schemeClr val="tx1">
                    <a:lumMod val="65000"/>
                    <a:lumOff val="35000"/>
                  </a:schemeClr>
                </a:solidFill>
                <a:cs typeface="B Nazanin" panose="00000700000000000000" pitchFamily="2" charset="-78"/>
              </a:endParaRPr>
            </a:p>
          </p:txBody>
        </p:sp>
      </p:grpSp>
    </p:spTree>
    <p:extLst>
      <p:ext uri="{BB962C8B-B14F-4D97-AF65-F5344CB8AC3E}">
        <p14:creationId xmlns:p14="http://schemas.microsoft.com/office/powerpoint/2010/main" val="156035336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Shape 3">
            <a:extLst>
              <a:ext uri="{FF2B5EF4-FFF2-40B4-BE49-F238E27FC236}">
                <a16:creationId xmlns:a16="http://schemas.microsoft.com/office/drawing/2014/main" id="{2B8C4D0A-C698-45BB-800D-1ACFA4967A5B}"/>
              </a:ext>
            </a:extLst>
          </p:cNvPr>
          <p:cNvSpPr/>
          <p:nvPr/>
        </p:nvSpPr>
        <p:spPr>
          <a:xfrm>
            <a:off x="5841497" y="3034700"/>
            <a:ext cx="5947278" cy="3374253"/>
          </a:xfrm>
          <a:custGeom>
            <a:avLst/>
            <a:gdLst>
              <a:gd name="connsiteX0" fmla="*/ 11845474 w 11845539"/>
              <a:gd name="connsiteY0" fmla="*/ 4808480 h 6720697"/>
              <a:gd name="connsiteX1" fmla="*/ 11412966 w 11845539"/>
              <a:gd name="connsiteY1" fmla="*/ 3555624 h 6720697"/>
              <a:gd name="connsiteX2" fmla="*/ 11052612 w 11845539"/>
              <a:gd name="connsiteY2" fmla="*/ 3227842 h 6720697"/>
              <a:gd name="connsiteX3" fmla="*/ 10983482 w 11845539"/>
              <a:gd name="connsiteY3" fmla="*/ 2860891 h 6720697"/>
              <a:gd name="connsiteX4" fmla="*/ 11253267 w 11845539"/>
              <a:gd name="connsiteY4" fmla="*/ 2254322 h 6720697"/>
              <a:gd name="connsiteX5" fmla="*/ 11399978 w 11845539"/>
              <a:gd name="connsiteY5" fmla="*/ 1813018 h 6720697"/>
              <a:gd name="connsiteX6" fmla="*/ 11199805 w 11845539"/>
              <a:gd name="connsiteY6" fmla="*/ 976590 h 6720697"/>
              <a:gd name="connsiteX7" fmla="*/ 10262087 w 11845539"/>
              <a:gd name="connsiteY7" fmla="*/ 359370 h 6720697"/>
              <a:gd name="connsiteX8" fmla="*/ 8739652 w 11845539"/>
              <a:gd name="connsiteY8" fmla="*/ 2314 h 6720697"/>
              <a:gd name="connsiteX9" fmla="*/ 8738209 w 11845539"/>
              <a:gd name="connsiteY9" fmla="*/ 2314 h 6720697"/>
              <a:gd name="connsiteX10" fmla="*/ 7897039 w 11845539"/>
              <a:gd name="connsiteY10" fmla="*/ 27258 h 6720697"/>
              <a:gd name="connsiteX11" fmla="*/ 6377834 w 11845539"/>
              <a:gd name="connsiteY11" fmla="*/ 382390 h 6720697"/>
              <a:gd name="connsiteX12" fmla="*/ 5338208 w 11845539"/>
              <a:gd name="connsiteY12" fmla="*/ 777515 h 6720697"/>
              <a:gd name="connsiteX13" fmla="*/ 2418679 w 11845539"/>
              <a:gd name="connsiteY13" fmla="*/ 994388 h 6720697"/>
              <a:gd name="connsiteX14" fmla="*/ 1879522 w 11845539"/>
              <a:gd name="connsiteY14" fmla="*/ 962846 h 6720697"/>
              <a:gd name="connsiteX15" fmla="*/ 1336998 w 11845539"/>
              <a:gd name="connsiteY15" fmla="*/ 929793 h 6720697"/>
              <a:gd name="connsiteX16" fmla="*/ 229753 w 11845539"/>
              <a:gd name="connsiteY16" fmla="*/ 1615937 h 6720697"/>
              <a:gd name="connsiteX17" fmla="*/ 202541 w 11845539"/>
              <a:gd name="connsiteY17" fmla="*/ 3924705 h 6720697"/>
              <a:gd name="connsiteX18" fmla="*/ 495690 w 11845539"/>
              <a:gd name="connsiteY18" fmla="*/ 4626242 h 6720697"/>
              <a:gd name="connsiteX19" fmla="*/ 1447770 w 11845539"/>
              <a:gd name="connsiteY19" fmla="*/ 5741113 h 6720697"/>
              <a:gd name="connsiteX20" fmla="*/ 3634978 w 11845539"/>
              <a:gd name="connsiteY20" fmla="*/ 6356066 h 6720697"/>
              <a:gd name="connsiteX21" fmla="*/ 3641780 w 11845539"/>
              <a:gd name="connsiteY21" fmla="*/ 6355310 h 6720697"/>
              <a:gd name="connsiteX22" fmla="*/ 6362098 w 11845539"/>
              <a:gd name="connsiteY22" fmla="*/ 6419286 h 6720697"/>
              <a:gd name="connsiteX23" fmla="*/ 7762147 w 11845539"/>
              <a:gd name="connsiteY23" fmla="*/ 6644267 h 6720697"/>
              <a:gd name="connsiteX24" fmla="*/ 10242571 w 11845539"/>
              <a:gd name="connsiteY24" fmla="*/ 6623445 h 6720697"/>
              <a:gd name="connsiteX25" fmla="*/ 10965685 w 11845539"/>
              <a:gd name="connsiteY25" fmla="*/ 6400182 h 6720697"/>
              <a:gd name="connsiteX26" fmla="*/ 11845474 w 11845539"/>
              <a:gd name="connsiteY26" fmla="*/ 4808480 h 6720697"/>
              <a:gd name="connsiteX27" fmla="*/ 8836131 w 11845539"/>
              <a:gd name="connsiteY27" fmla="*/ 6627774 h 6720697"/>
              <a:gd name="connsiteX28" fmla="*/ 8817647 w 11845539"/>
              <a:gd name="connsiteY28" fmla="*/ 6621452 h 6720697"/>
              <a:gd name="connsiteX29" fmla="*/ 8900039 w 11845539"/>
              <a:gd name="connsiteY29" fmla="*/ 6630798 h 6720697"/>
              <a:gd name="connsiteX30" fmla="*/ 8836131 w 11845539"/>
              <a:gd name="connsiteY30" fmla="*/ 6627774 h 6720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845539" h="6720697">
                <a:moveTo>
                  <a:pt x="11845474" y="4808480"/>
                </a:moveTo>
                <a:cubicBezTo>
                  <a:pt x="11849048" y="4357969"/>
                  <a:pt x="11706046" y="3904846"/>
                  <a:pt x="11412966" y="3555624"/>
                </a:cubicBezTo>
                <a:cubicBezTo>
                  <a:pt x="11305286" y="3427260"/>
                  <a:pt x="11179258" y="3334766"/>
                  <a:pt x="11052612" y="3227842"/>
                </a:cubicBezTo>
                <a:cubicBezTo>
                  <a:pt x="10945276" y="3137203"/>
                  <a:pt x="10945482" y="2986712"/>
                  <a:pt x="10983482" y="2860891"/>
                </a:cubicBezTo>
                <a:cubicBezTo>
                  <a:pt x="11047802" y="2648073"/>
                  <a:pt x="11166614" y="2457657"/>
                  <a:pt x="11253267" y="2254322"/>
                </a:cubicBezTo>
                <a:cubicBezTo>
                  <a:pt x="11312914" y="2114344"/>
                  <a:pt x="11374897" y="1963647"/>
                  <a:pt x="11399978" y="1813018"/>
                </a:cubicBezTo>
                <a:cubicBezTo>
                  <a:pt x="11451380" y="1517533"/>
                  <a:pt x="11401216" y="1209611"/>
                  <a:pt x="11199805" y="976590"/>
                </a:cubicBezTo>
                <a:cubicBezTo>
                  <a:pt x="10946375" y="683372"/>
                  <a:pt x="10608079" y="515633"/>
                  <a:pt x="10262087" y="359370"/>
                </a:cubicBezTo>
                <a:cubicBezTo>
                  <a:pt x="9794190" y="148064"/>
                  <a:pt x="9254689" y="10629"/>
                  <a:pt x="8739652" y="2314"/>
                </a:cubicBezTo>
                <a:cubicBezTo>
                  <a:pt x="8739171" y="2314"/>
                  <a:pt x="8738690" y="2314"/>
                  <a:pt x="8738209" y="2314"/>
                </a:cubicBezTo>
                <a:cubicBezTo>
                  <a:pt x="8457636" y="-2015"/>
                  <a:pt x="8177337" y="-3390"/>
                  <a:pt x="7897039" y="27258"/>
                </a:cubicBezTo>
                <a:cubicBezTo>
                  <a:pt x="7661819" y="52959"/>
                  <a:pt x="7303321" y="54814"/>
                  <a:pt x="6377834" y="382390"/>
                </a:cubicBezTo>
                <a:cubicBezTo>
                  <a:pt x="6028337" y="506150"/>
                  <a:pt x="5686743" y="652518"/>
                  <a:pt x="5338208" y="777515"/>
                </a:cubicBezTo>
                <a:cubicBezTo>
                  <a:pt x="4407155" y="1111413"/>
                  <a:pt x="3390275" y="1044414"/>
                  <a:pt x="2418679" y="994388"/>
                </a:cubicBezTo>
                <a:cubicBezTo>
                  <a:pt x="2238914" y="985111"/>
                  <a:pt x="2059149" y="974460"/>
                  <a:pt x="1879522" y="962846"/>
                </a:cubicBezTo>
                <a:cubicBezTo>
                  <a:pt x="1698795" y="951164"/>
                  <a:pt x="1518274" y="929656"/>
                  <a:pt x="1336998" y="929793"/>
                </a:cubicBezTo>
                <a:cubicBezTo>
                  <a:pt x="868276" y="930205"/>
                  <a:pt x="455903" y="1217101"/>
                  <a:pt x="229753" y="1615937"/>
                </a:cubicBezTo>
                <a:cubicBezTo>
                  <a:pt x="-144825" y="2276517"/>
                  <a:pt x="7384" y="3230384"/>
                  <a:pt x="202541" y="3924705"/>
                </a:cubicBezTo>
                <a:cubicBezTo>
                  <a:pt x="271121" y="4168583"/>
                  <a:pt x="370762" y="4405865"/>
                  <a:pt x="495690" y="4626242"/>
                </a:cubicBezTo>
                <a:cubicBezTo>
                  <a:pt x="739224" y="5056207"/>
                  <a:pt x="1054088" y="5440199"/>
                  <a:pt x="1447770" y="5741113"/>
                </a:cubicBezTo>
                <a:cubicBezTo>
                  <a:pt x="2086017" y="6229076"/>
                  <a:pt x="2843971" y="6404099"/>
                  <a:pt x="3634978" y="6356066"/>
                </a:cubicBezTo>
                <a:cubicBezTo>
                  <a:pt x="3637245" y="6355928"/>
                  <a:pt x="3639513" y="6355653"/>
                  <a:pt x="3641780" y="6355310"/>
                </a:cubicBezTo>
                <a:cubicBezTo>
                  <a:pt x="4538680" y="6224747"/>
                  <a:pt x="5467809" y="6298549"/>
                  <a:pt x="6362098" y="6419286"/>
                </a:cubicBezTo>
                <a:cubicBezTo>
                  <a:pt x="6829170" y="6482368"/>
                  <a:pt x="7291433" y="6590529"/>
                  <a:pt x="7762147" y="6644267"/>
                </a:cubicBezTo>
                <a:cubicBezTo>
                  <a:pt x="8589092" y="6738615"/>
                  <a:pt x="9419336" y="6760674"/>
                  <a:pt x="10242571" y="6623445"/>
                </a:cubicBezTo>
                <a:cubicBezTo>
                  <a:pt x="10490916" y="6581253"/>
                  <a:pt x="10744277" y="6525179"/>
                  <a:pt x="10965685" y="6400182"/>
                </a:cubicBezTo>
                <a:cubicBezTo>
                  <a:pt x="11544011" y="6073705"/>
                  <a:pt x="11840458" y="5443704"/>
                  <a:pt x="11845474" y="4808480"/>
                </a:cubicBezTo>
                <a:close/>
                <a:moveTo>
                  <a:pt x="8836131" y="6627774"/>
                </a:moveTo>
                <a:cubicBezTo>
                  <a:pt x="8829878" y="6625850"/>
                  <a:pt x="8823762" y="6623720"/>
                  <a:pt x="8817647" y="6621452"/>
                </a:cubicBezTo>
                <a:lnTo>
                  <a:pt x="8900039" y="6630798"/>
                </a:lnTo>
                <a:cubicBezTo>
                  <a:pt x="8883821" y="6636501"/>
                  <a:pt x="8862382" y="6635814"/>
                  <a:pt x="8836131" y="6627774"/>
                </a:cubicBezTo>
                <a:close/>
              </a:path>
            </a:pathLst>
          </a:custGeom>
          <a:solidFill>
            <a:schemeClr val="accent5">
              <a:lumMod val="20000"/>
              <a:lumOff val="80000"/>
            </a:schemeClr>
          </a:solidFill>
          <a:ln w="6868" cap="flat">
            <a:noFill/>
            <a:prstDash val="solid"/>
            <a:miter/>
          </a:ln>
        </p:spPr>
        <p:txBody>
          <a:bodyPr rtlCol="0" anchor="ctr"/>
          <a:lstStyle/>
          <a:p>
            <a:pPr algn="r" rtl="1"/>
            <a:endParaRPr lang="en-US">
              <a:cs typeface="B Nazanin" panose="00000700000000000000" pitchFamily="2" charset="-78"/>
            </a:endParaRPr>
          </a:p>
        </p:txBody>
      </p:sp>
      <p:sp>
        <p:nvSpPr>
          <p:cNvPr id="91" name="Freeform: Shape 4">
            <a:extLst>
              <a:ext uri="{FF2B5EF4-FFF2-40B4-BE49-F238E27FC236}">
                <a16:creationId xmlns:a16="http://schemas.microsoft.com/office/drawing/2014/main" id="{B7F180C2-F33F-4E7A-9F6E-2953B24D2FB8}"/>
              </a:ext>
            </a:extLst>
          </p:cNvPr>
          <p:cNvSpPr/>
          <p:nvPr/>
        </p:nvSpPr>
        <p:spPr>
          <a:xfrm>
            <a:off x="6374359" y="2316875"/>
            <a:ext cx="2229551" cy="3495048"/>
          </a:xfrm>
          <a:prstGeom prst="roundRect">
            <a:avLst>
              <a:gd name="adj" fmla="val 8607"/>
            </a:avLst>
          </a:prstGeom>
          <a:solidFill>
            <a:schemeClr val="accent4">
              <a:lumMod val="50000"/>
            </a:schemeClr>
          </a:solidFill>
          <a:ln w="6868" cap="flat">
            <a:noFill/>
            <a:prstDash val="solid"/>
            <a:miter/>
          </a:ln>
          <a:scene3d>
            <a:camera prst="orthographicFront">
              <a:rot lat="20095645" lon="2673414" rev="57442"/>
            </a:camera>
            <a:lightRig rig="threePt" dir="t"/>
          </a:scene3d>
        </p:spPr>
        <p:txBody>
          <a:bodyPr rtlCol="0" anchor="ctr"/>
          <a:lstStyle/>
          <a:p>
            <a:pPr algn="r" rtl="1"/>
            <a:endParaRPr lang="en-US">
              <a:cs typeface="B Nazanin" panose="00000700000000000000" pitchFamily="2" charset="-78"/>
            </a:endParaRPr>
          </a:p>
        </p:txBody>
      </p:sp>
      <p:grpSp>
        <p:nvGrpSpPr>
          <p:cNvPr id="90" name="그룹 89">
            <a:extLst>
              <a:ext uri="{FF2B5EF4-FFF2-40B4-BE49-F238E27FC236}">
                <a16:creationId xmlns:a16="http://schemas.microsoft.com/office/drawing/2014/main" id="{68ECC321-D020-45D1-A343-8F2AAE09D122}"/>
              </a:ext>
            </a:extLst>
          </p:cNvPr>
          <p:cNvGrpSpPr/>
          <p:nvPr/>
        </p:nvGrpSpPr>
        <p:grpSpPr>
          <a:xfrm>
            <a:off x="6444213" y="2338761"/>
            <a:ext cx="2229551" cy="3495048"/>
            <a:chOff x="5696909" y="2085316"/>
            <a:chExt cx="2229551" cy="3495048"/>
          </a:xfrm>
          <a:scene3d>
            <a:camera prst="orthographicFront">
              <a:rot lat="20095645" lon="2673414" rev="57442"/>
            </a:camera>
            <a:lightRig rig="threePt" dir="t"/>
          </a:scene3d>
        </p:grpSpPr>
        <p:sp>
          <p:nvSpPr>
            <p:cNvPr id="4" name="Freeform: Shape 4">
              <a:extLst>
                <a:ext uri="{FF2B5EF4-FFF2-40B4-BE49-F238E27FC236}">
                  <a16:creationId xmlns:a16="http://schemas.microsoft.com/office/drawing/2014/main" id="{2EF62F9B-3121-475F-A924-ACC3DE73266D}"/>
                </a:ext>
              </a:extLst>
            </p:cNvPr>
            <p:cNvSpPr/>
            <p:nvPr/>
          </p:nvSpPr>
          <p:spPr>
            <a:xfrm>
              <a:off x="5696909" y="2085316"/>
              <a:ext cx="2229551" cy="3495048"/>
            </a:xfrm>
            <a:prstGeom prst="roundRect">
              <a:avLst>
                <a:gd name="adj" fmla="val 8607"/>
              </a:avLst>
            </a:prstGeom>
            <a:solidFill>
              <a:srgbClr val="2F6781"/>
            </a:solidFill>
            <a:ln w="6868" cap="flat">
              <a:noFill/>
              <a:prstDash val="solid"/>
              <a:miter/>
            </a:ln>
          </p:spPr>
          <p:txBody>
            <a:bodyPr rtlCol="0" anchor="ctr"/>
            <a:lstStyle/>
            <a:p>
              <a:pPr algn="r" rtl="1"/>
              <a:endParaRPr lang="en-US">
                <a:cs typeface="B Nazanin" panose="00000700000000000000" pitchFamily="2" charset="-78"/>
              </a:endParaRPr>
            </a:p>
          </p:txBody>
        </p:sp>
        <p:grpSp>
          <p:nvGrpSpPr>
            <p:cNvPr id="23" name="Group 87">
              <a:extLst>
                <a:ext uri="{FF2B5EF4-FFF2-40B4-BE49-F238E27FC236}">
                  <a16:creationId xmlns:a16="http://schemas.microsoft.com/office/drawing/2014/main" id="{62228E88-F351-47F7-8CFA-9817C35DB79A}"/>
                </a:ext>
              </a:extLst>
            </p:cNvPr>
            <p:cNvGrpSpPr/>
            <p:nvPr/>
          </p:nvGrpSpPr>
          <p:grpSpPr>
            <a:xfrm>
              <a:off x="5763776" y="2136785"/>
              <a:ext cx="2097973" cy="3376817"/>
              <a:chOff x="4493878" y="512172"/>
              <a:chExt cx="2267105" cy="3649033"/>
            </a:xfrm>
          </p:grpSpPr>
          <p:sp>
            <p:nvSpPr>
              <p:cNvPr id="24" name="Graphic 207">
                <a:extLst>
                  <a:ext uri="{FF2B5EF4-FFF2-40B4-BE49-F238E27FC236}">
                    <a16:creationId xmlns:a16="http://schemas.microsoft.com/office/drawing/2014/main" id="{90C25CBA-8932-41B1-871B-0D03AED1B2C0}"/>
                  </a:ext>
                </a:extLst>
              </p:cNvPr>
              <p:cNvSpPr/>
              <p:nvPr/>
            </p:nvSpPr>
            <p:spPr>
              <a:xfrm>
                <a:off x="4493878" y="512172"/>
                <a:ext cx="2267105" cy="3649033"/>
              </a:xfrm>
              <a:prstGeom prst="roundRect">
                <a:avLst>
                  <a:gd name="adj" fmla="val 5771"/>
                </a:avLst>
              </a:prstGeom>
              <a:solidFill>
                <a:srgbClr val="FFFFFF"/>
              </a:solidFill>
              <a:ln w="6486" cap="flat">
                <a:noFill/>
                <a:prstDash val="solid"/>
                <a:miter/>
              </a:ln>
            </p:spPr>
            <p:txBody>
              <a:bodyPr rtlCol="0" anchor="ctr"/>
              <a:lstStyle/>
              <a:p>
                <a:pPr algn="r" rtl="1"/>
                <a:endParaRPr lang="en-US" dirty="0">
                  <a:cs typeface="B Nazanin" panose="00000700000000000000" pitchFamily="2" charset="-78"/>
                </a:endParaRPr>
              </a:p>
            </p:txBody>
          </p:sp>
          <p:sp>
            <p:nvSpPr>
              <p:cNvPr id="25" name="Graphic 207">
                <a:extLst>
                  <a:ext uri="{FF2B5EF4-FFF2-40B4-BE49-F238E27FC236}">
                    <a16:creationId xmlns:a16="http://schemas.microsoft.com/office/drawing/2014/main" id="{0E59F409-C72F-485E-89C8-3625D20D49F4}"/>
                  </a:ext>
                </a:extLst>
              </p:cNvPr>
              <p:cNvSpPr/>
              <p:nvPr/>
            </p:nvSpPr>
            <p:spPr>
              <a:xfrm>
                <a:off x="4700864" y="1754660"/>
                <a:ext cx="1846217" cy="1954627"/>
              </a:xfrm>
              <a:custGeom>
                <a:avLst/>
                <a:gdLst>
                  <a:gd name="connsiteX0" fmla="*/ 1824475 w 1846210"/>
                  <a:gd name="connsiteY0" fmla="*/ 1954627 h 1954627"/>
                  <a:gd name="connsiteX1" fmla="*/ 21735 w 1846210"/>
                  <a:gd name="connsiteY1" fmla="*/ 1954627 h 1954627"/>
                  <a:gd name="connsiteX2" fmla="*/ 0 w 1846210"/>
                  <a:gd name="connsiteY2" fmla="*/ 1932892 h 1954627"/>
                  <a:gd name="connsiteX3" fmla="*/ 0 w 1846210"/>
                  <a:gd name="connsiteY3" fmla="*/ 21735 h 1954627"/>
                  <a:gd name="connsiteX4" fmla="*/ 21735 w 1846210"/>
                  <a:gd name="connsiteY4" fmla="*/ 0 h 1954627"/>
                  <a:gd name="connsiteX5" fmla="*/ 1824475 w 1846210"/>
                  <a:gd name="connsiteY5" fmla="*/ 0 h 1954627"/>
                  <a:gd name="connsiteX6" fmla="*/ 1846210 w 1846210"/>
                  <a:gd name="connsiteY6" fmla="*/ 21735 h 1954627"/>
                  <a:gd name="connsiteX7" fmla="*/ 1846210 w 1846210"/>
                  <a:gd name="connsiteY7" fmla="*/ 1932827 h 1954627"/>
                  <a:gd name="connsiteX8" fmla="*/ 1824475 w 1846210"/>
                  <a:gd name="connsiteY8" fmla="*/ 1954627 h 1954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6210" h="1954627">
                    <a:moveTo>
                      <a:pt x="1824475" y="1954627"/>
                    </a:moveTo>
                    <a:lnTo>
                      <a:pt x="21735" y="1954627"/>
                    </a:lnTo>
                    <a:cubicBezTo>
                      <a:pt x="9732" y="1954627"/>
                      <a:pt x="0" y="1944895"/>
                      <a:pt x="0" y="1932892"/>
                    </a:cubicBezTo>
                    <a:lnTo>
                      <a:pt x="0" y="21735"/>
                    </a:lnTo>
                    <a:cubicBezTo>
                      <a:pt x="0" y="9732"/>
                      <a:pt x="9732" y="0"/>
                      <a:pt x="21735" y="0"/>
                    </a:cubicBezTo>
                    <a:lnTo>
                      <a:pt x="1824475" y="0"/>
                    </a:lnTo>
                    <a:cubicBezTo>
                      <a:pt x="1836478" y="0"/>
                      <a:pt x="1846210" y="9732"/>
                      <a:pt x="1846210" y="21735"/>
                    </a:cubicBezTo>
                    <a:lnTo>
                      <a:pt x="1846210" y="1932827"/>
                    </a:lnTo>
                    <a:cubicBezTo>
                      <a:pt x="1846210" y="1944895"/>
                      <a:pt x="1836478" y="1954627"/>
                      <a:pt x="1824475" y="1954627"/>
                    </a:cubicBezTo>
                    <a:close/>
                  </a:path>
                </a:pathLst>
              </a:custGeom>
              <a:solidFill>
                <a:srgbClr val="2DAABF"/>
              </a:solidFill>
              <a:ln w="6486" cap="flat">
                <a:noFill/>
                <a:prstDash val="solid"/>
                <a:miter/>
              </a:ln>
            </p:spPr>
            <p:txBody>
              <a:bodyPr rtlCol="0" anchor="ctr"/>
              <a:lstStyle/>
              <a:p>
                <a:pPr algn="r" rtl="1"/>
                <a:endParaRPr lang="en-US">
                  <a:cs typeface="B Nazanin" panose="00000700000000000000" pitchFamily="2" charset="-78"/>
                </a:endParaRPr>
              </a:p>
            </p:txBody>
          </p:sp>
          <p:sp>
            <p:nvSpPr>
              <p:cNvPr id="26" name="Graphic 207">
                <a:extLst>
                  <a:ext uri="{FF2B5EF4-FFF2-40B4-BE49-F238E27FC236}">
                    <a16:creationId xmlns:a16="http://schemas.microsoft.com/office/drawing/2014/main" id="{B8B1C3E6-46DE-4B62-BC50-C6A3B961B063}"/>
                  </a:ext>
                </a:extLst>
              </p:cNvPr>
              <p:cNvSpPr/>
              <p:nvPr/>
            </p:nvSpPr>
            <p:spPr>
              <a:xfrm>
                <a:off x="4720715" y="1539513"/>
                <a:ext cx="166298" cy="164800"/>
              </a:xfrm>
              <a:custGeom>
                <a:avLst/>
                <a:gdLst>
                  <a:gd name="connsiteX0" fmla="*/ 82987 w 166298"/>
                  <a:gd name="connsiteY0" fmla="*/ 164800 h 164800"/>
                  <a:gd name="connsiteX1" fmla="*/ 3 w 166298"/>
                  <a:gd name="connsiteY1" fmla="*/ 82854 h 164800"/>
                  <a:gd name="connsiteX2" fmla="*/ 83765 w 166298"/>
                  <a:gd name="connsiteY2" fmla="*/ 0 h 164800"/>
                  <a:gd name="connsiteX3" fmla="*/ 166295 w 166298"/>
                  <a:gd name="connsiteY3" fmla="*/ 83633 h 164800"/>
                  <a:gd name="connsiteX4" fmla="*/ 82987 w 166298"/>
                  <a:gd name="connsiteY4" fmla="*/ 164800 h 164800"/>
                  <a:gd name="connsiteX5" fmla="*/ 82987 w 166298"/>
                  <a:gd name="connsiteY5" fmla="*/ 164800 h 16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298" h="164800">
                    <a:moveTo>
                      <a:pt x="82987" y="164800"/>
                    </a:moveTo>
                    <a:cubicBezTo>
                      <a:pt x="37180" y="164670"/>
                      <a:pt x="457" y="128336"/>
                      <a:pt x="3" y="82854"/>
                    </a:cubicBezTo>
                    <a:cubicBezTo>
                      <a:pt x="-386" y="36853"/>
                      <a:pt x="36921" y="-129"/>
                      <a:pt x="83765" y="0"/>
                    </a:cubicBezTo>
                    <a:cubicBezTo>
                      <a:pt x="130870" y="130"/>
                      <a:pt x="166684" y="36399"/>
                      <a:pt x="166295" y="83633"/>
                    </a:cubicBezTo>
                    <a:cubicBezTo>
                      <a:pt x="165841" y="129439"/>
                      <a:pt x="129377" y="164930"/>
                      <a:pt x="82987" y="164800"/>
                    </a:cubicBezTo>
                    <a:lnTo>
                      <a:pt x="82987" y="164800"/>
                    </a:lnTo>
                    <a:close/>
                  </a:path>
                </a:pathLst>
              </a:custGeom>
              <a:solidFill>
                <a:srgbClr val="1B8FA8"/>
              </a:solidFill>
              <a:ln w="6486" cap="flat">
                <a:noFill/>
                <a:prstDash val="solid"/>
                <a:miter/>
              </a:ln>
            </p:spPr>
            <p:txBody>
              <a:bodyPr rtlCol="0" anchor="ctr"/>
              <a:lstStyle/>
              <a:p>
                <a:pPr algn="r" rtl="1"/>
                <a:endParaRPr lang="en-US">
                  <a:cs typeface="B Nazanin" panose="00000700000000000000" pitchFamily="2" charset="-78"/>
                </a:endParaRPr>
              </a:p>
            </p:txBody>
          </p:sp>
          <p:sp>
            <p:nvSpPr>
              <p:cNvPr id="27" name="Graphic 207">
                <a:extLst>
                  <a:ext uri="{FF2B5EF4-FFF2-40B4-BE49-F238E27FC236}">
                    <a16:creationId xmlns:a16="http://schemas.microsoft.com/office/drawing/2014/main" id="{2CE08B0F-E196-4C7D-B8E8-F0ACBE130D64}"/>
                  </a:ext>
                </a:extLst>
              </p:cNvPr>
              <p:cNvSpPr/>
              <p:nvPr/>
            </p:nvSpPr>
            <p:spPr>
              <a:xfrm>
                <a:off x="6292289" y="3768764"/>
                <a:ext cx="128187" cy="117477"/>
              </a:xfrm>
              <a:custGeom>
                <a:avLst/>
                <a:gdLst>
                  <a:gd name="connsiteX0" fmla="*/ 0 w 128187"/>
                  <a:gd name="connsiteY0" fmla="*/ 117067 h 117477"/>
                  <a:gd name="connsiteX1" fmla="*/ 52100 w 128187"/>
                  <a:gd name="connsiteY1" fmla="*/ 66719 h 117477"/>
                  <a:gd name="connsiteX2" fmla="*/ 41070 w 128187"/>
                  <a:gd name="connsiteY2" fmla="*/ 9169 h 117477"/>
                  <a:gd name="connsiteX3" fmla="*/ 88758 w 128187"/>
                  <a:gd name="connsiteY3" fmla="*/ 10467 h 117477"/>
                  <a:gd name="connsiteX4" fmla="*/ 77404 w 128187"/>
                  <a:gd name="connsiteY4" fmla="*/ 64383 h 117477"/>
                  <a:gd name="connsiteX5" fmla="*/ 125611 w 128187"/>
                  <a:gd name="connsiteY5" fmla="*/ 99420 h 117477"/>
                  <a:gd name="connsiteX6" fmla="*/ 113284 w 128187"/>
                  <a:gd name="connsiteY6" fmla="*/ 117457 h 117477"/>
                  <a:gd name="connsiteX7" fmla="*/ 0 w 128187"/>
                  <a:gd name="connsiteY7" fmla="*/ 117067 h 117477"/>
                  <a:gd name="connsiteX8" fmla="*/ 0 w 128187"/>
                  <a:gd name="connsiteY8" fmla="*/ 117067 h 117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8187" h="117477">
                    <a:moveTo>
                      <a:pt x="0" y="117067"/>
                    </a:moveTo>
                    <a:cubicBezTo>
                      <a:pt x="6748" y="88130"/>
                      <a:pt x="24461" y="72429"/>
                      <a:pt x="52100" y="66719"/>
                    </a:cubicBezTo>
                    <a:cubicBezTo>
                      <a:pt x="28937" y="45568"/>
                      <a:pt x="25109" y="24936"/>
                      <a:pt x="41070" y="9169"/>
                    </a:cubicBezTo>
                    <a:cubicBezTo>
                      <a:pt x="53917" y="-3548"/>
                      <a:pt x="76495" y="-2964"/>
                      <a:pt x="88758" y="10467"/>
                    </a:cubicBezTo>
                    <a:cubicBezTo>
                      <a:pt x="103941" y="27141"/>
                      <a:pt x="100177" y="46866"/>
                      <a:pt x="77404" y="64383"/>
                    </a:cubicBezTo>
                    <a:cubicBezTo>
                      <a:pt x="98750" y="69574"/>
                      <a:pt x="117176" y="77360"/>
                      <a:pt x="125611" y="99420"/>
                    </a:cubicBezTo>
                    <a:cubicBezTo>
                      <a:pt x="130737" y="112785"/>
                      <a:pt x="128985" y="117846"/>
                      <a:pt x="113284" y="117457"/>
                    </a:cubicBezTo>
                    <a:cubicBezTo>
                      <a:pt x="75977" y="116484"/>
                      <a:pt x="38540" y="117067"/>
                      <a:pt x="0" y="117067"/>
                    </a:cubicBezTo>
                    <a:lnTo>
                      <a:pt x="0" y="117067"/>
                    </a:lnTo>
                    <a:close/>
                  </a:path>
                </a:pathLst>
              </a:custGeom>
              <a:solidFill>
                <a:srgbClr val="020202"/>
              </a:solidFill>
              <a:ln w="6486" cap="flat">
                <a:noFill/>
                <a:prstDash val="solid"/>
                <a:miter/>
              </a:ln>
            </p:spPr>
            <p:txBody>
              <a:bodyPr rtlCol="0" anchor="ctr"/>
              <a:lstStyle/>
              <a:p>
                <a:pPr algn="r" rtl="1"/>
                <a:endParaRPr lang="en-US">
                  <a:cs typeface="B Nazanin" panose="00000700000000000000" pitchFamily="2" charset="-78"/>
                </a:endParaRPr>
              </a:p>
            </p:txBody>
          </p:sp>
          <p:sp>
            <p:nvSpPr>
              <p:cNvPr id="28" name="Graphic 207">
                <a:extLst>
                  <a:ext uri="{FF2B5EF4-FFF2-40B4-BE49-F238E27FC236}">
                    <a16:creationId xmlns:a16="http://schemas.microsoft.com/office/drawing/2014/main" id="{A9D174FB-6FCC-4745-9F88-2FBC31BA74DE}"/>
                  </a:ext>
                </a:extLst>
              </p:cNvPr>
              <p:cNvSpPr/>
              <p:nvPr/>
            </p:nvSpPr>
            <p:spPr>
              <a:xfrm>
                <a:off x="5962704" y="3889302"/>
                <a:ext cx="39699" cy="38119"/>
              </a:xfrm>
              <a:custGeom>
                <a:avLst/>
                <a:gdLst>
                  <a:gd name="connsiteX0" fmla="*/ 19190 w 39699"/>
                  <a:gd name="connsiteY0" fmla="*/ 38120 h 38119"/>
                  <a:gd name="connsiteX1" fmla="*/ 50 w 39699"/>
                  <a:gd name="connsiteY1" fmla="*/ 17812 h 38119"/>
                  <a:gd name="connsiteX2" fmla="*/ 21590 w 39699"/>
                  <a:gd name="connsiteY2" fmla="*/ 99 h 38119"/>
                  <a:gd name="connsiteX3" fmla="*/ 39692 w 39699"/>
                  <a:gd name="connsiteY3" fmla="*/ 19239 h 38119"/>
                  <a:gd name="connsiteX4" fmla="*/ 19190 w 39699"/>
                  <a:gd name="connsiteY4" fmla="*/ 38120 h 38119"/>
                  <a:gd name="connsiteX5" fmla="*/ 19190 w 39699"/>
                  <a:gd name="connsiteY5" fmla="*/ 38120 h 38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99" h="38119">
                    <a:moveTo>
                      <a:pt x="19190" y="38120"/>
                    </a:moveTo>
                    <a:cubicBezTo>
                      <a:pt x="6343" y="37017"/>
                      <a:pt x="-664" y="29296"/>
                      <a:pt x="50" y="17812"/>
                    </a:cubicBezTo>
                    <a:cubicBezTo>
                      <a:pt x="763" y="6263"/>
                      <a:pt x="8614" y="-939"/>
                      <a:pt x="21590" y="99"/>
                    </a:cubicBezTo>
                    <a:cubicBezTo>
                      <a:pt x="33399" y="943"/>
                      <a:pt x="39952" y="7950"/>
                      <a:pt x="39692" y="19239"/>
                    </a:cubicBezTo>
                    <a:cubicBezTo>
                      <a:pt x="39303" y="31242"/>
                      <a:pt x="31777" y="37666"/>
                      <a:pt x="19190" y="38120"/>
                    </a:cubicBezTo>
                    <a:lnTo>
                      <a:pt x="19190" y="38120"/>
                    </a:lnTo>
                    <a:close/>
                  </a:path>
                </a:pathLst>
              </a:custGeom>
              <a:solidFill>
                <a:srgbClr val="F04A51"/>
              </a:solidFill>
              <a:ln w="6486" cap="flat">
                <a:noFill/>
                <a:prstDash val="solid"/>
                <a:miter/>
              </a:ln>
            </p:spPr>
            <p:txBody>
              <a:bodyPr rtlCol="0" anchor="ctr"/>
              <a:lstStyle/>
              <a:p>
                <a:pPr algn="r" rtl="1"/>
                <a:endParaRPr lang="en-US">
                  <a:cs typeface="B Nazanin" panose="00000700000000000000" pitchFamily="2" charset="-78"/>
                </a:endParaRPr>
              </a:p>
            </p:txBody>
          </p:sp>
          <p:sp>
            <p:nvSpPr>
              <p:cNvPr id="29" name="Graphic 207">
                <a:extLst>
                  <a:ext uri="{FF2B5EF4-FFF2-40B4-BE49-F238E27FC236}">
                    <a16:creationId xmlns:a16="http://schemas.microsoft.com/office/drawing/2014/main" id="{0F4C877C-4A97-4CF3-8924-7441A6C07F80}"/>
                  </a:ext>
                </a:extLst>
              </p:cNvPr>
              <p:cNvSpPr/>
              <p:nvPr/>
            </p:nvSpPr>
            <p:spPr>
              <a:xfrm>
                <a:off x="5379794" y="677490"/>
                <a:ext cx="448633" cy="103749"/>
              </a:xfrm>
              <a:custGeom>
                <a:avLst/>
                <a:gdLst>
                  <a:gd name="connsiteX0" fmla="*/ 430615 w 448632"/>
                  <a:gd name="connsiteY0" fmla="*/ 3 h 103749"/>
                  <a:gd name="connsiteX1" fmla="*/ 448587 w 448632"/>
                  <a:gd name="connsiteY1" fmla="*/ 17522 h 103749"/>
                  <a:gd name="connsiteX2" fmla="*/ 448522 w 448632"/>
                  <a:gd name="connsiteY2" fmla="*/ 87464 h 103749"/>
                  <a:gd name="connsiteX3" fmla="*/ 433210 w 448632"/>
                  <a:gd name="connsiteY3" fmla="*/ 103749 h 103749"/>
                  <a:gd name="connsiteX4" fmla="*/ 15307 w 448632"/>
                  <a:gd name="connsiteY4" fmla="*/ 103684 h 103749"/>
                  <a:gd name="connsiteX5" fmla="*/ 190 w 448632"/>
                  <a:gd name="connsiteY5" fmla="*/ 89086 h 103749"/>
                  <a:gd name="connsiteX6" fmla="*/ 60 w 448632"/>
                  <a:gd name="connsiteY6" fmla="*/ 17327 h 103749"/>
                  <a:gd name="connsiteX7" fmla="*/ 18292 w 448632"/>
                  <a:gd name="connsiteY7" fmla="*/ 68 h 103749"/>
                  <a:gd name="connsiteX8" fmla="*/ 430615 w 448632"/>
                  <a:gd name="connsiteY8" fmla="*/ 3 h 103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8632" h="103749">
                    <a:moveTo>
                      <a:pt x="430615" y="3"/>
                    </a:moveTo>
                    <a:cubicBezTo>
                      <a:pt x="444175" y="-126"/>
                      <a:pt x="449171" y="3377"/>
                      <a:pt x="448587" y="17522"/>
                    </a:cubicBezTo>
                    <a:cubicBezTo>
                      <a:pt x="447484" y="40814"/>
                      <a:pt x="447809" y="64171"/>
                      <a:pt x="448522" y="87464"/>
                    </a:cubicBezTo>
                    <a:cubicBezTo>
                      <a:pt x="448847" y="99013"/>
                      <a:pt x="445927" y="103749"/>
                      <a:pt x="433210" y="103749"/>
                    </a:cubicBezTo>
                    <a:cubicBezTo>
                      <a:pt x="293909" y="103360"/>
                      <a:pt x="154673" y="103425"/>
                      <a:pt x="15307" y="103684"/>
                    </a:cubicBezTo>
                    <a:cubicBezTo>
                      <a:pt x="4277" y="103684"/>
                      <a:pt x="-135" y="100505"/>
                      <a:pt x="190" y="89086"/>
                    </a:cubicBezTo>
                    <a:cubicBezTo>
                      <a:pt x="903" y="65145"/>
                      <a:pt x="1228" y="41203"/>
                      <a:pt x="60" y="17327"/>
                    </a:cubicBezTo>
                    <a:cubicBezTo>
                      <a:pt x="-654" y="2923"/>
                      <a:pt x="4991" y="3"/>
                      <a:pt x="18292" y="68"/>
                    </a:cubicBezTo>
                    <a:cubicBezTo>
                      <a:pt x="87326" y="523"/>
                      <a:pt x="362230" y="587"/>
                      <a:pt x="430615" y="3"/>
                    </a:cubicBezTo>
                    <a:close/>
                  </a:path>
                </a:pathLst>
              </a:custGeom>
              <a:solidFill>
                <a:srgbClr val="D3D3D3"/>
              </a:solidFill>
              <a:ln w="6486" cap="flat">
                <a:noFill/>
                <a:prstDash val="solid"/>
                <a:miter/>
              </a:ln>
            </p:spPr>
            <p:txBody>
              <a:bodyPr rtlCol="0" anchor="ctr"/>
              <a:lstStyle/>
              <a:p>
                <a:pPr algn="r" rtl="1"/>
                <a:endParaRPr lang="en-US">
                  <a:cs typeface="B Nazanin" panose="00000700000000000000" pitchFamily="2" charset="-78"/>
                </a:endParaRPr>
              </a:p>
            </p:txBody>
          </p:sp>
          <p:sp>
            <p:nvSpPr>
              <p:cNvPr id="30" name="Graphic 207">
                <a:extLst>
                  <a:ext uri="{FF2B5EF4-FFF2-40B4-BE49-F238E27FC236}">
                    <a16:creationId xmlns:a16="http://schemas.microsoft.com/office/drawing/2014/main" id="{D528B33F-7EF9-4F9E-A5DE-23CFCB13A0FD}"/>
                  </a:ext>
                </a:extLst>
              </p:cNvPr>
              <p:cNvSpPr/>
              <p:nvPr/>
            </p:nvSpPr>
            <p:spPr>
              <a:xfrm>
                <a:off x="5773475" y="3480329"/>
                <a:ext cx="421138" cy="215168"/>
              </a:xfrm>
              <a:custGeom>
                <a:avLst/>
                <a:gdLst>
                  <a:gd name="connsiteX0" fmla="*/ 253122 w 421136"/>
                  <a:gd name="connsiteY0" fmla="*/ 175498 h 215168"/>
                  <a:gd name="connsiteX1" fmla="*/ 210624 w 421136"/>
                  <a:gd name="connsiteY1" fmla="*/ 210274 h 215168"/>
                  <a:gd name="connsiteX2" fmla="*/ 191938 w 421136"/>
                  <a:gd name="connsiteY2" fmla="*/ 208523 h 215168"/>
                  <a:gd name="connsiteX3" fmla="*/ 161250 w 421136"/>
                  <a:gd name="connsiteY3" fmla="*/ 172318 h 215168"/>
                  <a:gd name="connsiteX4" fmla="*/ 158460 w 421136"/>
                  <a:gd name="connsiteY4" fmla="*/ 171345 h 215168"/>
                  <a:gd name="connsiteX5" fmla="*/ 152620 w 421136"/>
                  <a:gd name="connsiteY5" fmla="*/ 170113 h 215168"/>
                  <a:gd name="connsiteX6" fmla="*/ 23635 w 421136"/>
                  <a:gd name="connsiteY6" fmla="*/ 169464 h 215168"/>
                  <a:gd name="connsiteX7" fmla="*/ 20521 w 421136"/>
                  <a:gd name="connsiteY7" fmla="*/ 168945 h 215168"/>
                  <a:gd name="connsiteX8" fmla="*/ 2289 w 421136"/>
                  <a:gd name="connsiteY8" fmla="*/ 145976 h 215168"/>
                  <a:gd name="connsiteX9" fmla="*/ 2679 w 421136"/>
                  <a:gd name="connsiteY9" fmla="*/ 20690 h 215168"/>
                  <a:gd name="connsiteX10" fmla="*/ 20521 w 421136"/>
                  <a:gd name="connsiteY10" fmla="*/ 2004 h 215168"/>
                  <a:gd name="connsiteX11" fmla="*/ 34925 w 421136"/>
                  <a:gd name="connsiteY11" fmla="*/ 252 h 215168"/>
                  <a:gd name="connsiteX12" fmla="*/ 384053 w 421136"/>
                  <a:gd name="connsiteY12" fmla="*/ 252 h 215168"/>
                  <a:gd name="connsiteX13" fmla="*/ 398392 w 421136"/>
                  <a:gd name="connsiteY13" fmla="*/ 2134 h 215168"/>
                  <a:gd name="connsiteX14" fmla="*/ 421101 w 421136"/>
                  <a:gd name="connsiteY14" fmla="*/ 39830 h 215168"/>
                  <a:gd name="connsiteX15" fmla="*/ 420841 w 421136"/>
                  <a:gd name="connsiteY15" fmla="*/ 129886 h 215168"/>
                  <a:gd name="connsiteX16" fmla="*/ 391190 w 421136"/>
                  <a:gd name="connsiteY16" fmla="*/ 169139 h 215168"/>
                  <a:gd name="connsiteX17" fmla="*/ 388076 w 421136"/>
                  <a:gd name="connsiteY17" fmla="*/ 169529 h 215168"/>
                  <a:gd name="connsiteX18" fmla="*/ 266228 w 421136"/>
                  <a:gd name="connsiteY18" fmla="*/ 170307 h 215168"/>
                  <a:gd name="connsiteX19" fmla="*/ 260778 w 421136"/>
                  <a:gd name="connsiteY19" fmla="*/ 171994 h 215168"/>
                  <a:gd name="connsiteX20" fmla="*/ 253122 w 421136"/>
                  <a:gd name="connsiteY20" fmla="*/ 175498 h 215168"/>
                  <a:gd name="connsiteX21" fmla="*/ 253122 w 421136"/>
                  <a:gd name="connsiteY21" fmla="*/ 175498 h 21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1136" h="215168">
                    <a:moveTo>
                      <a:pt x="253122" y="175498"/>
                    </a:moveTo>
                    <a:cubicBezTo>
                      <a:pt x="238848" y="187047"/>
                      <a:pt x="224120" y="197947"/>
                      <a:pt x="210624" y="210274"/>
                    </a:cubicBezTo>
                    <a:cubicBezTo>
                      <a:pt x="202579" y="217606"/>
                      <a:pt x="198167" y="216438"/>
                      <a:pt x="191938" y="208523"/>
                    </a:cubicBezTo>
                    <a:cubicBezTo>
                      <a:pt x="182271" y="196000"/>
                      <a:pt x="171501" y="184322"/>
                      <a:pt x="161250" y="172318"/>
                    </a:cubicBezTo>
                    <a:cubicBezTo>
                      <a:pt x="160341" y="171994"/>
                      <a:pt x="159433" y="171670"/>
                      <a:pt x="158460" y="171345"/>
                    </a:cubicBezTo>
                    <a:cubicBezTo>
                      <a:pt x="156578" y="170696"/>
                      <a:pt x="154631" y="170243"/>
                      <a:pt x="152620" y="170113"/>
                    </a:cubicBezTo>
                    <a:cubicBezTo>
                      <a:pt x="109604" y="169139"/>
                      <a:pt x="66587" y="170502"/>
                      <a:pt x="23635" y="169464"/>
                    </a:cubicBezTo>
                    <a:cubicBezTo>
                      <a:pt x="22597" y="169334"/>
                      <a:pt x="21559" y="169139"/>
                      <a:pt x="20521" y="168945"/>
                    </a:cubicBezTo>
                    <a:cubicBezTo>
                      <a:pt x="11437" y="163624"/>
                      <a:pt x="3198" y="157720"/>
                      <a:pt x="2289" y="145976"/>
                    </a:cubicBezTo>
                    <a:cubicBezTo>
                      <a:pt x="-825" y="104258"/>
                      <a:pt x="-825" y="62474"/>
                      <a:pt x="2679" y="20690"/>
                    </a:cubicBezTo>
                    <a:cubicBezTo>
                      <a:pt x="4885" y="10893"/>
                      <a:pt x="13708" y="7389"/>
                      <a:pt x="20521" y="2004"/>
                    </a:cubicBezTo>
                    <a:cubicBezTo>
                      <a:pt x="24998" y="-980"/>
                      <a:pt x="30059" y="252"/>
                      <a:pt x="34925" y="252"/>
                    </a:cubicBezTo>
                    <a:cubicBezTo>
                      <a:pt x="151258" y="187"/>
                      <a:pt x="267655" y="187"/>
                      <a:pt x="384053" y="252"/>
                    </a:cubicBezTo>
                    <a:cubicBezTo>
                      <a:pt x="388854" y="252"/>
                      <a:pt x="393915" y="-980"/>
                      <a:pt x="398392" y="2134"/>
                    </a:cubicBezTo>
                    <a:cubicBezTo>
                      <a:pt x="415132" y="9206"/>
                      <a:pt x="421685" y="21663"/>
                      <a:pt x="421101" y="39830"/>
                    </a:cubicBezTo>
                    <a:cubicBezTo>
                      <a:pt x="420127" y="69805"/>
                      <a:pt x="420841" y="99846"/>
                      <a:pt x="420841" y="129886"/>
                    </a:cubicBezTo>
                    <a:cubicBezTo>
                      <a:pt x="420841" y="153957"/>
                      <a:pt x="415456" y="161094"/>
                      <a:pt x="391190" y="169139"/>
                    </a:cubicBezTo>
                    <a:cubicBezTo>
                      <a:pt x="390152" y="169269"/>
                      <a:pt x="389114" y="169399"/>
                      <a:pt x="388076" y="169529"/>
                    </a:cubicBezTo>
                    <a:cubicBezTo>
                      <a:pt x="347460" y="170437"/>
                      <a:pt x="306779" y="169010"/>
                      <a:pt x="266228" y="170307"/>
                    </a:cubicBezTo>
                    <a:cubicBezTo>
                      <a:pt x="264347" y="170567"/>
                      <a:pt x="262465" y="171151"/>
                      <a:pt x="260778" y="171994"/>
                    </a:cubicBezTo>
                    <a:cubicBezTo>
                      <a:pt x="258312" y="173422"/>
                      <a:pt x="255717" y="174460"/>
                      <a:pt x="253122" y="175498"/>
                    </a:cubicBezTo>
                    <a:lnTo>
                      <a:pt x="253122" y="175498"/>
                    </a:lnTo>
                    <a:close/>
                  </a:path>
                </a:pathLst>
              </a:custGeom>
              <a:solidFill>
                <a:srgbClr val="EC4A55"/>
              </a:solidFill>
              <a:ln w="6486" cap="flat">
                <a:noFill/>
                <a:prstDash val="solid"/>
                <a:miter/>
              </a:ln>
            </p:spPr>
            <p:txBody>
              <a:bodyPr rtlCol="0" anchor="ctr"/>
              <a:lstStyle/>
              <a:p>
                <a:pPr algn="r" rtl="1"/>
                <a:endParaRPr lang="en-US">
                  <a:cs typeface="B Nazanin" panose="00000700000000000000" pitchFamily="2" charset="-78"/>
                </a:endParaRPr>
              </a:p>
            </p:txBody>
          </p:sp>
          <p:sp>
            <p:nvSpPr>
              <p:cNvPr id="31" name="Graphic 207">
                <a:extLst>
                  <a:ext uri="{FF2B5EF4-FFF2-40B4-BE49-F238E27FC236}">
                    <a16:creationId xmlns:a16="http://schemas.microsoft.com/office/drawing/2014/main" id="{5A9C7D0A-6343-4EE3-8FEF-F9541B93A662}"/>
                  </a:ext>
                </a:extLst>
              </p:cNvPr>
              <p:cNvSpPr/>
              <p:nvPr/>
            </p:nvSpPr>
            <p:spPr>
              <a:xfrm>
                <a:off x="5794870" y="3477289"/>
                <a:ext cx="381475" cy="4590"/>
              </a:xfrm>
              <a:custGeom>
                <a:avLst/>
                <a:gdLst>
                  <a:gd name="connsiteX0" fmla="*/ 377646 w 381474"/>
                  <a:gd name="connsiteY0" fmla="*/ 4590 h 4590"/>
                  <a:gd name="connsiteX1" fmla="*/ 34 w 381474"/>
                  <a:gd name="connsiteY1" fmla="*/ 4461 h 4590"/>
                  <a:gd name="connsiteX2" fmla="*/ 7431 w 381474"/>
                  <a:gd name="connsiteY2" fmla="*/ 892 h 4590"/>
                  <a:gd name="connsiteX3" fmla="*/ 372975 w 381474"/>
                  <a:gd name="connsiteY3" fmla="*/ 697 h 4590"/>
                  <a:gd name="connsiteX4" fmla="*/ 380371 w 381474"/>
                  <a:gd name="connsiteY4" fmla="*/ 827 h 4590"/>
                  <a:gd name="connsiteX5" fmla="*/ 381474 w 381474"/>
                  <a:gd name="connsiteY5" fmla="*/ 1930 h 4590"/>
                  <a:gd name="connsiteX6" fmla="*/ 377646 w 381474"/>
                  <a:gd name="connsiteY6" fmla="*/ 4590 h 4590"/>
                  <a:gd name="connsiteX7" fmla="*/ 377646 w 381474"/>
                  <a:gd name="connsiteY7" fmla="*/ 4590 h 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474" h="4590">
                    <a:moveTo>
                      <a:pt x="377646" y="4590"/>
                    </a:moveTo>
                    <a:cubicBezTo>
                      <a:pt x="251776" y="4525"/>
                      <a:pt x="125905" y="4525"/>
                      <a:pt x="34" y="4461"/>
                    </a:cubicBezTo>
                    <a:cubicBezTo>
                      <a:pt x="-485" y="-2676"/>
                      <a:pt x="5030" y="892"/>
                      <a:pt x="7431" y="892"/>
                    </a:cubicBezTo>
                    <a:cubicBezTo>
                      <a:pt x="129279" y="697"/>
                      <a:pt x="251126" y="697"/>
                      <a:pt x="372975" y="697"/>
                    </a:cubicBezTo>
                    <a:cubicBezTo>
                      <a:pt x="375440" y="697"/>
                      <a:pt x="377906" y="697"/>
                      <a:pt x="380371" y="827"/>
                    </a:cubicBezTo>
                    <a:cubicBezTo>
                      <a:pt x="380760" y="827"/>
                      <a:pt x="381085" y="1541"/>
                      <a:pt x="381474" y="1930"/>
                    </a:cubicBezTo>
                    <a:cubicBezTo>
                      <a:pt x="380111" y="2838"/>
                      <a:pt x="378944" y="3747"/>
                      <a:pt x="377646" y="4590"/>
                    </a:cubicBezTo>
                    <a:lnTo>
                      <a:pt x="377646" y="4590"/>
                    </a:lnTo>
                    <a:close/>
                  </a:path>
                </a:pathLst>
              </a:custGeom>
              <a:solidFill>
                <a:srgbClr val="15B3C9"/>
              </a:solidFill>
              <a:ln w="6486" cap="flat">
                <a:noFill/>
                <a:prstDash val="solid"/>
                <a:miter/>
              </a:ln>
            </p:spPr>
            <p:txBody>
              <a:bodyPr rtlCol="0" anchor="ctr"/>
              <a:lstStyle/>
              <a:p>
                <a:pPr algn="r" rtl="1"/>
                <a:endParaRPr lang="en-US">
                  <a:cs typeface="B Nazanin" panose="00000700000000000000" pitchFamily="2" charset="-78"/>
                </a:endParaRPr>
              </a:p>
            </p:txBody>
          </p:sp>
          <p:sp>
            <p:nvSpPr>
              <p:cNvPr id="32" name="Graphic 207">
                <a:extLst>
                  <a:ext uri="{FF2B5EF4-FFF2-40B4-BE49-F238E27FC236}">
                    <a16:creationId xmlns:a16="http://schemas.microsoft.com/office/drawing/2014/main" id="{49587ED0-D4D1-4792-85CD-0AEC206D709B}"/>
                  </a:ext>
                </a:extLst>
              </p:cNvPr>
              <p:cNvSpPr/>
              <p:nvPr/>
            </p:nvSpPr>
            <p:spPr>
              <a:xfrm>
                <a:off x="5794840" y="3648203"/>
                <a:ext cx="140403" cy="7623"/>
              </a:xfrm>
              <a:custGeom>
                <a:avLst/>
                <a:gdLst>
                  <a:gd name="connsiteX0" fmla="*/ 140210 w 140403"/>
                  <a:gd name="connsiteY0" fmla="*/ 3990 h 7623"/>
                  <a:gd name="connsiteX1" fmla="*/ 132164 w 140403"/>
                  <a:gd name="connsiteY1" fmla="*/ 7429 h 7623"/>
                  <a:gd name="connsiteX2" fmla="*/ 9668 w 140403"/>
                  <a:gd name="connsiteY2" fmla="*/ 7624 h 7623"/>
                  <a:gd name="connsiteX3" fmla="*/ 0 w 140403"/>
                  <a:gd name="connsiteY3" fmla="*/ 3536 h 7623"/>
                  <a:gd name="connsiteX4" fmla="*/ 12198 w 140403"/>
                  <a:gd name="connsiteY4" fmla="*/ 97 h 7623"/>
                  <a:gd name="connsiteX5" fmla="*/ 128271 w 140403"/>
                  <a:gd name="connsiteY5" fmla="*/ 97 h 7623"/>
                  <a:gd name="connsiteX6" fmla="*/ 140404 w 140403"/>
                  <a:gd name="connsiteY6" fmla="*/ 3795 h 7623"/>
                  <a:gd name="connsiteX7" fmla="*/ 140210 w 140403"/>
                  <a:gd name="connsiteY7" fmla="*/ 3990 h 7623"/>
                  <a:gd name="connsiteX8" fmla="*/ 140210 w 140403"/>
                  <a:gd name="connsiteY8" fmla="*/ 3990 h 7623"/>
                  <a:gd name="connsiteX9" fmla="*/ 140210 w 140403"/>
                  <a:gd name="connsiteY9" fmla="*/ 3990 h 7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403" h="7623">
                    <a:moveTo>
                      <a:pt x="140210" y="3990"/>
                    </a:moveTo>
                    <a:cubicBezTo>
                      <a:pt x="137550" y="5158"/>
                      <a:pt x="134824" y="7429"/>
                      <a:pt x="132164" y="7429"/>
                    </a:cubicBezTo>
                    <a:cubicBezTo>
                      <a:pt x="91353" y="7624"/>
                      <a:pt x="50478" y="7624"/>
                      <a:pt x="9668" y="7624"/>
                    </a:cubicBezTo>
                    <a:cubicBezTo>
                      <a:pt x="5969" y="7624"/>
                      <a:pt x="2336" y="7169"/>
                      <a:pt x="0" y="3536"/>
                    </a:cubicBezTo>
                    <a:cubicBezTo>
                      <a:pt x="3569" y="616"/>
                      <a:pt x="7851" y="97"/>
                      <a:pt x="12198" y="97"/>
                    </a:cubicBezTo>
                    <a:cubicBezTo>
                      <a:pt x="50932" y="-32"/>
                      <a:pt x="89602" y="-32"/>
                      <a:pt x="128271" y="97"/>
                    </a:cubicBezTo>
                    <a:cubicBezTo>
                      <a:pt x="132683" y="97"/>
                      <a:pt x="136836" y="811"/>
                      <a:pt x="140404" y="3795"/>
                    </a:cubicBezTo>
                    <a:lnTo>
                      <a:pt x="140210" y="3990"/>
                    </a:lnTo>
                    <a:lnTo>
                      <a:pt x="140210" y="3990"/>
                    </a:lnTo>
                    <a:lnTo>
                      <a:pt x="140210" y="3990"/>
                    </a:lnTo>
                    <a:close/>
                  </a:path>
                </a:pathLst>
              </a:custGeom>
              <a:solidFill>
                <a:srgbClr val="14B4CB"/>
              </a:solidFill>
              <a:ln w="6486" cap="flat">
                <a:noFill/>
                <a:prstDash val="solid"/>
                <a:miter/>
              </a:ln>
            </p:spPr>
            <p:txBody>
              <a:bodyPr rtlCol="0" anchor="ctr"/>
              <a:lstStyle/>
              <a:p>
                <a:pPr algn="r" rtl="1"/>
                <a:endParaRPr lang="en-US">
                  <a:cs typeface="B Nazanin" panose="00000700000000000000" pitchFamily="2" charset="-78"/>
                </a:endParaRPr>
              </a:p>
            </p:txBody>
          </p:sp>
          <p:sp>
            <p:nvSpPr>
              <p:cNvPr id="33" name="Graphic 207">
                <a:extLst>
                  <a:ext uri="{FF2B5EF4-FFF2-40B4-BE49-F238E27FC236}">
                    <a16:creationId xmlns:a16="http://schemas.microsoft.com/office/drawing/2014/main" id="{74CA1153-2187-4DEE-9F90-0BA5423389EE}"/>
                  </a:ext>
                </a:extLst>
              </p:cNvPr>
              <p:cNvSpPr/>
              <p:nvPr/>
            </p:nvSpPr>
            <p:spPr>
              <a:xfrm>
                <a:off x="6026792" y="3648228"/>
                <a:ext cx="138867" cy="9180"/>
              </a:xfrm>
              <a:custGeom>
                <a:avLst/>
                <a:gdLst>
                  <a:gd name="connsiteX0" fmla="*/ 0 w 138866"/>
                  <a:gd name="connsiteY0" fmla="*/ 7988 h 9180"/>
                  <a:gd name="connsiteX1" fmla="*/ 3893 w 138866"/>
                  <a:gd name="connsiteY1" fmla="*/ 3771 h 9180"/>
                  <a:gd name="connsiteX2" fmla="*/ 23552 w 138866"/>
                  <a:gd name="connsiteY2" fmla="*/ 137 h 9180"/>
                  <a:gd name="connsiteX3" fmla="*/ 119382 w 138866"/>
                  <a:gd name="connsiteY3" fmla="*/ 137 h 9180"/>
                  <a:gd name="connsiteX4" fmla="*/ 138847 w 138866"/>
                  <a:gd name="connsiteY4" fmla="*/ 4225 h 9180"/>
                  <a:gd name="connsiteX5" fmla="*/ 131321 w 138866"/>
                  <a:gd name="connsiteY5" fmla="*/ 8247 h 9180"/>
                  <a:gd name="connsiteX6" fmla="*/ 0 w 138866"/>
                  <a:gd name="connsiteY6" fmla="*/ 7988 h 9180"/>
                  <a:gd name="connsiteX7" fmla="*/ 0 w 138866"/>
                  <a:gd name="connsiteY7" fmla="*/ 7988 h 9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866" h="9180">
                    <a:moveTo>
                      <a:pt x="0" y="7988"/>
                    </a:moveTo>
                    <a:cubicBezTo>
                      <a:pt x="1298" y="6560"/>
                      <a:pt x="2595" y="5198"/>
                      <a:pt x="3893" y="3771"/>
                    </a:cubicBezTo>
                    <a:cubicBezTo>
                      <a:pt x="9927" y="-836"/>
                      <a:pt x="16869" y="137"/>
                      <a:pt x="23552" y="137"/>
                    </a:cubicBezTo>
                    <a:cubicBezTo>
                      <a:pt x="55474" y="72"/>
                      <a:pt x="87396" y="72"/>
                      <a:pt x="119382" y="137"/>
                    </a:cubicBezTo>
                    <a:cubicBezTo>
                      <a:pt x="126065" y="137"/>
                      <a:pt x="133008" y="-1160"/>
                      <a:pt x="138847" y="4225"/>
                    </a:cubicBezTo>
                    <a:cubicBezTo>
                      <a:pt x="139236" y="12076"/>
                      <a:pt x="133851" y="8247"/>
                      <a:pt x="131321" y="8247"/>
                    </a:cubicBezTo>
                    <a:cubicBezTo>
                      <a:pt x="87525" y="8377"/>
                      <a:pt x="43730" y="8118"/>
                      <a:pt x="0" y="7988"/>
                    </a:cubicBezTo>
                    <a:lnTo>
                      <a:pt x="0" y="7988"/>
                    </a:lnTo>
                    <a:close/>
                  </a:path>
                </a:pathLst>
              </a:custGeom>
              <a:solidFill>
                <a:srgbClr val="15B3C9"/>
              </a:solidFill>
              <a:ln w="6486" cap="flat">
                <a:noFill/>
                <a:prstDash val="solid"/>
                <a:miter/>
              </a:ln>
            </p:spPr>
            <p:txBody>
              <a:bodyPr rtlCol="0" anchor="ctr"/>
              <a:lstStyle/>
              <a:p>
                <a:pPr algn="r" rtl="1"/>
                <a:endParaRPr lang="en-US">
                  <a:cs typeface="B Nazanin" panose="00000700000000000000" pitchFamily="2" charset="-78"/>
                </a:endParaRPr>
              </a:p>
            </p:txBody>
          </p:sp>
          <p:sp>
            <p:nvSpPr>
              <p:cNvPr id="34" name="Graphic 207">
                <a:extLst>
                  <a:ext uri="{FF2B5EF4-FFF2-40B4-BE49-F238E27FC236}">
                    <a16:creationId xmlns:a16="http://schemas.microsoft.com/office/drawing/2014/main" id="{1B426136-A748-4E54-A4A7-1152780FA359}"/>
                  </a:ext>
                </a:extLst>
              </p:cNvPr>
              <p:cNvSpPr/>
              <p:nvPr/>
            </p:nvSpPr>
            <p:spPr>
              <a:xfrm>
                <a:off x="5794840" y="3646732"/>
                <a:ext cx="140403" cy="6044"/>
              </a:xfrm>
              <a:custGeom>
                <a:avLst/>
                <a:gdLst>
                  <a:gd name="connsiteX0" fmla="*/ 140404 w 140403"/>
                  <a:gd name="connsiteY0" fmla="*/ 6044 h 6044"/>
                  <a:gd name="connsiteX1" fmla="*/ 65 w 140403"/>
                  <a:gd name="connsiteY1" fmla="*/ 5850 h 6044"/>
                  <a:gd name="connsiteX2" fmla="*/ 130 w 140403"/>
                  <a:gd name="connsiteY2" fmla="*/ 2865 h 6044"/>
                  <a:gd name="connsiteX3" fmla="*/ 0 w 140403"/>
                  <a:gd name="connsiteY3" fmla="*/ 1373 h 6044"/>
                  <a:gd name="connsiteX4" fmla="*/ 140210 w 140403"/>
                  <a:gd name="connsiteY4" fmla="*/ 2865 h 6044"/>
                  <a:gd name="connsiteX5" fmla="*/ 140404 w 140403"/>
                  <a:gd name="connsiteY5" fmla="*/ 6044 h 6044"/>
                  <a:gd name="connsiteX6" fmla="*/ 140404 w 140403"/>
                  <a:gd name="connsiteY6" fmla="*/ 6044 h 6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403" h="6044">
                    <a:moveTo>
                      <a:pt x="140404" y="6044"/>
                    </a:moveTo>
                    <a:cubicBezTo>
                      <a:pt x="93625" y="5979"/>
                      <a:pt x="46845" y="5914"/>
                      <a:pt x="65" y="5850"/>
                    </a:cubicBezTo>
                    <a:cubicBezTo>
                      <a:pt x="130" y="4877"/>
                      <a:pt x="130" y="3839"/>
                      <a:pt x="130" y="2865"/>
                    </a:cubicBezTo>
                    <a:lnTo>
                      <a:pt x="0" y="1373"/>
                    </a:lnTo>
                    <a:cubicBezTo>
                      <a:pt x="46715" y="724"/>
                      <a:pt x="93495" y="-2066"/>
                      <a:pt x="140210" y="2865"/>
                    </a:cubicBezTo>
                    <a:cubicBezTo>
                      <a:pt x="140274" y="3968"/>
                      <a:pt x="140339" y="5006"/>
                      <a:pt x="140404" y="6044"/>
                    </a:cubicBezTo>
                    <a:lnTo>
                      <a:pt x="140404" y="6044"/>
                    </a:lnTo>
                    <a:close/>
                  </a:path>
                </a:pathLst>
              </a:custGeom>
              <a:solidFill>
                <a:srgbClr val="6192A2"/>
              </a:solidFill>
              <a:ln w="6486" cap="flat">
                <a:noFill/>
                <a:prstDash val="solid"/>
                <a:miter/>
              </a:ln>
            </p:spPr>
            <p:txBody>
              <a:bodyPr rtlCol="0" anchor="ctr"/>
              <a:lstStyle/>
              <a:p>
                <a:pPr algn="r" rtl="1"/>
                <a:endParaRPr lang="en-US">
                  <a:cs typeface="B Nazanin" panose="00000700000000000000" pitchFamily="2" charset="-78"/>
                </a:endParaRPr>
              </a:p>
            </p:txBody>
          </p:sp>
          <p:sp>
            <p:nvSpPr>
              <p:cNvPr id="35" name="Graphic 207">
                <a:extLst>
                  <a:ext uri="{FF2B5EF4-FFF2-40B4-BE49-F238E27FC236}">
                    <a16:creationId xmlns:a16="http://schemas.microsoft.com/office/drawing/2014/main" id="{29CE762A-12F6-428D-BF0E-3C520CB3D539}"/>
                  </a:ext>
                </a:extLst>
              </p:cNvPr>
              <p:cNvSpPr/>
              <p:nvPr/>
            </p:nvSpPr>
            <p:spPr>
              <a:xfrm>
                <a:off x="6031334" y="3646706"/>
                <a:ext cx="134304" cy="6070"/>
              </a:xfrm>
              <a:custGeom>
                <a:avLst/>
                <a:gdLst>
                  <a:gd name="connsiteX0" fmla="*/ 134240 w 134304"/>
                  <a:gd name="connsiteY0" fmla="*/ 6071 h 6070"/>
                  <a:gd name="connsiteX1" fmla="*/ 0 w 134304"/>
                  <a:gd name="connsiteY1" fmla="*/ 5616 h 6070"/>
                  <a:gd name="connsiteX2" fmla="*/ 843 w 134304"/>
                  <a:gd name="connsiteY2" fmla="*/ 2372 h 6070"/>
                  <a:gd name="connsiteX3" fmla="*/ 134305 w 134304"/>
                  <a:gd name="connsiteY3" fmla="*/ 1594 h 6070"/>
                  <a:gd name="connsiteX4" fmla="*/ 134175 w 134304"/>
                  <a:gd name="connsiteY4" fmla="*/ 3021 h 6070"/>
                  <a:gd name="connsiteX5" fmla="*/ 134240 w 134304"/>
                  <a:gd name="connsiteY5" fmla="*/ 6071 h 6070"/>
                  <a:gd name="connsiteX6" fmla="*/ 134240 w 134304"/>
                  <a:gd name="connsiteY6" fmla="*/ 6071 h 6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304" h="6070">
                    <a:moveTo>
                      <a:pt x="134240" y="6071"/>
                    </a:moveTo>
                    <a:cubicBezTo>
                      <a:pt x="89472" y="5941"/>
                      <a:pt x="44768" y="5811"/>
                      <a:pt x="0" y="5616"/>
                    </a:cubicBezTo>
                    <a:cubicBezTo>
                      <a:pt x="259" y="4513"/>
                      <a:pt x="519" y="3476"/>
                      <a:pt x="843" y="2372"/>
                    </a:cubicBezTo>
                    <a:cubicBezTo>
                      <a:pt x="45287" y="-1456"/>
                      <a:pt x="89796" y="166"/>
                      <a:pt x="134305" y="1594"/>
                    </a:cubicBezTo>
                    <a:lnTo>
                      <a:pt x="134175" y="3021"/>
                    </a:lnTo>
                    <a:cubicBezTo>
                      <a:pt x="134240" y="4059"/>
                      <a:pt x="134305" y="5033"/>
                      <a:pt x="134240" y="6071"/>
                    </a:cubicBezTo>
                    <a:lnTo>
                      <a:pt x="134240" y="6071"/>
                    </a:lnTo>
                    <a:close/>
                  </a:path>
                </a:pathLst>
              </a:custGeom>
              <a:solidFill>
                <a:srgbClr val="6192A2"/>
              </a:solidFill>
              <a:ln w="6486" cap="flat">
                <a:noFill/>
                <a:prstDash val="solid"/>
                <a:miter/>
              </a:ln>
            </p:spPr>
            <p:txBody>
              <a:bodyPr rtlCol="0" anchor="ctr"/>
              <a:lstStyle/>
              <a:p>
                <a:pPr algn="r" rtl="1"/>
                <a:endParaRPr lang="en-US">
                  <a:cs typeface="B Nazanin" panose="00000700000000000000" pitchFamily="2" charset="-78"/>
                </a:endParaRPr>
              </a:p>
            </p:txBody>
          </p:sp>
          <p:sp>
            <p:nvSpPr>
              <p:cNvPr id="36" name="Graphic 207">
                <a:extLst>
                  <a:ext uri="{FF2B5EF4-FFF2-40B4-BE49-F238E27FC236}">
                    <a16:creationId xmlns:a16="http://schemas.microsoft.com/office/drawing/2014/main" id="{C37B6AB9-09D9-4BDA-AB54-7EAE8EDBFCCD}"/>
                  </a:ext>
                </a:extLst>
              </p:cNvPr>
              <p:cNvSpPr/>
              <p:nvPr/>
            </p:nvSpPr>
            <p:spPr>
              <a:xfrm>
                <a:off x="5768897" y="3503282"/>
                <a:ext cx="7590" cy="123606"/>
              </a:xfrm>
              <a:custGeom>
                <a:avLst/>
                <a:gdLst>
                  <a:gd name="connsiteX0" fmla="*/ 4660 w 7590"/>
                  <a:gd name="connsiteY0" fmla="*/ 123607 h 123606"/>
                  <a:gd name="connsiteX1" fmla="*/ 54 w 7590"/>
                  <a:gd name="connsiteY1" fmla="*/ 117962 h 123606"/>
                  <a:gd name="connsiteX2" fmla="*/ 183 w 7590"/>
                  <a:gd name="connsiteY2" fmla="*/ 916 h 123606"/>
                  <a:gd name="connsiteX3" fmla="*/ 1611 w 7590"/>
                  <a:gd name="connsiteY3" fmla="*/ 7 h 123606"/>
                  <a:gd name="connsiteX4" fmla="*/ 3492 w 7590"/>
                  <a:gd name="connsiteY4" fmla="*/ 591 h 123606"/>
                  <a:gd name="connsiteX5" fmla="*/ 7515 w 7590"/>
                  <a:gd name="connsiteY5" fmla="*/ 14671 h 123606"/>
                  <a:gd name="connsiteX6" fmla="*/ 7515 w 7590"/>
                  <a:gd name="connsiteY6" fmla="*/ 111150 h 123606"/>
                  <a:gd name="connsiteX7" fmla="*/ 4660 w 7590"/>
                  <a:gd name="connsiteY7" fmla="*/ 123607 h 123606"/>
                  <a:gd name="connsiteX8" fmla="*/ 4660 w 7590"/>
                  <a:gd name="connsiteY8" fmla="*/ 123607 h 123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90" h="123606">
                    <a:moveTo>
                      <a:pt x="4660" y="123607"/>
                    </a:moveTo>
                    <a:cubicBezTo>
                      <a:pt x="3038" y="121725"/>
                      <a:pt x="54" y="119909"/>
                      <a:pt x="54" y="117962"/>
                    </a:cubicBezTo>
                    <a:cubicBezTo>
                      <a:pt x="-76" y="78968"/>
                      <a:pt x="54" y="39909"/>
                      <a:pt x="183" y="916"/>
                    </a:cubicBezTo>
                    <a:cubicBezTo>
                      <a:pt x="183" y="591"/>
                      <a:pt x="1092" y="72"/>
                      <a:pt x="1611" y="7"/>
                    </a:cubicBezTo>
                    <a:cubicBezTo>
                      <a:pt x="2260" y="-58"/>
                      <a:pt x="2909" y="332"/>
                      <a:pt x="3492" y="591"/>
                    </a:cubicBezTo>
                    <a:cubicBezTo>
                      <a:pt x="7385" y="4678"/>
                      <a:pt x="7515" y="9675"/>
                      <a:pt x="7515" y="14671"/>
                    </a:cubicBezTo>
                    <a:cubicBezTo>
                      <a:pt x="7580" y="46852"/>
                      <a:pt x="7645" y="78968"/>
                      <a:pt x="7515" y="111150"/>
                    </a:cubicBezTo>
                    <a:cubicBezTo>
                      <a:pt x="7645" y="115432"/>
                      <a:pt x="7450" y="119779"/>
                      <a:pt x="4660" y="123607"/>
                    </a:cubicBezTo>
                    <a:lnTo>
                      <a:pt x="4660" y="123607"/>
                    </a:lnTo>
                    <a:close/>
                  </a:path>
                </a:pathLst>
              </a:custGeom>
              <a:solidFill>
                <a:srgbClr val="18B6CC"/>
              </a:solidFill>
              <a:ln w="6486" cap="flat">
                <a:noFill/>
                <a:prstDash val="solid"/>
                <a:miter/>
              </a:ln>
            </p:spPr>
            <p:txBody>
              <a:bodyPr rtlCol="0" anchor="ctr"/>
              <a:lstStyle/>
              <a:p>
                <a:pPr algn="r" rtl="1"/>
                <a:endParaRPr lang="en-US">
                  <a:cs typeface="B Nazanin" panose="00000700000000000000" pitchFamily="2" charset="-78"/>
                </a:endParaRPr>
              </a:p>
            </p:txBody>
          </p:sp>
          <p:sp>
            <p:nvSpPr>
              <p:cNvPr id="37" name="Graphic 207">
                <a:extLst>
                  <a:ext uri="{FF2B5EF4-FFF2-40B4-BE49-F238E27FC236}">
                    <a16:creationId xmlns:a16="http://schemas.microsoft.com/office/drawing/2014/main" id="{00616E75-4BB3-4095-A31F-02FF70D7517E}"/>
                  </a:ext>
                </a:extLst>
              </p:cNvPr>
              <p:cNvSpPr/>
              <p:nvPr/>
            </p:nvSpPr>
            <p:spPr>
              <a:xfrm>
                <a:off x="5773522" y="3500240"/>
                <a:ext cx="7610" cy="126649"/>
              </a:xfrm>
              <a:custGeom>
                <a:avLst/>
                <a:gdLst>
                  <a:gd name="connsiteX0" fmla="*/ 3279 w 7610"/>
                  <a:gd name="connsiteY0" fmla="*/ 0 h 126649"/>
                  <a:gd name="connsiteX1" fmla="*/ 6199 w 7610"/>
                  <a:gd name="connsiteY1" fmla="*/ 86358 h 126649"/>
                  <a:gd name="connsiteX2" fmla="*/ 2825 w 7610"/>
                  <a:gd name="connsiteY2" fmla="*/ 126195 h 126649"/>
                  <a:gd name="connsiteX3" fmla="*/ 1982 w 7610"/>
                  <a:gd name="connsiteY3" fmla="*/ 126649 h 126649"/>
                  <a:gd name="connsiteX4" fmla="*/ 1528 w 7610"/>
                  <a:gd name="connsiteY4" fmla="*/ 3050 h 126649"/>
                  <a:gd name="connsiteX5" fmla="*/ 3279 w 7610"/>
                  <a:gd name="connsiteY5" fmla="*/ 0 h 126649"/>
                  <a:gd name="connsiteX6" fmla="*/ 3279 w 7610"/>
                  <a:gd name="connsiteY6" fmla="*/ 0 h 126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10" h="126649">
                    <a:moveTo>
                      <a:pt x="3279" y="0"/>
                    </a:moveTo>
                    <a:cubicBezTo>
                      <a:pt x="10676" y="28613"/>
                      <a:pt x="5486" y="57550"/>
                      <a:pt x="6199" y="86358"/>
                    </a:cubicBezTo>
                    <a:cubicBezTo>
                      <a:pt x="6524" y="99529"/>
                      <a:pt x="10741" y="113414"/>
                      <a:pt x="2825" y="126195"/>
                    </a:cubicBezTo>
                    <a:lnTo>
                      <a:pt x="1982" y="126649"/>
                    </a:lnTo>
                    <a:cubicBezTo>
                      <a:pt x="-1003" y="85450"/>
                      <a:pt x="-159" y="44184"/>
                      <a:pt x="1528" y="3050"/>
                    </a:cubicBezTo>
                    <a:cubicBezTo>
                      <a:pt x="1917" y="1817"/>
                      <a:pt x="2501" y="843"/>
                      <a:pt x="3279" y="0"/>
                    </a:cubicBezTo>
                    <a:lnTo>
                      <a:pt x="3279" y="0"/>
                    </a:lnTo>
                    <a:close/>
                  </a:path>
                </a:pathLst>
              </a:custGeom>
              <a:solidFill>
                <a:srgbClr val="EF434B"/>
              </a:solidFill>
              <a:ln w="6486" cap="flat">
                <a:noFill/>
                <a:prstDash val="solid"/>
                <a:miter/>
              </a:ln>
            </p:spPr>
            <p:txBody>
              <a:bodyPr rtlCol="0" anchor="ctr"/>
              <a:lstStyle/>
              <a:p>
                <a:pPr algn="r" rtl="1"/>
                <a:endParaRPr lang="en-US">
                  <a:cs typeface="B Nazanin" panose="00000700000000000000" pitchFamily="2" charset="-78"/>
                </a:endParaRPr>
              </a:p>
            </p:txBody>
          </p:sp>
          <p:sp>
            <p:nvSpPr>
              <p:cNvPr id="38" name="Graphic 207">
                <a:extLst>
                  <a:ext uri="{FF2B5EF4-FFF2-40B4-BE49-F238E27FC236}">
                    <a16:creationId xmlns:a16="http://schemas.microsoft.com/office/drawing/2014/main" id="{2D828879-27E3-4853-AD27-52D4466AF6F9}"/>
                  </a:ext>
                </a:extLst>
              </p:cNvPr>
              <p:cNvSpPr/>
              <p:nvPr/>
            </p:nvSpPr>
            <p:spPr>
              <a:xfrm>
                <a:off x="5772001" y="3503289"/>
                <a:ext cx="3050" cy="123599"/>
              </a:xfrm>
              <a:custGeom>
                <a:avLst/>
                <a:gdLst>
                  <a:gd name="connsiteX0" fmla="*/ 2725 w 3049"/>
                  <a:gd name="connsiteY0" fmla="*/ 0 h 123599"/>
                  <a:gd name="connsiteX1" fmla="*/ 3049 w 3049"/>
                  <a:gd name="connsiteY1" fmla="*/ 123600 h 123599"/>
                  <a:gd name="connsiteX2" fmla="*/ 843 w 3049"/>
                  <a:gd name="connsiteY2" fmla="*/ 123080 h 123599"/>
                  <a:gd name="connsiteX3" fmla="*/ 0 w 3049"/>
                  <a:gd name="connsiteY3" fmla="*/ 649 h 123599"/>
                  <a:gd name="connsiteX4" fmla="*/ 2725 w 3049"/>
                  <a:gd name="connsiteY4" fmla="*/ 0 h 123599"/>
                  <a:gd name="connsiteX5" fmla="*/ 2725 w 3049"/>
                  <a:gd name="connsiteY5" fmla="*/ 0 h 12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9" h="123599">
                    <a:moveTo>
                      <a:pt x="2725" y="0"/>
                    </a:moveTo>
                    <a:cubicBezTo>
                      <a:pt x="2855" y="41200"/>
                      <a:pt x="2985" y="82400"/>
                      <a:pt x="3049" y="123600"/>
                    </a:cubicBezTo>
                    <a:cubicBezTo>
                      <a:pt x="2271" y="123340"/>
                      <a:pt x="1622" y="123145"/>
                      <a:pt x="843" y="123080"/>
                    </a:cubicBezTo>
                    <a:cubicBezTo>
                      <a:pt x="584" y="82270"/>
                      <a:pt x="260" y="41460"/>
                      <a:pt x="0" y="649"/>
                    </a:cubicBezTo>
                    <a:cubicBezTo>
                      <a:pt x="843" y="324"/>
                      <a:pt x="1752" y="129"/>
                      <a:pt x="2725" y="0"/>
                    </a:cubicBezTo>
                    <a:lnTo>
                      <a:pt x="2725" y="0"/>
                    </a:lnTo>
                    <a:close/>
                  </a:path>
                </a:pathLst>
              </a:custGeom>
              <a:solidFill>
                <a:srgbClr val="8D7B8B"/>
              </a:solidFill>
              <a:ln w="6486" cap="flat">
                <a:noFill/>
                <a:prstDash val="solid"/>
                <a:miter/>
              </a:ln>
            </p:spPr>
            <p:txBody>
              <a:bodyPr rtlCol="0" anchor="ctr"/>
              <a:lstStyle/>
              <a:p>
                <a:pPr algn="r" rtl="1"/>
                <a:endParaRPr lang="en-US">
                  <a:cs typeface="B Nazanin" panose="00000700000000000000" pitchFamily="2" charset="-78"/>
                </a:endParaRPr>
              </a:p>
            </p:txBody>
          </p:sp>
          <p:sp>
            <p:nvSpPr>
              <p:cNvPr id="39" name="Graphic 207">
                <a:extLst>
                  <a:ext uri="{FF2B5EF4-FFF2-40B4-BE49-F238E27FC236}">
                    <a16:creationId xmlns:a16="http://schemas.microsoft.com/office/drawing/2014/main" id="{5D34842F-2072-4BA1-AB3D-9FEA394BAB26}"/>
                  </a:ext>
                </a:extLst>
              </p:cNvPr>
              <p:cNvSpPr/>
              <p:nvPr/>
            </p:nvSpPr>
            <p:spPr>
              <a:xfrm>
                <a:off x="5179949" y="3767226"/>
                <a:ext cx="94603" cy="94601"/>
              </a:xfrm>
              <a:custGeom>
                <a:avLst/>
                <a:gdLst>
                  <a:gd name="connsiteX0" fmla="*/ 47043 w 94602"/>
                  <a:gd name="connsiteY0" fmla="*/ 94600 h 94601"/>
                  <a:gd name="connsiteX1" fmla="*/ 4 w 94602"/>
                  <a:gd name="connsiteY1" fmla="*/ 47171 h 94601"/>
                  <a:gd name="connsiteX2" fmla="*/ 47627 w 94602"/>
                  <a:gd name="connsiteY2" fmla="*/ 2 h 94601"/>
                  <a:gd name="connsiteX3" fmla="*/ 94601 w 94602"/>
                  <a:gd name="connsiteY3" fmla="*/ 47820 h 94601"/>
                  <a:gd name="connsiteX4" fmla="*/ 47043 w 94602"/>
                  <a:gd name="connsiteY4" fmla="*/ 94600 h 94601"/>
                  <a:gd name="connsiteX5" fmla="*/ 47043 w 94602"/>
                  <a:gd name="connsiteY5" fmla="*/ 94600 h 9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602" h="94601">
                    <a:moveTo>
                      <a:pt x="47043" y="94600"/>
                    </a:moveTo>
                    <a:cubicBezTo>
                      <a:pt x="21414" y="94470"/>
                      <a:pt x="-321" y="72540"/>
                      <a:pt x="4" y="47171"/>
                    </a:cubicBezTo>
                    <a:cubicBezTo>
                      <a:pt x="393" y="21932"/>
                      <a:pt x="22842" y="-257"/>
                      <a:pt x="47627" y="2"/>
                    </a:cubicBezTo>
                    <a:cubicBezTo>
                      <a:pt x="72736" y="262"/>
                      <a:pt x="94796" y="22776"/>
                      <a:pt x="94601" y="47820"/>
                    </a:cubicBezTo>
                    <a:cubicBezTo>
                      <a:pt x="94406" y="73059"/>
                      <a:pt x="72347" y="94794"/>
                      <a:pt x="47043" y="94600"/>
                    </a:cubicBezTo>
                    <a:lnTo>
                      <a:pt x="47043" y="94600"/>
                    </a:lnTo>
                    <a:close/>
                  </a:path>
                </a:pathLst>
              </a:custGeom>
              <a:solidFill>
                <a:srgbClr val="FFFFFF"/>
              </a:solidFill>
              <a:ln w="6486" cap="flat">
                <a:noFill/>
                <a:prstDash val="solid"/>
                <a:miter/>
              </a:ln>
            </p:spPr>
            <p:txBody>
              <a:bodyPr rtlCol="0" anchor="ctr"/>
              <a:lstStyle/>
              <a:p>
                <a:pPr algn="r" rtl="1"/>
                <a:endParaRPr lang="en-US">
                  <a:cs typeface="B Nazanin" panose="00000700000000000000" pitchFamily="2" charset="-78"/>
                </a:endParaRPr>
              </a:p>
            </p:txBody>
          </p:sp>
          <p:sp>
            <p:nvSpPr>
              <p:cNvPr id="40" name="Graphic 207">
                <a:extLst>
                  <a:ext uri="{FF2B5EF4-FFF2-40B4-BE49-F238E27FC236}">
                    <a16:creationId xmlns:a16="http://schemas.microsoft.com/office/drawing/2014/main" id="{A2BB2F5C-D26F-422E-965E-F368656984A1}"/>
                  </a:ext>
                </a:extLst>
              </p:cNvPr>
              <p:cNvSpPr/>
              <p:nvPr/>
            </p:nvSpPr>
            <p:spPr>
              <a:xfrm>
                <a:off x="5924629" y="3774832"/>
                <a:ext cx="114431" cy="91516"/>
              </a:xfrm>
              <a:custGeom>
                <a:avLst/>
                <a:gdLst>
                  <a:gd name="connsiteX0" fmla="*/ 56810 w 114430"/>
                  <a:gd name="connsiteY0" fmla="*/ 17830 h 91516"/>
                  <a:gd name="connsiteX1" fmla="*/ 104498 w 114430"/>
                  <a:gd name="connsiteY1" fmla="*/ 7449 h 91516"/>
                  <a:gd name="connsiteX2" fmla="*/ 99567 w 114430"/>
                  <a:gd name="connsiteY2" fmla="*/ 56759 h 91516"/>
                  <a:gd name="connsiteX3" fmla="*/ 64595 w 114430"/>
                  <a:gd name="connsiteY3" fmla="*/ 86929 h 91516"/>
                  <a:gd name="connsiteX4" fmla="*/ 46688 w 114430"/>
                  <a:gd name="connsiteY4" fmla="*/ 86021 h 91516"/>
                  <a:gd name="connsiteX5" fmla="*/ 18205 w 114430"/>
                  <a:gd name="connsiteY5" fmla="*/ 59614 h 91516"/>
                  <a:gd name="connsiteX6" fmla="*/ 7564 w 114430"/>
                  <a:gd name="connsiteY6" fmla="*/ 10563 h 91516"/>
                  <a:gd name="connsiteX7" fmla="*/ 56810 w 114430"/>
                  <a:gd name="connsiteY7" fmla="*/ 17830 h 91516"/>
                  <a:gd name="connsiteX8" fmla="*/ 56810 w 114430"/>
                  <a:gd name="connsiteY8" fmla="*/ 17830 h 91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430" h="91516">
                    <a:moveTo>
                      <a:pt x="56810" y="17830"/>
                    </a:moveTo>
                    <a:cubicBezTo>
                      <a:pt x="72511" y="-1635"/>
                      <a:pt x="90419" y="-5268"/>
                      <a:pt x="104498" y="7449"/>
                    </a:cubicBezTo>
                    <a:cubicBezTo>
                      <a:pt x="119356" y="20815"/>
                      <a:pt x="117409" y="41188"/>
                      <a:pt x="99567" y="56759"/>
                    </a:cubicBezTo>
                    <a:cubicBezTo>
                      <a:pt x="88018" y="66881"/>
                      <a:pt x="75560" y="76224"/>
                      <a:pt x="64595" y="86929"/>
                    </a:cubicBezTo>
                    <a:cubicBezTo>
                      <a:pt x="57329" y="94066"/>
                      <a:pt x="52852" y="92185"/>
                      <a:pt x="46688" y="86021"/>
                    </a:cubicBezTo>
                    <a:cubicBezTo>
                      <a:pt x="37605" y="76808"/>
                      <a:pt x="27872" y="68243"/>
                      <a:pt x="18205" y="59614"/>
                    </a:cubicBezTo>
                    <a:cubicBezTo>
                      <a:pt x="-1584" y="42031"/>
                      <a:pt x="-5412" y="24513"/>
                      <a:pt x="7564" y="10563"/>
                    </a:cubicBezTo>
                    <a:cubicBezTo>
                      <a:pt x="19373" y="-2154"/>
                      <a:pt x="37021" y="247"/>
                      <a:pt x="56810" y="17830"/>
                    </a:cubicBezTo>
                    <a:lnTo>
                      <a:pt x="56810" y="17830"/>
                    </a:lnTo>
                    <a:close/>
                  </a:path>
                </a:pathLst>
              </a:custGeom>
              <a:solidFill>
                <a:srgbClr val="FFFFFF"/>
              </a:solidFill>
              <a:ln w="6486" cap="flat">
                <a:noFill/>
                <a:prstDash val="solid"/>
                <a:miter/>
              </a:ln>
            </p:spPr>
            <p:txBody>
              <a:bodyPr rtlCol="0" anchor="ctr"/>
              <a:lstStyle/>
              <a:p>
                <a:pPr algn="r" rtl="1"/>
                <a:endParaRPr lang="en-US">
                  <a:cs typeface="B Nazanin" panose="00000700000000000000" pitchFamily="2" charset="-78"/>
                </a:endParaRPr>
              </a:p>
            </p:txBody>
          </p:sp>
          <p:sp>
            <p:nvSpPr>
              <p:cNvPr id="41" name="Graphic 207">
                <a:extLst>
                  <a:ext uri="{FF2B5EF4-FFF2-40B4-BE49-F238E27FC236}">
                    <a16:creationId xmlns:a16="http://schemas.microsoft.com/office/drawing/2014/main" id="{29B1CA5E-6B11-4936-9D46-ECED6355647E}"/>
                  </a:ext>
                </a:extLst>
              </p:cNvPr>
              <p:cNvSpPr/>
              <p:nvPr/>
            </p:nvSpPr>
            <p:spPr>
              <a:xfrm>
                <a:off x="5823837" y="3533762"/>
                <a:ext cx="82394" cy="67052"/>
              </a:xfrm>
              <a:custGeom>
                <a:avLst/>
                <a:gdLst>
                  <a:gd name="connsiteX0" fmla="*/ 4 w 82393"/>
                  <a:gd name="connsiteY0" fmla="*/ 23185 h 67052"/>
                  <a:gd name="connsiteX1" fmla="*/ 27643 w 82393"/>
                  <a:gd name="connsiteY1" fmla="*/ 3591 h 67052"/>
                  <a:gd name="connsiteX2" fmla="*/ 50741 w 82393"/>
                  <a:gd name="connsiteY2" fmla="*/ 3137 h 67052"/>
                  <a:gd name="connsiteX3" fmla="*/ 77083 w 82393"/>
                  <a:gd name="connsiteY3" fmla="*/ 9041 h 67052"/>
                  <a:gd name="connsiteX4" fmla="*/ 76110 w 82393"/>
                  <a:gd name="connsiteY4" fmla="*/ 37524 h 67052"/>
                  <a:gd name="connsiteX5" fmla="*/ 45551 w 82393"/>
                  <a:gd name="connsiteY5" fmla="*/ 64126 h 67052"/>
                  <a:gd name="connsiteX6" fmla="*/ 39193 w 82393"/>
                  <a:gd name="connsiteY6" fmla="*/ 67046 h 67052"/>
                  <a:gd name="connsiteX7" fmla="*/ 4 w 82393"/>
                  <a:gd name="connsiteY7" fmla="*/ 23185 h 67052"/>
                  <a:gd name="connsiteX8" fmla="*/ 4 w 82393"/>
                  <a:gd name="connsiteY8" fmla="*/ 23185 h 67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393" h="67052">
                    <a:moveTo>
                      <a:pt x="4" y="23185"/>
                    </a:moveTo>
                    <a:cubicBezTo>
                      <a:pt x="-256" y="8263"/>
                      <a:pt x="13240" y="-2118"/>
                      <a:pt x="27643" y="3591"/>
                    </a:cubicBezTo>
                    <a:cubicBezTo>
                      <a:pt x="36143" y="6900"/>
                      <a:pt x="42047" y="8912"/>
                      <a:pt x="50741" y="3137"/>
                    </a:cubicBezTo>
                    <a:cubicBezTo>
                      <a:pt x="59825" y="-2897"/>
                      <a:pt x="70141" y="152"/>
                      <a:pt x="77083" y="9041"/>
                    </a:cubicBezTo>
                    <a:cubicBezTo>
                      <a:pt x="84350" y="18449"/>
                      <a:pt x="84285" y="29090"/>
                      <a:pt x="76110" y="37524"/>
                    </a:cubicBezTo>
                    <a:cubicBezTo>
                      <a:pt x="66832" y="47192"/>
                      <a:pt x="55867" y="55497"/>
                      <a:pt x="45551" y="64126"/>
                    </a:cubicBezTo>
                    <a:cubicBezTo>
                      <a:pt x="43799" y="65553"/>
                      <a:pt x="41204" y="67175"/>
                      <a:pt x="39193" y="67046"/>
                    </a:cubicBezTo>
                    <a:cubicBezTo>
                      <a:pt x="31212" y="66656"/>
                      <a:pt x="198" y="31555"/>
                      <a:pt x="4" y="23185"/>
                    </a:cubicBezTo>
                    <a:lnTo>
                      <a:pt x="4" y="23185"/>
                    </a:lnTo>
                    <a:close/>
                  </a:path>
                </a:pathLst>
              </a:custGeom>
              <a:solidFill>
                <a:srgbClr val="FFFEFF"/>
              </a:solidFill>
              <a:ln w="6486" cap="flat">
                <a:noFill/>
                <a:prstDash val="solid"/>
                <a:miter/>
              </a:ln>
            </p:spPr>
            <p:txBody>
              <a:bodyPr rtlCol="0" anchor="ctr"/>
              <a:lstStyle/>
              <a:p>
                <a:pPr algn="r" rtl="1"/>
                <a:endParaRPr lang="en-US">
                  <a:cs typeface="B Nazanin" panose="00000700000000000000" pitchFamily="2" charset="-78"/>
                </a:endParaRPr>
              </a:p>
            </p:txBody>
          </p:sp>
          <p:sp>
            <p:nvSpPr>
              <p:cNvPr id="42" name="Graphic 207">
                <a:extLst>
                  <a:ext uri="{FF2B5EF4-FFF2-40B4-BE49-F238E27FC236}">
                    <a16:creationId xmlns:a16="http://schemas.microsoft.com/office/drawing/2014/main" id="{7B35FCF4-ED48-4376-B47F-C7C7585293EA}"/>
                  </a:ext>
                </a:extLst>
              </p:cNvPr>
              <p:cNvSpPr/>
              <p:nvPr/>
            </p:nvSpPr>
            <p:spPr>
              <a:xfrm>
                <a:off x="6013064" y="3530712"/>
                <a:ext cx="80845" cy="74769"/>
              </a:xfrm>
              <a:custGeom>
                <a:avLst/>
                <a:gdLst>
                  <a:gd name="connsiteX0" fmla="*/ 48764 w 80845"/>
                  <a:gd name="connsiteY0" fmla="*/ 42065 h 74769"/>
                  <a:gd name="connsiteX1" fmla="*/ 79324 w 80845"/>
                  <a:gd name="connsiteY1" fmla="*/ 63606 h 74769"/>
                  <a:gd name="connsiteX2" fmla="*/ 72057 w 80845"/>
                  <a:gd name="connsiteY2" fmla="*/ 74766 h 74769"/>
                  <a:gd name="connsiteX3" fmla="*/ 8797 w 80845"/>
                  <a:gd name="connsiteY3" fmla="*/ 74766 h 74769"/>
                  <a:gd name="connsiteX4" fmla="*/ 2309 w 80845"/>
                  <a:gd name="connsiteY4" fmla="*/ 63477 h 74769"/>
                  <a:gd name="connsiteX5" fmla="*/ 31441 w 80845"/>
                  <a:gd name="connsiteY5" fmla="*/ 43298 h 74769"/>
                  <a:gd name="connsiteX6" fmla="*/ 25991 w 80845"/>
                  <a:gd name="connsiteY6" fmla="*/ 6056 h 74769"/>
                  <a:gd name="connsiteX7" fmla="*/ 54215 w 80845"/>
                  <a:gd name="connsiteY7" fmla="*/ 6899 h 74769"/>
                  <a:gd name="connsiteX8" fmla="*/ 48764 w 80845"/>
                  <a:gd name="connsiteY8" fmla="*/ 42065 h 74769"/>
                  <a:gd name="connsiteX9" fmla="*/ 48764 w 80845"/>
                  <a:gd name="connsiteY9" fmla="*/ 42065 h 74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845" h="74769">
                    <a:moveTo>
                      <a:pt x="48764" y="42065"/>
                    </a:moveTo>
                    <a:cubicBezTo>
                      <a:pt x="64336" y="44920"/>
                      <a:pt x="74263" y="50890"/>
                      <a:pt x="79324" y="63606"/>
                    </a:cubicBezTo>
                    <a:cubicBezTo>
                      <a:pt x="82373" y="71392"/>
                      <a:pt x="81270" y="74895"/>
                      <a:pt x="72057" y="74766"/>
                    </a:cubicBezTo>
                    <a:cubicBezTo>
                      <a:pt x="50971" y="74506"/>
                      <a:pt x="29819" y="74506"/>
                      <a:pt x="8797" y="74766"/>
                    </a:cubicBezTo>
                    <a:cubicBezTo>
                      <a:pt x="-805" y="74831"/>
                      <a:pt x="-1843" y="70613"/>
                      <a:pt x="2309" y="63477"/>
                    </a:cubicBezTo>
                    <a:cubicBezTo>
                      <a:pt x="8408" y="53030"/>
                      <a:pt x="17167" y="45699"/>
                      <a:pt x="31441" y="43298"/>
                    </a:cubicBezTo>
                    <a:cubicBezTo>
                      <a:pt x="18984" y="31554"/>
                      <a:pt x="11652" y="19292"/>
                      <a:pt x="25991" y="6056"/>
                    </a:cubicBezTo>
                    <a:cubicBezTo>
                      <a:pt x="35009" y="-2249"/>
                      <a:pt x="45780" y="-2054"/>
                      <a:pt x="54215" y="6899"/>
                    </a:cubicBezTo>
                    <a:cubicBezTo>
                      <a:pt x="65374" y="18449"/>
                      <a:pt x="62519" y="29997"/>
                      <a:pt x="48764" y="42065"/>
                    </a:cubicBezTo>
                    <a:lnTo>
                      <a:pt x="48764" y="42065"/>
                    </a:lnTo>
                    <a:close/>
                  </a:path>
                </a:pathLst>
              </a:custGeom>
              <a:solidFill>
                <a:srgbClr val="FFF9F8"/>
              </a:solidFill>
              <a:ln w="6486" cap="flat">
                <a:noFill/>
                <a:prstDash val="solid"/>
                <a:miter/>
              </a:ln>
            </p:spPr>
            <p:txBody>
              <a:bodyPr rtlCol="0" anchor="ctr"/>
              <a:lstStyle/>
              <a:p>
                <a:pPr algn="r" rtl="1"/>
                <a:endParaRPr lang="en-US">
                  <a:cs typeface="B Nazanin" panose="00000700000000000000" pitchFamily="2" charset="-78"/>
                </a:endParaRPr>
              </a:p>
            </p:txBody>
          </p:sp>
          <p:sp>
            <p:nvSpPr>
              <p:cNvPr id="43" name="Graphic 207">
                <a:extLst>
                  <a:ext uri="{FF2B5EF4-FFF2-40B4-BE49-F238E27FC236}">
                    <a16:creationId xmlns:a16="http://schemas.microsoft.com/office/drawing/2014/main" id="{DDD96BBC-AFA4-4D90-A456-C4002A165DCE}"/>
                  </a:ext>
                </a:extLst>
              </p:cNvPr>
              <p:cNvSpPr/>
              <p:nvPr/>
            </p:nvSpPr>
            <p:spPr>
              <a:xfrm>
                <a:off x="5794840" y="3645137"/>
                <a:ext cx="140403" cy="4590"/>
              </a:xfrm>
              <a:custGeom>
                <a:avLst/>
                <a:gdLst>
                  <a:gd name="connsiteX0" fmla="*/ 140404 w 140403"/>
                  <a:gd name="connsiteY0" fmla="*/ 4591 h 4590"/>
                  <a:gd name="connsiteX1" fmla="*/ 0 w 140403"/>
                  <a:gd name="connsiteY1" fmla="*/ 3228 h 4590"/>
                  <a:gd name="connsiteX2" fmla="*/ 50478 w 140403"/>
                  <a:gd name="connsiteY2" fmla="*/ 827 h 4590"/>
                  <a:gd name="connsiteX3" fmla="*/ 123600 w 140403"/>
                  <a:gd name="connsiteY3" fmla="*/ 697 h 4590"/>
                  <a:gd name="connsiteX4" fmla="*/ 140404 w 140403"/>
                  <a:gd name="connsiteY4" fmla="*/ 4591 h 4590"/>
                  <a:gd name="connsiteX5" fmla="*/ 140404 w 140403"/>
                  <a:gd name="connsiteY5" fmla="*/ 4591 h 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403" h="4590">
                    <a:moveTo>
                      <a:pt x="140404" y="4591"/>
                    </a:moveTo>
                    <a:cubicBezTo>
                      <a:pt x="93625" y="4136"/>
                      <a:pt x="46780" y="3682"/>
                      <a:pt x="0" y="3228"/>
                    </a:cubicBezTo>
                    <a:cubicBezTo>
                      <a:pt x="16545" y="-2547"/>
                      <a:pt x="33674" y="1282"/>
                      <a:pt x="50478" y="827"/>
                    </a:cubicBezTo>
                    <a:cubicBezTo>
                      <a:pt x="74874" y="49"/>
                      <a:pt x="99204" y="503"/>
                      <a:pt x="123600" y="697"/>
                    </a:cubicBezTo>
                    <a:cubicBezTo>
                      <a:pt x="129504" y="762"/>
                      <a:pt x="136122" y="-1379"/>
                      <a:pt x="140404" y="4591"/>
                    </a:cubicBezTo>
                    <a:lnTo>
                      <a:pt x="140404" y="4591"/>
                    </a:lnTo>
                    <a:close/>
                  </a:path>
                </a:pathLst>
              </a:custGeom>
              <a:solidFill>
                <a:srgbClr val="EF4047"/>
              </a:solidFill>
              <a:ln w="6486" cap="flat">
                <a:noFill/>
                <a:prstDash val="solid"/>
                <a:miter/>
              </a:ln>
            </p:spPr>
            <p:txBody>
              <a:bodyPr rtlCol="0" anchor="ctr"/>
              <a:lstStyle/>
              <a:p>
                <a:pPr algn="r" rtl="1"/>
                <a:endParaRPr lang="en-US">
                  <a:cs typeface="B Nazanin" panose="00000700000000000000" pitchFamily="2" charset="-78"/>
                </a:endParaRPr>
              </a:p>
            </p:txBody>
          </p:sp>
          <p:sp>
            <p:nvSpPr>
              <p:cNvPr id="44" name="Graphic 207">
                <a:extLst>
                  <a:ext uri="{FF2B5EF4-FFF2-40B4-BE49-F238E27FC236}">
                    <a16:creationId xmlns:a16="http://schemas.microsoft.com/office/drawing/2014/main" id="{9A3DED7D-E179-4FA1-8132-FD7D6F35E4CC}"/>
                  </a:ext>
                </a:extLst>
              </p:cNvPr>
              <p:cNvSpPr/>
              <p:nvPr/>
            </p:nvSpPr>
            <p:spPr>
              <a:xfrm>
                <a:off x="6031399" y="3645175"/>
                <a:ext cx="134241" cy="3059"/>
              </a:xfrm>
              <a:custGeom>
                <a:avLst/>
                <a:gdLst>
                  <a:gd name="connsiteX0" fmla="*/ 134240 w 134240"/>
                  <a:gd name="connsiteY0" fmla="*/ 2476 h 3059"/>
                  <a:gd name="connsiteX1" fmla="*/ 0 w 134240"/>
                  <a:gd name="connsiteY1" fmla="*/ 3060 h 3059"/>
                  <a:gd name="connsiteX2" fmla="*/ 9797 w 134240"/>
                  <a:gd name="connsiteY2" fmla="*/ 10 h 3059"/>
                  <a:gd name="connsiteX3" fmla="*/ 125871 w 134240"/>
                  <a:gd name="connsiteY3" fmla="*/ 140 h 3059"/>
                  <a:gd name="connsiteX4" fmla="*/ 134240 w 134240"/>
                  <a:gd name="connsiteY4" fmla="*/ 2476 h 3059"/>
                  <a:gd name="connsiteX5" fmla="*/ 134240 w 134240"/>
                  <a:gd name="connsiteY5" fmla="*/ 2476 h 3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240" h="3059">
                    <a:moveTo>
                      <a:pt x="134240" y="2476"/>
                    </a:moveTo>
                    <a:cubicBezTo>
                      <a:pt x="89472" y="2670"/>
                      <a:pt x="44704" y="2865"/>
                      <a:pt x="0" y="3060"/>
                    </a:cubicBezTo>
                    <a:cubicBezTo>
                      <a:pt x="2401" y="335"/>
                      <a:pt x="6034" y="10"/>
                      <a:pt x="9797" y="10"/>
                    </a:cubicBezTo>
                    <a:cubicBezTo>
                      <a:pt x="48467" y="10"/>
                      <a:pt x="87201" y="-55"/>
                      <a:pt x="125871" y="140"/>
                    </a:cubicBezTo>
                    <a:cubicBezTo>
                      <a:pt x="128661" y="140"/>
                      <a:pt x="131450" y="1632"/>
                      <a:pt x="134240" y="2476"/>
                    </a:cubicBezTo>
                    <a:lnTo>
                      <a:pt x="134240" y="2476"/>
                    </a:lnTo>
                    <a:close/>
                  </a:path>
                </a:pathLst>
              </a:custGeom>
              <a:solidFill>
                <a:srgbClr val="EF4047"/>
              </a:solidFill>
              <a:ln w="6486" cap="flat">
                <a:noFill/>
                <a:prstDash val="solid"/>
                <a:miter/>
              </a:ln>
            </p:spPr>
            <p:txBody>
              <a:bodyPr rtlCol="0" anchor="ctr"/>
              <a:lstStyle/>
              <a:p>
                <a:pPr algn="r" rtl="1"/>
                <a:endParaRPr lang="en-US">
                  <a:cs typeface="B Nazanin" panose="00000700000000000000" pitchFamily="2" charset="-78"/>
                </a:endParaRPr>
              </a:p>
            </p:txBody>
          </p:sp>
          <p:sp>
            <p:nvSpPr>
              <p:cNvPr id="45" name="Graphic 207">
                <a:extLst>
                  <a:ext uri="{FF2B5EF4-FFF2-40B4-BE49-F238E27FC236}">
                    <a16:creationId xmlns:a16="http://schemas.microsoft.com/office/drawing/2014/main" id="{13151AC5-470E-4A94-A40D-C1763D968326}"/>
                  </a:ext>
                </a:extLst>
              </p:cNvPr>
              <p:cNvSpPr/>
              <p:nvPr/>
            </p:nvSpPr>
            <p:spPr>
              <a:xfrm>
                <a:off x="5924603" y="3544474"/>
                <a:ext cx="28966" cy="29018"/>
              </a:xfrm>
              <a:custGeom>
                <a:avLst/>
                <a:gdLst>
                  <a:gd name="connsiteX0" fmla="*/ 21800 w 28966"/>
                  <a:gd name="connsiteY0" fmla="*/ 29018 h 29018"/>
                  <a:gd name="connsiteX1" fmla="*/ 6748 w 28966"/>
                  <a:gd name="connsiteY1" fmla="*/ 23828 h 29018"/>
                  <a:gd name="connsiteX2" fmla="*/ 20827 w 28966"/>
                  <a:gd name="connsiteY2" fmla="*/ 10657 h 29018"/>
                  <a:gd name="connsiteX3" fmla="*/ 0 w 28966"/>
                  <a:gd name="connsiteY3" fmla="*/ 6050 h 29018"/>
                  <a:gd name="connsiteX4" fmla="*/ 23876 w 28966"/>
                  <a:gd name="connsiteY4" fmla="*/ 2676 h 29018"/>
                  <a:gd name="connsiteX5" fmla="*/ 25434 w 28966"/>
                  <a:gd name="connsiteY5" fmla="*/ 25969 h 29018"/>
                  <a:gd name="connsiteX6" fmla="*/ 21800 w 28966"/>
                  <a:gd name="connsiteY6" fmla="*/ 29018 h 29018"/>
                  <a:gd name="connsiteX7" fmla="*/ 21800 w 28966"/>
                  <a:gd name="connsiteY7" fmla="*/ 29018 h 29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66" h="29018">
                    <a:moveTo>
                      <a:pt x="21800" y="29018"/>
                    </a:moveTo>
                    <a:cubicBezTo>
                      <a:pt x="16869" y="27331"/>
                      <a:pt x="11873" y="25579"/>
                      <a:pt x="6748" y="23828"/>
                    </a:cubicBezTo>
                    <a:cubicBezTo>
                      <a:pt x="9602" y="17080"/>
                      <a:pt x="23747" y="21103"/>
                      <a:pt x="20827" y="10657"/>
                    </a:cubicBezTo>
                    <a:cubicBezTo>
                      <a:pt x="18297" y="1768"/>
                      <a:pt x="8824" y="7348"/>
                      <a:pt x="0" y="6050"/>
                    </a:cubicBezTo>
                    <a:cubicBezTo>
                      <a:pt x="9278" y="-1476"/>
                      <a:pt x="16999" y="-1217"/>
                      <a:pt x="23876" y="2676"/>
                    </a:cubicBezTo>
                    <a:cubicBezTo>
                      <a:pt x="35555" y="9294"/>
                      <a:pt x="23163" y="18248"/>
                      <a:pt x="25434" y="25969"/>
                    </a:cubicBezTo>
                    <a:cubicBezTo>
                      <a:pt x="24655" y="27461"/>
                      <a:pt x="23422" y="28434"/>
                      <a:pt x="21800" y="29018"/>
                    </a:cubicBezTo>
                    <a:lnTo>
                      <a:pt x="21800" y="29018"/>
                    </a:lnTo>
                    <a:close/>
                  </a:path>
                </a:pathLst>
              </a:custGeom>
              <a:solidFill>
                <a:srgbClr val="FDE3E1"/>
              </a:solidFill>
              <a:ln w="6486" cap="flat">
                <a:noFill/>
                <a:prstDash val="solid"/>
                <a:miter/>
              </a:ln>
            </p:spPr>
            <p:txBody>
              <a:bodyPr rtlCol="0" anchor="ctr"/>
              <a:lstStyle/>
              <a:p>
                <a:pPr algn="r" rtl="1"/>
                <a:endParaRPr lang="en-US">
                  <a:cs typeface="B Nazanin" panose="00000700000000000000" pitchFamily="2" charset="-78"/>
                </a:endParaRPr>
              </a:p>
            </p:txBody>
          </p:sp>
          <p:sp>
            <p:nvSpPr>
              <p:cNvPr id="46" name="Graphic 207">
                <a:extLst>
                  <a:ext uri="{FF2B5EF4-FFF2-40B4-BE49-F238E27FC236}">
                    <a16:creationId xmlns:a16="http://schemas.microsoft.com/office/drawing/2014/main" id="{9651C71E-4353-46E6-A854-77B31ABDA21F}"/>
                  </a:ext>
                </a:extLst>
              </p:cNvPr>
              <p:cNvSpPr/>
              <p:nvPr/>
            </p:nvSpPr>
            <p:spPr>
              <a:xfrm>
                <a:off x="6017643" y="3610021"/>
                <a:ext cx="73252" cy="1557"/>
              </a:xfrm>
              <a:custGeom>
                <a:avLst/>
                <a:gdLst>
                  <a:gd name="connsiteX0" fmla="*/ 73252 w 73251"/>
                  <a:gd name="connsiteY0" fmla="*/ 1557 h 1557"/>
                  <a:gd name="connsiteX1" fmla="*/ 0 w 73251"/>
                  <a:gd name="connsiteY1" fmla="*/ 1557 h 1557"/>
                  <a:gd name="connsiteX2" fmla="*/ 0 w 73251"/>
                  <a:gd name="connsiteY2" fmla="*/ 0 h 1557"/>
                  <a:gd name="connsiteX3" fmla="*/ 73252 w 73251"/>
                  <a:gd name="connsiteY3" fmla="*/ 0 h 1557"/>
                  <a:gd name="connsiteX4" fmla="*/ 73252 w 73251"/>
                  <a:gd name="connsiteY4" fmla="*/ 1557 h 1557"/>
                  <a:gd name="connsiteX5" fmla="*/ 73252 w 73251"/>
                  <a:gd name="connsiteY5" fmla="*/ 1557 h 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251" h="1557">
                    <a:moveTo>
                      <a:pt x="73252" y="1557"/>
                    </a:moveTo>
                    <a:cubicBezTo>
                      <a:pt x="48856" y="1557"/>
                      <a:pt x="24396" y="1557"/>
                      <a:pt x="0" y="1557"/>
                    </a:cubicBezTo>
                    <a:cubicBezTo>
                      <a:pt x="0" y="1038"/>
                      <a:pt x="0" y="584"/>
                      <a:pt x="0" y="0"/>
                    </a:cubicBezTo>
                    <a:cubicBezTo>
                      <a:pt x="24396" y="0"/>
                      <a:pt x="48856" y="0"/>
                      <a:pt x="73252" y="0"/>
                    </a:cubicBezTo>
                    <a:cubicBezTo>
                      <a:pt x="73252" y="519"/>
                      <a:pt x="73252" y="1038"/>
                      <a:pt x="73252" y="1557"/>
                    </a:cubicBezTo>
                    <a:lnTo>
                      <a:pt x="73252" y="1557"/>
                    </a:lnTo>
                    <a:close/>
                  </a:path>
                </a:pathLst>
              </a:custGeom>
              <a:solidFill>
                <a:srgbClr val="E93743"/>
              </a:solidFill>
              <a:ln w="6486" cap="flat">
                <a:noFill/>
                <a:prstDash val="solid"/>
                <a:miter/>
              </a:ln>
            </p:spPr>
            <p:txBody>
              <a:bodyPr rtlCol="0" anchor="ctr"/>
              <a:lstStyle/>
              <a:p>
                <a:pPr algn="r" rtl="1"/>
                <a:endParaRPr lang="en-US">
                  <a:cs typeface="B Nazanin" panose="00000700000000000000" pitchFamily="2" charset="-78"/>
                </a:endParaRPr>
              </a:p>
            </p:txBody>
          </p:sp>
          <p:sp>
            <p:nvSpPr>
              <p:cNvPr id="47" name="Graphic 207">
                <a:extLst>
                  <a:ext uri="{FF2B5EF4-FFF2-40B4-BE49-F238E27FC236}">
                    <a16:creationId xmlns:a16="http://schemas.microsoft.com/office/drawing/2014/main" id="{FA611FCC-FC19-4D6F-A8DA-857BCAFB61AF}"/>
                  </a:ext>
                </a:extLst>
              </p:cNvPr>
              <p:cNvSpPr/>
              <p:nvPr/>
            </p:nvSpPr>
            <p:spPr>
              <a:xfrm>
                <a:off x="5924539" y="3570377"/>
                <a:ext cx="32075" cy="24373"/>
              </a:xfrm>
              <a:custGeom>
                <a:avLst/>
                <a:gdLst>
                  <a:gd name="connsiteX0" fmla="*/ 22189 w 32075"/>
                  <a:gd name="connsiteY0" fmla="*/ 3309 h 24373"/>
                  <a:gd name="connsiteX1" fmla="*/ 25758 w 32075"/>
                  <a:gd name="connsiteY1" fmla="*/ 0 h 24373"/>
                  <a:gd name="connsiteX2" fmla="*/ 27250 w 32075"/>
                  <a:gd name="connsiteY2" fmla="*/ 19140 h 24373"/>
                  <a:gd name="connsiteX3" fmla="*/ 0 w 32075"/>
                  <a:gd name="connsiteY3" fmla="*/ 19724 h 24373"/>
                  <a:gd name="connsiteX4" fmla="*/ 22189 w 32075"/>
                  <a:gd name="connsiteY4" fmla="*/ 3309 h 24373"/>
                  <a:gd name="connsiteX5" fmla="*/ 22189 w 32075"/>
                  <a:gd name="connsiteY5" fmla="*/ 3309 h 24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75" h="24373">
                    <a:moveTo>
                      <a:pt x="22189" y="3309"/>
                    </a:moveTo>
                    <a:cubicBezTo>
                      <a:pt x="23357" y="2206"/>
                      <a:pt x="24590" y="1168"/>
                      <a:pt x="25758" y="0"/>
                    </a:cubicBezTo>
                    <a:cubicBezTo>
                      <a:pt x="34647" y="5710"/>
                      <a:pt x="33219" y="13236"/>
                      <a:pt x="27250" y="19140"/>
                    </a:cubicBezTo>
                    <a:cubicBezTo>
                      <a:pt x="19010" y="27250"/>
                      <a:pt x="9537" y="24720"/>
                      <a:pt x="0" y="19724"/>
                    </a:cubicBezTo>
                    <a:cubicBezTo>
                      <a:pt x="8629" y="15183"/>
                      <a:pt x="27964" y="26537"/>
                      <a:pt x="22189" y="3309"/>
                    </a:cubicBezTo>
                    <a:lnTo>
                      <a:pt x="22189" y="3309"/>
                    </a:lnTo>
                    <a:close/>
                  </a:path>
                </a:pathLst>
              </a:custGeom>
              <a:solidFill>
                <a:srgbClr val="FDE6E3"/>
              </a:solidFill>
              <a:ln w="6486" cap="flat">
                <a:noFill/>
                <a:prstDash val="solid"/>
                <a:miter/>
              </a:ln>
            </p:spPr>
            <p:txBody>
              <a:bodyPr rtlCol="0" anchor="ctr"/>
              <a:lstStyle/>
              <a:p>
                <a:pPr algn="r" rtl="1"/>
                <a:endParaRPr lang="en-US">
                  <a:cs typeface="B Nazanin" panose="00000700000000000000" pitchFamily="2" charset="-78"/>
                </a:endParaRPr>
              </a:p>
            </p:txBody>
          </p:sp>
          <p:sp>
            <p:nvSpPr>
              <p:cNvPr id="48" name="Graphic 207">
                <a:extLst>
                  <a:ext uri="{FF2B5EF4-FFF2-40B4-BE49-F238E27FC236}">
                    <a16:creationId xmlns:a16="http://schemas.microsoft.com/office/drawing/2014/main" id="{3C69E30A-9795-4DBD-A659-CA6AF089F147}"/>
                  </a:ext>
                </a:extLst>
              </p:cNvPr>
              <p:cNvSpPr/>
              <p:nvPr/>
            </p:nvSpPr>
            <p:spPr>
              <a:xfrm>
                <a:off x="6113758" y="3544471"/>
                <a:ext cx="15262" cy="48809"/>
              </a:xfrm>
              <a:custGeom>
                <a:avLst/>
                <a:gdLst>
                  <a:gd name="connsiteX0" fmla="*/ 2702 w 15262"/>
                  <a:gd name="connsiteY0" fmla="*/ 9881 h 48809"/>
                  <a:gd name="connsiteX1" fmla="*/ 7309 w 15262"/>
                  <a:gd name="connsiteY1" fmla="*/ 732 h 48809"/>
                  <a:gd name="connsiteX2" fmla="*/ 14057 w 15262"/>
                  <a:gd name="connsiteY2" fmla="*/ 3587 h 48809"/>
                  <a:gd name="connsiteX3" fmla="*/ 10618 w 15262"/>
                  <a:gd name="connsiteY3" fmla="*/ 48810 h 48809"/>
                  <a:gd name="connsiteX4" fmla="*/ 6919 w 15262"/>
                  <a:gd name="connsiteY4" fmla="*/ 13514 h 48809"/>
                  <a:gd name="connsiteX5" fmla="*/ 2702 w 15262"/>
                  <a:gd name="connsiteY5" fmla="*/ 9881 h 48809"/>
                  <a:gd name="connsiteX6" fmla="*/ 2702 w 15262"/>
                  <a:gd name="connsiteY6" fmla="*/ 9881 h 48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62" h="48809">
                    <a:moveTo>
                      <a:pt x="2702" y="9881"/>
                    </a:moveTo>
                    <a:cubicBezTo>
                      <a:pt x="-4240" y="2549"/>
                      <a:pt x="4000" y="2419"/>
                      <a:pt x="7309" y="732"/>
                    </a:cubicBezTo>
                    <a:cubicBezTo>
                      <a:pt x="9839" y="-565"/>
                      <a:pt x="14446" y="-436"/>
                      <a:pt x="14057" y="3587"/>
                    </a:cubicBezTo>
                    <a:cubicBezTo>
                      <a:pt x="12824" y="18640"/>
                      <a:pt x="19377" y="34341"/>
                      <a:pt x="10618" y="48810"/>
                    </a:cubicBezTo>
                    <a:cubicBezTo>
                      <a:pt x="3805" y="37585"/>
                      <a:pt x="8671" y="25193"/>
                      <a:pt x="6919" y="13514"/>
                    </a:cubicBezTo>
                    <a:cubicBezTo>
                      <a:pt x="6271" y="11438"/>
                      <a:pt x="4714" y="10464"/>
                      <a:pt x="2702" y="9881"/>
                    </a:cubicBezTo>
                    <a:lnTo>
                      <a:pt x="2702" y="9881"/>
                    </a:lnTo>
                    <a:close/>
                  </a:path>
                </a:pathLst>
              </a:custGeom>
              <a:solidFill>
                <a:srgbClr val="FEF4F3"/>
              </a:solidFill>
              <a:ln w="6486" cap="flat">
                <a:noFill/>
                <a:prstDash val="solid"/>
                <a:miter/>
              </a:ln>
            </p:spPr>
            <p:txBody>
              <a:bodyPr rtlCol="0" anchor="ctr"/>
              <a:lstStyle/>
              <a:p>
                <a:pPr algn="r" rtl="1"/>
                <a:endParaRPr lang="en-US">
                  <a:cs typeface="B Nazanin" panose="00000700000000000000" pitchFamily="2" charset="-78"/>
                </a:endParaRPr>
              </a:p>
            </p:txBody>
          </p:sp>
          <p:sp>
            <p:nvSpPr>
              <p:cNvPr id="49" name="Graphic 207">
                <a:extLst>
                  <a:ext uri="{FF2B5EF4-FFF2-40B4-BE49-F238E27FC236}">
                    <a16:creationId xmlns:a16="http://schemas.microsoft.com/office/drawing/2014/main" id="{0D43B105-8095-4109-905B-04B015D0CA7C}"/>
                  </a:ext>
                </a:extLst>
              </p:cNvPr>
              <p:cNvSpPr/>
              <p:nvPr/>
            </p:nvSpPr>
            <p:spPr>
              <a:xfrm>
                <a:off x="6118348" y="3552080"/>
                <a:ext cx="6101" cy="41201"/>
              </a:xfrm>
              <a:custGeom>
                <a:avLst/>
                <a:gdLst>
                  <a:gd name="connsiteX0" fmla="*/ 2004 w 6101"/>
                  <a:gd name="connsiteY0" fmla="*/ 0 h 41200"/>
                  <a:gd name="connsiteX1" fmla="*/ 5443 w 6101"/>
                  <a:gd name="connsiteY1" fmla="*/ 41200 h 41200"/>
                  <a:gd name="connsiteX2" fmla="*/ 1939 w 6101"/>
                  <a:gd name="connsiteY2" fmla="*/ 40681 h 41200"/>
                  <a:gd name="connsiteX3" fmla="*/ 2004 w 6101"/>
                  <a:gd name="connsiteY3" fmla="*/ 0 h 41200"/>
                  <a:gd name="connsiteX4" fmla="*/ 2004 w 6101"/>
                  <a:gd name="connsiteY4" fmla="*/ 0 h 41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1" h="41200">
                    <a:moveTo>
                      <a:pt x="2004" y="0"/>
                    </a:moveTo>
                    <a:cubicBezTo>
                      <a:pt x="10114" y="13041"/>
                      <a:pt x="3302" y="27575"/>
                      <a:pt x="5443" y="41200"/>
                    </a:cubicBezTo>
                    <a:cubicBezTo>
                      <a:pt x="4275" y="41005"/>
                      <a:pt x="3042" y="40876"/>
                      <a:pt x="1939" y="40681"/>
                    </a:cubicBezTo>
                    <a:cubicBezTo>
                      <a:pt x="-527" y="27121"/>
                      <a:pt x="-786" y="13560"/>
                      <a:pt x="2004" y="0"/>
                    </a:cubicBezTo>
                    <a:lnTo>
                      <a:pt x="2004" y="0"/>
                    </a:lnTo>
                    <a:close/>
                  </a:path>
                </a:pathLst>
              </a:custGeom>
              <a:solidFill>
                <a:srgbClr val="F8C6C8"/>
              </a:solidFill>
              <a:ln w="6486" cap="flat">
                <a:noFill/>
                <a:prstDash val="solid"/>
                <a:miter/>
              </a:ln>
            </p:spPr>
            <p:txBody>
              <a:bodyPr rtlCol="0" anchor="ctr"/>
              <a:lstStyle/>
              <a:p>
                <a:pPr algn="r" rtl="1"/>
                <a:endParaRPr lang="en-US">
                  <a:cs typeface="B Nazanin" panose="00000700000000000000" pitchFamily="2" charset="-78"/>
                </a:endParaRPr>
              </a:p>
            </p:txBody>
          </p:sp>
          <p:sp>
            <p:nvSpPr>
              <p:cNvPr id="50" name="Graphic 207">
                <a:extLst>
                  <a:ext uri="{FF2B5EF4-FFF2-40B4-BE49-F238E27FC236}">
                    <a16:creationId xmlns:a16="http://schemas.microsoft.com/office/drawing/2014/main" id="{D2FFF139-BBDB-4632-B2D8-B6C080C1ED02}"/>
                  </a:ext>
                </a:extLst>
              </p:cNvPr>
              <p:cNvSpPr/>
              <p:nvPr/>
            </p:nvSpPr>
            <p:spPr>
              <a:xfrm>
                <a:off x="6116848" y="3552080"/>
                <a:ext cx="3050" cy="41201"/>
              </a:xfrm>
              <a:custGeom>
                <a:avLst/>
                <a:gdLst>
                  <a:gd name="connsiteX0" fmla="*/ 3049 w 3049"/>
                  <a:gd name="connsiteY0" fmla="*/ 0 h 41200"/>
                  <a:gd name="connsiteX1" fmla="*/ 2919 w 3049"/>
                  <a:gd name="connsiteY1" fmla="*/ 41200 h 41200"/>
                  <a:gd name="connsiteX2" fmla="*/ 0 w 3049"/>
                  <a:gd name="connsiteY2" fmla="*/ 2012 h 41200"/>
                  <a:gd name="connsiteX3" fmla="*/ 3049 w 3049"/>
                  <a:gd name="connsiteY3" fmla="*/ 0 h 41200"/>
                  <a:gd name="connsiteX4" fmla="*/ 3049 w 3049"/>
                  <a:gd name="connsiteY4" fmla="*/ 0 h 41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9" h="41200">
                    <a:moveTo>
                      <a:pt x="3049" y="0"/>
                    </a:moveTo>
                    <a:cubicBezTo>
                      <a:pt x="2984" y="13755"/>
                      <a:pt x="2984" y="27445"/>
                      <a:pt x="2919" y="41200"/>
                    </a:cubicBezTo>
                    <a:cubicBezTo>
                      <a:pt x="-2206" y="28808"/>
                      <a:pt x="2206" y="14858"/>
                      <a:pt x="0" y="2012"/>
                    </a:cubicBezTo>
                    <a:cubicBezTo>
                      <a:pt x="1038" y="1363"/>
                      <a:pt x="2011" y="649"/>
                      <a:pt x="3049" y="0"/>
                    </a:cubicBezTo>
                    <a:lnTo>
                      <a:pt x="3049" y="0"/>
                    </a:lnTo>
                    <a:close/>
                  </a:path>
                </a:pathLst>
              </a:custGeom>
              <a:solidFill>
                <a:srgbClr val="E7323B"/>
              </a:solidFill>
              <a:ln w="6486" cap="flat">
                <a:noFill/>
                <a:prstDash val="solid"/>
                <a:miter/>
              </a:ln>
            </p:spPr>
            <p:txBody>
              <a:bodyPr rtlCol="0" anchor="ctr"/>
              <a:lstStyle/>
              <a:p>
                <a:pPr algn="r" rtl="1"/>
                <a:endParaRPr lang="en-US">
                  <a:cs typeface="B Nazanin" panose="00000700000000000000" pitchFamily="2" charset="-78"/>
                </a:endParaRPr>
              </a:p>
            </p:txBody>
          </p:sp>
          <p:grpSp>
            <p:nvGrpSpPr>
              <p:cNvPr id="51" name="Graphic 207">
                <a:extLst>
                  <a:ext uri="{FF2B5EF4-FFF2-40B4-BE49-F238E27FC236}">
                    <a16:creationId xmlns:a16="http://schemas.microsoft.com/office/drawing/2014/main" id="{B971AA27-81EB-45AF-8682-AB68B07D5983}"/>
                  </a:ext>
                </a:extLst>
              </p:cNvPr>
              <p:cNvGrpSpPr/>
              <p:nvPr/>
            </p:nvGrpSpPr>
            <p:grpSpPr>
              <a:xfrm>
                <a:off x="5419477" y="2570954"/>
                <a:ext cx="375393" cy="321967"/>
                <a:chOff x="5419457" y="2570954"/>
                <a:chExt cx="375392" cy="321966"/>
              </a:xfrm>
              <a:solidFill>
                <a:srgbClr val="1E8EA8"/>
              </a:solidFill>
            </p:grpSpPr>
            <p:sp>
              <p:nvSpPr>
                <p:cNvPr id="87" name="Freeform: Shape 198">
                  <a:extLst>
                    <a:ext uri="{FF2B5EF4-FFF2-40B4-BE49-F238E27FC236}">
                      <a16:creationId xmlns:a16="http://schemas.microsoft.com/office/drawing/2014/main" id="{57806AF9-27B9-4E0D-8872-AD1218731865}"/>
                    </a:ext>
                  </a:extLst>
                </p:cNvPr>
                <p:cNvSpPr/>
                <p:nvPr/>
              </p:nvSpPr>
              <p:spPr>
                <a:xfrm>
                  <a:off x="5419457" y="2570954"/>
                  <a:ext cx="375392" cy="321966"/>
                </a:xfrm>
                <a:custGeom>
                  <a:avLst/>
                  <a:gdLst>
                    <a:gd name="connsiteX0" fmla="*/ 374323 w 375392"/>
                    <a:gd name="connsiteY0" fmla="*/ 136626 h 321966"/>
                    <a:gd name="connsiteX1" fmla="*/ 291533 w 375392"/>
                    <a:gd name="connsiteY1" fmla="*/ 48387 h 321966"/>
                    <a:gd name="connsiteX2" fmla="*/ 277000 w 375392"/>
                    <a:gd name="connsiteY2" fmla="*/ 36124 h 321966"/>
                    <a:gd name="connsiteX3" fmla="*/ 229117 w 375392"/>
                    <a:gd name="connsiteY3" fmla="*/ 504 h 321966"/>
                    <a:gd name="connsiteX4" fmla="*/ 149442 w 375392"/>
                    <a:gd name="connsiteY4" fmla="*/ 569 h 321966"/>
                    <a:gd name="connsiteX5" fmla="*/ 108632 w 375392"/>
                    <a:gd name="connsiteY5" fmla="*/ 29506 h 321966"/>
                    <a:gd name="connsiteX6" fmla="*/ 81381 w 375392"/>
                    <a:gd name="connsiteY6" fmla="*/ 48257 h 321966"/>
                    <a:gd name="connsiteX7" fmla="*/ 20 w 375392"/>
                    <a:gd name="connsiteY7" fmla="*/ 130138 h 321966"/>
                    <a:gd name="connsiteX8" fmla="*/ 149 w 375392"/>
                    <a:gd name="connsiteY8" fmla="*/ 237322 h 321966"/>
                    <a:gd name="connsiteX9" fmla="*/ 84561 w 375392"/>
                    <a:gd name="connsiteY9" fmla="*/ 321798 h 321966"/>
                    <a:gd name="connsiteX10" fmla="*/ 186490 w 375392"/>
                    <a:gd name="connsiteY10" fmla="*/ 321798 h 321966"/>
                    <a:gd name="connsiteX11" fmla="*/ 294064 w 375392"/>
                    <a:gd name="connsiteY11" fmla="*/ 321669 h 321966"/>
                    <a:gd name="connsiteX12" fmla="*/ 371403 w 375392"/>
                    <a:gd name="connsiteY12" fmla="*/ 256268 h 321966"/>
                    <a:gd name="connsiteX13" fmla="*/ 374323 w 375392"/>
                    <a:gd name="connsiteY13" fmla="*/ 136626 h 321966"/>
                    <a:gd name="connsiteX14" fmla="*/ 190902 w 375392"/>
                    <a:gd name="connsiteY14" fmla="*/ 262432 h 321966"/>
                    <a:gd name="connsiteX15" fmla="*/ 111941 w 375392"/>
                    <a:gd name="connsiteY15" fmla="*/ 181459 h 321966"/>
                    <a:gd name="connsiteX16" fmla="*/ 192135 w 375392"/>
                    <a:gd name="connsiteY16" fmla="*/ 102303 h 321966"/>
                    <a:gd name="connsiteX17" fmla="*/ 271550 w 375392"/>
                    <a:gd name="connsiteY17" fmla="*/ 182303 h 321966"/>
                    <a:gd name="connsiteX18" fmla="*/ 190902 w 375392"/>
                    <a:gd name="connsiteY18" fmla="*/ 262432 h 321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5392" h="321966">
                      <a:moveTo>
                        <a:pt x="374323" y="136626"/>
                      </a:moveTo>
                      <a:cubicBezTo>
                        <a:pt x="375166" y="80438"/>
                        <a:pt x="347072" y="50852"/>
                        <a:pt x="291533" y="48387"/>
                      </a:cubicBezTo>
                      <a:cubicBezTo>
                        <a:pt x="282255" y="47933"/>
                        <a:pt x="279465" y="44689"/>
                        <a:pt x="277000" y="36124"/>
                      </a:cubicBezTo>
                      <a:cubicBezTo>
                        <a:pt x="270447" y="13091"/>
                        <a:pt x="253902" y="1023"/>
                        <a:pt x="229117" y="504"/>
                      </a:cubicBezTo>
                      <a:cubicBezTo>
                        <a:pt x="202581" y="-80"/>
                        <a:pt x="175979" y="-275"/>
                        <a:pt x="149442" y="569"/>
                      </a:cubicBezTo>
                      <a:cubicBezTo>
                        <a:pt x="129913" y="1153"/>
                        <a:pt x="113952" y="10431"/>
                        <a:pt x="108632" y="29506"/>
                      </a:cubicBezTo>
                      <a:cubicBezTo>
                        <a:pt x="104350" y="45143"/>
                        <a:pt x="96629" y="49944"/>
                        <a:pt x="81381" y="48257"/>
                      </a:cubicBezTo>
                      <a:cubicBezTo>
                        <a:pt x="34083" y="42807"/>
                        <a:pt x="-954" y="84720"/>
                        <a:pt x="20" y="130138"/>
                      </a:cubicBezTo>
                      <a:cubicBezTo>
                        <a:pt x="733" y="165823"/>
                        <a:pt x="149" y="201573"/>
                        <a:pt x="149" y="237322"/>
                      </a:cubicBezTo>
                      <a:cubicBezTo>
                        <a:pt x="149" y="288514"/>
                        <a:pt x="33174" y="321604"/>
                        <a:pt x="84561" y="321798"/>
                      </a:cubicBezTo>
                      <a:cubicBezTo>
                        <a:pt x="118494" y="321928"/>
                        <a:pt x="152492" y="321798"/>
                        <a:pt x="186490" y="321798"/>
                      </a:cubicBezTo>
                      <a:cubicBezTo>
                        <a:pt x="222369" y="321798"/>
                        <a:pt x="258184" y="322253"/>
                        <a:pt x="294064" y="321669"/>
                      </a:cubicBezTo>
                      <a:cubicBezTo>
                        <a:pt x="334355" y="321085"/>
                        <a:pt x="364201" y="295781"/>
                        <a:pt x="371403" y="256268"/>
                      </a:cubicBezTo>
                      <a:cubicBezTo>
                        <a:pt x="378605" y="216690"/>
                        <a:pt x="373738" y="176593"/>
                        <a:pt x="374323" y="136626"/>
                      </a:cubicBezTo>
                      <a:close/>
                      <a:moveTo>
                        <a:pt x="190902" y="262432"/>
                      </a:moveTo>
                      <a:cubicBezTo>
                        <a:pt x="151519" y="264183"/>
                        <a:pt x="105907" y="223048"/>
                        <a:pt x="111941" y="181459"/>
                      </a:cubicBezTo>
                      <a:cubicBezTo>
                        <a:pt x="106231" y="142725"/>
                        <a:pt x="149507" y="101655"/>
                        <a:pt x="192135" y="102303"/>
                      </a:cubicBezTo>
                      <a:cubicBezTo>
                        <a:pt x="229636" y="102887"/>
                        <a:pt x="273302" y="141103"/>
                        <a:pt x="271550" y="182303"/>
                      </a:cubicBezTo>
                      <a:cubicBezTo>
                        <a:pt x="269603" y="227395"/>
                        <a:pt x="236319" y="260485"/>
                        <a:pt x="190902" y="262432"/>
                      </a:cubicBezTo>
                      <a:close/>
                    </a:path>
                  </a:pathLst>
                </a:custGeom>
                <a:solidFill>
                  <a:srgbClr val="1E8EA8"/>
                </a:solidFill>
                <a:ln w="6486" cap="flat">
                  <a:noFill/>
                  <a:prstDash val="solid"/>
                  <a:miter/>
                </a:ln>
              </p:spPr>
              <p:txBody>
                <a:bodyPr rtlCol="0" anchor="ctr"/>
                <a:lstStyle/>
                <a:p>
                  <a:pPr algn="r" rtl="1"/>
                  <a:endParaRPr lang="en-US">
                    <a:cs typeface="B Nazanin" panose="00000700000000000000" pitchFamily="2" charset="-78"/>
                  </a:endParaRPr>
                </a:p>
              </p:txBody>
            </p:sp>
            <p:sp>
              <p:nvSpPr>
                <p:cNvPr id="88" name="Freeform: Shape 199">
                  <a:extLst>
                    <a:ext uri="{FF2B5EF4-FFF2-40B4-BE49-F238E27FC236}">
                      <a16:creationId xmlns:a16="http://schemas.microsoft.com/office/drawing/2014/main" id="{F1037F50-1667-4E5F-AAEC-E5A92CD11E84}"/>
                    </a:ext>
                  </a:extLst>
                </p:cNvPr>
                <p:cNvSpPr/>
                <p:nvPr/>
              </p:nvSpPr>
              <p:spPr>
                <a:xfrm>
                  <a:off x="5549171" y="2693044"/>
                  <a:ext cx="123541" cy="122113"/>
                </a:xfrm>
                <a:custGeom>
                  <a:avLst/>
                  <a:gdLst>
                    <a:gd name="connsiteX0" fmla="*/ 61707 w 123541"/>
                    <a:gd name="connsiteY0" fmla="*/ 2 h 122113"/>
                    <a:gd name="connsiteX1" fmla="*/ 4 w 123541"/>
                    <a:gd name="connsiteY1" fmla="*/ 57487 h 122113"/>
                    <a:gd name="connsiteX2" fmla="*/ 59177 w 123541"/>
                    <a:gd name="connsiteY2" fmla="*/ 122109 h 122113"/>
                    <a:gd name="connsiteX3" fmla="*/ 123539 w 123541"/>
                    <a:gd name="connsiteY3" fmla="*/ 59758 h 122113"/>
                    <a:gd name="connsiteX4" fmla="*/ 61707 w 123541"/>
                    <a:gd name="connsiteY4" fmla="*/ 2 h 1221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541" h="122113">
                      <a:moveTo>
                        <a:pt x="61707" y="2"/>
                      </a:moveTo>
                      <a:cubicBezTo>
                        <a:pt x="27255" y="-258"/>
                        <a:pt x="394" y="24787"/>
                        <a:pt x="4" y="57487"/>
                      </a:cubicBezTo>
                      <a:cubicBezTo>
                        <a:pt x="-385" y="93821"/>
                        <a:pt x="25179" y="121720"/>
                        <a:pt x="59177" y="122109"/>
                      </a:cubicBezTo>
                      <a:cubicBezTo>
                        <a:pt x="94213" y="122499"/>
                        <a:pt x="123345" y="94275"/>
                        <a:pt x="123539" y="59758"/>
                      </a:cubicBezTo>
                      <a:cubicBezTo>
                        <a:pt x="123799" y="26279"/>
                        <a:pt x="96808" y="261"/>
                        <a:pt x="61707" y="2"/>
                      </a:cubicBezTo>
                      <a:close/>
                    </a:path>
                  </a:pathLst>
                </a:custGeom>
                <a:solidFill>
                  <a:srgbClr val="1E8EA8"/>
                </a:solidFill>
                <a:ln w="6486" cap="flat">
                  <a:noFill/>
                  <a:prstDash val="solid"/>
                  <a:miter/>
                </a:ln>
              </p:spPr>
              <p:txBody>
                <a:bodyPr rtlCol="0" anchor="ctr"/>
                <a:lstStyle/>
                <a:p>
                  <a:pPr algn="r" rtl="1"/>
                  <a:endParaRPr lang="en-US">
                    <a:cs typeface="B Nazanin" panose="00000700000000000000" pitchFamily="2" charset="-78"/>
                  </a:endParaRPr>
                </a:p>
              </p:txBody>
            </p:sp>
          </p:grpSp>
          <p:sp>
            <p:nvSpPr>
              <p:cNvPr id="52" name="Graphic 207">
                <a:extLst>
                  <a:ext uri="{FF2B5EF4-FFF2-40B4-BE49-F238E27FC236}">
                    <a16:creationId xmlns:a16="http://schemas.microsoft.com/office/drawing/2014/main" id="{AC8BEFF0-D014-4F83-A9EE-E843655F0CCC}"/>
                  </a:ext>
                </a:extLst>
              </p:cNvPr>
              <p:cNvSpPr/>
              <p:nvPr/>
            </p:nvSpPr>
            <p:spPr>
              <a:xfrm>
                <a:off x="4496420" y="842100"/>
                <a:ext cx="2257827" cy="14598"/>
              </a:xfrm>
              <a:custGeom>
                <a:avLst/>
                <a:gdLst>
                  <a:gd name="connsiteX0" fmla="*/ 0 w 2257819"/>
                  <a:gd name="connsiteY0" fmla="*/ 0 h 14598"/>
                  <a:gd name="connsiteX1" fmla="*/ 2257820 w 2257819"/>
                  <a:gd name="connsiteY1" fmla="*/ 0 h 14598"/>
                  <a:gd name="connsiteX2" fmla="*/ 2257820 w 2257819"/>
                  <a:gd name="connsiteY2" fmla="*/ 14598 h 14598"/>
                  <a:gd name="connsiteX3" fmla="*/ 0 w 2257819"/>
                  <a:gd name="connsiteY3" fmla="*/ 14598 h 14598"/>
                </a:gdLst>
                <a:ahLst/>
                <a:cxnLst>
                  <a:cxn ang="0">
                    <a:pos x="connsiteX0" y="connsiteY0"/>
                  </a:cxn>
                  <a:cxn ang="0">
                    <a:pos x="connsiteX1" y="connsiteY1"/>
                  </a:cxn>
                  <a:cxn ang="0">
                    <a:pos x="connsiteX2" y="connsiteY2"/>
                  </a:cxn>
                  <a:cxn ang="0">
                    <a:pos x="connsiteX3" y="connsiteY3"/>
                  </a:cxn>
                </a:cxnLst>
                <a:rect l="l" t="t" r="r" b="b"/>
                <a:pathLst>
                  <a:path w="2257819" h="14598">
                    <a:moveTo>
                      <a:pt x="0" y="0"/>
                    </a:moveTo>
                    <a:lnTo>
                      <a:pt x="2257820" y="0"/>
                    </a:lnTo>
                    <a:lnTo>
                      <a:pt x="2257820" y="14598"/>
                    </a:lnTo>
                    <a:lnTo>
                      <a:pt x="0" y="14598"/>
                    </a:lnTo>
                    <a:close/>
                  </a:path>
                </a:pathLst>
              </a:custGeom>
              <a:solidFill>
                <a:srgbClr val="D3D3D3"/>
              </a:solidFill>
              <a:ln w="6486" cap="flat">
                <a:noFill/>
                <a:prstDash val="solid"/>
                <a:miter/>
              </a:ln>
            </p:spPr>
            <p:txBody>
              <a:bodyPr rtlCol="0" anchor="ctr"/>
              <a:lstStyle/>
              <a:p>
                <a:pPr algn="r" rtl="1"/>
                <a:endParaRPr lang="en-US">
                  <a:cs typeface="B Nazanin" panose="00000700000000000000" pitchFamily="2" charset="-78"/>
                </a:endParaRPr>
              </a:p>
            </p:txBody>
          </p:sp>
          <p:sp>
            <p:nvSpPr>
              <p:cNvPr id="53" name="Graphic 207">
                <a:extLst>
                  <a:ext uri="{FF2B5EF4-FFF2-40B4-BE49-F238E27FC236}">
                    <a16:creationId xmlns:a16="http://schemas.microsoft.com/office/drawing/2014/main" id="{4C5AFCE9-1D02-4D3F-BEBD-9FA2CC4A5AD9}"/>
                  </a:ext>
                </a:extLst>
              </p:cNvPr>
              <p:cNvSpPr/>
              <p:nvPr/>
            </p:nvSpPr>
            <p:spPr>
              <a:xfrm>
                <a:off x="6409789" y="1587980"/>
                <a:ext cx="25952" cy="25952"/>
              </a:xfrm>
              <a:custGeom>
                <a:avLst/>
                <a:gdLst>
                  <a:gd name="connsiteX0" fmla="*/ 25953 w 25952"/>
                  <a:gd name="connsiteY0" fmla="*/ 12976 h 25952"/>
                  <a:gd name="connsiteX1" fmla="*/ 12976 w 25952"/>
                  <a:gd name="connsiteY1" fmla="*/ 25953 h 25952"/>
                  <a:gd name="connsiteX2" fmla="*/ 0 w 25952"/>
                  <a:gd name="connsiteY2" fmla="*/ 12976 h 25952"/>
                  <a:gd name="connsiteX3" fmla="*/ 12976 w 25952"/>
                  <a:gd name="connsiteY3" fmla="*/ 0 h 25952"/>
                  <a:gd name="connsiteX4" fmla="*/ 25953 w 25952"/>
                  <a:gd name="connsiteY4" fmla="*/ 12976 h 259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52" h="25952">
                    <a:moveTo>
                      <a:pt x="25953" y="12976"/>
                    </a:moveTo>
                    <a:cubicBezTo>
                      <a:pt x="25953" y="20143"/>
                      <a:pt x="20143" y="25953"/>
                      <a:pt x="12976" y="25953"/>
                    </a:cubicBezTo>
                    <a:cubicBezTo>
                      <a:pt x="5810" y="25953"/>
                      <a:pt x="0" y="20143"/>
                      <a:pt x="0" y="12976"/>
                    </a:cubicBezTo>
                    <a:cubicBezTo>
                      <a:pt x="0" y="5810"/>
                      <a:pt x="5810" y="0"/>
                      <a:pt x="12976" y="0"/>
                    </a:cubicBezTo>
                    <a:cubicBezTo>
                      <a:pt x="20143" y="0"/>
                      <a:pt x="25953" y="5810"/>
                      <a:pt x="25953" y="12976"/>
                    </a:cubicBezTo>
                    <a:close/>
                  </a:path>
                </a:pathLst>
              </a:custGeom>
              <a:solidFill>
                <a:srgbClr val="D3D3D3"/>
              </a:solidFill>
              <a:ln w="6486" cap="flat">
                <a:noFill/>
                <a:prstDash val="solid"/>
                <a:miter/>
              </a:ln>
            </p:spPr>
            <p:txBody>
              <a:bodyPr rtlCol="0" anchor="ctr"/>
              <a:lstStyle/>
              <a:p>
                <a:pPr algn="r" rtl="1"/>
                <a:endParaRPr lang="en-US">
                  <a:cs typeface="B Nazanin" panose="00000700000000000000" pitchFamily="2" charset="-78"/>
                </a:endParaRPr>
              </a:p>
            </p:txBody>
          </p:sp>
          <p:sp>
            <p:nvSpPr>
              <p:cNvPr id="54" name="Graphic 207">
                <a:extLst>
                  <a:ext uri="{FF2B5EF4-FFF2-40B4-BE49-F238E27FC236}">
                    <a16:creationId xmlns:a16="http://schemas.microsoft.com/office/drawing/2014/main" id="{CC45AD79-A883-4417-9954-A46E48D2FB56}"/>
                  </a:ext>
                </a:extLst>
              </p:cNvPr>
              <p:cNvSpPr/>
              <p:nvPr/>
            </p:nvSpPr>
            <p:spPr>
              <a:xfrm>
                <a:off x="6409789" y="1619253"/>
                <a:ext cx="25952" cy="25952"/>
              </a:xfrm>
              <a:custGeom>
                <a:avLst/>
                <a:gdLst>
                  <a:gd name="connsiteX0" fmla="*/ 25953 w 25952"/>
                  <a:gd name="connsiteY0" fmla="*/ 12976 h 25952"/>
                  <a:gd name="connsiteX1" fmla="*/ 12976 w 25952"/>
                  <a:gd name="connsiteY1" fmla="*/ 25953 h 25952"/>
                  <a:gd name="connsiteX2" fmla="*/ 0 w 25952"/>
                  <a:gd name="connsiteY2" fmla="*/ 12976 h 25952"/>
                  <a:gd name="connsiteX3" fmla="*/ 12976 w 25952"/>
                  <a:gd name="connsiteY3" fmla="*/ 0 h 25952"/>
                  <a:gd name="connsiteX4" fmla="*/ 25953 w 25952"/>
                  <a:gd name="connsiteY4" fmla="*/ 12976 h 259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52" h="25952">
                    <a:moveTo>
                      <a:pt x="25953" y="12976"/>
                    </a:moveTo>
                    <a:cubicBezTo>
                      <a:pt x="25953" y="20143"/>
                      <a:pt x="20143" y="25953"/>
                      <a:pt x="12976" y="25953"/>
                    </a:cubicBezTo>
                    <a:cubicBezTo>
                      <a:pt x="5810" y="25953"/>
                      <a:pt x="0" y="20143"/>
                      <a:pt x="0" y="12976"/>
                    </a:cubicBezTo>
                    <a:cubicBezTo>
                      <a:pt x="0" y="5810"/>
                      <a:pt x="5810" y="0"/>
                      <a:pt x="12976" y="0"/>
                    </a:cubicBezTo>
                    <a:cubicBezTo>
                      <a:pt x="20143" y="0"/>
                      <a:pt x="25953" y="5810"/>
                      <a:pt x="25953" y="12976"/>
                    </a:cubicBezTo>
                    <a:close/>
                  </a:path>
                </a:pathLst>
              </a:custGeom>
              <a:solidFill>
                <a:srgbClr val="D3D3D3"/>
              </a:solidFill>
              <a:ln w="6486" cap="flat">
                <a:noFill/>
                <a:prstDash val="solid"/>
                <a:miter/>
              </a:ln>
            </p:spPr>
            <p:txBody>
              <a:bodyPr rtlCol="0" anchor="ctr"/>
              <a:lstStyle/>
              <a:p>
                <a:pPr algn="r" rtl="1"/>
                <a:endParaRPr lang="en-US">
                  <a:cs typeface="B Nazanin" panose="00000700000000000000" pitchFamily="2" charset="-78"/>
                </a:endParaRPr>
              </a:p>
            </p:txBody>
          </p:sp>
          <p:sp>
            <p:nvSpPr>
              <p:cNvPr id="55" name="Graphic 207">
                <a:extLst>
                  <a:ext uri="{FF2B5EF4-FFF2-40B4-BE49-F238E27FC236}">
                    <a16:creationId xmlns:a16="http://schemas.microsoft.com/office/drawing/2014/main" id="{AA3299D8-CD44-436A-8B35-FC36A71051AA}"/>
                  </a:ext>
                </a:extLst>
              </p:cNvPr>
              <p:cNvSpPr/>
              <p:nvPr/>
            </p:nvSpPr>
            <p:spPr>
              <a:xfrm>
                <a:off x="6409789" y="1651305"/>
                <a:ext cx="25952" cy="25952"/>
              </a:xfrm>
              <a:custGeom>
                <a:avLst/>
                <a:gdLst>
                  <a:gd name="connsiteX0" fmla="*/ 25953 w 25952"/>
                  <a:gd name="connsiteY0" fmla="*/ 12976 h 25952"/>
                  <a:gd name="connsiteX1" fmla="*/ 12976 w 25952"/>
                  <a:gd name="connsiteY1" fmla="*/ 25953 h 25952"/>
                  <a:gd name="connsiteX2" fmla="*/ 0 w 25952"/>
                  <a:gd name="connsiteY2" fmla="*/ 12976 h 25952"/>
                  <a:gd name="connsiteX3" fmla="*/ 12976 w 25952"/>
                  <a:gd name="connsiteY3" fmla="*/ 0 h 25952"/>
                  <a:gd name="connsiteX4" fmla="*/ 25953 w 25952"/>
                  <a:gd name="connsiteY4" fmla="*/ 12976 h 259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52" h="25952">
                    <a:moveTo>
                      <a:pt x="25953" y="12976"/>
                    </a:moveTo>
                    <a:cubicBezTo>
                      <a:pt x="25953" y="20143"/>
                      <a:pt x="20143" y="25953"/>
                      <a:pt x="12976" y="25953"/>
                    </a:cubicBezTo>
                    <a:cubicBezTo>
                      <a:pt x="5810" y="25953"/>
                      <a:pt x="0" y="20143"/>
                      <a:pt x="0" y="12976"/>
                    </a:cubicBezTo>
                    <a:cubicBezTo>
                      <a:pt x="0" y="5810"/>
                      <a:pt x="5810" y="0"/>
                      <a:pt x="12976" y="0"/>
                    </a:cubicBezTo>
                    <a:cubicBezTo>
                      <a:pt x="20143" y="0"/>
                      <a:pt x="25953" y="5810"/>
                      <a:pt x="25953" y="12976"/>
                    </a:cubicBezTo>
                    <a:close/>
                  </a:path>
                </a:pathLst>
              </a:custGeom>
              <a:solidFill>
                <a:srgbClr val="D3D3D3"/>
              </a:solidFill>
              <a:ln w="6486" cap="flat">
                <a:noFill/>
                <a:prstDash val="solid"/>
                <a:miter/>
              </a:ln>
            </p:spPr>
            <p:txBody>
              <a:bodyPr rtlCol="0" anchor="ctr"/>
              <a:lstStyle/>
              <a:p>
                <a:pPr algn="r" rtl="1"/>
                <a:endParaRPr lang="en-US">
                  <a:cs typeface="B Nazanin" panose="00000700000000000000" pitchFamily="2" charset="-78"/>
                </a:endParaRPr>
              </a:p>
            </p:txBody>
          </p:sp>
          <p:sp>
            <p:nvSpPr>
              <p:cNvPr id="56" name="Rectangle: Rounded Corners 135">
                <a:extLst>
                  <a:ext uri="{FF2B5EF4-FFF2-40B4-BE49-F238E27FC236}">
                    <a16:creationId xmlns:a16="http://schemas.microsoft.com/office/drawing/2014/main" id="{B3FEFD21-0A9A-4BCE-A09F-3451CB34CB73}"/>
                  </a:ext>
                </a:extLst>
              </p:cNvPr>
              <p:cNvSpPr/>
              <p:nvPr/>
            </p:nvSpPr>
            <p:spPr>
              <a:xfrm>
                <a:off x="4920685" y="1609947"/>
                <a:ext cx="364636" cy="48687"/>
              </a:xfrm>
              <a:prstGeom prst="roundRect">
                <a:avLst/>
              </a:prstGeom>
              <a:solidFill>
                <a:srgbClr val="D3D3D3"/>
              </a:solidFill>
              <a:ln w="6486"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en-US">
                  <a:solidFill>
                    <a:schemeClr val="tx1"/>
                  </a:solidFill>
                  <a:cs typeface="B Nazanin" panose="00000700000000000000" pitchFamily="2" charset="-78"/>
                </a:endParaRPr>
              </a:p>
            </p:txBody>
          </p:sp>
          <p:sp>
            <p:nvSpPr>
              <p:cNvPr id="57" name="Rectangle: Rounded Corners 136">
                <a:extLst>
                  <a:ext uri="{FF2B5EF4-FFF2-40B4-BE49-F238E27FC236}">
                    <a16:creationId xmlns:a16="http://schemas.microsoft.com/office/drawing/2014/main" id="{A1252A21-73C4-47FD-A9FB-472E28AE0707}"/>
                  </a:ext>
                </a:extLst>
              </p:cNvPr>
              <p:cNvSpPr/>
              <p:nvPr/>
            </p:nvSpPr>
            <p:spPr>
              <a:xfrm>
                <a:off x="4631150" y="1388880"/>
                <a:ext cx="276146" cy="36576"/>
              </a:xfrm>
              <a:prstGeom prst="roundRect">
                <a:avLst/>
              </a:prstGeom>
              <a:solidFill>
                <a:srgbClr val="D3D3D3"/>
              </a:solidFill>
              <a:ln w="6486"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en-US">
                  <a:solidFill>
                    <a:schemeClr val="tx1"/>
                  </a:solidFill>
                  <a:cs typeface="B Nazanin" panose="00000700000000000000" pitchFamily="2" charset="-78"/>
                </a:endParaRPr>
              </a:p>
            </p:txBody>
          </p:sp>
          <p:sp>
            <p:nvSpPr>
              <p:cNvPr id="58" name="Rectangle: Rounded Corners 137">
                <a:extLst>
                  <a:ext uri="{FF2B5EF4-FFF2-40B4-BE49-F238E27FC236}">
                    <a16:creationId xmlns:a16="http://schemas.microsoft.com/office/drawing/2014/main" id="{ED1C2B43-9D34-4733-B3D9-F2F23FA9F1FE}"/>
                  </a:ext>
                </a:extLst>
              </p:cNvPr>
              <p:cNvSpPr/>
              <p:nvPr/>
            </p:nvSpPr>
            <p:spPr>
              <a:xfrm>
                <a:off x="5053737" y="1388880"/>
                <a:ext cx="276146" cy="36576"/>
              </a:xfrm>
              <a:prstGeom prst="roundRect">
                <a:avLst/>
              </a:prstGeom>
              <a:solidFill>
                <a:srgbClr val="D3D3D3"/>
              </a:solidFill>
              <a:ln w="6486"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en-US">
                  <a:solidFill>
                    <a:schemeClr val="tx1"/>
                  </a:solidFill>
                  <a:cs typeface="B Nazanin" panose="00000700000000000000" pitchFamily="2" charset="-78"/>
                </a:endParaRPr>
              </a:p>
            </p:txBody>
          </p:sp>
          <p:sp>
            <p:nvSpPr>
              <p:cNvPr id="59" name="Rectangle: Rounded Corners 138">
                <a:extLst>
                  <a:ext uri="{FF2B5EF4-FFF2-40B4-BE49-F238E27FC236}">
                    <a16:creationId xmlns:a16="http://schemas.microsoft.com/office/drawing/2014/main" id="{9143F723-C05E-450D-BB76-18FB254F43F6}"/>
                  </a:ext>
                </a:extLst>
              </p:cNvPr>
              <p:cNvSpPr/>
              <p:nvPr/>
            </p:nvSpPr>
            <p:spPr>
              <a:xfrm>
                <a:off x="5476324" y="1388880"/>
                <a:ext cx="276146" cy="36576"/>
              </a:xfrm>
              <a:prstGeom prst="roundRect">
                <a:avLst/>
              </a:prstGeom>
              <a:solidFill>
                <a:srgbClr val="D3D3D3"/>
              </a:solidFill>
              <a:ln w="6486"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en-US">
                  <a:solidFill>
                    <a:schemeClr val="tx1"/>
                  </a:solidFill>
                  <a:cs typeface="B Nazanin" panose="00000700000000000000" pitchFamily="2" charset="-78"/>
                </a:endParaRPr>
              </a:p>
            </p:txBody>
          </p:sp>
          <p:sp>
            <p:nvSpPr>
              <p:cNvPr id="60" name="Rectangle: Rounded Corners 139">
                <a:extLst>
                  <a:ext uri="{FF2B5EF4-FFF2-40B4-BE49-F238E27FC236}">
                    <a16:creationId xmlns:a16="http://schemas.microsoft.com/office/drawing/2014/main" id="{9C5BDCCB-0BA5-4116-BC51-EB7DA413A3B0}"/>
                  </a:ext>
                </a:extLst>
              </p:cNvPr>
              <p:cNvSpPr/>
              <p:nvPr/>
            </p:nvSpPr>
            <p:spPr>
              <a:xfrm>
                <a:off x="5898912" y="1388880"/>
                <a:ext cx="276146" cy="36576"/>
              </a:xfrm>
              <a:prstGeom prst="roundRect">
                <a:avLst/>
              </a:prstGeom>
              <a:solidFill>
                <a:srgbClr val="D3D3D3"/>
              </a:solidFill>
              <a:ln w="6486"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en-US">
                  <a:solidFill>
                    <a:schemeClr val="tx1"/>
                  </a:solidFill>
                  <a:cs typeface="B Nazanin" panose="00000700000000000000" pitchFamily="2" charset="-78"/>
                </a:endParaRPr>
              </a:p>
            </p:txBody>
          </p:sp>
          <p:sp>
            <p:nvSpPr>
              <p:cNvPr id="61" name="Rectangle: Rounded Corners 149">
                <a:extLst>
                  <a:ext uri="{FF2B5EF4-FFF2-40B4-BE49-F238E27FC236}">
                    <a16:creationId xmlns:a16="http://schemas.microsoft.com/office/drawing/2014/main" id="{BF756292-3F7A-4A4F-9B7F-9506F9A6CCCC}"/>
                  </a:ext>
                </a:extLst>
              </p:cNvPr>
              <p:cNvSpPr/>
              <p:nvPr/>
            </p:nvSpPr>
            <p:spPr>
              <a:xfrm>
                <a:off x="6321499" y="1388880"/>
                <a:ext cx="276146" cy="36576"/>
              </a:xfrm>
              <a:prstGeom prst="roundRect">
                <a:avLst/>
              </a:prstGeom>
              <a:solidFill>
                <a:srgbClr val="D3D3D3"/>
              </a:solidFill>
              <a:ln w="6486"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en-US">
                  <a:solidFill>
                    <a:schemeClr val="tx1"/>
                  </a:solidFill>
                  <a:cs typeface="B Nazanin" panose="00000700000000000000" pitchFamily="2" charset="-78"/>
                </a:endParaRPr>
              </a:p>
            </p:txBody>
          </p:sp>
          <p:sp>
            <p:nvSpPr>
              <p:cNvPr id="62" name="Oval 150">
                <a:extLst>
                  <a:ext uri="{FF2B5EF4-FFF2-40B4-BE49-F238E27FC236}">
                    <a16:creationId xmlns:a16="http://schemas.microsoft.com/office/drawing/2014/main" id="{FD2F6F0A-A64C-4110-97C0-F1F437964D10}"/>
                  </a:ext>
                </a:extLst>
              </p:cNvPr>
              <p:cNvSpPr/>
              <p:nvPr/>
            </p:nvSpPr>
            <p:spPr>
              <a:xfrm>
                <a:off x="4627971" y="1035140"/>
                <a:ext cx="289874" cy="289873"/>
              </a:xfrm>
              <a:prstGeom prst="ellipse">
                <a:avLst/>
              </a:prstGeom>
              <a:solidFill>
                <a:srgbClr val="1B8FA8"/>
              </a:solidFill>
              <a:ln w="6486"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en-US" dirty="0">
                  <a:solidFill>
                    <a:schemeClr val="tx1"/>
                  </a:solidFill>
                  <a:cs typeface="B Nazanin" panose="00000700000000000000" pitchFamily="2" charset="-78"/>
                </a:endParaRPr>
              </a:p>
            </p:txBody>
          </p:sp>
          <p:grpSp>
            <p:nvGrpSpPr>
              <p:cNvPr id="63" name="Group 151">
                <a:extLst>
                  <a:ext uri="{FF2B5EF4-FFF2-40B4-BE49-F238E27FC236}">
                    <a16:creationId xmlns:a16="http://schemas.microsoft.com/office/drawing/2014/main" id="{F76A6D24-D49C-4561-AEA3-11C7845A409C}"/>
                  </a:ext>
                </a:extLst>
              </p:cNvPr>
              <p:cNvGrpSpPr/>
              <p:nvPr/>
            </p:nvGrpSpPr>
            <p:grpSpPr>
              <a:xfrm>
                <a:off x="5027674" y="1010440"/>
                <a:ext cx="339274" cy="339273"/>
                <a:chOff x="5027657" y="1010440"/>
                <a:chExt cx="339273" cy="339273"/>
              </a:xfrm>
            </p:grpSpPr>
            <p:sp>
              <p:nvSpPr>
                <p:cNvPr id="85" name="Oval 193">
                  <a:extLst>
                    <a:ext uri="{FF2B5EF4-FFF2-40B4-BE49-F238E27FC236}">
                      <a16:creationId xmlns:a16="http://schemas.microsoft.com/office/drawing/2014/main" id="{C104620F-8E14-4E54-9623-A4C87FB0BCF9}"/>
                    </a:ext>
                  </a:extLst>
                </p:cNvPr>
                <p:cNvSpPr/>
                <p:nvPr/>
              </p:nvSpPr>
              <p:spPr>
                <a:xfrm>
                  <a:off x="5027657" y="1010440"/>
                  <a:ext cx="339273" cy="339273"/>
                </a:xfrm>
                <a:prstGeom prst="ellipse">
                  <a:avLst/>
                </a:prstGeom>
                <a:solidFill>
                  <a:srgbClr val="F16432"/>
                </a:solidFill>
                <a:ln w="6486"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en-US">
                    <a:cs typeface="B Nazanin" panose="00000700000000000000" pitchFamily="2" charset="-78"/>
                  </a:endParaRPr>
                </a:p>
              </p:txBody>
            </p:sp>
            <p:sp>
              <p:nvSpPr>
                <p:cNvPr id="86" name="Oval 196">
                  <a:extLst>
                    <a:ext uri="{FF2B5EF4-FFF2-40B4-BE49-F238E27FC236}">
                      <a16:creationId xmlns:a16="http://schemas.microsoft.com/office/drawing/2014/main" id="{F2344F70-5603-4EE9-B457-E7B004C8DB11}"/>
                    </a:ext>
                  </a:extLst>
                </p:cNvPr>
                <p:cNvSpPr/>
                <p:nvPr/>
              </p:nvSpPr>
              <p:spPr>
                <a:xfrm>
                  <a:off x="5034840" y="1017623"/>
                  <a:ext cx="324907" cy="324907"/>
                </a:xfrm>
                <a:prstGeom prst="ellipse">
                  <a:avLst/>
                </a:prstGeom>
                <a:solidFill>
                  <a:srgbClr val="C8DFCE"/>
                </a:solidFill>
                <a:ln w="6486"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en-US">
                    <a:cs typeface="B Nazanin" panose="00000700000000000000" pitchFamily="2" charset="-78"/>
                  </a:endParaRPr>
                </a:p>
              </p:txBody>
            </p:sp>
          </p:grpSp>
          <p:grpSp>
            <p:nvGrpSpPr>
              <p:cNvPr id="64" name="Group 158">
                <a:extLst>
                  <a:ext uri="{FF2B5EF4-FFF2-40B4-BE49-F238E27FC236}">
                    <a16:creationId xmlns:a16="http://schemas.microsoft.com/office/drawing/2014/main" id="{E8725ED3-71D3-4697-9AEA-B77D2C2C90B0}"/>
                  </a:ext>
                </a:extLst>
              </p:cNvPr>
              <p:cNvGrpSpPr/>
              <p:nvPr/>
            </p:nvGrpSpPr>
            <p:grpSpPr>
              <a:xfrm>
                <a:off x="5450209" y="1010440"/>
                <a:ext cx="339274" cy="339273"/>
                <a:chOff x="5027657" y="1010440"/>
                <a:chExt cx="339273" cy="339273"/>
              </a:xfrm>
            </p:grpSpPr>
            <p:sp>
              <p:nvSpPr>
                <p:cNvPr id="83" name="Oval 191">
                  <a:extLst>
                    <a:ext uri="{FF2B5EF4-FFF2-40B4-BE49-F238E27FC236}">
                      <a16:creationId xmlns:a16="http://schemas.microsoft.com/office/drawing/2014/main" id="{015641D6-60A9-499F-9FCD-C6AD66B50C88}"/>
                    </a:ext>
                  </a:extLst>
                </p:cNvPr>
                <p:cNvSpPr/>
                <p:nvPr/>
              </p:nvSpPr>
              <p:spPr>
                <a:xfrm>
                  <a:off x="5027657" y="1010440"/>
                  <a:ext cx="339273" cy="339273"/>
                </a:xfrm>
                <a:prstGeom prst="ellipse">
                  <a:avLst/>
                </a:prstGeom>
                <a:solidFill>
                  <a:srgbClr val="F16432"/>
                </a:solidFill>
                <a:ln w="6486"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en-US">
                    <a:cs typeface="B Nazanin" panose="00000700000000000000" pitchFamily="2" charset="-78"/>
                  </a:endParaRPr>
                </a:p>
              </p:txBody>
            </p:sp>
            <p:sp>
              <p:nvSpPr>
                <p:cNvPr id="84" name="Oval 192">
                  <a:extLst>
                    <a:ext uri="{FF2B5EF4-FFF2-40B4-BE49-F238E27FC236}">
                      <a16:creationId xmlns:a16="http://schemas.microsoft.com/office/drawing/2014/main" id="{C32D9296-4F0B-47F9-9140-5CC748AB6578}"/>
                    </a:ext>
                  </a:extLst>
                </p:cNvPr>
                <p:cNvSpPr/>
                <p:nvPr/>
              </p:nvSpPr>
              <p:spPr>
                <a:xfrm>
                  <a:off x="5034840" y="1017623"/>
                  <a:ext cx="324907" cy="324907"/>
                </a:xfrm>
                <a:prstGeom prst="ellipse">
                  <a:avLst/>
                </a:prstGeom>
                <a:solidFill>
                  <a:srgbClr val="C8DFCE"/>
                </a:solidFill>
                <a:ln w="6486"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en-US">
                    <a:cs typeface="B Nazanin" panose="00000700000000000000" pitchFamily="2" charset="-78"/>
                  </a:endParaRPr>
                </a:p>
              </p:txBody>
            </p:sp>
          </p:grpSp>
          <p:grpSp>
            <p:nvGrpSpPr>
              <p:cNvPr id="65" name="Group 162">
                <a:extLst>
                  <a:ext uri="{FF2B5EF4-FFF2-40B4-BE49-F238E27FC236}">
                    <a16:creationId xmlns:a16="http://schemas.microsoft.com/office/drawing/2014/main" id="{038E781F-8C3D-436F-890B-867C55D6AC47}"/>
                  </a:ext>
                </a:extLst>
              </p:cNvPr>
              <p:cNvGrpSpPr/>
              <p:nvPr/>
            </p:nvGrpSpPr>
            <p:grpSpPr>
              <a:xfrm>
                <a:off x="5872745" y="1010440"/>
                <a:ext cx="339274" cy="339273"/>
                <a:chOff x="5027657" y="1010440"/>
                <a:chExt cx="339273" cy="339273"/>
              </a:xfrm>
            </p:grpSpPr>
            <p:sp>
              <p:nvSpPr>
                <p:cNvPr id="81" name="Oval 188">
                  <a:extLst>
                    <a:ext uri="{FF2B5EF4-FFF2-40B4-BE49-F238E27FC236}">
                      <a16:creationId xmlns:a16="http://schemas.microsoft.com/office/drawing/2014/main" id="{2C5DA116-6F42-4549-B706-C84401A76C42}"/>
                    </a:ext>
                  </a:extLst>
                </p:cNvPr>
                <p:cNvSpPr/>
                <p:nvPr/>
              </p:nvSpPr>
              <p:spPr>
                <a:xfrm>
                  <a:off x="5027657" y="1010440"/>
                  <a:ext cx="339273" cy="339273"/>
                </a:xfrm>
                <a:prstGeom prst="ellipse">
                  <a:avLst/>
                </a:prstGeom>
                <a:solidFill>
                  <a:srgbClr val="F16432"/>
                </a:solidFill>
                <a:ln w="6486"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en-US">
                    <a:cs typeface="B Nazanin" panose="00000700000000000000" pitchFamily="2" charset="-78"/>
                  </a:endParaRPr>
                </a:p>
              </p:txBody>
            </p:sp>
            <p:sp>
              <p:nvSpPr>
                <p:cNvPr id="82" name="Oval 189">
                  <a:extLst>
                    <a:ext uri="{FF2B5EF4-FFF2-40B4-BE49-F238E27FC236}">
                      <a16:creationId xmlns:a16="http://schemas.microsoft.com/office/drawing/2014/main" id="{EB46EB8A-FBC3-47EB-A330-05D0F1AA5641}"/>
                    </a:ext>
                  </a:extLst>
                </p:cNvPr>
                <p:cNvSpPr/>
                <p:nvPr/>
              </p:nvSpPr>
              <p:spPr>
                <a:xfrm>
                  <a:off x="5034840" y="1017623"/>
                  <a:ext cx="324907" cy="324907"/>
                </a:xfrm>
                <a:prstGeom prst="ellipse">
                  <a:avLst/>
                </a:prstGeom>
                <a:solidFill>
                  <a:srgbClr val="C8DFCE"/>
                </a:solidFill>
                <a:ln w="6486"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en-US">
                    <a:cs typeface="B Nazanin" panose="00000700000000000000" pitchFamily="2" charset="-78"/>
                  </a:endParaRPr>
                </a:p>
              </p:txBody>
            </p:sp>
          </p:grpSp>
          <p:grpSp>
            <p:nvGrpSpPr>
              <p:cNvPr id="66" name="Group 164">
                <a:extLst>
                  <a:ext uri="{FF2B5EF4-FFF2-40B4-BE49-F238E27FC236}">
                    <a16:creationId xmlns:a16="http://schemas.microsoft.com/office/drawing/2014/main" id="{5C794DF9-193E-4168-9579-410CE2971101}"/>
                  </a:ext>
                </a:extLst>
              </p:cNvPr>
              <p:cNvGrpSpPr/>
              <p:nvPr/>
            </p:nvGrpSpPr>
            <p:grpSpPr>
              <a:xfrm>
                <a:off x="6295279" y="1010440"/>
                <a:ext cx="339274" cy="339273"/>
                <a:chOff x="5027657" y="1010440"/>
                <a:chExt cx="339273" cy="339273"/>
              </a:xfrm>
            </p:grpSpPr>
            <p:sp>
              <p:nvSpPr>
                <p:cNvPr id="79" name="Oval 185">
                  <a:extLst>
                    <a:ext uri="{FF2B5EF4-FFF2-40B4-BE49-F238E27FC236}">
                      <a16:creationId xmlns:a16="http://schemas.microsoft.com/office/drawing/2014/main" id="{5809C74E-2DE9-4C4A-96B9-1F34A5FB6DA3}"/>
                    </a:ext>
                  </a:extLst>
                </p:cNvPr>
                <p:cNvSpPr/>
                <p:nvPr/>
              </p:nvSpPr>
              <p:spPr>
                <a:xfrm>
                  <a:off x="5027657" y="1010440"/>
                  <a:ext cx="339273" cy="339273"/>
                </a:xfrm>
                <a:prstGeom prst="ellipse">
                  <a:avLst/>
                </a:prstGeom>
                <a:solidFill>
                  <a:srgbClr val="F16432"/>
                </a:solidFill>
                <a:ln w="6486"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en-US">
                    <a:cs typeface="B Nazanin" panose="00000700000000000000" pitchFamily="2" charset="-78"/>
                  </a:endParaRPr>
                </a:p>
              </p:txBody>
            </p:sp>
            <p:sp>
              <p:nvSpPr>
                <p:cNvPr id="80" name="Oval 187">
                  <a:extLst>
                    <a:ext uri="{FF2B5EF4-FFF2-40B4-BE49-F238E27FC236}">
                      <a16:creationId xmlns:a16="http://schemas.microsoft.com/office/drawing/2014/main" id="{0A44244D-76EA-4377-8EC3-CAF9FB065766}"/>
                    </a:ext>
                  </a:extLst>
                </p:cNvPr>
                <p:cNvSpPr/>
                <p:nvPr/>
              </p:nvSpPr>
              <p:spPr>
                <a:xfrm>
                  <a:off x="5034840" y="1017623"/>
                  <a:ext cx="324907" cy="324907"/>
                </a:xfrm>
                <a:prstGeom prst="ellipse">
                  <a:avLst/>
                </a:prstGeom>
                <a:solidFill>
                  <a:srgbClr val="C8DFCE"/>
                </a:solidFill>
                <a:ln w="6486"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en-US">
                    <a:cs typeface="B Nazanin" panose="00000700000000000000" pitchFamily="2" charset="-78"/>
                  </a:endParaRPr>
                </a:p>
              </p:txBody>
            </p:sp>
          </p:grpSp>
          <p:sp>
            <p:nvSpPr>
              <p:cNvPr id="67" name="Freeform: Shape 165">
                <a:extLst>
                  <a:ext uri="{FF2B5EF4-FFF2-40B4-BE49-F238E27FC236}">
                    <a16:creationId xmlns:a16="http://schemas.microsoft.com/office/drawing/2014/main" id="{B241A2E1-E5A1-474D-9A19-6669EFF6EB14}"/>
                  </a:ext>
                </a:extLst>
              </p:cNvPr>
              <p:cNvSpPr/>
              <p:nvPr/>
            </p:nvSpPr>
            <p:spPr>
              <a:xfrm>
                <a:off x="5121496" y="1122360"/>
                <a:ext cx="151630" cy="115430"/>
              </a:xfrm>
              <a:custGeom>
                <a:avLst/>
                <a:gdLst>
                  <a:gd name="connsiteX0" fmla="*/ 75813 w 151629"/>
                  <a:gd name="connsiteY0" fmla="*/ 0 h 115430"/>
                  <a:gd name="connsiteX1" fmla="*/ 112332 w 151629"/>
                  <a:gd name="connsiteY1" fmla="*/ 36519 h 115430"/>
                  <a:gd name="connsiteX2" fmla="*/ 101636 w 151629"/>
                  <a:gd name="connsiteY2" fmla="*/ 62342 h 115430"/>
                  <a:gd name="connsiteX3" fmla="*/ 92112 w 151629"/>
                  <a:gd name="connsiteY3" fmla="*/ 66287 h 115430"/>
                  <a:gd name="connsiteX4" fmla="*/ 100180 w 151629"/>
                  <a:gd name="connsiteY4" fmla="*/ 67507 h 115430"/>
                  <a:gd name="connsiteX5" fmla="*/ 151313 w 151629"/>
                  <a:gd name="connsiteY5" fmla="*/ 113867 h 115430"/>
                  <a:gd name="connsiteX6" fmla="*/ 151629 w 151629"/>
                  <a:gd name="connsiteY6" fmla="*/ 115430 h 115430"/>
                  <a:gd name="connsiteX7" fmla="*/ 0 w 151629"/>
                  <a:gd name="connsiteY7" fmla="*/ 115430 h 115430"/>
                  <a:gd name="connsiteX8" fmla="*/ 315 w 151629"/>
                  <a:gd name="connsiteY8" fmla="*/ 113867 h 115430"/>
                  <a:gd name="connsiteX9" fmla="*/ 51448 w 151629"/>
                  <a:gd name="connsiteY9" fmla="*/ 67507 h 115430"/>
                  <a:gd name="connsiteX10" fmla="*/ 59515 w 151629"/>
                  <a:gd name="connsiteY10" fmla="*/ 66287 h 115430"/>
                  <a:gd name="connsiteX11" fmla="*/ 49990 w 151629"/>
                  <a:gd name="connsiteY11" fmla="*/ 62342 h 115430"/>
                  <a:gd name="connsiteX12" fmla="*/ 39294 w 151629"/>
                  <a:gd name="connsiteY12" fmla="*/ 36519 h 115430"/>
                  <a:gd name="connsiteX13" fmla="*/ 75813 w 151629"/>
                  <a:gd name="connsiteY13" fmla="*/ 0 h 115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1629" h="115430">
                    <a:moveTo>
                      <a:pt x="75813" y="0"/>
                    </a:moveTo>
                    <a:cubicBezTo>
                      <a:pt x="95982" y="0"/>
                      <a:pt x="112332" y="16350"/>
                      <a:pt x="112332" y="36519"/>
                    </a:cubicBezTo>
                    <a:cubicBezTo>
                      <a:pt x="112332" y="46603"/>
                      <a:pt x="108245" y="55733"/>
                      <a:pt x="101636" y="62342"/>
                    </a:cubicBezTo>
                    <a:lnTo>
                      <a:pt x="92112" y="66287"/>
                    </a:lnTo>
                    <a:lnTo>
                      <a:pt x="100180" y="67507"/>
                    </a:lnTo>
                    <a:cubicBezTo>
                      <a:pt x="123272" y="74689"/>
                      <a:pt x="141984" y="91810"/>
                      <a:pt x="151313" y="113867"/>
                    </a:cubicBezTo>
                    <a:lnTo>
                      <a:pt x="151629" y="115430"/>
                    </a:lnTo>
                    <a:lnTo>
                      <a:pt x="0" y="115430"/>
                    </a:lnTo>
                    <a:lnTo>
                      <a:pt x="315" y="113867"/>
                    </a:lnTo>
                    <a:cubicBezTo>
                      <a:pt x="9644" y="91810"/>
                      <a:pt x="28357" y="74689"/>
                      <a:pt x="51448" y="67507"/>
                    </a:cubicBezTo>
                    <a:lnTo>
                      <a:pt x="59515" y="66287"/>
                    </a:lnTo>
                    <a:lnTo>
                      <a:pt x="49990" y="62342"/>
                    </a:lnTo>
                    <a:cubicBezTo>
                      <a:pt x="43382" y="55733"/>
                      <a:pt x="39294" y="46603"/>
                      <a:pt x="39294" y="36519"/>
                    </a:cubicBezTo>
                    <a:cubicBezTo>
                      <a:pt x="39294" y="16350"/>
                      <a:pt x="55644" y="0"/>
                      <a:pt x="7581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en-US">
                  <a:cs typeface="B Nazanin" panose="00000700000000000000" pitchFamily="2" charset="-78"/>
                </a:endParaRPr>
              </a:p>
            </p:txBody>
          </p:sp>
          <p:sp>
            <p:nvSpPr>
              <p:cNvPr id="68" name="Freeform: Shape 167">
                <a:extLst>
                  <a:ext uri="{FF2B5EF4-FFF2-40B4-BE49-F238E27FC236}">
                    <a16:creationId xmlns:a16="http://schemas.microsoft.com/office/drawing/2014/main" id="{D14B7706-D8E9-417C-94E9-71B1FB2C3187}"/>
                  </a:ext>
                </a:extLst>
              </p:cNvPr>
              <p:cNvSpPr/>
              <p:nvPr/>
            </p:nvSpPr>
            <p:spPr>
              <a:xfrm>
                <a:off x="5544031" y="1122360"/>
                <a:ext cx="151630" cy="115430"/>
              </a:xfrm>
              <a:custGeom>
                <a:avLst/>
                <a:gdLst>
                  <a:gd name="connsiteX0" fmla="*/ 75813 w 151629"/>
                  <a:gd name="connsiteY0" fmla="*/ 0 h 115430"/>
                  <a:gd name="connsiteX1" fmla="*/ 112332 w 151629"/>
                  <a:gd name="connsiteY1" fmla="*/ 36519 h 115430"/>
                  <a:gd name="connsiteX2" fmla="*/ 101636 w 151629"/>
                  <a:gd name="connsiteY2" fmla="*/ 62342 h 115430"/>
                  <a:gd name="connsiteX3" fmla="*/ 92112 w 151629"/>
                  <a:gd name="connsiteY3" fmla="*/ 66287 h 115430"/>
                  <a:gd name="connsiteX4" fmla="*/ 100180 w 151629"/>
                  <a:gd name="connsiteY4" fmla="*/ 67507 h 115430"/>
                  <a:gd name="connsiteX5" fmla="*/ 151313 w 151629"/>
                  <a:gd name="connsiteY5" fmla="*/ 113867 h 115430"/>
                  <a:gd name="connsiteX6" fmla="*/ 151629 w 151629"/>
                  <a:gd name="connsiteY6" fmla="*/ 115430 h 115430"/>
                  <a:gd name="connsiteX7" fmla="*/ 0 w 151629"/>
                  <a:gd name="connsiteY7" fmla="*/ 115430 h 115430"/>
                  <a:gd name="connsiteX8" fmla="*/ 315 w 151629"/>
                  <a:gd name="connsiteY8" fmla="*/ 113867 h 115430"/>
                  <a:gd name="connsiteX9" fmla="*/ 51448 w 151629"/>
                  <a:gd name="connsiteY9" fmla="*/ 67507 h 115430"/>
                  <a:gd name="connsiteX10" fmla="*/ 59515 w 151629"/>
                  <a:gd name="connsiteY10" fmla="*/ 66287 h 115430"/>
                  <a:gd name="connsiteX11" fmla="*/ 49990 w 151629"/>
                  <a:gd name="connsiteY11" fmla="*/ 62342 h 115430"/>
                  <a:gd name="connsiteX12" fmla="*/ 39294 w 151629"/>
                  <a:gd name="connsiteY12" fmla="*/ 36519 h 115430"/>
                  <a:gd name="connsiteX13" fmla="*/ 75813 w 151629"/>
                  <a:gd name="connsiteY13" fmla="*/ 0 h 115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1629" h="115430">
                    <a:moveTo>
                      <a:pt x="75813" y="0"/>
                    </a:moveTo>
                    <a:cubicBezTo>
                      <a:pt x="95982" y="0"/>
                      <a:pt x="112332" y="16350"/>
                      <a:pt x="112332" y="36519"/>
                    </a:cubicBezTo>
                    <a:cubicBezTo>
                      <a:pt x="112332" y="46603"/>
                      <a:pt x="108245" y="55733"/>
                      <a:pt x="101636" y="62342"/>
                    </a:cubicBezTo>
                    <a:lnTo>
                      <a:pt x="92112" y="66287"/>
                    </a:lnTo>
                    <a:lnTo>
                      <a:pt x="100180" y="67507"/>
                    </a:lnTo>
                    <a:cubicBezTo>
                      <a:pt x="123272" y="74689"/>
                      <a:pt x="141984" y="91810"/>
                      <a:pt x="151313" y="113867"/>
                    </a:cubicBezTo>
                    <a:lnTo>
                      <a:pt x="151629" y="115430"/>
                    </a:lnTo>
                    <a:lnTo>
                      <a:pt x="0" y="115430"/>
                    </a:lnTo>
                    <a:lnTo>
                      <a:pt x="315" y="113867"/>
                    </a:lnTo>
                    <a:cubicBezTo>
                      <a:pt x="9644" y="91810"/>
                      <a:pt x="28357" y="74689"/>
                      <a:pt x="51448" y="67507"/>
                    </a:cubicBezTo>
                    <a:lnTo>
                      <a:pt x="59515" y="66287"/>
                    </a:lnTo>
                    <a:lnTo>
                      <a:pt x="49990" y="62342"/>
                    </a:lnTo>
                    <a:cubicBezTo>
                      <a:pt x="43382" y="55733"/>
                      <a:pt x="39294" y="46603"/>
                      <a:pt x="39294" y="36519"/>
                    </a:cubicBezTo>
                    <a:cubicBezTo>
                      <a:pt x="39294" y="16350"/>
                      <a:pt x="55644" y="0"/>
                      <a:pt x="7581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en-US">
                  <a:cs typeface="B Nazanin" panose="00000700000000000000" pitchFamily="2" charset="-78"/>
                </a:endParaRPr>
              </a:p>
            </p:txBody>
          </p:sp>
          <p:sp>
            <p:nvSpPr>
              <p:cNvPr id="69" name="Freeform: Shape 168">
                <a:extLst>
                  <a:ext uri="{FF2B5EF4-FFF2-40B4-BE49-F238E27FC236}">
                    <a16:creationId xmlns:a16="http://schemas.microsoft.com/office/drawing/2014/main" id="{83660A38-D124-46ED-9CBF-84B9CD8DD4E2}"/>
                  </a:ext>
                </a:extLst>
              </p:cNvPr>
              <p:cNvSpPr/>
              <p:nvPr/>
            </p:nvSpPr>
            <p:spPr>
              <a:xfrm>
                <a:off x="5966568" y="1122360"/>
                <a:ext cx="151630" cy="115430"/>
              </a:xfrm>
              <a:custGeom>
                <a:avLst/>
                <a:gdLst>
                  <a:gd name="connsiteX0" fmla="*/ 75813 w 151629"/>
                  <a:gd name="connsiteY0" fmla="*/ 0 h 115430"/>
                  <a:gd name="connsiteX1" fmla="*/ 112332 w 151629"/>
                  <a:gd name="connsiteY1" fmla="*/ 36519 h 115430"/>
                  <a:gd name="connsiteX2" fmla="*/ 101636 w 151629"/>
                  <a:gd name="connsiteY2" fmla="*/ 62342 h 115430"/>
                  <a:gd name="connsiteX3" fmla="*/ 92112 w 151629"/>
                  <a:gd name="connsiteY3" fmla="*/ 66287 h 115430"/>
                  <a:gd name="connsiteX4" fmla="*/ 100180 w 151629"/>
                  <a:gd name="connsiteY4" fmla="*/ 67507 h 115430"/>
                  <a:gd name="connsiteX5" fmla="*/ 151313 w 151629"/>
                  <a:gd name="connsiteY5" fmla="*/ 113867 h 115430"/>
                  <a:gd name="connsiteX6" fmla="*/ 151629 w 151629"/>
                  <a:gd name="connsiteY6" fmla="*/ 115430 h 115430"/>
                  <a:gd name="connsiteX7" fmla="*/ 0 w 151629"/>
                  <a:gd name="connsiteY7" fmla="*/ 115430 h 115430"/>
                  <a:gd name="connsiteX8" fmla="*/ 315 w 151629"/>
                  <a:gd name="connsiteY8" fmla="*/ 113867 h 115430"/>
                  <a:gd name="connsiteX9" fmla="*/ 51448 w 151629"/>
                  <a:gd name="connsiteY9" fmla="*/ 67507 h 115430"/>
                  <a:gd name="connsiteX10" fmla="*/ 59515 w 151629"/>
                  <a:gd name="connsiteY10" fmla="*/ 66287 h 115430"/>
                  <a:gd name="connsiteX11" fmla="*/ 49990 w 151629"/>
                  <a:gd name="connsiteY11" fmla="*/ 62342 h 115430"/>
                  <a:gd name="connsiteX12" fmla="*/ 39294 w 151629"/>
                  <a:gd name="connsiteY12" fmla="*/ 36519 h 115430"/>
                  <a:gd name="connsiteX13" fmla="*/ 75813 w 151629"/>
                  <a:gd name="connsiteY13" fmla="*/ 0 h 115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1629" h="115430">
                    <a:moveTo>
                      <a:pt x="75813" y="0"/>
                    </a:moveTo>
                    <a:cubicBezTo>
                      <a:pt x="95982" y="0"/>
                      <a:pt x="112332" y="16350"/>
                      <a:pt x="112332" y="36519"/>
                    </a:cubicBezTo>
                    <a:cubicBezTo>
                      <a:pt x="112332" y="46603"/>
                      <a:pt x="108245" y="55733"/>
                      <a:pt x="101636" y="62342"/>
                    </a:cubicBezTo>
                    <a:lnTo>
                      <a:pt x="92112" y="66287"/>
                    </a:lnTo>
                    <a:lnTo>
                      <a:pt x="100180" y="67507"/>
                    </a:lnTo>
                    <a:cubicBezTo>
                      <a:pt x="123272" y="74689"/>
                      <a:pt x="141984" y="91810"/>
                      <a:pt x="151313" y="113867"/>
                    </a:cubicBezTo>
                    <a:lnTo>
                      <a:pt x="151629" y="115430"/>
                    </a:lnTo>
                    <a:lnTo>
                      <a:pt x="0" y="115430"/>
                    </a:lnTo>
                    <a:lnTo>
                      <a:pt x="315" y="113867"/>
                    </a:lnTo>
                    <a:cubicBezTo>
                      <a:pt x="9644" y="91810"/>
                      <a:pt x="28357" y="74689"/>
                      <a:pt x="51448" y="67507"/>
                    </a:cubicBezTo>
                    <a:lnTo>
                      <a:pt x="59515" y="66287"/>
                    </a:lnTo>
                    <a:lnTo>
                      <a:pt x="49990" y="62342"/>
                    </a:lnTo>
                    <a:cubicBezTo>
                      <a:pt x="43382" y="55733"/>
                      <a:pt x="39294" y="46603"/>
                      <a:pt x="39294" y="36519"/>
                    </a:cubicBezTo>
                    <a:cubicBezTo>
                      <a:pt x="39294" y="16350"/>
                      <a:pt x="55644" y="0"/>
                      <a:pt x="7581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en-US">
                  <a:cs typeface="B Nazanin" panose="00000700000000000000" pitchFamily="2" charset="-78"/>
                </a:endParaRPr>
              </a:p>
            </p:txBody>
          </p:sp>
          <p:sp>
            <p:nvSpPr>
              <p:cNvPr id="70" name="Freeform: Shape 175">
                <a:extLst>
                  <a:ext uri="{FF2B5EF4-FFF2-40B4-BE49-F238E27FC236}">
                    <a16:creationId xmlns:a16="http://schemas.microsoft.com/office/drawing/2014/main" id="{3DEC2FB1-B454-4F72-B2B8-E2B9AAB4753D}"/>
                  </a:ext>
                </a:extLst>
              </p:cNvPr>
              <p:cNvSpPr/>
              <p:nvPr/>
            </p:nvSpPr>
            <p:spPr>
              <a:xfrm>
                <a:off x="6389102" y="1122360"/>
                <a:ext cx="151630" cy="115430"/>
              </a:xfrm>
              <a:custGeom>
                <a:avLst/>
                <a:gdLst>
                  <a:gd name="connsiteX0" fmla="*/ 75813 w 151629"/>
                  <a:gd name="connsiteY0" fmla="*/ 0 h 115430"/>
                  <a:gd name="connsiteX1" fmla="*/ 112332 w 151629"/>
                  <a:gd name="connsiteY1" fmla="*/ 36519 h 115430"/>
                  <a:gd name="connsiteX2" fmla="*/ 101636 w 151629"/>
                  <a:gd name="connsiteY2" fmla="*/ 62342 h 115430"/>
                  <a:gd name="connsiteX3" fmla="*/ 92112 w 151629"/>
                  <a:gd name="connsiteY3" fmla="*/ 66287 h 115430"/>
                  <a:gd name="connsiteX4" fmla="*/ 100180 w 151629"/>
                  <a:gd name="connsiteY4" fmla="*/ 67507 h 115430"/>
                  <a:gd name="connsiteX5" fmla="*/ 151313 w 151629"/>
                  <a:gd name="connsiteY5" fmla="*/ 113867 h 115430"/>
                  <a:gd name="connsiteX6" fmla="*/ 151629 w 151629"/>
                  <a:gd name="connsiteY6" fmla="*/ 115430 h 115430"/>
                  <a:gd name="connsiteX7" fmla="*/ 0 w 151629"/>
                  <a:gd name="connsiteY7" fmla="*/ 115430 h 115430"/>
                  <a:gd name="connsiteX8" fmla="*/ 315 w 151629"/>
                  <a:gd name="connsiteY8" fmla="*/ 113867 h 115430"/>
                  <a:gd name="connsiteX9" fmla="*/ 51448 w 151629"/>
                  <a:gd name="connsiteY9" fmla="*/ 67507 h 115430"/>
                  <a:gd name="connsiteX10" fmla="*/ 59515 w 151629"/>
                  <a:gd name="connsiteY10" fmla="*/ 66287 h 115430"/>
                  <a:gd name="connsiteX11" fmla="*/ 49990 w 151629"/>
                  <a:gd name="connsiteY11" fmla="*/ 62342 h 115430"/>
                  <a:gd name="connsiteX12" fmla="*/ 39294 w 151629"/>
                  <a:gd name="connsiteY12" fmla="*/ 36519 h 115430"/>
                  <a:gd name="connsiteX13" fmla="*/ 75813 w 151629"/>
                  <a:gd name="connsiteY13" fmla="*/ 0 h 115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1629" h="115430">
                    <a:moveTo>
                      <a:pt x="75813" y="0"/>
                    </a:moveTo>
                    <a:cubicBezTo>
                      <a:pt x="95982" y="0"/>
                      <a:pt x="112332" y="16350"/>
                      <a:pt x="112332" y="36519"/>
                    </a:cubicBezTo>
                    <a:cubicBezTo>
                      <a:pt x="112332" y="46603"/>
                      <a:pt x="108245" y="55733"/>
                      <a:pt x="101636" y="62342"/>
                    </a:cubicBezTo>
                    <a:lnTo>
                      <a:pt x="92112" y="66287"/>
                    </a:lnTo>
                    <a:lnTo>
                      <a:pt x="100180" y="67507"/>
                    </a:lnTo>
                    <a:cubicBezTo>
                      <a:pt x="123272" y="74689"/>
                      <a:pt x="141984" y="91810"/>
                      <a:pt x="151313" y="113867"/>
                    </a:cubicBezTo>
                    <a:lnTo>
                      <a:pt x="151629" y="115430"/>
                    </a:lnTo>
                    <a:lnTo>
                      <a:pt x="0" y="115430"/>
                    </a:lnTo>
                    <a:lnTo>
                      <a:pt x="315" y="113867"/>
                    </a:lnTo>
                    <a:cubicBezTo>
                      <a:pt x="9644" y="91810"/>
                      <a:pt x="28357" y="74689"/>
                      <a:pt x="51448" y="67507"/>
                    </a:cubicBezTo>
                    <a:lnTo>
                      <a:pt x="59515" y="66287"/>
                    </a:lnTo>
                    <a:lnTo>
                      <a:pt x="49990" y="62342"/>
                    </a:lnTo>
                    <a:cubicBezTo>
                      <a:pt x="43382" y="55733"/>
                      <a:pt x="39294" y="46603"/>
                      <a:pt x="39294" y="36519"/>
                    </a:cubicBezTo>
                    <a:cubicBezTo>
                      <a:pt x="39294" y="16350"/>
                      <a:pt x="55644" y="0"/>
                      <a:pt x="7581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en-US">
                  <a:cs typeface="B Nazanin" panose="00000700000000000000" pitchFamily="2" charset="-78"/>
                </a:endParaRPr>
              </a:p>
            </p:txBody>
          </p:sp>
          <p:sp>
            <p:nvSpPr>
              <p:cNvPr id="71" name="Oval 177">
                <a:extLst>
                  <a:ext uri="{FF2B5EF4-FFF2-40B4-BE49-F238E27FC236}">
                    <a16:creationId xmlns:a16="http://schemas.microsoft.com/office/drawing/2014/main" id="{5E33E529-F7D3-476E-BC3A-8E2C6CFCA65A}"/>
                  </a:ext>
                </a:extLst>
              </p:cNvPr>
              <p:cNvSpPr/>
              <p:nvPr/>
            </p:nvSpPr>
            <p:spPr>
              <a:xfrm>
                <a:off x="4843935" y="1247092"/>
                <a:ext cx="82047" cy="82047"/>
              </a:xfrm>
              <a:prstGeom prst="ellipse">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72" name="Plus Sign 178">
                <a:extLst>
                  <a:ext uri="{FF2B5EF4-FFF2-40B4-BE49-F238E27FC236}">
                    <a16:creationId xmlns:a16="http://schemas.microsoft.com/office/drawing/2014/main" id="{A2B5E6F0-5E4F-47F4-8074-A15F92E6D9E2}"/>
                  </a:ext>
                </a:extLst>
              </p:cNvPr>
              <p:cNvSpPr/>
              <p:nvPr/>
            </p:nvSpPr>
            <p:spPr>
              <a:xfrm>
                <a:off x="4846028" y="1249183"/>
                <a:ext cx="77863" cy="77863"/>
              </a:xfrm>
              <a:prstGeom prst="mathPlus">
                <a:avLst>
                  <a:gd name="adj1" fmla="val 1730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cs typeface="B Nazanin" panose="00000700000000000000" pitchFamily="2" charset="-78"/>
                </a:endParaRPr>
              </a:p>
            </p:txBody>
          </p:sp>
          <p:sp>
            <p:nvSpPr>
              <p:cNvPr id="73" name="Graphic 411">
                <a:extLst>
                  <a:ext uri="{FF2B5EF4-FFF2-40B4-BE49-F238E27FC236}">
                    <a16:creationId xmlns:a16="http://schemas.microsoft.com/office/drawing/2014/main" id="{F72428D1-C4BB-41BB-A323-2B9E105AD20F}"/>
                  </a:ext>
                </a:extLst>
              </p:cNvPr>
              <p:cNvSpPr/>
              <p:nvPr/>
            </p:nvSpPr>
            <p:spPr>
              <a:xfrm>
                <a:off x="5920026" y="3755666"/>
                <a:ext cx="125049" cy="100135"/>
              </a:xfrm>
              <a:custGeom>
                <a:avLst/>
                <a:gdLst>
                  <a:gd name="connsiteX0" fmla="*/ 170401 w 186562"/>
                  <a:gd name="connsiteY0" fmla="*/ 12144 h 149392"/>
                  <a:gd name="connsiteX1" fmla="*/ 92677 w 186562"/>
                  <a:gd name="connsiteY1" fmla="*/ 29098 h 149392"/>
                  <a:gd name="connsiteX2" fmla="*/ 12381 w 186562"/>
                  <a:gd name="connsiteY2" fmla="*/ 17382 h 149392"/>
                  <a:gd name="connsiteX3" fmla="*/ 29717 w 186562"/>
                  <a:gd name="connsiteY3" fmla="*/ 97392 h 149392"/>
                  <a:gd name="connsiteX4" fmla="*/ 76199 w 186562"/>
                  <a:gd name="connsiteY4" fmla="*/ 140445 h 149392"/>
                  <a:gd name="connsiteX5" fmla="*/ 105441 w 186562"/>
                  <a:gd name="connsiteY5" fmla="*/ 141874 h 149392"/>
                  <a:gd name="connsiteX6" fmla="*/ 162495 w 186562"/>
                  <a:gd name="connsiteY6" fmla="*/ 92630 h 149392"/>
                  <a:gd name="connsiteX7" fmla="*/ 170401 w 186562"/>
                  <a:gd name="connsiteY7" fmla="*/ 12144 h 149392"/>
                  <a:gd name="connsiteX8" fmla="*/ 148303 w 186562"/>
                  <a:gd name="connsiteY8" fmla="*/ 90249 h 149392"/>
                  <a:gd name="connsiteX9" fmla="*/ 102583 w 186562"/>
                  <a:gd name="connsiteY9" fmla="*/ 129682 h 149392"/>
                  <a:gd name="connsiteX10" fmla="*/ 79152 w 186562"/>
                  <a:gd name="connsiteY10" fmla="*/ 128539 h 149392"/>
                  <a:gd name="connsiteX11" fmla="*/ 41909 w 186562"/>
                  <a:gd name="connsiteY11" fmla="*/ 94059 h 149392"/>
                  <a:gd name="connsiteX12" fmla="*/ 22573 w 186562"/>
                  <a:gd name="connsiteY12" fmla="*/ 24621 h 149392"/>
                  <a:gd name="connsiteX13" fmla="*/ 92582 w 186562"/>
                  <a:gd name="connsiteY13" fmla="*/ 41862 h 149392"/>
                  <a:gd name="connsiteX14" fmla="*/ 161829 w 186562"/>
                  <a:gd name="connsiteY14" fmla="*/ 22050 h 149392"/>
                  <a:gd name="connsiteX15" fmla="*/ 148303 w 186562"/>
                  <a:gd name="connsiteY15" fmla="*/ 90249 h 149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562" h="149392">
                    <a:moveTo>
                      <a:pt x="170401" y="12144"/>
                    </a:moveTo>
                    <a:cubicBezTo>
                      <a:pt x="147446" y="-8621"/>
                      <a:pt x="118299" y="-2620"/>
                      <a:pt x="92677" y="29098"/>
                    </a:cubicBezTo>
                    <a:cubicBezTo>
                      <a:pt x="60483" y="428"/>
                      <a:pt x="31717" y="-3477"/>
                      <a:pt x="12381" y="17382"/>
                    </a:cubicBezTo>
                    <a:cubicBezTo>
                      <a:pt x="-8859" y="40147"/>
                      <a:pt x="-2573" y="68722"/>
                      <a:pt x="29717" y="97392"/>
                    </a:cubicBezTo>
                    <a:cubicBezTo>
                      <a:pt x="45433" y="111394"/>
                      <a:pt x="61340" y="125491"/>
                      <a:pt x="76199" y="140445"/>
                    </a:cubicBezTo>
                    <a:cubicBezTo>
                      <a:pt x="86295" y="150447"/>
                      <a:pt x="93630" y="153590"/>
                      <a:pt x="105441" y="141874"/>
                    </a:cubicBezTo>
                    <a:cubicBezTo>
                      <a:pt x="123348" y="124348"/>
                      <a:pt x="143636" y="109203"/>
                      <a:pt x="162495" y="92630"/>
                    </a:cubicBezTo>
                    <a:cubicBezTo>
                      <a:pt x="191356" y="67103"/>
                      <a:pt x="194595" y="33861"/>
                      <a:pt x="170401" y="12144"/>
                    </a:cubicBezTo>
                    <a:close/>
                    <a:moveTo>
                      <a:pt x="148303" y="90249"/>
                    </a:moveTo>
                    <a:cubicBezTo>
                      <a:pt x="133158" y="103488"/>
                      <a:pt x="116966" y="115680"/>
                      <a:pt x="102583" y="129682"/>
                    </a:cubicBezTo>
                    <a:cubicBezTo>
                      <a:pt x="93058" y="139017"/>
                      <a:pt x="87248" y="136540"/>
                      <a:pt x="79152" y="128539"/>
                    </a:cubicBezTo>
                    <a:cubicBezTo>
                      <a:pt x="67245" y="116538"/>
                      <a:pt x="54577" y="105298"/>
                      <a:pt x="41909" y="94059"/>
                    </a:cubicBezTo>
                    <a:cubicBezTo>
                      <a:pt x="16096" y="71008"/>
                      <a:pt x="5619" y="42909"/>
                      <a:pt x="22573" y="24621"/>
                    </a:cubicBezTo>
                    <a:cubicBezTo>
                      <a:pt x="38099" y="7857"/>
                      <a:pt x="66769" y="18811"/>
                      <a:pt x="92582" y="41862"/>
                    </a:cubicBezTo>
                    <a:cubicBezTo>
                      <a:pt x="113156" y="16430"/>
                      <a:pt x="143445" y="5381"/>
                      <a:pt x="161829" y="22050"/>
                    </a:cubicBezTo>
                    <a:cubicBezTo>
                      <a:pt x="181260" y="39480"/>
                      <a:pt x="171544" y="69865"/>
                      <a:pt x="148303" y="90249"/>
                    </a:cubicBezTo>
                    <a:close/>
                  </a:path>
                </a:pathLst>
              </a:custGeom>
              <a:solidFill>
                <a:srgbClr val="000000"/>
              </a:solidFill>
              <a:ln w="9525" cap="flat">
                <a:noFill/>
                <a:prstDash val="solid"/>
                <a:miter/>
              </a:ln>
            </p:spPr>
            <p:txBody>
              <a:bodyPr rtlCol="0" anchor="ctr"/>
              <a:lstStyle/>
              <a:p>
                <a:pPr algn="r" rtl="1"/>
                <a:endParaRPr lang="en-US">
                  <a:cs typeface="B Nazanin" panose="00000700000000000000" pitchFamily="2" charset="-78"/>
                </a:endParaRPr>
              </a:p>
            </p:txBody>
          </p:sp>
          <p:sp>
            <p:nvSpPr>
              <p:cNvPr id="74" name="Graphic 411">
                <a:extLst>
                  <a:ext uri="{FF2B5EF4-FFF2-40B4-BE49-F238E27FC236}">
                    <a16:creationId xmlns:a16="http://schemas.microsoft.com/office/drawing/2014/main" id="{E6AAAC42-96F3-42F3-B37F-1D14B38724D9}"/>
                  </a:ext>
                </a:extLst>
              </p:cNvPr>
              <p:cNvSpPr/>
              <p:nvPr/>
            </p:nvSpPr>
            <p:spPr>
              <a:xfrm>
                <a:off x="4816356" y="3761792"/>
                <a:ext cx="125997" cy="127071"/>
              </a:xfrm>
              <a:custGeom>
                <a:avLst/>
                <a:gdLst>
                  <a:gd name="connsiteX0" fmla="*/ 182389 w 182468"/>
                  <a:gd name="connsiteY0" fmla="*/ 168023 h 184025"/>
                  <a:gd name="connsiteX1" fmla="*/ 182293 w 182468"/>
                  <a:gd name="connsiteY1" fmla="*/ 89728 h 184025"/>
                  <a:gd name="connsiteX2" fmla="*/ 173721 w 182468"/>
                  <a:gd name="connsiteY2" fmla="*/ 71725 h 184025"/>
                  <a:gd name="connsiteX3" fmla="*/ 101521 w 182468"/>
                  <a:gd name="connsiteY3" fmla="*/ 6574 h 184025"/>
                  <a:gd name="connsiteX4" fmla="*/ 91234 w 182468"/>
                  <a:gd name="connsiteY4" fmla="*/ 2 h 184025"/>
                  <a:gd name="connsiteX5" fmla="*/ 80947 w 182468"/>
                  <a:gd name="connsiteY5" fmla="*/ 6574 h 184025"/>
                  <a:gd name="connsiteX6" fmla="*/ 8748 w 182468"/>
                  <a:gd name="connsiteY6" fmla="*/ 71821 h 184025"/>
                  <a:gd name="connsiteX7" fmla="*/ 175 w 182468"/>
                  <a:gd name="connsiteY7" fmla="*/ 89728 h 184025"/>
                  <a:gd name="connsiteX8" fmla="*/ 80 w 182468"/>
                  <a:gd name="connsiteY8" fmla="*/ 168023 h 184025"/>
                  <a:gd name="connsiteX9" fmla="*/ 15225 w 182468"/>
                  <a:gd name="connsiteY9" fmla="*/ 183073 h 184025"/>
                  <a:gd name="connsiteX10" fmla="*/ 59802 w 182468"/>
                  <a:gd name="connsiteY10" fmla="*/ 184025 h 184025"/>
                  <a:gd name="connsiteX11" fmla="*/ 72946 w 182468"/>
                  <a:gd name="connsiteY11" fmla="*/ 176310 h 184025"/>
                  <a:gd name="connsiteX12" fmla="*/ 73518 w 182468"/>
                  <a:gd name="connsiteY12" fmla="*/ 138115 h 184025"/>
                  <a:gd name="connsiteX13" fmla="*/ 89806 w 182468"/>
                  <a:gd name="connsiteY13" fmla="*/ 104491 h 184025"/>
                  <a:gd name="connsiteX14" fmla="*/ 91330 w 182468"/>
                  <a:gd name="connsiteY14" fmla="*/ 103158 h 184025"/>
                  <a:gd name="connsiteX15" fmla="*/ 92854 w 182468"/>
                  <a:gd name="connsiteY15" fmla="*/ 104491 h 184025"/>
                  <a:gd name="connsiteX16" fmla="*/ 109141 w 182468"/>
                  <a:gd name="connsiteY16" fmla="*/ 138115 h 184025"/>
                  <a:gd name="connsiteX17" fmla="*/ 109713 w 182468"/>
                  <a:gd name="connsiteY17" fmla="*/ 176310 h 184025"/>
                  <a:gd name="connsiteX18" fmla="*/ 122857 w 182468"/>
                  <a:gd name="connsiteY18" fmla="*/ 184025 h 184025"/>
                  <a:gd name="connsiteX19" fmla="*/ 167434 w 182468"/>
                  <a:gd name="connsiteY19" fmla="*/ 183073 h 184025"/>
                  <a:gd name="connsiteX20" fmla="*/ 182389 w 182468"/>
                  <a:gd name="connsiteY20" fmla="*/ 168023 h 184025"/>
                  <a:gd name="connsiteX21" fmla="*/ 163529 w 182468"/>
                  <a:gd name="connsiteY21" fmla="*/ 174786 h 184025"/>
                  <a:gd name="connsiteX22" fmla="*/ 124000 w 182468"/>
                  <a:gd name="connsiteY22" fmla="*/ 175643 h 184025"/>
                  <a:gd name="connsiteX23" fmla="*/ 117333 w 182468"/>
                  <a:gd name="connsiteY23" fmla="*/ 166594 h 184025"/>
                  <a:gd name="connsiteX24" fmla="*/ 117047 w 182468"/>
                  <a:gd name="connsiteY24" fmla="*/ 139448 h 184025"/>
                  <a:gd name="connsiteX25" fmla="*/ 92473 w 182468"/>
                  <a:gd name="connsiteY25" fmla="*/ 91823 h 184025"/>
                  <a:gd name="connsiteX26" fmla="*/ 91234 w 182468"/>
                  <a:gd name="connsiteY26" fmla="*/ 91156 h 184025"/>
                  <a:gd name="connsiteX27" fmla="*/ 89996 w 182468"/>
                  <a:gd name="connsiteY27" fmla="*/ 91823 h 184025"/>
                  <a:gd name="connsiteX28" fmla="*/ 65422 w 182468"/>
                  <a:gd name="connsiteY28" fmla="*/ 139448 h 184025"/>
                  <a:gd name="connsiteX29" fmla="*/ 65136 w 182468"/>
                  <a:gd name="connsiteY29" fmla="*/ 166594 h 184025"/>
                  <a:gd name="connsiteX30" fmla="*/ 58468 w 182468"/>
                  <a:gd name="connsiteY30" fmla="*/ 175643 h 184025"/>
                  <a:gd name="connsiteX31" fmla="*/ 18940 w 182468"/>
                  <a:gd name="connsiteY31" fmla="*/ 174786 h 184025"/>
                  <a:gd name="connsiteX32" fmla="*/ 8843 w 182468"/>
                  <a:gd name="connsiteY32" fmla="*/ 165547 h 184025"/>
                  <a:gd name="connsiteX33" fmla="*/ 8843 w 182468"/>
                  <a:gd name="connsiteY33" fmla="*/ 94490 h 184025"/>
                  <a:gd name="connsiteX34" fmla="*/ 14558 w 182468"/>
                  <a:gd name="connsiteY34" fmla="*/ 78679 h 184025"/>
                  <a:gd name="connsiteX35" fmla="*/ 82376 w 182468"/>
                  <a:gd name="connsiteY35" fmla="*/ 19338 h 184025"/>
                  <a:gd name="connsiteX36" fmla="*/ 91425 w 182468"/>
                  <a:gd name="connsiteY36" fmla="*/ 14194 h 184025"/>
                  <a:gd name="connsiteX37" fmla="*/ 100474 w 182468"/>
                  <a:gd name="connsiteY37" fmla="*/ 19338 h 184025"/>
                  <a:gd name="connsiteX38" fmla="*/ 168006 w 182468"/>
                  <a:gd name="connsiteY38" fmla="*/ 78679 h 184025"/>
                  <a:gd name="connsiteX39" fmla="*/ 173721 w 182468"/>
                  <a:gd name="connsiteY39" fmla="*/ 94490 h 184025"/>
                  <a:gd name="connsiteX40" fmla="*/ 173721 w 182468"/>
                  <a:gd name="connsiteY40" fmla="*/ 165547 h 184025"/>
                  <a:gd name="connsiteX41" fmla="*/ 163529 w 182468"/>
                  <a:gd name="connsiteY41" fmla="*/ 174786 h 18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82468" h="184025">
                    <a:moveTo>
                      <a:pt x="182389" y="168023"/>
                    </a:moveTo>
                    <a:cubicBezTo>
                      <a:pt x="181627" y="142020"/>
                      <a:pt x="181817" y="115921"/>
                      <a:pt x="182293" y="89728"/>
                    </a:cubicBezTo>
                    <a:cubicBezTo>
                      <a:pt x="182484" y="80488"/>
                      <a:pt x="182103" y="79726"/>
                      <a:pt x="173721" y="71725"/>
                    </a:cubicBezTo>
                    <a:cubicBezTo>
                      <a:pt x="150099" y="49246"/>
                      <a:pt x="126382" y="27720"/>
                      <a:pt x="101521" y="6574"/>
                    </a:cubicBezTo>
                    <a:cubicBezTo>
                      <a:pt x="97045" y="2860"/>
                      <a:pt x="94663" y="-93"/>
                      <a:pt x="91234" y="2"/>
                    </a:cubicBezTo>
                    <a:cubicBezTo>
                      <a:pt x="87234" y="-93"/>
                      <a:pt x="85329" y="2860"/>
                      <a:pt x="80947" y="6574"/>
                    </a:cubicBezTo>
                    <a:cubicBezTo>
                      <a:pt x="56087" y="27815"/>
                      <a:pt x="32370" y="49246"/>
                      <a:pt x="8748" y="71821"/>
                    </a:cubicBezTo>
                    <a:cubicBezTo>
                      <a:pt x="366" y="79822"/>
                      <a:pt x="-15" y="80584"/>
                      <a:pt x="175" y="89728"/>
                    </a:cubicBezTo>
                    <a:cubicBezTo>
                      <a:pt x="652" y="115826"/>
                      <a:pt x="842" y="141925"/>
                      <a:pt x="80" y="168023"/>
                    </a:cubicBezTo>
                    <a:cubicBezTo>
                      <a:pt x="-301" y="179549"/>
                      <a:pt x="80" y="184025"/>
                      <a:pt x="15225" y="183073"/>
                    </a:cubicBezTo>
                    <a:cubicBezTo>
                      <a:pt x="17035" y="182977"/>
                      <a:pt x="57992" y="184025"/>
                      <a:pt x="59802" y="184025"/>
                    </a:cubicBezTo>
                    <a:cubicBezTo>
                      <a:pt x="69898" y="184025"/>
                      <a:pt x="72756" y="184216"/>
                      <a:pt x="72946" y="176310"/>
                    </a:cubicBezTo>
                    <a:cubicBezTo>
                      <a:pt x="73137" y="167928"/>
                      <a:pt x="73518" y="155069"/>
                      <a:pt x="73518" y="138115"/>
                    </a:cubicBezTo>
                    <a:cubicBezTo>
                      <a:pt x="73518" y="125161"/>
                      <a:pt x="76090" y="118112"/>
                      <a:pt x="89806" y="104491"/>
                    </a:cubicBezTo>
                    <a:cubicBezTo>
                      <a:pt x="89806" y="104491"/>
                      <a:pt x="90472" y="103920"/>
                      <a:pt x="91330" y="103158"/>
                    </a:cubicBezTo>
                    <a:cubicBezTo>
                      <a:pt x="92187" y="103920"/>
                      <a:pt x="92854" y="104491"/>
                      <a:pt x="92854" y="104491"/>
                    </a:cubicBezTo>
                    <a:cubicBezTo>
                      <a:pt x="106570" y="118112"/>
                      <a:pt x="109141" y="125161"/>
                      <a:pt x="109141" y="138115"/>
                    </a:cubicBezTo>
                    <a:cubicBezTo>
                      <a:pt x="109141" y="155069"/>
                      <a:pt x="109522" y="167928"/>
                      <a:pt x="109713" y="176310"/>
                    </a:cubicBezTo>
                    <a:cubicBezTo>
                      <a:pt x="109903" y="184120"/>
                      <a:pt x="112666" y="184025"/>
                      <a:pt x="122857" y="184025"/>
                    </a:cubicBezTo>
                    <a:cubicBezTo>
                      <a:pt x="124667" y="184025"/>
                      <a:pt x="165625" y="182977"/>
                      <a:pt x="167434" y="183073"/>
                    </a:cubicBezTo>
                    <a:cubicBezTo>
                      <a:pt x="182389" y="184025"/>
                      <a:pt x="182770" y="179549"/>
                      <a:pt x="182389" y="168023"/>
                    </a:cubicBezTo>
                    <a:close/>
                    <a:moveTo>
                      <a:pt x="163529" y="174786"/>
                    </a:moveTo>
                    <a:cubicBezTo>
                      <a:pt x="146670" y="174786"/>
                      <a:pt x="131335" y="175739"/>
                      <a:pt x="124000" y="175643"/>
                    </a:cubicBezTo>
                    <a:cubicBezTo>
                      <a:pt x="117047" y="175548"/>
                      <a:pt x="117428" y="174119"/>
                      <a:pt x="117333" y="166594"/>
                    </a:cubicBezTo>
                    <a:cubicBezTo>
                      <a:pt x="117142" y="158403"/>
                      <a:pt x="117238" y="145354"/>
                      <a:pt x="117047" y="139448"/>
                    </a:cubicBezTo>
                    <a:cubicBezTo>
                      <a:pt x="116190" y="117350"/>
                      <a:pt x="115714" y="115445"/>
                      <a:pt x="92473" y="91823"/>
                    </a:cubicBezTo>
                    <a:cubicBezTo>
                      <a:pt x="92473" y="91823"/>
                      <a:pt x="91806" y="91156"/>
                      <a:pt x="91234" y="91156"/>
                    </a:cubicBezTo>
                    <a:cubicBezTo>
                      <a:pt x="90758" y="91156"/>
                      <a:pt x="89996" y="91823"/>
                      <a:pt x="89996" y="91823"/>
                    </a:cubicBezTo>
                    <a:cubicBezTo>
                      <a:pt x="66755" y="115350"/>
                      <a:pt x="66279" y="117255"/>
                      <a:pt x="65422" y="139448"/>
                    </a:cubicBezTo>
                    <a:cubicBezTo>
                      <a:pt x="65231" y="145354"/>
                      <a:pt x="65326" y="158403"/>
                      <a:pt x="65136" y="166594"/>
                    </a:cubicBezTo>
                    <a:cubicBezTo>
                      <a:pt x="64945" y="174119"/>
                      <a:pt x="65422" y="175453"/>
                      <a:pt x="58468" y="175643"/>
                    </a:cubicBezTo>
                    <a:cubicBezTo>
                      <a:pt x="51134" y="175834"/>
                      <a:pt x="35799" y="174786"/>
                      <a:pt x="18940" y="174786"/>
                    </a:cubicBezTo>
                    <a:cubicBezTo>
                      <a:pt x="7795" y="174786"/>
                      <a:pt x="8748" y="174595"/>
                      <a:pt x="8843" y="165547"/>
                    </a:cubicBezTo>
                    <a:cubicBezTo>
                      <a:pt x="9129" y="134686"/>
                      <a:pt x="8843" y="109159"/>
                      <a:pt x="8843" y="94490"/>
                    </a:cubicBezTo>
                    <a:cubicBezTo>
                      <a:pt x="8843" y="82584"/>
                      <a:pt x="8843" y="83536"/>
                      <a:pt x="14558" y="78679"/>
                    </a:cubicBezTo>
                    <a:cubicBezTo>
                      <a:pt x="20559" y="73535"/>
                      <a:pt x="76852" y="25243"/>
                      <a:pt x="82376" y="19338"/>
                    </a:cubicBezTo>
                    <a:cubicBezTo>
                      <a:pt x="86091" y="15337"/>
                      <a:pt x="88186" y="14004"/>
                      <a:pt x="91425" y="14194"/>
                    </a:cubicBezTo>
                    <a:cubicBezTo>
                      <a:pt x="94282" y="14385"/>
                      <a:pt x="96759" y="15337"/>
                      <a:pt x="100474" y="19338"/>
                    </a:cubicBezTo>
                    <a:cubicBezTo>
                      <a:pt x="105712" y="25243"/>
                      <a:pt x="161910" y="73535"/>
                      <a:pt x="168006" y="78679"/>
                    </a:cubicBezTo>
                    <a:cubicBezTo>
                      <a:pt x="173721" y="83536"/>
                      <a:pt x="173721" y="82584"/>
                      <a:pt x="173721" y="94490"/>
                    </a:cubicBezTo>
                    <a:cubicBezTo>
                      <a:pt x="173721" y="109063"/>
                      <a:pt x="173435" y="134591"/>
                      <a:pt x="173721" y="165547"/>
                    </a:cubicBezTo>
                    <a:cubicBezTo>
                      <a:pt x="173721" y="174595"/>
                      <a:pt x="174673" y="174786"/>
                      <a:pt x="163529" y="174786"/>
                    </a:cubicBezTo>
                    <a:close/>
                  </a:path>
                </a:pathLst>
              </a:custGeom>
              <a:solidFill>
                <a:srgbClr val="141515"/>
              </a:solidFill>
              <a:ln w="9525" cap="flat">
                <a:noFill/>
                <a:prstDash val="solid"/>
                <a:miter/>
              </a:ln>
            </p:spPr>
            <p:txBody>
              <a:bodyPr rtlCol="0" anchor="ctr"/>
              <a:lstStyle/>
              <a:p>
                <a:pPr algn="r" rtl="1"/>
                <a:endParaRPr lang="en-US" dirty="0">
                  <a:cs typeface="B Nazanin" panose="00000700000000000000" pitchFamily="2" charset="-78"/>
                </a:endParaRPr>
              </a:p>
            </p:txBody>
          </p:sp>
          <p:sp>
            <p:nvSpPr>
              <p:cNvPr id="75" name="Freeform: Shape 181">
                <a:extLst>
                  <a:ext uri="{FF2B5EF4-FFF2-40B4-BE49-F238E27FC236}">
                    <a16:creationId xmlns:a16="http://schemas.microsoft.com/office/drawing/2014/main" id="{FB8F88A3-91BC-44C0-A73F-BFBAE51DC17A}"/>
                  </a:ext>
                </a:extLst>
              </p:cNvPr>
              <p:cNvSpPr/>
              <p:nvPr/>
            </p:nvSpPr>
            <p:spPr>
              <a:xfrm rot="18900000">
                <a:off x="5195648" y="3752444"/>
                <a:ext cx="106963" cy="157772"/>
              </a:xfrm>
              <a:custGeom>
                <a:avLst/>
                <a:gdLst>
                  <a:gd name="connsiteX0" fmla="*/ 82753 w 106962"/>
                  <a:gd name="connsiteY0" fmla="*/ 24209 h 157772"/>
                  <a:gd name="connsiteX1" fmla="*/ 24209 w 106962"/>
                  <a:gd name="connsiteY1" fmla="*/ 24209 h 157772"/>
                  <a:gd name="connsiteX2" fmla="*/ 24209 w 106962"/>
                  <a:gd name="connsiteY2" fmla="*/ 82753 h 157772"/>
                  <a:gd name="connsiteX3" fmla="*/ 82753 w 106962"/>
                  <a:gd name="connsiteY3" fmla="*/ 82753 h 157772"/>
                  <a:gd name="connsiteX4" fmla="*/ 82753 w 106962"/>
                  <a:gd name="connsiteY4" fmla="*/ 24209 h 157772"/>
                  <a:gd name="connsiteX5" fmla="*/ 91298 w 106962"/>
                  <a:gd name="connsiteY5" fmla="*/ 15664 h 157772"/>
                  <a:gd name="connsiteX6" fmla="*/ 91298 w 106962"/>
                  <a:gd name="connsiteY6" fmla="*/ 91298 h 157772"/>
                  <a:gd name="connsiteX7" fmla="*/ 66171 w 106962"/>
                  <a:gd name="connsiteY7" fmla="*/ 104493 h 157772"/>
                  <a:gd name="connsiteX8" fmla="*/ 66171 w 106962"/>
                  <a:gd name="connsiteY8" fmla="*/ 157772 h 157772"/>
                  <a:gd name="connsiteX9" fmla="*/ 40790 w 106962"/>
                  <a:gd name="connsiteY9" fmla="*/ 157696 h 157772"/>
                  <a:gd name="connsiteX10" fmla="*/ 40790 w 106962"/>
                  <a:gd name="connsiteY10" fmla="*/ 104493 h 157772"/>
                  <a:gd name="connsiteX11" fmla="*/ 15664 w 106962"/>
                  <a:gd name="connsiteY11" fmla="*/ 91298 h 157772"/>
                  <a:gd name="connsiteX12" fmla="*/ 15664 w 106962"/>
                  <a:gd name="connsiteY12" fmla="*/ 15664 h 157772"/>
                  <a:gd name="connsiteX13" fmla="*/ 91298 w 106962"/>
                  <a:gd name="connsiteY13" fmla="*/ 15664 h 15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6962" h="157772">
                    <a:moveTo>
                      <a:pt x="82753" y="24209"/>
                    </a:moveTo>
                    <a:cubicBezTo>
                      <a:pt x="66586" y="8042"/>
                      <a:pt x="40375" y="8043"/>
                      <a:pt x="24209" y="24209"/>
                    </a:cubicBezTo>
                    <a:cubicBezTo>
                      <a:pt x="8042" y="40375"/>
                      <a:pt x="8042" y="66586"/>
                      <a:pt x="24209" y="82753"/>
                    </a:cubicBezTo>
                    <a:cubicBezTo>
                      <a:pt x="40375" y="98919"/>
                      <a:pt x="66587" y="98919"/>
                      <a:pt x="82753" y="82753"/>
                    </a:cubicBezTo>
                    <a:cubicBezTo>
                      <a:pt x="98919" y="66586"/>
                      <a:pt x="98919" y="40375"/>
                      <a:pt x="82753" y="24209"/>
                    </a:cubicBezTo>
                    <a:close/>
                    <a:moveTo>
                      <a:pt x="91298" y="15664"/>
                    </a:moveTo>
                    <a:cubicBezTo>
                      <a:pt x="112184" y="36550"/>
                      <a:pt x="112184" y="70412"/>
                      <a:pt x="91298" y="91298"/>
                    </a:cubicBezTo>
                    <a:cubicBezTo>
                      <a:pt x="84165" y="98430"/>
                      <a:pt x="75519" y="103127"/>
                      <a:pt x="66171" y="104493"/>
                    </a:cubicBezTo>
                    <a:lnTo>
                      <a:pt x="66171" y="157772"/>
                    </a:lnTo>
                    <a:lnTo>
                      <a:pt x="40790" y="157696"/>
                    </a:lnTo>
                    <a:lnTo>
                      <a:pt x="40790" y="104493"/>
                    </a:lnTo>
                    <a:cubicBezTo>
                      <a:pt x="31442" y="103127"/>
                      <a:pt x="22796" y="98430"/>
                      <a:pt x="15664" y="91298"/>
                    </a:cubicBezTo>
                    <a:cubicBezTo>
                      <a:pt x="-5222" y="70412"/>
                      <a:pt x="-5222" y="36549"/>
                      <a:pt x="15664" y="15664"/>
                    </a:cubicBezTo>
                    <a:cubicBezTo>
                      <a:pt x="36549" y="-5222"/>
                      <a:pt x="70412" y="-5222"/>
                      <a:pt x="91298" y="15664"/>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76" name="Freeform: Shape 182">
                <a:extLst>
                  <a:ext uri="{FF2B5EF4-FFF2-40B4-BE49-F238E27FC236}">
                    <a16:creationId xmlns:a16="http://schemas.microsoft.com/office/drawing/2014/main" id="{D25D84AB-4D8D-4EA1-A1E8-F4E0396C2E5C}"/>
                  </a:ext>
                </a:extLst>
              </p:cNvPr>
              <p:cNvSpPr/>
              <p:nvPr/>
            </p:nvSpPr>
            <p:spPr>
              <a:xfrm>
                <a:off x="5550240" y="3758479"/>
                <a:ext cx="116233" cy="116233"/>
              </a:xfrm>
              <a:custGeom>
                <a:avLst/>
                <a:gdLst>
                  <a:gd name="connsiteX0" fmla="*/ 51378 w 116233"/>
                  <a:gd name="connsiteY0" fmla="*/ 29506 h 116233"/>
                  <a:gd name="connsiteX1" fmla="*/ 64854 w 116233"/>
                  <a:gd name="connsiteY1" fmla="*/ 29506 h 116233"/>
                  <a:gd name="connsiteX2" fmla="*/ 64854 w 116233"/>
                  <a:gd name="connsiteY2" fmla="*/ 51378 h 116233"/>
                  <a:gd name="connsiteX3" fmla="*/ 86726 w 116233"/>
                  <a:gd name="connsiteY3" fmla="*/ 51378 h 116233"/>
                  <a:gd name="connsiteX4" fmla="*/ 86726 w 116233"/>
                  <a:gd name="connsiteY4" fmla="*/ 64854 h 116233"/>
                  <a:gd name="connsiteX5" fmla="*/ 64854 w 116233"/>
                  <a:gd name="connsiteY5" fmla="*/ 64854 h 116233"/>
                  <a:gd name="connsiteX6" fmla="*/ 64854 w 116233"/>
                  <a:gd name="connsiteY6" fmla="*/ 86726 h 116233"/>
                  <a:gd name="connsiteX7" fmla="*/ 51378 w 116233"/>
                  <a:gd name="connsiteY7" fmla="*/ 86726 h 116233"/>
                  <a:gd name="connsiteX8" fmla="*/ 51378 w 116233"/>
                  <a:gd name="connsiteY8" fmla="*/ 64854 h 116233"/>
                  <a:gd name="connsiteX9" fmla="*/ 29506 w 116233"/>
                  <a:gd name="connsiteY9" fmla="*/ 64854 h 116233"/>
                  <a:gd name="connsiteX10" fmla="*/ 29506 w 116233"/>
                  <a:gd name="connsiteY10" fmla="*/ 51378 h 116233"/>
                  <a:gd name="connsiteX11" fmla="*/ 51378 w 116233"/>
                  <a:gd name="connsiteY11" fmla="*/ 51378 h 116233"/>
                  <a:gd name="connsiteX12" fmla="*/ 26810 w 116233"/>
                  <a:gd name="connsiteY12" fmla="*/ 11156 h 116233"/>
                  <a:gd name="connsiteX13" fmla="*/ 11156 w 116233"/>
                  <a:gd name="connsiteY13" fmla="*/ 26810 h 116233"/>
                  <a:gd name="connsiteX14" fmla="*/ 11156 w 116233"/>
                  <a:gd name="connsiteY14" fmla="*/ 89422 h 116233"/>
                  <a:gd name="connsiteX15" fmla="*/ 26810 w 116233"/>
                  <a:gd name="connsiteY15" fmla="*/ 105076 h 116233"/>
                  <a:gd name="connsiteX16" fmla="*/ 89422 w 116233"/>
                  <a:gd name="connsiteY16" fmla="*/ 105076 h 116233"/>
                  <a:gd name="connsiteX17" fmla="*/ 105076 w 116233"/>
                  <a:gd name="connsiteY17" fmla="*/ 89422 h 116233"/>
                  <a:gd name="connsiteX18" fmla="*/ 105076 w 116233"/>
                  <a:gd name="connsiteY18" fmla="*/ 26810 h 116233"/>
                  <a:gd name="connsiteX19" fmla="*/ 89422 w 116233"/>
                  <a:gd name="connsiteY19" fmla="*/ 11156 h 116233"/>
                  <a:gd name="connsiteX20" fmla="*/ 19373 w 116233"/>
                  <a:gd name="connsiteY20" fmla="*/ 0 h 116233"/>
                  <a:gd name="connsiteX21" fmla="*/ 96860 w 116233"/>
                  <a:gd name="connsiteY21" fmla="*/ 0 h 116233"/>
                  <a:gd name="connsiteX22" fmla="*/ 116233 w 116233"/>
                  <a:gd name="connsiteY22" fmla="*/ 19373 h 116233"/>
                  <a:gd name="connsiteX23" fmla="*/ 116233 w 116233"/>
                  <a:gd name="connsiteY23" fmla="*/ 96860 h 116233"/>
                  <a:gd name="connsiteX24" fmla="*/ 96860 w 116233"/>
                  <a:gd name="connsiteY24" fmla="*/ 116233 h 116233"/>
                  <a:gd name="connsiteX25" fmla="*/ 19373 w 116233"/>
                  <a:gd name="connsiteY25" fmla="*/ 116233 h 116233"/>
                  <a:gd name="connsiteX26" fmla="*/ 0 w 116233"/>
                  <a:gd name="connsiteY26" fmla="*/ 96860 h 116233"/>
                  <a:gd name="connsiteX27" fmla="*/ 0 w 116233"/>
                  <a:gd name="connsiteY27" fmla="*/ 19373 h 116233"/>
                  <a:gd name="connsiteX28" fmla="*/ 19373 w 116233"/>
                  <a:gd name="connsiteY28" fmla="*/ 0 h 116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6233" h="116233">
                    <a:moveTo>
                      <a:pt x="51378" y="29506"/>
                    </a:moveTo>
                    <a:lnTo>
                      <a:pt x="64854" y="29506"/>
                    </a:lnTo>
                    <a:lnTo>
                      <a:pt x="64854" y="51378"/>
                    </a:lnTo>
                    <a:lnTo>
                      <a:pt x="86726" y="51378"/>
                    </a:lnTo>
                    <a:lnTo>
                      <a:pt x="86726" y="64854"/>
                    </a:lnTo>
                    <a:lnTo>
                      <a:pt x="64854" y="64854"/>
                    </a:lnTo>
                    <a:lnTo>
                      <a:pt x="64854" y="86726"/>
                    </a:lnTo>
                    <a:lnTo>
                      <a:pt x="51378" y="86726"/>
                    </a:lnTo>
                    <a:lnTo>
                      <a:pt x="51378" y="64854"/>
                    </a:lnTo>
                    <a:lnTo>
                      <a:pt x="29506" y="64854"/>
                    </a:lnTo>
                    <a:lnTo>
                      <a:pt x="29506" y="51378"/>
                    </a:lnTo>
                    <a:lnTo>
                      <a:pt x="51378" y="51378"/>
                    </a:lnTo>
                    <a:close/>
                    <a:moveTo>
                      <a:pt x="26810" y="11156"/>
                    </a:moveTo>
                    <a:cubicBezTo>
                      <a:pt x="18165" y="11156"/>
                      <a:pt x="11156" y="18165"/>
                      <a:pt x="11156" y="26810"/>
                    </a:cubicBezTo>
                    <a:lnTo>
                      <a:pt x="11156" y="89422"/>
                    </a:lnTo>
                    <a:cubicBezTo>
                      <a:pt x="11156" y="98067"/>
                      <a:pt x="18165" y="105076"/>
                      <a:pt x="26810" y="105076"/>
                    </a:cubicBezTo>
                    <a:lnTo>
                      <a:pt x="89422" y="105076"/>
                    </a:lnTo>
                    <a:cubicBezTo>
                      <a:pt x="98067" y="105076"/>
                      <a:pt x="105076" y="98067"/>
                      <a:pt x="105076" y="89422"/>
                    </a:cubicBezTo>
                    <a:lnTo>
                      <a:pt x="105076" y="26810"/>
                    </a:lnTo>
                    <a:cubicBezTo>
                      <a:pt x="105076" y="18165"/>
                      <a:pt x="98067" y="11156"/>
                      <a:pt x="89422" y="11156"/>
                    </a:cubicBezTo>
                    <a:close/>
                    <a:moveTo>
                      <a:pt x="19373" y="0"/>
                    </a:moveTo>
                    <a:lnTo>
                      <a:pt x="96860" y="0"/>
                    </a:lnTo>
                    <a:cubicBezTo>
                      <a:pt x="107559" y="0"/>
                      <a:pt x="116233" y="8674"/>
                      <a:pt x="116233" y="19373"/>
                    </a:cubicBezTo>
                    <a:lnTo>
                      <a:pt x="116233" y="96860"/>
                    </a:lnTo>
                    <a:cubicBezTo>
                      <a:pt x="116233" y="107559"/>
                      <a:pt x="107559" y="116233"/>
                      <a:pt x="96860" y="116233"/>
                    </a:cubicBezTo>
                    <a:lnTo>
                      <a:pt x="19373" y="116233"/>
                    </a:lnTo>
                    <a:cubicBezTo>
                      <a:pt x="8674" y="116233"/>
                      <a:pt x="0" y="107559"/>
                      <a:pt x="0" y="96860"/>
                    </a:cubicBezTo>
                    <a:lnTo>
                      <a:pt x="0" y="19373"/>
                    </a:lnTo>
                    <a:cubicBezTo>
                      <a:pt x="0" y="8674"/>
                      <a:pt x="8674" y="0"/>
                      <a:pt x="19373"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en-US">
                  <a:cs typeface="B Nazanin" panose="00000700000000000000" pitchFamily="2" charset="-78"/>
                </a:endParaRPr>
              </a:p>
            </p:txBody>
          </p:sp>
          <p:sp>
            <p:nvSpPr>
              <p:cNvPr id="77" name="Freeform: Shape 183">
                <a:extLst>
                  <a:ext uri="{FF2B5EF4-FFF2-40B4-BE49-F238E27FC236}">
                    <a16:creationId xmlns:a16="http://schemas.microsoft.com/office/drawing/2014/main" id="{36FCABBF-BCE4-43E4-8D0C-6C6BA43D60C8}"/>
                  </a:ext>
                </a:extLst>
              </p:cNvPr>
              <p:cNvSpPr/>
              <p:nvPr/>
            </p:nvSpPr>
            <p:spPr>
              <a:xfrm>
                <a:off x="4601900" y="641671"/>
                <a:ext cx="118815" cy="123351"/>
              </a:xfrm>
              <a:custGeom>
                <a:avLst/>
                <a:gdLst>
                  <a:gd name="connsiteX0" fmla="*/ 82786 w 167249"/>
                  <a:gd name="connsiteY0" fmla="*/ 68776 h 173635"/>
                  <a:gd name="connsiteX1" fmla="*/ 118123 w 167249"/>
                  <a:gd name="connsiteY1" fmla="*/ 104400 h 173635"/>
                  <a:gd name="connsiteX2" fmla="*/ 80785 w 167249"/>
                  <a:gd name="connsiteY2" fmla="*/ 140404 h 173635"/>
                  <a:gd name="connsiteX3" fmla="*/ 46495 w 167249"/>
                  <a:gd name="connsiteY3" fmla="*/ 103542 h 173635"/>
                  <a:gd name="connsiteX4" fmla="*/ 82786 w 167249"/>
                  <a:gd name="connsiteY4" fmla="*/ 68776 h 173635"/>
                  <a:gd name="connsiteX5" fmla="*/ 83071 w 167249"/>
                  <a:gd name="connsiteY5" fmla="*/ 57632 h 173635"/>
                  <a:gd name="connsiteX6" fmla="*/ 37446 w 167249"/>
                  <a:gd name="connsiteY6" fmla="*/ 102875 h 173635"/>
                  <a:gd name="connsiteX7" fmla="*/ 80595 w 167249"/>
                  <a:gd name="connsiteY7" fmla="*/ 149357 h 173635"/>
                  <a:gd name="connsiteX8" fmla="*/ 129267 w 167249"/>
                  <a:gd name="connsiteY8" fmla="*/ 104114 h 173635"/>
                  <a:gd name="connsiteX9" fmla="*/ 83071 w 167249"/>
                  <a:gd name="connsiteY9" fmla="*/ 57632 h 173635"/>
                  <a:gd name="connsiteX10" fmla="*/ 84917 w 167249"/>
                  <a:gd name="connsiteY10" fmla="*/ 5 h 173635"/>
                  <a:gd name="connsiteX11" fmla="*/ 93834 w 167249"/>
                  <a:gd name="connsiteY11" fmla="*/ 4101 h 173635"/>
                  <a:gd name="connsiteX12" fmla="*/ 159176 w 167249"/>
                  <a:gd name="connsiteY12" fmla="*/ 57536 h 173635"/>
                  <a:gd name="connsiteX13" fmla="*/ 165939 w 167249"/>
                  <a:gd name="connsiteY13" fmla="*/ 74110 h 173635"/>
                  <a:gd name="connsiteX14" fmla="*/ 166415 w 167249"/>
                  <a:gd name="connsiteY14" fmla="*/ 154501 h 173635"/>
                  <a:gd name="connsiteX15" fmla="*/ 150984 w 167249"/>
                  <a:gd name="connsiteY15" fmla="*/ 173075 h 173635"/>
                  <a:gd name="connsiteX16" fmla="*/ 16396 w 167249"/>
                  <a:gd name="connsiteY16" fmla="*/ 173551 h 173635"/>
                  <a:gd name="connsiteX17" fmla="*/ 394 w 167249"/>
                  <a:gd name="connsiteY17" fmla="*/ 155168 h 173635"/>
                  <a:gd name="connsiteX18" fmla="*/ 108 w 167249"/>
                  <a:gd name="connsiteY18" fmla="*/ 77444 h 173635"/>
                  <a:gd name="connsiteX19" fmla="*/ 9919 w 167249"/>
                  <a:gd name="connsiteY19" fmla="*/ 57536 h 173635"/>
                  <a:gd name="connsiteX20" fmla="*/ 75927 w 167249"/>
                  <a:gd name="connsiteY20" fmla="*/ 3625 h 173635"/>
                  <a:gd name="connsiteX21" fmla="*/ 84917 w 167249"/>
                  <a:gd name="connsiteY21" fmla="*/ 5 h 173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249" h="173635">
                    <a:moveTo>
                      <a:pt x="82786" y="68776"/>
                    </a:moveTo>
                    <a:cubicBezTo>
                      <a:pt x="102788" y="69062"/>
                      <a:pt x="117838" y="84207"/>
                      <a:pt x="118123" y="104400"/>
                    </a:cubicBezTo>
                    <a:cubicBezTo>
                      <a:pt x="118409" y="125831"/>
                      <a:pt x="102407" y="141357"/>
                      <a:pt x="80785" y="140404"/>
                    </a:cubicBezTo>
                    <a:cubicBezTo>
                      <a:pt x="60973" y="139642"/>
                      <a:pt x="45733" y="123259"/>
                      <a:pt x="46495" y="103542"/>
                    </a:cubicBezTo>
                    <a:cubicBezTo>
                      <a:pt x="47162" y="83445"/>
                      <a:pt x="62688" y="68490"/>
                      <a:pt x="82786" y="68776"/>
                    </a:cubicBezTo>
                    <a:close/>
                    <a:moveTo>
                      <a:pt x="83071" y="57632"/>
                    </a:moveTo>
                    <a:cubicBezTo>
                      <a:pt x="58020" y="57155"/>
                      <a:pt x="37923" y="77158"/>
                      <a:pt x="37446" y="102875"/>
                    </a:cubicBezTo>
                    <a:cubicBezTo>
                      <a:pt x="37161" y="130307"/>
                      <a:pt x="54020" y="148500"/>
                      <a:pt x="80595" y="149357"/>
                    </a:cubicBezTo>
                    <a:cubicBezTo>
                      <a:pt x="107074" y="150215"/>
                      <a:pt x="129553" y="129355"/>
                      <a:pt x="129267" y="104114"/>
                    </a:cubicBezTo>
                    <a:cubicBezTo>
                      <a:pt x="129172" y="80492"/>
                      <a:pt x="106788" y="58108"/>
                      <a:pt x="83071" y="57632"/>
                    </a:cubicBezTo>
                    <a:close/>
                    <a:moveTo>
                      <a:pt x="84917" y="5"/>
                    </a:moveTo>
                    <a:cubicBezTo>
                      <a:pt x="87810" y="101"/>
                      <a:pt x="90691" y="1482"/>
                      <a:pt x="93834" y="4101"/>
                    </a:cubicBezTo>
                    <a:cubicBezTo>
                      <a:pt x="113075" y="19913"/>
                      <a:pt x="142602" y="40582"/>
                      <a:pt x="159176" y="57536"/>
                    </a:cubicBezTo>
                    <a:cubicBezTo>
                      <a:pt x="165843" y="64299"/>
                      <a:pt x="165748" y="70490"/>
                      <a:pt x="165939" y="74110"/>
                    </a:cubicBezTo>
                    <a:cubicBezTo>
                      <a:pt x="167272" y="105638"/>
                      <a:pt x="167844" y="129926"/>
                      <a:pt x="166415" y="154501"/>
                    </a:cubicBezTo>
                    <a:cubicBezTo>
                      <a:pt x="165939" y="163550"/>
                      <a:pt x="158414" y="172789"/>
                      <a:pt x="150984" y="173075"/>
                    </a:cubicBezTo>
                    <a:cubicBezTo>
                      <a:pt x="129172" y="173932"/>
                      <a:pt x="16396" y="173551"/>
                      <a:pt x="16396" y="173551"/>
                    </a:cubicBezTo>
                    <a:cubicBezTo>
                      <a:pt x="8681" y="173551"/>
                      <a:pt x="585" y="164978"/>
                      <a:pt x="394" y="155168"/>
                    </a:cubicBezTo>
                    <a:cubicBezTo>
                      <a:pt x="-273" y="129450"/>
                      <a:pt x="108" y="113829"/>
                      <a:pt x="108" y="77444"/>
                    </a:cubicBezTo>
                    <a:cubicBezTo>
                      <a:pt x="108" y="70776"/>
                      <a:pt x="4014" y="63347"/>
                      <a:pt x="9919" y="57536"/>
                    </a:cubicBezTo>
                    <a:cubicBezTo>
                      <a:pt x="38685" y="29342"/>
                      <a:pt x="49162" y="25247"/>
                      <a:pt x="75927" y="3625"/>
                    </a:cubicBezTo>
                    <a:cubicBezTo>
                      <a:pt x="79118" y="1101"/>
                      <a:pt x="82024" y="-90"/>
                      <a:pt x="84917" y="5"/>
                    </a:cubicBezTo>
                    <a:close/>
                  </a:path>
                </a:pathLst>
              </a:custGeom>
              <a:solidFill>
                <a:srgbClr val="050606"/>
              </a:solidFill>
              <a:ln w="9525" cap="flat">
                <a:noFill/>
                <a:prstDash val="solid"/>
                <a:miter/>
              </a:ln>
            </p:spPr>
            <p:txBody>
              <a:bodyPr rtlCol="0" anchor="ctr"/>
              <a:lstStyle/>
              <a:p>
                <a:pPr algn="r" rtl="1"/>
                <a:endParaRPr lang="en-US">
                  <a:cs typeface="B Nazanin" panose="00000700000000000000" pitchFamily="2" charset="-78"/>
                </a:endParaRPr>
              </a:p>
            </p:txBody>
          </p:sp>
          <p:sp>
            <p:nvSpPr>
              <p:cNvPr id="78" name="Freeform: Shape 184">
                <a:extLst>
                  <a:ext uri="{FF2B5EF4-FFF2-40B4-BE49-F238E27FC236}">
                    <a16:creationId xmlns:a16="http://schemas.microsoft.com/office/drawing/2014/main" id="{0EBB308C-372E-4CDF-8415-E5832F33CAE7}"/>
                  </a:ext>
                </a:extLst>
              </p:cNvPr>
              <p:cNvSpPr/>
              <p:nvPr/>
            </p:nvSpPr>
            <p:spPr>
              <a:xfrm rot="18213372" flipH="1">
                <a:off x="6499051" y="636075"/>
                <a:ext cx="133243" cy="119902"/>
              </a:xfrm>
              <a:custGeom>
                <a:avLst/>
                <a:gdLst>
                  <a:gd name="connsiteX0" fmla="*/ 9051 w 133243"/>
                  <a:gd name="connsiteY0" fmla="*/ 119902 h 119902"/>
                  <a:gd name="connsiteX1" fmla="*/ 133243 w 133243"/>
                  <a:gd name="connsiteY1" fmla="*/ 119902 h 119902"/>
                  <a:gd name="connsiteX2" fmla="*/ 81044 w 133243"/>
                  <a:gd name="connsiteY2" fmla="*/ 74183 h 119902"/>
                  <a:gd name="connsiteX3" fmla="*/ 53397 w 133243"/>
                  <a:gd name="connsiteY3" fmla="*/ 0 h 119902"/>
                  <a:gd name="connsiteX4" fmla="*/ 0 w 133243"/>
                  <a:gd name="connsiteY4" fmla="*/ 112127 h 119902"/>
                  <a:gd name="connsiteX5" fmla="*/ 72231 w 133243"/>
                  <a:gd name="connsiteY5" fmla="*/ 66785 h 119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243" h="119902">
                    <a:moveTo>
                      <a:pt x="9051" y="119902"/>
                    </a:moveTo>
                    <a:lnTo>
                      <a:pt x="133243" y="119902"/>
                    </a:lnTo>
                    <a:lnTo>
                      <a:pt x="81044" y="74183"/>
                    </a:lnTo>
                    <a:close/>
                    <a:moveTo>
                      <a:pt x="53397" y="0"/>
                    </a:moveTo>
                    <a:lnTo>
                      <a:pt x="0" y="112127"/>
                    </a:lnTo>
                    <a:lnTo>
                      <a:pt x="72231" y="66785"/>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en-US">
                  <a:cs typeface="B Nazanin" panose="00000700000000000000" pitchFamily="2" charset="-78"/>
                </a:endParaRPr>
              </a:p>
            </p:txBody>
          </p:sp>
        </p:grpSp>
      </p:grpSp>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6" name="Group 351">
            <a:extLst>
              <a:ext uri="{FF2B5EF4-FFF2-40B4-BE49-F238E27FC236}">
                <a16:creationId xmlns:a16="http://schemas.microsoft.com/office/drawing/2014/main" id="{DB9C9EA3-36B5-445D-AC4A-5BE2A0C5D2D1}"/>
              </a:ext>
            </a:extLst>
          </p:cNvPr>
          <p:cNvGrpSpPr/>
          <p:nvPr/>
        </p:nvGrpSpPr>
        <p:grpSpPr>
          <a:xfrm>
            <a:off x="7522654" y="3527565"/>
            <a:ext cx="1017415" cy="888080"/>
            <a:chOff x="2142263" y="-20320"/>
            <a:chExt cx="7882853" cy="6880774"/>
          </a:xfrm>
        </p:grpSpPr>
        <p:sp>
          <p:nvSpPr>
            <p:cNvPr id="7" name="Graphic 75">
              <a:extLst>
                <a:ext uri="{FF2B5EF4-FFF2-40B4-BE49-F238E27FC236}">
                  <a16:creationId xmlns:a16="http://schemas.microsoft.com/office/drawing/2014/main" id="{BA10584E-85F6-4FCC-9FC6-56069571B029}"/>
                </a:ext>
              </a:extLst>
            </p:cNvPr>
            <p:cNvSpPr/>
            <p:nvPr/>
          </p:nvSpPr>
          <p:spPr>
            <a:xfrm>
              <a:off x="2142263" y="-20320"/>
              <a:ext cx="7882853" cy="6880774"/>
            </a:xfrm>
            <a:custGeom>
              <a:avLst/>
              <a:gdLst>
                <a:gd name="connsiteX0" fmla="*/ 3989070 w 7859494"/>
                <a:gd name="connsiteY0" fmla="*/ 6860384 h 6860384"/>
                <a:gd name="connsiteX1" fmla="*/ 3884728 w 7859494"/>
                <a:gd name="connsiteY1" fmla="*/ 6860384 h 6860384"/>
                <a:gd name="connsiteX2" fmla="*/ 3751424 w 7859494"/>
                <a:gd name="connsiteY2" fmla="*/ 6852040 h 6860384"/>
                <a:gd name="connsiteX3" fmla="*/ 3542178 w 7859494"/>
                <a:gd name="connsiteY3" fmla="*/ 6741106 h 6860384"/>
                <a:gd name="connsiteX4" fmla="*/ 3411680 w 7859494"/>
                <a:gd name="connsiteY4" fmla="*/ 6530107 h 6860384"/>
                <a:gd name="connsiteX5" fmla="*/ 2969276 w 7859494"/>
                <a:gd name="connsiteY5" fmla="*/ 5750833 h 6860384"/>
                <a:gd name="connsiteX6" fmla="*/ 2667748 w 7859494"/>
                <a:gd name="connsiteY6" fmla="*/ 5559468 h 6860384"/>
                <a:gd name="connsiteX7" fmla="*/ 2533043 w 7859494"/>
                <a:gd name="connsiteY7" fmla="*/ 5554700 h 6860384"/>
                <a:gd name="connsiteX8" fmla="*/ 1008014 w 7859494"/>
                <a:gd name="connsiteY8" fmla="*/ 5554630 h 6860384"/>
                <a:gd name="connsiteX9" fmla="*/ 577811 w 7859494"/>
                <a:gd name="connsiteY9" fmla="*/ 5455266 h 6860384"/>
                <a:gd name="connsiteX10" fmla="*/ 308330 w 7859494"/>
                <a:gd name="connsiteY10" fmla="*/ 5276172 h 6860384"/>
                <a:gd name="connsiteX11" fmla="*/ 60796 w 7859494"/>
                <a:gd name="connsiteY11" fmla="*/ 4878366 h 6860384"/>
                <a:gd name="connsiteX12" fmla="*/ 0 w 7859494"/>
                <a:gd name="connsiteY12" fmla="*/ 4594019 h 6860384"/>
                <a:gd name="connsiteX13" fmla="*/ 0 w 7859494"/>
                <a:gd name="connsiteY13" fmla="*/ 884387 h 6860384"/>
                <a:gd name="connsiteX14" fmla="*/ 6381 w 7859494"/>
                <a:gd name="connsiteY14" fmla="*/ 827308 h 6860384"/>
                <a:gd name="connsiteX15" fmla="*/ 215417 w 7859494"/>
                <a:gd name="connsiteY15" fmla="*/ 363165 h 6860384"/>
                <a:gd name="connsiteX16" fmla="*/ 672827 w 7859494"/>
                <a:gd name="connsiteY16" fmla="*/ 56729 h 6860384"/>
                <a:gd name="connsiteX17" fmla="*/ 932772 w 7859494"/>
                <a:gd name="connsiteY17" fmla="*/ 0 h 6860384"/>
                <a:gd name="connsiteX18" fmla="*/ 6947057 w 7859494"/>
                <a:gd name="connsiteY18" fmla="*/ 0 h 6860384"/>
                <a:gd name="connsiteX19" fmla="*/ 7028609 w 7859494"/>
                <a:gd name="connsiteY19" fmla="*/ 8345 h 6860384"/>
                <a:gd name="connsiteX20" fmla="*/ 7521782 w 7859494"/>
                <a:gd name="connsiteY20" fmla="*/ 225304 h 6860384"/>
                <a:gd name="connsiteX21" fmla="*/ 7791964 w 7859494"/>
                <a:gd name="connsiteY21" fmla="*/ 628860 h 6860384"/>
                <a:gd name="connsiteX22" fmla="*/ 7859493 w 7859494"/>
                <a:gd name="connsiteY22" fmla="*/ 1006121 h 6860384"/>
                <a:gd name="connsiteX23" fmla="*/ 7858792 w 7859494"/>
                <a:gd name="connsiteY23" fmla="*/ 4509941 h 6860384"/>
                <a:gd name="connsiteX24" fmla="*/ 7827447 w 7859494"/>
                <a:gd name="connsiteY24" fmla="*/ 4739664 h 6860384"/>
                <a:gd name="connsiteX25" fmla="*/ 7627738 w 7859494"/>
                <a:gd name="connsiteY25" fmla="*/ 5169095 h 6860384"/>
                <a:gd name="connsiteX26" fmla="*/ 7197745 w 7859494"/>
                <a:gd name="connsiteY26" fmla="*/ 5491800 h 6860384"/>
                <a:gd name="connsiteX27" fmla="*/ 6819083 w 7859494"/>
                <a:gd name="connsiteY27" fmla="*/ 5555892 h 6860384"/>
                <a:gd name="connsiteX28" fmla="*/ 5284868 w 7859494"/>
                <a:gd name="connsiteY28" fmla="*/ 5554560 h 6860384"/>
                <a:gd name="connsiteX29" fmla="*/ 5165799 w 7859494"/>
                <a:gd name="connsiteY29" fmla="*/ 5564307 h 6860384"/>
                <a:gd name="connsiteX30" fmla="*/ 4893022 w 7859494"/>
                <a:gd name="connsiteY30" fmla="*/ 5760720 h 6860384"/>
                <a:gd name="connsiteX31" fmla="*/ 4534274 w 7859494"/>
                <a:gd name="connsiteY31" fmla="*/ 6365108 h 6860384"/>
                <a:gd name="connsiteX32" fmla="*/ 4368084 w 7859494"/>
                <a:gd name="connsiteY32" fmla="*/ 6644757 h 6860384"/>
                <a:gd name="connsiteX33" fmla="*/ 4170268 w 7859494"/>
                <a:gd name="connsiteY33" fmla="*/ 6827006 h 6860384"/>
                <a:gd name="connsiteX34" fmla="*/ 4019013 w 7859494"/>
                <a:gd name="connsiteY34" fmla="*/ 6857369 h 6860384"/>
                <a:gd name="connsiteX35" fmla="*/ 3989070 w 7859494"/>
                <a:gd name="connsiteY35" fmla="*/ 6860384 h 686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859494" h="6860384">
                  <a:moveTo>
                    <a:pt x="3989070" y="6860384"/>
                  </a:moveTo>
                  <a:cubicBezTo>
                    <a:pt x="3954289" y="6860384"/>
                    <a:pt x="3919509" y="6860384"/>
                    <a:pt x="3884728" y="6860384"/>
                  </a:cubicBezTo>
                  <a:cubicBezTo>
                    <a:pt x="3840480" y="6854635"/>
                    <a:pt x="3795882" y="6854284"/>
                    <a:pt x="3751424" y="6852040"/>
                  </a:cubicBezTo>
                  <a:cubicBezTo>
                    <a:pt x="3663911" y="6847552"/>
                    <a:pt x="3598066" y="6803305"/>
                    <a:pt x="3542178" y="6741106"/>
                  </a:cubicBezTo>
                  <a:cubicBezTo>
                    <a:pt x="3486220" y="6678837"/>
                    <a:pt x="3452561" y="6601982"/>
                    <a:pt x="3411680" y="6530107"/>
                  </a:cubicBezTo>
                  <a:cubicBezTo>
                    <a:pt x="3264002" y="6270442"/>
                    <a:pt x="3117024" y="6010427"/>
                    <a:pt x="2969276" y="5750833"/>
                  </a:cubicBezTo>
                  <a:cubicBezTo>
                    <a:pt x="2902659" y="5633798"/>
                    <a:pt x="2805048" y="5566971"/>
                    <a:pt x="2667748" y="5559468"/>
                  </a:cubicBezTo>
                  <a:cubicBezTo>
                    <a:pt x="2622800" y="5557014"/>
                    <a:pt x="2577991" y="5554770"/>
                    <a:pt x="2533043" y="5554700"/>
                  </a:cubicBezTo>
                  <a:cubicBezTo>
                    <a:pt x="2024723" y="5554560"/>
                    <a:pt x="1516333" y="5554630"/>
                    <a:pt x="1008014" y="5554630"/>
                  </a:cubicBezTo>
                  <a:cubicBezTo>
                    <a:pt x="856970" y="5554630"/>
                    <a:pt x="714901" y="5514660"/>
                    <a:pt x="577811" y="5455266"/>
                  </a:cubicBezTo>
                  <a:cubicBezTo>
                    <a:pt x="477536" y="5411860"/>
                    <a:pt x="387007" y="5352466"/>
                    <a:pt x="308330" y="5276172"/>
                  </a:cubicBezTo>
                  <a:cubicBezTo>
                    <a:pt x="192837" y="5164256"/>
                    <a:pt x="116263" y="5028148"/>
                    <a:pt x="60796" y="4878366"/>
                  </a:cubicBezTo>
                  <a:cubicBezTo>
                    <a:pt x="26717" y="4786365"/>
                    <a:pt x="7503" y="4691559"/>
                    <a:pt x="0" y="4594019"/>
                  </a:cubicBezTo>
                  <a:cubicBezTo>
                    <a:pt x="0" y="3357475"/>
                    <a:pt x="0" y="2120931"/>
                    <a:pt x="0" y="884387"/>
                  </a:cubicBezTo>
                  <a:cubicBezTo>
                    <a:pt x="5189" y="865665"/>
                    <a:pt x="4137" y="846311"/>
                    <a:pt x="6381" y="827308"/>
                  </a:cubicBezTo>
                  <a:cubicBezTo>
                    <a:pt x="27067" y="650388"/>
                    <a:pt x="104343" y="498713"/>
                    <a:pt x="215417" y="363165"/>
                  </a:cubicBezTo>
                  <a:cubicBezTo>
                    <a:pt x="336729" y="215136"/>
                    <a:pt x="495417" y="122224"/>
                    <a:pt x="672827" y="56729"/>
                  </a:cubicBezTo>
                  <a:cubicBezTo>
                    <a:pt x="757255" y="25525"/>
                    <a:pt x="843857" y="8274"/>
                    <a:pt x="932772" y="0"/>
                  </a:cubicBezTo>
                  <a:cubicBezTo>
                    <a:pt x="2937510" y="0"/>
                    <a:pt x="4942318" y="0"/>
                    <a:pt x="6947057" y="0"/>
                  </a:cubicBezTo>
                  <a:cubicBezTo>
                    <a:pt x="6973843" y="6171"/>
                    <a:pt x="7001472" y="5049"/>
                    <a:pt x="7028609" y="8345"/>
                  </a:cubicBezTo>
                  <a:cubicBezTo>
                    <a:pt x="7215066" y="30573"/>
                    <a:pt x="7378802" y="104202"/>
                    <a:pt x="7521782" y="225304"/>
                  </a:cubicBezTo>
                  <a:cubicBezTo>
                    <a:pt x="7650177" y="334135"/>
                    <a:pt x="7730958" y="474310"/>
                    <a:pt x="7791964" y="628860"/>
                  </a:cubicBezTo>
                  <a:cubicBezTo>
                    <a:pt x="7839999" y="750523"/>
                    <a:pt x="7859703" y="875061"/>
                    <a:pt x="7859493" y="1006121"/>
                  </a:cubicBezTo>
                  <a:cubicBezTo>
                    <a:pt x="7857670" y="2174084"/>
                    <a:pt x="7858301" y="3342048"/>
                    <a:pt x="7858792" y="4509941"/>
                  </a:cubicBezTo>
                  <a:cubicBezTo>
                    <a:pt x="7858862" y="4588269"/>
                    <a:pt x="7850588" y="4664632"/>
                    <a:pt x="7827447" y="4739664"/>
                  </a:cubicBezTo>
                  <a:cubicBezTo>
                    <a:pt x="7780465" y="4892040"/>
                    <a:pt x="7722193" y="5039088"/>
                    <a:pt x="7627738" y="5169095"/>
                  </a:cubicBezTo>
                  <a:cubicBezTo>
                    <a:pt x="7517575" y="5320630"/>
                    <a:pt x="7374805" y="5429391"/>
                    <a:pt x="7197745" y="5491800"/>
                  </a:cubicBezTo>
                  <a:cubicBezTo>
                    <a:pt x="7075311" y="5534925"/>
                    <a:pt x="6950142" y="5556593"/>
                    <a:pt x="6819083" y="5555892"/>
                  </a:cubicBezTo>
                  <a:cubicBezTo>
                    <a:pt x="6307678" y="5553227"/>
                    <a:pt x="5796273" y="5554910"/>
                    <a:pt x="5284868" y="5554560"/>
                  </a:cubicBezTo>
                  <a:cubicBezTo>
                    <a:pt x="5244828" y="5554560"/>
                    <a:pt x="5205208" y="5558697"/>
                    <a:pt x="5165799" y="5564307"/>
                  </a:cubicBezTo>
                  <a:cubicBezTo>
                    <a:pt x="5040771" y="5581977"/>
                    <a:pt x="4954660" y="5652100"/>
                    <a:pt x="4893022" y="5760720"/>
                  </a:cubicBezTo>
                  <a:cubicBezTo>
                    <a:pt x="4777390" y="5964497"/>
                    <a:pt x="4653483" y="6163435"/>
                    <a:pt x="4534274" y="6365108"/>
                  </a:cubicBezTo>
                  <a:cubicBezTo>
                    <a:pt x="4479088" y="6458441"/>
                    <a:pt x="4423481" y="6551564"/>
                    <a:pt x="4368084" y="6644757"/>
                  </a:cubicBezTo>
                  <a:cubicBezTo>
                    <a:pt x="4320541" y="6724627"/>
                    <a:pt x="4255817" y="6786896"/>
                    <a:pt x="4170268" y="6827006"/>
                  </a:cubicBezTo>
                  <a:cubicBezTo>
                    <a:pt x="4121742" y="6849726"/>
                    <a:pt x="4070483" y="6852741"/>
                    <a:pt x="4019013" y="6857369"/>
                  </a:cubicBezTo>
                  <a:cubicBezTo>
                    <a:pt x="4008985" y="6858210"/>
                    <a:pt x="3998537" y="6854494"/>
                    <a:pt x="3989070" y="6860384"/>
                  </a:cubicBezTo>
                  <a:close/>
                </a:path>
              </a:pathLst>
            </a:custGeom>
            <a:solidFill>
              <a:srgbClr val="EF5556"/>
            </a:solidFill>
            <a:ln w="7010" cap="flat">
              <a:noFill/>
              <a:prstDash val="solid"/>
              <a:miter/>
            </a:ln>
          </p:spPr>
          <p:txBody>
            <a:bodyPr rtlCol="0" anchor="ctr"/>
            <a:lstStyle/>
            <a:p>
              <a:pPr algn="r" rtl="1"/>
              <a:endParaRPr lang="en-US">
                <a:cs typeface="B Nazanin" panose="00000700000000000000" pitchFamily="2" charset="-78"/>
              </a:endParaRPr>
            </a:p>
          </p:txBody>
        </p:sp>
        <p:sp>
          <p:nvSpPr>
            <p:cNvPr id="8" name="Graphic 75">
              <a:extLst>
                <a:ext uri="{FF2B5EF4-FFF2-40B4-BE49-F238E27FC236}">
                  <a16:creationId xmlns:a16="http://schemas.microsoft.com/office/drawing/2014/main" id="{D668643A-17C2-4FB3-AA8F-4A079C0195F4}"/>
                </a:ext>
              </a:extLst>
            </p:cNvPr>
            <p:cNvSpPr/>
            <p:nvPr/>
          </p:nvSpPr>
          <p:spPr>
            <a:xfrm>
              <a:off x="3503425" y="1396137"/>
              <a:ext cx="3237424" cy="2978250"/>
            </a:xfrm>
            <a:custGeom>
              <a:avLst/>
              <a:gdLst>
                <a:gd name="connsiteX0" fmla="*/ 3227829 w 3227830"/>
                <a:gd name="connsiteY0" fmla="*/ 977385 h 2969424"/>
                <a:gd name="connsiteX1" fmla="*/ 2946426 w 3227830"/>
                <a:gd name="connsiteY1" fmla="*/ 1662624 h 2969424"/>
                <a:gd name="connsiteX2" fmla="*/ 1671665 w 3227830"/>
                <a:gd name="connsiteY2" fmla="*/ 2939769 h 2969424"/>
                <a:gd name="connsiteX3" fmla="*/ 1554911 w 3227830"/>
                <a:gd name="connsiteY3" fmla="*/ 2938647 h 2969424"/>
                <a:gd name="connsiteX4" fmla="*/ 282464 w 3227830"/>
                <a:gd name="connsiteY4" fmla="*/ 1663606 h 2969424"/>
                <a:gd name="connsiteX5" fmla="*/ 4218 w 3227830"/>
                <a:gd name="connsiteY5" fmla="*/ 883912 h 2969424"/>
                <a:gd name="connsiteX6" fmla="*/ 821568 w 3227830"/>
                <a:gd name="connsiteY6" fmla="*/ 13338 h 2969424"/>
                <a:gd name="connsiteX7" fmla="*/ 1595372 w 3227830"/>
                <a:gd name="connsiteY7" fmla="*/ 224127 h 2969424"/>
                <a:gd name="connsiteX8" fmla="*/ 1633168 w 3227830"/>
                <a:gd name="connsiteY8" fmla="*/ 223216 h 2969424"/>
                <a:gd name="connsiteX9" fmla="*/ 3197886 w 3227830"/>
                <a:gd name="connsiteY9" fmla="*/ 734410 h 2969424"/>
                <a:gd name="connsiteX10" fmla="*/ 3227829 w 3227830"/>
                <a:gd name="connsiteY10" fmla="*/ 977385 h 2969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27830" h="2969424">
                  <a:moveTo>
                    <a:pt x="3227829" y="977385"/>
                  </a:moveTo>
                  <a:cubicBezTo>
                    <a:pt x="3223902" y="1242729"/>
                    <a:pt x="3133724" y="1473924"/>
                    <a:pt x="2946426" y="1662624"/>
                  </a:cubicBezTo>
                  <a:cubicBezTo>
                    <a:pt x="2522745" y="2089531"/>
                    <a:pt x="2096819" y="2514264"/>
                    <a:pt x="1671665" y="2939769"/>
                  </a:cubicBezTo>
                  <a:cubicBezTo>
                    <a:pt x="1631766" y="2979739"/>
                    <a:pt x="1595582" y="2979248"/>
                    <a:pt x="1554911" y="2938647"/>
                  </a:cubicBezTo>
                  <a:cubicBezTo>
                    <a:pt x="1130529" y="2513844"/>
                    <a:pt x="705024" y="2090232"/>
                    <a:pt x="282464" y="1663606"/>
                  </a:cubicBezTo>
                  <a:cubicBezTo>
                    <a:pt x="69291" y="1448399"/>
                    <a:pt x="-21377" y="1184598"/>
                    <a:pt x="4218" y="883912"/>
                  </a:cubicBezTo>
                  <a:cubicBezTo>
                    <a:pt x="42014" y="440456"/>
                    <a:pt x="382319" y="79674"/>
                    <a:pt x="821568" y="13338"/>
                  </a:cubicBezTo>
                  <a:cubicBezTo>
                    <a:pt x="1109842" y="-30208"/>
                    <a:pt x="1368315" y="40967"/>
                    <a:pt x="1595372" y="224127"/>
                  </a:cubicBezTo>
                  <a:cubicBezTo>
                    <a:pt x="1610939" y="236679"/>
                    <a:pt x="1618933" y="234786"/>
                    <a:pt x="1633168" y="223216"/>
                  </a:cubicBezTo>
                  <a:cubicBezTo>
                    <a:pt x="2190924" y="-229847"/>
                    <a:pt x="3016198" y="39775"/>
                    <a:pt x="3197886" y="734410"/>
                  </a:cubicBezTo>
                  <a:cubicBezTo>
                    <a:pt x="3218783" y="813929"/>
                    <a:pt x="3227969" y="895131"/>
                    <a:pt x="3227829" y="977385"/>
                  </a:cubicBezTo>
                  <a:close/>
                </a:path>
              </a:pathLst>
            </a:custGeom>
            <a:solidFill>
              <a:srgbClr val="FEF8F8"/>
            </a:solidFill>
            <a:ln w="7010" cap="flat">
              <a:noFill/>
              <a:prstDash val="solid"/>
              <a:miter/>
            </a:ln>
          </p:spPr>
          <p:txBody>
            <a:bodyPr rtlCol="0" anchor="ctr"/>
            <a:lstStyle/>
            <a:p>
              <a:pPr algn="r" rtl="1"/>
              <a:endParaRPr lang="en-US">
                <a:cs typeface="B Nazanin" panose="00000700000000000000" pitchFamily="2" charset="-78"/>
              </a:endParaRPr>
            </a:p>
          </p:txBody>
        </p:sp>
        <p:sp>
          <p:nvSpPr>
            <p:cNvPr id="9" name="Graphic 75">
              <a:extLst>
                <a:ext uri="{FF2B5EF4-FFF2-40B4-BE49-F238E27FC236}">
                  <a16:creationId xmlns:a16="http://schemas.microsoft.com/office/drawing/2014/main" id="{A089A56A-C90E-4D11-94D2-2238EFFE0A0A}"/>
                </a:ext>
              </a:extLst>
            </p:cNvPr>
            <p:cNvSpPr/>
            <p:nvPr/>
          </p:nvSpPr>
          <p:spPr>
            <a:xfrm>
              <a:off x="7347884" y="1743538"/>
              <a:ext cx="702855" cy="2169558"/>
            </a:xfrm>
            <a:custGeom>
              <a:avLst/>
              <a:gdLst>
                <a:gd name="connsiteX0" fmla="*/ 380872 w 700772"/>
                <a:gd name="connsiteY0" fmla="*/ 512893 h 2163129"/>
                <a:gd name="connsiteX1" fmla="*/ 214822 w 700772"/>
                <a:gd name="connsiteY1" fmla="*/ 675297 h 2163129"/>
                <a:gd name="connsiteX2" fmla="*/ 182706 w 700772"/>
                <a:gd name="connsiteY2" fmla="*/ 673053 h 2163129"/>
                <a:gd name="connsiteX3" fmla="*/ 8100 w 700772"/>
                <a:gd name="connsiteY3" fmla="*/ 459109 h 2163129"/>
                <a:gd name="connsiteX4" fmla="*/ 8731 w 700772"/>
                <a:gd name="connsiteY4" fmla="*/ 426853 h 2163129"/>
                <a:gd name="connsiteX5" fmla="*/ 400647 w 700772"/>
                <a:gd name="connsiteY5" fmla="*/ 16004 h 2163129"/>
                <a:gd name="connsiteX6" fmla="*/ 437882 w 700772"/>
                <a:gd name="connsiteY6" fmla="*/ 156 h 2163129"/>
                <a:gd name="connsiteX7" fmla="*/ 674126 w 700772"/>
                <a:gd name="connsiteY7" fmla="*/ 16 h 2163129"/>
                <a:gd name="connsiteX8" fmla="*/ 700632 w 700772"/>
                <a:gd name="connsiteY8" fmla="*/ 28135 h 2163129"/>
                <a:gd name="connsiteX9" fmla="*/ 700772 w 700772"/>
                <a:gd name="connsiteY9" fmla="*/ 2134551 h 2163129"/>
                <a:gd name="connsiteX10" fmla="*/ 671461 w 700772"/>
                <a:gd name="connsiteY10" fmla="*/ 2162880 h 2163129"/>
                <a:gd name="connsiteX11" fmla="*/ 413760 w 700772"/>
                <a:gd name="connsiteY11" fmla="*/ 2163091 h 2163129"/>
                <a:gd name="connsiteX12" fmla="*/ 380171 w 700772"/>
                <a:gd name="connsiteY12" fmla="*/ 2129572 h 2163129"/>
                <a:gd name="connsiteX13" fmla="*/ 380872 w 700772"/>
                <a:gd name="connsiteY13" fmla="*/ 935102 h 2163129"/>
                <a:gd name="connsiteX14" fmla="*/ 380872 w 700772"/>
                <a:gd name="connsiteY14" fmla="*/ 548235 h 2163129"/>
                <a:gd name="connsiteX15" fmla="*/ 380872 w 700772"/>
                <a:gd name="connsiteY15" fmla="*/ 512893 h 2163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00772" h="2163129">
                  <a:moveTo>
                    <a:pt x="380872" y="512893"/>
                  </a:moveTo>
                  <a:cubicBezTo>
                    <a:pt x="321338" y="570885"/>
                    <a:pt x="267344" y="622355"/>
                    <a:pt x="214822" y="675297"/>
                  </a:cubicBezTo>
                  <a:cubicBezTo>
                    <a:pt x="200727" y="689462"/>
                    <a:pt x="194697" y="688060"/>
                    <a:pt x="182706" y="673053"/>
                  </a:cubicBezTo>
                  <a:cubicBezTo>
                    <a:pt x="125345" y="601108"/>
                    <a:pt x="66933" y="529933"/>
                    <a:pt x="8100" y="459109"/>
                  </a:cubicBezTo>
                  <a:cubicBezTo>
                    <a:pt x="-2278" y="446627"/>
                    <a:pt x="-3330" y="439405"/>
                    <a:pt x="8731" y="426853"/>
                  </a:cubicBezTo>
                  <a:cubicBezTo>
                    <a:pt x="139790" y="290324"/>
                    <a:pt x="270289" y="153234"/>
                    <a:pt x="400647" y="16004"/>
                  </a:cubicBezTo>
                  <a:cubicBezTo>
                    <a:pt x="411235" y="4784"/>
                    <a:pt x="422105" y="16"/>
                    <a:pt x="437882" y="156"/>
                  </a:cubicBezTo>
                  <a:cubicBezTo>
                    <a:pt x="516630" y="997"/>
                    <a:pt x="595378" y="1418"/>
                    <a:pt x="674126" y="16"/>
                  </a:cubicBezTo>
                  <a:cubicBezTo>
                    <a:pt x="696705" y="-405"/>
                    <a:pt x="700632" y="7589"/>
                    <a:pt x="700632" y="28135"/>
                  </a:cubicBezTo>
                  <a:cubicBezTo>
                    <a:pt x="700141" y="730274"/>
                    <a:pt x="700071" y="1432412"/>
                    <a:pt x="700772" y="2134551"/>
                  </a:cubicBezTo>
                  <a:cubicBezTo>
                    <a:pt x="700772" y="2158322"/>
                    <a:pt x="693760" y="2163231"/>
                    <a:pt x="671461" y="2162880"/>
                  </a:cubicBezTo>
                  <a:cubicBezTo>
                    <a:pt x="585561" y="2161618"/>
                    <a:pt x="499660" y="2161127"/>
                    <a:pt x="413760" y="2163091"/>
                  </a:cubicBezTo>
                  <a:cubicBezTo>
                    <a:pt x="386692" y="2163722"/>
                    <a:pt x="380101" y="2156710"/>
                    <a:pt x="380171" y="2129572"/>
                  </a:cubicBezTo>
                  <a:cubicBezTo>
                    <a:pt x="381153" y="1731415"/>
                    <a:pt x="380872" y="1333259"/>
                    <a:pt x="380872" y="935102"/>
                  </a:cubicBezTo>
                  <a:cubicBezTo>
                    <a:pt x="380872" y="806146"/>
                    <a:pt x="380872" y="677191"/>
                    <a:pt x="380872" y="548235"/>
                  </a:cubicBezTo>
                  <a:cubicBezTo>
                    <a:pt x="380872" y="539259"/>
                    <a:pt x="380872" y="530354"/>
                    <a:pt x="380872" y="512893"/>
                  </a:cubicBezTo>
                  <a:close/>
                </a:path>
              </a:pathLst>
            </a:custGeom>
            <a:solidFill>
              <a:srgbClr val="FFFFFF"/>
            </a:solidFill>
            <a:ln w="7010" cap="flat">
              <a:noFill/>
              <a:prstDash val="solid"/>
              <a:miter/>
            </a:ln>
          </p:spPr>
          <p:txBody>
            <a:bodyPr rtlCol="0" anchor="ctr"/>
            <a:lstStyle/>
            <a:p>
              <a:pPr algn="r" rtl="1"/>
              <a:endParaRPr lang="en-US">
                <a:cs typeface="B Nazanin" panose="00000700000000000000" pitchFamily="2" charset="-78"/>
              </a:endParaRPr>
            </a:p>
          </p:txBody>
        </p:sp>
      </p:grpSp>
      <p:grpSp>
        <p:nvGrpSpPr>
          <p:cNvPr id="10" name="그룹 9">
            <a:extLst>
              <a:ext uri="{FF2B5EF4-FFF2-40B4-BE49-F238E27FC236}">
                <a16:creationId xmlns:a16="http://schemas.microsoft.com/office/drawing/2014/main" id="{583880D2-A202-4929-B7BE-7593D2732BC0}"/>
              </a:ext>
            </a:extLst>
          </p:cNvPr>
          <p:cNvGrpSpPr/>
          <p:nvPr/>
        </p:nvGrpSpPr>
        <p:grpSpPr>
          <a:xfrm>
            <a:off x="8245498" y="2237927"/>
            <a:ext cx="2996744" cy="4119884"/>
            <a:chOff x="2899231" y="2983792"/>
            <a:chExt cx="2473819" cy="3400974"/>
          </a:xfrm>
        </p:grpSpPr>
        <p:sp>
          <p:nvSpPr>
            <p:cNvPr id="11" name="Freeform: Shape 5">
              <a:extLst>
                <a:ext uri="{FF2B5EF4-FFF2-40B4-BE49-F238E27FC236}">
                  <a16:creationId xmlns:a16="http://schemas.microsoft.com/office/drawing/2014/main" id="{E6C23EEB-897A-440B-9DEA-68261DD1C3A8}"/>
                </a:ext>
              </a:extLst>
            </p:cNvPr>
            <p:cNvSpPr/>
            <p:nvPr/>
          </p:nvSpPr>
          <p:spPr>
            <a:xfrm>
              <a:off x="2966593" y="5264932"/>
              <a:ext cx="1684744" cy="905543"/>
            </a:xfrm>
            <a:custGeom>
              <a:avLst/>
              <a:gdLst>
                <a:gd name="connsiteX0" fmla="*/ 2838162 w 3355603"/>
                <a:gd name="connsiteY0" fmla="*/ 1584217 h 1803622"/>
                <a:gd name="connsiteX1" fmla="*/ 2884271 w 3355603"/>
                <a:gd name="connsiteY1" fmla="*/ 1555424 h 1803622"/>
                <a:gd name="connsiteX2" fmla="*/ 3267577 w 3355603"/>
                <a:gd name="connsiteY2" fmla="*/ 1540101 h 1803622"/>
                <a:gd name="connsiteX3" fmla="*/ 3291009 w 3355603"/>
                <a:gd name="connsiteY3" fmla="*/ 1536115 h 1803622"/>
                <a:gd name="connsiteX4" fmla="*/ 3286337 w 3355603"/>
                <a:gd name="connsiteY4" fmla="*/ 1528075 h 1803622"/>
                <a:gd name="connsiteX5" fmla="*/ 3332652 w 3355603"/>
                <a:gd name="connsiteY5" fmla="*/ 1525051 h 1803622"/>
                <a:gd name="connsiteX6" fmla="*/ 3352030 w 3355603"/>
                <a:gd name="connsiteY6" fmla="*/ 1450974 h 1803622"/>
                <a:gd name="connsiteX7" fmla="*/ 3355604 w 3355603"/>
                <a:gd name="connsiteY7" fmla="*/ 1419433 h 1803622"/>
                <a:gd name="connsiteX8" fmla="*/ 3342478 w 3355603"/>
                <a:gd name="connsiteY8" fmla="*/ 1254786 h 1803622"/>
                <a:gd name="connsiteX9" fmla="*/ 3282419 w 3355603"/>
                <a:gd name="connsiteY9" fmla="*/ 1046366 h 1803622"/>
                <a:gd name="connsiteX10" fmla="*/ 3269364 w 3355603"/>
                <a:gd name="connsiteY10" fmla="*/ 1018947 h 1803622"/>
                <a:gd name="connsiteX11" fmla="*/ 3218444 w 3355603"/>
                <a:gd name="connsiteY11" fmla="*/ 982252 h 1803622"/>
                <a:gd name="connsiteX12" fmla="*/ 3088430 w 3355603"/>
                <a:gd name="connsiteY12" fmla="*/ 976480 h 1803622"/>
                <a:gd name="connsiteX13" fmla="*/ 2850737 w 3355603"/>
                <a:gd name="connsiteY13" fmla="*/ 963699 h 1803622"/>
                <a:gd name="connsiteX14" fmla="*/ 3004183 w 3355603"/>
                <a:gd name="connsiteY14" fmla="*/ 916009 h 1803622"/>
                <a:gd name="connsiteX15" fmla="*/ 3296301 w 3355603"/>
                <a:gd name="connsiteY15" fmla="*/ 702710 h 1803622"/>
                <a:gd name="connsiteX16" fmla="*/ 3105954 w 3355603"/>
                <a:gd name="connsiteY16" fmla="*/ 720027 h 1803622"/>
                <a:gd name="connsiteX17" fmla="*/ 2727183 w 3355603"/>
                <a:gd name="connsiteY17" fmla="*/ 590769 h 1803622"/>
                <a:gd name="connsiteX18" fmla="*/ 2312474 w 3355603"/>
                <a:gd name="connsiteY18" fmla="*/ 317343 h 1803622"/>
                <a:gd name="connsiteX19" fmla="*/ 1839491 w 3355603"/>
                <a:gd name="connsiteY19" fmla="*/ 80748 h 1803622"/>
                <a:gd name="connsiteX20" fmla="*/ 1146063 w 3355603"/>
                <a:gd name="connsiteY20" fmla="*/ 12924 h 1803622"/>
                <a:gd name="connsiteX21" fmla="*/ 340077 w 3355603"/>
                <a:gd name="connsiteY21" fmla="*/ 315212 h 1803622"/>
                <a:gd name="connsiteX22" fmla="*/ 51601 w 3355603"/>
                <a:gd name="connsiteY22" fmla="*/ 627327 h 1803622"/>
                <a:gd name="connsiteX23" fmla="*/ 878272 w 3355603"/>
                <a:gd name="connsiteY23" fmla="*/ 1437849 h 1803622"/>
                <a:gd name="connsiteX24" fmla="*/ 1878729 w 3355603"/>
                <a:gd name="connsiteY24" fmla="*/ 1678910 h 1803622"/>
                <a:gd name="connsiteX25" fmla="*/ 2660390 w 3355603"/>
                <a:gd name="connsiteY25" fmla="*/ 1799440 h 1803622"/>
                <a:gd name="connsiteX26" fmla="*/ 2805177 w 3355603"/>
                <a:gd name="connsiteY26" fmla="*/ 1733059 h 1803622"/>
                <a:gd name="connsiteX27" fmla="*/ 2838093 w 3355603"/>
                <a:gd name="connsiteY27" fmla="*/ 1585385 h 1803622"/>
                <a:gd name="connsiteX28" fmla="*/ 2838162 w 3355603"/>
                <a:gd name="connsiteY28" fmla="*/ 1584217 h 1803622"/>
                <a:gd name="connsiteX29" fmla="*/ 2838024 w 3355603"/>
                <a:gd name="connsiteY29" fmla="*/ 1585042 h 1803622"/>
                <a:gd name="connsiteX30" fmla="*/ 1668522 w 3355603"/>
                <a:gd name="connsiteY30" fmla="*/ 1503131 h 1803622"/>
                <a:gd name="connsiteX31" fmla="*/ 1675394 w 3355603"/>
                <a:gd name="connsiteY31" fmla="*/ 1503886 h 1803622"/>
                <a:gd name="connsiteX32" fmla="*/ 1668522 w 3355603"/>
                <a:gd name="connsiteY32" fmla="*/ 1503131 h 180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355603" h="1803622">
                  <a:moveTo>
                    <a:pt x="2838162" y="1584217"/>
                  </a:moveTo>
                  <a:cubicBezTo>
                    <a:pt x="2841116" y="1558792"/>
                    <a:pt x="2858640" y="1555219"/>
                    <a:pt x="2884271" y="1555424"/>
                  </a:cubicBezTo>
                  <a:cubicBezTo>
                    <a:pt x="3012223" y="1556318"/>
                    <a:pt x="3140106" y="1551989"/>
                    <a:pt x="3267577" y="1540101"/>
                  </a:cubicBezTo>
                  <a:cubicBezTo>
                    <a:pt x="3275411" y="1539345"/>
                    <a:pt x="3283176" y="1537421"/>
                    <a:pt x="3291009" y="1536115"/>
                  </a:cubicBezTo>
                  <a:cubicBezTo>
                    <a:pt x="3291147" y="1532129"/>
                    <a:pt x="3275411" y="1532129"/>
                    <a:pt x="3286337" y="1528075"/>
                  </a:cubicBezTo>
                  <a:cubicBezTo>
                    <a:pt x="3300699" y="1522784"/>
                    <a:pt x="3321451" y="1544155"/>
                    <a:pt x="3332652" y="1525051"/>
                  </a:cubicBezTo>
                  <a:cubicBezTo>
                    <a:pt x="3345502" y="1503131"/>
                    <a:pt x="3352168" y="1477774"/>
                    <a:pt x="3352030" y="1450974"/>
                  </a:cubicBezTo>
                  <a:cubicBezTo>
                    <a:pt x="3351961" y="1440941"/>
                    <a:pt x="3342135" y="1428297"/>
                    <a:pt x="3355604" y="1419433"/>
                  </a:cubicBezTo>
                  <a:cubicBezTo>
                    <a:pt x="3345434" y="1365146"/>
                    <a:pt x="3355535" y="1309691"/>
                    <a:pt x="3342478" y="1254786"/>
                  </a:cubicBezTo>
                  <a:cubicBezTo>
                    <a:pt x="3325643" y="1184213"/>
                    <a:pt x="3302898" y="1115702"/>
                    <a:pt x="3282419" y="1046366"/>
                  </a:cubicBezTo>
                  <a:cubicBezTo>
                    <a:pt x="3277953" y="1037295"/>
                    <a:pt x="3271838" y="1028568"/>
                    <a:pt x="3269364" y="1018947"/>
                  </a:cubicBezTo>
                  <a:cubicBezTo>
                    <a:pt x="3262354" y="992148"/>
                    <a:pt x="3247649" y="981497"/>
                    <a:pt x="3218444" y="982252"/>
                  </a:cubicBezTo>
                  <a:cubicBezTo>
                    <a:pt x="3175220" y="983352"/>
                    <a:pt x="3131791" y="978748"/>
                    <a:pt x="3088430" y="976480"/>
                  </a:cubicBezTo>
                  <a:cubicBezTo>
                    <a:pt x="3009199" y="972288"/>
                    <a:pt x="2929968" y="967959"/>
                    <a:pt x="2850737" y="963699"/>
                  </a:cubicBezTo>
                  <a:cubicBezTo>
                    <a:pt x="2902619" y="948375"/>
                    <a:pt x="2954294" y="935044"/>
                    <a:pt x="3004183" y="916009"/>
                  </a:cubicBezTo>
                  <a:cubicBezTo>
                    <a:pt x="3120933" y="871549"/>
                    <a:pt x="3229920" y="816231"/>
                    <a:pt x="3296301" y="702710"/>
                  </a:cubicBezTo>
                  <a:cubicBezTo>
                    <a:pt x="3233081" y="710406"/>
                    <a:pt x="3170617" y="724012"/>
                    <a:pt x="3105954" y="720027"/>
                  </a:cubicBezTo>
                  <a:cubicBezTo>
                    <a:pt x="2967625" y="711437"/>
                    <a:pt x="2844690" y="659143"/>
                    <a:pt x="2727183" y="590769"/>
                  </a:cubicBezTo>
                  <a:cubicBezTo>
                    <a:pt x="2583907" y="507346"/>
                    <a:pt x="2451695" y="407019"/>
                    <a:pt x="2312474" y="317343"/>
                  </a:cubicBezTo>
                  <a:cubicBezTo>
                    <a:pt x="2163425" y="221276"/>
                    <a:pt x="2009361" y="135173"/>
                    <a:pt x="1839491" y="80748"/>
                  </a:cubicBezTo>
                  <a:cubicBezTo>
                    <a:pt x="1613685" y="3716"/>
                    <a:pt x="1382314" y="-16556"/>
                    <a:pt x="1146063" y="12924"/>
                  </a:cubicBezTo>
                  <a:cubicBezTo>
                    <a:pt x="991999" y="33059"/>
                    <a:pt x="435319" y="229728"/>
                    <a:pt x="340077" y="315212"/>
                  </a:cubicBezTo>
                  <a:cubicBezTo>
                    <a:pt x="233221" y="411073"/>
                    <a:pt x="108224" y="517241"/>
                    <a:pt x="51601" y="627327"/>
                  </a:cubicBezTo>
                  <a:cubicBezTo>
                    <a:pt x="-200867" y="1118313"/>
                    <a:pt x="537295" y="1331749"/>
                    <a:pt x="878272" y="1437849"/>
                  </a:cubicBezTo>
                  <a:cubicBezTo>
                    <a:pt x="1205504" y="1539620"/>
                    <a:pt x="1545311" y="1615965"/>
                    <a:pt x="1878729" y="1678910"/>
                  </a:cubicBezTo>
                  <a:cubicBezTo>
                    <a:pt x="2137931" y="1727905"/>
                    <a:pt x="2398302" y="1769411"/>
                    <a:pt x="2660390" y="1799440"/>
                  </a:cubicBezTo>
                  <a:cubicBezTo>
                    <a:pt x="2739277" y="1808511"/>
                    <a:pt x="2772056" y="1809267"/>
                    <a:pt x="2805177" y="1733059"/>
                  </a:cubicBezTo>
                  <a:cubicBezTo>
                    <a:pt x="2816653" y="1706672"/>
                    <a:pt x="2848126" y="1629433"/>
                    <a:pt x="2838093" y="1585385"/>
                  </a:cubicBezTo>
                  <a:cubicBezTo>
                    <a:pt x="2838162" y="1584973"/>
                    <a:pt x="2838162" y="1584629"/>
                    <a:pt x="2838162" y="1584217"/>
                  </a:cubicBezTo>
                  <a:cubicBezTo>
                    <a:pt x="2838162" y="1584492"/>
                    <a:pt x="2838093" y="1584767"/>
                    <a:pt x="2838024" y="1585042"/>
                  </a:cubicBezTo>
                  <a:moveTo>
                    <a:pt x="1668522" y="1503131"/>
                  </a:moveTo>
                  <a:cubicBezTo>
                    <a:pt x="1670790" y="1503405"/>
                    <a:pt x="1673126" y="1503680"/>
                    <a:pt x="1675394" y="1503886"/>
                  </a:cubicBezTo>
                  <a:cubicBezTo>
                    <a:pt x="1673126" y="1503612"/>
                    <a:pt x="1670790" y="1503405"/>
                    <a:pt x="1668522" y="1503131"/>
                  </a:cubicBezTo>
                  <a:close/>
                </a:path>
              </a:pathLst>
            </a:custGeom>
            <a:solidFill>
              <a:srgbClr val="21475A"/>
            </a:solidFill>
            <a:ln w="6868" cap="flat">
              <a:noFill/>
              <a:prstDash val="solid"/>
              <a:miter/>
            </a:ln>
          </p:spPr>
          <p:txBody>
            <a:bodyPr rtlCol="0" anchor="ctr"/>
            <a:lstStyle/>
            <a:p>
              <a:pPr algn="r" rtl="1"/>
              <a:endParaRPr lang="en-US">
                <a:cs typeface="B Nazanin" panose="00000700000000000000" pitchFamily="2" charset="-78"/>
              </a:endParaRPr>
            </a:p>
          </p:txBody>
        </p:sp>
        <p:sp>
          <p:nvSpPr>
            <p:cNvPr id="12" name="Freeform: Shape 8">
              <a:extLst>
                <a:ext uri="{FF2B5EF4-FFF2-40B4-BE49-F238E27FC236}">
                  <a16:creationId xmlns:a16="http://schemas.microsoft.com/office/drawing/2014/main" id="{4D813B1E-78D9-4B18-8461-42DD5C87033A}"/>
                </a:ext>
              </a:extLst>
            </p:cNvPr>
            <p:cNvSpPr/>
            <p:nvPr/>
          </p:nvSpPr>
          <p:spPr>
            <a:xfrm>
              <a:off x="3893734" y="2983792"/>
              <a:ext cx="1089802" cy="1233914"/>
            </a:xfrm>
            <a:custGeom>
              <a:avLst/>
              <a:gdLst>
                <a:gd name="connsiteX0" fmla="*/ 172202 w 2170622"/>
                <a:gd name="connsiteY0" fmla="*/ 717711 h 2457658"/>
                <a:gd name="connsiteX1" fmla="*/ 155298 w 2170622"/>
                <a:gd name="connsiteY1" fmla="*/ 715650 h 2457658"/>
                <a:gd name="connsiteX2" fmla="*/ 35798 w 2170622"/>
                <a:gd name="connsiteY2" fmla="*/ 623706 h 2457658"/>
                <a:gd name="connsiteX3" fmla="*/ 5563 w 2170622"/>
                <a:gd name="connsiteY3" fmla="*/ 508535 h 2457658"/>
                <a:gd name="connsiteX4" fmla="*/ 17382 w 2170622"/>
                <a:gd name="connsiteY4" fmla="*/ 308774 h 2457658"/>
                <a:gd name="connsiteX5" fmla="*/ 307301 w 2170622"/>
                <a:gd name="connsiteY5" fmla="*/ 36172 h 2457658"/>
                <a:gd name="connsiteX6" fmla="*/ 987878 w 2170622"/>
                <a:gd name="connsiteY6" fmla="*/ 134575 h 2457658"/>
                <a:gd name="connsiteX7" fmla="*/ 1072126 w 2170622"/>
                <a:gd name="connsiteY7" fmla="*/ 186182 h 2457658"/>
                <a:gd name="connsiteX8" fmla="*/ 1201865 w 2170622"/>
                <a:gd name="connsiteY8" fmla="*/ 497953 h 2457658"/>
                <a:gd name="connsiteX9" fmla="*/ 1383966 w 2170622"/>
                <a:gd name="connsiteY9" fmla="*/ 1177431 h 2457658"/>
                <a:gd name="connsiteX10" fmla="*/ 1936179 w 2170622"/>
                <a:gd name="connsiteY10" fmla="*/ 1381247 h 2457658"/>
                <a:gd name="connsiteX11" fmla="*/ 2169474 w 2170622"/>
                <a:gd name="connsiteY11" fmla="*/ 1814510 h 2457658"/>
                <a:gd name="connsiteX12" fmla="*/ 1923672 w 2170622"/>
                <a:gd name="connsiteY12" fmla="*/ 2445955 h 2457658"/>
                <a:gd name="connsiteX13" fmla="*/ 1889588 w 2170622"/>
                <a:gd name="connsiteY13" fmla="*/ 2455026 h 2457658"/>
                <a:gd name="connsiteX14" fmla="*/ 1881136 w 2170622"/>
                <a:gd name="connsiteY14" fmla="*/ 2423965 h 2457658"/>
                <a:gd name="connsiteX15" fmla="*/ 1725629 w 2170622"/>
                <a:gd name="connsiteY15" fmla="*/ 2017708 h 2457658"/>
                <a:gd name="connsiteX16" fmla="*/ 1713534 w 2170622"/>
                <a:gd name="connsiteY16" fmla="*/ 2005888 h 2457658"/>
                <a:gd name="connsiteX17" fmla="*/ 1348439 w 2170622"/>
                <a:gd name="connsiteY17" fmla="*/ 1764828 h 2457658"/>
                <a:gd name="connsiteX18" fmla="*/ 868241 w 2170622"/>
                <a:gd name="connsiteY18" fmla="*/ 1167055 h 2457658"/>
                <a:gd name="connsiteX19" fmla="*/ 882809 w 2170622"/>
                <a:gd name="connsiteY19" fmla="*/ 883939 h 2457658"/>
                <a:gd name="connsiteX20" fmla="*/ 843572 w 2170622"/>
                <a:gd name="connsiteY20" fmla="*/ 672839 h 2457658"/>
                <a:gd name="connsiteX21" fmla="*/ 764616 w 2170622"/>
                <a:gd name="connsiteY21" fmla="*/ 640885 h 2457658"/>
                <a:gd name="connsiteX22" fmla="*/ 172202 w 2170622"/>
                <a:gd name="connsiteY22" fmla="*/ 717711 h 2457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70622" h="2457658">
                  <a:moveTo>
                    <a:pt x="172202" y="717711"/>
                  </a:moveTo>
                  <a:cubicBezTo>
                    <a:pt x="166567" y="717024"/>
                    <a:pt x="160933" y="715993"/>
                    <a:pt x="155298" y="715650"/>
                  </a:cubicBezTo>
                  <a:cubicBezTo>
                    <a:pt x="94689" y="712008"/>
                    <a:pt x="52771" y="685964"/>
                    <a:pt x="35798" y="623706"/>
                  </a:cubicBezTo>
                  <a:cubicBezTo>
                    <a:pt x="25353" y="585361"/>
                    <a:pt x="12640" y="547704"/>
                    <a:pt x="5563" y="508535"/>
                  </a:cubicBezTo>
                  <a:cubicBezTo>
                    <a:pt x="-3852" y="441124"/>
                    <a:pt x="-2203" y="374261"/>
                    <a:pt x="17382" y="308774"/>
                  </a:cubicBezTo>
                  <a:cubicBezTo>
                    <a:pt x="61292" y="162131"/>
                    <a:pt x="164300" y="77883"/>
                    <a:pt x="307301" y="36172"/>
                  </a:cubicBezTo>
                  <a:cubicBezTo>
                    <a:pt x="549118" y="-34401"/>
                    <a:pt x="775954" y="-1760"/>
                    <a:pt x="987878" y="134575"/>
                  </a:cubicBezTo>
                  <a:cubicBezTo>
                    <a:pt x="1015572" y="152373"/>
                    <a:pt x="1044020" y="169002"/>
                    <a:pt x="1072126" y="186182"/>
                  </a:cubicBezTo>
                  <a:cubicBezTo>
                    <a:pt x="1172316" y="266375"/>
                    <a:pt x="1196916" y="378866"/>
                    <a:pt x="1201865" y="497953"/>
                  </a:cubicBezTo>
                  <a:cubicBezTo>
                    <a:pt x="1211141" y="721834"/>
                    <a:pt x="1138026" y="1055938"/>
                    <a:pt x="1383966" y="1177431"/>
                  </a:cubicBezTo>
                  <a:cubicBezTo>
                    <a:pt x="1558714" y="1263809"/>
                    <a:pt x="1773662" y="1272192"/>
                    <a:pt x="1936179" y="1381247"/>
                  </a:cubicBezTo>
                  <a:cubicBezTo>
                    <a:pt x="2082822" y="1479650"/>
                    <a:pt x="2159442" y="1640999"/>
                    <a:pt x="2169474" y="1814510"/>
                  </a:cubicBezTo>
                  <a:cubicBezTo>
                    <a:pt x="2181294" y="2018120"/>
                    <a:pt x="2102063" y="2322195"/>
                    <a:pt x="1923672" y="2445955"/>
                  </a:cubicBezTo>
                  <a:cubicBezTo>
                    <a:pt x="1913708" y="2452895"/>
                    <a:pt x="1902988" y="2462310"/>
                    <a:pt x="1889588" y="2455026"/>
                  </a:cubicBezTo>
                  <a:cubicBezTo>
                    <a:pt x="1876945" y="2448154"/>
                    <a:pt x="1881068" y="2434823"/>
                    <a:pt x="1881136" y="2423965"/>
                  </a:cubicBezTo>
                  <a:cubicBezTo>
                    <a:pt x="1881755" y="2268458"/>
                    <a:pt x="1826231" y="2134459"/>
                    <a:pt x="1725629" y="2017708"/>
                  </a:cubicBezTo>
                  <a:cubicBezTo>
                    <a:pt x="1721986" y="2013447"/>
                    <a:pt x="1717588" y="2009805"/>
                    <a:pt x="1713534" y="2005888"/>
                  </a:cubicBezTo>
                  <a:cubicBezTo>
                    <a:pt x="1616025" y="1893398"/>
                    <a:pt x="1477833" y="1833545"/>
                    <a:pt x="1348439" y="1764828"/>
                  </a:cubicBezTo>
                  <a:cubicBezTo>
                    <a:pt x="1124351" y="1645809"/>
                    <a:pt x="897790" y="1433609"/>
                    <a:pt x="868241" y="1167055"/>
                  </a:cubicBezTo>
                  <a:cubicBezTo>
                    <a:pt x="857727" y="1071881"/>
                    <a:pt x="870990" y="977944"/>
                    <a:pt x="882809" y="883939"/>
                  </a:cubicBezTo>
                  <a:cubicBezTo>
                    <a:pt x="892155" y="809380"/>
                    <a:pt x="883909" y="738120"/>
                    <a:pt x="843572" y="672839"/>
                  </a:cubicBezTo>
                  <a:cubicBezTo>
                    <a:pt x="820208" y="635044"/>
                    <a:pt x="808113" y="630921"/>
                    <a:pt x="764616" y="640885"/>
                  </a:cubicBezTo>
                  <a:cubicBezTo>
                    <a:pt x="569664" y="685345"/>
                    <a:pt x="373888" y="724652"/>
                    <a:pt x="172202" y="717711"/>
                  </a:cubicBezTo>
                  <a:close/>
                </a:path>
              </a:pathLst>
            </a:custGeom>
            <a:solidFill>
              <a:srgbClr val="21475A"/>
            </a:solidFill>
            <a:ln w="6868" cap="flat">
              <a:noFill/>
              <a:prstDash val="solid"/>
              <a:miter/>
            </a:ln>
          </p:spPr>
          <p:txBody>
            <a:bodyPr rtlCol="0" anchor="ctr"/>
            <a:lstStyle/>
            <a:p>
              <a:pPr algn="r" rtl="1"/>
              <a:endParaRPr lang="en-US">
                <a:cs typeface="B Nazanin" panose="00000700000000000000" pitchFamily="2" charset="-78"/>
              </a:endParaRPr>
            </a:p>
          </p:txBody>
        </p:sp>
        <p:sp>
          <p:nvSpPr>
            <p:cNvPr id="13" name="Freeform: Shape 9">
              <a:extLst>
                <a:ext uri="{FF2B5EF4-FFF2-40B4-BE49-F238E27FC236}">
                  <a16:creationId xmlns:a16="http://schemas.microsoft.com/office/drawing/2014/main" id="{C46E7C17-D00F-45B9-B219-6C5EFD8B40F7}"/>
                </a:ext>
              </a:extLst>
            </p:cNvPr>
            <p:cNvSpPr/>
            <p:nvPr/>
          </p:nvSpPr>
          <p:spPr>
            <a:xfrm>
              <a:off x="3534198" y="3711850"/>
              <a:ext cx="1245782" cy="1914979"/>
            </a:xfrm>
            <a:custGeom>
              <a:avLst/>
              <a:gdLst>
                <a:gd name="connsiteX0" fmla="*/ 1767481 w 2481297"/>
                <a:gd name="connsiteY0" fmla="*/ 88356 h 3814175"/>
                <a:gd name="connsiteX1" fmla="*/ 2011772 w 2481297"/>
                <a:gd name="connsiteY1" fmla="*/ 291347 h 3814175"/>
                <a:gd name="connsiteX2" fmla="*/ 2177312 w 2481297"/>
                <a:gd name="connsiteY2" fmla="*/ 372434 h 3814175"/>
                <a:gd name="connsiteX3" fmla="*/ 2427925 w 2481297"/>
                <a:gd name="connsiteY3" fmla="*/ 553092 h 3814175"/>
                <a:gd name="connsiteX4" fmla="*/ 2480631 w 2481297"/>
                <a:gd name="connsiteY4" fmla="*/ 927465 h 3814175"/>
                <a:gd name="connsiteX5" fmla="*/ 2457748 w 2481297"/>
                <a:gd name="connsiteY5" fmla="*/ 1130456 h 3814175"/>
                <a:gd name="connsiteX6" fmla="*/ 2367728 w 2481297"/>
                <a:gd name="connsiteY6" fmla="*/ 1350214 h 3814175"/>
                <a:gd name="connsiteX7" fmla="*/ 2005106 w 2481297"/>
                <a:gd name="connsiteY7" fmla="*/ 2207121 h 3814175"/>
                <a:gd name="connsiteX8" fmla="*/ 2136769 w 2481297"/>
                <a:gd name="connsiteY8" fmla="*/ 2751844 h 3814175"/>
                <a:gd name="connsiteX9" fmla="*/ 2345601 w 2481297"/>
                <a:gd name="connsiteY9" fmla="*/ 3290039 h 3814175"/>
                <a:gd name="connsiteX10" fmla="*/ 2297086 w 2481297"/>
                <a:gd name="connsiteY10" fmla="*/ 3600985 h 3814175"/>
                <a:gd name="connsiteX11" fmla="*/ 2165905 w 2481297"/>
                <a:gd name="connsiteY11" fmla="*/ 3796143 h 3814175"/>
                <a:gd name="connsiteX12" fmla="*/ 1975558 w 2481297"/>
                <a:gd name="connsiteY12" fmla="*/ 3813459 h 3814175"/>
                <a:gd name="connsiteX13" fmla="*/ 1596788 w 2481297"/>
                <a:gd name="connsiteY13" fmla="*/ 3684202 h 3814175"/>
                <a:gd name="connsiteX14" fmla="*/ 1182077 w 2481297"/>
                <a:gd name="connsiteY14" fmla="*/ 3410775 h 3814175"/>
                <a:gd name="connsiteX15" fmla="*/ 709095 w 2481297"/>
                <a:gd name="connsiteY15" fmla="*/ 3174181 h 3814175"/>
                <a:gd name="connsiteX16" fmla="*/ 0 w 2481297"/>
                <a:gd name="connsiteY16" fmla="*/ 3108762 h 3814175"/>
                <a:gd name="connsiteX17" fmla="*/ 86447 w 2481297"/>
                <a:gd name="connsiteY17" fmla="*/ 3004655 h 3814175"/>
                <a:gd name="connsiteX18" fmla="*/ 156401 w 2481297"/>
                <a:gd name="connsiteY18" fmla="*/ 2895120 h 3814175"/>
                <a:gd name="connsiteX19" fmla="*/ 503630 w 2481297"/>
                <a:gd name="connsiteY19" fmla="*/ 1670987 h 3814175"/>
                <a:gd name="connsiteX20" fmla="*/ 503630 w 2481297"/>
                <a:gd name="connsiteY20" fmla="*/ 1612784 h 3814175"/>
                <a:gd name="connsiteX21" fmla="*/ 503836 w 2481297"/>
                <a:gd name="connsiteY21" fmla="*/ 1158287 h 3814175"/>
                <a:gd name="connsiteX22" fmla="*/ 589664 w 2481297"/>
                <a:gd name="connsiteY22" fmla="*/ 822602 h 3814175"/>
                <a:gd name="connsiteX23" fmla="*/ 952973 w 2481297"/>
                <a:gd name="connsiteY23" fmla="*/ 290591 h 3814175"/>
                <a:gd name="connsiteX24" fmla="*/ 1200425 w 2481297"/>
                <a:gd name="connsiteY24" fmla="*/ 100038 h 3814175"/>
                <a:gd name="connsiteX25" fmla="*/ 1504775 w 2481297"/>
                <a:gd name="connsiteY25" fmla="*/ 6307 h 3814175"/>
                <a:gd name="connsiteX26" fmla="*/ 1526077 w 2481297"/>
                <a:gd name="connsiteY26" fmla="*/ 95228 h 3814175"/>
                <a:gd name="connsiteX27" fmla="*/ 1554320 w 2481297"/>
                <a:gd name="connsiteY27" fmla="*/ 128350 h 3814175"/>
                <a:gd name="connsiteX28" fmla="*/ 1725289 w 2481297"/>
                <a:gd name="connsiteY28" fmla="*/ 150545 h 3814175"/>
                <a:gd name="connsiteX29" fmla="*/ 1767481 w 2481297"/>
                <a:gd name="connsiteY29" fmla="*/ 88356 h 3814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81297" h="3814175">
                  <a:moveTo>
                    <a:pt x="1767481" y="88356"/>
                  </a:moveTo>
                  <a:cubicBezTo>
                    <a:pt x="1842589" y="163602"/>
                    <a:pt x="1919965" y="236030"/>
                    <a:pt x="2011772" y="291347"/>
                  </a:cubicBezTo>
                  <a:cubicBezTo>
                    <a:pt x="2064684" y="323232"/>
                    <a:pt x="2119727" y="349963"/>
                    <a:pt x="2177312" y="372434"/>
                  </a:cubicBezTo>
                  <a:cubicBezTo>
                    <a:pt x="2277159" y="411397"/>
                    <a:pt x="2354672" y="476816"/>
                    <a:pt x="2427925" y="553092"/>
                  </a:cubicBezTo>
                  <a:cubicBezTo>
                    <a:pt x="2470667" y="680082"/>
                    <a:pt x="2473691" y="812363"/>
                    <a:pt x="2480631" y="927465"/>
                  </a:cubicBezTo>
                  <a:cubicBezTo>
                    <a:pt x="2484548" y="992471"/>
                    <a:pt x="2470461" y="1066411"/>
                    <a:pt x="2457748" y="1130456"/>
                  </a:cubicBezTo>
                  <a:cubicBezTo>
                    <a:pt x="2445173" y="1193745"/>
                    <a:pt x="2375975" y="1333997"/>
                    <a:pt x="2367728" y="1350214"/>
                  </a:cubicBezTo>
                  <a:cubicBezTo>
                    <a:pt x="2223628" y="1633330"/>
                    <a:pt x="2069082" y="1893082"/>
                    <a:pt x="2005106" y="2207121"/>
                  </a:cubicBezTo>
                  <a:cubicBezTo>
                    <a:pt x="1966693" y="2395544"/>
                    <a:pt x="2034930" y="2594412"/>
                    <a:pt x="2136769" y="2751844"/>
                  </a:cubicBezTo>
                  <a:cubicBezTo>
                    <a:pt x="2250565" y="2927692"/>
                    <a:pt x="2346288" y="3069868"/>
                    <a:pt x="2345601" y="3290039"/>
                  </a:cubicBezTo>
                  <a:cubicBezTo>
                    <a:pt x="2345257" y="3395451"/>
                    <a:pt x="2326360" y="3499971"/>
                    <a:pt x="2297086" y="3600985"/>
                  </a:cubicBezTo>
                  <a:cubicBezTo>
                    <a:pt x="2276266" y="3672795"/>
                    <a:pt x="2259429" y="3784736"/>
                    <a:pt x="2165905" y="3796143"/>
                  </a:cubicBezTo>
                  <a:cubicBezTo>
                    <a:pt x="2102685" y="3803839"/>
                    <a:pt x="2040220" y="3817445"/>
                    <a:pt x="1975558" y="3813459"/>
                  </a:cubicBezTo>
                  <a:cubicBezTo>
                    <a:pt x="1837230" y="3804870"/>
                    <a:pt x="1714294" y="3752576"/>
                    <a:pt x="1596788" y="3684202"/>
                  </a:cubicBezTo>
                  <a:cubicBezTo>
                    <a:pt x="1453511" y="3600779"/>
                    <a:pt x="1321299" y="3500452"/>
                    <a:pt x="1182077" y="3410775"/>
                  </a:cubicBezTo>
                  <a:cubicBezTo>
                    <a:pt x="1033029" y="3314708"/>
                    <a:pt x="878965" y="3228605"/>
                    <a:pt x="709095" y="3174181"/>
                  </a:cubicBezTo>
                  <a:cubicBezTo>
                    <a:pt x="483290" y="3097149"/>
                    <a:pt x="236251" y="3079351"/>
                    <a:pt x="0" y="3108762"/>
                  </a:cubicBezTo>
                  <a:cubicBezTo>
                    <a:pt x="23914" y="3054338"/>
                    <a:pt x="62533" y="3028913"/>
                    <a:pt x="86447" y="3004655"/>
                  </a:cubicBezTo>
                  <a:cubicBezTo>
                    <a:pt x="121080" y="2969472"/>
                    <a:pt x="136679" y="2939442"/>
                    <a:pt x="156401" y="2895120"/>
                  </a:cubicBezTo>
                  <a:cubicBezTo>
                    <a:pt x="324140" y="2518754"/>
                    <a:pt x="487138" y="2085491"/>
                    <a:pt x="503630" y="1670987"/>
                  </a:cubicBezTo>
                  <a:cubicBezTo>
                    <a:pt x="504386" y="1651609"/>
                    <a:pt x="503630" y="1632231"/>
                    <a:pt x="503630" y="1612784"/>
                  </a:cubicBezTo>
                  <a:cubicBezTo>
                    <a:pt x="498133" y="1405051"/>
                    <a:pt x="513594" y="1343205"/>
                    <a:pt x="503836" y="1158287"/>
                  </a:cubicBezTo>
                  <a:cubicBezTo>
                    <a:pt x="487963" y="1038924"/>
                    <a:pt x="534897" y="926365"/>
                    <a:pt x="589664" y="822602"/>
                  </a:cubicBezTo>
                  <a:cubicBezTo>
                    <a:pt x="690129" y="632254"/>
                    <a:pt x="812240" y="453452"/>
                    <a:pt x="952973" y="290591"/>
                  </a:cubicBezTo>
                  <a:cubicBezTo>
                    <a:pt x="1035503" y="225791"/>
                    <a:pt x="1108138" y="152401"/>
                    <a:pt x="1200425" y="100038"/>
                  </a:cubicBezTo>
                  <a:cubicBezTo>
                    <a:pt x="1224682" y="86294"/>
                    <a:pt x="1496803" y="-27708"/>
                    <a:pt x="1504775" y="6307"/>
                  </a:cubicBezTo>
                  <a:cubicBezTo>
                    <a:pt x="1511715" y="35993"/>
                    <a:pt x="1517968" y="65817"/>
                    <a:pt x="1526077" y="95228"/>
                  </a:cubicBezTo>
                  <a:cubicBezTo>
                    <a:pt x="1530131" y="109865"/>
                    <a:pt x="1540507" y="121890"/>
                    <a:pt x="1554320" y="128350"/>
                  </a:cubicBezTo>
                  <a:cubicBezTo>
                    <a:pt x="1608675" y="153912"/>
                    <a:pt x="1664817" y="167793"/>
                    <a:pt x="1725289" y="150545"/>
                  </a:cubicBezTo>
                  <a:cubicBezTo>
                    <a:pt x="1757861" y="141200"/>
                    <a:pt x="1773804" y="122852"/>
                    <a:pt x="1767481" y="88356"/>
                  </a:cubicBezTo>
                  <a:close/>
                </a:path>
              </a:pathLst>
            </a:custGeom>
            <a:solidFill>
              <a:schemeClr val="accent6">
                <a:lumMod val="60000"/>
                <a:lumOff val="40000"/>
              </a:schemeClr>
            </a:solidFill>
            <a:ln w="6868" cap="flat">
              <a:noFill/>
              <a:prstDash val="solid"/>
              <a:miter/>
            </a:ln>
          </p:spPr>
          <p:txBody>
            <a:bodyPr rtlCol="0" anchor="ctr"/>
            <a:lstStyle/>
            <a:p>
              <a:pPr algn="r" rtl="1"/>
              <a:endParaRPr lang="en-US" dirty="0">
                <a:cs typeface="B Nazanin" panose="00000700000000000000" pitchFamily="2" charset="-78"/>
              </a:endParaRPr>
            </a:p>
          </p:txBody>
        </p:sp>
        <p:sp>
          <p:nvSpPr>
            <p:cNvPr id="14" name="Freeform: Shape 10">
              <a:extLst>
                <a:ext uri="{FF2B5EF4-FFF2-40B4-BE49-F238E27FC236}">
                  <a16:creationId xmlns:a16="http://schemas.microsoft.com/office/drawing/2014/main" id="{D62ACF68-0FC3-49A9-A189-2F86FB490B26}"/>
                </a:ext>
              </a:extLst>
            </p:cNvPr>
            <p:cNvSpPr/>
            <p:nvPr/>
          </p:nvSpPr>
          <p:spPr>
            <a:xfrm>
              <a:off x="3245286" y="5305473"/>
              <a:ext cx="1406155" cy="758295"/>
            </a:xfrm>
            <a:custGeom>
              <a:avLst/>
              <a:gdLst>
                <a:gd name="connsiteX0" fmla="*/ 1284608 w 2800721"/>
                <a:gd name="connsiteY0" fmla="*/ 0 h 1510340"/>
                <a:gd name="connsiteX1" fmla="*/ 1757590 w 2800721"/>
                <a:gd name="connsiteY1" fmla="*/ 236594 h 1510340"/>
                <a:gd name="connsiteX2" fmla="*/ 2172301 w 2800721"/>
                <a:gd name="connsiteY2" fmla="*/ 510021 h 1510340"/>
                <a:gd name="connsiteX3" fmla="*/ 2551071 w 2800721"/>
                <a:gd name="connsiteY3" fmla="*/ 639278 h 1510340"/>
                <a:gd name="connsiteX4" fmla="*/ 2741418 w 2800721"/>
                <a:gd name="connsiteY4" fmla="*/ 621962 h 1510340"/>
                <a:gd name="connsiteX5" fmla="*/ 2449300 w 2800721"/>
                <a:gd name="connsiteY5" fmla="*/ 835260 h 1510340"/>
                <a:gd name="connsiteX6" fmla="*/ 2295854 w 2800721"/>
                <a:gd name="connsiteY6" fmla="*/ 882950 h 1510340"/>
                <a:gd name="connsiteX7" fmla="*/ 2533548 w 2800721"/>
                <a:gd name="connsiteY7" fmla="*/ 895732 h 1510340"/>
                <a:gd name="connsiteX8" fmla="*/ 2663561 w 2800721"/>
                <a:gd name="connsiteY8" fmla="*/ 901504 h 1510340"/>
                <a:gd name="connsiteX9" fmla="*/ 2714480 w 2800721"/>
                <a:gd name="connsiteY9" fmla="*/ 938199 h 1510340"/>
                <a:gd name="connsiteX10" fmla="*/ 2727537 w 2800721"/>
                <a:gd name="connsiteY10" fmla="*/ 965617 h 1510340"/>
                <a:gd name="connsiteX11" fmla="*/ 2787596 w 2800721"/>
                <a:gd name="connsiteY11" fmla="*/ 1174037 h 1510340"/>
                <a:gd name="connsiteX12" fmla="*/ 2800721 w 2800721"/>
                <a:gd name="connsiteY12" fmla="*/ 1338684 h 1510340"/>
                <a:gd name="connsiteX13" fmla="*/ 2797148 w 2800721"/>
                <a:gd name="connsiteY13" fmla="*/ 1370225 h 1510340"/>
                <a:gd name="connsiteX14" fmla="*/ 2777770 w 2800721"/>
                <a:gd name="connsiteY14" fmla="*/ 1444303 h 1510340"/>
                <a:gd name="connsiteX15" fmla="*/ 2731454 w 2800721"/>
                <a:gd name="connsiteY15" fmla="*/ 1447327 h 1510340"/>
                <a:gd name="connsiteX16" fmla="*/ 2736127 w 2800721"/>
                <a:gd name="connsiteY16" fmla="*/ 1455366 h 1510340"/>
                <a:gd name="connsiteX17" fmla="*/ 2712694 w 2800721"/>
                <a:gd name="connsiteY17" fmla="*/ 1459352 h 1510340"/>
                <a:gd name="connsiteX18" fmla="*/ 2329388 w 2800721"/>
                <a:gd name="connsiteY18" fmla="*/ 1474676 h 1510340"/>
                <a:gd name="connsiteX19" fmla="*/ 2282798 w 2800721"/>
                <a:gd name="connsiteY19" fmla="*/ 1510340 h 1510340"/>
                <a:gd name="connsiteX20" fmla="*/ 2243285 w 2800721"/>
                <a:gd name="connsiteY20" fmla="*/ 1473027 h 1510340"/>
                <a:gd name="connsiteX21" fmla="*/ 1739381 w 2800721"/>
                <a:gd name="connsiteY21" fmla="*/ 1467804 h 1510340"/>
                <a:gd name="connsiteX22" fmla="*/ 1309690 w 2800721"/>
                <a:gd name="connsiteY22" fmla="*/ 1440455 h 1510340"/>
                <a:gd name="connsiteX23" fmla="*/ 953459 w 2800721"/>
                <a:gd name="connsiteY23" fmla="*/ 1402386 h 1510340"/>
                <a:gd name="connsiteX24" fmla="*/ 538543 w 2800721"/>
                <a:gd name="connsiteY24" fmla="*/ 1321299 h 1510340"/>
                <a:gd name="connsiteX25" fmla="*/ 121634 w 2800721"/>
                <a:gd name="connsiteY25" fmla="*/ 1145863 h 1510340"/>
                <a:gd name="connsiteX26" fmla="*/ 3166 w 2800721"/>
                <a:gd name="connsiteY26" fmla="*/ 976750 h 1510340"/>
                <a:gd name="connsiteX27" fmla="*/ 6945 w 2800721"/>
                <a:gd name="connsiteY27" fmla="*/ 823235 h 1510340"/>
                <a:gd name="connsiteX28" fmla="*/ 220519 w 2800721"/>
                <a:gd name="connsiteY28" fmla="*/ 387566 h 1510340"/>
                <a:gd name="connsiteX29" fmla="*/ 544247 w 2800721"/>
                <a:gd name="connsiteY29" fmla="*/ 175161 h 1510340"/>
                <a:gd name="connsiteX30" fmla="*/ 1051931 w 2800721"/>
                <a:gd name="connsiteY30" fmla="*/ 31060 h 1510340"/>
                <a:gd name="connsiteX31" fmla="*/ 1284608 w 2800721"/>
                <a:gd name="connsiteY31" fmla="*/ 0 h 1510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800721" h="1510340">
                  <a:moveTo>
                    <a:pt x="1284608" y="0"/>
                  </a:moveTo>
                  <a:cubicBezTo>
                    <a:pt x="1454546" y="54424"/>
                    <a:pt x="1608542" y="140527"/>
                    <a:pt x="1757590" y="236594"/>
                  </a:cubicBezTo>
                  <a:cubicBezTo>
                    <a:pt x="1896812" y="326270"/>
                    <a:pt x="2028955" y="426666"/>
                    <a:pt x="2172301" y="510021"/>
                  </a:cubicBezTo>
                  <a:cubicBezTo>
                    <a:pt x="2289807" y="578395"/>
                    <a:pt x="2412743" y="630688"/>
                    <a:pt x="2551071" y="639278"/>
                  </a:cubicBezTo>
                  <a:cubicBezTo>
                    <a:pt x="2615733" y="643264"/>
                    <a:pt x="2678129" y="629658"/>
                    <a:pt x="2741418" y="621962"/>
                  </a:cubicBezTo>
                  <a:cubicBezTo>
                    <a:pt x="2675037" y="735483"/>
                    <a:pt x="2566051" y="790800"/>
                    <a:pt x="2449300" y="835260"/>
                  </a:cubicBezTo>
                  <a:cubicBezTo>
                    <a:pt x="2399411" y="854295"/>
                    <a:pt x="2347735" y="867626"/>
                    <a:pt x="2295854" y="882950"/>
                  </a:cubicBezTo>
                  <a:cubicBezTo>
                    <a:pt x="2375085" y="887211"/>
                    <a:pt x="2454316" y="891540"/>
                    <a:pt x="2533548" y="895732"/>
                  </a:cubicBezTo>
                  <a:cubicBezTo>
                    <a:pt x="2576909" y="898068"/>
                    <a:pt x="2620269" y="902603"/>
                    <a:pt x="2663561" y="901504"/>
                  </a:cubicBezTo>
                  <a:cubicBezTo>
                    <a:pt x="2692766" y="900748"/>
                    <a:pt x="2707403" y="911399"/>
                    <a:pt x="2714480" y="938199"/>
                  </a:cubicBezTo>
                  <a:cubicBezTo>
                    <a:pt x="2717023" y="947820"/>
                    <a:pt x="2723070" y="956478"/>
                    <a:pt x="2727537" y="965617"/>
                  </a:cubicBezTo>
                  <a:cubicBezTo>
                    <a:pt x="2748015" y="1034953"/>
                    <a:pt x="2770760" y="1103465"/>
                    <a:pt x="2787596" y="1174037"/>
                  </a:cubicBezTo>
                  <a:cubicBezTo>
                    <a:pt x="2800652" y="1228942"/>
                    <a:pt x="2790551" y="1284329"/>
                    <a:pt x="2800721" y="1338684"/>
                  </a:cubicBezTo>
                  <a:cubicBezTo>
                    <a:pt x="2787184" y="1347549"/>
                    <a:pt x="2797079" y="1360124"/>
                    <a:pt x="2797148" y="1370225"/>
                  </a:cubicBezTo>
                  <a:cubicBezTo>
                    <a:pt x="2797354" y="1397094"/>
                    <a:pt x="2790620" y="1422382"/>
                    <a:pt x="2777770" y="1444303"/>
                  </a:cubicBezTo>
                  <a:cubicBezTo>
                    <a:pt x="2766569" y="1463406"/>
                    <a:pt x="2745747" y="1442035"/>
                    <a:pt x="2731454" y="1447327"/>
                  </a:cubicBezTo>
                  <a:cubicBezTo>
                    <a:pt x="2720528" y="1451381"/>
                    <a:pt x="2736195" y="1451312"/>
                    <a:pt x="2736127" y="1455366"/>
                  </a:cubicBezTo>
                  <a:cubicBezTo>
                    <a:pt x="2728293" y="1456741"/>
                    <a:pt x="2720596" y="1458665"/>
                    <a:pt x="2712694" y="1459352"/>
                  </a:cubicBezTo>
                  <a:cubicBezTo>
                    <a:pt x="2585223" y="1471240"/>
                    <a:pt x="2457340" y="1475569"/>
                    <a:pt x="2329388" y="1474676"/>
                  </a:cubicBezTo>
                  <a:cubicBezTo>
                    <a:pt x="2301558" y="1474470"/>
                    <a:pt x="2283279" y="1478662"/>
                    <a:pt x="2282798" y="1510340"/>
                  </a:cubicBezTo>
                  <a:cubicBezTo>
                    <a:pt x="2286303" y="1480173"/>
                    <a:pt x="2272490" y="1473302"/>
                    <a:pt x="2243285" y="1473027"/>
                  </a:cubicBezTo>
                  <a:cubicBezTo>
                    <a:pt x="2075339" y="1471309"/>
                    <a:pt x="1907394" y="1476875"/>
                    <a:pt x="1739381" y="1467804"/>
                  </a:cubicBezTo>
                  <a:cubicBezTo>
                    <a:pt x="1596035" y="1460039"/>
                    <a:pt x="1452897" y="1450556"/>
                    <a:pt x="1309690" y="1440455"/>
                  </a:cubicBezTo>
                  <a:cubicBezTo>
                    <a:pt x="1190396" y="1432003"/>
                    <a:pt x="1071584" y="1418672"/>
                    <a:pt x="953459" y="1402386"/>
                  </a:cubicBezTo>
                  <a:cubicBezTo>
                    <a:pt x="813963" y="1383144"/>
                    <a:pt x="674879" y="1358200"/>
                    <a:pt x="538543" y="1321299"/>
                  </a:cubicBezTo>
                  <a:cubicBezTo>
                    <a:pt x="391831" y="1281580"/>
                    <a:pt x="245738" y="1239388"/>
                    <a:pt x="121634" y="1145863"/>
                  </a:cubicBezTo>
                  <a:cubicBezTo>
                    <a:pt x="63912" y="1102365"/>
                    <a:pt x="12717" y="1051995"/>
                    <a:pt x="3166" y="976750"/>
                  </a:cubicBezTo>
                  <a:cubicBezTo>
                    <a:pt x="-3225" y="926242"/>
                    <a:pt x="1104" y="874635"/>
                    <a:pt x="6945" y="823235"/>
                  </a:cubicBezTo>
                  <a:cubicBezTo>
                    <a:pt x="26392" y="652060"/>
                    <a:pt x="99576" y="507066"/>
                    <a:pt x="220519" y="387566"/>
                  </a:cubicBezTo>
                  <a:cubicBezTo>
                    <a:pt x="313493" y="295760"/>
                    <a:pt x="423235" y="226492"/>
                    <a:pt x="544247" y="175161"/>
                  </a:cubicBezTo>
                  <a:cubicBezTo>
                    <a:pt x="707588" y="105825"/>
                    <a:pt x="877320" y="60471"/>
                    <a:pt x="1051931" y="31060"/>
                  </a:cubicBezTo>
                  <a:cubicBezTo>
                    <a:pt x="1129101" y="17935"/>
                    <a:pt x="1206545" y="6872"/>
                    <a:pt x="1284608" y="0"/>
                  </a:cubicBezTo>
                  <a:close/>
                </a:path>
              </a:pathLst>
            </a:custGeom>
            <a:solidFill>
              <a:srgbClr val="2F6781"/>
            </a:solidFill>
            <a:ln w="6868" cap="flat">
              <a:noFill/>
              <a:prstDash val="solid"/>
              <a:miter/>
            </a:ln>
          </p:spPr>
          <p:txBody>
            <a:bodyPr rtlCol="0" anchor="ctr"/>
            <a:lstStyle/>
            <a:p>
              <a:pPr algn="r" rtl="1"/>
              <a:endParaRPr lang="en-US">
                <a:cs typeface="B Nazanin" panose="00000700000000000000" pitchFamily="2" charset="-78"/>
              </a:endParaRPr>
            </a:p>
          </p:txBody>
        </p:sp>
        <p:sp>
          <p:nvSpPr>
            <p:cNvPr id="15" name="Freeform: Shape 11">
              <a:extLst>
                <a:ext uri="{FF2B5EF4-FFF2-40B4-BE49-F238E27FC236}">
                  <a16:creationId xmlns:a16="http://schemas.microsoft.com/office/drawing/2014/main" id="{AAA43F40-8454-46F9-90B3-A4AFB2E4D6E9}"/>
                </a:ext>
              </a:extLst>
            </p:cNvPr>
            <p:cNvSpPr/>
            <p:nvPr/>
          </p:nvSpPr>
          <p:spPr>
            <a:xfrm>
              <a:off x="4614628" y="5734492"/>
              <a:ext cx="593211" cy="348942"/>
            </a:xfrm>
            <a:custGeom>
              <a:avLst/>
              <a:gdLst>
                <a:gd name="connsiteX0" fmla="*/ 73184 w 1181533"/>
                <a:gd name="connsiteY0" fmla="*/ 484252 h 695008"/>
                <a:gd name="connsiteX1" fmla="*/ 60059 w 1181533"/>
                <a:gd name="connsiteY1" fmla="*/ 319605 h 695008"/>
                <a:gd name="connsiteX2" fmla="*/ 0 w 1181533"/>
                <a:gd name="connsiteY2" fmla="*/ 111185 h 695008"/>
                <a:gd name="connsiteX3" fmla="*/ 274389 w 1181533"/>
                <a:gd name="connsiteY3" fmla="*/ 81568 h 695008"/>
                <a:gd name="connsiteX4" fmla="*/ 514076 w 1181533"/>
                <a:gd name="connsiteY4" fmla="*/ 0 h 695008"/>
                <a:gd name="connsiteX5" fmla="*/ 678997 w 1181533"/>
                <a:gd name="connsiteY5" fmla="*/ 85416 h 695008"/>
                <a:gd name="connsiteX6" fmla="*/ 1019424 w 1181533"/>
                <a:gd name="connsiteY6" fmla="*/ 413954 h 695008"/>
                <a:gd name="connsiteX7" fmla="*/ 1170327 w 1181533"/>
                <a:gd name="connsiteY7" fmla="*/ 608493 h 695008"/>
                <a:gd name="connsiteX8" fmla="*/ 1157820 w 1181533"/>
                <a:gd name="connsiteY8" fmla="*/ 695008 h 695008"/>
                <a:gd name="connsiteX9" fmla="*/ 922463 w 1181533"/>
                <a:gd name="connsiteY9" fmla="*/ 574890 h 695008"/>
                <a:gd name="connsiteX10" fmla="*/ 585816 w 1181533"/>
                <a:gd name="connsiteY10" fmla="*/ 506929 h 695008"/>
                <a:gd name="connsiteX11" fmla="*/ 227180 w 1181533"/>
                <a:gd name="connsiteY11" fmla="*/ 489475 h 695008"/>
                <a:gd name="connsiteX12" fmla="*/ 118057 w 1181533"/>
                <a:gd name="connsiteY12" fmla="*/ 495384 h 695008"/>
                <a:gd name="connsiteX13" fmla="*/ 73184 w 1181533"/>
                <a:gd name="connsiteY13" fmla="*/ 484252 h 69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1533" h="695008">
                  <a:moveTo>
                    <a:pt x="73184" y="484252"/>
                  </a:moveTo>
                  <a:cubicBezTo>
                    <a:pt x="63014" y="429896"/>
                    <a:pt x="73115" y="374510"/>
                    <a:pt x="60059" y="319605"/>
                  </a:cubicBezTo>
                  <a:cubicBezTo>
                    <a:pt x="43224" y="249032"/>
                    <a:pt x="20478" y="180521"/>
                    <a:pt x="0" y="111185"/>
                  </a:cubicBezTo>
                  <a:cubicBezTo>
                    <a:pt x="91532" y="101702"/>
                    <a:pt x="183614" y="95998"/>
                    <a:pt x="274389" y="81568"/>
                  </a:cubicBezTo>
                  <a:cubicBezTo>
                    <a:pt x="358155" y="68236"/>
                    <a:pt x="440616" y="45972"/>
                    <a:pt x="514076" y="0"/>
                  </a:cubicBezTo>
                  <a:cubicBezTo>
                    <a:pt x="577364" y="12438"/>
                    <a:pt x="630689" y="42811"/>
                    <a:pt x="678997" y="85416"/>
                  </a:cubicBezTo>
                  <a:cubicBezTo>
                    <a:pt x="797397" y="189935"/>
                    <a:pt x="912362" y="297890"/>
                    <a:pt x="1019424" y="413954"/>
                  </a:cubicBezTo>
                  <a:cubicBezTo>
                    <a:pt x="1075222" y="474425"/>
                    <a:pt x="1131090" y="535034"/>
                    <a:pt x="1170327" y="608493"/>
                  </a:cubicBezTo>
                  <a:cubicBezTo>
                    <a:pt x="1187506" y="640584"/>
                    <a:pt x="1186132" y="669652"/>
                    <a:pt x="1157820" y="695008"/>
                  </a:cubicBezTo>
                  <a:cubicBezTo>
                    <a:pt x="1084637" y="644707"/>
                    <a:pt x="1008017" y="601278"/>
                    <a:pt x="922463" y="574890"/>
                  </a:cubicBezTo>
                  <a:cubicBezTo>
                    <a:pt x="812446" y="541013"/>
                    <a:pt x="699681" y="522871"/>
                    <a:pt x="585816" y="506929"/>
                  </a:cubicBezTo>
                  <a:cubicBezTo>
                    <a:pt x="466454" y="490162"/>
                    <a:pt x="346542" y="498477"/>
                    <a:pt x="227180" y="489475"/>
                  </a:cubicBezTo>
                  <a:cubicBezTo>
                    <a:pt x="191172" y="486726"/>
                    <a:pt x="154409" y="493185"/>
                    <a:pt x="118057" y="495384"/>
                  </a:cubicBezTo>
                  <a:cubicBezTo>
                    <a:pt x="104932" y="484252"/>
                    <a:pt x="85416" y="498820"/>
                    <a:pt x="73184" y="484252"/>
                  </a:cubicBezTo>
                  <a:close/>
                </a:path>
              </a:pathLst>
            </a:custGeom>
            <a:solidFill>
              <a:srgbClr val="EABB8B"/>
            </a:solidFill>
            <a:ln w="6868" cap="flat">
              <a:noFill/>
              <a:prstDash val="solid"/>
              <a:miter/>
            </a:ln>
          </p:spPr>
          <p:txBody>
            <a:bodyPr rtlCol="0" anchor="ctr"/>
            <a:lstStyle/>
            <a:p>
              <a:pPr algn="r" rtl="1"/>
              <a:endParaRPr lang="en-US">
                <a:cs typeface="B Nazanin" panose="00000700000000000000" pitchFamily="2" charset="-78"/>
              </a:endParaRPr>
            </a:p>
          </p:txBody>
        </p:sp>
        <p:sp>
          <p:nvSpPr>
            <p:cNvPr id="16" name="Freeform: Shape 12">
              <a:extLst>
                <a:ext uri="{FF2B5EF4-FFF2-40B4-BE49-F238E27FC236}">
                  <a16:creationId xmlns:a16="http://schemas.microsoft.com/office/drawing/2014/main" id="{EAEE297E-C0B7-4DA0-9BBA-E52DB2057826}"/>
                </a:ext>
              </a:extLst>
            </p:cNvPr>
            <p:cNvSpPr/>
            <p:nvPr/>
          </p:nvSpPr>
          <p:spPr>
            <a:xfrm>
              <a:off x="4872730" y="5695733"/>
              <a:ext cx="500320" cy="471283"/>
            </a:xfrm>
            <a:custGeom>
              <a:avLst/>
              <a:gdLst>
                <a:gd name="connsiteX0" fmla="*/ 643745 w 996517"/>
                <a:gd name="connsiteY0" fmla="*/ 772207 h 938681"/>
                <a:gd name="connsiteX1" fmla="*/ 656252 w 996517"/>
                <a:gd name="connsiteY1" fmla="*/ 685691 h 938681"/>
                <a:gd name="connsiteX2" fmla="*/ 505348 w 996517"/>
                <a:gd name="connsiteY2" fmla="*/ 491152 h 938681"/>
                <a:gd name="connsiteX3" fmla="*/ 164922 w 996517"/>
                <a:gd name="connsiteY3" fmla="*/ 162614 h 938681"/>
                <a:gd name="connsiteX4" fmla="*/ 0 w 996517"/>
                <a:gd name="connsiteY4" fmla="*/ 77198 h 938681"/>
                <a:gd name="connsiteX5" fmla="*/ 59510 w 996517"/>
                <a:gd name="connsiteY5" fmla="*/ 26416 h 938681"/>
                <a:gd name="connsiteX6" fmla="*/ 152896 w 996517"/>
                <a:gd name="connsiteY6" fmla="*/ 7450 h 938681"/>
                <a:gd name="connsiteX7" fmla="*/ 317818 w 996517"/>
                <a:gd name="connsiteY7" fmla="*/ 109702 h 938681"/>
                <a:gd name="connsiteX8" fmla="*/ 802001 w 996517"/>
                <a:gd name="connsiteY8" fmla="*/ 583921 h 938681"/>
                <a:gd name="connsiteX9" fmla="*/ 944590 w 996517"/>
                <a:gd name="connsiteY9" fmla="*/ 750011 h 938681"/>
                <a:gd name="connsiteX10" fmla="*/ 993929 w 996517"/>
                <a:gd name="connsiteY10" fmla="*/ 858172 h 938681"/>
                <a:gd name="connsiteX11" fmla="*/ 924181 w 996517"/>
                <a:gd name="connsiteY11" fmla="*/ 938297 h 938681"/>
                <a:gd name="connsiteX12" fmla="*/ 836704 w 996517"/>
                <a:gd name="connsiteY12" fmla="*/ 910673 h 938681"/>
                <a:gd name="connsiteX13" fmla="*/ 643745 w 996517"/>
                <a:gd name="connsiteY13" fmla="*/ 772207 h 93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6517" h="938681">
                  <a:moveTo>
                    <a:pt x="643745" y="772207"/>
                  </a:moveTo>
                  <a:cubicBezTo>
                    <a:pt x="672056" y="746850"/>
                    <a:pt x="673362" y="717851"/>
                    <a:pt x="656252" y="685691"/>
                  </a:cubicBezTo>
                  <a:cubicBezTo>
                    <a:pt x="617014" y="612232"/>
                    <a:pt x="561147" y="551624"/>
                    <a:pt x="505348" y="491152"/>
                  </a:cubicBezTo>
                  <a:cubicBezTo>
                    <a:pt x="398286" y="375089"/>
                    <a:pt x="283253" y="267134"/>
                    <a:pt x="164922" y="162614"/>
                  </a:cubicBezTo>
                  <a:cubicBezTo>
                    <a:pt x="116613" y="119941"/>
                    <a:pt x="63288" y="89567"/>
                    <a:pt x="0" y="77198"/>
                  </a:cubicBezTo>
                  <a:cubicBezTo>
                    <a:pt x="19997" y="60431"/>
                    <a:pt x="42261" y="45657"/>
                    <a:pt x="59510" y="26416"/>
                  </a:cubicBezTo>
                  <a:cubicBezTo>
                    <a:pt x="86997" y="-4094"/>
                    <a:pt x="118056" y="-4850"/>
                    <a:pt x="152896" y="7450"/>
                  </a:cubicBezTo>
                  <a:cubicBezTo>
                    <a:pt x="215360" y="29440"/>
                    <a:pt x="267311" y="68746"/>
                    <a:pt x="317818" y="109702"/>
                  </a:cubicBezTo>
                  <a:cubicBezTo>
                    <a:pt x="493941" y="252703"/>
                    <a:pt x="647524" y="418793"/>
                    <a:pt x="802001" y="583921"/>
                  </a:cubicBezTo>
                  <a:cubicBezTo>
                    <a:pt x="851890" y="637246"/>
                    <a:pt x="904459" y="688303"/>
                    <a:pt x="944590" y="750011"/>
                  </a:cubicBezTo>
                  <a:cubicBezTo>
                    <a:pt x="966442" y="783614"/>
                    <a:pt x="985545" y="818453"/>
                    <a:pt x="993929" y="858172"/>
                  </a:cubicBezTo>
                  <a:cubicBezTo>
                    <a:pt x="1005268" y="912253"/>
                    <a:pt x="978880" y="942488"/>
                    <a:pt x="924181" y="938297"/>
                  </a:cubicBezTo>
                  <a:cubicBezTo>
                    <a:pt x="892845" y="935892"/>
                    <a:pt x="864191" y="924828"/>
                    <a:pt x="836704" y="910673"/>
                  </a:cubicBezTo>
                  <a:cubicBezTo>
                    <a:pt x="765649" y="873977"/>
                    <a:pt x="698994" y="830960"/>
                    <a:pt x="643745" y="772207"/>
                  </a:cubicBezTo>
                  <a:close/>
                </a:path>
              </a:pathLst>
            </a:custGeom>
            <a:solidFill>
              <a:srgbClr val="21475A"/>
            </a:solidFill>
            <a:ln w="6868" cap="flat">
              <a:noFill/>
              <a:prstDash val="solid"/>
              <a:miter/>
            </a:ln>
          </p:spPr>
          <p:txBody>
            <a:bodyPr rtlCol="0" anchor="ctr"/>
            <a:lstStyle/>
            <a:p>
              <a:pPr algn="r" rtl="1"/>
              <a:endParaRPr lang="en-US">
                <a:cs typeface="B Nazanin" panose="00000700000000000000" pitchFamily="2" charset="-78"/>
              </a:endParaRPr>
            </a:p>
          </p:txBody>
        </p:sp>
        <p:sp>
          <p:nvSpPr>
            <p:cNvPr id="17" name="Freeform: Shape 13">
              <a:extLst>
                <a:ext uri="{FF2B5EF4-FFF2-40B4-BE49-F238E27FC236}">
                  <a16:creationId xmlns:a16="http://schemas.microsoft.com/office/drawing/2014/main" id="{1A9F225A-2F22-4540-AE00-D33D523A05A4}"/>
                </a:ext>
              </a:extLst>
            </p:cNvPr>
            <p:cNvSpPr/>
            <p:nvPr/>
          </p:nvSpPr>
          <p:spPr>
            <a:xfrm>
              <a:off x="4378849" y="6036133"/>
              <a:ext cx="424666" cy="258066"/>
            </a:xfrm>
            <a:custGeom>
              <a:avLst/>
              <a:gdLst>
                <a:gd name="connsiteX0" fmla="*/ 0 w 845832"/>
                <a:gd name="connsiteY0" fmla="*/ 179353 h 514006"/>
                <a:gd name="connsiteX1" fmla="*/ 24876 w 845832"/>
                <a:gd name="connsiteY1" fmla="*/ 54974 h 514006"/>
                <a:gd name="connsiteX2" fmla="*/ 71466 w 845832"/>
                <a:gd name="connsiteY2" fmla="*/ 19310 h 514006"/>
                <a:gd name="connsiteX3" fmla="*/ 454772 w 845832"/>
                <a:gd name="connsiteY3" fmla="*/ 3986 h 514006"/>
                <a:gd name="connsiteX4" fmla="*/ 478136 w 845832"/>
                <a:gd name="connsiteY4" fmla="*/ 0 h 514006"/>
                <a:gd name="connsiteX5" fmla="*/ 502875 w 845832"/>
                <a:gd name="connsiteY5" fmla="*/ 16973 h 514006"/>
                <a:gd name="connsiteX6" fmla="*/ 703185 w 845832"/>
                <a:gd name="connsiteY6" fmla="*/ 237969 h 514006"/>
                <a:gd name="connsiteX7" fmla="*/ 833337 w 845832"/>
                <a:gd name="connsiteY7" fmla="*/ 422406 h 514006"/>
                <a:gd name="connsiteX8" fmla="*/ 818837 w 845832"/>
                <a:gd name="connsiteY8" fmla="*/ 514007 h 514006"/>
                <a:gd name="connsiteX9" fmla="*/ 690610 w 845832"/>
                <a:gd name="connsiteY9" fmla="*/ 424399 h 514006"/>
                <a:gd name="connsiteX10" fmla="*/ 321667 w 845832"/>
                <a:gd name="connsiteY10" fmla="*/ 265112 h 514006"/>
                <a:gd name="connsiteX11" fmla="*/ 50095 w 845832"/>
                <a:gd name="connsiteY11" fmla="*/ 188424 h 514006"/>
                <a:gd name="connsiteX12" fmla="*/ 0 w 845832"/>
                <a:gd name="connsiteY12" fmla="*/ 179353 h 514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45832" h="514006">
                  <a:moveTo>
                    <a:pt x="0" y="179353"/>
                  </a:moveTo>
                  <a:cubicBezTo>
                    <a:pt x="11339" y="138535"/>
                    <a:pt x="23295" y="97785"/>
                    <a:pt x="24876" y="54974"/>
                  </a:cubicBezTo>
                  <a:cubicBezTo>
                    <a:pt x="25357" y="23295"/>
                    <a:pt x="43635" y="19104"/>
                    <a:pt x="71466" y="19310"/>
                  </a:cubicBezTo>
                  <a:cubicBezTo>
                    <a:pt x="199418" y="20203"/>
                    <a:pt x="327301" y="15874"/>
                    <a:pt x="454772" y="3986"/>
                  </a:cubicBezTo>
                  <a:cubicBezTo>
                    <a:pt x="462605" y="3230"/>
                    <a:pt x="470371" y="1306"/>
                    <a:pt x="478136" y="0"/>
                  </a:cubicBezTo>
                  <a:cubicBezTo>
                    <a:pt x="489681" y="825"/>
                    <a:pt x="495796" y="9689"/>
                    <a:pt x="502875" y="16973"/>
                  </a:cubicBezTo>
                  <a:cubicBezTo>
                    <a:pt x="572073" y="88439"/>
                    <a:pt x="639690" y="161349"/>
                    <a:pt x="703185" y="237969"/>
                  </a:cubicBezTo>
                  <a:cubicBezTo>
                    <a:pt x="751287" y="296035"/>
                    <a:pt x="799527" y="354239"/>
                    <a:pt x="833337" y="422406"/>
                  </a:cubicBezTo>
                  <a:cubicBezTo>
                    <a:pt x="853539" y="463224"/>
                    <a:pt x="849623" y="483565"/>
                    <a:pt x="818837" y="514007"/>
                  </a:cubicBezTo>
                  <a:cubicBezTo>
                    <a:pt x="774583" y="486313"/>
                    <a:pt x="735345" y="451886"/>
                    <a:pt x="690610" y="424399"/>
                  </a:cubicBezTo>
                  <a:cubicBezTo>
                    <a:pt x="575097" y="353208"/>
                    <a:pt x="448725" y="308816"/>
                    <a:pt x="321667" y="265112"/>
                  </a:cubicBezTo>
                  <a:cubicBezTo>
                    <a:pt x="232608" y="234464"/>
                    <a:pt x="141351" y="211581"/>
                    <a:pt x="50095" y="188424"/>
                  </a:cubicBezTo>
                  <a:cubicBezTo>
                    <a:pt x="33672" y="184300"/>
                    <a:pt x="16699" y="182376"/>
                    <a:pt x="0" y="179353"/>
                  </a:cubicBezTo>
                  <a:close/>
                </a:path>
              </a:pathLst>
            </a:custGeom>
            <a:solidFill>
              <a:srgbClr val="EABB8B"/>
            </a:solidFill>
            <a:ln w="6868" cap="flat">
              <a:noFill/>
              <a:prstDash val="solid"/>
              <a:miter/>
            </a:ln>
          </p:spPr>
          <p:txBody>
            <a:bodyPr rtlCol="0" anchor="ctr"/>
            <a:lstStyle/>
            <a:p>
              <a:pPr algn="r" rtl="1"/>
              <a:endParaRPr lang="en-US">
                <a:cs typeface="B Nazanin" panose="00000700000000000000" pitchFamily="2" charset="-78"/>
              </a:endParaRPr>
            </a:p>
          </p:txBody>
        </p:sp>
        <p:sp>
          <p:nvSpPr>
            <p:cNvPr id="18" name="Freeform: Shape 14">
              <a:extLst>
                <a:ext uri="{FF2B5EF4-FFF2-40B4-BE49-F238E27FC236}">
                  <a16:creationId xmlns:a16="http://schemas.microsoft.com/office/drawing/2014/main" id="{B9603F31-9F34-43AE-95BE-47563518438A}"/>
                </a:ext>
              </a:extLst>
            </p:cNvPr>
            <p:cNvSpPr/>
            <p:nvPr/>
          </p:nvSpPr>
          <p:spPr>
            <a:xfrm>
              <a:off x="4614601" y="5977585"/>
              <a:ext cx="349689" cy="407181"/>
            </a:xfrm>
            <a:custGeom>
              <a:avLst/>
              <a:gdLst>
                <a:gd name="connsiteX0" fmla="*/ 349209 w 696495"/>
                <a:gd name="connsiteY0" fmla="*/ 630688 h 811007"/>
                <a:gd name="connsiteX1" fmla="*/ 363708 w 696495"/>
                <a:gd name="connsiteY1" fmla="*/ 539088 h 811007"/>
                <a:gd name="connsiteX2" fmla="*/ 233557 w 696495"/>
                <a:gd name="connsiteY2" fmla="*/ 354651 h 811007"/>
                <a:gd name="connsiteX3" fmla="*/ 33246 w 696495"/>
                <a:gd name="connsiteY3" fmla="*/ 133656 h 811007"/>
                <a:gd name="connsiteX4" fmla="*/ 8507 w 696495"/>
                <a:gd name="connsiteY4" fmla="*/ 116682 h 811007"/>
                <a:gd name="connsiteX5" fmla="*/ 3904 w 696495"/>
                <a:gd name="connsiteY5" fmla="*/ 108642 h 811007"/>
                <a:gd name="connsiteX6" fmla="*/ 50219 w 696495"/>
                <a:gd name="connsiteY6" fmla="*/ 105619 h 811007"/>
                <a:gd name="connsiteX7" fmla="*/ 69597 w 696495"/>
                <a:gd name="connsiteY7" fmla="*/ 31541 h 811007"/>
                <a:gd name="connsiteX8" fmla="*/ 73171 w 696495"/>
                <a:gd name="connsiteY8" fmla="*/ 0 h 811007"/>
                <a:gd name="connsiteX9" fmla="*/ 117975 w 696495"/>
                <a:gd name="connsiteY9" fmla="*/ 11201 h 811007"/>
                <a:gd name="connsiteX10" fmla="*/ 580855 w 696495"/>
                <a:gd name="connsiteY10" fmla="*/ 525139 h 811007"/>
                <a:gd name="connsiteX11" fmla="*/ 669088 w 696495"/>
                <a:gd name="connsiteY11" fmla="*/ 654946 h 811007"/>
                <a:gd name="connsiteX12" fmla="*/ 692865 w 696495"/>
                <a:gd name="connsiteY12" fmla="*/ 718715 h 811007"/>
                <a:gd name="connsiteX13" fmla="*/ 598790 w 696495"/>
                <a:gd name="connsiteY13" fmla="*/ 804200 h 811007"/>
                <a:gd name="connsiteX14" fmla="*/ 397242 w 696495"/>
                <a:gd name="connsiteY14" fmla="*/ 678172 h 811007"/>
                <a:gd name="connsiteX15" fmla="*/ 349209 w 696495"/>
                <a:gd name="connsiteY15" fmla="*/ 630688 h 811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96495" h="811007">
                  <a:moveTo>
                    <a:pt x="349209" y="630688"/>
                  </a:moveTo>
                  <a:cubicBezTo>
                    <a:pt x="379994" y="600315"/>
                    <a:pt x="383911" y="579907"/>
                    <a:pt x="363708" y="539088"/>
                  </a:cubicBezTo>
                  <a:cubicBezTo>
                    <a:pt x="329968" y="470920"/>
                    <a:pt x="281728" y="412786"/>
                    <a:pt x="233557" y="354651"/>
                  </a:cubicBezTo>
                  <a:cubicBezTo>
                    <a:pt x="170062" y="278030"/>
                    <a:pt x="102444" y="205121"/>
                    <a:pt x="33246" y="133656"/>
                  </a:cubicBezTo>
                  <a:cubicBezTo>
                    <a:pt x="26237" y="126371"/>
                    <a:pt x="20052" y="117507"/>
                    <a:pt x="8507" y="116682"/>
                  </a:cubicBezTo>
                  <a:cubicBezTo>
                    <a:pt x="8645" y="112696"/>
                    <a:pt x="-7091" y="112696"/>
                    <a:pt x="3904" y="108642"/>
                  </a:cubicBezTo>
                  <a:cubicBezTo>
                    <a:pt x="18265" y="103351"/>
                    <a:pt x="39018" y="124722"/>
                    <a:pt x="50219" y="105619"/>
                  </a:cubicBezTo>
                  <a:cubicBezTo>
                    <a:pt x="63069" y="83698"/>
                    <a:pt x="69735" y="58341"/>
                    <a:pt x="69597" y="31541"/>
                  </a:cubicBezTo>
                  <a:cubicBezTo>
                    <a:pt x="69528" y="21509"/>
                    <a:pt x="59702" y="8864"/>
                    <a:pt x="73171" y="0"/>
                  </a:cubicBezTo>
                  <a:cubicBezTo>
                    <a:pt x="85403" y="14637"/>
                    <a:pt x="104918" y="69"/>
                    <a:pt x="117975" y="11201"/>
                  </a:cubicBezTo>
                  <a:cubicBezTo>
                    <a:pt x="282278" y="173512"/>
                    <a:pt x="431807" y="349085"/>
                    <a:pt x="580855" y="525139"/>
                  </a:cubicBezTo>
                  <a:cubicBezTo>
                    <a:pt x="614871" y="565339"/>
                    <a:pt x="646343" y="607325"/>
                    <a:pt x="669088" y="654946"/>
                  </a:cubicBezTo>
                  <a:cubicBezTo>
                    <a:pt x="678846" y="675355"/>
                    <a:pt x="688123" y="696726"/>
                    <a:pt x="692865" y="718715"/>
                  </a:cubicBezTo>
                  <a:cubicBezTo>
                    <a:pt x="708738" y="792862"/>
                    <a:pt x="671699" y="826533"/>
                    <a:pt x="598790" y="804200"/>
                  </a:cubicBezTo>
                  <a:cubicBezTo>
                    <a:pt x="520659" y="780218"/>
                    <a:pt x="457988" y="730260"/>
                    <a:pt x="397242" y="678172"/>
                  </a:cubicBezTo>
                  <a:cubicBezTo>
                    <a:pt x="380269" y="663673"/>
                    <a:pt x="359723" y="652060"/>
                    <a:pt x="349209" y="630688"/>
                  </a:cubicBezTo>
                  <a:close/>
                </a:path>
              </a:pathLst>
            </a:custGeom>
            <a:solidFill>
              <a:srgbClr val="21475A"/>
            </a:solidFill>
            <a:ln w="6868" cap="flat">
              <a:noFill/>
              <a:prstDash val="solid"/>
              <a:miter/>
            </a:ln>
          </p:spPr>
          <p:txBody>
            <a:bodyPr rtlCol="0" anchor="ctr"/>
            <a:lstStyle/>
            <a:p>
              <a:pPr algn="r" rtl="1"/>
              <a:endParaRPr lang="en-US">
                <a:cs typeface="B Nazanin" panose="00000700000000000000" pitchFamily="2" charset="-78"/>
              </a:endParaRPr>
            </a:p>
          </p:txBody>
        </p:sp>
        <p:sp>
          <p:nvSpPr>
            <p:cNvPr id="19" name="Freeform: Shape 16">
              <a:extLst>
                <a:ext uri="{FF2B5EF4-FFF2-40B4-BE49-F238E27FC236}">
                  <a16:creationId xmlns:a16="http://schemas.microsoft.com/office/drawing/2014/main" id="{A8B960C7-5C8D-4782-98B3-CDEF2AD101D9}"/>
                </a:ext>
              </a:extLst>
            </p:cNvPr>
            <p:cNvSpPr/>
            <p:nvPr/>
          </p:nvSpPr>
          <p:spPr>
            <a:xfrm>
              <a:off x="3980157" y="3303163"/>
              <a:ext cx="442123" cy="488132"/>
            </a:xfrm>
            <a:custGeom>
              <a:avLst/>
              <a:gdLst>
                <a:gd name="connsiteX0" fmla="*/ 879240 w 880602"/>
                <a:gd name="connsiteY0" fmla="*/ 902362 h 972241"/>
                <a:gd name="connsiteX1" fmla="*/ 837116 w 880602"/>
                <a:gd name="connsiteY1" fmla="*/ 964552 h 972241"/>
                <a:gd name="connsiteX2" fmla="*/ 666147 w 880602"/>
                <a:gd name="connsiteY2" fmla="*/ 942356 h 972241"/>
                <a:gd name="connsiteX3" fmla="*/ 636117 w 880602"/>
                <a:gd name="connsiteY3" fmla="*/ 902637 h 972241"/>
                <a:gd name="connsiteX4" fmla="*/ 616602 w 880602"/>
                <a:gd name="connsiteY4" fmla="*/ 820314 h 972241"/>
                <a:gd name="connsiteX5" fmla="*/ 559910 w 880602"/>
                <a:gd name="connsiteY5" fmla="*/ 595333 h 972241"/>
                <a:gd name="connsiteX6" fmla="*/ 529056 w 880602"/>
                <a:gd name="connsiteY6" fmla="*/ 582345 h 972241"/>
                <a:gd name="connsiteX7" fmla="*/ 455872 w 880602"/>
                <a:gd name="connsiteY7" fmla="*/ 618972 h 972241"/>
                <a:gd name="connsiteX8" fmla="*/ 347367 w 880602"/>
                <a:gd name="connsiteY8" fmla="*/ 610588 h 972241"/>
                <a:gd name="connsiteX9" fmla="*/ 106718 w 880602"/>
                <a:gd name="connsiteY9" fmla="*/ 405879 h 972241"/>
                <a:gd name="connsiteX10" fmla="*/ 34771 w 880602"/>
                <a:gd name="connsiteY10" fmla="*/ 208522 h 972241"/>
                <a:gd name="connsiteX11" fmla="*/ 0 w 880602"/>
                <a:gd name="connsiteY11" fmla="*/ 81601 h 972241"/>
                <a:gd name="connsiteX12" fmla="*/ 592482 w 880602"/>
                <a:gd name="connsiteY12" fmla="*/ 4638 h 972241"/>
                <a:gd name="connsiteX13" fmla="*/ 671438 w 880602"/>
                <a:gd name="connsiteY13" fmla="*/ 36591 h 972241"/>
                <a:gd name="connsiteX14" fmla="*/ 710676 w 880602"/>
                <a:gd name="connsiteY14" fmla="*/ 247691 h 972241"/>
                <a:gd name="connsiteX15" fmla="*/ 696108 w 880602"/>
                <a:gd name="connsiteY15" fmla="*/ 530807 h 972241"/>
                <a:gd name="connsiteX16" fmla="*/ 845843 w 880602"/>
                <a:gd name="connsiteY16" fmla="*/ 859345 h 972241"/>
                <a:gd name="connsiteX17" fmla="*/ 879240 w 880602"/>
                <a:gd name="connsiteY17" fmla="*/ 902362 h 972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0602" h="972241">
                  <a:moveTo>
                    <a:pt x="879240" y="902362"/>
                  </a:moveTo>
                  <a:cubicBezTo>
                    <a:pt x="885562" y="936858"/>
                    <a:pt x="869619" y="955275"/>
                    <a:pt x="837116" y="964552"/>
                  </a:cubicBezTo>
                  <a:cubicBezTo>
                    <a:pt x="776644" y="981868"/>
                    <a:pt x="720503" y="967987"/>
                    <a:pt x="666147" y="942356"/>
                  </a:cubicBezTo>
                  <a:cubicBezTo>
                    <a:pt x="650342" y="934934"/>
                    <a:pt x="640653" y="919542"/>
                    <a:pt x="636117" y="902637"/>
                  </a:cubicBezTo>
                  <a:cubicBezTo>
                    <a:pt x="628833" y="875425"/>
                    <a:pt x="622992" y="847801"/>
                    <a:pt x="616602" y="820314"/>
                  </a:cubicBezTo>
                  <a:cubicBezTo>
                    <a:pt x="597567" y="745343"/>
                    <a:pt x="577639" y="670647"/>
                    <a:pt x="559910" y="595333"/>
                  </a:cubicBezTo>
                  <a:cubicBezTo>
                    <a:pt x="554619" y="572793"/>
                    <a:pt x="548090" y="570801"/>
                    <a:pt x="529056" y="582345"/>
                  </a:cubicBezTo>
                  <a:cubicBezTo>
                    <a:pt x="505761" y="596432"/>
                    <a:pt x="480335" y="606877"/>
                    <a:pt x="455872" y="618972"/>
                  </a:cubicBezTo>
                  <a:cubicBezTo>
                    <a:pt x="418008" y="637594"/>
                    <a:pt x="383856" y="635533"/>
                    <a:pt x="347367" y="610588"/>
                  </a:cubicBezTo>
                  <a:cubicBezTo>
                    <a:pt x="259752" y="550735"/>
                    <a:pt x="167670" y="496861"/>
                    <a:pt x="106718" y="405879"/>
                  </a:cubicBezTo>
                  <a:cubicBezTo>
                    <a:pt x="89745" y="337505"/>
                    <a:pt x="54149" y="275934"/>
                    <a:pt x="34771" y="208522"/>
                  </a:cubicBezTo>
                  <a:cubicBezTo>
                    <a:pt x="22677" y="166330"/>
                    <a:pt x="3573" y="126061"/>
                    <a:pt x="0" y="81601"/>
                  </a:cubicBezTo>
                  <a:cubicBezTo>
                    <a:pt x="201755" y="88542"/>
                    <a:pt x="397462" y="49235"/>
                    <a:pt x="592482" y="4638"/>
                  </a:cubicBezTo>
                  <a:cubicBezTo>
                    <a:pt x="635980" y="-5326"/>
                    <a:pt x="648143" y="-1203"/>
                    <a:pt x="671438" y="36591"/>
                  </a:cubicBezTo>
                  <a:cubicBezTo>
                    <a:pt x="711707" y="101873"/>
                    <a:pt x="719952" y="173133"/>
                    <a:pt x="710676" y="247691"/>
                  </a:cubicBezTo>
                  <a:cubicBezTo>
                    <a:pt x="698925" y="341697"/>
                    <a:pt x="685594" y="435633"/>
                    <a:pt x="696108" y="530807"/>
                  </a:cubicBezTo>
                  <a:cubicBezTo>
                    <a:pt x="710057" y="656766"/>
                    <a:pt x="767780" y="762660"/>
                    <a:pt x="845843" y="859345"/>
                  </a:cubicBezTo>
                  <a:cubicBezTo>
                    <a:pt x="857250" y="873501"/>
                    <a:pt x="868108" y="888000"/>
                    <a:pt x="879240" y="902362"/>
                  </a:cubicBezTo>
                  <a:close/>
                </a:path>
              </a:pathLst>
            </a:custGeom>
            <a:solidFill>
              <a:srgbClr val="EABB8B"/>
            </a:solidFill>
            <a:ln w="6868" cap="flat">
              <a:noFill/>
              <a:prstDash val="solid"/>
              <a:miter/>
            </a:ln>
          </p:spPr>
          <p:txBody>
            <a:bodyPr rtlCol="0" anchor="ctr"/>
            <a:lstStyle/>
            <a:p>
              <a:pPr algn="r" rtl="1"/>
              <a:endParaRPr lang="en-US">
                <a:cs typeface="B Nazanin" panose="00000700000000000000" pitchFamily="2" charset="-78"/>
              </a:endParaRPr>
            </a:p>
          </p:txBody>
        </p:sp>
        <p:sp>
          <p:nvSpPr>
            <p:cNvPr id="20" name="Freeform: Shape 17">
              <a:extLst>
                <a:ext uri="{FF2B5EF4-FFF2-40B4-BE49-F238E27FC236}">
                  <a16:creationId xmlns:a16="http://schemas.microsoft.com/office/drawing/2014/main" id="{25714306-D8F0-4C41-9119-E037064B5DB7}"/>
                </a:ext>
              </a:extLst>
            </p:cNvPr>
            <p:cNvSpPr/>
            <p:nvPr/>
          </p:nvSpPr>
          <p:spPr>
            <a:xfrm>
              <a:off x="3955337" y="3506942"/>
              <a:ext cx="334397" cy="348541"/>
            </a:xfrm>
            <a:custGeom>
              <a:avLst/>
              <a:gdLst>
                <a:gd name="connsiteX0" fmla="*/ 156153 w 666037"/>
                <a:gd name="connsiteY0" fmla="*/ 0 h 694210"/>
                <a:gd name="connsiteX1" fmla="*/ 396802 w 666037"/>
                <a:gd name="connsiteY1" fmla="*/ 204709 h 694210"/>
                <a:gd name="connsiteX2" fmla="*/ 505307 w 666037"/>
                <a:gd name="connsiteY2" fmla="*/ 213093 h 694210"/>
                <a:gd name="connsiteX3" fmla="*/ 578491 w 666037"/>
                <a:gd name="connsiteY3" fmla="*/ 176466 h 694210"/>
                <a:gd name="connsiteX4" fmla="*/ 609345 w 666037"/>
                <a:gd name="connsiteY4" fmla="*/ 189454 h 694210"/>
                <a:gd name="connsiteX5" fmla="*/ 666037 w 666037"/>
                <a:gd name="connsiteY5" fmla="*/ 414435 h 694210"/>
                <a:gd name="connsiteX6" fmla="*/ 143441 w 666037"/>
                <a:gd name="connsiteY6" fmla="*/ 676661 h 694210"/>
                <a:gd name="connsiteX7" fmla="*/ 104272 w 666037"/>
                <a:gd name="connsiteY7" fmla="*/ 689717 h 694210"/>
                <a:gd name="connsiteX8" fmla="*/ 14321 w 666037"/>
                <a:gd name="connsiteY8" fmla="*/ 363996 h 694210"/>
                <a:gd name="connsiteX9" fmla="*/ 78022 w 666037"/>
                <a:gd name="connsiteY9" fmla="*/ 186774 h 694210"/>
                <a:gd name="connsiteX10" fmla="*/ 156153 w 666037"/>
                <a:gd name="connsiteY10" fmla="*/ 0 h 694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6037" h="694210">
                  <a:moveTo>
                    <a:pt x="156153" y="0"/>
                  </a:moveTo>
                  <a:cubicBezTo>
                    <a:pt x="217106" y="90982"/>
                    <a:pt x="309256" y="144856"/>
                    <a:pt x="396802" y="204709"/>
                  </a:cubicBezTo>
                  <a:cubicBezTo>
                    <a:pt x="433291" y="229654"/>
                    <a:pt x="467444" y="231715"/>
                    <a:pt x="505307" y="213093"/>
                  </a:cubicBezTo>
                  <a:cubicBezTo>
                    <a:pt x="529770" y="201067"/>
                    <a:pt x="555265" y="190554"/>
                    <a:pt x="578491" y="176466"/>
                  </a:cubicBezTo>
                  <a:cubicBezTo>
                    <a:pt x="597525" y="164991"/>
                    <a:pt x="604054" y="166915"/>
                    <a:pt x="609345" y="189454"/>
                  </a:cubicBezTo>
                  <a:cubicBezTo>
                    <a:pt x="627005" y="264700"/>
                    <a:pt x="646933" y="339464"/>
                    <a:pt x="666037" y="414435"/>
                  </a:cubicBezTo>
                  <a:cubicBezTo>
                    <a:pt x="455349" y="429140"/>
                    <a:pt x="290015" y="534347"/>
                    <a:pt x="143441" y="676661"/>
                  </a:cubicBezTo>
                  <a:cubicBezTo>
                    <a:pt x="132308" y="687518"/>
                    <a:pt x="122757" y="701536"/>
                    <a:pt x="104272" y="689717"/>
                  </a:cubicBezTo>
                  <a:cubicBezTo>
                    <a:pt x="-8425" y="617495"/>
                    <a:pt x="-13854" y="482328"/>
                    <a:pt x="14321" y="363996"/>
                  </a:cubicBezTo>
                  <a:cubicBezTo>
                    <a:pt x="28889" y="302769"/>
                    <a:pt x="52252" y="244016"/>
                    <a:pt x="78022" y="186774"/>
                  </a:cubicBezTo>
                  <a:cubicBezTo>
                    <a:pt x="92246" y="155301"/>
                    <a:pt x="172302" y="24120"/>
                    <a:pt x="156153" y="0"/>
                  </a:cubicBezTo>
                  <a:close/>
                </a:path>
              </a:pathLst>
            </a:custGeom>
            <a:solidFill>
              <a:srgbClr val="21475A"/>
            </a:solidFill>
            <a:ln w="6868" cap="flat">
              <a:noFill/>
              <a:prstDash val="solid"/>
              <a:miter/>
            </a:ln>
          </p:spPr>
          <p:txBody>
            <a:bodyPr rtlCol="0" anchor="ctr"/>
            <a:lstStyle/>
            <a:p>
              <a:pPr algn="r" rtl="1"/>
              <a:endParaRPr lang="en-US">
                <a:cs typeface="B Nazanin" panose="00000700000000000000" pitchFamily="2" charset="-78"/>
              </a:endParaRPr>
            </a:p>
          </p:txBody>
        </p:sp>
        <p:sp>
          <p:nvSpPr>
            <p:cNvPr id="21" name="Freeform: Shape 18">
              <a:extLst>
                <a:ext uri="{FF2B5EF4-FFF2-40B4-BE49-F238E27FC236}">
                  <a16:creationId xmlns:a16="http://schemas.microsoft.com/office/drawing/2014/main" id="{BB746068-E716-470B-BF06-8971CCC863BB}"/>
                </a:ext>
              </a:extLst>
            </p:cNvPr>
            <p:cNvSpPr/>
            <p:nvPr/>
          </p:nvSpPr>
          <p:spPr>
            <a:xfrm>
              <a:off x="3118221" y="4905228"/>
              <a:ext cx="592691" cy="546092"/>
            </a:xfrm>
            <a:custGeom>
              <a:avLst/>
              <a:gdLst>
                <a:gd name="connsiteX0" fmla="*/ 0 w 1180497"/>
                <a:gd name="connsiteY0" fmla="*/ 1060722 h 1087684"/>
                <a:gd name="connsiteX1" fmla="*/ 453466 w 1180497"/>
                <a:gd name="connsiteY1" fmla="*/ 621343 h 1087684"/>
                <a:gd name="connsiteX2" fmla="*/ 671782 w 1180497"/>
                <a:gd name="connsiteY2" fmla="*/ 488237 h 1087684"/>
                <a:gd name="connsiteX3" fmla="*/ 731910 w 1180497"/>
                <a:gd name="connsiteY3" fmla="*/ 450374 h 1087684"/>
                <a:gd name="connsiteX4" fmla="*/ 1059485 w 1180497"/>
                <a:gd name="connsiteY4" fmla="*/ 129395 h 1087684"/>
                <a:gd name="connsiteX5" fmla="*/ 1180497 w 1180497"/>
                <a:gd name="connsiteY5" fmla="*/ 0 h 1087684"/>
                <a:gd name="connsiteX6" fmla="*/ 1081544 w 1180497"/>
                <a:gd name="connsiteY6" fmla="*/ 282841 h 1087684"/>
                <a:gd name="connsiteX7" fmla="*/ 965343 w 1180497"/>
                <a:gd name="connsiteY7" fmla="*/ 563689 h 1087684"/>
                <a:gd name="connsiteX8" fmla="*/ 889960 w 1180497"/>
                <a:gd name="connsiteY8" fmla="*/ 652884 h 1087684"/>
                <a:gd name="connsiteX9" fmla="*/ 844194 w 1180497"/>
                <a:gd name="connsiteY9" fmla="*/ 705728 h 1087684"/>
                <a:gd name="connsiteX10" fmla="*/ 812652 w 1180497"/>
                <a:gd name="connsiteY10" fmla="*/ 758572 h 1087684"/>
                <a:gd name="connsiteX11" fmla="*/ 509196 w 1180497"/>
                <a:gd name="connsiteY11" fmla="*/ 1028288 h 1087684"/>
                <a:gd name="connsiteX12" fmla="*/ 484389 w 1180497"/>
                <a:gd name="connsiteY12" fmla="*/ 1033442 h 1087684"/>
                <a:gd name="connsiteX13" fmla="*/ 488856 w 1180497"/>
                <a:gd name="connsiteY13" fmla="*/ 1005748 h 1087684"/>
                <a:gd name="connsiteX14" fmla="*/ 568981 w 1180497"/>
                <a:gd name="connsiteY14" fmla="*/ 882538 h 1087684"/>
                <a:gd name="connsiteX15" fmla="*/ 589046 w 1180497"/>
                <a:gd name="connsiteY15" fmla="*/ 848454 h 1087684"/>
                <a:gd name="connsiteX16" fmla="*/ 381176 w 1180497"/>
                <a:gd name="connsiteY16" fmla="*/ 990768 h 1087684"/>
                <a:gd name="connsiteX17" fmla="*/ 236800 w 1180497"/>
                <a:gd name="connsiteY17" fmla="*/ 1072542 h 1087684"/>
                <a:gd name="connsiteX18" fmla="*/ 202992 w 1180497"/>
                <a:gd name="connsiteY18" fmla="*/ 1076734 h 1087684"/>
                <a:gd name="connsiteX19" fmla="*/ 44735 w 1180497"/>
                <a:gd name="connsiteY19" fmla="*/ 1076321 h 1087684"/>
                <a:gd name="connsiteX20" fmla="*/ 0 w 1180497"/>
                <a:gd name="connsiteY20" fmla="*/ 1060722 h 1087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0497" h="1087684">
                  <a:moveTo>
                    <a:pt x="0" y="1060722"/>
                  </a:moveTo>
                  <a:cubicBezTo>
                    <a:pt x="148086" y="911056"/>
                    <a:pt x="292118" y="757129"/>
                    <a:pt x="453466" y="621343"/>
                  </a:cubicBezTo>
                  <a:cubicBezTo>
                    <a:pt x="518885" y="566300"/>
                    <a:pt x="594818" y="525551"/>
                    <a:pt x="671782" y="488237"/>
                  </a:cubicBezTo>
                  <a:cubicBezTo>
                    <a:pt x="693634" y="477655"/>
                    <a:pt x="714112" y="466523"/>
                    <a:pt x="731910" y="450374"/>
                  </a:cubicBezTo>
                  <a:cubicBezTo>
                    <a:pt x="845156" y="347504"/>
                    <a:pt x="952836" y="238999"/>
                    <a:pt x="1059485" y="129395"/>
                  </a:cubicBezTo>
                  <a:cubicBezTo>
                    <a:pt x="1100648" y="87065"/>
                    <a:pt x="1140228" y="43154"/>
                    <a:pt x="1180497" y="0"/>
                  </a:cubicBezTo>
                  <a:cubicBezTo>
                    <a:pt x="1154797" y="96823"/>
                    <a:pt x="1116796" y="189454"/>
                    <a:pt x="1081544" y="282841"/>
                  </a:cubicBezTo>
                  <a:cubicBezTo>
                    <a:pt x="1044368" y="381451"/>
                    <a:pt x="1005474" y="466110"/>
                    <a:pt x="965343" y="563689"/>
                  </a:cubicBezTo>
                  <a:cubicBezTo>
                    <a:pt x="949813" y="601415"/>
                    <a:pt x="924731" y="615502"/>
                    <a:pt x="889960" y="652884"/>
                  </a:cubicBezTo>
                  <a:cubicBezTo>
                    <a:pt x="869276" y="671301"/>
                    <a:pt x="860136" y="684632"/>
                    <a:pt x="844194" y="705728"/>
                  </a:cubicBezTo>
                  <a:cubicBezTo>
                    <a:pt x="839452" y="710332"/>
                    <a:pt x="826671" y="737682"/>
                    <a:pt x="812652" y="758572"/>
                  </a:cubicBezTo>
                  <a:cubicBezTo>
                    <a:pt x="729023" y="883294"/>
                    <a:pt x="637904" y="957715"/>
                    <a:pt x="509196" y="1028288"/>
                  </a:cubicBezTo>
                  <a:cubicBezTo>
                    <a:pt x="501363" y="1032617"/>
                    <a:pt x="491880" y="1040382"/>
                    <a:pt x="484389" y="1033442"/>
                  </a:cubicBezTo>
                  <a:cubicBezTo>
                    <a:pt x="474769" y="1024577"/>
                    <a:pt x="484527" y="1014201"/>
                    <a:pt x="488856" y="1005748"/>
                  </a:cubicBezTo>
                  <a:cubicBezTo>
                    <a:pt x="511327" y="961975"/>
                    <a:pt x="540875" y="922669"/>
                    <a:pt x="568981" y="882538"/>
                  </a:cubicBezTo>
                  <a:cubicBezTo>
                    <a:pt x="576471" y="871818"/>
                    <a:pt x="583686" y="860961"/>
                    <a:pt x="589046" y="848454"/>
                  </a:cubicBezTo>
                  <a:cubicBezTo>
                    <a:pt x="515106" y="889891"/>
                    <a:pt x="449412" y="942116"/>
                    <a:pt x="381176" y="990768"/>
                  </a:cubicBezTo>
                  <a:cubicBezTo>
                    <a:pt x="336028" y="1022996"/>
                    <a:pt x="295004" y="1063128"/>
                    <a:pt x="236800" y="1072542"/>
                  </a:cubicBezTo>
                  <a:cubicBezTo>
                    <a:pt x="225599" y="1074329"/>
                    <a:pt x="214261" y="1075359"/>
                    <a:pt x="202992" y="1076734"/>
                  </a:cubicBezTo>
                  <a:cubicBezTo>
                    <a:pt x="120805" y="1097418"/>
                    <a:pt x="108849" y="1083811"/>
                    <a:pt x="44735" y="1076321"/>
                  </a:cubicBezTo>
                  <a:cubicBezTo>
                    <a:pt x="27212" y="1078314"/>
                    <a:pt x="14568" y="1066838"/>
                    <a:pt x="0" y="1060722"/>
                  </a:cubicBezTo>
                  <a:close/>
                </a:path>
              </a:pathLst>
            </a:custGeom>
            <a:solidFill>
              <a:srgbClr val="EABB8B"/>
            </a:solidFill>
            <a:ln w="6868" cap="flat">
              <a:noFill/>
              <a:prstDash val="solid"/>
              <a:miter/>
            </a:ln>
          </p:spPr>
          <p:txBody>
            <a:bodyPr rtlCol="0" anchor="ctr"/>
            <a:lstStyle/>
            <a:p>
              <a:pPr algn="r" rtl="1"/>
              <a:endParaRPr lang="en-US">
                <a:cs typeface="B Nazanin" panose="00000700000000000000" pitchFamily="2" charset="-78"/>
              </a:endParaRPr>
            </a:p>
          </p:txBody>
        </p:sp>
        <p:sp>
          <p:nvSpPr>
            <p:cNvPr id="22" name="Freeform: Shape 15">
              <a:extLst>
                <a:ext uri="{FF2B5EF4-FFF2-40B4-BE49-F238E27FC236}">
                  <a16:creationId xmlns:a16="http://schemas.microsoft.com/office/drawing/2014/main" id="{FD8A733B-BFDB-49C9-B6A4-BFA5D3481225}"/>
                </a:ext>
              </a:extLst>
            </p:cNvPr>
            <p:cNvSpPr/>
            <p:nvPr/>
          </p:nvSpPr>
          <p:spPr>
            <a:xfrm>
              <a:off x="2899231" y="3934752"/>
              <a:ext cx="1853113" cy="588249"/>
            </a:xfrm>
            <a:custGeom>
              <a:avLst/>
              <a:gdLst>
                <a:gd name="connsiteX0" fmla="*/ 1474909 w 3690953"/>
                <a:gd name="connsiteY0" fmla="*/ 1156035 h 1171650"/>
                <a:gd name="connsiteX1" fmla="*/ 945235 w 3690953"/>
                <a:gd name="connsiteY1" fmla="*/ 1139612 h 1171650"/>
                <a:gd name="connsiteX2" fmla="*/ 624668 w 3690953"/>
                <a:gd name="connsiteY2" fmla="*/ 1135832 h 1171650"/>
                <a:gd name="connsiteX3" fmla="*/ 560142 w 3690953"/>
                <a:gd name="connsiteY3" fmla="*/ 1141811 h 1171650"/>
                <a:gd name="connsiteX4" fmla="*/ 399275 w 3690953"/>
                <a:gd name="connsiteY4" fmla="*/ 1144010 h 1171650"/>
                <a:gd name="connsiteX5" fmla="*/ 149968 w 3690953"/>
                <a:gd name="connsiteY5" fmla="*/ 1083057 h 1171650"/>
                <a:gd name="connsiteX6" fmla="*/ 54176 w 3690953"/>
                <a:gd name="connsiteY6" fmla="*/ 1045881 h 1171650"/>
                <a:gd name="connsiteX7" fmla="*/ 22222 w 3690953"/>
                <a:gd name="connsiteY7" fmla="*/ 1014202 h 1171650"/>
                <a:gd name="connsiteX8" fmla="*/ 13495 w 3690953"/>
                <a:gd name="connsiteY8" fmla="*/ 863574 h 1171650"/>
                <a:gd name="connsiteX9" fmla="*/ 57337 w 3690953"/>
                <a:gd name="connsiteY9" fmla="*/ 833544 h 1171650"/>
                <a:gd name="connsiteX10" fmla="*/ 401061 w 3690953"/>
                <a:gd name="connsiteY10" fmla="*/ 826054 h 1171650"/>
                <a:gd name="connsiteX11" fmla="*/ 469298 w 3690953"/>
                <a:gd name="connsiteY11" fmla="*/ 830108 h 1171650"/>
                <a:gd name="connsiteX12" fmla="*/ 487233 w 3690953"/>
                <a:gd name="connsiteY12" fmla="*/ 789496 h 1171650"/>
                <a:gd name="connsiteX13" fmla="*/ 455417 w 3690953"/>
                <a:gd name="connsiteY13" fmla="*/ 651306 h 1171650"/>
                <a:gd name="connsiteX14" fmla="*/ 463663 w 3690953"/>
                <a:gd name="connsiteY14" fmla="*/ 646221 h 1171650"/>
                <a:gd name="connsiteX15" fmla="*/ 643497 w 3690953"/>
                <a:gd name="connsiteY15" fmla="*/ 756993 h 1171650"/>
                <a:gd name="connsiteX16" fmla="*/ 793438 w 3690953"/>
                <a:gd name="connsiteY16" fmla="*/ 858145 h 1171650"/>
                <a:gd name="connsiteX17" fmla="*/ 832194 w 3690953"/>
                <a:gd name="connsiteY17" fmla="*/ 866322 h 1171650"/>
                <a:gd name="connsiteX18" fmla="*/ 1150356 w 3690953"/>
                <a:gd name="connsiteY18" fmla="*/ 803721 h 1171650"/>
                <a:gd name="connsiteX19" fmla="*/ 1460410 w 3690953"/>
                <a:gd name="connsiteY19" fmla="*/ 755069 h 1171650"/>
                <a:gd name="connsiteX20" fmla="*/ 1768745 w 3690953"/>
                <a:gd name="connsiteY20" fmla="*/ 716312 h 1171650"/>
                <a:gd name="connsiteX21" fmla="*/ 2093435 w 3690953"/>
                <a:gd name="connsiteY21" fmla="*/ 705798 h 1171650"/>
                <a:gd name="connsiteX22" fmla="*/ 2353461 w 3690953"/>
                <a:gd name="connsiteY22" fmla="*/ 629453 h 1171650"/>
                <a:gd name="connsiteX23" fmla="*/ 2777104 w 3690953"/>
                <a:gd name="connsiteY23" fmla="*/ 336168 h 1171650"/>
                <a:gd name="connsiteX24" fmla="*/ 3268777 w 3690953"/>
                <a:gd name="connsiteY24" fmla="*/ 37247 h 1171650"/>
                <a:gd name="connsiteX25" fmla="*/ 3480840 w 3690953"/>
                <a:gd name="connsiteY25" fmla="*/ 9485 h 1171650"/>
                <a:gd name="connsiteX26" fmla="*/ 3648854 w 3690953"/>
                <a:gd name="connsiteY26" fmla="*/ 185745 h 1171650"/>
                <a:gd name="connsiteX27" fmla="*/ 3688984 w 3690953"/>
                <a:gd name="connsiteY27" fmla="*/ 340634 h 1171650"/>
                <a:gd name="connsiteX28" fmla="*/ 3655657 w 3690953"/>
                <a:gd name="connsiteY28" fmla="*/ 487758 h 1171650"/>
                <a:gd name="connsiteX29" fmla="*/ 3417345 w 3690953"/>
                <a:gd name="connsiteY29" fmla="*/ 717343 h 1171650"/>
                <a:gd name="connsiteX30" fmla="*/ 2782808 w 3690953"/>
                <a:gd name="connsiteY30" fmla="*/ 1007399 h 1171650"/>
                <a:gd name="connsiteX31" fmla="*/ 2433860 w 3690953"/>
                <a:gd name="connsiteY31" fmla="*/ 1113362 h 1171650"/>
                <a:gd name="connsiteX32" fmla="*/ 1916075 w 3690953"/>
                <a:gd name="connsiteY32" fmla="*/ 1169573 h 1171650"/>
                <a:gd name="connsiteX33" fmla="*/ 1474909 w 3690953"/>
                <a:gd name="connsiteY33" fmla="*/ 1156035 h 117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690953" h="1171650">
                  <a:moveTo>
                    <a:pt x="1474909" y="1156035"/>
                  </a:moveTo>
                  <a:cubicBezTo>
                    <a:pt x="1298305" y="1150950"/>
                    <a:pt x="1121563" y="1149370"/>
                    <a:pt x="945235" y="1139612"/>
                  </a:cubicBezTo>
                  <a:cubicBezTo>
                    <a:pt x="838242" y="1133702"/>
                    <a:pt x="731592" y="1130541"/>
                    <a:pt x="624668" y="1135832"/>
                  </a:cubicBezTo>
                  <a:cubicBezTo>
                    <a:pt x="603091" y="1136863"/>
                    <a:pt x="581651" y="1139749"/>
                    <a:pt x="560142" y="1141811"/>
                  </a:cubicBezTo>
                  <a:cubicBezTo>
                    <a:pt x="506405" y="1142017"/>
                    <a:pt x="451500" y="1135076"/>
                    <a:pt x="399275" y="1144010"/>
                  </a:cubicBezTo>
                  <a:cubicBezTo>
                    <a:pt x="305407" y="1160021"/>
                    <a:pt x="228993" y="1120302"/>
                    <a:pt x="149968" y="1083057"/>
                  </a:cubicBezTo>
                  <a:cubicBezTo>
                    <a:pt x="119045" y="1068489"/>
                    <a:pt x="86541" y="1057082"/>
                    <a:pt x="54176" y="1045881"/>
                  </a:cubicBezTo>
                  <a:cubicBezTo>
                    <a:pt x="37477" y="1040109"/>
                    <a:pt x="31293" y="1027740"/>
                    <a:pt x="22222" y="1014202"/>
                  </a:cubicBezTo>
                  <a:cubicBezTo>
                    <a:pt x="-10556" y="965001"/>
                    <a:pt x="-1348" y="913737"/>
                    <a:pt x="13495" y="863574"/>
                  </a:cubicBezTo>
                  <a:cubicBezTo>
                    <a:pt x="17824" y="849074"/>
                    <a:pt x="30674" y="836705"/>
                    <a:pt x="57337" y="833544"/>
                  </a:cubicBezTo>
                  <a:cubicBezTo>
                    <a:pt x="172095" y="819869"/>
                    <a:pt x="286715" y="832445"/>
                    <a:pt x="401061" y="826054"/>
                  </a:cubicBezTo>
                  <a:cubicBezTo>
                    <a:pt x="424013" y="824749"/>
                    <a:pt x="443116" y="840485"/>
                    <a:pt x="469298" y="830108"/>
                  </a:cubicBezTo>
                  <a:cubicBezTo>
                    <a:pt x="495135" y="819869"/>
                    <a:pt x="494654" y="807088"/>
                    <a:pt x="487233" y="789496"/>
                  </a:cubicBezTo>
                  <a:cubicBezTo>
                    <a:pt x="468473" y="745174"/>
                    <a:pt x="468130" y="696865"/>
                    <a:pt x="455417" y="651306"/>
                  </a:cubicBezTo>
                  <a:cubicBezTo>
                    <a:pt x="455142" y="650412"/>
                    <a:pt x="460777" y="647938"/>
                    <a:pt x="463663" y="646221"/>
                  </a:cubicBezTo>
                  <a:cubicBezTo>
                    <a:pt x="527983" y="676044"/>
                    <a:pt x="584675" y="718237"/>
                    <a:pt x="643497" y="756993"/>
                  </a:cubicBezTo>
                  <a:cubicBezTo>
                    <a:pt x="693797" y="790184"/>
                    <a:pt x="743961" y="823649"/>
                    <a:pt x="793438" y="858145"/>
                  </a:cubicBezTo>
                  <a:cubicBezTo>
                    <a:pt x="806013" y="866941"/>
                    <a:pt x="818726" y="869690"/>
                    <a:pt x="832194" y="866322"/>
                  </a:cubicBezTo>
                  <a:cubicBezTo>
                    <a:pt x="937126" y="839660"/>
                    <a:pt x="1043982" y="822137"/>
                    <a:pt x="1150356" y="803721"/>
                  </a:cubicBezTo>
                  <a:cubicBezTo>
                    <a:pt x="1253364" y="785854"/>
                    <a:pt x="1356784" y="769775"/>
                    <a:pt x="1460410" y="755069"/>
                  </a:cubicBezTo>
                  <a:cubicBezTo>
                    <a:pt x="1563073" y="740501"/>
                    <a:pt x="1666012" y="729643"/>
                    <a:pt x="1768745" y="716312"/>
                  </a:cubicBezTo>
                  <a:cubicBezTo>
                    <a:pt x="1877181" y="715007"/>
                    <a:pt x="1986166" y="690956"/>
                    <a:pt x="2093435" y="705798"/>
                  </a:cubicBezTo>
                  <a:cubicBezTo>
                    <a:pt x="2195617" y="719954"/>
                    <a:pt x="2274505" y="681198"/>
                    <a:pt x="2353461" y="629453"/>
                  </a:cubicBezTo>
                  <a:cubicBezTo>
                    <a:pt x="2497150" y="535242"/>
                    <a:pt x="2635752" y="433746"/>
                    <a:pt x="2777104" y="336168"/>
                  </a:cubicBezTo>
                  <a:cubicBezTo>
                    <a:pt x="2935223" y="227044"/>
                    <a:pt x="3093411" y="117852"/>
                    <a:pt x="3268777" y="37247"/>
                  </a:cubicBezTo>
                  <a:cubicBezTo>
                    <a:pt x="3336052" y="6324"/>
                    <a:pt x="3406969" y="-12367"/>
                    <a:pt x="3480840" y="9485"/>
                  </a:cubicBezTo>
                  <a:cubicBezTo>
                    <a:pt x="3569622" y="35735"/>
                    <a:pt x="3615732" y="105346"/>
                    <a:pt x="3648854" y="185745"/>
                  </a:cubicBezTo>
                  <a:cubicBezTo>
                    <a:pt x="3669331" y="235428"/>
                    <a:pt x="3681219" y="287997"/>
                    <a:pt x="3688984" y="340634"/>
                  </a:cubicBezTo>
                  <a:cubicBezTo>
                    <a:pt x="3696612" y="392516"/>
                    <a:pt x="3681357" y="441786"/>
                    <a:pt x="3655657" y="487758"/>
                  </a:cubicBezTo>
                  <a:cubicBezTo>
                    <a:pt x="3599377" y="588429"/>
                    <a:pt x="3511488" y="656322"/>
                    <a:pt x="3417345" y="717343"/>
                  </a:cubicBezTo>
                  <a:cubicBezTo>
                    <a:pt x="3220125" y="845226"/>
                    <a:pt x="3003597" y="930642"/>
                    <a:pt x="2782808" y="1007399"/>
                  </a:cubicBezTo>
                  <a:cubicBezTo>
                    <a:pt x="2667775" y="1047324"/>
                    <a:pt x="2550680" y="1079828"/>
                    <a:pt x="2433860" y="1113362"/>
                  </a:cubicBezTo>
                  <a:cubicBezTo>
                    <a:pt x="2264610" y="1162014"/>
                    <a:pt x="2091717" y="1177819"/>
                    <a:pt x="1916075" y="1169573"/>
                  </a:cubicBezTo>
                  <a:cubicBezTo>
                    <a:pt x="1866873" y="1167030"/>
                    <a:pt x="1572831" y="1158853"/>
                    <a:pt x="1474909" y="1156035"/>
                  </a:cubicBezTo>
                  <a:close/>
                </a:path>
              </a:pathLst>
            </a:custGeom>
            <a:solidFill>
              <a:srgbClr val="EABB8B"/>
            </a:solidFill>
            <a:ln w="6868" cap="flat">
              <a:noFill/>
              <a:prstDash val="solid"/>
              <a:miter/>
            </a:ln>
          </p:spPr>
          <p:txBody>
            <a:bodyPr rtlCol="0" anchor="ctr"/>
            <a:lstStyle/>
            <a:p>
              <a:pPr algn="r" rtl="1"/>
              <a:endParaRPr lang="en-US">
                <a:cs typeface="B Nazanin" panose="00000700000000000000" pitchFamily="2" charset="-78"/>
              </a:endParaRPr>
            </a:p>
          </p:txBody>
        </p:sp>
      </p:grpSp>
      <p:sp>
        <p:nvSpPr>
          <p:cNvPr id="112" name="Round Same Side Corner Rectangle 8">
            <a:extLst>
              <a:ext uri="{FF2B5EF4-FFF2-40B4-BE49-F238E27FC236}">
                <a16:creationId xmlns:a16="http://schemas.microsoft.com/office/drawing/2014/main" id="{3E98A090-847F-4E8C-AC96-3A662B10FDDE}"/>
              </a:ext>
            </a:extLst>
          </p:cNvPr>
          <p:cNvSpPr/>
          <p:nvPr/>
        </p:nvSpPr>
        <p:spPr>
          <a:xfrm>
            <a:off x="4375519" y="4602872"/>
            <a:ext cx="586311" cy="1544200"/>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bg1"/>
          </a:solidFill>
          <a:ln w="38100">
            <a:solidFill>
              <a:schemeClr val="accent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800">
              <a:solidFill>
                <a:schemeClr val="tx1">
                  <a:lumMod val="65000"/>
                  <a:lumOff val="35000"/>
                </a:schemeClr>
              </a:solidFill>
              <a:cs typeface="B Nazanin" panose="00000700000000000000" pitchFamily="2" charset="-78"/>
            </a:endParaRPr>
          </a:p>
        </p:txBody>
      </p:sp>
      <p:sp>
        <p:nvSpPr>
          <p:cNvPr id="113" name="Round Same Side Corner Rectangle 20">
            <a:extLst>
              <a:ext uri="{FF2B5EF4-FFF2-40B4-BE49-F238E27FC236}">
                <a16:creationId xmlns:a16="http://schemas.microsoft.com/office/drawing/2014/main" id="{2D08FC7E-F969-4E4E-80CC-2C50CF022EBA}"/>
              </a:ext>
            </a:extLst>
          </p:cNvPr>
          <p:cNvSpPr/>
          <p:nvPr/>
        </p:nvSpPr>
        <p:spPr>
          <a:xfrm rot="10800000">
            <a:off x="1362973" y="4602872"/>
            <a:ext cx="730573" cy="1558456"/>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bg1"/>
          </a:solidFill>
          <a:ln w="3810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800">
              <a:solidFill>
                <a:schemeClr val="tx1">
                  <a:lumMod val="65000"/>
                  <a:lumOff val="35000"/>
                </a:schemeClr>
              </a:solidFill>
              <a:cs typeface="B Nazanin" panose="00000700000000000000" pitchFamily="2" charset="-78"/>
            </a:endParaRPr>
          </a:p>
        </p:txBody>
      </p:sp>
      <p:grpSp>
        <p:nvGrpSpPr>
          <p:cNvPr id="114" name="그룹 9">
            <a:extLst>
              <a:ext uri="{FF2B5EF4-FFF2-40B4-BE49-F238E27FC236}">
                <a16:creationId xmlns:a16="http://schemas.microsoft.com/office/drawing/2014/main" id="{C31DAEAD-645A-49E8-A0AF-D98920A59128}"/>
              </a:ext>
            </a:extLst>
          </p:cNvPr>
          <p:cNvGrpSpPr/>
          <p:nvPr/>
        </p:nvGrpSpPr>
        <p:grpSpPr>
          <a:xfrm>
            <a:off x="2419853" y="4767203"/>
            <a:ext cx="1629356" cy="995710"/>
            <a:chOff x="7607030" y="2007692"/>
            <a:chExt cx="1629356" cy="995710"/>
          </a:xfrm>
        </p:grpSpPr>
        <p:sp>
          <p:nvSpPr>
            <p:cNvPr id="115" name="Right Arrow 1">
              <a:extLst>
                <a:ext uri="{FF2B5EF4-FFF2-40B4-BE49-F238E27FC236}">
                  <a16:creationId xmlns:a16="http://schemas.microsoft.com/office/drawing/2014/main" id="{8E00C745-D612-49C0-8BA4-D6756FD2FD8E}"/>
                </a:ext>
              </a:extLst>
            </p:cNvPr>
            <p:cNvSpPr/>
            <p:nvPr/>
          </p:nvSpPr>
          <p:spPr>
            <a:xfrm>
              <a:off x="8317749" y="2007692"/>
              <a:ext cx="918637" cy="707678"/>
            </a:xfrm>
            <a:custGeom>
              <a:avLst/>
              <a:gdLst/>
              <a:ahLst/>
              <a:cxnLst/>
              <a:rect l="l" t="t" r="r" b="b"/>
              <a:pathLst>
                <a:path w="629101" h="484632">
                  <a:moveTo>
                    <a:pt x="386785" y="0"/>
                  </a:moveTo>
                  <a:lnTo>
                    <a:pt x="629101" y="242316"/>
                  </a:lnTo>
                  <a:lnTo>
                    <a:pt x="386785" y="484632"/>
                  </a:lnTo>
                  <a:lnTo>
                    <a:pt x="386785" y="363474"/>
                  </a:lnTo>
                  <a:lnTo>
                    <a:pt x="167569" y="363474"/>
                  </a:lnTo>
                  <a:lnTo>
                    <a:pt x="0" y="121158"/>
                  </a:lnTo>
                  <a:lnTo>
                    <a:pt x="386785" y="121158"/>
                  </a:lnTo>
                  <a:close/>
                </a:path>
              </a:pathLst>
            </a:custGeom>
            <a:solidFill>
              <a:schemeClr val="accent3"/>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cs typeface="B Nazanin" panose="00000700000000000000" pitchFamily="2" charset="-78"/>
              </a:endParaRPr>
            </a:p>
          </p:txBody>
        </p:sp>
        <p:sp>
          <p:nvSpPr>
            <p:cNvPr id="116" name="Right Arrow 1">
              <a:extLst>
                <a:ext uri="{FF2B5EF4-FFF2-40B4-BE49-F238E27FC236}">
                  <a16:creationId xmlns:a16="http://schemas.microsoft.com/office/drawing/2014/main" id="{651ABB24-135A-4305-A436-C0BAB777D67F}"/>
                </a:ext>
              </a:extLst>
            </p:cNvPr>
            <p:cNvSpPr/>
            <p:nvPr/>
          </p:nvSpPr>
          <p:spPr>
            <a:xfrm rot="10800000">
              <a:off x="7607030" y="2295724"/>
              <a:ext cx="918637" cy="707678"/>
            </a:xfrm>
            <a:custGeom>
              <a:avLst/>
              <a:gdLst/>
              <a:ahLst/>
              <a:cxnLst/>
              <a:rect l="l" t="t" r="r" b="b"/>
              <a:pathLst>
                <a:path w="629101" h="484632">
                  <a:moveTo>
                    <a:pt x="386785" y="0"/>
                  </a:moveTo>
                  <a:lnTo>
                    <a:pt x="629101" y="242316"/>
                  </a:lnTo>
                  <a:lnTo>
                    <a:pt x="386785" y="484632"/>
                  </a:lnTo>
                  <a:lnTo>
                    <a:pt x="386785" y="363474"/>
                  </a:lnTo>
                  <a:lnTo>
                    <a:pt x="167569" y="363474"/>
                  </a:lnTo>
                  <a:lnTo>
                    <a:pt x="0" y="121158"/>
                  </a:lnTo>
                  <a:lnTo>
                    <a:pt x="386785" y="121158"/>
                  </a:lnTo>
                  <a:close/>
                </a:path>
              </a:pathLst>
            </a:custGeom>
            <a:solidFill>
              <a:schemeClr val="accent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cs typeface="B Nazanin" panose="00000700000000000000" pitchFamily="2" charset="-78"/>
              </a:endParaRPr>
            </a:p>
          </p:txBody>
        </p:sp>
      </p:grpSp>
      <p:sp>
        <p:nvSpPr>
          <p:cNvPr id="117" name="TextBox 116">
            <a:extLst>
              <a:ext uri="{FF2B5EF4-FFF2-40B4-BE49-F238E27FC236}">
                <a16:creationId xmlns:a16="http://schemas.microsoft.com/office/drawing/2014/main" id="{3FB9706A-4919-4D74-A246-346BEAA7B37D}"/>
              </a:ext>
            </a:extLst>
          </p:cNvPr>
          <p:cNvSpPr txBox="1"/>
          <p:nvPr/>
        </p:nvSpPr>
        <p:spPr>
          <a:xfrm>
            <a:off x="788648" y="1870592"/>
            <a:ext cx="1260332" cy="769441"/>
          </a:xfrm>
          <a:prstGeom prst="rect">
            <a:avLst/>
          </a:prstGeom>
          <a:noFill/>
        </p:spPr>
        <p:txBody>
          <a:bodyPr wrap="square" rtlCol="0" anchor="ctr">
            <a:spAutoFit/>
          </a:bodyPr>
          <a:lstStyle/>
          <a:p>
            <a:pPr algn="ctr" rtl="1"/>
            <a:r>
              <a:rPr lang="en-US" altLang="ko-KR" sz="4400" b="1" dirty="0">
                <a:solidFill>
                  <a:schemeClr val="accent2"/>
                </a:solidFill>
                <a:cs typeface="B Nazanin" panose="00000700000000000000" pitchFamily="2" charset="-78"/>
              </a:rPr>
              <a:t>45</a:t>
            </a:r>
            <a:r>
              <a:rPr lang="en-US" altLang="ko-KR" sz="2400" b="1" dirty="0">
                <a:solidFill>
                  <a:schemeClr val="accent2"/>
                </a:solidFill>
                <a:cs typeface="B Nazanin" panose="00000700000000000000" pitchFamily="2" charset="-78"/>
              </a:rPr>
              <a:t>%</a:t>
            </a:r>
            <a:endParaRPr lang="ko-KR" altLang="en-US" sz="2400" b="1" dirty="0">
              <a:solidFill>
                <a:schemeClr val="accent2"/>
              </a:solidFill>
              <a:cs typeface="B Nazanin" panose="00000700000000000000" pitchFamily="2" charset="-78"/>
            </a:endParaRPr>
          </a:p>
        </p:txBody>
      </p:sp>
      <p:sp>
        <p:nvSpPr>
          <p:cNvPr id="118" name="TextBox 117">
            <a:extLst>
              <a:ext uri="{FF2B5EF4-FFF2-40B4-BE49-F238E27FC236}">
                <a16:creationId xmlns:a16="http://schemas.microsoft.com/office/drawing/2014/main" id="{8D0BFCEC-E2F4-4CB1-9C7E-BAE9CDF31667}"/>
              </a:ext>
            </a:extLst>
          </p:cNvPr>
          <p:cNvSpPr txBox="1"/>
          <p:nvPr/>
        </p:nvSpPr>
        <p:spPr>
          <a:xfrm>
            <a:off x="2083462" y="1785854"/>
            <a:ext cx="5304353" cy="830997"/>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65000"/>
                  <a:lumOff val="35000"/>
                </a:schemeClr>
              </a:solidFill>
              <a:cs typeface="B Nazanin" panose="00000700000000000000" pitchFamily="2" charset="-78"/>
            </a:endParaRPr>
          </a:p>
        </p:txBody>
      </p:sp>
      <p:sp>
        <p:nvSpPr>
          <p:cNvPr id="119" name="TextBox 118">
            <a:extLst>
              <a:ext uri="{FF2B5EF4-FFF2-40B4-BE49-F238E27FC236}">
                <a16:creationId xmlns:a16="http://schemas.microsoft.com/office/drawing/2014/main" id="{27F8BBF0-A315-4B0F-8621-FE7E4516BBFF}"/>
              </a:ext>
            </a:extLst>
          </p:cNvPr>
          <p:cNvSpPr txBox="1"/>
          <p:nvPr/>
        </p:nvSpPr>
        <p:spPr>
          <a:xfrm>
            <a:off x="788648" y="2729509"/>
            <a:ext cx="4974648" cy="1015663"/>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a:t>
            </a:r>
            <a:endParaRPr lang="ko-KR" altLang="en-US" sz="1200" dirty="0">
              <a:solidFill>
                <a:schemeClr val="tx1">
                  <a:lumMod val="65000"/>
                  <a:lumOff val="35000"/>
                </a:schemeClr>
              </a:solidFill>
              <a:cs typeface="B Nazanin" panose="00000700000000000000" pitchFamily="2" charset="-78"/>
            </a:endParaRPr>
          </a:p>
        </p:txBody>
      </p:sp>
      <p:sp>
        <p:nvSpPr>
          <p:cNvPr id="120" name="TextBox 119">
            <a:extLst>
              <a:ext uri="{FF2B5EF4-FFF2-40B4-BE49-F238E27FC236}">
                <a16:creationId xmlns:a16="http://schemas.microsoft.com/office/drawing/2014/main" id="{D080BDAD-54B3-41BC-BADE-4B77A8149348}"/>
              </a:ext>
            </a:extLst>
          </p:cNvPr>
          <p:cNvSpPr txBox="1"/>
          <p:nvPr/>
        </p:nvSpPr>
        <p:spPr>
          <a:xfrm>
            <a:off x="788649" y="1473339"/>
            <a:ext cx="2514086" cy="307777"/>
          </a:xfrm>
          <a:prstGeom prst="rect">
            <a:avLst/>
          </a:prstGeom>
          <a:noFill/>
        </p:spPr>
        <p:txBody>
          <a:bodyPr wrap="square" rtlCol="0">
            <a:spAutoFit/>
          </a:bodyPr>
          <a:lstStyle/>
          <a:p>
            <a:pPr algn="r" rtl="1"/>
            <a:r>
              <a:rPr lang="fa-IR" altLang="ko-KR" sz="1400" b="1" dirty="0">
                <a:solidFill>
                  <a:schemeClr val="tx1">
                    <a:lumMod val="65000"/>
                    <a:lumOff val="35000"/>
                  </a:schemeClr>
                </a:solidFill>
                <a:cs typeface="B Nazanin" panose="00000700000000000000" pitchFamily="2" charset="-78"/>
              </a:rPr>
              <a:t>عنوان محتوا را اضافه کنید</a:t>
            </a:r>
            <a:endParaRPr lang="ko-KR" altLang="en-US" sz="1400" b="1" dirty="0">
              <a:solidFill>
                <a:schemeClr val="tx1">
                  <a:lumMod val="65000"/>
                  <a:lumOff val="35000"/>
                </a:schemeClr>
              </a:solidFill>
              <a:cs typeface="B Nazanin" panose="00000700000000000000" pitchFamily="2" charset="-78"/>
            </a:endParaRPr>
          </a:p>
        </p:txBody>
      </p:sp>
      <p:sp>
        <p:nvSpPr>
          <p:cNvPr id="121" name="TextBox 120">
            <a:extLst>
              <a:ext uri="{FF2B5EF4-FFF2-40B4-BE49-F238E27FC236}">
                <a16:creationId xmlns:a16="http://schemas.microsoft.com/office/drawing/2014/main" id="{E4A8FE12-F645-4E66-A919-5DF6043F5D56}"/>
              </a:ext>
            </a:extLst>
          </p:cNvPr>
          <p:cNvSpPr txBox="1"/>
          <p:nvPr/>
        </p:nvSpPr>
        <p:spPr>
          <a:xfrm>
            <a:off x="3888348" y="4180634"/>
            <a:ext cx="1560651" cy="307777"/>
          </a:xfrm>
          <a:prstGeom prst="rect">
            <a:avLst/>
          </a:prstGeom>
          <a:noFill/>
        </p:spPr>
        <p:txBody>
          <a:bodyPr wrap="square" rtlCol="0">
            <a:spAutoFit/>
          </a:bodyPr>
          <a:lstStyle/>
          <a:p>
            <a:pPr algn="ctr" rtl="1"/>
            <a:r>
              <a:rPr lang="fa-IR" altLang="ko-KR" sz="1400" b="1" dirty="0">
                <a:solidFill>
                  <a:schemeClr val="tx1">
                    <a:lumMod val="65000"/>
                    <a:lumOff val="35000"/>
                  </a:schemeClr>
                </a:solidFill>
                <a:cs typeface="B Nazanin" panose="00000700000000000000" pitchFamily="2" charset="-78"/>
              </a:rPr>
              <a:t>عنوان مطالب</a:t>
            </a:r>
            <a:endParaRPr lang="ko-KR" altLang="en-US" sz="1400" b="1" dirty="0">
              <a:solidFill>
                <a:schemeClr val="tx1">
                  <a:lumMod val="65000"/>
                  <a:lumOff val="35000"/>
                </a:schemeClr>
              </a:solidFill>
              <a:cs typeface="B Nazanin" panose="00000700000000000000" pitchFamily="2" charset="-78"/>
            </a:endParaRPr>
          </a:p>
        </p:txBody>
      </p:sp>
      <p:sp>
        <p:nvSpPr>
          <p:cNvPr id="122" name="TextBox 121">
            <a:extLst>
              <a:ext uri="{FF2B5EF4-FFF2-40B4-BE49-F238E27FC236}">
                <a16:creationId xmlns:a16="http://schemas.microsoft.com/office/drawing/2014/main" id="{3744B0C7-725F-465E-8011-C924B33470BF}"/>
              </a:ext>
            </a:extLst>
          </p:cNvPr>
          <p:cNvSpPr txBox="1"/>
          <p:nvPr/>
        </p:nvSpPr>
        <p:spPr>
          <a:xfrm>
            <a:off x="947934" y="4175187"/>
            <a:ext cx="1560651" cy="307777"/>
          </a:xfrm>
          <a:prstGeom prst="rect">
            <a:avLst/>
          </a:prstGeom>
          <a:noFill/>
        </p:spPr>
        <p:txBody>
          <a:bodyPr wrap="square" rtlCol="0">
            <a:spAutoFit/>
          </a:bodyPr>
          <a:lstStyle/>
          <a:p>
            <a:pPr algn="ctr" rtl="1"/>
            <a:r>
              <a:rPr lang="fa-IR" altLang="ko-KR" sz="1400" b="1" dirty="0">
                <a:solidFill>
                  <a:schemeClr val="tx1">
                    <a:lumMod val="65000"/>
                    <a:lumOff val="35000"/>
                  </a:schemeClr>
                </a:solidFill>
                <a:cs typeface="B Nazanin" panose="00000700000000000000" pitchFamily="2" charset="-78"/>
              </a:rPr>
              <a:t>عنوان مطالب</a:t>
            </a:r>
            <a:endParaRPr lang="ko-KR" altLang="en-US" sz="1400" b="1" dirty="0">
              <a:solidFill>
                <a:schemeClr val="tx1">
                  <a:lumMod val="65000"/>
                  <a:lumOff val="35000"/>
                </a:schemeClr>
              </a:solidFill>
              <a:cs typeface="B Nazanin" panose="00000700000000000000" pitchFamily="2" charset="-78"/>
            </a:endParaRPr>
          </a:p>
        </p:txBody>
      </p:sp>
    </p:spTree>
    <p:extLst>
      <p:ext uri="{BB962C8B-B14F-4D97-AF65-F5344CB8AC3E}">
        <p14:creationId xmlns:p14="http://schemas.microsoft.com/office/powerpoint/2010/main" val="418460092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596ED788-A7C3-42D6-90B4-D768F247C7C9}"/>
              </a:ext>
            </a:extLst>
          </p:cNvPr>
          <p:cNvSpPr txBox="1"/>
          <p:nvPr/>
        </p:nvSpPr>
        <p:spPr>
          <a:xfrm>
            <a:off x="8085089" y="498130"/>
            <a:ext cx="3566808" cy="769441"/>
          </a:xfrm>
          <a:prstGeom prst="rect">
            <a:avLst/>
          </a:prstGeom>
          <a:noFill/>
        </p:spPr>
        <p:txBody>
          <a:bodyPr wrap="square" rtlCol="0" anchor="ctr">
            <a:spAutoFit/>
          </a:bodyPr>
          <a:lstStyle/>
          <a:p>
            <a:pPr algn="dist" rtl="1"/>
            <a:r>
              <a:rPr lang="fa-IR" altLang="ko-KR" sz="4400" b="1" dirty="0">
                <a:solidFill>
                  <a:schemeClr val="accent4"/>
                </a:solidFill>
                <a:cs typeface="B Nazanin" panose="00000700000000000000" pitchFamily="2" charset="-78"/>
              </a:rPr>
              <a:t>عالی</a:t>
            </a:r>
            <a:endParaRPr lang="en-US" altLang="ko-KR" sz="4400" b="1" dirty="0">
              <a:solidFill>
                <a:schemeClr val="accent4"/>
              </a:solidFill>
              <a:cs typeface="B Nazanin" panose="00000700000000000000" pitchFamily="2" charset="-78"/>
            </a:endParaRPr>
          </a:p>
        </p:txBody>
      </p:sp>
      <p:sp>
        <p:nvSpPr>
          <p:cNvPr id="5" name="TextBox 4">
            <a:extLst>
              <a:ext uri="{FF2B5EF4-FFF2-40B4-BE49-F238E27FC236}">
                <a16:creationId xmlns:a16="http://schemas.microsoft.com/office/drawing/2014/main" id="{D89E82A2-B4E1-4ECE-9313-DB450A329D0C}"/>
              </a:ext>
            </a:extLst>
          </p:cNvPr>
          <p:cNvSpPr txBox="1"/>
          <p:nvPr/>
        </p:nvSpPr>
        <p:spPr>
          <a:xfrm>
            <a:off x="8085089" y="1145292"/>
            <a:ext cx="3566808" cy="584775"/>
          </a:xfrm>
          <a:prstGeom prst="rect">
            <a:avLst/>
          </a:prstGeom>
          <a:noFill/>
        </p:spPr>
        <p:txBody>
          <a:bodyPr wrap="square" rtlCol="0" anchor="ctr">
            <a:spAutoFit/>
          </a:bodyPr>
          <a:lstStyle/>
          <a:p>
            <a:pPr algn="dist" rtl="1"/>
            <a:r>
              <a:rPr lang="fa-IR" altLang="ko-KR" sz="3200" b="1" dirty="0">
                <a:solidFill>
                  <a:schemeClr val="bg1"/>
                </a:solidFill>
                <a:cs typeface="B Nazanin" panose="00000700000000000000" pitchFamily="2" charset="-78"/>
              </a:rPr>
              <a:t>ارائه</a:t>
            </a:r>
            <a:endParaRPr lang="ko-KR" altLang="en-US" sz="3200" b="1" dirty="0">
              <a:solidFill>
                <a:schemeClr val="bg1"/>
              </a:solidFill>
              <a:cs typeface="B Nazanin" panose="00000700000000000000" pitchFamily="2" charset="-78"/>
            </a:endParaRPr>
          </a:p>
        </p:txBody>
      </p:sp>
      <p:sp>
        <p:nvSpPr>
          <p:cNvPr id="6" name="TextBox 5">
            <a:extLst>
              <a:ext uri="{FF2B5EF4-FFF2-40B4-BE49-F238E27FC236}">
                <a16:creationId xmlns:a16="http://schemas.microsoft.com/office/drawing/2014/main" id="{DB2649DA-151A-4DCF-8F3B-FE876D87B41F}"/>
              </a:ext>
            </a:extLst>
          </p:cNvPr>
          <p:cNvSpPr txBox="1"/>
          <p:nvPr/>
        </p:nvSpPr>
        <p:spPr>
          <a:xfrm>
            <a:off x="6517623" y="3290501"/>
            <a:ext cx="3566808" cy="923330"/>
          </a:xfrm>
          <a:prstGeom prst="rect">
            <a:avLst/>
          </a:prstGeom>
          <a:noFill/>
        </p:spPr>
        <p:txBody>
          <a:bodyPr wrap="square" rtlCol="0" anchor="ctr">
            <a:spAutoFit/>
          </a:bodyPr>
          <a:lstStyle/>
          <a:p>
            <a:pPr algn="r" rtl="1">
              <a:lnSpc>
                <a:spcPct val="200000"/>
              </a:lnSpc>
            </a:pPr>
            <a:r>
              <a:rPr lang="fa-IR" altLang="ko-KR" sz="1800" dirty="0">
                <a:solidFill>
                  <a:schemeClr val="bg1"/>
                </a:solidFill>
                <a:cs typeface="B Nazanin" panose="00000700000000000000" pitchFamily="2" charset="-78"/>
              </a:rPr>
              <a:t>طرح بندی </a:t>
            </a:r>
            <a:r>
              <a:rPr lang="en-GB" altLang="ko-KR" sz="1800" dirty="0">
                <a:solidFill>
                  <a:schemeClr val="accent3">
                    <a:lumMod val="75000"/>
                  </a:schemeClr>
                </a:solidFill>
                <a:cs typeface="B Nazanin" panose="00000700000000000000" pitchFamily="2" charset="-78"/>
              </a:rPr>
              <a:t>ALLPPT</a:t>
            </a:r>
            <a:endParaRPr lang="fa-IR" altLang="ko-KR" sz="1800" dirty="0">
              <a:solidFill>
                <a:schemeClr val="accent3">
                  <a:lumMod val="75000"/>
                </a:schemeClr>
              </a:solidFill>
              <a:cs typeface="B Nazanin" panose="00000700000000000000" pitchFamily="2" charset="-78"/>
            </a:endParaRPr>
          </a:p>
          <a:p>
            <a:pPr algn="r" rtl="1"/>
            <a:r>
              <a:rPr lang="fa-IR" altLang="ko-KR" sz="1800" dirty="0">
                <a:solidFill>
                  <a:schemeClr val="bg1"/>
                </a:solidFill>
                <a:cs typeface="B Nazanin" panose="00000700000000000000" pitchFamily="2" charset="-78"/>
              </a:rPr>
              <a:t>اسلاید متنی را برای ارائه خود تمیز کنید</a:t>
            </a:r>
            <a:endParaRPr lang="ko-KR" altLang="en-US" sz="1800" dirty="0">
              <a:solidFill>
                <a:schemeClr val="bg1"/>
              </a:solidFill>
              <a:cs typeface="B Nazanin" panose="00000700000000000000" pitchFamily="2" charset="-78"/>
            </a:endParaRPr>
          </a:p>
        </p:txBody>
      </p:sp>
      <p:grpSp>
        <p:nvGrpSpPr>
          <p:cNvPr id="7" name="Group 18">
            <a:extLst>
              <a:ext uri="{FF2B5EF4-FFF2-40B4-BE49-F238E27FC236}">
                <a16:creationId xmlns:a16="http://schemas.microsoft.com/office/drawing/2014/main" id="{6154A25F-4486-41C4-AC55-0F9655A378B1}"/>
              </a:ext>
            </a:extLst>
          </p:cNvPr>
          <p:cNvGrpSpPr/>
          <p:nvPr/>
        </p:nvGrpSpPr>
        <p:grpSpPr>
          <a:xfrm>
            <a:off x="6895704" y="4799501"/>
            <a:ext cx="5008914" cy="1560369"/>
            <a:chOff x="4822352" y="1916832"/>
            <a:chExt cx="3422056" cy="1560369"/>
          </a:xfrm>
        </p:grpSpPr>
        <p:sp>
          <p:nvSpPr>
            <p:cNvPr id="8" name="Text Placeholder 10">
              <a:extLst>
                <a:ext uri="{FF2B5EF4-FFF2-40B4-BE49-F238E27FC236}">
                  <a16:creationId xmlns:a16="http://schemas.microsoft.com/office/drawing/2014/main" id="{C5921909-4A36-4097-A2FB-4D0BF2B5D7C4}"/>
                </a:ext>
              </a:extLst>
            </p:cNvPr>
            <p:cNvSpPr txBox="1">
              <a:spLocks/>
            </p:cNvSpPr>
            <p:nvPr/>
          </p:nvSpPr>
          <p:spPr>
            <a:xfrm>
              <a:off x="4822352" y="1916832"/>
              <a:ext cx="3422056" cy="360040"/>
            </a:xfrm>
            <a:prstGeom prst="rect">
              <a:avLst/>
            </a:prstGeom>
            <a:noFill/>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r" rtl="1">
                <a:lnSpc>
                  <a:spcPct val="110000"/>
                </a:lnSpc>
                <a:buNone/>
              </a:pPr>
              <a:r>
                <a:rPr lang="fa-IR" altLang="ko-KR" sz="2000" b="1" dirty="0">
                  <a:solidFill>
                    <a:schemeClr val="bg1"/>
                  </a:solidFill>
                  <a:cs typeface="B Nazanin" panose="00000700000000000000" pitchFamily="2" charset="-78"/>
                </a:rPr>
                <a:t>نمونه کارها طراحی شده است</a:t>
              </a:r>
              <a:endParaRPr lang="en-US" altLang="ko-KR" sz="2000" b="1" dirty="0">
                <a:solidFill>
                  <a:schemeClr val="bg1"/>
                </a:solidFill>
                <a:cs typeface="B Nazanin" panose="00000700000000000000" pitchFamily="2" charset="-78"/>
              </a:endParaRPr>
            </a:p>
          </p:txBody>
        </p:sp>
        <p:sp>
          <p:nvSpPr>
            <p:cNvPr id="9" name="TextBox 8">
              <a:extLst>
                <a:ext uri="{FF2B5EF4-FFF2-40B4-BE49-F238E27FC236}">
                  <a16:creationId xmlns:a16="http://schemas.microsoft.com/office/drawing/2014/main" id="{547BCB90-1B02-471E-8983-0A249908167F}"/>
                </a:ext>
              </a:extLst>
            </p:cNvPr>
            <p:cNvSpPr txBox="1"/>
            <p:nvPr/>
          </p:nvSpPr>
          <p:spPr>
            <a:xfrm>
              <a:off x="4822352" y="2276872"/>
              <a:ext cx="3422056" cy="1200329"/>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ارائه پاورپوینت مدرنی را دریافت کنید که به زیبایی طراحی شده است.</a:t>
              </a:r>
            </a:p>
            <a:p>
              <a:pPr algn="r" rtl="1"/>
              <a:endParaRPr lang="fa-IR" altLang="ko-KR" sz="1200" dirty="0">
                <a:solidFill>
                  <a:schemeClr val="bg1"/>
                </a:solidFill>
                <a:cs typeface="B Nazanin" panose="00000700000000000000" pitchFamily="2" charset="-78"/>
              </a:endParaRPr>
            </a:p>
            <a:p>
              <a:pPr algn="r" rtl="1"/>
              <a:endParaRPr lang="en-US" altLang="ko-KR" sz="1200" dirty="0">
                <a:solidFill>
                  <a:schemeClr val="bg1"/>
                </a:solidFill>
                <a:cs typeface="B Nazanin" panose="00000700000000000000" pitchFamily="2" charset="-78"/>
              </a:endParaRPr>
            </a:p>
            <a:p>
              <a:pPr algn="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a:t>
              </a:r>
              <a:endParaRPr lang="ko-KR" altLang="en-US" sz="1200" dirty="0">
                <a:solidFill>
                  <a:schemeClr val="bg1"/>
                </a:solidFill>
                <a:cs typeface="B Nazanin" panose="00000700000000000000" pitchFamily="2" charset="-78"/>
              </a:endParaRPr>
            </a:p>
          </p:txBody>
        </p:sp>
      </p:grpSp>
    </p:spTree>
    <p:extLst>
      <p:ext uri="{BB962C8B-B14F-4D97-AF65-F5344CB8AC3E}">
        <p14:creationId xmlns:p14="http://schemas.microsoft.com/office/powerpoint/2010/main" val="140433950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aphicFrame>
        <p:nvGraphicFramePr>
          <p:cNvPr id="3" name="Chart 2">
            <a:extLst>
              <a:ext uri="{FF2B5EF4-FFF2-40B4-BE49-F238E27FC236}">
                <a16:creationId xmlns:a16="http://schemas.microsoft.com/office/drawing/2014/main" id="{EC64B7A8-5C9C-4F37-B1A6-0F209940EF48}"/>
              </a:ext>
            </a:extLst>
          </p:cNvPr>
          <p:cNvGraphicFramePr/>
          <p:nvPr>
            <p:extLst>
              <p:ext uri="{D42A27DB-BD31-4B8C-83A1-F6EECF244321}">
                <p14:modId xmlns:p14="http://schemas.microsoft.com/office/powerpoint/2010/main" val="3685651047"/>
              </p:ext>
            </p:extLst>
          </p:nvPr>
        </p:nvGraphicFramePr>
        <p:xfrm>
          <a:off x="5966234" y="1963358"/>
          <a:ext cx="5552269" cy="4220159"/>
        </p:xfrm>
        <a:graphic>
          <a:graphicData uri="http://schemas.openxmlformats.org/drawingml/2006/chart">
            <c:chart xmlns:c="http://schemas.openxmlformats.org/drawingml/2006/chart" xmlns:r="http://schemas.openxmlformats.org/officeDocument/2006/relationships" r:id="rId2"/>
          </a:graphicData>
        </a:graphic>
      </p:graphicFrame>
      <p:grpSp>
        <p:nvGrpSpPr>
          <p:cNvPr id="4" name="Group 3">
            <a:extLst>
              <a:ext uri="{FF2B5EF4-FFF2-40B4-BE49-F238E27FC236}">
                <a16:creationId xmlns:a16="http://schemas.microsoft.com/office/drawing/2014/main" id="{1A209F39-4002-4B7C-BFB9-6D5EAAB327F5}"/>
              </a:ext>
            </a:extLst>
          </p:cNvPr>
          <p:cNvGrpSpPr/>
          <p:nvPr/>
        </p:nvGrpSpPr>
        <p:grpSpPr>
          <a:xfrm>
            <a:off x="673497" y="4729402"/>
            <a:ext cx="3418857" cy="636036"/>
            <a:chOff x="673497" y="4729402"/>
            <a:chExt cx="3418857" cy="636036"/>
          </a:xfrm>
        </p:grpSpPr>
        <p:sp>
          <p:nvSpPr>
            <p:cNvPr id="5" name="Round Same Side Corner Rectangle 8">
              <a:extLst>
                <a:ext uri="{FF2B5EF4-FFF2-40B4-BE49-F238E27FC236}">
                  <a16:creationId xmlns:a16="http://schemas.microsoft.com/office/drawing/2014/main" id="{290C87FD-0C8C-4BF3-A6BE-23322A29390C}"/>
                </a:ext>
              </a:extLst>
            </p:cNvPr>
            <p:cNvSpPr/>
            <p:nvPr/>
          </p:nvSpPr>
          <p:spPr>
            <a:xfrm>
              <a:off x="673497" y="4729402"/>
              <a:ext cx="241495" cy="636036"/>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6" name="Round Same Side Corner Rectangle 8">
              <a:extLst>
                <a:ext uri="{FF2B5EF4-FFF2-40B4-BE49-F238E27FC236}">
                  <a16:creationId xmlns:a16="http://schemas.microsoft.com/office/drawing/2014/main" id="{BB74D2A2-8863-4811-B865-7BDAE6FCD822}"/>
                </a:ext>
              </a:extLst>
            </p:cNvPr>
            <p:cNvSpPr/>
            <p:nvPr/>
          </p:nvSpPr>
          <p:spPr>
            <a:xfrm>
              <a:off x="1026537" y="4729402"/>
              <a:ext cx="241495" cy="636036"/>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7" name="Round Same Side Corner Rectangle 8">
              <a:extLst>
                <a:ext uri="{FF2B5EF4-FFF2-40B4-BE49-F238E27FC236}">
                  <a16:creationId xmlns:a16="http://schemas.microsoft.com/office/drawing/2014/main" id="{76E27A82-0A7D-4423-982B-6EBAAFCE30CD}"/>
                </a:ext>
              </a:extLst>
            </p:cNvPr>
            <p:cNvSpPr/>
            <p:nvPr/>
          </p:nvSpPr>
          <p:spPr>
            <a:xfrm>
              <a:off x="1379577" y="4729402"/>
              <a:ext cx="241495" cy="636036"/>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8" name="Round Same Side Corner Rectangle 8">
              <a:extLst>
                <a:ext uri="{FF2B5EF4-FFF2-40B4-BE49-F238E27FC236}">
                  <a16:creationId xmlns:a16="http://schemas.microsoft.com/office/drawing/2014/main" id="{3B39E4B7-528B-47A5-9BA8-CF9C7675F3DF}"/>
                </a:ext>
              </a:extLst>
            </p:cNvPr>
            <p:cNvSpPr/>
            <p:nvPr/>
          </p:nvSpPr>
          <p:spPr>
            <a:xfrm>
              <a:off x="1732617" y="4729402"/>
              <a:ext cx="241495" cy="636036"/>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9" name="Round Same Side Corner Rectangle 8">
              <a:extLst>
                <a:ext uri="{FF2B5EF4-FFF2-40B4-BE49-F238E27FC236}">
                  <a16:creationId xmlns:a16="http://schemas.microsoft.com/office/drawing/2014/main" id="{EB1673EE-87E2-47BE-9472-3007DF5FB591}"/>
                </a:ext>
              </a:extLst>
            </p:cNvPr>
            <p:cNvSpPr/>
            <p:nvPr/>
          </p:nvSpPr>
          <p:spPr>
            <a:xfrm>
              <a:off x="2085657" y="4729402"/>
              <a:ext cx="241495" cy="636036"/>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10" name="Round Same Side Corner Rectangle 8">
              <a:extLst>
                <a:ext uri="{FF2B5EF4-FFF2-40B4-BE49-F238E27FC236}">
                  <a16:creationId xmlns:a16="http://schemas.microsoft.com/office/drawing/2014/main" id="{BC656C9C-4F57-49CE-AC77-C0BFFFE9E3A8}"/>
                </a:ext>
              </a:extLst>
            </p:cNvPr>
            <p:cNvSpPr/>
            <p:nvPr/>
          </p:nvSpPr>
          <p:spPr>
            <a:xfrm>
              <a:off x="2438697" y="4729402"/>
              <a:ext cx="241495" cy="636036"/>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11" name="Round Same Side Corner Rectangle 8">
              <a:extLst>
                <a:ext uri="{FF2B5EF4-FFF2-40B4-BE49-F238E27FC236}">
                  <a16:creationId xmlns:a16="http://schemas.microsoft.com/office/drawing/2014/main" id="{91064036-2247-4301-A0E1-A59C82BD13EE}"/>
                </a:ext>
              </a:extLst>
            </p:cNvPr>
            <p:cNvSpPr/>
            <p:nvPr/>
          </p:nvSpPr>
          <p:spPr>
            <a:xfrm>
              <a:off x="2791737" y="4729402"/>
              <a:ext cx="241495" cy="636036"/>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12" name="Round Same Side Corner Rectangle 8">
              <a:extLst>
                <a:ext uri="{FF2B5EF4-FFF2-40B4-BE49-F238E27FC236}">
                  <a16:creationId xmlns:a16="http://schemas.microsoft.com/office/drawing/2014/main" id="{6C442F75-4BC5-40FC-A6D2-93CAA268D5E4}"/>
                </a:ext>
              </a:extLst>
            </p:cNvPr>
            <p:cNvSpPr/>
            <p:nvPr/>
          </p:nvSpPr>
          <p:spPr>
            <a:xfrm>
              <a:off x="3144777" y="4729402"/>
              <a:ext cx="241495" cy="636036"/>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13" name="Round Same Side Corner Rectangle 8">
              <a:extLst>
                <a:ext uri="{FF2B5EF4-FFF2-40B4-BE49-F238E27FC236}">
                  <a16:creationId xmlns:a16="http://schemas.microsoft.com/office/drawing/2014/main" id="{662B4C68-6352-49A7-A926-9CDC841BA314}"/>
                </a:ext>
              </a:extLst>
            </p:cNvPr>
            <p:cNvSpPr/>
            <p:nvPr/>
          </p:nvSpPr>
          <p:spPr>
            <a:xfrm>
              <a:off x="3497817" y="4729402"/>
              <a:ext cx="241495" cy="636036"/>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14" name="Round Same Side Corner Rectangle 8">
              <a:extLst>
                <a:ext uri="{FF2B5EF4-FFF2-40B4-BE49-F238E27FC236}">
                  <a16:creationId xmlns:a16="http://schemas.microsoft.com/office/drawing/2014/main" id="{C8FC7070-54FF-45BC-8495-7E25B85D7851}"/>
                </a:ext>
              </a:extLst>
            </p:cNvPr>
            <p:cNvSpPr/>
            <p:nvPr/>
          </p:nvSpPr>
          <p:spPr>
            <a:xfrm>
              <a:off x="3850859" y="4729402"/>
              <a:ext cx="241495" cy="636036"/>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grpSp>
      <p:grpSp>
        <p:nvGrpSpPr>
          <p:cNvPr id="15" name="Group 14">
            <a:extLst>
              <a:ext uri="{FF2B5EF4-FFF2-40B4-BE49-F238E27FC236}">
                <a16:creationId xmlns:a16="http://schemas.microsoft.com/office/drawing/2014/main" id="{9A9DA279-DAD8-431C-8DF2-AC3D7E56483E}"/>
              </a:ext>
            </a:extLst>
          </p:cNvPr>
          <p:cNvGrpSpPr/>
          <p:nvPr/>
        </p:nvGrpSpPr>
        <p:grpSpPr>
          <a:xfrm>
            <a:off x="673497" y="3911322"/>
            <a:ext cx="3418857" cy="636036"/>
            <a:chOff x="673497" y="3911322"/>
            <a:chExt cx="3418857" cy="636036"/>
          </a:xfrm>
        </p:grpSpPr>
        <p:sp>
          <p:nvSpPr>
            <p:cNvPr id="16" name="Round Same Side Corner Rectangle 8">
              <a:extLst>
                <a:ext uri="{FF2B5EF4-FFF2-40B4-BE49-F238E27FC236}">
                  <a16:creationId xmlns:a16="http://schemas.microsoft.com/office/drawing/2014/main" id="{28718F98-0147-47B0-B9AF-96E3E7B61464}"/>
                </a:ext>
              </a:extLst>
            </p:cNvPr>
            <p:cNvSpPr/>
            <p:nvPr/>
          </p:nvSpPr>
          <p:spPr>
            <a:xfrm>
              <a:off x="673497" y="3911322"/>
              <a:ext cx="241495" cy="636036"/>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17" name="Round Same Side Corner Rectangle 8">
              <a:extLst>
                <a:ext uri="{FF2B5EF4-FFF2-40B4-BE49-F238E27FC236}">
                  <a16:creationId xmlns:a16="http://schemas.microsoft.com/office/drawing/2014/main" id="{AA3B77B6-03A4-4C54-A7BE-01FD6D4810E3}"/>
                </a:ext>
              </a:extLst>
            </p:cNvPr>
            <p:cNvSpPr/>
            <p:nvPr/>
          </p:nvSpPr>
          <p:spPr>
            <a:xfrm>
              <a:off x="1026537" y="3911322"/>
              <a:ext cx="241495" cy="636036"/>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18" name="Round Same Side Corner Rectangle 8">
              <a:extLst>
                <a:ext uri="{FF2B5EF4-FFF2-40B4-BE49-F238E27FC236}">
                  <a16:creationId xmlns:a16="http://schemas.microsoft.com/office/drawing/2014/main" id="{72504B36-093B-4281-99BB-95419394FFE8}"/>
                </a:ext>
              </a:extLst>
            </p:cNvPr>
            <p:cNvSpPr/>
            <p:nvPr/>
          </p:nvSpPr>
          <p:spPr>
            <a:xfrm>
              <a:off x="1379577" y="3911322"/>
              <a:ext cx="241495" cy="636036"/>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19" name="Round Same Side Corner Rectangle 8">
              <a:extLst>
                <a:ext uri="{FF2B5EF4-FFF2-40B4-BE49-F238E27FC236}">
                  <a16:creationId xmlns:a16="http://schemas.microsoft.com/office/drawing/2014/main" id="{FD94461E-C280-485B-9E35-F2D938F34429}"/>
                </a:ext>
              </a:extLst>
            </p:cNvPr>
            <p:cNvSpPr/>
            <p:nvPr/>
          </p:nvSpPr>
          <p:spPr>
            <a:xfrm>
              <a:off x="1732617" y="3911322"/>
              <a:ext cx="241495" cy="636036"/>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0" name="Round Same Side Corner Rectangle 8">
              <a:extLst>
                <a:ext uri="{FF2B5EF4-FFF2-40B4-BE49-F238E27FC236}">
                  <a16:creationId xmlns:a16="http://schemas.microsoft.com/office/drawing/2014/main" id="{7F1AC051-0306-4406-BF6A-82FC9AE1CFF1}"/>
                </a:ext>
              </a:extLst>
            </p:cNvPr>
            <p:cNvSpPr/>
            <p:nvPr/>
          </p:nvSpPr>
          <p:spPr>
            <a:xfrm>
              <a:off x="2085657" y="3911322"/>
              <a:ext cx="241495" cy="636036"/>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1" name="Round Same Side Corner Rectangle 8">
              <a:extLst>
                <a:ext uri="{FF2B5EF4-FFF2-40B4-BE49-F238E27FC236}">
                  <a16:creationId xmlns:a16="http://schemas.microsoft.com/office/drawing/2014/main" id="{4A49A87C-072B-4643-B6C8-B3362A766F03}"/>
                </a:ext>
              </a:extLst>
            </p:cNvPr>
            <p:cNvSpPr/>
            <p:nvPr/>
          </p:nvSpPr>
          <p:spPr>
            <a:xfrm>
              <a:off x="2438697" y="3911322"/>
              <a:ext cx="241495" cy="636036"/>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2" name="Round Same Side Corner Rectangle 8">
              <a:extLst>
                <a:ext uri="{FF2B5EF4-FFF2-40B4-BE49-F238E27FC236}">
                  <a16:creationId xmlns:a16="http://schemas.microsoft.com/office/drawing/2014/main" id="{B508968E-AE7F-427A-AFC9-CDEC93DA1A1B}"/>
                </a:ext>
              </a:extLst>
            </p:cNvPr>
            <p:cNvSpPr/>
            <p:nvPr/>
          </p:nvSpPr>
          <p:spPr>
            <a:xfrm>
              <a:off x="2791737" y="3911322"/>
              <a:ext cx="241495" cy="636036"/>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3" name="Round Same Side Corner Rectangle 8">
              <a:extLst>
                <a:ext uri="{FF2B5EF4-FFF2-40B4-BE49-F238E27FC236}">
                  <a16:creationId xmlns:a16="http://schemas.microsoft.com/office/drawing/2014/main" id="{069B2158-A57A-492D-A5BB-7268F3CA20A1}"/>
                </a:ext>
              </a:extLst>
            </p:cNvPr>
            <p:cNvSpPr/>
            <p:nvPr/>
          </p:nvSpPr>
          <p:spPr>
            <a:xfrm>
              <a:off x="3144777" y="3911322"/>
              <a:ext cx="241495" cy="636036"/>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4" name="Round Same Side Corner Rectangle 8">
              <a:extLst>
                <a:ext uri="{FF2B5EF4-FFF2-40B4-BE49-F238E27FC236}">
                  <a16:creationId xmlns:a16="http://schemas.microsoft.com/office/drawing/2014/main" id="{2AC9F50F-1CEF-485F-BB0A-18B216F06C32}"/>
                </a:ext>
              </a:extLst>
            </p:cNvPr>
            <p:cNvSpPr/>
            <p:nvPr/>
          </p:nvSpPr>
          <p:spPr>
            <a:xfrm>
              <a:off x="3497817" y="3911322"/>
              <a:ext cx="241495" cy="636036"/>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5" name="Round Same Side Corner Rectangle 8">
              <a:extLst>
                <a:ext uri="{FF2B5EF4-FFF2-40B4-BE49-F238E27FC236}">
                  <a16:creationId xmlns:a16="http://schemas.microsoft.com/office/drawing/2014/main" id="{EB0A8153-EB13-4453-B193-A59DD5469C36}"/>
                </a:ext>
              </a:extLst>
            </p:cNvPr>
            <p:cNvSpPr/>
            <p:nvPr/>
          </p:nvSpPr>
          <p:spPr>
            <a:xfrm>
              <a:off x="3850859" y="3911322"/>
              <a:ext cx="241495" cy="636036"/>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grpSp>
      <p:grpSp>
        <p:nvGrpSpPr>
          <p:cNvPr id="26" name="Group 25">
            <a:extLst>
              <a:ext uri="{FF2B5EF4-FFF2-40B4-BE49-F238E27FC236}">
                <a16:creationId xmlns:a16="http://schemas.microsoft.com/office/drawing/2014/main" id="{0456F446-22B7-408B-A0C0-670CF0294398}"/>
              </a:ext>
            </a:extLst>
          </p:cNvPr>
          <p:cNvGrpSpPr/>
          <p:nvPr/>
        </p:nvGrpSpPr>
        <p:grpSpPr>
          <a:xfrm>
            <a:off x="673497" y="5547481"/>
            <a:ext cx="3418857" cy="636036"/>
            <a:chOff x="673497" y="5547481"/>
            <a:chExt cx="3418857" cy="636036"/>
          </a:xfrm>
        </p:grpSpPr>
        <p:sp>
          <p:nvSpPr>
            <p:cNvPr id="27" name="Round Same Side Corner Rectangle 8">
              <a:extLst>
                <a:ext uri="{FF2B5EF4-FFF2-40B4-BE49-F238E27FC236}">
                  <a16:creationId xmlns:a16="http://schemas.microsoft.com/office/drawing/2014/main" id="{3A8F3B50-CB71-49B8-9A30-7767B378AD2C}"/>
                </a:ext>
              </a:extLst>
            </p:cNvPr>
            <p:cNvSpPr/>
            <p:nvPr/>
          </p:nvSpPr>
          <p:spPr>
            <a:xfrm>
              <a:off x="673497" y="5547481"/>
              <a:ext cx="241495" cy="636036"/>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8" name="Round Same Side Corner Rectangle 8">
              <a:extLst>
                <a:ext uri="{FF2B5EF4-FFF2-40B4-BE49-F238E27FC236}">
                  <a16:creationId xmlns:a16="http://schemas.microsoft.com/office/drawing/2014/main" id="{8EDCAAEE-0FE7-414E-8F61-B8453D7730BD}"/>
                </a:ext>
              </a:extLst>
            </p:cNvPr>
            <p:cNvSpPr/>
            <p:nvPr/>
          </p:nvSpPr>
          <p:spPr>
            <a:xfrm>
              <a:off x="1026537" y="5547481"/>
              <a:ext cx="241495" cy="636036"/>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9" name="Round Same Side Corner Rectangle 8">
              <a:extLst>
                <a:ext uri="{FF2B5EF4-FFF2-40B4-BE49-F238E27FC236}">
                  <a16:creationId xmlns:a16="http://schemas.microsoft.com/office/drawing/2014/main" id="{E0D0073B-E6D6-4192-86D9-B4A54746F3B6}"/>
                </a:ext>
              </a:extLst>
            </p:cNvPr>
            <p:cNvSpPr/>
            <p:nvPr/>
          </p:nvSpPr>
          <p:spPr>
            <a:xfrm>
              <a:off x="1379577" y="5547481"/>
              <a:ext cx="241495" cy="636036"/>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0" name="Round Same Side Corner Rectangle 8">
              <a:extLst>
                <a:ext uri="{FF2B5EF4-FFF2-40B4-BE49-F238E27FC236}">
                  <a16:creationId xmlns:a16="http://schemas.microsoft.com/office/drawing/2014/main" id="{B5670CB4-E71D-4F10-B355-EBD353901773}"/>
                </a:ext>
              </a:extLst>
            </p:cNvPr>
            <p:cNvSpPr/>
            <p:nvPr/>
          </p:nvSpPr>
          <p:spPr>
            <a:xfrm>
              <a:off x="1732617" y="5547481"/>
              <a:ext cx="241495" cy="636036"/>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1" name="Round Same Side Corner Rectangle 8">
              <a:extLst>
                <a:ext uri="{FF2B5EF4-FFF2-40B4-BE49-F238E27FC236}">
                  <a16:creationId xmlns:a16="http://schemas.microsoft.com/office/drawing/2014/main" id="{BBBC0D8D-ED5B-4D26-9FE9-0647A1E10C53}"/>
                </a:ext>
              </a:extLst>
            </p:cNvPr>
            <p:cNvSpPr/>
            <p:nvPr/>
          </p:nvSpPr>
          <p:spPr>
            <a:xfrm>
              <a:off x="2085657" y="5547481"/>
              <a:ext cx="241495" cy="636036"/>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2" name="Round Same Side Corner Rectangle 8">
              <a:extLst>
                <a:ext uri="{FF2B5EF4-FFF2-40B4-BE49-F238E27FC236}">
                  <a16:creationId xmlns:a16="http://schemas.microsoft.com/office/drawing/2014/main" id="{0D35C7E9-0301-4091-8403-4476ECDE95C7}"/>
                </a:ext>
              </a:extLst>
            </p:cNvPr>
            <p:cNvSpPr/>
            <p:nvPr/>
          </p:nvSpPr>
          <p:spPr>
            <a:xfrm>
              <a:off x="2438697" y="5547481"/>
              <a:ext cx="241495" cy="636036"/>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3" name="Round Same Side Corner Rectangle 8">
              <a:extLst>
                <a:ext uri="{FF2B5EF4-FFF2-40B4-BE49-F238E27FC236}">
                  <a16:creationId xmlns:a16="http://schemas.microsoft.com/office/drawing/2014/main" id="{8A0BBD04-D307-4DEE-9470-C14C05167C0D}"/>
                </a:ext>
              </a:extLst>
            </p:cNvPr>
            <p:cNvSpPr/>
            <p:nvPr/>
          </p:nvSpPr>
          <p:spPr>
            <a:xfrm>
              <a:off x="2791737" y="5547481"/>
              <a:ext cx="241495" cy="636036"/>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4" name="Round Same Side Corner Rectangle 8">
              <a:extLst>
                <a:ext uri="{FF2B5EF4-FFF2-40B4-BE49-F238E27FC236}">
                  <a16:creationId xmlns:a16="http://schemas.microsoft.com/office/drawing/2014/main" id="{0F11AC56-695B-43C5-BAFF-6B5957A78069}"/>
                </a:ext>
              </a:extLst>
            </p:cNvPr>
            <p:cNvSpPr/>
            <p:nvPr/>
          </p:nvSpPr>
          <p:spPr>
            <a:xfrm>
              <a:off x="3144777" y="5547481"/>
              <a:ext cx="241495" cy="636036"/>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5" name="Round Same Side Corner Rectangle 8">
              <a:extLst>
                <a:ext uri="{FF2B5EF4-FFF2-40B4-BE49-F238E27FC236}">
                  <a16:creationId xmlns:a16="http://schemas.microsoft.com/office/drawing/2014/main" id="{1B187329-675B-4129-AFED-DB8BE68D0B46}"/>
                </a:ext>
              </a:extLst>
            </p:cNvPr>
            <p:cNvSpPr/>
            <p:nvPr/>
          </p:nvSpPr>
          <p:spPr>
            <a:xfrm>
              <a:off x="3497817" y="5547481"/>
              <a:ext cx="241495" cy="636036"/>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6" name="Round Same Side Corner Rectangle 8">
              <a:extLst>
                <a:ext uri="{FF2B5EF4-FFF2-40B4-BE49-F238E27FC236}">
                  <a16:creationId xmlns:a16="http://schemas.microsoft.com/office/drawing/2014/main" id="{7845A8F9-1118-4951-A281-216F82E7BDD2}"/>
                </a:ext>
              </a:extLst>
            </p:cNvPr>
            <p:cNvSpPr/>
            <p:nvPr/>
          </p:nvSpPr>
          <p:spPr>
            <a:xfrm>
              <a:off x="3850859" y="5547481"/>
              <a:ext cx="241495" cy="636036"/>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grpSp>
      <p:sp>
        <p:nvSpPr>
          <p:cNvPr id="37" name="TextBox 36">
            <a:extLst>
              <a:ext uri="{FF2B5EF4-FFF2-40B4-BE49-F238E27FC236}">
                <a16:creationId xmlns:a16="http://schemas.microsoft.com/office/drawing/2014/main" id="{5F4DE4E6-65F8-4778-911F-5A98334D29FB}"/>
              </a:ext>
            </a:extLst>
          </p:cNvPr>
          <p:cNvSpPr txBox="1"/>
          <p:nvPr/>
        </p:nvSpPr>
        <p:spPr>
          <a:xfrm>
            <a:off x="4486057" y="5611584"/>
            <a:ext cx="873097" cy="507831"/>
          </a:xfrm>
          <a:prstGeom prst="rect">
            <a:avLst/>
          </a:prstGeom>
          <a:noFill/>
        </p:spPr>
        <p:txBody>
          <a:bodyPr wrap="square" rtlCol="0">
            <a:spAutoFit/>
          </a:bodyPr>
          <a:lstStyle/>
          <a:p>
            <a:pPr algn="ctr" rtl="1"/>
            <a:r>
              <a:rPr lang="en-US" altLang="ko-KR" sz="2400" b="1" dirty="0">
                <a:solidFill>
                  <a:schemeClr val="accent1"/>
                </a:solidFill>
                <a:cs typeface="B Nazanin" panose="00000700000000000000" pitchFamily="2" charset="-78"/>
              </a:rPr>
              <a:t>60</a:t>
            </a:r>
            <a:r>
              <a:rPr lang="en-US" altLang="ko-KR" sz="2700" b="1" dirty="0">
                <a:solidFill>
                  <a:schemeClr val="accent1"/>
                </a:solidFill>
                <a:cs typeface="B Nazanin" panose="00000700000000000000" pitchFamily="2" charset="-78"/>
              </a:rPr>
              <a:t>%</a:t>
            </a:r>
            <a:endParaRPr lang="ko-KR" altLang="en-US" sz="2700" b="1" dirty="0">
              <a:solidFill>
                <a:schemeClr val="accent1"/>
              </a:solidFill>
              <a:cs typeface="B Nazanin" panose="00000700000000000000" pitchFamily="2" charset="-78"/>
            </a:endParaRPr>
          </a:p>
        </p:txBody>
      </p:sp>
      <p:sp>
        <p:nvSpPr>
          <p:cNvPr id="38" name="TextBox 37">
            <a:extLst>
              <a:ext uri="{FF2B5EF4-FFF2-40B4-BE49-F238E27FC236}">
                <a16:creationId xmlns:a16="http://schemas.microsoft.com/office/drawing/2014/main" id="{CC157850-A135-4CDE-ACFA-AB068289044F}"/>
              </a:ext>
            </a:extLst>
          </p:cNvPr>
          <p:cNvSpPr txBox="1"/>
          <p:nvPr/>
        </p:nvSpPr>
        <p:spPr>
          <a:xfrm>
            <a:off x="4486057" y="4793505"/>
            <a:ext cx="873097" cy="507831"/>
          </a:xfrm>
          <a:prstGeom prst="rect">
            <a:avLst/>
          </a:prstGeom>
          <a:noFill/>
        </p:spPr>
        <p:txBody>
          <a:bodyPr wrap="square" rtlCol="0">
            <a:spAutoFit/>
          </a:bodyPr>
          <a:lstStyle/>
          <a:p>
            <a:pPr algn="ctr" rtl="1"/>
            <a:r>
              <a:rPr lang="en-US" altLang="ko-KR" sz="2400" b="1" dirty="0">
                <a:solidFill>
                  <a:schemeClr val="accent3"/>
                </a:solidFill>
                <a:cs typeface="B Nazanin" panose="00000700000000000000" pitchFamily="2" charset="-78"/>
              </a:rPr>
              <a:t>80</a:t>
            </a:r>
            <a:r>
              <a:rPr lang="en-US" altLang="ko-KR" sz="2700" b="1" dirty="0">
                <a:solidFill>
                  <a:schemeClr val="accent3"/>
                </a:solidFill>
                <a:cs typeface="B Nazanin" panose="00000700000000000000" pitchFamily="2" charset="-78"/>
              </a:rPr>
              <a:t>%</a:t>
            </a:r>
            <a:endParaRPr lang="ko-KR" altLang="en-US" sz="2700" b="1" dirty="0">
              <a:solidFill>
                <a:schemeClr val="accent3"/>
              </a:solidFill>
              <a:cs typeface="B Nazanin" panose="00000700000000000000" pitchFamily="2" charset="-78"/>
            </a:endParaRPr>
          </a:p>
        </p:txBody>
      </p:sp>
      <p:sp>
        <p:nvSpPr>
          <p:cNvPr id="39" name="TextBox 38">
            <a:extLst>
              <a:ext uri="{FF2B5EF4-FFF2-40B4-BE49-F238E27FC236}">
                <a16:creationId xmlns:a16="http://schemas.microsoft.com/office/drawing/2014/main" id="{D888F32D-7879-4FFF-8C59-7327D1553111}"/>
              </a:ext>
            </a:extLst>
          </p:cNvPr>
          <p:cNvSpPr txBox="1"/>
          <p:nvPr/>
        </p:nvSpPr>
        <p:spPr>
          <a:xfrm>
            <a:off x="4486057" y="3975425"/>
            <a:ext cx="873097" cy="507831"/>
          </a:xfrm>
          <a:prstGeom prst="rect">
            <a:avLst/>
          </a:prstGeom>
          <a:noFill/>
        </p:spPr>
        <p:txBody>
          <a:bodyPr wrap="square" rtlCol="0">
            <a:spAutoFit/>
          </a:bodyPr>
          <a:lstStyle/>
          <a:p>
            <a:pPr algn="ctr" rtl="1"/>
            <a:r>
              <a:rPr lang="en-US" altLang="ko-KR" sz="2400" b="1" dirty="0">
                <a:solidFill>
                  <a:schemeClr val="accent2"/>
                </a:solidFill>
                <a:cs typeface="B Nazanin" panose="00000700000000000000" pitchFamily="2" charset="-78"/>
              </a:rPr>
              <a:t>50</a:t>
            </a:r>
            <a:r>
              <a:rPr lang="en-US" altLang="ko-KR" sz="2700" b="1" dirty="0">
                <a:solidFill>
                  <a:schemeClr val="accent2"/>
                </a:solidFill>
                <a:cs typeface="B Nazanin" panose="00000700000000000000" pitchFamily="2" charset="-78"/>
              </a:rPr>
              <a:t>%</a:t>
            </a:r>
            <a:endParaRPr lang="ko-KR" altLang="en-US" sz="2700" b="1" dirty="0">
              <a:solidFill>
                <a:schemeClr val="accent2"/>
              </a:solidFill>
              <a:cs typeface="B Nazanin" panose="00000700000000000000" pitchFamily="2" charset="-78"/>
            </a:endParaRPr>
          </a:p>
        </p:txBody>
      </p:sp>
      <p:grpSp>
        <p:nvGrpSpPr>
          <p:cNvPr id="40" name="Group 39">
            <a:extLst>
              <a:ext uri="{FF2B5EF4-FFF2-40B4-BE49-F238E27FC236}">
                <a16:creationId xmlns:a16="http://schemas.microsoft.com/office/drawing/2014/main" id="{929E1827-FF65-44DA-9B17-1B06ABF94459}"/>
              </a:ext>
            </a:extLst>
          </p:cNvPr>
          <p:cNvGrpSpPr/>
          <p:nvPr/>
        </p:nvGrpSpPr>
        <p:grpSpPr>
          <a:xfrm>
            <a:off x="594632" y="1810099"/>
            <a:ext cx="5208639" cy="1127966"/>
            <a:chOff x="3501215" y="2000094"/>
            <a:chExt cx="4031191" cy="1127966"/>
          </a:xfrm>
        </p:grpSpPr>
        <p:sp>
          <p:nvSpPr>
            <p:cNvPr id="41" name="TextBox 40">
              <a:extLst>
                <a:ext uri="{FF2B5EF4-FFF2-40B4-BE49-F238E27FC236}">
                  <a16:creationId xmlns:a16="http://schemas.microsoft.com/office/drawing/2014/main" id="{5ED54FBF-327C-41EF-AE4C-8427EE8E77D4}"/>
                </a:ext>
              </a:extLst>
            </p:cNvPr>
            <p:cNvSpPr txBox="1"/>
            <p:nvPr/>
          </p:nvSpPr>
          <p:spPr>
            <a:xfrm>
              <a:off x="3507646" y="2297063"/>
              <a:ext cx="4024760" cy="830997"/>
            </a:xfrm>
            <a:prstGeom prst="rect">
              <a:avLst/>
            </a:prstGeom>
            <a:noFill/>
          </p:spPr>
          <p:txBody>
            <a:bodyPr wrap="square" rtlCol="0">
              <a:spAutoFit/>
            </a:bodyPr>
            <a:lstStyle/>
            <a:p>
              <a:pPr algn="r" rtl="1"/>
              <a:r>
                <a:rPr lang="fa-IR" altLang="ko-KR" sz="1200" dirty="0">
                  <a:solidFill>
                    <a:schemeClr val="tx1">
                      <a:lumMod val="75000"/>
                      <a:lumOff val="25000"/>
                    </a:schemeClr>
                  </a:solidFill>
                  <a:ea typeface="FZShuTi" pitchFamily="2" charset="-122"/>
                  <a:cs typeface="B Nazanin" panose="00000700000000000000" pitchFamily="2" charset="-78"/>
                </a:rPr>
                <a:t>متن مثال: ارائه پاورپوینت مدرنی را دریافت کنید که به زیبایی طراحی شده است. من امیدوارم و معتقدم که این الگو زمان، پول و اعتبار شما را جلب کند. آسان برای تغییر رنگ، عکس. 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42" name="TextBox 41">
              <a:extLst>
                <a:ext uri="{FF2B5EF4-FFF2-40B4-BE49-F238E27FC236}">
                  <a16:creationId xmlns:a16="http://schemas.microsoft.com/office/drawing/2014/main" id="{B53D951F-FCDE-4765-856A-38D418C533BA}"/>
                </a:ext>
              </a:extLst>
            </p:cNvPr>
            <p:cNvSpPr txBox="1"/>
            <p:nvPr/>
          </p:nvSpPr>
          <p:spPr>
            <a:xfrm>
              <a:off x="3501215" y="2000094"/>
              <a:ext cx="4029840" cy="307777"/>
            </a:xfrm>
            <a:prstGeom prst="rect">
              <a:avLst/>
            </a:prstGeom>
            <a:noFill/>
          </p:spPr>
          <p:txBody>
            <a:bodyPr wrap="square" rtlCol="0">
              <a:spAutoFit/>
            </a:bodyPr>
            <a:lstStyle/>
            <a:p>
              <a:pPr algn="r" rtl="1"/>
              <a:r>
                <a:rPr lang="fa-IR" altLang="ko-KR" sz="1400" b="1" dirty="0">
                  <a:solidFill>
                    <a:schemeClr val="tx1">
                      <a:lumMod val="75000"/>
                      <a:lumOff val="25000"/>
                    </a:schemeClr>
                  </a:solidFill>
                  <a:ea typeface="FZShuTi" pitchFamily="2" charset="-122"/>
                  <a:cs typeface="B Nazanin" panose="00000700000000000000" pitchFamily="2" charset="-78"/>
                </a:rPr>
                <a:t>مطالب_اینجا</a:t>
              </a:r>
              <a:endParaRPr lang="ko-KR" altLang="en-US" sz="1400" b="1" dirty="0">
                <a:solidFill>
                  <a:schemeClr val="tx1">
                    <a:lumMod val="75000"/>
                    <a:lumOff val="25000"/>
                  </a:schemeClr>
                </a:solidFill>
                <a:cs typeface="B Nazanin" panose="00000700000000000000" pitchFamily="2" charset="-78"/>
              </a:endParaRPr>
            </a:p>
          </p:txBody>
        </p:sp>
      </p:grpSp>
      <p:grpSp>
        <p:nvGrpSpPr>
          <p:cNvPr id="43" name="Group 42">
            <a:extLst>
              <a:ext uri="{FF2B5EF4-FFF2-40B4-BE49-F238E27FC236}">
                <a16:creationId xmlns:a16="http://schemas.microsoft.com/office/drawing/2014/main" id="{1D7C9FF3-DFBB-4F6E-B0EF-152E703ECEB6}"/>
              </a:ext>
            </a:extLst>
          </p:cNvPr>
          <p:cNvGrpSpPr/>
          <p:nvPr/>
        </p:nvGrpSpPr>
        <p:grpSpPr>
          <a:xfrm>
            <a:off x="4041940" y="2981860"/>
            <a:ext cx="1761331" cy="758741"/>
            <a:chOff x="203895" y="3409836"/>
            <a:chExt cx="1761331" cy="758741"/>
          </a:xfrm>
        </p:grpSpPr>
        <p:sp>
          <p:nvSpPr>
            <p:cNvPr id="44" name="TextBox 43">
              <a:extLst>
                <a:ext uri="{FF2B5EF4-FFF2-40B4-BE49-F238E27FC236}">
                  <a16:creationId xmlns:a16="http://schemas.microsoft.com/office/drawing/2014/main" id="{14825EE2-16B3-4D4A-A64A-001DE442BC72}"/>
                </a:ext>
              </a:extLst>
            </p:cNvPr>
            <p:cNvSpPr txBox="1"/>
            <p:nvPr/>
          </p:nvSpPr>
          <p:spPr>
            <a:xfrm>
              <a:off x="203895" y="3409836"/>
              <a:ext cx="1761331" cy="523220"/>
            </a:xfrm>
            <a:prstGeom prst="rect">
              <a:avLst/>
            </a:prstGeom>
            <a:noFill/>
          </p:spPr>
          <p:txBody>
            <a:bodyPr wrap="square" rtlCol="0">
              <a:spAutoFit/>
            </a:bodyPr>
            <a:lstStyle/>
            <a:p>
              <a:pPr algn="ctr" rtl="1"/>
              <a:r>
                <a:rPr lang="en-US" altLang="ko-KR" sz="2800" b="1" dirty="0">
                  <a:solidFill>
                    <a:schemeClr val="accent1"/>
                  </a:solidFill>
                  <a:ea typeface="FZShuTi" pitchFamily="2" charset="-122"/>
                  <a:cs typeface="B Nazanin" panose="00000700000000000000" pitchFamily="2" charset="-78"/>
                </a:rPr>
                <a:t>$234</a:t>
              </a:r>
              <a:endParaRPr lang="ko-KR" altLang="en-US" sz="2800" b="1" dirty="0">
                <a:solidFill>
                  <a:schemeClr val="accent1"/>
                </a:solidFill>
                <a:cs typeface="B Nazanin" panose="00000700000000000000" pitchFamily="2" charset="-78"/>
              </a:endParaRPr>
            </a:p>
          </p:txBody>
        </p:sp>
        <p:sp>
          <p:nvSpPr>
            <p:cNvPr id="45" name="TextBox 44">
              <a:extLst>
                <a:ext uri="{FF2B5EF4-FFF2-40B4-BE49-F238E27FC236}">
                  <a16:creationId xmlns:a16="http://schemas.microsoft.com/office/drawing/2014/main" id="{21DF65B2-4923-4DA8-A252-4B4E9AA0CF3B}"/>
                </a:ext>
              </a:extLst>
            </p:cNvPr>
            <p:cNvSpPr txBox="1"/>
            <p:nvPr/>
          </p:nvSpPr>
          <p:spPr>
            <a:xfrm>
              <a:off x="203895" y="3860800"/>
              <a:ext cx="1761331" cy="307777"/>
            </a:xfrm>
            <a:prstGeom prst="rect">
              <a:avLst/>
            </a:prstGeom>
            <a:noFill/>
          </p:spPr>
          <p:txBody>
            <a:bodyPr wrap="square" rtlCol="0">
              <a:spAutoFit/>
            </a:bodyPr>
            <a:lstStyle/>
            <a:p>
              <a:pPr algn="ctr" rtl="1"/>
              <a:r>
                <a:rPr lang="fa-IR" altLang="ko-KR" sz="1400" b="1" dirty="0">
                  <a:solidFill>
                    <a:schemeClr val="accent1"/>
                  </a:solidFill>
                  <a:ea typeface="FZShuTi" pitchFamily="2" charset="-122"/>
                  <a:cs typeface="B Nazanin" panose="00000700000000000000" pitchFamily="2" charset="-78"/>
                </a:rPr>
                <a:t>عنوان مطالب</a:t>
              </a:r>
              <a:endParaRPr lang="ko-KR" altLang="en-US" sz="1400" b="1" dirty="0">
                <a:solidFill>
                  <a:schemeClr val="accent1"/>
                </a:solidFill>
                <a:cs typeface="B Nazanin" panose="00000700000000000000" pitchFamily="2" charset="-78"/>
              </a:endParaRPr>
            </a:p>
          </p:txBody>
        </p:sp>
      </p:grpSp>
      <p:grpSp>
        <p:nvGrpSpPr>
          <p:cNvPr id="46" name="Group 45">
            <a:extLst>
              <a:ext uri="{FF2B5EF4-FFF2-40B4-BE49-F238E27FC236}">
                <a16:creationId xmlns:a16="http://schemas.microsoft.com/office/drawing/2014/main" id="{084E1070-C2BB-4821-9251-28056F292BD6}"/>
              </a:ext>
            </a:extLst>
          </p:cNvPr>
          <p:cNvGrpSpPr/>
          <p:nvPr/>
        </p:nvGrpSpPr>
        <p:grpSpPr>
          <a:xfrm>
            <a:off x="594632" y="2981860"/>
            <a:ext cx="1761331" cy="758741"/>
            <a:chOff x="203895" y="3409836"/>
            <a:chExt cx="1761331" cy="758741"/>
          </a:xfrm>
        </p:grpSpPr>
        <p:sp>
          <p:nvSpPr>
            <p:cNvPr id="47" name="TextBox 46">
              <a:extLst>
                <a:ext uri="{FF2B5EF4-FFF2-40B4-BE49-F238E27FC236}">
                  <a16:creationId xmlns:a16="http://schemas.microsoft.com/office/drawing/2014/main" id="{DADD5D65-3E04-413D-8427-F483F0C30549}"/>
                </a:ext>
              </a:extLst>
            </p:cNvPr>
            <p:cNvSpPr txBox="1"/>
            <p:nvPr/>
          </p:nvSpPr>
          <p:spPr>
            <a:xfrm>
              <a:off x="203895" y="3409836"/>
              <a:ext cx="1761331" cy="523220"/>
            </a:xfrm>
            <a:prstGeom prst="rect">
              <a:avLst/>
            </a:prstGeom>
            <a:noFill/>
          </p:spPr>
          <p:txBody>
            <a:bodyPr wrap="square" rtlCol="0">
              <a:spAutoFit/>
            </a:bodyPr>
            <a:lstStyle/>
            <a:p>
              <a:pPr algn="ctr" rtl="1"/>
              <a:r>
                <a:rPr lang="en-US" altLang="ko-KR" sz="2800" b="1" dirty="0">
                  <a:solidFill>
                    <a:schemeClr val="accent2"/>
                  </a:solidFill>
                  <a:ea typeface="FZShuTi" pitchFamily="2" charset="-122"/>
                  <a:cs typeface="B Nazanin" panose="00000700000000000000" pitchFamily="2" charset="-78"/>
                </a:rPr>
                <a:t>$434</a:t>
              </a:r>
              <a:endParaRPr lang="ko-KR" altLang="en-US" sz="2800" b="1" dirty="0">
                <a:solidFill>
                  <a:schemeClr val="accent2"/>
                </a:solidFill>
                <a:cs typeface="B Nazanin" panose="00000700000000000000" pitchFamily="2" charset="-78"/>
              </a:endParaRPr>
            </a:p>
          </p:txBody>
        </p:sp>
        <p:sp>
          <p:nvSpPr>
            <p:cNvPr id="48" name="TextBox 47">
              <a:extLst>
                <a:ext uri="{FF2B5EF4-FFF2-40B4-BE49-F238E27FC236}">
                  <a16:creationId xmlns:a16="http://schemas.microsoft.com/office/drawing/2014/main" id="{49250FFA-C6E1-41DB-BD13-CC465C1E122A}"/>
                </a:ext>
              </a:extLst>
            </p:cNvPr>
            <p:cNvSpPr txBox="1"/>
            <p:nvPr/>
          </p:nvSpPr>
          <p:spPr>
            <a:xfrm>
              <a:off x="203895" y="3860800"/>
              <a:ext cx="1761331" cy="307777"/>
            </a:xfrm>
            <a:prstGeom prst="rect">
              <a:avLst/>
            </a:prstGeom>
            <a:noFill/>
          </p:spPr>
          <p:txBody>
            <a:bodyPr wrap="square" rtlCol="0">
              <a:spAutoFit/>
            </a:bodyPr>
            <a:lstStyle/>
            <a:p>
              <a:pPr algn="ctr" rtl="1"/>
              <a:r>
                <a:rPr lang="fa-IR" altLang="ko-KR" sz="1400" b="1" dirty="0">
                  <a:solidFill>
                    <a:schemeClr val="accent2"/>
                  </a:solidFill>
                  <a:ea typeface="FZShuTi" pitchFamily="2" charset="-122"/>
                  <a:cs typeface="B Nazanin" panose="00000700000000000000" pitchFamily="2" charset="-78"/>
                </a:rPr>
                <a:t>عنوان مطالب</a:t>
              </a:r>
              <a:endParaRPr lang="ko-KR" altLang="en-US" sz="1400" b="1" dirty="0">
                <a:solidFill>
                  <a:schemeClr val="accent2"/>
                </a:solidFill>
                <a:cs typeface="B Nazanin" panose="00000700000000000000" pitchFamily="2" charset="-78"/>
              </a:endParaRPr>
            </a:p>
          </p:txBody>
        </p:sp>
      </p:grpSp>
      <p:grpSp>
        <p:nvGrpSpPr>
          <p:cNvPr id="49" name="Group 48">
            <a:extLst>
              <a:ext uri="{FF2B5EF4-FFF2-40B4-BE49-F238E27FC236}">
                <a16:creationId xmlns:a16="http://schemas.microsoft.com/office/drawing/2014/main" id="{BEE4563B-D78D-4637-B818-4EC6CF70BF2E}"/>
              </a:ext>
            </a:extLst>
          </p:cNvPr>
          <p:cNvGrpSpPr/>
          <p:nvPr/>
        </p:nvGrpSpPr>
        <p:grpSpPr>
          <a:xfrm>
            <a:off x="2318286" y="2981860"/>
            <a:ext cx="1761331" cy="758741"/>
            <a:chOff x="203895" y="3409836"/>
            <a:chExt cx="1761331" cy="758741"/>
          </a:xfrm>
        </p:grpSpPr>
        <p:sp>
          <p:nvSpPr>
            <p:cNvPr id="50" name="TextBox 49">
              <a:extLst>
                <a:ext uri="{FF2B5EF4-FFF2-40B4-BE49-F238E27FC236}">
                  <a16:creationId xmlns:a16="http://schemas.microsoft.com/office/drawing/2014/main" id="{34393DB1-8EEC-41E9-A32F-77B075973278}"/>
                </a:ext>
              </a:extLst>
            </p:cNvPr>
            <p:cNvSpPr txBox="1"/>
            <p:nvPr/>
          </p:nvSpPr>
          <p:spPr>
            <a:xfrm>
              <a:off x="203895" y="3409836"/>
              <a:ext cx="1761331" cy="523220"/>
            </a:xfrm>
            <a:prstGeom prst="rect">
              <a:avLst/>
            </a:prstGeom>
            <a:noFill/>
          </p:spPr>
          <p:txBody>
            <a:bodyPr wrap="square" rtlCol="0">
              <a:spAutoFit/>
            </a:bodyPr>
            <a:lstStyle/>
            <a:p>
              <a:pPr algn="ctr" rtl="1"/>
              <a:r>
                <a:rPr lang="en-US" altLang="ko-KR" sz="2800" b="1" dirty="0">
                  <a:solidFill>
                    <a:schemeClr val="accent3"/>
                  </a:solidFill>
                  <a:ea typeface="FZShuTi" pitchFamily="2" charset="-122"/>
                  <a:cs typeface="B Nazanin" panose="00000700000000000000" pitchFamily="2" charset="-78"/>
                </a:rPr>
                <a:t>$315</a:t>
              </a:r>
              <a:endParaRPr lang="ko-KR" altLang="en-US" sz="2800" b="1" dirty="0">
                <a:solidFill>
                  <a:schemeClr val="accent3"/>
                </a:solidFill>
                <a:cs typeface="B Nazanin" panose="00000700000000000000" pitchFamily="2" charset="-78"/>
              </a:endParaRPr>
            </a:p>
          </p:txBody>
        </p:sp>
        <p:sp>
          <p:nvSpPr>
            <p:cNvPr id="51" name="TextBox 50">
              <a:extLst>
                <a:ext uri="{FF2B5EF4-FFF2-40B4-BE49-F238E27FC236}">
                  <a16:creationId xmlns:a16="http://schemas.microsoft.com/office/drawing/2014/main" id="{14A705FD-8151-4567-B9A0-4D358FE0EAF0}"/>
                </a:ext>
              </a:extLst>
            </p:cNvPr>
            <p:cNvSpPr txBox="1"/>
            <p:nvPr/>
          </p:nvSpPr>
          <p:spPr>
            <a:xfrm>
              <a:off x="203895" y="3860800"/>
              <a:ext cx="1761331" cy="307777"/>
            </a:xfrm>
            <a:prstGeom prst="rect">
              <a:avLst/>
            </a:prstGeom>
            <a:noFill/>
          </p:spPr>
          <p:txBody>
            <a:bodyPr wrap="square" rtlCol="0">
              <a:spAutoFit/>
            </a:bodyPr>
            <a:lstStyle/>
            <a:p>
              <a:pPr algn="ctr" rtl="1"/>
              <a:r>
                <a:rPr lang="fa-IR" altLang="ko-KR" sz="1400" b="1" dirty="0">
                  <a:solidFill>
                    <a:schemeClr val="accent3"/>
                  </a:solidFill>
                  <a:ea typeface="FZShuTi" pitchFamily="2" charset="-122"/>
                  <a:cs typeface="B Nazanin" panose="00000700000000000000" pitchFamily="2" charset="-78"/>
                </a:rPr>
                <a:t>عنوان مطالب</a:t>
              </a:r>
              <a:endParaRPr lang="ko-KR" altLang="en-US" sz="1400" b="1" dirty="0">
                <a:solidFill>
                  <a:schemeClr val="accent3"/>
                </a:solidFill>
                <a:cs typeface="B Nazanin" panose="00000700000000000000" pitchFamily="2" charset="-78"/>
              </a:endParaRPr>
            </a:p>
          </p:txBody>
        </p:sp>
      </p:grpSp>
    </p:spTree>
    <p:extLst>
      <p:ext uri="{BB962C8B-B14F-4D97-AF65-F5344CB8AC3E}">
        <p14:creationId xmlns:p14="http://schemas.microsoft.com/office/powerpoint/2010/main" val="6246955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 name="그룹 40">
            <a:extLst>
              <a:ext uri="{FF2B5EF4-FFF2-40B4-BE49-F238E27FC236}">
                <a16:creationId xmlns:a16="http://schemas.microsoft.com/office/drawing/2014/main" id="{B8FC739B-9D14-40BC-B8C4-D51EA8C01B14}"/>
              </a:ext>
            </a:extLst>
          </p:cNvPr>
          <p:cNvGrpSpPr/>
          <p:nvPr/>
        </p:nvGrpSpPr>
        <p:grpSpPr>
          <a:xfrm>
            <a:off x="4060695" y="2258560"/>
            <a:ext cx="4069130" cy="4069132"/>
            <a:chOff x="4060695" y="2258560"/>
            <a:chExt cx="4069130" cy="4069132"/>
          </a:xfrm>
          <a:solidFill>
            <a:schemeClr val="bg1">
              <a:lumMod val="75000"/>
            </a:schemeClr>
          </a:solidFill>
        </p:grpSpPr>
        <p:sp>
          <p:nvSpPr>
            <p:cNvPr id="39" name="Block Arc 22">
              <a:extLst>
                <a:ext uri="{FF2B5EF4-FFF2-40B4-BE49-F238E27FC236}">
                  <a16:creationId xmlns:a16="http://schemas.microsoft.com/office/drawing/2014/main" id="{718879C9-E21C-433C-B43D-7A5AFDDDB2F4}"/>
                </a:ext>
              </a:extLst>
            </p:cNvPr>
            <p:cNvSpPr/>
            <p:nvPr/>
          </p:nvSpPr>
          <p:spPr>
            <a:xfrm>
              <a:off x="4060695" y="2258560"/>
              <a:ext cx="4069130" cy="4069132"/>
            </a:xfrm>
            <a:prstGeom prst="blockArc">
              <a:avLst>
                <a:gd name="adj1" fmla="val 8400961"/>
                <a:gd name="adj2" fmla="val 3911839"/>
                <a:gd name="adj3" fmla="val 2065"/>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cs typeface="B Nazanin" panose="00000700000000000000" pitchFamily="2" charset="-78"/>
              </a:endParaRPr>
            </a:p>
          </p:txBody>
        </p:sp>
        <p:sp>
          <p:nvSpPr>
            <p:cNvPr id="40" name="Isosceles Triangle 30">
              <a:extLst>
                <a:ext uri="{FF2B5EF4-FFF2-40B4-BE49-F238E27FC236}">
                  <a16:creationId xmlns:a16="http://schemas.microsoft.com/office/drawing/2014/main" id="{8478D4E9-8C9F-4F8B-8001-55D0B838BC3F}"/>
                </a:ext>
              </a:extLst>
            </p:cNvPr>
            <p:cNvSpPr/>
            <p:nvPr/>
          </p:nvSpPr>
          <p:spPr>
            <a:xfrm rot="14485673">
              <a:off x="6707625" y="6011804"/>
              <a:ext cx="290554" cy="285472"/>
            </a:xfrm>
            <a:prstGeom prst="triangl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grpSp>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17" name="그룹 16">
            <a:extLst>
              <a:ext uri="{FF2B5EF4-FFF2-40B4-BE49-F238E27FC236}">
                <a16:creationId xmlns:a16="http://schemas.microsoft.com/office/drawing/2014/main" id="{54A698BE-C531-41A6-9CE8-D3D670E186B1}"/>
              </a:ext>
            </a:extLst>
          </p:cNvPr>
          <p:cNvGrpSpPr/>
          <p:nvPr/>
        </p:nvGrpSpPr>
        <p:grpSpPr>
          <a:xfrm>
            <a:off x="4791493" y="3116775"/>
            <a:ext cx="2609014" cy="3272999"/>
            <a:chOff x="4791493" y="3116775"/>
            <a:chExt cx="2609014" cy="3272999"/>
          </a:xfrm>
        </p:grpSpPr>
        <p:sp>
          <p:nvSpPr>
            <p:cNvPr id="6" name="Graphic 441">
              <a:extLst>
                <a:ext uri="{FF2B5EF4-FFF2-40B4-BE49-F238E27FC236}">
                  <a16:creationId xmlns:a16="http://schemas.microsoft.com/office/drawing/2014/main" id="{002655D4-6422-4E36-A0D1-15664F6D9ED2}"/>
                </a:ext>
              </a:extLst>
            </p:cNvPr>
            <p:cNvSpPr/>
            <p:nvPr/>
          </p:nvSpPr>
          <p:spPr>
            <a:xfrm>
              <a:off x="5062219" y="3116775"/>
              <a:ext cx="2338288" cy="3272999"/>
            </a:xfrm>
            <a:custGeom>
              <a:avLst/>
              <a:gdLst>
                <a:gd name="connsiteX0" fmla="*/ 2142258 w 2655380"/>
                <a:gd name="connsiteY0" fmla="*/ 623239 h 3716847"/>
                <a:gd name="connsiteX1" fmla="*/ 2156840 w 2655380"/>
                <a:gd name="connsiteY1" fmla="*/ 721545 h 3716847"/>
                <a:gd name="connsiteX2" fmla="*/ 2124235 w 2655380"/>
                <a:gd name="connsiteY2" fmla="*/ 943554 h 3716847"/>
                <a:gd name="connsiteX3" fmla="*/ 1948431 w 2655380"/>
                <a:gd name="connsiteY3" fmla="*/ 1178670 h 3716847"/>
                <a:gd name="connsiteX4" fmla="*/ 1500809 w 2655380"/>
                <a:gd name="connsiteY4" fmla="*/ 1461628 h 3716847"/>
                <a:gd name="connsiteX5" fmla="*/ 1264055 w 2655380"/>
                <a:gd name="connsiteY5" fmla="*/ 1574352 h 3716847"/>
                <a:gd name="connsiteX6" fmla="*/ 1245541 w 2655380"/>
                <a:gd name="connsiteY6" fmla="*/ 1578448 h 3716847"/>
                <a:gd name="connsiteX7" fmla="*/ 1302231 w 2655380"/>
                <a:gd name="connsiteY7" fmla="*/ 1541256 h 3716847"/>
                <a:gd name="connsiteX8" fmla="*/ 1327790 w 2655380"/>
                <a:gd name="connsiteY8" fmla="*/ 1419520 h 3716847"/>
                <a:gd name="connsiteX9" fmla="*/ 1241281 w 2655380"/>
                <a:gd name="connsiteY9" fmla="*/ 1355293 h 3716847"/>
                <a:gd name="connsiteX10" fmla="*/ 1258648 w 2655380"/>
                <a:gd name="connsiteY10" fmla="*/ 1312530 h 3716847"/>
                <a:gd name="connsiteX11" fmla="*/ 1328446 w 2655380"/>
                <a:gd name="connsiteY11" fmla="*/ 1257314 h 3716847"/>
                <a:gd name="connsiteX12" fmla="*/ 1338276 w 2655380"/>
                <a:gd name="connsiteY12" fmla="*/ 1191285 h 3716847"/>
                <a:gd name="connsiteX13" fmla="*/ 1298298 w 2655380"/>
                <a:gd name="connsiteY13" fmla="*/ 1124929 h 3716847"/>
                <a:gd name="connsiteX14" fmla="*/ 1238495 w 2655380"/>
                <a:gd name="connsiteY14" fmla="*/ 1090849 h 3716847"/>
                <a:gd name="connsiteX15" fmla="*/ 1258812 w 2655380"/>
                <a:gd name="connsiteY15" fmla="*/ 1057261 h 3716847"/>
                <a:gd name="connsiteX16" fmla="*/ 1327463 w 2655380"/>
                <a:gd name="connsiteY16" fmla="*/ 1006470 h 3716847"/>
                <a:gd name="connsiteX17" fmla="*/ 1341717 w 2655380"/>
                <a:gd name="connsiteY17" fmla="*/ 932248 h 3716847"/>
                <a:gd name="connsiteX18" fmla="*/ 1302067 w 2655380"/>
                <a:gd name="connsiteY18" fmla="*/ 868022 h 3716847"/>
                <a:gd name="connsiteX19" fmla="*/ 1239806 w 2655380"/>
                <a:gd name="connsiteY19" fmla="*/ 834434 h 3716847"/>
                <a:gd name="connsiteX20" fmla="*/ 1259959 w 2655380"/>
                <a:gd name="connsiteY20" fmla="*/ 796586 h 3716847"/>
                <a:gd name="connsiteX21" fmla="*/ 1355808 w 2655380"/>
                <a:gd name="connsiteY21" fmla="*/ 735636 h 3716847"/>
                <a:gd name="connsiteX22" fmla="*/ 1384316 w 2655380"/>
                <a:gd name="connsiteY22" fmla="*/ 666166 h 3716847"/>
                <a:gd name="connsiteX23" fmla="*/ 1353678 w 2655380"/>
                <a:gd name="connsiteY23" fmla="*/ 565730 h 3716847"/>
                <a:gd name="connsiteX24" fmla="*/ 1264710 w 2655380"/>
                <a:gd name="connsiteY24" fmla="*/ 522311 h 3716847"/>
                <a:gd name="connsiteX25" fmla="*/ 1238659 w 2655380"/>
                <a:gd name="connsiteY25" fmla="*/ 528537 h 3716847"/>
                <a:gd name="connsiteX26" fmla="*/ 1238495 w 2655380"/>
                <a:gd name="connsiteY26" fmla="*/ 384027 h 3716847"/>
                <a:gd name="connsiteX27" fmla="*/ 1173286 w 2655380"/>
                <a:gd name="connsiteY27" fmla="*/ 255246 h 3716847"/>
                <a:gd name="connsiteX28" fmla="*/ 1091691 w 2655380"/>
                <a:gd name="connsiteY28" fmla="*/ 231980 h 3716847"/>
                <a:gd name="connsiteX29" fmla="*/ 419604 w 2655380"/>
                <a:gd name="connsiteY29" fmla="*/ 231816 h 3716847"/>
                <a:gd name="connsiteX30" fmla="*/ 269687 w 2655380"/>
                <a:gd name="connsiteY30" fmla="*/ 381078 h 3716847"/>
                <a:gd name="connsiteX31" fmla="*/ 269687 w 2655380"/>
                <a:gd name="connsiteY31" fmla="*/ 510514 h 3716847"/>
                <a:gd name="connsiteX32" fmla="*/ 213488 w 2655380"/>
                <a:gd name="connsiteY32" fmla="*/ 492983 h 3716847"/>
                <a:gd name="connsiteX33" fmla="*/ 115018 w 2655380"/>
                <a:gd name="connsiteY33" fmla="*/ 534927 h 3716847"/>
                <a:gd name="connsiteX34" fmla="*/ 3113 w 2655380"/>
                <a:gd name="connsiteY34" fmla="*/ 503633 h 3716847"/>
                <a:gd name="connsiteX35" fmla="*/ 0 w 2655380"/>
                <a:gd name="connsiteY35" fmla="*/ 498718 h 3716847"/>
                <a:gd name="connsiteX36" fmla="*/ 92244 w 2655380"/>
                <a:gd name="connsiteY36" fmla="*/ 401558 h 3716847"/>
                <a:gd name="connsiteX37" fmla="*/ 551334 w 2655380"/>
                <a:gd name="connsiteY37" fmla="*/ 114012 h 3716847"/>
                <a:gd name="connsiteX38" fmla="*/ 926045 w 2655380"/>
                <a:gd name="connsiteY38" fmla="*/ 13248 h 3716847"/>
                <a:gd name="connsiteX39" fmla="*/ 1202122 w 2655380"/>
                <a:gd name="connsiteY39" fmla="*/ 3090 h 3716847"/>
                <a:gd name="connsiteX40" fmla="*/ 1660721 w 2655380"/>
                <a:gd name="connsiteY40" fmla="*/ 118272 h 3716847"/>
                <a:gd name="connsiteX41" fmla="*/ 1885515 w 2655380"/>
                <a:gd name="connsiteY41" fmla="*/ 267698 h 3716847"/>
                <a:gd name="connsiteX42" fmla="*/ 2081472 w 2655380"/>
                <a:gd name="connsiteY42" fmla="*/ 483480 h 3716847"/>
                <a:gd name="connsiteX43" fmla="*/ 2247773 w 2655380"/>
                <a:gd name="connsiteY43" fmla="*/ 789213 h 3716847"/>
                <a:gd name="connsiteX44" fmla="*/ 2271858 w 2655380"/>
                <a:gd name="connsiteY44" fmla="*/ 907836 h 3716847"/>
                <a:gd name="connsiteX45" fmla="*/ 2261864 w 2655380"/>
                <a:gd name="connsiteY45" fmla="*/ 988774 h 3716847"/>
                <a:gd name="connsiteX46" fmla="*/ 2270220 w 2655380"/>
                <a:gd name="connsiteY46" fmla="*/ 1024001 h 3716847"/>
                <a:gd name="connsiteX47" fmla="*/ 2466177 w 2655380"/>
                <a:gd name="connsiteY47" fmla="*/ 1240930 h 3716847"/>
                <a:gd name="connsiteX48" fmla="*/ 2629693 w 2655380"/>
                <a:gd name="connsiteY48" fmla="*/ 1438853 h 3716847"/>
                <a:gd name="connsiteX49" fmla="*/ 2647061 w 2655380"/>
                <a:gd name="connsiteY49" fmla="*/ 1473752 h 3716847"/>
                <a:gd name="connsiteX50" fmla="*/ 2621009 w 2655380"/>
                <a:gd name="connsiteY50" fmla="*/ 1574844 h 3716847"/>
                <a:gd name="connsiteX51" fmla="*/ 2495341 w 2655380"/>
                <a:gd name="connsiteY51" fmla="*/ 1639071 h 3716847"/>
                <a:gd name="connsiteX52" fmla="*/ 2466341 w 2655380"/>
                <a:gd name="connsiteY52" fmla="*/ 1650212 h 3716847"/>
                <a:gd name="connsiteX53" fmla="*/ 2452414 w 2655380"/>
                <a:gd name="connsiteY53" fmla="*/ 1687077 h 3716847"/>
                <a:gd name="connsiteX54" fmla="*/ 2511726 w 2655380"/>
                <a:gd name="connsiteY54" fmla="*/ 1806355 h 3716847"/>
                <a:gd name="connsiteX55" fmla="*/ 2513036 w 2655380"/>
                <a:gd name="connsiteY55" fmla="*/ 1889588 h 3716847"/>
                <a:gd name="connsiteX56" fmla="*/ 2496980 w 2655380"/>
                <a:gd name="connsiteY56" fmla="*/ 1906791 h 3716847"/>
                <a:gd name="connsiteX57" fmla="*/ 2495833 w 2655380"/>
                <a:gd name="connsiteY57" fmla="*/ 1967577 h 3716847"/>
                <a:gd name="connsiteX58" fmla="*/ 2515822 w 2655380"/>
                <a:gd name="connsiteY58" fmla="*/ 1989205 h 3716847"/>
                <a:gd name="connsiteX59" fmla="*/ 2516313 w 2655380"/>
                <a:gd name="connsiteY59" fmla="*/ 2039177 h 3716847"/>
                <a:gd name="connsiteX60" fmla="*/ 2472076 w 2655380"/>
                <a:gd name="connsiteY60" fmla="*/ 2103732 h 3716847"/>
                <a:gd name="connsiteX61" fmla="*/ 2466996 w 2655380"/>
                <a:gd name="connsiteY61" fmla="*/ 2185981 h 3716847"/>
                <a:gd name="connsiteX62" fmla="*/ 2519263 w 2655380"/>
                <a:gd name="connsiteY62" fmla="*/ 2316565 h 3716847"/>
                <a:gd name="connsiteX63" fmla="*/ 2495014 w 2655380"/>
                <a:gd name="connsiteY63" fmla="*/ 2464352 h 3716847"/>
                <a:gd name="connsiteX64" fmla="*/ 2340509 w 2655380"/>
                <a:gd name="connsiteY64" fmla="*/ 2568229 h 3716847"/>
                <a:gd name="connsiteX65" fmla="*/ 2239254 w 2655380"/>
                <a:gd name="connsiteY65" fmla="*/ 2578060 h 3716847"/>
                <a:gd name="connsiteX66" fmla="*/ 2028223 w 2655380"/>
                <a:gd name="connsiteY66" fmla="*/ 2596574 h 3716847"/>
                <a:gd name="connsiteX67" fmla="*/ 1945973 w 2655380"/>
                <a:gd name="connsiteY67" fmla="*/ 2602309 h 3716847"/>
                <a:gd name="connsiteX68" fmla="*/ 1909600 w 2655380"/>
                <a:gd name="connsiteY68" fmla="*/ 2626230 h 3716847"/>
                <a:gd name="connsiteX69" fmla="*/ 1869622 w 2655380"/>
                <a:gd name="connsiteY69" fmla="*/ 2762712 h 3716847"/>
                <a:gd name="connsiteX70" fmla="*/ 1816045 w 2655380"/>
                <a:gd name="connsiteY70" fmla="*/ 3066806 h 3716847"/>
                <a:gd name="connsiteX71" fmla="*/ 1754931 w 2655380"/>
                <a:gd name="connsiteY71" fmla="*/ 3427590 h 3716847"/>
                <a:gd name="connsiteX72" fmla="*/ 1710857 w 2655380"/>
                <a:gd name="connsiteY72" fmla="*/ 3684006 h 3716847"/>
                <a:gd name="connsiteX73" fmla="*/ 1691360 w 2655380"/>
                <a:gd name="connsiteY73" fmla="*/ 3714808 h 3716847"/>
                <a:gd name="connsiteX74" fmla="*/ 1681365 w 2655380"/>
                <a:gd name="connsiteY74" fmla="*/ 3716283 h 3716847"/>
                <a:gd name="connsiteX75" fmla="*/ 1677761 w 2655380"/>
                <a:gd name="connsiteY75" fmla="*/ 3702520 h 3716847"/>
                <a:gd name="connsiteX76" fmla="*/ 1696439 w 2655380"/>
                <a:gd name="connsiteY76" fmla="*/ 3588485 h 3716847"/>
                <a:gd name="connsiteX77" fmla="*/ 1755095 w 2655380"/>
                <a:gd name="connsiteY77" fmla="*/ 3241463 h 3716847"/>
                <a:gd name="connsiteX78" fmla="*/ 1828005 w 2655380"/>
                <a:gd name="connsiteY78" fmla="*/ 2829232 h 3716847"/>
                <a:gd name="connsiteX79" fmla="*/ 1861429 w 2655380"/>
                <a:gd name="connsiteY79" fmla="*/ 2664569 h 3716847"/>
                <a:gd name="connsiteX80" fmla="*/ 1897967 w 2655380"/>
                <a:gd name="connsiteY80" fmla="*/ 2589529 h 3716847"/>
                <a:gd name="connsiteX81" fmla="*/ 1923362 w 2655380"/>
                <a:gd name="connsiteY81" fmla="*/ 2574455 h 3716847"/>
                <a:gd name="connsiteX82" fmla="*/ 2294960 w 2655380"/>
                <a:gd name="connsiteY82" fmla="*/ 2543980 h 3716847"/>
                <a:gd name="connsiteX83" fmla="*/ 2461262 w 2655380"/>
                <a:gd name="connsiteY83" fmla="*/ 2460420 h 3716847"/>
                <a:gd name="connsiteX84" fmla="*/ 2486985 w 2655380"/>
                <a:gd name="connsiteY84" fmla="*/ 2311322 h 3716847"/>
                <a:gd name="connsiteX85" fmla="*/ 2440781 w 2655380"/>
                <a:gd name="connsiteY85" fmla="*/ 2199417 h 3716847"/>
                <a:gd name="connsiteX86" fmla="*/ 2451759 w 2655380"/>
                <a:gd name="connsiteY86" fmla="*/ 2080138 h 3716847"/>
                <a:gd name="connsiteX87" fmla="*/ 2489443 w 2655380"/>
                <a:gd name="connsiteY87" fmla="*/ 2027708 h 3716847"/>
                <a:gd name="connsiteX88" fmla="*/ 2488296 w 2655380"/>
                <a:gd name="connsiteY88" fmla="*/ 2001166 h 3716847"/>
                <a:gd name="connsiteX89" fmla="*/ 2451923 w 2655380"/>
                <a:gd name="connsiteY89" fmla="*/ 1965448 h 3716847"/>
                <a:gd name="connsiteX90" fmla="*/ 2455691 w 2655380"/>
                <a:gd name="connsiteY90" fmla="*/ 1904661 h 3716847"/>
                <a:gd name="connsiteX91" fmla="*/ 2467160 w 2655380"/>
                <a:gd name="connsiteY91" fmla="*/ 1795541 h 3716847"/>
                <a:gd name="connsiteX92" fmla="*/ 2419809 w 2655380"/>
                <a:gd name="connsiteY92" fmla="*/ 1681179 h 3716847"/>
                <a:gd name="connsiteX93" fmla="*/ 2463392 w 2655380"/>
                <a:gd name="connsiteY93" fmla="*/ 1616296 h 3716847"/>
                <a:gd name="connsiteX94" fmla="*/ 2502714 w 2655380"/>
                <a:gd name="connsiteY94" fmla="*/ 1604500 h 3716847"/>
                <a:gd name="connsiteX95" fmla="*/ 2603642 w 2655380"/>
                <a:gd name="connsiteY95" fmla="*/ 1551578 h 3716847"/>
                <a:gd name="connsiteX96" fmla="*/ 2618224 w 2655380"/>
                <a:gd name="connsiteY96" fmla="*/ 1480470 h 3716847"/>
                <a:gd name="connsiteX97" fmla="*/ 2501731 w 2655380"/>
                <a:gd name="connsiteY97" fmla="*/ 1323507 h 3716847"/>
                <a:gd name="connsiteX98" fmla="*/ 2263011 w 2655380"/>
                <a:gd name="connsiteY98" fmla="*/ 1065617 h 3716847"/>
                <a:gd name="connsiteX99" fmla="*/ 2255310 w 2655380"/>
                <a:gd name="connsiteY99" fmla="*/ 1056770 h 3716847"/>
                <a:gd name="connsiteX100" fmla="*/ 2234830 w 2655380"/>
                <a:gd name="connsiteY100" fmla="*/ 962887 h 3716847"/>
                <a:gd name="connsiteX101" fmla="*/ 2229587 w 2655380"/>
                <a:gd name="connsiteY101" fmla="*/ 839349 h 3716847"/>
                <a:gd name="connsiteX102" fmla="*/ 2146846 w 2655380"/>
                <a:gd name="connsiteY102" fmla="*/ 630939 h 3716847"/>
                <a:gd name="connsiteX103" fmla="*/ 2142258 w 2655380"/>
                <a:gd name="connsiteY103" fmla="*/ 623239 h 371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2655380" h="3716847">
                  <a:moveTo>
                    <a:pt x="2142258" y="623239"/>
                  </a:moveTo>
                  <a:cubicBezTo>
                    <a:pt x="2147173" y="656171"/>
                    <a:pt x="2152089" y="688940"/>
                    <a:pt x="2156840" y="721545"/>
                  </a:cubicBezTo>
                  <a:cubicBezTo>
                    <a:pt x="2167981" y="798716"/>
                    <a:pt x="2153891" y="872609"/>
                    <a:pt x="2124235" y="943554"/>
                  </a:cubicBezTo>
                  <a:cubicBezTo>
                    <a:pt x="2085568" y="1036617"/>
                    <a:pt x="2022816" y="1111985"/>
                    <a:pt x="1948431" y="1178670"/>
                  </a:cubicBezTo>
                  <a:cubicBezTo>
                    <a:pt x="1815062" y="1298275"/>
                    <a:pt x="1661212" y="1384949"/>
                    <a:pt x="1500809" y="1461628"/>
                  </a:cubicBezTo>
                  <a:cubicBezTo>
                    <a:pt x="1422001" y="1499312"/>
                    <a:pt x="1343028" y="1536832"/>
                    <a:pt x="1264055" y="1574352"/>
                  </a:cubicBezTo>
                  <a:cubicBezTo>
                    <a:pt x="1258484" y="1576974"/>
                    <a:pt x="1252258" y="1578448"/>
                    <a:pt x="1245541" y="1578448"/>
                  </a:cubicBezTo>
                  <a:cubicBezTo>
                    <a:pt x="1264547" y="1566160"/>
                    <a:pt x="1284208" y="1554691"/>
                    <a:pt x="1302231" y="1541256"/>
                  </a:cubicBezTo>
                  <a:cubicBezTo>
                    <a:pt x="1346960" y="1507832"/>
                    <a:pt x="1354988" y="1468673"/>
                    <a:pt x="1327790" y="1419520"/>
                  </a:cubicBezTo>
                  <a:cubicBezTo>
                    <a:pt x="1308948" y="1385277"/>
                    <a:pt x="1286829" y="1354802"/>
                    <a:pt x="1241281" y="1355293"/>
                  </a:cubicBezTo>
                  <a:cubicBezTo>
                    <a:pt x="1235546" y="1335960"/>
                    <a:pt x="1239151" y="1323999"/>
                    <a:pt x="1258648" y="1312530"/>
                  </a:cubicBezTo>
                  <a:cubicBezTo>
                    <a:pt x="1284044" y="1297620"/>
                    <a:pt x="1307637" y="1278286"/>
                    <a:pt x="1328446" y="1257314"/>
                  </a:cubicBezTo>
                  <a:cubicBezTo>
                    <a:pt x="1346141" y="1239619"/>
                    <a:pt x="1348926" y="1214224"/>
                    <a:pt x="1338276" y="1191285"/>
                  </a:cubicBezTo>
                  <a:cubicBezTo>
                    <a:pt x="1327463" y="1167856"/>
                    <a:pt x="1315502" y="1143607"/>
                    <a:pt x="1298298" y="1124929"/>
                  </a:cubicBezTo>
                  <a:cubicBezTo>
                    <a:pt x="1284863" y="1110510"/>
                    <a:pt x="1262744" y="1104121"/>
                    <a:pt x="1238495" y="1090849"/>
                  </a:cubicBezTo>
                  <a:cubicBezTo>
                    <a:pt x="1235546" y="1080363"/>
                    <a:pt x="1238659" y="1068075"/>
                    <a:pt x="1258812" y="1057261"/>
                  </a:cubicBezTo>
                  <a:cubicBezTo>
                    <a:pt x="1283716" y="1043826"/>
                    <a:pt x="1306654" y="1025803"/>
                    <a:pt x="1327463" y="1006470"/>
                  </a:cubicBezTo>
                  <a:cubicBezTo>
                    <a:pt x="1349090" y="986481"/>
                    <a:pt x="1353350" y="958627"/>
                    <a:pt x="1341717" y="932248"/>
                  </a:cubicBezTo>
                  <a:cubicBezTo>
                    <a:pt x="1331723" y="909310"/>
                    <a:pt x="1319434" y="885389"/>
                    <a:pt x="1302067" y="868022"/>
                  </a:cubicBezTo>
                  <a:cubicBezTo>
                    <a:pt x="1287321" y="853112"/>
                    <a:pt x="1263891" y="846886"/>
                    <a:pt x="1239806" y="834434"/>
                  </a:cubicBezTo>
                  <a:cubicBezTo>
                    <a:pt x="1234727" y="813134"/>
                    <a:pt x="1235546" y="811823"/>
                    <a:pt x="1259959" y="796586"/>
                  </a:cubicBezTo>
                  <a:cubicBezTo>
                    <a:pt x="1292072" y="776597"/>
                    <a:pt x="1323858" y="755789"/>
                    <a:pt x="1355808" y="735636"/>
                  </a:cubicBezTo>
                  <a:cubicBezTo>
                    <a:pt x="1381859" y="719251"/>
                    <a:pt x="1390870" y="694511"/>
                    <a:pt x="1384316" y="666166"/>
                  </a:cubicBezTo>
                  <a:cubicBezTo>
                    <a:pt x="1376452" y="632086"/>
                    <a:pt x="1366457" y="598171"/>
                    <a:pt x="1353678" y="565730"/>
                  </a:cubicBezTo>
                  <a:cubicBezTo>
                    <a:pt x="1336474" y="522147"/>
                    <a:pt x="1310423" y="511006"/>
                    <a:pt x="1264710" y="522311"/>
                  </a:cubicBezTo>
                  <a:cubicBezTo>
                    <a:pt x="1256682" y="524277"/>
                    <a:pt x="1248654" y="526243"/>
                    <a:pt x="1238659" y="528537"/>
                  </a:cubicBezTo>
                  <a:cubicBezTo>
                    <a:pt x="1238659" y="479384"/>
                    <a:pt x="1239315" y="431705"/>
                    <a:pt x="1238495" y="384027"/>
                  </a:cubicBezTo>
                  <a:cubicBezTo>
                    <a:pt x="1237676" y="330941"/>
                    <a:pt x="1219817" y="285721"/>
                    <a:pt x="1173286" y="255246"/>
                  </a:cubicBezTo>
                  <a:cubicBezTo>
                    <a:pt x="1148381" y="239025"/>
                    <a:pt x="1120856" y="231980"/>
                    <a:pt x="1091691" y="231980"/>
                  </a:cubicBezTo>
                  <a:cubicBezTo>
                    <a:pt x="867717" y="231652"/>
                    <a:pt x="643742" y="231816"/>
                    <a:pt x="419604" y="231816"/>
                  </a:cubicBezTo>
                  <a:cubicBezTo>
                    <a:pt x="332111" y="231816"/>
                    <a:pt x="270178" y="293421"/>
                    <a:pt x="269687" y="381078"/>
                  </a:cubicBezTo>
                  <a:cubicBezTo>
                    <a:pt x="269359" y="423513"/>
                    <a:pt x="269687" y="466113"/>
                    <a:pt x="269687" y="510514"/>
                  </a:cubicBezTo>
                  <a:cubicBezTo>
                    <a:pt x="250026" y="504288"/>
                    <a:pt x="232003" y="497571"/>
                    <a:pt x="213488" y="492983"/>
                  </a:cubicBezTo>
                  <a:cubicBezTo>
                    <a:pt x="163516" y="480695"/>
                    <a:pt x="141070" y="490198"/>
                    <a:pt x="115018" y="534927"/>
                  </a:cubicBezTo>
                  <a:cubicBezTo>
                    <a:pt x="84380" y="501503"/>
                    <a:pt x="44566" y="499864"/>
                    <a:pt x="3113" y="503633"/>
                  </a:cubicBezTo>
                  <a:cubicBezTo>
                    <a:pt x="2130" y="501994"/>
                    <a:pt x="983" y="500356"/>
                    <a:pt x="0" y="498718"/>
                  </a:cubicBezTo>
                  <a:cubicBezTo>
                    <a:pt x="30639" y="466276"/>
                    <a:pt x="60131" y="432525"/>
                    <a:pt x="92244" y="401558"/>
                  </a:cubicBezTo>
                  <a:cubicBezTo>
                    <a:pt x="225121" y="273760"/>
                    <a:pt x="381265" y="182663"/>
                    <a:pt x="551334" y="114012"/>
                  </a:cubicBezTo>
                  <a:cubicBezTo>
                    <a:pt x="672251" y="65187"/>
                    <a:pt x="797100" y="31107"/>
                    <a:pt x="926045" y="13248"/>
                  </a:cubicBezTo>
                  <a:cubicBezTo>
                    <a:pt x="1017470" y="632"/>
                    <a:pt x="1109550" y="-3464"/>
                    <a:pt x="1202122" y="3090"/>
                  </a:cubicBezTo>
                  <a:cubicBezTo>
                    <a:pt x="1362034" y="14559"/>
                    <a:pt x="1515555" y="50932"/>
                    <a:pt x="1660721" y="118272"/>
                  </a:cubicBezTo>
                  <a:cubicBezTo>
                    <a:pt x="1742970" y="156284"/>
                    <a:pt x="1815389" y="210680"/>
                    <a:pt x="1885515" y="267698"/>
                  </a:cubicBezTo>
                  <a:cubicBezTo>
                    <a:pt x="1961866" y="329631"/>
                    <a:pt x="2021341" y="406310"/>
                    <a:pt x="2081472" y="483480"/>
                  </a:cubicBezTo>
                  <a:cubicBezTo>
                    <a:pt x="2154219" y="576871"/>
                    <a:pt x="2212219" y="676816"/>
                    <a:pt x="2247773" y="789213"/>
                  </a:cubicBezTo>
                  <a:cubicBezTo>
                    <a:pt x="2259898" y="827552"/>
                    <a:pt x="2268090" y="867858"/>
                    <a:pt x="2271858" y="907836"/>
                  </a:cubicBezTo>
                  <a:cubicBezTo>
                    <a:pt x="2274316" y="934378"/>
                    <a:pt x="2267107" y="962068"/>
                    <a:pt x="2261864" y="988774"/>
                  </a:cubicBezTo>
                  <a:cubicBezTo>
                    <a:pt x="2259079" y="1002865"/>
                    <a:pt x="2260389" y="1013187"/>
                    <a:pt x="2270220" y="1024001"/>
                  </a:cubicBezTo>
                  <a:cubicBezTo>
                    <a:pt x="2335758" y="1096092"/>
                    <a:pt x="2400804" y="1168675"/>
                    <a:pt x="2466177" y="1240930"/>
                  </a:cubicBezTo>
                  <a:cubicBezTo>
                    <a:pt x="2523686" y="1304502"/>
                    <a:pt x="2583981" y="1365615"/>
                    <a:pt x="2629693" y="1438853"/>
                  </a:cubicBezTo>
                  <a:cubicBezTo>
                    <a:pt x="2636575" y="1449831"/>
                    <a:pt x="2642309" y="1461792"/>
                    <a:pt x="2647061" y="1473752"/>
                  </a:cubicBezTo>
                  <a:cubicBezTo>
                    <a:pt x="2663609" y="1515041"/>
                    <a:pt x="2655745" y="1547810"/>
                    <a:pt x="2621009" y="1574844"/>
                  </a:cubicBezTo>
                  <a:cubicBezTo>
                    <a:pt x="2583326" y="1604172"/>
                    <a:pt x="2544494" y="1631698"/>
                    <a:pt x="2495341" y="1639071"/>
                  </a:cubicBezTo>
                  <a:cubicBezTo>
                    <a:pt x="2485347" y="1640545"/>
                    <a:pt x="2475189" y="1644969"/>
                    <a:pt x="2466341" y="1650212"/>
                  </a:cubicBezTo>
                  <a:cubicBezTo>
                    <a:pt x="2452742" y="1658404"/>
                    <a:pt x="2446188" y="1671512"/>
                    <a:pt x="2452414" y="1687077"/>
                  </a:cubicBezTo>
                  <a:cubicBezTo>
                    <a:pt x="2468799" y="1728365"/>
                    <a:pt x="2476827" y="1773095"/>
                    <a:pt x="2511726" y="1806355"/>
                  </a:cubicBezTo>
                  <a:cubicBezTo>
                    <a:pt x="2537285" y="1830604"/>
                    <a:pt x="2535155" y="1861407"/>
                    <a:pt x="2513036" y="1889588"/>
                  </a:cubicBezTo>
                  <a:cubicBezTo>
                    <a:pt x="2508285" y="1895814"/>
                    <a:pt x="2502878" y="1901712"/>
                    <a:pt x="2496980" y="1906791"/>
                  </a:cubicBezTo>
                  <a:cubicBezTo>
                    <a:pt x="2461426" y="1937430"/>
                    <a:pt x="2456674" y="1933007"/>
                    <a:pt x="2495833" y="1967577"/>
                  </a:cubicBezTo>
                  <a:cubicBezTo>
                    <a:pt x="2503206" y="1974131"/>
                    <a:pt x="2509760" y="1981340"/>
                    <a:pt x="2515822" y="1989205"/>
                  </a:cubicBezTo>
                  <a:cubicBezTo>
                    <a:pt x="2529093" y="2006245"/>
                    <a:pt x="2528766" y="2021318"/>
                    <a:pt x="2516313" y="2039177"/>
                  </a:cubicBezTo>
                  <a:cubicBezTo>
                    <a:pt x="2501240" y="2060477"/>
                    <a:pt x="2485675" y="2081449"/>
                    <a:pt x="2472076" y="2103732"/>
                  </a:cubicBezTo>
                  <a:cubicBezTo>
                    <a:pt x="2456183" y="2129783"/>
                    <a:pt x="2454544" y="2156981"/>
                    <a:pt x="2466996" y="2185981"/>
                  </a:cubicBezTo>
                  <a:cubicBezTo>
                    <a:pt x="2485511" y="2229072"/>
                    <a:pt x="2503370" y="2272491"/>
                    <a:pt x="2519263" y="2316565"/>
                  </a:cubicBezTo>
                  <a:cubicBezTo>
                    <a:pt x="2538432" y="2369650"/>
                    <a:pt x="2528274" y="2418640"/>
                    <a:pt x="2495014" y="2464352"/>
                  </a:cubicBezTo>
                  <a:cubicBezTo>
                    <a:pt x="2455855" y="2518093"/>
                    <a:pt x="2403425" y="2552336"/>
                    <a:pt x="2340509" y="2568229"/>
                  </a:cubicBezTo>
                  <a:cubicBezTo>
                    <a:pt x="2307904" y="2576421"/>
                    <a:pt x="2273005" y="2575110"/>
                    <a:pt x="2239254" y="2578060"/>
                  </a:cubicBezTo>
                  <a:cubicBezTo>
                    <a:pt x="2168964" y="2584286"/>
                    <a:pt x="2098676" y="2590512"/>
                    <a:pt x="2028223" y="2596574"/>
                  </a:cubicBezTo>
                  <a:cubicBezTo>
                    <a:pt x="2000861" y="2598868"/>
                    <a:pt x="1973499" y="2601162"/>
                    <a:pt x="1945973" y="2602309"/>
                  </a:cubicBezTo>
                  <a:cubicBezTo>
                    <a:pt x="1928442" y="2602964"/>
                    <a:pt x="1915006" y="2609190"/>
                    <a:pt x="1909600" y="2626230"/>
                  </a:cubicBezTo>
                  <a:cubicBezTo>
                    <a:pt x="1895509" y="2671451"/>
                    <a:pt x="1878797" y="2716344"/>
                    <a:pt x="1869622" y="2762712"/>
                  </a:cubicBezTo>
                  <a:cubicBezTo>
                    <a:pt x="1849633" y="2863639"/>
                    <a:pt x="1833412" y="2965387"/>
                    <a:pt x="1816045" y="3066806"/>
                  </a:cubicBezTo>
                  <a:cubicBezTo>
                    <a:pt x="1795400" y="3187067"/>
                    <a:pt x="1775248" y="3307329"/>
                    <a:pt x="1754931" y="3427590"/>
                  </a:cubicBezTo>
                  <a:cubicBezTo>
                    <a:pt x="1740513" y="3513116"/>
                    <a:pt x="1726422" y="3598643"/>
                    <a:pt x="1710857" y="3684006"/>
                  </a:cubicBezTo>
                  <a:cubicBezTo>
                    <a:pt x="1708891" y="3695147"/>
                    <a:pt x="1698569" y="3704978"/>
                    <a:pt x="1691360" y="3714808"/>
                  </a:cubicBezTo>
                  <a:cubicBezTo>
                    <a:pt x="1689885" y="3716774"/>
                    <a:pt x="1682021" y="3717430"/>
                    <a:pt x="1681365" y="3716283"/>
                  </a:cubicBezTo>
                  <a:cubicBezTo>
                    <a:pt x="1679071" y="3712351"/>
                    <a:pt x="1677105" y="3706944"/>
                    <a:pt x="1677761" y="3702520"/>
                  </a:cubicBezTo>
                  <a:cubicBezTo>
                    <a:pt x="1683659" y="3664508"/>
                    <a:pt x="1690049" y="3626496"/>
                    <a:pt x="1696439" y="3588485"/>
                  </a:cubicBezTo>
                  <a:cubicBezTo>
                    <a:pt x="1715936" y="3472811"/>
                    <a:pt x="1735106" y="3356973"/>
                    <a:pt x="1755095" y="3241463"/>
                  </a:cubicBezTo>
                  <a:cubicBezTo>
                    <a:pt x="1778852" y="3103998"/>
                    <a:pt x="1803265" y="2966533"/>
                    <a:pt x="1828005" y="2829232"/>
                  </a:cubicBezTo>
                  <a:cubicBezTo>
                    <a:pt x="1838000" y="2774017"/>
                    <a:pt x="1847503" y="2718638"/>
                    <a:pt x="1861429" y="2664569"/>
                  </a:cubicBezTo>
                  <a:cubicBezTo>
                    <a:pt x="1868311" y="2638026"/>
                    <a:pt x="1883876" y="2613450"/>
                    <a:pt x="1897967" y="2589529"/>
                  </a:cubicBezTo>
                  <a:cubicBezTo>
                    <a:pt x="1902390" y="2581992"/>
                    <a:pt x="1914351" y="2575274"/>
                    <a:pt x="1923362" y="2574455"/>
                  </a:cubicBezTo>
                  <a:cubicBezTo>
                    <a:pt x="2047065" y="2563478"/>
                    <a:pt x="2170931" y="2552336"/>
                    <a:pt x="2294960" y="2543980"/>
                  </a:cubicBezTo>
                  <a:cubicBezTo>
                    <a:pt x="2363119" y="2539393"/>
                    <a:pt x="2416860" y="2510720"/>
                    <a:pt x="2461262" y="2460420"/>
                  </a:cubicBezTo>
                  <a:cubicBezTo>
                    <a:pt x="2500748" y="2415691"/>
                    <a:pt x="2508777" y="2366046"/>
                    <a:pt x="2486985" y="2311322"/>
                  </a:cubicBezTo>
                  <a:cubicBezTo>
                    <a:pt x="2472076" y="2273802"/>
                    <a:pt x="2456838" y="2236445"/>
                    <a:pt x="2440781" y="2199417"/>
                  </a:cubicBezTo>
                  <a:cubicBezTo>
                    <a:pt x="2422431" y="2157309"/>
                    <a:pt x="2427674" y="2117822"/>
                    <a:pt x="2451759" y="2080138"/>
                  </a:cubicBezTo>
                  <a:cubicBezTo>
                    <a:pt x="2463392" y="2061952"/>
                    <a:pt x="2475516" y="2044093"/>
                    <a:pt x="2489443" y="2027708"/>
                  </a:cubicBezTo>
                  <a:cubicBezTo>
                    <a:pt x="2498454" y="2017058"/>
                    <a:pt x="2496816" y="2009522"/>
                    <a:pt x="2488296" y="2001166"/>
                  </a:cubicBezTo>
                  <a:cubicBezTo>
                    <a:pt x="2476172" y="1989205"/>
                    <a:pt x="2463228" y="1978064"/>
                    <a:pt x="2451923" y="1965448"/>
                  </a:cubicBezTo>
                  <a:cubicBezTo>
                    <a:pt x="2431934" y="1943329"/>
                    <a:pt x="2433081" y="1923176"/>
                    <a:pt x="2455691" y="1904661"/>
                  </a:cubicBezTo>
                  <a:cubicBezTo>
                    <a:pt x="2522212" y="1850265"/>
                    <a:pt x="2502714" y="1843384"/>
                    <a:pt x="2467160" y="1795541"/>
                  </a:cubicBezTo>
                  <a:cubicBezTo>
                    <a:pt x="2443239" y="1763264"/>
                    <a:pt x="2431770" y="1720665"/>
                    <a:pt x="2419809" y="1681179"/>
                  </a:cubicBezTo>
                  <a:cubicBezTo>
                    <a:pt x="2412273" y="1656274"/>
                    <a:pt x="2433572" y="1628912"/>
                    <a:pt x="2463392" y="1616296"/>
                  </a:cubicBezTo>
                  <a:cubicBezTo>
                    <a:pt x="2476008" y="1611053"/>
                    <a:pt x="2489279" y="1606138"/>
                    <a:pt x="2502714" y="1604500"/>
                  </a:cubicBezTo>
                  <a:cubicBezTo>
                    <a:pt x="2543184" y="1599257"/>
                    <a:pt x="2573823" y="1575663"/>
                    <a:pt x="2603642" y="1551578"/>
                  </a:cubicBezTo>
                  <a:cubicBezTo>
                    <a:pt x="2630185" y="1530114"/>
                    <a:pt x="2633134" y="1511436"/>
                    <a:pt x="2618224" y="1480470"/>
                  </a:cubicBezTo>
                  <a:cubicBezTo>
                    <a:pt x="2589552" y="1420667"/>
                    <a:pt x="2545805" y="1371841"/>
                    <a:pt x="2501731" y="1323507"/>
                  </a:cubicBezTo>
                  <a:cubicBezTo>
                    <a:pt x="2422759" y="1236998"/>
                    <a:pt x="2342639" y="1151635"/>
                    <a:pt x="2263011" y="1065617"/>
                  </a:cubicBezTo>
                  <a:cubicBezTo>
                    <a:pt x="2260389" y="1062668"/>
                    <a:pt x="2258259" y="1059227"/>
                    <a:pt x="2255310" y="1056770"/>
                  </a:cubicBezTo>
                  <a:cubicBezTo>
                    <a:pt x="2225491" y="1030391"/>
                    <a:pt x="2220739" y="1001227"/>
                    <a:pt x="2234830" y="962887"/>
                  </a:cubicBezTo>
                  <a:cubicBezTo>
                    <a:pt x="2249576" y="922745"/>
                    <a:pt x="2239909" y="880310"/>
                    <a:pt x="2229587" y="839349"/>
                  </a:cubicBezTo>
                  <a:cubicBezTo>
                    <a:pt x="2211400" y="766111"/>
                    <a:pt x="2184202" y="696641"/>
                    <a:pt x="2146846" y="630939"/>
                  </a:cubicBezTo>
                  <a:cubicBezTo>
                    <a:pt x="2146026" y="627663"/>
                    <a:pt x="2143896" y="625533"/>
                    <a:pt x="2142258" y="623239"/>
                  </a:cubicBezTo>
                  <a:close/>
                </a:path>
              </a:pathLst>
            </a:custGeom>
            <a:solidFill>
              <a:schemeClr val="accent3"/>
            </a:solidFill>
            <a:ln w="16366" cap="flat">
              <a:noFill/>
              <a:prstDash val="solid"/>
              <a:miter/>
            </a:ln>
          </p:spPr>
          <p:txBody>
            <a:bodyPr rtlCol="0" anchor="ctr"/>
            <a:lstStyle/>
            <a:p>
              <a:pPr algn="r" rtl="1"/>
              <a:endParaRPr lang="en-US">
                <a:cs typeface="B Nazanin" panose="00000700000000000000" pitchFamily="2" charset="-78"/>
              </a:endParaRPr>
            </a:p>
          </p:txBody>
        </p:sp>
        <p:sp>
          <p:nvSpPr>
            <p:cNvPr id="13" name="Graphic 441">
              <a:extLst>
                <a:ext uri="{FF2B5EF4-FFF2-40B4-BE49-F238E27FC236}">
                  <a16:creationId xmlns:a16="http://schemas.microsoft.com/office/drawing/2014/main" id="{61475772-0A9B-47F5-94A3-DE4B40377FCB}"/>
                </a:ext>
              </a:extLst>
            </p:cNvPr>
            <p:cNvSpPr/>
            <p:nvPr/>
          </p:nvSpPr>
          <p:spPr>
            <a:xfrm>
              <a:off x="4791493" y="3560028"/>
              <a:ext cx="827329" cy="2191279"/>
            </a:xfrm>
            <a:custGeom>
              <a:avLst/>
              <a:gdLst>
                <a:gd name="connsiteX0" fmla="*/ 937089 w 939522"/>
                <a:gd name="connsiteY0" fmla="*/ 1263015 h 2488436"/>
                <a:gd name="connsiteX1" fmla="*/ 756697 w 939522"/>
                <a:gd name="connsiteY1" fmla="*/ 1262687 h 2488436"/>
                <a:gd name="connsiteX2" fmla="*/ 651182 w 939522"/>
                <a:gd name="connsiteY2" fmla="*/ 1253676 h 2488436"/>
                <a:gd name="connsiteX3" fmla="*/ 622345 w 939522"/>
                <a:gd name="connsiteY3" fmla="*/ 1303157 h 2488436"/>
                <a:gd name="connsiteX4" fmla="*/ 592853 w 939522"/>
                <a:gd name="connsiteY4" fmla="*/ 1313479 h 2488436"/>
                <a:gd name="connsiteX5" fmla="*/ 414100 w 939522"/>
                <a:gd name="connsiteY5" fmla="*/ 1186992 h 2488436"/>
                <a:gd name="connsiteX6" fmla="*/ 299409 w 939522"/>
                <a:gd name="connsiteY6" fmla="*/ 866022 h 2488436"/>
                <a:gd name="connsiteX7" fmla="*/ 328573 w 939522"/>
                <a:gd name="connsiteY7" fmla="*/ 686940 h 2488436"/>
                <a:gd name="connsiteX8" fmla="*/ 412953 w 939522"/>
                <a:gd name="connsiteY8" fmla="*/ 388253 h 2488436"/>
                <a:gd name="connsiteX9" fmla="*/ 433925 w 939522"/>
                <a:gd name="connsiteY9" fmla="*/ 270285 h 2488436"/>
                <a:gd name="connsiteX10" fmla="*/ 429174 w 939522"/>
                <a:gd name="connsiteY10" fmla="*/ 267828 h 2488436"/>
                <a:gd name="connsiteX11" fmla="*/ 311042 w 939522"/>
                <a:gd name="connsiteY11" fmla="*/ 305512 h 2488436"/>
                <a:gd name="connsiteX12" fmla="*/ 231414 w 939522"/>
                <a:gd name="connsiteY12" fmla="*/ 123154 h 2488436"/>
                <a:gd name="connsiteX13" fmla="*/ 250584 w 939522"/>
                <a:gd name="connsiteY13" fmla="*/ 93498 h 2488436"/>
                <a:gd name="connsiteX14" fmla="*/ 305635 w 939522"/>
                <a:gd name="connsiteY14" fmla="*/ 3056 h 2488436"/>
                <a:gd name="connsiteX15" fmla="*/ 294658 w 939522"/>
                <a:gd name="connsiteY15" fmla="*/ 6169 h 2488436"/>
                <a:gd name="connsiteX16" fmla="*/ 216013 w 939522"/>
                <a:gd name="connsiteY16" fmla="*/ 117419 h 2488436"/>
                <a:gd name="connsiteX17" fmla="*/ 186029 w 939522"/>
                <a:gd name="connsiteY17" fmla="*/ 200488 h 2488436"/>
                <a:gd name="connsiteX18" fmla="*/ 144085 w 939522"/>
                <a:gd name="connsiteY18" fmla="*/ 137899 h 2488436"/>
                <a:gd name="connsiteX19" fmla="*/ 92311 w 939522"/>
                <a:gd name="connsiteY19" fmla="*/ 110374 h 2488436"/>
                <a:gd name="connsiteX20" fmla="*/ 71011 w 939522"/>
                <a:gd name="connsiteY20" fmla="*/ 78916 h 2488436"/>
                <a:gd name="connsiteX21" fmla="*/ 105254 w 939522"/>
                <a:gd name="connsiteY21" fmla="*/ 55650 h 2488436"/>
                <a:gd name="connsiteX22" fmla="*/ 163583 w 939522"/>
                <a:gd name="connsiteY22" fmla="*/ 64334 h 2488436"/>
                <a:gd name="connsiteX23" fmla="*/ 176363 w 939522"/>
                <a:gd name="connsiteY23" fmla="*/ 5514 h 2488436"/>
                <a:gd name="connsiteX24" fmla="*/ 92966 w 939522"/>
                <a:gd name="connsiteY24" fmla="*/ 107 h 2488436"/>
                <a:gd name="connsiteX25" fmla="*/ 3999 w 939522"/>
                <a:gd name="connsiteY25" fmla="*/ 66955 h 2488436"/>
                <a:gd name="connsiteX26" fmla="*/ 53971 w 939522"/>
                <a:gd name="connsiteY26" fmla="*/ 165753 h 2488436"/>
                <a:gd name="connsiteX27" fmla="*/ 99028 w 939522"/>
                <a:gd name="connsiteY27" fmla="*/ 189510 h 2488436"/>
                <a:gd name="connsiteX28" fmla="*/ 116560 w 939522"/>
                <a:gd name="connsiteY28" fmla="*/ 227031 h 2488436"/>
                <a:gd name="connsiteX29" fmla="*/ 82152 w 939522"/>
                <a:gd name="connsiteY29" fmla="*/ 247347 h 2488436"/>
                <a:gd name="connsiteX30" fmla="*/ 9406 w 939522"/>
                <a:gd name="connsiteY30" fmla="*/ 237844 h 2488436"/>
                <a:gd name="connsiteX31" fmla="*/ 2033 w 939522"/>
                <a:gd name="connsiteY31" fmla="*/ 273234 h 2488436"/>
                <a:gd name="connsiteX32" fmla="*/ 16615 w 939522"/>
                <a:gd name="connsiteY32" fmla="*/ 298139 h 2488436"/>
                <a:gd name="connsiteX33" fmla="*/ 157520 w 939522"/>
                <a:gd name="connsiteY33" fmla="*/ 281591 h 2488436"/>
                <a:gd name="connsiteX34" fmla="*/ 154080 w 939522"/>
                <a:gd name="connsiteY34" fmla="*/ 292076 h 2488436"/>
                <a:gd name="connsiteX35" fmla="*/ 110170 w 939522"/>
                <a:gd name="connsiteY35" fmla="*/ 546035 h 2488436"/>
                <a:gd name="connsiteX36" fmla="*/ 157684 w 939522"/>
                <a:gd name="connsiteY36" fmla="*/ 921565 h 2488436"/>
                <a:gd name="connsiteX37" fmla="*/ 372484 w 939522"/>
                <a:gd name="connsiteY37" fmla="*/ 1352802 h 2488436"/>
                <a:gd name="connsiteX38" fmla="*/ 631029 w 939522"/>
                <a:gd name="connsiteY38" fmla="*/ 1697857 h 2488436"/>
                <a:gd name="connsiteX39" fmla="*/ 713606 w 939522"/>
                <a:gd name="connsiteY39" fmla="*/ 1797965 h 2488436"/>
                <a:gd name="connsiteX40" fmla="*/ 734415 w 939522"/>
                <a:gd name="connsiteY40" fmla="*/ 1783055 h 2488436"/>
                <a:gd name="connsiteX41" fmla="*/ 695092 w 939522"/>
                <a:gd name="connsiteY41" fmla="*/ 1557115 h 2488436"/>
                <a:gd name="connsiteX42" fmla="*/ 790613 w 939522"/>
                <a:gd name="connsiteY42" fmla="*/ 1758807 h 2488436"/>
                <a:gd name="connsiteX43" fmla="*/ 798150 w 939522"/>
                <a:gd name="connsiteY43" fmla="*/ 1944769 h 2488436"/>
                <a:gd name="connsiteX44" fmla="*/ 780946 w 939522"/>
                <a:gd name="connsiteY44" fmla="*/ 2244112 h 2488436"/>
                <a:gd name="connsiteX45" fmla="*/ 760302 w 939522"/>
                <a:gd name="connsiteY45" fmla="*/ 2468578 h 2488436"/>
                <a:gd name="connsiteX46" fmla="*/ 766856 w 939522"/>
                <a:gd name="connsiteY46" fmla="*/ 2488076 h 2488436"/>
                <a:gd name="connsiteX47" fmla="*/ 789630 w 939522"/>
                <a:gd name="connsiteY47" fmla="*/ 2471855 h 2488436"/>
                <a:gd name="connsiteX48" fmla="*/ 813060 w 939522"/>
                <a:gd name="connsiteY48" fmla="*/ 2218225 h 2488436"/>
                <a:gd name="connsiteX49" fmla="*/ 828461 w 939522"/>
                <a:gd name="connsiteY49" fmla="*/ 1826146 h 2488436"/>
                <a:gd name="connsiteX50" fmla="*/ 793890 w 939522"/>
                <a:gd name="connsiteY50" fmla="*/ 1679342 h 2488436"/>
                <a:gd name="connsiteX51" fmla="*/ 657736 w 939522"/>
                <a:gd name="connsiteY51" fmla="*/ 1486826 h 2488436"/>
                <a:gd name="connsiteX52" fmla="*/ 588266 w 939522"/>
                <a:gd name="connsiteY52" fmla="*/ 1399661 h 2488436"/>
                <a:gd name="connsiteX53" fmla="*/ 589740 w 939522"/>
                <a:gd name="connsiteY53" fmla="*/ 1360666 h 2488436"/>
                <a:gd name="connsiteX54" fmla="*/ 839438 w 939522"/>
                <a:gd name="connsiteY54" fmla="*/ 1321671 h 2488436"/>
                <a:gd name="connsiteX55" fmla="*/ 866964 w 939522"/>
                <a:gd name="connsiteY55" fmla="*/ 1323310 h 2488436"/>
                <a:gd name="connsiteX56" fmla="*/ 925293 w 939522"/>
                <a:gd name="connsiteY56" fmla="*/ 1291360 h 2488436"/>
                <a:gd name="connsiteX57" fmla="*/ 937089 w 939522"/>
                <a:gd name="connsiteY57" fmla="*/ 1263015 h 248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39522" h="2488436">
                  <a:moveTo>
                    <a:pt x="937089" y="1263015"/>
                  </a:moveTo>
                  <a:cubicBezTo>
                    <a:pt x="876959" y="1263015"/>
                    <a:pt x="816828" y="1263998"/>
                    <a:pt x="756697" y="1262687"/>
                  </a:cubicBezTo>
                  <a:cubicBezTo>
                    <a:pt x="723109" y="1261868"/>
                    <a:pt x="689685" y="1257117"/>
                    <a:pt x="651182" y="1253676"/>
                  </a:cubicBezTo>
                  <a:cubicBezTo>
                    <a:pt x="643317" y="1267111"/>
                    <a:pt x="633159" y="1285298"/>
                    <a:pt x="622345" y="1303157"/>
                  </a:cubicBezTo>
                  <a:cubicBezTo>
                    <a:pt x="615464" y="1314462"/>
                    <a:pt x="606780" y="1319541"/>
                    <a:pt x="592853" y="1313479"/>
                  </a:cubicBezTo>
                  <a:cubicBezTo>
                    <a:pt x="524203" y="1283987"/>
                    <a:pt x="460959" y="1247122"/>
                    <a:pt x="414100" y="1186992"/>
                  </a:cubicBezTo>
                  <a:cubicBezTo>
                    <a:pt x="340534" y="1092454"/>
                    <a:pt x="293019" y="987757"/>
                    <a:pt x="299409" y="866022"/>
                  </a:cubicBezTo>
                  <a:cubicBezTo>
                    <a:pt x="302522" y="805891"/>
                    <a:pt x="313827" y="745432"/>
                    <a:pt x="328573" y="686940"/>
                  </a:cubicBezTo>
                  <a:cubicBezTo>
                    <a:pt x="353969" y="586668"/>
                    <a:pt x="386083" y="488034"/>
                    <a:pt x="412953" y="388253"/>
                  </a:cubicBezTo>
                  <a:cubicBezTo>
                    <a:pt x="423275" y="349913"/>
                    <a:pt x="427044" y="309608"/>
                    <a:pt x="433925" y="270285"/>
                  </a:cubicBezTo>
                  <a:cubicBezTo>
                    <a:pt x="432287" y="269466"/>
                    <a:pt x="430812" y="268647"/>
                    <a:pt x="429174" y="267828"/>
                  </a:cubicBezTo>
                  <a:cubicBezTo>
                    <a:pt x="396896" y="303873"/>
                    <a:pt x="355935" y="311410"/>
                    <a:pt x="311042" y="305512"/>
                  </a:cubicBezTo>
                  <a:cubicBezTo>
                    <a:pt x="238132" y="295845"/>
                    <a:pt x="185046" y="175092"/>
                    <a:pt x="231414" y="123154"/>
                  </a:cubicBezTo>
                  <a:cubicBezTo>
                    <a:pt x="239115" y="114470"/>
                    <a:pt x="244358" y="103656"/>
                    <a:pt x="250584" y="93498"/>
                  </a:cubicBezTo>
                  <a:cubicBezTo>
                    <a:pt x="268443" y="64497"/>
                    <a:pt x="286138" y="35333"/>
                    <a:pt x="305635" y="3056"/>
                  </a:cubicBezTo>
                  <a:cubicBezTo>
                    <a:pt x="299245" y="4858"/>
                    <a:pt x="296788" y="5186"/>
                    <a:pt x="294658" y="6169"/>
                  </a:cubicBezTo>
                  <a:cubicBezTo>
                    <a:pt x="245996" y="27305"/>
                    <a:pt x="223222" y="67610"/>
                    <a:pt x="216013" y="117419"/>
                  </a:cubicBezTo>
                  <a:cubicBezTo>
                    <a:pt x="211917" y="146583"/>
                    <a:pt x="202086" y="172634"/>
                    <a:pt x="186029" y="200488"/>
                  </a:cubicBezTo>
                  <a:cubicBezTo>
                    <a:pt x="181442" y="170177"/>
                    <a:pt x="166040" y="151335"/>
                    <a:pt x="144085" y="137899"/>
                  </a:cubicBezTo>
                  <a:cubicBezTo>
                    <a:pt x="127373" y="127741"/>
                    <a:pt x="109514" y="119713"/>
                    <a:pt x="92311" y="110374"/>
                  </a:cubicBezTo>
                  <a:cubicBezTo>
                    <a:pt x="79858" y="103656"/>
                    <a:pt x="67570" y="95300"/>
                    <a:pt x="71011" y="78916"/>
                  </a:cubicBezTo>
                  <a:cubicBezTo>
                    <a:pt x="74615" y="61221"/>
                    <a:pt x="89689" y="54995"/>
                    <a:pt x="105254" y="55650"/>
                  </a:cubicBezTo>
                  <a:cubicBezTo>
                    <a:pt x="124424" y="56469"/>
                    <a:pt x="143430" y="61057"/>
                    <a:pt x="163583" y="64334"/>
                  </a:cubicBezTo>
                  <a:cubicBezTo>
                    <a:pt x="167187" y="47785"/>
                    <a:pt x="171120" y="29763"/>
                    <a:pt x="176363" y="5514"/>
                  </a:cubicBezTo>
                  <a:cubicBezTo>
                    <a:pt x="146707" y="3384"/>
                    <a:pt x="119673" y="-712"/>
                    <a:pt x="92966" y="107"/>
                  </a:cubicBezTo>
                  <a:cubicBezTo>
                    <a:pt x="47745" y="1581"/>
                    <a:pt x="12355" y="29763"/>
                    <a:pt x="3999" y="66955"/>
                  </a:cubicBezTo>
                  <a:cubicBezTo>
                    <a:pt x="-5176" y="107752"/>
                    <a:pt x="11536" y="141013"/>
                    <a:pt x="53971" y="165753"/>
                  </a:cubicBezTo>
                  <a:cubicBezTo>
                    <a:pt x="68553" y="174273"/>
                    <a:pt x="84282" y="180990"/>
                    <a:pt x="99028" y="189510"/>
                  </a:cubicBezTo>
                  <a:cubicBezTo>
                    <a:pt x="113283" y="197702"/>
                    <a:pt x="122130" y="210318"/>
                    <a:pt x="116560" y="227031"/>
                  </a:cubicBezTo>
                  <a:cubicBezTo>
                    <a:pt x="111480" y="242596"/>
                    <a:pt x="97554" y="248658"/>
                    <a:pt x="82152" y="247347"/>
                  </a:cubicBezTo>
                  <a:cubicBezTo>
                    <a:pt x="58395" y="245217"/>
                    <a:pt x="34965" y="241285"/>
                    <a:pt x="9406" y="237844"/>
                  </a:cubicBezTo>
                  <a:cubicBezTo>
                    <a:pt x="7276" y="248330"/>
                    <a:pt x="6293" y="261438"/>
                    <a:pt x="2033" y="273234"/>
                  </a:cubicBezTo>
                  <a:cubicBezTo>
                    <a:pt x="-3702" y="288963"/>
                    <a:pt x="3180" y="294534"/>
                    <a:pt x="16615" y="298139"/>
                  </a:cubicBezTo>
                  <a:cubicBezTo>
                    <a:pt x="64621" y="310919"/>
                    <a:pt x="111317" y="311082"/>
                    <a:pt x="157520" y="281591"/>
                  </a:cubicBezTo>
                  <a:cubicBezTo>
                    <a:pt x="155718" y="287325"/>
                    <a:pt x="154899" y="289619"/>
                    <a:pt x="154080" y="292076"/>
                  </a:cubicBezTo>
                  <a:cubicBezTo>
                    <a:pt x="129012" y="374981"/>
                    <a:pt x="114266" y="459689"/>
                    <a:pt x="110170" y="546035"/>
                  </a:cubicBezTo>
                  <a:cubicBezTo>
                    <a:pt x="103616" y="673997"/>
                    <a:pt x="120656" y="799173"/>
                    <a:pt x="157684" y="921565"/>
                  </a:cubicBezTo>
                  <a:cubicBezTo>
                    <a:pt x="204871" y="1077380"/>
                    <a:pt x="279256" y="1220416"/>
                    <a:pt x="372484" y="1352802"/>
                  </a:cubicBezTo>
                  <a:cubicBezTo>
                    <a:pt x="455225" y="1470278"/>
                    <a:pt x="544028" y="1583494"/>
                    <a:pt x="631029" y="1697857"/>
                  </a:cubicBezTo>
                  <a:cubicBezTo>
                    <a:pt x="656916" y="1732100"/>
                    <a:pt x="685589" y="1764213"/>
                    <a:pt x="713606" y="1797965"/>
                  </a:cubicBezTo>
                  <a:cubicBezTo>
                    <a:pt x="721307" y="1792394"/>
                    <a:pt x="727533" y="1787971"/>
                    <a:pt x="734415" y="1783055"/>
                  </a:cubicBezTo>
                  <a:cubicBezTo>
                    <a:pt x="703940" y="1711620"/>
                    <a:pt x="681001" y="1639856"/>
                    <a:pt x="695092" y="1557115"/>
                  </a:cubicBezTo>
                  <a:cubicBezTo>
                    <a:pt x="738838" y="1622161"/>
                    <a:pt x="781438" y="1683766"/>
                    <a:pt x="790613" y="1758807"/>
                  </a:cubicBezTo>
                  <a:cubicBezTo>
                    <a:pt x="798150" y="1820248"/>
                    <a:pt x="799952" y="1882836"/>
                    <a:pt x="798150" y="1944769"/>
                  </a:cubicBezTo>
                  <a:cubicBezTo>
                    <a:pt x="795201" y="2044714"/>
                    <a:pt x="788155" y="2144495"/>
                    <a:pt x="780946" y="2244112"/>
                  </a:cubicBezTo>
                  <a:cubicBezTo>
                    <a:pt x="775539" y="2318989"/>
                    <a:pt x="766856" y="2393702"/>
                    <a:pt x="760302" y="2468578"/>
                  </a:cubicBezTo>
                  <a:cubicBezTo>
                    <a:pt x="759646" y="2475132"/>
                    <a:pt x="763906" y="2487748"/>
                    <a:pt x="766856" y="2488076"/>
                  </a:cubicBezTo>
                  <a:cubicBezTo>
                    <a:pt x="777342" y="2489222"/>
                    <a:pt x="788155" y="2488567"/>
                    <a:pt x="789630" y="2471855"/>
                  </a:cubicBezTo>
                  <a:cubicBezTo>
                    <a:pt x="797003" y="2387311"/>
                    <a:pt x="808144" y="2302932"/>
                    <a:pt x="813060" y="2218225"/>
                  </a:cubicBezTo>
                  <a:cubicBezTo>
                    <a:pt x="820433" y="2087641"/>
                    <a:pt x="825020" y="1956894"/>
                    <a:pt x="828461" y="1826146"/>
                  </a:cubicBezTo>
                  <a:cubicBezTo>
                    <a:pt x="829772" y="1775027"/>
                    <a:pt x="819286" y="1725874"/>
                    <a:pt x="793890" y="1679342"/>
                  </a:cubicBezTo>
                  <a:cubicBezTo>
                    <a:pt x="755878" y="1609545"/>
                    <a:pt x="716392" y="1542205"/>
                    <a:pt x="657736" y="1486826"/>
                  </a:cubicBezTo>
                  <a:cubicBezTo>
                    <a:pt x="631029" y="1461594"/>
                    <a:pt x="611368" y="1428825"/>
                    <a:pt x="588266" y="1399661"/>
                  </a:cubicBezTo>
                  <a:cubicBezTo>
                    <a:pt x="577124" y="1385734"/>
                    <a:pt x="579910" y="1373282"/>
                    <a:pt x="589740" y="1360666"/>
                  </a:cubicBezTo>
                  <a:cubicBezTo>
                    <a:pt x="651510" y="1281366"/>
                    <a:pt x="756697" y="1264490"/>
                    <a:pt x="839438" y="1321671"/>
                  </a:cubicBezTo>
                  <a:cubicBezTo>
                    <a:pt x="849597" y="1328716"/>
                    <a:pt x="856478" y="1329700"/>
                    <a:pt x="866964" y="1323310"/>
                  </a:cubicBezTo>
                  <a:cubicBezTo>
                    <a:pt x="885806" y="1311677"/>
                    <a:pt x="905304" y="1300863"/>
                    <a:pt x="925293" y="1291360"/>
                  </a:cubicBezTo>
                  <a:cubicBezTo>
                    <a:pt x="938236" y="1285298"/>
                    <a:pt x="942824" y="1277433"/>
                    <a:pt x="937089" y="1263015"/>
                  </a:cubicBezTo>
                  <a:close/>
                </a:path>
              </a:pathLst>
            </a:custGeom>
            <a:solidFill>
              <a:schemeClr val="accent3"/>
            </a:solidFill>
            <a:ln w="16366" cap="flat">
              <a:noFill/>
              <a:prstDash val="solid"/>
              <a:miter/>
            </a:ln>
          </p:spPr>
          <p:txBody>
            <a:bodyPr rtlCol="0" anchor="ctr"/>
            <a:lstStyle/>
            <a:p>
              <a:pPr algn="r" rtl="1"/>
              <a:endParaRPr lang="en-US">
                <a:cs typeface="B Nazanin" panose="00000700000000000000" pitchFamily="2" charset="-78"/>
              </a:endParaRPr>
            </a:p>
          </p:txBody>
        </p:sp>
        <p:sp>
          <p:nvSpPr>
            <p:cNvPr id="16" name="자유형: 도형 15">
              <a:extLst>
                <a:ext uri="{FF2B5EF4-FFF2-40B4-BE49-F238E27FC236}">
                  <a16:creationId xmlns:a16="http://schemas.microsoft.com/office/drawing/2014/main" id="{C2CB8CB1-ECD5-48FB-9932-EAACA511B680}"/>
                </a:ext>
              </a:extLst>
            </p:cNvPr>
            <p:cNvSpPr/>
            <p:nvPr/>
          </p:nvSpPr>
          <p:spPr>
            <a:xfrm>
              <a:off x="4935109" y="3333511"/>
              <a:ext cx="1482468" cy="2168086"/>
            </a:xfrm>
            <a:custGeom>
              <a:avLst/>
              <a:gdLst>
                <a:gd name="connsiteX0" fmla="*/ 582393 w 1482468"/>
                <a:gd name="connsiteY0" fmla="*/ 566868 h 2168086"/>
                <a:gd name="connsiteX1" fmla="*/ 573301 w 1482468"/>
                <a:gd name="connsiteY1" fmla="*/ 570997 h 2168086"/>
                <a:gd name="connsiteX2" fmla="*/ 569615 w 1482468"/>
                <a:gd name="connsiteY2" fmla="*/ 582890 h 2168086"/>
                <a:gd name="connsiteX3" fmla="*/ 573301 w 1482468"/>
                <a:gd name="connsiteY3" fmla="*/ 594783 h 2168086"/>
                <a:gd name="connsiteX4" fmla="*/ 582393 w 1482468"/>
                <a:gd name="connsiteY4" fmla="*/ 598911 h 2168086"/>
                <a:gd name="connsiteX5" fmla="*/ 591460 w 1482468"/>
                <a:gd name="connsiteY5" fmla="*/ 594783 h 2168086"/>
                <a:gd name="connsiteX6" fmla="*/ 595122 w 1482468"/>
                <a:gd name="connsiteY6" fmla="*/ 582791 h 2168086"/>
                <a:gd name="connsiteX7" fmla="*/ 591460 w 1482468"/>
                <a:gd name="connsiteY7" fmla="*/ 570997 h 2168086"/>
                <a:gd name="connsiteX8" fmla="*/ 582393 w 1482468"/>
                <a:gd name="connsiteY8" fmla="*/ 566868 h 2168086"/>
                <a:gd name="connsiteX9" fmla="*/ 967042 w 1482468"/>
                <a:gd name="connsiteY9" fmla="*/ 566180 h 2168086"/>
                <a:gd name="connsiteX10" fmla="*/ 958810 w 1482468"/>
                <a:gd name="connsiteY10" fmla="*/ 570087 h 2168086"/>
                <a:gd name="connsiteX11" fmla="*/ 955493 w 1482468"/>
                <a:gd name="connsiteY11" fmla="*/ 581759 h 2168086"/>
                <a:gd name="connsiteX12" fmla="*/ 957802 w 1482468"/>
                <a:gd name="connsiteY12" fmla="*/ 593849 h 2168086"/>
                <a:gd name="connsiteX13" fmla="*/ 967140 w 1482468"/>
                <a:gd name="connsiteY13" fmla="*/ 599256 h 2168086"/>
                <a:gd name="connsiteX14" fmla="*/ 975250 w 1482468"/>
                <a:gd name="connsiteY14" fmla="*/ 595201 h 2168086"/>
                <a:gd name="connsiteX15" fmla="*/ 978591 w 1482468"/>
                <a:gd name="connsiteY15" fmla="*/ 583086 h 2168086"/>
                <a:gd name="connsiteX16" fmla="*/ 975347 w 1482468"/>
                <a:gd name="connsiteY16" fmla="*/ 570136 h 2168086"/>
                <a:gd name="connsiteX17" fmla="*/ 967042 w 1482468"/>
                <a:gd name="connsiteY17" fmla="*/ 566180 h 2168086"/>
                <a:gd name="connsiteX18" fmla="*/ 906510 w 1482468"/>
                <a:gd name="connsiteY18" fmla="*/ 566180 h 2168086"/>
                <a:gd name="connsiteX19" fmla="*/ 899040 w 1482468"/>
                <a:gd name="connsiteY19" fmla="*/ 569472 h 2168086"/>
                <a:gd name="connsiteX20" fmla="*/ 896140 w 1482468"/>
                <a:gd name="connsiteY20" fmla="*/ 578417 h 2168086"/>
                <a:gd name="connsiteX21" fmla="*/ 916782 w 1482468"/>
                <a:gd name="connsiteY21" fmla="*/ 578417 h 2168086"/>
                <a:gd name="connsiteX22" fmla="*/ 913686 w 1482468"/>
                <a:gd name="connsiteY22" fmla="*/ 569301 h 2168086"/>
                <a:gd name="connsiteX23" fmla="*/ 906510 w 1482468"/>
                <a:gd name="connsiteY23" fmla="*/ 566180 h 2168086"/>
                <a:gd name="connsiteX24" fmla="*/ 755534 w 1482468"/>
                <a:gd name="connsiteY24" fmla="*/ 566180 h 2168086"/>
                <a:gd name="connsiteX25" fmla="*/ 748064 w 1482468"/>
                <a:gd name="connsiteY25" fmla="*/ 569472 h 2168086"/>
                <a:gd name="connsiteX26" fmla="*/ 745164 w 1482468"/>
                <a:gd name="connsiteY26" fmla="*/ 578417 h 2168086"/>
                <a:gd name="connsiteX27" fmla="*/ 765806 w 1482468"/>
                <a:gd name="connsiteY27" fmla="*/ 578417 h 2168086"/>
                <a:gd name="connsiteX28" fmla="*/ 762710 w 1482468"/>
                <a:gd name="connsiteY28" fmla="*/ 569301 h 2168086"/>
                <a:gd name="connsiteX29" fmla="*/ 755534 w 1482468"/>
                <a:gd name="connsiteY29" fmla="*/ 566180 h 2168086"/>
                <a:gd name="connsiteX30" fmla="*/ 905675 w 1482468"/>
                <a:gd name="connsiteY30" fmla="*/ 555614 h 2168086"/>
                <a:gd name="connsiteX31" fmla="*/ 924056 w 1482468"/>
                <a:gd name="connsiteY31" fmla="*/ 563305 h 2168086"/>
                <a:gd name="connsiteX32" fmla="*/ 930494 w 1482468"/>
                <a:gd name="connsiteY32" fmla="*/ 586870 h 2168086"/>
                <a:gd name="connsiteX33" fmla="*/ 895895 w 1482468"/>
                <a:gd name="connsiteY33" fmla="*/ 586870 h 2168086"/>
                <a:gd name="connsiteX34" fmla="*/ 899236 w 1482468"/>
                <a:gd name="connsiteY34" fmla="*/ 596429 h 2168086"/>
                <a:gd name="connsiteX35" fmla="*/ 907199 w 1482468"/>
                <a:gd name="connsiteY35" fmla="*/ 599845 h 2168086"/>
                <a:gd name="connsiteX36" fmla="*/ 912654 w 1482468"/>
                <a:gd name="connsiteY36" fmla="*/ 598076 h 2168086"/>
                <a:gd name="connsiteX37" fmla="*/ 915996 w 1482468"/>
                <a:gd name="connsiteY37" fmla="*/ 592375 h 2168086"/>
                <a:gd name="connsiteX38" fmla="*/ 929757 w 1482468"/>
                <a:gd name="connsiteY38" fmla="*/ 594684 h 2168086"/>
                <a:gd name="connsiteX39" fmla="*/ 921377 w 1482468"/>
                <a:gd name="connsiteY39" fmla="*/ 606210 h 2168086"/>
                <a:gd name="connsiteX40" fmla="*/ 907051 w 1482468"/>
                <a:gd name="connsiteY40" fmla="*/ 610166 h 2168086"/>
                <a:gd name="connsiteX41" fmla="*/ 886901 w 1482468"/>
                <a:gd name="connsiteY41" fmla="*/ 601270 h 2168086"/>
                <a:gd name="connsiteX42" fmla="*/ 881741 w 1482468"/>
                <a:gd name="connsiteY42" fmla="*/ 583283 h 2168086"/>
                <a:gd name="connsiteX43" fmla="*/ 888523 w 1482468"/>
                <a:gd name="connsiteY43" fmla="*/ 562960 h 2168086"/>
                <a:gd name="connsiteX44" fmla="*/ 905675 w 1482468"/>
                <a:gd name="connsiteY44" fmla="*/ 555614 h 2168086"/>
                <a:gd name="connsiteX45" fmla="*/ 815771 w 1482468"/>
                <a:gd name="connsiteY45" fmla="*/ 555614 h 2168086"/>
                <a:gd name="connsiteX46" fmla="*/ 830932 w 1482468"/>
                <a:gd name="connsiteY46" fmla="*/ 559717 h 2168086"/>
                <a:gd name="connsiteX47" fmla="*/ 839017 w 1482468"/>
                <a:gd name="connsiteY47" fmla="*/ 572225 h 2168086"/>
                <a:gd name="connsiteX48" fmla="*/ 825403 w 1482468"/>
                <a:gd name="connsiteY48" fmla="*/ 574682 h 2168086"/>
                <a:gd name="connsiteX49" fmla="*/ 822282 w 1482468"/>
                <a:gd name="connsiteY49" fmla="*/ 568539 h 2168086"/>
                <a:gd name="connsiteX50" fmla="*/ 815967 w 1482468"/>
                <a:gd name="connsiteY50" fmla="*/ 566475 h 2168086"/>
                <a:gd name="connsiteX51" fmla="*/ 807736 w 1482468"/>
                <a:gd name="connsiteY51" fmla="*/ 570038 h 2168086"/>
                <a:gd name="connsiteX52" fmla="*/ 804663 w 1482468"/>
                <a:gd name="connsiteY52" fmla="*/ 581956 h 2168086"/>
                <a:gd name="connsiteX53" fmla="*/ 807784 w 1482468"/>
                <a:gd name="connsiteY53" fmla="*/ 595078 h 2168086"/>
                <a:gd name="connsiteX54" fmla="*/ 816164 w 1482468"/>
                <a:gd name="connsiteY54" fmla="*/ 598911 h 2168086"/>
                <a:gd name="connsiteX55" fmla="*/ 822602 w 1482468"/>
                <a:gd name="connsiteY55" fmla="*/ 596676 h 2168086"/>
                <a:gd name="connsiteX56" fmla="*/ 826141 w 1482468"/>
                <a:gd name="connsiteY56" fmla="*/ 588984 h 2168086"/>
                <a:gd name="connsiteX57" fmla="*/ 839705 w 1482468"/>
                <a:gd name="connsiteY57" fmla="*/ 591293 h 2168086"/>
                <a:gd name="connsiteX58" fmla="*/ 831596 w 1482468"/>
                <a:gd name="connsiteY58" fmla="*/ 605399 h 2168086"/>
                <a:gd name="connsiteX59" fmla="*/ 815525 w 1482468"/>
                <a:gd name="connsiteY59" fmla="*/ 610166 h 2168086"/>
                <a:gd name="connsiteX60" fmla="*/ 797267 w 1482468"/>
                <a:gd name="connsiteY60" fmla="*/ 602941 h 2168086"/>
                <a:gd name="connsiteX61" fmla="*/ 790460 w 1482468"/>
                <a:gd name="connsiteY61" fmla="*/ 582938 h 2168086"/>
                <a:gd name="connsiteX62" fmla="*/ 797292 w 1482468"/>
                <a:gd name="connsiteY62" fmla="*/ 562813 h 2168086"/>
                <a:gd name="connsiteX63" fmla="*/ 815771 w 1482468"/>
                <a:gd name="connsiteY63" fmla="*/ 555614 h 2168086"/>
                <a:gd name="connsiteX64" fmla="*/ 754699 w 1482468"/>
                <a:gd name="connsiteY64" fmla="*/ 555614 h 2168086"/>
                <a:gd name="connsiteX65" fmla="*/ 773079 w 1482468"/>
                <a:gd name="connsiteY65" fmla="*/ 563305 h 2168086"/>
                <a:gd name="connsiteX66" fmla="*/ 779517 w 1482468"/>
                <a:gd name="connsiteY66" fmla="*/ 586870 h 2168086"/>
                <a:gd name="connsiteX67" fmla="*/ 744918 w 1482468"/>
                <a:gd name="connsiteY67" fmla="*/ 586870 h 2168086"/>
                <a:gd name="connsiteX68" fmla="*/ 748260 w 1482468"/>
                <a:gd name="connsiteY68" fmla="*/ 596429 h 2168086"/>
                <a:gd name="connsiteX69" fmla="*/ 756222 w 1482468"/>
                <a:gd name="connsiteY69" fmla="*/ 599845 h 2168086"/>
                <a:gd name="connsiteX70" fmla="*/ 761678 w 1482468"/>
                <a:gd name="connsiteY70" fmla="*/ 598076 h 2168086"/>
                <a:gd name="connsiteX71" fmla="*/ 765019 w 1482468"/>
                <a:gd name="connsiteY71" fmla="*/ 592375 h 2168086"/>
                <a:gd name="connsiteX72" fmla="*/ 778780 w 1482468"/>
                <a:gd name="connsiteY72" fmla="*/ 594684 h 2168086"/>
                <a:gd name="connsiteX73" fmla="*/ 770401 w 1482468"/>
                <a:gd name="connsiteY73" fmla="*/ 606210 h 2168086"/>
                <a:gd name="connsiteX74" fmla="*/ 756074 w 1482468"/>
                <a:gd name="connsiteY74" fmla="*/ 610166 h 2168086"/>
                <a:gd name="connsiteX75" fmla="*/ 735925 w 1482468"/>
                <a:gd name="connsiteY75" fmla="*/ 601270 h 2168086"/>
                <a:gd name="connsiteX76" fmla="*/ 730765 w 1482468"/>
                <a:gd name="connsiteY76" fmla="*/ 583283 h 2168086"/>
                <a:gd name="connsiteX77" fmla="*/ 737547 w 1482468"/>
                <a:gd name="connsiteY77" fmla="*/ 562960 h 2168086"/>
                <a:gd name="connsiteX78" fmla="*/ 754699 w 1482468"/>
                <a:gd name="connsiteY78" fmla="*/ 555614 h 2168086"/>
                <a:gd name="connsiteX79" fmla="*/ 706011 w 1482468"/>
                <a:gd name="connsiteY79" fmla="*/ 555614 h 2168086"/>
                <a:gd name="connsiteX80" fmla="*/ 714366 w 1482468"/>
                <a:gd name="connsiteY80" fmla="*/ 557259 h 2168086"/>
                <a:gd name="connsiteX81" fmla="*/ 720092 w 1482468"/>
                <a:gd name="connsiteY81" fmla="*/ 561462 h 2168086"/>
                <a:gd name="connsiteX82" fmla="*/ 722794 w 1482468"/>
                <a:gd name="connsiteY82" fmla="*/ 567261 h 2168086"/>
                <a:gd name="connsiteX83" fmla="*/ 723556 w 1482468"/>
                <a:gd name="connsiteY83" fmla="*/ 576550 h 2168086"/>
                <a:gd name="connsiteX84" fmla="*/ 723556 w 1482468"/>
                <a:gd name="connsiteY84" fmla="*/ 608986 h 2168086"/>
                <a:gd name="connsiteX85" fmla="*/ 709747 w 1482468"/>
                <a:gd name="connsiteY85" fmla="*/ 608986 h 2168086"/>
                <a:gd name="connsiteX86" fmla="*/ 709747 w 1482468"/>
                <a:gd name="connsiteY86" fmla="*/ 582349 h 2168086"/>
                <a:gd name="connsiteX87" fmla="*/ 708862 w 1482468"/>
                <a:gd name="connsiteY87" fmla="*/ 571414 h 2168086"/>
                <a:gd name="connsiteX88" fmla="*/ 705987 w 1482468"/>
                <a:gd name="connsiteY88" fmla="*/ 567556 h 2168086"/>
                <a:gd name="connsiteX89" fmla="*/ 701195 w 1482468"/>
                <a:gd name="connsiteY89" fmla="*/ 566180 h 2168086"/>
                <a:gd name="connsiteX90" fmla="*/ 694757 w 1482468"/>
                <a:gd name="connsiteY90" fmla="*/ 568146 h 2168086"/>
                <a:gd name="connsiteX91" fmla="*/ 690849 w 1482468"/>
                <a:gd name="connsiteY91" fmla="*/ 573355 h 2168086"/>
                <a:gd name="connsiteX92" fmla="*/ 689794 w 1482468"/>
                <a:gd name="connsiteY92" fmla="*/ 585347 h 2168086"/>
                <a:gd name="connsiteX93" fmla="*/ 689794 w 1482468"/>
                <a:gd name="connsiteY93" fmla="*/ 608986 h 2168086"/>
                <a:gd name="connsiteX94" fmla="*/ 675983 w 1482468"/>
                <a:gd name="connsiteY94" fmla="*/ 608986 h 2168086"/>
                <a:gd name="connsiteX95" fmla="*/ 675983 w 1482468"/>
                <a:gd name="connsiteY95" fmla="*/ 556793 h 2168086"/>
                <a:gd name="connsiteX96" fmla="*/ 688810 w 1482468"/>
                <a:gd name="connsiteY96" fmla="*/ 556793 h 2168086"/>
                <a:gd name="connsiteX97" fmla="*/ 688810 w 1482468"/>
                <a:gd name="connsiteY97" fmla="*/ 564460 h 2168086"/>
                <a:gd name="connsiteX98" fmla="*/ 706011 w 1482468"/>
                <a:gd name="connsiteY98" fmla="*/ 555614 h 2168086"/>
                <a:gd name="connsiteX99" fmla="*/ 647298 w 1482468"/>
                <a:gd name="connsiteY99" fmla="*/ 555614 h 2168086"/>
                <a:gd name="connsiteX100" fmla="*/ 655653 w 1482468"/>
                <a:gd name="connsiteY100" fmla="*/ 557259 h 2168086"/>
                <a:gd name="connsiteX101" fmla="*/ 661379 w 1482468"/>
                <a:gd name="connsiteY101" fmla="*/ 561462 h 2168086"/>
                <a:gd name="connsiteX102" fmla="*/ 664081 w 1482468"/>
                <a:gd name="connsiteY102" fmla="*/ 567261 h 2168086"/>
                <a:gd name="connsiteX103" fmla="*/ 664843 w 1482468"/>
                <a:gd name="connsiteY103" fmla="*/ 576550 h 2168086"/>
                <a:gd name="connsiteX104" fmla="*/ 664843 w 1482468"/>
                <a:gd name="connsiteY104" fmla="*/ 608986 h 2168086"/>
                <a:gd name="connsiteX105" fmla="*/ 651034 w 1482468"/>
                <a:gd name="connsiteY105" fmla="*/ 608986 h 2168086"/>
                <a:gd name="connsiteX106" fmla="*/ 651034 w 1482468"/>
                <a:gd name="connsiteY106" fmla="*/ 582349 h 2168086"/>
                <a:gd name="connsiteX107" fmla="*/ 650149 w 1482468"/>
                <a:gd name="connsiteY107" fmla="*/ 571414 h 2168086"/>
                <a:gd name="connsiteX108" fmla="*/ 647274 w 1482468"/>
                <a:gd name="connsiteY108" fmla="*/ 567556 h 2168086"/>
                <a:gd name="connsiteX109" fmla="*/ 642482 w 1482468"/>
                <a:gd name="connsiteY109" fmla="*/ 566180 h 2168086"/>
                <a:gd name="connsiteX110" fmla="*/ 636044 w 1482468"/>
                <a:gd name="connsiteY110" fmla="*/ 568146 h 2168086"/>
                <a:gd name="connsiteX111" fmla="*/ 632136 w 1482468"/>
                <a:gd name="connsiteY111" fmla="*/ 573355 h 2168086"/>
                <a:gd name="connsiteX112" fmla="*/ 631081 w 1482468"/>
                <a:gd name="connsiteY112" fmla="*/ 585347 h 2168086"/>
                <a:gd name="connsiteX113" fmla="*/ 631081 w 1482468"/>
                <a:gd name="connsiteY113" fmla="*/ 608986 h 2168086"/>
                <a:gd name="connsiteX114" fmla="*/ 617270 w 1482468"/>
                <a:gd name="connsiteY114" fmla="*/ 608986 h 2168086"/>
                <a:gd name="connsiteX115" fmla="*/ 617270 w 1482468"/>
                <a:gd name="connsiteY115" fmla="*/ 556793 h 2168086"/>
                <a:gd name="connsiteX116" fmla="*/ 630097 w 1482468"/>
                <a:gd name="connsiteY116" fmla="*/ 556793 h 2168086"/>
                <a:gd name="connsiteX117" fmla="*/ 630097 w 1482468"/>
                <a:gd name="connsiteY117" fmla="*/ 564460 h 2168086"/>
                <a:gd name="connsiteX118" fmla="*/ 647298 w 1482468"/>
                <a:gd name="connsiteY118" fmla="*/ 555614 h 2168086"/>
                <a:gd name="connsiteX119" fmla="*/ 582344 w 1482468"/>
                <a:gd name="connsiteY119" fmla="*/ 555614 h 2168086"/>
                <a:gd name="connsiteX120" fmla="*/ 601756 w 1482468"/>
                <a:gd name="connsiteY120" fmla="*/ 563305 h 2168086"/>
                <a:gd name="connsiteX121" fmla="*/ 609325 w 1482468"/>
                <a:gd name="connsiteY121" fmla="*/ 582742 h 2168086"/>
                <a:gd name="connsiteX122" fmla="*/ 601683 w 1482468"/>
                <a:gd name="connsiteY122" fmla="*/ 602376 h 2168086"/>
                <a:gd name="connsiteX123" fmla="*/ 582442 w 1482468"/>
                <a:gd name="connsiteY123" fmla="*/ 610166 h 2168086"/>
                <a:gd name="connsiteX124" fmla="*/ 568755 w 1482468"/>
                <a:gd name="connsiteY124" fmla="*/ 606922 h 2168086"/>
                <a:gd name="connsiteX125" fmla="*/ 558852 w 1482468"/>
                <a:gd name="connsiteY125" fmla="*/ 597413 h 2168086"/>
                <a:gd name="connsiteX126" fmla="*/ 555461 w 1482468"/>
                <a:gd name="connsiteY126" fmla="*/ 582153 h 2168086"/>
                <a:gd name="connsiteX127" fmla="*/ 558852 w 1482468"/>
                <a:gd name="connsiteY127" fmla="*/ 568834 h 2168086"/>
                <a:gd name="connsiteX128" fmla="*/ 568460 w 1482468"/>
                <a:gd name="connsiteY128" fmla="*/ 559005 h 2168086"/>
                <a:gd name="connsiteX129" fmla="*/ 582344 w 1482468"/>
                <a:gd name="connsiteY129" fmla="*/ 555614 h 2168086"/>
                <a:gd name="connsiteX130" fmla="*/ 522206 w 1482468"/>
                <a:gd name="connsiteY130" fmla="*/ 555614 h 2168086"/>
                <a:gd name="connsiteX131" fmla="*/ 537367 w 1482468"/>
                <a:gd name="connsiteY131" fmla="*/ 559717 h 2168086"/>
                <a:gd name="connsiteX132" fmla="*/ 545452 w 1482468"/>
                <a:gd name="connsiteY132" fmla="*/ 572225 h 2168086"/>
                <a:gd name="connsiteX133" fmla="*/ 531838 w 1482468"/>
                <a:gd name="connsiteY133" fmla="*/ 574682 h 2168086"/>
                <a:gd name="connsiteX134" fmla="*/ 528717 w 1482468"/>
                <a:gd name="connsiteY134" fmla="*/ 568539 h 2168086"/>
                <a:gd name="connsiteX135" fmla="*/ 522402 w 1482468"/>
                <a:gd name="connsiteY135" fmla="*/ 566475 h 2168086"/>
                <a:gd name="connsiteX136" fmla="*/ 514171 w 1482468"/>
                <a:gd name="connsiteY136" fmla="*/ 570038 h 2168086"/>
                <a:gd name="connsiteX137" fmla="*/ 511098 w 1482468"/>
                <a:gd name="connsiteY137" fmla="*/ 581956 h 2168086"/>
                <a:gd name="connsiteX138" fmla="*/ 514219 w 1482468"/>
                <a:gd name="connsiteY138" fmla="*/ 595078 h 2168086"/>
                <a:gd name="connsiteX139" fmla="*/ 522599 w 1482468"/>
                <a:gd name="connsiteY139" fmla="*/ 598911 h 2168086"/>
                <a:gd name="connsiteX140" fmla="*/ 529037 w 1482468"/>
                <a:gd name="connsiteY140" fmla="*/ 596676 h 2168086"/>
                <a:gd name="connsiteX141" fmla="*/ 532576 w 1482468"/>
                <a:gd name="connsiteY141" fmla="*/ 588984 h 2168086"/>
                <a:gd name="connsiteX142" fmla="*/ 546139 w 1482468"/>
                <a:gd name="connsiteY142" fmla="*/ 591293 h 2168086"/>
                <a:gd name="connsiteX143" fmla="*/ 538031 w 1482468"/>
                <a:gd name="connsiteY143" fmla="*/ 605399 h 2168086"/>
                <a:gd name="connsiteX144" fmla="*/ 521960 w 1482468"/>
                <a:gd name="connsiteY144" fmla="*/ 610166 h 2168086"/>
                <a:gd name="connsiteX145" fmla="*/ 503702 w 1482468"/>
                <a:gd name="connsiteY145" fmla="*/ 602941 h 2168086"/>
                <a:gd name="connsiteX146" fmla="*/ 496895 w 1482468"/>
                <a:gd name="connsiteY146" fmla="*/ 582938 h 2168086"/>
                <a:gd name="connsiteX147" fmla="*/ 503727 w 1482468"/>
                <a:gd name="connsiteY147" fmla="*/ 562813 h 2168086"/>
                <a:gd name="connsiteX148" fmla="*/ 522206 w 1482468"/>
                <a:gd name="connsiteY148" fmla="*/ 555614 h 2168086"/>
                <a:gd name="connsiteX149" fmla="*/ 866718 w 1482468"/>
                <a:gd name="connsiteY149" fmla="*/ 538363 h 2168086"/>
                <a:gd name="connsiteX150" fmla="*/ 866718 w 1482468"/>
                <a:gd name="connsiteY150" fmla="*/ 556793 h 2168086"/>
                <a:gd name="connsiteX151" fmla="*/ 876155 w 1482468"/>
                <a:gd name="connsiteY151" fmla="*/ 556793 h 2168086"/>
                <a:gd name="connsiteX152" fmla="*/ 876155 w 1482468"/>
                <a:gd name="connsiteY152" fmla="*/ 567802 h 2168086"/>
                <a:gd name="connsiteX153" fmla="*/ 866718 w 1482468"/>
                <a:gd name="connsiteY153" fmla="*/ 567802 h 2168086"/>
                <a:gd name="connsiteX154" fmla="*/ 866718 w 1482468"/>
                <a:gd name="connsiteY154" fmla="*/ 588837 h 2168086"/>
                <a:gd name="connsiteX155" fmla="*/ 866989 w 1482468"/>
                <a:gd name="connsiteY155" fmla="*/ 596282 h 2168086"/>
                <a:gd name="connsiteX156" fmla="*/ 868218 w 1482468"/>
                <a:gd name="connsiteY156" fmla="*/ 598026 h 2168086"/>
                <a:gd name="connsiteX157" fmla="*/ 870552 w 1482468"/>
                <a:gd name="connsiteY157" fmla="*/ 598715 h 2168086"/>
                <a:gd name="connsiteX158" fmla="*/ 876105 w 1482468"/>
                <a:gd name="connsiteY158" fmla="*/ 597388 h 2168086"/>
                <a:gd name="connsiteX159" fmla="*/ 877285 w 1482468"/>
                <a:gd name="connsiteY159" fmla="*/ 608101 h 2168086"/>
                <a:gd name="connsiteX160" fmla="*/ 866375 w 1482468"/>
                <a:gd name="connsiteY160" fmla="*/ 610166 h 2168086"/>
                <a:gd name="connsiteX161" fmla="*/ 859642 w 1482468"/>
                <a:gd name="connsiteY161" fmla="*/ 608912 h 2168086"/>
                <a:gd name="connsiteX162" fmla="*/ 855243 w 1482468"/>
                <a:gd name="connsiteY162" fmla="*/ 605669 h 2168086"/>
                <a:gd name="connsiteX163" fmla="*/ 853302 w 1482468"/>
                <a:gd name="connsiteY163" fmla="*/ 600288 h 2168086"/>
                <a:gd name="connsiteX164" fmla="*/ 852860 w 1482468"/>
                <a:gd name="connsiteY164" fmla="*/ 590556 h 2168086"/>
                <a:gd name="connsiteX165" fmla="*/ 852860 w 1482468"/>
                <a:gd name="connsiteY165" fmla="*/ 567802 h 2168086"/>
                <a:gd name="connsiteX166" fmla="*/ 846519 w 1482468"/>
                <a:gd name="connsiteY166" fmla="*/ 567802 h 2168086"/>
                <a:gd name="connsiteX167" fmla="*/ 846519 w 1482468"/>
                <a:gd name="connsiteY167" fmla="*/ 556793 h 2168086"/>
                <a:gd name="connsiteX168" fmla="*/ 852860 w 1482468"/>
                <a:gd name="connsiteY168" fmla="*/ 556793 h 2168086"/>
                <a:gd name="connsiteX169" fmla="*/ 852860 w 1482468"/>
                <a:gd name="connsiteY169" fmla="*/ 546423 h 2168086"/>
                <a:gd name="connsiteX170" fmla="*/ 978542 w 1482468"/>
                <a:gd name="connsiteY170" fmla="*/ 536938 h 2168086"/>
                <a:gd name="connsiteX171" fmla="*/ 992352 w 1482468"/>
                <a:gd name="connsiteY171" fmla="*/ 536938 h 2168086"/>
                <a:gd name="connsiteX172" fmla="*/ 992352 w 1482468"/>
                <a:gd name="connsiteY172" fmla="*/ 608986 h 2168086"/>
                <a:gd name="connsiteX173" fmla="*/ 979525 w 1482468"/>
                <a:gd name="connsiteY173" fmla="*/ 608986 h 2168086"/>
                <a:gd name="connsiteX174" fmla="*/ 979525 w 1482468"/>
                <a:gd name="connsiteY174" fmla="*/ 601320 h 2168086"/>
                <a:gd name="connsiteX175" fmla="*/ 971981 w 1482468"/>
                <a:gd name="connsiteY175" fmla="*/ 607979 h 2168086"/>
                <a:gd name="connsiteX176" fmla="*/ 963208 w 1482468"/>
                <a:gd name="connsiteY176" fmla="*/ 610166 h 2168086"/>
                <a:gd name="connsiteX177" fmla="*/ 947802 w 1482468"/>
                <a:gd name="connsiteY177" fmla="*/ 602916 h 2168086"/>
                <a:gd name="connsiteX178" fmla="*/ 941387 w 1482468"/>
                <a:gd name="connsiteY178" fmla="*/ 582693 h 2168086"/>
                <a:gd name="connsiteX179" fmla="*/ 947629 w 1482468"/>
                <a:gd name="connsiteY179" fmla="*/ 562518 h 2168086"/>
                <a:gd name="connsiteX180" fmla="*/ 963405 w 1482468"/>
                <a:gd name="connsiteY180" fmla="*/ 555614 h 2168086"/>
                <a:gd name="connsiteX181" fmla="*/ 978542 w 1482468"/>
                <a:gd name="connsiteY181" fmla="*/ 562887 h 2168086"/>
                <a:gd name="connsiteX182" fmla="*/ 18323 w 1482468"/>
                <a:gd name="connsiteY182" fmla="*/ 417202 h 2168086"/>
                <a:gd name="connsiteX183" fmla="*/ 24816 w 1482468"/>
                <a:gd name="connsiteY183" fmla="*/ 419222 h 2168086"/>
                <a:gd name="connsiteX184" fmla="*/ 5338 w 1482468"/>
                <a:gd name="connsiteY184" fmla="*/ 467556 h 2168086"/>
                <a:gd name="connsiteX185" fmla="*/ 0 w 1482468"/>
                <a:gd name="connsiteY185" fmla="*/ 465536 h 2168086"/>
                <a:gd name="connsiteX186" fmla="*/ 18323 w 1482468"/>
                <a:gd name="connsiteY186" fmla="*/ 417202 h 2168086"/>
                <a:gd name="connsiteX187" fmla="*/ 697587 w 1482468"/>
                <a:gd name="connsiteY187" fmla="*/ 283745 h 2168086"/>
                <a:gd name="connsiteX188" fmla="*/ 694846 w 1482468"/>
                <a:gd name="connsiteY188" fmla="*/ 283889 h 2168086"/>
                <a:gd name="connsiteX189" fmla="*/ 673637 w 1482468"/>
                <a:gd name="connsiteY189" fmla="*/ 384884 h 2168086"/>
                <a:gd name="connsiteX190" fmla="*/ 718796 w 1482468"/>
                <a:gd name="connsiteY190" fmla="*/ 384884 h 2168086"/>
                <a:gd name="connsiteX191" fmla="*/ 697587 w 1482468"/>
                <a:gd name="connsiteY191" fmla="*/ 283745 h 2168086"/>
                <a:gd name="connsiteX192" fmla="*/ 154666 w 1482468"/>
                <a:gd name="connsiteY192" fmla="*/ 274078 h 2168086"/>
                <a:gd name="connsiteX193" fmla="*/ 202711 w 1482468"/>
                <a:gd name="connsiteY193" fmla="*/ 360789 h 2168086"/>
                <a:gd name="connsiteX194" fmla="*/ 154666 w 1482468"/>
                <a:gd name="connsiteY194" fmla="*/ 447500 h 2168086"/>
                <a:gd name="connsiteX195" fmla="*/ 106621 w 1482468"/>
                <a:gd name="connsiteY195" fmla="*/ 360789 h 2168086"/>
                <a:gd name="connsiteX196" fmla="*/ 154666 w 1482468"/>
                <a:gd name="connsiteY196" fmla="*/ 274078 h 2168086"/>
                <a:gd name="connsiteX197" fmla="*/ 836670 w 1482468"/>
                <a:gd name="connsiteY197" fmla="*/ 229064 h 2168086"/>
                <a:gd name="connsiteX198" fmla="*/ 897123 w 1482468"/>
                <a:gd name="connsiteY198" fmla="*/ 229064 h 2168086"/>
                <a:gd name="connsiteX199" fmla="*/ 897123 w 1482468"/>
                <a:gd name="connsiteY199" fmla="*/ 440576 h 2168086"/>
                <a:gd name="connsiteX200" fmla="*/ 982680 w 1482468"/>
                <a:gd name="connsiteY200" fmla="*/ 440576 h 2168086"/>
                <a:gd name="connsiteX201" fmla="*/ 982680 w 1482468"/>
                <a:gd name="connsiteY201" fmla="*/ 491651 h 2168086"/>
                <a:gd name="connsiteX202" fmla="*/ 836670 w 1482468"/>
                <a:gd name="connsiteY202" fmla="*/ 491651 h 2168086"/>
                <a:gd name="connsiteX203" fmla="*/ 836670 w 1482468"/>
                <a:gd name="connsiteY203" fmla="*/ 229064 h 2168086"/>
                <a:gd name="connsiteX204" fmla="*/ 659931 w 1482468"/>
                <a:gd name="connsiteY204" fmla="*/ 228919 h 2168086"/>
                <a:gd name="connsiteX205" fmla="*/ 736687 w 1482468"/>
                <a:gd name="connsiteY205" fmla="*/ 228919 h 2168086"/>
                <a:gd name="connsiteX206" fmla="*/ 804065 w 1482468"/>
                <a:gd name="connsiteY206" fmla="*/ 491938 h 2168086"/>
                <a:gd name="connsiteX207" fmla="*/ 742025 w 1482468"/>
                <a:gd name="connsiteY207" fmla="*/ 491938 h 2168086"/>
                <a:gd name="connsiteX208" fmla="*/ 726299 w 1482468"/>
                <a:gd name="connsiteY208" fmla="*/ 431631 h 2168086"/>
                <a:gd name="connsiteX209" fmla="*/ 666135 w 1482468"/>
                <a:gd name="connsiteY209" fmla="*/ 431631 h 2168086"/>
                <a:gd name="connsiteX210" fmla="*/ 650841 w 1482468"/>
                <a:gd name="connsiteY210" fmla="*/ 492372 h 2168086"/>
                <a:gd name="connsiteX211" fmla="*/ 590388 w 1482468"/>
                <a:gd name="connsiteY211" fmla="*/ 492372 h 2168086"/>
                <a:gd name="connsiteX212" fmla="*/ 659931 w 1482468"/>
                <a:gd name="connsiteY212" fmla="*/ 228919 h 2168086"/>
                <a:gd name="connsiteX213" fmla="*/ 503099 w 1482468"/>
                <a:gd name="connsiteY213" fmla="*/ 227909 h 2168086"/>
                <a:gd name="connsiteX214" fmla="*/ 523298 w 1482468"/>
                <a:gd name="connsiteY214" fmla="*/ 227909 h 2168086"/>
                <a:gd name="connsiteX215" fmla="*/ 560522 w 1482468"/>
                <a:gd name="connsiteY215" fmla="*/ 227909 h 2168086"/>
                <a:gd name="connsiteX216" fmla="*/ 560522 w 1482468"/>
                <a:gd name="connsiteY216" fmla="*/ 491650 h 2168086"/>
                <a:gd name="connsiteX217" fmla="*/ 503099 w 1482468"/>
                <a:gd name="connsiteY217" fmla="*/ 491650 h 2168086"/>
                <a:gd name="connsiteX218" fmla="*/ 503099 w 1482468"/>
                <a:gd name="connsiteY218" fmla="*/ 227909 h 2168086"/>
                <a:gd name="connsiteX219" fmla="*/ 419417 w 1482468"/>
                <a:gd name="connsiteY219" fmla="*/ 226322 h 2168086"/>
                <a:gd name="connsiteX220" fmla="*/ 466307 w 1482468"/>
                <a:gd name="connsiteY220" fmla="*/ 228919 h 2168086"/>
                <a:gd name="connsiteX221" fmla="*/ 458372 w 1482468"/>
                <a:gd name="connsiteY221" fmla="*/ 281436 h 2168086"/>
                <a:gd name="connsiteX222" fmla="*/ 419417 w 1482468"/>
                <a:gd name="connsiteY222" fmla="*/ 277753 h 2168086"/>
                <a:gd name="connsiteX223" fmla="*/ 418552 w 1482468"/>
                <a:gd name="connsiteY223" fmla="*/ 446635 h 2168086"/>
                <a:gd name="connsiteX224" fmla="*/ 351751 w 1482468"/>
                <a:gd name="connsiteY224" fmla="*/ 349391 h 2168086"/>
                <a:gd name="connsiteX225" fmla="*/ 372058 w 1482468"/>
                <a:gd name="connsiteY225" fmla="*/ 297469 h 2168086"/>
                <a:gd name="connsiteX226" fmla="*/ 419285 w 1482468"/>
                <a:gd name="connsiteY226" fmla="*/ 277740 h 2168086"/>
                <a:gd name="connsiteX227" fmla="*/ 418696 w 1482468"/>
                <a:gd name="connsiteY227" fmla="*/ 277685 h 2168086"/>
                <a:gd name="connsiteX228" fmla="*/ 419417 w 1482468"/>
                <a:gd name="connsiteY228" fmla="*/ 226322 h 2168086"/>
                <a:gd name="connsiteX229" fmla="*/ 628766 w 1482468"/>
                <a:gd name="connsiteY229" fmla="*/ 94 h 2168086"/>
                <a:gd name="connsiteX230" fmla="*/ 1082089 w 1482468"/>
                <a:gd name="connsiteY230" fmla="*/ 94 h 2168086"/>
                <a:gd name="connsiteX231" fmla="*/ 1205447 w 1482468"/>
                <a:gd name="connsiteY231" fmla="*/ 123596 h 2168086"/>
                <a:gd name="connsiteX232" fmla="*/ 1205447 w 1482468"/>
                <a:gd name="connsiteY232" fmla="*/ 266577 h 2168086"/>
                <a:gd name="connsiteX233" fmla="*/ 1251760 w 1482468"/>
                <a:gd name="connsiteY233" fmla="*/ 253303 h 2168086"/>
                <a:gd name="connsiteX234" fmla="*/ 1302113 w 1482468"/>
                <a:gd name="connsiteY234" fmla="*/ 274512 h 2168086"/>
                <a:gd name="connsiteX235" fmla="*/ 1335009 w 1482468"/>
                <a:gd name="connsiteY235" fmla="*/ 382576 h 2168086"/>
                <a:gd name="connsiteX236" fmla="*/ 1316685 w 1482468"/>
                <a:gd name="connsiteY236" fmla="*/ 419079 h 2168086"/>
                <a:gd name="connsiteX237" fmla="*/ 1223337 w 1482468"/>
                <a:gd name="connsiteY237" fmla="*/ 478089 h 2168086"/>
                <a:gd name="connsiteX238" fmla="*/ 1205158 w 1482468"/>
                <a:gd name="connsiteY238" fmla="*/ 510551 h 2168086"/>
                <a:gd name="connsiteX239" fmla="*/ 1205302 w 1482468"/>
                <a:gd name="connsiteY239" fmla="*/ 537820 h 2168086"/>
                <a:gd name="connsiteX240" fmla="*/ 1300959 w 1482468"/>
                <a:gd name="connsiteY240" fmla="*/ 622511 h 2168086"/>
                <a:gd name="connsiteX241" fmla="*/ 1287685 w 1482468"/>
                <a:gd name="connsiteY241" fmla="*/ 659735 h 2168086"/>
                <a:gd name="connsiteX242" fmla="*/ 1221317 w 1482468"/>
                <a:gd name="connsiteY242" fmla="*/ 707924 h 2168086"/>
                <a:gd name="connsiteX243" fmla="*/ 1205158 w 1482468"/>
                <a:gd name="connsiteY243" fmla="*/ 735770 h 2168086"/>
                <a:gd name="connsiteX244" fmla="*/ 1205302 w 1482468"/>
                <a:gd name="connsiteY244" fmla="*/ 762461 h 2168086"/>
                <a:gd name="connsiteX245" fmla="*/ 1209198 w 1482468"/>
                <a:gd name="connsiteY245" fmla="*/ 764914 h 2168086"/>
                <a:gd name="connsiteX246" fmla="*/ 1297208 w 1482468"/>
                <a:gd name="connsiteY246" fmla="*/ 850038 h 2168086"/>
                <a:gd name="connsiteX247" fmla="*/ 1277875 w 1482468"/>
                <a:gd name="connsiteY247" fmla="*/ 893755 h 2168086"/>
                <a:gd name="connsiteX248" fmla="*/ 1221605 w 1482468"/>
                <a:gd name="connsiteY248" fmla="*/ 932710 h 2168086"/>
                <a:gd name="connsiteX249" fmla="*/ 1205158 w 1482468"/>
                <a:gd name="connsiteY249" fmla="*/ 960412 h 2168086"/>
                <a:gd name="connsiteX250" fmla="*/ 1205302 w 1482468"/>
                <a:gd name="connsiteY250" fmla="*/ 990132 h 2168086"/>
                <a:gd name="connsiteX251" fmla="*/ 1291003 w 1482468"/>
                <a:gd name="connsiteY251" fmla="*/ 1050009 h 2168086"/>
                <a:gd name="connsiteX252" fmla="*/ 1278740 w 1482468"/>
                <a:gd name="connsiteY252" fmla="*/ 1118684 h 2168086"/>
                <a:gd name="connsiteX253" fmla="*/ 1217566 w 1482468"/>
                <a:gd name="connsiteY253" fmla="*/ 1159949 h 2168086"/>
                <a:gd name="connsiteX254" fmla="*/ 1205158 w 1482468"/>
                <a:gd name="connsiteY254" fmla="*/ 1181445 h 2168086"/>
                <a:gd name="connsiteX255" fmla="*/ 1186402 w 1482468"/>
                <a:gd name="connsiteY255" fmla="*/ 1276381 h 2168086"/>
                <a:gd name="connsiteX256" fmla="*/ 1308317 w 1482468"/>
                <a:gd name="connsiteY256" fmla="*/ 1411570 h 2168086"/>
                <a:gd name="connsiteX257" fmla="*/ 1365163 w 1482468"/>
                <a:gd name="connsiteY257" fmla="*/ 1381705 h 2168086"/>
                <a:gd name="connsiteX258" fmla="*/ 1464427 w 1482468"/>
                <a:gd name="connsiteY258" fmla="*/ 1410993 h 2168086"/>
                <a:gd name="connsiteX259" fmla="*/ 1481307 w 1482468"/>
                <a:gd name="connsiteY259" fmla="*/ 1453987 h 2168086"/>
                <a:gd name="connsiteX260" fmla="*/ 1482461 w 1482468"/>
                <a:gd name="connsiteY260" fmla="*/ 1867345 h 2168086"/>
                <a:gd name="connsiteX261" fmla="*/ 1458222 w 1482468"/>
                <a:gd name="connsiteY261" fmla="*/ 1962858 h 2168086"/>
                <a:gd name="connsiteX262" fmla="*/ 1151486 w 1482468"/>
                <a:gd name="connsiteY262" fmla="*/ 2163982 h 2168086"/>
                <a:gd name="connsiteX263" fmla="*/ 938098 w 1482468"/>
                <a:gd name="connsiteY263" fmla="*/ 2155325 h 2168086"/>
                <a:gd name="connsiteX264" fmla="*/ 713601 w 1482468"/>
                <a:gd name="connsiteY264" fmla="*/ 1995897 h 2168086"/>
                <a:gd name="connsiteX265" fmla="*/ 603661 w 1482468"/>
                <a:gd name="connsiteY265" fmla="*/ 1779624 h 2168086"/>
                <a:gd name="connsiteX266" fmla="*/ 494730 w 1482468"/>
                <a:gd name="connsiteY266" fmla="*/ 1582539 h 2168086"/>
                <a:gd name="connsiteX267" fmla="*/ 422447 w 1482468"/>
                <a:gd name="connsiteY267" fmla="*/ 1503475 h 2168086"/>
                <a:gd name="connsiteX268" fmla="*/ 378586 w 1482468"/>
                <a:gd name="connsiteY268" fmla="*/ 1444754 h 2168086"/>
                <a:gd name="connsiteX269" fmla="*/ 602507 w 1482468"/>
                <a:gd name="connsiteY269" fmla="*/ 1410993 h 2168086"/>
                <a:gd name="connsiteX270" fmla="*/ 651129 w 1482468"/>
                <a:gd name="connsiteY270" fmla="*/ 1462356 h 2168086"/>
                <a:gd name="connsiteX271" fmla="*/ 693835 w 1482468"/>
                <a:gd name="connsiteY271" fmla="*/ 1521799 h 2168086"/>
                <a:gd name="connsiteX272" fmla="*/ 693835 w 1482468"/>
                <a:gd name="connsiteY272" fmla="*/ 1326302 h 2168086"/>
                <a:gd name="connsiteX273" fmla="*/ 633382 w 1482468"/>
                <a:gd name="connsiteY273" fmla="*/ 1326302 h 2168086"/>
                <a:gd name="connsiteX274" fmla="*/ 517527 w 1482468"/>
                <a:gd name="connsiteY274" fmla="*/ 1326445 h 2168086"/>
                <a:gd name="connsiteX275" fmla="*/ 428651 w 1482468"/>
                <a:gd name="connsiteY275" fmla="*/ 1307545 h 2168086"/>
                <a:gd name="connsiteX276" fmla="*/ 397054 w 1482468"/>
                <a:gd name="connsiteY276" fmla="*/ 1361938 h 2168086"/>
                <a:gd name="connsiteX277" fmla="*/ 376566 w 1482468"/>
                <a:gd name="connsiteY277" fmla="*/ 1368431 h 2168086"/>
                <a:gd name="connsiteX278" fmla="*/ 136198 w 1482468"/>
                <a:gd name="connsiteY278" fmla="*/ 1054769 h 2168086"/>
                <a:gd name="connsiteX279" fmla="*/ 158562 w 1482468"/>
                <a:gd name="connsiteY279" fmla="*/ 826665 h 2168086"/>
                <a:gd name="connsiteX280" fmla="*/ 229835 w 1482468"/>
                <a:gd name="connsiteY280" fmla="*/ 577064 h 2168086"/>
                <a:gd name="connsiteX281" fmla="*/ 249746 w 1482468"/>
                <a:gd name="connsiteY281" fmla="*/ 451253 h 2168086"/>
                <a:gd name="connsiteX282" fmla="*/ 255517 w 1482468"/>
                <a:gd name="connsiteY282" fmla="*/ 421098 h 2168086"/>
                <a:gd name="connsiteX283" fmla="*/ 247148 w 1482468"/>
                <a:gd name="connsiteY283" fmla="*/ 279850 h 2168086"/>
                <a:gd name="connsiteX284" fmla="*/ 280477 w 1482468"/>
                <a:gd name="connsiteY284" fmla="*/ 226611 h 2168086"/>
                <a:gd name="connsiteX285" fmla="*/ 347999 w 1482468"/>
                <a:gd name="connsiteY285" fmla="*/ 239163 h 2168086"/>
                <a:gd name="connsiteX286" fmla="*/ 293751 w 1482468"/>
                <a:gd name="connsiteY286" fmla="*/ 316208 h 2168086"/>
                <a:gd name="connsiteX287" fmla="*/ 305293 w 1482468"/>
                <a:gd name="connsiteY287" fmla="*/ 440143 h 2168086"/>
                <a:gd name="connsiteX288" fmla="*/ 396910 w 1482468"/>
                <a:gd name="connsiteY288" fmla="*/ 495979 h 2168086"/>
                <a:gd name="connsiteX289" fmla="*/ 419702 w 1482468"/>
                <a:gd name="connsiteY289" fmla="*/ 497133 h 2168086"/>
                <a:gd name="connsiteX290" fmla="*/ 419400 w 1482468"/>
                <a:gd name="connsiteY290" fmla="*/ 479386 h 2168086"/>
                <a:gd name="connsiteX291" fmla="*/ 418552 w 1482468"/>
                <a:gd name="connsiteY291" fmla="*/ 446635 h 2168086"/>
                <a:gd name="connsiteX292" fmla="*/ 460681 w 1482468"/>
                <a:gd name="connsiteY292" fmla="*/ 440431 h 2168086"/>
                <a:gd name="connsiteX293" fmla="*/ 467463 w 1482468"/>
                <a:gd name="connsiteY293" fmla="*/ 488620 h 2168086"/>
                <a:gd name="connsiteX294" fmla="*/ 419707 w 1482468"/>
                <a:gd name="connsiteY294" fmla="*/ 497421 h 2168086"/>
                <a:gd name="connsiteX295" fmla="*/ 419705 w 1482468"/>
                <a:gd name="connsiteY295" fmla="*/ 497317 h 2168086"/>
                <a:gd name="connsiteX296" fmla="*/ 419675 w 1482468"/>
                <a:gd name="connsiteY296" fmla="*/ 518176 h 2168086"/>
                <a:gd name="connsiteX297" fmla="*/ 419129 w 1482468"/>
                <a:gd name="connsiteY297" fmla="*/ 1209147 h 2168086"/>
                <a:gd name="connsiteX298" fmla="*/ 472079 w 1482468"/>
                <a:gd name="connsiteY298" fmla="*/ 1282729 h 2168086"/>
                <a:gd name="connsiteX299" fmla="*/ 487372 w 1482468"/>
                <a:gd name="connsiteY299" fmla="*/ 1284893 h 2168086"/>
                <a:gd name="connsiteX300" fmla="*/ 688064 w 1482468"/>
                <a:gd name="connsiteY300" fmla="*/ 1285037 h 2168086"/>
                <a:gd name="connsiteX301" fmla="*/ 696721 w 1482468"/>
                <a:gd name="connsiteY301" fmla="*/ 1284027 h 2168086"/>
                <a:gd name="connsiteX302" fmla="*/ 696721 w 1482468"/>
                <a:gd name="connsiteY302" fmla="*/ 1265272 h 2168086"/>
                <a:gd name="connsiteX303" fmla="*/ 694123 w 1482468"/>
                <a:gd name="connsiteY303" fmla="*/ 953919 h 2168086"/>
                <a:gd name="connsiteX304" fmla="*/ 700328 w 1482468"/>
                <a:gd name="connsiteY304" fmla="*/ 878317 h 2168086"/>
                <a:gd name="connsiteX305" fmla="*/ 793532 w 1482468"/>
                <a:gd name="connsiteY305" fmla="*/ 796511 h 2168086"/>
                <a:gd name="connsiteX306" fmla="*/ 896402 w 1482468"/>
                <a:gd name="connsiteY306" fmla="*/ 873988 h 2168086"/>
                <a:gd name="connsiteX307" fmla="*/ 906358 w 1482468"/>
                <a:gd name="connsiteY307" fmla="*/ 988979 h 2168086"/>
                <a:gd name="connsiteX308" fmla="*/ 906790 w 1482468"/>
                <a:gd name="connsiteY308" fmla="*/ 1282007 h 2168086"/>
                <a:gd name="connsiteX309" fmla="*/ 910830 w 1482468"/>
                <a:gd name="connsiteY309" fmla="*/ 1280276 h 2168086"/>
                <a:gd name="connsiteX310" fmla="*/ 1087427 w 1482468"/>
                <a:gd name="connsiteY310" fmla="*/ 1273351 h 2168086"/>
                <a:gd name="connsiteX311" fmla="*/ 1114407 w 1482468"/>
                <a:gd name="connsiteY311" fmla="*/ 1281864 h 2168086"/>
                <a:gd name="connsiteX312" fmla="*/ 1164471 w 1482468"/>
                <a:gd name="connsiteY312" fmla="*/ 1214629 h 2168086"/>
                <a:gd name="connsiteX313" fmla="*/ 1164471 w 1482468"/>
                <a:gd name="connsiteY313" fmla="*/ 1183754 h 2168086"/>
                <a:gd name="connsiteX314" fmla="*/ 1143407 w 1482468"/>
                <a:gd name="connsiteY314" fmla="*/ 1188371 h 2168086"/>
                <a:gd name="connsiteX315" fmla="*/ 1085407 w 1482468"/>
                <a:gd name="connsiteY315" fmla="*/ 1172356 h 2168086"/>
                <a:gd name="connsiteX316" fmla="*/ 1058138 w 1482468"/>
                <a:gd name="connsiteY316" fmla="*/ 1078287 h 2168086"/>
                <a:gd name="connsiteX317" fmla="*/ 1083387 w 1482468"/>
                <a:gd name="connsiteY317" fmla="*/ 1041207 h 2168086"/>
                <a:gd name="connsiteX318" fmla="*/ 1149034 w 1482468"/>
                <a:gd name="connsiteY318" fmla="*/ 1007591 h 2168086"/>
                <a:gd name="connsiteX319" fmla="*/ 1164616 w 1482468"/>
                <a:gd name="connsiteY319" fmla="*/ 983640 h 2168086"/>
                <a:gd name="connsiteX320" fmla="*/ 1164471 w 1482468"/>
                <a:gd name="connsiteY320" fmla="*/ 959402 h 2168086"/>
                <a:gd name="connsiteX321" fmla="*/ 1155815 w 1482468"/>
                <a:gd name="connsiteY321" fmla="*/ 960123 h 2168086"/>
                <a:gd name="connsiteX322" fmla="*/ 1056407 w 1482468"/>
                <a:gd name="connsiteY322" fmla="*/ 887262 h 2168086"/>
                <a:gd name="connsiteX323" fmla="*/ 1102288 w 1482468"/>
                <a:gd name="connsiteY323" fmla="*/ 803580 h 2168086"/>
                <a:gd name="connsiteX324" fmla="*/ 1149323 w 1482468"/>
                <a:gd name="connsiteY324" fmla="*/ 782516 h 2168086"/>
                <a:gd name="connsiteX325" fmla="*/ 1164616 w 1482468"/>
                <a:gd name="connsiteY325" fmla="*/ 760297 h 2168086"/>
                <a:gd name="connsiteX326" fmla="*/ 1164471 w 1482468"/>
                <a:gd name="connsiteY326" fmla="*/ 734616 h 2168086"/>
                <a:gd name="connsiteX327" fmla="*/ 1155815 w 1482468"/>
                <a:gd name="connsiteY327" fmla="*/ 734616 h 2168086"/>
                <a:gd name="connsiteX328" fmla="*/ 1059870 w 1482468"/>
                <a:gd name="connsiteY328" fmla="*/ 661755 h 2168086"/>
                <a:gd name="connsiteX329" fmla="*/ 1103153 w 1482468"/>
                <a:gd name="connsiteY329" fmla="*/ 578362 h 2168086"/>
                <a:gd name="connsiteX330" fmla="*/ 1153074 w 1482468"/>
                <a:gd name="connsiteY330" fmla="*/ 555278 h 2168086"/>
                <a:gd name="connsiteX331" fmla="*/ 1164471 w 1482468"/>
                <a:gd name="connsiteY331" fmla="*/ 539119 h 2168086"/>
                <a:gd name="connsiteX332" fmla="*/ 1164039 w 1482468"/>
                <a:gd name="connsiteY332" fmla="*/ 108303 h 2168086"/>
                <a:gd name="connsiteX333" fmla="*/ 1086849 w 1482468"/>
                <a:gd name="connsiteY333" fmla="*/ 39049 h 2168086"/>
                <a:gd name="connsiteX334" fmla="*/ 649109 w 1482468"/>
                <a:gd name="connsiteY334" fmla="*/ 39049 h 2168086"/>
                <a:gd name="connsiteX335" fmla="*/ 498626 w 1482468"/>
                <a:gd name="connsiteY335" fmla="*/ 38761 h 2168086"/>
                <a:gd name="connsiteX336" fmla="*/ 418984 w 1482468"/>
                <a:gd name="connsiteY336" fmla="*/ 118547 h 2168086"/>
                <a:gd name="connsiteX337" fmla="*/ 419562 w 1482468"/>
                <a:gd name="connsiteY337" fmla="*/ 225457 h 2168086"/>
                <a:gd name="connsiteX338" fmla="*/ 380751 w 1482468"/>
                <a:gd name="connsiteY338" fmla="*/ 228198 h 2168086"/>
                <a:gd name="connsiteX339" fmla="*/ 381472 w 1482468"/>
                <a:gd name="connsiteY339" fmla="*/ 93731 h 2168086"/>
                <a:gd name="connsiteX340" fmla="*/ 396477 w 1482468"/>
                <a:gd name="connsiteY340" fmla="*/ 52179 h 2168086"/>
                <a:gd name="connsiteX341" fmla="*/ 493865 w 1482468"/>
                <a:gd name="connsiteY341" fmla="*/ 239 h 2168086"/>
                <a:gd name="connsiteX342" fmla="*/ 628766 w 1482468"/>
                <a:gd name="connsiteY342" fmla="*/ 94 h 2168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Lst>
              <a:rect l="l" t="t" r="r" b="b"/>
              <a:pathLst>
                <a:path w="1482468" h="2168086">
                  <a:moveTo>
                    <a:pt x="582393" y="566868"/>
                  </a:moveTo>
                  <a:cubicBezTo>
                    <a:pt x="578789" y="566868"/>
                    <a:pt x="575758" y="568244"/>
                    <a:pt x="573301" y="570997"/>
                  </a:cubicBezTo>
                  <a:cubicBezTo>
                    <a:pt x="570843" y="573748"/>
                    <a:pt x="569615" y="577713"/>
                    <a:pt x="569615" y="582890"/>
                  </a:cubicBezTo>
                  <a:cubicBezTo>
                    <a:pt x="569615" y="588066"/>
                    <a:pt x="570843" y="592030"/>
                    <a:pt x="573301" y="594783"/>
                  </a:cubicBezTo>
                  <a:cubicBezTo>
                    <a:pt x="575758" y="597535"/>
                    <a:pt x="578789" y="598911"/>
                    <a:pt x="582393" y="598911"/>
                  </a:cubicBezTo>
                  <a:cubicBezTo>
                    <a:pt x="585997" y="598911"/>
                    <a:pt x="589019" y="597535"/>
                    <a:pt x="591460" y="594783"/>
                  </a:cubicBezTo>
                  <a:cubicBezTo>
                    <a:pt x="593901" y="592030"/>
                    <a:pt x="595122" y="588033"/>
                    <a:pt x="595122" y="582791"/>
                  </a:cubicBezTo>
                  <a:cubicBezTo>
                    <a:pt x="595122" y="577680"/>
                    <a:pt x="593901" y="573748"/>
                    <a:pt x="591460" y="570997"/>
                  </a:cubicBezTo>
                  <a:cubicBezTo>
                    <a:pt x="589019" y="568244"/>
                    <a:pt x="585997" y="566868"/>
                    <a:pt x="582393" y="566868"/>
                  </a:cubicBezTo>
                  <a:close/>
                  <a:moveTo>
                    <a:pt x="967042" y="566180"/>
                  </a:moveTo>
                  <a:cubicBezTo>
                    <a:pt x="963766" y="566180"/>
                    <a:pt x="961022" y="567482"/>
                    <a:pt x="958810" y="570087"/>
                  </a:cubicBezTo>
                  <a:cubicBezTo>
                    <a:pt x="956599" y="572692"/>
                    <a:pt x="955493" y="576582"/>
                    <a:pt x="955493" y="581759"/>
                  </a:cubicBezTo>
                  <a:cubicBezTo>
                    <a:pt x="955493" y="587329"/>
                    <a:pt x="956262" y="591359"/>
                    <a:pt x="957802" y="593849"/>
                  </a:cubicBezTo>
                  <a:cubicBezTo>
                    <a:pt x="960030" y="597453"/>
                    <a:pt x="963143" y="599256"/>
                    <a:pt x="967140" y="599256"/>
                  </a:cubicBezTo>
                  <a:cubicBezTo>
                    <a:pt x="970318" y="599256"/>
                    <a:pt x="973022" y="597904"/>
                    <a:pt x="975250" y="595201"/>
                  </a:cubicBezTo>
                  <a:cubicBezTo>
                    <a:pt x="977477" y="592498"/>
                    <a:pt x="978591" y="588460"/>
                    <a:pt x="978591" y="583086"/>
                  </a:cubicBezTo>
                  <a:cubicBezTo>
                    <a:pt x="978591" y="577090"/>
                    <a:pt x="977510" y="572774"/>
                    <a:pt x="975347" y="570136"/>
                  </a:cubicBezTo>
                  <a:cubicBezTo>
                    <a:pt x="973185" y="567499"/>
                    <a:pt x="970417" y="566180"/>
                    <a:pt x="967042" y="566180"/>
                  </a:cubicBezTo>
                  <a:close/>
                  <a:moveTo>
                    <a:pt x="906510" y="566180"/>
                  </a:moveTo>
                  <a:cubicBezTo>
                    <a:pt x="903496" y="566180"/>
                    <a:pt x="901006" y="567278"/>
                    <a:pt x="899040" y="569472"/>
                  </a:cubicBezTo>
                  <a:cubicBezTo>
                    <a:pt x="897075" y="571668"/>
                    <a:pt x="896108" y="574649"/>
                    <a:pt x="896140" y="578417"/>
                  </a:cubicBezTo>
                  <a:lnTo>
                    <a:pt x="916782" y="578417"/>
                  </a:lnTo>
                  <a:cubicBezTo>
                    <a:pt x="916684" y="574420"/>
                    <a:pt x="915651" y="571381"/>
                    <a:pt x="913686" y="569301"/>
                  </a:cubicBezTo>
                  <a:cubicBezTo>
                    <a:pt x="911720" y="567220"/>
                    <a:pt x="909328" y="566180"/>
                    <a:pt x="906510" y="566180"/>
                  </a:cubicBezTo>
                  <a:close/>
                  <a:moveTo>
                    <a:pt x="755534" y="566180"/>
                  </a:moveTo>
                  <a:cubicBezTo>
                    <a:pt x="752520" y="566180"/>
                    <a:pt x="750030" y="567278"/>
                    <a:pt x="748064" y="569472"/>
                  </a:cubicBezTo>
                  <a:cubicBezTo>
                    <a:pt x="746098" y="571668"/>
                    <a:pt x="745131" y="574649"/>
                    <a:pt x="745164" y="578417"/>
                  </a:cubicBezTo>
                  <a:lnTo>
                    <a:pt x="765806" y="578417"/>
                  </a:lnTo>
                  <a:cubicBezTo>
                    <a:pt x="765707" y="574420"/>
                    <a:pt x="764675" y="571381"/>
                    <a:pt x="762710" y="569301"/>
                  </a:cubicBezTo>
                  <a:cubicBezTo>
                    <a:pt x="760743" y="567220"/>
                    <a:pt x="758352" y="566180"/>
                    <a:pt x="755534" y="566180"/>
                  </a:cubicBezTo>
                  <a:close/>
                  <a:moveTo>
                    <a:pt x="905675" y="555614"/>
                  </a:moveTo>
                  <a:cubicBezTo>
                    <a:pt x="913440" y="555614"/>
                    <a:pt x="919567" y="558177"/>
                    <a:pt x="924056" y="563305"/>
                  </a:cubicBezTo>
                  <a:cubicBezTo>
                    <a:pt x="928544" y="568432"/>
                    <a:pt x="930690" y="576287"/>
                    <a:pt x="930494" y="586870"/>
                  </a:cubicBezTo>
                  <a:lnTo>
                    <a:pt x="895895" y="586870"/>
                  </a:lnTo>
                  <a:cubicBezTo>
                    <a:pt x="895993" y="590966"/>
                    <a:pt x="897107" y="594153"/>
                    <a:pt x="899236" y="596429"/>
                  </a:cubicBezTo>
                  <a:cubicBezTo>
                    <a:pt x="901367" y="598706"/>
                    <a:pt x="904021" y="599845"/>
                    <a:pt x="907199" y="599845"/>
                  </a:cubicBezTo>
                  <a:cubicBezTo>
                    <a:pt x="909361" y="599845"/>
                    <a:pt x="911179" y="599256"/>
                    <a:pt x="912654" y="598076"/>
                  </a:cubicBezTo>
                  <a:cubicBezTo>
                    <a:pt x="914128" y="596897"/>
                    <a:pt x="915242" y="594996"/>
                    <a:pt x="915996" y="592375"/>
                  </a:cubicBezTo>
                  <a:lnTo>
                    <a:pt x="929757" y="594684"/>
                  </a:lnTo>
                  <a:cubicBezTo>
                    <a:pt x="927988" y="599730"/>
                    <a:pt x="925194" y="603572"/>
                    <a:pt x="921377" y="606210"/>
                  </a:cubicBezTo>
                  <a:cubicBezTo>
                    <a:pt x="917560" y="608847"/>
                    <a:pt x="912785" y="610166"/>
                    <a:pt x="907051" y="610166"/>
                  </a:cubicBezTo>
                  <a:cubicBezTo>
                    <a:pt x="897975" y="610166"/>
                    <a:pt x="891259" y="607200"/>
                    <a:pt x="886901" y="601270"/>
                  </a:cubicBezTo>
                  <a:cubicBezTo>
                    <a:pt x="883461" y="596520"/>
                    <a:pt x="881741" y="590524"/>
                    <a:pt x="881741" y="583283"/>
                  </a:cubicBezTo>
                  <a:cubicBezTo>
                    <a:pt x="881741" y="574633"/>
                    <a:pt x="884001" y="567859"/>
                    <a:pt x="888523" y="562960"/>
                  </a:cubicBezTo>
                  <a:cubicBezTo>
                    <a:pt x="893044" y="558063"/>
                    <a:pt x="898762" y="555614"/>
                    <a:pt x="905675" y="555614"/>
                  </a:cubicBezTo>
                  <a:close/>
                  <a:moveTo>
                    <a:pt x="815771" y="555614"/>
                  </a:moveTo>
                  <a:cubicBezTo>
                    <a:pt x="822127" y="555614"/>
                    <a:pt x="827181" y="556981"/>
                    <a:pt x="830932" y="559717"/>
                  </a:cubicBezTo>
                  <a:cubicBezTo>
                    <a:pt x="834683" y="562453"/>
                    <a:pt x="837379" y="566622"/>
                    <a:pt x="839017" y="572225"/>
                  </a:cubicBezTo>
                  <a:lnTo>
                    <a:pt x="825403" y="574682"/>
                  </a:lnTo>
                  <a:cubicBezTo>
                    <a:pt x="824945" y="571963"/>
                    <a:pt x="823904" y="569915"/>
                    <a:pt x="822282" y="568539"/>
                  </a:cubicBezTo>
                  <a:cubicBezTo>
                    <a:pt x="820661" y="567163"/>
                    <a:pt x="818555" y="566475"/>
                    <a:pt x="815967" y="566475"/>
                  </a:cubicBezTo>
                  <a:cubicBezTo>
                    <a:pt x="812527" y="566475"/>
                    <a:pt x="809783" y="567663"/>
                    <a:pt x="807736" y="570038"/>
                  </a:cubicBezTo>
                  <a:cubicBezTo>
                    <a:pt x="805687" y="572414"/>
                    <a:pt x="804663" y="576386"/>
                    <a:pt x="804663" y="581956"/>
                  </a:cubicBezTo>
                  <a:cubicBezTo>
                    <a:pt x="804663" y="588148"/>
                    <a:pt x="805704" y="592523"/>
                    <a:pt x="807784" y="595078"/>
                  </a:cubicBezTo>
                  <a:cubicBezTo>
                    <a:pt x="809865" y="597634"/>
                    <a:pt x="812658" y="598911"/>
                    <a:pt x="816164" y="598911"/>
                  </a:cubicBezTo>
                  <a:cubicBezTo>
                    <a:pt x="818785" y="598911"/>
                    <a:pt x="820931" y="598165"/>
                    <a:pt x="822602" y="596676"/>
                  </a:cubicBezTo>
                  <a:cubicBezTo>
                    <a:pt x="824273" y="595185"/>
                    <a:pt x="825452" y="592620"/>
                    <a:pt x="826141" y="588984"/>
                  </a:cubicBezTo>
                  <a:lnTo>
                    <a:pt x="839705" y="591293"/>
                  </a:lnTo>
                  <a:cubicBezTo>
                    <a:pt x="838296" y="597519"/>
                    <a:pt x="835593" y="602221"/>
                    <a:pt x="831596" y="605399"/>
                  </a:cubicBezTo>
                  <a:cubicBezTo>
                    <a:pt x="827598" y="608577"/>
                    <a:pt x="822242" y="610166"/>
                    <a:pt x="815525" y="610166"/>
                  </a:cubicBezTo>
                  <a:cubicBezTo>
                    <a:pt x="807891" y="610166"/>
                    <a:pt x="801805" y="607758"/>
                    <a:pt x="797267" y="602941"/>
                  </a:cubicBezTo>
                  <a:cubicBezTo>
                    <a:pt x="792730" y="598125"/>
                    <a:pt x="790460" y="591457"/>
                    <a:pt x="790460" y="582938"/>
                  </a:cubicBezTo>
                  <a:cubicBezTo>
                    <a:pt x="790460" y="574322"/>
                    <a:pt x="792738" y="567613"/>
                    <a:pt x="797292" y="562813"/>
                  </a:cubicBezTo>
                  <a:cubicBezTo>
                    <a:pt x="801846" y="558013"/>
                    <a:pt x="808005" y="555614"/>
                    <a:pt x="815771" y="555614"/>
                  </a:cubicBezTo>
                  <a:close/>
                  <a:moveTo>
                    <a:pt x="754699" y="555614"/>
                  </a:moveTo>
                  <a:cubicBezTo>
                    <a:pt x="762464" y="555614"/>
                    <a:pt x="768590" y="558177"/>
                    <a:pt x="773079" y="563305"/>
                  </a:cubicBezTo>
                  <a:cubicBezTo>
                    <a:pt x="777568" y="568432"/>
                    <a:pt x="779714" y="576287"/>
                    <a:pt x="779517" y="586870"/>
                  </a:cubicBezTo>
                  <a:lnTo>
                    <a:pt x="744918" y="586870"/>
                  </a:lnTo>
                  <a:cubicBezTo>
                    <a:pt x="745017" y="590966"/>
                    <a:pt x="746131" y="594153"/>
                    <a:pt x="748260" y="596429"/>
                  </a:cubicBezTo>
                  <a:cubicBezTo>
                    <a:pt x="750390" y="598706"/>
                    <a:pt x="753044" y="599845"/>
                    <a:pt x="756222" y="599845"/>
                  </a:cubicBezTo>
                  <a:cubicBezTo>
                    <a:pt x="758384" y="599845"/>
                    <a:pt x="760203" y="599256"/>
                    <a:pt x="761678" y="598076"/>
                  </a:cubicBezTo>
                  <a:cubicBezTo>
                    <a:pt x="763152" y="596897"/>
                    <a:pt x="764266" y="594996"/>
                    <a:pt x="765019" y="592375"/>
                  </a:cubicBezTo>
                  <a:lnTo>
                    <a:pt x="778780" y="594684"/>
                  </a:lnTo>
                  <a:cubicBezTo>
                    <a:pt x="777011" y="599730"/>
                    <a:pt x="774218" y="603572"/>
                    <a:pt x="770401" y="606210"/>
                  </a:cubicBezTo>
                  <a:cubicBezTo>
                    <a:pt x="766583" y="608847"/>
                    <a:pt x="761809" y="610166"/>
                    <a:pt x="756074" y="610166"/>
                  </a:cubicBezTo>
                  <a:cubicBezTo>
                    <a:pt x="746999" y="610166"/>
                    <a:pt x="740283" y="607200"/>
                    <a:pt x="735925" y="601270"/>
                  </a:cubicBezTo>
                  <a:cubicBezTo>
                    <a:pt x="732484" y="596520"/>
                    <a:pt x="730765" y="590524"/>
                    <a:pt x="730765" y="583283"/>
                  </a:cubicBezTo>
                  <a:cubicBezTo>
                    <a:pt x="730765" y="574633"/>
                    <a:pt x="733025" y="567859"/>
                    <a:pt x="737547" y="562960"/>
                  </a:cubicBezTo>
                  <a:cubicBezTo>
                    <a:pt x="742068" y="558063"/>
                    <a:pt x="747785" y="555614"/>
                    <a:pt x="754699" y="555614"/>
                  </a:cubicBezTo>
                  <a:close/>
                  <a:moveTo>
                    <a:pt x="706011" y="555614"/>
                  </a:moveTo>
                  <a:cubicBezTo>
                    <a:pt x="709058" y="555614"/>
                    <a:pt x="711844" y="556162"/>
                    <a:pt x="714366" y="557259"/>
                  </a:cubicBezTo>
                  <a:cubicBezTo>
                    <a:pt x="716889" y="558358"/>
                    <a:pt x="718797" y="559759"/>
                    <a:pt x="720092" y="561462"/>
                  </a:cubicBezTo>
                  <a:cubicBezTo>
                    <a:pt x="721386" y="563166"/>
                    <a:pt x="722287" y="565098"/>
                    <a:pt x="722794" y="567261"/>
                  </a:cubicBezTo>
                  <a:cubicBezTo>
                    <a:pt x="723303" y="569424"/>
                    <a:pt x="723556" y="572520"/>
                    <a:pt x="723556" y="576550"/>
                  </a:cubicBezTo>
                  <a:lnTo>
                    <a:pt x="723556" y="608986"/>
                  </a:lnTo>
                  <a:lnTo>
                    <a:pt x="709747" y="608986"/>
                  </a:lnTo>
                  <a:lnTo>
                    <a:pt x="709747" y="582349"/>
                  </a:lnTo>
                  <a:cubicBezTo>
                    <a:pt x="709747" y="576713"/>
                    <a:pt x="709452" y="573069"/>
                    <a:pt x="708862" y="571414"/>
                  </a:cubicBezTo>
                  <a:cubicBezTo>
                    <a:pt x="708272" y="569759"/>
                    <a:pt x="707314" y="568474"/>
                    <a:pt x="705987" y="567556"/>
                  </a:cubicBezTo>
                  <a:cubicBezTo>
                    <a:pt x="704660" y="566639"/>
                    <a:pt x="703062" y="566180"/>
                    <a:pt x="701195" y="566180"/>
                  </a:cubicBezTo>
                  <a:cubicBezTo>
                    <a:pt x="698803" y="566180"/>
                    <a:pt x="696657" y="566835"/>
                    <a:pt x="694757" y="568146"/>
                  </a:cubicBezTo>
                  <a:cubicBezTo>
                    <a:pt x="692856" y="569457"/>
                    <a:pt x="691554" y="571193"/>
                    <a:pt x="690849" y="573355"/>
                  </a:cubicBezTo>
                  <a:cubicBezTo>
                    <a:pt x="690146" y="575518"/>
                    <a:pt x="689794" y="579515"/>
                    <a:pt x="689794" y="585347"/>
                  </a:cubicBezTo>
                  <a:lnTo>
                    <a:pt x="689794" y="608986"/>
                  </a:lnTo>
                  <a:lnTo>
                    <a:pt x="675983" y="608986"/>
                  </a:lnTo>
                  <a:lnTo>
                    <a:pt x="675983" y="556793"/>
                  </a:lnTo>
                  <a:lnTo>
                    <a:pt x="688810" y="556793"/>
                  </a:lnTo>
                  <a:lnTo>
                    <a:pt x="688810" y="564460"/>
                  </a:lnTo>
                  <a:cubicBezTo>
                    <a:pt x="693364" y="558562"/>
                    <a:pt x="699098" y="555614"/>
                    <a:pt x="706011" y="555614"/>
                  </a:cubicBezTo>
                  <a:close/>
                  <a:moveTo>
                    <a:pt x="647298" y="555614"/>
                  </a:moveTo>
                  <a:cubicBezTo>
                    <a:pt x="650345" y="555614"/>
                    <a:pt x="653130" y="556162"/>
                    <a:pt x="655653" y="557259"/>
                  </a:cubicBezTo>
                  <a:cubicBezTo>
                    <a:pt x="658176" y="558358"/>
                    <a:pt x="660084" y="559759"/>
                    <a:pt x="661379" y="561462"/>
                  </a:cubicBezTo>
                  <a:cubicBezTo>
                    <a:pt x="662672" y="563166"/>
                    <a:pt x="663574" y="565098"/>
                    <a:pt x="664081" y="567261"/>
                  </a:cubicBezTo>
                  <a:cubicBezTo>
                    <a:pt x="664590" y="569424"/>
                    <a:pt x="664843" y="572520"/>
                    <a:pt x="664843" y="576550"/>
                  </a:cubicBezTo>
                  <a:lnTo>
                    <a:pt x="664843" y="608986"/>
                  </a:lnTo>
                  <a:lnTo>
                    <a:pt x="651034" y="608986"/>
                  </a:lnTo>
                  <a:lnTo>
                    <a:pt x="651034" y="582349"/>
                  </a:lnTo>
                  <a:cubicBezTo>
                    <a:pt x="651034" y="576713"/>
                    <a:pt x="650739" y="573069"/>
                    <a:pt x="650149" y="571414"/>
                  </a:cubicBezTo>
                  <a:cubicBezTo>
                    <a:pt x="649559" y="569759"/>
                    <a:pt x="648601" y="568474"/>
                    <a:pt x="647274" y="567556"/>
                  </a:cubicBezTo>
                  <a:cubicBezTo>
                    <a:pt x="645947" y="566639"/>
                    <a:pt x="644349" y="566180"/>
                    <a:pt x="642482" y="566180"/>
                  </a:cubicBezTo>
                  <a:cubicBezTo>
                    <a:pt x="640090" y="566180"/>
                    <a:pt x="637944" y="566835"/>
                    <a:pt x="636044" y="568146"/>
                  </a:cubicBezTo>
                  <a:cubicBezTo>
                    <a:pt x="634143" y="569457"/>
                    <a:pt x="632841" y="571193"/>
                    <a:pt x="632136" y="573355"/>
                  </a:cubicBezTo>
                  <a:cubicBezTo>
                    <a:pt x="631433" y="575518"/>
                    <a:pt x="631081" y="579515"/>
                    <a:pt x="631081" y="585347"/>
                  </a:cubicBezTo>
                  <a:lnTo>
                    <a:pt x="631081" y="608986"/>
                  </a:lnTo>
                  <a:lnTo>
                    <a:pt x="617270" y="608986"/>
                  </a:lnTo>
                  <a:lnTo>
                    <a:pt x="617270" y="556793"/>
                  </a:lnTo>
                  <a:lnTo>
                    <a:pt x="630097" y="556793"/>
                  </a:lnTo>
                  <a:lnTo>
                    <a:pt x="630097" y="564460"/>
                  </a:lnTo>
                  <a:cubicBezTo>
                    <a:pt x="634651" y="558562"/>
                    <a:pt x="640385" y="555614"/>
                    <a:pt x="647298" y="555614"/>
                  </a:cubicBezTo>
                  <a:close/>
                  <a:moveTo>
                    <a:pt x="582344" y="555614"/>
                  </a:moveTo>
                  <a:cubicBezTo>
                    <a:pt x="590240" y="555614"/>
                    <a:pt x="596710" y="558177"/>
                    <a:pt x="601756" y="563305"/>
                  </a:cubicBezTo>
                  <a:cubicBezTo>
                    <a:pt x="606802" y="568432"/>
                    <a:pt x="609325" y="574912"/>
                    <a:pt x="609325" y="582742"/>
                  </a:cubicBezTo>
                  <a:cubicBezTo>
                    <a:pt x="609325" y="590638"/>
                    <a:pt x="606777" y="597183"/>
                    <a:pt x="601683" y="602376"/>
                  </a:cubicBezTo>
                  <a:cubicBezTo>
                    <a:pt x="596588" y="607569"/>
                    <a:pt x="590175" y="610166"/>
                    <a:pt x="582442" y="610166"/>
                  </a:cubicBezTo>
                  <a:cubicBezTo>
                    <a:pt x="577658" y="610166"/>
                    <a:pt x="573096" y="609085"/>
                    <a:pt x="568755" y="606922"/>
                  </a:cubicBezTo>
                  <a:cubicBezTo>
                    <a:pt x="564414" y="604759"/>
                    <a:pt x="561113" y="601590"/>
                    <a:pt x="558852" y="597413"/>
                  </a:cubicBezTo>
                  <a:cubicBezTo>
                    <a:pt x="556591" y="593235"/>
                    <a:pt x="555461" y="588148"/>
                    <a:pt x="555461" y="582153"/>
                  </a:cubicBezTo>
                  <a:cubicBezTo>
                    <a:pt x="555461" y="577566"/>
                    <a:pt x="556591" y="573126"/>
                    <a:pt x="558852" y="568834"/>
                  </a:cubicBezTo>
                  <a:cubicBezTo>
                    <a:pt x="561113" y="564542"/>
                    <a:pt x="564316" y="561265"/>
                    <a:pt x="568460" y="559005"/>
                  </a:cubicBezTo>
                  <a:cubicBezTo>
                    <a:pt x="572604" y="556743"/>
                    <a:pt x="577233" y="555614"/>
                    <a:pt x="582344" y="555614"/>
                  </a:cubicBezTo>
                  <a:close/>
                  <a:moveTo>
                    <a:pt x="522206" y="555614"/>
                  </a:moveTo>
                  <a:cubicBezTo>
                    <a:pt x="528562" y="555614"/>
                    <a:pt x="533616" y="556981"/>
                    <a:pt x="537367" y="559717"/>
                  </a:cubicBezTo>
                  <a:cubicBezTo>
                    <a:pt x="541118" y="562453"/>
                    <a:pt x="543814" y="566622"/>
                    <a:pt x="545452" y="572225"/>
                  </a:cubicBezTo>
                  <a:lnTo>
                    <a:pt x="531838" y="574682"/>
                  </a:lnTo>
                  <a:cubicBezTo>
                    <a:pt x="531380" y="571963"/>
                    <a:pt x="530339" y="569915"/>
                    <a:pt x="528717" y="568539"/>
                  </a:cubicBezTo>
                  <a:cubicBezTo>
                    <a:pt x="527096" y="567163"/>
                    <a:pt x="524990" y="566475"/>
                    <a:pt x="522402" y="566475"/>
                  </a:cubicBezTo>
                  <a:cubicBezTo>
                    <a:pt x="518962" y="566475"/>
                    <a:pt x="516218" y="567663"/>
                    <a:pt x="514171" y="570038"/>
                  </a:cubicBezTo>
                  <a:cubicBezTo>
                    <a:pt x="512122" y="572414"/>
                    <a:pt x="511098" y="576386"/>
                    <a:pt x="511098" y="581956"/>
                  </a:cubicBezTo>
                  <a:cubicBezTo>
                    <a:pt x="511098" y="588148"/>
                    <a:pt x="512139" y="592523"/>
                    <a:pt x="514219" y="595078"/>
                  </a:cubicBezTo>
                  <a:cubicBezTo>
                    <a:pt x="516300" y="597634"/>
                    <a:pt x="519093" y="598911"/>
                    <a:pt x="522599" y="598911"/>
                  </a:cubicBezTo>
                  <a:cubicBezTo>
                    <a:pt x="525220" y="598911"/>
                    <a:pt x="527366" y="598165"/>
                    <a:pt x="529037" y="596676"/>
                  </a:cubicBezTo>
                  <a:cubicBezTo>
                    <a:pt x="530708" y="595185"/>
                    <a:pt x="531887" y="592620"/>
                    <a:pt x="532576" y="588984"/>
                  </a:cubicBezTo>
                  <a:lnTo>
                    <a:pt x="546139" y="591293"/>
                  </a:lnTo>
                  <a:cubicBezTo>
                    <a:pt x="544730" y="597519"/>
                    <a:pt x="542028" y="602221"/>
                    <a:pt x="538031" y="605399"/>
                  </a:cubicBezTo>
                  <a:cubicBezTo>
                    <a:pt x="534033" y="608577"/>
                    <a:pt x="528676" y="610166"/>
                    <a:pt x="521960" y="610166"/>
                  </a:cubicBezTo>
                  <a:cubicBezTo>
                    <a:pt x="514326" y="610166"/>
                    <a:pt x="508240" y="607758"/>
                    <a:pt x="503702" y="602941"/>
                  </a:cubicBezTo>
                  <a:cubicBezTo>
                    <a:pt x="499165" y="598125"/>
                    <a:pt x="496895" y="591457"/>
                    <a:pt x="496895" y="582938"/>
                  </a:cubicBezTo>
                  <a:cubicBezTo>
                    <a:pt x="496895" y="574322"/>
                    <a:pt x="499172" y="567613"/>
                    <a:pt x="503727" y="562813"/>
                  </a:cubicBezTo>
                  <a:cubicBezTo>
                    <a:pt x="508281" y="558013"/>
                    <a:pt x="514441" y="555614"/>
                    <a:pt x="522206" y="555614"/>
                  </a:cubicBezTo>
                  <a:close/>
                  <a:moveTo>
                    <a:pt x="866718" y="538363"/>
                  </a:moveTo>
                  <a:lnTo>
                    <a:pt x="866718" y="556793"/>
                  </a:lnTo>
                  <a:lnTo>
                    <a:pt x="876155" y="556793"/>
                  </a:lnTo>
                  <a:lnTo>
                    <a:pt x="876155" y="567802"/>
                  </a:lnTo>
                  <a:lnTo>
                    <a:pt x="866718" y="567802"/>
                  </a:lnTo>
                  <a:lnTo>
                    <a:pt x="866718" y="588837"/>
                  </a:lnTo>
                  <a:cubicBezTo>
                    <a:pt x="866718" y="593096"/>
                    <a:pt x="866809" y="595577"/>
                    <a:pt x="866989" y="596282"/>
                  </a:cubicBezTo>
                  <a:cubicBezTo>
                    <a:pt x="867169" y="596986"/>
                    <a:pt x="867579" y="597568"/>
                    <a:pt x="868218" y="598026"/>
                  </a:cubicBezTo>
                  <a:cubicBezTo>
                    <a:pt x="868856" y="598485"/>
                    <a:pt x="869635" y="598715"/>
                    <a:pt x="870552" y="598715"/>
                  </a:cubicBezTo>
                  <a:cubicBezTo>
                    <a:pt x="871830" y="598715"/>
                    <a:pt x="873681" y="598272"/>
                    <a:pt x="876105" y="597388"/>
                  </a:cubicBezTo>
                  <a:lnTo>
                    <a:pt x="877285" y="608101"/>
                  </a:lnTo>
                  <a:cubicBezTo>
                    <a:pt x="874074" y="609478"/>
                    <a:pt x="870437" y="610166"/>
                    <a:pt x="866375" y="610166"/>
                  </a:cubicBezTo>
                  <a:cubicBezTo>
                    <a:pt x="863885" y="610166"/>
                    <a:pt x="861640" y="609748"/>
                    <a:pt x="859642" y="608912"/>
                  </a:cubicBezTo>
                  <a:cubicBezTo>
                    <a:pt x="857643" y="608077"/>
                    <a:pt x="856177" y="606996"/>
                    <a:pt x="855243" y="605669"/>
                  </a:cubicBezTo>
                  <a:cubicBezTo>
                    <a:pt x="854309" y="604342"/>
                    <a:pt x="853662" y="602548"/>
                    <a:pt x="853302" y="600288"/>
                  </a:cubicBezTo>
                  <a:cubicBezTo>
                    <a:pt x="853007" y="598681"/>
                    <a:pt x="852860" y="595438"/>
                    <a:pt x="852860" y="590556"/>
                  </a:cubicBezTo>
                  <a:lnTo>
                    <a:pt x="852860" y="567802"/>
                  </a:lnTo>
                  <a:lnTo>
                    <a:pt x="846519" y="567802"/>
                  </a:lnTo>
                  <a:lnTo>
                    <a:pt x="846519" y="556793"/>
                  </a:lnTo>
                  <a:lnTo>
                    <a:pt x="852860" y="556793"/>
                  </a:lnTo>
                  <a:lnTo>
                    <a:pt x="852860" y="546423"/>
                  </a:lnTo>
                  <a:close/>
                  <a:moveTo>
                    <a:pt x="978542" y="536938"/>
                  </a:moveTo>
                  <a:lnTo>
                    <a:pt x="992352" y="536938"/>
                  </a:lnTo>
                  <a:lnTo>
                    <a:pt x="992352" y="608986"/>
                  </a:lnTo>
                  <a:lnTo>
                    <a:pt x="979525" y="608986"/>
                  </a:lnTo>
                  <a:lnTo>
                    <a:pt x="979525" y="601320"/>
                  </a:lnTo>
                  <a:cubicBezTo>
                    <a:pt x="977395" y="604301"/>
                    <a:pt x="974881" y="606520"/>
                    <a:pt x="971981" y="607979"/>
                  </a:cubicBezTo>
                  <a:cubicBezTo>
                    <a:pt x="969082" y="609437"/>
                    <a:pt x="966157" y="610166"/>
                    <a:pt x="963208" y="610166"/>
                  </a:cubicBezTo>
                  <a:cubicBezTo>
                    <a:pt x="957212" y="610166"/>
                    <a:pt x="952077" y="607749"/>
                    <a:pt x="947802" y="602916"/>
                  </a:cubicBezTo>
                  <a:cubicBezTo>
                    <a:pt x="943526" y="598084"/>
                    <a:pt x="941387" y="591343"/>
                    <a:pt x="941387" y="582693"/>
                  </a:cubicBezTo>
                  <a:cubicBezTo>
                    <a:pt x="941387" y="573847"/>
                    <a:pt x="943468" y="567122"/>
                    <a:pt x="947629" y="562518"/>
                  </a:cubicBezTo>
                  <a:cubicBezTo>
                    <a:pt x="951791" y="557916"/>
                    <a:pt x="957049" y="555614"/>
                    <a:pt x="963405" y="555614"/>
                  </a:cubicBezTo>
                  <a:cubicBezTo>
                    <a:pt x="969237" y="555614"/>
                    <a:pt x="974283" y="558038"/>
                    <a:pt x="978542" y="562887"/>
                  </a:cubicBezTo>
                  <a:close/>
                  <a:moveTo>
                    <a:pt x="18323" y="417202"/>
                  </a:moveTo>
                  <a:cubicBezTo>
                    <a:pt x="20488" y="417779"/>
                    <a:pt x="22651" y="418501"/>
                    <a:pt x="24816" y="419222"/>
                  </a:cubicBezTo>
                  <a:cubicBezTo>
                    <a:pt x="18323" y="435381"/>
                    <a:pt x="11831" y="451396"/>
                    <a:pt x="5338" y="467556"/>
                  </a:cubicBezTo>
                  <a:cubicBezTo>
                    <a:pt x="3607" y="466834"/>
                    <a:pt x="1875" y="466112"/>
                    <a:pt x="0" y="465536"/>
                  </a:cubicBezTo>
                  <a:cubicBezTo>
                    <a:pt x="6059" y="449376"/>
                    <a:pt x="12264" y="433217"/>
                    <a:pt x="18323" y="417202"/>
                  </a:cubicBezTo>
                  <a:close/>
                  <a:moveTo>
                    <a:pt x="697587" y="283745"/>
                  </a:moveTo>
                  <a:cubicBezTo>
                    <a:pt x="696722" y="283745"/>
                    <a:pt x="695712" y="283745"/>
                    <a:pt x="694846" y="283889"/>
                  </a:cubicBezTo>
                  <a:cubicBezTo>
                    <a:pt x="687777" y="317361"/>
                    <a:pt x="680851" y="350834"/>
                    <a:pt x="673637" y="384884"/>
                  </a:cubicBezTo>
                  <a:cubicBezTo>
                    <a:pt x="688642" y="384884"/>
                    <a:pt x="702925" y="384884"/>
                    <a:pt x="718796" y="384884"/>
                  </a:cubicBezTo>
                  <a:cubicBezTo>
                    <a:pt x="711582" y="350402"/>
                    <a:pt x="704512" y="317073"/>
                    <a:pt x="697587" y="283745"/>
                  </a:cubicBezTo>
                  <a:close/>
                  <a:moveTo>
                    <a:pt x="154666" y="274078"/>
                  </a:moveTo>
                  <a:cubicBezTo>
                    <a:pt x="181200" y="274078"/>
                    <a:pt x="202711" y="312900"/>
                    <a:pt x="202711" y="360789"/>
                  </a:cubicBezTo>
                  <a:cubicBezTo>
                    <a:pt x="202711" y="408678"/>
                    <a:pt x="181200" y="447500"/>
                    <a:pt x="154666" y="447500"/>
                  </a:cubicBezTo>
                  <a:cubicBezTo>
                    <a:pt x="128131" y="447500"/>
                    <a:pt x="106621" y="408678"/>
                    <a:pt x="106621" y="360789"/>
                  </a:cubicBezTo>
                  <a:cubicBezTo>
                    <a:pt x="106621" y="312900"/>
                    <a:pt x="128131" y="274078"/>
                    <a:pt x="154666" y="274078"/>
                  </a:cubicBezTo>
                  <a:close/>
                  <a:moveTo>
                    <a:pt x="836670" y="229064"/>
                  </a:moveTo>
                  <a:cubicBezTo>
                    <a:pt x="856725" y="229064"/>
                    <a:pt x="875914" y="229064"/>
                    <a:pt x="897123" y="229064"/>
                  </a:cubicBezTo>
                  <a:cubicBezTo>
                    <a:pt x="897123" y="299616"/>
                    <a:pt x="897123" y="369447"/>
                    <a:pt x="897123" y="440576"/>
                  </a:cubicBezTo>
                  <a:cubicBezTo>
                    <a:pt x="926412" y="440576"/>
                    <a:pt x="953824" y="440576"/>
                    <a:pt x="982680" y="440576"/>
                  </a:cubicBezTo>
                  <a:cubicBezTo>
                    <a:pt x="982680" y="458034"/>
                    <a:pt x="982680" y="474338"/>
                    <a:pt x="982680" y="491651"/>
                  </a:cubicBezTo>
                  <a:cubicBezTo>
                    <a:pt x="934635" y="491651"/>
                    <a:pt x="886591" y="491651"/>
                    <a:pt x="836670" y="491651"/>
                  </a:cubicBezTo>
                  <a:cubicBezTo>
                    <a:pt x="836670" y="403641"/>
                    <a:pt x="836670" y="316930"/>
                    <a:pt x="836670" y="229064"/>
                  </a:cubicBezTo>
                  <a:close/>
                  <a:moveTo>
                    <a:pt x="659931" y="228919"/>
                  </a:moveTo>
                  <a:cubicBezTo>
                    <a:pt x="686767" y="228919"/>
                    <a:pt x="711438" y="228919"/>
                    <a:pt x="736687" y="228919"/>
                  </a:cubicBezTo>
                  <a:cubicBezTo>
                    <a:pt x="759194" y="316785"/>
                    <a:pt x="781557" y="403785"/>
                    <a:pt x="804065" y="491938"/>
                  </a:cubicBezTo>
                  <a:cubicBezTo>
                    <a:pt x="782856" y="491938"/>
                    <a:pt x="762945" y="491938"/>
                    <a:pt x="742025" y="491938"/>
                  </a:cubicBezTo>
                  <a:cubicBezTo>
                    <a:pt x="736831" y="472028"/>
                    <a:pt x="731637" y="452262"/>
                    <a:pt x="726299" y="431631"/>
                  </a:cubicBezTo>
                  <a:cubicBezTo>
                    <a:pt x="706532" y="431631"/>
                    <a:pt x="687055" y="431631"/>
                    <a:pt x="666135" y="431631"/>
                  </a:cubicBezTo>
                  <a:cubicBezTo>
                    <a:pt x="661084" y="451541"/>
                    <a:pt x="656035" y="471884"/>
                    <a:pt x="650841" y="492372"/>
                  </a:cubicBezTo>
                  <a:cubicBezTo>
                    <a:pt x="630642" y="492372"/>
                    <a:pt x="611742" y="492372"/>
                    <a:pt x="590388" y="492372"/>
                  </a:cubicBezTo>
                  <a:cubicBezTo>
                    <a:pt x="613762" y="404073"/>
                    <a:pt x="636702" y="316785"/>
                    <a:pt x="659931" y="228919"/>
                  </a:cubicBezTo>
                  <a:close/>
                  <a:moveTo>
                    <a:pt x="503099" y="227909"/>
                  </a:moveTo>
                  <a:cubicBezTo>
                    <a:pt x="510891" y="227909"/>
                    <a:pt x="517094" y="227909"/>
                    <a:pt x="523298" y="227909"/>
                  </a:cubicBezTo>
                  <a:cubicBezTo>
                    <a:pt x="535273" y="227909"/>
                    <a:pt x="547248" y="227909"/>
                    <a:pt x="560522" y="227909"/>
                  </a:cubicBezTo>
                  <a:cubicBezTo>
                    <a:pt x="560522" y="316496"/>
                    <a:pt x="560522" y="403495"/>
                    <a:pt x="560522" y="491650"/>
                  </a:cubicBezTo>
                  <a:cubicBezTo>
                    <a:pt x="541766" y="491650"/>
                    <a:pt x="523154" y="491650"/>
                    <a:pt x="503099" y="491650"/>
                  </a:cubicBezTo>
                  <a:cubicBezTo>
                    <a:pt x="503099" y="404505"/>
                    <a:pt x="503099" y="317506"/>
                    <a:pt x="503099" y="227909"/>
                  </a:cubicBezTo>
                  <a:close/>
                  <a:moveTo>
                    <a:pt x="419417" y="226322"/>
                  </a:moveTo>
                  <a:cubicBezTo>
                    <a:pt x="420860" y="226466"/>
                    <a:pt x="465730" y="228919"/>
                    <a:pt x="466307" y="228919"/>
                  </a:cubicBezTo>
                  <a:cubicBezTo>
                    <a:pt x="463422" y="245366"/>
                    <a:pt x="460681" y="266575"/>
                    <a:pt x="458372" y="281436"/>
                  </a:cubicBezTo>
                  <a:lnTo>
                    <a:pt x="419417" y="277753"/>
                  </a:lnTo>
                  <a:lnTo>
                    <a:pt x="418552" y="446635"/>
                  </a:lnTo>
                  <a:cubicBezTo>
                    <a:pt x="367622" y="435237"/>
                    <a:pt x="346557" y="404361"/>
                    <a:pt x="351751" y="349391"/>
                  </a:cubicBezTo>
                  <a:cubicBezTo>
                    <a:pt x="353843" y="327100"/>
                    <a:pt x="360696" y="309607"/>
                    <a:pt x="372058" y="297469"/>
                  </a:cubicBezTo>
                  <a:lnTo>
                    <a:pt x="419285" y="277740"/>
                  </a:lnTo>
                  <a:lnTo>
                    <a:pt x="418696" y="277685"/>
                  </a:lnTo>
                  <a:cubicBezTo>
                    <a:pt x="418696" y="262103"/>
                    <a:pt x="419417" y="242193"/>
                    <a:pt x="419417" y="226322"/>
                  </a:cubicBezTo>
                  <a:close/>
                  <a:moveTo>
                    <a:pt x="628766" y="94"/>
                  </a:moveTo>
                  <a:cubicBezTo>
                    <a:pt x="779825" y="94"/>
                    <a:pt x="931029" y="94"/>
                    <a:pt x="1082089" y="94"/>
                  </a:cubicBezTo>
                  <a:cubicBezTo>
                    <a:pt x="1159278" y="94"/>
                    <a:pt x="1205447" y="46408"/>
                    <a:pt x="1205447" y="123596"/>
                  </a:cubicBezTo>
                  <a:cubicBezTo>
                    <a:pt x="1205447" y="170920"/>
                    <a:pt x="1205447" y="218099"/>
                    <a:pt x="1205447" y="266577"/>
                  </a:cubicBezTo>
                  <a:cubicBezTo>
                    <a:pt x="1221462" y="261960"/>
                    <a:pt x="1236466" y="256910"/>
                    <a:pt x="1251760" y="253303"/>
                  </a:cubicBezTo>
                  <a:cubicBezTo>
                    <a:pt x="1275566" y="247676"/>
                    <a:pt x="1293745" y="252869"/>
                    <a:pt x="1302113" y="274512"/>
                  </a:cubicBezTo>
                  <a:cubicBezTo>
                    <a:pt x="1315676" y="309571"/>
                    <a:pt x="1325919" y="346073"/>
                    <a:pt x="1335009" y="382576"/>
                  </a:cubicBezTo>
                  <a:cubicBezTo>
                    <a:pt x="1338760" y="397292"/>
                    <a:pt x="1329814" y="410566"/>
                    <a:pt x="1316685" y="419079"/>
                  </a:cubicBezTo>
                  <a:cubicBezTo>
                    <a:pt x="1285665" y="438989"/>
                    <a:pt x="1255223" y="459621"/>
                    <a:pt x="1223337" y="478089"/>
                  </a:cubicBezTo>
                  <a:cubicBezTo>
                    <a:pt x="1209487" y="486024"/>
                    <a:pt x="1203138" y="494681"/>
                    <a:pt x="1205158" y="510551"/>
                  </a:cubicBezTo>
                  <a:cubicBezTo>
                    <a:pt x="1206312" y="519496"/>
                    <a:pt x="1205302" y="528730"/>
                    <a:pt x="1205302" y="537820"/>
                  </a:cubicBezTo>
                  <a:cubicBezTo>
                    <a:pt x="1256377" y="537531"/>
                    <a:pt x="1296919" y="572735"/>
                    <a:pt x="1300959" y="622511"/>
                  </a:cubicBezTo>
                  <a:cubicBezTo>
                    <a:pt x="1301968" y="634775"/>
                    <a:pt x="1296342" y="651656"/>
                    <a:pt x="1287685" y="659735"/>
                  </a:cubicBezTo>
                  <a:cubicBezTo>
                    <a:pt x="1267774" y="678203"/>
                    <a:pt x="1244834" y="693929"/>
                    <a:pt x="1221317" y="707924"/>
                  </a:cubicBezTo>
                  <a:cubicBezTo>
                    <a:pt x="1209198" y="715138"/>
                    <a:pt x="1203715" y="722064"/>
                    <a:pt x="1205158" y="735770"/>
                  </a:cubicBezTo>
                  <a:cubicBezTo>
                    <a:pt x="1206168" y="744859"/>
                    <a:pt x="1205302" y="754093"/>
                    <a:pt x="1205302" y="762461"/>
                  </a:cubicBezTo>
                  <a:cubicBezTo>
                    <a:pt x="1207322" y="763759"/>
                    <a:pt x="1208188" y="764914"/>
                    <a:pt x="1209198" y="764914"/>
                  </a:cubicBezTo>
                  <a:cubicBezTo>
                    <a:pt x="1255511" y="766645"/>
                    <a:pt x="1296198" y="803725"/>
                    <a:pt x="1297208" y="850038"/>
                  </a:cubicBezTo>
                  <a:cubicBezTo>
                    <a:pt x="1297496" y="864755"/>
                    <a:pt x="1288551" y="883078"/>
                    <a:pt x="1277875" y="893755"/>
                  </a:cubicBezTo>
                  <a:cubicBezTo>
                    <a:pt x="1262004" y="909626"/>
                    <a:pt x="1241516" y="921601"/>
                    <a:pt x="1221605" y="932710"/>
                  </a:cubicBezTo>
                  <a:cubicBezTo>
                    <a:pt x="1209487" y="939491"/>
                    <a:pt x="1203282" y="946417"/>
                    <a:pt x="1205158" y="960412"/>
                  </a:cubicBezTo>
                  <a:cubicBezTo>
                    <a:pt x="1206312" y="969357"/>
                    <a:pt x="1205302" y="978735"/>
                    <a:pt x="1205302" y="990132"/>
                  </a:cubicBezTo>
                  <a:cubicBezTo>
                    <a:pt x="1254213" y="981909"/>
                    <a:pt x="1274123" y="1014516"/>
                    <a:pt x="1291003" y="1050009"/>
                  </a:cubicBezTo>
                  <a:cubicBezTo>
                    <a:pt x="1303989" y="1076988"/>
                    <a:pt x="1301247" y="1098630"/>
                    <a:pt x="1278740" y="1118684"/>
                  </a:cubicBezTo>
                  <a:cubicBezTo>
                    <a:pt x="1260416" y="1134844"/>
                    <a:pt x="1238775" y="1147540"/>
                    <a:pt x="1217566" y="1159949"/>
                  </a:cubicBezTo>
                  <a:cubicBezTo>
                    <a:pt x="1208188" y="1165431"/>
                    <a:pt x="1204581" y="1170914"/>
                    <a:pt x="1205158" y="1181445"/>
                  </a:cubicBezTo>
                  <a:cubicBezTo>
                    <a:pt x="1206889" y="1214486"/>
                    <a:pt x="1204870" y="1246804"/>
                    <a:pt x="1186402" y="1276381"/>
                  </a:cubicBezTo>
                  <a:cubicBezTo>
                    <a:pt x="1274556" y="1286481"/>
                    <a:pt x="1312790" y="1330919"/>
                    <a:pt x="1308317" y="1411570"/>
                  </a:cubicBezTo>
                  <a:cubicBezTo>
                    <a:pt x="1325631" y="1402048"/>
                    <a:pt x="1344243" y="1387043"/>
                    <a:pt x="1365163" y="1381705"/>
                  </a:cubicBezTo>
                  <a:cubicBezTo>
                    <a:pt x="1402387" y="1372037"/>
                    <a:pt x="1437879" y="1382715"/>
                    <a:pt x="1464427" y="1410993"/>
                  </a:cubicBezTo>
                  <a:cubicBezTo>
                    <a:pt x="1474382" y="1421525"/>
                    <a:pt x="1481162" y="1439415"/>
                    <a:pt x="1481307" y="1453987"/>
                  </a:cubicBezTo>
                  <a:cubicBezTo>
                    <a:pt x="1482606" y="1591773"/>
                    <a:pt x="1481451" y="1729559"/>
                    <a:pt x="1482461" y="1867345"/>
                  </a:cubicBezTo>
                  <a:cubicBezTo>
                    <a:pt x="1482750" y="1901972"/>
                    <a:pt x="1474237" y="1933136"/>
                    <a:pt x="1458222" y="1962858"/>
                  </a:cubicBezTo>
                  <a:cubicBezTo>
                    <a:pt x="1392431" y="2085494"/>
                    <a:pt x="1287109" y="2148255"/>
                    <a:pt x="1151486" y="2163982"/>
                  </a:cubicBezTo>
                  <a:cubicBezTo>
                    <a:pt x="1080069" y="2172350"/>
                    <a:pt x="1008651" y="2167155"/>
                    <a:pt x="938098" y="2155325"/>
                  </a:cubicBezTo>
                  <a:cubicBezTo>
                    <a:pt x="837970" y="2138588"/>
                    <a:pt x="763234" y="2082320"/>
                    <a:pt x="713601" y="1995897"/>
                  </a:cubicBezTo>
                  <a:cubicBezTo>
                    <a:pt x="673348" y="1925923"/>
                    <a:pt x="638865" y="1852485"/>
                    <a:pt x="603661" y="1779624"/>
                  </a:cubicBezTo>
                  <a:cubicBezTo>
                    <a:pt x="570910" y="1711957"/>
                    <a:pt x="541477" y="1642271"/>
                    <a:pt x="494730" y="1582539"/>
                  </a:cubicBezTo>
                  <a:cubicBezTo>
                    <a:pt x="472800" y="1554549"/>
                    <a:pt x="445676" y="1530599"/>
                    <a:pt x="422447" y="1503475"/>
                  </a:cubicBezTo>
                  <a:cubicBezTo>
                    <a:pt x="406432" y="1484863"/>
                    <a:pt x="392870" y="1463943"/>
                    <a:pt x="378586" y="1444754"/>
                  </a:cubicBezTo>
                  <a:cubicBezTo>
                    <a:pt x="425765" y="1363958"/>
                    <a:pt x="529358" y="1348520"/>
                    <a:pt x="602507" y="1410993"/>
                  </a:cubicBezTo>
                  <a:cubicBezTo>
                    <a:pt x="620397" y="1426286"/>
                    <a:pt x="636124" y="1444177"/>
                    <a:pt x="651129" y="1462356"/>
                  </a:cubicBezTo>
                  <a:cubicBezTo>
                    <a:pt x="665701" y="1479958"/>
                    <a:pt x="677965" y="1499435"/>
                    <a:pt x="693835" y="1521799"/>
                  </a:cubicBezTo>
                  <a:cubicBezTo>
                    <a:pt x="693835" y="1454853"/>
                    <a:pt x="693835" y="1391515"/>
                    <a:pt x="693835" y="1326302"/>
                  </a:cubicBezTo>
                  <a:cubicBezTo>
                    <a:pt x="674502" y="1326302"/>
                    <a:pt x="653870" y="1326302"/>
                    <a:pt x="633382" y="1326302"/>
                  </a:cubicBezTo>
                  <a:cubicBezTo>
                    <a:pt x="594716" y="1326302"/>
                    <a:pt x="556049" y="1325724"/>
                    <a:pt x="517527" y="1326445"/>
                  </a:cubicBezTo>
                  <a:cubicBezTo>
                    <a:pt x="486651" y="1327023"/>
                    <a:pt x="456785" y="1324282"/>
                    <a:pt x="428651" y="1307545"/>
                  </a:cubicBezTo>
                  <a:cubicBezTo>
                    <a:pt x="417686" y="1326157"/>
                    <a:pt x="406721" y="1343759"/>
                    <a:pt x="397054" y="1361938"/>
                  </a:cubicBezTo>
                  <a:cubicBezTo>
                    <a:pt x="391860" y="1371749"/>
                    <a:pt x="386810" y="1372615"/>
                    <a:pt x="376566" y="1368431"/>
                  </a:cubicBezTo>
                  <a:cubicBezTo>
                    <a:pt x="235751" y="1310142"/>
                    <a:pt x="163034" y="1199192"/>
                    <a:pt x="136198" y="1054769"/>
                  </a:cubicBezTo>
                  <a:cubicBezTo>
                    <a:pt x="121771" y="977436"/>
                    <a:pt x="137786" y="901258"/>
                    <a:pt x="158562" y="826665"/>
                  </a:cubicBezTo>
                  <a:cubicBezTo>
                    <a:pt x="181791" y="743273"/>
                    <a:pt x="208193" y="660745"/>
                    <a:pt x="229835" y="577064"/>
                  </a:cubicBezTo>
                  <a:cubicBezTo>
                    <a:pt x="240368" y="536233"/>
                    <a:pt x="243254" y="493237"/>
                    <a:pt x="249746" y="451253"/>
                  </a:cubicBezTo>
                  <a:cubicBezTo>
                    <a:pt x="251333" y="441153"/>
                    <a:pt x="252920" y="430910"/>
                    <a:pt x="255517" y="421098"/>
                  </a:cubicBezTo>
                  <a:cubicBezTo>
                    <a:pt x="268357" y="373053"/>
                    <a:pt x="268935" y="325874"/>
                    <a:pt x="247148" y="279850"/>
                  </a:cubicBezTo>
                  <a:cubicBezTo>
                    <a:pt x="235173" y="254457"/>
                    <a:pt x="252199" y="225601"/>
                    <a:pt x="280477" y="226611"/>
                  </a:cubicBezTo>
                  <a:cubicBezTo>
                    <a:pt x="302985" y="227332"/>
                    <a:pt x="325204" y="233104"/>
                    <a:pt x="347999" y="239163"/>
                  </a:cubicBezTo>
                  <a:cubicBezTo>
                    <a:pt x="320731" y="260084"/>
                    <a:pt x="301686" y="284322"/>
                    <a:pt x="293751" y="316208"/>
                  </a:cubicBezTo>
                  <a:cubicBezTo>
                    <a:pt x="283218" y="358770"/>
                    <a:pt x="283651" y="400755"/>
                    <a:pt x="305293" y="440143"/>
                  </a:cubicBezTo>
                  <a:cubicBezTo>
                    <a:pt x="324915" y="475924"/>
                    <a:pt x="357089" y="492661"/>
                    <a:pt x="396910" y="495979"/>
                  </a:cubicBezTo>
                  <a:lnTo>
                    <a:pt x="419702" y="497133"/>
                  </a:lnTo>
                  <a:lnTo>
                    <a:pt x="419400" y="479386"/>
                  </a:lnTo>
                  <a:cubicBezTo>
                    <a:pt x="419201" y="469142"/>
                    <a:pt x="418913" y="456446"/>
                    <a:pt x="418552" y="446635"/>
                  </a:cubicBezTo>
                  <a:cubicBezTo>
                    <a:pt x="433557" y="444759"/>
                    <a:pt x="446254" y="442884"/>
                    <a:pt x="460681" y="440431"/>
                  </a:cubicBezTo>
                  <a:cubicBezTo>
                    <a:pt x="462846" y="456158"/>
                    <a:pt x="465009" y="471306"/>
                    <a:pt x="467463" y="488620"/>
                  </a:cubicBezTo>
                  <a:cubicBezTo>
                    <a:pt x="451447" y="491506"/>
                    <a:pt x="434711" y="494680"/>
                    <a:pt x="419707" y="497421"/>
                  </a:cubicBezTo>
                  <a:lnTo>
                    <a:pt x="419705" y="497317"/>
                  </a:lnTo>
                  <a:lnTo>
                    <a:pt x="419675" y="518176"/>
                  </a:lnTo>
                  <a:cubicBezTo>
                    <a:pt x="419539" y="613072"/>
                    <a:pt x="419002" y="1005390"/>
                    <a:pt x="419129" y="1209147"/>
                  </a:cubicBezTo>
                  <a:cubicBezTo>
                    <a:pt x="419129" y="1247092"/>
                    <a:pt x="438173" y="1273207"/>
                    <a:pt x="472079" y="1282729"/>
                  </a:cubicBezTo>
                  <a:cubicBezTo>
                    <a:pt x="476985" y="1284172"/>
                    <a:pt x="482323" y="1284750"/>
                    <a:pt x="487372" y="1284893"/>
                  </a:cubicBezTo>
                  <a:cubicBezTo>
                    <a:pt x="554318" y="1285037"/>
                    <a:pt x="621119" y="1285037"/>
                    <a:pt x="688064" y="1285037"/>
                  </a:cubicBezTo>
                  <a:cubicBezTo>
                    <a:pt x="690229" y="1285037"/>
                    <a:pt x="692537" y="1284605"/>
                    <a:pt x="696721" y="1284027"/>
                  </a:cubicBezTo>
                  <a:cubicBezTo>
                    <a:pt x="696721" y="1277535"/>
                    <a:pt x="696721" y="1271476"/>
                    <a:pt x="696721" y="1265272"/>
                  </a:cubicBezTo>
                  <a:cubicBezTo>
                    <a:pt x="695711" y="1161535"/>
                    <a:pt x="694412" y="1057655"/>
                    <a:pt x="694123" y="953919"/>
                  </a:cubicBezTo>
                  <a:cubicBezTo>
                    <a:pt x="694123" y="928670"/>
                    <a:pt x="695999" y="903133"/>
                    <a:pt x="700328" y="878317"/>
                  </a:cubicBezTo>
                  <a:cubicBezTo>
                    <a:pt x="708696" y="830272"/>
                    <a:pt x="747363" y="798963"/>
                    <a:pt x="793532" y="796511"/>
                  </a:cubicBezTo>
                  <a:cubicBezTo>
                    <a:pt x="850522" y="793481"/>
                    <a:pt x="887312" y="827098"/>
                    <a:pt x="896402" y="873988"/>
                  </a:cubicBezTo>
                  <a:cubicBezTo>
                    <a:pt x="903616" y="911501"/>
                    <a:pt x="905924" y="950456"/>
                    <a:pt x="906358" y="988979"/>
                  </a:cubicBezTo>
                  <a:cubicBezTo>
                    <a:pt x="907656" y="1086366"/>
                    <a:pt x="906790" y="1183754"/>
                    <a:pt x="906790" y="1282007"/>
                  </a:cubicBezTo>
                  <a:cubicBezTo>
                    <a:pt x="908378" y="1281431"/>
                    <a:pt x="910397" y="1281142"/>
                    <a:pt x="910830" y="1280276"/>
                  </a:cubicBezTo>
                  <a:cubicBezTo>
                    <a:pt x="940984" y="1214053"/>
                    <a:pt x="1043134" y="1208426"/>
                    <a:pt x="1087427" y="1273351"/>
                  </a:cubicBezTo>
                  <a:cubicBezTo>
                    <a:pt x="1095506" y="1285182"/>
                    <a:pt x="1102431" y="1286048"/>
                    <a:pt x="1114407" y="1281864"/>
                  </a:cubicBezTo>
                  <a:cubicBezTo>
                    <a:pt x="1144850" y="1271331"/>
                    <a:pt x="1163750" y="1246804"/>
                    <a:pt x="1164471" y="1214629"/>
                  </a:cubicBezTo>
                  <a:cubicBezTo>
                    <a:pt x="1164760" y="1204963"/>
                    <a:pt x="1164471" y="1195153"/>
                    <a:pt x="1164471" y="1183754"/>
                  </a:cubicBezTo>
                  <a:cubicBezTo>
                    <a:pt x="1156392" y="1185486"/>
                    <a:pt x="1149755" y="1186207"/>
                    <a:pt x="1143407" y="1188371"/>
                  </a:cubicBezTo>
                  <a:cubicBezTo>
                    <a:pt x="1120322" y="1196018"/>
                    <a:pt x="1101278" y="1188660"/>
                    <a:pt x="1085407" y="1172356"/>
                  </a:cubicBezTo>
                  <a:cubicBezTo>
                    <a:pt x="1059726" y="1146098"/>
                    <a:pt x="1051645" y="1113058"/>
                    <a:pt x="1058138" y="1078287"/>
                  </a:cubicBezTo>
                  <a:cubicBezTo>
                    <a:pt x="1060736" y="1064580"/>
                    <a:pt x="1071701" y="1049431"/>
                    <a:pt x="1083387" y="1041207"/>
                  </a:cubicBezTo>
                  <a:cubicBezTo>
                    <a:pt x="1103297" y="1027212"/>
                    <a:pt x="1126238" y="1016968"/>
                    <a:pt x="1149034" y="1007591"/>
                  </a:cubicBezTo>
                  <a:cubicBezTo>
                    <a:pt x="1161298" y="1002541"/>
                    <a:pt x="1166491" y="996769"/>
                    <a:pt x="1164616" y="983640"/>
                  </a:cubicBezTo>
                  <a:cubicBezTo>
                    <a:pt x="1163606" y="975849"/>
                    <a:pt x="1164471" y="967770"/>
                    <a:pt x="1164471" y="959402"/>
                  </a:cubicBezTo>
                  <a:cubicBezTo>
                    <a:pt x="1160288" y="959690"/>
                    <a:pt x="1157979" y="959546"/>
                    <a:pt x="1155815" y="960123"/>
                  </a:cubicBezTo>
                  <a:cubicBezTo>
                    <a:pt x="1102431" y="973829"/>
                    <a:pt x="1061601" y="942810"/>
                    <a:pt x="1056407" y="887262"/>
                  </a:cubicBezTo>
                  <a:cubicBezTo>
                    <a:pt x="1052655" y="847874"/>
                    <a:pt x="1066074" y="820029"/>
                    <a:pt x="1102288" y="803580"/>
                  </a:cubicBezTo>
                  <a:cubicBezTo>
                    <a:pt x="1118014" y="796511"/>
                    <a:pt x="1133163" y="788143"/>
                    <a:pt x="1149323" y="782516"/>
                  </a:cubicBezTo>
                  <a:cubicBezTo>
                    <a:pt x="1161009" y="778477"/>
                    <a:pt x="1166203" y="772850"/>
                    <a:pt x="1164616" y="760297"/>
                  </a:cubicBezTo>
                  <a:cubicBezTo>
                    <a:pt x="1163606" y="751929"/>
                    <a:pt x="1164471" y="743273"/>
                    <a:pt x="1164471" y="734616"/>
                  </a:cubicBezTo>
                  <a:cubicBezTo>
                    <a:pt x="1160432" y="734616"/>
                    <a:pt x="1157979" y="734183"/>
                    <a:pt x="1155815" y="734616"/>
                  </a:cubicBezTo>
                  <a:cubicBezTo>
                    <a:pt x="1104019" y="745292"/>
                    <a:pt x="1065785" y="715427"/>
                    <a:pt x="1059870" y="661755"/>
                  </a:cubicBezTo>
                  <a:cubicBezTo>
                    <a:pt x="1055686" y="623521"/>
                    <a:pt x="1067228" y="595098"/>
                    <a:pt x="1103153" y="578362"/>
                  </a:cubicBezTo>
                  <a:cubicBezTo>
                    <a:pt x="1119745" y="570572"/>
                    <a:pt x="1136049" y="561914"/>
                    <a:pt x="1153074" y="555278"/>
                  </a:cubicBezTo>
                  <a:cubicBezTo>
                    <a:pt x="1161586" y="551959"/>
                    <a:pt x="1164471" y="548064"/>
                    <a:pt x="1164471" y="539119"/>
                  </a:cubicBezTo>
                  <a:cubicBezTo>
                    <a:pt x="1164183" y="395561"/>
                    <a:pt x="1164471" y="252004"/>
                    <a:pt x="1164039" y="108303"/>
                  </a:cubicBezTo>
                  <a:cubicBezTo>
                    <a:pt x="1163894" y="68338"/>
                    <a:pt x="1130422" y="39194"/>
                    <a:pt x="1086849" y="39049"/>
                  </a:cubicBezTo>
                  <a:cubicBezTo>
                    <a:pt x="940984" y="38905"/>
                    <a:pt x="794974" y="39049"/>
                    <a:pt x="649109" y="39049"/>
                  </a:cubicBezTo>
                  <a:cubicBezTo>
                    <a:pt x="598900" y="39049"/>
                    <a:pt x="548691" y="39771"/>
                    <a:pt x="498626" y="38761"/>
                  </a:cubicBezTo>
                  <a:cubicBezTo>
                    <a:pt x="453467" y="37895"/>
                    <a:pt x="416243" y="71800"/>
                    <a:pt x="418984" y="118547"/>
                  </a:cubicBezTo>
                  <a:cubicBezTo>
                    <a:pt x="421004" y="154183"/>
                    <a:pt x="419273" y="189820"/>
                    <a:pt x="419562" y="225457"/>
                  </a:cubicBezTo>
                  <a:cubicBezTo>
                    <a:pt x="419417" y="226467"/>
                    <a:pt x="393879" y="227621"/>
                    <a:pt x="380751" y="228198"/>
                  </a:cubicBezTo>
                  <a:cubicBezTo>
                    <a:pt x="380751" y="184049"/>
                    <a:pt x="379596" y="138890"/>
                    <a:pt x="381472" y="93731"/>
                  </a:cubicBezTo>
                  <a:cubicBezTo>
                    <a:pt x="382049" y="79592"/>
                    <a:pt x="388830" y="64586"/>
                    <a:pt x="396477" y="52179"/>
                  </a:cubicBezTo>
                  <a:cubicBezTo>
                    <a:pt x="418407" y="16397"/>
                    <a:pt x="452457" y="671"/>
                    <a:pt x="493865" y="239"/>
                  </a:cubicBezTo>
                  <a:cubicBezTo>
                    <a:pt x="538881" y="-195"/>
                    <a:pt x="583895" y="94"/>
                    <a:pt x="628766" y="9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en-US">
                <a:cs typeface="B Nazanin" panose="00000700000000000000" pitchFamily="2" charset="-78"/>
              </a:endParaRPr>
            </a:p>
          </p:txBody>
        </p:sp>
      </p:grpSp>
      <p:sp>
        <p:nvSpPr>
          <p:cNvPr id="19" name="Graphic 2">
            <a:extLst>
              <a:ext uri="{FF2B5EF4-FFF2-40B4-BE49-F238E27FC236}">
                <a16:creationId xmlns:a16="http://schemas.microsoft.com/office/drawing/2014/main" id="{1BE479C8-EC97-4336-9399-D816F6244A88}"/>
              </a:ext>
            </a:extLst>
          </p:cNvPr>
          <p:cNvSpPr/>
          <p:nvPr/>
        </p:nvSpPr>
        <p:spPr>
          <a:xfrm>
            <a:off x="7485542" y="5103307"/>
            <a:ext cx="648000" cy="648000"/>
          </a:xfrm>
          <a:custGeom>
            <a:avLst/>
            <a:gdLst>
              <a:gd name="connsiteX0" fmla="*/ 630466 w 1265206"/>
              <a:gd name="connsiteY0" fmla="*/ 232 h 1262837"/>
              <a:gd name="connsiteX1" fmla="*/ 1264996 w 1265206"/>
              <a:gd name="connsiteY1" fmla="*/ 607344 h 1262837"/>
              <a:gd name="connsiteX2" fmla="*/ 653260 w 1265206"/>
              <a:gd name="connsiteY2" fmla="*/ 1262620 h 1262837"/>
              <a:gd name="connsiteX3" fmla="*/ 297 w 1265206"/>
              <a:gd name="connsiteY3" fmla="*/ 649826 h 1262837"/>
              <a:gd name="connsiteX4" fmla="*/ 630466 w 1265206"/>
              <a:gd name="connsiteY4" fmla="*/ 232 h 1262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5206" h="1262837">
                <a:moveTo>
                  <a:pt x="630466" y="232"/>
                </a:moveTo>
                <a:cubicBezTo>
                  <a:pt x="977463" y="-8687"/>
                  <a:pt x="1257002" y="283009"/>
                  <a:pt x="1264996" y="607344"/>
                </a:cubicBezTo>
                <a:cubicBezTo>
                  <a:pt x="1274180" y="981098"/>
                  <a:pt x="981624" y="1254295"/>
                  <a:pt x="653260" y="1262620"/>
                </a:cubicBezTo>
                <a:cubicBezTo>
                  <a:pt x="283007" y="1272001"/>
                  <a:pt x="10339" y="977729"/>
                  <a:pt x="297" y="649826"/>
                </a:cubicBezTo>
                <a:cubicBezTo>
                  <a:pt x="-10803" y="286775"/>
                  <a:pt x="291199" y="-9480"/>
                  <a:pt x="630466" y="232"/>
                </a:cubicBezTo>
                <a:close/>
              </a:path>
            </a:pathLst>
          </a:custGeom>
          <a:solidFill>
            <a:schemeClr val="accent5"/>
          </a:solidFill>
          <a:ln w="6603" cap="flat">
            <a:noFill/>
            <a:prstDash val="solid"/>
            <a:miter/>
          </a:ln>
        </p:spPr>
        <p:txBody>
          <a:bodyPr rtlCol="0" anchor="ctr"/>
          <a:lstStyle/>
          <a:p>
            <a:pPr algn="r" rtl="1"/>
            <a:endParaRPr lang="en-US">
              <a:cs typeface="B Nazanin" panose="00000700000000000000" pitchFamily="2" charset="-78"/>
            </a:endParaRPr>
          </a:p>
        </p:txBody>
      </p:sp>
      <p:sp>
        <p:nvSpPr>
          <p:cNvPr id="20" name="Freeform: Shape 163">
            <a:extLst>
              <a:ext uri="{FF2B5EF4-FFF2-40B4-BE49-F238E27FC236}">
                <a16:creationId xmlns:a16="http://schemas.microsoft.com/office/drawing/2014/main" id="{4B15DC07-7689-4905-AAAD-DE355CB03559}"/>
              </a:ext>
            </a:extLst>
          </p:cNvPr>
          <p:cNvSpPr/>
          <p:nvPr/>
        </p:nvSpPr>
        <p:spPr>
          <a:xfrm>
            <a:off x="7627763" y="5199689"/>
            <a:ext cx="379164" cy="395877"/>
          </a:xfrm>
          <a:custGeom>
            <a:avLst/>
            <a:gdLst>
              <a:gd name="connsiteX0" fmla="*/ 726874 w 813557"/>
              <a:gd name="connsiteY0" fmla="*/ 515766 h 849417"/>
              <a:gd name="connsiteX1" fmla="*/ 460019 w 813557"/>
              <a:gd name="connsiteY1" fmla="*/ 516096 h 849417"/>
              <a:gd name="connsiteX2" fmla="*/ 434914 w 813557"/>
              <a:gd name="connsiteY2" fmla="*/ 539815 h 849417"/>
              <a:gd name="connsiteX3" fmla="*/ 435112 w 813557"/>
              <a:gd name="connsiteY3" fmla="*/ 767094 h 849417"/>
              <a:gd name="connsiteX4" fmla="*/ 463389 w 813557"/>
              <a:gd name="connsiteY4" fmla="*/ 794050 h 849417"/>
              <a:gd name="connsiteX5" fmla="*/ 595132 w 813557"/>
              <a:gd name="connsiteY5" fmla="*/ 793654 h 849417"/>
              <a:gd name="connsiteX6" fmla="*/ 595132 w 813557"/>
              <a:gd name="connsiteY6" fmla="*/ 793720 h 849417"/>
              <a:gd name="connsiteX7" fmla="*/ 733481 w 813557"/>
              <a:gd name="connsiteY7" fmla="*/ 794050 h 849417"/>
              <a:gd name="connsiteX8" fmla="*/ 758917 w 813557"/>
              <a:gd name="connsiteY8" fmla="*/ 769934 h 849417"/>
              <a:gd name="connsiteX9" fmla="*/ 759578 w 813557"/>
              <a:gd name="connsiteY9" fmla="*/ 549263 h 849417"/>
              <a:gd name="connsiteX10" fmla="*/ 726874 w 813557"/>
              <a:gd name="connsiteY10" fmla="*/ 515766 h 849417"/>
              <a:gd name="connsiteX11" fmla="*/ 80584 w 813557"/>
              <a:gd name="connsiteY11" fmla="*/ 515633 h 849417"/>
              <a:gd name="connsiteX12" fmla="*/ 53430 w 813557"/>
              <a:gd name="connsiteY12" fmla="*/ 542589 h 849417"/>
              <a:gd name="connsiteX13" fmla="*/ 53693 w 813557"/>
              <a:gd name="connsiteY13" fmla="*/ 770330 h 849417"/>
              <a:gd name="connsiteX14" fmla="*/ 79065 w 813557"/>
              <a:gd name="connsiteY14" fmla="*/ 793851 h 849417"/>
              <a:gd name="connsiteX15" fmla="*/ 217678 w 813557"/>
              <a:gd name="connsiteY15" fmla="*/ 793587 h 849417"/>
              <a:gd name="connsiteX16" fmla="*/ 217744 w 813557"/>
              <a:gd name="connsiteY16" fmla="*/ 793587 h 849417"/>
              <a:gd name="connsiteX17" fmla="*/ 356358 w 813557"/>
              <a:gd name="connsiteY17" fmla="*/ 793917 h 849417"/>
              <a:gd name="connsiteX18" fmla="*/ 381200 w 813557"/>
              <a:gd name="connsiteY18" fmla="*/ 769339 h 849417"/>
              <a:gd name="connsiteX19" fmla="*/ 381596 w 813557"/>
              <a:gd name="connsiteY19" fmla="*/ 541598 h 849417"/>
              <a:gd name="connsiteX20" fmla="*/ 357877 w 813557"/>
              <a:gd name="connsiteY20" fmla="*/ 515831 h 849417"/>
              <a:gd name="connsiteX21" fmla="*/ 80584 w 813557"/>
              <a:gd name="connsiteY21" fmla="*/ 515633 h 849417"/>
              <a:gd name="connsiteX22" fmla="*/ 347041 w 813557"/>
              <a:gd name="connsiteY22" fmla="*/ 355283 h 849417"/>
              <a:gd name="connsiteX23" fmla="*/ 129739 w 813557"/>
              <a:gd name="connsiteY23" fmla="*/ 355944 h 849417"/>
              <a:gd name="connsiteX24" fmla="*/ 53891 w 813557"/>
              <a:gd name="connsiteY24" fmla="*/ 437936 h 849417"/>
              <a:gd name="connsiteX25" fmla="*/ 79262 w 813557"/>
              <a:gd name="connsiteY25" fmla="*/ 462712 h 849417"/>
              <a:gd name="connsiteX26" fmla="*/ 214242 w 813557"/>
              <a:gd name="connsiteY26" fmla="*/ 462381 h 849417"/>
              <a:gd name="connsiteX27" fmla="*/ 306408 w 813557"/>
              <a:gd name="connsiteY27" fmla="*/ 462381 h 849417"/>
              <a:gd name="connsiteX28" fmla="*/ 381661 w 813557"/>
              <a:gd name="connsiteY28" fmla="*/ 387789 h 849417"/>
              <a:gd name="connsiteX29" fmla="*/ 347041 w 813557"/>
              <a:gd name="connsiteY29" fmla="*/ 355283 h 849417"/>
              <a:gd name="connsiteX30" fmla="*/ 470722 w 813557"/>
              <a:gd name="connsiteY30" fmla="*/ 351979 h 849417"/>
              <a:gd name="connsiteX31" fmla="*/ 435046 w 813557"/>
              <a:gd name="connsiteY31" fmla="*/ 384354 h 849417"/>
              <a:gd name="connsiteX32" fmla="*/ 434913 w 813557"/>
              <a:gd name="connsiteY32" fmla="*/ 440380 h 849417"/>
              <a:gd name="connsiteX33" fmla="*/ 457971 w 813557"/>
              <a:gd name="connsiteY33" fmla="*/ 463042 h 849417"/>
              <a:gd name="connsiteX34" fmla="*/ 593215 w 813557"/>
              <a:gd name="connsiteY34" fmla="*/ 462712 h 849417"/>
              <a:gd name="connsiteX35" fmla="*/ 593281 w 813557"/>
              <a:gd name="connsiteY35" fmla="*/ 462381 h 849417"/>
              <a:gd name="connsiteX36" fmla="*/ 688950 w 813557"/>
              <a:gd name="connsiteY36" fmla="*/ 462315 h 849417"/>
              <a:gd name="connsiteX37" fmla="*/ 759776 w 813557"/>
              <a:gd name="connsiteY37" fmla="*/ 388186 h 849417"/>
              <a:gd name="connsiteX38" fmla="*/ 723835 w 813557"/>
              <a:gd name="connsiteY38" fmla="*/ 355019 h 849417"/>
              <a:gd name="connsiteX39" fmla="*/ 470722 w 813557"/>
              <a:gd name="connsiteY39" fmla="*/ 351979 h 849417"/>
              <a:gd name="connsiteX40" fmla="*/ 156052 w 813557"/>
              <a:gd name="connsiteY40" fmla="*/ 58037 h 849417"/>
              <a:gd name="connsiteX41" fmla="*/ 123463 w 813557"/>
              <a:gd name="connsiteY41" fmla="*/ 80831 h 849417"/>
              <a:gd name="connsiteX42" fmla="*/ 143151 w 813557"/>
              <a:gd name="connsiteY42" fmla="*/ 160576 h 849417"/>
              <a:gd name="connsiteX43" fmla="*/ 342086 w 813557"/>
              <a:gd name="connsiteY43" fmla="*/ 227769 h 849417"/>
              <a:gd name="connsiteX44" fmla="*/ 198055 w 813557"/>
              <a:gd name="connsiteY44" fmla="*/ 63587 h 849417"/>
              <a:gd name="connsiteX45" fmla="*/ 156052 w 813557"/>
              <a:gd name="connsiteY45" fmla="*/ 58037 h 849417"/>
              <a:gd name="connsiteX46" fmla="*/ 654462 w 813557"/>
              <a:gd name="connsiteY46" fmla="*/ 56286 h 849417"/>
              <a:gd name="connsiteX47" fmla="*/ 616671 w 813557"/>
              <a:gd name="connsiteY47" fmla="*/ 62067 h 849417"/>
              <a:gd name="connsiteX48" fmla="*/ 484069 w 813557"/>
              <a:gd name="connsiteY48" fmla="*/ 198170 h 849417"/>
              <a:gd name="connsiteX49" fmla="*/ 500256 w 813557"/>
              <a:gd name="connsiteY49" fmla="*/ 225126 h 849417"/>
              <a:gd name="connsiteX50" fmla="*/ 570224 w 813557"/>
              <a:gd name="connsiteY50" fmla="*/ 209864 h 849417"/>
              <a:gd name="connsiteX51" fmla="*/ 675869 w 813557"/>
              <a:gd name="connsiteY51" fmla="*/ 150137 h 849417"/>
              <a:gd name="connsiteX52" fmla="*/ 684127 w 813557"/>
              <a:gd name="connsiteY52" fmla="*/ 75281 h 849417"/>
              <a:gd name="connsiteX53" fmla="*/ 654462 w 813557"/>
              <a:gd name="connsiteY53" fmla="*/ 56286 h 849417"/>
              <a:gd name="connsiteX54" fmla="*/ 643874 w 813557"/>
              <a:gd name="connsiteY54" fmla="*/ 71 h 849417"/>
              <a:gd name="connsiteX55" fmla="*/ 731962 w 813557"/>
              <a:gd name="connsiteY55" fmla="*/ 44426 h 849417"/>
              <a:gd name="connsiteX56" fmla="*/ 730508 w 813557"/>
              <a:gd name="connsiteY56" fmla="*/ 170288 h 849417"/>
              <a:gd name="connsiteX57" fmla="*/ 579672 w 813557"/>
              <a:gd name="connsiteY57" fmla="*/ 264437 h 849417"/>
              <a:gd name="connsiteX58" fmla="*/ 502768 w 813557"/>
              <a:gd name="connsiteY58" fmla="*/ 279831 h 849417"/>
              <a:gd name="connsiteX59" fmla="*/ 476537 w 813557"/>
              <a:gd name="connsiteY59" fmla="*/ 291724 h 849417"/>
              <a:gd name="connsiteX60" fmla="*/ 517963 w 813557"/>
              <a:gd name="connsiteY60" fmla="*/ 298133 h 849417"/>
              <a:gd name="connsiteX61" fmla="*/ 760768 w 813557"/>
              <a:gd name="connsiteY61" fmla="*/ 298331 h 849417"/>
              <a:gd name="connsiteX62" fmla="*/ 804903 w 813557"/>
              <a:gd name="connsiteY62" fmla="*/ 305863 h 849417"/>
              <a:gd name="connsiteX63" fmla="*/ 811642 w 813557"/>
              <a:gd name="connsiteY63" fmla="*/ 430139 h 849417"/>
              <a:gd name="connsiteX64" fmla="*/ 811839 w 813557"/>
              <a:gd name="connsiteY64" fmla="*/ 806140 h 849417"/>
              <a:gd name="connsiteX65" fmla="*/ 767639 w 813557"/>
              <a:gd name="connsiteY65" fmla="*/ 849415 h 849417"/>
              <a:gd name="connsiteX66" fmla="*/ 48342 w 813557"/>
              <a:gd name="connsiteY66" fmla="*/ 848358 h 849417"/>
              <a:gd name="connsiteX67" fmla="*/ 45 w 813557"/>
              <a:gd name="connsiteY67" fmla="*/ 800722 h 849417"/>
              <a:gd name="connsiteX68" fmla="*/ 111 w 813557"/>
              <a:gd name="connsiteY68" fmla="*/ 342201 h 849417"/>
              <a:gd name="connsiteX69" fmla="*/ 12863 w 813557"/>
              <a:gd name="connsiteY69" fmla="*/ 304013 h 849417"/>
              <a:gd name="connsiteX70" fmla="*/ 61358 w 813557"/>
              <a:gd name="connsiteY70" fmla="*/ 298264 h 849417"/>
              <a:gd name="connsiteX71" fmla="*/ 310703 w 813557"/>
              <a:gd name="connsiteY71" fmla="*/ 298066 h 849417"/>
              <a:gd name="connsiteX72" fmla="*/ 345456 w 813557"/>
              <a:gd name="connsiteY72" fmla="*/ 290336 h 849417"/>
              <a:gd name="connsiteX73" fmla="*/ 303436 w 813557"/>
              <a:gd name="connsiteY73" fmla="*/ 279303 h 849417"/>
              <a:gd name="connsiteX74" fmla="*/ 116393 w 813557"/>
              <a:gd name="connsiteY74" fmla="*/ 210062 h 849417"/>
              <a:gd name="connsiteX75" fmla="*/ 65719 w 813557"/>
              <a:gd name="connsiteY75" fmla="*/ 82812 h 849417"/>
              <a:gd name="connsiteX76" fmla="*/ 129607 w 813557"/>
              <a:gd name="connsiteY76" fmla="*/ 7758 h 849417"/>
              <a:gd name="connsiteX77" fmla="*/ 242850 w 813557"/>
              <a:gd name="connsiteY77" fmla="*/ 21632 h 849417"/>
              <a:gd name="connsiteX78" fmla="*/ 369770 w 813557"/>
              <a:gd name="connsiteY78" fmla="*/ 151326 h 849417"/>
              <a:gd name="connsiteX79" fmla="*/ 383843 w 813557"/>
              <a:gd name="connsiteY79" fmla="*/ 180661 h 849417"/>
              <a:gd name="connsiteX80" fmla="*/ 407561 w 813557"/>
              <a:gd name="connsiteY80" fmla="*/ 223078 h 849417"/>
              <a:gd name="connsiteX81" fmla="*/ 433262 w 813557"/>
              <a:gd name="connsiteY81" fmla="*/ 175970 h 849417"/>
              <a:gd name="connsiteX82" fmla="*/ 611319 w 813557"/>
              <a:gd name="connsiteY82" fmla="*/ 4322 h 849417"/>
              <a:gd name="connsiteX83" fmla="*/ 643874 w 813557"/>
              <a:gd name="connsiteY83" fmla="*/ 71 h 849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13557" h="849417">
                <a:moveTo>
                  <a:pt x="726874" y="515766"/>
                </a:moveTo>
                <a:cubicBezTo>
                  <a:pt x="637945" y="516955"/>
                  <a:pt x="548949" y="516625"/>
                  <a:pt x="460019" y="516096"/>
                </a:cubicBezTo>
                <a:cubicBezTo>
                  <a:pt x="442446" y="516030"/>
                  <a:pt x="434649" y="520126"/>
                  <a:pt x="434914" y="539815"/>
                </a:cubicBezTo>
                <a:cubicBezTo>
                  <a:pt x="435971" y="615597"/>
                  <a:pt x="436301" y="691378"/>
                  <a:pt x="435112" y="767094"/>
                </a:cubicBezTo>
                <a:cubicBezTo>
                  <a:pt x="434781" y="789491"/>
                  <a:pt x="442643" y="794710"/>
                  <a:pt x="463389" y="794050"/>
                </a:cubicBezTo>
                <a:cubicBezTo>
                  <a:pt x="507259" y="792662"/>
                  <a:pt x="551195" y="793654"/>
                  <a:pt x="595132" y="793654"/>
                </a:cubicBezTo>
                <a:cubicBezTo>
                  <a:pt x="595132" y="793720"/>
                  <a:pt x="595132" y="793720"/>
                  <a:pt x="595132" y="793720"/>
                </a:cubicBezTo>
                <a:cubicBezTo>
                  <a:pt x="641248" y="793720"/>
                  <a:pt x="687364" y="793125"/>
                  <a:pt x="733481" y="794050"/>
                </a:cubicBezTo>
                <a:cubicBezTo>
                  <a:pt x="751517" y="794380"/>
                  <a:pt x="759049" y="789095"/>
                  <a:pt x="758917" y="769934"/>
                </a:cubicBezTo>
                <a:cubicBezTo>
                  <a:pt x="758455" y="696399"/>
                  <a:pt x="759182" y="622798"/>
                  <a:pt x="759578" y="549263"/>
                </a:cubicBezTo>
                <a:cubicBezTo>
                  <a:pt x="759711" y="527130"/>
                  <a:pt x="752310" y="515436"/>
                  <a:pt x="726874" y="515766"/>
                </a:cubicBezTo>
                <a:close/>
                <a:moveTo>
                  <a:pt x="80584" y="515633"/>
                </a:moveTo>
                <a:cubicBezTo>
                  <a:pt x="60962" y="515501"/>
                  <a:pt x="53231" y="522504"/>
                  <a:pt x="53430" y="542589"/>
                </a:cubicBezTo>
                <a:cubicBezTo>
                  <a:pt x="54289" y="618503"/>
                  <a:pt x="54619" y="694417"/>
                  <a:pt x="53693" y="770330"/>
                </a:cubicBezTo>
                <a:cubicBezTo>
                  <a:pt x="53496" y="790283"/>
                  <a:pt x="61490" y="794181"/>
                  <a:pt x="79065" y="793851"/>
                </a:cubicBezTo>
                <a:cubicBezTo>
                  <a:pt x="125247" y="792992"/>
                  <a:pt x="171496" y="793587"/>
                  <a:pt x="217678" y="793587"/>
                </a:cubicBezTo>
                <a:cubicBezTo>
                  <a:pt x="217678" y="793587"/>
                  <a:pt x="217678" y="793653"/>
                  <a:pt x="217744" y="793587"/>
                </a:cubicBezTo>
                <a:cubicBezTo>
                  <a:pt x="263927" y="793587"/>
                  <a:pt x="310175" y="792992"/>
                  <a:pt x="356358" y="793917"/>
                </a:cubicBezTo>
                <a:cubicBezTo>
                  <a:pt x="374791" y="794313"/>
                  <a:pt x="381398" y="788235"/>
                  <a:pt x="381200" y="769339"/>
                </a:cubicBezTo>
                <a:cubicBezTo>
                  <a:pt x="380473" y="693425"/>
                  <a:pt x="380737" y="617512"/>
                  <a:pt x="381596" y="541598"/>
                </a:cubicBezTo>
                <a:cubicBezTo>
                  <a:pt x="381794" y="523759"/>
                  <a:pt x="377170" y="515699"/>
                  <a:pt x="357877" y="515831"/>
                </a:cubicBezTo>
                <a:cubicBezTo>
                  <a:pt x="265446" y="516360"/>
                  <a:pt x="173015" y="516228"/>
                  <a:pt x="80584" y="515633"/>
                </a:cubicBezTo>
                <a:close/>
                <a:moveTo>
                  <a:pt x="347041" y="355283"/>
                </a:moveTo>
                <a:cubicBezTo>
                  <a:pt x="274629" y="356208"/>
                  <a:pt x="202151" y="354160"/>
                  <a:pt x="129739" y="355944"/>
                </a:cubicBezTo>
                <a:cubicBezTo>
                  <a:pt x="37109" y="358256"/>
                  <a:pt x="56666" y="336916"/>
                  <a:pt x="53891" y="437936"/>
                </a:cubicBezTo>
                <a:cubicBezTo>
                  <a:pt x="53429" y="456369"/>
                  <a:pt x="60829" y="463108"/>
                  <a:pt x="79262" y="462712"/>
                </a:cubicBezTo>
                <a:cubicBezTo>
                  <a:pt x="124255" y="461787"/>
                  <a:pt x="169248" y="462381"/>
                  <a:pt x="214242" y="462381"/>
                </a:cubicBezTo>
                <a:cubicBezTo>
                  <a:pt x="244964" y="462381"/>
                  <a:pt x="275687" y="462381"/>
                  <a:pt x="306408" y="462381"/>
                </a:cubicBezTo>
                <a:cubicBezTo>
                  <a:pt x="382322" y="462381"/>
                  <a:pt x="380802" y="462381"/>
                  <a:pt x="381661" y="387789"/>
                </a:cubicBezTo>
                <a:cubicBezTo>
                  <a:pt x="381992" y="359644"/>
                  <a:pt x="370892" y="354953"/>
                  <a:pt x="347041" y="355283"/>
                </a:cubicBezTo>
                <a:close/>
                <a:moveTo>
                  <a:pt x="470722" y="351979"/>
                </a:moveTo>
                <a:cubicBezTo>
                  <a:pt x="448523" y="350526"/>
                  <a:pt x="431610" y="355151"/>
                  <a:pt x="435046" y="384354"/>
                </a:cubicBezTo>
                <a:cubicBezTo>
                  <a:pt x="437226" y="402787"/>
                  <a:pt x="435905" y="421749"/>
                  <a:pt x="434913" y="440380"/>
                </a:cubicBezTo>
                <a:cubicBezTo>
                  <a:pt x="433988" y="457559"/>
                  <a:pt x="440794" y="463373"/>
                  <a:pt x="457971" y="463042"/>
                </a:cubicBezTo>
                <a:cubicBezTo>
                  <a:pt x="503030" y="462117"/>
                  <a:pt x="548156" y="462712"/>
                  <a:pt x="593215" y="462712"/>
                </a:cubicBezTo>
                <a:cubicBezTo>
                  <a:pt x="593215" y="462580"/>
                  <a:pt x="593215" y="462448"/>
                  <a:pt x="593281" y="462381"/>
                </a:cubicBezTo>
                <a:cubicBezTo>
                  <a:pt x="625193" y="462381"/>
                  <a:pt x="657038" y="462712"/>
                  <a:pt x="688950" y="462315"/>
                </a:cubicBezTo>
                <a:cubicBezTo>
                  <a:pt x="761957" y="461390"/>
                  <a:pt x="759248" y="478106"/>
                  <a:pt x="759776" y="388186"/>
                </a:cubicBezTo>
                <a:cubicBezTo>
                  <a:pt x="759908" y="363013"/>
                  <a:pt x="749469" y="354755"/>
                  <a:pt x="723835" y="355019"/>
                </a:cubicBezTo>
                <a:cubicBezTo>
                  <a:pt x="639464" y="355878"/>
                  <a:pt x="555027" y="357463"/>
                  <a:pt x="470722" y="351979"/>
                </a:cubicBezTo>
                <a:close/>
                <a:moveTo>
                  <a:pt x="156052" y="58037"/>
                </a:moveTo>
                <a:cubicBezTo>
                  <a:pt x="143746" y="60185"/>
                  <a:pt x="133010" y="67056"/>
                  <a:pt x="123463" y="80831"/>
                </a:cubicBezTo>
                <a:cubicBezTo>
                  <a:pt x="110513" y="99462"/>
                  <a:pt x="120291" y="142143"/>
                  <a:pt x="143151" y="160576"/>
                </a:cubicBezTo>
                <a:cubicBezTo>
                  <a:pt x="199244" y="205966"/>
                  <a:pt x="266040" y="220568"/>
                  <a:pt x="342086" y="227769"/>
                </a:cubicBezTo>
                <a:cubicBezTo>
                  <a:pt x="311034" y="150666"/>
                  <a:pt x="276743" y="89155"/>
                  <a:pt x="198055" y="63587"/>
                </a:cubicBezTo>
                <a:cubicBezTo>
                  <a:pt x="182232" y="58467"/>
                  <a:pt x="168357" y="55890"/>
                  <a:pt x="156052" y="58037"/>
                </a:cubicBezTo>
                <a:close/>
                <a:moveTo>
                  <a:pt x="654462" y="56286"/>
                </a:moveTo>
                <a:cubicBezTo>
                  <a:pt x="642900" y="54915"/>
                  <a:pt x="629984" y="57674"/>
                  <a:pt x="616671" y="62067"/>
                </a:cubicBezTo>
                <a:cubicBezTo>
                  <a:pt x="548223" y="84729"/>
                  <a:pt x="510761" y="134413"/>
                  <a:pt x="484069" y="198170"/>
                </a:cubicBezTo>
                <a:cubicBezTo>
                  <a:pt x="474026" y="222153"/>
                  <a:pt x="475480" y="227505"/>
                  <a:pt x="500256" y="225126"/>
                </a:cubicBezTo>
                <a:cubicBezTo>
                  <a:pt x="524966" y="226844"/>
                  <a:pt x="547628" y="216140"/>
                  <a:pt x="570224" y="209864"/>
                </a:cubicBezTo>
                <a:cubicBezTo>
                  <a:pt x="609403" y="198963"/>
                  <a:pt x="648450" y="184493"/>
                  <a:pt x="675869" y="150137"/>
                </a:cubicBezTo>
                <a:cubicBezTo>
                  <a:pt x="695029" y="126088"/>
                  <a:pt x="700050" y="99792"/>
                  <a:pt x="684127" y="75281"/>
                </a:cubicBezTo>
                <a:cubicBezTo>
                  <a:pt x="676232" y="63157"/>
                  <a:pt x="666024" y="57657"/>
                  <a:pt x="654462" y="56286"/>
                </a:cubicBezTo>
                <a:close/>
                <a:moveTo>
                  <a:pt x="643874" y="71"/>
                </a:moveTo>
                <a:cubicBezTo>
                  <a:pt x="677492" y="1292"/>
                  <a:pt x="712439" y="18214"/>
                  <a:pt x="731962" y="44426"/>
                </a:cubicBezTo>
                <a:cubicBezTo>
                  <a:pt x="756408" y="77263"/>
                  <a:pt x="755614" y="131439"/>
                  <a:pt x="730508" y="170288"/>
                </a:cubicBezTo>
                <a:cubicBezTo>
                  <a:pt x="694963" y="225324"/>
                  <a:pt x="638936" y="248448"/>
                  <a:pt x="579672" y="264437"/>
                </a:cubicBezTo>
                <a:cubicBezTo>
                  <a:pt x="554632" y="271176"/>
                  <a:pt x="529922" y="282672"/>
                  <a:pt x="502768" y="279831"/>
                </a:cubicBezTo>
                <a:cubicBezTo>
                  <a:pt x="493518" y="282474"/>
                  <a:pt x="483078" y="282540"/>
                  <a:pt x="476537" y="291724"/>
                </a:cubicBezTo>
                <a:cubicBezTo>
                  <a:pt x="489355" y="300643"/>
                  <a:pt x="503956" y="298133"/>
                  <a:pt x="517963" y="298133"/>
                </a:cubicBezTo>
                <a:cubicBezTo>
                  <a:pt x="598898" y="298331"/>
                  <a:pt x="679833" y="298133"/>
                  <a:pt x="760768" y="298331"/>
                </a:cubicBezTo>
                <a:cubicBezTo>
                  <a:pt x="775700" y="298397"/>
                  <a:pt x="791292" y="296349"/>
                  <a:pt x="804903" y="305863"/>
                </a:cubicBezTo>
                <a:cubicBezTo>
                  <a:pt x="819239" y="346627"/>
                  <a:pt x="811377" y="388713"/>
                  <a:pt x="811642" y="430139"/>
                </a:cubicBezTo>
                <a:cubicBezTo>
                  <a:pt x="812435" y="555473"/>
                  <a:pt x="811113" y="680806"/>
                  <a:pt x="811839" y="806140"/>
                </a:cubicBezTo>
                <a:cubicBezTo>
                  <a:pt x="812038" y="838184"/>
                  <a:pt x="801005" y="849613"/>
                  <a:pt x="767639" y="849415"/>
                </a:cubicBezTo>
                <a:cubicBezTo>
                  <a:pt x="527873" y="848094"/>
                  <a:pt x="288108" y="848688"/>
                  <a:pt x="48342" y="848358"/>
                </a:cubicBezTo>
                <a:cubicBezTo>
                  <a:pt x="838" y="848292"/>
                  <a:pt x="45" y="846971"/>
                  <a:pt x="45" y="800722"/>
                </a:cubicBezTo>
                <a:cubicBezTo>
                  <a:pt x="45" y="647904"/>
                  <a:pt x="111" y="495019"/>
                  <a:pt x="111" y="342201"/>
                </a:cubicBezTo>
                <a:cubicBezTo>
                  <a:pt x="111" y="327996"/>
                  <a:pt x="-2069" y="313196"/>
                  <a:pt x="12863" y="304013"/>
                </a:cubicBezTo>
                <a:cubicBezTo>
                  <a:pt x="28588" y="298199"/>
                  <a:pt x="44907" y="298264"/>
                  <a:pt x="61358" y="298264"/>
                </a:cubicBezTo>
                <a:cubicBezTo>
                  <a:pt x="144473" y="298331"/>
                  <a:pt x="227589" y="298463"/>
                  <a:pt x="310703" y="298066"/>
                </a:cubicBezTo>
                <a:cubicBezTo>
                  <a:pt x="321936" y="298000"/>
                  <a:pt x="334621" y="302163"/>
                  <a:pt x="345456" y="290336"/>
                </a:cubicBezTo>
                <a:cubicBezTo>
                  <a:pt x="333894" y="275471"/>
                  <a:pt x="316122" y="285844"/>
                  <a:pt x="303436" y="279303"/>
                </a:cubicBezTo>
                <a:cubicBezTo>
                  <a:pt x="235187" y="272233"/>
                  <a:pt x="171628" y="250034"/>
                  <a:pt x="116393" y="210062"/>
                </a:cubicBezTo>
                <a:cubicBezTo>
                  <a:pt x="74506" y="179736"/>
                  <a:pt x="58054" y="135470"/>
                  <a:pt x="65719" y="82812"/>
                </a:cubicBezTo>
                <a:cubicBezTo>
                  <a:pt x="71400" y="43766"/>
                  <a:pt x="96639" y="21897"/>
                  <a:pt x="129607" y="7758"/>
                </a:cubicBezTo>
                <a:cubicBezTo>
                  <a:pt x="169315" y="-9222"/>
                  <a:pt x="206644" y="5313"/>
                  <a:pt x="242850" y="21632"/>
                </a:cubicBezTo>
                <a:cubicBezTo>
                  <a:pt x="301983" y="48324"/>
                  <a:pt x="339906" y="95960"/>
                  <a:pt x="369770" y="151326"/>
                </a:cubicBezTo>
                <a:cubicBezTo>
                  <a:pt x="374923" y="160906"/>
                  <a:pt x="377433" y="172204"/>
                  <a:pt x="383843" y="180661"/>
                </a:cubicBezTo>
                <a:cubicBezTo>
                  <a:pt x="394281" y="194404"/>
                  <a:pt x="391837" y="223672"/>
                  <a:pt x="407561" y="223078"/>
                </a:cubicBezTo>
                <a:cubicBezTo>
                  <a:pt x="429562" y="222285"/>
                  <a:pt x="426788" y="192289"/>
                  <a:pt x="433262" y="175970"/>
                </a:cubicBezTo>
                <a:cubicBezTo>
                  <a:pt x="466958" y="91071"/>
                  <a:pt x="524108" y="32468"/>
                  <a:pt x="611319" y="4322"/>
                </a:cubicBezTo>
                <a:cubicBezTo>
                  <a:pt x="621609" y="1002"/>
                  <a:pt x="632668" y="-336"/>
                  <a:pt x="643874" y="71"/>
                </a:cubicBezTo>
                <a:close/>
              </a:path>
            </a:pathLst>
          </a:custGeom>
          <a:solidFill>
            <a:srgbClr val="FCFBF4"/>
          </a:solidFill>
          <a:ln w="6603" cap="flat">
            <a:noFill/>
            <a:prstDash val="solid"/>
            <a:miter/>
          </a:ln>
        </p:spPr>
        <p:txBody>
          <a:bodyPr rtlCol="0" anchor="ctr"/>
          <a:lstStyle/>
          <a:p>
            <a:pPr algn="r" rtl="1"/>
            <a:endParaRPr lang="en-US">
              <a:cs typeface="B Nazanin" panose="00000700000000000000" pitchFamily="2" charset="-78"/>
            </a:endParaRPr>
          </a:p>
        </p:txBody>
      </p:sp>
      <p:sp>
        <p:nvSpPr>
          <p:cNvPr id="22" name="Graphic 2">
            <a:extLst>
              <a:ext uri="{FF2B5EF4-FFF2-40B4-BE49-F238E27FC236}">
                <a16:creationId xmlns:a16="http://schemas.microsoft.com/office/drawing/2014/main" id="{CE0B03ED-2337-465F-B8E4-79DFBF84C6B5}"/>
              </a:ext>
            </a:extLst>
          </p:cNvPr>
          <p:cNvSpPr/>
          <p:nvPr/>
        </p:nvSpPr>
        <p:spPr>
          <a:xfrm>
            <a:off x="4061826" y="5103307"/>
            <a:ext cx="648000" cy="648000"/>
          </a:xfrm>
          <a:custGeom>
            <a:avLst/>
            <a:gdLst>
              <a:gd name="connsiteX0" fmla="*/ 1054337 w 1054391"/>
              <a:gd name="connsiteY0" fmla="*/ 530437 h 1055273"/>
              <a:gd name="connsiteX1" fmla="*/ 521091 w 1054391"/>
              <a:gd name="connsiteY1" fmla="*/ 1055226 h 1055273"/>
              <a:gd name="connsiteX2" fmla="*/ 2 w 1054391"/>
              <a:gd name="connsiteY2" fmla="*/ 530239 h 1055273"/>
              <a:gd name="connsiteX3" fmla="*/ 536023 w 1054391"/>
              <a:gd name="connsiteY3" fmla="*/ 32 h 1055273"/>
              <a:gd name="connsiteX4" fmla="*/ 1054337 w 1054391"/>
              <a:gd name="connsiteY4" fmla="*/ 530437 h 1055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391" h="1055273">
                <a:moveTo>
                  <a:pt x="1054337" y="530437"/>
                </a:moveTo>
                <a:cubicBezTo>
                  <a:pt x="1058367" y="800066"/>
                  <a:pt x="837498" y="1059322"/>
                  <a:pt x="521091" y="1055226"/>
                </a:cubicBezTo>
                <a:cubicBezTo>
                  <a:pt x="226752" y="1051460"/>
                  <a:pt x="729" y="820679"/>
                  <a:pt x="2" y="530239"/>
                </a:cubicBezTo>
                <a:cubicBezTo>
                  <a:pt x="-857" y="219911"/>
                  <a:pt x="249084" y="-3073"/>
                  <a:pt x="536023" y="32"/>
                </a:cubicBezTo>
                <a:cubicBezTo>
                  <a:pt x="824020" y="3269"/>
                  <a:pt x="1055527" y="238873"/>
                  <a:pt x="1054337" y="530437"/>
                </a:cubicBezTo>
                <a:close/>
              </a:path>
            </a:pathLst>
          </a:custGeom>
          <a:solidFill>
            <a:schemeClr val="accent6"/>
          </a:solidFill>
          <a:ln w="6603" cap="flat">
            <a:noFill/>
            <a:prstDash val="solid"/>
            <a:miter/>
          </a:ln>
        </p:spPr>
        <p:txBody>
          <a:bodyPr rtlCol="0" anchor="ctr"/>
          <a:lstStyle/>
          <a:p>
            <a:pPr algn="r" rtl="1"/>
            <a:endParaRPr lang="en-US">
              <a:cs typeface="B Nazanin" panose="00000700000000000000" pitchFamily="2" charset="-78"/>
            </a:endParaRPr>
          </a:p>
        </p:txBody>
      </p:sp>
      <p:sp>
        <p:nvSpPr>
          <p:cNvPr id="23" name="Freeform: Shape 203">
            <a:extLst>
              <a:ext uri="{FF2B5EF4-FFF2-40B4-BE49-F238E27FC236}">
                <a16:creationId xmlns:a16="http://schemas.microsoft.com/office/drawing/2014/main" id="{DE062CF1-57E0-4BAC-86AF-6F1433898990}"/>
              </a:ext>
            </a:extLst>
          </p:cNvPr>
          <p:cNvSpPr/>
          <p:nvPr/>
        </p:nvSpPr>
        <p:spPr>
          <a:xfrm>
            <a:off x="4201797" y="5250975"/>
            <a:ext cx="387745" cy="371691"/>
          </a:xfrm>
          <a:custGeom>
            <a:avLst/>
            <a:gdLst>
              <a:gd name="connsiteX0" fmla="*/ 93095 w 666114"/>
              <a:gd name="connsiteY0" fmla="*/ 458183 h 638535"/>
              <a:gd name="connsiteX1" fmla="*/ 57170 w 666114"/>
              <a:gd name="connsiteY1" fmla="*/ 467647 h 638535"/>
              <a:gd name="connsiteX2" fmla="*/ 51488 w 666114"/>
              <a:gd name="connsiteY2" fmla="*/ 550763 h 638535"/>
              <a:gd name="connsiteX3" fmla="*/ 87628 w 666114"/>
              <a:gd name="connsiteY3" fmla="*/ 586770 h 638535"/>
              <a:gd name="connsiteX4" fmla="*/ 331952 w 666114"/>
              <a:gd name="connsiteY4" fmla="*/ 586374 h 638535"/>
              <a:gd name="connsiteX5" fmla="*/ 579514 w 666114"/>
              <a:gd name="connsiteY5" fmla="*/ 586902 h 638535"/>
              <a:gd name="connsiteX6" fmla="*/ 615522 w 666114"/>
              <a:gd name="connsiteY6" fmla="*/ 543231 h 638535"/>
              <a:gd name="connsiteX7" fmla="*/ 581364 w 666114"/>
              <a:gd name="connsiteY7" fmla="*/ 514358 h 638535"/>
              <a:gd name="connsiteX8" fmla="*/ 307375 w 666114"/>
              <a:gd name="connsiteY8" fmla="*/ 515151 h 638535"/>
              <a:gd name="connsiteX9" fmla="*/ 234896 w 666114"/>
              <a:gd name="connsiteY9" fmla="*/ 491829 h 638535"/>
              <a:gd name="connsiteX10" fmla="*/ 138633 w 666114"/>
              <a:gd name="connsiteY10" fmla="*/ 460710 h 638535"/>
              <a:gd name="connsiteX11" fmla="*/ 93095 w 666114"/>
              <a:gd name="connsiteY11" fmla="*/ 458183 h 638535"/>
              <a:gd name="connsiteX12" fmla="*/ 563940 w 666114"/>
              <a:gd name="connsiteY12" fmla="*/ 328877 h 638535"/>
              <a:gd name="connsiteX13" fmla="*/ 573767 w 666114"/>
              <a:gd name="connsiteY13" fmla="*/ 343701 h 638535"/>
              <a:gd name="connsiteX14" fmla="*/ 547009 w 666114"/>
              <a:gd name="connsiteY14" fmla="*/ 361870 h 638535"/>
              <a:gd name="connsiteX15" fmla="*/ 342921 w 666114"/>
              <a:gd name="connsiteY15" fmla="*/ 362002 h 638535"/>
              <a:gd name="connsiteX16" fmla="*/ 342987 w 666114"/>
              <a:gd name="connsiteY16" fmla="*/ 361738 h 638535"/>
              <a:gd name="connsiteX17" fmla="*/ 138899 w 666114"/>
              <a:gd name="connsiteY17" fmla="*/ 361539 h 638535"/>
              <a:gd name="connsiteX18" fmla="*/ 114849 w 666114"/>
              <a:gd name="connsiteY18" fmla="*/ 345485 h 638535"/>
              <a:gd name="connsiteX19" fmla="*/ 138899 w 666114"/>
              <a:gd name="connsiteY19" fmla="*/ 329166 h 638535"/>
              <a:gd name="connsiteX20" fmla="*/ 547075 w 666114"/>
              <a:gd name="connsiteY20" fmla="*/ 329364 h 638535"/>
              <a:gd name="connsiteX21" fmla="*/ 563940 w 666114"/>
              <a:gd name="connsiteY21" fmla="*/ 328877 h 638535"/>
              <a:gd name="connsiteX22" fmla="*/ 549255 w 666114"/>
              <a:gd name="connsiteY22" fmla="*/ 236140 h 638535"/>
              <a:gd name="connsiteX23" fmla="*/ 573700 w 666114"/>
              <a:gd name="connsiteY23" fmla="*/ 253384 h 638535"/>
              <a:gd name="connsiteX24" fmla="*/ 547999 w 666114"/>
              <a:gd name="connsiteY24" fmla="*/ 269042 h 638535"/>
              <a:gd name="connsiteX25" fmla="*/ 340013 w 666114"/>
              <a:gd name="connsiteY25" fmla="*/ 269241 h 638535"/>
              <a:gd name="connsiteX26" fmla="*/ 340013 w 666114"/>
              <a:gd name="connsiteY26" fmla="*/ 269439 h 638535"/>
              <a:gd name="connsiteX27" fmla="*/ 141937 w 666114"/>
              <a:gd name="connsiteY27" fmla="*/ 269241 h 638535"/>
              <a:gd name="connsiteX28" fmla="*/ 114188 w 666114"/>
              <a:gd name="connsiteY28" fmla="*/ 252195 h 638535"/>
              <a:gd name="connsiteX29" fmla="*/ 139955 w 666114"/>
              <a:gd name="connsiteY29" fmla="*/ 236338 h 638535"/>
              <a:gd name="connsiteX30" fmla="*/ 549255 w 666114"/>
              <a:gd name="connsiteY30" fmla="*/ 236140 h 638535"/>
              <a:gd name="connsiteX31" fmla="*/ 577334 w 666114"/>
              <a:gd name="connsiteY31" fmla="*/ 151108 h 638535"/>
              <a:gd name="connsiteX32" fmla="*/ 336512 w 666114"/>
              <a:gd name="connsiteY32" fmla="*/ 151438 h 638535"/>
              <a:gd name="connsiteX33" fmla="*/ 336578 w 666114"/>
              <a:gd name="connsiteY33" fmla="*/ 151703 h 638535"/>
              <a:gd name="connsiteX34" fmla="*/ 89214 w 666114"/>
              <a:gd name="connsiteY34" fmla="*/ 151306 h 638535"/>
              <a:gd name="connsiteX35" fmla="*/ 51488 w 666114"/>
              <a:gd name="connsiteY35" fmla="*/ 189692 h 638535"/>
              <a:gd name="connsiteX36" fmla="*/ 52281 w 666114"/>
              <a:gd name="connsiteY36" fmla="*/ 318264 h 638535"/>
              <a:gd name="connsiteX37" fmla="*/ 58492 w 666114"/>
              <a:gd name="connsiteY37" fmla="*/ 403691 h 638535"/>
              <a:gd name="connsiteX38" fmla="*/ 141144 w 666114"/>
              <a:gd name="connsiteY38" fmla="*/ 408118 h 638535"/>
              <a:gd name="connsiteX39" fmla="*/ 253132 w 666114"/>
              <a:gd name="connsiteY39" fmla="*/ 442606 h 638535"/>
              <a:gd name="connsiteX40" fmla="*/ 328848 w 666114"/>
              <a:gd name="connsiteY40" fmla="*/ 467052 h 638535"/>
              <a:gd name="connsiteX41" fmla="*/ 582818 w 666114"/>
              <a:gd name="connsiteY41" fmla="*/ 467184 h 638535"/>
              <a:gd name="connsiteX42" fmla="*/ 615391 w 666114"/>
              <a:gd name="connsiteY42" fmla="*/ 433489 h 638535"/>
              <a:gd name="connsiteX43" fmla="*/ 615523 w 666114"/>
              <a:gd name="connsiteY43" fmla="*/ 189494 h 638535"/>
              <a:gd name="connsiteX44" fmla="*/ 577334 w 666114"/>
              <a:gd name="connsiteY44" fmla="*/ 151108 h 638535"/>
              <a:gd name="connsiteX45" fmla="*/ 76198 w 666114"/>
              <a:gd name="connsiteY45" fmla="*/ 51410 h 638535"/>
              <a:gd name="connsiteX46" fmla="*/ 52149 w 666114"/>
              <a:gd name="connsiteY46" fmla="*/ 79489 h 638535"/>
              <a:gd name="connsiteX47" fmla="*/ 76132 w 666114"/>
              <a:gd name="connsiteY47" fmla="*/ 104133 h 638535"/>
              <a:gd name="connsiteX48" fmla="*/ 293765 w 666114"/>
              <a:gd name="connsiteY48" fmla="*/ 103737 h 638535"/>
              <a:gd name="connsiteX49" fmla="*/ 224194 w 666114"/>
              <a:gd name="connsiteY49" fmla="*/ 51806 h 638535"/>
              <a:gd name="connsiteX50" fmla="*/ 76198 w 666114"/>
              <a:gd name="connsiteY50" fmla="*/ 51410 h 638535"/>
              <a:gd name="connsiteX51" fmla="*/ 238266 w 666114"/>
              <a:gd name="connsiteY51" fmla="*/ 8 h 638535"/>
              <a:gd name="connsiteX52" fmla="*/ 283458 w 666114"/>
              <a:gd name="connsiteY52" fmla="*/ 21547 h 638535"/>
              <a:gd name="connsiteX53" fmla="*/ 474398 w 666114"/>
              <a:gd name="connsiteY53" fmla="*/ 104728 h 638535"/>
              <a:gd name="connsiteX54" fmla="*/ 596230 w 666114"/>
              <a:gd name="connsiteY54" fmla="*/ 103935 h 638535"/>
              <a:gd name="connsiteX55" fmla="*/ 665537 w 666114"/>
              <a:gd name="connsiteY55" fmla="*/ 170731 h 638535"/>
              <a:gd name="connsiteX56" fmla="*/ 665603 w 666114"/>
              <a:gd name="connsiteY56" fmla="*/ 566355 h 638535"/>
              <a:gd name="connsiteX57" fmla="*/ 607132 w 666114"/>
              <a:gd name="connsiteY57" fmla="*/ 633547 h 638535"/>
              <a:gd name="connsiteX58" fmla="*/ 66684 w 666114"/>
              <a:gd name="connsiteY58" fmla="*/ 634010 h 638535"/>
              <a:gd name="connsiteX59" fmla="*/ 218 w 666114"/>
              <a:gd name="connsiteY59" fmla="*/ 561135 h 638535"/>
              <a:gd name="connsiteX60" fmla="*/ 86 w 666114"/>
              <a:gd name="connsiteY60" fmla="*/ 303993 h 638535"/>
              <a:gd name="connsiteX61" fmla="*/ 747 w 666114"/>
              <a:gd name="connsiteY61" fmla="*/ 303993 h 638535"/>
              <a:gd name="connsiteX62" fmla="*/ 416 w 666114"/>
              <a:gd name="connsiteY62" fmla="*/ 43548 h 638535"/>
              <a:gd name="connsiteX63" fmla="*/ 43692 w 666114"/>
              <a:gd name="connsiteY63" fmla="*/ 140 h 638535"/>
              <a:gd name="connsiteX64" fmla="*/ 238266 w 666114"/>
              <a:gd name="connsiteY64" fmla="*/ 8 h 63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666114" h="638535">
                <a:moveTo>
                  <a:pt x="93095" y="458183"/>
                </a:moveTo>
                <a:cubicBezTo>
                  <a:pt x="78114" y="457043"/>
                  <a:pt x="64735" y="457902"/>
                  <a:pt x="57170" y="467647"/>
                </a:cubicBezTo>
                <a:cubicBezTo>
                  <a:pt x="43097" y="485816"/>
                  <a:pt x="53998" y="522485"/>
                  <a:pt x="51488" y="550763"/>
                </a:cubicBezTo>
                <a:cubicBezTo>
                  <a:pt x="49043" y="578908"/>
                  <a:pt x="60936" y="587167"/>
                  <a:pt x="87628" y="586770"/>
                </a:cubicBezTo>
                <a:cubicBezTo>
                  <a:pt x="169091" y="585647"/>
                  <a:pt x="250489" y="586374"/>
                  <a:pt x="331952" y="586374"/>
                </a:cubicBezTo>
                <a:cubicBezTo>
                  <a:pt x="414539" y="586308"/>
                  <a:pt x="497059" y="584986"/>
                  <a:pt x="579514" y="586902"/>
                </a:cubicBezTo>
                <a:cubicBezTo>
                  <a:pt x="614597" y="587761"/>
                  <a:pt x="614003" y="568469"/>
                  <a:pt x="615522" y="543231"/>
                </a:cubicBezTo>
                <a:cubicBezTo>
                  <a:pt x="617240" y="514887"/>
                  <a:pt x="602572" y="514160"/>
                  <a:pt x="581364" y="514358"/>
                </a:cubicBezTo>
                <a:cubicBezTo>
                  <a:pt x="490056" y="515085"/>
                  <a:pt x="398682" y="513896"/>
                  <a:pt x="307375" y="515151"/>
                </a:cubicBezTo>
                <a:cubicBezTo>
                  <a:pt x="279691" y="515547"/>
                  <a:pt x="255180" y="511650"/>
                  <a:pt x="234896" y="491829"/>
                </a:cubicBezTo>
                <a:cubicBezTo>
                  <a:pt x="207940" y="465533"/>
                  <a:pt x="175896" y="456019"/>
                  <a:pt x="138633" y="460710"/>
                </a:cubicBezTo>
                <a:cubicBezTo>
                  <a:pt x="124660" y="462461"/>
                  <a:pt x="108077" y="459323"/>
                  <a:pt x="93095" y="458183"/>
                </a:cubicBezTo>
                <a:close/>
                <a:moveTo>
                  <a:pt x="563940" y="328877"/>
                </a:moveTo>
                <a:cubicBezTo>
                  <a:pt x="569175" y="329909"/>
                  <a:pt x="573239" y="333493"/>
                  <a:pt x="573767" y="343701"/>
                </a:cubicBezTo>
                <a:cubicBezTo>
                  <a:pt x="574956" y="365570"/>
                  <a:pt x="559496" y="361804"/>
                  <a:pt x="547009" y="361870"/>
                </a:cubicBezTo>
                <a:cubicBezTo>
                  <a:pt x="478957" y="362134"/>
                  <a:pt x="410972" y="362002"/>
                  <a:pt x="342921" y="362002"/>
                </a:cubicBezTo>
                <a:cubicBezTo>
                  <a:pt x="342987" y="361804"/>
                  <a:pt x="342987" y="361738"/>
                  <a:pt x="342987" y="361738"/>
                </a:cubicBezTo>
                <a:cubicBezTo>
                  <a:pt x="274935" y="361738"/>
                  <a:pt x="206950" y="361936"/>
                  <a:pt x="138899" y="361539"/>
                </a:cubicBezTo>
                <a:cubicBezTo>
                  <a:pt x="128393" y="361473"/>
                  <a:pt x="114783" y="367221"/>
                  <a:pt x="114849" y="345485"/>
                </a:cubicBezTo>
                <a:cubicBezTo>
                  <a:pt x="114915" y="324012"/>
                  <a:pt x="128195" y="329166"/>
                  <a:pt x="138899" y="329166"/>
                </a:cubicBezTo>
                <a:cubicBezTo>
                  <a:pt x="274935" y="328901"/>
                  <a:pt x="411038" y="328901"/>
                  <a:pt x="547075" y="329364"/>
                </a:cubicBezTo>
                <a:cubicBezTo>
                  <a:pt x="552295" y="329364"/>
                  <a:pt x="558703" y="327844"/>
                  <a:pt x="563940" y="328877"/>
                </a:cubicBezTo>
                <a:close/>
                <a:moveTo>
                  <a:pt x="549255" y="236140"/>
                </a:moveTo>
                <a:cubicBezTo>
                  <a:pt x="561279" y="236140"/>
                  <a:pt x="574031" y="234158"/>
                  <a:pt x="573700" y="253384"/>
                </a:cubicBezTo>
                <a:cubicBezTo>
                  <a:pt x="573304" y="273535"/>
                  <a:pt x="558967" y="268976"/>
                  <a:pt x="547999" y="269042"/>
                </a:cubicBezTo>
                <a:cubicBezTo>
                  <a:pt x="478693" y="269373"/>
                  <a:pt x="409386" y="269241"/>
                  <a:pt x="340013" y="269241"/>
                </a:cubicBezTo>
                <a:cubicBezTo>
                  <a:pt x="340013" y="269241"/>
                  <a:pt x="340013" y="269307"/>
                  <a:pt x="340013" y="269439"/>
                </a:cubicBezTo>
                <a:cubicBezTo>
                  <a:pt x="274010" y="269439"/>
                  <a:pt x="208006" y="269637"/>
                  <a:pt x="141937" y="269241"/>
                </a:cubicBezTo>
                <a:cubicBezTo>
                  <a:pt x="130044" y="269175"/>
                  <a:pt x="113857" y="274592"/>
                  <a:pt x="114188" y="252195"/>
                </a:cubicBezTo>
                <a:cubicBezTo>
                  <a:pt x="114452" y="232176"/>
                  <a:pt x="128789" y="236338"/>
                  <a:pt x="139955" y="236338"/>
                </a:cubicBezTo>
                <a:cubicBezTo>
                  <a:pt x="276388" y="236074"/>
                  <a:pt x="412821" y="236140"/>
                  <a:pt x="549255" y="236140"/>
                </a:cubicBezTo>
                <a:close/>
                <a:moveTo>
                  <a:pt x="577334" y="151108"/>
                </a:moveTo>
                <a:cubicBezTo>
                  <a:pt x="497060" y="152099"/>
                  <a:pt x="416786" y="151438"/>
                  <a:pt x="336512" y="151438"/>
                </a:cubicBezTo>
                <a:cubicBezTo>
                  <a:pt x="336512" y="151505"/>
                  <a:pt x="336512" y="151571"/>
                  <a:pt x="336578" y="151703"/>
                </a:cubicBezTo>
                <a:cubicBezTo>
                  <a:pt x="254123" y="151703"/>
                  <a:pt x="171668" y="152364"/>
                  <a:pt x="89214" y="151306"/>
                </a:cubicBezTo>
                <a:cubicBezTo>
                  <a:pt x="61002" y="150910"/>
                  <a:pt x="50035" y="160622"/>
                  <a:pt x="51488" y="189692"/>
                </a:cubicBezTo>
                <a:cubicBezTo>
                  <a:pt x="53536" y="232440"/>
                  <a:pt x="51158" y="275451"/>
                  <a:pt x="52281" y="318264"/>
                </a:cubicBezTo>
                <a:cubicBezTo>
                  <a:pt x="53008" y="347466"/>
                  <a:pt x="39464" y="384994"/>
                  <a:pt x="58492" y="403691"/>
                </a:cubicBezTo>
                <a:cubicBezTo>
                  <a:pt x="75868" y="420737"/>
                  <a:pt x="113065" y="410034"/>
                  <a:pt x="141144" y="408118"/>
                </a:cubicBezTo>
                <a:cubicBezTo>
                  <a:pt x="183693" y="405277"/>
                  <a:pt x="221551" y="412412"/>
                  <a:pt x="253132" y="442606"/>
                </a:cubicBezTo>
                <a:cubicBezTo>
                  <a:pt x="274472" y="463021"/>
                  <a:pt x="300107" y="467448"/>
                  <a:pt x="328848" y="467052"/>
                </a:cubicBezTo>
                <a:cubicBezTo>
                  <a:pt x="413483" y="465797"/>
                  <a:pt x="498184" y="465070"/>
                  <a:pt x="582818" y="467184"/>
                </a:cubicBezTo>
                <a:cubicBezTo>
                  <a:pt x="610700" y="467845"/>
                  <a:pt x="615721" y="457934"/>
                  <a:pt x="615391" y="433489"/>
                </a:cubicBezTo>
                <a:cubicBezTo>
                  <a:pt x="614267" y="352157"/>
                  <a:pt x="613937" y="270826"/>
                  <a:pt x="615523" y="189494"/>
                </a:cubicBezTo>
                <a:cubicBezTo>
                  <a:pt x="616051" y="160358"/>
                  <a:pt x="605414" y="150778"/>
                  <a:pt x="577334" y="151108"/>
                </a:cubicBezTo>
                <a:close/>
                <a:moveTo>
                  <a:pt x="76198" y="51410"/>
                </a:moveTo>
                <a:cubicBezTo>
                  <a:pt x="53140" y="50617"/>
                  <a:pt x="52546" y="62113"/>
                  <a:pt x="52149" y="79489"/>
                </a:cubicBezTo>
                <a:cubicBezTo>
                  <a:pt x="51687" y="97724"/>
                  <a:pt x="57038" y="104397"/>
                  <a:pt x="76132" y="104133"/>
                </a:cubicBezTo>
                <a:cubicBezTo>
                  <a:pt x="145175" y="103142"/>
                  <a:pt x="214217" y="103737"/>
                  <a:pt x="293765" y="103737"/>
                </a:cubicBezTo>
                <a:cubicBezTo>
                  <a:pt x="265685" y="82264"/>
                  <a:pt x="257691" y="51542"/>
                  <a:pt x="224194" y="51806"/>
                </a:cubicBezTo>
                <a:cubicBezTo>
                  <a:pt x="174840" y="52202"/>
                  <a:pt x="125486" y="53061"/>
                  <a:pt x="76198" y="51410"/>
                </a:cubicBezTo>
                <a:close/>
                <a:moveTo>
                  <a:pt x="238266" y="8"/>
                </a:moveTo>
                <a:cubicBezTo>
                  <a:pt x="257889" y="-256"/>
                  <a:pt x="272820" y="5888"/>
                  <a:pt x="283458" y="21547"/>
                </a:cubicBezTo>
                <a:cubicBezTo>
                  <a:pt x="329773" y="89334"/>
                  <a:pt x="391745" y="116951"/>
                  <a:pt x="474398" y="104728"/>
                </a:cubicBezTo>
                <a:cubicBezTo>
                  <a:pt x="514172" y="98848"/>
                  <a:pt x="555598" y="103208"/>
                  <a:pt x="596230" y="103935"/>
                </a:cubicBezTo>
                <a:cubicBezTo>
                  <a:pt x="638911" y="104662"/>
                  <a:pt x="665273" y="129108"/>
                  <a:pt x="665537" y="170731"/>
                </a:cubicBezTo>
                <a:cubicBezTo>
                  <a:pt x="666329" y="302606"/>
                  <a:pt x="666263" y="434480"/>
                  <a:pt x="665603" y="566355"/>
                </a:cubicBezTo>
                <a:cubicBezTo>
                  <a:pt x="665404" y="605071"/>
                  <a:pt x="642743" y="632160"/>
                  <a:pt x="607132" y="633547"/>
                </a:cubicBezTo>
                <a:cubicBezTo>
                  <a:pt x="427026" y="640418"/>
                  <a:pt x="246855" y="639824"/>
                  <a:pt x="66684" y="634010"/>
                </a:cubicBezTo>
                <a:cubicBezTo>
                  <a:pt x="21162" y="632556"/>
                  <a:pt x="483" y="607054"/>
                  <a:pt x="218" y="561135"/>
                </a:cubicBezTo>
                <a:cubicBezTo>
                  <a:pt x="-178" y="475443"/>
                  <a:pt x="86" y="389685"/>
                  <a:pt x="86" y="303993"/>
                </a:cubicBezTo>
                <a:cubicBezTo>
                  <a:pt x="284" y="303993"/>
                  <a:pt x="549" y="303993"/>
                  <a:pt x="747" y="303993"/>
                </a:cubicBezTo>
                <a:cubicBezTo>
                  <a:pt x="747" y="217178"/>
                  <a:pt x="1342" y="130363"/>
                  <a:pt x="416" y="43548"/>
                </a:cubicBezTo>
                <a:cubicBezTo>
                  <a:pt x="86" y="12561"/>
                  <a:pt x="12838" y="-256"/>
                  <a:pt x="43692" y="140"/>
                </a:cubicBezTo>
                <a:cubicBezTo>
                  <a:pt x="108506" y="1065"/>
                  <a:pt x="173386" y="999"/>
                  <a:pt x="238266" y="8"/>
                </a:cubicBezTo>
                <a:close/>
              </a:path>
            </a:pathLst>
          </a:custGeom>
          <a:solidFill>
            <a:srgbClr val="F7FAF9"/>
          </a:solidFill>
          <a:ln w="6603" cap="flat">
            <a:noFill/>
            <a:prstDash val="solid"/>
            <a:miter/>
          </a:ln>
        </p:spPr>
        <p:txBody>
          <a:bodyPr rtlCol="0" anchor="ctr"/>
          <a:lstStyle/>
          <a:p>
            <a:pPr algn="r" rtl="1"/>
            <a:endParaRPr lang="en-US">
              <a:cs typeface="B Nazanin" panose="00000700000000000000" pitchFamily="2" charset="-78"/>
            </a:endParaRPr>
          </a:p>
        </p:txBody>
      </p:sp>
      <p:sp>
        <p:nvSpPr>
          <p:cNvPr id="25" name="Graphic 2">
            <a:extLst>
              <a:ext uri="{FF2B5EF4-FFF2-40B4-BE49-F238E27FC236}">
                <a16:creationId xmlns:a16="http://schemas.microsoft.com/office/drawing/2014/main" id="{6165FFF3-776E-4767-B33D-2ECDA4F09616}"/>
              </a:ext>
            </a:extLst>
          </p:cNvPr>
          <p:cNvSpPr/>
          <p:nvPr/>
        </p:nvSpPr>
        <p:spPr>
          <a:xfrm>
            <a:off x="7776427" y="3534165"/>
            <a:ext cx="648000" cy="648000"/>
          </a:xfrm>
          <a:custGeom>
            <a:avLst/>
            <a:gdLst>
              <a:gd name="connsiteX0" fmla="*/ 1282815 w 1282823"/>
              <a:gd name="connsiteY0" fmla="*/ 640814 h 1281627"/>
              <a:gd name="connsiteX1" fmla="*/ 647625 w 1282823"/>
              <a:gd name="connsiteY1" fmla="*/ 1281621 h 1281627"/>
              <a:gd name="connsiteX2" fmla="*/ 13 w 1282823"/>
              <a:gd name="connsiteY2" fmla="*/ 645571 h 1281627"/>
              <a:gd name="connsiteX3" fmla="*/ 635006 w 1282823"/>
              <a:gd name="connsiteY3" fmla="*/ 7 h 1281627"/>
              <a:gd name="connsiteX4" fmla="*/ 1282815 w 1282823"/>
              <a:gd name="connsiteY4" fmla="*/ 640814 h 1281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2823" h="1281627">
                <a:moveTo>
                  <a:pt x="1282815" y="640814"/>
                </a:moveTo>
                <a:cubicBezTo>
                  <a:pt x="1284533" y="992105"/>
                  <a:pt x="999048" y="1280101"/>
                  <a:pt x="647625" y="1281621"/>
                </a:cubicBezTo>
                <a:cubicBezTo>
                  <a:pt x="290851" y="1283207"/>
                  <a:pt x="2259" y="999703"/>
                  <a:pt x="13" y="645571"/>
                </a:cubicBezTo>
                <a:cubicBezTo>
                  <a:pt x="-2234" y="292100"/>
                  <a:pt x="283385" y="1725"/>
                  <a:pt x="635006" y="7"/>
                </a:cubicBezTo>
                <a:cubicBezTo>
                  <a:pt x="995546" y="-1645"/>
                  <a:pt x="1281032" y="280670"/>
                  <a:pt x="1282815" y="640814"/>
                </a:cubicBezTo>
                <a:close/>
              </a:path>
            </a:pathLst>
          </a:custGeom>
          <a:solidFill>
            <a:schemeClr val="accent4"/>
          </a:solidFill>
          <a:ln w="6603" cap="flat">
            <a:noFill/>
            <a:prstDash val="solid"/>
            <a:miter/>
          </a:ln>
        </p:spPr>
        <p:txBody>
          <a:bodyPr rtlCol="0" anchor="ctr"/>
          <a:lstStyle/>
          <a:p>
            <a:pPr algn="r" rtl="1"/>
            <a:endParaRPr lang="en-US">
              <a:cs typeface="B Nazanin" panose="00000700000000000000" pitchFamily="2" charset="-78"/>
            </a:endParaRPr>
          </a:p>
        </p:txBody>
      </p:sp>
      <p:grpSp>
        <p:nvGrpSpPr>
          <p:cNvPr id="26" name="Group 173">
            <a:extLst>
              <a:ext uri="{FF2B5EF4-FFF2-40B4-BE49-F238E27FC236}">
                <a16:creationId xmlns:a16="http://schemas.microsoft.com/office/drawing/2014/main" id="{B9F35EFB-AEC5-4F4C-B5CA-0DF62AEA4AB9}"/>
              </a:ext>
            </a:extLst>
          </p:cNvPr>
          <p:cNvGrpSpPr/>
          <p:nvPr/>
        </p:nvGrpSpPr>
        <p:grpSpPr>
          <a:xfrm>
            <a:off x="7894331" y="3650722"/>
            <a:ext cx="418647" cy="419636"/>
            <a:chOff x="9157389" y="232323"/>
            <a:chExt cx="834725" cy="836695"/>
          </a:xfrm>
        </p:grpSpPr>
        <p:sp>
          <p:nvSpPr>
            <p:cNvPr id="27" name="Freeform: Shape 172">
              <a:extLst>
                <a:ext uri="{FF2B5EF4-FFF2-40B4-BE49-F238E27FC236}">
                  <a16:creationId xmlns:a16="http://schemas.microsoft.com/office/drawing/2014/main" id="{149E7EC7-6541-4173-B4AE-4EE08951282D}"/>
                </a:ext>
              </a:extLst>
            </p:cNvPr>
            <p:cNvSpPr/>
            <p:nvPr/>
          </p:nvSpPr>
          <p:spPr>
            <a:xfrm>
              <a:off x="9157389" y="232323"/>
              <a:ext cx="834725" cy="836695"/>
            </a:xfrm>
            <a:custGeom>
              <a:avLst/>
              <a:gdLst>
                <a:gd name="connsiteX0" fmla="*/ 313894 w 814453"/>
                <a:gd name="connsiteY0" fmla="*/ 67698 h 816376"/>
                <a:gd name="connsiteX1" fmla="*/ 66794 w 814453"/>
                <a:gd name="connsiteY1" fmla="*/ 313740 h 816376"/>
                <a:gd name="connsiteX2" fmla="*/ 308608 w 814453"/>
                <a:gd name="connsiteY2" fmla="*/ 560972 h 816376"/>
                <a:gd name="connsiteX3" fmla="*/ 559011 w 814453"/>
                <a:gd name="connsiteY3" fmla="*/ 315920 h 816376"/>
                <a:gd name="connsiteX4" fmla="*/ 313894 w 814453"/>
                <a:gd name="connsiteY4" fmla="*/ 67698 h 816376"/>
                <a:gd name="connsiteX5" fmla="*/ 298302 w 814453"/>
                <a:gd name="connsiteY5" fmla="*/ 571 h 816376"/>
                <a:gd name="connsiteX6" fmla="*/ 623627 w 814453"/>
                <a:gd name="connsiteY6" fmla="*/ 274099 h 816376"/>
                <a:gd name="connsiteX7" fmla="*/ 587884 w 814453"/>
                <a:gd name="connsiteY7" fmla="*/ 464312 h 816376"/>
                <a:gd name="connsiteX8" fmla="*/ 592839 w 814453"/>
                <a:gd name="connsiteY8" fmla="*/ 501840 h 816376"/>
                <a:gd name="connsiteX9" fmla="*/ 790717 w 814453"/>
                <a:gd name="connsiteY9" fmla="*/ 699123 h 816376"/>
                <a:gd name="connsiteX10" fmla="*/ 764355 w 814453"/>
                <a:gd name="connsiteY10" fmla="*/ 813423 h 816376"/>
                <a:gd name="connsiteX11" fmla="*/ 696502 w 814453"/>
                <a:gd name="connsiteY11" fmla="*/ 791422 h 816376"/>
                <a:gd name="connsiteX12" fmla="*/ 500672 w 814453"/>
                <a:gd name="connsiteY12" fmla="*/ 595790 h 816376"/>
                <a:gd name="connsiteX13" fmla="*/ 463211 w 814453"/>
                <a:gd name="connsiteY13" fmla="*/ 589712 h 816376"/>
                <a:gd name="connsiteX14" fmla="*/ 30258 w 814453"/>
                <a:gd name="connsiteY14" fmla="*/ 450041 h 816376"/>
                <a:gd name="connsiteX15" fmla="*/ 65 w 814453"/>
                <a:gd name="connsiteY15" fmla="*/ 320083 h 816376"/>
                <a:gd name="connsiteX16" fmla="*/ 298302 w 814453"/>
                <a:gd name="connsiteY16" fmla="*/ 571 h 81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4453" h="816376">
                  <a:moveTo>
                    <a:pt x="313894" y="67698"/>
                  </a:moveTo>
                  <a:cubicBezTo>
                    <a:pt x="179244" y="66376"/>
                    <a:pt x="67455" y="177637"/>
                    <a:pt x="66794" y="313740"/>
                  </a:cubicBezTo>
                  <a:cubicBezTo>
                    <a:pt x="66133" y="449050"/>
                    <a:pt x="174752" y="560113"/>
                    <a:pt x="308608" y="560972"/>
                  </a:cubicBezTo>
                  <a:cubicBezTo>
                    <a:pt x="448609" y="561897"/>
                    <a:pt x="558681" y="454203"/>
                    <a:pt x="559011" y="315920"/>
                  </a:cubicBezTo>
                  <a:cubicBezTo>
                    <a:pt x="559341" y="178628"/>
                    <a:pt x="451120" y="69019"/>
                    <a:pt x="313894" y="67698"/>
                  </a:cubicBezTo>
                  <a:close/>
                  <a:moveTo>
                    <a:pt x="298302" y="571"/>
                  </a:moveTo>
                  <a:cubicBezTo>
                    <a:pt x="457067" y="-9405"/>
                    <a:pt x="601164" y="112427"/>
                    <a:pt x="623627" y="274099"/>
                  </a:cubicBezTo>
                  <a:cubicBezTo>
                    <a:pt x="633076" y="342018"/>
                    <a:pt x="620059" y="405114"/>
                    <a:pt x="587884" y="464312"/>
                  </a:cubicBezTo>
                  <a:cubicBezTo>
                    <a:pt x="579030" y="480631"/>
                    <a:pt x="579163" y="488560"/>
                    <a:pt x="592839" y="501840"/>
                  </a:cubicBezTo>
                  <a:cubicBezTo>
                    <a:pt x="659635" y="566786"/>
                    <a:pt x="725308" y="632789"/>
                    <a:pt x="790717" y="699123"/>
                  </a:cubicBezTo>
                  <a:cubicBezTo>
                    <a:pt x="831415" y="740416"/>
                    <a:pt x="817937" y="796377"/>
                    <a:pt x="764355" y="813423"/>
                  </a:cubicBezTo>
                  <a:cubicBezTo>
                    <a:pt x="736276" y="822342"/>
                    <a:pt x="715199" y="809921"/>
                    <a:pt x="696502" y="791422"/>
                  </a:cubicBezTo>
                  <a:cubicBezTo>
                    <a:pt x="630895" y="726542"/>
                    <a:pt x="564958" y="661926"/>
                    <a:pt x="500672" y="595790"/>
                  </a:cubicBezTo>
                  <a:cubicBezTo>
                    <a:pt x="487392" y="582114"/>
                    <a:pt x="480323" y="580991"/>
                    <a:pt x="463211" y="589712"/>
                  </a:cubicBezTo>
                  <a:cubicBezTo>
                    <a:pt x="298368" y="673818"/>
                    <a:pt x="108551" y="612308"/>
                    <a:pt x="30258" y="450041"/>
                  </a:cubicBezTo>
                  <a:cubicBezTo>
                    <a:pt x="9513" y="407030"/>
                    <a:pt x="-927" y="361244"/>
                    <a:pt x="65" y="320083"/>
                  </a:cubicBezTo>
                  <a:cubicBezTo>
                    <a:pt x="1188" y="145792"/>
                    <a:pt x="129626" y="11143"/>
                    <a:pt x="298302" y="571"/>
                  </a:cubicBezTo>
                  <a:close/>
                </a:path>
              </a:pathLst>
            </a:custGeom>
            <a:solidFill>
              <a:srgbClr val="FAF9F8"/>
            </a:solidFill>
            <a:ln w="6603" cap="flat">
              <a:noFill/>
              <a:prstDash val="solid"/>
              <a:miter/>
            </a:ln>
          </p:spPr>
          <p:txBody>
            <a:bodyPr rtlCol="0" anchor="ctr"/>
            <a:lstStyle/>
            <a:p>
              <a:pPr algn="r" rtl="1"/>
              <a:endParaRPr lang="en-US">
                <a:cs typeface="B Nazanin" panose="00000700000000000000" pitchFamily="2" charset="-78"/>
              </a:endParaRPr>
            </a:p>
          </p:txBody>
        </p:sp>
        <p:sp>
          <p:nvSpPr>
            <p:cNvPr id="28" name="Graphic 2">
              <a:extLst>
                <a:ext uri="{FF2B5EF4-FFF2-40B4-BE49-F238E27FC236}">
                  <a16:creationId xmlns:a16="http://schemas.microsoft.com/office/drawing/2014/main" id="{D4B5F377-CE23-4331-841F-EA6188BFCF93}"/>
                </a:ext>
              </a:extLst>
            </p:cNvPr>
            <p:cNvSpPr/>
            <p:nvPr/>
          </p:nvSpPr>
          <p:spPr>
            <a:xfrm>
              <a:off x="9269177" y="383370"/>
              <a:ext cx="112427" cy="333534"/>
            </a:xfrm>
            <a:custGeom>
              <a:avLst/>
              <a:gdLst>
                <a:gd name="connsiteX0" fmla="*/ 1 w 112427"/>
                <a:gd name="connsiteY0" fmla="*/ 167648 h 333534"/>
                <a:gd name="connsiteX1" fmla="*/ 58605 w 112427"/>
                <a:gd name="connsiteY1" fmla="*/ 15027 h 333534"/>
                <a:gd name="connsiteX2" fmla="*/ 104127 w 112427"/>
                <a:gd name="connsiteY2" fmla="*/ 9015 h 333534"/>
                <a:gd name="connsiteX3" fmla="*/ 100294 w 112427"/>
                <a:gd name="connsiteY3" fmla="*/ 52092 h 333534"/>
                <a:gd name="connsiteX4" fmla="*/ 101021 w 112427"/>
                <a:gd name="connsiteY4" fmla="*/ 281683 h 333534"/>
                <a:gd name="connsiteX5" fmla="*/ 102937 w 112427"/>
                <a:gd name="connsiteY5" fmla="*/ 325157 h 333534"/>
                <a:gd name="connsiteX6" fmla="*/ 59926 w 112427"/>
                <a:gd name="connsiteY6" fmla="*/ 319872 h 333534"/>
                <a:gd name="connsiteX7" fmla="*/ 1 w 112427"/>
                <a:gd name="connsiteY7" fmla="*/ 167648 h 333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427" h="333534">
                  <a:moveTo>
                    <a:pt x="1" y="167648"/>
                  </a:moveTo>
                  <a:cubicBezTo>
                    <a:pt x="-197" y="109242"/>
                    <a:pt x="19293" y="58369"/>
                    <a:pt x="58605" y="15027"/>
                  </a:cubicBezTo>
                  <a:cubicBezTo>
                    <a:pt x="72215" y="-36"/>
                    <a:pt x="88204" y="-6709"/>
                    <a:pt x="104127" y="9015"/>
                  </a:cubicBezTo>
                  <a:cubicBezTo>
                    <a:pt x="118530" y="23154"/>
                    <a:pt x="112187" y="37161"/>
                    <a:pt x="100294" y="52092"/>
                  </a:cubicBezTo>
                  <a:cubicBezTo>
                    <a:pt x="38255" y="130054"/>
                    <a:pt x="38652" y="203391"/>
                    <a:pt x="101021" y="281683"/>
                  </a:cubicBezTo>
                  <a:cubicBezTo>
                    <a:pt x="113046" y="296813"/>
                    <a:pt x="117275" y="311282"/>
                    <a:pt x="102937" y="325157"/>
                  </a:cubicBezTo>
                  <a:cubicBezTo>
                    <a:pt x="87873" y="339692"/>
                    <a:pt x="72546" y="333614"/>
                    <a:pt x="59926" y="319872"/>
                  </a:cubicBezTo>
                  <a:cubicBezTo>
                    <a:pt x="20351" y="276860"/>
                    <a:pt x="-131" y="226251"/>
                    <a:pt x="1" y="167648"/>
                  </a:cubicBezTo>
                  <a:close/>
                </a:path>
              </a:pathLst>
            </a:custGeom>
            <a:solidFill>
              <a:srgbClr val="FAF5F3"/>
            </a:solidFill>
            <a:ln w="6603" cap="flat">
              <a:noFill/>
              <a:prstDash val="solid"/>
              <a:miter/>
            </a:ln>
          </p:spPr>
          <p:txBody>
            <a:bodyPr rtlCol="0" anchor="ctr"/>
            <a:lstStyle/>
            <a:p>
              <a:pPr algn="r" rtl="1"/>
              <a:endParaRPr lang="en-US">
                <a:cs typeface="B Nazanin" panose="00000700000000000000" pitchFamily="2" charset="-78"/>
              </a:endParaRPr>
            </a:p>
          </p:txBody>
        </p:sp>
      </p:grpSp>
      <p:sp>
        <p:nvSpPr>
          <p:cNvPr id="33" name="Graphic 2">
            <a:extLst>
              <a:ext uri="{FF2B5EF4-FFF2-40B4-BE49-F238E27FC236}">
                <a16:creationId xmlns:a16="http://schemas.microsoft.com/office/drawing/2014/main" id="{093E97E1-418A-4D17-941B-6A6D4FC67F88}"/>
              </a:ext>
            </a:extLst>
          </p:cNvPr>
          <p:cNvSpPr/>
          <p:nvPr/>
        </p:nvSpPr>
        <p:spPr>
          <a:xfrm>
            <a:off x="3774988" y="3534166"/>
            <a:ext cx="648000" cy="648000"/>
          </a:xfrm>
          <a:custGeom>
            <a:avLst/>
            <a:gdLst>
              <a:gd name="connsiteX0" fmla="*/ 557894 w 1102558"/>
              <a:gd name="connsiteY0" fmla="*/ 28 h 1101492"/>
              <a:gd name="connsiteX1" fmla="*/ 1102504 w 1102558"/>
              <a:gd name="connsiteY1" fmla="*/ 541797 h 1101492"/>
              <a:gd name="connsiteX2" fmla="*/ 545407 w 1102558"/>
              <a:gd name="connsiteY2" fmla="*/ 1101470 h 1101492"/>
              <a:gd name="connsiteX3" fmla="*/ 4 w 1102558"/>
              <a:gd name="connsiteY3" fmla="*/ 549725 h 1101492"/>
              <a:gd name="connsiteX4" fmla="*/ 557894 w 1102558"/>
              <a:gd name="connsiteY4" fmla="*/ 28 h 1101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2558" h="1101492">
                <a:moveTo>
                  <a:pt x="557894" y="28"/>
                </a:moveTo>
                <a:cubicBezTo>
                  <a:pt x="856792" y="1746"/>
                  <a:pt x="1098407" y="246400"/>
                  <a:pt x="1102504" y="541797"/>
                </a:cubicBezTo>
                <a:cubicBezTo>
                  <a:pt x="1106798" y="850671"/>
                  <a:pt x="858312" y="1104245"/>
                  <a:pt x="545407" y="1101470"/>
                </a:cubicBezTo>
                <a:cubicBezTo>
                  <a:pt x="244593" y="1098761"/>
                  <a:pt x="-1185" y="854173"/>
                  <a:pt x="4" y="549725"/>
                </a:cubicBezTo>
                <a:cubicBezTo>
                  <a:pt x="1193" y="243956"/>
                  <a:pt x="245716" y="-3011"/>
                  <a:pt x="557894" y="28"/>
                </a:cubicBezTo>
                <a:close/>
              </a:path>
            </a:pathLst>
          </a:custGeom>
          <a:solidFill>
            <a:schemeClr val="accent1"/>
          </a:solidFill>
          <a:ln w="6603" cap="flat">
            <a:noFill/>
            <a:prstDash val="solid"/>
            <a:miter/>
          </a:ln>
        </p:spPr>
        <p:txBody>
          <a:bodyPr rtlCol="0" anchor="ctr"/>
          <a:lstStyle/>
          <a:p>
            <a:pPr algn="r" rtl="1"/>
            <a:endParaRPr lang="en-US">
              <a:cs typeface="B Nazanin" panose="00000700000000000000" pitchFamily="2" charset="-78"/>
            </a:endParaRPr>
          </a:p>
        </p:txBody>
      </p:sp>
      <p:sp>
        <p:nvSpPr>
          <p:cNvPr id="34" name="Block Arc 6">
            <a:extLst>
              <a:ext uri="{FF2B5EF4-FFF2-40B4-BE49-F238E27FC236}">
                <a16:creationId xmlns:a16="http://schemas.microsoft.com/office/drawing/2014/main" id="{C9201902-5AC4-450F-9482-8E9B0E7B3147}"/>
              </a:ext>
            </a:extLst>
          </p:cNvPr>
          <p:cNvSpPr/>
          <p:nvPr/>
        </p:nvSpPr>
        <p:spPr>
          <a:xfrm>
            <a:off x="3905006" y="3673056"/>
            <a:ext cx="388942" cy="392769"/>
          </a:xfrm>
          <a:custGeom>
            <a:avLst/>
            <a:gdLst>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734726 w 3221102"/>
              <a:gd name="connsiteY22" fmla="*/ 869255 h 3221116"/>
              <a:gd name="connsiteX23" fmla="*/ 1956122 w 3221102"/>
              <a:gd name="connsiteY23" fmla="*/ 1110076 h 3221116"/>
              <a:gd name="connsiteX24" fmla="*/ 1973374 w 3221102"/>
              <a:gd name="connsiteY24" fmla="*/ 875315 h 3221116"/>
              <a:gd name="connsiteX25" fmla="*/ 2333414 w 3221102"/>
              <a:gd name="connsiteY25" fmla="*/ 875315 h 3221116"/>
              <a:gd name="connsiteX26" fmla="*/ 2324788 w 3221102"/>
              <a:gd name="connsiteY26" fmla="*/ 2054049 h 3221116"/>
              <a:gd name="connsiteX27" fmla="*/ 2661746 w 3221102"/>
              <a:gd name="connsiteY27" fmla="*/ 2179658 h 3221116"/>
              <a:gd name="connsiteX28" fmla="*/ 2691046 w 3221102"/>
              <a:gd name="connsiteY28" fmla="*/ 2188689 h 3221116"/>
              <a:gd name="connsiteX29" fmla="*/ 2667011 w 3221102"/>
              <a:gd name="connsiteY29" fmla="*/ 2175828 h 3221116"/>
              <a:gd name="connsiteX30" fmla="*/ 2332141 w 3221102"/>
              <a:gd name="connsiteY30" fmla="*/ 653899 h 3221116"/>
              <a:gd name="connsiteX31" fmla="*/ 776764 w 3221102"/>
              <a:gd name="connsiteY31" fmla="*/ 749845 h 3221116"/>
              <a:gd name="connsiteX32" fmla="*/ 631487 w 3221102"/>
              <a:gd name="connsiteY32" fmla="*/ 2301392 h 3221116"/>
              <a:gd name="connsiteX33" fmla="*/ 2142017 w 3221102"/>
              <a:gd name="connsiteY33" fmla="*/ 2684410 h 3221116"/>
              <a:gd name="connsiteX34" fmla="*/ 2324866 w 3221102"/>
              <a:gd name="connsiteY34" fmla="*/ 3053856 h 3221116"/>
              <a:gd name="connsiteX35" fmla="*/ 294693 w 3221102"/>
              <a:gd name="connsiteY35" fmla="*/ 2539075 h 3221116"/>
              <a:gd name="connsiteX36" fmla="*/ 489947 w 3221102"/>
              <a:gd name="connsiteY36" fmla="*/ 453774 h 3221116"/>
              <a:gd name="connsiteX37" fmla="*/ 1651152 w 3221102"/>
              <a:gd name="connsiteY37"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734726 w 3221102"/>
              <a:gd name="connsiteY22" fmla="*/ 869255 h 3221116"/>
              <a:gd name="connsiteX23" fmla="*/ 1956122 w 3221102"/>
              <a:gd name="connsiteY23" fmla="*/ 1110076 h 3221116"/>
              <a:gd name="connsiteX24" fmla="*/ 1973374 w 3221102"/>
              <a:gd name="connsiteY24" fmla="*/ 875315 h 3221116"/>
              <a:gd name="connsiteX25" fmla="*/ 2333414 w 3221102"/>
              <a:gd name="connsiteY25" fmla="*/ 875315 h 3221116"/>
              <a:gd name="connsiteX26" fmla="*/ 2324788 w 3221102"/>
              <a:gd name="connsiteY26" fmla="*/ 2054049 h 3221116"/>
              <a:gd name="connsiteX27" fmla="*/ 2661746 w 3221102"/>
              <a:gd name="connsiteY27" fmla="*/ 2179658 h 3221116"/>
              <a:gd name="connsiteX28" fmla="*/ 2691046 w 3221102"/>
              <a:gd name="connsiteY28" fmla="*/ 2188689 h 3221116"/>
              <a:gd name="connsiteX29" fmla="*/ 2667011 w 3221102"/>
              <a:gd name="connsiteY29" fmla="*/ 2175828 h 3221116"/>
              <a:gd name="connsiteX30" fmla="*/ 2332141 w 3221102"/>
              <a:gd name="connsiteY30" fmla="*/ 653899 h 3221116"/>
              <a:gd name="connsiteX31" fmla="*/ 776764 w 3221102"/>
              <a:gd name="connsiteY31" fmla="*/ 749845 h 3221116"/>
              <a:gd name="connsiteX32" fmla="*/ 631487 w 3221102"/>
              <a:gd name="connsiteY32" fmla="*/ 2301392 h 3221116"/>
              <a:gd name="connsiteX33" fmla="*/ 2142017 w 3221102"/>
              <a:gd name="connsiteY33" fmla="*/ 2684410 h 3221116"/>
              <a:gd name="connsiteX34" fmla="*/ 2324866 w 3221102"/>
              <a:gd name="connsiteY34" fmla="*/ 3053856 h 3221116"/>
              <a:gd name="connsiteX35" fmla="*/ 294693 w 3221102"/>
              <a:gd name="connsiteY35" fmla="*/ 2539075 h 3221116"/>
              <a:gd name="connsiteX36" fmla="*/ 489947 w 3221102"/>
              <a:gd name="connsiteY36" fmla="*/ 453774 h 3221116"/>
              <a:gd name="connsiteX37" fmla="*/ 1651152 w 3221102"/>
              <a:gd name="connsiteY37"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151233"/>
              <a:gd name="connsiteY0" fmla="*/ 2175617 h 3221116"/>
              <a:gd name="connsiteX1" fmla="*/ 2658205 w 3151233"/>
              <a:gd name="connsiteY1" fmla="*/ 2178566 h 3221116"/>
              <a:gd name="connsiteX2" fmla="*/ 2664630 w 3151233"/>
              <a:gd name="connsiteY2" fmla="*/ 2175617 h 3221116"/>
              <a:gd name="connsiteX3" fmla="*/ 1477043 w 3151233"/>
              <a:gd name="connsiteY3" fmla="*/ 1144372 h 3221116"/>
              <a:gd name="connsiteX4" fmla="*/ 1409070 w 3151233"/>
              <a:gd name="connsiteY4" fmla="*/ 1159393 h 3221116"/>
              <a:gd name="connsiteX5" fmla="*/ 1152384 w 3151233"/>
              <a:gd name="connsiteY5" fmla="*/ 1703728 h 3221116"/>
              <a:gd name="connsiteX6" fmla="*/ 1514013 w 3151233"/>
              <a:gd name="connsiteY6" fmla="*/ 2152290 h 3221116"/>
              <a:gd name="connsiteX7" fmla="*/ 1850815 w 3151233"/>
              <a:gd name="connsiteY7" fmla="*/ 1654259 h 3221116"/>
              <a:gd name="connsiteX8" fmla="*/ 1830467 w 3151233"/>
              <a:gd name="connsiteY8" fmla="*/ 1515986 h 3221116"/>
              <a:gd name="connsiteX9" fmla="*/ 1477043 w 3151233"/>
              <a:gd name="connsiteY9" fmla="*/ 1144372 h 3221116"/>
              <a:gd name="connsiteX10" fmla="*/ 1651152 w 3151233"/>
              <a:gd name="connsiteY10" fmla="*/ 501 h 3221116"/>
              <a:gd name="connsiteX11" fmla="*/ 2580395 w 3151233"/>
              <a:gd name="connsiteY11" fmla="*/ 324821 h 3221116"/>
              <a:gd name="connsiteX12" fmla="*/ 3030464 w 3151233"/>
              <a:gd name="connsiteY12" fmla="*/ 2249544 h 3221116"/>
              <a:gd name="connsiteX13" fmla="*/ 2585849 w 3151233"/>
              <a:gd name="connsiteY13" fmla="*/ 2588887 h 3221116"/>
              <a:gd name="connsiteX14" fmla="*/ 1973374 w 3151233"/>
              <a:gd name="connsiteY14" fmla="*/ 2195096 h 3221116"/>
              <a:gd name="connsiteX15" fmla="*/ 1390827 w 3151233"/>
              <a:gd name="connsiteY15" fmla="*/ 2527630 h 3221116"/>
              <a:gd name="connsiteX16" fmla="*/ 783896 w 3151233"/>
              <a:gd name="connsiteY16" fmla="*/ 1665044 h 3221116"/>
              <a:gd name="connsiteX17" fmla="*/ 1268509 w 3151233"/>
              <a:gd name="connsiteY17" fmla="*/ 819983 h 3221116"/>
              <a:gd name="connsiteX18" fmla="*/ 1328805 w 3151233"/>
              <a:gd name="connsiteY18" fmla="*/ 807930 h 3221116"/>
              <a:gd name="connsiteX19" fmla="*/ 1390827 w 3151233"/>
              <a:gd name="connsiteY19" fmla="*/ 802457 h 3221116"/>
              <a:gd name="connsiteX20" fmla="*/ 1462242 w 3151233"/>
              <a:gd name="connsiteY20" fmla="*/ 801708 h 3221116"/>
              <a:gd name="connsiteX21" fmla="*/ 1956122 w 3151233"/>
              <a:gd name="connsiteY21" fmla="*/ 1110076 h 3221116"/>
              <a:gd name="connsiteX22" fmla="*/ 1973374 w 3151233"/>
              <a:gd name="connsiteY22" fmla="*/ 875315 h 3221116"/>
              <a:gd name="connsiteX23" fmla="*/ 2333414 w 3151233"/>
              <a:gd name="connsiteY23" fmla="*/ 875315 h 3221116"/>
              <a:gd name="connsiteX24" fmla="*/ 2324788 w 3151233"/>
              <a:gd name="connsiteY24" fmla="*/ 2054049 h 3221116"/>
              <a:gd name="connsiteX25" fmla="*/ 2661746 w 3151233"/>
              <a:gd name="connsiteY25" fmla="*/ 2179658 h 3221116"/>
              <a:gd name="connsiteX26" fmla="*/ 2691046 w 3151233"/>
              <a:gd name="connsiteY26" fmla="*/ 2188689 h 3221116"/>
              <a:gd name="connsiteX27" fmla="*/ 2667011 w 3151233"/>
              <a:gd name="connsiteY27" fmla="*/ 2175828 h 3221116"/>
              <a:gd name="connsiteX28" fmla="*/ 2332141 w 3151233"/>
              <a:gd name="connsiteY28" fmla="*/ 653899 h 3221116"/>
              <a:gd name="connsiteX29" fmla="*/ 776764 w 3151233"/>
              <a:gd name="connsiteY29" fmla="*/ 749845 h 3221116"/>
              <a:gd name="connsiteX30" fmla="*/ 631487 w 3151233"/>
              <a:gd name="connsiteY30" fmla="*/ 2301392 h 3221116"/>
              <a:gd name="connsiteX31" fmla="*/ 2142017 w 3151233"/>
              <a:gd name="connsiteY31" fmla="*/ 2684410 h 3221116"/>
              <a:gd name="connsiteX32" fmla="*/ 2324866 w 3151233"/>
              <a:gd name="connsiteY32" fmla="*/ 3053856 h 3221116"/>
              <a:gd name="connsiteX33" fmla="*/ 294693 w 3151233"/>
              <a:gd name="connsiteY33" fmla="*/ 2539075 h 3221116"/>
              <a:gd name="connsiteX34" fmla="*/ 489947 w 3151233"/>
              <a:gd name="connsiteY34" fmla="*/ 453774 h 3221116"/>
              <a:gd name="connsiteX35" fmla="*/ 1651152 w 3151233"/>
              <a:gd name="connsiteY35" fmla="*/ 501 h 3221116"/>
              <a:gd name="connsiteX0" fmla="*/ 2664630 w 3161851"/>
              <a:gd name="connsiteY0" fmla="*/ 2175617 h 3221116"/>
              <a:gd name="connsiteX1" fmla="*/ 2658205 w 3161851"/>
              <a:gd name="connsiteY1" fmla="*/ 2178566 h 3221116"/>
              <a:gd name="connsiteX2" fmla="*/ 2664630 w 3161851"/>
              <a:gd name="connsiteY2" fmla="*/ 2175617 h 3221116"/>
              <a:gd name="connsiteX3" fmla="*/ 1477043 w 3161851"/>
              <a:gd name="connsiteY3" fmla="*/ 1144372 h 3221116"/>
              <a:gd name="connsiteX4" fmla="*/ 1409070 w 3161851"/>
              <a:gd name="connsiteY4" fmla="*/ 1159393 h 3221116"/>
              <a:gd name="connsiteX5" fmla="*/ 1152384 w 3161851"/>
              <a:gd name="connsiteY5" fmla="*/ 1703728 h 3221116"/>
              <a:gd name="connsiteX6" fmla="*/ 1514013 w 3161851"/>
              <a:gd name="connsiteY6" fmla="*/ 2152290 h 3221116"/>
              <a:gd name="connsiteX7" fmla="*/ 1850815 w 3161851"/>
              <a:gd name="connsiteY7" fmla="*/ 1654259 h 3221116"/>
              <a:gd name="connsiteX8" fmla="*/ 1830467 w 3161851"/>
              <a:gd name="connsiteY8" fmla="*/ 1515986 h 3221116"/>
              <a:gd name="connsiteX9" fmla="*/ 1477043 w 3161851"/>
              <a:gd name="connsiteY9" fmla="*/ 1144372 h 3221116"/>
              <a:gd name="connsiteX10" fmla="*/ 1651152 w 3161851"/>
              <a:gd name="connsiteY10" fmla="*/ 501 h 3221116"/>
              <a:gd name="connsiteX11" fmla="*/ 2580395 w 3161851"/>
              <a:gd name="connsiteY11" fmla="*/ 324821 h 3221116"/>
              <a:gd name="connsiteX12" fmla="*/ 3030464 w 3161851"/>
              <a:gd name="connsiteY12" fmla="*/ 2249544 h 3221116"/>
              <a:gd name="connsiteX13" fmla="*/ 2585849 w 3161851"/>
              <a:gd name="connsiteY13" fmla="*/ 2588887 h 3221116"/>
              <a:gd name="connsiteX14" fmla="*/ 1973374 w 3161851"/>
              <a:gd name="connsiteY14" fmla="*/ 2195096 h 3221116"/>
              <a:gd name="connsiteX15" fmla="*/ 1390827 w 3161851"/>
              <a:gd name="connsiteY15" fmla="*/ 2527630 h 3221116"/>
              <a:gd name="connsiteX16" fmla="*/ 783896 w 3161851"/>
              <a:gd name="connsiteY16" fmla="*/ 1665044 h 3221116"/>
              <a:gd name="connsiteX17" fmla="*/ 1268509 w 3161851"/>
              <a:gd name="connsiteY17" fmla="*/ 819983 h 3221116"/>
              <a:gd name="connsiteX18" fmla="*/ 1328805 w 3161851"/>
              <a:gd name="connsiteY18" fmla="*/ 807930 h 3221116"/>
              <a:gd name="connsiteX19" fmla="*/ 1390827 w 3161851"/>
              <a:gd name="connsiteY19" fmla="*/ 802457 h 3221116"/>
              <a:gd name="connsiteX20" fmla="*/ 1462242 w 3161851"/>
              <a:gd name="connsiteY20" fmla="*/ 801708 h 3221116"/>
              <a:gd name="connsiteX21" fmla="*/ 1956122 w 3161851"/>
              <a:gd name="connsiteY21" fmla="*/ 1110076 h 3221116"/>
              <a:gd name="connsiteX22" fmla="*/ 1973374 w 3161851"/>
              <a:gd name="connsiteY22" fmla="*/ 875315 h 3221116"/>
              <a:gd name="connsiteX23" fmla="*/ 2333414 w 3161851"/>
              <a:gd name="connsiteY23" fmla="*/ 875315 h 3221116"/>
              <a:gd name="connsiteX24" fmla="*/ 2324788 w 3161851"/>
              <a:gd name="connsiteY24" fmla="*/ 2054049 h 3221116"/>
              <a:gd name="connsiteX25" fmla="*/ 2661746 w 3161851"/>
              <a:gd name="connsiteY25" fmla="*/ 2179658 h 3221116"/>
              <a:gd name="connsiteX26" fmla="*/ 2691046 w 3161851"/>
              <a:gd name="connsiteY26" fmla="*/ 2188689 h 3221116"/>
              <a:gd name="connsiteX27" fmla="*/ 2667011 w 3161851"/>
              <a:gd name="connsiteY27" fmla="*/ 2175828 h 3221116"/>
              <a:gd name="connsiteX28" fmla="*/ 2332141 w 3161851"/>
              <a:gd name="connsiteY28" fmla="*/ 653899 h 3221116"/>
              <a:gd name="connsiteX29" fmla="*/ 776764 w 3161851"/>
              <a:gd name="connsiteY29" fmla="*/ 749845 h 3221116"/>
              <a:gd name="connsiteX30" fmla="*/ 631487 w 3161851"/>
              <a:gd name="connsiteY30" fmla="*/ 2301392 h 3221116"/>
              <a:gd name="connsiteX31" fmla="*/ 2142017 w 3161851"/>
              <a:gd name="connsiteY31" fmla="*/ 2684410 h 3221116"/>
              <a:gd name="connsiteX32" fmla="*/ 2324866 w 3161851"/>
              <a:gd name="connsiteY32" fmla="*/ 3053856 h 3221116"/>
              <a:gd name="connsiteX33" fmla="*/ 294693 w 3161851"/>
              <a:gd name="connsiteY33" fmla="*/ 2539075 h 3221116"/>
              <a:gd name="connsiteX34" fmla="*/ 489947 w 3161851"/>
              <a:gd name="connsiteY34" fmla="*/ 453774 h 3221116"/>
              <a:gd name="connsiteX35" fmla="*/ 1651152 w 3161851"/>
              <a:gd name="connsiteY35" fmla="*/ 501 h 3221116"/>
              <a:gd name="connsiteX0" fmla="*/ 2664630 w 3182629"/>
              <a:gd name="connsiteY0" fmla="*/ 2175617 h 3221116"/>
              <a:gd name="connsiteX1" fmla="*/ 2658205 w 3182629"/>
              <a:gd name="connsiteY1" fmla="*/ 2178566 h 3221116"/>
              <a:gd name="connsiteX2" fmla="*/ 2664630 w 3182629"/>
              <a:gd name="connsiteY2" fmla="*/ 2175617 h 3221116"/>
              <a:gd name="connsiteX3" fmla="*/ 1477043 w 3182629"/>
              <a:gd name="connsiteY3" fmla="*/ 1144372 h 3221116"/>
              <a:gd name="connsiteX4" fmla="*/ 1409070 w 3182629"/>
              <a:gd name="connsiteY4" fmla="*/ 1159393 h 3221116"/>
              <a:gd name="connsiteX5" fmla="*/ 1152384 w 3182629"/>
              <a:gd name="connsiteY5" fmla="*/ 1703728 h 3221116"/>
              <a:gd name="connsiteX6" fmla="*/ 1514013 w 3182629"/>
              <a:gd name="connsiteY6" fmla="*/ 2152290 h 3221116"/>
              <a:gd name="connsiteX7" fmla="*/ 1850815 w 3182629"/>
              <a:gd name="connsiteY7" fmla="*/ 1654259 h 3221116"/>
              <a:gd name="connsiteX8" fmla="*/ 1830467 w 3182629"/>
              <a:gd name="connsiteY8" fmla="*/ 1515986 h 3221116"/>
              <a:gd name="connsiteX9" fmla="*/ 1477043 w 3182629"/>
              <a:gd name="connsiteY9" fmla="*/ 1144372 h 3221116"/>
              <a:gd name="connsiteX10" fmla="*/ 1651152 w 3182629"/>
              <a:gd name="connsiteY10" fmla="*/ 501 h 3221116"/>
              <a:gd name="connsiteX11" fmla="*/ 2580395 w 3182629"/>
              <a:gd name="connsiteY11" fmla="*/ 324821 h 3221116"/>
              <a:gd name="connsiteX12" fmla="*/ 3030464 w 3182629"/>
              <a:gd name="connsiteY12" fmla="*/ 2249544 h 3221116"/>
              <a:gd name="connsiteX13" fmla="*/ 2585849 w 3182629"/>
              <a:gd name="connsiteY13" fmla="*/ 2588887 h 3221116"/>
              <a:gd name="connsiteX14" fmla="*/ 1973374 w 3182629"/>
              <a:gd name="connsiteY14" fmla="*/ 2195096 h 3221116"/>
              <a:gd name="connsiteX15" fmla="*/ 1390827 w 3182629"/>
              <a:gd name="connsiteY15" fmla="*/ 2527630 h 3221116"/>
              <a:gd name="connsiteX16" fmla="*/ 783896 w 3182629"/>
              <a:gd name="connsiteY16" fmla="*/ 1665044 h 3221116"/>
              <a:gd name="connsiteX17" fmla="*/ 1268509 w 3182629"/>
              <a:gd name="connsiteY17" fmla="*/ 819983 h 3221116"/>
              <a:gd name="connsiteX18" fmla="*/ 1328805 w 3182629"/>
              <a:gd name="connsiteY18" fmla="*/ 807930 h 3221116"/>
              <a:gd name="connsiteX19" fmla="*/ 1390827 w 3182629"/>
              <a:gd name="connsiteY19" fmla="*/ 802457 h 3221116"/>
              <a:gd name="connsiteX20" fmla="*/ 1462242 w 3182629"/>
              <a:gd name="connsiteY20" fmla="*/ 801708 h 3221116"/>
              <a:gd name="connsiteX21" fmla="*/ 1956122 w 3182629"/>
              <a:gd name="connsiteY21" fmla="*/ 1110076 h 3221116"/>
              <a:gd name="connsiteX22" fmla="*/ 1973374 w 3182629"/>
              <a:gd name="connsiteY22" fmla="*/ 875315 h 3221116"/>
              <a:gd name="connsiteX23" fmla="*/ 2333414 w 3182629"/>
              <a:gd name="connsiteY23" fmla="*/ 875315 h 3221116"/>
              <a:gd name="connsiteX24" fmla="*/ 2324788 w 3182629"/>
              <a:gd name="connsiteY24" fmla="*/ 2054049 h 3221116"/>
              <a:gd name="connsiteX25" fmla="*/ 2661746 w 3182629"/>
              <a:gd name="connsiteY25" fmla="*/ 2179658 h 3221116"/>
              <a:gd name="connsiteX26" fmla="*/ 2691046 w 3182629"/>
              <a:gd name="connsiteY26" fmla="*/ 2188689 h 3221116"/>
              <a:gd name="connsiteX27" fmla="*/ 2667011 w 3182629"/>
              <a:gd name="connsiteY27" fmla="*/ 2175828 h 3221116"/>
              <a:gd name="connsiteX28" fmla="*/ 2332141 w 3182629"/>
              <a:gd name="connsiteY28" fmla="*/ 653899 h 3221116"/>
              <a:gd name="connsiteX29" fmla="*/ 776764 w 3182629"/>
              <a:gd name="connsiteY29" fmla="*/ 749845 h 3221116"/>
              <a:gd name="connsiteX30" fmla="*/ 631487 w 3182629"/>
              <a:gd name="connsiteY30" fmla="*/ 2301392 h 3221116"/>
              <a:gd name="connsiteX31" fmla="*/ 2142017 w 3182629"/>
              <a:gd name="connsiteY31" fmla="*/ 2684410 h 3221116"/>
              <a:gd name="connsiteX32" fmla="*/ 2324866 w 3182629"/>
              <a:gd name="connsiteY32" fmla="*/ 3053856 h 3221116"/>
              <a:gd name="connsiteX33" fmla="*/ 294693 w 3182629"/>
              <a:gd name="connsiteY33" fmla="*/ 2539075 h 3221116"/>
              <a:gd name="connsiteX34" fmla="*/ 489947 w 3182629"/>
              <a:gd name="connsiteY34" fmla="*/ 453774 h 3221116"/>
              <a:gd name="connsiteX35" fmla="*/ 1651152 w 3182629"/>
              <a:gd name="connsiteY35" fmla="*/ 501 h 3221116"/>
              <a:gd name="connsiteX0" fmla="*/ 2664630 w 3189723"/>
              <a:gd name="connsiteY0" fmla="*/ 2175617 h 3221116"/>
              <a:gd name="connsiteX1" fmla="*/ 2658205 w 3189723"/>
              <a:gd name="connsiteY1" fmla="*/ 2178566 h 3221116"/>
              <a:gd name="connsiteX2" fmla="*/ 2664630 w 3189723"/>
              <a:gd name="connsiteY2" fmla="*/ 2175617 h 3221116"/>
              <a:gd name="connsiteX3" fmla="*/ 1477043 w 3189723"/>
              <a:gd name="connsiteY3" fmla="*/ 1144372 h 3221116"/>
              <a:gd name="connsiteX4" fmla="*/ 1409070 w 3189723"/>
              <a:gd name="connsiteY4" fmla="*/ 1159393 h 3221116"/>
              <a:gd name="connsiteX5" fmla="*/ 1152384 w 3189723"/>
              <a:gd name="connsiteY5" fmla="*/ 1703728 h 3221116"/>
              <a:gd name="connsiteX6" fmla="*/ 1514013 w 3189723"/>
              <a:gd name="connsiteY6" fmla="*/ 2152290 h 3221116"/>
              <a:gd name="connsiteX7" fmla="*/ 1850815 w 3189723"/>
              <a:gd name="connsiteY7" fmla="*/ 1654259 h 3221116"/>
              <a:gd name="connsiteX8" fmla="*/ 1830467 w 3189723"/>
              <a:gd name="connsiteY8" fmla="*/ 1515986 h 3221116"/>
              <a:gd name="connsiteX9" fmla="*/ 1477043 w 3189723"/>
              <a:gd name="connsiteY9" fmla="*/ 1144372 h 3221116"/>
              <a:gd name="connsiteX10" fmla="*/ 1651152 w 3189723"/>
              <a:gd name="connsiteY10" fmla="*/ 501 h 3221116"/>
              <a:gd name="connsiteX11" fmla="*/ 2580395 w 3189723"/>
              <a:gd name="connsiteY11" fmla="*/ 324821 h 3221116"/>
              <a:gd name="connsiteX12" fmla="*/ 3030464 w 3189723"/>
              <a:gd name="connsiteY12" fmla="*/ 2249544 h 3221116"/>
              <a:gd name="connsiteX13" fmla="*/ 2585849 w 3189723"/>
              <a:gd name="connsiteY13" fmla="*/ 2588887 h 3221116"/>
              <a:gd name="connsiteX14" fmla="*/ 1973374 w 3189723"/>
              <a:gd name="connsiteY14" fmla="*/ 2195096 h 3221116"/>
              <a:gd name="connsiteX15" fmla="*/ 1390827 w 3189723"/>
              <a:gd name="connsiteY15" fmla="*/ 2527630 h 3221116"/>
              <a:gd name="connsiteX16" fmla="*/ 783896 w 3189723"/>
              <a:gd name="connsiteY16" fmla="*/ 1665044 h 3221116"/>
              <a:gd name="connsiteX17" fmla="*/ 1268509 w 3189723"/>
              <a:gd name="connsiteY17" fmla="*/ 819983 h 3221116"/>
              <a:gd name="connsiteX18" fmla="*/ 1328805 w 3189723"/>
              <a:gd name="connsiteY18" fmla="*/ 807930 h 3221116"/>
              <a:gd name="connsiteX19" fmla="*/ 1390827 w 3189723"/>
              <a:gd name="connsiteY19" fmla="*/ 802457 h 3221116"/>
              <a:gd name="connsiteX20" fmla="*/ 1462242 w 3189723"/>
              <a:gd name="connsiteY20" fmla="*/ 801708 h 3221116"/>
              <a:gd name="connsiteX21" fmla="*/ 1956122 w 3189723"/>
              <a:gd name="connsiteY21" fmla="*/ 1110076 h 3221116"/>
              <a:gd name="connsiteX22" fmla="*/ 1973374 w 3189723"/>
              <a:gd name="connsiteY22" fmla="*/ 875315 h 3221116"/>
              <a:gd name="connsiteX23" fmla="*/ 2333414 w 3189723"/>
              <a:gd name="connsiteY23" fmla="*/ 875315 h 3221116"/>
              <a:gd name="connsiteX24" fmla="*/ 2324788 w 3189723"/>
              <a:gd name="connsiteY24" fmla="*/ 2054049 h 3221116"/>
              <a:gd name="connsiteX25" fmla="*/ 2661746 w 3189723"/>
              <a:gd name="connsiteY25" fmla="*/ 2179658 h 3221116"/>
              <a:gd name="connsiteX26" fmla="*/ 2691046 w 3189723"/>
              <a:gd name="connsiteY26" fmla="*/ 2188689 h 3221116"/>
              <a:gd name="connsiteX27" fmla="*/ 2667011 w 3189723"/>
              <a:gd name="connsiteY27" fmla="*/ 2175828 h 3221116"/>
              <a:gd name="connsiteX28" fmla="*/ 2332141 w 3189723"/>
              <a:gd name="connsiteY28" fmla="*/ 653899 h 3221116"/>
              <a:gd name="connsiteX29" fmla="*/ 776764 w 3189723"/>
              <a:gd name="connsiteY29" fmla="*/ 749845 h 3221116"/>
              <a:gd name="connsiteX30" fmla="*/ 631487 w 3189723"/>
              <a:gd name="connsiteY30" fmla="*/ 2301392 h 3221116"/>
              <a:gd name="connsiteX31" fmla="*/ 2142017 w 3189723"/>
              <a:gd name="connsiteY31" fmla="*/ 2684410 h 3221116"/>
              <a:gd name="connsiteX32" fmla="*/ 2324866 w 3189723"/>
              <a:gd name="connsiteY32" fmla="*/ 3053856 h 3221116"/>
              <a:gd name="connsiteX33" fmla="*/ 294693 w 3189723"/>
              <a:gd name="connsiteY33" fmla="*/ 2539075 h 3221116"/>
              <a:gd name="connsiteX34" fmla="*/ 489947 w 3189723"/>
              <a:gd name="connsiteY34" fmla="*/ 453774 h 3221116"/>
              <a:gd name="connsiteX35" fmla="*/ 1651152 w 3189723"/>
              <a:gd name="connsiteY35" fmla="*/ 501 h 3221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189723" h="3221116">
                <a:moveTo>
                  <a:pt x="2664630" y="2175617"/>
                </a:moveTo>
                <a:lnTo>
                  <a:pt x="2658205" y="2178566"/>
                </a:lnTo>
                <a:cubicBezTo>
                  <a:pt x="2662222" y="2175972"/>
                  <a:pt x="2664284" y="2175096"/>
                  <a:pt x="2664630" y="2175617"/>
                </a:cubicBezTo>
                <a:close/>
                <a:moveTo>
                  <a:pt x="1477043" y="1144372"/>
                </a:moveTo>
                <a:lnTo>
                  <a:pt x="1409070" y="1159393"/>
                </a:lnTo>
                <a:cubicBezTo>
                  <a:pt x="1167974" y="1216277"/>
                  <a:pt x="1134894" y="1538245"/>
                  <a:pt x="1152384" y="1703728"/>
                </a:cubicBezTo>
                <a:cubicBezTo>
                  <a:pt x="1169874" y="1869211"/>
                  <a:pt x="1272747" y="2156947"/>
                  <a:pt x="1514013" y="2152290"/>
                </a:cubicBezTo>
                <a:cubicBezTo>
                  <a:pt x="1680659" y="2149073"/>
                  <a:pt x="1865876" y="1940767"/>
                  <a:pt x="1850815" y="1654259"/>
                </a:cubicBezTo>
                <a:cubicBezTo>
                  <a:pt x="1844015" y="1608142"/>
                  <a:pt x="1837162" y="1561942"/>
                  <a:pt x="1830467" y="1515986"/>
                </a:cubicBezTo>
                <a:cubicBezTo>
                  <a:pt x="1779361" y="1292438"/>
                  <a:pt x="1635542" y="1134285"/>
                  <a:pt x="1477043" y="1144372"/>
                </a:cubicBezTo>
                <a:close/>
                <a:moveTo>
                  <a:pt x="1651152" y="501"/>
                </a:moveTo>
                <a:cubicBezTo>
                  <a:pt x="1977584" y="8635"/>
                  <a:pt x="2235425" y="52153"/>
                  <a:pt x="2580395" y="324821"/>
                </a:cubicBezTo>
                <a:cubicBezTo>
                  <a:pt x="3000061" y="656529"/>
                  <a:pt x="3430704" y="1549940"/>
                  <a:pt x="3030464" y="2249544"/>
                </a:cubicBezTo>
                <a:cubicBezTo>
                  <a:pt x="2882259" y="2451798"/>
                  <a:pt x="2785813" y="2507403"/>
                  <a:pt x="2585849" y="2588887"/>
                </a:cubicBezTo>
                <a:cubicBezTo>
                  <a:pt x="2194785" y="2615774"/>
                  <a:pt x="1984876" y="2478759"/>
                  <a:pt x="1973374" y="2195096"/>
                </a:cubicBezTo>
                <a:cubicBezTo>
                  <a:pt x="1841986" y="2496540"/>
                  <a:pt x="1610941" y="2555551"/>
                  <a:pt x="1390827" y="2527630"/>
                </a:cubicBezTo>
                <a:cubicBezTo>
                  <a:pt x="1131071" y="2494680"/>
                  <a:pt x="853863" y="2136270"/>
                  <a:pt x="783896" y="1665044"/>
                </a:cubicBezTo>
                <a:cubicBezTo>
                  <a:pt x="715204" y="1202409"/>
                  <a:pt x="991941" y="900416"/>
                  <a:pt x="1268509" y="819983"/>
                </a:cubicBezTo>
                <a:cubicBezTo>
                  <a:pt x="1288264" y="814237"/>
                  <a:pt x="1308391" y="810536"/>
                  <a:pt x="1328805" y="807930"/>
                </a:cubicBezTo>
                <a:cubicBezTo>
                  <a:pt x="1349219" y="805325"/>
                  <a:pt x="1369921" y="803817"/>
                  <a:pt x="1390827" y="802457"/>
                </a:cubicBezTo>
                <a:cubicBezTo>
                  <a:pt x="1416795" y="800769"/>
                  <a:pt x="1355770" y="788713"/>
                  <a:pt x="1462242" y="801708"/>
                </a:cubicBezTo>
                <a:cubicBezTo>
                  <a:pt x="1599590" y="818472"/>
                  <a:pt x="1776043" y="890774"/>
                  <a:pt x="1956122" y="1110076"/>
                </a:cubicBezTo>
                <a:lnTo>
                  <a:pt x="1973374" y="875315"/>
                </a:lnTo>
                <a:lnTo>
                  <a:pt x="2333414" y="875315"/>
                </a:lnTo>
                <a:cubicBezTo>
                  <a:pt x="2330539" y="1325736"/>
                  <a:pt x="2327663" y="1603628"/>
                  <a:pt x="2324788" y="2054049"/>
                </a:cubicBezTo>
                <a:cubicBezTo>
                  <a:pt x="2290850" y="2479718"/>
                  <a:pt x="2627788" y="2217580"/>
                  <a:pt x="2661746" y="2179658"/>
                </a:cubicBezTo>
                <a:lnTo>
                  <a:pt x="2691046" y="2188689"/>
                </a:lnTo>
                <a:lnTo>
                  <a:pt x="2667011" y="2175828"/>
                </a:lnTo>
                <a:cubicBezTo>
                  <a:pt x="2945550" y="1655295"/>
                  <a:pt x="2803444" y="1009445"/>
                  <a:pt x="2332141" y="653899"/>
                </a:cubicBezTo>
                <a:cubicBezTo>
                  <a:pt x="1860838" y="298353"/>
                  <a:pt x="1200794" y="339069"/>
                  <a:pt x="776764" y="749845"/>
                </a:cubicBezTo>
                <a:cubicBezTo>
                  <a:pt x="352733" y="1160621"/>
                  <a:pt x="291083" y="1819040"/>
                  <a:pt x="631487" y="2301392"/>
                </a:cubicBezTo>
                <a:cubicBezTo>
                  <a:pt x="971891" y="2783745"/>
                  <a:pt x="1612904" y="2946283"/>
                  <a:pt x="2142017" y="2684410"/>
                </a:cubicBezTo>
                <a:lnTo>
                  <a:pt x="2324866" y="3053856"/>
                </a:lnTo>
                <a:cubicBezTo>
                  <a:pt x="1613730" y="3405817"/>
                  <a:pt x="752200" y="3187363"/>
                  <a:pt x="294693" y="2539075"/>
                </a:cubicBezTo>
                <a:cubicBezTo>
                  <a:pt x="-162814" y="1890787"/>
                  <a:pt x="-79956" y="1005863"/>
                  <a:pt x="489947" y="453774"/>
                </a:cubicBezTo>
                <a:cubicBezTo>
                  <a:pt x="810518" y="143225"/>
                  <a:pt x="1231454" y="-9956"/>
                  <a:pt x="1651152" y="501"/>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700000000000000" pitchFamily="2" charset="-78"/>
            </a:endParaRPr>
          </a:p>
        </p:txBody>
      </p:sp>
      <p:sp>
        <p:nvSpPr>
          <p:cNvPr id="30" name="Graphic 2">
            <a:extLst>
              <a:ext uri="{FF2B5EF4-FFF2-40B4-BE49-F238E27FC236}">
                <a16:creationId xmlns:a16="http://schemas.microsoft.com/office/drawing/2014/main" id="{7CE054FB-F905-4CFF-B57C-94B4934DE019}"/>
              </a:ext>
            </a:extLst>
          </p:cNvPr>
          <p:cNvSpPr/>
          <p:nvPr/>
        </p:nvSpPr>
        <p:spPr>
          <a:xfrm>
            <a:off x="6646197" y="2041224"/>
            <a:ext cx="648000" cy="648000"/>
          </a:xfrm>
          <a:custGeom>
            <a:avLst/>
            <a:gdLst>
              <a:gd name="connsiteX0" fmla="*/ 895306 w 1312720"/>
              <a:gd name="connsiteY0" fmla="*/ 40453 h 1306203"/>
              <a:gd name="connsiteX1" fmla="*/ 1301699 w 1312720"/>
              <a:gd name="connsiteY1" fmla="*/ 537361 h 1306203"/>
              <a:gd name="connsiteX2" fmla="*/ 863857 w 1312720"/>
              <a:gd name="connsiteY2" fmla="*/ 1272251 h 1306203"/>
              <a:gd name="connsiteX3" fmla="*/ 8061 w 1312720"/>
              <a:gd name="connsiteY3" fmla="*/ 749576 h 1306203"/>
              <a:gd name="connsiteX4" fmla="*/ 435200 w 1312720"/>
              <a:gd name="connsiteY4" fmla="*/ 31997 h 1306203"/>
              <a:gd name="connsiteX5" fmla="*/ 448083 w 1312720"/>
              <a:gd name="connsiteY5" fmla="*/ 30741 h 1306203"/>
              <a:gd name="connsiteX6" fmla="*/ 667565 w 1312720"/>
              <a:gd name="connsiteY6" fmla="*/ 85 h 1306203"/>
              <a:gd name="connsiteX7" fmla="*/ 860488 w 1312720"/>
              <a:gd name="connsiteY7" fmla="*/ 31997 h 1306203"/>
              <a:gd name="connsiteX8" fmla="*/ 895306 w 1312720"/>
              <a:gd name="connsiteY8" fmla="*/ 40453 h 130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2720" h="1306203">
                <a:moveTo>
                  <a:pt x="895306" y="40453"/>
                </a:moveTo>
                <a:cubicBezTo>
                  <a:pt x="1119942" y="133215"/>
                  <a:pt x="1256375" y="300106"/>
                  <a:pt x="1301699" y="537361"/>
                </a:cubicBezTo>
                <a:cubicBezTo>
                  <a:pt x="1361954" y="852578"/>
                  <a:pt x="1169428" y="1171825"/>
                  <a:pt x="863857" y="1272251"/>
                </a:cubicBezTo>
                <a:cubicBezTo>
                  <a:pt x="475039" y="1400029"/>
                  <a:pt x="72941" y="1154383"/>
                  <a:pt x="8061" y="749576"/>
                </a:cubicBezTo>
                <a:cubicBezTo>
                  <a:pt x="-41293" y="441495"/>
                  <a:pt x="140266" y="136386"/>
                  <a:pt x="435200" y="31997"/>
                </a:cubicBezTo>
                <a:cubicBezTo>
                  <a:pt x="439164" y="30609"/>
                  <a:pt x="443788" y="31138"/>
                  <a:pt x="448083" y="30741"/>
                </a:cubicBezTo>
                <a:cubicBezTo>
                  <a:pt x="520363" y="14488"/>
                  <a:pt x="592115" y="-1302"/>
                  <a:pt x="667565" y="85"/>
                </a:cubicBezTo>
                <a:cubicBezTo>
                  <a:pt x="734164" y="1274"/>
                  <a:pt x="797392" y="13960"/>
                  <a:pt x="860488" y="31997"/>
                </a:cubicBezTo>
                <a:cubicBezTo>
                  <a:pt x="871984" y="35300"/>
                  <a:pt x="882621" y="42435"/>
                  <a:pt x="895306" y="40453"/>
                </a:cubicBezTo>
                <a:close/>
              </a:path>
            </a:pathLst>
          </a:custGeom>
          <a:solidFill>
            <a:schemeClr val="accent3"/>
          </a:solidFill>
          <a:ln w="6603" cap="flat">
            <a:noFill/>
            <a:prstDash val="solid"/>
            <a:miter/>
          </a:ln>
        </p:spPr>
        <p:txBody>
          <a:bodyPr rtlCol="0" anchor="ctr"/>
          <a:lstStyle/>
          <a:p>
            <a:pPr algn="r" rtl="1"/>
            <a:endParaRPr lang="en-US">
              <a:cs typeface="B Nazanin" panose="00000700000000000000" pitchFamily="2" charset="-78"/>
            </a:endParaRPr>
          </a:p>
        </p:txBody>
      </p:sp>
      <p:sp>
        <p:nvSpPr>
          <p:cNvPr id="31" name="Freeform: Shape 169">
            <a:extLst>
              <a:ext uri="{FF2B5EF4-FFF2-40B4-BE49-F238E27FC236}">
                <a16:creationId xmlns:a16="http://schemas.microsoft.com/office/drawing/2014/main" id="{6E556F64-31F0-4C48-9796-9A4EE76FA7E0}"/>
              </a:ext>
            </a:extLst>
          </p:cNvPr>
          <p:cNvSpPr/>
          <p:nvPr/>
        </p:nvSpPr>
        <p:spPr>
          <a:xfrm>
            <a:off x="6717307" y="2190149"/>
            <a:ext cx="505779" cy="381969"/>
          </a:xfrm>
          <a:custGeom>
            <a:avLst/>
            <a:gdLst>
              <a:gd name="connsiteX0" fmla="*/ 414636 w 1156809"/>
              <a:gd name="connsiteY0" fmla="*/ 584914 h 873634"/>
              <a:gd name="connsiteX1" fmla="*/ 746040 w 1156809"/>
              <a:gd name="connsiteY1" fmla="*/ 584914 h 873634"/>
              <a:gd name="connsiteX2" fmla="*/ 754298 w 1156809"/>
              <a:gd name="connsiteY2" fmla="*/ 593173 h 873634"/>
              <a:gd name="connsiteX3" fmla="*/ 754298 w 1156809"/>
              <a:gd name="connsiteY3" fmla="*/ 632286 h 873634"/>
              <a:gd name="connsiteX4" fmla="*/ 746040 w 1156809"/>
              <a:gd name="connsiteY4" fmla="*/ 640544 h 873634"/>
              <a:gd name="connsiteX5" fmla="*/ 414636 w 1156809"/>
              <a:gd name="connsiteY5" fmla="*/ 640544 h 873634"/>
              <a:gd name="connsiteX6" fmla="*/ 406377 w 1156809"/>
              <a:gd name="connsiteY6" fmla="*/ 632286 h 873634"/>
              <a:gd name="connsiteX7" fmla="*/ 406377 w 1156809"/>
              <a:gd name="connsiteY7" fmla="*/ 593173 h 873634"/>
              <a:gd name="connsiteX8" fmla="*/ 414636 w 1156809"/>
              <a:gd name="connsiteY8" fmla="*/ 584914 h 873634"/>
              <a:gd name="connsiteX9" fmla="*/ 414636 w 1156809"/>
              <a:gd name="connsiteY9" fmla="*/ 500477 h 873634"/>
              <a:gd name="connsiteX10" fmla="*/ 746040 w 1156809"/>
              <a:gd name="connsiteY10" fmla="*/ 500477 h 873634"/>
              <a:gd name="connsiteX11" fmla="*/ 754298 w 1156809"/>
              <a:gd name="connsiteY11" fmla="*/ 508736 h 873634"/>
              <a:gd name="connsiteX12" fmla="*/ 754298 w 1156809"/>
              <a:gd name="connsiteY12" fmla="*/ 547849 h 873634"/>
              <a:gd name="connsiteX13" fmla="*/ 746040 w 1156809"/>
              <a:gd name="connsiteY13" fmla="*/ 556107 h 873634"/>
              <a:gd name="connsiteX14" fmla="*/ 414636 w 1156809"/>
              <a:gd name="connsiteY14" fmla="*/ 556107 h 873634"/>
              <a:gd name="connsiteX15" fmla="*/ 406377 w 1156809"/>
              <a:gd name="connsiteY15" fmla="*/ 547849 h 873634"/>
              <a:gd name="connsiteX16" fmla="*/ 406377 w 1156809"/>
              <a:gd name="connsiteY16" fmla="*/ 508736 h 873634"/>
              <a:gd name="connsiteX17" fmla="*/ 414636 w 1156809"/>
              <a:gd name="connsiteY17" fmla="*/ 500477 h 873634"/>
              <a:gd name="connsiteX18" fmla="*/ 473042 w 1156809"/>
              <a:gd name="connsiteY18" fmla="*/ 416041 h 873634"/>
              <a:gd name="connsiteX19" fmla="*/ 746040 w 1156809"/>
              <a:gd name="connsiteY19" fmla="*/ 416041 h 873634"/>
              <a:gd name="connsiteX20" fmla="*/ 754299 w 1156809"/>
              <a:gd name="connsiteY20" fmla="*/ 424300 h 873634"/>
              <a:gd name="connsiteX21" fmla="*/ 754299 w 1156809"/>
              <a:gd name="connsiteY21" fmla="*/ 463413 h 873634"/>
              <a:gd name="connsiteX22" fmla="*/ 746040 w 1156809"/>
              <a:gd name="connsiteY22" fmla="*/ 471671 h 873634"/>
              <a:gd name="connsiteX23" fmla="*/ 473042 w 1156809"/>
              <a:gd name="connsiteY23" fmla="*/ 471671 h 873634"/>
              <a:gd name="connsiteX24" fmla="*/ 464783 w 1156809"/>
              <a:gd name="connsiteY24" fmla="*/ 463413 h 873634"/>
              <a:gd name="connsiteX25" fmla="*/ 464783 w 1156809"/>
              <a:gd name="connsiteY25" fmla="*/ 424300 h 873634"/>
              <a:gd name="connsiteX26" fmla="*/ 473042 w 1156809"/>
              <a:gd name="connsiteY26" fmla="*/ 416041 h 873634"/>
              <a:gd name="connsiteX27" fmla="*/ 369378 w 1156809"/>
              <a:gd name="connsiteY27" fmla="*/ 376994 h 873634"/>
              <a:gd name="connsiteX28" fmla="*/ 341299 w 1156809"/>
              <a:gd name="connsiteY28" fmla="*/ 403884 h 873634"/>
              <a:gd name="connsiteX29" fmla="*/ 341497 w 1156809"/>
              <a:gd name="connsiteY29" fmla="*/ 654353 h 873634"/>
              <a:gd name="connsiteX30" fmla="*/ 368850 w 1156809"/>
              <a:gd name="connsiteY30" fmla="*/ 682036 h 873634"/>
              <a:gd name="connsiteX31" fmla="*/ 556751 w 1156809"/>
              <a:gd name="connsiteY31" fmla="*/ 681177 h 873634"/>
              <a:gd name="connsiteX32" fmla="*/ 597912 w 1156809"/>
              <a:gd name="connsiteY32" fmla="*/ 722537 h 873634"/>
              <a:gd name="connsiteX33" fmla="*/ 597714 w 1156809"/>
              <a:gd name="connsiteY33" fmla="*/ 779290 h 873634"/>
              <a:gd name="connsiteX34" fmla="*/ 639933 w 1156809"/>
              <a:gd name="connsiteY34" fmla="*/ 747048 h 873634"/>
              <a:gd name="connsiteX35" fmla="*/ 799226 w 1156809"/>
              <a:gd name="connsiteY35" fmla="*/ 681177 h 873634"/>
              <a:gd name="connsiteX36" fmla="*/ 815280 w 1156809"/>
              <a:gd name="connsiteY36" fmla="*/ 657524 h 873634"/>
              <a:gd name="connsiteX37" fmla="*/ 815875 w 1156809"/>
              <a:gd name="connsiteY37" fmla="*/ 403752 h 873634"/>
              <a:gd name="connsiteX38" fmla="*/ 788060 w 1156809"/>
              <a:gd name="connsiteY38" fmla="*/ 377060 h 873634"/>
              <a:gd name="connsiteX39" fmla="*/ 369378 w 1156809"/>
              <a:gd name="connsiteY39" fmla="*/ 376994 h 873634"/>
              <a:gd name="connsiteX40" fmla="*/ 325905 w 1156809"/>
              <a:gd name="connsiteY40" fmla="*/ 316937 h 873634"/>
              <a:gd name="connsiteX41" fmla="*/ 831005 w 1156809"/>
              <a:gd name="connsiteY41" fmla="*/ 316937 h 873634"/>
              <a:gd name="connsiteX42" fmla="*/ 876527 w 1156809"/>
              <a:gd name="connsiteY42" fmla="*/ 363450 h 873634"/>
              <a:gd name="connsiteX43" fmla="*/ 876461 w 1156809"/>
              <a:gd name="connsiteY43" fmla="*/ 690229 h 873634"/>
              <a:gd name="connsiteX44" fmla="*/ 826381 w 1156809"/>
              <a:gd name="connsiteY44" fmla="*/ 741168 h 873634"/>
              <a:gd name="connsiteX45" fmla="*/ 678584 w 1156809"/>
              <a:gd name="connsiteY45" fmla="*/ 794090 h 873634"/>
              <a:gd name="connsiteX46" fmla="*/ 593948 w 1156809"/>
              <a:gd name="connsiteY46" fmla="*/ 862406 h 873634"/>
              <a:gd name="connsiteX47" fmla="*/ 554439 w 1156809"/>
              <a:gd name="connsiteY47" fmla="*/ 870797 h 873634"/>
              <a:gd name="connsiteX48" fmla="*/ 537195 w 1156809"/>
              <a:gd name="connsiteY48" fmla="*/ 834855 h 873634"/>
              <a:gd name="connsiteX49" fmla="*/ 530456 w 1156809"/>
              <a:gd name="connsiteY49" fmla="*/ 747247 h 873634"/>
              <a:gd name="connsiteX50" fmla="*/ 440800 w 1156809"/>
              <a:gd name="connsiteY50" fmla="*/ 742358 h 873634"/>
              <a:gd name="connsiteX51" fmla="*/ 321941 w 1156809"/>
              <a:gd name="connsiteY51" fmla="*/ 742556 h 873634"/>
              <a:gd name="connsiteX52" fmla="*/ 281704 w 1156809"/>
              <a:gd name="connsiteY52" fmla="*/ 725444 h 873634"/>
              <a:gd name="connsiteX53" fmla="*/ 277146 w 1156809"/>
              <a:gd name="connsiteY53" fmla="*/ 697497 h 873634"/>
              <a:gd name="connsiteX54" fmla="*/ 277146 w 1156809"/>
              <a:gd name="connsiteY54" fmla="*/ 359552 h 873634"/>
              <a:gd name="connsiteX55" fmla="*/ 288048 w 1156809"/>
              <a:gd name="connsiteY55" fmla="*/ 324865 h 873634"/>
              <a:gd name="connsiteX56" fmla="*/ 325905 w 1156809"/>
              <a:gd name="connsiteY56" fmla="*/ 316937 h 873634"/>
              <a:gd name="connsiteX57" fmla="*/ 579413 w 1156809"/>
              <a:gd name="connsiteY57" fmla="*/ 3 h 873634"/>
              <a:gd name="connsiteX58" fmla="*/ 1012564 w 1156809"/>
              <a:gd name="connsiteY58" fmla="*/ 297843 h 873634"/>
              <a:gd name="connsiteX59" fmla="*/ 1042427 w 1156809"/>
              <a:gd name="connsiteY59" fmla="*/ 328830 h 873634"/>
              <a:gd name="connsiteX60" fmla="*/ 1156132 w 1156809"/>
              <a:gd name="connsiteY60" fmla="*/ 508803 h 873634"/>
              <a:gd name="connsiteX61" fmla="*/ 1009525 w 1156809"/>
              <a:gd name="connsiteY61" fmla="*/ 678205 h 873634"/>
              <a:gd name="connsiteX62" fmla="*/ 971733 w 1156809"/>
              <a:gd name="connsiteY62" fmla="*/ 648539 h 873634"/>
              <a:gd name="connsiteX63" fmla="*/ 972460 w 1156809"/>
              <a:gd name="connsiteY63" fmla="*/ 545736 h 873634"/>
              <a:gd name="connsiteX64" fmla="*/ 933677 w 1156809"/>
              <a:gd name="connsiteY64" fmla="*/ 298438 h 873634"/>
              <a:gd name="connsiteX65" fmla="*/ 499733 w 1156809"/>
              <a:gd name="connsiteY65" fmla="*/ 80343 h 873634"/>
              <a:gd name="connsiteX66" fmla="*/ 186168 w 1156809"/>
              <a:gd name="connsiteY66" fmla="*/ 443923 h 873634"/>
              <a:gd name="connsiteX67" fmla="*/ 183393 w 1156809"/>
              <a:gd name="connsiteY67" fmla="*/ 654552 h 873634"/>
              <a:gd name="connsiteX68" fmla="*/ 152473 w 1156809"/>
              <a:gd name="connsiteY68" fmla="*/ 679526 h 873634"/>
              <a:gd name="connsiteX69" fmla="*/ 1439 w 1156809"/>
              <a:gd name="connsiteY69" fmla="*/ 518515 h 873634"/>
              <a:gd name="connsiteX70" fmla="*/ 110122 w 1156809"/>
              <a:gd name="connsiteY70" fmla="*/ 330481 h 873634"/>
              <a:gd name="connsiteX71" fmla="*/ 145998 w 1156809"/>
              <a:gd name="connsiteY71" fmla="*/ 292624 h 873634"/>
              <a:gd name="connsiteX72" fmla="*/ 579413 w 1156809"/>
              <a:gd name="connsiteY72" fmla="*/ 3 h 873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156809" h="873634">
                <a:moveTo>
                  <a:pt x="414636" y="584914"/>
                </a:moveTo>
                <a:lnTo>
                  <a:pt x="746040" y="584914"/>
                </a:lnTo>
                <a:cubicBezTo>
                  <a:pt x="750599" y="584914"/>
                  <a:pt x="754298" y="588614"/>
                  <a:pt x="754298" y="593173"/>
                </a:cubicBezTo>
                <a:lnTo>
                  <a:pt x="754298" y="632286"/>
                </a:lnTo>
                <a:cubicBezTo>
                  <a:pt x="754298" y="636845"/>
                  <a:pt x="750599" y="640544"/>
                  <a:pt x="746040" y="640544"/>
                </a:cubicBezTo>
                <a:lnTo>
                  <a:pt x="414636" y="640544"/>
                </a:lnTo>
                <a:cubicBezTo>
                  <a:pt x="410077" y="640544"/>
                  <a:pt x="406377" y="636845"/>
                  <a:pt x="406377" y="632286"/>
                </a:cubicBezTo>
                <a:lnTo>
                  <a:pt x="406377" y="593173"/>
                </a:lnTo>
                <a:cubicBezTo>
                  <a:pt x="406377" y="588614"/>
                  <a:pt x="410077" y="584914"/>
                  <a:pt x="414636" y="584914"/>
                </a:cubicBezTo>
                <a:close/>
                <a:moveTo>
                  <a:pt x="414636" y="500477"/>
                </a:moveTo>
                <a:lnTo>
                  <a:pt x="746040" y="500477"/>
                </a:lnTo>
                <a:cubicBezTo>
                  <a:pt x="750599" y="500477"/>
                  <a:pt x="754298" y="504177"/>
                  <a:pt x="754298" y="508736"/>
                </a:cubicBezTo>
                <a:lnTo>
                  <a:pt x="754298" y="547849"/>
                </a:lnTo>
                <a:cubicBezTo>
                  <a:pt x="754298" y="552408"/>
                  <a:pt x="750599" y="556107"/>
                  <a:pt x="746040" y="556107"/>
                </a:cubicBezTo>
                <a:lnTo>
                  <a:pt x="414636" y="556107"/>
                </a:lnTo>
                <a:cubicBezTo>
                  <a:pt x="410077" y="556107"/>
                  <a:pt x="406377" y="552408"/>
                  <a:pt x="406377" y="547849"/>
                </a:cubicBezTo>
                <a:lnTo>
                  <a:pt x="406377" y="508736"/>
                </a:lnTo>
                <a:cubicBezTo>
                  <a:pt x="406377" y="504177"/>
                  <a:pt x="410077" y="500477"/>
                  <a:pt x="414636" y="500477"/>
                </a:cubicBezTo>
                <a:close/>
                <a:moveTo>
                  <a:pt x="473042" y="416041"/>
                </a:moveTo>
                <a:lnTo>
                  <a:pt x="746040" y="416041"/>
                </a:lnTo>
                <a:cubicBezTo>
                  <a:pt x="750599" y="416041"/>
                  <a:pt x="754299" y="419741"/>
                  <a:pt x="754299" y="424300"/>
                </a:cubicBezTo>
                <a:lnTo>
                  <a:pt x="754299" y="463413"/>
                </a:lnTo>
                <a:cubicBezTo>
                  <a:pt x="754299" y="467972"/>
                  <a:pt x="750599" y="471671"/>
                  <a:pt x="746040" y="471671"/>
                </a:cubicBezTo>
                <a:lnTo>
                  <a:pt x="473042" y="471671"/>
                </a:lnTo>
                <a:cubicBezTo>
                  <a:pt x="468482" y="471671"/>
                  <a:pt x="464783" y="467972"/>
                  <a:pt x="464783" y="463413"/>
                </a:cubicBezTo>
                <a:lnTo>
                  <a:pt x="464783" y="424300"/>
                </a:lnTo>
                <a:cubicBezTo>
                  <a:pt x="464783" y="419741"/>
                  <a:pt x="468482" y="416041"/>
                  <a:pt x="473042" y="416041"/>
                </a:cubicBezTo>
                <a:close/>
                <a:moveTo>
                  <a:pt x="369378" y="376994"/>
                </a:moveTo>
                <a:cubicBezTo>
                  <a:pt x="348500" y="376862"/>
                  <a:pt x="340903" y="381354"/>
                  <a:pt x="341299" y="403884"/>
                </a:cubicBezTo>
                <a:cubicBezTo>
                  <a:pt x="342686" y="487330"/>
                  <a:pt x="342554" y="570841"/>
                  <a:pt x="341497" y="654353"/>
                </a:cubicBezTo>
                <a:cubicBezTo>
                  <a:pt x="341233" y="675561"/>
                  <a:pt x="346651" y="682565"/>
                  <a:pt x="368850" y="682036"/>
                </a:cubicBezTo>
                <a:cubicBezTo>
                  <a:pt x="431417" y="680450"/>
                  <a:pt x="494117" y="682102"/>
                  <a:pt x="556751" y="681177"/>
                </a:cubicBezTo>
                <a:cubicBezTo>
                  <a:pt x="586218" y="680781"/>
                  <a:pt x="599497" y="693004"/>
                  <a:pt x="597912" y="722537"/>
                </a:cubicBezTo>
                <a:cubicBezTo>
                  <a:pt x="596988" y="739649"/>
                  <a:pt x="597714" y="756827"/>
                  <a:pt x="597714" y="779290"/>
                </a:cubicBezTo>
                <a:cubicBezTo>
                  <a:pt x="614628" y="766473"/>
                  <a:pt x="628040" y="757553"/>
                  <a:pt x="639933" y="747048"/>
                </a:cubicBezTo>
                <a:cubicBezTo>
                  <a:pt x="685586" y="706812"/>
                  <a:pt x="730909" y="667171"/>
                  <a:pt x="799226" y="681177"/>
                </a:cubicBezTo>
                <a:cubicBezTo>
                  <a:pt x="819376" y="685273"/>
                  <a:pt x="815280" y="668690"/>
                  <a:pt x="815280" y="657524"/>
                </a:cubicBezTo>
                <a:cubicBezTo>
                  <a:pt x="815412" y="572956"/>
                  <a:pt x="814487" y="488321"/>
                  <a:pt x="815875" y="403752"/>
                </a:cubicBezTo>
                <a:cubicBezTo>
                  <a:pt x="816271" y="381222"/>
                  <a:pt x="808607" y="376928"/>
                  <a:pt x="788060" y="377060"/>
                </a:cubicBezTo>
                <a:cubicBezTo>
                  <a:pt x="648521" y="377853"/>
                  <a:pt x="508917" y="377853"/>
                  <a:pt x="369378" y="376994"/>
                </a:cubicBezTo>
                <a:close/>
                <a:moveTo>
                  <a:pt x="325905" y="316937"/>
                </a:moveTo>
                <a:cubicBezTo>
                  <a:pt x="494250" y="317069"/>
                  <a:pt x="662661" y="316871"/>
                  <a:pt x="831005" y="316937"/>
                </a:cubicBezTo>
                <a:cubicBezTo>
                  <a:pt x="870185" y="316937"/>
                  <a:pt x="876527" y="323742"/>
                  <a:pt x="876527" y="363450"/>
                </a:cubicBezTo>
                <a:cubicBezTo>
                  <a:pt x="876527" y="472398"/>
                  <a:pt x="876659" y="581281"/>
                  <a:pt x="876461" y="690229"/>
                </a:cubicBezTo>
                <a:cubicBezTo>
                  <a:pt x="876395" y="737535"/>
                  <a:pt x="871374" y="746123"/>
                  <a:pt x="826381" y="741168"/>
                </a:cubicBezTo>
                <a:cubicBezTo>
                  <a:pt x="766786" y="734561"/>
                  <a:pt x="720604" y="753920"/>
                  <a:pt x="678584" y="794090"/>
                </a:cubicBezTo>
                <a:cubicBezTo>
                  <a:pt x="652486" y="819064"/>
                  <a:pt x="622160" y="839612"/>
                  <a:pt x="593948" y="862406"/>
                </a:cubicBezTo>
                <a:cubicBezTo>
                  <a:pt x="582056" y="872052"/>
                  <a:pt x="569106" y="877205"/>
                  <a:pt x="554439" y="870797"/>
                </a:cubicBezTo>
                <a:cubicBezTo>
                  <a:pt x="538847" y="863991"/>
                  <a:pt x="538054" y="849919"/>
                  <a:pt x="537195" y="834855"/>
                </a:cubicBezTo>
                <a:cubicBezTo>
                  <a:pt x="535477" y="804661"/>
                  <a:pt x="551598" y="763368"/>
                  <a:pt x="530456" y="747247"/>
                </a:cubicBezTo>
                <a:cubicBezTo>
                  <a:pt x="510767" y="732249"/>
                  <a:pt x="471456" y="742622"/>
                  <a:pt x="440800" y="742358"/>
                </a:cubicBezTo>
                <a:cubicBezTo>
                  <a:pt x="401158" y="742027"/>
                  <a:pt x="361583" y="741631"/>
                  <a:pt x="321941" y="742556"/>
                </a:cubicBezTo>
                <a:cubicBezTo>
                  <a:pt x="305292" y="742952"/>
                  <a:pt x="292012" y="738526"/>
                  <a:pt x="281704" y="725444"/>
                </a:cubicBezTo>
                <a:cubicBezTo>
                  <a:pt x="273182" y="717317"/>
                  <a:pt x="277212" y="706812"/>
                  <a:pt x="277146" y="697497"/>
                </a:cubicBezTo>
                <a:cubicBezTo>
                  <a:pt x="276815" y="584848"/>
                  <a:pt x="276815" y="472200"/>
                  <a:pt x="277146" y="359552"/>
                </a:cubicBezTo>
                <a:cubicBezTo>
                  <a:pt x="277212" y="347263"/>
                  <a:pt x="271794" y="332397"/>
                  <a:pt x="288048" y="324865"/>
                </a:cubicBezTo>
                <a:cubicBezTo>
                  <a:pt x="299741" y="317598"/>
                  <a:pt x="312559" y="316937"/>
                  <a:pt x="325905" y="316937"/>
                </a:cubicBezTo>
                <a:close/>
                <a:moveTo>
                  <a:pt x="579413" y="3"/>
                </a:moveTo>
                <a:cubicBezTo>
                  <a:pt x="774053" y="729"/>
                  <a:pt x="940020" y="114567"/>
                  <a:pt x="1012564" y="297843"/>
                </a:cubicBezTo>
                <a:cubicBezTo>
                  <a:pt x="1018642" y="313105"/>
                  <a:pt x="1026636" y="322157"/>
                  <a:pt x="1042427" y="328830"/>
                </a:cubicBezTo>
                <a:cubicBezTo>
                  <a:pt x="1116095" y="359750"/>
                  <a:pt x="1163070" y="435730"/>
                  <a:pt x="1156132" y="508803"/>
                </a:cubicBezTo>
                <a:cubicBezTo>
                  <a:pt x="1147940" y="594627"/>
                  <a:pt x="1091913" y="658714"/>
                  <a:pt x="1009525" y="678205"/>
                </a:cubicBezTo>
                <a:cubicBezTo>
                  <a:pt x="982832" y="684481"/>
                  <a:pt x="967901" y="682697"/>
                  <a:pt x="971733" y="648539"/>
                </a:cubicBezTo>
                <a:cubicBezTo>
                  <a:pt x="975103" y="619205"/>
                  <a:pt x="972460" y="589275"/>
                  <a:pt x="972460" y="545736"/>
                </a:cubicBezTo>
                <a:cubicBezTo>
                  <a:pt x="973385" y="470482"/>
                  <a:pt x="973120" y="381817"/>
                  <a:pt x="933677" y="298438"/>
                </a:cubicBezTo>
                <a:cubicBezTo>
                  <a:pt x="856112" y="134652"/>
                  <a:pt x="678913" y="45128"/>
                  <a:pt x="499733" y="80343"/>
                </a:cubicBezTo>
                <a:cubicBezTo>
                  <a:pt x="326367" y="114435"/>
                  <a:pt x="197268" y="265601"/>
                  <a:pt x="186168" y="443923"/>
                </a:cubicBezTo>
                <a:cubicBezTo>
                  <a:pt x="181807" y="514220"/>
                  <a:pt x="183327" y="584386"/>
                  <a:pt x="183393" y="654552"/>
                </a:cubicBezTo>
                <a:cubicBezTo>
                  <a:pt x="183393" y="680451"/>
                  <a:pt x="174012" y="683490"/>
                  <a:pt x="152473" y="679526"/>
                </a:cubicBezTo>
                <a:cubicBezTo>
                  <a:pt x="71274" y="664660"/>
                  <a:pt x="11811" y="601828"/>
                  <a:pt x="1439" y="518515"/>
                </a:cubicBezTo>
                <a:cubicBezTo>
                  <a:pt x="-8538" y="438505"/>
                  <a:pt x="33944" y="362921"/>
                  <a:pt x="110122" y="330481"/>
                </a:cubicBezTo>
                <a:cubicBezTo>
                  <a:pt x="129283" y="322355"/>
                  <a:pt x="138599" y="310991"/>
                  <a:pt x="145998" y="292624"/>
                </a:cubicBezTo>
                <a:cubicBezTo>
                  <a:pt x="219467" y="111660"/>
                  <a:pt x="386556" y="-724"/>
                  <a:pt x="579413" y="3"/>
                </a:cubicBezTo>
                <a:close/>
              </a:path>
            </a:pathLst>
          </a:custGeom>
          <a:solidFill>
            <a:srgbClr val="FBF8F8"/>
          </a:solidFill>
          <a:ln w="6603" cap="flat">
            <a:noFill/>
            <a:prstDash val="solid"/>
            <a:miter/>
          </a:ln>
        </p:spPr>
        <p:txBody>
          <a:bodyPr rtlCol="0" anchor="ctr"/>
          <a:lstStyle/>
          <a:p>
            <a:pPr algn="r" rtl="1"/>
            <a:endParaRPr lang="en-US">
              <a:cs typeface="B Nazanin" panose="00000700000000000000" pitchFamily="2" charset="-78"/>
            </a:endParaRPr>
          </a:p>
        </p:txBody>
      </p:sp>
      <p:sp>
        <p:nvSpPr>
          <p:cNvPr id="36" name="Graphic 2">
            <a:extLst>
              <a:ext uri="{FF2B5EF4-FFF2-40B4-BE49-F238E27FC236}">
                <a16:creationId xmlns:a16="http://schemas.microsoft.com/office/drawing/2014/main" id="{7F8064C1-2ED2-43E6-85C1-C655E5CF00C6}"/>
              </a:ext>
            </a:extLst>
          </p:cNvPr>
          <p:cNvSpPr/>
          <p:nvPr/>
        </p:nvSpPr>
        <p:spPr>
          <a:xfrm>
            <a:off x="4897804" y="2041224"/>
            <a:ext cx="648000" cy="648000"/>
          </a:xfrm>
          <a:custGeom>
            <a:avLst/>
            <a:gdLst>
              <a:gd name="connsiteX0" fmla="*/ 1050174 w 1050175"/>
              <a:gd name="connsiteY0" fmla="*/ 525126 h 1052626"/>
              <a:gd name="connsiteX1" fmla="*/ 523205 w 1050175"/>
              <a:gd name="connsiteY1" fmla="*/ 1052624 h 1052626"/>
              <a:gd name="connsiteX2" fmla="*/ 2 w 1050175"/>
              <a:gd name="connsiteY2" fmla="*/ 527174 h 1052626"/>
              <a:gd name="connsiteX3" fmla="*/ 521553 w 1050175"/>
              <a:gd name="connsiteY3" fmla="*/ 7 h 1052626"/>
              <a:gd name="connsiteX4" fmla="*/ 1050174 w 1050175"/>
              <a:gd name="connsiteY4" fmla="*/ 525126 h 10526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0175" h="1052626">
                <a:moveTo>
                  <a:pt x="1050174" y="525126"/>
                </a:moveTo>
                <a:cubicBezTo>
                  <a:pt x="1050769" y="817549"/>
                  <a:pt x="816818" y="1051765"/>
                  <a:pt x="523205" y="1052624"/>
                </a:cubicBezTo>
                <a:cubicBezTo>
                  <a:pt x="237323" y="1053483"/>
                  <a:pt x="728" y="815831"/>
                  <a:pt x="2" y="527174"/>
                </a:cubicBezTo>
                <a:cubicBezTo>
                  <a:pt x="-725" y="238782"/>
                  <a:pt x="234085" y="1526"/>
                  <a:pt x="521553" y="7"/>
                </a:cubicBezTo>
                <a:cubicBezTo>
                  <a:pt x="813646" y="-1447"/>
                  <a:pt x="1049580" y="232901"/>
                  <a:pt x="1050174" y="525126"/>
                </a:cubicBezTo>
                <a:close/>
              </a:path>
            </a:pathLst>
          </a:custGeom>
          <a:solidFill>
            <a:schemeClr val="accent2"/>
          </a:solidFill>
          <a:ln w="6603" cap="flat">
            <a:noFill/>
            <a:prstDash val="solid"/>
            <a:miter/>
          </a:ln>
        </p:spPr>
        <p:txBody>
          <a:bodyPr rtlCol="0" anchor="ctr"/>
          <a:lstStyle/>
          <a:p>
            <a:pPr algn="r" rtl="1"/>
            <a:endParaRPr lang="en-US">
              <a:cs typeface="B Nazanin" panose="00000700000000000000" pitchFamily="2" charset="-78"/>
            </a:endParaRPr>
          </a:p>
        </p:txBody>
      </p:sp>
      <p:sp>
        <p:nvSpPr>
          <p:cNvPr id="37" name="Rectangle 130">
            <a:extLst>
              <a:ext uri="{FF2B5EF4-FFF2-40B4-BE49-F238E27FC236}">
                <a16:creationId xmlns:a16="http://schemas.microsoft.com/office/drawing/2014/main" id="{AAB64A25-C205-41B5-B4BF-364999FB1083}"/>
              </a:ext>
            </a:extLst>
          </p:cNvPr>
          <p:cNvSpPr/>
          <p:nvPr/>
        </p:nvSpPr>
        <p:spPr>
          <a:xfrm>
            <a:off x="5024159" y="2186168"/>
            <a:ext cx="357277" cy="358899"/>
          </a:xfrm>
          <a:custGeom>
            <a:avLst/>
            <a:gdLst/>
            <a:ahLst/>
            <a:cxnLst/>
            <a:rect l="l" t="t" r="r" b="b"/>
            <a:pathLst>
              <a:path w="371900" h="373588">
                <a:moveTo>
                  <a:pt x="297080" y="129105"/>
                </a:moveTo>
                <a:lnTo>
                  <a:pt x="284273" y="219737"/>
                </a:lnTo>
                <a:lnTo>
                  <a:pt x="305496" y="219737"/>
                </a:lnTo>
                <a:lnTo>
                  <a:pt x="333001" y="129105"/>
                </a:lnTo>
                <a:close/>
                <a:moveTo>
                  <a:pt x="228265" y="129105"/>
                </a:moveTo>
                <a:lnTo>
                  <a:pt x="228265" y="219737"/>
                </a:lnTo>
                <a:lnTo>
                  <a:pt x="250807" y="219737"/>
                </a:lnTo>
                <a:lnTo>
                  <a:pt x="263614" y="129105"/>
                </a:lnTo>
                <a:close/>
                <a:moveTo>
                  <a:pt x="157021" y="129105"/>
                </a:moveTo>
                <a:lnTo>
                  <a:pt x="175826" y="219737"/>
                </a:lnTo>
                <a:lnTo>
                  <a:pt x="195129" y="219737"/>
                </a:lnTo>
                <a:lnTo>
                  <a:pt x="195129" y="129105"/>
                </a:lnTo>
                <a:close/>
                <a:moveTo>
                  <a:pt x="93087" y="129105"/>
                </a:moveTo>
                <a:lnTo>
                  <a:pt x="117372" y="219737"/>
                </a:lnTo>
                <a:lnTo>
                  <a:pt x="141984" y="219737"/>
                </a:lnTo>
                <a:lnTo>
                  <a:pt x="123179" y="129105"/>
                </a:lnTo>
                <a:close/>
                <a:moveTo>
                  <a:pt x="58494" y="0"/>
                </a:moveTo>
                <a:lnTo>
                  <a:pt x="84208" y="95969"/>
                </a:lnTo>
                <a:lnTo>
                  <a:pt x="354346" y="95969"/>
                </a:lnTo>
                <a:lnTo>
                  <a:pt x="354346" y="97437"/>
                </a:lnTo>
                <a:cubicBezTo>
                  <a:pt x="356087" y="96136"/>
                  <a:pt x="357928" y="96353"/>
                  <a:pt x="359747" y="96905"/>
                </a:cubicBezTo>
                <a:lnTo>
                  <a:pt x="360371" y="97095"/>
                </a:lnTo>
                <a:cubicBezTo>
                  <a:pt x="368954" y="99700"/>
                  <a:pt x="373801" y="108770"/>
                  <a:pt x="371196" y="117354"/>
                </a:cubicBezTo>
                <a:lnTo>
                  <a:pt x="333339" y="242097"/>
                </a:lnTo>
                <a:cubicBezTo>
                  <a:pt x="331591" y="247858"/>
                  <a:pt x="326929" y="251935"/>
                  <a:pt x="321206" y="252122"/>
                </a:cubicBezTo>
                <a:lnTo>
                  <a:pt x="321206" y="252873"/>
                </a:lnTo>
                <a:lnTo>
                  <a:pt x="313576" y="252873"/>
                </a:lnTo>
                <a:cubicBezTo>
                  <a:pt x="313378" y="253010"/>
                  <a:pt x="313229" y="252967"/>
                  <a:pt x="313080" y="252922"/>
                </a:cubicBezTo>
                <a:lnTo>
                  <a:pt x="312919" y="252873"/>
                </a:lnTo>
                <a:lnTo>
                  <a:pt x="126251" y="252873"/>
                </a:lnTo>
                <a:lnTo>
                  <a:pt x="133971" y="281687"/>
                </a:lnTo>
                <a:lnTo>
                  <a:pt x="321075" y="281687"/>
                </a:lnTo>
                <a:lnTo>
                  <a:pt x="321075" y="314823"/>
                </a:lnTo>
                <a:lnTo>
                  <a:pt x="318480" y="314823"/>
                </a:lnTo>
                <a:cubicBezTo>
                  <a:pt x="329614" y="318311"/>
                  <a:pt x="336414" y="328969"/>
                  <a:pt x="336414" y="341215"/>
                </a:cubicBezTo>
                <a:cubicBezTo>
                  <a:pt x="336414" y="359094"/>
                  <a:pt x="321920" y="373588"/>
                  <a:pt x="304041" y="373588"/>
                </a:cubicBezTo>
                <a:cubicBezTo>
                  <a:pt x="286162" y="373588"/>
                  <a:pt x="271668" y="359094"/>
                  <a:pt x="271668" y="341215"/>
                </a:cubicBezTo>
                <a:cubicBezTo>
                  <a:pt x="271668" y="328969"/>
                  <a:pt x="278468" y="318311"/>
                  <a:pt x="289602" y="314823"/>
                </a:cubicBezTo>
                <a:lnTo>
                  <a:pt x="142850" y="314823"/>
                </a:lnTo>
                <a:lnTo>
                  <a:pt x="143397" y="316865"/>
                </a:lnTo>
                <a:cubicBezTo>
                  <a:pt x="151629" y="321811"/>
                  <a:pt x="156401" y="330956"/>
                  <a:pt x="156401" y="341215"/>
                </a:cubicBezTo>
                <a:cubicBezTo>
                  <a:pt x="156401" y="359094"/>
                  <a:pt x="141907" y="373588"/>
                  <a:pt x="124028" y="373588"/>
                </a:cubicBezTo>
                <a:cubicBezTo>
                  <a:pt x="106149" y="373588"/>
                  <a:pt x="91655" y="359094"/>
                  <a:pt x="91655" y="341215"/>
                </a:cubicBezTo>
                <a:cubicBezTo>
                  <a:pt x="91655" y="329356"/>
                  <a:pt x="98032" y="318986"/>
                  <a:pt x="108649" y="315212"/>
                </a:cubicBezTo>
                <a:lnTo>
                  <a:pt x="33542" y="34909"/>
                </a:lnTo>
                <a:lnTo>
                  <a:pt x="0" y="34909"/>
                </a:lnTo>
                <a:lnTo>
                  <a:pt x="0" y="1773"/>
                </a:lnTo>
                <a:lnTo>
                  <a:pt x="51879" y="177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700000000000000" pitchFamily="2" charset="-78"/>
            </a:endParaRPr>
          </a:p>
        </p:txBody>
      </p:sp>
      <p:grpSp>
        <p:nvGrpSpPr>
          <p:cNvPr id="46" name="Group 7">
            <a:extLst>
              <a:ext uri="{FF2B5EF4-FFF2-40B4-BE49-F238E27FC236}">
                <a16:creationId xmlns:a16="http://schemas.microsoft.com/office/drawing/2014/main" id="{323DD039-594B-439B-A03E-0E61488A41D5}"/>
              </a:ext>
            </a:extLst>
          </p:cNvPr>
          <p:cNvGrpSpPr/>
          <p:nvPr/>
        </p:nvGrpSpPr>
        <p:grpSpPr>
          <a:xfrm>
            <a:off x="1304827" y="5067629"/>
            <a:ext cx="2655638" cy="1107996"/>
            <a:chOff x="2551705" y="4283314"/>
            <a:chExt cx="2357003" cy="1107996"/>
          </a:xfrm>
        </p:grpSpPr>
        <p:sp>
          <p:nvSpPr>
            <p:cNvPr id="47" name="TextBox 46">
              <a:extLst>
                <a:ext uri="{FF2B5EF4-FFF2-40B4-BE49-F238E27FC236}">
                  <a16:creationId xmlns:a16="http://schemas.microsoft.com/office/drawing/2014/main" id="{FAA6E0C1-6842-4771-9236-7D89846289C6}"/>
                </a:ext>
              </a:extLst>
            </p:cNvPr>
            <p:cNvSpPr txBox="1"/>
            <p:nvPr/>
          </p:nvSpPr>
          <p:spPr>
            <a:xfrm>
              <a:off x="2551706" y="4560313"/>
              <a:ext cx="2357002" cy="830997"/>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a:t>
              </a:r>
              <a:endParaRPr lang="ko-KR" altLang="en-US" sz="1200" dirty="0">
                <a:solidFill>
                  <a:schemeClr val="tx1">
                    <a:lumMod val="75000"/>
                    <a:lumOff val="25000"/>
                  </a:schemeClr>
                </a:solidFill>
                <a:cs typeface="B Nazanin" panose="00000700000000000000" pitchFamily="2" charset="-78"/>
              </a:endParaRPr>
            </a:p>
          </p:txBody>
        </p:sp>
        <p:sp>
          <p:nvSpPr>
            <p:cNvPr id="48" name="TextBox 47">
              <a:extLst>
                <a:ext uri="{FF2B5EF4-FFF2-40B4-BE49-F238E27FC236}">
                  <a16:creationId xmlns:a16="http://schemas.microsoft.com/office/drawing/2014/main" id="{043F317C-DD1E-4612-A3FB-6731309F302A}"/>
                </a:ext>
              </a:extLst>
            </p:cNvPr>
            <p:cNvSpPr txBox="1"/>
            <p:nvPr/>
          </p:nvSpPr>
          <p:spPr>
            <a:xfrm>
              <a:off x="2551705" y="4283314"/>
              <a:ext cx="2336966" cy="276999"/>
            </a:xfrm>
            <a:prstGeom prst="rect">
              <a:avLst/>
            </a:prstGeom>
            <a:noFill/>
          </p:spPr>
          <p:txBody>
            <a:bodyPr wrap="square" rtlCol="0">
              <a:spAutoFit/>
            </a:bodyPr>
            <a:lstStyle/>
            <a:p>
              <a:pPr algn="r"/>
              <a:r>
                <a:rPr lang="fa-IR" altLang="ko-KR" sz="1200" b="1" dirty="0">
                  <a:solidFill>
                    <a:schemeClr val="accent6"/>
                  </a:solidFill>
                  <a:cs typeface="B Nazanin" panose="00000700000000000000" pitchFamily="2" charset="-78"/>
                </a:rPr>
                <a:t>متن شما در اینجا</a:t>
              </a:r>
              <a:endParaRPr lang="ko-KR" altLang="en-US" sz="1200" b="1" dirty="0">
                <a:solidFill>
                  <a:schemeClr val="accent6"/>
                </a:solidFill>
                <a:cs typeface="B Nazanin" panose="00000700000000000000" pitchFamily="2" charset="-78"/>
              </a:endParaRPr>
            </a:p>
          </p:txBody>
        </p:sp>
      </p:grpSp>
      <p:grpSp>
        <p:nvGrpSpPr>
          <p:cNvPr id="49" name="Group 10">
            <a:extLst>
              <a:ext uri="{FF2B5EF4-FFF2-40B4-BE49-F238E27FC236}">
                <a16:creationId xmlns:a16="http://schemas.microsoft.com/office/drawing/2014/main" id="{E50A5667-3E7F-480A-ABFE-D111E248D8CF}"/>
              </a:ext>
            </a:extLst>
          </p:cNvPr>
          <p:cNvGrpSpPr/>
          <p:nvPr/>
        </p:nvGrpSpPr>
        <p:grpSpPr>
          <a:xfrm>
            <a:off x="784652" y="3306775"/>
            <a:ext cx="2655638" cy="1107996"/>
            <a:chOff x="2551705" y="4283314"/>
            <a:chExt cx="2357003" cy="1107996"/>
          </a:xfrm>
        </p:grpSpPr>
        <p:sp>
          <p:nvSpPr>
            <p:cNvPr id="50" name="TextBox 49">
              <a:extLst>
                <a:ext uri="{FF2B5EF4-FFF2-40B4-BE49-F238E27FC236}">
                  <a16:creationId xmlns:a16="http://schemas.microsoft.com/office/drawing/2014/main" id="{223D1588-5136-44B3-95E3-70AA955F9F7E}"/>
                </a:ext>
              </a:extLst>
            </p:cNvPr>
            <p:cNvSpPr txBox="1"/>
            <p:nvPr/>
          </p:nvSpPr>
          <p:spPr>
            <a:xfrm>
              <a:off x="2551706" y="4560313"/>
              <a:ext cx="2357002" cy="830997"/>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a:t>
              </a:r>
              <a:endParaRPr lang="ko-KR" altLang="en-US" sz="1200" dirty="0">
                <a:solidFill>
                  <a:schemeClr val="tx1">
                    <a:lumMod val="75000"/>
                    <a:lumOff val="25000"/>
                  </a:schemeClr>
                </a:solidFill>
                <a:cs typeface="B Nazanin" panose="00000700000000000000" pitchFamily="2" charset="-78"/>
              </a:endParaRPr>
            </a:p>
          </p:txBody>
        </p:sp>
        <p:sp>
          <p:nvSpPr>
            <p:cNvPr id="51" name="TextBox 50">
              <a:extLst>
                <a:ext uri="{FF2B5EF4-FFF2-40B4-BE49-F238E27FC236}">
                  <a16:creationId xmlns:a16="http://schemas.microsoft.com/office/drawing/2014/main" id="{DDDC304F-B756-48B6-8F89-897BC6715DFE}"/>
                </a:ext>
              </a:extLst>
            </p:cNvPr>
            <p:cNvSpPr txBox="1"/>
            <p:nvPr/>
          </p:nvSpPr>
          <p:spPr>
            <a:xfrm>
              <a:off x="2551705" y="4283314"/>
              <a:ext cx="2336966" cy="276999"/>
            </a:xfrm>
            <a:prstGeom prst="rect">
              <a:avLst/>
            </a:prstGeom>
            <a:noFill/>
          </p:spPr>
          <p:txBody>
            <a:bodyPr wrap="square" rtlCol="0">
              <a:spAutoFit/>
            </a:bodyPr>
            <a:lstStyle/>
            <a:p>
              <a:pPr algn="r"/>
              <a:r>
                <a:rPr lang="fa-IR" altLang="ko-KR" sz="1200" b="1" dirty="0">
                  <a:solidFill>
                    <a:schemeClr val="accent1"/>
                  </a:solidFill>
                  <a:cs typeface="B Nazanin" panose="00000700000000000000" pitchFamily="2" charset="-78"/>
                </a:rPr>
                <a:t>متن شما در اینجا</a:t>
              </a:r>
              <a:endParaRPr lang="ko-KR" altLang="en-US" sz="1200" b="1" dirty="0">
                <a:solidFill>
                  <a:schemeClr val="accent1"/>
                </a:solidFill>
                <a:cs typeface="B Nazanin" panose="00000700000000000000" pitchFamily="2" charset="-78"/>
              </a:endParaRPr>
            </a:p>
          </p:txBody>
        </p:sp>
      </p:grpSp>
      <p:grpSp>
        <p:nvGrpSpPr>
          <p:cNvPr id="43" name="Group 4">
            <a:extLst>
              <a:ext uri="{FF2B5EF4-FFF2-40B4-BE49-F238E27FC236}">
                <a16:creationId xmlns:a16="http://schemas.microsoft.com/office/drawing/2014/main" id="{19D982CC-2C07-4BBB-9FCC-BC8BEAF3C14C}"/>
              </a:ext>
            </a:extLst>
          </p:cNvPr>
          <p:cNvGrpSpPr/>
          <p:nvPr/>
        </p:nvGrpSpPr>
        <p:grpSpPr>
          <a:xfrm>
            <a:off x="7925691" y="1545920"/>
            <a:ext cx="2655380" cy="1107996"/>
            <a:chOff x="2551705" y="4283314"/>
            <a:chExt cx="2357003" cy="1107996"/>
          </a:xfrm>
        </p:grpSpPr>
        <p:sp>
          <p:nvSpPr>
            <p:cNvPr id="44" name="TextBox 43">
              <a:extLst>
                <a:ext uri="{FF2B5EF4-FFF2-40B4-BE49-F238E27FC236}">
                  <a16:creationId xmlns:a16="http://schemas.microsoft.com/office/drawing/2014/main" id="{536C31F6-BA7A-4FC0-B62A-0ACEF3C60153}"/>
                </a:ext>
              </a:extLst>
            </p:cNvPr>
            <p:cNvSpPr txBox="1"/>
            <p:nvPr/>
          </p:nvSpPr>
          <p:spPr>
            <a:xfrm>
              <a:off x="2551706" y="4560313"/>
              <a:ext cx="2357002"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a:t>
              </a:r>
              <a:endParaRPr lang="ko-KR" altLang="en-US" sz="1200" dirty="0">
                <a:solidFill>
                  <a:schemeClr val="tx1">
                    <a:lumMod val="75000"/>
                    <a:lumOff val="25000"/>
                  </a:schemeClr>
                </a:solidFill>
                <a:cs typeface="B Nazanin" panose="00000700000000000000" pitchFamily="2" charset="-78"/>
              </a:endParaRPr>
            </a:p>
          </p:txBody>
        </p:sp>
        <p:sp>
          <p:nvSpPr>
            <p:cNvPr id="45" name="TextBox 44">
              <a:extLst>
                <a:ext uri="{FF2B5EF4-FFF2-40B4-BE49-F238E27FC236}">
                  <a16:creationId xmlns:a16="http://schemas.microsoft.com/office/drawing/2014/main" id="{1F854899-C7A6-47FD-BAA5-27E72C8F0331}"/>
                </a:ext>
              </a:extLst>
            </p:cNvPr>
            <p:cNvSpPr txBox="1"/>
            <p:nvPr/>
          </p:nvSpPr>
          <p:spPr>
            <a:xfrm>
              <a:off x="2551705" y="4283314"/>
              <a:ext cx="2336966" cy="276999"/>
            </a:xfrm>
            <a:prstGeom prst="rect">
              <a:avLst/>
            </a:prstGeom>
            <a:noFill/>
          </p:spPr>
          <p:txBody>
            <a:bodyPr wrap="square" rtlCol="0">
              <a:spAutoFit/>
            </a:bodyPr>
            <a:lstStyle/>
            <a:p>
              <a:pPr algn="r" rtl="1"/>
              <a:r>
                <a:rPr lang="fa-IR" altLang="ko-KR" sz="1200" b="1" dirty="0">
                  <a:solidFill>
                    <a:schemeClr val="accent3"/>
                  </a:solidFill>
                  <a:cs typeface="B Nazanin" panose="00000700000000000000" pitchFamily="2" charset="-78"/>
                </a:rPr>
                <a:t>متن شما در اینجا</a:t>
              </a:r>
              <a:endParaRPr lang="ko-KR" altLang="en-US" sz="1200" b="1" dirty="0">
                <a:solidFill>
                  <a:schemeClr val="accent3"/>
                </a:solidFill>
                <a:cs typeface="B Nazanin" panose="00000700000000000000" pitchFamily="2" charset="-78"/>
              </a:endParaRPr>
            </a:p>
          </p:txBody>
        </p:sp>
      </p:grpSp>
      <p:grpSp>
        <p:nvGrpSpPr>
          <p:cNvPr id="52" name="Group 13">
            <a:extLst>
              <a:ext uri="{FF2B5EF4-FFF2-40B4-BE49-F238E27FC236}">
                <a16:creationId xmlns:a16="http://schemas.microsoft.com/office/drawing/2014/main" id="{FC1D899D-6B8F-4304-836C-8CFF2A7559E0}"/>
              </a:ext>
            </a:extLst>
          </p:cNvPr>
          <p:cNvGrpSpPr/>
          <p:nvPr/>
        </p:nvGrpSpPr>
        <p:grpSpPr>
          <a:xfrm>
            <a:off x="1610929" y="1545920"/>
            <a:ext cx="2655638" cy="1107996"/>
            <a:chOff x="2551705" y="4283314"/>
            <a:chExt cx="2357003" cy="1107996"/>
          </a:xfrm>
        </p:grpSpPr>
        <p:sp>
          <p:nvSpPr>
            <p:cNvPr id="53" name="TextBox 52">
              <a:extLst>
                <a:ext uri="{FF2B5EF4-FFF2-40B4-BE49-F238E27FC236}">
                  <a16:creationId xmlns:a16="http://schemas.microsoft.com/office/drawing/2014/main" id="{3CC1AF79-F10E-40AF-AF05-676AF76B8D58}"/>
                </a:ext>
              </a:extLst>
            </p:cNvPr>
            <p:cNvSpPr txBox="1"/>
            <p:nvPr/>
          </p:nvSpPr>
          <p:spPr>
            <a:xfrm>
              <a:off x="2551706" y="4560313"/>
              <a:ext cx="2357002" cy="830997"/>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a:t>
              </a:r>
              <a:endParaRPr lang="ko-KR" altLang="en-US" sz="1200" dirty="0">
                <a:solidFill>
                  <a:schemeClr val="tx1">
                    <a:lumMod val="75000"/>
                    <a:lumOff val="25000"/>
                  </a:schemeClr>
                </a:solidFill>
                <a:cs typeface="B Nazanin" panose="00000700000000000000" pitchFamily="2" charset="-78"/>
              </a:endParaRPr>
            </a:p>
          </p:txBody>
        </p:sp>
        <p:sp>
          <p:nvSpPr>
            <p:cNvPr id="54" name="TextBox 53">
              <a:extLst>
                <a:ext uri="{FF2B5EF4-FFF2-40B4-BE49-F238E27FC236}">
                  <a16:creationId xmlns:a16="http://schemas.microsoft.com/office/drawing/2014/main" id="{E86CAD10-BA41-47E2-B8A1-AE6295837572}"/>
                </a:ext>
              </a:extLst>
            </p:cNvPr>
            <p:cNvSpPr txBox="1"/>
            <p:nvPr/>
          </p:nvSpPr>
          <p:spPr>
            <a:xfrm>
              <a:off x="2551705" y="4283314"/>
              <a:ext cx="2336966" cy="276999"/>
            </a:xfrm>
            <a:prstGeom prst="rect">
              <a:avLst/>
            </a:prstGeom>
            <a:noFill/>
          </p:spPr>
          <p:txBody>
            <a:bodyPr wrap="square" rtlCol="0">
              <a:spAutoFit/>
            </a:bodyPr>
            <a:lstStyle/>
            <a:p>
              <a:pPr algn="r"/>
              <a:r>
                <a:rPr lang="fa-IR" altLang="ko-KR" sz="1200" b="1" dirty="0">
                  <a:solidFill>
                    <a:schemeClr val="accent2"/>
                  </a:solidFill>
                  <a:cs typeface="B Nazanin" panose="00000700000000000000" pitchFamily="2" charset="-78"/>
                </a:rPr>
                <a:t>متن شما در اینجا</a:t>
              </a:r>
              <a:endParaRPr lang="ko-KR" altLang="en-US" sz="1200" b="1" dirty="0">
                <a:solidFill>
                  <a:schemeClr val="accent2"/>
                </a:solidFill>
                <a:cs typeface="B Nazanin" panose="00000700000000000000" pitchFamily="2" charset="-78"/>
              </a:endParaRPr>
            </a:p>
          </p:txBody>
        </p:sp>
      </p:grpSp>
      <p:grpSp>
        <p:nvGrpSpPr>
          <p:cNvPr id="55" name="Group 16">
            <a:extLst>
              <a:ext uri="{FF2B5EF4-FFF2-40B4-BE49-F238E27FC236}">
                <a16:creationId xmlns:a16="http://schemas.microsoft.com/office/drawing/2014/main" id="{CCF31E80-21E9-4D35-B02E-47C507389ABD}"/>
              </a:ext>
            </a:extLst>
          </p:cNvPr>
          <p:cNvGrpSpPr/>
          <p:nvPr/>
        </p:nvGrpSpPr>
        <p:grpSpPr>
          <a:xfrm>
            <a:off x="8751967" y="3306774"/>
            <a:ext cx="2655380" cy="1107996"/>
            <a:chOff x="2551705" y="4283314"/>
            <a:chExt cx="2357003" cy="1107996"/>
          </a:xfrm>
        </p:grpSpPr>
        <p:sp>
          <p:nvSpPr>
            <p:cNvPr id="56" name="TextBox 55">
              <a:extLst>
                <a:ext uri="{FF2B5EF4-FFF2-40B4-BE49-F238E27FC236}">
                  <a16:creationId xmlns:a16="http://schemas.microsoft.com/office/drawing/2014/main" id="{F420FFA1-AD1B-4D4B-ACFF-556D6E91E6F8}"/>
                </a:ext>
              </a:extLst>
            </p:cNvPr>
            <p:cNvSpPr txBox="1"/>
            <p:nvPr/>
          </p:nvSpPr>
          <p:spPr>
            <a:xfrm>
              <a:off x="2551706" y="4560313"/>
              <a:ext cx="2357002"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a:t>
              </a:r>
              <a:endParaRPr lang="ko-KR" altLang="en-US" sz="1200" dirty="0">
                <a:solidFill>
                  <a:schemeClr val="tx1">
                    <a:lumMod val="75000"/>
                    <a:lumOff val="25000"/>
                  </a:schemeClr>
                </a:solidFill>
                <a:cs typeface="B Nazanin" panose="00000700000000000000" pitchFamily="2" charset="-78"/>
              </a:endParaRPr>
            </a:p>
          </p:txBody>
        </p:sp>
        <p:sp>
          <p:nvSpPr>
            <p:cNvPr id="57" name="TextBox 56">
              <a:extLst>
                <a:ext uri="{FF2B5EF4-FFF2-40B4-BE49-F238E27FC236}">
                  <a16:creationId xmlns:a16="http://schemas.microsoft.com/office/drawing/2014/main" id="{83DD847A-8557-4F60-9D45-3D3F1B2C0E13}"/>
                </a:ext>
              </a:extLst>
            </p:cNvPr>
            <p:cNvSpPr txBox="1"/>
            <p:nvPr/>
          </p:nvSpPr>
          <p:spPr>
            <a:xfrm>
              <a:off x="2551705" y="4283314"/>
              <a:ext cx="2336967" cy="276999"/>
            </a:xfrm>
            <a:prstGeom prst="rect">
              <a:avLst/>
            </a:prstGeom>
            <a:noFill/>
          </p:spPr>
          <p:txBody>
            <a:bodyPr wrap="square" rtlCol="0">
              <a:spAutoFit/>
            </a:bodyPr>
            <a:lstStyle/>
            <a:p>
              <a:pPr algn="r" rtl="1"/>
              <a:r>
                <a:rPr lang="fa-IR" altLang="ko-KR" sz="1200" b="1" dirty="0">
                  <a:solidFill>
                    <a:schemeClr val="accent4"/>
                  </a:solidFill>
                  <a:cs typeface="B Nazanin" panose="00000700000000000000" pitchFamily="2" charset="-78"/>
                </a:rPr>
                <a:t>متن شما در اینجا</a:t>
              </a:r>
              <a:endParaRPr lang="ko-KR" altLang="en-US" sz="1200" b="1" dirty="0">
                <a:solidFill>
                  <a:schemeClr val="accent4"/>
                </a:solidFill>
                <a:cs typeface="B Nazanin" panose="00000700000000000000" pitchFamily="2" charset="-78"/>
              </a:endParaRPr>
            </a:p>
          </p:txBody>
        </p:sp>
      </p:grpSp>
      <p:grpSp>
        <p:nvGrpSpPr>
          <p:cNvPr id="58" name="Group 19">
            <a:extLst>
              <a:ext uri="{FF2B5EF4-FFF2-40B4-BE49-F238E27FC236}">
                <a16:creationId xmlns:a16="http://schemas.microsoft.com/office/drawing/2014/main" id="{02E5D036-BA8A-4421-98AD-EC4227DD0960}"/>
              </a:ext>
            </a:extLst>
          </p:cNvPr>
          <p:cNvGrpSpPr/>
          <p:nvPr/>
        </p:nvGrpSpPr>
        <p:grpSpPr>
          <a:xfrm>
            <a:off x="8200614" y="5067629"/>
            <a:ext cx="2655380" cy="1107996"/>
            <a:chOff x="2551705" y="4283314"/>
            <a:chExt cx="2357003" cy="1107996"/>
          </a:xfrm>
        </p:grpSpPr>
        <p:sp>
          <p:nvSpPr>
            <p:cNvPr id="59" name="TextBox 58">
              <a:extLst>
                <a:ext uri="{FF2B5EF4-FFF2-40B4-BE49-F238E27FC236}">
                  <a16:creationId xmlns:a16="http://schemas.microsoft.com/office/drawing/2014/main" id="{FA7EA8FC-A1BF-4738-9D80-3B85333DD913}"/>
                </a:ext>
              </a:extLst>
            </p:cNvPr>
            <p:cNvSpPr txBox="1"/>
            <p:nvPr/>
          </p:nvSpPr>
          <p:spPr>
            <a:xfrm>
              <a:off x="2551707" y="4560313"/>
              <a:ext cx="2357001"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a:t>
              </a:r>
              <a:endParaRPr lang="ko-KR" altLang="en-US" sz="1200" dirty="0">
                <a:solidFill>
                  <a:schemeClr val="tx1">
                    <a:lumMod val="75000"/>
                    <a:lumOff val="25000"/>
                  </a:schemeClr>
                </a:solidFill>
                <a:cs typeface="B Nazanin" panose="00000700000000000000" pitchFamily="2" charset="-78"/>
              </a:endParaRPr>
            </a:p>
          </p:txBody>
        </p:sp>
        <p:sp>
          <p:nvSpPr>
            <p:cNvPr id="60" name="TextBox 59">
              <a:extLst>
                <a:ext uri="{FF2B5EF4-FFF2-40B4-BE49-F238E27FC236}">
                  <a16:creationId xmlns:a16="http://schemas.microsoft.com/office/drawing/2014/main" id="{FC49713F-5E0A-4FBD-B0A9-17856808EEB9}"/>
                </a:ext>
              </a:extLst>
            </p:cNvPr>
            <p:cNvSpPr txBox="1"/>
            <p:nvPr/>
          </p:nvSpPr>
          <p:spPr>
            <a:xfrm>
              <a:off x="2551705" y="4283314"/>
              <a:ext cx="2336966" cy="276999"/>
            </a:xfrm>
            <a:prstGeom prst="rect">
              <a:avLst/>
            </a:prstGeom>
            <a:noFill/>
          </p:spPr>
          <p:txBody>
            <a:bodyPr wrap="square" rtlCol="0">
              <a:spAutoFit/>
            </a:bodyPr>
            <a:lstStyle/>
            <a:p>
              <a:pPr algn="r" rtl="1"/>
              <a:r>
                <a:rPr lang="fa-IR" altLang="ko-KR" sz="1200" b="1" dirty="0">
                  <a:solidFill>
                    <a:schemeClr val="accent5"/>
                  </a:solidFill>
                  <a:cs typeface="B Nazanin" panose="00000700000000000000" pitchFamily="2" charset="-78"/>
                </a:rPr>
                <a:t>متن شما در اینجا</a:t>
              </a:r>
              <a:endParaRPr lang="ko-KR" altLang="en-US" sz="1200" b="1" dirty="0">
                <a:solidFill>
                  <a:schemeClr val="accent5"/>
                </a:solidFill>
                <a:cs typeface="B Nazanin" panose="00000700000000000000" pitchFamily="2" charset="-78"/>
              </a:endParaRPr>
            </a:p>
          </p:txBody>
        </p:sp>
      </p:grpSp>
    </p:spTree>
    <p:extLst>
      <p:ext uri="{BB962C8B-B14F-4D97-AF65-F5344CB8AC3E}">
        <p14:creationId xmlns:p14="http://schemas.microsoft.com/office/powerpoint/2010/main" val="169310418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5">
            <a:extLst>
              <a:ext uri="{FF2B5EF4-FFF2-40B4-BE49-F238E27FC236}">
                <a16:creationId xmlns:a16="http://schemas.microsoft.com/office/drawing/2014/main" id="{E40F8A18-FFA8-45A6-960A-4F561D506522}"/>
              </a:ext>
            </a:extLst>
          </p:cNvPr>
          <p:cNvGrpSpPr/>
          <p:nvPr/>
        </p:nvGrpSpPr>
        <p:grpSpPr>
          <a:xfrm>
            <a:off x="6949439" y="2688314"/>
            <a:ext cx="3421414" cy="1508259"/>
            <a:chOff x="6665543" y="2749602"/>
            <a:chExt cx="2747269" cy="1508259"/>
          </a:xfrm>
        </p:grpSpPr>
        <p:sp>
          <p:nvSpPr>
            <p:cNvPr id="10" name="TextBox 9">
              <a:extLst>
                <a:ext uri="{FF2B5EF4-FFF2-40B4-BE49-F238E27FC236}">
                  <a16:creationId xmlns:a16="http://schemas.microsoft.com/office/drawing/2014/main" id="{FE2E8406-E476-4FCC-87EB-2286510252EB}"/>
                </a:ext>
              </a:extLst>
            </p:cNvPr>
            <p:cNvSpPr txBox="1"/>
            <p:nvPr/>
          </p:nvSpPr>
          <p:spPr>
            <a:xfrm>
              <a:off x="6665543" y="2749602"/>
              <a:ext cx="2747269" cy="830997"/>
            </a:xfrm>
            <a:prstGeom prst="rect">
              <a:avLst/>
            </a:prstGeom>
            <a:noFill/>
          </p:spPr>
          <p:txBody>
            <a:bodyPr wrap="square" rtlCol="0" anchor="ctr">
              <a:spAutoFit/>
            </a:bodyPr>
            <a:lstStyle/>
            <a:p>
              <a:pPr algn="r" rtl="1"/>
              <a:r>
                <a:rPr lang="fa-IR" altLang="ko-KR" sz="4800" b="1" dirty="0">
                  <a:solidFill>
                    <a:schemeClr val="tx1">
                      <a:lumMod val="75000"/>
                      <a:lumOff val="25000"/>
                    </a:schemeClr>
                  </a:solidFill>
                  <a:latin typeface="+mj-lt"/>
                  <a:cs typeface="B Nazanin" panose="00000700000000000000" pitchFamily="2" charset="-78"/>
                </a:rPr>
                <a:t>شکستن بخش</a:t>
              </a:r>
              <a:endParaRPr lang="ko-KR" altLang="en-US" sz="4800" b="1" dirty="0">
                <a:solidFill>
                  <a:schemeClr val="tx1">
                    <a:lumMod val="75000"/>
                    <a:lumOff val="25000"/>
                  </a:schemeClr>
                </a:solidFill>
                <a:latin typeface="+mj-lt"/>
                <a:cs typeface="B Nazanin" panose="00000700000000000000" pitchFamily="2" charset="-78"/>
              </a:endParaRPr>
            </a:p>
          </p:txBody>
        </p:sp>
        <p:sp>
          <p:nvSpPr>
            <p:cNvPr id="11" name="TextBox 10">
              <a:extLst>
                <a:ext uri="{FF2B5EF4-FFF2-40B4-BE49-F238E27FC236}">
                  <a16:creationId xmlns:a16="http://schemas.microsoft.com/office/drawing/2014/main" id="{A03E198C-2F62-4A3F-B8BD-60A5F8A2D261}"/>
                </a:ext>
              </a:extLst>
            </p:cNvPr>
            <p:cNvSpPr txBox="1"/>
            <p:nvPr/>
          </p:nvSpPr>
          <p:spPr>
            <a:xfrm>
              <a:off x="6665576" y="3878205"/>
              <a:ext cx="2747236" cy="379656"/>
            </a:xfrm>
            <a:prstGeom prst="rect">
              <a:avLst/>
            </a:prstGeom>
            <a:noFill/>
          </p:spPr>
          <p:txBody>
            <a:bodyPr wrap="square" rtlCol="0" anchor="ctr">
              <a:spAutoFit/>
            </a:bodyPr>
            <a:lstStyle/>
            <a:p>
              <a:pPr algn="r" rtl="1"/>
              <a:r>
                <a:rPr lang="fa-IR" altLang="ko-KR" sz="1867" dirty="0">
                  <a:solidFill>
                    <a:schemeClr val="tx1">
                      <a:lumMod val="75000"/>
                      <a:lumOff val="25000"/>
                    </a:schemeClr>
                  </a:solidFill>
                  <a:cs typeface="B Nazanin" panose="00000700000000000000" pitchFamily="2" charset="-78"/>
                </a:rPr>
                <a:t>زیرنویس ارائه خود را وارد کنید</a:t>
              </a:r>
              <a:endParaRPr lang="ko-KR" altLang="en-US" sz="1867" dirty="0">
                <a:solidFill>
                  <a:schemeClr val="tx1">
                    <a:lumMod val="75000"/>
                    <a:lumOff val="25000"/>
                  </a:schemeClr>
                </a:solidFill>
                <a:cs typeface="B Nazanin" panose="00000700000000000000" pitchFamily="2" charset="-78"/>
              </a:endParaRPr>
            </a:p>
          </p:txBody>
        </p:sp>
      </p:grpSp>
    </p:spTree>
    <p:extLst>
      <p:ext uri="{BB962C8B-B14F-4D97-AF65-F5344CB8AC3E}">
        <p14:creationId xmlns:p14="http://schemas.microsoft.com/office/powerpoint/2010/main" val="117436790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Box 10">
            <a:extLst>
              <a:ext uri="{FF2B5EF4-FFF2-40B4-BE49-F238E27FC236}">
                <a16:creationId xmlns:a16="http://schemas.microsoft.com/office/drawing/2014/main" id="{F566F66A-93D4-4C5B-8F55-20A379B5D478}"/>
              </a:ext>
            </a:extLst>
          </p:cNvPr>
          <p:cNvSpPr txBox="1"/>
          <p:nvPr/>
        </p:nvSpPr>
        <p:spPr>
          <a:xfrm rot="16200000">
            <a:off x="-2813249" y="3013502"/>
            <a:ext cx="6858002" cy="830997"/>
          </a:xfrm>
          <a:prstGeom prst="rect">
            <a:avLst/>
          </a:prstGeom>
          <a:noFill/>
        </p:spPr>
        <p:txBody>
          <a:bodyPr wrap="square" rtlCol="0">
            <a:spAutoFit/>
          </a:bodyPr>
          <a:lstStyle/>
          <a:p>
            <a:pPr algn="ctr"/>
            <a:r>
              <a:rPr lang="fa-IR" altLang="ko-KR" sz="4800" b="1" dirty="0">
                <a:latin typeface="+mj-lt"/>
                <a:cs typeface="B Nazanin" panose="00000700000000000000" pitchFamily="2" charset="-78"/>
              </a:rPr>
              <a:t>ارائه</a:t>
            </a:r>
            <a:r>
              <a:rPr lang="fa-IR" altLang="ko-KR" sz="4800" b="1" dirty="0">
                <a:solidFill>
                  <a:schemeClr val="accent1"/>
                </a:solidFill>
                <a:latin typeface="+mj-lt"/>
                <a:cs typeface="B Nazanin" panose="00000700000000000000" pitchFamily="2" charset="-78"/>
              </a:rPr>
              <a:t> نمونه کارها ساده</a:t>
            </a:r>
            <a:endParaRPr lang="en-US" altLang="ko-KR" sz="4800" b="1" dirty="0">
              <a:latin typeface="+mj-lt"/>
              <a:cs typeface="B Nazanin" panose="00000700000000000000" pitchFamily="2" charset="-78"/>
            </a:endParaRPr>
          </a:p>
        </p:txBody>
      </p:sp>
      <p:sp>
        <p:nvSpPr>
          <p:cNvPr id="12" name="TextBox 11">
            <a:extLst>
              <a:ext uri="{FF2B5EF4-FFF2-40B4-BE49-F238E27FC236}">
                <a16:creationId xmlns:a16="http://schemas.microsoft.com/office/drawing/2014/main" id="{ACC6095E-F7EB-4B9E-94EB-A736450E4F25}"/>
              </a:ext>
            </a:extLst>
          </p:cNvPr>
          <p:cNvSpPr txBox="1"/>
          <p:nvPr/>
        </p:nvSpPr>
        <p:spPr>
          <a:xfrm>
            <a:off x="5110237" y="4942470"/>
            <a:ext cx="1589298" cy="1477328"/>
          </a:xfrm>
          <a:prstGeom prst="rect">
            <a:avLst/>
          </a:prstGeom>
          <a:noFill/>
        </p:spPr>
        <p:txBody>
          <a:bodyPr wrap="square" rtlCol="0" anchor="ctr">
            <a:spAutoFit/>
          </a:bodyPr>
          <a:lstStyle/>
          <a:p>
            <a:r>
              <a:rPr lang="en-GB" altLang="ko-KR" dirty="0">
                <a:solidFill>
                  <a:schemeClr val="accent1"/>
                </a:solidFill>
                <a:cs typeface="B Nazanin" panose="00000700000000000000" pitchFamily="2" charset="-78"/>
              </a:rPr>
              <a:t>ALLPPT Layout Clean Text Slide for your Presentation</a:t>
            </a:r>
            <a:endParaRPr lang="ko-KR" altLang="en-US" dirty="0">
              <a:solidFill>
                <a:schemeClr val="accent1"/>
              </a:solidFill>
              <a:cs typeface="B Nazanin" panose="00000700000000000000" pitchFamily="2" charset="-78"/>
            </a:endParaRPr>
          </a:p>
        </p:txBody>
      </p:sp>
      <p:sp>
        <p:nvSpPr>
          <p:cNvPr id="13" name="TextBox 12">
            <a:extLst>
              <a:ext uri="{FF2B5EF4-FFF2-40B4-BE49-F238E27FC236}">
                <a16:creationId xmlns:a16="http://schemas.microsoft.com/office/drawing/2014/main" id="{6FA595B5-E42D-4968-9242-3AB112784152}"/>
              </a:ext>
            </a:extLst>
          </p:cNvPr>
          <p:cNvSpPr txBox="1"/>
          <p:nvPr/>
        </p:nvSpPr>
        <p:spPr>
          <a:xfrm>
            <a:off x="7240623" y="4194427"/>
            <a:ext cx="4491755" cy="861774"/>
          </a:xfrm>
          <a:prstGeom prst="rect">
            <a:avLst/>
          </a:prstGeom>
          <a:noFill/>
        </p:spPr>
        <p:txBody>
          <a:bodyPr wrap="square" lIns="48000" tIns="0" rIns="24000" bIns="0" rtlCol="0">
            <a:spAutoFit/>
          </a:bodyPr>
          <a:lstStyle/>
          <a:p>
            <a:r>
              <a:rPr lang="en-US" altLang="ko-KR" sz="2800" dirty="0">
                <a:solidFill>
                  <a:schemeClr val="tx1"/>
                </a:solidFill>
                <a:latin typeface="+mj-lt"/>
                <a:cs typeface="B Nazanin" panose="00000700000000000000" pitchFamily="2" charset="-78"/>
              </a:rPr>
              <a:t>We Create</a:t>
            </a:r>
          </a:p>
          <a:p>
            <a:r>
              <a:rPr lang="fa-IR" altLang="ko-KR" sz="2800" dirty="0">
                <a:solidFill>
                  <a:schemeClr val="accent1"/>
                </a:solidFill>
                <a:latin typeface="+mj-lt"/>
                <a:cs typeface="B Nazanin" panose="00000700000000000000" pitchFamily="2" charset="-78"/>
              </a:rPr>
              <a:t>ارائه حرفه ای</a:t>
            </a:r>
            <a:endParaRPr lang="ko-KR" altLang="en-US" sz="2800" dirty="0">
              <a:solidFill>
                <a:schemeClr val="tx1"/>
              </a:solidFill>
              <a:latin typeface="+mj-lt"/>
              <a:cs typeface="B Nazanin" panose="00000700000000000000" pitchFamily="2" charset="-78"/>
            </a:endParaRPr>
          </a:p>
        </p:txBody>
      </p:sp>
      <p:sp>
        <p:nvSpPr>
          <p:cNvPr id="14" name="TextBox 13">
            <a:extLst>
              <a:ext uri="{FF2B5EF4-FFF2-40B4-BE49-F238E27FC236}">
                <a16:creationId xmlns:a16="http://schemas.microsoft.com/office/drawing/2014/main" id="{CAD42EEE-317A-484F-AD39-03E4FEEFF644}"/>
              </a:ext>
            </a:extLst>
          </p:cNvPr>
          <p:cNvSpPr txBox="1"/>
          <p:nvPr/>
        </p:nvSpPr>
        <p:spPr>
          <a:xfrm>
            <a:off x="7240623" y="5180558"/>
            <a:ext cx="4491755" cy="1200329"/>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 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15" name="Freeform: Shape 32">
            <a:extLst>
              <a:ext uri="{FF2B5EF4-FFF2-40B4-BE49-F238E27FC236}">
                <a16:creationId xmlns:a16="http://schemas.microsoft.com/office/drawing/2014/main" id="{87742F11-982B-41D4-8C0D-C79D718F0024}"/>
              </a:ext>
            </a:extLst>
          </p:cNvPr>
          <p:cNvSpPr/>
          <p:nvPr/>
        </p:nvSpPr>
        <p:spPr>
          <a:xfrm>
            <a:off x="6486672" y="1445702"/>
            <a:ext cx="425726" cy="393733"/>
          </a:xfrm>
          <a:custGeom>
            <a:avLst/>
            <a:gdLst/>
            <a:ahLst/>
            <a:cxnLst/>
            <a:rect l="l" t="t" r="r" b="b"/>
            <a:pathLst>
              <a:path w="115863" h="107156">
                <a:moveTo>
                  <a:pt x="106040" y="0"/>
                </a:moveTo>
                <a:lnTo>
                  <a:pt x="115863" y="15627"/>
                </a:lnTo>
                <a:cubicBezTo>
                  <a:pt x="107677" y="19050"/>
                  <a:pt x="101650" y="24148"/>
                  <a:pt x="97780" y="30919"/>
                </a:cubicBezTo>
                <a:cubicBezTo>
                  <a:pt x="93911" y="37691"/>
                  <a:pt x="91753" y="47551"/>
                  <a:pt x="91306" y="60499"/>
                </a:cubicBezTo>
                <a:lnTo>
                  <a:pt x="112291" y="60499"/>
                </a:lnTo>
                <a:lnTo>
                  <a:pt x="112291" y="107156"/>
                </a:lnTo>
                <a:lnTo>
                  <a:pt x="69205" y="107156"/>
                </a:lnTo>
                <a:lnTo>
                  <a:pt x="69205" y="70321"/>
                </a:lnTo>
                <a:cubicBezTo>
                  <a:pt x="69205" y="50378"/>
                  <a:pt x="71587" y="35942"/>
                  <a:pt x="76349" y="27012"/>
                </a:cubicBezTo>
                <a:cubicBezTo>
                  <a:pt x="82600" y="15106"/>
                  <a:pt x="92497" y="6102"/>
                  <a:pt x="106040" y="0"/>
                </a:cubicBezTo>
                <a:close/>
                <a:moveTo>
                  <a:pt x="36835" y="0"/>
                </a:moveTo>
                <a:lnTo>
                  <a:pt x="46658" y="15627"/>
                </a:lnTo>
                <a:cubicBezTo>
                  <a:pt x="38472" y="19050"/>
                  <a:pt x="32445" y="24148"/>
                  <a:pt x="28575" y="30919"/>
                </a:cubicBezTo>
                <a:cubicBezTo>
                  <a:pt x="24706" y="37691"/>
                  <a:pt x="22548" y="47551"/>
                  <a:pt x="22101" y="60499"/>
                </a:cubicBezTo>
                <a:lnTo>
                  <a:pt x="43086" y="60499"/>
                </a:lnTo>
                <a:lnTo>
                  <a:pt x="43086" y="107156"/>
                </a:lnTo>
                <a:lnTo>
                  <a:pt x="0" y="107156"/>
                </a:lnTo>
                <a:lnTo>
                  <a:pt x="0" y="70321"/>
                </a:lnTo>
                <a:cubicBezTo>
                  <a:pt x="0" y="50378"/>
                  <a:pt x="2382" y="35942"/>
                  <a:pt x="7144" y="27012"/>
                </a:cubicBezTo>
                <a:cubicBezTo>
                  <a:pt x="13395" y="15106"/>
                  <a:pt x="23292" y="6102"/>
                  <a:pt x="36835"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16" name="TextBox 15">
            <a:extLst>
              <a:ext uri="{FF2B5EF4-FFF2-40B4-BE49-F238E27FC236}">
                <a16:creationId xmlns:a16="http://schemas.microsoft.com/office/drawing/2014/main" id="{01B3C750-3851-4D3A-B762-CF8C65704A38}"/>
              </a:ext>
            </a:extLst>
          </p:cNvPr>
          <p:cNvSpPr txBox="1"/>
          <p:nvPr/>
        </p:nvSpPr>
        <p:spPr>
          <a:xfrm>
            <a:off x="6096000" y="2075000"/>
            <a:ext cx="1978898" cy="1231106"/>
          </a:xfrm>
          <a:prstGeom prst="rect">
            <a:avLst/>
          </a:prstGeom>
          <a:noFill/>
        </p:spPr>
        <p:txBody>
          <a:bodyPr wrap="square" lIns="36000" tIns="0" rIns="36000" bIns="0" rtlCol="0" anchor="ctr">
            <a:spAutoFit/>
          </a:bodyPr>
          <a:lstStyle/>
          <a:p>
            <a:pPr algn="r" rtl="1"/>
            <a:r>
              <a:rPr lang="fa-IR" altLang="ko-KR" sz="2000" dirty="0">
                <a:solidFill>
                  <a:schemeClr val="bg1"/>
                </a:solidFill>
                <a:cs typeface="B Nazanin" panose="00000700000000000000" pitchFamily="2" charset="-78"/>
              </a:rPr>
              <a:t>ما حرفه ای با کیفیت ایجاد می کنیم</a:t>
            </a:r>
          </a:p>
          <a:p>
            <a:pPr algn="r" rtl="1"/>
            <a:endParaRPr lang="fa-IR" altLang="ko-KR" sz="2000" dirty="0">
              <a:solidFill>
                <a:schemeClr val="bg1"/>
              </a:solidFill>
              <a:cs typeface="B Nazanin" panose="00000700000000000000" pitchFamily="2" charset="-78"/>
            </a:endParaRPr>
          </a:p>
          <a:p>
            <a:pPr algn="r" rtl="1"/>
            <a:r>
              <a:rPr lang="fa-IR" altLang="ko-KR" sz="2000" dirty="0">
                <a:solidFill>
                  <a:schemeClr val="bg1"/>
                </a:solidFill>
                <a:cs typeface="B Nazanin" panose="00000700000000000000" pitchFamily="2" charset="-78"/>
              </a:rPr>
              <a:t>ارائه </a:t>
            </a:r>
            <a:r>
              <a:rPr lang="en-US" altLang="ko-KR" sz="2000" dirty="0">
                <a:solidFill>
                  <a:schemeClr val="bg1"/>
                </a:solidFill>
                <a:cs typeface="B Nazanin" panose="00000700000000000000" pitchFamily="2" charset="-78"/>
              </a:rPr>
              <a:t>PPT</a:t>
            </a:r>
            <a:endParaRPr lang="ko-KR" altLang="en-US" sz="2000" dirty="0">
              <a:solidFill>
                <a:schemeClr val="bg1"/>
              </a:solidFill>
              <a:cs typeface="B Nazanin" panose="00000700000000000000" pitchFamily="2" charset="-78"/>
            </a:endParaRPr>
          </a:p>
        </p:txBody>
      </p:sp>
      <p:pic>
        <p:nvPicPr>
          <p:cNvPr id="7" name="Picture Placeholder 6">
            <a:extLst>
              <a:ext uri="{FF2B5EF4-FFF2-40B4-BE49-F238E27FC236}">
                <a16:creationId xmlns:a16="http://schemas.microsoft.com/office/drawing/2014/main" id="{C512C34F-C3C7-13EF-7A24-251E8350260B}"/>
              </a:ext>
            </a:extLst>
          </p:cNvPr>
          <p:cNvPicPr>
            <a:picLocks noGrp="1" noChangeAspect="1"/>
          </p:cNvPicPr>
          <p:nvPr>
            <p:ph type="pic" sz="quarter" idx="16"/>
          </p:nvPr>
        </p:nvPicPr>
        <p:blipFill>
          <a:blip r:embed="rId2">
            <a:extLst>
              <a:ext uri="{28A0092B-C50C-407E-A947-70E740481C1C}">
                <a14:useLocalDpi xmlns:a14="http://schemas.microsoft.com/office/drawing/2010/main" val="0"/>
              </a:ext>
            </a:extLst>
          </a:blip>
          <a:srcRect/>
          <a:stretch>
            <a:fillRect/>
          </a:stretch>
        </p:blipFill>
        <p:spPr>
          <a:xfrm>
            <a:off x="1339222" y="73672"/>
            <a:ext cx="3612156" cy="6858003"/>
          </a:xfrm>
        </p:spPr>
      </p:pic>
      <p:pic>
        <p:nvPicPr>
          <p:cNvPr id="9" name="Picture Placeholder 8">
            <a:extLst>
              <a:ext uri="{FF2B5EF4-FFF2-40B4-BE49-F238E27FC236}">
                <a16:creationId xmlns:a16="http://schemas.microsoft.com/office/drawing/2014/main" id="{ECA0C3AA-6BC8-F65A-096C-542643FEA71D}"/>
              </a:ext>
            </a:extLst>
          </p:cNvPr>
          <p:cNvPicPr>
            <a:picLocks noGrp="1" noChangeAspect="1"/>
          </p:cNvPicPr>
          <p:nvPr>
            <p:ph type="pic" sz="quarter" idx="15"/>
          </p:nvPr>
        </p:nvPicPr>
        <p:blipFill>
          <a:blip r:embed="rId3">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60899351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그룹 2">
            <a:extLst>
              <a:ext uri="{FF2B5EF4-FFF2-40B4-BE49-F238E27FC236}">
                <a16:creationId xmlns:a16="http://schemas.microsoft.com/office/drawing/2014/main" id="{57819A2D-6F53-4591-A57B-45DF2F85B971}"/>
              </a:ext>
            </a:extLst>
          </p:cNvPr>
          <p:cNvGrpSpPr/>
          <p:nvPr/>
        </p:nvGrpSpPr>
        <p:grpSpPr>
          <a:xfrm>
            <a:off x="814218" y="1926232"/>
            <a:ext cx="6098120" cy="3161631"/>
            <a:chOff x="814218" y="1926232"/>
            <a:chExt cx="6098120" cy="3161631"/>
          </a:xfrm>
        </p:grpSpPr>
        <p:sp>
          <p:nvSpPr>
            <p:cNvPr id="4" name="자유형: 도형 3">
              <a:extLst>
                <a:ext uri="{FF2B5EF4-FFF2-40B4-BE49-F238E27FC236}">
                  <a16:creationId xmlns:a16="http://schemas.microsoft.com/office/drawing/2014/main" id="{881D7C1D-1058-4126-AA5F-E325B3070075}"/>
                </a:ext>
              </a:extLst>
            </p:cNvPr>
            <p:cNvSpPr/>
            <p:nvPr/>
          </p:nvSpPr>
          <p:spPr>
            <a:xfrm flipH="1">
              <a:off x="1030295" y="3244960"/>
              <a:ext cx="3655066" cy="1842902"/>
            </a:xfrm>
            <a:custGeom>
              <a:avLst/>
              <a:gdLst>
                <a:gd name="connsiteX0" fmla="*/ 1843054 w 3655066"/>
                <a:gd name="connsiteY0" fmla="*/ 69 h 1842902"/>
                <a:gd name="connsiteX1" fmla="*/ 0 w 3655066"/>
                <a:gd name="connsiteY1" fmla="*/ 1806140 h 1842902"/>
                <a:gd name="connsiteX2" fmla="*/ 1827355 w 3655066"/>
                <a:gd name="connsiteY2" fmla="*/ 1842902 h 1842902"/>
                <a:gd name="connsiteX3" fmla="*/ 3655066 w 3655066"/>
                <a:gd name="connsiteY3" fmla="*/ 1837277 h 1842902"/>
                <a:gd name="connsiteX4" fmla="*/ 1843054 w 3655066"/>
                <a:gd name="connsiteY4" fmla="*/ 69 h 1842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5066" h="1842902">
                  <a:moveTo>
                    <a:pt x="1843054" y="69"/>
                  </a:moveTo>
                  <a:cubicBezTo>
                    <a:pt x="841769" y="-8603"/>
                    <a:pt x="19974" y="796701"/>
                    <a:pt x="0" y="1806140"/>
                  </a:cubicBezTo>
                  <a:lnTo>
                    <a:pt x="1827355" y="1842902"/>
                  </a:lnTo>
                  <a:lnTo>
                    <a:pt x="3655066" y="1837277"/>
                  </a:lnTo>
                  <a:cubicBezTo>
                    <a:pt x="3652010" y="827844"/>
                    <a:pt x="2844139" y="8739"/>
                    <a:pt x="1843054" y="69"/>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ko-KR" altLang="en-US" sz="2700">
                <a:solidFill>
                  <a:schemeClr val="tx1"/>
                </a:solidFill>
                <a:cs typeface="B Nazanin" panose="00000700000000000000" pitchFamily="2" charset="-78"/>
              </a:endParaRPr>
            </a:p>
          </p:txBody>
        </p:sp>
        <p:sp>
          <p:nvSpPr>
            <p:cNvPr id="5" name="자유형: 도형 4">
              <a:extLst>
                <a:ext uri="{FF2B5EF4-FFF2-40B4-BE49-F238E27FC236}">
                  <a16:creationId xmlns:a16="http://schemas.microsoft.com/office/drawing/2014/main" id="{E60BE0DF-15F5-49A5-A953-8492B5EF8712}"/>
                </a:ext>
              </a:extLst>
            </p:cNvPr>
            <p:cNvSpPr/>
            <p:nvPr/>
          </p:nvSpPr>
          <p:spPr>
            <a:xfrm flipH="1">
              <a:off x="814218" y="2691893"/>
              <a:ext cx="4439087" cy="2395969"/>
            </a:xfrm>
            <a:custGeom>
              <a:avLst/>
              <a:gdLst>
                <a:gd name="connsiteX0" fmla="*/ 2349179 w 4439087"/>
                <a:gd name="connsiteY0" fmla="*/ 447 h 2395969"/>
                <a:gd name="connsiteX1" fmla="*/ 1768897 w 4439087"/>
                <a:gd name="connsiteY1" fmla="*/ 83535 h 2395969"/>
                <a:gd name="connsiteX2" fmla="*/ 0 w 4439087"/>
                <a:gd name="connsiteY2" fmla="*/ 2348385 h 2395969"/>
                <a:gd name="connsiteX3" fmla="*/ 2395300 w 4439087"/>
                <a:gd name="connsiteY3" fmla="*/ 2395969 h 2395969"/>
                <a:gd name="connsiteX4" fmla="*/ 4439087 w 4439087"/>
                <a:gd name="connsiteY4" fmla="*/ 1145902 h 2395969"/>
                <a:gd name="connsiteX5" fmla="*/ 2349179 w 4439087"/>
                <a:gd name="connsiteY5" fmla="*/ 447 h 2395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9087" h="2395969">
                  <a:moveTo>
                    <a:pt x="2349179" y="447"/>
                  </a:moveTo>
                  <a:cubicBezTo>
                    <a:pt x="2156233" y="4183"/>
                    <a:pt x="1961503" y="31361"/>
                    <a:pt x="1768897" y="83535"/>
                  </a:cubicBezTo>
                  <a:cubicBezTo>
                    <a:pt x="741667" y="361797"/>
                    <a:pt x="21138" y="1284344"/>
                    <a:pt x="0" y="2348385"/>
                  </a:cubicBezTo>
                  <a:lnTo>
                    <a:pt x="2395300" y="2395969"/>
                  </a:lnTo>
                  <a:lnTo>
                    <a:pt x="4439087" y="1145902"/>
                  </a:lnTo>
                  <a:cubicBezTo>
                    <a:pt x="3987902" y="408241"/>
                    <a:pt x="3185282" y="-15745"/>
                    <a:pt x="2349179" y="447"/>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ko-KR" altLang="en-US" sz="2700">
                <a:solidFill>
                  <a:schemeClr val="tx1"/>
                </a:solidFill>
                <a:cs typeface="B Nazanin" panose="00000700000000000000" pitchFamily="2" charset="-78"/>
              </a:endParaRPr>
            </a:p>
          </p:txBody>
        </p:sp>
        <p:sp>
          <p:nvSpPr>
            <p:cNvPr id="6" name="자유형: 도형 5">
              <a:extLst>
                <a:ext uri="{FF2B5EF4-FFF2-40B4-BE49-F238E27FC236}">
                  <a16:creationId xmlns:a16="http://schemas.microsoft.com/office/drawing/2014/main" id="{04B0399D-3402-435B-9297-29AA6E5B4B22}"/>
                </a:ext>
              </a:extLst>
            </p:cNvPr>
            <p:cNvSpPr/>
            <p:nvPr/>
          </p:nvSpPr>
          <p:spPr>
            <a:xfrm flipH="1">
              <a:off x="1903225" y="2139199"/>
              <a:ext cx="3903361" cy="2948664"/>
            </a:xfrm>
            <a:custGeom>
              <a:avLst/>
              <a:gdLst>
                <a:gd name="connsiteX0" fmla="*/ 2870829 w 3903361"/>
                <a:gd name="connsiteY0" fmla="*/ 1031 h 2948664"/>
                <a:gd name="connsiteX1" fmla="*/ 1241921 w 3903361"/>
                <a:gd name="connsiteY1" fmla="*/ 544123 h 2948664"/>
                <a:gd name="connsiteX2" fmla="*/ 0 w 3903361"/>
                <a:gd name="connsiteY2" fmla="*/ 2929350 h 2948664"/>
                <a:gd name="connsiteX3" fmla="*/ 2948580 w 3903361"/>
                <a:gd name="connsiteY3" fmla="*/ 2948664 h 2948664"/>
                <a:gd name="connsiteX4" fmla="*/ 3903361 w 3903361"/>
                <a:gd name="connsiteY4" fmla="*/ 158880 h 2948664"/>
                <a:gd name="connsiteX5" fmla="*/ 2870829 w 3903361"/>
                <a:gd name="connsiteY5" fmla="*/ 1031 h 2948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03361" h="2948664">
                  <a:moveTo>
                    <a:pt x="2870829" y="1031"/>
                  </a:moveTo>
                  <a:cubicBezTo>
                    <a:pt x="2293568" y="16299"/>
                    <a:pt x="1725382" y="200979"/>
                    <a:pt x="1241921" y="544123"/>
                  </a:cubicBezTo>
                  <a:cubicBezTo>
                    <a:pt x="468384" y="1093153"/>
                    <a:pt x="6213" y="1980796"/>
                    <a:pt x="0" y="2929350"/>
                  </a:cubicBezTo>
                  <a:lnTo>
                    <a:pt x="2948580" y="2948664"/>
                  </a:lnTo>
                  <a:lnTo>
                    <a:pt x="3903361" y="158880"/>
                  </a:lnTo>
                  <a:cubicBezTo>
                    <a:pt x="3566810" y="43698"/>
                    <a:pt x="3217186" y="-8130"/>
                    <a:pt x="2870829" y="103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ko-KR" altLang="en-US" sz="2700">
                <a:solidFill>
                  <a:schemeClr val="tx1"/>
                </a:solidFill>
                <a:cs typeface="B Nazanin" panose="00000700000000000000" pitchFamily="2" charset="-78"/>
              </a:endParaRPr>
            </a:p>
          </p:txBody>
        </p:sp>
        <p:sp>
          <p:nvSpPr>
            <p:cNvPr id="7" name="자유형: 도형 6">
              <a:extLst>
                <a:ext uri="{FF2B5EF4-FFF2-40B4-BE49-F238E27FC236}">
                  <a16:creationId xmlns:a16="http://schemas.microsoft.com/office/drawing/2014/main" id="{72ACC4AA-2D8A-4E37-9938-BF26FF4C5DD8}"/>
                </a:ext>
              </a:extLst>
            </p:cNvPr>
            <p:cNvSpPr/>
            <p:nvPr/>
          </p:nvSpPr>
          <p:spPr>
            <a:xfrm flipH="1">
              <a:off x="2858006" y="1926232"/>
              <a:ext cx="3501292" cy="3161631"/>
            </a:xfrm>
            <a:custGeom>
              <a:avLst/>
              <a:gdLst>
                <a:gd name="connsiteX0" fmla="*/ 1996405 w 3501292"/>
                <a:gd name="connsiteY0" fmla="*/ 0 h 3161631"/>
                <a:gd name="connsiteX1" fmla="*/ 0 w 3501292"/>
                <a:gd name="connsiteY1" fmla="*/ 3122311 h 3161631"/>
                <a:gd name="connsiteX2" fmla="*/ 3501292 w 3501292"/>
                <a:gd name="connsiteY2" fmla="*/ 3161631 h 3161631"/>
              </a:gdLst>
              <a:ahLst/>
              <a:cxnLst>
                <a:cxn ang="0">
                  <a:pos x="connsiteX0" y="connsiteY0"/>
                </a:cxn>
                <a:cxn ang="0">
                  <a:pos x="connsiteX1" y="connsiteY1"/>
                </a:cxn>
                <a:cxn ang="0">
                  <a:pos x="connsiteX2" y="connsiteY2"/>
                </a:cxn>
              </a:cxnLst>
              <a:rect l="l" t="t" r="r" b="b"/>
              <a:pathLst>
                <a:path w="3501292" h="3161631">
                  <a:moveTo>
                    <a:pt x="1996405" y="0"/>
                  </a:moveTo>
                  <a:cubicBezTo>
                    <a:pt x="789561" y="574439"/>
                    <a:pt x="15009" y="1785813"/>
                    <a:pt x="0" y="3122311"/>
                  </a:cubicBezTo>
                  <a:lnTo>
                    <a:pt x="3501292" y="316163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ko-KR" altLang="en-US" sz="2700" dirty="0">
                <a:solidFill>
                  <a:schemeClr val="tx1"/>
                </a:solidFill>
                <a:cs typeface="B Nazanin" panose="00000700000000000000" pitchFamily="2" charset="-78"/>
              </a:endParaRPr>
            </a:p>
          </p:txBody>
        </p:sp>
        <p:sp>
          <p:nvSpPr>
            <p:cNvPr id="8" name="자유형: 도형 7">
              <a:extLst>
                <a:ext uri="{FF2B5EF4-FFF2-40B4-BE49-F238E27FC236}">
                  <a16:creationId xmlns:a16="http://schemas.microsoft.com/office/drawing/2014/main" id="{85AA7F6A-2A77-4B99-89DF-0C2F41474D75}"/>
                </a:ext>
              </a:extLst>
            </p:cNvPr>
            <p:cNvSpPr/>
            <p:nvPr/>
          </p:nvSpPr>
          <p:spPr>
            <a:xfrm flipH="1">
              <a:off x="2858006" y="2894639"/>
              <a:ext cx="4054332" cy="2193224"/>
            </a:xfrm>
            <a:custGeom>
              <a:avLst/>
              <a:gdLst>
                <a:gd name="connsiteX0" fmla="*/ 644375 w 4054332"/>
                <a:gd name="connsiteY0" fmla="*/ 0 h 2193224"/>
                <a:gd name="connsiteX1" fmla="*/ 0 w 4054332"/>
                <a:gd name="connsiteY1" fmla="*/ 2172648 h 2193224"/>
                <a:gd name="connsiteX2" fmla="*/ 4054332 w 4054332"/>
                <a:gd name="connsiteY2" fmla="*/ 2193224 h 2193224"/>
              </a:gdLst>
              <a:ahLst/>
              <a:cxnLst>
                <a:cxn ang="0">
                  <a:pos x="connsiteX0" y="connsiteY0"/>
                </a:cxn>
                <a:cxn ang="0">
                  <a:pos x="connsiteX1" y="connsiteY1"/>
                </a:cxn>
                <a:cxn ang="0">
                  <a:pos x="connsiteX2" y="connsiteY2"/>
                </a:cxn>
              </a:cxnLst>
              <a:rect l="l" t="t" r="r" b="b"/>
              <a:pathLst>
                <a:path w="4054332" h="2193224">
                  <a:moveTo>
                    <a:pt x="644375" y="0"/>
                  </a:moveTo>
                  <a:cubicBezTo>
                    <a:pt x="227436" y="648245"/>
                    <a:pt x="3911" y="1401905"/>
                    <a:pt x="0" y="2172648"/>
                  </a:cubicBezTo>
                  <a:lnTo>
                    <a:pt x="4054332" y="2193224"/>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ko-KR" altLang="en-US" sz="2700" dirty="0">
                <a:solidFill>
                  <a:schemeClr val="tx1"/>
                </a:solidFill>
                <a:cs typeface="B Nazanin" panose="00000700000000000000" pitchFamily="2" charset="-78"/>
              </a:endParaRPr>
            </a:p>
          </p:txBody>
        </p:sp>
      </p:grpSp>
      <p:sp>
        <p:nvSpPr>
          <p:cNvPr id="9" name="Oval 54">
            <a:extLst>
              <a:ext uri="{FF2B5EF4-FFF2-40B4-BE49-F238E27FC236}">
                <a16:creationId xmlns:a16="http://schemas.microsoft.com/office/drawing/2014/main" id="{2B5BA71A-D5A4-481D-99B2-7654D612BA97}"/>
              </a:ext>
            </a:extLst>
          </p:cNvPr>
          <p:cNvSpPr/>
          <p:nvPr/>
        </p:nvSpPr>
        <p:spPr>
          <a:xfrm flipH="1">
            <a:off x="1921811" y="4151667"/>
            <a:ext cx="1872388" cy="1872388"/>
          </a:xfrm>
          <a:prstGeom prst="ellipse">
            <a:avLst/>
          </a:prstGeom>
          <a:solidFill>
            <a:schemeClr val="bg1"/>
          </a:solidFill>
          <a:ln w="381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20" name="Rounded Rectangle 5">
            <a:extLst>
              <a:ext uri="{FF2B5EF4-FFF2-40B4-BE49-F238E27FC236}">
                <a16:creationId xmlns:a16="http://schemas.microsoft.com/office/drawing/2014/main" id="{3DC7ECF6-AE93-49AB-8D97-1A075CBE6980}"/>
              </a:ext>
            </a:extLst>
          </p:cNvPr>
          <p:cNvSpPr/>
          <p:nvPr/>
        </p:nvSpPr>
        <p:spPr>
          <a:xfrm flipH="1">
            <a:off x="5790584" y="3995850"/>
            <a:ext cx="600182" cy="495114"/>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1" name="Rounded Rectangle 25">
            <a:extLst>
              <a:ext uri="{FF2B5EF4-FFF2-40B4-BE49-F238E27FC236}">
                <a16:creationId xmlns:a16="http://schemas.microsoft.com/office/drawing/2014/main" id="{2A87FB02-5FEE-4259-87F3-831FD295E690}"/>
              </a:ext>
            </a:extLst>
          </p:cNvPr>
          <p:cNvSpPr/>
          <p:nvPr/>
        </p:nvSpPr>
        <p:spPr>
          <a:xfrm>
            <a:off x="1311920" y="4584009"/>
            <a:ext cx="340634" cy="249630"/>
          </a:xfrm>
          <a:custGeom>
            <a:avLst/>
            <a:gdLst/>
            <a:ahLst/>
            <a:cxnLst/>
            <a:rect l="l" t="t" r="r" b="b"/>
            <a:pathLst>
              <a:path w="3248842" h="2380886">
                <a:moveTo>
                  <a:pt x="1194785" y="1472263"/>
                </a:moveTo>
                <a:cubicBezTo>
                  <a:pt x="1150014" y="1472263"/>
                  <a:pt x="1113720" y="1508557"/>
                  <a:pt x="1113720" y="1553328"/>
                </a:cubicBezTo>
                <a:lnTo>
                  <a:pt x="1113720" y="1600880"/>
                </a:lnTo>
                <a:cubicBezTo>
                  <a:pt x="1113720" y="1645651"/>
                  <a:pt x="1150014" y="1681945"/>
                  <a:pt x="1194785" y="1681945"/>
                </a:cubicBezTo>
                <a:lnTo>
                  <a:pt x="2067186" y="1681945"/>
                </a:lnTo>
                <a:cubicBezTo>
                  <a:pt x="2111957" y="1681945"/>
                  <a:pt x="2148251" y="1645651"/>
                  <a:pt x="2148251" y="1600880"/>
                </a:cubicBezTo>
                <a:lnTo>
                  <a:pt x="2148251" y="1553328"/>
                </a:lnTo>
                <a:cubicBezTo>
                  <a:pt x="2148251" y="1508557"/>
                  <a:pt x="2111957" y="1472263"/>
                  <a:pt x="2067186" y="1472263"/>
                </a:cubicBezTo>
                <a:close/>
                <a:moveTo>
                  <a:pt x="2582402" y="986449"/>
                </a:moveTo>
                <a:cubicBezTo>
                  <a:pt x="2477247" y="986449"/>
                  <a:pt x="2392002" y="1071694"/>
                  <a:pt x="2392002" y="1176848"/>
                </a:cubicBezTo>
                <a:cubicBezTo>
                  <a:pt x="2392002" y="1282003"/>
                  <a:pt x="2477247" y="1367248"/>
                  <a:pt x="2582402" y="1367248"/>
                </a:cubicBezTo>
                <a:cubicBezTo>
                  <a:pt x="2687557" y="1367248"/>
                  <a:pt x="2772801" y="1282003"/>
                  <a:pt x="2772801" y="1176848"/>
                </a:cubicBezTo>
                <a:cubicBezTo>
                  <a:pt x="2772801" y="1071694"/>
                  <a:pt x="2687557" y="986449"/>
                  <a:pt x="2582402" y="986449"/>
                </a:cubicBezTo>
                <a:close/>
                <a:moveTo>
                  <a:pt x="679570" y="986449"/>
                </a:moveTo>
                <a:cubicBezTo>
                  <a:pt x="574415" y="986449"/>
                  <a:pt x="489171" y="1071694"/>
                  <a:pt x="489171" y="1176848"/>
                </a:cubicBezTo>
                <a:cubicBezTo>
                  <a:pt x="489171" y="1282003"/>
                  <a:pt x="574415" y="1367248"/>
                  <a:pt x="679570" y="1367248"/>
                </a:cubicBezTo>
                <a:cubicBezTo>
                  <a:pt x="784725" y="1367248"/>
                  <a:pt x="869970" y="1282003"/>
                  <a:pt x="869970" y="1176848"/>
                </a:cubicBezTo>
                <a:cubicBezTo>
                  <a:pt x="869970" y="1071694"/>
                  <a:pt x="784725" y="986449"/>
                  <a:pt x="679570" y="986449"/>
                </a:cubicBezTo>
                <a:close/>
                <a:moveTo>
                  <a:pt x="867954" y="155801"/>
                </a:moveTo>
                <a:lnTo>
                  <a:pt x="726849" y="858549"/>
                </a:lnTo>
                <a:lnTo>
                  <a:pt x="2535122" y="858549"/>
                </a:lnTo>
                <a:lnTo>
                  <a:pt x="2394017" y="155801"/>
                </a:lnTo>
                <a:close/>
                <a:moveTo>
                  <a:pt x="677268" y="0"/>
                </a:moveTo>
                <a:lnTo>
                  <a:pt x="2584703" y="0"/>
                </a:lnTo>
                <a:lnTo>
                  <a:pt x="2736658" y="607820"/>
                </a:lnTo>
                <a:cubicBezTo>
                  <a:pt x="2766265" y="579906"/>
                  <a:pt x="2806392" y="564164"/>
                  <a:pt x="2850195" y="564164"/>
                </a:cubicBezTo>
                <a:lnTo>
                  <a:pt x="3069929" y="564164"/>
                </a:lnTo>
                <a:cubicBezTo>
                  <a:pt x="3168740" y="564164"/>
                  <a:pt x="3248842" y="644266"/>
                  <a:pt x="3248842" y="743077"/>
                </a:cubicBezTo>
                <a:lnTo>
                  <a:pt x="3248842" y="792706"/>
                </a:lnTo>
                <a:cubicBezTo>
                  <a:pt x="3248842" y="891517"/>
                  <a:pt x="3168740" y="971619"/>
                  <a:pt x="3069929" y="971619"/>
                </a:cubicBezTo>
                <a:lnTo>
                  <a:pt x="3054536" y="971619"/>
                </a:lnTo>
                <a:cubicBezTo>
                  <a:pt x="3060628" y="989042"/>
                  <a:pt x="3063411" y="1007758"/>
                  <a:pt x="3063411" y="1027125"/>
                </a:cubicBezTo>
                <a:lnTo>
                  <a:pt x="3063411" y="2015961"/>
                </a:lnTo>
                <a:lnTo>
                  <a:pt x="2889080" y="2015961"/>
                </a:lnTo>
                <a:lnTo>
                  <a:pt x="2889080" y="2260325"/>
                </a:lnTo>
                <a:cubicBezTo>
                  <a:pt x="2889080" y="2326909"/>
                  <a:pt x="2835102" y="2380886"/>
                  <a:pt x="2768518" y="2380886"/>
                </a:cubicBezTo>
                <a:lnTo>
                  <a:pt x="2286284" y="2380886"/>
                </a:lnTo>
                <a:cubicBezTo>
                  <a:pt x="2219700" y="2380886"/>
                  <a:pt x="2165723" y="2326909"/>
                  <a:pt x="2165723" y="2260325"/>
                </a:cubicBezTo>
                <a:lnTo>
                  <a:pt x="2165723" y="2015961"/>
                </a:lnTo>
                <a:lnTo>
                  <a:pt x="1096248" y="2015961"/>
                </a:lnTo>
                <a:lnTo>
                  <a:pt x="1096248" y="2260325"/>
                </a:lnTo>
                <a:cubicBezTo>
                  <a:pt x="1096248" y="2326909"/>
                  <a:pt x="1042270" y="2380886"/>
                  <a:pt x="975686" y="2380886"/>
                </a:cubicBezTo>
                <a:lnTo>
                  <a:pt x="493453" y="2380886"/>
                </a:lnTo>
                <a:cubicBezTo>
                  <a:pt x="426869" y="2380886"/>
                  <a:pt x="372891" y="2326909"/>
                  <a:pt x="372891" y="2260325"/>
                </a:cubicBezTo>
                <a:lnTo>
                  <a:pt x="372891" y="2015961"/>
                </a:lnTo>
                <a:lnTo>
                  <a:pt x="198560" y="2015961"/>
                </a:lnTo>
                <a:lnTo>
                  <a:pt x="198560" y="1027125"/>
                </a:lnTo>
                <a:cubicBezTo>
                  <a:pt x="198560" y="1007758"/>
                  <a:pt x="201343" y="989042"/>
                  <a:pt x="207435" y="971619"/>
                </a:cubicBezTo>
                <a:lnTo>
                  <a:pt x="178913" y="971619"/>
                </a:lnTo>
                <a:cubicBezTo>
                  <a:pt x="80102" y="971619"/>
                  <a:pt x="0" y="891517"/>
                  <a:pt x="0" y="792706"/>
                </a:cubicBezTo>
                <a:lnTo>
                  <a:pt x="0" y="743077"/>
                </a:lnTo>
                <a:cubicBezTo>
                  <a:pt x="0" y="644266"/>
                  <a:pt x="80102" y="564164"/>
                  <a:pt x="178913" y="564164"/>
                </a:cubicBezTo>
                <a:lnTo>
                  <a:pt x="398647" y="564164"/>
                </a:lnTo>
                <a:cubicBezTo>
                  <a:pt x="447310" y="564164"/>
                  <a:pt x="491436" y="583593"/>
                  <a:pt x="523419" y="61539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2" name="Donut 39">
            <a:extLst>
              <a:ext uri="{FF2B5EF4-FFF2-40B4-BE49-F238E27FC236}">
                <a16:creationId xmlns:a16="http://schemas.microsoft.com/office/drawing/2014/main" id="{3F988DAF-67AA-4B07-B7F8-CC165503A80F}"/>
              </a:ext>
            </a:extLst>
          </p:cNvPr>
          <p:cNvSpPr/>
          <p:nvPr/>
        </p:nvSpPr>
        <p:spPr>
          <a:xfrm>
            <a:off x="1583857" y="3390371"/>
            <a:ext cx="492812" cy="492812"/>
          </a:xfrm>
          <a:custGeom>
            <a:avLst/>
            <a:gdLst/>
            <a:ahLst/>
            <a:cxnLst/>
            <a:rect l="l" t="t" r="r" b="b"/>
            <a:pathLst>
              <a:path w="3240000" h="3240000">
                <a:moveTo>
                  <a:pt x="1152300" y="922782"/>
                </a:moveTo>
                <a:lnTo>
                  <a:pt x="2354400" y="1620000"/>
                </a:lnTo>
                <a:lnTo>
                  <a:pt x="1152300" y="2317218"/>
                </a:lnTo>
                <a:close/>
                <a:moveTo>
                  <a:pt x="1620000" y="342403"/>
                </a:moveTo>
                <a:cubicBezTo>
                  <a:pt x="914403" y="342403"/>
                  <a:pt x="342403" y="914403"/>
                  <a:pt x="342403" y="1620000"/>
                </a:cubicBezTo>
                <a:cubicBezTo>
                  <a:pt x="342403" y="2325597"/>
                  <a:pt x="914403" y="2897597"/>
                  <a:pt x="1620000" y="2897597"/>
                </a:cubicBezTo>
                <a:cubicBezTo>
                  <a:pt x="2325597" y="2897597"/>
                  <a:pt x="2897597" y="2325597"/>
                  <a:pt x="2897597" y="1620000"/>
                </a:cubicBezTo>
                <a:cubicBezTo>
                  <a:pt x="2897597" y="914403"/>
                  <a:pt x="2325597" y="342403"/>
                  <a:pt x="1620000" y="342403"/>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solidFill>
                <a:schemeClr val="tx1"/>
              </a:solidFill>
              <a:cs typeface="B Nazanin" panose="00000700000000000000" pitchFamily="2" charset="-78"/>
            </a:endParaRPr>
          </a:p>
        </p:txBody>
      </p:sp>
      <p:sp>
        <p:nvSpPr>
          <p:cNvPr id="23" name="Rectangle 36">
            <a:extLst>
              <a:ext uri="{FF2B5EF4-FFF2-40B4-BE49-F238E27FC236}">
                <a16:creationId xmlns:a16="http://schemas.microsoft.com/office/drawing/2014/main" id="{DEF5F580-6581-412F-BF66-F2E78D2512A7}"/>
              </a:ext>
            </a:extLst>
          </p:cNvPr>
          <p:cNvSpPr/>
          <p:nvPr/>
        </p:nvSpPr>
        <p:spPr>
          <a:xfrm>
            <a:off x="4593209" y="2753064"/>
            <a:ext cx="490849" cy="410310"/>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4" name="Chord 15">
            <a:extLst>
              <a:ext uri="{FF2B5EF4-FFF2-40B4-BE49-F238E27FC236}">
                <a16:creationId xmlns:a16="http://schemas.microsoft.com/office/drawing/2014/main" id="{6993C2DA-FC74-46CB-872A-DCD6142D53AD}"/>
              </a:ext>
            </a:extLst>
          </p:cNvPr>
          <p:cNvSpPr/>
          <p:nvPr/>
        </p:nvSpPr>
        <p:spPr>
          <a:xfrm>
            <a:off x="2858006" y="2459878"/>
            <a:ext cx="264251" cy="576140"/>
          </a:xfrm>
          <a:custGeom>
            <a:avLst/>
            <a:gdLst/>
            <a:ahLst/>
            <a:cxnLst/>
            <a:rect l="l" t="t" r="r" b="b"/>
            <a:pathLst>
              <a:path w="1492970" h="3255081">
                <a:moveTo>
                  <a:pt x="1492970" y="1569688"/>
                </a:moveTo>
                <a:cubicBezTo>
                  <a:pt x="1492970" y="1957118"/>
                  <a:pt x="1197680" y="2277765"/>
                  <a:pt x="816277" y="2310957"/>
                </a:cubicBezTo>
                <a:lnTo>
                  <a:pt x="816277" y="2787043"/>
                </a:lnTo>
                <a:cubicBezTo>
                  <a:pt x="873982" y="2789209"/>
                  <a:pt x="931009" y="2798017"/>
                  <a:pt x="986081" y="2811674"/>
                </a:cubicBezTo>
                <a:cubicBezTo>
                  <a:pt x="1252919" y="2877847"/>
                  <a:pt x="1430830" y="3046369"/>
                  <a:pt x="1433593" y="3235566"/>
                </a:cubicBezTo>
                <a:lnTo>
                  <a:pt x="57488" y="3255081"/>
                </a:lnTo>
                <a:cubicBezTo>
                  <a:pt x="47920" y="3062506"/>
                  <a:pt x="221127" y="2886615"/>
                  <a:pt x="490574" y="2815284"/>
                </a:cubicBezTo>
                <a:cubicBezTo>
                  <a:pt x="549928" y="2799571"/>
                  <a:pt x="611777" y="2789553"/>
                  <a:pt x="674460" y="2787163"/>
                </a:cubicBezTo>
                <a:lnTo>
                  <a:pt x="674460" y="2310809"/>
                </a:lnTo>
                <a:cubicBezTo>
                  <a:pt x="317470" y="2280245"/>
                  <a:pt x="28405" y="1994114"/>
                  <a:pt x="0" y="1627428"/>
                </a:cubicBezTo>
                <a:lnTo>
                  <a:pt x="142201" y="1616413"/>
                </a:lnTo>
                <a:cubicBezTo>
                  <a:pt x="167304" y="1940464"/>
                  <a:pt x="443969" y="2186771"/>
                  <a:pt x="768748" y="2174211"/>
                </a:cubicBezTo>
                <a:cubicBezTo>
                  <a:pt x="1093527" y="2161650"/>
                  <a:pt x="1350342" y="1894710"/>
                  <a:pt x="1350342" y="1569689"/>
                </a:cubicBezTo>
                <a:close/>
                <a:moveTo>
                  <a:pt x="745368" y="0"/>
                </a:moveTo>
                <a:cubicBezTo>
                  <a:pt x="989132" y="0"/>
                  <a:pt x="1186742" y="197610"/>
                  <a:pt x="1186742" y="441374"/>
                </a:cubicBezTo>
                <a:lnTo>
                  <a:pt x="1186742" y="1575353"/>
                </a:lnTo>
                <a:cubicBezTo>
                  <a:pt x="1186742" y="1819117"/>
                  <a:pt x="989132" y="2016727"/>
                  <a:pt x="745368" y="2016727"/>
                </a:cubicBezTo>
                <a:cubicBezTo>
                  <a:pt x="501604" y="2016727"/>
                  <a:pt x="303994" y="1819117"/>
                  <a:pt x="303994" y="1575353"/>
                </a:cubicBezTo>
                <a:lnTo>
                  <a:pt x="303994" y="441374"/>
                </a:lnTo>
                <a:cubicBezTo>
                  <a:pt x="303994" y="197610"/>
                  <a:pt x="501604" y="0"/>
                  <a:pt x="74536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5" name="Text Placeholder 12">
            <a:extLst>
              <a:ext uri="{FF2B5EF4-FFF2-40B4-BE49-F238E27FC236}">
                <a16:creationId xmlns:a16="http://schemas.microsoft.com/office/drawing/2014/main" id="{AE7F7551-4610-42B1-9D4F-288A6FA4E737}"/>
              </a:ext>
            </a:extLst>
          </p:cNvPr>
          <p:cNvSpPr txBox="1">
            <a:spLocks/>
          </p:cNvSpPr>
          <p:nvPr/>
        </p:nvSpPr>
        <p:spPr>
          <a:xfrm>
            <a:off x="3728916" y="4357316"/>
            <a:ext cx="1965138" cy="453386"/>
          </a:xfrm>
          <a:prstGeom prst="rect">
            <a:avLst/>
          </a:prstGeom>
        </p:spPr>
        <p:txBody>
          <a:bodyP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fa-IR" altLang="ko-KR" sz="1400" dirty="0">
                <a:solidFill>
                  <a:schemeClr val="bg1"/>
                </a:solidFill>
                <a:cs typeface="B Nazanin" panose="00000700000000000000" pitchFamily="2" charset="-78"/>
              </a:rPr>
              <a:t>ارائه پاورپوینت ساده</a:t>
            </a:r>
            <a:endParaRPr lang="ko-KR" altLang="en-US" sz="1400" dirty="0">
              <a:solidFill>
                <a:schemeClr val="bg1"/>
              </a:solidFill>
              <a:cs typeface="B Nazanin" panose="00000700000000000000" pitchFamily="2" charset="-78"/>
            </a:endParaRPr>
          </a:p>
        </p:txBody>
      </p:sp>
      <p:grpSp>
        <p:nvGrpSpPr>
          <p:cNvPr id="26" name="Group 24">
            <a:extLst>
              <a:ext uri="{FF2B5EF4-FFF2-40B4-BE49-F238E27FC236}">
                <a16:creationId xmlns:a16="http://schemas.microsoft.com/office/drawing/2014/main" id="{C1B05A1A-CA2A-4C6D-9186-8E559460E22C}"/>
              </a:ext>
            </a:extLst>
          </p:cNvPr>
          <p:cNvGrpSpPr/>
          <p:nvPr/>
        </p:nvGrpSpPr>
        <p:grpSpPr>
          <a:xfrm>
            <a:off x="6718369" y="1867154"/>
            <a:ext cx="4111556" cy="722564"/>
            <a:chOff x="4969796" y="1546333"/>
            <a:chExt cx="1984628" cy="806989"/>
          </a:xfrm>
        </p:grpSpPr>
        <p:sp>
          <p:nvSpPr>
            <p:cNvPr id="27" name="TextBox 26">
              <a:extLst>
                <a:ext uri="{FF2B5EF4-FFF2-40B4-BE49-F238E27FC236}">
                  <a16:creationId xmlns:a16="http://schemas.microsoft.com/office/drawing/2014/main" id="{757CB80D-51FD-41C3-8A6A-A4C69650761B}"/>
                </a:ext>
              </a:extLst>
            </p:cNvPr>
            <p:cNvSpPr txBox="1"/>
            <p:nvPr/>
          </p:nvSpPr>
          <p:spPr>
            <a:xfrm>
              <a:off x="4969796" y="1546333"/>
              <a:ext cx="1984627" cy="343738"/>
            </a:xfrm>
            <a:prstGeom prst="rect">
              <a:avLst/>
            </a:prstGeom>
            <a:noFill/>
          </p:spPr>
          <p:txBody>
            <a:bodyPr wrap="square" rtlCol="0" anchor="ctr">
              <a:spAutoFit/>
            </a:bodyPr>
            <a:lstStyle/>
            <a:p>
              <a:pPr algn="r" rtl="1"/>
              <a:r>
                <a:rPr lang="fa-IR" altLang="ko-KR" sz="1400" b="1" dirty="0">
                  <a:solidFill>
                    <a:schemeClr val="accent1"/>
                  </a:solidFill>
                  <a:cs typeface="B Nazanin" panose="00000700000000000000" pitchFamily="2" charset="-78"/>
                </a:rPr>
                <a:t>محتوا در اینجا</a:t>
              </a:r>
              <a:endParaRPr lang="ko-KR" altLang="en-US" sz="1400" b="1" dirty="0">
                <a:solidFill>
                  <a:schemeClr val="accent1"/>
                </a:solidFill>
                <a:cs typeface="B Nazanin" panose="00000700000000000000" pitchFamily="2" charset="-78"/>
              </a:endParaRPr>
            </a:p>
          </p:txBody>
        </p:sp>
        <p:sp>
          <p:nvSpPr>
            <p:cNvPr id="28" name="TextBox 27">
              <a:extLst>
                <a:ext uri="{FF2B5EF4-FFF2-40B4-BE49-F238E27FC236}">
                  <a16:creationId xmlns:a16="http://schemas.microsoft.com/office/drawing/2014/main" id="{0FF1ADFB-6331-45FA-A047-B93E6611EE94}"/>
                </a:ext>
              </a:extLst>
            </p:cNvPr>
            <p:cNvSpPr txBox="1"/>
            <p:nvPr/>
          </p:nvSpPr>
          <p:spPr>
            <a:xfrm>
              <a:off x="4969797" y="1872090"/>
              <a:ext cx="1984627" cy="481232"/>
            </a:xfrm>
            <a:prstGeom prst="rect">
              <a:avLst/>
            </a:prstGeom>
            <a:noFill/>
          </p:spPr>
          <p:txBody>
            <a:bodyPr wrap="square" rtlCol="0">
              <a:spAutoFit/>
            </a:bodyPr>
            <a:lstStyle/>
            <a:p>
              <a:pPr algn="r" rtl="1"/>
              <a:r>
                <a:rPr lang="fa-IR" altLang="ko-KR" sz="11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100" dirty="0">
                <a:solidFill>
                  <a:schemeClr val="tx1">
                    <a:lumMod val="65000"/>
                    <a:lumOff val="35000"/>
                  </a:schemeClr>
                </a:solidFill>
                <a:cs typeface="B Nazanin" panose="00000700000000000000" pitchFamily="2" charset="-78"/>
              </a:endParaRPr>
            </a:p>
          </p:txBody>
        </p:sp>
      </p:grpSp>
      <p:grpSp>
        <p:nvGrpSpPr>
          <p:cNvPr id="29" name="Group 33">
            <a:extLst>
              <a:ext uri="{FF2B5EF4-FFF2-40B4-BE49-F238E27FC236}">
                <a16:creationId xmlns:a16="http://schemas.microsoft.com/office/drawing/2014/main" id="{2C485D2B-9B53-4E6E-B15F-71D900018E81}"/>
              </a:ext>
            </a:extLst>
          </p:cNvPr>
          <p:cNvGrpSpPr/>
          <p:nvPr/>
        </p:nvGrpSpPr>
        <p:grpSpPr>
          <a:xfrm>
            <a:off x="7283293" y="2754652"/>
            <a:ext cx="4111556" cy="722564"/>
            <a:chOff x="4969796" y="1546333"/>
            <a:chExt cx="1984628" cy="806989"/>
          </a:xfrm>
        </p:grpSpPr>
        <p:sp>
          <p:nvSpPr>
            <p:cNvPr id="30" name="TextBox 29">
              <a:extLst>
                <a:ext uri="{FF2B5EF4-FFF2-40B4-BE49-F238E27FC236}">
                  <a16:creationId xmlns:a16="http://schemas.microsoft.com/office/drawing/2014/main" id="{CBDBD55E-6B19-4DD3-9CF4-B15CE30D4D3A}"/>
                </a:ext>
              </a:extLst>
            </p:cNvPr>
            <p:cNvSpPr txBox="1"/>
            <p:nvPr/>
          </p:nvSpPr>
          <p:spPr>
            <a:xfrm>
              <a:off x="4969796" y="1546333"/>
              <a:ext cx="1984627" cy="343738"/>
            </a:xfrm>
            <a:prstGeom prst="rect">
              <a:avLst/>
            </a:prstGeom>
            <a:noFill/>
          </p:spPr>
          <p:txBody>
            <a:bodyPr wrap="square" rtlCol="0" anchor="ctr">
              <a:spAutoFit/>
            </a:bodyPr>
            <a:lstStyle/>
            <a:p>
              <a:pPr algn="r" rtl="1"/>
              <a:r>
                <a:rPr lang="fa-IR" altLang="ko-KR" sz="1400" b="1" dirty="0">
                  <a:solidFill>
                    <a:schemeClr val="accent2"/>
                  </a:solidFill>
                  <a:cs typeface="B Nazanin" panose="00000700000000000000" pitchFamily="2" charset="-78"/>
                </a:rPr>
                <a:t>محتوا در اینجا</a:t>
              </a:r>
              <a:endParaRPr lang="ko-KR" altLang="en-US" sz="1400" b="1" dirty="0">
                <a:solidFill>
                  <a:schemeClr val="accent2"/>
                </a:solidFill>
                <a:cs typeface="B Nazanin" panose="00000700000000000000" pitchFamily="2" charset="-78"/>
              </a:endParaRPr>
            </a:p>
          </p:txBody>
        </p:sp>
        <p:sp>
          <p:nvSpPr>
            <p:cNvPr id="31" name="TextBox 30">
              <a:extLst>
                <a:ext uri="{FF2B5EF4-FFF2-40B4-BE49-F238E27FC236}">
                  <a16:creationId xmlns:a16="http://schemas.microsoft.com/office/drawing/2014/main" id="{D3E097A9-FB40-450A-87C3-A1855DF1CC0A}"/>
                </a:ext>
              </a:extLst>
            </p:cNvPr>
            <p:cNvSpPr txBox="1"/>
            <p:nvPr/>
          </p:nvSpPr>
          <p:spPr>
            <a:xfrm>
              <a:off x="4969797" y="1872090"/>
              <a:ext cx="1984627" cy="481232"/>
            </a:xfrm>
            <a:prstGeom prst="rect">
              <a:avLst/>
            </a:prstGeom>
            <a:noFill/>
          </p:spPr>
          <p:txBody>
            <a:bodyPr wrap="square" rtlCol="0">
              <a:spAutoFit/>
            </a:bodyPr>
            <a:lstStyle/>
            <a:p>
              <a:pPr algn="r" rtl="1"/>
              <a:r>
                <a:rPr lang="fa-IR" altLang="ko-KR" sz="11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100" dirty="0">
                <a:solidFill>
                  <a:schemeClr val="tx1">
                    <a:lumMod val="65000"/>
                    <a:lumOff val="35000"/>
                  </a:schemeClr>
                </a:solidFill>
                <a:cs typeface="B Nazanin" panose="00000700000000000000" pitchFamily="2" charset="-78"/>
              </a:endParaRPr>
            </a:p>
          </p:txBody>
        </p:sp>
      </p:grpSp>
      <p:grpSp>
        <p:nvGrpSpPr>
          <p:cNvPr id="32" name="Group 42">
            <a:extLst>
              <a:ext uri="{FF2B5EF4-FFF2-40B4-BE49-F238E27FC236}">
                <a16:creationId xmlns:a16="http://schemas.microsoft.com/office/drawing/2014/main" id="{5C2B0FC0-6579-4669-9B58-094BFB70AAF7}"/>
              </a:ext>
            </a:extLst>
          </p:cNvPr>
          <p:cNvGrpSpPr/>
          <p:nvPr/>
        </p:nvGrpSpPr>
        <p:grpSpPr>
          <a:xfrm>
            <a:off x="7848217" y="3642150"/>
            <a:ext cx="3818244" cy="722564"/>
            <a:chOff x="4969796" y="1546333"/>
            <a:chExt cx="1984627" cy="806989"/>
          </a:xfrm>
        </p:grpSpPr>
        <p:sp>
          <p:nvSpPr>
            <p:cNvPr id="33" name="TextBox 32">
              <a:extLst>
                <a:ext uri="{FF2B5EF4-FFF2-40B4-BE49-F238E27FC236}">
                  <a16:creationId xmlns:a16="http://schemas.microsoft.com/office/drawing/2014/main" id="{1E39C9EF-01D7-426F-B0EE-D64813512E7C}"/>
                </a:ext>
              </a:extLst>
            </p:cNvPr>
            <p:cNvSpPr txBox="1"/>
            <p:nvPr/>
          </p:nvSpPr>
          <p:spPr>
            <a:xfrm>
              <a:off x="4969796" y="1546333"/>
              <a:ext cx="1984627" cy="343738"/>
            </a:xfrm>
            <a:prstGeom prst="rect">
              <a:avLst/>
            </a:prstGeom>
            <a:noFill/>
          </p:spPr>
          <p:txBody>
            <a:bodyPr wrap="square" rtlCol="0" anchor="ctr">
              <a:spAutoFit/>
            </a:bodyPr>
            <a:lstStyle/>
            <a:p>
              <a:pPr algn="r" rtl="1"/>
              <a:r>
                <a:rPr lang="fa-IR" altLang="ko-KR" sz="1400" b="1" dirty="0">
                  <a:solidFill>
                    <a:schemeClr val="accent3"/>
                  </a:solidFill>
                  <a:cs typeface="B Nazanin" panose="00000700000000000000" pitchFamily="2" charset="-78"/>
                </a:rPr>
                <a:t>محتوا در اینجا</a:t>
              </a:r>
              <a:endParaRPr lang="ko-KR" altLang="en-US" sz="1400" b="1" dirty="0">
                <a:solidFill>
                  <a:schemeClr val="accent3"/>
                </a:solidFill>
                <a:cs typeface="B Nazanin" panose="00000700000000000000" pitchFamily="2" charset="-78"/>
              </a:endParaRPr>
            </a:p>
          </p:txBody>
        </p:sp>
        <p:sp>
          <p:nvSpPr>
            <p:cNvPr id="34" name="TextBox 33">
              <a:extLst>
                <a:ext uri="{FF2B5EF4-FFF2-40B4-BE49-F238E27FC236}">
                  <a16:creationId xmlns:a16="http://schemas.microsoft.com/office/drawing/2014/main" id="{CB2E21E1-0A2E-4917-BD5F-57F9DD285FD1}"/>
                </a:ext>
              </a:extLst>
            </p:cNvPr>
            <p:cNvSpPr txBox="1"/>
            <p:nvPr/>
          </p:nvSpPr>
          <p:spPr>
            <a:xfrm>
              <a:off x="4969796" y="1872090"/>
              <a:ext cx="1984627" cy="481232"/>
            </a:xfrm>
            <a:prstGeom prst="rect">
              <a:avLst/>
            </a:prstGeom>
            <a:noFill/>
          </p:spPr>
          <p:txBody>
            <a:bodyPr wrap="square" rtlCol="0">
              <a:spAutoFit/>
            </a:bodyPr>
            <a:lstStyle/>
            <a:p>
              <a:pPr algn="r" rtl="1"/>
              <a:r>
                <a:rPr lang="fa-IR" altLang="ko-KR" sz="11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100" dirty="0">
                <a:solidFill>
                  <a:schemeClr val="tx1">
                    <a:lumMod val="65000"/>
                    <a:lumOff val="35000"/>
                  </a:schemeClr>
                </a:solidFill>
                <a:cs typeface="B Nazanin" panose="00000700000000000000" pitchFamily="2" charset="-78"/>
              </a:endParaRPr>
            </a:p>
          </p:txBody>
        </p:sp>
      </p:grpSp>
      <p:grpSp>
        <p:nvGrpSpPr>
          <p:cNvPr id="35" name="Group 45">
            <a:extLst>
              <a:ext uri="{FF2B5EF4-FFF2-40B4-BE49-F238E27FC236}">
                <a16:creationId xmlns:a16="http://schemas.microsoft.com/office/drawing/2014/main" id="{12050655-B039-4DE0-B114-4348C9A0BF73}"/>
              </a:ext>
            </a:extLst>
          </p:cNvPr>
          <p:cNvGrpSpPr/>
          <p:nvPr/>
        </p:nvGrpSpPr>
        <p:grpSpPr>
          <a:xfrm>
            <a:off x="7283293" y="4529648"/>
            <a:ext cx="4111556" cy="722564"/>
            <a:chOff x="4969796" y="1546333"/>
            <a:chExt cx="1984628" cy="806989"/>
          </a:xfrm>
        </p:grpSpPr>
        <p:sp>
          <p:nvSpPr>
            <p:cNvPr id="36" name="TextBox 35">
              <a:extLst>
                <a:ext uri="{FF2B5EF4-FFF2-40B4-BE49-F238E27FC236}">
                  <a16:creationId xmlns:a16="http://schemas.microsoft.com/office/drawing/2014/main" id="{569D92E4-4EA0-427B-9B78-8153A4321EE0}"/>
                </a:ext>
              </a:extLst>
            </p:cNvPr>
            <p:cNvSpPr txBox="1"/>
            <p:nvPr/>
          </p:nvSpPr>
          <p:spPr>
            <a:xfrm>
              <a:off x="4969796" y="1546333"/>
              <a:ext cx="1984627" cy="343738"/>
            </a:xfrm>
            <a:prstGeom prst="rect">
              <a:avLst/>
            </a:prstGeom>
            <a:noFill/>
          </p:spPr>
          <p:txBody>
            <a:bodyPr wrap="square" rtlCol="0" anchor="ctr">
              <a:spAutoFit/>
            </a:bodyPr>
            <a:lstStyle/>
            <a:p>
              <a:pPr algn="r" rtl="1"/>
              <a:r>
                <a:rPr lang="fa-IR" altLang="ko-KR" sz="1400" b="1" dirty="0">
                  <a:solidFill>
                    <a:schemeClr val="accent4"/>
                  </a:solidFill>
                  <a:cs typeface="B Nazanin" panose="00000700000000000000" pitchFamily="2" charset="-78"/>
                </a:rPr>
                <a:t>محتوا در اینجا</a:t>
              </a:r>
              <a:endParaRPr lang="ko-KR" altLang="en-US" sz="1400" b="1" dirty="0">
                <a:solidFill>
                  <a:schemeClr val="accent4"/>
                </a:solidFill>
                <a:cs typeface="B Nazanin" panose="00000700000000000000" pitchFamily="2" charset="-78"/>
              </a:endParaRPr>
            </a:p>
          </p:txBody>
        </p:sp>
        <p:sp>
          <p:nvSpPr>
            <p:cNvPr id="37" name="TextBox 36">
              <a:extLst>
                <a:ext uri="{FF2B5EF4-FFF2-40B4-BE49-F238E27FC236}">
                  <a16:creationId xmlns:a16="http://schemas.microsoft.com/office/drawing/2014/main" id="{4ADEB25C-2870-4DF4-B7CA-A9F0EFB29CEC}"/>
                </a:ext>
              </a:extLst>
            </p:cNvPr>
            <p:cNvSpPr txBox="1"/>
            <p:nvPr/>
          </p:nvSpPr>
          <p:spPr>
            <a:xfrm>
              <a:off x="4969797" y="1872090"/>
              <a:ext cx="1984627" cy="481232"/>
            </a:xfrm>
            <a:prstGeom prst="rect">
              <a:avLst/>
            </a:prstGeom>
            <a:noFill/>
          </p:spPr>
          <p:txBody>
            <a:bodyPr wrap="square" rtlCol="0">
              <a:spAutoFit/>
            </a:bodyPr>
            <a:lstStyle/>
            <a:p>
              <a:pPr algn="r" rtl="1"/>
              <a:r>
                <a:rPr lang="fa-IR" altLang="ko-KR" sz="11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100" dirty="0">
                <a:solidFill>
                  <a:schemeClr val="tx1">
                    <a:lumMod val="65000"/>
                    <a:lumOff val="35000"/>
                  </a:schemeClr>
                </a:solidFill>
                <a:cs typeface="B Nazanin" panose="00000700000000000000" pitchFamily="2" charset="-78"/>
              </a:endParaRPr>
            </a:p>
          </p:txBody>
        </p:sp>
      </p:grpSp>
      <p:grpSp>
        <p:nvGrpSpPr>
          <p:cNvPr id="38" name="Group 45">
            <a:extLst>
              <a:ext uri="{FF2B5EF4-FFF2-40B4-BE49-F238E27FC236}">
                <a16:creationId xmlns:a16="http://schemas.microsoft.com/office/drawing/2014/main" id="{283F04EB-C1CC-400D-AA77-1E88ACEF1355}"/>
              </a:ext>
            </a:extLst>
          </p:cNvPr>
          <p:cNvGrpSpPr/>
          <p:nvPr/>
        </p:nvGrpSpPr>
        <p:grpSpPr>
          <a:xfrm>
            <a:off x="6718369" y="5417147"/>
            <a:ext cx="4111556" cy="722564"/>
            <a:chOff x="4969796" y="1546333"/>
            <a:chExt cx="1984628" cy="806989"/>
          </a:xfrm>
        </p:grpSpPr>
        <p:sp>
          <p:nvSpPr>
            <p:cNvPr id="39" name="TextBox 38">
              <a:extLst>
                <a:ext uri="{FF2B5EF4-FFF2-40B4-BE49-F238E27FC236}">
                  <a16:creationId xmlns:a16="http://schemas.microsoft.com/office/drawing/2014/main" id="{700EE86B-A20F-47A7-B3FB-0A32A54F0DB2}"/>
                </a:ext>
              </a:extLst>
            </p:cNvPr>
            <p:cNvSpPr txBox="1"/>
            <p:nvPr/>
          </p:nvSpPr>
          <p:spPr>
            <a:xfrm>
              <a:off x="4969796" y="1546333"/>
              <a:ext cx="1984627" cy="343738"/>
            </a:xfrm>
            <a:prstGeom prst="rect">
              <a:avLst/>
            </a:prstGeom>
            <a:noFill/>
          </p:spPr>
          <p:txBody>
            <a:bodyPr wrap="square" rtlCol="0" anchor="ctr">
              <a:spAutoFit/>
            </a:bodyPr>
            <a:lstStyle/>
            <a:p>
              <a:pPr algn="r" rtl="1"/>
              <a:r>
                <a:rPr lang="fa-IR" altLang="ko-KR" sz="1400" b="1" dirty="0">
                  <a:solidFill>
                    <a:schemeClr val="accent5"/>
                  </a:solidFill>
                  <a:cs typeface="B Nazanin" panose="00000700000000000000" pitchFamily="2" charset="-78"/>
                </a:rPr>
                <a:t>محتوا در اینجا</a:t>
              </a:r>
              <a:endParaRPr lang="ko-KR" altLang="en-US" sz="1400" b="1" dirty="0">
                <a:solidFill>
                  <a:schemeClr val="accent5"/>
                </a:solidFill>
                <a:cs typeface="B Nazanin" panose="00000700000000000000" pitchFamily="2" charset="-78"/>
              </a:endParaRPr>
            </a:p>
          </p:txBody>
        </p:sp>
        <p:sp>
          <p:nvSpPr>
            <p:cNvPr id="40" name="TextBox 39">
              <a:extLst>
                <a:ext uri="{FF2B5EF4-FFF2-40B4-BE49-F238E27FC236}">
                  <a16:creationId xmlns:a16="http://schemas.microsoft.com/office/drawing/2014/main" id="{81B54864-DF56-41C3-8515-BA7773BBFCE5}"/>
                </a:ext>
              </a:extLst>
            </p:cNvPr>
            <p:cNvSpPr txBox="1"/>
            <p:nvPr/>
          </p:nvSpPr>
          <p:spPr>
            <a:xfrm>
              <a:off x="4969797" y="1872090"/>
              <a:ext cx="1984627" cy="481232"/>
            </a:xfrm>
            <a:prstGeom prst="rect">
              <a:avLst/>
            </a:prstGeom>
            <a:noFill/>
          </p:spPr>
          <p:txBody>
            <a:bodyPr wrap="square" rtlCol="0">
              <a:spAutoFit/>
            </a:bodyPr>
            <a:lstStyle/>
            <a:p>
              <a:pPr algn="r" rtl="1"/>
              <a:r>
                <a:rPr lang="fa-IR" altLang="ko-KR" sz="11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100" dirty="0">
                <a:solidFill>
                  <a:schemeClr val="tx1">
                    <a:lumMod val="65000"/>
                    <a:lumOff val="35000"/>
                  </a:schemeClr>
                </a:solidFill>
                <a:cs typeface="B Nazanin" panose="00000700000000000000" pitchFamily="2" charset="-78"/>
              </a:endParaRPr>
            </a:p>
          </p:txBody>
        </p:sp>
      </p:grpSp>
      <p:grpSp>
        <p:nvGrpSpPr>
          <p:cNvPr id="41" name="그룹 40">
            <a:extLst>
              <a:ext uri="{FF2B5EF4-FFF2-40B4-BE49-F238E27FC236}">
                <a16:creationId xmlns:a16="http://schemas.microsoft.com/office/drawing/2014/main" id="{A62FF67F-1BEA-438A-A57F-0D1178F15CF7}"/>
              </a:ext>
            </a:extLst>
          </p:cNvPr>
          <p:cNvGrpSpPr/>
          <p:nvPr/>
        </p:nvGrpSpPr>
        <p:grpSpPr>
          <a:xfrm>
            <a:off x="2401142" y="4648279"/>
            <a:ext cx="938123" cy="951156"/>
            <a:chOff x="11321097" y="865465"/>
            <a:chExt cx="506136" cy="513166"/>
          </a:xfrm>
        </p:grpSpPr>
        <p:sp>
          <p:nvSpPr>
            <p:cNvPr id="42" name="자유형: 도형 41">
              <a:extLst>
                <a:ext uri="{FF2B5EF4-FFF2-40B4-BE49-F238E27FC236}">
                  <a16:creationId xmlns:a16="http://schemas.microsoft.com/office/drawing/2014/main" id="{48349847-F7F0-47BD-A861-B8D8B5C46C78}"/>
                </a:ext>
              </a:extLst>
            </p:cNvPr>
            <p:cNvSpPr/>
            <p:nvPr/>
          </p:nvSpPr>
          <p:spPr>
            <a:xfrm>
              <a:off x="11343611" y="896604"/>
              <a:ext cx="483622" cy="482027"/>
            </a:xfrm>
            <a:custGeom>
              <a:avLst/>
              <a:gdLst>
                <a:gd name="connsiteX0" fmla="*/ 927545 w 1299686"/>
                <a:gd name="connsiteY0" fmla="*/ 1295400 h 1295400"/>
                <a:gd name="connsiteX1" fmla="*/ 372142 w 1299686"/>
                <a:gd name="connsiteY1" fmla="*/ 1295400 h 1295400"/>
                <a:gd name="connsiteX2" fmla="*/ 0 w 1299686"/>
                <a:gd name="connsiteY2" fmla="*/ 923258 h 1295400"/>
                <a:gd name="connsiteX3" fmla="*/ 0 w 1299686"/>
                <a:gd name="connsiteY3" fmla="*/ 372142 h 1295400"/>
                <a:gd name="connsiteX4" fmla="*/ 372142 w 1299686"/>
                <a:gd name="connsiteY4" fmla="*/ 0 h 1295400"/>
                <a:gd name="connsiteX5" fmla="*/ 927545 w 1299686"/>
                <a:gd name="connsiteY5" fmla="*/ 0 h 1295400"/>
                <a:gd name="connsiteX6" fmla="*/ 1299686 w 1299686"/>
                <a:gd name="connsiteY6" fmla="*/ 372142 h 1295400"/>
                <a:gd name="connsiteX7" fmla="*/ 1299686 w 1299686"/>
                <a:gd name="connsiteY7" fmla="*/ 923258 h 1295400"/>
                <a:gd name="connsiteX8" fmla="*/ 927545 w 1299686"/>
                <a:gd name="connsiteY8" fmla="*/ 129540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9686" h="1295400">
                  <a:moveTo>
                    <a:pt x="927545" y="1295400"/>
                  </a:moveTo>
                  <a:lnTo>
                    <a:pt x="372142" y="1295400"/>
                  </a:lnTo>
                  <a:cubicBezTo>
                    <a:pt x="166592" y="1295400"/>
                    <a:pt x="0" y="1128808"/>
                    <a:pt x="0" y="923258"/>
                  </a:cubicBezTo>
                  <a:lnTo>
                    <a:pt x="0" y="372142"/>
                  </a:lnTo>
                  <a:cubicBezTo>
                    <a:pt x="0" y="166592"/>
                    <a:pt x="166592" y="0"/>
                    <a:pt x="372142" y="0"/>
                  </a:cubicBezTo>
                  <a:lnTo>
                    <a:pt x="927545" y="0"/>
                  </a:lnTo>
                  <a:cubicBezTo>
                    <a:pt x="1133094" y="0"/>
                    <a:pt x="1299686" y="166592"/>
                    <a:pt x="1299686" y="372142"/>
                  </a:cubicBezTo>
                  <a:lnTo>
                    <a:pt x="1299686" y="923258"/>
                  </a:lnTo>
                  <a:cubicBezTo>
                    <a:pt x="1299686" y="1128808"/>
                    <a:pt x="1133094" y="1295400"/>
                    <a:pt x="927545" y="1295400"/>
                  </a:cubicBezTo>
                  <a:close/>
                </a:path>
              </a:pathLst>
            </a:custGeom>
            <a:solidFill>
              <a:srgbClr val="AD0E8F"/>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43" name="자유형: 도형 42">
              <a:extLst>
                <a:ext uri="{FF2B5EF4-FFF2-40B4-BE49-F238E27FC236}">
                  <a16:creationId xmlns:a16="http://schemas.microsoft.com/office/drawing/2014/main" id="{4FB6F429-2AF8-439A-9210-4794F8F4D1AF}"/>
                </a:ext>
              </a:extLst>
            </p:cNvPr>
            <p:cNvSpPr/>
            <p:nvPr/>
          </p:nvSpPr>
          <p:spPr>
            <a:xfrm>
              <a:off x="11321097" y="865465"/>
              <a:ext cx="483622" cy="482027"/>
            </a:xfrm>
            <a:custGeom>
              <a:avLst/>
              <a:gdLst>
                <a:gd name="connsiteX0" fmla="*/ 927545 w 1299686"/>
                <a:gd name="connsiteY0" fmla="*/ 1295400 h 1295400"/>
                <a:gd name="connsiteX1" fmla="*/ 372142 w 1299686"/>
                <a:gd name="connsiteY1" fmla="*/ 1295400 h 1295400"/>
                <a:gd name="connsiteX2" fmla="*/ 0 w 1299686"/>
                <a:gd name="connsiteY2" fmla="*/ 923258 h 1295400"/>
                <a:gd name="connsiteX3" fmla="*/ 0 w 1299686"/>
                <a:gd name="connsiteY3" fmla="*/ 372142 h 1295400"/>
                <a:gd name="connsiteX4" fmla="*/ 372142 w 1299686"/>
                <a:gd name="connsiteY4" fmla="*/ 0 h 1295400"/>
                <a:gd name="connsiteX5" fmla="*/ 927545 w 1299686"/>
                <a:gd name="connsiteY5" fmla="*/ 0 h 1295400"/>
                <a:gd name="connsiteX6" fmla="*/ 1299686 w 1299686"/>
                <a:gd name="connsiteY6" fmla="*/ 372142 h 1295400"/>
                <a:gd name="connsiteX7" fmla="*/ 1299686 w 1299686"/>
                <a:gd name="connsiteY7" fmla="*/ 923258 h 1295400"/>
                <a:gd name="connsiteX8" fmla="*/ 927545 w 1299686"/>
                <a:gd name="connsiteY8" fmla="*/ 129540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9686" h="1295400">
                  <a:moveTo>
                    <a:pt x="927545" y="1295400"/>
                  </a:moveTo>
                  <a:lnTo>
                    <a:pt x="372142" y="1295400"/>
                  </a:lnTo>
                  <a:cubicBezTo>
                    <a:pt x="166592" y="1295400"/>
                    <a:pt x="0" y="1128808"/>
                    <a:pt x="0" y="923258"/>
                  </a:cubicBezTo>
                  <a:lnTo>
                    <a:pt x="0" y="372142"/>
                  </a:lnTo>
                  <a:cubicBezTo>
                    <a:pt x="0" y="166592"/>
                    <a:pt x="166592" y="0"/>
                    <a:pt x="372142" y="0"/>
                  </a:cubicBezTo>
                  <a:lnTo>
                    <a:pt x="927545" y="0"/>
                  </a:lnTo>
                  <a:cubicBezTo>
                    <a:pt x="1133094" y="0"/>
                    <a:pt x="1299686" y="166592"/>
                    <a:pt x="1299686" y="372142"/>
                  </a:cubicBezTo>
                  <a:lnTo>
                    <a:pt x="1299686" y="923258"/>
                  </a:lnTo>
                  <a:cubicBezTo>
                    <a:pt x="1299686" y="1128713"/>
                    <a:pt x="1133094" y="1295400"/>
                    <a:pt x="927545" y="1295400"/>
                  </a:cubicBezTo>
                  <a:close/>
                </a:path>
              </a:pathLst>
            </a:custGeom>
            <a:gradFill flip="none" rotWithShape="1">
              <a:gsLst>
                <a:gs pos="31000">
                  <a:srgbClr val="DD2568"/>
                </a:gs>
                <a:gs pos="85000">
                  <a:srgbClr val="5C39CB"/>
                </a:gs>
                <a:gs pos="0">
                  <a:srgbClr val="FFC057"/>
                </a:gs>
                <a:gs pos="61000">
                  <a:srgbClr val="D767C1"/>
                </a:gs>
              </a:gsLst>
              <a:path path="circle">
                <a:fillToRect t="100000" r="100000"/>
              </a:path>
              <a:tileRect l="-100000" b="-100000"/>
            </a:gradFill>
            <a:ln w="9525" cap="flat">
              <a:noFill/>
              <a:prstDash val="solid"/>
              <a:miter/>
            </a:ln>
          </p:spPr>
          <p:txBody>
            <a:bodyPr rtlCol="0" anchor="ctr"/>
            <a:lstStyle/>
            <a:p>
              <a:pPr algn="r" rtl="1"/>
              <a:endParaRPr lang="ko-KR" altLang="en-US">
                <a:cs typeface="B Nazanin" panose="00000700000000000000" pitchFamily="2" charset="-78"/>
              </a:endParaRPr>
            </a:p>
          </p:txBody>
        </p:sp>
        <p:grpSp>
          <p:nvGrpSpPr>
            <p:cNvPr id="44" name="그래픽 23">
              <a:extLst>
                <a:ext uri="{FF2B5EF4-FFF2-40B4-BE49-F238E27FC236}">
                  <a16:creationId xmlns:a16="http://schemas.microsoft.com/office/drawing/2014/main" id="{084FD062-C227-4E6C-B325-694347929D0F}"/>
                </a:ext>
              </a:extLst>
            </p:cNvPr>
            <p:cNvGrpSpPr/>
            <p:nvPr/>
          </p:nvGrpSpPr>
          <p:grpSpPr>
            <a:xfrm>
              <a:off x="11422890" y="964706"/>
              <a:ext cx="280036" cy="283581"/>
              <a:chOff x="9056751" y="2977800"/>
              <a:chExt cx="752569" cy="762095"/>
            </a:xfrm>
            <a:solidFill>
              <a:srgbClr val="FBF8FB"/>
            </a:solidFill>
          </p:grpSpPr>
          <p:sp>
            <p:nvSpPr>
              <p:cNvPr id="45" name="자유형: 도형 44">
                <a:extLst>
                  <a:ext uri="{FF2B5EF4-FFF2-40B4-BE49-F238E27FC236}">
                    <a16:creationId xmlns:a16="http://schemas.microsoft.com/office/drawing/2014/main" id="{AD4137C0-20A9-4536-A879-19F9D9DF2C66}"/>
                  </a:ext>
                </a:extLst>
              </p:cNvPr>
              <p:cNvSpPr/>
              <p:nvPr/>
            </p:nvSpPr>
            <p:spPr>
              <a:xfrm>
                <a:off x="9056751" y="2977800"/>
                <a:ext cx="752569" cy="762095"/>
              </a:xfrm>
              <a:custGeom>
                <a:avLst/>
                <a:gdLst>
                  <a:gd name="connsiteX0" fmla="*/ 563213 w 752569"/>
                  <a:gd name="connsiteY0" fmla="*/ 0 h 762095"/>
                  <a:gd name="connsiteX1" fmla="*/ 189356 w 752569"/>
                  <a:gd name="connsiteY1" fmla="*/ 0 h 762095"/>
                  <a:gd name="connsiteX2" fmla="*/ 0 w 752569"/>
                  <a:gd name="connsiteY2" fmla="*/ 189357 h 762095"/>
                  <a:gd name="connsiteX3" fmla="*/ 0 w 752569"/>
                  <a:gd name="connsiteY3" fmla="*/ 572738 h 762095"/>
                  <a:gd name="connsiteX4" fmla="*/ 189356 w 752569"/>
                  <a:gd name="connsiteY4" fmla="*/ 762095 h 762095"/>
                  <a:gd name="connsiteX5" fmla="*/ 563213 w 752569"/>
                  <a:gd name="connsiteY5" fmla="*/ 762095 h 762095"/>
                  <a:gd name="connsiteX6" fmla="*/ 752570 w 752569"/>
                  <a:gd name="connsiteY6" fmla="*/ 572738 h 762095"/>
                  <a:gd name="connsiteX7" fmla="*/ 752570 w 752569"/>
                  <a:gd name="connsiteY7" fmla="*/ 189262 h 762095"/>
                  <a:gd name="connsiteX8" fmla="*/ 563213 w 752569"/>
                  <a:gd name="connsiteY8" fmla="*/ 0 h 762095"/>
                  <a:gd name="connsiteX9" fmla="*/ 676370 w 752569"/>
                  <a:gd name="connsiteY9" fmla="*/ 560737 h 762095"/>
                  <a:gd name="connsiteX10" fmla="*/ 551306 w 752569"/>
                  <a:gd name="connsiteY10" fmla="*/ 685800 h 762095"/>
                  <a:gd name="connsiteX11" fmla="*/ 201263 w 752569"/>
                  <a:gd name="connsiteY11" fmla="*/ 685800 h 762095"/>
                  <a:gd name="connsiteX12" fmla="*/ 76200 w 752569"/>
                  <a:gd name="connsiteY12" fmla="*/ 560737 h 762095"/>
                  <a:gd name="connsiteX13" fmla="*/ 76200 w 752569"/>
                  <a:gd name="connsiteY13" fmla="*/ 201168 h 762095"/>
                  <a:gd name="connsiteX14" fmla="*/ 201263 w 752569"/>
                  <a:gd name="connsiteY14" fmla="*/ 76105 h 762095"/>
                  <a:gd name="connsiteX15" fmla="*/ 551306 w 752569"/>
                  <a:gd name="connsiteY15" fmla="*/ 76105 h 762095"/>
                  <a:gd name="connsiteX16" fmla="*/ 676370 w 752569"/>
                  <a:gd name="connsiteY16" fmla="*/ 201168 h 762095"/>
                  <a:gd name="connsiteX17" fmla="*/ 676370 w 752569"/>
                  <a:gd name="connsiteY17" fmla="*/ 560737 h 76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2569" h="762095">
                    <a:moveTo>
                      <a:pt x="563213" y="0"/>
                    </a:moveTo>
                    <a:lnTo>
                      <a:pt x="189356" y="0"/>
                    </a:lnTo>
                    <a:cubicBezTo>
                      <a:pt x="84772" y="0"/>
                      <a:pt x="0" y="84772"/>
                      <a:pt x="0" y="189357"/>
                    </a:cubicBezTo>
                    <a:lnTo>
                      <a:pt x="0" y="572738"/>
                    </a:lnTo>
                    <a:cubicBezTo>
                      <a:pt x="0" y="677323"/>
                      <a:pt x="84772" y="762095"/>
                      <a:pt x="189356" y="762095"/>
                    </a:cubicBezTo>
                    <a:lnTo>
                      <a:pt x="563213" y="762095"/>
                    </a:lnTo>
                    <a:cubicBezTo>
                      <a:pt x="667798" y="762095"/>
                      <a:pt x="752570" y="677323"/>
                      <a:pt x="752570" y="572738"/>
                    </a:cubicBezTo>
                    <a:lnTo>
                      <a:pt x="752570" y="189262"/>
                    </a:lnTo>
                    <a:cubicBezTo>
                      <a:pt x="752570" y="84677"/>
                      <a:pt x="667798" y="0"/>
                      <a:pt x="563213" y="0"/>
                    </a:cubicBezTo>
                    <a:close/>
                    <a:moveTo>
                      <a:pt x="676370" y="560737"/>
                    </a:moveTo>
                    <a:cubicBezTo>
                      <a:pt x="676370" y="629793"/>
                      <a:pt x="620363" y="685800"/>
                      <a:pt x="551306" y="685800"/>
                    </a:cubicBezTo>
                    <a:lnTo>
                      <a:pt x="201263" y="685800"/>
                    </a:lnTo>
                    <a:cubicBezTo>
                      <a:pt x="132206" y="685800"/>
                      <a:pt x="76200" y="629793"/>
                      <a:pt x="76200" y="560737"/>
                    </a:cubicBezTo>
                    <a:lnTo>
                      <a:pt x="76200" y="201168"/>
                    </a:lnTo>
                    <a:cubicBezTo>
                      <a:pt x="76200" y="132112"/>
                      <a:pt x="132206" y="76105"/>
                      <a:pt x="201263" y="76105"/>
                    </a:cubicBezTo>
                    <a:lnTo>
                      <a:pt x="551306" y="76105"/>
                    </a:lnTo>
                    <a:cubicBezTo>
                      <a:pt x="620363" y="76105"/>
                      <a:pt x="676370" y="132112"/>
                      <a:pt x="676370" y="201168"/>
                    </a:cubicBezTo>
                    <a:lnTo>
                      <a:pt x="676370" y="560737"/>
                    </a:lnTo>
                    <a:close/>
                  </a:path>
                </a:pathLst>
              </a:custGeom>
              <a:solidFill>
                <a:srgbClr val="FBF8FB"/>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46" name="자유형: 도형 45">
                <a:extLst>
                  <a:ext uri="{FF2B5EF4-FFF2-40B4-BE49-F238E27FC236}">
                    <a16:creationId xmlns:a16="http://schemas.microsoft.com/office/drawing/2014/main" id="{D723BB46-9A88-4798-8B32-8F29C4C44082}"/>
                  </a:ext>
                </a:extLst>
              </p:cNvPr>
              <p:cNvSpPr/>
              <p:nvPr/>
            </p:nvSpPr>
            <p:spPr>
              <a:xfrm>
                <a:off x="9252108" y="3177825"/>
                <a:ext cx="361950" cy="361950"/>
              </a:xfrm>
              <a:custGeom>
                <a:avLst/>
                <a:gdLst>
                  <a:gd name="connsiteX0" fmla="*/ 180975 w 361950"/>
                  <a:gd name="connsiteY0" fmla="*/ 0 h 361950"/>
                  <a:gd name="connsiteX1" fmla="*/ 0 w 361950"/>
                  <a:gd name="connsiteY1" fmla="*/ 180975 h 361950"/>
                  <a:gd name="connsiteX2" fmla="*/ 180975 w 361950"/>
                  <a:gd name="connsiteY2" fmla="*/ 361950 h 361950"/>
                  <a:gd name="connsiteX3" fmla="*/ 361950 w 361950"/>
                  <a:gd name="connsiteY3" fmla="*/ 180975 h 361950"/>
                  <a:gd name="connsiteX4" fmla="*/ 180975 w 361950"/>
                  <a:gd name="connsiteY4" fmla="*/ 0 h 361950"/>
                  <a:gd name="connsiteX5" fmla="*/ 180975 w 361950"/>
                  <a:gd name="connsiteY5" fmla="*/ 283369 h 361950"/>
                  <a:gd name="connsiteX6" fmla="*/ 78581 w 361950"/>
                  <a:gd name="connsiteY6" fmla="*/ 180975 h 361950"/>
                  <a:gd name="connsiteX7" fmla="*/ 180975 w 361950"/>
                  <a:gd name="connsiteY7" fmla="*/ 78581 h 361950"/>
                  <a:gd name="connsiteX8" fmla="*/ 283369 w 361950"/>
                  <a:gd name="connsiteY8" fmla="*/ 180975 h 361950"/>
                  <a:gd name="connsiteX9" fmla="*/ 180975 w 361950"/>
                  <a:gd name="connsiteY9" fmla="*/ 283369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1950" h="361950">
                    <a:moveTo>
                      <a:pt x="180975" y="0"/>
                    </a:moveTo>
                    <a:cubicBezTo>
                      <a:pt x="81058" y="0"/>
                      <a:pt x="0" y="81058"/>
                      <a:pt x="0" y="180975"/>
                    </a:cubicBezTo>
                    <a:cubicBezTo>
                      <a:pt x="0" y="280892"/>
                      <a:pt x="81058" y="361950"/>
                      <a:pt x="180975" y="361950"/>
                    </a:cubicBezTo>
                    <a:cubicBezTo>
                      <a:pt x="280893" y="361950"/>
                      <a:pt x="361950" y="280892"/>
                      <a:pt x="361950" y="180975"/>
                    </a:cubicBezTo>
                    <a:cubicBezTo>
                      <a:pt x="361950" y="81058"/>
                      <a:pt x="280893" y="0"/>
                      <a:pt x="180975" y="0"/>
                    </a:cubicBezTo>
                    <a:close/>
                    <a:moveTo>
                      <a:pt x="180975" y="283369"/>
                    </a:moveTo>
                    <a:cubicBezTo>
                      <a:pt x="124396" y="283369"/>
                      <a:pt x="78581" y="237554"/>
                      <a:pt x="78581" y="180975"/>
                    </a:cubicBezTo>
                    <a:cubicBezTo>
                      <a:pt x="78581" y="124396"/>
                      <a:pt x="124396" y="78581"/>
                      <a:pt x="180975" y="78581"/>
                    </a:cubicBezTo>
                    <a:cubicBezTo>
                      <a:pt x="237554" y="78581"/>
                      <a:pt x="283369" y="124396"/>
                      <a:pt x="283369" y="180975"/>
                    </a:cubicBezTo>
                    <a:cubicBezTo>
                      <a:pt x="283369" y="237554"/>
                      <a:pt x="237459" y="283369"/>
                      <a:pt x="180975" y="283369"/>
                    </a:cubicBezTo>
                    <a:close/>
                  </a:path>
                </a:pathLst>
              </a:custGeom>
              <a:solidFill>
                <a:srgbClr val="FBF8FB"/>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47" name="자유형: 도형 46">
                <a:extLst>
                  <a:ext uri="{FF2B5EF4-FFF2-40B4-BE49-F238E27FC236}">
                    <a16:creationId xmlns:a16="http://schemas.microsoft.com/office/drawing/2014/main" id="{2829123B-F742-4EA1-A5FD-69AC9DBF3554}"/>
                  </a:ext>
                </a:extLst>
              </p:cNvPr>
              <p:cNvSpPr/>
              <p:nvPr/>
            </p:nvSpPr>
            <p:spPr>
              <a:xfrm>
                <a:off x="9601485" y="3135534"/>
                <a:ext cx="57150" cy="57150"/>
              </a:xfrm>
              <a:custGeom>
                <a:avLst/>
                <a:gdLst>
                  <a:gd name="connsiteX0" fmla="*/ 57150 w 57150"/>
                  <a:gd name="connsiteY0" fmla="*/ 28575 h 57150"/>
                  <a:gd name="connsiteX1" fmla="*/ 28575 w 57150"/>
                  <a:gd name="connsiteY1" fmla="*/ 57150 h 57150"/>
                  <a:gd name="connsiteX2" fmla="*/ 0 w 57150"/>
                  <a:gd name="connsiteY2" fmla="*/ 28575 h 57150"/>
                  <a:gd name="connsiteX3" fmla="*/ 28575 w 57150"/>
                  <a:gd name="connsiteY3" fmla="*/ 0 h 57150"/>
                  <a:gd name="connsiteX4" fmla="*/ 57150 w 57150"/>
                  <a:gd name="connsiteY4" fmla="*/ 28575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57150" y="28575"/>
                    </a:moveTo>
                    <a:cubicBezTo>
                      <a:pt x="57150" y="44357"/>
                      <a:pt x="44357" y="57150"/>
                      <a:pt x="28575" y="57150"/>
                    </a:cubicBezTo>
                    <a:cubicBezTo>
                      <a:pt x="12794" y="57150"/>
                      <a:pt x="0" y="44357"/>
                      <a:pt x="0" y="28575"/>
                    </a:cubicBezTo>
                    <a:cubicBezTo>
                      <a:pt x="0" y="12793"/>
                      <a:pt x="12794" y="0"/>
                      <a:pt x="28575" y="0"/>
                    </a:cubicBezTo>
                    <a:cubicBezTo>
                      <a:pt x="44357" y="0"/>
                      <a:pt x="57150" y="12793"/>
                      <a:pt x="57150" y="28575"/>
                    </a:cubicBezTo>
                    <a:close/>
                  </a:path>
                </a:pathLst>
              </a:custGeom>
              <a:solidFill>
                <a:srgbClr val="FBF8FB"/>
              </a:solidFill>
              <a:ln w="9525" cap="flat">
                <a:noFill/>
                <a:prstDash val="solid"/>
                <a:miter/>
              </a:ln>
            </p:spPr>
            <p:txBody>
              <a:bodyPr rtlCol="0" anchor="ctr"/>
              <a:lstStyle/>
              <a:p>
                <a:pPr algn="r" rtl="1"/>
                <a:endParaRPr lang="ko-KR" altLang="en-US">
                  <a:cs typeface="B Nazanin" panose="00000700000000000000" pitchFamily="2" charset="-78"/>
                </a:endParaRPr>
              </a:p>
            </p:txBody>
          </p:sp>
        </p:grpSp>
      </p:grpSp>
    </p:spTree>
    <p:extLst>
      <p:ext uri="{BB962C8B-B14F-4D97-AF65-F5344CB8AC3E}">
        <p14:creationId xmlns:p14="http://schemas.microsoft.com/office/powerpoint/2010/main" val="84821263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그룹 2">
            <a:extLst>
              <a:ext uri="{FF2B5EF4-FFF2-40B4-BE49-F238E27FC236}">
                <a16:creationId xmlns:a16="http://schemas.microsoft.com/office/drawing/2014/main" id="{D3D70A8E-02A5-42E0-B6AB-AC8EA5038DC4}"/>
              </a:ext>
            </a:extLst>
          </p:cNvPr>
          <p:cNvGrpSpPr/>
          <p:nvPr/>
        </p:nvGrpSpPr>
        <p:grpSpPr>
          <a:xfrm>
            <a:off x="3757404" y="4820053"/>
            <a:ext cx="3663758" cy="1301012"/>
            <a:chOff x="3757404" y="4820053"/>
            <a:chExt cx="3663758" cy="1301012"/>
          </a:xfrm>
        </p:grpSpPr>
        <p:sp>
          <p:nvSpPr>
            <p:cNvPr id="4" name="사각형: 둥근 모서리 3">
              <a:extLst>
                <a:ext uri="{FF2B5EF4-FFF2-40B4-BE49-F238E27FC236}">
                  <a16:creationId xmlns:a16="http://schemas.microsoft.com/office/drawing/2014/main" id="{C80412D4-380B-4532-A435-DC3F99F51990}"/>
                </a:ext>
              </a:extLst>
            </p:cNvPr>
            <p:cNvSpPr/>
            <p:nvPr/>
          </p:nvSpPr>
          <p:spPr>
            <a:xfrm rot="5400000">
              <a:off x="4065163" y="5338394"/>
              <a:ext cx="474912" cy="1090430"/>
            </a:xfrm>
            <a:prstGeom prst="roundRect">
              <a:avLst>
                <a:gd name="adj" fmla="val 50000"/>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700000000000000" pitchFamily="2" charset="-78"/>
              </a:endParaRPr>
            </a:p>
          </p:txBody>
        </p:sp>
        <p:sp>
          <p:nvSpPr>
            <p:cNvPr id="5" name="사각형: 둥근 모서리 4">
              <a:extLst>
                <a:ext uri="{FF2B5EF4-FFF2-40B4-BE49-F238E27FC236}">
                  <a16:creationId xmlns:a16="http://schemas.microsoft.com/office/drawing/2014/main" id="{E9E97A83-4EAB-4B88-9D17-0E9D5380A445}"/>
                </a:ext>
              </a:extLst>
            </p:cNvPr>
            <p:cNvSpPr/>
            <p:nvPr/>
          </p:nvSpPr>
          <p:spPr>
            <a:xfrm rot="3711657">
              <a:off x="5600234" y="3673801"/>
              <a:ext cx="474912" cy="3166945"/>
            </a:xfrm>
            <a:prstGeom prst="roundRect">
              <a:avLst>
                <a:gd name="adj" fmla="val 50000"/>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700000000000000" pitchFamily="2" charset="-78"/>
              </a:endParaRPr>
            </a:p>
          </p:txBody>
        </p:sp>
        <p:grpSp>
          <p:nvGrpSpPr>
            <p:cNvPr id="6" name="그룹 5">
              <a:extLst>
                <a:ext uri="{FF2B5EF4-FFF2-40B4-BE49-F238E27FC236}">
                  <a16:creationId xmlns:a16="http://schemas.microsoft.com/office/drawing/2014/main" id="{AD442AC2-4F69-44B4-8B45-87FCB9A3A766}"/>
                </a:ext>
              </a:extLst>
            </p:cNvPr>
            <p:cNvGrpSpPr/>
            <p:nvPr/>
          </p:nvGrpSpPr>
          <p:grpSpPr>
            <a:xfrm>
              <a:off x="4747366" y="4820053"/>
              <a:ext cx="2387984" cy="1266930"/>
              <a:chOff x="3127761" y="3800283"/>
              <a:chExt cx="3145875" cy="1669025"/>
            </a:xfrm>
            <a:solidFill>
              <a:schemeClr val="accent2"/>
            </a:solidFill>
          </p:grpSpPr>
          <p:sp>
            <p:nvSpPr>
              <p:cNvPr id="7" name="직각 삼각형 6">
                <a:extLst>
                  <a:ext uri="{FF2B5EF4-FFF2-40B4-BE49-F238E27FC236}">
                    <a16:creationId xmlns:a16="http://schemas.microsoft.com/office/drawing/2014/main" id="{95479A1A-A7E7-4D48-8070-20B77A042E38}"/>
                  </a:ext>
                </a:extLst>
              </p:cNvPr>
              <p:cNvSpPr/>
              <p:nvPr/>
            </p:nvSpPr>
            <p:spPr>
              <a:xfrm rot="5400000">
                <a:off x="3255949" y="5067656"/>
                <a:ext cx="273464" cy="529840"/>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700000000000000" pitchFamily="2" charset="-78"/>
                </a:endParaRPr>
              </a:p>
            </p:txBody>
          </p:sp>
          <p:sp>
            <p:nvSpPr>
              <p:cNvPr id="8" name="직각 삼각형 7">
                <a:extLst>
                  <a:ext uri="{FF2B5EF4-FFF2-40B4-BE49-F238E27FC236}">
                    <a16:creationId xmlns:a16="http://schemas.microsoft.com/office/drawing/2014/main" id="{93C99A1B-44D1-497F-85E7-D7D2AAEC8E0F}"/>
                  </a:ext>
                </a:extLst>
              </p:cNvPr>
              <p:cNvSpPr/>
              <p:nvPr/>
            </p:nvSpPr>
            <p:spPr>
              <a:xfrm rot="5400000">
                <a:off x="3779155" y="4788546"/>
                <a:ext cx="273464" cy="529840"/>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700000000000000" pitchFamily="2" charset="-78"/>
                </a:endParaRPr>
              </a:p>
            </p:txBody>
          </p:sp>
          <p:sp>
            <p:nvSpPr>
              <p:cNvPr id="9" name="직각 삼각형 8">
                <a:extLst>
                  <a:ext uri="{FF2B5EF4-FFF2-40B4-BE49-F238E27FC236}">
                    <a16:creationId xmlns:a16="http://schemas.microsoft.com/office/drawing/2014/main" id="{68D7BB73-05B4-4A5B-BD3E-02087CFF0677}"/>
                  </a:ext>
                </a:extLst>
              </p:cNvPr>
              <p:cNvSpPr/>
              <p:nvPr/>
            </p:nvSpPr>
            <p:spPr>
              <a:xfrm rot="5400000">
                <a:off x="4302362" y="4509433"/>
                <a:ext cx="273464" cy="529840"/>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700000000000000" pitchFamily="2" charset="-78"/>
                </a:endParaRPr>
              </a:p>
            </p:txBody>
          </p:sp>
          <p:sp>
            <p:nvSpPr>
              <p:cNvPr id="10" name="직각 삼각형 9">
                <a:extLst>
                  <a:ext uri="{FF2B5EF4-FFF2-40B4-BE49-F238E27FC236}">
                    <a16:creationId xmlns:a16="http://schemas.microsoft.com/office/drawing/2014/main" id="{4BA5A139-BA0E-4A19-AB0C-60B88A4486DA}"/>
                  </a:ext>
                </a:extLst>
              </p:cNvPr>
              <p:cNvSpPr/>
              <p:nvPr/>
            </p:nvSpPr>
            <p:spPr>
              <a:xfrm rot="5400000">
                <a:off x="4825569" y="4230321"/>
                <a:ext cx="273464" cy="529840"/>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cs typeface="B Nazanin" panose="00000700000000000000" pitchFamily="2" charset="-78"/>
                </a:endParaRPr>
              </a:p>
            </p:txBody>
          </p:sp>
          <p:sp>
            <p:nvSpPr>
              <p:cNvPr id="11" name="직각 삼각형 10">
                <a:extLst>
                  <a:ext uri="{FF2B5EF4-FFF2-40B4-BE49-F238E27FC236}">
                    <a16:creationId xmlns:a16="http://schemas.microsoft.com/office/drawing/2014/main" id="{05C63DE1-D232-42CA-BE92-8F385DCAC95C}"/>
                  </a:ext>
                </a:extLst>
              </p:cNvPr>
              <p:cNvSpPr/>
              <p:nvPr/>
            </p:nvSpPr>
            <p:spPr>
              <a:xfrm rot="5400000">
                <a:off x="5348776" y="3951208"/>
                <a:ext cx="273464" cy="529840"/>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700000000000000" pitchFamily="2" charset="-78"/>
                </a:endParaRPr>
              </a:p>
            </p:txBody>
          </p:sp>
          <p:sp>
            <p:nvSpPr>
              <p:cNvPr id="12" name="직각 삼각형 11">
                <a:extLst>
                  <a:ext uri="{FF2B5EF4-FFF2-40B4-BE49-F238E27FC236}">
                    <a16:creationId xmlns:a16="http://schemas.microsoft.com/office/drawing/2014/main" id="{0558F86A-84FE-4E81-B421-836A2B17EB85}"/>
                  </a:ext>
                </a:extLst>
              </p:cNvPr>
              <p:cNvSpPr/>
              <p:nvPr/>
            </p:nvSpPr>
            <p:spPr>
              <a:xfrm rot="5400000">
                <a:off x="5871984" y="3672095"/>
                <a:ext cx="273464" cy="529840"/>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700000000000000" pitchFamily="2" charset="-78"/>
                </a:endParaRPr>
              </a:p>
            </p:txBody>
          </p:sp>
        </p:grpSp>
      </p:grpSp>
      <p:grpSp>
        <p:nvGrpSpPr>
          <p:cNvPr id="13" name="그룹 12">
            <a:extLst>
              <a:ext uri="{FF2B5EF4-FFF2-40B4-BE49-F238E27FC236}">
                <a16:creationId xmlns:a16="http://schemas.microsoft.com/office/drawing/2014/main" id="{E0E70BE6-D421-43C7-95B2-E74EF579AF69}"/>
              </a:ext>
            </a:extLst>
          </p:cNvPr>
          <p:cNvGrpSpPr/>
          <p:nvPr/>
        </p:nvGrpSpPr>
        <p:grpSpPr>
          <a:xfrm>
            <a:off x="4672197" y="3571277"/>
            <a:ext cx="3762400" cy="1324821"/>
            <a:chOff x="4672197" y="3571277"/>
            <a:chExt cx="3762400" cy="1324821"/>
          </a:xfrm>
        </p:grpSpPr>
        <p:sp>
          <p:nvSpPr>
            <p:cNvPr id="14" name="사각형: 둥근 모서리 13">
              <a:extLst>
                <a:ext uri="{FF2B5EF4-FFF2-40B4-BE49-F238E27FC236}">
                  <a16:creationId xmlns:a16="http://schemas.microsoft.com/office/drawing/2014/main" id="{120FF646-A71D-46FC-B9C3-2B22D7AAE5AB}"/>
                </a:ext>
              </a:extLst>
            </p:cNvPr>
            <p:cNvSpPr/>
            <p:nvPr/>
          </p:nvSpPr>
          <p:spPr>
            <a:xfrm rot="5400000">
              <a:off x="7651926" y="4113427"/>
              <a:ext cx="474912" cy="1090430"/>
            </a:xfrm>
            <a:prstGeom prst="roundRect">
              <a:avLst>
                <a:gd name="adj" fmla="val 50000"/>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700000000000000" pitchFamily="2" charset="-78"/>
              </a:endParaRPr>
            </a:p>
          </p:txBody>
        </p:sp>
        <p:sp>
          <p:nvSpPr>
            <p:cNvPr id="15" name="사각형: 둥근 모서리 14">
              <a:extLst>
                <a:ext uri="{FF2B5EF4-FFF2-40B4-BE49-F238E27FC236}">
                  <a16:creationId xmlns:a16="http://schemas.microsoft.com/office/drawing/2014/main" id="{1035CE60-86A1-4DE7-B1F4-D9368D30092D}"/>
                </a:ext>
              </a:extLst>
            </p:cNvPr>
            <p:cNvSpPr/>
            <p:nvPr/>
          </p:nvSpPr>
          <p:spPr>
            <a:xfrm rot="17888343" flipH="1">
              <a:off x="6018214" y="2367513"/>
              <a:ext cx="474912" cy="3166945"/>
            </a:xfrm>
            <a:prstGeom prst="roundRect">
              <a:avLst>
                <a:gd name="adj" fmla="val 50000"/>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700000000000000" pitchFamily="2" charset="-78"/>
              </a:endParaRPr>
            </a:p>
          </p:txBody>
        </p:sp>
        <p:grpSp>
          <p:nvGrpSpPr>
            <p:cNvPr id="16" name="그룹 15">
              <a:extLst>
                <a:ext uri="{FF2B5EF4-FFF2-40B4-BE49-F238E27FC236}">
                  <a16:creationId xmlns:a16="http://schemas.microsoft.com/office/drawing/2014/main" id="{75907CE7-54BE-4F6F-8BE1-EB984A1A82EA}"/>
                </a:ext>
              </a:extLst>
            </p:cNvPr>
            <p:cNvGrpSpPr/>
            <p:nvPr/>
          </p:nvGrpSpPr>
          <p:grpSpPr>
            <a:xfrm flipH="1">
              <a:off x="5049945" y="3571277"/>
              <a:ext cx="2388439" cy="1278125"/>
              <a:chOff x="3127765" y="3785538"/>
              <a:chExt cx="3146478" cy="1683774"/>
            </a:xfrm>
            <a:solidFill>
              <a:schemeClr val="accent4"/>
            </a:solidFill>
          </p:grpSpPr>
          <p:sp>
            <p:nvSpPr>
              <p:cNvPr id="17" name="직각 삼각형 16">
                <a:extLst>
                  <a:ext uri="{FF2B5EF4-FFF2-40B4-BE49-F238E27FC236}">
                    <a16:creationId xmlns:a16="http://schemas.microsoft.com/office/drawing/2014/main" id="{5328060A-3A07-4919-9629-D6DF6F2A9E56}"/>
                  </a:ext>
                </a:extLst>
              </p:cNvPr>
              <p:cNvSpPr/>
              <p:nvPr/>
            </p:nvSpPr>
            <p:spPr>
              <a:xfrm rot="5400000">
                <a:off x="3255953" y="5067660"/>
                <a:ext cx="273464" cy="529840"/>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700000000000000" pitchFamily="2" charset="-78"/>
                </a:endParaRPr>
              </a:p>
            </p:txBody>
          </p:sp>
          <p:sp>
            <p:nvSpPr>
              <p:cNvPr id="18" name="직각 삼각형 17">
                <a:extLst>
                  <a:ext uri="{FF2B5EF4-FFF2-40B4-BE49-F238E27FC236}">
                    <a16:creationId xmlns:a16="http://schemas.microsoft.com/office/drawing/2014/main" id="{FF87164A-91EA-4288-B2ED-0E1B2E2B7855}"/>
                  </a:ext>
                </a:extLst>
              </p:cNvPr>
              <p:cNvSpPr/>
              <p:nvPr/>
            </p:nvSpPr>
            <p:spPr>
              <a:xfrm rot="5400000">
                <a:off x="3779282" y="4785600"/>
                <a:ext cx="273464" cy="529840"/>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700000000000000" pitchFamily="2" charset="-78"/>
                </a:endParaRPr>
              </a:p>
            </p:txBody>
          </p:sp>
          <p:sp>
            <p:nvSpPr>
              <p:cNvPr id="19" name="직각 삼각형 18">
                <a:extLst>
                  <a:ext uri="{FF2B5EF4-FFF2-40B4-BE49-F238E27FC236}">
                    <a16:creationId xmlns:a16="http://schemas.microsoft.com/office/drawing/2014/main" id="{E17C8A30-9E0E-4246-BD68-33C0D1D1999D}"/>
                  </a:ext>
                </a:extLst>
              </p:cNvPr>
              <p:cNvSpPr/>
              <p:nvPr/>
            </p:nvSpPr>
            <p:spPr>
              <a:xfrm rot="5400000">
                <a:off x="4302611" y="4503538"/>
                <a:ext cx="273464" cy="529840"/>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700000000000000" pitchFamily="2" charset="-78"/>
                </a:endParaRPr>
              </a:p>
            </p:txBody>
          </p:sp>
          <p:sp>
            <p:nvSpPr>
              <p:cNvPr id="20" name="직각 삼각형 19">
                <a:extLst>
                  <a:ext uri="{FF2B5EF4-FFF2-40B4-BE49-F238E27FC236}">
                    <a16:creationId xmlns:a16="http://schemas.microsoft.com/office/drawing/2014/main" id="{BD1E4E46-0B86-4A40-97D4-9E88298EF14B}"/>
                  </a:ext>
                </a:extLst>
              </p:cNvPr>
              <p:cNvSpPr/>
              <p:nvPr/>
            </p:nvSpPr>
            <p:spPr>
              <a:xfrm rot="5400000">
                <a:off x="4825939" y="4221474"/>
                <a:ext cx="273464" cy="529840"/>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700000000000000" pitchFamily="2" charset="-78"/>
                </a:endParaRPr>
              </a:p>
            </p:txBody>
          </p:sp>
          <p:sp>
            <p:nvSpPr>
              <p:cNvPr id="21" name="직각 삼각형 20">
                <a:extLst>
                  <a:ext uri="{FF2B5EF4-FFF2-40B4-BE49-F238E27FC236}">
                    <a16:creationId xmlns:a16="http://schemas.microsoft.com/office/drawing/2014/main" id="{68D61833-19A8-4602-9DD3-A6BCE07F9661}"/>
                  </a:ext>
                </a:extLst>
              </p:cNvPr>
              <p:cNvSpPr/>
              <p:nvPr/>
            </p:nvSpPr>
            <p:spPr>
              <a:xfrm rot="5400000">
                <a:off x="5349265" y="3939415"/>
                <a:ext cx="273464" cy="529840"/>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700000000000000" pitchFamily="2" charset="-78"/>
                </a:endParaRPr>
              </a:p>
            </p:txBody>
          </p:sp>
          <p:sp>
            <p:nvSpPr>
              <p:cNvPr id="22" name="직각 삼각형 21">
                <a:extLst>
                  <a:ext uri="{FF2B5EF4-FFF2-40B4-BE49-F238E27FC236}">
                    <a16:creationId xmlns:a16="http://schemas.microsoft.com/office/drawing/2014/main" id="{39EA4018-FB2E-4683-8C7C-D6B146F6E76B}"/>
                  </a:ext>
                </a:extLst>
              </p:cNvPr>
              <p:cNvSpPr/>
              <p:nvPr/>
            </p:nvSpPr>
            <p:spPr>
              <a:xfrm rot="5400000">
                <a:off x="5872591" y="3657350"/>
                <a:ext cx="273464" cy="529840"/>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cs typeface="B Nazanin" panose="00000700000000000000" pitchFamily="2" charset="-78"/>
                </a:endParaRPr>
              </a:p>
            </p:txBody>
          </p:sp>
        </p:grpSp>
      </p:grpSp>
      <p:grpSp>
        <p:nvGrpSpPr>
          <p:cNvPr id="23" name="그룹 22">
            <a:extLst>
              <a:ext uri="{FF2B5EF4-FFF2-40B4-BE49-F238E27FC236}">
                <a16:creationId xmlns:a16="http://schemas.microsoft.com/office/drawing/2014/main" id="{10BE3620-E0B7-444F-BE4E-EE35D5A21B1B}"/>
              </a:ext>
            </a:extLst>
          </p:cNvPr>
          <p:cNvGrpSpPr/>
          <p:nvPr/>
        </p:nvGrpSpPr>
        <p:grpSpPr>
          <a:xfrm>
            <a:off x="3757404" y="2304326"/>
            <a:ext cx="3663758" cy="1325755"/>
            <a:chOff x="3757404" y="2304326"/>
            <a:chExt cx="3663758" cy="1325755"/>
          </a:xfrm>
        </p:grpSpPr>
        <p:sp>
          <p:nvSpPr>
            <p:cNvPr id="24" name="사각형: 둥근 모서리 23">
              <a:extLst>
                <a:ext uri="{FF2B5EF4-FFF2-40B4-BE49-F238E27FC236}">
                  <a16:creationId xmlns:a16="http://schemas.microsoft.com/office/drawing/2014/main" id="{1D48A833-E0DF-4397-8EF4-08DCA4A622D2}"/>
                </a:ext>
              </a:extLst>
            </p:cNvPr>
            <p:cNvSpPr/>
            <p:nvPr/>
          </p:nvSpPr>
          <p:spPr>
            <a:xfrm rot="5400000">
              <a:off x="4065163" y="2847410"/>
              <a:ext cx="474912" cy="1090430"/>
            </a:xfrm>
            <a:prstGeom prst="roundRect">
              <a:avLst>
                <a:gd name="adj" fmla="val 50000"/>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700000000000000" pitchFamily="2" charset="-78"/>
              </a:endParaRPr>
            </a:p>
          </p:txBody>
        </p:sp>
        <p:sp>
          <p:nvSpPr>
            <p:cNvPr id="25" name="사각형: 둥근 모서리 24">
              <a:extLst>
                <a:ext uri="{FF2B5EF4-FFF2-40B4-BE49-F238E27FC236}">
                  <a16:creationId xmlns:a16="http://schemas.microsoft.com/office/drawing/2014/main" id="{0E2B2561-26BD-4491-A356-5591D98A53FA}"/>
                </a:ext>
              </a:extLst>
            </p:cNvPr>
            <p:cNvSpPr/>
            <p:nvPr/>
          </p:nvSpPr>
          <p:spPr>
            <a:xfrm rot="3711657">
              <a:off x="5600234" y="1174274"/>
              <a:ext cx="474912" cy="3166945"/>
            </a:xfrm>
            <a:prstGeom prst="roundRect">
              <a:avLst>
                <a:gd name="adj" fmla="val 50000"/>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700000000000000" pitchFamily="2" charset="-78"/>
              </a:endParaRPr>
            </a:p>
          </p:txBody>
        </p:sp>
        <p:grpSp>
          <p:nvGrpSpPr>
            <p:cNvPr id="26" name="그룹 25">
              <a:extLst>
                <a:ext uri="{FF2B5EF4-FFF2-40B4-BE49-F238E27FC236}">
                  <a16:creationId xmlns:a16="http://schemas.microsoft.com/office/drawing/2014/main" id="{3694E839-0561-4ADF-97C5-0C492D1FFA8D}"/>
                </a:ext>
              </a:extLst>
            </p:cNvPr>
            <p:cNvGrpSpPr/>
            <p:nvPr/>
          </p:nvGrpSpPr>
          <p:grpSpPr>
            <a:xfrm>
              <a:off x="4747366" y="2304326"/>
              <a:ext cx="2413159" cy="1282713"/>
              <a:chOff x="3127761" y="3779491"/>
              <a:chExt cx="3179040" cy="1689817"/>
            </a:xfrm>
          </p:grpSpPr>
          <p:sp>
            <p:nvSpPr>
              <p:cNvPr id="27" name="직각 삼각형 26">
                <a:extLst>
                  <a:ext uri="{FF2B5EF4-FFF2-40B4-BE49-F238E27FC236}">
                    <a16:creationId xmlns:a16="http://schemas.microsoft.com/office/drawing/2014/main" id="{436DF763-01BE-45E1-B812-2AB387FD23A4}"/>
                  </a:ext>
                </a:extLst>
              </p:cNvPr>
              <p:cNvSpPr/>
              <p:nvPr/>
            </p:nvSpPr>
            <p:spPr>
              <a:xfrm rot="5400000">
                <a:off x="3255949" y="5067656"/>
                <a:ext cx="273464" cy="52984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700000000000000" pitchFamily="2" charset="-78"/>
                </a:endParaRPr>
              </a:p>
            </p:txBody>
          </p:sp>
          <p:sp>
            <p:nvSpPr>
              <p:cNvPr id="28" name="직각 삼각형 27">
                <a:extLst>
                  <a:ext uri="{FF2B5EF4-FFF2-40B4-BE49-F238E27FC236}">
                    <a16:creationId xmlns:a16="http://schemas.microsoft.com/office/drawing/2014/main" id="{272AFA59-DD96-4794-AB97-294C629B0FBE}"/>
                  </a:ext>
                </a:extLst>
              </p:cNvPr>
              <p:cNvSpPr/>
              <p:nvPr/>
            </p:nvSpPr>
            <p:spPr>
              <a:xfrm rot="5400000">
                <a:off x="3785789" y="4784384"/>
                <a:ext cx="273464" cy="52984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700000000000000" pitchFamily="2" charset="-78"/>
                </a:endParaRPr>
              </a:p>
            </p:txBody>
          </p:sp>
          <p:sp>
            <p:nvSpPr>
              <p:cNvPr id="29" name="직각 삼각형 28">
                <a:extLst>
                  <a:ext uri="{FF2B5EF4-FFF2-40B4-BE49-F238E27FC236}">
                    <a16:creationId xmlns:a16="http://schemas.microsoft.com/office/drawing/2014/main" id="{A2F8DD42-655B-4494-BB78-6DAFD8EA2533}"/>
                  </a:ext>
                </a:extLst>
              </p:cNvPr>
              <p:cNvSpPr/>
              <p:nvPr/>
            </p:nvSpPr>
            <p:spPr>
              <a:xfrm rot="5400000">
                <a:off x="4315629" y="4501113"/>
                <a:ext cx="273464" cy="52984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700000000000000" pitchFamily="2" charset="-78"/>
                </a:endParaRPr>
              </a:p>
            </p:txBody>
          </p:sp>
          <p:sp>
            <p:nvSpPr>
              <p:cNvPr id="30" name="직각 삼각형 29">
                <a:extLst>
                  <a:ext uri="{FF2B5EF4-FFF2-40B4-BE49-F238E27FC236}">
                    <a16:creationId xmlns:a16="http://schemas.microsoft.com/office/drawing/2014/main" id="{D2C66567-9080-43BD-A5F8-C6FBA21A7866}"/>
                  </a:ext>
                </a:extLst>
              </p:cNvPr>
              <p:cNvSpPr/>
              <p:nvPr/>
            </p:nvSpPr>
            <p:spPr>
              <a:xfrm rot="5400000">
                <a:off x="4845469" y="4217843"/>
                <a:ext cx="273464" cy="52984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700000000000000" pitchFamily="2" charset="-78"/>
                </a:endParaRPr>
              </a:p>
            </p:txBody>
          </p:sp>
          <p:sp>
            <p:nvSpPr>
              <p:cNvPr id="31" name="직각 삼각형 30">
                <a:extLst>
                  <a:ext uri="{FF2B5EF4-FFF2-40B4-BE49-F238E27FC236}">
                    <a16:creationId xmlns:a16="http://schemas.microsoft.com/office/drawing/2014/main" id="{D27D874D-E412-4A4F-BDB2-EE40B1576311}"/>
                  </a:ext>
                </a:extLst>
              </p:cNvPr>
              <p:cNvSpPr/>
              <p:nvPr/>
            </p:nvSpPr>
            <p:spPr>
              <a:xfrm rot="5400000">
                <a:off x="5375309" y="3934573"/>
                <a:ext cx="273464" cy="52984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700000000000000" pitchFamily="2" charset="-78"/>
                </a:endParaRPr>
              </a:p>
            </p:txBody>
          </p:sp>
          <p:sp>
            <p:nvSpPr>
              <p:cNvPr id="32" name="직각 삼각형 31">
                <a:extLst>
                  <a:ext uri="{FF2B5EF4-FFF2-40B4-BE49-F238E27FC236}">
                    <a16:creationId xmlns:a16="http://schemas.microsoft.com/office/drawing/2014/main" id="{3FC93844-2261-401F-A846-D02D319592AC}"/>
                  </a:ext>
                </a:extLst>
              </p:cNvPr>
              <p:cNvSpPr/>
              <p:nvPr/>
            </p:nvSpPr>
            <p:spPr>
              <a:xfrm rot="5400000">
                <a:off x="5905149" y="3651303"/>
                <a:ext cx="273464" cy="52984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700000000000000" pitchFamily="2" charset="-78"/>
                </a:endParaRPr>
              </a:p>
            </p:txBody>
          </p:sp>
        </p:grpSp>
      </p:grpSp>
      <p:sp>
        <p:nvSpPr>
          <p:cNvPr id="33" name="자유형: 도형 32">
            <a:extLst>
              <a:ext uri="{FF2B5EF4-FFF2-40B4-BE49-F238E27FC236}">
                <a16:creationId xmlns:a16="http://schemas.microsoft.com/office/drawing/2014/main" id="{B8390D09-1EDE-4E81-B915-805CFD0DA082}"/>
              </a:ext>
            </a:extLst>
          </p:cNvPr>
          <p:cNvSpPr/>
          <p:nvPr/>
        </p:nvSpPr>
        <p:spPr>
          <a:xfrm flipH="1">
            <a:off x="7160524" y="3660816"/>
            <a:ext cx="717799" cy="1223802"/>
          </a:xfrm>
          <a:custGeom>
            <a:avLst/>
            <a:gdLst>
              <a:gd name="connsiteX0" fmla="*/ 397471 w 1298288"/>
              <a:gd name="connsiteY0" fmla="*/ 1183376 h 2213501"/>
              <a:gd name="connsiteX1" fmla="*/ 591029 w 1298288"/>
              <a:gd name="connsiteY1" fmla="*/ 1183376 h 2213501"/>
              <a:gd name="connsiteX2" fmla="*/ 603496 w 1298288"/>
              <a:gd name="connsiteY2" fmla="*/ 1183376 h 2213501"/>
              <a:gd name="connsiteX3" fmla="*/ 879041 w 1298288"/>
              <a:gd name="connsiteY3" fmla="*/ 1183376 h 2213501"/>
              <a:gd name="connsiteX4" fmla="*/ 1022783 w 1298288"/>
              <a:gd name="connsiteY4" fmla="*/ 1355645 h 2213501"/>
              <a:gd name="connsiteX5" fmla="*/ 1029545 w 1298288"/>
              <a:gd name="connsiteY5" fmla="*/ 1377515 h 2213501"/>
              <a:gd name="connsiteX6" fmla="*/ 1052261 w 1298288"/>
              <a:gd name="connsiteY6" fmla="*/ 1821895 h 2213501"/>
              <a:gd name="connsiteX7" fmla="*/ 988499 w 1298288"/>
              <a:gd name="connsiteY7" fmla="*/ 1825170 h 2213501"/>
              <a:gd name="connsiteX8" fmla="*/ 839263 w 1298288"/>
              <a:gd name="connsiteY8" fmla="*/ 1690462 h 2213501"/>
              <a:gd name="connsiteX9" fmla="*/ 827852 w 1298288"/>
              <a:gd name="connsiteY9" fmla="*/ 1467215 h 2213501"/>
              <a:gd name="connsiteX10" fmla="*/ 603496 w 1298288"/>
              <a:gd name="connsiteY10" fmla="*/ 1198273 h 2213501"/>
              <a:gd name="connsiteX11" fmla="*/ 603496 w 1298288"/>
              <a:gd name="connsiteY11" fmla="*/ 2082755 h 2213501"/>
              <a:gd name="connsiteX12" fmla="*/ 472749 w 1298288"/>
              <a:gd name="connsiteY12" fmla="*/ 2213501 h 2213501"/>
              <a:gd name="connsiteX13" fmla="*/ 397471 w 1298288"/>
              <a:gd name="connsiteY13" fmla="*/ 2213501 h 2213501"/>
              <a:gd name="connsiteX14" fmla="*/ 617337 w 1298288"/>
              <a:gd name="connsiteY14" fmla="*/ 406715 h 2213501"/>
              <a:gd name="connsiteX15" fmla="*/ 652995 w 1298288"/>
              <a:gd name="connsiteY15" fmla="*/ 406715 h 2213501"/>
              <a:gd name="connsiteX16" fmla="*/ 883479 w 1298288"/>
              <a:gd name="connsiteY16" fmla="*/ 637199 h 2213501"/>
              <a:gd name="connsiteX17" fmla="*/ 883479 w 1298288"/>
              <a:gd name="connsiteY17" fmla="*/ 769953 h 2213501"/>
              <a:gd name="connsiteX18" fmla="*/ 1294261 w 1298288"/>
              <a:gd name="connsiteY18" fmla="*/ 966364 h 2213501"/>
              <a:gd name="connsiteX19" fmla="*/ 1297589 w 1298288"/>
              <a:gd name="connsiteY19" fmla="*/ 975714 h 2213501"/>
              <a:gd name="connsiteX20" fmla="*/ 1276881 w 1298288"/>
              <a:gd name="connsiteY20" fmla="*/ 1019032 h 2213501"/>
              <a:gd name="connsiteX21" fmla="*/ 1075611 w 1298288"/>
              <a:gd name="connsiteY21" fmla="*/ 1090084 h 2213501"/>
              <a:gd name="connsiteX22" fmla="*/ 883479 w 1298288"/>
              <a:gd name="connsiteY22" fmla="*/ 998218 h 2213501"/>
              <a:gd name="connsiteX23" fmla="*/ 883479 w 1298288"/>
              <a:gd name="connsiteY23" fmla="*/ 1151522 h 2213501"/>
              <a:gd name="connsiteX24" fmla="*/ 386906 w 1298288"/>
              <a:gd name="connsiteY24" fmla="*/ 1151522 h 2213501"/>
              <a:gd name="connsiteX25" fmla="*/ 386906 w 1298288"/>
              <a:gd name="connsiteY25" fmla="*/ 871011 h 2213501"/>
              <a:gd name="connsiteX26" fmla="*/ 100742 w 1298288"/>
              <a:gd name="connsiteY26" fmla="*/ 1212273 h 2213501"/>
              <a:gd name="connsiteX27" fmla="*/ 90758 w 1298288"/>
              <a:gd name="connsiteY27" fmla="*/ 1213171 h 2213501"/>
              <a:gd name="connsiteX28" fmla="*/ 53991 w 1298288"/>
              <a:gd name="connsiteY28" fmla="*/ 1182320 h 2213501"/>
              <a:gd name="connsiteX29" fmla="*/ 35290 w 1298288"/>
              <a:gd name="connsiteY29" fmla="*/ 969692 h 2213501"/>
              <a:gd name="connsiteX30" fmla="*/ 443431 w 1298288"/>
              <a:gd name="connsiteY30" fmla="*/ 482944 h 2213501"/>
              <a:gd name="connsiteX31" fmla="*/ 452834 w 1298288"/>
              <a:gd name="connsiteY31" fmla="*/ 475813 h 2213501"/>
              <a:gd name="connsiteX32" fmla="*/ 617337 w 1298288"/>
              <a:gd name="connsiteY32" fmla="*/ 406715 h 2213501"/>
              <a:gd name="connsiteX33" fmla="*/ 717074 w 1298288"/>
              <a:gd name="connsiteY33" fmla="*/ 0 h 2213501"/>
              <a:gd name="connsiteX34" fmla="*/ 941589 w 1298288"/>
              <a:gd name="connsiteY34" fmla="*/ 192818 h 2213501"/>
              <a:gd name="connsiteX35" fmla="*/ 717074 w 1298288"/>
              <a:gd name="connsiteY35" fmla="*/ 385637 h 2213501"/>
              <a:gd name="connsiteX36" fmla="*/ 492560 w 1298288"/>
              <a:gd name="connsiteY36" fmla="*/ 192818 h 2213501"/>
              <a:gd name="connsiteX37" fmla="*/ 717074 w 1298288"/>
              <a:gd name="connsiteY37" fmla="*/ 0 h 2213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98288" h="2213501">
                <a:moveTo>
                  <a:pt x="397471" y="1183376"/>
                </a:moveTo>
                <a:lnTo>
                  <a:pt x="591029" y="1183376"/>
                </a:lnTo>
                <a:lnTo>
                  <a:pt x="603496" y="1183376"/>
                </a:lnTo>
                <a:lnTo>
                  <a:pt x="879041" y="1183376"/>
                </a:lnTo>
                <a:lnTo>
                  <a:pt x="1022783" y="1355645"/>
                </a:lnTo>
                <a:cubicBezTo>
                  <a:pt x="1031394" y="1362935"/>
                  <a:pt x="1029545" y="1377515"/>
                  <a:pt x="1029545" y="1377515"/>
                </a:cubicBezTo>
                <a:lnTo>
                  <a:pt x="1052261" y="1821895"/>
                </a:lnTo>
                <a:lnTo>
                  <a:pt x="988499" y="1825170"/>
                </a:lnTo>
                <a:cubicBezTo>
                  <a:pt x="910104" y="1829185"/>
                  <a:pt x="843277" y="1768857"/>
                  <a:pt x="839263" y="1690462"/>
                </a:cubicBezTo>
                <a:lnTo>
                  <a:pt x="827852" y="1467215"/>
                </a:lnTo>
                <a:lnTo>
                  <a:pt x="603496" y="1198273"/>
                </a:lnTo>
                <a:lnTo>
                  <a:pt x="603496" y="2082755"/>
                </a:lnTo>
                <a:cubicBezTo>
                  <a:pt x="603496" y="2154969"/>
                  <a:pt x="544964" y="2213501"/>
                  <a:pt x="472749" y="2213501"/>
                </a:cubicBezTo>
                <a:lnTo>
                  <a:pt x="397471" y="2213501"/>
                </a:lnTo>
                <a:close/>
                <a:moveTo>
                  <a:pt x="617337" y="406715"/>
                </a:moveTo>
                <a:lnTo>
                  <a:pt x="652995" y="406715"/>
                </a:lnTo>
                <a:cubicBezTo>
                  <a:pt x="780308" y="406715"/>
                  <a:pt x="883479" y="509939"/>
                  <a:pt x="883479" y="637199"/>
                </a:cubicBezTo>
                <a:lnTo>
                  <a:pt x="883479" y="769953"/>
                </a:lnTo>
                <a:lnTo>
                  <a:pt x="1294261" y="966364"/>
                </a:lnTo>
                <a:cubicBezTo>
                  <a:pt x="1297801" y="968054"/>
                  <a:pt x="1299280" y="972280"/>
                  <a:pt x="1297589" y="975714"/>
                </a:cubicBezTo>
                <a:lnTo>
                  <a:pt x="1276881" y="1019032"/>
                </a:lnTo>
                <a:cubicBezTo>
                  <a:pt x="1240959" y="1094205"/>
                  <a:pt x="1150836" y="1126059"/>
                  <a:pt x="1075611" y="1090084"/>
                </a:cubicBezTo>
                <a:lnTo>
                  <a:pt x="883479" y="998218"/>
                </a:lnTo>
                <a:lnTo>
                  <a:pt x="883479" y="1151522"/>
                </a:lnTo>
                <a:lnTo>
                  <a:pt x="386906" y="1151522"/>
                </a:lnTo>
                <a:lnTo>
                  <a:pt x="386906" y="871011"/>
                </a:lnTo>
                <a:lnTo>
                  <a:pt x="100742" y="1212273"/>
                </a:lnTo>
                <a:cubicBezTo>
                  <a:pt x="98207" y="1215284"/>
                  <a:pt x="93769" y="1215707"/>
                  <a:pt x="90758" y="1213171"/>
                </a:cubicBezTo>
                <a:lnTo>
                  <a:pt x="53991" y="1182320"/>
                </a:lnTo>
                <a:cubicBezTo>
                  <a:pt x="-9930" y="1128754"/>
                  <a:pt x="-18277" y="1033559"/>
                  <a:pt x="35290" y="969692"/>
                </a:cubicBezTo>
                <a:lnTo>
                  <a:pt x="443431" y="482944"/>
                </a:lnTo>
                <a:cubicBezTo>
                  <a:pt x="446072" y="479775"/>
                  <a:pt x="449347" y="477450"/>
                  <a:pt x="452834" y="475813"/>
                </a:cubicBezTo>
                <a:cubicBezTo>
                  <a:pt x="494673" y="433181"/>
                  <a:pt x="552888" y="406715"/>
                  <a:pt x="617337" y="406715"/>
                </a:cubicBezTo>
                <a:close/>
                <a:moveTo>
                  <a:pt x="717074" y="0"/>
                </a:moveTo>
                <a:cubicBezTo>
                  <a:pt x="841070" y="0"/>
                  <a:pt x="941589" y="86328"/>
                  <a:pt x="941589" y="192818"/>
                </a:cubicBezTo>
                <a:cubicBezTo>
                  <a:pt x="941589" y="299309"/>
                  <a:pt x="841070" y="385637"/>
                  <a:pt x="717074" y="385637"/>
                </a:cubicBezTo>
                <a:cubicBezTo>
                  <a:pt x="593079" y="385637"/>
                  <a:pt x="492560" y="299309"/>
                  <a:pt x="492560" y="192818"/>
                </a:cubicBezTo>
                <a:cubicBezTo>
                  <a:pt x="492560" y="86328"/>
                  <a:pt x="593079" y="0"/>
                  <a:pt x="717074" y="0"/>
                </a:cubicBezTo>
                <a:close/>
              </a:path>
            </a:pathLst>
          </a:custGeom>
          <a:solidFill>
            <a:schemeClr val="accent4">
              <a:lumMod val="75000"/>
            </a:schemeClr>
          </a:solidFill>
          <a:ln w="5279" cap="flat">
            <a:noFill/>
            <a:prstDash val="solid"/>
            <a:miter/>
          </a:ln>
        </p:spPr>
        <p:txBody>
          <a:bodyPr rtlCol="0" anchor="ctr"/>
          <a:lstStyle/>
          <a:p>
            <a:endParaRPr lang="ko-KR" altLang="en-US" dirty="0">
              <a:cs typeface="B Nazanin" panose="00000700000000000000" pitchFamily="2" charset="-78"/>
            </a:endParaRPr>
          </a:p>
        </p:txBody>
      </p:sp>
      <p:sp>
        <p:nvSpPr>
          <p:cNvPr id="34" name="자유형: 도형 33">
            <a:extLst>
              <a:ext uri="{FF2B5EF4-FFF2-40B4-BE49-F238E27FC236}">
                <a16:creationId xmlns:a16="http://schemas.microsoft.com/office/drawing/2014/main" id="{9A9DA32F-36AC-4FD3-B0C4-CB90D72527E9}"/>
              </a:ext>
            </a:extLst>
          </p:cNvPr>
          <p:cNvSpPr/>
          <p:nvPr/>
        </p:nvSpPr>
        <p:spPr>
          <a:xfrm>
            <a:off x="4290437" y="2394799"/>
            <a:ext cx="717799" cy="1223802"/>
          </a:xfrm>
          <a:custGeom>
            <a:avLst/>
            <a:gdLst>
              <a:gd name="connsiteX0" fmla="*/ 397471 w 1298288"/>
              <a:gd name="connsiteY0" fmla="*/ 1183376 h 2213501"/>
              <a:gd name="connsiteX1" fmla="*/ 591029 w 1298288"/>
              <a:gd name="connsiteY1" fmla="*/ 1183376 h 2213501"/>
              <a:gd name="connsiteX2" fmla="*/ 603496 w 1298288"/>
              <a:gd name="connsiteY2" fmla="*/ 1183376 h 2213501"/>
              <a:gd name="connsiteX3" fmla="*/ 879041 w 1298288"/>
              <a:gd name="connsiteY3" fmla="*/ 1183376 h 2213501"/>
              <a:gd name="connsiteX4" fmla="*/ 1022783 w 1298288"/>
              <a:gd name="connsiteY4" fmla="*/ 1355645 h 2213501"/>
              <a:gd name="connsiteX5" fmla="*/ 1029545 w 1298288"/>
              <a:gd name="connsiteY5" fmla="*/ 1377515 h 2213501"/>
              <a:gd name="connsiteX6" fmla="*/ 1052261 w 1298288"/>
              <a:gd name="connsiteY6" fmla="*/ 1821895 h 2213501"/>
              <a:gd name="connsiteX7" fmla="*/ 988499 w 1298288"/>
              <a:gd name="connsiteY7" fmla="*/ 1825170 h 2213501"/>
              <a:gd name="connsiteX8" fmla="*/ 839263 w 1298288"/>
              <a:gd name="connsiteY8" fmla="*/ 1690462 h 2213501"/>
              <a:gd name="connsiteX9" fmla="*/ 827852 w 1298288"/>
              <a:gd name="connsiteY9" fmla="*/ 1467215 h 2213501"/>
              <a:gd name="connsiteX10" fmla="*/ 603496 w 1298288"/>
              <a:gd name="connsiteY10" fmla="*/ 1198273 h 2213501"/>
              <a:gd name="connsiteX11" fmla="*/ 603496 w 1298288"/>
              <a:gd name="connsiteY11" fmla="*/ 2082755 h 2213501"/>
              <a:gd name="connsiteX12" fmla="*/ 472749 w 1298288"/>
              <a:gd name="connsiteY12" fmla="*/ 2213501 h 2213501"/>
              <a:gd name="connsiteX13" fmla="*/ 397471 w 1298288"/>
              <a:gd name="connsiteY13" fmla="*/ 2213501 h 2213501"/>
              <a:gd name="connsiteX14" fmla="*/ 617337 w 1298288"/>
              <a:gd name="connsiteY14" fmla="*/ 406715 h 2213501"/>
              <a:gd name="connsiteX15" fmla="*/ 652995 w 1298288"/>
              <a:gd name="connsiteY15" fmla="*/ 406715 h 2213501"/>
              <a:gd name="connsiteX16" fmla="*/ 883479 w 1298288"/>
              <a:gd name="connsiteY16" fmla="*/ 637199 h 2213501"/>
              <a:gd name="connsiteX17" fmla="*/ 883479 w 1298288"/>
              <a:gd name="connsiteY17" fmla="*/ 769953 h 2213501"/>
              <a:gd name="connsiteX18" fmla="*/ 1294261 w 1298288"/>
              <a:gd name="connsiteY18" fmla="*/ 966364 h 2213501"/>
              <a:gd name="connsiteX19" fmla="*/ 1297589 w 1298288"/>
              <a:gd name="connsiteY19" fmla="*/ 975714 h 2213501"/>
              <a:gd name="connsiteX20" fmla="*/ 1276881 w 1298288"/>
              <a:gd name="connsiteY20" fmla="*/ 1019032 h 2213501"/>
              <a:gd name="connsiteX21" fmla="*/ 1075611 w 1298288"/>
              <a:gd name="connsiteY21" fmla="*/ 1090084 h 2213501"/>
              <a:gd name="connsiteX22" fmla="*/ 883479 w 1298288"/>
              <a:gd name="connsiteY22" fmla="*/ 998218 h 2213501"/>
              <a:gd name="connsiteX23" fmla="*/ 883479 w 1298288"/>
              <a:gd name="connsiteY23" fmla="*/ 1151522 h 2213501"/>
              <a:gd name="connsiteX24" fmla="*/ 386906 w 1298288"/>
              <a:gd name="connsiteY24" fmla="*/ 1151522 h 2213501"/>
              <a:gd name="connsiteX25" fmla="*/ 386906 w 1298288"/>
              <a:gd name="connsiteY25" fmla="*/ 871011 h 2213501"/>
              <a:gd name="connsiteX26" fmla="*/ 100742 w 1298288"/>
              <a:gd name="connsiteY26" fmla="*/ 1212273 h 2213501"/>
              <a:gd name="connsiteX27" fmla="*/ 90758 w 1298288"/>
              <a:gd name="connsiteY27" fmla="*/ 1213171 h 2213501"/>
              <a:gd name="connsiteX28" fmla="*/ 53991 w 1298288"/>
              <a:gd name="connsiteY28" fmla="*/ 1182320 h 2213501"/>
              <a:gd name="connsiteX29" fmla="*/ 35290 w 1298288"/>
              <a:gd name="connsiteY29" fmla="*/ 969692 h 2213501"/>
              <a:gd name="connsiteX30" fmla="*/ 443431 w 1298288"/>
              <a:gd name="connsiteY30" fmla="*/ 482944 h 2213501"/>
              <a:gd name="connsiteX31" fmla="*/ 452834 w 1298288"/>
              <a:gd name="connsiteY31" fmla="*/ 475813 h 2213501"/>
              <a:gd name="connsiteX32" fmla="*/ 617337 w 1298288"/>
              <a:gd name="connsiteY32" fmla="*/ 406715 h 2213501"/>
              <a:gd name="connsiteX33" fmla="*/ 717074 w 1298288"/>
              <a:gd name="connsiteY33" fmla="*/ 0 h 2213501"/>
              <a:gd name="connsiteX34" fmla="*/ 941589 w 1298288"/>
              <a:gd name="connsiteY34" fmla="*/ 192818 h 2213501"/>
              <a:gd name="connsiteX35" fmla="*/ 717074 w 1298288"/>
              <a:gd name="connsiteY35" fmla="*/ 385637 h 2213501"/>
              <a:gd name="connsiteX36" fmla="*/ 492560 w 1298288"/>
              <a:gd name="connsiteY36" fmla="*/ 192818 h 2213501"/>
              <a:gd name="connsiteX37" fmla="*/ 717074 w 1298288"/>
              <a:gd name="connsiteY37" fmla="*/ 0 h 2213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98288" h="2213501">
                <a:moveTo>
                  <a:pt x="397471" y="1183376"/>
                </a:moveTo>
                <a:lnTo>
                  <a:pt x="591029" y="1183376"/>
                </a:lnTo>
                <a:lnTo>
                  <a:pt x="603496" y="1183376"/>
                </a:lnTo>
                <a:lnTo>
                  <a:pt x="879041" y="1183376"/>
                </a:lnTo>
                <a:lnTo>
                  <a:pt x="1022783" y="1355645"/>
                </a:lnTo>
                <a:cubicBezTo>
                  <a:pt x="1031394" y="1362935"/>
                  <a:pt x="1029545" y="1377515"/>
                  <a:pt x="1029545" y="1377515"/>
                </a:cubicBezTo>
                <a:lnTo>
                  <a:pt x="1052261" y="1821895"/>
                </a:lnTo>
                <a:lnTo>
                  <a:pt x="988499" y="1825170"/>
                </a:lnTo>
                <a:cubicBezTo>
                  <a:pt x="910104" y="1829185"/>
                  <a:pt x="843277" y="1768857"/>
                  <a:pt x="839263" y="1690462"/>
                </a:cubicBezTo>
                <a:lnTo>
                  <a:pt x="827852" y="1467215"/>
                </a:lnTo>
                <a:lnTo>
                  <a:pt x="603496" y="1198273"/>
                </a:lnTo>
                <a:lnTo>
                  <a:pt x="603496" y="2082755"/>
                </a:lnTo>
                <a:cubicBezTo>
                  <a:pt x="603496" y="2154969"/>
                  <a:pt x="544964" y="2213501"/>
                  <a:pt x="472749" y="2213501"/>
                </a:cubicBezTo>
                <a:lnTo>
                  <a:pt x="397471" y="2213501"/>
                </a:lnTo>
                <a:close/>
                <a:moveTo>
                  <a:pt x="617337" y="406715"/>
                </a:moveTo>
                <a:lnTo>
                  <a:pt x="652995" y="406715"/>
                </a:lnTo>
                <a:cubicBezTo>
                  <a:pt x="780308" y="406715"/>
                  <a:pt x="883479" y="509939"/>
                  <a:pt x="883479" y="637199"/>
                </a:cubicBezTo>
                <a:lnTo>
                  <a:pt x="883479" y="769953"/>
                </a:lnTo>
                <a:lnTo>
                  <a:pt x="1294261" y="966364"/>
                </a:lnTo>
                <a:cubicBezTo>
                  <a:pt x="1297801" y="968054"/>
                  <a:pt x="1299280" y="972280"/>
                  <a:pt x="1297589" y="975714"/>
                </a:cubicBezTo>
                <a:lnTo>
                  <a:pt x="1276881" y="1019032"/>
                </a:lnTo>
                <a:cubicBezTo>
                  <a:pt x="1240959" y="1094205"/>
                  <a:pt x="1150836" y="1126059"/>
                  <a:pt x="1075611" y="1090084"/>
                </a:cubicBezTo>
                <a:lnTo>
                  <a:pt x="883479" y="998218"/>
                </a:lnTo>
                <a:lnTo>
                  <a:pt x="883479" y="1151522"/>
                </a:lnTo>
                <a:lnTo>
                  <a:pt x="386906" y="1151522"/>
                </a:lnTo>
                <a:lnTo>
                  <a:pt x="386906" y="871011"/>
                </a:lnTo>
                <a:lnTo>
                  <a:pt x="100742" y="1212273"/>
                </a:lnTo>
                <a:cubicBezTo>
                  <a:pt x="98207" y="1215284"/>
                  <a:pt x="93769" y="1215707"/>
                  <a:pt x="90758" y="1213171"/>
                </a:cubicBezTo>
                <a:lnTo>
                  <a:pt x="53991" y="1182320"/>
                </a:lnTo>
                <a:cubicBezTo>
                  <a:pt x="-9930" y="1128754"/>
                  <a:pt x="-18277" y="1033559"/>
                  <a:pt x="35290" y="969692"/>
                </a:cubicBezTo>
                <a:lnTo>
                  <a:pt x="443431" y="482944"/>
                </a:lnTo>
                <a:cubicBezTo>
                  <a:pt x="446072" y="479775"/>
                  <a:pt x="449347" y="477450"/>
                  <a:pt x="452834" y="475813"/>
                </a:cubicBezTo>
                <a:cubicBezTo>
                  <a:pt x="494673" y="433181"/>
                  <a:pt x="552888" y="406715"/>
                  <a:pt x="617337" y="406715"/>
                </a:cubicBezTo>
                <a:close/>
                <a:moveTo>
                  <a:pt x="717074" y="0"/>
                </a:moveTo>
                <a:cubicBezTo>
                  <a:pt x="841070" y="0"/>
                  <a:pt x="941589" y="86328"/>
                  <a:pt x="941589" y="192818"/>
                </a:cubicBezTo>
                <a:cubicBezTo>
                  <a:pt x="941589" y="299309"/>
                  <a:pt x="841070" y="385637"/>
                  <a:pt x="717074" y="385637"/>
                </a:cubicBezTo>
                <a:cubicBezTo>
                  <a:pt x="593079" y="385637"/>
                  <a:pt x="492560" y="299309"/>
                  <a:pt x="492560" y="192818"/>
                </a:cubicBezTo>
                <a:cubicBezTo>
                  <a:pt x="492560" y="86328"/>
                  <a:pt x="593079" y="0"/>
                  <a:pt x="717074" y="0"/>
                </a:cubicBezTo>
                <a:close/>
              </a:path>
            </a:pathLst>
          </a:custGeom>
          <a:solidFill>
            <a:schemeClr val="accent1">
              <a:lumMod val="75000"/>
            </a:schemeClr>
          </a:solidFill>
          <a:ln w="5279" cap="flat">
            <a:noFill/>
            <a:prstDash val="solid"/>
            <a:miter/>
          </a:ln>
        </p:spPr>
        <p:txBody>
          <a:bodyPr rtlCol="0" anchor="ctr"/>
          <a:lstStyle/>
          <a:p>
            <a:endParaRPr lang="ko-KR" altLang="en-US" dirty="0">
              <a:cs typeface="B Nazanin" panose="00000700000000000000" pitchFamily="2" charset="-78"/>
            </a:endParaRPr>
          </a:p>
        </p:txBody>
      </p:sp>
      <p:sp>
        <p:nvSpPr>
          <p:cNvPr id="35" name="자유형: 도형 34">
            <a:extLst>
              <a:ext uri="{FF2B5EF4-FFF2-40B4-BE49-F238E27FC236}">
                <a16:creationId xmlns:a16="http://schemas.microsoft.com/office/drawing/2014/main" id="{668F0302-DB18-470B-864F-504FE9CFBE9B}"/>
              </a:ext>
            </a:extLst>
          </p:cNvPr>
          <p:cNvSpPr/>
          <p:nvPr/>
        </p:nvSpPr>
        <p:spPr>
          <a:xfrm>
            <a:off x="4302619" y="4907162"/>
            <a:ext cx="717799" cy="1223802"/>
          </a:xfrm>
          <a:custGeom>
            <a:avLst/>
            <a:gdLst>
              <a:gd name="connsiteX0" fmla="*/ 397471 w 1298288"/>
              <a:gd name="connsiteY0" fmla="*/ 1183376 h 2213501"/>
              <a:gd name="connsiteX1" fmla="*/ 591029 w 1298288"/>
              <a:gd name="connsiteY1" fmla="*/ 1183376 h 2213501"/>
              <a:gd name="connsiteX2" fmla="*/ 603496 w 1298288"/>
              <a:gd name="connsiteY2" fmla="*/ 1183376 h 2213501"/>
              <a:gd name="connsiteX3" fmla="*/ 879041 w 1298288"/>
              <a:gd name="connsiteY3" fmla="*/ 1183376 h 2213501"/>
              <a:gd name="connsiteX4" fmla="*/ 1022783 w 1298288"/>
              <a:gd name="connsiteY4" fmla="*/ 1355645 h 2213501"/>
              <a:gd name="connsiteX5" fmla="*/ 1029545 w 1298288"/>
              <a:gd name="connsiteY5" fmla="*/ 1377515 h 2213501"/>
              <a:gd name="connsiteX6" fmla="*/ 1052261 w 1298288"/>
              <a:gd name="connsiteY6" fmla="*/ 1821895 h 2213501"/>
              <a:gd name="connsiteX7" fmla="*/ 988499 w 1298288"/>
              <a:gd name="connsiteY7" fmla="*/ 1825170 h 2213501"/>
              <a:gd name="connsiteX8" fmla="*/ 839263 w 1298288"/>
              <a:gd name="connsiteY8" fmla="*/ 1690462 h 2213501"/>
              <a:gd name="connsiteX9" fmla="*/ 827852 w 1298288"/>
              <a:gd name="connsiteY9" fmla="*/ 1467215 h 2213501"/>
              <a:gd name="connsiteX10" fmla="*/ 603496 w 1298288"/>
              <a:gd name="connsiteY10" fmla="*/ 1198273 h 2213501"/>
              <a:gd name="connsiteX11" fmla="*/ 603496 w 1298288"/>
              <a:gd name="connsiteY11" fmla="*/ 2082755 h 2213501"/>
              <a:gd name="connsiteX12" fmla="*/ 472749 w 1298288"/>
              <a:gd name="connsiteY12" fmla="*/ 2213501 h 2213501"/>
              <a:gd name="connsiteX13" fmla="*/ 397471 w 1298288"/>
              <a:gd name="connsiteY13" fmla="*/ 2213501 h 2213501"/>
              <a:gd name="connsiteX14" fmla="*/ 617337 w 1298288"/>
              <a:gd name="connsiteY14" fmla="*/ 406715 h 2213501"/>
              <a:gd name="connsiteX15" fmla="*/ 652995 w 1298288"/>
              <a:gd name="connsiteY15" fmla="*/ 406715 h 2213501"/>
              <a:gd name="connsiteX16" fmla="*/ 883479 w 1298288"/>
              <a:gd name="connsiteY16" fmla="*/ 637199 h 2213501"/>
              <a:gd name="connsiteX17" fmla="*/ 883479 w 1298288"/>
              <a:gd name="connsiteY17" fmla="*/ 769953 h 2213501"/>
              <a:gd name="connsiteX18" fmla="*/ 1294261 w 1298288"/>
              <a:gd name="connsiteY18" fmla="*/ 966364 h 2213501"/>
              <a:gd name="connsiteX19" fmla="*/ 1297589 w 1298288"/>
              <a:gd name="connsiteY19" fmla="*/ 975714 h 2213501"/>
              <a:gd name="connsiteX20" fmla="*/ 1276881 w 1298288"/>
              <a:gd name="connsiteY20" fmla="*/ 1019032 h 2213501"/>
              <a:gd name="connsiteX21" fmla="*/ 1075611 w 1298288"/>
              <a:gd name="connsiteY21" fmla="*/ 1090084 h 2213501"/>
              <a:gd name="connsiteX22" fmla="*/ 883479 w 1298288"/>
              <a:gd name="connsiteY22" fmla="*/ 998218 h 2213501"/>
              <a:gd name="connsiteX23" fmla="*/ 883479 w 1298288"/>
              <a:gd name="connsiteY23" fmla="*/ 1151522 h 2213501"/>
              <a:gd name="connsiteX24" fmla="*/ 386906 w 1298288"/>
              <a:gd name="connsiteY24" fmla="*/ 1151522 h 2213501"/>
              <a:gd name="connsiteX25" fmla="*/ 386906 w 1298288"/>
              <a:gd name="connsiteY25" fmla="*/ 871011 h 2213501"/>
              <a:gd name="connsiteX26" fmla="*/ 100742 w 1298288"/>
              <a:gd name="connsiteY26" fmla="*/ 1212273 h 2213501"/>
              <a:gd name="connsiteX27" fmla="*/ 90758 w 1298288"/>
              <a:gd name="connsiteY27" fmla="*/ 1213171 h 2213501"/>
              <a:gd name="connsiteX28" fmla="*/ 53991 w 1298288"/>
              <a:gd name="connsiteY28" fmla="*/ 1182320 h 2213501"/>
              <a:gd name="connsiteX29" fmla="*/ 35290 w 1298288"/>
              <a:gd name="connsiteY29" fmla="*/ 969692 h 2213501"/>
              <a:gd name="connsiteX30" fmla="*/ 443431 w 1298288"/>
              <a:gd name="connsiteY30" fmla="*/ 482944 h 2213501"/>
              <a:gd name="connsiteX31" fmla="*/ 452834 w 1298288"/>
              <a:gd name="connsiteY31" fmla="*/ 475813 h 2213501"/>
              <a:gd name="connsiteX32" fmla="*/ 617337 w 1298288"/>
              <a:gd name="connsiteY32" fmla="*/ 406715 h 2213501"/>
              <a:gd name="connsiteX33" fmla="*/ 717074 w 1298288"/>
              <a:gd name="connsiteY33" fmla="*/ 0 h 2213501"/>
              <a:gd name="connsiteX34" fmla="*/ 941589 w 1298288"/>
              <a:gd name="connsiteY34" fmla="*/ 192818 h 2213501"/>
              <a:gd name="connsiteX35" fmla="*/ 717074 w 1298288"/>
              <a:gd name="connsiteY35" fmla="*/ 385637 h 2213501"/>
              <a:gd name="connsiteX36" fmla="*/ 492560 w 1298288"/>
              <a:gd name="connsiteY36" fmla="*/ 192818 h 2213501"/>
              <a:gd name="connsiteX37" fmla="*/ 717074 w 1298288"/>
              <a:gd name="connsiteY37" fmla="*/ 0 h 2213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98288" h="2213501">
                <a:moveTo>
                  <a:pt x="397471" y="1183376"/>
                </a:moveTo>
                <a:lnTo>
                  <a:pt x="591029" y="1183376"/>
                </a:lnTo>
                <a:lnTo>
                  <a:pt x="603496" y="1183376"/>
                </a:lnTo>
                <a:lnTo>
                  <a:pt x="879041" y="1183376"/>
                </a:lnTo>
                <a:lnTo>
                  <a:pt x="1022783" y="1355645"/>
                </a:lnTo>
                <a:cubicBezTo>
                  <a:pt x="1031394" y="1362935"/>
                  <a:pt x="1029545" y="1377515"/>
                  <a:pt x="1029545" y="1377515"/>
                </a:cubicBezTo>
                <a:lnTo>
                  <a:pt x="1052261" y="1821895"/>
                </a:lnTo>
                <a:lnTo>
                  <a:pt x="988499" y="1825170"/>
                </a:lnTo>
                <a:cubicBezTo>
                  <a:pt x="910104" y="1829185"/>
                  <a:pt x="843277" y="1768857"/>
                  <a:pt x="839263" y="1690462"/>
                </a:cubicBezTo>
                <a:lnTo>
                  <a:pt x="827852" y="1467215"/>
                </a:lnTo>
                <a:lnTo>
                  <a:pt x="603496" y="1198273"/>
                </a:lnTo>
                <a:lnTo>
                  <a:pt x="603496" y="2082755"/>
                </a:lnTo>
                <a:cubicBezTo>
                  <a:pt x="603496" y="2154969"/>
                  <a:pt x="544964" y="2213501"/>
                  <a:pt x="472749" y="2213501"/>
                </a:cubicBezTo>
                <a:lnTo>
                  <a:pt x="397471" y="2213501"/>
                </a:lnTo>
                <a:close/>
                <a:moveTo>
                  <a:pt x="617337" y="406715"/>
                </a:moveTo>
                <a:lnTo>
                  <a:pt x="652995" y="406715"/>
                </a:lnTo>
                <a:cubicBezTo>
                  <a:pt x="780308" y="406715"/>
                  <a:pt x="883479" y="509939"/>
                  <a:pt x="883479" y="637199"/>
                </a:cubicBezTo>
                <a:lnTo>
                  <a:pt x="883479" y="769953"/>
                </a:lnTo>
                <a:lnTo>
                  <a:pt x="1294261" y="966364"/>
                </a:lnTo>
                <a:cubicBezTo>
                  <a:pt x="1297801" y="968054"/>
                  <a:pt x="1299280" y="972280"/>
                  <a:pt x="1297589" y="975714"/>
                </a:cubicBezTo>
                <a:lnTo>
                  <a:pt x="1276881" y="1019032"/>
                </a:lnTo>
                <a:cubicBezTo>
                  <a:pt x="1240959" y="1094205"/>
                  <a:pt x="1150836" y="1126059"/>
                  <a:pt x="1075611" y="1090084"/>
                </a:cubicBezTo>
                <a:lnTo>
                  <a:pt x="883479" y="998218"/>
                </a:lnTo>
                <a:lnTo>
                  <a:pt x="883479" y="1151522"/>
                </a:lnTo>
                <a:lnTo>
                  <a:pt x="386906" y="1151522"/>
                </a:lnTo>
                <a:lnTo>
                  <a:pt x="386906" y="871011"/>
                </a:lnTo>
                <a:lnTo>
                  <a:pt x="100742" y="1212273"/>
                </a:lnTo>
                <a:cubicBezTo>
                  <a:pt x="98207" y="1215284"/>
                  <a:pt x="93769" y="1215707"/>
                  <a:pt x="90758" y="1213171"/>
                </a:cubicBezTo>
                <a:lnTo>
                  <a:pt x="53991" y="1182320"/>
                </a:lnTo>
                <a:cubicBezTo>
                  <a:pt x="-9930" y="1128754"/>
                  <a:pt x="-18277" y="1033559"/>
                  <a:pt x="35290" y="969692"/>
                </a:cubicBezTo>
                <a:lnTo>
                  <a:pt x="443431" y="482944"/>
                </a:lnTo>
                <a:cubicBezTo>
                  <a:pt x="446072" y="479775"/>
                  <a:pt x="449347" y="477450"/>
                  <a:pt x="452834" y="475813"/>
                </a:cubicBezTo>
                <a:cubicBezTo>
                  <a:pt x="494673" y="433181"/>
                  <a:pt x="552888" y="406715"/>
                  <a:pt x="617337" y="406715"/>
                </a:cubicBezTo>
                <a:close/>
                <a:moveTo>
                  <a:pt x="717074" y="0"/>
                </a:moveTo>
                <a:cubicBezTo>
                  <a:pt x="841070" y="0"/>
                  <a:pt x="941589" y="86328"/>
                  <a:pt x="941589" y="192818"/>
                </a:cubicBezTo>
                <a:cubicBezTo>
                  <a:pt x="941589" y="299309"/>
                  <a:pt x="841070" y="385637"/>
                  <a:pt x="717074" y="385637"/>
                </a:cubicBezTo>
                <a:cubicBezTo>
                  <a:pt x="593079" y="385637"/>
                  <a:pt x="492560" y="299309"/>
                  <a:pt x="492560" y="192818"/>
                </a:cubicBezTo>
                <a:cubicBezTo>
                  <a:pt x="492560" y="86328"/>
                  <a:pt x="593079" y="0"/>
                  <a:pt x="717074" y="0"/>
                </a:cubicBezTo>
                <a:close/>
              </a:path>
            </a:pathLst>
          </a:custGeom>
          <a:solidFill>
            <a:schemeClr val="accent2">
              <a:lumMod val="75000"/>
            </a:schemeClr>
          </a:solidFill>
          <a:ln w="5279" cap="flat">
            <a:noFill/>
            <a:prstDash val="solid"/>
            <a:miter/>
          </a:ln>
        </p:spPr>
        <p:txBody>
          <a:bodyPr rtlCol="0" anchor="ctr"/>
          <a:lstStyle/>
          <a:p>
            <a:endParaRPr lang="ko-KR" altLang="en-US" dirty="0">
              <a:cs typeface="B Nazanin" panose="00000700000000000000" pitchFamily="2" charset="-78"/>
            </a:endParaRPr>
          </a:p>
        </p:txBody>
      </p:sp>
      <p:grpSp>
        <p:nvGrpSpPr>
          <p:cNvPr id="36" name="Group 31">
            <a:extLst>
              <a:ext uri="{FF2B5EF4-FFF2-40B4-BE49-F238E27FC236}">
                <a16:creationId xmlns:a16="http://schemas.microsoft.com/office/drawing/2014/main" id="{7D287547-4128-4390-B27E-747277D53C86}"/>
              </a:ext>
            </a:extLst>
          </p:cNvPr>
          <p:cNvGrpSpPr/>
          <p:nvPr/>
        </p:nvGrpSpPr>
        <p:grpSpPr>
          <a:xfrm>
            <a:off x="8618240" y="4124249"/>
            <a:ext cx="3016606" cy="1068785"/>
            <a:chOff x="270023" y="1671305"/>
            <a:chExt cx="2279585" cy="1079473"/>
          </a:xfrm>
        </p:grpSpPr>
        <p:sp>
          <p:nvSpPr>
            <p:cNvPr id="37" name="TextBox 36">
              <a:extLst>
                <a:ext uri="{FF2B5EF4-FFF2-40B4-BE49-F238E27FC236}">
                  <a16:creationId xmlns:a16="http://schemas.microsoft.com/office/drawing/2014/main" id="{D7E47114-D21F-406C-BCD2-891EBE9C39EC}"/>
                </a:ext>
              </a:extLst>
            </p:cNvPr>
            <p:cNvSpPr txBox="1"/>
            <p:nvPr/>
          </p:nvSpPr>
          <p:spPr>
            <a:xfrm>
              <a:off x="270024" y="1911471"/>
              <a:ext cx="2279584" cy="83930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sp>
          <p:nvSpPr>
            <p:cNvPr id="38" name="TextBox 37">
              <a:extLst>
                <a:ext uri="{FF2B5EF4-FFF2-40B4-BE49-F238E27FC236}">
                  <a16:creationId xmlns:a16="http://schemas.microsoft.com/office/drawing/2014/main" id="{F1619E40-4147-4642-B2B5-83B00275BC7B}"/>
                </a:ext>
              </a:extLst>
            </p:cNvPr>
            <p:cNvSpPr txBox="1"/>
            <p:nvPr/>
          </p:nvSpPr>
          <p:spPr>
            <a:xfrm>
              <a:off x="270023" y="1671305"/>
              <a:ext cx="2279584" cy="310855"/>
            </a:xfrm>
            <a:prstGeom prst="rect">
              <a:avLst/>
            </a:prstGeom>
            <a:noFill/>
          </p:spPr>
          <p:txBody>
            <a:bodyPr wrap="square" rtlCol="0">
              <a:spAutoFit/>
            </a:bodyPr>
            <a:lstStyle/>
            <a:p>
              <a:pPr algn="r" rtl="1"/>
              <a:r>
                <a:rPr lang="fa-IR" altLang="ko-KR" sz="1400" b="1" dirty="0">
                  <a:solidFill>
                    <a:schemeClr val="accent4"/>
                  </a:solidFill>
                  <a:cs typeface="B Nazanin" panose="00000700000000000000" pitchFamily="2" charset="-78"/>
                </a:rPr>
                <a:t>عنوان اضافه کن</a:t>
              </a:r>
              <a:endParaRPr lang="ko-KR" altLang="en-US" sz="1400" b="1" dirty="0">
                <a:solidFill>
                  <a:schemeClr val="accent4"/>
                </a:solidFill>
                <a:cs typeface="B Nazanin" panose="00000700000000000000" pitchFamily="2" charset="-78"/>
              </a:endParaRPr>
            </a:p>
          </p:txBody>
        </p:sp>
      </p:grpSp>
      <p:grpSp>
        <p:nvGrpSpPr>
          <p:cNvPr id="39" name="Group 31">
            <a:extLst>
              <a:ext uri="{FF2B5EF4-FFF2-40B4-BE49-F238E27FC236}">
                <a16:creationId xmlns:a16="http://schemas.microsoft.com/office/drawing/2014/main" id="{9BEC81B5-7E83-4A77-94A3-EF1DA288200A}"/>
              </a:ext>
            </a:extLst>
          </p:cNvPr>
          <p:cNvGrpSpPr/>
          <p:nvPr/>
        </p:nvGrpSpPr>
        <p:grpSpPr>
          <a:xfrm>
            <a:off x="555205" y="5064887"/>
            <a:ext cx="3016606" cy="1068785"/>
            <a:chOff x="270023" y="1671305"/>
            <a:chExt cx="2279585" cy="1079473"/>
          </a:xfrm>
        </p:grpSpPr>
        <p:sp>
          <p:nvSpPr>
            <p:cNvPr id="40" name="TextBox 39">
              <a:extLst>
                <a:ext uri="{FF2B5EF4-FFF2-40B4-BE49-F238E27FC236}">
                  <a16:creationId xmlns:a16="http://schemas.microsoft.com/office/drawing/2014/main" id="{43B0AA59-DDF6-48B6-AC72-4B620764B309}"/>
                </a:ext>
              </a:extLst>
            </p:cNvPr>
            <p:cNvSpPr txBox="1"/>
            <p:nvPr/>
          </p:nvSpPr>
          <p:spPr>
            <a:xfrm>
              <a:off x="270024" y="1911471"/>
              <a:ext cx="2279584" cy="839307"/>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sp>
          <p:nvSpPr>
            <p:cNvPr id="41" name="TextBox 40">
              <a:extLst>
                <a:ext uri="{FF2B5EF4-FFF2-40B4-BE49-F238E27FC236}">
                  <a16:creationId xmlns:a16="http://schemas.microsoft.com/office/drawing/2014/main" id="{FF8ED837-3434-49A5-8B96-0F97F1986496}"/>
                </a:ext>
              </a:extLst>
            </p:cNvPr>
            <p:cNvSpPr txBox="1"/>
            <p:nvPr/>
          </p:nvSpPr>
          <p:spPr>
            <a:xfrm>
              <a:off x="270023" y="1671305"/>
              <a:ext cx="2279584" cy="310855"/>
            </a:xfrm>
            <a:prstGeom prst="rect">
              <a:avLst/>
            </a:prstGeom>
            <a:noFill/>
          </p:spPr>
          <p:txBody>
            <a:bodyPr wrap="square" rtlCol="0">
              <a:spAutoFit/>
            </a:bodyPr>
            <a:lstStyle/>
            <a:p>
              <a:pPr algn="r"/>
              <a:r>
                <a:rPr lang="fa-IR" altLang="ko-KR" sz="1400" b="1" dirty="0">
                  <a:solidFill>
                    <a:schemeClr val="accent2"/>
                  </a:solidFill>
                  <a:cs typeface="B Nazanin" panose="00000700000000000000" pitchFamily="2" charset="-78"/>
                </a:rPr>
                <a:t>عنوان اضافه کن</a:t>
              </a:r>
              <a:endParaRPr lang="ko-KR" altLang="en-US" sz="1400" b="1" dirty="0">
                <a:solidFill>
                  <a:schemeClr val="accent2"/>
                </a:solidFill>
                <a:cs typeface="B Nazanin" panose="00000700000000000000" pitchFamily="2" charset="-78"/>
              </a:endParaRPr>
            </a:p>
          </p:txBody>
        </p:sp>
      </p:grpSp>
      <p:grpSp>
        <p:nvGrpSpPr>
          <p:cNvPr id="42" name="Group 31">
            <a:extLst>
              <a:ext uri="{FF2B5EF4-FFF2-40B4-BE49-F238E27FC236}">
                <a16:creationId xmlns:a16="http://schemas.microsoft.com/office/drawing/2014/main" id="{1FBAC067-C96B-453C-BA92-79C99CAAC338}"/>
              </a:ext>
            </a:extLst>
          </p:cNvPr>
          <p:cNvGrpSpPr/>
          <p:nvPr/>
        </p:nvGrpSpPr>
        <p:grpSpPr>
          <a:xfrm>
            <a:off x="555205" y="2860665"/>
            <a:ext cx="3016606" cy="1068785"/>
            <a:chOff x="270023" y="1671305"/>
            <a:chExt cx="2279585" cy="1079473"/>
          </a:xfrm>
        </p:grpSpPr>
        <p:sp>
          <p:nvSpPr>
            <p:cNvPr id="43" name="TextBox 42">
              <a:extLst>
                <a:ext uri="{FF2B5EF4-FFF2-40B4-BE49-F238E27FC236}">
                  <a16:creationId xmlns:a16="http://schemas.microsoft.com/office/drawing/2014/main" id="{501347F4-6549-4ADF-A2C9-7037B2167EEC}"/>
                </a:ext>
              </a:extLst>
            </p:cNvPr>
            <p:cNvSpPr txBox="1"/>
            <p:nvPr/>
          </p:nvSpPr>
          <p:spPr>
            <a:xfrm>
              <a:off x="270024" y="1911471"/>
              <a:ext cx="2279584" cy="839307"/>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sp>
          <p:nvSpPr>
            <p:cNvPr id="44" name="TextBox 43">
              <a:extLst>
                <a:ext uri="{FF2B5EF4-FFF2-40B4-BE49-F238E27FC236}">
                  <a16:creationId xmlns:a16="http://schemas.microsoft.com/office/drawing/2014/main" id="{0682455A-8E9A-4522-96F0-C9443A45598B}"/>
                </a:ext>
              </a:extLst>
            </p:cNvPr>
            <p:cNvSpPr txBox="1"/>
            <p:nvPr/>
          </p:nvSpPr>
          <p:spPr>
            <a:xfrm>
              <a:off x="270023" y="1671305"/>
              <a:ext cx="2279584" cy="310855"/>
            </a:xfrm>
            <a:prstGeom prst="rect">
              <a:avLst/>
            </a:prstGeom>
            <a:noFill/>
          </p:spPr>
          <p:txBody>
            <a:bodyPr wrap="square" rtlCol="0">
              <a:spAutoFit/>
            </a:bodyPr>
            <a:lstStyle/>
            <a:p>
              <a:pPr algn="r"/>
              <a:r>
                <a:rPr lang="fa-IR" altLang="ko-KR" sz="1400" b="1" dirty="0">
                  <a:solidFill>
                    <a:schemeClr val="accent1"/>
                  </a:solidFill>
                  <a:cs typeface="B Nazanin" panose="00000700000000000000" pitchFamily="2" charset="-78"/>
                </a:rPr>
                <a:t>عنوان اضافه کن</a:t>
              </a:r>
              <a:endParaRPr lang="ko-KR" altLang="en-US" sz="1400" b="1" dirty="0">
                <a:solidFill>
                  <a:schemeClr val="accent1"/>
                </a:solidFill>
                <a:cs typeface="B Nazanin" panose="00000700000000000000" pitchFamily="2" charset="-78"/>
              </a:endParaRPr>
            </a:p>
          </p:txBody>
        </p:sp>
      </p:grpSp>
      <p:sp>
        <p:nvSpPr>
          <p:cNvPr id="45" name="TextBox 44">
            <a:extLst>
              <a:ext uri="{FF2B5EF4-FFF2-40B4-BE49-F238E27FC236}">
                <a16:creationId xmlns:a16="http://schemas.microsoft.com/office/drawing/2014/main" id="{3ECA7B2B-A7B6-4FF0-965E-10654F34A389}"/>
              </a:ext>
            </a:extLst>
          </p:cNvPr>
          <p:cNvSpPr txBox="1"/>
          <p:nvPr/>
        </p:nvSpPr>
        <p:spPr>
          <a:xfrm>
            <a:off x="7244423" y="1785205"/>
            <a:ext cx="4436284" cy="1154162"/>
          </a:xfrm>
          <a:prstGeom prst="rect">
            <a:avLst/>
          </a:prstGeom>
          <a:noFill/>
        </p:spPr>
        <p:txBody>
          <a:bodyPr wrap="square" rtlCol="0" anchor="ctr">
            <a:spAutoFit/>
          </a:bodyPr>
          <a:lstStyle/>
          <a:p>
            <a:pPr algn="r" rtl="1">
              <a:lnSpc>
                <a:spcPct val="150000"/>
              </a:lnSpc>
            </a:pPr>
            <a:r>
              <a:rPr lang="fa-IR" altLang="ko-KR" sz="2400" dirty="0">
                <a:solidFill>
                  <a:schemeClr val="accent3"/>
                </a:solidFill>
                <a:cs typeface="B Nazanin" panose="00000700000000000000" pitchFamily="2" charset="-78"/>
              </a:rPr>
              <a:t>طرح بندی </a:t>
            </a:r>
            <a:r>
              <a:rPr lang="en-GB" altLang="ko-KR" sz="2400" dirty="0">
                <a:solidFill>
                  <a:schemeClr val="accent3"/>
                </a:solidFill>
                <a:cs typeface="B Nazanin" panose="00000700000000000000" pitchFamily="2" charset="-78"/>
              </a:rPr>
              <a:t>ALLPPT</a:t>
            </a:r>
            <a:endParaRPr lang="fa-IR" altLang="ko-KR" sz="2400" dirty="0">
              <a:solidFill>
                <a:schemeClr val="accent3"/>
              </a:solidFill>
              <a:cs typeface="B Nazanin" panose="00000700000000000000" pitchFamily="2" charset="-78"/>
            </a:endParaRPr>
          </a:p>
          <a:p>
            <a:pPr algn="r" rtl="1">
              <a:lnSpc>
                <a:spcPct val="150000"/>
              </a:lnSpc>
            </a:pPr>
            <a:r>
              <a:rPr lang="fa-IR" altLang="ko-KR" sz="2400" dirty="0">
                <a:solidFill>
                  <a:schemeClr val="accent3"/>
                </a:solidFill>
                <a:cs typeface="B Nazanin" panose="00000700000000000000" pitchFamily="2" charset="-78"/>
              </a:rPr>
              <a:t>اسلاید متن را پاک کنیدبرای ارائه شما</a:t>
            </a:r>
            <a:endParaRPr lang="ko-KR" altLang="en-US" sz="2400" dirty="0">
              <a:solidFill>
                <a:schemeClr val="accent3"/>
              </a:solidFill>
              <a:cs typeface="B Nazanin" panose="00000700000000000000" pitchFamily="2" charset="-78"/>
            </a:endParaRPr>
          </a:p>
        </p:txBody>
      </p:sp>
    </p:spTree>
    <p:extLst>
      <p:ext uri="{BB962C8B-B14F-4D97-AF65-F5344CB8AC3E}">
        <p14:creationId xmlns:p14="http://schemas.microsoft.com/office/powerpoint/2010/main" val="18473687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7C2D313A-3BA5-4831-8A09-0021A69CC791}"/>
              </a:ext>
            </a:extLst>
          </p:cNvPr>
          <p:cNvSpPr txBox="1"/>
          <p:nvPr/>
        </p:nvSpPr>
        <p:spPr>
          <a:xfrm>
            <a:off x="104502" y="507806"/>
            <a:ext cx="2518734" cy="1438855"/>
          </a:xfrm>
          <a:prstGeom prst="rect">
            <a:avLst/>
          </a:prstGeom>
          <a:noFill/>
        </p:spPr>
        <p:txBody>
          <a:bodyPr wrap="square" rtlCol="0" anchor="ctr">
            <a:spAutoFit/>
          </a:bodyPr>
          <a:lstStyle/>
          <a:p>
            <a:pPr algn="r">
              <a:lnSpc>
                <a:spcPct val="150000"/>
              </a:lnSpc>
            </a:pPr>
            <a:r>
              <a:rPr lang="fa-IR" altLang="ko-KR" sz="2000" dirty="0">
                <a:solidFill>
                  <a:schemeClr val="accent1"/>
                </a:solidFill>
                <a:cs typeface="B Nazanin" panose="00000700000000000000" pitchFamily="2" charset="-78"/>
              </a:rPr>
              <a:t>اسلاید متن را پاک کنید</a:t>
            </a:r>
          </a:p>
          <a:p>
            <a:pPr algn="r">
              <a:lnSpc>
                <a:spcPct val="150000"/>
              </a:lnSpc>
            </a:pPr>
            <a:r>
              <a:rPr lang="en-GB" altLang="ko-KR" sz="2000" dirty="0">
                <a:solidFill>
                  <a:schemeClr val="accent1"/>
                </a:solidFill>
                <a:cs typeface="B Nazanin" panose="00000700000000000000" pitchFamily="2" charset="-78"/>
              </a:rPr>
              <a:t>ALLPPT</a:t>
            </a:r>
            <a:r>
              <a:rPr lang="fa-IR" altLang="ko-KR" sz="2000" dirty="0">
                <a:solidFill>
                  <a:schemeClr val="accent1"/>
                </a:solidFill>
                <a:cs typeface="B Nazanin" panose="00000700000000000000" pitchFamily="2" charset="-78"/>
              </a:rPr>
              <a:t>چیدمان برای شما ارائه</a:t>
            </a:r>
            <a:endParaRPr lang="ko-KR" altLang="en-US" sz="2000" dirty="0">
              <a:solidFill>
                <a:schemeClr val="tx1">
                  <a:lumMod val="75000"/>
                  <a:lumOff val="25000"/>
                </a:schemeClr>
              </a:solidFill>
              <a:cs typeface="B Nazanin" panose="00000700000000000000" pitchFamily="2" charset="-78"/>
            </a:endParaRPr>
          </a:p>
        </p:txBody>
      </p:sp>
      <p:sp>
        <p:nvSpPr>
          <p:cNvPr id="5" name="TextBox 4">
            <a:extLst>
              <a:ext uri="{FF2B5EF4-FFF2-40B4-BE49-F238E27FC236}">
                <a16:creationId xmlns:a16="http://schemas.microsoft.com/office/drawing/2014/main" id="{A1ADD274-85C4-4E87-8803-A463725652DA}"/>
              </a:ext>
            </a:extLst>
          </p:cNvPr>
          <p:cNvSpPr txBox="1"/>
          <p:nvPr/>
        </p:nvSpPr>
        <p:spPr>
          <a:xfrm>
            <a:off x="2623236" y="576668"/>
            <a:ext cx="3044345" cy="2031325"/>
          </a:xfrm>
          <a:prstGeom prst="rect">
            <a:avLst/>
          </a:prstGeom>
          <a:noFill/>
        </p:spPr>
        <p:txBody>
          <a:bodyPr wrap="square" rtlCol="0">
            <a:spAutoFit/>
          </a:bodyPr>
          <a:lstStyle/>
          <a:p>
            <a:pPr algn="r" rtl="1"/>
            <a:r>
              <a:rPr lang="fa-IR" altLang="ko-KR" sz="14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a:t>
            </a:r>
          </a:p>
          <a:p>
            <a:pPr algn="r" rtl="1"/>
            <a:endParaRPr lang="fa-IR" altLang="ko-KR" sz="1400" dirty="0">
              <a:solidFill>
                <a:schemeClr val="tx1">
                  <a:lumMod val="75000"/>
                  <a:lumOff val="25000"/>
                </a:schemeClr>
              </a:solidFill>
              <a:cs typeface="B Nazanin" panose="00000700000000000000" pitchFamily="2" charset="-78"/>
            </a:endParaRPr>
          </a:p>
          <a:p>
            <a:pPr algn="r" rtl="1"/>
            <a:endParaRPr lang="en-US" altLang="ko-KR" sz="1400" dirty="0">
              <a:solidFill>
                <a:schemeClr val="tx1">
                  <a:lumMod val="75000"/>
                  <a:lumOff val="25000"/>
                </a:schemeClr>
              </a:solidFill>
              <a:cs typeface="B Nazanin" panose="00000700000000000000" pitchFamily="2" charset="-78"/>
            </a:endParaRPr>
          </a:p>
          <a:p>
            <a:pPr algn="r" rtl="1"/>
            <a:r>
              <a:rPr lang="fa-IR" altLang="ko-KR" sz="14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400" dirty="0">
              <a:solidFill>
                <a:schemeClr val="tx1">
                  <a:lumMod val="75000"/>
                  <a:lumOff val="25000"/>
                </a:schemeClr>
              </a:solidFill>
              <a:cs typeface="B Nazanin" panose="00000700000000000000" pitchFamily="2" charset="-78"/>
            </a:endParaRPr>
          </a:p>
        </p:txBody>
      </p:sp>
      <p:sp>
        <p:nvSpPr>
          <p:cNvPr id="6" name="TextBox 5">
            <a:extLst>
              <a:ext uri="{FF2B5EF4-FFF2-40B4-BE49-F238E27FC236}">
                <a16:creationId xmlns:a16="http://schemas.microsoft.com/office/drawing/2014/main" id="{71EBF1B5-2C05-4C16-876A-3660BDC3D746}"/>
              </a:ext>
            </a:extLst>
          </p:cNvPr>
          <p:cNvSpPr txBox="1"/>
          <p:nvPr/>
        </p:nvSpPr>
        <p:spPr>
          <a:xfrm>
            <a:off x="2387507" y="2782385"/>
            <a:ext cx="1471145" cy="553998"/>
          </a:xfrm>
          <a:prstGeom prst="rect">
            <a:avLst/>
          </a:prstGeom>
          <a:noFill/>
        </p:spPr>
        <p:txBody>
          <a:bodyPr wrap="square" lIns="48000" tIns="0" rIns="24000" bIns="0" rtlCol="0">
            <a:spAutoFit/>
          </a:bodyPr>
          <a:lstStyle/>
          <a:p>
            <a:pPr algn="r" rtl="1"/>
            <a:r>
              <a:rPr lang="en-US" altLang="ko-KR" sz="3600" b="1" dirty="0">
                <a:solidFill>
                  <a:schemeClr val="accent2"/>
                </a:solidFill>
                <a:cs typeface="B Nazanin" panose="00000700000000000000" pitchFamily="2" charset="-78"/>
              </a:rPr>
              <a:t>25%</a:t>
            </a:r>
            <a:endParaRPr lang="ko-KR" altLang="en-US" sz="3600" b="1" dirty="0">
              <a:solidFill>
                <a:schemeClr val="accent2"/>
              </a:solidFill>
              <a:cs typeface="B Nazanin" panose="00000700000000000000" pitchFamily="2" charset="-78"/>
            </a:endParaRPr>
          </a:p>
        </p:txBody>
      </p:sp>
      <p:grpSp>
        <p:nvGrpSpPr>
          <p:cNvPr id="7" name="Group 64">
            <a:extLst>
              <a:ext uri="{FF2B5EF4-FFF2-40B4-BE49-F238E27FC236}">
                <a16:creationId xmlns:a16="http://schemas.microsoft.com/office/drawing/2014/main" id="{D6932070-2F1D-453E-9347-CD35114263B8}"/>
              </a:ext>
            </a:extLst>
          </p:cNvPr>
          <p:cNvGrpSpPr/>
          <p:nvPr/>
        </p:nvGrpSpPr>
        <p:grpSpPr>
          <a:xfrm>
            <a:off x="916361" y="3382427"/>
            <a:ext cx="3044345" cy="684028"/>
            <a:chOff x="910640" y="2975795"/>
            <a:chExt cx="1527408" cy="1710865"/>
          </a:xfrm>
        </p:grpSpPr>
        <p:sp>
          <p:nvSpPr>
            <p:cNvPr id="8" name="TextBox 7">
              <a:extLst>
                <a:ext uri="{FF2B5EF4-FFF2-40B4-BE49-F238E27FC236}">
                  <a16:creationId xmlns:a16="http://schemas.microsoft.com/office/drawing/2014/main" id="{82404D75-31AB-44BF-990D-5FF1D494B12A}"/>
                </a:ext>
              </a:extLst>
            </p:cNvPr>
            <p:cNvSpPr txBox="1"/>
            <p:nvPr/>
          </p:nvSpPr>
          <p:spPr>
            <a:xfrm>
              <a:off x="910640" y="2975795"/>
              <a:ext cx="1527408" cy="769801"/>
            </a:xfrm>
            <a:prstGeom prst="rect">
              <a:avLst/>
            </a:prstGeom>
            <a:noFill/>
          </p:spPr>
          <p:txBody>
            <a:bodyPr wrap="square" rtlCol="0" anchor="ctr">
              <a:spAutoFit/>
            </a:bodyPr>
            <a:lstStyle/>
            <a:p>
              <a:pPr algn="r" rtl="1"/>
              <a:r>
                <a:rPr lang="fa-IR" altLang="ko-KR" sz="1400" b="1" dirty="0">
                  <a:solidFill>
                    <a:schemeClr val="tx1">
                      <a:lumMod val="75000"/>
                      <a:lumOff val="25000"/>
                    </a:schemeClr>
                  </a:solidFill>
                  <a:cs typeface="B Nazanin" panose="00000700000000000000" pitchFamily="2" charset="-78"/>
                </a:rPr>
                <a:t>محتوا در اینجا</a:t>
              </a:r>
              <a:endParaRPr lang="ko-KR" altLang="en-US" sz="1400" b="1" dirty="0">
                <a:solidFill>
                  <a:schemeClr val="tx1">
                    <a:lumMod val="75000"/>
                    <a:lumOff val="25000"/>
                  </a:schemeClr>
                </a:solidFill>
                <a:cs typeface="B Nazanin" panose="00000700000000000000" pitchFamily="2" charset="-78"/>
              </a:endParaRPr>
            </a:p>
          </p:txBody>
        </p:sp>
        <p:sp>
          <p:nvSpPr>
            <p:cNvPr id="9" name="TextBox 8">
              <a:extLst>
                <a:ext uri="{FF2B5EF4-FFF2-40B4-BE49-F238E27FC236}">
                  <a16:creationId xmlns:a16="http://schemas.microsoft.com/office/drawing/2014/main" id="{5DB6F374-618C-491C-986D-40F8F2AF401C}"/>
                </a:ext>
              </a:extLst>
            </p:cNvPr>
            <p:cNvSpPr txBox="1"/>
            <p:nvPr/>
          </p:nvSpPr>
          <p:spPr>
            <a:xfrm>
              <a:off x="910640" y="3531961"/>
              <a:ext cx="1527408" cy="1154699"/>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75000"/>
                      <a:lumOff val="25000"/>
                    </a:schemeClr>
                  </a:solidFill>
                  <a:cs typeface="B Nazanin" panose="00000700000000000000" pitchFamily="2" charset="-78"/>
                </a:rPr>
                <a:t>zing </a:t>
              </a:r>
              <a:r>
                <a:rPr lang="fa-IR" altLang="ko-KR" sz="1200" dirty="0">
                  <a:solidFill>
                    <a:schemeClr val="tx1">
                      <a:lumMod val="75000"/>
                      <a:lumOff val="25000"/>
                    </a:schemeClr>
                  </a:solidFill>
                  <a:cs typeface="B Nazanin" panose="00000700000000000000" pitchFamily="2" charset="-78"/>
                </a:rPr>
                <a:t>منحصر به فرد اضافه کنید.</a:t>
              </a:r>
              <a:endParaRPr lang="en-US" altLang="ko-KR" sz="1200" dirty="0">
                <a:solidFill>
                  <a:schemeClr val="tx1">
                    <a:lumMod val="75000"/>
                    <a:lumOff val="25000"/>
                  </a:schemeClr>
                </a:solidFill>
                <a:cs typeface="B Nazanin" panose="00000700000000000000" pitchFamily="2" charset="-78"/>
              </a:endParaRPr>
            </a:p>
          </p:txBody>
        </p:sp>
      </p:grpSp>
      <p:sp>
        <p:nvSpPr>
          <p:cNvPr id="10" name="TextBox 9">
            <a:extLst>
              <a:ext uri="{FF2B5EF4-FFF2-40B4-BE49-F238E27FC236}">
                <a16:creationId xmlns:a16="http://schemas.microsoft.com/office/drawing/2014/main" id="{F2CD66BD-27B1-47B4-8D0F-D05489450522}"/>
              </a:ext>
            </a:extLst>
          </p:cNvPr>
          <p:cNvSpPr txBox="1"/>
          <p:nvPr/>
        </p:nvSpPr>
        <p:spPr>
          <a:xfrm>
            <a:off x="2387506" y="4060432"/>
            <a:ext cx="1471145" cy="553998"/>
          </a:xfrm>
          <a:prstGeom prst="rect">
            <a:avLst/>
          </a:prstGeom>
          <a:noFill/>
        </p:spPr>
        <p:txBody>
          <a:bodyPr wrap="square" lIns="48000" tIns="0" rIns="24000" bIns="0" rtlCol="0">
            <a:spAutoFit/>
          </a:bodyPr>
          <a:lstStyle/>
          <a:p>
            <a:pPr algn="r" rtl="1"/>
            <a:r>
              <a:rPr lang="en-US" altLang="ko-KR" sz="3600" b="1" dirty="0">
                <a:solidFill>
                  <a:schemeClr val="accent3"/>
                </a:solidFill>
                <a:cs typeface="B Nazanin" panose="00000700000000000000" pitchFamily="2" charset="-78"/>
              </a:rPr>
              <a:t>28%</a:t>
            </a:r>
            <a:endParaRPr lang="ko-KR" altLang="en-US" sz="3600" b="1" dirty="0">
              <a:solidFill>
                <a:schemeClr val="accent3"/>
              </a:solidFill>
              <a:cs typeface="B Nazanin" panose="00000700000000000000" pitchFamily="2" charset="-78"/>
            </a:endParaRPr>
          </a:p>
        </p:txBody>
      </p:sp>
      <p:grpSp>
        <p:nvGrpSpPr>
          <p:cNvPr id="11" name="Group 64">
            <a:extLst>
              <a:ext uri="{FF2B5EF4-FFF2-40B4-BE49-F238E27FC236}">
                <a16:creationId xmlns:a16="http://schemas.microsoft.com/office/drawing/2014/main" id="{290527BF-95CC-4FED-9AAD-E92EB59456DD}"/>
              </a:ext>
            </a:extLst>
          </p:cNvPr>
          <p:cNvGrpSpPr/>
          <p:nvPr/>
        </p:nvGrpSpPr>
        <p:grpSpPr>
          <a:xfrm>
            <a:off x="916361" y="4567245"/>
            <a:ext cx="3044345" cy="684028"/>
            <a:chOff x="910640" y="2975795"/>
            <a:chExt cx="1527408" cy="1710865"/>
          </a:xfrm>
        </p:grpSpPr>
        <p:sp>
          <p:nvSpPr>
            <p:cNvPr id="12" name="TextBox 11">
              <a:extLst>
                <a:ext uri="{FF2B5EF4-FFF2-40B4-BE49-F238E27FC236}">
                  <a16:creationId xmlns:a16="http://schemas.microsoft.com/office/drawing/2014/main" id="{797EBF4A-1E26-4A60-998F-59388ADBB459}"/>
                </a:ext>
              </a:extLst>
            </p:cNvPr>
            <p:cNvSpPr txBox="1"/>
            <p:nvPr/>
          </p:nvSpPr>
          <p:spPr>
            <a:xfrm>
              <a:off x="910640" y="2975795"/>
              <a:ext cx="1527408" cy="769801"/>
            </a:xfrm>
            <a:prstGeom prst="rect">
              <a:avLst/>
            </a:prstGeom>
            <a:noFill/>
          </p:spPr>
          <p:txBody>
            <a:bodyPr wrap="square" rtlCol="0" anchor="ctr">
              <a:spAutoFit/>
            </a:bodyPr>
            <a:lstStyle/>
            <a:p>
              <a:pPr algn="r" rtl="1"/>
              <a:r>
                <a:rPr lang="fa-IR" altLang="ko-KR" sz="1400" b="1" dirty="0">
                  <a:solidFill>
                    <a:schemeClr val="tx1">
                      <a:lumMod val="75000"/>
                      <a:lumOff val="25000"/>
                    </a:schemeClr>
                  </a:solidFill>
                  <a:cs typeface="B Nazanin" panose="00000700000000000000" pitchFamily="2" charset="-78"/>
                </a:rPr>
                <a:t>محتوا در اینجا</a:t>
              </a:r>
              <a:endParaRPr lang="ko-KR" altLang="en-US" sz="1400" b="1" dirty="0">
                <a:solidFill>
                  <a:schemeClr val="tx1">
                    <a:lumMod val="75000"/>
                    <a:lumOff val="25000"/>
                  </a:schemeClr>
                </a:solidFill>
                <a:cs typeface="B Nazanin" panose="00000700000000000000" pitchFamily="2" charset="-78"/>
              </a:endParaRPr>
            </a:p>
          </p:txBody>
        </p:sp>
        <p:sp>
          <p:nvSpPr>
            <p:cNvPr id="13" name="TextBox 12">
              <a:extLst>
                <a:ext uri="{FF2B5EF4-FFF2-40B4-BE49-F238E27FC236}">
                  <a16:creationId xmlns:a16="http://schemas.microsoft.com/office/drawing/2014/main" id="{C7C0D14E-EB5B-417C-A323-E45453581407}"/>
                </a:ext>
              </a:extLst>
            </p:cNvPr>
            <p:cNvSpPr txBox="1"/>
            <p:nvPr/>
          </p:nvSpPr>
          <p:spPr>
            <a:xfrm>
              <a:off x="910640" y="3531961"/>
              <a:ext cx="1527408" cy="1154699"/>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75000"/>
                      <a:lumOff val="25000"/>
                    </a:schemeClr>
                  </a:solidFill>
                  <a:cs typeface="B Nazanin" panose="00000700000000000000" pitchFamily="2" charset="-78"/>
                </a:rPr>
                <a:t>zing </a:t>
              </a:r>
              <a:r>
                <a:rPr lang="fa-IR" altLang="ko-KR" sz="1200" dirty="0">
                  <a:solidFill>
                    <a:schemeClr val="tx1">
                      <a:lumMod val="75000"/>
                      <a:lumOff val="25000"/>
                    </a:schemeClr>
                  </a:solidFill>
                  <a:cs typeface="B Nazanin" panose="00000700000000000000" pitchFamily="2" charset="-78"/>
                </a:rPr>
                <a:t>منحصر به فرد اضافه کنید.</a:t>
              </a:r>
              <a:endParaRPr lang="en-US" altLang="ko-KR" sz="1200" dirty="0">
                <a:solidFill>
                  <a:schemeClr val="tx1">
                    <a:lumMod val="75000"/>
                    <a:lumOff val="25000"/>
                  </a:schemeClr>
                </a:solidFill>
                <a:cs typeface="B Nazanin" panose="00000700000000000000" pitchFamily="2" charset="-78"/>
              </a:endParaRPr>
            </a:p>
          </p:txBody>
        </p:sp>
      </p:grpSp>
      <p:sp>
        <p:nvSpPr>
          <p:cNvPr id="14" name="TextBox 13">
            <a:extLst>
              <a:ext uri="{FF2B5EF4-FFF2-40B4-BE49-F238E27FC236}">
                <a16:creationId xmlns:a16="http://schemas.microsoft.com/office/drawing/2014/main" id="{07CB6C38-8E66-4023-904F-3AE4339CB2CD}"/>
              </a:ext>
            </a:extLst>
          </p:cNvPr>
          <p:cNvSpPr txBox="1"/>
          <p:nvPr/>
        </p:nvSpPr>
        <p:spPr>
          <a:xfrm>
            <a:off x="2387505" y="5196637"/>
            <a:ext cx="1471145" cy="553998"/>
          </a:xfrm>
          <a:prstGeom prst="rect">
            <a:avLst/>
          </a:prstGeom>
          <a:noFill/>
        </p:spPr>
        <p:txBody>
          <a:bodyPr wrap="square" lIns="48000" tIns="0" rIns="24000" bIns="0" rtlCol="0">
            <a:spAutoFit/>
          </a:bodyPr>
          <a:lstStyle/>
          <a:p>
            <a:pPr algn="r" rtl="1"/>
            <a:r>
              <a:rPr lang="en-US" altLang="ko-KR" sz="3600" b="1" dirty="0">
                <a:solidFill>
                  <a:schemeClr val="accent4"/>
                </a:solidFill>
                <a:cs typeface="B Nazanin" panose="00000700000000000000" pitchFamily="2" charset="-78"/>
              </a:rPr>
              <a:t>36%</a:t>
            </a:r>
            <a:endParaRPr lang="ko-KR" altLang="en-US" sz="3600" b="1" dirty="0">
              <a:solidFill>
                <a:schemeClr val="accent4"/>
              </a:solidFill>
              <a:cs typeface="B Nazanin" panose="00000700000000000000" pitchFamily="2" charset="-78"/>
            </a:endParaRPr>
          </a:p>
        </p:txBody>
      </p:sp>
      <p:grpSp>
        <p:nvGrpSpPr>
          <p:cNvPr id="15" name="Group 64">
            <a:extLst>
              <a:ext uri="{FF2B5EF4-FFF2-40B4-BE49-F238E27FC236}">
                <a16:creationId xmlns:a16="http://schemas.microsoft.com/office/drawing/2014/main" id="{F236848C-F1B2-4B21-909F-9F2375FE2D83}"/>
              </a:ext>
            </a:extLst>
          </p:cNvPr>
          <p:cNvGrpSpPr/>
          <p:nvPr/>
        </p:nvGrpSpPr>
        <p:grpSpPr>
          <a:xfrm>
            <a:off x="916361" y="5752063"/>
            <a:ext cx="3044345" cy="684028"/>
            <a:chOff x="910640" y="2975795"/>
            <a:chExt cx="1527408" cy="1710865"/>
          </a:xfrm>
        </p:grpSpPr>
        <p:sp>
          <p:nvSpPr>
            <p:cNvPr id="16" name="TextBox 15">
              <a:extLst>
                <a:ext uri="{FF2B5EF4-FFF2-40B4-BE49-F238E27FC236}">
                  <a16:creationId xmlns:a16="http://schemas.microsoft.com/office/drawing/2014/main" id="{D9B0F1E5-D3E3-46A8-B2FA-48BB8BB4D3C2}"/>
                </a:ext>
              </a:extLst>
            </p:cNvPr>
            <p:cNvSpPr txBox="1"/>
            <p:nvPr/>
          </p:nvSpPr>
          <p:spPr>
            <a:xfrm>
              <a:off x="910640" y="2975795"/>
              <a:ext cx="1527408" cy="769801"/>
            </a:xfrm>
            <a:prstGeom prst="rect">
              <a:avLst/>
            </a:prstGeom>
            <a:noFill/>
          </p:spPr>
          <p:txBody>
            <a:bodyPr wrap="square" rtlCol="0" anchor="ctr">
              <a:spAutoFit/>
            </a:bodyPr>
            <a:lstStyle/>
            <a:p>
              <a:pPr algn="r" rtl="1"/>
              <a:r>
                <a:rPr lang="fa-IR" altLang="ko-KR" sz="1400" b="1" dirty="0">
                  <a:solidFill>
                    <a:schemeClr val="tx1">
                      <a:lumMod val="75000"/>
                      <a:lumOff val="25000"/>
                    </a:schemeClr>
                  </a:solidFill>
                  <a:cs typeface="B Nazanin" panose="00000700000000000000" pitchFamily="2" charset="-78"/>
                </a:rPr>
                <a:t>محتوا در اینجا</a:t>
              </a:r>
              <a:endParaRPr lang="ko-KR" altLang="en-US" sz="1400" b="1" dirty="0">
                <a:solidFill>
                  <a:schemeClr val="tx1">
                    <a:lumMod val="75000"/>
                    <a:lumOff val="25000"/>
                  </a:schemeClr>
                </a:solidFill>
                <a:cs typeface="B Nazanin" panose="00000700000000000000" pitchFamily="2" charset="-78"/>
              </a:endParaRPr>
            </a:p>
          </p:txBody>
        </p:sp>
        <p:sp>
          <p:nvSpPr>
            <p:cNvPr id="17" name="TextBox 16">
              <a:extLst>
                <a:ext uri="{FF2B5EF4-FFF2-40B4-BE49-F238E27FC236}">
                  <a16:creationId xmlns:a16="http://schemas.microsoft.com/office/drawing/2014/main" id="{0D62673F-C387-4D68-87E2-2C0A360C64F1}"/>
                </a:ext>
              </a:extLst>
            </p:cNvPr>
            <p:cNvSpPr txBox="1"/>
            <p:nvPr/>
          </p:nvSpPr>
          <p:spPr>
            <a:xfrm>
              <a:off x="910640" y="3531961"/>
              <a:ext cx="1527408" cy="1154699"/>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75000"/>
                      <a:lumOff val="25000"/>
                    </a:schemeClr>
                  </a:solidFill>
                  <a:cs typeface="B Nazanin" panose="00000700000000000000" pitchFamily="2" charset="-78"/>
                </a:rPr>
                <a:t>zing </a:t>
              </a:r>
              <a:r>
                <a:rPr lang="fa-IR" altLang="ko-KR" sz="1200" dirty="0">
                  <a:solidFill>
                    <a:schemeClr val="tx1">
                      <a:lumMod val="75000"/>
                      <a:lumOff val="25000"/>
                    </a:schemeClr>
                  </a:solidFill>
                  <a:cs typeface="B Nazanin" panose="00000700000000000000" pitchFamily="2" charset="-78"/>
                </a:rPr>
                <a:t>منحصر به فرد اضافه کنید.</a:t>
              </a:r>
              <a:endParaRPr lang="en-US" altLang="ko-KR" sz="1200" dirty="0">
                <a:solidFill>
                  <a:schemeClr val="tx1">
                    <a:lumMod val="75000"/>
                    <a:lumOff val="25000"/>
                  </a:schemeClr>
                </a:solidFill>
                <a:cs typeface="B Nazanin" panose="00000700000000000000" pitchFamily="2" charset="-78"/>
              </a:endParaRPr>
            </a:p>
          </p:txBody>
        </p:sp>
      </p:grpSp>
    </p:spTree>
    <p:extLst>
      <p:ext uri="{BB962C8B-B14F-4D97-AF65-F5344CB8AC3E}">
        <p14:creationId xmlns:p14="http://schemas.microsoft.com/office/powerpoint/2010/main" val="27745221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Group 2">
            <a:extLst>
              <a:ext uri="{FF2B5EF4-FFF2-40B4-BE49-F238E27FC236}">
                <a16:creationId xmlns:a16="http://schemas.microsoft.com/office/drawing/2014/main" id="{D089668E-DD80-483C-9E2F-AB30668C1E9F}"/>
              </a:ext>
            </a:extLst>
          </p:cNvPr>
          <p:cNvGrpSpPr/>
          <p:nvPr/>
        </p:nvGrpSpPr>
        <p:grpSpPr>
          <a:xfrm>
            <a:off x="4589891" y="2345908"/>
            <a:ext cx="3028217" cy="3026664"/>
            <a:chOff x="4574848" y="1897856"/>
            <a:chExt cx="3028217" cy="3026664"/>
          </a:xfrm>
        </p:grpSpPr>
        <p:sp>
          <p:nvSpPr>
            <p:cNvPr id="4" name="Freeform: Shape 3">
              <a:extLst>
                <a:ext uri="{FF2B5EF4-FFF2-40B4-BE49-F238E27FC236}">
                  <a16:creationId xmlns:a16="http://schemas.microsoft.com/office/drawing/2014/main" id="{CE311599-6745-4F35-ACC5-5FD7627A9B2C}"/>
                </a:ext>
              </a:extLst>
            </p:cNvPr>
            <p:cNvSpPr/>
            <p:nvPr/>
          </p:nvSpPr>
          <p:spPr>
            <a:xfrm>
              <a:off x="4575624" y="1897856"/>
              <a:ext cx="3026664" cy="3026664"/>
            </a:xfrm>
            <a:custGeom>
              <a:avLst/>
              <a:gdLst>
                <a:gd name="connsiteX0" fmla="*/ 3057049 w 3057525"/>
                <a:gd name="connsiteY0" fmla="*/ 1532096 h 3057525"/>
                <a:gd name="connsiteX1" fmla="*/ 1532096 w 3057525"/>
                <a:gd name="connsiteY1" fmla="*/ 3057049 h 3057525"/>
                <a:gd name="connsiteX2" fmla="*/ 7144 w 3057525"/>
                <a:gd name="connsiteY2" fmla="*/ 1532096 h 3057525"/>
                <a:gd name="connsiteX3" fmla="*/ 1532096 w 3057525"/>
                <a:gd name="connsiteY3" fmla="*/ 7144 h 3057525"/>
                <a:gd name="connsiteX4" fmla="*/ 3057049 w 3057525"/>
                <a:gd name="connsiteY4" fmla="*/ 1532096 h 3057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7525" h="3057525">
                  <a:moveTo>
                    <a:pt x="3057049" y="1532096"/>
                  </a:moveTo>
                  <a:cubicBezTo>
                    <a:pt x="3057049" y="2374304"/>
                    <a:pt x="2374304" y="3057049"/>
                    <a:pt x="1532096" y="3057049"/>
                  </a:cubicBezTo>
                  <a:cubicBezTo>
                    <a:pt x="689888" y="3057049"/>
                    <a:pt x="7144" y="2374304"/>
                    <a:pt x="7144" y="1532096"/>
                  </a:cubicBezTo>
                  <a:cubicBezTo>
                    <a:pt x="7144" y="689888"/>
                    <a:pt x="689888" y="7144"/>
                    <a:pt x="1532096" y="7144"/>
                  </a:cubicBezTo>
                  <a:cubicBezTo>
                    <a:pt x="2374304" y="7144"/>
                    <a:pt x="3057049" y="689888"/>
                    <a:pt x="3057049" y="1532096"/>
                  </a:cubicBezTo>
                  <a:close/>
                </a:path>
              </a:pathLst>
            </a:custGeom>
            <a:solidFill>
              <a:schemeClr val="accent3">
                <a:lumMod val="20000"/>
                <a:lumOff val="80000"/>
              </a:schemeClr>
            </a:solidFill>
            <a:ln w="9525" cap="flat">
              <a:noFill/>
              <a:prstDash val="solid"/>
              <a:miter/>
            </a:ln>
            <a:effectLst>
              <a:outerShdw blurRad="63500" sx="102000" sy="102000" algn="ctr" rotWithShape="0">
                <a:prstClr val="black">
                  <a:alpha val="40000"/>
                </a:prstClr>
              </a:outerShdw>
            </a:effectLst>
          </p:spPr>
          <p:txBody>
            <a:bodyPr rtlCol="0" anchor="ctr"/>
            <a:lstStyle/>
            <a:p>
              <a:endParaRPr lang="en-US" dirty="0">
                <a:cs typeface="B Nazanin" panose="00000700000000000000" pitchFamily="2" charset="-78"/>
              </a:endParaRPr>
            </a:p>
          </p:txBody>
        </p:sp>
        <p:sp>
          <p:nvSpPr>
            <p:cNvPr id="5" name="Freeform: Shape 4">
              <a:extLst>
                <a:ext uri="{FF2B5EF4-FFF2-40B4-BE49-F238E27FC236}">
                  <a16:creationId xmlns:a16="http://schemas.microsoft.com/office/drawing/2014/main" id="{29B8F66D-1424-4425-9006-A830EA9AB6B0}"/>
                </a:ext>
              </a:extLst>
            </p:cNvPr>
            <p:cNvSpPr/>
            <p:nvPr/>
          </p:nvSpPr>
          <p:spPr>
            <a:xfrm>
              <a:off x="4574848" y="1907000"/>
              <a:ext cx="3028217" cy="2962327"/>
            </a:xfrm>
            <a:custGeom>
              <a:avLst/>
              <a:gdLst>
                <a:gd name="connsiteX0" fmla="*/ 2863236 w 3028217"/>
                <a:gd name="connsiteY0" fmla="*/ 2049564 h 2962327"/>
                <a:gd name="connsiteX1" fmla="*/ 2844662 w 3028217"/>
                <a:gd name="connsiteY1" fmla="*/ 2065518 h 2962327"/>
                <a:gd name="connsiteX2" fmla="*/ 2847519 w 3028217"/>
                <a:gd name="connsiteY2" fmla="*/ 2116953 h 2962327"/>
                <a:gd name="connsiteX3" fmla="*/ 2887525 w 3028217"/>
                <a:gd name="connsiteY3" fmla="*/ 2084568 h 2962327"/>
                <a:gd name="connsiteX4" fmla="*/ 2890382 w 3028217"/>
                <a:gd name="connsiteY4" fmla="*/ 2078853 h 2962327"/>
                <a:gd name="connsiteX5" fmla="*/ 2890382 w 3028217"/>
                <a:gd name="connsiteY5" fmla="*/ 2057898 h 2962327"/>
                <a:gd name="connsiteX6" fmla="*/ 2863236 w 3028217"/>
                <a:gd name="connsiteY6" fmla="*/ 2049564 h 2962327"/>
                <a:gd name="connsiteX7" fmla="*/ 2453184 w 3028217"/>
                <a:gd name="connsiteY7" fmla="*/ 1703568 h 2962327"/>
                <a:gd name="connsiteX8" fmla="*/ 2444611 w 3028217"/>
                <a:gd name="connsiteY8" fmla="*/ 1714046 h 2962327"/>
                <a:gd name="connsiteX9" fmla="*/ 2467471 w 3028217"/>
                <a:gd name="connsiteY9" fmla="*/ 1740716 h 2962327"/>
                <a:gd name="connsiteX10" fmla="*/ 2482711 w 3028217"/>
                <a:gd name="connsiteY10" fmla="*/ 1728333 h 2962327"/>
                <a:gd name="connsiteX11" fmla="*/ 2453184 w 3028217"/>
                <a:gd name="connsiteY11" fmla="*/ 1703568 h 2962327"/>
                <a:gd name="connsiteX12" fmla="*/ 802501 w 3028217"/>
                <a:gd name="connsiteY12" fmla="*/ 1583553 h 2962327"/>
                <a:gd name="connsiteX13" fmla="*/ 812026 w 3028217"/>
                <a:gd name="connsiteY13" fmla="*/ 1589268 h 2962327"/>
                <a:gd name="connsiteX14" fmla="*/ 802501 w 3028217"/>
                <a:gd name="connsiteY14" fmla="*/ 1599745 h 2962327"/>
                <a:gd name="connsiteX15" fmla="*/ 792024 w 3028217"/>
                <a:gd name="connsiteY15" fmla="*/ 1594030 h 2962327"/>
                <a:gd name="connsiteX16" fmla="*/ 802501 w 3028217"/>
                <a:gd name="connsiteY16" fmla="*/ 1583553 h 2962327"/>
                <a:gd name="connsiteX17" fmla="*/ 573901 w 3028217"/>
                <a:gd name="connsiteY17" fmla="*/ 1577838 h 2962327"/>
                <a:gd name="connsiteX18" fmla="*/ 592951 w 3028217"/>
                <a:gd name="connsiteY18" fmla="*/ 1589268 h 2962327"/>
                <a:gd name="connsiteX19" fmla="*/ 584379 w 3028217"/>
                <a:gd name="connsiteY19" fmla="*/ 1596888 h 2962327"/>
                <a:gd name="connsiteX20" fmla="*/ 565329 w 3028217"/>
                <a:gd name="connsiteY20" fmla="*/ 1587363 h 2962327"/>
                <a:gd name="connsiteX21" fmla="*/ 573901 w 3028217"/>
                <a:gd name="connsiteY21" fmla="*/ 1577838 h 2962327"/>
                <a:gd name="connsiteX22" fmla="*/ 698678 w 3028217"/>
                <a:gd name="connsiteY22" fmla="*/ 1550216 h 2962327"/>
                <a:gd name="connsiteX23" fmla="*/ 763448 w 3028217"/>
                <a:gd name="connsiteY23" fmla="*/ 1592126 h 2962327"/>
                <a:gd name="connsiteX24" fmla="*/ 678676 w 3028217"/>
                <a:gd name="connsiteY24" fmla="*/ 1592126 h 2962327"/>
                <a:gd name="connsiteX25" fmla="*/ 698678 w 3028217"/>
                <a:gd name="connsiteY25" fmla="*/ 1550216 h 2962327"/>
                <a:gd name="connsiteX26" fmla="*/ 492939 w 3028217"/>
                <a:gd name="connsiteY26" fmla="*/ 1460681 h 2962327"/>
                <a:gd name="connsiteX27" fmla="*/ 562471 w 3028217"/>
                <a:gd name="connsiteY27" fmla="*/ 1479731 h 2962327"/>
                <a:gd name="connsiteX28" fmla="*/ 646291 w 3028217"/>
                <a:gd name="connsiteY28" fmla="*/ 1537833 h 2962327"/>
                <a:gd name="connsiteX29" fmla="*/ 577711 w 3028217"/>
                <a:gd name="connsiteY29" fmla="*/ 1525451 h 2962327"/>
                <a:gd name="connsiteX30" fmla="*/ 527229 w 3028217"/>
                <a:gd name="connsiteY30" fmla="*/ 1487351 h 2962327"/>
                <a:gd name="connsiteX31" fmla="*/ 525032 w 3028217"/>
                <a:gd name="connsiteY31" fmla="*/ 1486533 h 2962327"/>
                <a:gd name="connsiteX32" fmla="*/ 527229 w 3028217"/>
                <a:gd name="connsiteY32" fmla="*/ 1488303 h 2962327"/>
                <a:gd name="connsiteX33" fmla="*/ 451029 w 3028217"/>
                <a:gd name="connsiteY33" fmla="*/ 1494971 h 2962327"/>
                <a:gd name="connsiteX34" fmla="*/ 492939 w 3028217"/>
                <a:gd name="connsiteY34" fmla="*/ 1460681 h 2962327"/>
                <a:gd name="connsiteX35" fmla="*/ 592475 w 3028217"/>
                <a:gd name="connsiteY35" fmla="*/ 1413889 h 2962327"/>
                <a:gd name="connsiteX36" fmla="*/ 596761 w 3028217"/>
                <a:gd name="connsiteY36" fmla="*/ 1414961 h 2962327"/>
                <a:gd name="connsiteX37" fmla="*/ 595809 w 3028217"/>
                <a:gd name="connsiteY37" fmla="*/ 1447346 h 2962327"/>
                <a:gd name="connsiteX38" fmla="*/ 588189 w 3028217"/>
                <a:gd name="connsiteY38" fmla="*/ 1414961 h 2962327"/>
                <a:gd name="connsiteX39" fmla="*/ 592475 w 3028217"/>
                <a:gd name="connsiteY39" fmla="*/ 1413889 h 2962327"/>
                <a:gd name="connsiteX40" fmla="*/ 2633206 w 3028217"/>
                <a:gd name="connsiteY40" fmla="*/ 1174931 h 2962327"/>
                <a:gd name="connsiteX41" fmla="*/ 2673211 w 3028217"/>
                <a:gd name="connsiteY41" fmla="*/ 1180646 h 2962327"/>
                <a:gd name="connsiteX42" fmla="*/ 2633206 w 3028217"/>
                <a:gd name="connsiteY42" fmla="*/ 1174931 h 2962327"/>
                <a:gd name="connsiteX43" fmla="*/ 2477948 w 3028217"/>
                <a:gd name="connsiteY43" fmla="*/ 1095873 h 2962327"/>
                <a:gd name="connsiteX44" fmla="*/ 2484616 w 3028217"/>
                <a:gd name="connsiteY44" fmla="*/ 1110160 h 2962327"/>
                <a:gd name="connsiteX45" fmla="*/ 2464613 w 3028217"/>
                <a:gd name="connsiteY45" fmla="*/ 1135878 h 2962327"/>
                <a:gd name="connsiteX46" fmla="*/ 2444611 w 3028217"/>
                <a:gd name="connsiteY46" fmla="*/ 1144450 h 2962327"/>
                <a:gd name="connsiteX47" fmla="*/ 2415083 w 3028217"/>
                <a:gd name="connsiteY47" fmla="*/ 1119685 h 2962327"/>
                <a:gd name="connsiteX48" fmla="*/ 2446516 w 3028217"/>
                <a:gd name="connsiteY48" fmla="*/ 1114923 h 2962327"/>
                <a:gd name="connsiteX49" fmla="*/ 2477948 w 3028217"/>
                <a:gd name="connsiteY49" fmla="*/ 1095873 h 2962327"/>
                <a:gd name="connsiteX50" fmla="*/ 2344599 w 3028217"/>
                <a:gd name="connsiteY50" fmla="*/ 1039676 h 2962327"/>
                <a:gd name="connsiteX51" fmla="*/ 2355076 w 3028217"/>
                <a:gd name="connsiteY51" fmla="*/ 1066346 h 2962327"/>
                <a:gd name="connsiteX52" fmla="*/ 2341741 w 3028217"/>
                <a:gd name="connsiteY52" fmla="*/ 1092063 h 2962327"/>
                <a:gd name="connsiteX53" fmla="*/ 2328406 w 3028217"/>
                <a:gd name="connsiteY53" fmla="*/ 1065393 h 2962327"/>
                <a:gd name="connsiteX54" fmla="*/ 2344599 w 3028217"/>
                <a:gd name="connsiteY54" fmla="*/ 1039676 h 2962327"/>
                <a:gd name="connsiteX55" fmla="*/ 699631 w 3028217"/>
                <a:gd name="connsiteY55" fmla="*/ 966334 h 2962327"/>
                <a:gd name="connsiteX56" fmla="*/ 616764 w 3028217"/>
                <a:gd name="connsiteY56" fmla="*/ 992051 h 2962327"/>
                <a:gd name="connsiteX57" fmla="*/ 699631 w 3028217"/>
                <a:gd name="connsiteY57" fmla="*/ 966334 h 2962327"/>
                <a:gd name="connsiteX58" fmla="*/ 2786559 w 3028217"/>
                <a:gd name="connsiteY58" fmla="*/ 938711 h 2962327"/>
                <a:gd name="connsiteX59" fmla="*/ 2814181 w 3028217"/>
                <a:gd name="connsiteY59" fmla="*/ 938711 h 2962327"/>
                <a:gd name="connsiteX60" fmla="*/ 2814181 w 3028217"/>
                <a:gd name="connsiteY60" fmla="*/ 945378 h 2962327"/>
                <a:gd name="connsiteX61" fmla="*/ 2786559 w 3028217"/>
                <a:gd name="connsiteY61" fmla="*/ 938711 h 2962327"/>
                <a:gd name="connsiteX62" fmla="*/ 737731 w 3028217"/>
                <a:gd name="connsiteY62" fmla="*/ 935019 h 2962327"/>
                <a:gd name="connsiteX63" fmla="*/ 702489 w 3028217"/>
                <a:gd name="connsiteY63" fmla="*/ 951093 h 2962327"/>
                <a:gd name="connsiteX64" fmla="*/ 770116 w 3028217"/>
                <a:gd name="connsiteY64" fmla="*/ 936805 h 2962327"/>
                <a:gd name="connsiteX65" fmla="*/ 737731 w 3028217"/>
                <a:gd name="connsiteY65" fmla="*/ 935019 h 2962327"/>
                <a:gd name="connsiteX66" fmla="*/ 619383 w 3028217"/>
                <a:gd name="connsiteY66" fmla="*/ 880251 h 2962327"/>
                <a:gd name="connsiteX67" fmla="*/ 608191 w 3028217"/>
                <a:gd name="connsiteY67" fmla="*/ 882513 h 2962327"/>
                <a:gd name="connsiteX68" fmla="*/ 541516 w 3028217"/>
                <a:gd name="connsiteY68" fmla="*/ 968238 h 2962327"/>
                <a:gd name="connsiteX69" fmla="*/ 558661 w 3028217"/>
                <a:gd name="connsiteY69" fmla="*/ 975858 h 2962327"/>
                <a:gd name="connsiteX70" fmla="*/ 578664 w 3028217"/>
                <a:gd name="connsiteY70" fmla="*/ 949188 h 2962327"/>
                <a:gd name="connsiteX71" fmla="*/ 623431 w 3028217"/>
                <a:gd name="connsiteY71" fmla="*/ 890133 h 2962327"/>
                <a:gd name="connsiteX72" fmla="*/ 619383 w 3028217"/>
                <a:gd name="connsiteY72" fmla="*/ 880251 h 2962327"/>
                <a:gd name="connsiteX73" fmla="*/ 659626 w 3028217"/>
                <a:gd name="connsiteY73" fmla="*/ 872036 h 2962327"/>
                <a:gd name="connsiteX74" fmla="*/ 647244 w 3028217"/>
                <a:gd name="connsiteY74" fmla="*/ 879656 h 2962327"/>
                <a:gd name="connsiteX75" fmla="*/ 657721 w 3028217"/>
                <a:gd name="connsiteY75" fmla="*/ 950141 h 2962327"/>
                <a:gd name="connsiteX76" fmla="*/ 683439 w 3028217"/>
                <a:gd name="connsiteY76" fmla="*/ 913946 h 2962327"/>
                <a:gd name="connsiteX77" fmla="*/ 711061 w 3028217"/>
                <a:gd name="connsiteY77" fmla="*/ 910136 h 2962327"/>
                <a:gd name="connsiteX78" fmla="*/ 709156 w 3028217"/>
                <a:gd name="connsiteY78" fmla="*/ 891086 h 2962327"/>
                <a:gd name="connsiteX79" fmla="*/ 659626 w 3028217"/>
                <a:gd name="connsiteY79" fmla="*/ 872036 h 2962327"/>
                <a:gd name="connsiteX80" fmla="*/ 620410 w 3028217"/>
                <a:gd name="connsiteY80" fmla="*/ 803828 h 2962327"/>
                <a:gd name="connsiteX81" fmla="*/ 603429 w 3028217"/>
                <a:gd name="connsiteY81" fmla="*/ 807266 h 2962327"/>
                <a:gd name="connsiteX82" fmla="*/ 532944 w 3028217"/>
                <a:gd name="connsiteY82" fmla="*/ 841556 h 2962327"/>
                <a:gd name="connsiteX83" fmla="*/ 541516 w 3028217"/>
                <a:gd name="connsiteY83" fmla="*/ 855843 h 2962327"/>
                <a:gd name="connsiteX84" fmla="*/ 602476 w 3028217"/>
                <a:gd name="connsiteY84" fmla="*/ 859653 h 2962327"/>
                <a:gd name="connsiteX85" fmla="*/ 652959 w 3028217"/>
                <a:gd name="connsiteY85" fmla="*/ 835841 h 2962327"/>
                <a:gd name="connsiteX86" fmla="*/ 620410 w 3028217"/>
                <a:gd name="connsiteY86" fmla="*/ 803828 h 2962327"/>
                <a:gd name="connsiteX87" fmla="*/ 2051228 w 3028217"/>
                <a:gd name="connsiteY87" fmla="*/ 690108 h 2962327"/>
                <a:gd name="connsiteX88" fmla="*/ 2074088 w 3028217"/>
                <a:gd name="connsiteY88" fmla="*/ 722493 h 2962327"/>
                <a:gd name="connsiteX89" fmla="*/ 2021701 w 3028217"/>
                <a:gd name="connsiteY89" fmla="*/ 782500 h 2962327"/>
                <a:gd name="connsiteX90" fmla="*/ 2000746 w 3028217"/>
                <a:gd name="connsiteY90" fmla="*/ 772023 h 2962327"/>
                <a:gd name="connsiteX91" fmla="*/ 2036941 w 3028217"/>
                <a:gd name="connsiteY91" fmla="*/ 698680 h 2962327"/>
                <a:gd name="connsiteX92" fmla="*/ 2051228 w 3028217"/>
                <a:gd name="connsiteY92" fmla="*/ 690108 h 2962327"/>
                <a:gd name="connsiteX93" fmla="*/ 2111236 w 3028217"/>
                <a:gd name="connsiteY93" fmla="*/ 608669 h 2962327"/>
                <a:gd name="connsiteX94" fmla="*/ 2113141 w 3028217"/>
                <a:gd name="connsiteY94" fmla="*/ 623433 h 2962327"/>
                <a:gd name="connsiteX95" fmla="*/ 2111236 w 3028217"/>
                <a:gd name="connsiteY95" fmla="*/ 626290 h 2962327"/>
                <a:gd name="connsiteX96" fmla="*/ 2159814 w 3028217"/>
                <a:gd name="connsiteY96" fmla="*/ 711063 h 2962327"/>
                <a:gd name="connsiteX97" fmla="*/ 2199819 w 3028217"/>
                <a:gd name="connsiteY97" fmla="*/ 758688 h 2962327"/>
                <a:gd name="connsiteX98" fmla="*/ 2176959 w 3028217"/>
                <a:gd name="connsiteY98" fmla="*/ 800598 h 2962327"/>
                <a:gd name="connsiteX99" fmla="*/ 2092186 w 3028217"/>
                <a:gd name="connsiteY99" fmla="*/ 814885 h 2962327"/>
                <a:gd name="connsiteX100" fmla="*/ 2092186 w 3028217"/>
                <a:gd name="connsiteY100" fmla="*/ 777738 h 2962327"/>
                <a:gd name="connsiteX101" fmla="*/ 2111236 w 3028217"/>
                <a:gd name="connsiteY101" fmla="*/ 740590 h 2962327"/>
                <a:gd name="connsiteX102" fmla="*/ 2110284 w 3028217"/>
                <a:gd name="connsiteY102" fmla="*/ 710110 h 2962327"/>
                <a:gd name="connsiteX103" fmla="*/ 2076946 w 3028217"/>
                <a:gd name="connsiteY103" fmla="*/ 669153 h 2962327"/>
                <a:gd name="connsiteX104" fmla="*/ 2097901 w 3028217"/>
                <a:gd name="connsiteY104" fmla="*/ 611050 h 2962327"/>
                <a:gd name="connsiteX105" fmla="*/ 2111236 w 3028217"/>
                <a:gd name="connsiteY105" fmla="*/ 608669 h 2962327"/>
                <a:gd name="connsiteX106" fmla="*/ 927279 w 3028217"/>
                <a:gd name="connsiteY106" fmla="*/ 479605 h 2962327"/>
                <a:gd name="connsiteX107" fmla="*/ 933946 w 3028217"/>
                <a:gd name="connsiteY107" fmla="*/ 486273 h 2962327"/>
                <a:gd name="connsiteX108" fmla="*/ 929184 w 3028217"/>
                <a:gd name="connsiteY108" fmla="*/ 493893 h 2962327"/>
                <a:gd name="connsiteX109" fmla="*/ 919659 w 3028217"/>
                <a:gd name="connsiteY109" fmla="*/ 488178 h 2962327"/>
                <a:gd name="connsiteX110" fmla="*/ 927279 w 3028217"/>
                <a:gd name="connsiteY110" fmla="*/ 479605 h 2962327"/>
                <a:gd name="connsiteX111" fmla="*/ 1938089 w 3028217"/>
                <a:gd name="connsiteY111" fmla="*/ 417931 h 2962327"/>
                <a:gd name="connsiteX112" fmla="*/ 1959789 w 3028217"/>
                <a:gd name="connsiteY112" fmla="*/ 441505 h 2962327"/>
                <a:gd name="connsiteX113" fmla="*/ 1940739 w 3028217"/>
                <a:gd name="connsiteY113" fmla="*/ 466270 h 2962327"/>
                <a:gd name="connsiteX114" fmla="*/ 1842631 w 3028217"/>
                <a:gd name="connsiteY114" fmla="*/ 480558 h 2962327"/>
                <a:gd name="connsiteX115" fmla="*/ 1832154 w 3028217"/>
                <a:gd name="connsiteY115" fmla="*/ 458650 h 2962327"/>
                <a:gd name="connsiteX116" fmla="*/ 1833106 w 3028217"/>
                <a:gd name="connsiteY116" fmla="*/ 431980 h 2962327"/>
                <a:gd name="connsiteX117" fmla="*/ 1845489 w 3028217"/>
                <a:gd name="connsiteY117" fmla="*/ 423408 h 2962327"/>
                <a:gd name="connsiteX118" fmla="*/ 1857871 w 3028217"/>
                <a:gd name="connsiteY118" fmla="*/ 432933 h 2962327"/>
                <a:gd name="connsiteX119" fmla="*/ 1926451 w 3028217"/>
                <a:gd name="connsiteY119" fmla="*/ 418645 h 2962327"/>
                <a:gd name="connsiteX120" fmla="*/ 1938089 w 3028217"/>
                <a:gd name="connsiteY120" fmla="*/ 417931 h 2962327"/>
                <a:gd name="connsiteX121" fmla="*/ 904419 w 3028217"/>
                <a:gd name="connsiteY121" fmla="*/ 389118 h 2962327"/>
                <a:gd name="connsiteX122" fmla="*/ 938709 w 3028217"/>
                <a:gd name="connsiteY122" fmla="*/ 433886 h 2962327"/>
                <a:gd name="connsiteX123" fmla="*/ 942519 w 3028217"/>
                <a:gd name="connsiteY123" fmla="*/ 446268 h 2962327"/>
                <a:gd name="connsiteX124" fmla="*/ 931089 w 3028217"/>
                <a:gd name="connsiteY124" fmla="*/ 449125 h 2962327"/>
                <a:gd name="connsiteX125" fmla="*/ 878701 w 3028217"/>
                <a:gd name="connsiteY125" fmla="*/ 449125 h 2962327"/>
                <a:gd name="connsiteX126" fmla="*/ 856794 w 3028217"/>
                <a:gd name="connsiteY126" fmla="*/ 443411 h 2962327"/>
                <a:gd name="connsiteX127" fmla="*/ 867271 w 3028217"/>
                <a:gd name="connsiteY127" fmla="*/ 412930 h 2962327"/>
                <a:gd name="connsiteX128" fmla="*/ 904419 w 3028217"/>
                <a:gd name="connsiteY128" fmla="*/ 389118 h 2962327"/>
                <a:gd name="connsiteX129" fmla="*/ 1062534 w 3028217"/>
                <a:gd name="connsiteY129" fmla="*/ 340541 h 2962327"/>
                <a:gd name="connsiteX130" fmla="*/ 1083489 w 3028217"/>
                <a:gd name="connsiteY130" fmla="*/ 353876 h 2962327"/>
                <a:gd name="connsiteX131" fmla="*/ 1053961 w 3028217"/>
                <a:gd name="connsiteY131" fmla="*/ 360543 h 2962327"/>
                <a:gd name="connsiteX132" fmla="*/ 1062534 w 3028217"/>
                <a:gd name="connsiteY132" fmla="*/ 340541 h 2962327"/>
                <a:gd name="connsiteX133" fmla="*/ 2471113 w 3028217"/>
                <a:gd name="connsiteY133" fmla="*/ 336025 h 2962327"/>
                <a:gd name="connsiteX134" fmla="*/ 2521763 w 3028217"/>
                <a:gd name="connsiteY134" fmla="*/ 370068 h 2962327"/>
                <a:gd name="connsiteX135" fmla="*/ 2848471 w 3028217"/>
                <a:gd name="connsiteY135" fmla="*/ 785358 h 2962327"/>
                <a:gd name="connsiteX136" fmla="*/ 2920861 w 3028217"/>
                <a:gd name="connsiteY136" fmla="*/ 940616 h 2962327"/>
                <a:gd name="connsiteX137" fmla="*/ 2926576 w 3028217"/>
                <a:gd name="connsiteY137" fmla="*/ 977763 h 2962327"/>
                <a:gd name="connsiteX138" fmla="*/ 2847518 w 3028217"/>
                <a:gd name="connsiteY138" fmla="*/ 938711 h 2962327"/>
                <a:gd name="connsiteX139" fmla="*/ 2864663 w 3028217"/>
                <a:gd name="connsiteY139" fmla="*/ 890133 h 2962327"/>
                <a:gd name="connsiteX140" fmla="*/ 2810371 w 3028217"/>
                <a:gd name="connsiteY140" fmla="*/ 908231 h 2962327"/>
                <a:gd name="connsiteX141" fmla="*/ 2757031 w 3028217"/>
                <a:gd name="connsiteY141" fmla="*/ 904421 h 2962327"/>
                <a:gd name="connsiteX142" fmla="*/ 2728456 w 3028217"/>
                <a:gd name="connsiteY142" fmla="*/ 916803 h 2962327"/>
                <a:gd name="connsiteX143" fmla="*/ 2707501 w 3028217"/>
                <a:gd name="connsiteY143" fmla="*/ 971096 h 2962327"/>
                <a:gd name="connsiteX144" fmla="*/ 2706548 w 3028217"/>
                <a:gd name="connsiteY144" fmla="*/ 1011101 h 2962327"/>
                <a:gd name="connsiteX145" fmla="*/ 2712263 w 3028217"/>
                <a:gd name="connsiteY145" fmla="*/ 1044438 h 2962327"/>
                <a:gd name="connsiteX146" fmla="*/ 2750438 w 3028217"/>
                <a:gd name="connsiteY146" fmla="*/ 1026892 h 2962327"/>
                <a:gd name="connsiteX147" fmla="*/ 2757317 w 3028217"/>
                <a:gd name="connsiteY147" fmla="*/ 1029909 h 2962327"/>
                <a:gd name="connsiteX148" fmla="*/ 2760842 w 3028217"/>
                <a:gd name="connsiteY148" fmla="*/ 1028246 h 2962327"/>
                <a:gd name="connsiteX149" fmla="*/ 2785607 w 3028217"/>
                <a:gd name="connsiteY149" fmla="*/ 1010148 h 2962327"/>
                <a:gd name="connsiteX150" fmla="*/ 2804538 w 3028217"/>
                <a:gd name="connsiteY150" fmla="*/ 1006457 h 2962327"/>
                <a:gd name="connsiteX151" fmla="*/ 2822755 w 3028217"/>
                <a:gd name="connsiteY151" fmla="*/ 1009196 h 2962327"/>
                <a:gd name="connsiteX152" fmla="*/ 2938959 w 3028217"/>
                <a:gd name="connsiteY152" fmla="*/ 1031103 h 2962327"/>
                <a:gd name="connsiteX153" fmla="*/ 2959915 w 3028217"/>
                <a:gd name="connsiteY153" fmla="*/ 1058726 h 2962327"/>
                <a:gd name="connsiteX154" fmla="*/ 3021827 w 3028217"/>
                <a:gd name="connsiteY154" fmla="*/ 1368288 h 2962327"/>
                <a:gd name="connsiteX155" fmla="*/ 3027542 w 3028217"/>
                <a:gd name="connsiteY155" fmla="*/ 1562598 h 2962327"/>
                <a:gd name="connsiteX156" fmla="*/ 3020874 w 3028217"/>
                <a:gd name="connsiteY156" fmla="*/ 1594983 h 2962327"/>
                <a:gd name="connsiteX157" fmla="*/ 2958009 w 3028217"/>
                <a:gd name="connsiteY157" fmla="*/ 1512116 h 2962327"/>
                <a:gd name="connsiteX158" fmla="*/ 2918005 w 3028217"/>
                <a:gd name="connsiteY158" fmla="*/ 1446393 h 2962327"/>
                <a:gd name="connsiteX159" fmla="*/ 2860855 w 3028217"/>
                <a:gd name="connsiteY159" fmla="*/ 1371146 h 2962327"/>
                <a:gd name="connsiteX160" fmla="*/ 2831327 w 3028217"/>
                <a:gd name="connsiteY160" fmla="*/ 1343523 h 2962327"/>
                <a:gd name="connsiteX161" fmla="*/ 2856092 w 3028217"/>
                <a:gd name="connsiteY161" fmla="*/ 1380671 h 2962327"/>
                <a:gd name="connsiteX162" fmla="*/ 2930387 w 3028217"/>
                <a:gd name="connsiteY162" fmla="*/ 1514021 h 2962327"/>
                <a:gd name="connsiteX163" fmla="*/ 2939912 w 3028217"/>
                <a:gd name="connsiteY163" fmla="*/ 1546406 h 2962327"/>
                <a:gd name="connsiteX164" fmla="*/ 2962772 w 3028217"/>
                <a:gd name="connsiteY164" fmla="*/ 1597841 h 2962327"/>
                <a:gd name="connsiteX165" fmla="*/ 2999919 w 3028217"/>
                <a:gd name="connsiteY165" fmla="*/ 1683566 h 2962327"/>
                <a:gd name="connsiteX166" fmla="*/ 3012302 w 3028217"/>
                <a:gd name="connsiteY166" fmla="*/ 1740716 h 2962327"/>
                <a:gd name="connsiteX167" fmla="*/ 2886572 w 3028217"/>
                <a:gd name="connsiteY167" fmla="*/ 2158864 h 2962327"/>
                <a:gd name="connsiteX168" fmla="*/ 2841805 w 3028217"/>
                <a:gd name="connsiteY168" fmla="*/ 2246493 h 2962327"/>
                <a:gd name="connsiteX169" fmla="*/ 2821802 w 3028217"/>
                <a:gd name="connsiteY169" fmla="*/ 2266496 h 2962327"/>
                <a:gd name="connsiteX170" fmla="*/ 2808467 w 3028217"/>
                <a:gd name="connsiteY170" fmla="*/ 2240778 h 2962327"/>
                <a:gd name="connsiteX171" fmla="*/ 2785607 w 3028217"/>
                <a:gd name="connsiteY171" fmla="*/ 2172198 h 2962327"/>
                <a:gd name="connsiteX172" fmla="*/ 2805609 w 3028217"/>
                <a:gd name="connsiteY172" fmla="*/ 2234111 h 2962327"/>
                <a:gd name="connsiteX173" fmla="*/ 2821802 w 3028217"/>
                <a:gd name="connsiteY173" fmla="*/ 2273164 h 2962327"/>
                <a:gd name="connsiteX174" fmla="*/ 2708455 w 3028217"/>
                <a:gd name="connsiteY174" fmla="*/ 2451281 h 2962327"/>
                <a:gd name="connsiteX175" fmla="*/ 2551292 w 3028217"/>
                <a:gd name="connsiteY175" fmla="*/ 2622731 h 2962327"/>
                <a:gd name="connsiteX176" fmla="*/ 2476997 w 3028217"/>
                <a:gd name="connsiteY176" fmla="*/ 2687501 h 2962327"/>
                <a:gd name="connsiteX177" fmla="*/ 2463662 w 3028217"/>
                <a:gd name="connsiteY177" fmla="*/ 2655116 h 2962327"/>
                <a:gd name="connsiteX178" fmla="*/ 2425562 w 3028217"/>
                <a:gd name="connsiteY178" fmla="*/ 2533196 h 2962327"/>
                <a:gd name="connsiteX179" fmla="*/ 2439849 w 3028217"/>
                <a:gd name="connsiteY179" fmla="*/ 2375081 h 2962327"/>
                <a:gd name="connsiteX180" fmla="*/ 2449374 w 3028217"/>
                <a:gd name="connsiteY180" fmla="*/ 2301739 h 2962327"/>
                <a:gd name="connsiteX181" fmla="*/ 2430324 w 3028217"/>
                <a:gd name="connsiteY181" fmla="*/ 2210298 h 2962327"/>
                <a:gd name="connsiteX182" fmla="*/ 2396987 w 3028217"/>
                <a:gd name="connsiteY182" fmla="*/ 2144576 h 2962327"/>
                <a:gd name="connsiteX183" fmla="*/ 2370317 w 3028217"/>
                <a:gd name="connsiteY183" fmla="*/ 2012178 h 2962327"/>
                <a:gd name="connsiteX184" fmla="*/ 2374127 w 3028217"/>
                <a:gd name="connsiteY184" fmla="*/ 1992176 h 2962327"/>
                <a:gd name="connsiteX185" fmla="*/ 2319834 w 3028217"/>
                <a:gd name="connsiteY185" fmla="*/ 1944551 h 2962327"/>
                <a:gd name="connsiteX186" fmla="*/ 2282687 w 3028217"/>
                <a:gd name="connsiteY186" fmla="*/ 1931216 h 2962327"/>
                <a:gd name="connsiteX187" fmla="*/ 2200772 w 3028217"/>
                <a:gd name="connsiteY187" fmla="*/ 1905498 h 2962327"/>
                <a:gd name="connsiteX188" fmla="*/ 2157909 w 3028217"/>
                <a:gd name="connsiteY188" fmla="*/ 1926453 h 2962327"/>
                <a:gd name="connsiteX189" fmla="*/ 2106474 w 3028217"/>
                <a:gd name="connsiteY189" fmla="*/ 1931216 h 2962327"/>
                <a:gd name="connsiteX190" fmla="*/ 2040752 w 3028217"/>
                <a:gd name="connsiteY190" fmla="*/ 1937883 h 2962327"/>
                <a:gd name="connsiteX191" fmla="*/ 1974077 w 3028217"/>
                <a:gd name="connsiteY191" fmla="*/ 1924548 h 2962327"/>
                <a:gd name="connsiteX192" fmla="*/ 1919784 w 3028217"/>
                <a:gd name="connsiteY192" fmla="*/ 1877876 h 2962327"/>
                <a:gd name="connsiteX193" fmla="*/ 1896924 w 3028217"/>
                <a:gd name="connsiteY193" fmla="*/ 1849301 h 2962327"/>
                <a:gd name="connsiteX194" fmla="*/ 1839774 w 3028217"/>
                <a:gd name="connsiteY194" fmla="*/ 1762623 h 2962327"/>
                <a:gd name="connsiteX195" fmla="*/ 1822629 w 3028217"/>
                <a:gd name="connsiteY195" fmla="*/ 1676898 h 2962327"/>
                <a:gd name="connsiteX196" fmla="*/ 1829297 w 3028217"/>
                <a:gd name="connsiteY196" fmla="*/ 1537833 h 2962327"/>
                <a:gd name="connsiteX197" fmla="*/ 1828344 w 3028217"/>
                <a:gd name="connsiteY197" fmla="*/ 1514973 h 2962327"/>
                <a:gd name="connsiteX198" fmla="*/ 1909307 w 3028217"/>
                <a:gd name="connsiteY198" fmla="*/ 1373051 h 2962327"/>
                <a:gd name="connsiteX199" fmla="*/ 1929309 w 3028217"/>
                <a:gd name="connsiteY199" fmla="*/ 1361621 h 2962327"/>
                <a:gd name="connsiteX200" fmla="*/ 1977887 w 3028217"/>
                <a:gd name="connsiteY200" fmla="*/ 1293041 h 2962327"/>
                <a:gd name="connsiteX201" fmla="*/ 2019797 w 3028217"/>
                <a:gd name="connsiteY201" fmla="*/ 1227318 h 2962327"/>
                <a:gd name="connsiteX202" fmla="*/ 2051229 w 3028217"/>
                <a:gd name="connsiteY202" fmla="*/ 1178741 h 2962327"/>
                <a:gd name="connsiteX203" fmla="*/ 2083614 w 3028217"/>
                <a:gd name="connsiteY203" fmla="*/ 1172073 h 2962327"/>
                <a:gd name="connsiteX204" fmla="*/ 2161719 w 3028217"/>
                <a:gd name="connsiteY204" fmla="*/ 1162548 h 2962327"/>
                <a:gd name="connsiteX205" fmla="*/ 2266494 w 3028217"/>
                <a:gd name="connsiteY205" fmla="*/ 1136831 h 2962327"/>
                <a:gd name="connsiteX206" fmla="*/ 2331264 w 3028217"/>
                <a:gd name="connsiteY206" fmla="*/ 1133021 h 2962327"/>
                <a:gd name="connsiteX207" fmla="*/ 2387462 w 3028217"/>
                <a:gd name="connsiteY207" fmla="*/ 1197791 h 2962327"/>
                <a:gd name="connsiteX208" fmla="*/ 2400797 w 3028217"/>
                <a:gd name="connsiteY208" fmla="*/ 1229223 h 2962327"/>
                <a:gd name="connsiteX209" fmla="*/ 2517002 w 3028217"/>
                <a:gd name="connsiteY209" fmla="*/ 1283516 h 2962327"/>
                <a:gd name="connsiteX210" fmla="*/ 2556055 w 3028217"/>
                <a:gd name="connsiteY210" fmla="*/ 1266371 h 2962327"/>
                <a:gd name="connsiteX211" fmla="*/ 2617967 w 3028217"/>
                <a:gd name="connsiteY211" fmla="*/ 1241606 h 2962327"/>
                <a:gd name="connsiteX212" fmla="*/ 2701787 w 3028217"/>
                <a:gd name="connsiteY212" fmla="*/ 1271133 h 2962327"/>
                <a:gd name="connsiteX213" fmla="*/ 2823707 w 3028217"/>
                <a:gd name="connsiteY213" fmla="*/ 1270181 h 2962327"/>
                <a:gd name="connsiteX214" fmla="*/ 2842757 w 3028217"/>
                <a:gd name="connsiteY214" fmla="*/ 1253988 h 2962327"/>
                <a:gd name="connsiteX215" fmla="*/ 2857997 w 3028217"/>
                <a:gd name="connsiteY215" fmla="*/ 1191123 h 2962327"/>
                <a:gd name="connsiteX216" fmla="*/ 2824659 w 3028217"/>
                <a:gd name="connsiteY216" fmla="*/ 1163501 h 2962327"/>
                <a:gd name="connsiteX217" fmla="*/ 2781797 w 3028217"/>
                <a:gd name="connsiteY217" fmla="*/ 1153023 h 2962327"/>
                <a:gd name="connsiteX218" fmla="*/ 2778142 w 3028217"/>
                <a:gd name="connsiteY218" fmla="*/ 1149005 h 2962327"/>
                <a:gd name="connsiteX219" fmla="*/ 2758579 w 3028217"/>
                <a:gd name="connsiteY219" fmla="*/ 1157637 h 2962327"/>
                <a:gd name="connsiteX220" fmla="*/ 2684641 w 3028217"/>
                <a:gd name="connsiteY220" fmla="*/ 1122543 h 2962327"/>
                <a:gd name="connsiteX221" fmla="*/ 2664638 w 3028217"/>
                <a:gd name="connsiteY221" fmla="*/ 1083491 h 2962327"/>
                <a:gd name="connsiteX222" fmla="*/ 2646541 w 3028217"/>
                <a:gd name="connsiteY222" fmla="*/ 1054916 h 2962327"/>
                <a:gd name="connsiteX223" fmla="*/ 2610346 w 3028217"/>
                <a:gd name="connsiteY223" fmla="*/ 1080633 h 2962327"/>
                <a:gd name="connsiteX224" fmla="*/ 2609202 w 3028217"/>
                <a:gd name="connsiteY224" fmla="*/ 1082346 h 2962327"/>
                <a:gd name="connsiteX225" fmla="*/ 2613204 w 3028217"/>
                <a:gd name="connsiteY225" fmla="*/ 1086348 h 2962327"/>
                <a:gd name="connsiteX226" fmla="*/ 2632254 w 3028217"/>
                <a:gd name="connsiteY226" fmla="*/ 1108255 h 2962327"/>
                <a:gd name="connsiteX227" fmla="*/ 2609394 w 3028217"/>
                <a:gd name="connsiteY227" fmla="*/ 1145403 h 2962327"/>
                <a:gd name="connsiteX228" fmla="*/ 2584629 w 3028217"/>
                <a:gd name="connsiteY228" fmla="*/ 1132068 h 2962327"/>
                <a:gd name="connsiteX229" fmla="*/ 2566055 w 3028217"/>
                <a:gd name="connsiteY229" fmla="*/ 1095397 h 2962327"/>
                <a:gd name="connsiteX230" fmla="*/ 2558490 w 3028217"/>
                <a:gd name="connsiteY230" fmla="*/ 1083461 h 2962327"/>
                <a:gd name="connsiteX231" fmla="*/ 2545576 w 3028217"/>
                <a:gd name="connsiteY231" fmla="*/ 1071108 h 2962327"/>
                <a:gd name="connsiteX232" fmla="*/ 2536051 w 3028217"/>
                <a:gd name="connsiteY232" fmla="*/ 1061583 h 2962327"/>
                <a:gd name="connsiteX233" fmla="*/ 2429371 w 3028217"/>
                <a:gd name="connsiteY233" fmla="*/ 952046 h 2962327"/>
                <a:gd name="connsiteX234" fmla="*/ 2417941 w 3028217"/>
                <a:gd name="connsiteY234" fmla="*/ 944426 h 2962327"/>
                <a:gd name="connsiteX235" fmla="*/ 2407463 w 3028217"/>
                <a:gd name="connsiteY235" fmla="*/ 947283 h 2962327"/>
                <a:gd name="connsiteX236" fmla="*/ 2469376 w 3028217"/>
                <a:gd name="connsiteY236" fmla="*/ 1014911 h 2962327"/>
                <a:gd name="connsiteX237" fmla="*/ 2509381 w 3028217"/>
                <a:gd name="connsiteY237" fmla="*/ 1044438 h 2962327"/>
                <a:gd name="connsiteX238" fmla="*/ 2504618 w 3028217"/>
                <a:gd name="connsiteY238" fmla="*/ 1057773 h 2962327"/>
                <a:gd name="connsiteX239" fmla="*/ 2488426 w 3028217"/>
                <a:gd name="connsiteY239" fmla="*/ 1077776 h 2962327"/>
                <a:gd name="connsiteX240" fmla="*/ 2476996 w 3028217"/>
                <a:gd name="connsiteY240" fmla="*/ 1084443 h 2962327"/>
                <a:gd name="connsiteX241" fmla="*/ 2356028 w 3028217"/>
                <a:gd name="connsiteY241" fmla="*/ 985383 h 2962327"/>
                <a:gd name="connsiteX242" fmla="*/ 2317928 w 3028217"/>
                <a:gd name="connsiteY242" fmla="*/ 978716 h 2962327"/>
                <a:gd name="connsiteX243" fmla="*/ 2295068 w 3028217"/>
                <a:gd name="connsiteY243" fmla="*/ 993003 h 2962327"/>
                <a:gd name="connsiteX244" fmla="*/ 2196008 w 3028217"/>
                <a:gd name="connsiteY244" fmla="*/ 1057773 h 2962327"/>
                <a:gd name="connsiteX245" fmla="*/ 2181721 w 3028217"/>
                <a:gd name="connsiteY245" fmla="*/ 1087301 h 2962327"/>
                <a:gd name="connsiteX246" fmla="*/ 2105521 w 3028217"/>
                <a:gd name="connsiteY246" fmla="*/ 1157786 h 2962327"/>
                <a:gd name="connsiteX247" fmla="*/ 2053133 w 3028217"/>
                <a:gd name="connsiteY247" fmla="*/ 1155881 h 2962327"/>
                <a:gd name="connsiteX248" fmla="*/ 2036941 w 3028217"/>
                <a:gd name="connsiteY248" fmla="*/ 1136831 h 2962327"/>
                <a:gd name="connsiteX249" fmla="*/ 2008366 w 3028217"/>
                <a:gd name="connsiteY249" fmla="*/ 1131116 h 2962327"/>
                <a:gd name="connsiteX250" fmla="*/ 2001698 w 3028217"/>
                <a:gd name="connsiteY250" fmla="*/ 1074918 h 2962327"/>
                <a:gd name="connsiteX251" fmla="*/ 2008366 w 3028217"/>
                <a:gd name="connsiteY251" fmla="*/ 1001576 h 2962327"/>
                <a:gd name="connsiteX252" fmla="*/ 2035988 w 3028217"/>
                <a:gd name="connsiteY252" fmla="*/ 977763 h 2962327"/>
                <a:gd name="connsiteX253" fmla="*/ 2107426 w 3028217"/>
                <a:gd name="connsiteY253" fmla="*/ 983478 h 2962327"/>
                <a:gd name="connsiteX254" fmla="*/ 2148383 w 3028217"/>
                <a:gd name="connsiteY254" fmla="*/ 975858 h 2962327"/>
                <a:gd name="connsiteX255" fmla="*/ 2150288 w 3028217"/>
                <a:gd name="connsiteY255" fmla="*/ 913946 h 2962327"/>
                <a:gd name="connsiteX256" fmla="*/ 2112188 w 3028217"/>
                <a:gd name="connsiteY256" fmla="*/ 876798 h 2962327"/>
                <a:gd name="connsiteX257" fmla="*/ 2096948 w 3028217"/>
                <a:gd name="connsiteY257" fmla="*/ 862511 h 2962327"/>
                <a:gd name="connsiteX258" fmla="*/ 2118856 w 3028217"/>
                <a:gd name="connsiteY258" fmla="*/ 849176 h 2962327"/>
                <a:gd name="connsiteX259" fmla="*/ 2206486 w 3028217"/>
                <a:gd name="connsiteY259" fmla="*/ 810123 h 2962327"/>
                <a:gd name="connsiteX260" fmla="*/ 2308403 w 3028217"/>
                <a:gd name="connsiteY260" fmla="*/ 731066 h 2962327"/>
                <a:gd name="connsiteX261" fmla="*/ 2321738 w 3028217"/>
                <a:gd name="connsiteY261" fmla="*/ 708206 h 2962327"/>
                <a:gd name="connsiteX262" fmla="*/ 2311261 w 3028217"/>
                <a:gd name="connsiteY262" fmla="*/ 679631 h 2962327"/>
                <a:gd name="connsiteX263" fmla="*/ 2320786 w 3028217"/>
                <a:gd name="connsiteY263" fmla="*/ 643436 h 2962327"/>
                <a:gd name="connsiteX264" fmla="*/ 2338883 w 3028217"/>
                <a:gd name="connsiteY264" fmla="*/ 638673 h 2962327"/>
                <a:gd name="connsiteX265" fmla="*/ 2343646 w 3028217"/>
                <a:gd name="connsiteY265" fmla="*/ 675821 h 2962327"/>
                <a:gd name="connsiteX266" fmla="*/ 2348408 w 3028217"/>
                <a:gd name="connsiteY266" fmla="*/ 699633 h 2962327"/>
                <a:gd name="connsiteX267" fmla="*/ 2376031 w 3028217"/>
                <a:gd name="connsiteY267" fmla="*/ 706301 h 2962327"/>
                <a:gd name="connsiteX268" fmla="*/ 2385556 w 3028217"/>
                <a:gd name="connsiteY268" fmla="*/ 704396 h 2962327"/>
                <a:gd name="connsiteX269" fmla="*/ 2454136 w 3028217"/>
                <a:gd name="connsiteY269" fmla="*/ 698681 h 2962327"/>
                <a:gd name="connsiteX270" fmla="*/ 2476996 w 3028217"/>
                <a:gd name="connsiteY270" fmla="*/ 692013 h 2962327"/>
                <a:gd name="connsiteX271" fmla="*/ 2517953 w 3028217"/>
                <a:gd name="connsiteY271" fmla="*/ 648198 h 2962327"/>
                <a:gd name="connsiteX272" fmla="*/ 2563673 w 3028217"/>
                <a:gd name="connsiteY272" fmla="*/ 626291 h 2962327"/>
                <a:gd name="connsiteX273" fmla="*/ 2554148 w 3028217"/>
                <a:gd name="connsiteY273" fmla="*/ 585333 h 2962327"/>
                <a:gd name="connsiteX274" fmla="*/ 2572928 w 3028217"/>
                <a:gd name="connsiteY274" fmla="*/ 573708 h 2962327"/>
                <a:gd name="connsiteX275" fmla="*/ 2586098 w 3028217"/>
                <a:gd name="connsiteY275" fmla="*/ 571735 h 2962327"/>
                <a:gd name="connsiteX276" fmla="*/ 2586726 w 3028217"/>
                <a:gd name="connsiteY276" fmla="*/ 571671 h 2962327"/>
                <a:gd name="connsiteX277" fmla="*/ 2624633 w 3028217"/>
                <a:gd name="connsiteY277" fmla="*/ 568188 h 2962327"/>
                <a:gd name="connsiteX278" fmla="*/ 2630348 w 3028217"/>
                <a:gd name="connsiteY278" fmla="*/ 563426 h 2962327"/>
                <a:gd name="connsiteX279" fmla="*/ 2633206 w 3028217"/>
                <a:gd name="connsiteY279" fmla="*/ 563426 h 2962327"/>
                <a:gd name="connsiteX280" fmla="*/ 2626538 w 3028217"/>
                <a:gd name="connsiteY280" fmla="*/ 563426 h 2962327"/>
                <a:gd name="connsiteX281" fmla="*/ 2593082 w 3028217"/>
                <a:gd name="connsiteY281" fmla="*/ 570689 h 2962327"/>
                <a:gd name="connsiteX282" fmla="*/ 2586098 w 3028217"/>
                <a:gd name="connsiteY282" fmla="*/ 571735 h 2962327"/>
                <a:gd name="connsiteX283" fmla="*/ 2574151 w 3028217"/>
                <a:gd name="connsiteY283" fmla="*/ 572951 h 2962327"/>
                <a:gd name="connsiteX284" fmla="*/ 2572928 w 3028217"/>
                <a:gd name="connsiteY284" fmla="*/ 573708 h 2962327"/>
                <a:gd name="connsiteX285" fmla="*/ 2558911 w 3028217"/>
                <a:gd name="connsiteY285" fmla="*/ 575808 h 2962327"/>
                <a:gd name="connsiteX286" fmla="*/ 2506523 w 3028217"/>
                <a:gd name="connsiteY286" fmla="*/ 541518 h 2962327"/>
                <a:gd name="connsiteX287" fmla="*/ 2512238 w 3028217"/>
                <a:gd name="connsiteY287" fmla="*/ 480558 h 2962327"/>
                <a:gd name="connsiteX288" fmla="*/ 2533193 w 3028217"/>
                <a:gd name="connsiteY288" fmla="*/ 458651 h 2962327"/>
                <a:gd name="connsiteX289" fmla="*/ 2534146 w 3028217"/>
                <a:gd name="connsiteY289" fmla="*/ 440553 h 2962327"/>
                <a:gd name="connsiteX290" fmla="*/ 2513191 w 3028217"/>
                <a:gd name="connsiteY290" fmla="*/ 445316 h 2962327"/>
                <a:gd name="connsiteX291" fmla="*/ 2464613 w 3028217"/>
                <a:gd name="connsiteY291" fmla="*/ 509133 h 2962327"/>
                <a:gd name="connsiteX292" fmla="*/ 2467471 w 3028217"/>
                <a:gd name="connsiteY292" fmla="*/ 551996 h 2962327"/>
                <a:gd name="connsiteX293" fmla="*/ 2468423 w 3028217"/>
                <a:gd name="connsiteY293" fmla="*/ 597716 h 2962327"/>
                <a:gd name="connsiteX294" fmla="*/ 2453183 w 3028217"/>
                <a:gd name="connsiteY294" fmla="*/ 638673 h 2962327"/>
                <a:gd name="connsiteX295" fmla="*/ 2423656 w 3028217"/>
                <a:gd name="connsiteY295" fmla="*/ 676773 h 2962327"/>
                <a:gd name="connsiteX296" fmla="*/ 2389366 w 3028217"/>
                <a:gd name="connsiteY296" fmla="*/ 683441 h 2962327"/>
                <a:gd name="connsiteX297" fmla="*/ 2383651 w 3028217"/>
                <a:gd name="connsiteY297" fmla="*/ 659628 h 2962327"/>
                <a:gd name="connsiteX298" fmla="*/ 2367458 w 3028217"/>
                <a:gd name="connsiteY298" fmla="*/ 627243 h 2962327"/>
                <a:gd name="connsiteX299" fmla="*/ 2308403 w 3028217"/>
                <a:gd name="connsiteY299" fmla="*/ 612003 h 2962327"/>
                <a:gd name="connsiteX300" fmla="*/ 2270303 w 3028217"/>
                <a:gd name="connsiteY300" fmla="*/ 571046 h 2962327"/>
                <a:gd name="connsiteX301" fmla="*/ 2260778 w 3028217"/>
                <a:gd name="connsiteY301" fmla="*/ 543423 h 2962327"/>
                <a:gd name="connsiteX302" fmla="*/ 2259826 w 3028217"/>
                <a:gd name="connsiteY302" fmla="*/ 522468 h 2962327"/>
                <a:gd name="connsiteX303" fmla="*/ 2390318 w 3028217"/>
                <a:gd name="connsiteY303" fmla="*/ 385308 h 2962327"/>
                <a:gd name="connsiteX304" fmla="*/ 2416988 w 3028217"/>
                <a:gd name="connsiteY304" fmla="*/ 357686 h 2962327"/>
                <a:gd name="connsiteX305" fmla="*/ 2417941 w 3028217"/>
                <a:gd name="connsiteY305" fmla="*/ 351971 h 2962327"/>
                <a:gd name="connsiteX306" fmla="*/ 2424608 w 3028217"/>
                <a:gd name="connsiteY306" fmla="*/ 353876 h 2962327"/>
                <a:gd name="connsiteX307" fmla="*/ 2452245 w 3028217"/>
                <a:gd name="connsiteY307" fmla="*/ 336582 h 2962327"/>
                <a:gd name="connsiteX308" fmla="*/ 2471113 w 3028217"/>
                <a:gd name="connsiteY308" fmla="*/ 336025 h 2962327"/>
                <a:gd name="connsiteX309" fmla="*/ 761544 w 3028217"/>
                <a:gd name="connsiteY309" fmla="*/ 194808 h 2962327"/>
                <a:gd name="connsiteX310" fmla="*/ 773926 w 3028217"/>
                <a:gd name="connsiteY310" fmla="*/ 216716 h 2962327"/>
                <a:gd name="connsiteX311" fmla="*/ 773926 w 3028217"/>
                <a:gd name="connsiteY311" fmla="*/ 278628 h 2962327"/>
                <a:gd name="connsiteX312" fmla="*/ 687249 w 3028217"/>
                <a:gd name="connsiteY312" fmla="*/ 293868 h 2962327"/>
                <a:gd name="connsiteX313" fmla="*/ 671056 w 3028217"/>
                <a:gd name="connsiteY313" fmla="*/ 292916 h 2962327"/>
                <a:gd name="connsiteX314" fmla="*/ 640576 w 3028217"/>
                <a:gd name="connsiteY314" fmla="*/ 298631 h 2962327"/>
                <a:gd name="connsiteX315" fmla="*/ 603429 w 3028217"/>
                <a:gd name="connsiteY315" fmla="*/ 291011 h 2962327"/>
                <a:gd name="connsiteX316" fmla="*/ 715824 w 3028217"/>
                <a:gd name="connsiteY316" fmla="*/ 211953 h 2962327"/>
                <a:gd name="connsiteX317" fmla="*/ 727254 w 3028217"/>
                <a:gd name="connsiteY317" fmla="*/ 215763 h 2962327"/>
                <a:gd name="connsiteX318" fmla="*/ 761544 w 3028217"/>
                <a:gd name="connsiteY318" fmla="*/ 194808 h 2962327"/>
                <a:gd name="connsiteX319" fmla="*/ 873343 w 3028217"/>
                <a:gd name="connsiteY319" fmla="*/ 184331 h 2962327"/>
                <a:gd name="connsiteX320" fmla="*/ 891083 w 3028217"/>
                <a:gd name="connsiteY320" fmla="*/ 191951 h 2962327"/>
                <a:gd name="connsiteX321" fmla="*/ 888226 w 3028217"/>
                <a:gd name="connsiteY321" fmla="*/ 217668 h 2962327"/>
                <a:gd name="connsiteX322" fmla="*/ 879241 w 3028217"/>
                <a:gd name="connsiteY322" fmla="*/ 234820 h 2962327"/>
                <a:gd name="connsiteX323" fmla="*/ 895370 w 3028217"/>
                <a:gd name="connsiteY323" fmla="*/ 235036 h 2962327"/>
                <a:gd name="connsiteX324" fmla="*/ 899656 w 3028217"/>
                <a:gd name="connsiteY324" fmla="*/ 266246 h 2962327"/>
                <a:gd name="connsiteX325" fmla="*/ 892988 w 3028217"/>
                <a:gd name="connsiteY325" fmla="*/ 303393 h 2962327"/>
                <a:gd name="connsiteX326" fmla="*/ 905371 w 3028217"/>
                <a:gd name="connsiteY326" fmla="*/ 303393 h 2962327"/>
                <a:gd name="connsiteX327" fmla="*/ 915848 w 3028217"/>
                <a:gd name="connsiteY327" fmla="*/ 337683 h 2962327"/>
                <a:gd name="connsiteX328" fmla="*/ 946328 w 3028217"/>
                <a:gd name="connsiteY328" fmla="*/ 324348 h 2962327"/>
                <a:gd name="connsiteX329" fmla="*/ 973409 w 3028217"/>
                <a:gd name="connsiteY329" fmla="*/ 303804 h 2962327"/>
                <a:gd name="connsiteX330" fmla="*/ 975260 w 3028217"/>
                <a:gd name="connsiteY330" fmla="*/ 292796 h 2962327"/>
                <a:gd name="connsiteX331" fmla="*/ 965378 w 3028217"/>
                <a:gd name="connsiteY331" fmla="*/ 281485 h 2962327"/>
                <a:gd name="connsiteX332" fmla="*/ 962521 w 3028217"/>
                <a:gd name="connsiteY332" fmla="*/ 233860 h 2962327"/>
                <a:gd name="connsiteX333" fmla="*/ 1013956 w 3028217"/>
                <a:gd name="connsiteY333" fmla="*/ 203380 h 2962327"/>
                <a:gd name="connsiteX334" fmla="*/ 1028243 w 3028217"/>
                <a:gd name="connsiteY334" fmla="*/ 200165 h 2962327"/>
                <a:gd name="connsiteX335" fmla="*/ 1042531 w 3028217"/>
                <a:gd name="connsiteY335" fmla="*/ 206238 h 2962327"/>
                <a:gd name="connsiteX336" fmla="*/ 1016813 w 3028217"/>
                <a:gd name="connsiteY336" fmla="*/ 234813 h 2962327"/>
                <a:gd name="connsiteX337" fmla="*/ 1075868 w 3028217"/>
                <a:gd name="connsiteY337" fmla="*/ 204333 h 2962327"/>
                <a:gd name="connsiteX338" fmla="*/ 1095871 w 3028217"/>
                <a:gd name="connsiteY338" fmla="*/ 204333 h 2962327"/>
                <a:gd name="connsiteX339" fmla="*/ 1099681 w 3028217"/>
                <a:gd name="connsiteY339" fmla="*/ 232908 h 2962327"/>
                <a:gd name="connsiteX340" fmla="*/ 1133971 w 3028217"/>
                <a:gd name="connsiteY340" fmla="*/ 231003 h 2962327"/>
                <a:gd name="connsiteX341" fmla="*/ 1151116 w 3028217"/>
                <a:gd name="connsiteY341" fmla="*/ 238623 h 2962327"/>
                <a:gd name="connsiteX342" fmla="*/ 1205408 w 3028217"/>
                <a:gd name="connsiteY342" fmla="*/ 287200 h 2962327"/>
                <a:gd name="connsiteX343" fmla="*/ 1198741 w 3028217"/>
                <a:gd name="connsiteY343" fmla="*/ 334825 h 2962327"/>
                <a:gd name="connsiteX344" fmla="*/ 1248271 w 3028217"/>
                <a:gd name="connsiteY344" fmla="*/ 377688 h 2962327"/>
                <a:gd name="connsiteX345" fmla="*/ 1246366 w 3028217"/>
                <a:gd name="connsiteY345" fmla="*/ 402453 h 2962327"/>
                <a:gd name="connsiteX346" fmla="*/ 1187311 w 3028217"/>
                <a:gd name="connsiteY346" fmla="*/ 402453 h 2962327"/>
                <a:gd name="connsiteX347" fmla="*/ 1171118 w 3028217"/>
                <a:gd name="connsiteY347" fmla="*/ 396738 h 2962327"/>
                <a:gd name="connsiteX348" fmla="*/ 1171118 w 3028217"/>
                <a:gd name="connsiteY348" fmla="*/ 431028 h 2962327"/>
                <a:gd name="connsiteX349" fmla="*/ 1151116 w 3028217"/>
                <a:gd name="connsiteY349" fmla="*/ 479605 h 2962327"/>
                <a:gd name="connsiteX350" fmla="*/ 1136828 w 3028217"/>
                <a:gd name="connsiteY350" fmla="*/ 476748 h 2962327"/>
                <a:gd name="connsiteX351" fmla="*/ 1136828 w 3028217"/>
                <a:gd name="connsiteY351" fmla="*/ 487225 h 2962327"/>
                <a:gd name="connsiteX352" fmla="*/ 1118731 w 3028217"/>
                <a:gd name="connsiteY352" fmla="*/ 497703 h 2962327"/>
                <a:gd name="connsiteX353" fmla="*/ 1066343 w 3028217"/>
                <a:gd name="connsiteY353" fmla="*/ 455793 h 2962327"/>
                <a:gd name="connsiteX354" fmla="*/ 1016813 w 3028217"/>
                <a:gd name="connsiteY354" fmla="*/ 433885 h 2962327"/>
                <a:gd name="connsiteX355" fmla="*/ 996811 w 3028217"/>
                <a:gd name="connsiteY355" fmla="*/ 428170 h 2962327"/>
                <a:gd name="connsiteX356" fmla="*/ 1013003 w 3028217"/>
                <a:gd name="connsiteY356" fmla="*/ 411978 h 2962327"/>
                <a:gd name="connsiteX357" fmla="*/ 1109206 w 3028217"/>
                <a:gd name="connsiteY357" fmla="*/ 369115 h 2962327"/>
                <a:gd name="connsiteX358" fmla="*/ 1089203 w 3028217"/>
                <a:gd name="connsiteY358" fmla="*/ 307203 h 2962327"/>
                <a:gd name="connsiteX359" fmla="*/ 1077773 w 3028217"/>
                <a:gd name="connsiteY359" fmla="*/ 291010 h 2962327"/>
                <a:gd name="connsiteX360" fmla="*/ 1016813 w 3028217"/>
                <a:gd name="connsiteY360" fmla="*/ 292915 h 2962327"/>
                <a:gd name="connsiteX361" fmla="*/ 1007169 w 3028217"/>
                <a:gd name="connsiteY361" fmla="*/ 296011 h 2962327"/>
                <a:gd name="connsiteX362" fmla="*/ 1007866 w 3028217"/>
                <a:gd name="connsiteY362" fmla="*/ 302667 h 2962327"/>
                <a:gd name="connsiteX363" fmla="*/ 1009193 w 3028217"/>
                <a:gd name="connsiteY363" fmla="*/ 303393 h 2962327"/>
                <a:gd name="connsiteX364" fmla="*/ 962521 w 3028217"/>
                <a:gd name="connsiteY364" fmla="*/ 370068 h 2962327"/>
                <a:gd name="connsiteX365" fmla="*/ 905371 w 3028217"/>
                <a:gd name="connsiteY365" fmla="*/ 371973 h 2962327"/>
                <a:gd name="connsiteX366" fmla="*/ 868223 w 3028217"/>
                <a:gd name="connsiteY366" fmla="*/ 410073 h 2962327"/>
                <a:gd name="connsiteX367" fmla="*/ 836791 w 3028217"/>
                <a:gd name="connsiteY367" fmla="*/ 426266 h 2962327"/>
                <a:gd name="connsiteX368" fmla="*/ 816788 w 3028217"/>
                <a:gd name="connsiteY368" fmla="*/ 424361 h 2962327"/>
                <a:gd name="connsiteX369" fmla="*/ 677723 w 3028217"/>
                <a:gd name="connsiteY369" fmla="*/ 507228 h 2962327"/>
                <a:gd name="connsiteX370" fmla="*/ 668198 w 3028217"/>
                <a:gd name="connsiteY370" fmla="*/ 553901 h 2962327"/>
                <a:gd name="connsiteX371" fmla="*/ 662483 w 3028217"/>
                <a:gd name="connsiteY371" fmla="*/ 586286 h 2962327"/>
                <a:gd name="connsiteX372" fmla="*/ 716776 w 3028217"/>
                <a:gd name="connsiteY372" fmla="*/ 612956 h 2962327"/>
                <a:gd name="connsiteX373" fmla="*/ 771068 w 3028217"/>
                <a:gd name="connsiteY373" fmla="*/ 645341 h 2962327"/>
                <a:gd name="connsiteX374" fmla="*/ 782498 w 3028217"/>
                <a:gd name="connsiteY374" fmla="*/ 667248 h 2962327"/>
                <a:gd name="connsiteX375" fmla="*/ 772973 w 3028217"/>
                <a:gd name="connsiteY375" fmla="*/ 726303 h 2962327"/>
                <a:gd name="connsiteX376" fmla="*/ 805358 w 3028217"/>
                <a:gd name="connsiteY376" fmla="*/ 736781 h 2962327"/>
                <a:gd name="connsiteX377" fmla="*/ 828218 w 3028217"/>
                <a:gd name="connsiteY377" fmla="*/ 689156 h 2962327"/>
                <a:gd name="connsiteX378" fmla="*/ 858698 w 3028217"/>
                <a:gd name="connsiteY378" fmla="*/ 652961 h 2962327"/>
                <a:gd name="connsiteX379" fmla="*/ 901561 w 3028217"/>
                <a:gd name="connsiteY379" fmla="*/ 573903 h 2962327"/>
                <a:gd name="connsiteX380" fmla="*/ 904418 w 3028217"/>
                <a:gd name="connsiteY380" fmla="*/ 561521 h 2962327"/>
                <a:gd name="connsiteX381" fmla="*/ 953948 w 3028217"/>
                <a:gd name="connsiteY381" fmla="*/ 491988 h 2962327"/>
                <a:gd name="connsiteX382" fmla="*/ 968236 w 3028217"/>
                <a:gd name="connsiteY382" fmla="*/ 478653 h 2962327"/>
                <a:gd name="connsiteX383" fmla="*/ 1049198 w 3028217"/>
                <a:gd name="connsiteY383" fmla="*/ 512943 h 2962327"/>
                <a:gd name="connsiteX384" fmla="*/ 1063486 w 3028217"/>
                <a:gd name="connsiteY384" fmla="*/ 539613 h 2962327"/>
                <a:gd name="connsiteX385" fmla="*/ 1067296 w 3028217"/>
                <a:gd name="connsiteY385" fmla="*/ 583428 h 2962327"/>
                <a:gd name="connsiteX386" fmla="*/ 1112063 w 3028217"/>
                <a:gd name="connsiteY386" fmla="*/ 568188 h 2962327"/>
                <a:gd name="connsiteX387" fmla="*/ 1146353 w 3028217"/>
                <a:gd name="connsiteY387" fmla="*/ 580571 h 2962327"/>
                <a:gd name="connsiteX388" fmla="*/ 1151116 w 3028217"/>
                <a:gd name="connsiteY388" fmla="*/ 616766 h 2962327"/>
                <a:gd name="connsiteX389" fmla="*/ 1193026 w 3028217"/>
                <a:gd name="connsiteY389" fmla="*/ 684393 h 2962327"/>
                <a:gd name="connsiteX390" fmla="*/ 1182905 w 3028217"/>
                <a:gd name="connsiteY390" fmla="*/ 697847 h 2962327"/>
                <a:gd name="connsiteX391" fmla="*/ 1179024 w 3028217"/>
                <a:gd name="connsiteY391" fmla="*/ 699159 h 2962327"/>
                <a:gd name="connsiteX392" fmla="*/ 1177845 w 3028217"/>
                <a:gd name="connsiteY392" fmla="*/ 699023 h 2962327"/>
                <a:gd name="connsiteX393" fmla="*/ 1166356 w 3028217"/>
                <a:gd name="connsiteY393" fmla="*/ 703443 h 2962327"/>
                <a:gd name="connsiteX394" fmla="*/ 1179024 w 3028217"/>
                <a:gd name="connsiteY394" fmla="*/ 699159 h 2962327"/>
                <a:gd name="connsiteX395" fmla="*/ 1188263 w 3028217"/>
                <a:gd name="connsiteY395" fmla="*/ 700229 h 2962327"/>
                <a:gd name="connsiteX396" fmla="*/ 1207313 w 3028217"/>
                <a:gd name="connsiteY396" fmla="*/ 712016 h 2962327"/>
                <a:gd name="connsiteX397" fmla="*/ 1205051 w 3028217"/>
                <a:gd name="connsiteY397" fmla="*/ 754402 h 2962327"/>
                <a:gd name="connsiteX398" fmla="*/ 1180854 w 3028217"/>
                <a:gd name="connsiteY398" fmla="*/ 787924 h 2962327"/>
                <a:gd name="connsiteX399" fmla="*/ 1187073 w 3028217"/>
                <a:gd name="connsiteY399" fmla="*/ 807504 h 2962327"/>
                <a:gd name="connsiteX400" fmla="*/ 1206361 w 3028217"/>
                <a:gd name="connsiteY400" fmla="*/ 814886 h 2962327"/>
                <a:gd name="connsiteX401" fmla="*/ 1213981 w 3028217"/>
                <a:gd name="connsiteY401" fmla="*/ 828221 h 2962327"/>
                <a:gd name="connsiteX402" fmla="*/ 1172071 w 3028217"/>
                <a:gd name="connsiteY402" fmla="*/ 862511 h 2962327"/>
                <a:gd name="connsiteX403" fmla="*/ 1115874 w 3028217"/>
                <a:gd name="connsiteY403" fmla="*/ 854891 h 2962327"/>
                <a:gd name="connsiteX404" fmla="*/ 1148259 w 3028217"/>
                <a:gd name="connsiteY404" fmla="*/ 807266 h 2962327"/>
                <a:gd name="connsiteX405" fmla="*/ 1173024 w 3028217"/>
                <a:gd name="connsiteY405" fmla="*/ 780596 h 2962327"/>
                <a:gd name="connsiteX406" fmla="*/ 1173125 w 3028217"/>
                <a:gd name="connsiteY406" fmla="*/ 780684 h 2962327"/>
                <a:gd name="connsiteX407" fmla="*/ 1174333 w 3028217"/>
                <a:gd name="connsiteY407" fmla="*/ 770475 h 2962327"/>
                <a:gd name="connsiteX408" fmla="*/ 1163498 w 3028217"/>
                <a:gd name="connsiteY408" fmla="*/ 767261 h 2962327"/>
                <a:gd name="connsiteX409" fmla="*/ 1124446 w 3028217"/>
                <a:gd name="connsiteY409" fmla="*/ 787263 h 2962327"/>
                <a:gd name="connsiteX410" fmla="*/ 1043483 w 3028217"/>
                <a:gd name="connsiteY410" fmla="*/ 789168 h 2962327"/>
                <a:gd name="connsiteX411" fmla="*/ 993953 w 3028217"/>
                <a:gd name="connsiteY411" fmla="*/ 794883 h 2962327"/>
                <a:gd name="connsiteX412" fmla="*/ 959663 w 3028217"/>
                <a:gd name="connsiteY412" fmla="*/ 814886 h 2962327"/>
                <a:gd name="connsiteX413" fmla="*/ 929183 w 3028217"/>
                <a:gd name="connsiteY413" fmla="*/ 839651 h 2962327"/>
                <a:gd name="connsiteX414" fmla="*/ 925100 w 3028217"/>
                <a:gd name="connsiteY414" fmla="*/ 843462 h 2962327"/>
                <a:gd name="connsiteX415" fmla="*/ 915848 w 3028217"/>
                <a:gd name="connsiteY415" fmla="*/ 851081 h 2962327"/>
                <a:gd name="connsiteX416" fmla="*/ 912991 w 3028217"/>
                <a:gd name="connsiteY416" fmla="*/ 851081 h 2962327"/>
                <a:gd name="connsiteX417" fmla="*/ 914896 w 3028217"/>
                <a:gd name="connsiteY417" fmla="*/ 852986 h 2962327"/>
                <a:gd name="connsiteX418" fmla="*/ 925100 w 3028217"/>
                <a:gd name="connsiteY418" fmla="*/ 843462 h 2962327"/>
                <a:gd name="connsiteX419" fmla="*/ 932041 w 3028217"/>
                <a:gd name="connsiteY419" fmla="*/ 837746 h 2962327"/>
                <a:gd name="connsiteX420" fmla="*/ 972998 w 3028217"/>
                <a:gd name="connsiteY420" fmla="*/ 820601 h 2962327"/>
                <a:gd name="connsiteX421" fmla="*/ 992048 w 3028217"/>
                <a:gd name="connsiteY421" fmla="*/ 814886 h 2962327"/>
                <a:gd name="connsiteX422" fmla="*/ 1023481 w 3028217"/>
                <a:gd name="connsiteY422" fmla="*/ 819648 h 2962327"/>
                <a:gd name="connsiteX423" fmla="*/ 1005383 w 3028217"/>
                <a:gd name="connsiteY423" fmla="*/ 842508 h 2962327"/>
                <a:gd name="connsiteX424" fmla="*/ 1006336 w 3028217"/>
                <a:gd name="connsiteY424" fmla="*/ 854891 h 2962327"/>
                <a:gd name="connsiteX425" fmla="*/ 1005383 w 3028217"/>
                <a:gd name="connsiteY425" fmla="*/ 889181 h 2962327"/>
                <a:gd name="connsiteX426" fmla="*/ 984428 w 3028217"/>
                <a:gd name="connsiteY426" fmla="*/ 910136 h 2962327"/>
                <a:gd name="connsiteX427" fmla="*/ 952043 w 3028217"/>
                <a:gd name="connsiteY427" fmla="*/ 916803 h 2962327"/>
                <a:gd name="connsiteX428" fmla="*/ 899656 w 3028217"/>
                <a:gd name="connsiteY428" fmla="*/ 938711 h 2962327"/>
                <a:gd name="connsiteX429" fmla="*/ 855841 w 3028217"/>
                <a:gd name="connsiteY429" fmla="*/ 985383 h 2962327"/>
                <a:gd name="connsiteX430" fmla="*/ 831076 w 3028217"/>
                <a:gd name="connsiteY430" fmla="*/ 1003481 h 2962327"/>
                <a:gd name="connsiteX431" fmla="*/ 738683 w 3028217"/>
                <a:gd name="connsiteY431" fmla="*/ 1081586 h 2962327"/>
                <a:gd name="connsiteX432" fmla="*/ 711061 w 3028217"/>
                <a:gd name="connsiteY432" fmla="*/ 1115876 h 2962327"/>
                <a:gd name="connsiteX433" fmla="*/ 666293 w 3028217"/>
                <a:gd name="connsiteY433" fmla="*/ 1175883 h 2962327"/>
                <a:gd name="connsiteX434" fmla="*/ 585331 w 3028217"/>
                <a:gd name="connsiteY434" fmla="*/ 1230176 h 2962327"/>
                <a:gd name="connsiteX435" fmla="*/ 559613 w 3028217"/>
                <a:gd name="connsiteY435" fmla="*/ 1297803 h 2962327"/>
                <a:gd name="connsiteX436" fmla="*/ 557708 w 3028217"/>
                <a:gd name="connsiteY436" fmla="*/ 1386386 h 2962327"/>
                <a:gd name="connsiteX437" fmla="*/ 542468 w 3028217"/>
                <a:gd name="connsiteY437" fmla="*/ 1407341 h 2962327"/>
                <a:gd name="connsiteX438" fmla="*/ 528181 w 3028217"/>
                <a:gd name="connsiteY438" fmla="*/ 1387338 h 2962327"/>
                <a:gd name="connsiteX439" fmla="*/ 519608 w 3028217"/>
                <a:gd name="connsiteY439" fmla="*/ 1320663 h 2962327"/>
                <a:gd name="connsiteX440" fmla="*/ 488176 w 3028217"/>
                <a:gd name="connsiteY440" fmla="*/ 1283516 h 2962327"/>
                <a:gd name="connsiteX441" fmla="*/ 429121 w 3028217"/>
                <a:gd name="connsiteY441" fmla="*/ 1267323 h 2962327"/>
                <a:gd name="connsiteX442" fmla="*/ 409118 w 3028217"/>
                <a:gd name="connsiteY442" fmla="*/ 1268276 h 2962327"/>
                <a:gd name="connsiteX443" fmla="*/ 336728 w 3028217"/>
                <a:gd name="connsiteY443" fmla="*/ 1284468 h 2962327"/>
                <a:gd name="connsiteX444" fmla="*/ 215761 w 3028217"/>
                <a:gd name="connsiteY444" fmla="*/ 1373051 h 2962327"/>
                <a:gd name="connsiteX445" fmla="*/ 189091 w 3028217"/>
                <a:gd name="connsiteY445" fmla="*/ 1441631 h 2962327"/>
                <a:gd name="connsiteX446" fmla="*/ 196711 w 3028217"/>
                <a:gd name="connsiteY446" fmla="*/ 1544501 h 2962327"/>
                <a:gd name="connsiteX447" fmla="*/ 244336 w 3028217"/>
                <a:gd name="connsiteY447" fmla="*/ 1573076 h 2962327"/>
                <a:gd name="connsiteX448" fmla="*/ 320536 w 3028217"/>
                <a:gd name="connsiteY448" fmla="*/ 1514973 h 2962327"/>
                <a:gd name="connsiteX449" fmla="*/ 387211 w 3028217"/>
                <a:gd name="connsiteY449" fmla="*/ 1494971 h 2962327"/>
                <a:gd name="connsiteX450" fmla="*/ 389116 w 3028217"/>
                <a:gd name="connsiteY450" fmla="*/ 1515926 h 2962327"/>
                <a:gd name="connsiteX451" fmla="*/ 340538 w 3028217"/>
                <a:gd name="connsiteY451" fmla="*/ 1624511 h 2962327"/>
                <a:gd name="connsiteX452" fmla="*/ 354826 w 3028217"/>
                <a:gd name="connsiteY452" fmla="*/ 1644513 h 2962327"/>
                <a:gd name="connsiteX453" fmla="*/ 410071 w 3028217"/>
                <a:gd name="connsiteY453" fmla="*/ 1645466 h 2962327"/>
                <a:gd name="connsiteX454" fmla="*/ 439598 w 3028217"/>
                <a:gd name="connsiteY454" fmla="*/ 1687376 h 2962327"/>
                <a:gd name="connsiteX455" fmla="*/ 426263 w 3028217"/>
                <a:gd name="connsiteY455" fmla="*/ 1743573 h 2962327"/>
                <a:gd name="connsiteX456" fmla="*/ 450076 w 3028217"/>
                <a:gd name="connsiteY456" fmla="*/ 1813106 h 2962327"/>
                <a:gd name="connsiteX457" fmla="*/ 499606 w 3028217"/>
                <a:gd name="connsiteY457" fmla="*/ 1812153 h 2962327"/>
                <a:gd name="connsiteX458" fmla="*/ 536753 w 3028217"/>
                <a:gd name="connsiteY458" fmla="*/ 1818821 h 2962327"/>
                <a:gd name="connsiteX459" fmla="*/ 577711 w 3028217"/>
                <a:gd name="connsiteY459" fmla="*/ 1813106 h 2962327"/>
                <a:gd name="connsiteX460" fmla="*/ 661531 w 3028217"/>
                <a:gd name="connsiteY460" fmla="*/ 1754051 h 2962327"/>
                <a:gd name="connsiteX461" fmla="*/ 672008 w 3028217"/>
                <a:gd name="connsiteY461" fmla="*/ 1763576 h 2962327"/>
                <a:gd name="connsiteX462" fmla="*/ 695821 w 3028217"/>
                <a:gd name="connsiteY462" fmla="*/ 1768338 h 2962327"/>
                <a:gd name="connsiteX463" fmla="*/ 741541 w 3028217"/>
                <a:gd name="connsiteY463" fmla="*/ 1772148 h 2962327"/>
                <a:gd name="connsiteX464" fmla="*/ 832028 w 3028217"/>
                <a:gd name="connsiteY464" fmla="*/ 1788341 h 2962327"/>
                <a:gd name="connsiteX465" fmla="*/ 865366 w 3028217"/>
                <a:gd name="connsiteY465" fmla="*/ 1796913 h 2962327"/>
                <a:gd name="connsiteX466" fmla="*/ 910133 w 3028217"/>
                <a:gd name="connsiteY466" fmla="*/ 1838823 h 2962327"/>
                <a:gd name="connsiteX467" fmla="*/ 1047293 w 3028217"/>
                <a:gd name="connsiteY467" fmla="*/ 1918833 h 2962327"/>
                <a:gd name="connsiteX468" fmla="*/ 1116826 w 3028217"/>
                <a:gd name="connsiteY468" fmla="*/ 2036943 h 2962327"/>
                <a:gd name="connsiteX469" fmla="*/ 1106348 w 3028217"/>
                <a:gd name="connsiteY469" fmla="*/ 2056946 h 2962327"/>
                <a:gd name="connsiteX470" fmla="*/ 1104443 w 3028217"/>
                <a:gd name="connsiteY470" fmla="*/ 2099808 h 2962327"/>
                <a:gd name="connsiteX471" fmla="*/ 1124446 w 3028217"/>
                <a:gd name="connsiteY471" fmla="*/ 2102666 h 2962327"/>
                <a:gd name="connsiteX472" fmla="*/ 1193026 w 3028217"/>
                <a:gd name="connsiteY472" fmla="*/ 2077901 h 2962327"/>
                <a:gd name="connsiteX473" fmla="*/ 1280656 w 3028217"/>
                <a:gd name="connsiteY473" fmla="*/ 2123621 h 2962327"/>
                <a:gd name="connsiteX474" fmla="*/ 1387336 w 3028217"/>
                <a:gd name="connsiteY474" fmla="*/ 2172198 h 2962327"/>
                <a:gd name="connsiteX475" fmla="*/ 1434008 w 3028217"/>
                <a:gd name="connsiteY475" fmla="*/ 2199821 h 2962327"/>
                <a:gd name="connsiteX476" fmla="*/ 1430198 w 3028217"/>
                <a:gd name="connsiteY476" fmla="*/ 2282688 h 2962327"/>
                <a:gd name="connsiteX477" fmla="*/ 1370191 w 3028217"/>
                <a:gd name="connsiteY477" fmla="*/ 2373176 h 2962327"/>
                <a:gd name="connsiteX478" fmla="*/ 1358761 w 3028217"/>
                <a:gd name="connsiteY478" fmla="*/ 2423658 h 2962327"/>
                <a:gd name="connsiteX479" fmla="*/ 1327328 w 3028217"/>
                <a:gd name="connsiteY479" fmla="*/ 2600823 h 2962327"/>
                <a:gd name="connsiteX480" fmla="*/ 1293991 w 3028217"/>
                <a:gd name="connsiteY480" fmla="*/ 2626541 h 2962327"/>
                <a:gd name="connsiteX481" fmla="*/ 1218743 w 3028217"/>
                <a:gd name="connsiteY481" fmla="*/ 2661783 h 2962327"/>
                <a:gd name="connsiteX482" fmla="*/ 1193026 w 3028217"/>
                <a:gd name="connsiteY482" fmla="*/ 2710361 h 2962327"/>
                <a:gd name="connsiteX483" fmla="*/ 1164451 w 3028217"/>
                <a:gd name="connsiteY483" fmla="*/ 2832281 h 2962327"/>
                <a:gd name="connsiteX484" fmla="*/ 1122541 w 3028217"/>
                <a:gd name="connsiteY484" fmla="*/ 2910386 h 2962327"/>
                <a:gd name="connsiteX485" fmla="*/ 1095871 w 3028217"/>
                <a:gd name="connsiteY485" fmla="*/ 2929436 h 2962327"/>
                <a:gd name="connsiteX486" fmla="*/ 1061581 w 3028217"/>
                <a:gd name="connsiteY486" fmla="*/ 2922768 h 2962327"/>
                <a:gd name="connsiteX487" fmla="*/ 1047293 w 3028217"/>
                <a:gd name="connsiteY487" fmla="*/ 2929436 h 2962327"/>
                <a:gd name="connsiteX488" fmla="*/ 1061581 w 3028217"/>
                <a:gd name="connsiteY488" fmla="*/ 2956106 h 2962327"/>
                <a:gd name="connsiteX489" fmla="*/ 1040626 w 3028217"/>
                <a:gd name="connsiteY489" fmla="*/ 2959916 h 2962327"/>
                <a:gd name="connsiteX490" fmla="*/ 783451 w 3028217"/>
                <a:gd name="connsiteY490" fmla="*/ 2850378 h 2962327"/>
                <a:gd name="connsiteX491" fmla="*/ 752971 w 3028217"/>
                <a:gd name="connsiteY491" fmla="*/ 2805611 h 2962327"/>
                <a:gd name="connsiteX492" fmla="*/ 737731 w 3028217"/>
                <a:gd name="connsiteY492" fmla="*/ 2765606 h 2962327"/>
                <a:gd name="connsiteX493" fmla="*/ 721538 w 3028217"/>
                <a:gd name="connsiteY493" fmla="*/ 2564628 h 2962327"/>
                <a:gd name="connsiteX494" fmla="*/ 670103 w 3028217"/>
                <a:gd name="connsiteY494" fmla="*/ 2492238 h 2962327"/>
                <a:gd name="connsiteX495" fmla="*/ 539611 w 3028217"/>
                <a:gd name="connsiteY495" fmla="*/ 2337933 h 2962327"/>
                <a:gd name="connsiteX496" fmla="*/ 473888 w 3028217"/>
                <a:gd name="connsiteY496" fmla="*/ 2221728 h 2962327"/>
                <a:gd name="connsiteX497" fmla="*/ 468173 w 3028217"/>
                <a:gd name="connsiteY497" fmla="*/ 2148386 h 2962327"/>
                <a:gd name="connsiteX498" fmla="*/ 471983 w 3028217"/>
                <a:gd name="connsiteY498" fmla="*/ 2122668 h 2962327"/>
                <a:gd name="connsiteX499" fmla="*/ 493891 w 3028217"/>
                <a:gd name="connsiteY499" fmla="*/ 2021703 h 2962327"/>
                <a:gd name="connsiteX500" fmla="*/ 538658 w 3028217"/>
                <a:gd name="connsiteY500" fmla="*/ 1907403 h 2962327"/>
                <a:gd name="connsiteX501" fmla="*/ 524371 w 3028217"/>
                <a:gd name="connsiteY501" fmla="*/ 1854063 h 2962327"/>
                <a:gd name="connsiteX502" fmla="*/ 499606 w 3028217"/>
                <a:gd name="connsiteY502" fmla="*/ 1853111 h 2962327"/>
                <a:gd name="connsiteX503" fmla="*/ 459601 w 3028217"/>
                <a:gd name="connsiteY503" fmla="*/ 1860731 h 2962327"/>
                <a:gd name="connsiteX504" fmla="*/ 408166 w 3028217"/>
                <a:gd name="connsiteY504" fmla="*/ 1827393 h 2962327"/>
                <a:gd name="connsiteX505" fmla="*/ 354826 w 3028217"/>
                <a:gd name="connsiteY505" fmla="*/ 1742621 h 2962327"/>
                <a:gd name="connsiteX506" fmla="*/ 322441 w 3028217"/>
                <a:gd name="connsiteY506" fmla="*/ 1715951 h 2962327"/>
                <a:gd name="connsiteX507" fmla="*/ 234811 w 3028217"/>
                <a:gd name="connsiteY507" fmla="*/ 1658801 h 2962327"/>
                <a:gd name="connsiteX508" fmla="*/ 206236 w 3028217"/>
                <a:gd name="connsiteY508" fmla="*/ 1644513 h 2962327"/>
                <a:gd name="connsiteX509" fmla="*/ 116701 w 3028217"/>
                <a:gd name="connsiteY509" fmla="*/ 1622606 h 2962327"/>
                <a:gd name="connsiteX510" fmla="*/ 28118 w 3028217"/>
                <a:gd name="connsiteY510" fmla="*/ 1557836 h 2962327"/>
                <a:gd name="connsiteX511" fmla="*/ 12878 w 3028217"/>
                <a:gd name="connsiteY511" fmla="*/ 1499733 h 2962327"/>
                <a:gd name="connsiteX512" fmla="*/ 10021 w 3028217"/>
                <a:gd name="connsiteY512" fmla="*/ 1446393 h 2962327"/>
                <a:gd name="connsiteX513" fmla="*/ 5258 w 3028217"/>
                <a:gd name="connsiteY513" fmla="*/ 1410198 h 2962327"/>
                <a:gd name="connsiteX514" fmla="*/ 45263 w 3028217"/>
                <a:gd name="connsiteY514" fmla="*/ 1105398 h 2962327"/>
                <a:gd name="connsiteX515" fmla="*/ 304343 w 3028217"/>
                <a:gd name="connsiteY515" fmla="*/ 581523 h 2962327"/>
                <a:gd name="connsiteX516" fmla="*/ 548183 w 3028217"/>
                <a:gd name="connsiteY516" fmla="*/ 329111 h 2962327"/>
                <a:gd name="connsiteX517" fmla="*/ 617716 w 3028217"/>
                <a:gd name="connsiteY517" fmla="*/ 317681 h 2962327"/>
                <a:gd name="connsiteX518" fmla="*/ 631051 w 3028217"/>
                <a:gd name="connsiteY518" fmla="*/ 309108 h 2962327"/>
                <a:gd name="connsiteX519" fmla="*/ 692011 w 3028217"/>
                <a:gd name="connsiteY519" fmla="*/ 299583 h 2962327"/>
                <a:gd name="connsiteX520" fmla="*/ 756781 w 3028217"/>
                <a:gd name="connsiteY520" fmla="*/ 316728 h 2962327"/>
                <a:gd name="connsiteX521" fmla="*/ 780593 w 3028217"/>
                <a:gd name="connsiteY521" fmla="*/ 315776 h 2962327"/>
                <a:gd name="connsiteX522" fmla="*/ 797738 w 3028217"/>
                <a:gd name="connsiteY522" fmla="*/ 314823 h 2962327"/>
                <a:gd name="connsiteX523" fmla="*/ 831076 w 3028217"/>
                <a:gd name="connsiteY523" fmla="*/ 316728 h 2962327"/>
                <a:gd name="connsiteX524" fmla="*/ 841553 w 3028217"/>
                <a:gd name="connsiteY524" fmla="*/ 277676 h 2962327"/>
                <a:gd name="connsiteX525" fmla="*/ 852031 w 3028217"/>
                <a:gd name="connsiteY525" fmla="*/ 259578 h 2962327"/>
                <a:gd name="connsiteX526" fmla="*/ 867152 w 3028217"/>
                <a:gd name="connsiteY526" fmla="*/ 248624 h 2962327"/>
                <a:gd name="connsiteX527" fmla="*/ 876026 w 3028217"/>
                <a:gd name="connsiteY527" fmla="*/ 238011 h 2962327"/>
                <a:gd name="connsiteX528" fmla="*/ 858921 w 3028217"/>
                <a:gd name="connsiteY528" fmla="*/ 241392 h 2962327"/>
                <a:gd name="connsiteX529" fmla="*/ 821551 w 3028217"/>
                <a:gd name="connsiteY529" fmla="*/ 210048 h 2962327"/>
                <a:gd name="connsiteX530" fmla="*/ 857746 w 3028217"/>
                <a:gd name="connsiteY530" fmla="*/ 190998 h 2962327"/>
                <a:gd name="connsiteX531" fmla="*/ 873343 w 3028217"/>
                <a:gd name="connsiteY531" fmla="*/ 184331 h 2962327"/>
                <a:gd name="connsiteX532" fmla="*/ 798215 w 3028217"/>
                <a:gd name="connsiteY532" fmla="*/ 181949 h 2962327"/>
                <a:gd name="connsiteX533" fmla="*/ 805359 w 3028217"/>
                <a:gd name="connsiteY533" fmla="*/ 187188 h 2962327"/>
                <a:gd name="connsiteX534" fmla="*/ 795834 w 3028217"/>
                <a:gd name="connsiteY534" fmla="*/ 196713 h 2962327"/>
                <a:gd name="connsiteX535" fmla="*/ 788214 w 3028217"/>
                <a:gd name="connsiteY535" fmla="*/ 182426 h 2962327"/>
                <a:gd name="connsiteX536" fmla="*/ 798215 w 3028217"/>
                <a:gd name="connsiteY536" fmla="*/ 181949 h 2962327"/>
                <a:gd name="connsiteX537" fmla="*/ 938708 w 3028217"/>
                <a:gd name="connsiteY537" fmla="*/ 121466 h 2962327"/>
                <a:gd name="connsiteX538" fmla="*/ 952043 w 3028217"/>
                <a:gd name="connsiteY538" fmla="*/ 141468 h 2962327"/>
                <a:gd name="connsiteX539" fmla="*/ 951037 w 3028217"/>
                <a:gd name="connsiteY539" fmla="*/ 142501 h 2962327"/>
                <a:gd name="connsiteX540" fmla="*/ 953949 w 3028217"/>
                <a:gd name="connsiteY540" fmla="*/ 140516 h 2962327"/>
                <a:gd name="connsiteX541" fmla="*/ 952996 w 3028217"/>
                <a:gd name="connsiteY541" fmla="*/ 148136 h 2962327"/>
                <a:gd name="connsiteX542" fmla="*/ 952996 w 3028217"/>
                <a:gd name="connsiteY542" fmla="*/ 169091 h 2962327"/>
                <a:gd name="connsiteX543" fmla="*/ 944424 w 3028217"/>
                <a:gd name="connsiteY543" fmla="*/ 159804 h 2962327"/>
                <a:gd name="connsiteX544" fmla="*/ 933131 w 3028217"/>
                <a:gd name="connsiteY544" fmla="*/ 154863 h 2962327"/>
                <a:gd name="connsiteX545" fmla="*/ 931088 w 3028217"/>
                <a:gd name="connsiteY545" fmla="*/ 155756 h 2962327"/>
                <a:gd name="connsiteX546" fmla="*/ 930136 w 3028217"/>
                <a:gd name="connsiteY546" fmla="*/ 155756 h 2962327"/>
                <a:gd name="connsiteX547" fmla="*/ 918706 w 3028217"/>
                <a:gd name="connsiteY547" fmla="*/ 144326 h 2962327"/>
                <a:gd name="connsiteX548" fmla="*/ 931088 w 3028217"/>
                <a:gd name="connsiteY548" fmla="*/ 122418 h 2962327"/>
                <a:gd name="connsiteX549" fmla="*/ 938708 w 3028217"/>
                <a:gd name="connsiteY549" fmla="*/ 121466 h 2962327"/>
                <a:gd name="connsiteX550" fmla="*/ 925373 w 3028217"/>
                <a:gd name="connsiteY550" fmla="*/ 107178 h 2962327"/>
                <a:gd name="connsiteX551" fmla="*/ 938708 w 3028217"/>
                <a:gd name="connsiteY551" fmla="*/ 121465 h 2962327"/>
                <a:gd name="connsiteX552" fmla="*/ 935851 w 3028217"/>
                <a:gd name="connsiteY552" fmla="*/ 121465 h 2962327"/>
                <a:gd name="connsiteX553" fmla="*/ 932993 w 3028217"/>
                <a:gd name="connsiteY553" fmla="*/ 121465 h 2962327"/>
                <a:gd name="connsiteX554" fmla="*/ 901561 w 3028217"/>
                <a:gd name="connsiteY554" fmla="*/ 123370 h 2962327"/>
                <a:gd name="connsiteX555" fmla="*/ 925373 w 3028217"/>
                <a:gd name="connsiteY555" fmla="*/ 107178 h 2962327"/>
                <a:gd name="connsiteX556" fmla="*/ 1021576 w 3028217"/>
                <a:gd name="connsiteY556" fmla="*/ 71936 h 2962327"/>
                <a:gd name="connsiteX557" fmla="*/ 1031101 w 3028217"/>
                <a:gd name="connsiteY557" fmla="*/ 97653 h 2962327"/>
                <a:gd name="connsiteX558" fmla="*/ 1000621 w 3028217"/>
                <a:gd name="connsiteY558" fmla="*/ 92891 h 2962327"/>
                <a:gd name="connsiteX559" fmla="*/ 1007288 w 3028217"/>
                <a:gd name="connsiteY559" fmla="*/ 79556 h 2962327"/>
                <a:gd name="connsiteX560" fmla="*/ 1021576 w 3028217"/>
                <a:gd name="connsiteY560" fmla="*/ 71936 h 2962327"/>
                <a:gd name="connsiteX561" fmla="*/ 1113849 w 3028217"/>
                <a:gd name="connsiteY561" fmla="*/ 40265 h 2962327"/>
                <a:gd name="connsiteX562" fmla="*/ 1159689 w 3028217"/>
                <a:gd name="connsiteY562" fmla="*/ 51933 h 2962327"/>
                <a:gd name="connsiteX563" fmla="*/ 1151116 w 3028217"/>
                <a:gd name="connsiteY563" fmla="*/ 84318 h 2962327"/>
                <a:gd name="connsiteX564" fmla="*/ 1111111 w 3028217"/>
                <a:gd name="connsiteY564" fmla="*/ 92891 h 2962327"/>
                <a:gd name="connsiteX565" fmla="*/ 1070153 w 3028217"/>
                <a:gd name="connsiteY565" fmla="*/ 58601 h 2962327"/>
                <a:gd name="connsiteX566" fmla="*/ 1113849 w 3028217"/>
                <a:gd name="connsiteY566" fmla="*/ 40265 h 2962327"/>
                <a:gd name="connsiteX567" fmla="*/ 1400760 w 3028217"/>
                <a:gd name="connsiteY567" fmla="*/ 96 h 2962327"/>
                <a:gd name="connsiteX568" fmla="*/ 1476871 w 3028217"/>
                <a:gd name="connsiteY568" fmla="*/ 5260 h 2962327"/>
                <a:gd name="connsiteX569" fmla="*/ 1611174 w 3028217"/>
                <a:gd name="connsiteY569" fmla="*/ 9070 h 2962327"/>
                <a:gd name="connsiteX570" fmla="*/ 1619746 w 3028217"/>
                <a:gd name="connsiteY570" fmla="*/ 17643 h 2962327"/>
                <a:gd name="connsiteX571" fmla="*/ 1646416 w 3028217"/>
                <a:gd name="connsiteY571" fmla="*/ 28120 h 2962327"/>
                <a:gd name="connsiteX572" fmla="*/ 1667371 w 3028217"/>
                <a:gd name="connsiteY572" fmla="*/ 31930 h 2962327"/>
                <a:gd name="connsiteX573" fmla="*/ 1742261 w 3028217"/>
                <a:gd name="connsiteY573" fmla="*/ 11690 h 2962327"/>
                <a:gd name="connsiteX574" fmla="*/ 1820723 w 3028217"/>
                <a:gd name="connsiteY574" fmla="*/ 30025 h 2962327"/>
                <a:gd name="connsiteX575" fmla="*/ 1901686 w 3028217"/>
                <a:gd name="connsiteY575" fmla="*/ 45265 h 2962327"/>
                <a:gd name="connsiteX576" fmla="*/ 1894066 w 3028217"/>
                <a:gd name="connsiteY576" fmla="*/ 69078 h 2962327"/>
                <a:gd name="connsiteX577" fmla="*/ 1955978 w 3028217"/>
                <a:gd name="connsiteY577" fmla="*/ 55743 h 2962327"/>
                <a:gd name="connsiteX578" fmla="*/ 1954073 w 3028217"/>
                <a:gd name="connsiteY578" fmla="*/ 71935 h 2962327"/>
                <a:gd name="connsiteX579" fmla="*/ 1935976 w 3028217"/>
                <a:gd name="connsiteY579" fmla="*/ 103368 h 2962327"/>
                <a:gd name="connsiteX580" fmla="*/ 1949311 w 3028217"/>
                <a:gd name="connsiteY580" fmla="*/ 161470 h 2962327"/>
                <a:gd name="connsiteX581" fmla="*/ 1894066 w 3028217"/>
                <a:gd name="connsiteY581" fmla="*/ 171948 h 2962327"/>
                <a:gd name="connsiteX582" fmla="*/ 1913116 w 3028217"/>
                <a:gd name="connsiteY582" fmla="*/ 183378 h 2962327"/>
                <a:gd name="connsiteX583" fmla="*/ 1907401 w 3028217"/>
                <a:gd name="connsiteY583" fmla="*/ 196713 h 2962327"/>
                <a:gd name="connsiteX584" fmla="*/ 1873111 w 3028217"/>
                <a:gd name="connsiteY584" fmla="*/ 245290 h 2962327"/>
                <a:gd name="connsiteX585" fmla="*/ 1866443 w 3028217"/>
                <a:gd name="connsiteY585" fmla="*/ 267198 h 2962327"/>
                <a:gd name="connsiteX586" fmla="*/ 1851203 w 3028217"/>
                <a:gd name="connsiteY586" fmla="*/ 270055 h 2962327"/>
                <a:gd name="connsiteX587" fmla="*/ 1866443 w 3028217"/>
                <a:gd name="connsiteY587" fmla="*/ 313870 h 2962327"/>
                <a:gd name="connsiteX588" fmla="*/ 1843583 w 3028217"/>
                <a:gd name="connsiteY588" fmla="*/ 319585 h 2962327"/>
                <a:gd name="connsiteX589" fmla="*/ 1819771 w 3028217"/>
                <a:gd name="connsiteY589" fmla="*/ 300535 h 2962327"/>
                <a:gd name="connsiteX590" fmla="*/ 1788338 w 3028217"/>
                <a:gd name="connsiteY590" fmla="*/ 313870 h 2962327"/>
                <a:gd name="connsiteX591" fmla="*/ 1800721 w 3028217"/>
                <a:gd name="connsiteY591" fmla="*/ 315775 h 2962327"/>
                <a:gd name="connsiteX592" fmla="*/ 1823581 w 3028217"/>
                <a:gd name="connsiteY592" fmla="*/ 314823 h 2962327"/>
                <a:gd name="connsiteX593" fmla="*/ 1833106 w 3028217"/>
                <a:gd name="connsiteY593" fmla="*/ 317680 h 2962327"/>
                <a:gd name="connsiteX594" fmla="*/ 1838821 w 3028217"/>
                <a:gd name="connsiteY594" fmla="*/ 334825 h 2962327"/>
                <a:gd name="connsiteX595" fmla="*/ 1715948 w 3028217"/>
                <a:gd name="connsiteY595" fmla="*/ 370068 h 2962327"/>
                <a:gd name="connsiteX596" fmla="*/ 1691183 w 3028217"/>
                <a:gd name="connsiteY596" fmla="*/ 379593 h 2962327"/>
                <a:gd name="connsiteX597" fmla="*/ 1586408 w 3028217"/>
                <a:gd name="connsiteY597" fmla="*/ 430075 h 2962327"/>
                <a:gd name="connsiteX598" fmla="*/ 1542593 w 3028217"/>
                <a:gd name="connsiteY598" fmla="*/ 468175 h 2962327"/>
                <a:gd name="connsiteX599" fmla="*/ 1480681 w 3028217"/>
                <a:gd name="connsiteY599" fmla="*/ 555805 h 2962327"/>
                <a:gd name="connsiteX600" fmla="*/ 1462583 w 3028217"/>
                <a:gd name="connsiteY600" fmla="*/ 562473 h 2962327"/>
                <a:gd name="connsiteX601" fmla="*/ 1385431 w 3028217"/>
                <a:gd name="connsiteY601" fmla="*/ 462460 h 2962327"/>
                <a:gd name="connsiteX602" fmla="*/ 1379716 w 3028217"/>
                <a:gd name="connsiteY602" fmla="*/ 398643 h 2962327"/>
                <a:gd name="connsiteX603" fmla="*/ 1441628 w 3028217"/>
                <a:gd name="connsiteY603" fmla="*/ 335778 h 2962327"/>
                <a:gd name="connsiteX604" fmla="*/ 1449248 w 3028217"/>
                <a:gd name="connsiteY604" fmla="*/ 321490 h 2962327"/>
                <a:gd name="connsiteX605" fmla="*/ 1461631 w 3028217"/>
                <a:gd name="connsiteY605" fmla="*/ 300535 h 2962327"/>
                <a:gd name="connsiteX606" fmla="*/ 1412101 w 3028217"/>
                <a:gd name="connsiteY606" fmla="*/ 280533 h 2962327"/>
                <a:gd name="connsiteX607" fmla="*/ 1434961 w 3028217"/>
                <a:gd name="connsiteY607" fmla="*/ 215763 h 2962327"/>
                <a:gd name="connsiteX608" fmla="*/ 1371143 w 3028217"/>
                <a:gd name="connsiteY608" fmla="*/ 160518 h 2962327"/>
                <a:gd name="connsiteX609" fmla="*/ 1331138 w 3028217"/>
                <a:gd name="connsiteY609" fmla="*/ 162423 h 2962327"/>
                <a:gd name="connsiteX610" fmla="*/ 1303516 w 3028217"/>
                <a:gd name="connsiteY610" fmla="*/ 150040 h 2962327"/>
                <a:gd name="connsiteX611" fmla="*/ 1313993 w 3028217"/>
                <a:gd name="connsiteY611" fmla="*/ 130038 h 2962327"/>
                <a:gd name="connsiteX612" fmla="*/ 1313041 w 3028217"/>
                <a:gd name="connsiteY612" fmla="*/ 121465 h 2962327"/>
                <a:gd name="connsiteX613" fmla="*/ 1323518 w 3028217"/>
                <a:gd name="connsiteY613" fmla="*/ 96700 h 2962327"/>
                <a:gd name="connsiteX614" fmla="*/ 1387336 w 3028217"/>
                <a:gd name="connsiteY614" fmla="*/ 88128 h 2962327"/>
                <a:gd name="connsiteX615" fmla="*/ 1394003 w 3028217"/>
                <a:gd name="connsiteY615" fmla="*/ 68125 h 2962327"/>
                <a:gd name="connsiteX616" fmla="*/ 1445438 w 3028217"/>
                <a:gd name="connsiteY616" fmla="*/ 41455 h 2962327"/>
                <a:gd name="connsiteX617" fmla="*/ 1471104 w 3028217"/>
                <a:gd name="connsiteY617" fmla="*/ 35589 h 2962327"/>
                <a:gd name="connsiteX618" fmla="*/ 1469608 w 3028217"/>
                <a:gd name="connsiteY618" fmla="*/ 35026 h 2962327"/>
                <a:gd name="connsiteX619" fmla="*/ 1456869 w 3028217"/>
                <a:gd name="connsiteY619" fmla="*/ 34788 h 2962327"/>
                <a:gd name="connsiteX620" fmla="*/ 1365429 w 3028217"/>
                <a:gd name="connsiteY620" fmla="*/ 60505 h 2962327"/>
                <a:gd name="connsiteX621" fmla="*/ 1208266 w 3028217"/>
                <a:gd name="connsiteY621" fmla="*/ 122418 h 2962327"/>
                <a:gd name="connsiteX622" fmla="*/ 1175881 w 3028217"/>
                <a:gd name="connsiteY622" fmla="*/ 122418 h 2962327"/>
                <a:gd name="connsiteX623" fmla="*/ 1187311 w 3028217"/>
                <a:gd name="connsiteY623" fmla="*/ 142420 h 2962327"/>
                <a:gd name="connsiteX624" fmla="*/ 1180644 w 3028217"/>
                <a:gd name="connsiteY624" fmla="*/ 149088 h 2962327"/>
                <a:gd name="connsiteX625" fmla="*/ 1158647 w 3028217"/>
                <a:gd name="connsiteY625" fmla="*/ 153642 h 2962327"/>
                <a:gd name="connsiteX626" fmla="*/ 1143520 w 3028217"/>
                <a:gd name="connsiteY626" fmla="*/ 152466 h 2962327"/>
                <a:gd name="connsiteX627" fmla="*/ 1148259 w 3028217"/>
                <a:gd name="connsiteY627" fmla="*/ 153731 h 2962327"/>
                <a:gd name="connsiteX628" fmla="*/ 1152069 w 3028217"/>
                <a:gd name="connsiteY628" fmla="*/ 175758 h 2962327"/>
                <a:gd name="connsiteX629" fmla="*/ 1029196 w 3028217"/>
                <a:gd name="connsiteY629" fmla="*/ 182425 h 2962327"/>
                <a:gd name="connsiteX630" fmla="*/ 1006336 w 3028217"/>
                <a:gd name="connsiteY630" fmla="*/ 148135 h 2962327"/>
                <a:gd name="connsiteX631" fmla="*/ 995859 w 3028217"/>
                <a:gd name="connsiteY631" fmla="*/ 134800 h 2962327"/>
                <a:gd name="connsiteX632" fmla="*/ 987286 w 3028217"/>
                <a:gd name="connsiteY632" fmla="*/ 114798 h 2962327"/>
                <a:gd name="connsiteX633" fmla="*/ 1049199 w 3028217"/>
                <a:gd name="connsiteY633" fmla="*/ 134800 h 2962327"/>
                <a:gd name="connsiteX634" fmla="*/ 1064439 w 3028217"/>
                <a:gd name="connsiteY634" fmla="*/ 149088 h 2962327"/>
                <a:gd name="connsiteX635" fmla="*/ 1095871 w 3028217"/>
                <a:gd name="connsiteY635" fmla="*/ 149326 h 2962327"/>
                <a:gd name="connsiteX636" fmla="*/ 1106484 w 3028217"/>
                <a:gd name="connsiteY636" fmla="*/ 148924 h 2962327"/>
                <a:gd name="connsiteX637" fmla="*/ 1093014 w 3028217"/>
                <a:gd name="connsiteY637" fmla="*/ 149088 h 2962327"/>
                <a:gd name="connsiteX638" fmla="*/ 1062534 w 3028217"/>
                <a:gd name="connsiteY638" fmla="*/ 131943 h 2962327"/>
                <a:gd name="connsiteX639" fmla="*/ 1133971 w 3028217"/>
                <a:gd name="connsiteY639" fmla="*/ 110988 h 2962327"/>
                <a:gd name="connsiteX640" fmla="*/ 1158736 w 3028217"/>
                <a:gd name="connsiteY640" fmla="*/ 88128 h 2962327"/>
                <a:gd name="connsiteX641" fmla="*/ 1173024 w 3028217"/>
                <a:gd name="connsiteY641" fmla="*/ 73840 h 2962327"/>
                <a:gd name="connsiteX642" fmla="*/ 1214934 w 3028217"/>
                <a:gd name="connsiteY642" fmla="*/ 54790 h 2962327"/>
                <a:gd name="connsiteX643" fmla="*/ 1275894 w 3028217"/>
                <a:gd name="connsiteY643" fmla="*/ 44313 h 2962327"/>
                <a:gd name="connsiteX644" fmla="*/ 1211124 w 3028217"/>
                <a:gd name="connsiteY644" fmla="*/ 51933 h 2962327"/>
                <a:gd name="connsiteX645" fmla="*/ 1174929 w 3028217"/>
                <a:gd name="connsiteY645" fmla="*/ 39550 h 2962327"/>
                <a:gd name="connsiteX646" fmla="*/ 1174929 w 3028217"/>
                <a:gd name="connsiteY646" fmla="*/ 26215 h 2962327"/>
                <a:gd name="connsiteX647" fmla="*/ 1400760 w 3028217"/>
                <a:gd name="connsiteY647" fmla="*/ 96 h 2962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Lst>
              <a:rect l="l" t="t" r="r" b="b"/>
              <a:pathLst>
                <a:path w="3028217" h="2962327">
                  <a:moveTo>
                    <a:pt x="2863236" y="2049564"/>
                  </a:moveTo>
                  <a:cubicBezTo>
                    <a:pt x="2854902" y="2049564"/>
                    <a:pt x="2847996" y="2053612"/>
                    <a:pt x="2844662" y="2065518"/>
                  </a:cubicBezTo>
                  <a:cubicBezTo>
                    <a:pt x="2840852" y="2080758"/>
                    <a:pt x="2821802" y="2104571"/>
                    <a:pt x="2847519" y="2116953"/>
                  </a:cubicBezTo>
                  <a:cubicBezTo>
                    <a:pt x="2878000" y="2131241"/>
                    <a:pt x="2877047" y="2098856"/>
                    <a:pt x="2887525" y="2084568"/>
                  </a:cubicBezTo>
                  <a:cubicBezTo>
                    <a:pt x="2888477" y="2083616"/>
                    <a:pt x="2889430" y="2080758"/>
                    <a:pt x="2890382" y="2078853"/>
                  </a:cubicBezTo>
                  <a:cubicBezTo>
                    <a:pt x="2895144" y="2071233"/>
                    <a:pt x="2896097" y="2064566"/>
                    <a:pt x="2890382" y="2057898"/>
                  </a:cubicBezTo>
                  <a:cubicBezTo>
                    <a:pt x="2881334" y="2053612"/>
                    <a:pt x="2871571" y="2049564"/>
                    <a:pt x="2863236" y="2049564"/>
                  </a:cubicBezTo>
                  <a:close/>
                  <a:moveTo>
                    <a:pt x="2453184" y="1703568"/>
                  </a:moveTo>
                  <a:cubicBezTo>
                    <a:pt x="2446516" y="1700711"/>
                    <a:pt x="2442706" y="1708331"/>
                    <a:pt x="2444611" y="1714046"/>
                  </a:cubicBezTo>
                  <a:cubicBezTo>
                    <a:pt x="2448421" y="1725476"/>
                    <a:pt x="2452231" y="1738811"/>
                    <a:pt x="2467471" y="1740716"/>
                  </a:cubicBezTo>
                  <a:cubicBezTo>
                    <a:pt x="2475091" y="1741668"/>
                    <a:pt x="2480806" y="1736906"/>
                    <a:pt x="2482711" y="1728333"/>
                  </a:cubicBezTo>
                  <a:cubicBezTo>
                    <a:pt x="2473186" y="1720713"/>
                    <a:pt x="2463661" y="1710236"/>
                    <a:pt x="2453184" y="1703568"/>
                  </a:cubicBezTo>
                  <a:close/>
                  <a:moveTo>
                    <a:pt x="802501" y="1583553"/>
                  </a:moveTo>
                  <a:cubicBezTo>
                    <a:pt x="805359" y="1585458"/>
                    <a:pt x="811074" y="1586410"/>
                    <a:pt x="812026" y="1589268"/>
                  </a:cubicBezTo>
                  <a:cubicBezTo>
                    <a:pt x="814884" y="1596888"/>
                    <a:pt x="807264" y="1597840"/>
                    <a:pt x="802501" y="1599745"/>
                  </a:cubicBezTo>
                  <a:cubicBezTo>
                    <a:pt x="797739" y="1601650"/>
                    <a:pt x="792976" y="1598793"/>
                    <a:pt x="792024" y="1594030"/>
                  </a:cubicBezTo>
                  <a:cubicBezTo>
                    <a:pt x="788214" y="1586410"/>
                    <a:pt x="794881" y="1585458"/>
                    <a:pt x="802501" y="1583553"/>
                  </a:cubicBezTo>
                  <a:close/>
                  <a:moveTo>
                    <a:pt x="573901" y="1577838"/>
                  </a:moveTo>
                  <a:cubicBezTo>
                    <a:pt x="581521" y="1579743"/>
                    <a:pt x="588189" y="1582600"/>
                    <a:pt x="592951" y="1589268"/>
                  </a:cubicBezTo>
                  <a:cubicBezTo>
                    <a:pt x="592951" y="1594982"/>
                    <a:pt x="589141" y="1596888"/>
                    <a:pt x="584379" y="1596888"/>
                  </a:cubicBezTo>
                  <a:cubicBezTo>
                    <a:pt x="575806" y="1597840"/>
                    <a:pt x="568186" y="1595935"/>
                    <a:pt x="565329" y="1587363"/>
                  </a:cubicBezTo>
                  <a:cubicBezTo>
                    <a:pt x="562471" y="1580695"/>
                    <a:pt x="568186" y="1576885"/>
                    <a:pt x="573901" y="1577838"/>
                  </a:cubicBezTo>
                  <a:close/>
                  <a:moveTo>
                    <a:pt x="698678" y="1550216"/>
                  </a:moveTo>
                  <a:cubicBezTo>
                    <a:pt x="729158" y="1545453"/>
                    <a:pt x="746303" y="1560693"/>
                    <a:pt x="763448" y="1592126"/>
                  </a:cubicBezTo>
                  <a:cubicBezTo>
                    <a:pt x="731063" y="1576886"/>
                    <a:pt x="706298" y="1611176"/>
                    <a:pt x="678676" y="1592126"/>
                  </a:cubicBezTo>
                  <a:cubicBezTo>
                    <a:pt x="675818" y="1573076"/>
                    <a:pt x="667246" y="1551168"/>
                    <a:pt x="698678" y="1550216"/>
                  </a:cubicBezTo>
                  <a:close/>
                  <a:moveTo>
                    <a:pt x="492939" y="1460681"/>
                  </a:moveTo>
                  <a:cubicBezTo>
                    <a:pt x="518656" y="1456871"/>
                    <a:pt x="541516" y="1464491"/>
                    <a:pt x="562471" y="1479731"/>
                  </a:cubicBezTo>
                  <a:cubicBezTo>
                    <a:pt x="590094" y="1499733"/>
                    <a:pt x="618669" y="1515926"/>
                    <a:pt x="646291" y="1537833"/>
                  </a:cubicBezTo>
                  <a:cubicBezTo>
                    <a:pt x="620574" y="1545453"/>
                    <a:pt x="593904" y="1560693"/>
                    <a:pt x="577711" y="1525451"/>
                  </a:cubicBezTo>
                  <a:cubicBezTo>
                    <a:pt x="567234" y="1503543"/>
                    <a:pt x="541516" y="1503543"/>
                    <a:pt x="527229" y="1487351"/>
                  </a:cubicBezTo>
                  <a:lnTo>
                    <a:pt x="525032" y="1486533"/>
                  </a:lnTo>
                  <a:lnTo>
                    <a:pt x="527229" y="1488303"/>
                  </a:lnTo>
                  <a:cubicBezTo>
                    <a:pt x="502464" y="1486398"/>
                    <a:pt x="475794" y="1465443"/>
                    <a:pt x="451029" y="1494971"/>
                  </a:cubicBezTo>
                  <a:cubicBezTo>
                    <a:pt x="453886" y="1467348"/>
                    <a:pt x="471984" y="1461633"/>
                    <a:pt x="492939" y="1460681"/>
                  </a:cubicBezTo>
                  <a:close/>
                  <a:moveTo>
                    <a:pt x="592475" y="1413889"/>
                  </a:moveTo>
                  <a:cubicBezTo>
                    <a:pt x="594380" y="1414008"/>
                    <a:pt x="596285" y="1414485"/>
                    <a:pt x="596761" y="1414961"/>
                  </a:cubicBezTo>
                  <a:cubicBezTo>
                    <a:pt x="605334" y="1423533"/>
                    <a:pt x="603428" y="1433058"/>
                    <a:pt x="595809" y="1447346"/>
                  </a:cubicBezTo>
                  <a:cubicBezTo>
                    <a:pt x="589141" y="1434011"/>
                    <a:pt x="579616" y="1426391"/>
                    <a:pt x="588189" y="1414961"/>
                  </a:cubicBezTo>
                  <a:cubicBezTo>
                    <a:pt x="588665" y="1414009"/>
                    <a:pt x="590570" y="1413770"/>
                    <a:pt x="592475" y="1413889"/>
                  </a:cubicBezTo>
                  <a:close/>
                  <a:moveTo>
                    <a:pt x="2633206" y="1174931"/>
                  </a:moveTo>
                  <a:cubicBezTo>
                    <a:pt x="2646541" y="1176836"/>
                    <a:pt x="2659876" y="1178741"/>
                    <a:pt x="2673211" y="1180646"/>
                  </a:cubicBezTo>
                  <a:cubicBezTo>
                    <a:pt x="2657018" y="1197791"/>
                    <a:pt x="2645588" y="1186361"/>
                    <a:pt x="2633206" y="1174931"/>
                  </a:cubicBezTo>
                  <a:close/>
                  <a:moveTo>
                    <a:pt x="2477948" y="1095873"/>
                  </a:moveTo>
                  <a:cubicBezTo>
                    <a:pt x="2477948" y="1101588"/>
                    <a:pt x="2478901" y="1106350"/>
                    <a:pt x="2484616" y="1110160"/>
                  </a:cubicBezTo>
                  <a:cubicBezTo>
                    <a:pt x="2478901" y="1119685"/>
                    <a:pt x="2464613" y="1121590"/>
                    <a:pt x="2464613" y="1135878"/>
                  </a:cubicBezTo>
                  <a:cubicBezTo>
                    <a:pt x="2464613" y="1153023"/>
                    <a:pt x="2454136" y="1151118"/>
                    <a:pt x="2444611" y="1144450"/>
                  </a:cubicBezTo>
                  <a:cubicBezTo>
                    <a:pt x="2434133" y="1136830"/>
                    <a:pt x="2413178" y="1133020"/>
                    <a:pt x="2415083" y="1119685"/>
                  </a:cubicBezTo>
                  <a:cubicBezTo>
                    <a:pt x="2417941" y="1101588"/>
                    <a:pt x="2436038" y="1116828"/>
                    <a:pt x="2446516" y="1114923"/>
                  </a:cubicBezTo>
                  <a:cubicBezTo>
                    <a:pt x="2458898" y="1112065"/>
                    <a:pt x="2470329" y="1106350"/>
                    <a:pt x="2477948" y="1095873"/>
                  </a:cubicBezTo>
                  <a:close/>
                  <a:moveTo>
                    <a:pt x="2344599" y="1039676"/>
                  </a:moveTo>
                  <a:cubicBezTo>
                    <a:pt x="2358886" y="1039676"/>
                    <a:pt x="2352219" y="1056821"/>
                    <a:pt x="2355076" y="1066346"/>
                  </a:cubicBezTo>
                  <a:cubicBezTo>
                    <a:pt x="2354124" y="1077776"/>
                    <a:pt x="2356981" y="1093016"/>
                    <a:pt x="2341741" y="1092063"/>
                  </a:cubicBezTo>
                  <a:cubicBezTo>
                    <a:pt x="2328406" y="1091111"/>
                    <a:pt x="2329359" y="1075871"/>
                    <a:pt x="2328406" y="1065393"/>
                  </a:cubicBezTo>
                  <a:cubicBezTo>
                    <a:pt x="2327454" y="1053011"/>
                    <a:pt x="2331264" y="1039676"/>
                    <a:pt x="2344599" y="1039676"/>
                  </a:cubicBezTo>
                  <a:close/>
                  <a:moveTo>
                    <a:pt x="699631" y="966334"/>
                  </a:moveTo>
                  <a:cubicBezTo>
                    <a:pt x="671056" y="960619"/>
                    <a:pt x="648196" y="971096"/>
                    <a:pt x="616764" y="992051"/>
                  </a:cubicBezTo>
                  <a:cubicBezTo>
                    <a:pt x="652959" y="990146"/>
                    <a:pt x="677724" y="983478"/>
                    <a:pt x="699631" y="966334"/>
                  </a:cubicBezTo>
                  <a:close/>
                  <a:moveTo>
                    <a:pt x="2786559" y="938711"/>
                  </a:moveTo>
                  <a:cubicBezTo>
                    <a:pt x="2796084" y="944426"/>
                    <a:pt x="2804656" y="939663"/>
                    <a:pt x="2814181" y="938711"/>
                  </a:cubicBezTo>
                  <a:cubicBezTo>
                    <a:pt x="2814181" y="940616"/>
                    <a:pt x="2814181" y="943473"/>
                    <a:pt x="2814181" y="945378"/>
                  </a:cubicBezTo>
                  <a:cubicBezTo>
                    <a:pt x="2803704" y="949188"/>
                    <a:pt x="2791321" y="959666"/>
                    <a:pt x="2786559" y="938711"/>
                  </a:cubicBezTo>
                  <a:close/>
                  <a:moveTo>
                    <a:pt x="737731" y="935019"/>
                  </a:moveTo>
                  <a:cubicBezTo>
                    <a:pt x="726540" y="936091"/>
                    <a:pt x="714872" y="940139"/>
                    <a:pt x="702489" y="951093"/>
                  </a:cubicBezTo>
                  <a:cubicBezTo>
                    <a:pt x="731064" y="951093"/>
                    <a:pt x="753924" y="958713"/>
                    <a:pt x="770116" y="936805"/>
                  </a:cubicBezTo>
                  <a:cubicBezTo>
                    <a:pt x="759639" y="935853"/>
                    <a:pt x="748923" y="933948"/>
                    <a:pt x="737731" y="935019"/>
                  </a:cubicBezTo>
                  <a:close/>
                  <a:moveTo>
                    <a:pt x="619383" y="880251"/>
                  </a:moveTo>
                  <a:cubicBezTo>
                    <a:pt x="616526" y="879417"/>
                    <a:pt x="612477" y="880608"/>
                    <a:pt x="608191" y="882513"/>
                  </a:cubicBezTo>
                  <a:cubicBezTo>
                    <a:pt x="589141" y="887276"/>
                    <a:pt x="539611" y="951093"/>
                    <a:pt x="541516" y="968238"/>
                  </a:cubicBezTo>
                  <a:cubicBezTo>
                    <a:pt x="543421" y="979668"/>
                    <a:pt x="550089" y="980621"/>
                    <a:pt x="558661" y="975858"/>
                  </a:cubicBezTo>
                  <a:cubicBezTo>
                    <a:pt x="569139" y="970143"/>
                    <a:pt x="576759" y="960618"/>
                    <a:pt x="578664" y="949188"/>
                  </a:cubicBezTo>
                  <a:cubicBezTo>
                    <a:pt x="582474" y="920613"/>
                    <a:pt x="601524" y="904421"/>
                    <a:pt x="623431" y="890133"/>
                  </a:cubicBezTo>
                  <a:cubicBezTo>
                    <a:pt x="623907" y="883942"/>
                    <a:pt x="622241" y="881084"/>
                    <a:pt x="619383" y="880251"/>
                  </a:cubicBezTo>
                  <a:close/>
                  <a:moveTo>
                    <a:pt x="659626" y="872036"/>
                  </a:moveTo>
                  <a:cubicBezTo>
                    <a:pt x="653911" y="870131"/>
                    <a:pt x="645339" y="876798"/>
                    <a:pt x="647244" y="879656"/>
                  </a:cubicBezTo>
                  <a:cubicBezTo>
                    <a:pt x="657721" y="901563"/>
                    <a:pt x="632956" y="928233"/>
                    <a:pt x="657721" y="950141"/>
                  </a:cubicBezTo>
                  <a:cubicBezTo>
                    <a:pt x="667246" y="936806"/>
                    <a:pt x="676771" y="926328"/>
                    <a:pt x="683439" y="913946"/>
                  </a:cubicBezTo>
                  <a:cubicBezTo>
                    <a:pt x="691059" y="897753"/>
                    <a:pt x="704394" y="924423"/>
                    <a:pt x="711061" y="910136"/>
                  </a:cubicBezTo>
                  <a:cubicBezTo>
                    <a:pt x="713919" y="903468"/>
                    <a:pt x="713919" y="896801"/>
                    <a:pt x="709156" y="891086"/>
                  </a:cubicBezTo>
                  <a:cubicBezTo>
                    <a:pt x="696774" y="875846"/>
                    <a:pt x="676771" y="876798"/>
                    <a:pt x="659626" y="872036"/>
                  </a:cubicBezTo>
                  <a:close/>
                  <a:moveTo>
                    <a:pt x="620410" y="803828"/>
                  </a:moveTo>
                  <a:cubicBezTo>
                    <a:pt x="614918" y="803575"/>
                    <a:pt x="609144" y="804646"/>
                    <a:pt x="603429" y="807266"/>
                  </a:cubicBezTo>
                  <a:cubicBezTo>
                    <a:pt x="579616" y="817743"/>
                    <a:pt x="555804" y="830126"/>
                    <a:pt x="532944" y="841556"/>
                  </a:cubicBezTo>
                  <a:cubicBezTo>
                    <a:pt x="530086" y="850128"/>
                    <a:pt x="536754" y="852033"/>
                    <a:pt x="541516" y="855843"/>
                  </a:cubicBezTo>
                  <a:cubicBezTo>
                    <a:pt x="561519" y="852986"/>
                    <a:pt x="579616" y="838698"/>
                    <a:pt x="602476" y="859653"/>
                  </a:cubicBezTo>
                  <a:cubicBezTo>
                    <a:pt x="617716" y="874893"/>
                    <a:pt x="654864" y="853938"/>
                    <a:pt x="652959" y="835841"/>
                  </a:cubicBezTo>
                  <a:cubicBezTo>
                    <a:pt x="650815" y="817267"/>
                    <a:pt x="636885" y="804587"/>
                    <a:pt x="620410" y="803828"/>
                  </a:cubicBezTo>
                  <a:close/>
                  <a:moveTo>
                    <a:pt x="2051228" y="690108"/>
                  </a:moveTo>
                  <a:cubicBezTo>
                    <a:pt x="2066468" y="695823"/>
                    <a:pt x="2079803" y="697728"/>
                    <a:pt x="2074088" y="722493"/>
                  </a:cubicBezTo>
                  <a:cubicBezTo>
                    <a:pt x="2066468" y="753925"/>
                    <a:pt x="2053133" y="773928"/>
                    <a:pt x="2021701" y="782500"/>
                  </a:cubicBezTo>
                  <a:cubicBezTo>
                    <a:pt x="2009318" y="785358"/>
                    <a:pt x="1997888" y="785358"/>
                    <a:pt x="2000746" y="772023"/>
                  </a:cubicBezTo>
                  <a:cubicBezTo>
                    <a:pt x="2006461" y="745353"/>
                    <a:pt x="2008366" y="714873"/>
                    <a:pt x="2036941" y="698680"/>
                  </a:cubicBezTo>
                  <a:cubicBezTo>
                    <a:pt x="2040751" y="694870"/>
                    <a:pt x="2045513" y="692965"/>
                    <a:pt x="2051228" y="690108"/>
                  </a:cubicBezTo>
                  <a:close/>
                  <a:moveTo>
                    <a:pt x="2111236" y="608669"/>
                  </a:moveTo>
                  <a:cubicBezTo>
                    <a:pt x="2115046" y="609621"/>
                    <a:pt x="2116951" y="613431"/>
                    <a:pt x="2113141" y="623433"/>
                  </a:cubicBezTo>
                  <a:cubicBezTo>
                    <a:pt x="2113141" y="624385"/>
                    <a:pt x="2112189" y="625338"/>
                    <a:pt x="2111236" y="626290"/>
                  </a:cubicBezTo>
                  <a:cubicBezTo>
                    <a:pt x="2147431" y="643435"/>
                    <a:pt x="2126476" y="692013"/>
                    <a:pt x="2159814" y="711063"/>
                  </a:cubicBezTo>
                  <a:cubicBezTo>
                    <a:pt x="2178864" y="721540"/>
                    <a:pt x="2174101" y="752020"/>
                    <a:pt x="2199819" y="758688"/>
                  </a:cubicBezTo>
                  <a:cubicBezTo>
                    <a:pt x="2206486" y="760593"/>
                    <a:pt x="2189341" y="798693"/>
                    <a:pt x="2176959" y="800598"/>
                  </a:cubicBezTo>
                  <a:cubicBezTo>
                    <a:pt x="2149336" y="805360"/>
                    <a:pt x="2120761" y="810123"/>
                    <a:pt x="2092186" y="814885"/>
                  </a:cubicBezTo>
                  <a:cubicBezTo>
                    <a:pt x="2089329" y="799645"/>
                    <a:pt x="2128381" y="789168"/>
                    <a:pt x="2092186" y="777738"/>
                  </a:cubicBezTo>
                  <a:cubicBezTo>
                    <a:pt x="2098854" y="765355"/>
                    <a:pt x="2098854" y="749163"/>
                    <a:pt x="2111236" y="740590"/>
                  </a:cubicBezTo>
                  <a:cubicBezTo>
                    <a:pt x="2127429" y="729160"/>
                    <a:pt x="2118856" y="712015"/>
                    <a:pt x="2110284" y="710110"/>
                  </a:cubicBezTo>
                  <a:cubicBezTo>
                    <a:pt x="2086471" y="705348"/>
                    <a:pt x="2087424" y="682488"/>
                    <a:pt x="2076946" y="669153"/>
                  </a:cubicBezTo>
                  <a:cubicBezTo>
                    <a:pt x="2062659" y="651055"/>
                    <a:pt x="2076946" y="617718"/>
                    <a:pt x="2097901" y="611050"/>
                  </a:cubicBezTo>
                  <a:cubicBezTo>
                    <a:pt x="2101711" y="609621"/>
                    <a:pt x="2107426" y="607716"/>
                    <a:pt x="2111236" y="608669"/>
                  </a:cubicBezTo>
                  <a:close/>
                  <a:moveTo>
                    <a:pt x="927279" y="479605"/>
                  </a:moveTo>
                  <a:cubicBezTo>
                    <a:pt x="932041" y="477700"/>
                    <a:pt x="935851" y="480558"/>
                    <a:pt x="933946" y="486273"/>
                  </a:cubicBezTo>
                  <a:cubicBezTo>
                    <a:pt x="932041" y="490083"/>
                    <a:pt x="929184" y="492941"/>
                    <a:pt x="929184" y="493893"/>
                  </a:cubicBezTo>
                  <a:cubicBezTo>
                    <a:pt x="919659" y="493893"/>
                    <a:pt x="917754" y="491035"/>
                    <a:pt x="919659" y="488178"/>
                  </a:cubicBezTo>
                  <a:cubicBezTo>
                    <a:pt x="921564" y="484368"/>
                    <a:pt x="924421" y="480558"/>
                    <a:pt x="927279" y="479605"/>
                  </a:cubicBezTo>
                  <a:close/>
                  <a:moveTo>
                    <a:pt x="1938089" y="417931"/>
                  </a:moveTo>
                  <a:cubicBezTo>
                    <a:pt x="1948537" y="420431"/>
                    <a:pt x="1955503" y="431504"/>
                    <a:pt x="1959789" y="441505"/>
                  </a:cubicBezTo>
                  <a:cubicBezTo>
                    <a:pt x="1967409" y="457698"/>
                    <a:pt x="1952169" y="461508"/>
                    <a:pt x="1940739" y="466270"/>
                  </a:cubicBezTo>
                  <a:cubicBezTo>
                    <a:pt x="1909306" y="478653"/>
                    <a:pt x="1880731" y="501513"/>
                    <a:pt x="1842631" y="480558"/>
                  </a:cubicBezTo>
                  <a:cubicBezTo>
                    <a:pt x="1829296" y="472938"/>
                    <a:pt x="1832154" y="467223"/>
                    <a:pt x="1832154" y="458650"/>
                  </a:cubicBezTo>
                  <a:cubicBezTo>
                    <a:pt x="1828344" y="450078"/>
                    <a:pt x="1835964" y="442458"/>
                    <a:pt x="1833106" y="431980"/>
                  </a:cubicBezTo>
                  <a:cubicBezTo>
                    <a:pt x="1828344" y="420550"/>
                    <a:pt x="1835011" y="416740"/>
                    <a:pt x="1845489" y="423408"/>
                  </a:cubicBezTo>
                  <a:cubicBezTo>
                    <a:pt x="1847394" y="430075"/>
                    <a:pt x="1849299" y="439600"/>
                    <a:pt x="1857871" y="432933"/>
                  </a:cubicBezTo>
                  <a:cubicBezTo>
                    <a:pt x="1878826" y="418645"/>
                    <a:pt x="1903591" y="426265"/>
                    <a:pt x="1926451" y="418645"/>
                  </a:cubicBezTo>
                  <a:cubicBezTo>
                    <a:pt x="1930737" y="417216"/>
                    <a:pt x="1934607" y="417097"/>
                    <a:pt x="1938089" y="417931"/>
                  </a:cubicBezTo>
                  <a:close/>
                  <a:moveTo>
                    <a:pt x="904419" y="389118"/>
                  </a:moveTo>
                  <a:cubicBezTo>
                    <a:pt x="915849" y="404358"/>
                    <a:pt x="928231" y="418646"/>
                    <a:pt x="938709" y="433886"/>
                  </a:cubicBezTo>
                  <a:cubicBezTo>
                    <a:pt x="940614" y="436743"/>
                    <a:pt x="940614" y="441505"/>
                    <a:pt x="942519" y="446268"/>
                  </a:cubicBezTo>
                  <a:cubicBezTo>
                    <a:pt x="938709" y="447221"/>
                    <a:pt x="932041" y="450078"/>
                    <a:pt x="931089" y="449125"/>
                  </a:cubicBezTo>
                  <a:cubicBezTo>
                    <a:pt x="912991" y="426266"/>
                    <a:pt x="896799" y="440553"/>
                    <a:pt x="878701" y="449125"/>
                  </a:cubicBezTo>
                  <a:cubicBezTo>
                    <a:pt x="871081" y="452936"/>
                    <a:pt x="863461" y="446268"/>
                    <a:pt x="856794" y="443411"/>
                  </a:cubicBezTo>
                  <a:cubicBezTo>
                    <a:pt x="835839" y="424361"/>
                    <a:pt x="864414" y="422455"/>
                    <a:pt x="867271" y="412930"/>
                  </a:cubicBezTo>
                  <a:cubicBezTo>
                    <a:pt x="878701" y="402453"/>
                    <a:pt x="887274" y="388166"/>
                    <a:pt x="904419" y="389118"/>
                  </a:cubicBezTo>
                  <a:close/>
                  <a:moveTo>
                    <a:pt x="1062534" y="340541"/>
                  </a:moveTo>
                  <a:cubicBezTo>
                    <a:pt x="1073011" y="340541"/>
                    <a:pt x="1082536" y="340541"/>
                    <a:pt x="1083489" y="353876"/>
                  </a:cubicBezTo>
                  <a:cubicBezTo>
                    <a:pt x="1073964" y="356733"/>
                    <a:pt x="1066344" y="373878"/>
                    <a:pt x="1053961" y="360543"/>
                  </a:cubicBezTo>
                  <a:cubicBezTo>
                    <a:pt x="1045389" y="351018"/>
                    <a:pt x="1054914" y="345303"/>
                    <a:pt x="1062534" y="340541"/>
                  </a:cubicBezTo>
                  <a:close/>
                  <a:moveTo>
                    <a:pt x="2471113" y="336025"/>
                  </a:moveTo>
                  <a:cubicBezTo>
                    <a:pt x="2489315" y="339763"/>
                    <a:pt x="2505689" y="355066"/>
                    <a:pt x="2521763" y="370068"/>
                  </a:cubicBezTo>
                  <a:cubicBezTo>
                    <a:pt x="2652256" y="491988"/>
                    <a:pt x="2764651" y="627243"/>
                    <a:pt x="2848471" y="785358"/>
                  </a:cubicBezTo>
                  <a:cubicBezTo>
                    <a:pt x="2875141" y="835841"/>
                    <a:pt x="2898953" y="887276"/>
                    <a:pt x="2920861" y="940616"/>
                  </a:cubicBezTo>
                  <a:cubicBezTo>
                    <a:pt x="2925623" y="952046"/>
                    <a:pt x="2938006" y="963476"/>
                    <a:pt x="2926576" y="977763"/>
                  </a:cubicBezTo>
                  <a:cubicBezTo>
                    <a:pt x="2893238" y="978716"/>
                    <a:pt x="2872283" y="955856"/>
                    <a:pt x="2847518" y="938711"/>
                  </a:cubicBezTo>
                  <a:cubicBezTo>
                    <a:pt x="2844661" y="919661"/>
                    <a:pt x="2858948" y="906326"/>
                    <a:pt x="2864663" y="890133"/>
                  </a:cubicBezTo>
                  <a:cubicBezTo>
                    <a:pt x="2846566" y="892991"/>
                    <a:pt x="2829421" y="903468"/>
                    <a:pt x="2810371" y="908231"/>
                  </a:cubicBezTo>
                  <a:cubicBezTo>
                    <a:pt x="2792273" y="911088"/>
                    <a:pt x="2774176" y="912041"/>
                    <a:pt x="2757031" y="904421"/>
                  </a:cubicBezTo>
                  <a:cubicBezTo>
                    <a:pt x="2741791" y="897753"/>
                    <a:pt x="2733218" y="902516"/>
                    <a:pt x="2728456" y="916803"/>
                  </a:cubicBezTo>
                  <a:cubicBezTo>
                    <a:pt x="2724646" y="935853"/>
                    <a:pt x="2713216" y="952998"/>
                    <a:pt x="2707501" y="971096"/>
                  </a:cubicBezTo>
                  <a:cubicBezTo>
                    <a:pt x="2702738" y="984431"/>
                    <a:pt x="2699881" y="997766"/>
                    <a:pt x="2706548" y="1011101"/>
                  </a:cubicBezTo>
                  <a:cubicBezTo>
                    <a:pt x="2712263" y="1021578"/>
                    <a:pt x="2722741" y="1031103"/>
                    <a:pt x="2712263" y="1044438"/>
                  </a:cubicBezTo>
                  <a:cubicBezTo>
                    <a:pt x="2722979" y="1032294"/>
                    <a:pt x="2735302" y="1023900"/>
                    <a:pt x="2750438" y="1026892"/>
                  </a:cubicBezTo>
                  <a:lnTo>
                    <a:pt x="2757317" y="1029909"/>
                  </a:lnTo>
                  <a:lnTo>
                    <a:pt x="2760842" y="1028246"/>
                  </a:lnTo>
                  <a:cubicBezTo>
                    <a:pt x="2768462" y="1021578"/>
                    <a:pt x="2775130" y="1013006"/>
                    <a:pt x="2785607" y="1010148"/>
                  </a:cubicBezTo>
                  <a:cubicBezTo>
                    <a:pt x="2791798" y="1008243"/>
                    <a:pt x="2798228" y="1006814"/>
                    <a:pt x="2804538" y="1006457"/>
                  </a:cubicBezTo>
                  <a:cubicBezTo>
                    <a:pt x="2810848" y="1006100"/>
                    <a:pt x="2817040" y="1006814"/>
                    <a:pt x="2822755" y="1009196"/>
                  </a:cubicBezTo>
                  <a:cubicBezTo>
                    <a:pt x="2859902" y="1023483"/>
                    <a:pt x="2898955" y="1027293"/>
                    <a:pt x="2938959" y="1031103"/>
                  </a:cubicBezTo>
                  <a:cubicBezTo>
                    <a:pt x="2955152" y="1033008"/>
                    <a:pt x="2957057" y="1047296"/>
                    <a:pt x="2959915" y="1058726"/>
                  </a:cubicBezTo>
                  <a:cubicBezTo>
                    <a:pt x="2990394" y="1159691"/>
                    <a:pt x="3010397" y="1262561"/>
                    <a:pt x="3021827" y="1368288"/>
                  </a:cubicBezTo>
                  <a:cubicBezTo>
                    <a:pt x="3029447" y="1433058"/>
                    <a:pt x="3025637" y="1497828"/>
                    <a:pt x="3027542" y="1562598"/>
                  </a:cubicBezTo>
                  <a:cubicBezTo>
                    <a:pt x="3027542" y="1573076"/>
                    <a:pt x="3031352" y="1585458"/>
                    <a:pt x="3020874" y="1594983"/>
                  </a:cubicBezTo>
                  <a:cubicBezTo>
                    <a:pt x="2992299" y="1573076"/>
                    <a:pt x="2963724" y="1551168"/>
                    <a:pt x="2958009" y="1512116"/>
                  </a:cubicBezTo>
                  <a:cubicBezTo>
                    <a:pt x="2954199" y="1483541"/>
                    <a:pt x="2933244" y="1467348"/>
                    <a:pt x="2918005" y="1446393"/>
                  </a:cubicBezTo>
                  <a:cubicBezTo>
                    <a:pt x="2898955" y="1421628"/>
                    <a:pt x="2888477" y="1390196"/>
                    <a:pt x="2860855" y="1371146"/>
                  </a:cubicBezTo>
                  <a:cubicBezTo>
                    <a:pt x="2846567" y="1368288"/>
                    <a:pt x="2836089" y="1359716"/>
                    <a:pt x="2831327" y="1343523"/>
                  </a:cubicBezTo>
                  <a:cubicBezTo>
                    <a:pt x="2835137" y="1360668"/>
                    <a:pt x="2849424" y="1368288"/>
                    <a:pt x="2856092" y="1380671"/>
                  </a:cubicBezTo>
                  <a:cubicBezTo>
                    <a:pt x="2882762" y="1424486"/>
                    <a:pt x="2896097" y="1474968"/>
                    <a:pt x="2930387" y="1514021"/>
                  </a:cubicBezTo>
                  <a:cubicBezTo>
                    <a:pt x="2938007" y="1522593"/>
                    <a:pt x="2938959" y="1534976"/>
                    <a:pt x="2939912" y="1546406"/>
                  </a:cubicBezTo>
                  <a:cubicBezTo>
                    <a:pt x="2941817" y="1566408"/>
                    <a:pt x="2950390" y="1582601"/>
                    <a:pt x="2962772" y="1597841"/>
                  </a:cubicBezTo>
                  <a:cubicBezTo>
                    <a:pt x="2983727" y="1622606"/>
                    <a:pt x="2993252" y="1652133"/>
                    <a:pt x="2999919" y="1683566"/>
                  </a:cubicBezTo>
                  <a:cubicBezTo>
                    <a:pt x="3023732" y="1698806"/>
                    <a:pt x="3015159" y="1721666"/>
                    <a:pt x="3012302" y="1740716"/>
                  </a:cubicBezTo>
                  <a:cubicBezTo>
                    <a:pt x="2988490" y="1885496"/>
                    <a:pt x="2951342" y="2026466"/>
                    <a:pt x="2886572" y="2158864"/>
                  </a:cubicBezTo>
                  <a:cubicBezTo>
                    <a:pt x="2872284" y="2188391"/>
                    <a:pt x="2858949" y="2218871"/>
                    <a:pt x="2841805" y="2246493"/>
                  </a:cubicBezTo>
                  <a:cubicBezTo>
                    <a:pt x="2837042" y="2255066"/>
                    <a:pt x="2835137" y="2266496"/>
                    <a:pt x="2821802" y="2266496"/>
                  </a:cubicBezTo>
                  <a:cubicBezTo>
                    <a:pt x="2812277" y="2260781"/>
                    <a:pt x="2812277" y="2249351"/>
                    <a:pt x="2808467" y="2240778"/>
                  </a:cubicBezTo>
                  <a:cubicBezTo>
                    <a:pt x="2794180" y="2222681"/>
                    <a:pt x="2796084" y="2198868"/>
                    <a:pt x="2785607" y="2172198"/>
                  </a:cubicBezTo>
                  <a:cubicBezTo>
                    <a:pt x="2795132" y="2196011"/>
                    <a:pt x="2791322" y="2217918"/>
                    <a:pt x="2805609" y="2234111"/>
                  </a:cubicBezTo>
                  <a:cubicBezTo>
                    <a:pt x="2812277" y="2246493"/>
                    <a:pt x="2811324" y="2261733"/>
                    <a:pt x="2821802" y="2273164"/>
                  </a:cubicBezTo>
                  <a:cubicBezTo>
                    <a:pt x="2795132" y="2339839"/>
                    <a:pt x="2750364" y="2394131"/>
                    <a:pt x="2708455" y="2451281"/>
                  </a:cubicBezTo>
                  <a:cubicBezTo>
                    <a:pt x="2661782" y="2514146"/>
                    <a:pt x="2606537" y="2568439"/>
                    <a:pt x="2551292" y="2622731"/>
                  </a:cubicBezTo>
                  <a:cubicBezTo>
                    <a:pt x="2527480" y="2646543"/>
                    <a:pt x="2502714" y="2666546"/>
                    <a:pt x="2476997" y="2687501"/>
                  </a:cubicBezTo>
                  <a:cubicBezTo>
                    <a:pt x="2465567" y="2677976"/>
                    <a:pt x="2476997" y="2661783"/>
                    <a:pt x="2463662" y="2655116"/>
                  </a:cubicBezTo>
                  <a:cubicBezTo>
                    <a:pt x="2469377" y="2608443"/>
                    <a:pt x="2446517" y="2570343"/>
                    <a:pt x="2425562" y="2533196"/>
                  </a:cubicBezTo>
                  <a:cubicBezTo>
                    <a:pt x="2392224" y="2475093"/>
                    <a:pt x="2414132" y="2424611"/>
                    <a:pt x="2439849" y="2375081"/>
                  </a:cubicBezTo>
                  <a:cubicBezTo>
                    <a:pt x="2453184" y="2349364"/>
                    <a:pt x="2458899" y="2330314"/>
                    <a:pt x="2449374" y="2301739"/>
                  </a:cubicBezTo>
                  <a:cubicBezTo>
                    <a:pt x="2439849" y="2272211"/>
                    <a:pt x="2442707" y="2240778"/>
                    <a:pt x="2430324" y="2210298"/>
                  </a:cubicBezTo>
                  <a:cubicBezTo>
                    <a:pt x="2420799" y="2187439"/>
                    <a:pt x="2416989" y="2160768"/>
                    <a:pt x="2396987" y="2144576"/>
                  </a:cubicBezTo>
                  <a:cubicBezTo>
                    <a:pt x="2352219" y="2107428"/>
                    <a:pt x="2357934" y="2060756"/>
                    <a:pt x="2370317" y="2012178"/>
                  </a:cubicBezTo>
                  <a:cubicBezTo>
                    <a:pt x="2372222" y="2005511"/>
                    <a:pt x="2374127" y="1998843"/>
                    <a:pt x="2374127" y="1992176"/>
                  </a:cubicBezTo>
                  <a:cubicBezTo>
                    <a:pt x="2376984" y="1954076"/>
                    <a:pt x="2356982" y="1935978"/>
                    <a:pt x="2319834" y="1944551"/>
                  </a:cubicBezTo>
                  <a:cubicBezTo>
                    <a:pt x="2303642" y="1948361"/>
                    <a:pt x="2292212" y="1948361"/>
                    <a:pt x="2282687" y="1931216"/>
                  </a:cubicBezTo>
                  <a:cubicBezTo>
                    <a:pt x="2263637" y="1897878"/>
                    <a:pt x="2235062" y="1889306"/>
                    <a:pt x="2200772" y="1905498"/>
                  </a:cubicBezTo>
                  <a:cubicBezTo>
                    <a:pt x="2186484" y="1912166"/>
                    <a:pt x="2171244" y="1918833"/>
                    <a:pt x="2157909" y="1926453"/>
                  </a:cubicBezTo>
                  <a:cubicBezTo>
                    <a:pt x="2140764" y="1935978"/>
                    <a:pt x="2124572" y="1938836"/>
                    <a:pt x="2106474" y="1931216"/>
                  </a:cubicBezTo>
                  <a:cubicBezTo>
                    <a:pt x="2083614" y="1921691"/>
                    <a:pt x="2059802" y="1925501"/>
                    <a:pt x="2040752" y="1937883"/>
                  </a:cubicBezTo>
                  <a:cubicBezTo>
                    <a:pt x="2012177" y="1956933"/>
                    <a:pt x="1991222" y="1941693"/>
                    <a:pt x="1974077" y="1924548"/>
                  </a:cubicBezTo>
                  <a:cubicBezTo>
                    <a:pt x="1956932" y="1907403"/>
                    <a:pt x="1938834" y="1892163"/>
                    <a:pt x="1919784" y="1877876"/>
                  </a:cubicBezTo>
                  <a:cubicBezTo>
                    <a:pt x="1909307" y="1870256"/>
                    <a:pt x="1899782" y="1861683"/>
                    <a:pt x="1896924" y="1849301"/>
                  </a:cubicBezTo>
                  <a:cubicBezTo>
                    <a:pt x="1889304" y="1812153"/>
                    <a:pt x="1862634" y="1789293"/>
                    <a:pt x="1839774" y="1762623"/>
                  </a:cubicBezTo>
                  <a:cubicBezTo>
                    <a:pt x="1827392" y="1748336"/>
                    <a:pt x="1815962" y="1694043"/>
                    <a:pt x="1822629" y="1676898"/>
                  </a:cubicBezTo>
                  <a:cubicBezTo>
                    <a:pt x="1840727" y="1632131"/>
                    <a:pt x="1846442" y="1585458"/>
                    <a:pt x="1829297" y="1537833"/>
                  </a:cubicBezTo>
                  <a:cubicBezTo>
                    <a:pt x="1826439" y="1530213"/>
                    <a:pt x="1823582" y="1522593"/>
                    <a:pt x="1828344" y="1514973"/>
                  </a:cubicBezTo>
                  <a:cubicBezTo>
                    <a:pt x="1854062" y="1466396"/>
                    <a:pt x="1875017" y="1416866"/>
                    <a:pt x="1909307" y="1373051"/>
                  </a:cubicBezTo>
                  <a:cubicBezTo>
                    <a:pt x="1915022" y="1366383"/>
                    <a:pt x="1923594" y="1365431"/>
                    <a:pt x="1929309" y="1361621"/>
                  </a:cubicBezTo>
                  <a:cubicBezTo>
                    <a:pt x="1954074" y="1345428"/>
                    <a:pt x="1976934" y="1330188"/>
                    <a:pt x="1977887" y="1293041"/>
                  </a:cubicBezTo>
                  <a:cubicBezTo>
                    <a:pt x="1978839" y="1267323"/>
                    <a:pt x="1992174" y="1239701"/>
                    <a:pt x="2019797" y="1227318"/>
                  </a:cubicBezTo>
                  <a:cubicBezTo>
                    <a:pt x="2040752" y="1217793"/>
                    <a:pt x="2050277" y="1201601"/>
                    <a:pt x="2051229" y="1178741"/>
                  </a:cubicBezTo>
                  <a:cubicBezTo>
                    <a:pt x="2058849" y="1162548"/>
                    <a:pt x="2071232" y="1167311"/>
                    <a:pt x="2083614" y="1172073"/>
                  </a:cubicBezTo>
                  <a:cubicBezTo>
                    <a:pt x="2111237" y="1181598"/>
                    <a:pt x="2136002" y="1178741"/>
                    <a:pt x="2161719" y="1162548"/>
                  </a:cubicBezTo>
                  <a:cubicBezTo>
                    <a:pt x="2193152" y="1142546"/>
                    <a:pt x="2229347" y="1134926"/>
                    <a:pt x="2266494" y="1136831"/>
                  </a:cubicBezTo>
                  <a:cubicBezTo>
                    <a:pt x="2288402" y="1137783"/>
                    <a:pt x="2310309" y="1137783"/>
                    <a:pt x="2331264" y="1133021"/>
                  </a:cubicBezTo>
                  <a:cubicBezTo>
                    <a:pt x="2370317" y="1123496"/>
                    <a:pt x="2397939" y="1138736"/>
                    <a:pt x="2387462" y="1197791"/>
                  </a:cubicBezTo>
                  <a:cubicBezTo>
                    <a:pt x="2384604" y="1213983"/>
                    <a:pt x="2384604" y="1228271"/>
                    <a:pt x="2400797" y="1229223"/>
                  </a:cubicBezTo>
                  <a:cubicBezTo>
                    <a:pt x="2447469" y="1231128"/>
                    <a:pt x="2477949" y="1266371"/>
                    <a:pt x="2517002" y="1283516"/>
                  </a:cubicBezTo>
                  <a:cubicBezTo>
                    <a:pt x="2538909" y="1293041"/>
                    <a:pt x="2550339" y="1296851"/>
                    <a:pt x="2556055" y="1266371"/>
                  </a:cubicBezTo>
                  <a:cubicBezTo>
                    <a:pt x="2561769" y="1236843"/>
                    <a:pt x="2589392" y="1227318"/>
                    <a:pt x="2617967" y="1241606"/>
                  </a:cubicBezTo>
                  <a:cubicBezTo>
                    <a:pt x="2644637" y="1254941"/>
                    <a:pt x="2673212" y="1262561"/>
                    <a:pt x="2701787" y="1271133"/>
                  </a:cubicBezTo>
                  <a:cubicBezTo>
                    <a:pt x="2743697" y="1283516"/>
                    <a:pt x="2782749" y="1259703"/>
                    <a:pt x="2823707" y="1270181"/>
                  </a:cubicBezTo>
                  <a:cubicBezTo>
                    <a:pt x="2833232" y="1272086"/>
                    <a:pt x="2840852" y="1262561"/>
                    <a:pt x="2842757" y="1253988"/>
                  </a:cubicBezTo>
                  <a:cubicBezTo>
                    <a:pt x="2847519" y="1233033"/>
                    <a:pt x="2856092" y="1212078"/>
                    <a:pt x="2857997" y="1191123"/>
                  </a:cubicBezTo>
                  <a:cubicBezTo>
                    <a:pt x="2861807" y="1157786"/>
                    <a:pt x="2857044" y="1154928"/>
                    <a:pt x="2824659" y="1163501"/>
                  </a:cubicBezTo>
                  <a:cubicBezTo>
                    <a:pt x="2807514" y="1168263"/>
                    <a:pt x="2793227" y="1167311"/>
                    <a:pt x="2781797" y="1153023"/>
                  </a:cubicBezTo>
                  <a:lnTo>
                    <a:pt x="2778142" y="1149005"/>
                  </a:lnTo>
                  <a:lnTo>
                    <a:pt x="2758579" y="1157637"/>
                  </a:lnTo>
                  <a:cubicBezTo>
                    <a:pt x="2730182" y="1164691"/>
                    <a:pt x="2706072" y="1153261"/>
                    <a:pt x="2684641" y="1122543"/>
                  </a:cubicBezTo>
                  <a:cubicBezTo>
                    <a:pt x="2676068" y="1110161"/>
                    <a:pt x="2672258" y="1095873"/>
                    <a:pt x="2664638" y="1083491"/>
                  </a:cubicBezTo>
                  <a:cubicBezTo>
                    <a:pt x="2658923" y="1073966"/>
                    <a:pt x="2664638" y="1054916"/>
                    <a:pt x="2646541" y="1054916"/>
                  </a:cubicBezTo>
                  <a:cubicBezTo>
                    <a:pt x="2631301" y="1055868"/>
                    <a:pt x="2616061" y="1061583"/>
                    <a:pt x="2610346" y="1080633"/>
                  </a:cubicBezTo>
                  <a:lnTo>
                    <a:pt x="2609202" y="1082346"/>
                  </a:lnTo>
                  <a:lnTo>
                    <a:pt x="2613204" y="1086348"/>
                  </a:lnTo>
                  <a:cubicBezTo>
                    <a:pt x="2619871" y="1093968"/>
                    <a:pt x="2626539" y="1101588"/>
                    <a:pt x="2632254" y="1108255"/>
                  </a:cubicBezTo>
                  <a:cubicBezTo>
                    <a:pt x="2619871" y="1117780"/>
                    <a:pt x="2617014" y="1133020"/>
                    <a:pt x="2609394" y="1145403"/>
                  </a:cubicBezTo>
                  <a:cubicBezTo>
                    <a:pt x="2602726" y="1154928"/>
                    <a:pt x="2586534" y="1142545"/>
                    <a:pt x="2584629" y="1132068"/>
                  </a:cubicBezTo>
                  <a:cubicBezTo>
                    <a:pt x="2581771" y="1117780"/>
                    <a:pt x="2574151" y="1106350"/>
                    <a:pt x="2566055" y="1095397"/>
                  </a:cubicBezTo>
                  <a:lnTo>
                    <a:pt x="2558490" y="1083461"/>
                  </a:lnTo>
                  <a:lnTo>
                    <a:pt x="2545576" y="1071108"/>
                  </a:lnTo>
                  <a:cubicBezTo>
                    <a:pt x="2541766" y="1068251"/>
                    <a:pt x="2537003" y="1065393"/>
                    <a:pt x="2536051" y="1061583"/>
                  </a:cubicBezTo>
                  <a:cubicBezTo>
                    <a:pt x="2522716" y="1003481"/>
                    <a:pt x="2462708" y="991098"/>
                    <a:pt x="2429371" y="952046"/>
                  </a:cubicBezTo>
                  <a:cubicBezTo>
                    <a:pt x="2426513" y="949188"/>
                    <a:pt x="2421751" y="947283"/>
                    <a:pt x="2417941" y="944426"/>
                  </a:cubicBezTo>
                  <a:cubicBezTo>
                    <a:pt x="2416036" y="943473"/>
                    <a:pt x="2413178" y="943473"/>
                    <a:pt x="2407463" y="947283"/>
                  </a:cubicBezTo>
                  <a:cubicBezTo>
                    <a:pt x="2425561" y="973001"/>
                    <a:pt x="2440801" y="998718"/>
                    <a:pt x="2469376" y="1014911"/>
                  </a:cubicBezTo>
                  <a:cubicBezTo>
                    <a:pt x="2483663" y="1023483"/>
                    <a:pt x="2500808" y="1028246"/>
                    <a:pt x="2509381" y="1044438"/>
                  </a:cubicBezTo>
                  <a:cubicBezTo>
                    <a:pt x="2510333" y="1049201"/>
                    <a:pt x="2508428" y="1053963"/>
                    <a:pt x="2504618" y="1057773"/>
                  </a:cubicBezTo>
                  <a:cubicBezTo>
                    <a:pt x="2500808" y="1066346"/>
                    <a:pt x="2479853" y="1059678"/>
                    <a:pt x="2488426" y="1077776"/>
                  </a:cubicBezTo>
                  <a:cubicBezTo>
                    <a:pt x="2485568" y="1082538"/>
                    <a:pt x="2481758" y="1084443"/>
                    <a:pt x="2476996" y="1084443"/>
                  </a:cubicBezTo>
                  <a:cubicBezTo>
                    <a:pt x="2437943" y="1050153"/>
                    <a:pt x="2385556" y="1032056"/>
                    <a:pt x="2356028" y="985383"/>
                  </a:cubicBezTo>
                  <a:cubicBezTo>
                    <a:pt x="2346503" y="970143"/>
                    <a:pt x="2333168" y="968238"/>
                    <a:pt x="2317928" y="978716"/>
                  </a:cubicBezTo>
                  <a:cubicBezTo>
                    <a:pt x="2310308" y="984431"/>
                    <a:pt x="2301736" y="994908"/>
                    <a:pt x="2295068" y="993003"/>
                  </a:cubicBezTo>
                  <a:cubicBezTo>
                    <a:pt x="2237918" y="978716"/>
                    <a:pt x="2232203" y="1040628"/>
                    <a:pt x="2196008" y="1057773"/>
                  </a:cubicBezTo>
                  <a:cubicBezTo>
                    <a:pt x="2185531" y="1062536"/>
                    <a:pt x="2183626" y="1075871"/>
                    <a:pt x="2181721" y="1087301"/>
                  </a:cubicBezTo>
                  <a:cubicBezTo>
                    <a:pt x="2172196" y="1130163"/>
                    <a:pt x="2149336" y="1152071"/>
                    <a:pt x="2105521" y="1157786"/>
                  </a:cubicBezTo>
                  <a:cubicBezTo>
                    <a:pt x="2088376" y="1159691"/>
                    <a:pt x="2069326" y="1179693"/>
                    <a:pt x="2053133" y="1155881"/>
                  </a:cubicBezTo>
                  <a:cubicBezTo>
                    <a:pt x="2052181" y="1145403"/>
                    <a:pt x="2048371" y="1137783"/>
                    <a:pt x="2036941" y="1136831"/>
                  </a:cubicBezTo>
                  <a:cubicBezTo>
                    <a:pt x="2026463" y="1135878"/>
                    <a:pt x="2010271" y="1148261"/>
                    <a:pt x="2008366" y="1131116"/>
                  </a:cubicBezTo>
                  <a:cubicBezTo>
                    <a:pt x="2005508" y="1113018"/>
                    <a:pt x="1993126" y="1094921"/>
                    <a:pt x="2001698" y="1074918"/>
                  </a:cubicBezTo>
                  <a:cubicBezTo>
                    <a:pt x="2011223" y="1051106"/>
                    <a:pt x="2015986" y="1027293"/>
                    <a:pt x="2008366" y="1001576"/>
                  </a:cubicBezTo>
                  <a:cubicBezTo>
                    <a:pt x="2002651" y="979668"/>
                    <a:pt x="2021701" y="978716"/>
                    <a:pt x="2035988" y="977763"/>
                  </a:cubicBezTo>
                  <a:cubicBezTo>
                    <a:pt x="2059801" y="974906"/>
                    <a:pt x="2083613" y="981573"/>
                    <a:pt x="2107426" y="983478"/>
                  </a:cubicBezTo>
                  <a:cubicBezTo>
                    <a:pt x="2120761" y="984431"/>
                    <a:pt x="2139811" y="992051"/>
                    <a:pt x="2148383" y="975858"/>
                  </a:cubicBezTo>
                  <a:cubicBezTo>
                    <a:pt x="2157908" y="956808"/>
                    <a:pt x="2162671" y="934901"/>
                    <a:pt x="2150288" y="913946"/>
                  </a:cubicBezTo>
                  <a:cubicBezTo>
                    <a:pt x="2140763" y="897753"/>
                    <a:pt x="2131238" y="882513"/>
                    <a:pt x="2112188" y="876798"/>
                  </a:cubicBezTo>
                  <a:cubicBezTo>
                    <a:pt x="2105521" y="874893"/>
                    <a:pt x="2094091" y="873941"/>
                    <a:pt x="2096948" y="862511"/>
                  </a:cubicBezTo>
                  <a:cubicBezTo>
                    <a:pt x="2098853" y="852033"/>
                    <a:pt x="2109331" y="852033"/>
                    <a:pt x="2118856" y="849176"/>
                  </a:cubicBezTo>
                  <a:cubicBezTo>
                    <a:pt x="2149336" y="838698"/>
                    <a:pt x="2177911" y="830126"/>
                    <a:pt x="2206486" y="810123"/>
                  </a:cubicBezTo>
                  <a:cubicBezTo>
                    <a:pt x="2241728" y="785358"/>
                    <a:pt x="2258873" y="735828"/>
                    <a:pt x="2308403" y="731066"/>
                  </a:cubicBezTo>
                  <a:cubicBezTo>
                    <a:pt x="2322691" y="729161"/>
                    <a:pt x="2323643" y="718683"/>
                    <a:pt x="2321738" y="708206"/>
                  </a:cubicBezTo>
                  <a:cubicBezTo>
                    <a:pt x="2319833" y="698681"/>
                    <a:pt x="2314118" y="689156"/>
                    <a:pt x="2311261" y="679631"/>
                  </a:cubicBezTo>
                  <a:cubicBezTo>
                    <a:pt x="2307451" y="666296"/>
                    <a:pt x="2305546" y="652008"/>
                    <a:pt x="2320786" y="643436"/>
                  </a:cubicBezTo>
                  <a:cubicBezTo>
                    <a:pt x="2326501" y="640578"/>
                    <a:pt x="2334121" y="632958"/>
                    <a:pt x="2338883" y="638673"/>
                  </a:cubicBezTo>
                  <a:cubicBezTo>
                    <a:pt x="2346503" y="649151"/>
                    <a:pt x="2353171" y="662486"/>
                    <a:pt x="2343646" y="675821"/>
                  </a:cubicBezTo>
                  <a:cubicBezTo>
                    <a:pt x="2337931" y="685346"/>
                    <a:pt x="2342693" y="692966"/>
                    <a:pt x="2348408" y="699633"/>
                  </a:cubicBezTo>
                  <a:cubicBezTo>
                    <a:pt x="2356028" y="708206"/>
                    <a:pt x="2364601" y="711063"/>
                    <a:pt x="2376031" y="706301"/>
                  </a:cubicBezTo>
                  <a:cubicBezTo>
                    <a:pt x="2378888" y="705348"/>
                    <a:pt x="2381746" y="704396"/>
                    <a:pt x="2385556" y="704396"/>
                  </a:cubicBezTo>
                  <a:cubicBezTo>
                    <a:pt x="2409368" y="712968"/>
                    <a:pt x="2432228" y="712016"/>
                    <a:pt x="2454136" y="698681"/>
                  </a:cubicBezTo>
                  <a:cubicBezTo>
                    <a:pt x="2460803" y="694871"/>
                    <a:pt x="2469376" y="692966"/>
                    <a:pt x="2476996" y="692013"/>
                  </a:cubicBezTo>
                  <a:cubicBezTo>
                    <a:pt x="2517001" y="689156"/>
                    <a:pt x="2517001" y="689156"/>
                    <a:pt x="2517953" y="648198"/>
                  </a:cubicBezTo>
                  <a:cubicBezTo>
                    <a:pt x="2525573" y="626291"/>
                    <a:pt x="2540813" y="618671"/>
                    <a:pt x="2563673" y="626291"/>
                  </a:cubicBezTo>
                  <a:cubicBezTo>
                    <a:pt x="2558911" y="610098"/>
                    <a:pt x="2545576" y="599621"/>
                    <a:pt x="2554148" y="585333"/>
                  </a:cubicBezTo>
                  <a:lnTo>
                    <a:pt x="2572928" y="573708"/>
                  </a:lnTo>
                  <a:lnTo>
                    <a:pt x="2586098" y="571735"/>
                  </a:lnTo>
                  <a:lnTo>
                    <a:pt x="2586726" y="571671"/>
                  </a:lnTo>
                  <a:cubicBezTo>
                    <a:pt x="2599630" y="572653"/>
                    <a:pt x="2613203" y="578189"/>
                    <a:pt x="2624633" y="568188"/>
                  </a:cubicBezTo>
                  <a:cubicBezTo>
                    <a:pt x="2626538" y="566283"/>
                    <a:pt x="2628443" y="565331"/>
                    <a:pt x="2630348" y="563426"/>
                  </a:cubicBezTo>
                  <a:cubicBezTo>
                    <a:pt x="2634158" y="561521"/>
                    <a:pt x="2634158" y="568188"/>
                    <a:pt x="2633206" y="563426"/>
                  </a:cubicBezTo>
                  <a:cubicBezTo>
                    <a:pt x="2632253" y="557711"/>
                    <a:pt x="2629396" y="564378"/>
                    <a:pt x="2626538" y="563426"/>
                  </a:cubicBezTo>
                  <a:cubicBezTo>
                    <a:pt x="2615584" y="567236"/>
                    <a:pt x="2604392" y="569141"/>
                    <a:pt x="2593082" y="570689"/>
                  </a:cubicBezTo>
                  <a:lnTo>
                    <a:pt x="2586098" y="571735"/>
                  </a:lnTo>
                  <a:lnTo>
                    <a:pt x="2574151" y="572951"/>
                  </a:lnTo>
                  <a:lnTo>
                    <a:pt x="2572928" y="573708"/>
                  </a:lnTo>
                  <a:lnTo>
                    <a:pt x="2558911" y="575808"/>
                  </a:lnTo>
                  <a:cubicBezTo>
                    <a:pt x="2533193" y="580571"/>
                    <a:pt x="2516048" y="563426"/>
                    <a:pt x="2506523" y="541518"/>
                  </a:cubicBezTo>
                  <a:cubicBezTo>
                    <a:pt x="2496998" y="519611"/>
                    <a:pt x="2487473" y="498656"/>
                    <a:pt x="2512238" y="480558"/>
                  </a:cubicBezTo>
                  <a:cubicBezTo>
                    <a:pt x="2520811" y="474843"/>
                    <a:pt x="2527478" y="467223"/>
                    <a:pt x="2533193" y="458651"/>
                  </a:cubicBezTo>
                  <a:cubicBezTo>
                    <a:pt x="2537003" y="452936"/>
                    <a:pt x="2541766" y="446268"/>
                    <a:pt x="2534146" y="440553"/>
                  </a:cubicBezTo>
                  <a:cubicBezTo>
                    <a:pt x="2526526" y="434838"/>
                    <a:pt x="2515096" y="437696"/>
                    <a:pt x="2513191" y="445316"/>
                  </a:cubicBezTo>
                  <a:cubicBezTo>
                    <a:pt x="2506523" y="474843"/>
                    <a:pt x="2482711" y="489131"/>
                    <a:pt x="2464613" y="509133"/>
                  </a:cubicBezTo>
                  <a:cubicBezTo>
                    <a:pt x="2452231" y="523421"/>
                    <a:pt x="2455088" y="538661"/>
                    <a:pt x="2467471" y="551996"/>
                  </a:cubicBezTo>
                  <a:cubicBezTo>
                    <a:pt x="2481758" y="567236"/>
                    <a:pt x="2481758" y="582476"/>
                    <a:pt x="2468423" y="597716"/>
                  </a:cubicBezTo>
                  <a:cubicBezTo>
                    <a:pt x="2457946" y="610098"/>
                    <a:pt x="2455088" y="623433"/>
                    <a:pt x="2453183" y="638673"/>
                  </a:cubicBezTo>
                  <a:cubicBezTo>
                    <a:pt x="2451278" y="657723"/>
                    <a:pt x="2442706" y="671058"/>
                    <a:pt x="2423656" y="676773"/>
                  </a:cubicBezTo>
                  <a:cubicBezTo>
                    <a:pt x="2413178" y="682488"/>
                    <a:pt x="2402701" y="690108"/>
                    <a:pt x="2389366" y="683441"/>
                  </a:cubicBezTo>
                  <a:cubicBezTo>
                    <a:pt x="2381746" y="676773"/>
                    <a:pt x="2376983" y="670106"/>
                    <a:pt x="2383651" y="659628"/>
                  </a:cubicBezTo>
                  <a:cubicBezTo>
                    <a:pt x="2377936" y="649151"/>
                    <a:pt x="2372221" y="638673"/>
                    <a:pt x="2367458" y="627243"/>
                  </a:cubicBezTo>
                  <a:cubicBezTo>
                    <a:pt x="2348408" y="585333"/>
                    <a:pt x="2348408" y="584381"/>
                    <a:pt x="2308403" y="612003"/>
                  </a:cubicBezTo>
                  <a:cubicBezTo>
                    <a:pt x="2273161" y="616766"/>
                    <a:pt x="2265541" y="608193"/>
                    <a:pt x="2270303" y="571046"/>
                  </a:cubicBezTo>
                  <a:cubicBezTo>
                    <a:pt x="2271256" y="560568"/>
                    <a:pt x="2287448" y="545328"/>
                    <a:pt x="2260778" y="543423"/>
                  </a:cubicBezTo>
                  <a:cubicBezTo>
                    <a:pt x="2255063" y="542471"/>
                    <a:pt x="2255063" y="530088"/>
                    <a:pt x="2259826" y="522468"/>
                  </a:cubicBezTo>
                  <a:cubicBezTo>
                    <a:pt x="2313166" y="486273"/>
                    <a:pt x="2361743" y="445316"/>
                    <a:pt x="2390318" y="385308"/>
                  </a:cubicBezTo>
                  <a:cubicBezTo>
                    <a:pt x="2396986" y="372926"/>
                    <a:pt x="2403653" y="362448"/>
                    <a:pt x="2416988" y="357686"/>
                  </a:cubicBezTo>
                  <a:cubicBezTo>
                    <a:pt x="2416988" y="355781"/>
                    <a:pt x="2416988" y="353876"/>
                    <a:pt x="2417941" y="351971"/>
                  </a:cubicBezTo>
                  <a:cubicBezTo>
                    <a:pt x="2419846" y="352923"/>
                    <a:pt x="2423656" y="354828"/>
                    <a:pt x="2424608" y="353876"/>
                  </a:cubicBezTo>
                  <a:cubicBezTo>
                    <a:pt x="2434371" y="344351"/>
                    <a:pt x="2443539" y="338934"/>
                    <a:pt x="2452245" y="336582"/>
                  </a:cubicBezTo>
                  <a:cubicBezTo>
                    <a:pt x="2458775" y="334818"/>
                    <a:pt x="2465045" y="334779"/>
                    <a:pt x="2471113" y="336025"/>
                  </a:cubicBezTo>
                  <a:close/>
                  <a:moveTo>
                    <a:pt x="761544" y="194808"/>
                  </a:moveTo>
                  <a:cubicBezTo>
                    <a:pt x="773926" y="196713"/>
                    <a:pt x="774879" y="206238"/>
                    <a:pt x="773926" y="216716"/>
                  </a:cubicBezTo>
                  <a:cubicBezTo>
                    <a:pt x="755829" y="237671"/>
                    <a:pt x="760591" y="257673"/>
                    <a:pt x="773926" y="278628"/>
                  </a:cubicBezTo>
                  <a:cubicBezTo>
                    <a:pt x="748209" y="302441"/>
                    <a:pt x="720586" y="315776"/>
                    <a:pt x="687249" y="293868"/>
                  </a:cubicBezTo>
                  <a:cubicBezTo>
                    <a:pt x="682486" y="291011"/>
                    <a:pt x="675819" y="292916"/>
                    <a:pt x="671056" y="292916"/>
                  </a:cubicBezTo>
                  <a:cubicBezTo>
                    <a:pt x="660579" y="294821"/>
                    <a:pt x="650101" y="296726"/>
                    <a:pt x="640576" y="298631"/>
                  </a:cubicBezTo>
                  <a:cubicBezTo>
                    <a:pt x="627241" y="300536"/>
                    <a:pt x="613906" y="302441"/>
                    <a:pt x="603429" y="291011"/>
                  </a:cubicBezTo>
                  <a:cubicBezTo>
                    <a:pt x="636766" y="258626"/>
                    <a:pt x="678676" y="239576"/>
                    <a:pt x="715824" y="211953"/>
                  </a:cubicBezTo>
                  <a:cubicBezTo>
                    <a:pt x="719634" y="209096"/>
                    <a:pt x="724396" y="211953"/>
                    <a:pt x="727254" y="215763"/>
                  </a:cubicBezTo>
                  <a:cubicBezTo>
                    <a:pt x="746304" y="220526"/>
                    <a:pt x="741541" y="187188"/>
                    <a:pt x="761544" y="194808"/>
                  </a:cubicBezTo>
                  <a:close/>
                  <a:moveTo>
                    <a:pt x="873343" y="184331"/>
                  </a:moveTo>
                  <a:cubicBezTo>
                    <a:pt x="879653" y="185283"/>
                    <a:pt x="886320" y="188617"/>
                    <a:pt x="891083" y="191951"/>
                  </a:cubicBezTo>
                  <a:cubicBezTo>
                    <a:pt x="904418" y="200523"/>
                    <a:pt x="892988" y="209096"/>
                    <a:pt x="888226" y="217668"/>
                  </a:cubicBezTo>
                  <a:lnTo>
                    <a:pt x="879241" y="234820"/>
                  </a:lnTo>
                  <a:lnTo>
                    <a:pt x="895370" y="235036"/>
                  </a:lnTo>
                  <a:cubicBezTo>
                    <a:pt x="907514" y="238206"/>
                    <a:pt x="906800" y="249815"/>
                    <a:pt x="899656" y="266246"/>
                  </a:cubicBezTo>
                  <a:cubicBezTo>
                    <a:pt x="894893" y="277676"/>
                    <a:pt x="884416" y="289106"/>
                    <a:pt x="892988" y="303393"/>
                  </a:cubicBezTo>
                  <a:cubicBezTo>
                    <a:pt x="897751" y="310061"/>
                    <a:pt x="901561" y="309108"/>
                    <a:pt x="905371" y="303393"/>
                  </a:cubicBezTo>
                  <a:cubicBezTo>
                    <a:pt x="923468" y="307203"/>
                    <a:pt x="923468" y="307203"/>
                    <a:pt x="915848" y="337683"/>
                  </a:cubicBezTo>
                  <a:cubicBezTo>
                    <a:pt x="926326" y="330063"/>
                    <a:pt x="936803" y="329111"/>
                    <a:pt x="946328" y="324348"/>
                  </a:cubicBezTo>
                  <a:lnTo>
                    <a:pt x="973409" y="303804"/>
                  </a:lnTo>
                  <a:lnTo>
                    <a:pt x="975260" y="292796"/>
                  </a:lnTo>
                  <a:cubicBezTo>
                    <a:pt x="974903" y="288629"/>
                    <a:pt x="972522" y="284819"/>
                    <a:pt x="965378" y="281485"/>
                  </a:cubicBezTo>
                  <a:cubicBezTo>
                    <a:pt x="944423" y="270055"/>
                    <a:pt x="942518" y="249100"/>
                    <a:pt x="962521" y="233860"/>
                  </a:cubicBezTo>
                  <a:cubicBezTo>
                    <a:pt x="977761" y="221478"/>
                    <a:pt x="993953" y="208143"/>
                    <a:pt x="1013956" y="203380"/>
                  </a:cubicBezTo>
                  <a:cubicBezTo>
                    <a:pt x="1018718" y="201475"/>
                    <a:pt x="1023481" y="200046"/>
                    <a:pt x="1028243" y="200165"/>
                  </a:cubicBezTo>
                  <a:cubicBezTo>
                    <a:pt x="1033006" y="200284"/>
                    <a:pt x="1037768" y="201951"/>
                    <a:pt x="1042531" y="206238"/>
                  </a:cubicBezTo>
                  <a:cubicBezTo>
                    <a:pt x="1037768" y="220525"/>
                    <a:pt x="1018718" y="221478"/>
                    <a:pt x="1016813" y="234813"/>
                  </a:cubicBezTo>
                  <a:cubicBezTo>
                    <a:pt x="1029196" y="212905"/>
                    <a:pt x="1052056" y="208143"/>
                    <a:pt x="1075868" y="204333"/>
                  </a:cubicBezTo>
                  <a:cubicBezTo>
                    <a:pt x="1082536" y="204333"/>
                    <a:pt x="1089203" y="204333"/>
                    <a:pt x="1095871" y="204333"/>
                  </a:cubicBezTo>
                  <a:cubicBezTo>
                    <a:pt x="1106348" y="211953"/>
                    <a:pt x="1099681" y="223383"/>
                    <a:pt x="1099681" y="232908"/>
                  </a:cubicBezTo>
                  <a:cubicBezTo>
                    <a:pt x="1112063" y="235765"/>
                    <a:pt x="1123493" y="229098"/>
                    <a:pt x="1133971" y="231003"/>
                  </a:cubicBezTo>
                  <a:cubicBezTo>
                    <a:pt x="1140638" y="231003"/>
                    <a:pt x="1146353" y="233860"/>
                    <a:pt x="1151116" y="238623"/>
                  </a:cubicBezTo>
                  <a:cubicBezTo>
                    <a:pt x="1162546" y="262435"/>
                    <a:pt x="1192073" y="265293"/>
                    <a:pt x="1205408" y="287200"/>
                  </a:cubicBezTo>
                  <a:cubicBezTo>
                    <a:pt x="1219696" y="305298"/>
                    <a:pt x="1210171" y="320538"/>
                    <a:pt x="1198741" y="334825"/>
                  </a:cubicBezTo>
                  <a:cubicBezTo>
                    <a:pt x="1205408" y="359590"/>
                    <a:pt x="1234936" y="358638"/>
                    <a:pt x="1248271" y="377688"/>
                  </a:cubicBezTo>
                  <a:cubicBezTo>
                    <a:pt x="1257796" y="391023"/>
                    <a:pt x="1257796" y="393880"/>
                    <a:pt x="1246366" y="402453"/>
                  </a:cubicBezTo>
                  <a:cubicBezTo>
                    <a:pt x="1226363" y="415788"/>
                    <a:pt x="1207313" y="445315"/>
                    <a:pt x="1187311" y="402453"/>
                  </a:cubicBezTo>
                  <a:cubicBezTo>
                    <a:pt x="1184453" y="396738"/>
                    <a:pt x="1176833" y="390070"/>
                    <a:pt x="1171118" y="396738"/>
                  </a:cubicBezTo>
                  <a:cubicBezTo>
                    <a:pt x="1161593" y="407215"/>
                    <a:pt x="1163498" y="418645"/>
                    <a:pt x="1171118" y="431028"/>
                  </a:cubicBezTo>
                  <a:cubicBezTo>
                    <a:pt x="1186358" y="457698"/>
                    <a:pt x="1180643" y="471033"/>
                    <a:pt x="1151116" y="479605"/>
                  </a:cubicBezTo>
                  <a:cubicBezTo>
                    <a:pt x="1147306" y="475795"/>
                    <a:pt x="1141591" y="474843"/>
                    <a:pt x="1136828" y="476748"/>
                  </a:cubicBezTo>
                  <a:cubicBezTo>
                    <a:pt x="1132066" y="478653"/>
                    <a:pt x="1134923" y="483415"/>
                    <a:pt x="1136828" y="487225"/>
                  </a:cubicBezTo>
                  <a:cubicBezTo>
                    <a:pt x="1135876" y="500560"/>
                    <a:pt x="1128256" y="503418"/>
                    <a:pt x="1118731" y="497703"/>
                  </a:cubicBezTo>
                  <a:cubicBezTo>
                    <a:pt x="1098728" y="487225"/>
                    <a:pt x="1074916" y="482463"/>
                    <a:pt x="1066343" y="455793"/>
                  </a:cubicBezTo>
                  <a:cubicBezTo>
                    <a:pt x="1058723" y="432933"/>
                    <a:pt x="1039673" y="427218"/>
                    <a:pt x="1016813" y="433885"/>
                  </a:cubicBezTo>
                  <a:cubicBezTo>
                    <a:pt x="1008241" y="436743"/>
                    <a:pt x="999668" y="438648"/>
                    <a:pt x="996811" y="428170"/>
                  </a:cubicBezTo>
                  <a:cubicBezTo>
                    <a:pt x="993001" y="415788"/>
                    <a:pt x="1007288" y="411025"/>
                    <a:pt x="1013003" y="411978"/>
                  </a:cubicBezTo>
                  <a:cubicBezTo>
                    <a:pt x="1055866" y="420550"/>
                    <a:pt x="1078726" y="386260"/>
                    <a:pt x="1109206" y="369115"/>
                  </a:cubicBezTo>
                  <a:cubicBezTo>
                    <a:pt x="1117778" y="343398"/>
                    <a:pt x="1089203" y="330063"/>
                    <a:pt x="1089203" y="307203"/>
                  </a:cubicBezTo>
                  <a:cubicBezTo>
                    <a:pt x="1085393" y="301488"/>
                    <a:pt x="1081583" y="296725"/>
                    <a:pt x="1077773" y="291010"/>
                  </a:cubicBezTo>
                  <a:cubicBezTo>
                    <a:pt x="1057771" y="307203"/>
                    <a:pt x="1036816" y="290058"/>
                    <a:pt x="1016813" y="292915"/>
                  </a:cubicBezTo>
                  <a:cubicBezTo>
                    <a:pt x="1012050" y="293391"/>
                    <a:pt x="1008717" y="294106"/>
                    <a:pt x="1007169" y="296011"/>
                  </a:cubicBezTo>
                  <a:lnTo>
                    <a:pt x="1007866" y="302667"/>
                  </a:lnTo>
                  <a:lnTo>
                    <a:pt x="1009193" y="303393"/>
                  </a:lnTo>
                  <a:cubicBezTo>
                    <a:pt x="1013003" y="324348"/>
                    <a:pt x="986333" y="363401"/>
                    <a:pt x="962521" y="370068"/>
                  </a:cubicBezTo>
                  <a:cubicBezTo>
                    <a:pt x="943471" y="375783"/>
                    <a:pt x="924421" y="377688"/>
                    <a:pt x="905371" y="371973"/>
                  </a:cubicBezTo>
                  <a:cubicBezTo>
                    <a:pt x="896798" y="389118"/>
                    <a:pt x="879653" y="396738"/>
                    <a:pt x="868223" y="410073"/>
                  </a:cubicBezTo>
                  <a:cubicBezTo>
                    <a:pt x="859651" y="419598"/>
                    <a:pt x="849173" y="424361"/>
                    <a:pt x="836791" y="426266"/>
                  </a:cubicBezTo>
                  <a:cubicBezTo>
                    <a:pt x="830123" y="425313"/>
                    <a:pt x="820598" y="421503"/>
                    <a:pt x="816788" y="424361"/>
                  </a:cubicBezTo>
                  <a:cubicBezTo>
                    <a:pt x="772973" y="455793"/>
                    <a:pt x="714871" y="464366"/>
                    <a:pt x="677723" y="507228"/>
                  </a:cubicBezTo>
                  <a:cubicBezTo>
                    <a:pt x="667246" y="519611"/>
                    <a:pt x="646291" y="531993"/>
                    <a:pt x="668198" y="553901"/>
                  </a:cubicBezTo>
                  <a:cubicBezTo>
                    <a:pt x="672961" y="558663"/>
                    <a:pt x="665341" y="574856"/>
                    <a:pt x="662483" y="586286"/>
                  </a:cubicBezTo>
                  <a:cubicBezTo>
                    <a:pt x="685343" y="585333"/>
                    <a:pt x="702488" y="596763"/>
                    <a:pt x="716776" y="612956"/>
                  </a:cubicBezTo>
                  <a:cubicBezTo>
                    <a:pt x="731063" y="630101"/>
                    <a:pt x="747256" y="644388"/>
                    <a:pt x="771068" y="645341"/>
                  </a:cubicBezTo>
                  <a:cubicBezTo>
                    <a:pt x="789166" y="646293"/>
                    <a:pt x="788213" y="653913"/>
                    <a:pt x="782498" y="667248"/>
                  </a:cubicBezTo>
                  <a:cubicBezTo>
                    <a:pt x="774878" y="685346"/>
                    <a:pt x="766306" y="702491"/>
                    <a:pt x="772973" y="726303"/>
                  </a:cubicBezTo>
                  <a:cubicBezTo>
                    <a:pt x="779641" y="752973"/>
                    <a:pt x="789166" y="747258"/>
                    <a:pt x="805358" y="736781"/>
                  </a:cubicBezTo>
                  <a:cubicBezTo>
                    <a:pt x="823456" y="725351"/>
                    <a:pt x="826313" y="706301"/>
                    <a:pt x="828218" y="689156"/>
                  </a:cubicBezTo>
                  <a:cubicBezTo>
                    <a:pt x="831076" y="669153"/>
                    <a:pt x="841553" y="660581"/>
                    <a:pt x="858698" y="652961"/>
                  </a:cubicBezTo>
                  <a:cubicBezTo>
                    <a:pt x="901561" y="638673"/>
                    <a:pt x="911086" y="619623"/>
                    <a:pt x="901561" y="573903"/>
                  </a:cubicBezTo>
                  <a:cubicBezTo>
                    <a:pt x="900608" y="569141"/>
                    <a:pt x="899656" y="563426"/>
                    <a:pt x="904418" y="561521"/>
                  </a:cubicBezTo>
                  <a:cubicBezTo>
                    <a:pt x="937756" y="550091"/>
                    <a:pt x="937756" y="514848"/>
                    <a:pt x="953948" y="491988"/>
                  </a:cubicBezTo>
                  <a:cubicBezTo>
                    <a:pt x="957758" y="486273"/>
                    <a:pt x="961568" y="480558"/>
                    <a:pt x="968236" y="478653"/>
                  </a:cubicBezTo>
                  <a:cubicBezTo>
                    <a:pt x="991096" y="471986"/>
                    <a:pt x="1037768" y="491036"/>
                    <a:pt x="1049198" y="512943"/>
                  </a:cubicBezTo>
                  <a:cubicBezTo>
                    <a:pt x="1061581" y="517706"/>
                    <a:pt x="1074916" y="522468"/>
                    <a:pt x="1063486" y="539613"/>
                  </a:cubicBezTo>
                  <a:cubicBezTo>
                    <a:pt x="1048246" y="555806"/>
                    <a:pt x="1052056" y="572951"/>
                    <a:pt x="1067296" y="583428"/>
                  </a:cubicBezTo>
                  <a:cubicBezTo>
                    <a:pt x="1084441" y="593906"/>
                    <a:pt x="1099681" y="578666"/>
                    <a:pt x="1112063" y="568188"/>
                  </a:cubicBezTo>
                  <a:cubicBezTo>
                    <a:pt x="1139686" y="545328"/>
                    <a:pt x="1138733" y="544376"/>
                    <a:pt x="1146353" y="580571"/>
                  </a:cubicBezTo>
                  <a:cubicBezTo>
                    <a:pt x="1149211" y="592953"/>
                    <a:pt x="1154926" y="606288"/>
                    <a:pt x="1151116" y="616766"/>
                  </a:cubicBezTo>
                  <a:cubicBezTo>
                    <a:pt x="1138733" y="656771"/>
                    <a:pt x="1163498" y="672011"/>
                    <a:pt x="1193026" y="684393"/>
                  </a:cubicBezTo>
                  <a:cubicBezTo>
                    <a:pt x="1193026" y="693918"/>
                    <a:pt x="1188501" y="696537"/>
                    <a:pt x="1182905" y="697847"/>
                  </a:cubicBezTo>
                  <a:lnTo>
                    <a:pt x="1179024" y="699159"/>
                  </a:lnTo>
                  <a:lnTo>
                    <a:pt x="1177845" y="699023"/>
                  </a:lnTo>
                  <a:cubicBezTo>
                    <a:pt x="1174214" y="699455"/>
                    <a:pt x="1170404" y="700824"/>
                    <a:pt x="1166356" y="703443"/>
                  </a:cubicBezTo>
                  <a:lnTo>
                    <a:pt x="1179024" y="699159"/>
                  </a:lnTo>
                  <a:lnTo>
                    <a:pt x="1188263" y="700229"/>
                  </a:lnTo>
                  <a:cubicBezTo>
                    <a:pt x="1194931" y="702491"/>
                    <a:pt x="1201122" y="707253"/>
                    <a:pt x="1207313" y="712016"/>
                  </a:cubicBezTo>
                  <a:cubicBezTo>
                    <a:pt x="1210647" y="727732"/>
                    <a:pt x="1209694" y="741781"/>
                    <a:pt x="1205051" y="754402"/>
                  </a:cubicBezTo>
                  <a:lnTo>
                    <a:pt x="1180854" y="787924"/>
                  </a:lnTo>
                  <a:lnTo>
                    <a:pt x="1187073" y="807504"/>
                  </a:lnTo>
                  <a:cubicBezTo>
                    <a:pt x="1190883" y="812504"/>
                    <a:pt x="1196836" y="815362"/>
                    <a:pt x="1206361" y="814886"/>
                  </a:cubicBezTo>
                  <a:cubicBezTo>
                    <a:pt x="1214934" y="814886"/>
                    <a:pt x="1223506" y="816791"/>
                    <a:pt x="1213981" y="828221"/>
                  </a:cubicBezTo>
                  <a:cubicBezTo>
                    <a:pt x="1208266" y="850128"/>
                    <a:pt x="1205409" y="874893"/>
                    <a:pt x="1172071" y="862511"/>
                  </a:cubicBezTo>
                  <a:cubicBezTo>
                    <a:pt x="1153021" y="859653"/>
                    <a:pt x="1123494" y="872036"/>
                    <a:pt x="1115874" y="854891"/>
                  </a:cubicBezTo>
                  <a:cubicBezTo>
                    <a:pt x="1109206" y="839651"/>
                    <a:pt x="1133971" y="821553"/>
                    <a:pt x="1148259" y="807266"/>
                  </a:cubicBezTo>
                  <a:cubicBezTo>
                    <a:pt x="1157784" y="799646"/>
                    <a:pt x="1159689" y="785358"/>
                    <a:pt x="1173024" y="780596"/>
                  </a:cubicBezTo>
                  <a:lnTo>
                    <a:pt x="1173125" y="780684"/>
                  </a:lnTo>
                  <a:lnTo>
                    <a:pt x="1174333" y="770475"/>
                  </a:lnTo>
                  <a:cubicBezTo>
                    <a:pt x="1173023" y="767975"/>
                    <a:pt x="1169689" y="766784"/>
                    <a:pt x="1163498" y="767261"/>
                  </a:cubicBezTo>
                  <a:cubicBezTo>
                    <a:pt x="1147306" y="769166"/>
                    <a:pt x="1137781" y="780596"/>
                    <a:pt x="1124446" y="787263"/>
                  </a:cubicBezTo>
                  <a:cubicBezTo>
                    <a:pt x="1097776" y="793931"/>
                    <a:pt x="1070153" y="791073"/>
                    <a:pt x="1043483" y="789168"/>
                  </a:cubicBezTo>
                  <a:cubicBezTo>
                    <a:pt x="1026338" y="788216"/>
                    <a:pt x="1010146" y="786311"/>
                    <a:pt x="993953" y="794883"/>
                  </a:cubicBezTo>
                  <a:cubicBezTo>
                    <a:pt x="987286" y="810123"/>
                    <a:pt x="971093" y="808218"/>
                    <a:pt x="959663" y="814886"/>
                  </a:cubicBezTo>
                  <a:cubicBezTo>
                    <a:pt x="951091" y="825363"/>
                    <a:pt x="939661" y="831078"/>
                    <a:pt x="929183" y="839651"/>
                  </a:cubicBezTo>
                  <a:lnTo>
                    <a:pt x="925100" y="843462"/>
                  </a:lnTo>
                  <a:lnTo>
                    <a:pt x="915848" y="851081"/>
                  </a:lnTo>
                  <a:cubicBezTo>
                    <a:pt x="915848" y="851081"/>
                    <a:pt x="912991" y="851081"/>
                    <a:pt x="912991" y="851081"/>
                  </a:cubicBezTo>
                  <a:cubicBezTo>
                    <a:pt x="912991" y="851081"/>
                    <a:pt x="914896" y="852986"/>
                    <a:pt x="914896" y="852986"/>
                  </a:cubicBezTo>
                  <a:lnTo>
                    <a:pt x="925100" y="843462"/>
                  </a:lnTo>
                  <a:lnTo>
                    <a:pt x="932041" y="837746"/>
                  </a:lnTo>
                  <a:cubicBezTo>
                    <a:pt x="942518" y="824411"/>
                    <a:pt x="959663" y="826316"/>
                    <a:pt x="972998" y="820601"/>
                  </a:cubicBezTo>
                  <a:cubicBezTo>
                    <a:pt x="979666" y="818696"/>
                    <a:pt x="986333" y="814886"/>
                    <a:pt x="992048" y="814886"/>
                  </a:cubicBezTo>
                  <a:cubicBezTo>
                    <a:pt x="1003478" y="813933"/>
                    <a:pt x="1017766" y="809171"/>
                    <a:pt x="1023481" y="819648"/>
                  </a:cubicBezTo>
                  <a:cubicBezTo>
                    <a:pt x="1032053" y="834888"/>
                    <a:pt x="1013003" y="835841"/>
                    <a:pt x="1005383" y="842508"/>
                  </a:cubicBezTo>
                  <a:cubicBezTo>
                    <a:pt x="1003478" y="844413"/>
                    <a:pt x="1005383" y="851081"/>
                    <a:pt x="1006336" y="854891"/>
                  </a:cubicBezTo>
                  <a:cubicBezTo>
                    <a:pt x="997763" y="866321"/>
                    <a:pt x="1011098" y="877751"/>
                    <a:pt x="1005383" y="889181"/>
                  </a:cubicBezTo>
                  <a:cubicBezTo>
                    <a:pt x="1001573" y="899658"/>
                    <a:pt x="992048" y="903468"/>
                    <a:pt x="984428" y="910136"/>
                  </a:cubicBezTo>
                  <a:cubicBezTo>
                    <a:pt x="974903" y="918708"/>
                    <a:pt x="961568" y="909183"/>
                    <a:pt x="952043" y="916803"/>
                  </a:cubicBezTo>
                  <a:cubicBezTo>
                    <a:pt x="937756" y="931091"/>
                    <a:pt x="916801" y="932043"/>
                    <a:pt x="899656" y="938711"/>
                  </a:cubicBezTo>
                  <a:cubicBezTo>
                    <a:pt x="876796" y="947283"/>
                    <a:pt x="858698" y="959666"/>
                    <a:pt x="855841" y="985383"/>
                  </a:cubicBezTo>
                  <a:cubicBezTo>
                    <a:pt x="853936" y="1001576"/>
                    <a:pt x="839648" y="1003481"/>
                    <a:pt x="831076" y="1003481"/>
                  </a:cubicBezTo>
                  <a:cubicBezTo>
                    <a:pt x="779641" y="1006338"/>
                    <a:pt x="763448" y="1048248"/>
                    <a:pt x="738683" y="1081586"/>
                  </a:cubicBezTo>
                  <a:cubicBezTo>
                    <a:pt x="708203" y="1076823"/>
                    <a:pt x="712013" y="1097778"/>
                    <a:pt x="711061" y="1115876"/>
                  </a:cubicBezTo>
                  <a:cubicBezTo>
                    <a:pt x="707251" y="1144451"/>
                    <a:pt x="692011" y="1163501"/>
                    <a:pt x="666293" y="1175883"/>
                  </a:cubicBezTo>
                  <a:cubicBezTo>
                    <a:pt x="636766" y="1191123"/>
                    <a:pt x="610096" y="1209221"/>
                    <a:pt x="585331" y="1230176"/>
                  </a:cubicBezTo>
                  <a:cubicBezTo>
                    <a:pt x="565328" y="1247320"/>
                    <a:pt x="557708" y="1270181"/>
                    <a:pt x="559613" y="1297803"/>
                  </a:cubicBezTo>
                  <a:cubicBezTo>
                    <a:pt x="561518" y="1327331"/>
                    <a:pt x="564376" y="1356858"/>
                    <a:pt x="557708" y="1386386"/>
                  </a:cubicBezTo>
                  <a:cubicBezTo>
                    <a:pt x="555803" y="1394958"/>
                    <a:pt x="551993" y="1406388"/>
                    <a:pt x="542468" y="1407341"/>
                  </a:cubicBezTo>
                  <a:cubicBezTo>
                    <a:pt x="530086" y="1409246"/>
                    <a:pt x="531038" y="1394958"/>
                    <a:pt x="528181" y="1387338"/>
                  </a:cubicBezTo>
                  <a:cubicBezTo>
                    <a:pt x="522466" y="1365431"/>
                    <a:pt x="516751" y="1344476"/>
                    <a:pt x="519608" y="1320663"/>
                  </a:cubicBezTo>
                  <a:cubicBezTo>
                    <a:pt x="521513" y="1300661"/>
                    <a:pt x="522466" y="1280658"/>
                    <a:pt x="488176" y="1283516"/>
                  </a:cubicBezTo>
                  <a:cubicBezTo>
                    <a:pt x="470078" y="1285421"/>
                    <a:pt x="452933" y="1262561"/>
                    <a:pt x="429121" y="1267323"/>
                  </a:cubicBezTo>
                  <a:cubicBezTo>
                    <a:pt x="422453" y="1268276"/>
                    <a:pt x="411023" y="1265418"/>
                    <a:pt x="409118" y="1268276"/>
                  </a:cubicBezTo>
                  <a:cubicBezTo>
                    <a:pt x="391973" y="1307328"/>
                    <a:pt x="364351" y="1288278"/>
                    <a:pt x="336728" y="1284468"/>
                  </a:cubicBezTo>
                  <a:cubicBezTo>
                    <a:pt x="279578" y="1275896"/>
                    <a:pt x="228143" y="1315901"/>
                    <a:pt x="215761" y="1373051"/>
                  </a:cubicBezTo>
                  <a:cubicBezTo>
                    <a:pt x="210998" y="1396863"/>
                    <a:pt x="193853" y="1415913"/>
                    <a:pt x="189091" y="1441631"/>
                  </a:cubicBezTo>
                  <a:cubicBezTo>
                    <a:pt x="182423" y="1476873"/>
                    <a:pt x="183376" y="1511163"/>
                    <a:pt x="196711" y="1544501"/>
                  </a:cubicBezTo>
                  <a:cubicBezTo>
                    <a:pt x="204331" y="1564503"/>
                    <a:pt x="219571" y="1574028"/>
                    <a:pt x="244336" y="1573076"/>
                  </a:cubicBezTo>
                  <a:cubicBezTo>
                    <a:pt x="284341" y="1571171"/>
                    <a:pt x="310058" y="1555931"/>
                    <a:pt x="320536" y="1514973"/>
                  </a:cubicBezTo>
                  <a:cubicBezTo>
                    <a:pt x="324346" y="1500686"/>
                    <a:pt x="374828" y="1487351"/>
                    <a:pt x="387211" y="1494971"/>
                  </a:cubicBezTo>
                  <a:cubicBezTo>
                    <a:pt x="396736" y="1500686"/>
                    <a:pt x="392926" y="1507353"/>
                    <a:pt x="389116" y="1515926"/>
                  </a:cubicBezTo>
                  <a:cubicBezTo>
                    <a:pt x="372923" y="1552121"/>
                    <a:pt x="358636" y="1589268"/>
                    <a:pt x="340538" y="1624511"/>
                  </a:cubicBezTo>
                  <a:cubicBezTo>
                    <a:pt x="329108" y="1646418"/>
                    <a:pt x="340538" y="1644513"/>
                    <a:pt x="354826" y="1644513"/>
                  </a:cubicBezTo>
                  <a:cubicBezTo>
                    <a:pt x="372923" y="1644513"/>
                    <a:pt x="391973" y="1642608"/>
                    <a:pt x="410071" y="1645466"/>
                  </a:cubicBezTo>
                  <a:cubicBezTo>
                    <a:pt x="432931" y="1649276"/>
                    <a:pt x="449123" y="1658801"/>
                    <a:pt x="439598" y="1687376"/>
                  </a:cubicBezTo>
                  <a:cubicBezTo>
                    <a:pt x="433883" y="1705473"/>
                    <a:pt x="432931" y="1725476"/>
                    <a:pt x="426263" y="1743573"/>
                  </a:cubicBezTo>
                  <a:cubicBezTo>
                    <a:pt x="414833" y="1774053"/>
                    <a:pt x="432931" y="1793103"/>
                    <a:pt x="450076" y="1813106"/>
                  </a:cubicBezTo>
                  <a:cubicBezTo>
                    <a:pt x="466268" y="1832156"/>
                    <a:pt x="483413" y="1819773"/>
                    <a:pt x="499606" y="1812153"/>
                  </a:cubicBezTo>
                  <a:cubicBezTo>
                    <a:pt x="512941" y="1806438"/>
                    <a:pt x="528181" y="1806438"/>
                    <a:pt x="536753" y="1818821"/>
                  </a:cubicBezTo>
                  <a:cubicBezTo>
                    <a:pt x="554851" y="1843586"/>
                    <a:pt x="571996" y="1829298"/>
                    <a:pt x="577711" y="1813106"/>
                  </a:cubicBezTo>
                  <a:cubicBezTo>
                    <a:pt x="591998" y="1771196"/>
                    <a:pt x="630098" y="1768338"/>
                    <a:pt x="661531" y="1754051"/>
                  </a:cubicBezTo>
                  <a:cubicBezTo>
                    <a:pt x="671056" y="1754051"/>
                    <a:pt x="673913" y="1755956"/>
                    <a:pt x="672008" y="1763576"/>
                  </a:cubicBezTo>
                  <a:cubicBezTo>
                    <a:pt x="676771" y="1783578"/>
                    <a:pt x="689153" y="1777863"/>
                    <a:pt x="695821" y="1768338"/>
                  </a:cubicBezTo>
                  <a:cubicBezTo>
                    <a:pt x="713918" y="1745478"/>
                    <a:pt x="729158" y="1761671"/>
                    <a:pt x="741541" y="1772148"/>
                  </a:cubicBezTo>
                  <a:cubicBezTo>
                    <a:pt x="769163" y="1795008"/>
                    <a:pt x="799643" y="1798818"/>
                    <a:pt x="832028" y="1788341"/>
                  </a:cubicBezTo>
                  <a:cubicBezTo>
                    <a:pt x="845363" y="1783578"/>
                    <a:pt x="854888" y="1779768"/>
                    <a:pt x="865366" y="1796913"/>
                  </a:cubicBezTo>
                  <a:cubicBezTo>
                    <a:pt x="875843" y="1814058"/>
                    <a:pt x="896798" y="1823583"/>
                    <a:pt x="910133" y="1838823"/>
                  </a:cubicBezTo>
                  <a:cubicBezTo>
                    <a:pt x="947281" y="1881686"/>
                    <a:pt x="990143" y="1906451"/>
                    <a:pt x="1047293" y="1918833"/>
                  </a:cubicBezTo>
                  <a:cubicBezTo>
                    <a:pt x="1093966" y="1928358"/>
                    <a:pt x="1124446" y="1995986"/>
                    <a:pt x="1116826" y="2036943"/>
                  </a:cubicBezTo>
                  <a:cubicBezTo>
                    <a:pt x="1113968" y="2044563"/>
                    <a:pt x="1111111" y="2051231"/>
                    <a:pt x="1106348" y="2056946"/>
                  </a:cubicBezTo>
                  <a:cubicBezTo>
                    <a:pt x="1092061" y="2071233"/>
                    <a:pt x="1112063" y="2086473"/>
                    <a:pt x="1104443" y="2099808"/>
                  </a:cubicBezTo>
                  <a:cubicBezTo>
                    <a:pt x="1110158" y="2107428"/>
                    <a:pt x="1117778" y="2102666"/>
                    <a:pt x="1124446" y="2102666"/>
                  </a:cubicBezTo>
                  <a:cubicBezTo>
                    <a:pt x="1147306" y="2095046"/>
                    <a:pt x="1161593" y="2062661"/>
                    <a:pt x="1193026" y="2077901"/>
                  </a:cubicBezTo>
                  <a:cubicBezTo>
                    <a:pt x="1225411" y="2087426"/>
                    <a:pt x="1244461" y="2125526"/>
                    <a:pt x="1280656" y="2123621"/>
                  </a:cubicBezTo>
                  <a:cubicBezTo>
                    <a:pt x="1325423" y="2121716"/>
                    <a:pt x="1360666" y="2136956"/>
                    <a:pt x="1387336" y="2172198"/>
                  </a:cubicBezTo>
                  <a:cubicBezTo>
                    <a:pt x="1398766" y="2187438"/>
                    <a:pt x="1427341" y="2172198"/>
                    <a:pt x="1434008" y="2199821"/>
                  </a:cubicBezTo>
                  <a:cubicBezTo>
                    <a:pt x="1440676" y="2228396"/>
                    <a:pt x="1444486" y="2256018"/>
                    <a:pt x="1430198" y="2282688"/>
                  </a:cubicBezTo>
                  <a:cubicBezTo>
                    <a:pt x="1413053" y="2315073"/>
                    <a:pt x="1388288" y="2341743"/>
                    <a:pt x="1370191" y="2373176"/>
                  </a:cubicBezTo>
                  <a:cubicBezTo>
                    <a:pt x="1359713" y="2391273"/>
                    <a:pt x="1356856" y="2406513"/>
                    <a:pt x="1358761" y="2423658"/>
                  </a:cubicBezTo>
                  <a:cubicBezTo>
                    <a:pt x="1366381" y="2486523"/>
                    <a:pt x="1352093" y="2544626"/>
                    <a:pt x="1327328" y="2600823"/>
                  </a:cubicBezTo>
                  <a:cubicBezTo>
                    <a:pt x="1321613" y="2612253"/>
                    <a:pt x="1313041" y="2629398"/>
                    <a:pt x="1293991" y="2626541"/>
                  </a:cubicBezTo>
                  <a:cubicBezTo>
                    <a:pt x="1261606" y="2622731"/>
                    <a:pt x="1241603" y="2647496"/>
                    <a:pt x="1218743" y="2661783"/>
                  </a:cubicBezTo>
                  <a:cubicBezTo>
                    <a:pt x="1203503" y="2671308"/>
                    <a:pt x="1187311" y="2690358"/>
                    <a:pt x="1193026" y="2710361"/>
                  </a:cubicBezTo>
                  <a:cubicBezTo>
                    <a:pt x="1205408" y="2757033"/>
                    <a:pt x="1178738" y="2793228"/>
                    <a:pt x="1164451" y="2832281"/>
                  </a:cubicBezTo>
                  <a:cubicBezTo>
                    <a:pt x="1154926" y="2859903"/>
                    <a:pt x="1136828" y="2884668"/>
                    <a:pt x="1122541" y="2910386"/>
                  </a:cubicBezTo>
                  <a:cubicBezTo>
                    <a:pt x="1116826" y="2920863"/>
                    <a:pt x="1109206" y="2929436"/>
                    <a:pt x="1095871" y="2929436"/>
                  </a:cubicBezTo>
                  <a:cubicBezTo>
                    <a:pt x="1085393" y="2920863"/>
                    <a:pt x="1072058" y="2930388"/>
                    <a:pt x="1061581" y="2922768"/>
                  </a:cubicBezTo>
                  <a:cubicBezTo>
                    <a:pt x="1053961" y="2919911"/>
                    <a:pt x="1044436" y="2911338"/>
                    <a:pt x="1047293" y="2929436"/>
                  </a:cubicBezTo>
                  <a:cubicBezTo>
                    <a:pt x="1052056" y="2938961"/>
                    <a:pt x="1062533" y="2944676"/>
                    <a:pt x="1061581" y="2956106"/>
                  </a:cubicBezTo>
                  <a:cubicBezTo>
                    <a:pt x="1055866" y="2964678"/>
                    <a:pt x="1048246" y="2962773"/>
                    <a:pt x="1040626" y="2959916"/>
                  </a:cubicBezTo>
                  <a:cubicBezTo>
                    <a:pt x="952043" y="2929436"/>
                    <a:pt x="865366" y="2895146"/>
                    <a:pt x="783451" y="2850378"/>
                  </a:cubicBezTo>
                  <a:cubicBezTo>
                    <a:pt x="762496" y="2838948"/>
                    <a:pt x="762496" y="2820851"/>
                    <a:pt x="752971" y="2805611"/>
                  </a:cubicBezTo>
                  <a:cubicBezTo>
                    <a:pt x="730111" y="2799896"/>
                    <a:pt x="738683" y="2779893"/>
                    <a:pt x="737731" y="2765606"/>
                  </a:cubicBezTo>
                  <a:cubicBezTo>
                    <a:pt x="736778" y="2697978"/>
                    <a:pt x="732968" y="2631303"/>
                    <a:pt x="721538" y="2564628"/>
                  </a:cubicBezTo>
                  <a:cubicBezTo>
                    <a:pt x="715823" y="2532243"/>
                    <a:pt x="700583" y="2503668"/>
                    <a:pt x="670103" y="2492238"/>
                  </a:cubicBezTo>
                  <a:cubicBezTo>
                    <a:pt x="596761" y="2464616"/>
                    <a:pt x="568186" y="2400798"/>
                    <a:pt x="539611" y="2337933"/>
                  </a:cubicBezTo>
                  <a:cubicBezTo>
                    <a:pt x="520561" y="2296976"/>
                    <a:pt x="502463" y="2256971"/>
                    <a:pt x="473888" y="2221728"/>
                  </a:cubicBezTo>
                  <a:cubicBezTo>
                    <a:pt x="456743" y="2200773"/>
                    <a:pt x="450076" y="2174103"/>
                    <a:pt x="468173" y="2148386"/>
                  </a:cubicBezTo>
                  <a:cubicBezTo>
                    <a:pt x="473888" y="2140766"/>
                    <a:pt x="477698" y="2133146"/>
                    <a:pt x="471983" y="2122668"/>
                  </a:cubicBezTo>
                  <a:cubicBezTo>
                    <a:pt x="452933" y="2083616"/>
                    <a:pt x="471983" y="2052183"/>
                    <a:pt x="493891" y="2021703"/>
                  </a:cubicBezTo>
                  <a:cubicBezTo>
                    <a:pt x="518656" y="1987413"/>
                    <a:pt x="546278" y="1955028"/>
                    <a:pt x="538658" y="1907403"/>
                  </a:cubicBezTo>
                  <a:cubicBezTo>
                    <a:pt x="535801" y="1889306"/>
                    <a:pt x="531991" y="1871208"/>
                    <a:pt x="524371" y="1854063"/>
                  </a:cubicBezTo>
                  <a:cubicBezTo>
                    <a:pt x="517703" y="1837871"/>
                    <a:pt x="507226" y="1834061"/>
                    <a:pt x="499606" y="1853111"/>
                  </a:cubicBezTo>
                  <a:cubicBezTo>
                    <a:pt x="489128" y="1876923"/>
                    <a:pt x="475793" y="1875018"/>
                    <a:pt x="459601" y="1860731"/>
                  </a:cubicBezTo>
                  <a:cubicBezTo>
                    <a:pt x="443408" y="1847396"/>
                    <a:pt x="425311" y="1838823"/>
                    <a:pt x="408166" y="1827393"/>
                  </a:cubicBezTo>
                  <a:cubicBezTo>
                    <a:pt x="375781" y="1806438"/>
                    <a:pt x="371971" y="1771196"/>
                    <a:pt x="354826" y="1742621"/>
                  </a:cubicBezTo>
                  <a:cubicBezTo>
                    <a:pt x="346253" y="1729286"/>
                    <a:pt x="337681" y="1720713"/>
                    <a:pt x="322441" y="1715951"/>
                  </a:cubicBezTo>
                  <a:cubicBezTo>
                    <a:pt x="289103" y="1705473"/>
                    <a:pt x="255766" y="1691186"/>
                    <a:pt x="234811" y="1658801"/>
                  </a:cubicBezTo>
                  <a:cubicBezTo>
                    <a:pt x="228143" y="1649276"/>
                    <a:pt x="218618" y="1639751"/>
                    <a:pt x="206236" y="1644513"/>
                  </a:cubicBezTo>
                  <a:cubicBezTo>
                    <a:pt x="170993" y="1656896"/>
                    <a:pt x="143371" y="1639751"/>
                    <a:pt x="116701" y="1622606"/>
                  </a:cubicBezTo>
                  <a:cubicBezTo>
                    <a:pt x="85268" y="1603556"/>
                    <a:pt x="54788" y="1583553"/>
                    <a:pt x="28118" y="1557836"/>
                  </a:cubicBezTo>
                  <a:cubicBezTo>
                    <a:pt x="11926" y="1541643"/>
                    <a:pt x="1448" y="1523546"/>
                    <a:pt x="12878" y="1499733"/>
                  </a:cubicBezTo>
                  <a:cubicBezTo>
                    <a:pt x="20498" y="1482588"/>
                    <a:pt x="16688" y="1463538"/>
                    <a:pt x="10021" y="1446393"/>
                  </a:cubicBezTo>
                  <a:cubicBezTo>
                    <a:pt x="6211" y="1434963"/>
                    <a:pt x="-1409" y="1423533"/>
                    <a:pt x="5258" y="1410198"/>
                  </a:cubicBezTo>
                  <a:cubicBezTo>
                    <a:pt x="-12839" y="1304471"/>
                    <a:pt x="19546" y="1205411"/>
                    <a:pt x="45263" y="1105398"/>
                  </a:cubicBezTo>
                  <a:cubicBezTo>
                    <a:pt x="94793" y="912993"/>
                    <a:pt x="185281" y="739638"/>
                    <a:pt x="304343" y="581523"/>
                  </a:cubicBezTo>
                  <a:cubicBezTo>
                    <a:pt x="374828" y="487226"/>
                    <a:pt x="458648" y="405311"/>
                    <a:pt x="548183" y="329111"/>
                  </a:cubicBezTo>
                  <a:cubicBezTo>
                    <a:pt x="568186" y="311966"/>
                    <a:pt x="591046" y="303393"/>
                    <a:pt x="617716" y="317681"/>
                  </a:cubicBezTo>
                  <a:cubicBezTo>
                    <a:pt x="628193" y="324348"/>
                    <a:pt x="628193" y="314823"/>
                    <a:pt x="631051" y="309108"/>
                  </a:cubicBezTo>
                  <a:cubicBezTo>
                    <a:pt x="652006" y="308156"/>
                    <a:pt x="669151" y="289106"/>
                    <a:pt x="692011" y="299583"/>
                  </a:cubicBezTo>
                  <a:cubicBezTo>
                    <a:pt x="712013" y="311966"/>
                    <a:pt x="732968" y="317681"/>
                    <a:pt x="756781" y="316728"/>
                  </a:cubicBezTo>
                  <a:cubicBezTo>
                    <a:pt x="764401" y="317681"/>
                    <a:pt x="772973" y="320538"/>
                    <a:pt x="780593" y="315776"/>
                  </a:cubicBezTo>
                  <a:cubicBezTo>
                    <a:pt x="786308" y="312918"/>
                    <a:pt x="792023" y="311966"/>
                    <a:pt x="797738" y="314823"/>
                  </a:cubicBezTo>
                  <a:cubicBezTo>
                    <a:pt x="808216" y="327206"/>
                    <a:pt x="819646" y="321491"/>
                    <a:pt x="831076" y="316728"/>
                  </a:cubicBezTo>
                  <a:cubicBezTo>
                    <a:pt x="837743" y="304346"/>
                    <a:pt x="858698" y="297678"/>
                    <a:pt x="841553" y="277676"/>
                  </a:cubicBezTo>
                  <a:cubicBezTo>
                    <a:pt x="834886" y="270056"/>
                    <a:pt x="846316" y="263388"/>
                    <a:pt x="852031" y="259578"/>
                  </a:cubicBezTo>
                  <a:cubicBezTo>
                    <a:pt x="857269" y="255768"/>
                    <a:pt x="862508" y="252434"/>
                    <a:pt x="867152" y="248624"/>
                  </a:cubicBezTo>
                  <a:lnTo>
                    <a:pt x="876026" y="238011"/>
                  </a:lnTo>
                  <a:lnTo>
                    <a:pt x="858921" y="241392"/>
                  </a:lnTo>
                  <a:cubicBezTo>
                    <a:pt x="840303" y="244874"/>
                    <a:pt x="823694" y="244338"/>
                    <a:pt x="821551" y="210048"/>
                  </a:cubicBezTo>
                  <a:cubicBezTo>
                    <a:pt x="833933" y="208143"/>
                    <a:pt x="848221" y="208143"/>
                    <a:pt x="857746" y="190998"/>
                  </a:cubicBezTo>
                  <a:cubicBezTo>
                    <a:pt x="861079" y="184807"/>
                    <a:pt x="867032" y="183378"/>
                    <a:pt x="873343" y="184331"/>
                  </a:cubicBezTo>
                  <a:close/>
                  <a:moveTo>
                    <a:pt x="798215" y="181949"/>
                  </a:moveTo>
                  <a:cubicBezTo>
                    <a:pt x="801310" y="182187"/>
                    <a:pt x="803930" y="183378"/>
                    <a:pt x="805359" y="187188"/>
                  </a:cubicBezTo>
                  <a:cubicBezTo>
                    <a:pt x="808216" y="194808"/>
                    <a:pt x="800596" y="194808"/>
                    <a:pt x="795834" y="196713"/>
                  </a:cubicBezTo>
                  <a:cubicBezTo>
                    <a:pt x="790119" y="193856"/>
                    <a:pt x="788214" y="189093"/>
                    <a:pt x="788214" y="182426"/>
                  </a:cubicBezTo>
                  <a:cubicBezTo>
                    <a:pt x="791547" y="182426"/>
                    <a:pt x="795119" y="181711"/>
                    <a:pt x="798215" y="181949"/>
                  </a:cubicBezTo>
                  <a:close/>
                  <a:moveTo>
                    <a:pt x="938708" y="121466"/>
                  </a:moveTo>
                  <a:cubicBezTo>
                    <a:pt x="943471" y="128133"/>
                    <a:pt x="953948" y="130038"/>
                    <a:pt x="952043" y="141468"/>
                  </a:cubicBezTo>
                  <a:lnTo>
                    <a:pt x="951037" y="142501"/>
                  </a:lnTo>
                  <a:lnTo>
                    <a:pt x="953949" y="140516"/>
                  </a:lnTo>
                  <a:cubicBezTo>
                    <a:pt x="952996" y="143373"/>
                    <a:pt x="952996" y="146231"/>
                    <a:pt x="952996" y="148136"/>
                  </a:cubicBezTo>
                  <a:cubicBezTo>
                    <a:pt x="952996" y="154803"/>
                    <a:pt x="952996" y="161471"/>
                    <a:pt x="952996" y="169091"/>
                  </a:cubicBezTo>
                  <a:cubicBezTo>
                    <a:pt x="949662" y="166709"/>
                    <a:pt x="947281" y="162899"/>
                    <a:pt x="944424" y="159804"/>
                  </a:cubicBezTo>
                  <a:lnTo>
                    <a:pt x="933131" y="154863"/>
                  </a:lnTo>
                  <a:lnTo>
                    <a:pt x="931088" y="155756"/>
                  </a:lnTo>
                  <a:cubicBezTo>
                    <a:pt x="931088" y="155756"/>
                    <a:pt x="930136" y="155756"/>
                    <a:pt x="930136" y="155756"/>
                  </a:cubicBezTo>
                  <a:cubicBezTo>
                    <a:pt x="925373" y="152898"/>
                    <a:pt x="906323" y="162423"/>
                    <a:pt x="918706" y="144326"/>
                  </a:cubicBezTo>
                  <a:cubicBezTo>
                    <a:pt x="923468" y="137658"/>
                    <a:pt x="931088" y="131943"/>
                    <a:pt x="931088" y="122418"/>
                  </a:cubicBezTo>
                  <a:cubicBezTo>
                    <a:pt x="934898" y="118608"/>
                    <a:pt x="936803" y="118608"/>
                    <a:pt x="938708" y="121466"/>
                  </a:cubicBezTo>
                  <a:close/>
                  <a:moveTo>
                    <a:pt x="925373" y="107178"/>
                  </a:moveTo>
                  <a:cubicBezTo>
                    <a:pt x="930136" y="111940"/>
                    <a:pt x="934898" y="116703"/>
                    <a:pt x="938708" y="121465"/>
                  </a:cubicBezTo>
                  <a:lnTo>
                    <a:pt x="935851" y="121465"/>
                  </a:lnTo>
                  <a:cubicBezTo>
                    <a:pt x="935851" y="121465"/>
                    <a:pt x="932993" y="121465"/>
                    <a:pt x="932993" y="121465"/>
                  </a:cubicBezTo>
                  <a:cubicBezTo>
                    <a:pt x="923468" y="125275"/>
                    <a:pt x="912991" y="131943"/>
                    <a:pt x="901561" y="123370"/>
                  </a:cubicBezTo>
                  <a:cubicBezTo>
                    <a:pt x="904418" y="109083"/>
                    <a:pt x="915848" y="109083"/>
                    <a:pt x="925373" y="107178"/>
                  </a:cubicBezTo>
                  <a:close/>
                  <a:moveTo>
                    <a:pt x="1021576" y="71936"/>
                  </a:moveTo>
                  <a:cubicBezTo>
                    <a:pt x="1037768" y="75746"/>
                    <a:pt x="1038721" y="87176"/>
                    <a:pt x="1031101" y="97653"/>
                  </a:cubicBezTo>
                  <a:cubicBezTo>
                    <a:pt x="1019671" y="115751"/>
                    <a:pt x="1011098" y="95748"/>
                    <a:pt x="1000621" y="92891"/>
                  </a:cubicBezTo>
                  <a:cubicBezTo>
                    <a:pt x="1002526" y="88128"/>
                    <a:pt x="1005383" y="83366"/>
                    <a:pt x="1007288" y="79556"/>
                  </a:cubicBezTo>
                  <a:cubicBezTo>
                    <a:pt x="1012051" y="76698"/>
                    <a:pt x="1016813" y="74793"/>
                    <a:pt x="1021576" y="71936"/>
                  </a:cubicBezTo>
                  <a:close/>
                  <a:moveTo>
                    <a:pt x="1113849" y="40265"/>
                  </a:moveTo>
                  <a:cubicBezTo>
                    <a:pt x="1128732" y="39074"/>
                    <a:pt x="1143972" y="42885"/>
                    <a:pt x="1159689" y="51933"/>
                  </a:cubicBezTo>
                  <a:cubicBezTo>
                    <a:pt x="1175881" y="68126"/>
                    <a:pt x="1166356" y="76698"/>
                    <a:pt x="1151116" y="84318"/>
                  </a:cubicBezTo>
                  <a:cubicBezTo>
                    <a:pt x="1137781" y="90986"/>
                    <a:pt x="1123494" y="86223"/>
                    <a:pt x="1111111" y="92891"/>
                  </a:cubicBezTo>
                  <a:cubicBezTo>
                    <a:pt x="1083489" y="98606"/>
                    <a:pt x="1067296" y="90033"/>
                    <a:pt x="1070153" y="58601"/>
                  </a:cubicBezTo>
                  <a:cubicBezTo>
                    <a:pt x="1084441" y="47647"/>
                    <a:pt x="1098967" y="41456"/>
                    <a:pt x="1113849" y="40265"/>
                  </a:cubicBezTo>
                  <a:close/>
                  <a:moveTo>
                    <a:pt x="1400760" y="96"/>
                  </a:moveTo>
                  <a:cubicBezTo>
                    <a:pt x="1426031" y="498"/>
                    <a:pt x="1451392" y="2164"/>
                    <a:pt x="1476871" y="5260"/>
                  </a:cubicBezTo>
                  <a:cubicBezTo>
                    <a:pt x="1521639" y="13833"/>
                    <a:pt x="1566406" y="14785"/>
                    <a:pt x="1611174" y="9070"/>
                  </a:cubicBezTo>
                  <a:cubicBezTo>
                    <a:pt x="1614984" y="7165"/>
                    <a:pt x="1619746" y="9070"/>
                    <a:pt x="1619746" y="17643"/>
                  </a:cubicBezTo>
                  <a:cubicBezTo>
                    <a:pt x="1631176" y="13833"/>
                    <a:pt x="1639748" y="20500"/>
                    <a:pt x="1646416" y="28120"/>
                  </a:cubicBezTo>
                  <a:cubicBezTo>
                    <a:pt x="1652131" y="36693"/>
                    <a:pt x="1659751" y="35740"/>
                    <a:pt x="1667371" y="31930"/>
                  </a:cubicBezTo>
                  <a:cubicBezTo>
                    <a:pt x="1693088" y="18119"/>
                    <a:pt x="1717377" y="11690"/>
                    <a:pt x="1742261" y="11690"/>
                  </a:cubicBezTo>
                  <a:cubicBezTo>
                    <a:pt x="1767145" y="11690"/>
                    <a:pt x="1792624" y="18119"/>
                    <a:pt x="1820723" y="30025"/>
                  </a:cubicBezTo>
                  <a:cubicBezTo>
                    <a:pt x="1845488" y="40503"/>
                    <a:pt x="1874063" y="40503"/>
                    <a:pt x="1901686" y="45265"/>
                  </a:cubicBezTo>
                  <a:cubicBezTo>
                    <a:pt x="1905496" y="54790"/>
                    <a:pt x="1888351" y="56695"/>
                    <a:pt x="1894066" y="69078"/>
                  </a:cubicBezTo>
                  <a:cubicBezTo>
                    <a:pt x="1913116" y="57648"/>
                    <a:pt x="1934071" y="52885"/>
                    <a:pt x="1955978" y="55743"/>
                  </a:cubicBezTo>
                  <a:cubicBezTo>
                    <a:pt x="1961693" y="62410"/>
                    <a:pt x="1959788" y="69078"/>
                    <a:pt x="1954073" y="71935"/>
                  </a:cubicBezTo>
                  <a:cubicBezTo>
                    <a:pt x="1939786" y="78603"/>
                    <a:pt x="1939786" y="91938"/>
                    <a:pt x="1935976" y="103368"/>
                  </a:cubicBezTo>
                  <a:cubicBezTo>
                    <a:pt x="1904543" y="124323"/>
                    <a:pt x="1914068" y="142420"/>
                    <a:pt x="1949311" y="161470"/>
                  </a:cubicBezTo>
                  <a:cubicBezTo>
                    <a:pt x="1923593" y="162423"/>
                    <a:pt x="1905496" y="153850"/>
                    <a:pt x="1894066" y="171948"/>
                  </a:cubicBezTo>
                  <a:cubicBezTo>
                    <a:pt x="1899781" y="177663"/>
                    <a:pt x="1909306" y="175758"/>
                    <a:pt x="1913116" y="183378"/>
                  </a:cubicBezTo>
                  <a:cubicBezTo>
                    <a:pt x="1917878" y="187188"/>
                    <a:pt x="1922641" y="195760"/>
                    <a:pt x="1907401" y="196713"/>
                  </a:cubicBezTo>
                  <a:cubicBezTo>
                    <a:pt x="1907401" y="221478"/>
                    <a:pt x="1903591" y="242433"/>
                    <a:pt x="1873111" y="245290"/>
                  </a:cubicBezTo>
                  <a:cubicBezTo>
                    <a:pt x="1842631" y="244338"/>
                    <a:pt x="1879778" y="263388"/>
                    <a:pt x="1866443" y="267198"/>
                  </a:cubicBezTo>
                  <a:cubicBezTo>
                    <a:pt x="1860728" y="271008"/>
                    <a:pt x="1855013" y="271960"/>
                    <a:pt x="1851203" y="270055"/>
                  </a:cubicBezTo>
                  <a:cubicBezTo>
                    <a:pt x="1860728" y="280533"/>
                    <a:pt x="1876921" y="291963"/>
                    <a:pt x="1866443" y="313870"/>
                  </a:cubicBezTo>
                  <a:cubicBezTo>
                    <a:pt x="1859776" y="319585"/>
                    <a:pt x="1852156" y="321490"/>
                    <a:pt x="1843583" y="319585"/>
                  </a:cubicBezTo>
                  <a:cubicBezTo>
                    <a:pt x="1833106" y="315775"/>
                    <a:pt x="1827391" y="307203"/>
                    <a:pt x="1819771" y="300535"/>
                  </a:cubicBezTo>
                  <a:cubicBezTo>
                    <a:pt x="1811198" y="310060"/>
                    <a:pt x="1800721" y="314823"/>
                    <a:pt x="1788338" y="313870"/>
                  </a:cubicBezTo>
                  <a:cubicBezTo>
                    <a:pt x="1791196" y="322443"/>
                    <a:pt x="1796911" y="313870"/>
                    <a:pt x="1800721" y="315775"/>
                  </a:cubicBezTo>
                  <a:cubicBezTo>
                    <a:pt x="1808341" y="314823"/>
                    <a:pt x="1815961" y="312918"/>
                    <a:pt x="1823581" y="314823"/>
                  </a:cubicBezTo>
                  <a:cubicBezTo>
                    <a:pt x="1826438" y="315775"/>
                    <a:pt x="1830248" y="316728"/>
                    <a:pt x="1833106" y="317680"/>
                  </a:cubicBezTo>
                  <a:cubicBezTo>
                    <a:pt x="1838821" y="322443"/>
                    <a:pt x="1842631" y="327205"/>
                    <a:pt x="1838821" y="334825"/>
                  </a:cubicBezTo>
                  <a:cubicBezTo>
                    <a:pt x="1800721" y="354828"/>
                    <a:pt x="1760716" y="371020"/>
                    <a:pt x="1715948" y="370068"/>
                  </a:cubicBezTo>
                  <a:cubicBezTo>
                    <a:pt x="1707376" y="370068"/>
                    <a:pt x="1695946" y="372925"/>
                    <a:pt x="1691183" y="379593"/>
                  </a:cubicBezTo>
                  <a:cubicBezTo>
                    <a:pt x="1662608" y="411025"/>
                    <a:pt x="1627366" y="425313"/>
                    <a:pt x="1586408" y="430075"/>
                  </a:cubicBezTo>
                  <a:cubicBezTo>
                    <a:pt x="1564501" y="432933"/>
                    <a:pt x="1554976" y="450078"/>
                    <a:pt x="1542593" y="468175"/>
                  </a:cubicBezTo>
                  <a:cubicBezTo>
                    <a:pt x="1522591" y="497703"/>
                    <a:pt x="1501636" y="527230"/>
                    <a:pt x="1480681" y="555805"/>
                  </a:cubicBezTo>
                  <a:cubicBezTo>
                    <a:pt x="1475918" y="562473"/>
                    <a:pt x="1469251" y="562473"/>
                    <a:pt x="1462583" y="562473"/>
                  </a:cubicBezTo>
                  <a:cubicBezTo>
                    <a:pt x="1419721" y="558663"/>
                    <a:pt x="1380668" y="507228"/>
                    <a:pt x="1385431" y="462460"/>
                  </a:cubicBezTo>
                  <a:cubicBezTo>
                    <a:pt x="1388288" y="441505"/>
                    <a:pt x="1374001" y="421503"/>
                    <a:pt x="1379716" y="398643"/>
                  </a:cubicBezTo>
                  <a:cubicBezTo>
                    <a:pt x="1387336" y="363400"/>
                    <a:pt x="1418768" y="354828"/>
                    <a:pt x="1441628" y="335778"/>
                  </a:cubicBezTo>
                  <a:cubicBezTo>
                    <a:pt x="1443533" y="331015"/>
                    <a:pt x="1445438" y="325300"/>
                    <a:pt x="1449248" y="321490"/>
                  </a:cubicBezTo>
                  <a:cubicBezTo>
                    <a:pt x="1454011" y="314823"/>
                    <a:pt x="1454963" y="306250"/>
                    <a:pt x="1461631" y="300535"/>
                  </a:cubicBezTo>
                  <a:cubicBezTo>
                    <a:pt x="1451153" y="280533"/>
                    <a:pt x="1439723" y="265293"/>
                    <a:pt x="1412101" y="280533"/>
                  </a:cubicBezTo>
                  <a:cubicBezTo>
                    <a:pt x="1425436" y="259578"/>
                    <a:pt x="1438771" y="241480"/>
                    <a:pt x="1434961" y="215763"/>
                  </a:cubicBezTo>
                  <a:cubicBezTo>
                    <a:pt x="1430198" y="178615"/>
                    <a:pt x="1409243" y="158613"/>
                    <a:pt x="1371143" y="160518"/>
                  </a:cubicBezTo>
                  <a:cubicBezTo>
                    <a:pt x="1357808" y="161470"/>
                    <a:pt x="1343521" y="159565"/>
                    <a:pt x="1331138" y="162423"/>
                  </a:cubicBezTo>
                  <a:cubicBezTo>
                    <a:pt x="1317803" y="165280"/>
                    <a:pt x="1310183" y="161470"/>
                    <a:pt x="1303516" y="150040"/>
                  </a:cubicBezTo>
                  <a:cubicBezTo>
                    <a:pt x="1296848" y="136705"/>
                    <a:pt x="1300658" y="131943"/>
                    <a:pt x="1313993" y="130038"/>
                  </a:cubicBezTo>
                  <a:cubicBezTo>
                    <a:pt x="1321613" y="129085"/>
                    <a:pt x="1316851" y="124323"/>
                    <a:pt x="1313041" y="121465"/>
                  </a:cubicBezTo>
                  <a:cubicBezTo>
                    <a:pt x="1283513" y="99558"/>
                    <a:pt x="1311136" y="99558"/>
                    <a:pt x="1323518" y="96700"/>
                  </a:cubicBezTo>
                  <a:cubicBezTo>
                    <a:pt x="1344473" y="92890"/>
                    <a:pt x="1365428" y="88128"/>
                    <a:pt x="1387336" y="88128"/>
                  </a:cubicBezTo>
                  <a:cubicBezTo>
                    <a:pt x="1399718" y="88128"/>
                    <a:pt x="1414006" y="81460"/>
                    <a:pt x="1394003" y="68125"/>
                  </a:cubicBezTo>
                  <a:cubicBezTo>
                    <a:pt x="1402576" y="42408"/>
                    <a:pt x="1427341" y="49075"/>
                    <a:pt x="1445438" y="41455"/>
                  </a:cubicBezTo>
                  <a:lnTo>
                    <a:pt x="1471104" y="35589"/>
                  </a:lnTo>
                  <a:lnTo>
                    <a:pt x="1469608" y="35026"/>
                  </a:lnTo>
                  <a:cubicBezTo>
                    <a:pt x="1465441" y="34550"/>
                    <a:pt x="1461155" y="34788"/>
                    <a:pt x="1456869" y="34788"/>
                  </a:cubicBezTo>
                  <a:cubicBezTo>
                    <a:pt x="1424484" y="38598"/>
                    <a:pt x="1396861" y="56695"/>
                    <a:pt x="1365429" y="60505"/>
                  </a:cubicBezTo>
                  <a:cubicBezTo>
                    <a:pt x="1307326" y="66220"/>
                    <a:pt x="1264464" y="112893"/>
                    <a:pt x="1208266" y="122418"/>
                  </a:cubicBezTo>
                  <a:cubicBezTo>
                    <a:pt x="1196836" y="130038"/>
                    <a:pt x="1186359" y="129085"/>
                    <a:pt x="1175881" y="122418"/>
                  </a:cubicBezTo>
                  <a:cubicBezTo>
                    <a:pt x="1178739" y="129085"/>
                    <a:pt x="1197789" y="127180"/>
                    <a:pt x="1187311" y="142420"/>
                  </a:cubicBezTo>
                  <a:cubicBezTo>
                    <a:pt x="1185406" y="144325"/>
                    <a:pt x="1182549" y="146230"/>
                    <a:pt x="1180644" y="149088"/>
                  </a:cubicBezTo>
                  <a:cubicBezTo>
                    <a:pt x="1173262" y="152183"/>
                    <a:pt x="1165939" y="153434"/>
                    <a:pt x="1158647" y="153642"/>
                  </a:cubicBezTo>
                  <a:lnTo>
                    <a:pt x="1143520" y="152466"/>
                  </a:lnTo>
                  <a:lnTo>
                    <a:pt x="1148259" y="153731"/>
                  </a:lnTo>
                  <a:cubicBezTo>
                    <a:pt x="1153498" y="157422"/>
                    <a:pt x="1155879" y="163851"/>
                    <a:pt x="1152069" y="175758"/>
                  </a:cubicBezTo>
                  <a:cubicBezTo>
                    <a:pt x="1112064" y="198618"/>
                    <a:pt x="1069201" y="175758"/>
                    <a:pt x="1029196" y="182425"/>
                  </a:cubicBezTo>
                  <a:cubicBezTo>
                    <a:pt x="1020624" y="171948"/>
                    <a:pt x="980619" y="182425"/>
                    <a:pt x="1006336" y="148135"/>
                  </a:cubicBezTo>
                  <a:cubicBezTo>
                    <a:pt x="1011099" y="141468"/>
                    <a:pt x="1003479" y="136705"/>
                    <a:pt x="995859" y="134800"/>
                  </a:cubicBezTo>
                  <a:cubicBezTo>
                    <a:pt x="984429" y="131943"/>
                    <a:pt x="981571" y="125275"/>
                    <a:pt x="987286" y="114798"/>
                  </a:cubicBezTo>
                  <a:cubicBezTo>
                    <a:pt x="1010146" y="115750"/>
                    <a:pt x="1027291" y="130990"/>
                    <a:pt x="1049199" y="134800"/>
                  </a:cubicBezTo>
                  <a:cubicBezTo>
                    <a:pt x="1053009" y="140515"/>
                    <a:pt x="1055866" y="147183"/>
                    <a:pt x="1064439" y="149088"/>
                  </a:cubicBezTo>
                  <a:cubicBezTo>
                    <a:pt x="1074916" y="150993"/>
                    <a:pt x="1085394" y="150278"/>
                    <a:pt x="1095871" y="149326"/>
                  </a:cubicBezTo>
                  <a:lnTo>
                    <a:pt x="1106484" y="148924"/>
                  </a:lnTo>
                  <a:lnTo>
                    <a:pt x="1093014" y="149088"/>
                  </a:lnTo>
                  <a:cubicBezTo>
                    <a:pt x="1081584" y="144325"/>
                    <a:pt x="1067296" y="146230"/>
                    <a:pt x="1062534" y="131943"/>
                  </a:cubicBezTo>
                  <a:cubicBezTo>
                    <a:pt x="1083489" y="115750"/>
                    <a:pt x="1102539" y="93843"/>
                    <a:pt x="1133971" y="110988"/>
                  </a:cubicBezTo>
                  <a:cubicBezTo>
                    <a:pt x="1150164" y="112893"/>
                    <a:pt x="1147306" y="91938"/>
                    <a:pt x="1158736" y="88128"/>
                  </a:cubicBezTo>
                  <a:cubicBezTo>
                    <a:pt x="1164451" y="84318"/>
                    <a:pt x="1172071" y="81460"/>
                    <a:pt x="1173024" y="73840"/>
                  </a:cubicBezTo>
                  <a:cubicBezTo>
                    <a:pt x="1176834" y="44313"/>
                    <a:pt x="1193979" y="46218"/>
                    <a:pt x="1214934" y="54790"/>
                  </a:cubicBezTo>
                  <a:cubicBezTo>
                    <a:pt x="1234936" y="51933"/>
                    <a:pt x="1254939" y="44313"/>
                    <a:pt x="1275894" y="44313"/>
                  </a:cubicBezTo>
                  <a:cubicBezTo>
                    <a:pt x="1253986" y="44313"/>
                    <a:pt x="1233031" y="51933"/>
                    <a:pt x="1211124" y="51933"/>
                  </a:cubicBezTo>
                  <a:cubicBezTo>
                    <a:pt x="1199694" y="46218"/>
                    <a:pt x="1184454" y="50028"/>
                    <a:pt x="1174929" y="39550"/>
                  </a:cubicBezTo>
                  <a:cubicBezTo>
                    <a:pt x="1174929" y="34788"/>
                    <a:pt x="1174929" y="30978"/>
                    <a:pt x="1174929" y="26215"/>
                  </a:cubicBezTo>
                  <a:cubicBezTo>
                    <a:pt x="1249938" y="9070"/>
                    <a:pt x="1324947" y="-1110"/>
                    <a:pt x="1400760" y="96"/>
                  </a:cubicBezTo>
                  <a:close/>
                </a:path>
              </a:pathLst>
            </a:custGeom>
            <a:solidFill>
              <a:schemeClr val="accent4">
                <a:lumMod val="60000"/>
                <a:lumOff val="40000"/>
              </a:schemeClr>
            </a:solidFill>
            <a:ln w="9525" cap="flat">
              <a:noFill/>
              <a:prstDash val="solid"/>
              <a:miter/>
            </a:ln>
          </p:spPr>
          <p:txBody>
            <a:bodyPr rtlCol="0" anchor="ctr"/>
            <a:lstStyle/>
            <a:p>
              <a:endParaRPr lang="en-US" dirty="0">
                <a:cs typeface="B Nazanin" panose="00000700000000000000" pitchFamily="2" charset="-78"/>
              </a:endParaRPr>
            </a:p>
          </p:txBody>
        </p:sp>
      </p:grpSp>
      <p:sp>
        <p:nvSpPr>
          <p:cNvPr id="56" name="Arc 192">
            <a:extLst>
              <a:ext uri="{FF2B5EF4-FFF2-40B4-BE49-F238E27FC236}">
                <a16:creationId xmlns:a16="http://schemas.microsoft.com/office/drawing/2014/main" id="{366EABC4-6546-4378-A267-ECEBE206C359}"/>
              </a:ext>
            </a:extLst>
          </p:cNvPr>
          <p:cNvSpPr/>
          <p:nvPr/>
        </p:nvSpPr>
        <p:spPr>
          <a:xfrm>
            <a:off x="3564716" y="727399"/>
            <a:ext cx="4244340" cy="4244339"/>
          </a:xfrm>
          <a:prstGeom prst="arc">
            <a:avLst>
              <a:gd name="adj1" fmla="val 2055530"/>
              <a:gd name="adj2" fmla="val 5285296"/>
            </a:avLst>
          </a:prstGeom>
          <a:ln w="19050">
            <a:solidFill>
              <a:schemeClr val="accent1"/>
            </a:solidFill>
            <a:prstDash val="lgDash"/>
            <a:headEnd type="triangle"/>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cs typeface="B Nazanin" panose="00000700000000000000" pitchFamily="2" charset="-78"/>
            </a:endParaRPr>
          </a:p>
        </p:txBody>
      </p:sp>
      <p:grpSp>
        <p:nvGrpSpPr>
          <p:cNvPr id="69" name="그룹 68">
            <a:extLst>
              <a:ext uri="{FF2B5EF4-FFF2-40B4-BE49-F238E27FC236}">
                <a16:creationId xmlns:a16="http://schemas.microsoft.com/office/drawing/2014/main" id="{C4147627-4AA5-49A7-8B87-E0D84B0FBC01}"/>
              </a:ext>
            </a:extLst>
          </p:cNvPr>
          <p:cNvGrpSpPr/>
          <p:nvPr/>
        </p:nvGrpSpPr>
        <p:grpSpPr>
          <a:xfrm>
            <a:off x="3487202" y="1664343"/>
            <a:ext cx="5216229" cy="4390236"/>
            <a:chOff x="3487202" y="1664343"/>
            <a:chExt cx="5216229" cy="4390236"/>
          </a:xfrm>
        </p:grpSpPr>
        <p:grpSp>
          <p:nvGrpSpPr>
            <p:cNvPr id="12" name="그룹 11">
              <a:extLst>
                <a:ext uri="{FF2B5EF4-FFF2-40B4-BE49-F238E27FC236}">
                  <a16:creationId xmlns:a16="http://schemas.microsoft.com/office/drawing/2014/main" id="{FB080898-5B0B-42D4-AF3C-B51914DB2094}"/>
                </a:ext>
              </a:extLst>
            </p:cNvPr>
            <p:cNvGrpSpPr/>
            <p:nvPr/>
          </p:nvGrpSpPr>
          <p:grpSpPr>
            <a:xfrm>
              <a:off x="6614151" y="1668100"/>
              <a:ext cx="1204845" cy="1204845"/>
              <a:chOff x="7681084" y="3063878"/>
              <a:chExt cx="982246" cy="982246"/>
            </a:xfrm>
          </p:grpSpPr>
          <p:sp>
            <p:nvSpPr>
              <p:cNvPr id="13" name="타원 12">
                <a:extLst>
                  <a:ext uri="{FF2B5EF4-FFF2-40B4-BE49-F238E27FC236}">
                    <a16:creationId xmlns:a16="http://schemas.microsoft.com/office/drawing/2014/main" id="{9FD845D2-ED31-4965-92E4-9B103709BF79}"/>
                  </a:ext>
                </a:extLst>
              </p:cNvPr>
              <p:cNvSpPr/>
              <p:nvPr/>
            </p:nvSpPr>
            <p:spPr>
              <a:xfrm>
                <a:off x="7681084" y="3063878"/>
                <a:ext cx="982246" cy="982246"/>
              </a:xfrm>
              <a:prstGeom prst="ellipse">
                <a:avLst/>
              </a:prstGeom>
              <a:solidFill>
                <a:schemeClr val="bg1"/>
              </a:solidFill>
              <a:ln w="254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700000000000000" pitchFamily="2" charset="-78"/>
                </a:endParaRPr>
              </a:p>
            </p:txBody>
          </p:sp>
          <p:grpSp>
            <p:nvGrpSpPr>
              <p:cNvPr id="14" name="그룹 13">
                <a:extLst>
                  <a:ext uri="{FF2B5EF4-FFF2-40B4-BE49-F238E27FC236}">
                    <a16:creationId xmlns:a16="http://schemas.microsoft.com/office/drawing/2014/main" id="{CD6A4B44-AA62-4659-AD6E-E60B8FD7E8FE}"/>
                  </a:ext>
                </a:extLst>
              </p:cNvPr>
              <p:cNvGrpSpPr/>
              <p:nvPr/>
            </p:nvGrpSpPr>
            <p:grpSpPr>
              <a:xfrm>
                <a:off x="7814161" y="3110634"/>
                <a:ext cx="705241" cy="935489"/>
                <a:chOff x="7814161" y="3110634"/>
                <a:chExt cx="705241" cy="935489"/>
              </a:xfrm>
            </p:grpSpPr>
            <p:sp>
              <p:nvSpPr>
                <p:cNvPr id="15" name="Freeform: Shape 92">
                  <a:extLst>
                    <a:ext uri="{FF2B5EF4-FFF2-40B4-BE49-F238E27FC236}">
                      <a16:creationId xmlns:a16="http://schemas.microsoft.com/office/drawing/2014/main" id="{70ACBB85-940F-4700-8E1C-80DCFAB28656}"/>
                    </a:ext>
                  </a:extLst>
                </p:cNvPr>
                <p:cNvSpPr/>
                <p:nvPr/>
              </p:nvSpPr>
              <p:spPr>
                <a:xfrm flipH="1">
                  <a:off x="7948214" y="3234484"/>
                  <a:ext cx="406347" cy="653837"/>
                </a:xfrm>
                <a:custGeom>
                  <a:avLst/>
                  <a:gdLst>
                    <a:gd name="connsiteX0" fmla="*/ 1429877 w 1445447"/>
                    <a:gd name="connsiteY0" fmla="*/ 765996 h 2325810"/>
                    <a:gd name="connsiteX1" fmla="*/ 1428388 w 1445447"/>
                    <a:gd name="connsiteY1" fmla="*/ 764432 h 2325810"/>
                    <a:gd name="connsiteX2" fmla="*/ 1428612 w 1445447"/>
                    <a:gd name="connsiteY2" fmla="*/ 759295 h 2325810"/>
                    <a:gd name="connsiteX3" fmla="*/ 1426750 w 1445447"/>
                    <a:gd name="connsiteY3" fmla="*/ 734722 h 2325810"/>
                    <a:gd name="connsiteX4" fmla="*/ 1428612 w 1445447"/>
                    <a:gd name="connsiteY4" fmla="*/ 734424 h 2325810"/>
                    <a:gd name="connsiteX5" fmla="*/ 1410815 w 1445447"/>
                    <a:gd name="connsiteY5" fmla="*/ 563979 h 2325810"/>
                    <a:gd name="connsiteX6" fmla="*/ 1404635 w 1445447"/>
                    <a:gd name="connsiteY6" fmla="*/ 526003 h 2325810"/>
                    <a:gd name="connsiteX7" fmla="*/ 1394210 w 1445447"/>
                    <a:gd name="connsiteY7" fmla="*/ 446403 h 2325810"/>
                    <a:gd name="connsiteX8" fmla="*/ 1394433 w 1445447"/>
                    <a:gd name="connsiteY8" fmla="*/ 436872 h 2325810"/>
                    <a:gd name="connsiteX9" fmla="*/ 1361670 w 1445447"/>
                    <a:gd name="connsiteY9" fmla="*/ 196507 h 2325810"/>
                    <a:gd name="connsiteX10" fmla="*/ 1277378 w 1445447"/>
                    <a:gd name="connsiteY10" fmla="*/ 0 h 2325810"/>
                    <a:gd name="connsiteX11" fmla="*/ 964710 w 1445447"/>
                    <a:gd name="connsiteY11" fmla="*/ 175657 h 2325810"/>
                    <a:gd name="connsiteX12" fmla="*/ 432675 w 1445447"/>
                    <a:gd name="connsiteY12" fmla="*/ 270820 h 2325810"/>
                    <a:gd name="connsiteX13" fmla="*/ 413240 w 1445447"/>
                    <a:gd name="connsiteY13" fmla="*/ 295765 h 2325810"/>
                    <a:gd name="connsiteX14" fmla="*/ 423665 w 1445447"/>
                    <a:gd name="connsiteY14" fmla="*/ 385046 h 2325810"/>
                    <a:gd name="connsiteX15" fmla="*/ 385689 w 1445447"/>
                    <a:gd name="connsiteY15" fmla="*/ 691683 h 2325810"/>
                    <a:gd name="connsiteX16" fmla="*/ 363499 w 1445447"/>
                    <a:gd name="connsiteY16" fmla="*/ 728616 h 2325810"/>
                    <a:gd name="connsiteX17" fmla="*/ 350394 w 1445447"/>
                    <a:gd name="connsiteY17" fmla="*/ 738147 h 2325810"/>
                    <a:gd name="connsiteX18" fmla="*/ 319417 w 1445447"/>
                    <a:gd name="connsiteY18" fmla="*/ 771209 h 2325810"/>
                    <a:gd name="connsiteX19" fmla="*/ 285909 w 1445447"/>
                    <a:gd name="connsiteY19" fmla="*/ 734871 h 2325810"/>
                    <a:gd name="connsiteX20" fmla="*/ 284122 w 1445447"/>
                    <a:gd name="connsiteY20" fmla="*/ 732414 h 2325810"/>
                    <a:gd name="connsiteX21" fmla="*/ 102657 w 1445447"/>
                    <a:gd name="connsiteY21" fmla="*/ 682896 h 2325810"/>
                    <a:gd name="connsiteX22" fmla="*/ 2356 w 1445447"/>
                    <a:gd name="connsiteY22" fmla="*/ 861308 h 2325810"/>
                    <a:gd name="connsiteX23" fmla="*/ 8983 w 1445447"/>
                    <a:gd name="connsiteY23" fmla="*/ 926761 h 2325810"/>
                    <a:gd name="connsiteX24" fmla="*/ 181215 w 1445447"/>
                    <a:gd name="connsiteY24" fmla="*/ 1102120 h 2325810"/>
                    <a:gd name="connsiteX25" fmla="*/ 198416 w 1445447"/>
                    <a:gd name="connsiteY25" fmla="*/ 1111502 h 2325810"/>
                    <a:gd name="connsiteX26" fmla="*/ 319492 w 1445447"/>
                    <a:gd name="connsiteY26" fmla="*/ 1231089 h 2325810"/>
                    <a:gd name="connsiteX27" fmla="*/ 330661 w 1445447"/>
                    <a:gd name="connsiteY27" fmla="*/ 1253056 h 2325810"/>
                    <a:gd name="connsiteX28" fmla="*/ 302663 w 1445447"/>
                    <a:gd name="connsiteY28" fmla="*/ 1439212 h 2325810"/>
                    <a:gd name="connsiteX29" fmla="*/ 229318 w 1445447"/>
                    <a:gd name="connsiteY29" fmla="*/ 1974598 h 2325810"/>
                    <a:gd name="connsiteX30" fmla="*/ 367148 w 1445447"/>
                    <a:gd name="connsiteY30" fmla="*/ 2231642 h 2325810"/>
                    <a:gd name="connsiteX31" fmla="*/ 729408 w 1445447"/>
                    <a:gd name="connsiteY31" fmla="*/ 2316679 h 2325810"/>
                    <a:gd name="connsiteX32" fmla="*/ 974092 w 1445447"/>
                    <a:gd name="connsiteY32" fmla="*/ 2161499 h 2325810"/>
                    <a:gd name="connsiteX33" fmla="*/ 1030684 w 1445447"/>
                    <a:gd name="connsiteY33" fmla="*/ 1869159 h 2325810"/>
                    <a:gd name="connsiteX34" fmla="*/ 1025322 w 1445447"/>
                    <a:gd name="connsiteY34" fmla="*/ 1605785 h 2325810"/>
                    <a:gd name="connsiteX35" fmla="*/ 1019291 w 1445447"/>
                    <a:gd name="connsiteY35" fmla="*/ 1429383 h 2325810"/>
                    <a:gd name="connsiteX36" fmla="*/ 1017057 w 1445447"/>
                    <a:gd name="connsiteY36" fmla="*/ 1429457 h 2325810"/>
                    <a:gd name="connsiteX37" fmla="*/ 1019291 w 1445447"/>
                    <a:gd name="connsiteY37" fmla="*/ 1426926 h 2325810"/>
                    <a:gd name="connsiteX38" fmla="*/ 1039545 w 1445447"/>
                    <a:gd name="connsiteY38" fmla="*/ 1421490 h 2325810"/>
                    <a:gd name="connsiteX39" fmla="*/ 1400018 w 1445447"/>
                    <a:gd name="connsiteY39" fmla="*/ 1140692 h 2325810"/>
                    <a:gd name="connsiteX40" fmla="*/ 1429877 w 1445447"/>
                    <a:gd name="connsiteY40" fmla="*/ 765996 h 232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445447" h="2325810">
                      <a:moveTo>
                        <a:pt x="1429877" y="765996"/>
                      </a:moveTo>
                      <a:cubicBezTo>
                        <a:pt x="1429356" y="765400"/>
                        <a:pt x="1428909" y="764954"/>
                        <a:pt x="1428388" y="764432"/>
                      </a:cubicBezTo>
                      <a:cubicBezTo>
                        <a:pt x="1428463" y="762720"/>
                        <a:pt x="1428612" y="761007"/>
                        <a:pt x="1428612" y="759295"/>
                      </a:cubicBezTo>
                      <a:cubicBezTo>
                        <a:pt x="1428612" y="751029"/>
                        <a:pt x="1427867" y="742838"/>
                        <a:pt x="1426750" y="734722"/>
                      </a:cubicBezTo>
                      <a:cubicBezTo>
                        <a:pt x="1427346" y="734647"/>
                        <a:pt x="1427941" y="734499"/>
                        <a:pt x="1428612" y="734424"/>
                      </a:cubicBezTo>
                      <a:cubicBezTo>
                        <a:pt x="1422580" y="692651"/>
                        <a:pt x="1420644" y="644175"/>
                        <a:pt x="1410815" y="563979"/>
                      </a:cubicBezTo>
                      <a:cubicBezTo>
                        <a:pt x="1405975" y="551693"/>
                        <a:pt x="1405305" y="538885"/>
                        <a:pt x="1404635" y="526003"/>
                      </a:cubicBezTo>
                      <a:cubicBezTo>
                        <a:pt x="1405901" y="498154"/>
                        <a:pt x="1402624" y="471348"/>
                        <a:pt x="1394210" y="446403"/>
                      </a:cubicBezTo>
                      <a:cubicBezTo>
                        <a:pt x="1394806" y="443946"/>
                        <a:pt x="1394955" y="440818"/>
                        <a:pt x="1394433" y="436872"/>
                      </a:cubicBezTo>
                      <a:cubicBezTo>
                        <a:pt x="1384232" y="356676"/>
                        <a:pt x="1380956" y="275437"/>
                        <a:pt x="1361670" y="196507"/>
                      </a:cubicBezTo>
                      <a:cubicBezTo>
                        <a:pt x="1344618" y="126735"/>
                        <a:pt x="1318035" y="60761"/>
                        <a:pt x="1277378" y="0"/>
                      </a:cubicBezTo>
                      <a:cubicBezTo>
                        <a:pt x="1187576" y="87791"/>
                        <a:pt x="1079084" y="137160"/>
                        <a:pt x="964710" y="175657"/>
                      </a:cubicBezTo>
                      <a:cubicBezTo>
                        <a:pt x="792106" y="233663"/>
                        <a:pt x="613172" y="257417"/>
                        <a:pt x="432675" y="270820"/>
                      </a:cubicBezTo>
                      <a:cubicBezTo>
                        <a:pt x="412272" y="272309"/>
                        <a:pt x="410485" y="278713"/>
                        <a:pt x="413240" y="295765"/>
                      </a:cubicBezTo>
                      <a:cubicBezTo>
                        <a:pt x="417932" y="325327"/>
                        <a:pt x="422250" y="355186"/>
                        <a:pt x="423665" y="385046"/>
                      </a:cubicBezTo>
                      <a:cubicBezTo>
                        <a:pt x="428728" y="489368"/>
                        <a:pt x="424410" y="592647"/>
                        <a:pt x="385689" y="691683"/>
                      </a:cubicBezTo>
                      <a:cubicBezTo>
                        <a:pt x="377647" y="703969"/>
                        <a:pt x="370201" y="716255"/>
                        <a:pt x="363499" y="728616"/>
                      </a:cubicBezTo>
                      <a:cubicBezTo>
                        <a:pt x="358957" y="731073"/>
                        <a:pt x="354564" y="734126"/>
                        <a:pt x="350394" y="738147"/>
                      </a:cubicBezTo>
                      <a:cubicBezTo>
                        <a:pt x="339075" y="748944"/>
                        <a:pt x="337735" y="773293"/>
                        <a:pt x="319417" y="771209"/>
                      </a:cubicBezTo>
                      <a:cubicBezTo>
                        <a:pt x="302291" y="769347"/>
                        <a:pt x="297823" y="746710"/>
                        <a:pt x="285909" y="734871"/>
                      </a:cubicBezTo>
                      <a:cubicBezTo>
                        <a:pt x="283080" y="732041"/>
                        <a:pt x="286728" y="735466"/>
                        <a:pt x="284122" y="732414"/>
                      </a:cubicBezTo>
                      <a:cubicBezTo>
                        <a:pt x="235052" y="675301"/>
                        <a:pt x="168259" y="657653"/>
                        <a:pt x="102657" y="682896"/>
                      </a:cubicBezTo>
                      <a:cubicBezTo>
                        <a:pt x="31396" y="710373"/>
                        <a:pt x="-10675" y="790420"/>
                        <a:pt x="2356" y="861308"/>
                      </a:cubicBezTo>
                      <a:cubicBezTo>
                        <a:pt x="4515" y="883126"/>
                        <a:pt x="5409" y="905167"/>
                        <a:pt x="8983" y="926761"/>
                      </a:cubicBezTo>
                      <a:cubicBezTo>
                        <a:pt x="23205" y="1012542"/>
                        <a:pt x="85382" y="1099737"/>
                        <a:pt x="181215" y="1102120"/>
                      </a:cubicBezTo>
                      <a:cubicBezTo>
                        <a:pt x="188959" y="1102343"/>
                        <a:pt x="193874" y="1105099"/>
                        <a:pt x="198416" y="1111502"/>
                      </a:cubicBezTo>
                      <a:cubicBezTo>
                        <a:pt x="231701" y="1158488"/>
                        <a:pt x="272804" y="1197655"/>
                        <a:pt x="319492" y="1231089"/>
                      </a:cubicBezTo>
                      <a:cubicBezTo>
                        <a:pt x="327013" y="1236451"/>
                        <a:pt x="332523" y="1241589"/>
                        <a:pt x="330661" y="1253056"/>
                      </a:cubicBezTo>
                      <a:cubicBezTo>
                        <a:pt x="320758" y="1315008"/>
                        <a:pt x="311897" y="1377110"/>
                        <a:pt x="302663" y="1439212"/>
                      </a:cubicBezTo>
                      <a:cubicBezTo>
                        <a:pt x="293504" y="1556639"/>
                        <a:pt x="221499" y="1898646"/>
                        <a:pt x="229318" y="1974598"/>
                      </a:cubicBezTo>
                      <a:cubicBezTo>
                        <a:pt x="240189" y="2079962"/>
                        <a:pt x="284867" y="2166637"/>
                        <a:pt x="367148" y="2231642"/>
                      </a:cubicBezTo>
                      <a:cubicBezTo>
                        <a:pt x="473853" y="2315934"/>
                        <a:pt x="596939" y="2341698"/>
                        <a:pt x="729408" y="2316679"/>
                      </a:cubicBezTo>
                      <a:cubicBezTo>
                        <a:pt x="830603" y="2297616"/>
                        <a:pt x="913926" y="2246833"/>
                        <a:pt x="974092" y="2161499"/>
                      </a:cubicBezTo>
                      <a:cubicBezTo>
                        <a:pt x="1044757" y="2061272"/>
                        <a:pt x="1041704" y="1986214"/>
                        <a:pt x="1030684" y="1869159"/>
                      </a:cubicBezTo>
                      <a:cubicBezTo>
                        <a:pt x="1028226" y="1843320"/>
                        <a:pt x="1026216" y="1606678"/>
                        <a:pt x="1025322" y="1605785"/>
                      </a:cubicBezTo>
                      <a:cubicBezTo>
                        <a:pt x="1025844" y="1604966"/>
                        <a:pt x="1019365" y="1445095"/>
                        <a:pt x="1019291" y="1429383"/>
                      </a:cubicBezTo>
                      <a:cubicBezTo>
                        <a:pt x="1018546" y="1429383"/>
                        <a:pt x="1017802" y="1429383"/>
                        <a:pt x="1017057" y="1429457"/>
                      </a:cubicBezTo>
                      <a:cubicBezTo>
                        <a:pt x="1017802" y="1428638"/>
                        <a:pt x="1018621" y="1427894"/>
                        <a:pt x="1019291" y="1426926"/>
                      </a:cubicBezTo>
                      <a:cubicBezTo>
                        <a:pt x="1026067" y="1425064"/>
                        <a:pt x="1032694" y="1422830"/>
                        <a:pt x="1039545" y="1421490"/>
                      </a:cubicBezTo>
                      <a:cubicBezTo>
                        <a:pt x="1206788" y="1388354"/>
                        <a:pt x="1325630" y="1293340"/>
                        <a:pt x="1400018" y="1140692"/>
                      </a:cubicBezTo>
                      <a:cubicBezTo>
                        <a:pt x="1458992" y="1019616"/>
                        <a:pt x="1450727" y="893402"/>
                        <a:pt x="1429877" y="765996"/>
                      </a:cubicBezTo>
                      <a:close/>
                    </a:path>
                  </a:pathLst>
                </a:custGeom>
                <a:solidFill>
                  <a:srgbClr val="F4B8B1"/>
                </a:solidFill>
                <a:ln w="7435" cap="flat">
                  <a:noFill/>
                  <a:prstDash val="solid"/>
                  <a:miter/>
                </a:ln>
              </p:spPr>
              <p:txBody>
                <a:bodyPr rtlCol="0" anchor="ctr"/>
                <a:lstStyle/>
                <a:p>
                  <a:endParaRPr lang="en-US">
                    <a:cs typeface="B Nazanin" panose="00000700000000000000" pitchFamily="2" charset="-78"/>
                  </a:endParaRPr>
                </a:p>
              </p:txBody>
            </p:sp>
            <p:sp>
              <p:nvSpPr>
                <p:cNvPr id="16" name="Freeform: Shape 93">
                  <a:extLst>
                    <a:ext uri="{FF2B5EF4-FFF2-40B4-BE49-F238E27FC236}">
                      <a16:creationId xmlns:a16="http://schemas.microsoft.com/office/drawing/2014/main" id="{14C24F67-8963-4059-975E-49E61EF1D8D0}"/>
                    </a:ext>
                  </a:extLst>
                </p:cNvPr>
                <p:cNvSpPr/>
                <p:nvPr/>
              </p:nvSpPr>
              <p:spPr>
                <a:xfrm flipH="1">
                  <a:off x="7906521" y="3110634"/>
                  <a:ext cx="500895" cy="367377"/>
                </a:xfrm>
                <a:custGeom>
                  <a:avLst/>
                  <a:gdLst>
                    <a:gd name="connsiteX0" fmla="*/ 1682603 w 1781773"/>
                    <a:gd name="connsiteY0" fmla="*/ 905723 h 1306821"/>
                    <a:gd name="connsiteX1" fmla="*/ 1669945 w 1781773"/>
                    <a:gd name="connsiteY1" fmla="*/ 871619 h 1306821"/>
                    <a:gd name="connsiteX2" fmla="*/ 1707846 w 1781773"/>
                    <a:gd name="connsiteY2" fmla="*/ 676676 h 1306821"/>
                    <a:gd name="connsiteX3" fmla="*/ 1566963 w 1781773"/>
                    <a:gd name="connsiteY3" fmla="*/ 402505 h 1306821"/>
                    <a:gd name="connsiteX4" fmla="*/ 1534646 w 1781773"/>
                    <a:gd name="connsiteY4" fmla="*/ 316724 h 1306821"/>
                    <a:gd name="connsiteX5" fmla="*/ 1535689 w 1781773"/>
                    <a:gd name="connsiteY5" fmla="*/ 301906 h 1306821"/>
                    <a:gd name="connsiteX6" fmla="*/ 1425633 w 1781773"/>
                    <a:gd name="connsiteY6" fmla="*/ 105176 h 1306821"/>
                    <a:gd name="connsiteX7" fmla="*/ 925543 w 1781773"/>
                    <a:gd name="connsiteY7" fmla="*/ 19544 h 1306821"/>
                    <a:gd name="connsiteX8" fmla="*/ 139739 w 1781773"/>
                    <a:gd name="connsiteY8" fmla="*/ 461852 h 1306821"/>
                    <a:gd name="connsiteX9" fmla="*/ 8090 w 1781773"/>
                    <a:gd name="connsiteY9" fmla="*/ 896341 h 1306821"/>
                    <a:gd name="connsiteX10" fmla="*/ 191714 w 1781773"/>
                    <a:gd name="connsiteY10" fmla="*/ 1305959 h 1306821"/>
                    <a:gd name="connsiteX11" fmla="*/ 198118 w 1781773"/>
                    <a:gd name="connsiteY11" fmla="*/ 1273717 h 1306821"/>
                    <a:gd name="connsiteX12" fmla="*/ 319269 w 1781773"/>
                    <a:gd name="connsiteY12" fmla="*/ 1132312 h 1306821"/>
                    <a:gd name="connsiteX13" fmla="*/ 487926 w 1781773"/>
                    <a:gd name="connsiteY13" fmla="*/ 1221444 h 1306821"/>
                    <a:gd name="connsiteX14" fmla="*/ 507733 w 1781773"/>
                    <a:gd name="connsiteY14" fmla="*/ 1251825 h 1306821"/>
                    <a:gd name="connsiteX15" fmla="*/ 542805 w 1781773"/>
                    <a:gd name="connsiteY15" fmla="*/ 1199552 h 1306821"/>
                    <a:gd name="connsiteX16" fmla="*/ 577877 w 1781773"/>
                    <a:gd name="connsiteY16" fmla="*/ 1180266 h 1306821"/>
                    <a:gd name="connsiteX17" fmla="*/ 765895 w 1781773"/>
                    <a:gd name="connsiteY17" fmla="*/ 1194042 h 1306821"/>
                    <a:gd name="connsiteX18" fmla="*/ 805137 w 1781773"/>
                    <a:gd name="connsiteY18" fmla="*/ 1221593 h 1306821"/>
                    <a:gd name="connsiteX19" fmla="*/ 962774 w 1781773"/>
                    <a:gd name="connsiteY19" fmla="*/ 1304842 h 1306821"/>
                    <a:gd name="connsiteX20" fmla="*/ 1127411 w 1781773"/>
                    <a:gd name="connsiteY20" fmla="*/ 1276174 h 1306821"/>
                    <a:gd name="connsiteX21" fmla="*/ 1247891 w 1781773"/>
                    <a:gd name="connsiteY21" fmla="*/ 1142216 h 1306821"/>
                    <a:gd name="connsiteX22" fmla="*/ 1249678 w 1781773"/>
                    <a:gd name="connsiteY22" fmla="*/ 1098581 h 1306821"/>
                    <a:gd name="connsiteX23" fmla="*/ 1296292 w 1781773"/>
                    <a:gd name="connsiteY23" fmla="*/ 1090911 h 1306821"/>
                    <a:gd name="connsiteX24" fmla="*/ 1302249 w 1781773"/>
                    <a:gd name="connsiteY24" fmla="*/ 1090316 h 1306821"/>
                    <a:gd name="connsiteX25" fmla="*/ 1327119 w 1781773"/>
                    <a:gd name="connsiteY25" fmla="*/ 1109155 h 1306821"/>
                    <a:gd name="connsiteX26" fmla="*/ 1499872 w 1781773"/>
                    <a:gd name="connsiteY26" fmla="*/ 1228816 h 1306821"/>
                    <a:gd name="connsiteX27" fmla="*/ 1614694 w 1781773"/>
                    <a:gd name="connsiteY27" fmla="*/ 1210870 h 1306821"/>
                    <a:gd name="connsiteX28" fmla="*/ 1643883 w 1781773"/>
                    <a:gd name="connsiteY28" fmla="*/ 1204392 h 1306821"/>
                    <a:gd name="connsiteX29" fmla="*/ 1780820 w 1781773"/>
                    <a:gd name="connsiteY29" fmla="*/ 1079891 h 1306821"/>
                    <a:gd name="connsiteX30" fmla="*/ 1682603 w 1781773"/>
                    <a:gd name="connsiteY30" fmla="*/ 905723 h 1306821"/>
                    <a:gd name="connsiteX31" fmla="*/ 1211553 w 1781773"/>
                    <a:gd name="connsiteY31" fmla="*/ 1171927 h 1306821"/>
                    <a:gd name="connsiteX32" fmla="*/ 1140442 w 1781773"/>
                    <a:gd name="connsiteY32" fmla="*/ 1242666 h 1306821"/>
                    <a:gd name="connsiteX33" fmla="*/ 959423 w 1781773"/>
                    <a:gd name="connsiteY33" fmla="*/ 1276472 h 1306821"/>
                    <a:gd name="connsiteX34" fmla="*/ 811615 w 1781773"/>
                    <a:gd name="connsiteY34" fmla="*/ 1143407 h 1306821"/>
                    <a:gd name="connsiteX35" fmla="*/ 919139 w 1781773"/>
                    <a:gd name="connsiteY35" fmla="*/ 1024714 h 1306821"/>
                    <a:gd name="connsiteX36" fmla="*/ 1054363 w 1781773"/>
                    <a:gd name="connsiteY36" fmla="*/ 1001631 h 1306821"/>
                    <a:gd name="connsiteX37" fmla="*/ 1211553 w 1781773"/>
                    <a:gd name="connsiteY37" fmla="*/ 1171927 h 1306821"/>
                    <a:gd name="connsiteX38" fmla="*/ 1323173 w 1781773"/>
                    <a:gd name="connsiteY38" fmla="*/ 1040351 h 1306821"/>
                    <a:gd name="connsiteX39" fmla="*/ 1294058 w 1781773"/>
                    <a:gd name="connsiteY39" fmla="*/ 1067158 h 1306821"/>
                    <a:gd name="connsiteX40" fmla="*/ 1249678 w 1781773"/>
                    <a:gd name="connsiteY40" fmla="*/ 1072519 h 1306821"/>
                    <a:gd name="connsiteX41" fmla="*/ 1232701 w 1781773"/>
                    <a:gd name="connsiteY41" fmla="*/ 1064328 h 1306821"/>
                    <a:gd name="connsiteX42" fmla="*/ 1027556 w 1781773"/>
                    <a:gd name="connsiteY42" fmla="*/ 976388 h 1306821"/>
                    <a:gd name="connsiteX43" fmla="*/ 901342 w 1781773"/>
                    <a:gd name="connsiteY43" fmla="*/ 999620 h 1306821"/>
                    <a:gd name="connsiteX44" fmla="*/ 786447 w 1781773"/>
                    <a:gd name="connsiteY44" fmla="*/ 1142142 h 1306821"/>
                    <a:gd name="connsiteX45" fmla="*/ 760459 w 1781773"/>
                    <a:gd name="connsiteY45" fmla="*/ 1166267 h 1306821"/>
                    <a:gd name="connsiteX46" fmla="*/ 665147 w 1781773"/>
                    <a:gd name="connsiteY46" fmla="*/ 1157481 h 1306821"/>
                    <a:gd name="connsiteX47" fmla="*/ 570207 w 1781773"/>
                    <a:gd name="connsiteY47" fmla="*/ 1149439 h 1306821"/>
                    <a:gd name="connsiteX48" fmla="*/ 608034 w 1781773"/>
                    <a:gd name="connsiteY48" fmla="*/ 994482 h 1306821"/>
                    <a:gd name="connsiteX49" fmla="*/ 602301 w 1781773"/>
                    <a:gd name="connsiteY49" fmla="*/ 746894 h 1306821"/>
                    <a:gd name="connsiteX50" fmla="*/ 624863 w 1781773"/>
                    <a:gd name="connsiteY50" fmla="*/ 717035 h 1306821"/>
                    <a:gd name="connsiteX51" fmla="*/ 1197033 w 1781773"/>
                    <a:gd name="connsiteY51" fmla="*/ 606086 h 1306821"/>
                    <a:gd name="connsiteX52" fmla="*/ 1463013 w 1781773"/>
                    <a:gd name="connsiteY52" fmla="*/ 447183 h 1306821"/>
                    <a:gd name="connsiteX53" fmla="*/ 1558623 w 1781773"/>
                    <a:gd name="connsiteY53" fmla="*/ 703036 h 1306821"/>
                    <a:gd name="connsiteX54" fmla="*/ 1578877 w 1781773"/>
                    <a:gd name="connsiteY54" fmla="*/ 878246 h 1306821"/>
                    <a:gd name="connsiteX55" fmla="*/ 1560038 w 1781773"/>
                    <a:gd name="connsiteY55" fmla="*/ 903489 h 1306821"/>
                    <a:gd name="connsiteX56" fmla="*/ 1448121 w 1781773"/>
                    <a:gd name="connsiteY56" fmla="*/ 922105 h 1306821"/>
                    <a:gd name="connsiteX57" fmla="*/ 1323173 w 1781773"/>
                    <a:gd name="connsiteY57" fmla="*/ 1040351 h 1306821"/>
                    <a:gd name="connsiteX58" fmla="*/ 1751481 w 1781773"/>
                    <a:gd name="connsiteY58" fmla="*/ 1074157 h 1306821"/>
                    <a:gd name="connsiteX59" fmla="*/ 1651776 w 1781773"/>
                    <a:gd name="connsiteY59" fmla="*/ 1174160 h 1306821"/>
                    <a:gd name="connsiteX60" fmla="*/ 1613502 w 1781773"/>
                    <a:gd name="connsiteY60" fmla="*/ 1179447 h 1306821"/>
                    <a:gd name="connsiteX61" fmla="*/ 1448865 w 1781773"/>
                    <a:gd name="connsiteY61" fmla="*/ 1198212 h 1306821"/>
                    <a:gd name="connsiteX62" fmla="*/ 1347671 w 1781773"/>
                    <a:gd name="connsiteY62" fmla="*/ 1061350 h 1306821"/>
                    <a:gd name="connsiteX63" fmla="*/ 1452961 w 1781773"/>
                    <a:gd name="connsiteY63" fmla="*/ 951294 h 1306821"/>
                    <a:gd name="connsiteX64" fmla="*/ 1564580 w 1781773"/>
                    <a:gd name="connsiteY64" fmla="*/ 930891 h 1306821"/>
                    <a:gd name="connsiteX65" fmla="*/ 1587440 w 1781773"/>
                    <a:gd name="connsiteY65" fmla="*/ 947199 h 1306821"/>
                    <a:gd name="connsiteX66" fmla="*/ 1595706 w 1781773"/>
                    <a:gd name="connsiteY66" fmla="*/ 1009375 h 1306821"/>
                    <a:gd name="connsiteX67" fmla="*/ 1636288 w 1781773"/>
                    <a:gd name="connsiteY67" fmla="*/ 943550 h 1306821"/>
                    <a:gd name="connsiteX68" fmla="*/ 1666892 w 1781773"/>
                    <a:gd name="connsiteY68" fmla="*/ 930370 h 1306821"/>
                    <a:gd name="connsiteX69" fmla="*/ 1751481 w 1781773"/>
                    <a:gd name="connsiteY69" fmla="*/ 1074157 h 1306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781773" h="1306821">
                      <a:moveTo>
                        <a:pt x="1682603" y="905723"/>
                      </a:moveTo>
                      <a:cubicBezTo>
                        <a:pt x="1659669" y="896787"/>
                        <a:pt x="1663094" y="888001"/>
                        <a:pt x="1669945" y="871619"/>
                      </a:cubicBezTo>
                      <a:cubicBezTo>
                        <a:pt x="1696007" y="809294"/>
                        <a:pt x="1711644" y="744288"/>
                        <a:pt x="1707846" y="676676"/>
                      </a:cubicBezTo>
                      <a:cubicBezTo>
                        <a:pt x="1701591" y="565057"/>
                        <a:pt x="1650436" y="474808"/>
                        <a:pt x="1566963" y="402505"/>
                      </a:cubicBezTo>
                      <a:cubicBezTo>
                        <a:pt x="1539859" y="379049"/>
                        <a:pt x="1508063" y="359764"/>
                        <a:pt x="1534646" y="316724"/>
                      </a:cubicBezTo>
                      <a:cubicBezTo>
                        <a:pt x="1536955" y="313001"/>
                        <a:pt x="1535391" y="306895"/>
                        <a:pt x="1535689" y="301906"/>
                      </a:cubicBezTo>
                      <a:cubicBezTo>
                        <a:pt x="1541348" y="212700"/>
                        <a:pt x="1492054" y="153577"/>
                        <a:pt x="1425633" y="105176"/>
                      </a:cubicBezTo>
                      <a:cubicBezTo>
                        <a:pt x="1273357" y="-5773"/>
                        <a:pt x="1101572" y="-18878"/>
                        <a:pt x="925543" y="19544"/>
                      </a:cubicBezTo>
                      <a:cubicBezTo>
                        <a:pt x="619353" y="86337"/>
                        <a:pt x="359478" y="239358"/>
                        <a:pt x="139739" y="461852"/>
                      </a:cubicBezTo>
                      <a:cubicBezTo>
                        <a:pt x="19482" y="583524"/>
                        <a:pt x="-18568" y="730959"/>
                        <a:pt x="8090" y="896341"/>
                      </a:cubicBezTo>
                      <a:cubicBezTo>
                        <a:pt x="32662" y="1048766"/>
                        <a:pt x="99604" y="1183245"/>
                        <a:pt x="191714" y="1305959"/>
                      </a:cubicBezTo>
                      <a:cubicBezTo>
                        <a:pt x="193874" y="1295236"/>
                        <a:pt x="196182" y="1284514"/>
                        <a:pt x="198118" y="1273717"/>
                      </a:cubicBezTo>
                      <a:cubicBezTo>
                        <a:pt x="210553" y="1203350"/>
                        <a:pt x="263496" y="1141471"/>
                        <a:pt x="319269" y="1132312"/>
                      </a:cubicBezTo>
                      <a:cubicBezTo>
                        <a:pt x="385913" y="1121366"/>
                        <a:pt x="448014" y="1154577"/>
                        <a:pt x="487926" y="1221444"/>
                      </a:cubicBezTo>
                      <a:cubicBezTo>
                        <a:pt x="493809" y="1231273"/>
                        <a:pt x="495224" y="1244155"/>
                        <a:pt x="507733" y="1251825"/>
                      </a:cubicBezTo>
                      <a:cubicBezTo>
                        <a:pt x="519722" y="1234252"/>
                        <a:pt x="533051" y="1217870"/>
                        <a:pt x="542805" y="1199552"/>
                      </a:cubicBezTo>
                      <a:cubicBezTo>
                        <a:pt x="550996" y="1184213"/>
                        <a:pt x="560676" y="1178852"/>
                        <a:pt x="577877" y="1180266"/>
                      </a:cubicBezTo>
                      <a:cubicBezTo>
                        <a:pt x="640500" y="1185553"/>
                        <a:pt x="703198" y="1189649"/>
                        <a:pt x="765895" y="1194042"/>
                      </a:cubicBezTo>
                      <a:cubicBezTo>
                        <a:pt x="784660" y="1195382"/>
                        <a:pt x="796276" y="1201414"/>
                        <a:pt x="805137" y="1221593"/>
                      </a:cubicBezTo>
                      <a:cubicBezTo>
                        <a:pt x="831124" y="1280940"/>
                        <a:pt x="900821" y="1315714"/>
                        <a:pt x="962774" y="1304842"/>
                      </a:cubicBezTo>
                      <a:cubicBezTo>
                        <a:pt x="1017653" y="1295236"/>
                        <a:pt x="1072532" y="1285705"/>
                        <a:pt x="1127411" y="1276174"/>
                      </a:cubicBezTo>
                      <a:cubicBezTo>
                        <a:pt x="1193831" y="1264632"/>
                        <a:pt x="1242902" y="1208934"/>
                        <a:pt x="1247891" y="1142216"/>
                      </a:cubicBezTo>
                      <a:cubicBezTo>
                        <a:pt x="1249008" y="1127175"/>
                        <a:pt x="1234711" y="1108261"/>
                        <a:pt x="1249678" y="1098581"/>
                      </a:cubicBezTo>
                      <a:cubicBezTo>
                        <a:pt x="1261816" y="1090688"/>
                        <a:pt x="1280506" y="1093071"/>
                        <a:pt x="1296292" y="1090911"/>
                      </a:cubicBezTo>
                      <a:cubicBezTo>
                        <a:pt x="1298302" y="1090613"/>
                        <a:pt x="1300313" y="1090688"/>
                        <a:pt x="1302249" y="1090316"/>
                      </a:cubicBezTo>
                      <a:cubicBezTo>
                        <a:pt x="1317588" y="1087486"/>
                        <a:pt x="1323768" y="1091730"/>
                        <a:pt x="1327119" y="1109155"/>
                      </a:cubicBezTo>
                      <a:cubicBezTo>
                        <a:pt x="1343948" y="1197616"/>
                        <a:pt x="1430473" y="1242964"/>
                        <a:pt x="1499872" y="1228816"/>
                      </a:cubicBezTo>
                      <a:cubicBezTo>
                        <a:pt x="1537774" y="1221072"/>
                        <a:pt x="1576345" y="1216753"/>
                        <a:pt x="1614694" y="1210870"/>
                      </a:cubicBezTo>
                      <a:cubicBezTo>
                        <a:pt x="1624374" y="1208637"/>
                        <a:pt x="1634054" y="1205733"/>
                        <a:pt x="1643883" y="1204392"/>
                      </a:cubicBezTo>
                      <a:cubicBezTo>
                        <a:pt x="1719313" y="1194191"/>
                        <a:pt x="1774639" y="1146163"/>
                        <a:pt x="1780820" y="1079891"/>
                      </a:cubicBezTo>
                      <a:cubicBezTo>
                        <a:pt x="1787447" y="1008332"/>
                        <a:pt x="1760044" y="935955"/>
                        <a:pt x="1682603" y="905723"/>
                      </a:cubicBezTo>
                      <a:close/>
                      <a:moveTo>
                        <a:pt x="1211553" y="1171927"/>
                      </a:moveTo>
                      <a:cubicBezTo>
                        <a:pt x="1199863" y="1207669"/>
                        <a:pt x="1176035" y="1234475"/>
                        <a:pt x="1140442" y="1242666"/>
                      </a:cubicBezTo>
                      <a:cubicBezTo>
                        <a:pt x="1074766" y="1257856"/>
                        <a:pt x="1007749" y="1267685"/>
                        <a:pt x="959423" y="1276472"/>
                      </a:cubicBezTo>
                      <a:cubicBezTo>
                        <a:pt x="868653" y="1276174"/>
                        <a:pt x="817274" y="1223157"/>
                        <a:pt x="811615" y="1143407"/>
                      </a:cubicBezTo>
                      <a:cubicBezTo>
                        <a:pt x="807445" y="1084582"/>
                        <a:pt x="852346" y="1035437"/>
                        <a:pt x="919139" y="1024714"/>
                      </a:cubicBezTo>
                      <a:cubicBezTo>
                        <a:pt x="964263" y="1017491"/>
                        <a:pt x="1009313" y="1009673"/>
                        <a:pt x="1054363" y="1001631"/>
                      </a:cubicBezTo>
                      <a:cubicBezTo>
                        <a:pt x="1159727" y="982717"/>
                        <a:pt x="1243647" y="1073487"/>
                        <a:pt x="1211553" y="1171927"/>
                      </a:cubicBezTo>
                      <a:close/>
                      <a:moveTo>
                        <a:pt x="1323173" y="1040351"/>
                      </a:moveTo>
                      <a:cubicBezTo>
                        <a:pt x="1319375" y="1057776"/>
                        <a:pt x="1315205" y="1068647"/>
                        <a:pt x="1294058" y="1067158"/>
                      </a:cubicBezTo>
                      <a:cubicBezTo>
                        <a:pt x="1279463" y="1066190"/>
                        <a:pt x="1264422" y="1070360"/>
                        <a:pt x="1249678" y="1072519"/>
                      </a:cubicBezTo>
                      <a:cubicBezTo>
                        <a:pt x="1242008" y="1073636"/>
                        <a:pt x="1236349" y="1071998"/>
                        <a:pt x="1232701" y="1064328"/>
                      </a:cubicBezTo>
                      <a:cubicBezTo>
                        <a:pt x="1190183" y="974750"/>
                        <a:pt x="1116614" y="958070"/>
                        <a:pt x="1027556" y="976388"/>
                      </a:cubicBezTo>
                      <a:cubicBezTo>
                        <a:pt x="985634" y="985026"/>
                        <a:pt x="943265" y="991131"/>
                        <a:pt x="901342" y="999620"/>
                      </a:cubicBezTo>
                      <a:cubicBezTo>
                        <a:pt x="830603" y="1013917"/>
                        <a:pt x="785330" y="1069392"/>
                        <a:pt x="786447" y="1142142"/>
                      </a:cubicBezTo>
                      <a:cubicBezTo>
                        <a:pt x="786745" y="1163289"/>
                        <a:pt x="782649" y="1169767"/>
                        <a:pt x="760459" y="1166267"/>
                      </a:cubicBezTo>
                      <a:cubicBezTo>
                        <a:pt x="729036" y="1161278"/>
                        <a:pt x="696943" y="1160162"/>
                        <a:pt x="665147" y="1157481"/>
                      </a:cubicBezTo>
                      <a:cubicBezTo>
                        <a:pt x="634469" y="1154875"/>
                        <a:pt x="603269" y="1157630"/>
                        <a:pt x="570207" y="1149439"/>
                      </a:cubicBezTo>
                      <a:cubicBezTo>
                        <a:pt x="587706" y="1098581"/>
                        <a:pt x="602673" y="1047723"/>
                        <a:pt x="608034" y="994482"/>
                      </a:cubicBezTo>
                      <a:cubicBezTo>
                        <a:pt x="616449" y="911680"/>
                        <a:pt x="616076" y="828952"/>
                        <a:pt x="602301" y="746894"/>
                      </a:cubicBezTo>
                      <a:cubicBezTo>
                        <a:pt x="598652" y="725226"/>
                        <a:pt x="600663" y="718896"/>
                        <a:pt x="624863" y="717035"/>
                      </a:cubicBezTo>
                      <a:cubicBezTo>
                        <a:pt x="819806" y="702142"/>
                        <a:pt x="1012589" y="675559"/>
                        <a:pt x="1197033" y="606086"/>
                      </a:cubicBezTo>
                      <a:cubicBezTo>
                        <a:pt x="1294579" y="569376"/>
                        <a:pt x="1386094" y="522613"/>
                        <a:pt x="1463013" y="447183"/>
                      </a:cubicBezTo>
                      <a:cubicBezTo>
                        <a:pt x="1514169" y="526485"/>
                        <a:pt x="1544997" y="611819"/>
                        <a:pt x="1558623" y="703036"/>
                      </a:cubicBezTo>
                      <a:cubicBezTo>
                        <a:pt x="1567261" y="761117"/>
                        <a:pt x="1570984" y="819942"/>
                        <a:pt x="1578877" y="878246"/>
                      </a:cubicBezTo>
                      <a:cubicBezTo>
                        <a:pt x="1581260" y="895968"/>
                        <a:pt x="1575452" y="901106"/>
                        <a:pt x="1560038" y="903489"/>
                      </a:cubicBezTo>
                      <a:cubicBezTo>
                        <a:pt x="1522658" y="909223"/>
                        <a:pt x="1485427" y="915999"/>
                        <a:pt x="1448121" y="922105"/>
                      </a:cubicBezTo>
                      <a:cubicBezTo>
                        <a:pt x="1378945" y="933498"/>
                        <a:pt x="1338438" y="970952"/>
                        <a:pt x="1323173" y="1040351"/>
                      </a:cubicBezTo>
                      <a:close/>
                      <a:moveTo>
                        <a:pt x="1751481" y="1074157"/>
                      </a:moveTo>
                      <a:cubicBezTo>
                        <a:pt x="1747535" y="1124494"/>
                        <a:pt x="1707772" y="1164555"/>
                        <a:pt x="1651776" y="1174160"/>
                      </a:cubicBezTo>
                      <a:cubicBezTo>
                        <a:pt x="1639117" y="1176320"/>
                        <a:pt x="1626235" y="1177735"/>
                        <a:pt x="1613502" y="1179447"/>
                      </a:cubicBezTo>
                      <a:cubicBezTo>
                        <a:pt x="1558772" y="1187489"/>
                        <a:pt x="1505382" y="1210200"/>
                        <a:pt x="1448865" y="1198212"/>
                      </a:cubicBezTo>
                      <a:cubicBezTo>
                        <a:pt x="1385200" y="1184734"/>
                        <a:pt x="1346554" y="1131047"/>
                        <a:pt x="1347671" y="1061350"/>
                      </a:cubicBezTo>
                      <a:cubicBezTo>
                        <a:pt x="1348564" y="1003045"/>
                        <a:pt x="1386838" y="963134"/>
                        <a:pt x="1452961" y="951294"/>
                      </a:cubicBezTo>
                      <a:cubicBezTo>
                        <a:pt x="1490192" y="944667"/>
                        <a:pt x="1527796" y="939529"/>
                        <a:pt x="1564580" y="930891"/>
                      </a:cubicBezTo>
                      <a:cubicBezTo>
                        <a:pt x="1582004" y="926796"/>
                        <a:pt x="1585057" y="933423"/>
                        <a:pt x="1587440" y="947199"/>
                      </a:cubicBezTo>
                      <a:cubicBezTo>
                        <a:pt x="1591014" y="967825"/>
                        <a:pt x="1587887" y="989344"/>
                        <a:pt x="1595706" y="1009375"/>
                      </a:cubicBezTo>
                      <a:cubicBezTo>
                        <a:pt x="1609407" y="987483"/>
                        <a:pt x="1624225" y="966261"/>
                        <a:pt x="1636288" y="943550"/>
                      </a:cubicBezTo>
                      <a:cubicBezTo>
                        <a:pt x="1643808" y="929402"/>
                        <a:pt x="1651478" y="925158"/>
                        <a:pt x="1666892" y="930370"/>
                      </a:cubicBezTo>
                      <a:cubicBezTo>
                        <a:pt x="1720952" y="948613"/>
                        <a:pt x="1756619" y="1008407"/>
                        <a:pt x="1751481" y="1074157"/>
                      </a:cubicBezTo>
                      <a:close/>
                    </a:path>
                  </a:pathLst>
                </a:custGeom>
                <a:solidFill>
                  <a:srgbClr val="2C347F"/>
                </a:solidFill>
                <a:ln w="7435" cap="flat">
                  <a:noFill/>
                  <a:prstDash val="solid"/>
                  <a:miter/>
                </a:ln>
              </p:spPr>
              <p:txBody>
                <a:bodyPr rtlCol="0" anchor="ctr"/>
                <a:lstStyle/>
                <a:p>
                  <a:endParaRPr lang="en-US">
                    <a:cs typeface="B Nazanin" panose="00000700000000000000" pitchFamily="2" charset="-78"/>
                  </a:endParaRPr>
                </a:p>
              </p:txBody>
            </p:sp>
            <p:sp>
              <p:nvSpPr>
                <p:cNvPr id="17" name="자유형: 도형 16">
                  <a:extLst>
                    <a:ext uri="{FF2B5EF4-FFF2-40B4-BE49-F238E27FC236}">
                      <a16:creationId xmlns:a16="http://schemas.microsoft.com/office/drawing/2014/main" id="{E1CAD06A-1932-4406-AABE-D8C0BE84165D}"/>
                    </a:ext>
                  </a:extLst>
                </p:cNvPr>
                <p:cNvSpPr/>
                <p:nvPr/>
              </p:nvSpPr>
              <p:spPr>
                <a:xfrm flipH="1">
                  <a:off x="7814161" y="3727172"/>
                  <a:ext cx="705241" cy="318951"/>
                </a:xfrm>
                <a:custGeom>
                  <a:avLst/>
                  <a:gdLst>
                    <a:gd name="connsiteX0" fmla="*/ 459608 w 705241"/>
                    <a:gd name="connsiteY0" fmla="*/ 0 h 318951"/>
                    <a:gd name="connsiteX1" fmla="*/ 457693 w 705241"/>
                    <a:gd name="connsiteY1" fmla="*/ 1282 h 318951"/>
                    <a:gd name="connsiteX2" fmla="*/ 296454 w 705241"/>
                    <a:gd name="connsiteY2" fmla="*/ 16934 h 318951"/>
                    <a:gd name="connsiteX3" fmla="*/ 234588 w 705241"/>
                    <a:gd name="connsiteY3" fmla="*/ 16 h 318951"/>
                    <a:gd name="connsiteX4" fmla="*/ 220297 w 705241"/>
                    <a:gd name="connsiteY4" fmla="*/ 4226 h 318951"/>
                    <a:gd name="connsiteX5" fmla="*/ 98861 w 705241"/>
                    <a:gd name="connsiteY5" fmla="*/ 42732 h 318951"/>
                    <a:gd name="connsiteX6" fmla="*/ 26518 w 705241"/>
                    <a:gd name="connsiteY6" fmla="*/ 96937 h 318951"/>
                    <a:gd name="connsiteX7" fmla="*/ 3633 w 705241"/>
                    <a:gd name="connsiteY7" fmla="*/ 160797 h 318951"/>
                    <a:gd name="connsiteX8" fmla="*/ 3763 w 705241"/>
                    <a:gd name="connsiteY8" fmla="*/ 173419 h 318951"/>
                    <a:gd name="connsiteX9" fmla="*/ 13384 w 705241"/>
                    <a:gd name="connsiteY9" fmla="*/ 174823 h 318951"/>
                    <a:gd name="connsiteX10" fmla="*/ 0 w 705241"/>
                    <a:gd name="connsiteY10" fmla="*/ 175024 h 318951"/>
                    <a:gd name="connsiteX11" fmla="*/ 354865 w 705241"/>
                    <a:gd name="connsiteY11" fmla="*/ 318896 h 318951"/>
                    <a:gd name="connsiteX12" fmla="*/ 705241 w 705241"/>
                    <a:gd name="connsiteY12" fmla="*/ 164413 h 318951"/>
                    <a:gd name="connsiteX13" fmla="*/ 691444 w 705241"/>
                    <a:gd name="connsiteY13" fmla="*/ 164621 h 318951"/>
                    <a:gd name="connsiteX14" fmla="*/ 688933 w 705241"/>
                    <a:gd name="connsiteY14" fmla="*/ 149909 h 318951"/>
                    <a:gd name="connsiteX15" fmla="*/ 609389 w 705241"/>
                    <a:gd name="connsiteY15" fmla="*/ 47875 h 318951"/>
                    <a:gd name="connsiteX16" fmla="*/ 570393 w 705241"/>
                    <a:gd name="connsiteY16" fmla="*/ 35610 h 318951"/>
                    <a:gd name="connsiteX17" fmla="*/ 459608 w 705241"/>
                    <a:gd name="connsiteY17" fmla="*/ 0 h 318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05241" h="318951">
                      <a:moveTo>
                        <a:pt x="459608" y="0"/>
                      </a:moveTo>
                      <a:cubicBezTo>
                        <a:pt x="458975" y="443"/>
                        <a:pt x="458390" y="1029"/>
                        <a:pt x="457693" y="1282"/>
                      </a:cubicBezTo>
                      <a:cubicBezTo>
                        <a:pt x="405308" y="20496"/>
                        <a:pt x="351419" y="25148"/>
                        <a:pt x="296454" y="16934"/>
                      </a:cubicBezTo>
                      <a:cubicBezTo>
                        <a:pt x="275262" y="13769"/>
                        <a:pt x="254340" y="8800"/>
                        <a:pt x="234588" y="16"/>
                      </a:cubicBezTo>
                      <a:cubicBezTo>
                        <a:pt x="229824" y="1425"/>
                        <a:pt x="225045" y="2770"/>
                        <a:pt x="220297" y="4226"/>
                      </a:cubicBezTo>
                      <a:cubicBezTo>
                        <a:pt x="179718" y="16776"/>
                        <a:pt x="139740" y="31115"/>
                        <a:pt x="98861" y="42732"/>
                      </a:cubicBezTo>
                      <a:cubicBezTo>
                        <a:pt x="67967" y="51515"/>
                        <a:pt x="44133" y="70396"/>
                        <a:pt x="26518" y="96937"/>
                      </a:cubicBezTo>
                      <a:cubicBezTo>
                        <a:pt x="13699" y="116246"/>
                        <a:pt x="6545" y="137801"/>
                        <a:pt x="3633" y="160797"/>
                      </a:cubicBezTo>
                      <a:cubicBezTo>
                        <a:pt x="2715" y="168014"/>
                        <a:pt x="2224" y="171618"/>
                        <a:pt x="3763" y="173419"/>
                      </a:cubicBezTo>
                      <a:lnTo>
                        <a:pt x="13384" y="174823"/>
                      </a:lnTo>
                      <a:lnTo>
                        <a:pt x="0" y="175024"/>
                      </a:lnTo>
                      <a:cubicBezTo>
                        <a:pt x="93968" y="268992"/>
                        <a:pt x="221989" y="320895"/>
                        <a:pt x="354865" y="318896"/>
                      </a:cubicBezTo>
                      <a:cubicBezTo>
                        <a:pt x="487741" y="316897"/>
                        <a:pt x="614142" y="261166"/>
                        <a:pt x="705241" y="164413"/>
                      </a:cubicBezTo>
                      <a:lnTo>
                        <a:pt x="691444" y="164621"/>
                      </a:lnTo>
                      <a:lnTo>
                        <a:pt x="688933" y="149909"/>
                      </a:lnTo>
                      <a:cubicBezTo>
                        <a:pt x="679453" y="102666"/>
                        <a:pt x="653735" y="68007"/>
                        <a:pt x="609389" y="47875"/>
                      </a:cubicBezTo>
                      <a:cubicBezTo>
                        <a:pt x="596886" y="42210"/>
                        <a:pt x="583355" y="39788"/>
                        <a:pt x="570393" y="35610"/>
                      </a:cubicBezTo>
                      <a:cubicBezTo>
                        <a:pt x="533470" y="23692"/>
                        <a:pt x="496531" y="11870"/>
                        <a:pt x="459608" y="0"/>
                      </a:cubicBezTo>
                      <a:close/>
                    </a:path>
                  </a:pathLst>
                </a:custGeom>
                <a:solidFill>
                  <a:schemeClr val="accent1">
                    <a:lumMod val="50000"/>
                  </a:schemeClr>
                </a:solidFill>
                <a:ln w="6366" cap="flat">
                  <a:noFill/>
                  <a:prstDash val="solid"/>
                  <a:miter/>
                </a:ln>
              </p:spPr>
              <p:txBody>
                <a:bodyPr wrap="square" rtlCol="0" anchor="ctr">
                  <a:noAutofit/>
                </a:bodyPr>
                <a:lstStyle/>
                <a:p>
                  <a:endParaRPr lang="en-US">
                    <a:cs typeface="B Nazanin" panose="00000700000000000000" pitchFamily="2" charset="-78"/>
                  </a:endParaRPr>
                </a:p>
              </p:txBody>
            </p:sp>
          </p:grpSp>
        </p:grpSp>
        <p:grpSp>
          <p:nvGrpSpPr>
            <p:cNvPr id="6" name="그룹 5">
              <a:extLst>
                <a:ext uri="{FF2B5EF4-FFF2-40B4-BE49-F238E27FC236}">
                  <a16:creationId xmlns:a16="http://schemas.microsoft.com/office/drawing/2014/main" id="{B788FD4F-F4C6-46DB-B4C2-8165E1D94E4D}"/>
                </a:ext>
              </a:extLst>
            </p:cNvPr>
            <p:cNvGrpSpPr/>
            <p:nvPr/>
          </p:nvGrpSpPr>
          <p:grpSpPr>
            <a:xfrm>
              <a:off x="7498586" y="3258917"/>
              <a:ext cx="1204845" cy="1204845"/>
              <a:chOff x="3529224" y="3063878"/>
              <a:chExt cx="982246" cy="982246"/>
            </a:xfrm>
          </p:grpSpPr>
          <p:sp>
            <p:nvSpPr>
              <p:cNvPr id="7" name="타원 6">
                <a:extLst>
                  <a:ext uri="{FF2B5EF4-FFF2-40B4-BE49-F238E27FC236}">
                    <a16:creationId xmlns:a16="http://schemas.microsoft.com/office/drawing/2014/main" id="{CEAA02A3-3603-48A2-AE19-231E45E08669}"/>
                  </a:ext>
                </a:extLst>
              </p:cNvPr>
              <p:cNvSpPr/>
              <p:nvPr/>
            </p:nvSpPr>
            <p:spPr>
              <a:xfrm>
                <a:off x="3529224" y="3063878"/>
                <a:ext cx="982246" cy="982246"/>
              </a:xfrm>
              <a:prstGeom prst="ellipse">
                <a:avLst/>
              </a:prstGeom>
              <a:solidFill>
                <a:schemeClr val="bg1"/>
              </a:solidFill>
              <a:ln w="254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700000000000000" pitchFamily="2" charset="-78"/>
                </a:endParaRPr>
              </a:p>
            </p:txBody>
          </p:sp>
          <p:grpSp>
            <p:nvGrpSpPr>
              <p:cNvPr id="8" name="그룹 7">
                <a:extLst>
                  <a:ext uri="{FF2B5EF4-FFF2-40B4-BE49-F238E27FC236}">
                    <a16:creationId xmlns:a16="http://schemas.microsoft.com/office/drawing/2014/main" id="{A9117C4C-4315-4942-9CF9-C2B5A9E8684F}"/>
                  </a:ext>
                </a:extLst>
              </p:cNvPr>
              <p:cNvGrpSpPr/>
              <p:nvPr/>
            </p:nvGrpSpPr>
            <p:grpSpPr>
              <a:xfrm>
                <a:off x="3652193" y="3087239"/>
                <a:ext cx="741615" cy="958884"/>
                <a:chOff x="3652193" y="3087239"/>
                <a:chExt cx="741615" cy="958884"/>
              </a:xfrm>
            </p:grpSpPr>
            <p:sp>
              <p:nvSpPr>
                <p:cNvPr id="9" name="Graphic 57">
                  <a:extLst>
                    <a:ext uri="{FF2B5EF4-FFF2-40B4-BE49-F238E27FC236}">
                      <a16:creationId xmlns:a16="http://schemas.microsoft.com/office/drawing/2014/main" id="{9CB3C6F4-58FE-4A98-B410-E049A2063EF2}"/>
                    </a:ext>
                  </a:extLst>
                </p:cNvPr>
                <p:cNvSpPr/>
                <p:nvPr/>
              </p:nvSpPr>
              <p:spPr>
                <a:xfrm>
                  <a:off x="3815801" y="3275329"/>
                  <a:ext cx="425229" cy="446913"/>
                </a:xfrm>
                <a:custGeom>
                  <a:avLst/>
                  <a:gdLst>
                    <a:gd name="connsiteX0" fmla="*/ 357753 w 1617910"/>
                    <a:gd name="connsiteY0" fmla="*/ 1607900 h 1700414"/>
                    <a:gd name="connsiteX1" fmla="*/ 429453 w 1617910"/>
                    <a:gd name="connsiteY1" fmla="*/ 1582684 h 1700414"/>
                    <a:gd name="connsiteX2" fmla="*/ 497014 w 1617910"/>
                    <a:gd name="connsiteY2" fmla="*/ 1505571 h 1700414"/>
                    <a:gd name="connsiteX3" fmla="*/ 511214 w 1617910"/>
                    <a:gd name="connsiteY3" fmla="*/ 1300532 h 1700414"/>
                    <a:gd name="connsiteX4" fmla="*/ 495104 w 1617910"/>
                    <a:gd name="connsiteY4" fmla="*/ 1271813 h 1700414"/>
                    <a:gd name="connsiteX5" fmla="*/ 317382 w 1617910"/>
                    <a:gd name="connsiteY5" fmla="*/ 1129177 h 1700414"/>
                    <a:gd name="connsiteX6" fmla="*/ 232373 w 1617910"/>
                    <a:gd name="connsiteY6" fmla="*/ 989916 h 1700414"/>
                    <a:gd name="connsiteX7" fmla="*/ 191429 w 1617910"/>
                    <a:gd name="connsiteY7" fmla="*/ 856895 h 1700414"/>
                    <a:gd name="connsiteX8" fmla="*/ 179394 w 1617910"/>
                    <a:gd name="connsiteY8" fmla="*/ 832379 h 1700414"/>
                    <a:gd name="connsiteX9" fmla="*/ 19756 w 1617910"/>
                    <a:gd name="connsiteY9" fmla="*/ 629059 h 1700414"/>
                    <a:gd name="connsiteX10" fmla="*/ 31727 w 1617910"/>
                    <a:gd name="connsiteY10" fmla="*/ 415486 h 1700414"/>
                    <a:gd name="connsiteX11" fmla="*/ 85789 w 1617910"/>
                    <a:gd name="connsiteY11" fmla="*/ 375243 h 1700414"/>
                    <a:gd name="connsiteX12" fmla="*/ 123804 w 1617910"/>
                    <a:gd name="connsiteY12" fmla="*/ 327867 h 1700414"/>
                    <a:gd name="connsiteX13" fmla="*/ 138259 w 1617910"/>
                    <a:gd name="connsiteY13" fmla="*/ 349645 h 1700414"/>
                    <a:gd name="connsiteX14" fmla="*/ 221675 w 1617910"/>
                    <a:gd name="connsiteY14" fmla="*/ 678472 h 1700414"/>
                    <a:gd name="connsiteX15" fmla="*/ 225050 w 1617910"/>
                    <a:gd name="connsiteY15" fmla="*/ 692099 h 1700414"/>
                    <a:gd name="connsiteX16" fmla="*/ 219574 w 1617910"/>
                    <a:gd name="connsiteY16" fmla="*/ 405935 h 1700414"/>
                    <a:gd name="connsiteX17" fmla="*/ 299170 w 1617910"/>
                    <a:gd name="connsiteY17" fmla="*/ 59533 h 1700414"/>
                    <a:gd name="connsiteX18" fmla="*/ 352913 w 1617910"/>
                    <a:gd name="connsiteY18" fmla="*/ 20053 h 1700414"/>
                    <a:gd name="connsiteX19" fmla="*/ 1236494 w 1617910"/>
                    <a:gd name="connsiteY19" fmla="*/ 886 h 1700414"/>
                    <a:gd name="connsiteX20" fmla="*/ 1372826 w 1617910"/>
                    <a:gd name="connsiteY20" fmla="*/ 66155 h 1700414"/>
                    <a:gd name="connsiteX21" fmla="*/ 1430135 w 1617910"/>
                    <a:gd name="connsiteY21" fmla="*/ 229168 h 1700414"/>
                    <a:gd name="connsiteX22" fmla="*/ 1435166 w 1617910"/>
                    <a:gd name="connsiteY22" fmla="*/ 593845 h 1700414"/>
                    <a:gd name="connsiteX23" fmla="*/ 1445290 w 1617910"/>
                    <a:gd name="connsiteY23" fmla="*/ 685413 h 1700414"/>
                    <a:gd name="connsiteX24" fmla="*/ 1483178 w 1617910"/>
                    <a:gd name="connsiteY24" fmla="*/ 434844 h 1700414"/>
                    <a:gd name="connsiteX25" fmla="*/ 1499034 w 1617910"/>
                    <a:gd name="connsiteY25" fmla="*/ 398421 h 1700414"/>
                    <a:gd name="connsiteX26" fmla="*/ 1551185 w 1617910"/>
                    <a:gd name="connsiteY26" fmla="*/ 380719 h 1700414"/>
                    <a:gd name="connsiteX27" fmla="*/ 1617664 w 1617910"/>
                    <a:gd name="connsiteY27" fmla="*/ 506799 h 1700414"/>
                    <a:gd name="connsiteX28" fmla="*/ 1470634 w 1617910"/>
                    <a:gd name="connsiteY28" fmla="*/ 817861 h 1700414"/>
                    <a:gd name="connsiteX29" fmla="*/ 1402691 w 1617910"/>
                    <a:gd name="connsiteY29" fmla="*/ 908728 h 1700414"/>
                    <a:gd name="connsiteX30" fmla="*/ 1326215 w 1617910"/>
                    <a:gd name="connsiteY30" fmla="*/ 1088679 h 1700414"/>
                    <a:gd name="connsiteX31" fmla="*/ 1201599 w 1617910"/>
                    <a:gd name="connsiteY31" fmla="*/ 1205080 h 1700414"/>
                    <a:gd name="connsiteX32" fmla="*/ 1181541 w 1617910"/>
                    <a:gd name="connsiteY32" fmla="*/ 1220362 h 1700414"/>
                    <a:gd name="connsiteX33" fmla="*/ 1112133 w 1617910"/>
                    <a:gd name="connsiteY33" fmla="*/ 1414704 h 1700414"/>
                    <a:gd name="connsiteX34" fmla="*/ 1121239 w 1617910"/>
                    <a:gd name="connsiteY34" fmla="*/ 1492963 h 1700414"/>
                    <a:gd name="connsiteX35" fmla="*/ 1205929 w 1617910"/>
                    <a:gd name="connsiteY35" fmla="*/ 1589052 h 1700414"/>
                    <a:gd name="connsiteX36" fmla="*/ 1262983 w 1617910"/>
                    <a:gd name="connsiteY36" fmla="*/ 1607900 h 1700414"/>
                    <a:gd name="connsiteX37" fmla="*/ 1237704 w 1617910"/>
                    <a:gd name="connsiteY37" fmla="*/ 1628340 h 1700414"/>
                    <a:gd name="connsiteX38" fmla="*/ 858126 w 1617910"/>
                    <a:gd name="connsiteY38" fmla="*/ 1699531 h 1700414"/>
                    <a:gd name="connsiteX39" fmla="*/ 392266 w 1617910"/>
                    <a:gd name="connsiteY39" fmla="*/ 1631333 h 1700414"/>
                    <a:gd name="connsiteX40" fmla="*/ 357753 w 1617910"/>
                    <a:gd name="connsiteY40" fmla="*/ 1607900 h 1700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17910" h="1700414">
                      <a:moveTo>
                        <a:pt x="357753" y="1607900"/>
                      </a:moveTo>
                      <a:cubicBezTo>
                        <a:pt x="381632" y="1599431"/>
                        <a:pt x="405447" y="1590644"/>
                        <a:pt x="429453" y="1582684"/>
                      </a:cubicBezTo>
                      <a:cubicBezTo>
                        <a:pt x="467277" y="1570139"/>
                        <a:pt x="490837" y="1543077"/>
                        <a:pt x="497014" y="1505571"/>
                      </a:cubicBezTo>
                      <a:cubicBezTo>
                        <a:pt x="508094" y="1437882"/>
                        <a:pt x="511532" y="1369239"/>
                        <a:pt x="511214" y="1300532"/>
                      </a:cubicBezTo>
                      <a:cubicBezTo>
                        <a:pt x="511150" y="1287223"/>
                        <a:pt x="505483" y="1278945"/>
                        <a:pt x="495104" y="1271813"/>
                      </a:cubicBezTo>
                      <a:cubicBezTo>
                        <a:pt x="432446" y="1228577"/>
                        <a:pt x="373990" y="1179928"/>
                        <a:pt x="317382" y="1129177"/>
                      </a:cubicBezTo>
                      <a:cubicBezTo>
                        <a:pt x="275355" y="1091480"/>
                        <a:pt x="250203" y="1042385"/>
                        <a:pt x="232373" y="989916"/>
                      </a:cubicBezTo>
                      <a:cubicBezTo>
                        <a:pt x="217473" y="946042"/>
                        <a:pt x="199325" y="903124"/>
                        <a:pt x="191429" y="856895"/>
                      </a:cubicBezTo>
                      <a:cubicBezTo>
                        <a:pt x="190028" y="848553"/>
                        <a:pt x="189773" y="836900"/>
                        <a:pt x="179394" y="832379"/>
                      </a:cubicBezTo>
                      <a:cubicBezTo>
                        <a:pt x="89546" y="793345"/>
                        <a:pt x="51531" y="712603"/>
                        <a:pt x="19756" y="629059"/>
                      </a:cubicBezTo>
                      <a:cubicBezTo>
                        <a:pt x="-7498" y="557422"/>
                        <a:pt x="-9281" y="484894"/>
                        <a:pt x="31727" y="415486"/>
                      </a:cubicBezTo>
                      <a:cubicBezTo>
                        <a:pt x="44526" y="393773"/>
                        <a:pt x="63120" y="376771"/>
                        <a:pt x="85789" y="375243"/>
                      </a:cubicBezTo>
                      <a:cubicBezTo>
                        <a:pt x="119983" y="372950"/>
                        <a:pt x="125523" y="355121"/>
                        <a:pt x="123804" y="327867"/>
                      </a:cubicBezTo>
                      <a:cubicBezTo>
                        <a:pt x="136285" y="330032"/>
                        <a:pt x="137049" y="340539"/>
                        <a:pt x="138259" y="349645"/>
                      </a:cubicBezTo>
                      <a:cubicBezTo>
                        <a:pt x="153223" y="462480"/>
                        <a:pt x="178821" y="572641"/>
                        <a:pt x="221675" y="678472"/>
                      </a:cubicBezTo>
                      <a:cubicBezTo>
                        <a:pt x="224031" y="684330"/>
                        <a:pt x="225114" y="690698"/>
                        <a:pt x="225050" y="692099"/>
                      </a:cubicBezTo>
                      <a:cubicBezTo>
                        <a:pt x="213588" y="650391"/>
                        <a:pt x="212570" y="455666"/>
                        <a:pt x="219574" y="405935"/>
                      </a:cubicBezTo>
                      <a:cubicBezTo>
                        <a:pt x="226387" y="357668"/>
                        <a:pt x="293312" y="79846"/>
                        <a:pt x="299170" y="59533"/>
                      </a:cubicBezTo>
                      <a:cubicBezTo>
                        <a:pt x="307066" y="32152"/>
                        <a:pt x="324450" y="19926"/>
                        <a:pt x="352913" y="20053"/>
                      </a:cubicBezTo>
                      <a:cubicBezTo>
                        <a:pt x="409140" y="20308"/>
                        <a:pt x="1085580" y="14386"/>
                        <a:pt x="1236494" y="886"/>
                      </a:cubicBezTo>
                      <a:cubicBezTo>
                        <a:pt x="1297751" y="-4590"/>
                        <a:pt x="1339778" y="15086"/>
                        <a:pt x="1372826" y="66155"/>
                      </a:cubicBezTo>
                      <a:cubicBezTo>
                        <a:pt x="1405365" y="116460"/>
                        <a:pt x="1426315" y="169885"/>
                        <a:pt x="1430135" y="229168"/>
                      </a:cubicBezTo>
                      <a:cubicBezTo>
                        <a:pt x="1433765" y="285204"/>
                        <a:pt x="1432937" y="528450"/>
                        <a:pt x="1435166" y="593845"/>
                      </a:cubicBezTo>
                      <a:cubicBezTo>
                        <a:pt x="1436184" y="624410"/>
                        <a:pt x="1439878" y="655039"/>
                        <a:pt x="1445290" y="685413"/>
                      </a:cubicBezTo>
                      <a:cubicBezTo>
                        <a:pt x="1463184" y="602760"/>
                        <a:pt x="1477702" y="519535"/>
                        <a:pt x="1483178" y="434844"/>
                      </a:cubicBezTo>
                      <a:cubicBezTo>
                        <a:pt x="1484070" y="421154"/>
                        <a:pt x="1486044" y="407208"/>
                        <a:pt x="1499034" y="398421"/>
                      </a:cubicBezTo>
                      <a:cubicBezTo>
                        <a:pt x="1509986" y="370594"/>
                        <a:pt x="1523868" y="365946"/>
                        <a:pt x="1551185" y="380719"/>
                      </a:cubicBezTo>
                      <a:cubicBezTo>
                        <a:pt x="1601362" y="407909"/>
                        <a:pt x="1616008" y="457640"/>
                        <a:pt x="1617664" y="506799"/>
                      </a:cubicBezTo>
                      <a:cubicBezTo>
                        <a:pt x="1621930" y="634026"/>
                        <a:pt x="1570861" y="738328"/>
                        <a:pt x="1470634" y="817861"/>
                      </a:cubicBezTo>
                      <a:cubicBezTo>
                        <a:pt x="1416763" y="824992"/>
                        <a:pt x="1414725" y="869694"/>
                        <a:pt x="1402691" y="908728"/>
                      </a:cubicBezTo>
                      <a:cubicBezTo>
                        <a:pt x="1383460" y="971258"/>
                        <a:pt x="1365694" y="1034808"/>
                        <a:pt x="1326215" y="1088679"/>
                      </a:cubicBezTo>
                      <a:cubicBezTo>
                        <a:pt x="1292084" y="1135226"/>
                        <a:pt x="1243944" y="1167129"/>
                        <a:pt x="1201599" y="1205080"/>
                      </a:cubicBezTo>
                      <a:cubicBezTo>
                        <a:pt x="1195359" y="1210683"/>
                        <a:pt x="1189054" y="1217115"/>
                        <a:pt x="1181541" y="1220362"/>
                      </a:cubicBezTo>
                      <a:cubicBezTo>
                        <a:pt x="1088700" y="1260224"/>
                        <a:pt x="1108057" y="1341412"/>
                        <a:pt x="1112133" y="1414704"/>
                      </a:cubicBezTo>
                      <a:cubicBezTo>
                        <a:pt x="1113534" y="1440366"/>
                        <a:pt x="1116590" y="1466919"/>
                        <a:pt x="1121239" y="1492963"/>
                      </a:cubicBezTo>
                      <a:cubicBezTo>
                        <a:pt x="1130217" y="1543777"/>
                        <a:pt x="1157917" y="1574279"/>
                        <a:pt x="1205929" y="1589052"/>
                      </a:cubicBezTo>
                      <a:cubicBezTo>
                        <a:pt x="1225032" y="1594910"/>
                        <a:pt x="1243944" y="1601596"/>
                        <a:pt x="1262983" y="1607900"/>
                      </a:cubicBezTo>
                      <a:cubicBezTo>
                        <a:pt x="1261200" y="1622864"/>
                        <a:pt x="1248083" y="1624583"/>
                        <a:pt x="1237704" y="1628340"/>
                      </a:cubicBezTo>
                      <a:cubicBezTo>
                        <a:pt x="1115062" y="1672723"/>
                        <a:pt x="988281" y="1695010"/>
                        <a:pt x="858126" y="1699531"/>
                      </a:cubicBezTo>
                      <a:cubicBezTo>
                        <a:pt x="698679" y="1705071"/>
                        <a:pt x="542989" y="1684822"/>
                        <a:pt x="392266" y="1631333"/>
                      </a:cubicBezTo>
                      <a:cubicBezTo>
                        <a:pt x="379212" y="1626685"/>
                        <a:pt x="362147" y="1626175"/>
                        <a:pt x="357753" y="1607900"/>
                      </a:cubicBezTo>
                      <a:close/>
                    </a:path>
                  </a:pathLst>
                </a:custGeom>
                <a:solidFill>
                  <a:srgbClr val="F8D4B4"/>
                </a:solidFill>
                <a:ln w="6366" cap="flat">
                  <a:noFill/>
                  <a:prstDash val="solid"/>
                  <a:miter/>
                </a:ln>
              </p:spPr>
              <p:txBody>
                <a:bodyPr rtlCol="0" anchor="ctr"/>
                <a:lstStyle/>
                <a:p>
                  <a:endParaRPr lang="en-US">
                    <a:cs typeface="B Nazanin" panose="00000700000000000000" pitchFamily="2" charset="-78"/>
                  </a:endParaRPr>
                </a:p>
              </p:txBody>
            </p:sp>
            <p:sp>
              <p:nvSpPr>
                <p:cNvPr id="10" name="자유형: 도형 9">
                  <a:extLst>
                    <a:ext uri="{FF2B5EF4-FFF2-40B4-BE49-F238E27FC236}">
                      <a16:creationId xmlns:a16="http://schemas.microsoft.com/office/drawing/2014/main" id="{32E67E97-AA3D-4837-9518-B285CDF59595}"/>
                    </a:ext>
                  </a:extLst>
                </p:cNvPr>
                <p:cNvSpPr/>
                <p:nvPr/>
              </p:nvSpPr>
              <p:spPr>
                <a:xfrm>
                  <a:off x="3652193" y="3697910"/>
                  <a:ext cx="741615" cy="348213"/>
                </a:xfrm>
                <a:custGeom>
                  <a:avLst/>
                  <a:gdLst>
                    <a:gd name="connsiteX0" fmla="*/ 495586 w 741615"/>
                    <a:gd name="connsiteY0" fmla="*/ 0 h 348213"/>
                    <a:gd name="connsiteX1" fmla="*/ 612738 w 741615"/>
                    <a:gd name="connsiteY1" fmla="*/ 37656 h 348213"/>
                    <a:gd name="connsiteX2" fmla="*/ 653975 w 741615"/>
                    <a:gd name="connsiteY2" fmla="*/ 50627 h 348213"/>
                    <a:gd name="connsiteX3" fmla="*/ 738090 w 741615"/>
                    <a:gd name="connsiteY3" fmla="*/ 158524 h 348213"/>
                    <a:gd name="connsiteX4" fmla="*/ 741161 w 741615"/>
                    <a:gd name="connsiteY4" fmla="*/ 176516 h 348213"/>
                    <a:gd name="connsiteX5" fmla="*/ 741615 w 741615"/>
                    <a:gd name="connsiteY5" fmla="*/ 176513 h 348213"/>
                    <a:gd name="connsiteX6" fmla="*/ 739087 w 741615"/>
                    <a:gd name="connsiteY6" fmla="*/ 178893 h 348213"/>
                    <a:gd name="connsiteX7" fmla="*/ 733337 w 741615"/>
                    <a:gd name="connsiteY7" fmla="*/ 185318 h 348213"/>
                    <a:gd name="connsiteX8" fmla="*/ 732264 w 741615"/>
                    <a:gd name="connsiteY8" fmla="*/ 185313 h 348213"/>
                    <a:gd name="connsiteX9" fmla="*/ 664834 w 741615"/>
                    <a:gd name="connsiteY9" fmla="*/ 248761 h 348213"/>
                    <a:gd name="connsiteX10" fmla="*/ 372053 w 741615"/>
                    <a:gd name="connsiteY10" fmla="*/ 348200 h 348213"/>
                    <a:gd name="connsiteX11" fmla="*/ 0 w 741615"/>
                    <a:gd name="connsiteY11" fmla="*/ 181980 h 348213"/>
                    <a:gd name="connsiteX12" fmla="*/ 13530 w 741615"/>
                    <a:gd name="connsiteY12" fmla="*/ 181880 h 348213"/>
                    <a:gd name="connsiteX13" fmla="*/ 13408 w 741615"/>
                    <a:gd name="connsiteY13" fmla="*/ 170038 h 348213"/>
                    <a:gd name="connsiteX14" fmla="*/ 37608 w 741615"/>
                    <a:gd name="connsiteY14" fmla="*/ 102508 h 348213"/>
                    <a:gd name="connsiteX15" fmla="*/ 114108 w 741615"/>
                    <a:gd name="connsiteY15" fmla="*/ 45187 h 348213"/>
                    <a:gd name="connsiteX16" fmla="*/ 242522 w 741615"/>
                    <a:gd name="connsiteY16" fmla="*/ 4469 h 348213"/>
                    <a:gd name="connsiteX17" fmla="*/ 257635 w 741615"/>
                    <a:gd name="connsiteY17" fmla="*/ 17 h 348213"/>
                    <a:gd name="connsiteX18" fmla="*/ 323056 w 741615"/>
                    <a:gd name="connsiteY18" fmla="*/ 17908 h 348213"/>
                    <a:gd name="connsiteX19" fmla="*/ 493561 w 741615"/>
                    <a:gd name="connsiteY19" fmla="*/ 1356 h 348213"/>
                    <a:gd name="connsiteX20" fmla="*/ 495586 w 741615"/>
                    <a:gd name="connsiteY20" fmla="*/ 0 h 348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41615" h="348213">
                      <a:moveTo>
                        <a:pt x="495586" y="0"/>
                      </a:moveTo>
                      <a:cubicBezTo>
                        <a:pt x="534631" y="12552"/>
                        <a:pt x="573693" y="25054"/>
                        <a:pt x="612738" y="37656"/>
                      </a:cubicBezTo>
                      <a:cubicBezTo>
                        <a:pt x="626444" y="42075"/>
                        <a:pt x="640754" y="44635"/>
                        <a:pt x="653975" y="50627"/>
                      </a:cubicBezTo>
                      <a:cubicBezTo>
                        <a:pt x="700869" y="71915"/>
                        <a:pt x="728065" y="108567"/>
                        <a:pt x="738090" y="158524"/>
                      </a:cubicBezTo>
                      <a:lnTo>
                        <a:pt x="741161" y="176516"/>
                      </a:lnTo>
                      <a:lnTo>
                        <a:pt x="741615" y="176513"/>
                      </a:lnTo>
                      <a:lnTo>
                        <a:pt x="739087" y="178893"/>
                      </a:lnTo>
                      <a:lnTo>
                        <a:pt x="733337" y="185318"/>
                      </a:lnTo>
                      <a:lnTo>
                        <a:pt x="732264" y="185313"/>
                      </a:lnTo>
                      <a:lnTo>
                        <a:pt x="664834" y="248761"/>
                      </a:lnTo>
                      <a:cubicBezTo>
                        <a:pt x="581217" y="311992"/>
                        <a:pt x="478725" y="347414"/>
                        <a:pt x="372053" y="348200"/>
                      </a:cubicBezTo>
                      <a:cubicBezTo>
                        <a:pt x="229824" y="349248"/>
                        <a:pt x="94118" y="288620"/>
                        <a:pt x="0" y="181980"/>
                      </a:cubicBezTo>
                      <a:lnTo>
                        <a:pt x="13530" y="181880"/>
                      </a:lnTo>
                      <a:lnTo>
                        <a:pt x="13408" y="170038"/>
                      </a:lnTo>
                      <a:cubicBezTo>
                        <a:pt x="16487" y="145721"/>
                        <a:pt x="24052" y="122926"/>
                        <a:pt x="37608" y="102508"/>
                      </a:cubicBezTo>
                      <a:cubicBezTo>
                        <a:pt x="56235" y="74442"/>
                        <a:pt x="81439" y="54476"/>
                        <a:pt x="114108" y="45187"/>
                      </a:cubicBezTo>
                      <a:cubicBezTo>
                        <a:pt x="157336" y="32903"/>
                        <a:pt x="199611" y="17740"/>
                        <a:pt x="242522" y="4469"/>
                      </a:cubicBezTo>
                      <a:cubicBezTo>
                        <a:pt x="247543" y="2929"/>
                        <a:pt x="252597" y="1506"/>
                        <a:pt x="257635" y="17"/>
                      </a:cubicBezTo>
                      <a:cubicBezTo>
                        <a:pt x="278521" y="9305"/>
                        <a:pt x="300646" y="14560"/>
                        <a:pt x="323056" y="17908"/>
                      </a:cubicBezTo>
                      <a:cubicBezTo>
                        <a:pt x="381180" y="26594"/>
                        <a:pt x="438165" y="21673"/>
                        <a:pt x="493561" y="1356"/>
                      </a:cubicBezTo>
                      <a:cubicBezTo>
                        <a:pt x="494298" y="1088"/>
                        <a:pt x="494917" y="469"/>
                        <a:pt x="495586" y="0"/>
                      </a:cubicBezTo>
                      <a:close/>
                    </a:path>
                  </a:pathLst>
                </a:custGeom>
                <a:solidFill>
                  <a:srgbClr val="01A3D2"/>
                </a:solidFill>
                <a:ln w="6366" cap="flat">
                  <a:noFill/>
                  <a:prstDash val="solid"/>
                  <a:miter/>
                </a:ln>
              </p:spPr>
              <p:txBody>
                <a:bodyPr wrap="square" rtlCol="0" anchor="ctr">
                  <a:noAutofit/>
                </a:bodyPr>
                <a:lstStyle/>
                <a:p>
                  <a:endParaRPr lang="en-US">
                    <a:cs typeface="B Nazanin" panose="00000700000000000000" pitchFamily="2" charset="-78"/>
                  </a:endParaRPr>
                </a:p>
              </p:txBody>
            </p:sp>
            <p:sp>
              <p:nvSpPr>
                <p:cNvPr id="11" name="Graphic 57">
                  <a:extLst>
                    <a:ext uri="{FF2B5EF4-FFF2-40B4-BE49-F238E27FC236}">
                      <a16:creationId xmlns:a16="http://schemas.microsoft.com/office/drawing/2014/main" id="{65B45D13-7A16-400C-84AB-7D5F7763DE64}"/>
                    </a:ext>
                  </a:extLst>
                </p:cNvPr>
                <p:cNvSpPr/>
                <p:nvPr/>
              </p:nvSpPr>
              <p:spPr>
                <a:xfrm>
                  <a:off x="3847679" y="3087239"/>
                  <a:ext cx="362394" cy="380787"/>
                </a:xfrm>
                <a:custGeom>
                  <a:avLst/>
                  <a:gdLst>
                    <a:gd name="connsiteX0" fmla="*/ 1377934 w 1378839"/>
                    <a:gd name="connsiteY0" fmla="*/ 1114004 h 1448817"/>
                    <a:gd name="connsiteX1" fmla="*/ 1332214 w 1378839"/>
                    <a:gd name="connsiteY1" fmla="*/ 1408001 h 1448817"/>
                    <a:gd name="connsiteX2" fmla="*/ 1322090 w 1378839"/>
                    <a:gd name="connsiteY2" fmla="*/ 1442641 h 1448817"/>
                    <a:gd name="connsiteX3" fmla="*/ 1299166 w 1378839"/>
                    <a:gd name="connsiteY3" fmla="*/ 1076308 h 1448817"/>
                    <a:gd name="connsiteX4" fmla="*/ 1295664 w 1378839"/>
                    <a:gd name="connsiteY4" fmla="*/ 914760 h 1448817"/>
                    <a:gd name="connsiteX5" fmla="*/ 1253701 w 1378839"/>
                    <a:gd name="connsiteY5" fmla="*/ 802943 h 1448817"/>
                    <a:gd name="connsiteX6" fmla="*/ 1097883 w 1378839"/>
                    <a:gd name="connsiteY6" fmla="*/ 727677 h 1448817"/>
                    <a:gd name="connsiteX7" fmla="*/ 939583 w 1378839"/>
                    <a:gd name="connsiteY7" fmla="*/ 738629 h 1448817"/>
                    <a:gd name="connsiteX8" fmla="*/ 227484 w 1378839"/>
                    <a:gd name="connsiteY8" fmla="*/ 743342 h 1448817"/>
                    <a:gd name="connsiteX9" fmla="*/ 189787 w 1378839"/>
                    <a:gd name="connsiteY9" fmla="*/ 770977 h 1448817"/>
                    <a:gd name="connsiteX10" fmla="*/ 103505 w 1378839"/>
                    <a:gd name="connsiteY10" fmla="*/ 1343241 h 1448817"/>
                    <a:gd name="connsiteX11" fmla="*/ 115540 w 1378839"/>
                    <a:gd name="connsiteY11" fmla="*/ 1448818 h 1448817"/>
                    <a:gd name="connsiteX12" fmla="*/ 39828 w 1378839"/>
                    <a:gd name="connsiteY12" fmla="*/ 1238620 h 1448817"/>
                    <a:gd name="connsiteX13" fmla="*/ 2577 w 1378839"/>
                    <a:gd name="connsiteY13" fmla="*/ 1043514 h 1448817"/>
                    <a:gd name="connsiteX14" fmla="*/ 48871 w 1378839"/>
                    <a:gd name="connsiteY14" fmla="*/ 557087 h 1448817"/>
                    <a:gd name="connsiteX15" fmla="*/ 148015 w 1378839"/>
                    <a:gd name="connsiteY15" fmla="*/ 416552 h 1448817"/>
                    <a:gd name="connsiteX16" fmla="*/ 515813 w 1378839"/>
                    <a:gd name="connsiteY16" fmla="*/ 243987 h 1448817"/>
                    <a:gd name="connsiteX17" fmla="*/ 649980 w 1378839"/>
                    <a:gd name="connsiteY17" fmla="*/ 219090 h 1448817"/>
                    <a:gd name="connsiteX18" fmla="*/ 665199 w 1378839"/>
                    <a:gd name="connsiteY18" fmla="*/ 176808 h 1448817"/>
                    <a:gd name="connsiteX19" fmla="*/ 495755 w 1378839"/>
                    <a:gd name="connsiteY19" fmla="*/ 78045 h 1448817"/>
                    <a:gd name="connsiteX20" fmla="*/ 394509 w 1378839"/>
                    <a:gd name="connsiteY20" fmla="*/ 71550 h 1448817"/>
                    <a:gd name="connsiteX21" fmla="*/ 372604 w 1378839"/>
                    <a:gd name="connsiteY21" fmla="*/ 65692 h 1448817"/>
                    <a:gd name="connsiteX22" fmla="*/ 388396 w 1378839"/>
                    <a:gd name="connsiteY22" fmla="*/ 48499 h 1448817"/>
                    <a:gd name="connsiteX23" fmla="*/ 552300 w 1378839"/>
                    <a:gd name="connsiteY23" fmla="*/ 2206 h 1448817"/>
                    <a:gd name="connsiteX24" fmla="*/ 708627 w 1378839"/>
                    <a:gd name="connsiteY24" fmla="*/ 20354 h 1448817"/>
                    <a:gd name="connsiteX25" fmla="*/ 1011283 w 1378839"/>
                    <a:gd name="connsiteY25" fmla="*/ 71805 h 1448817"/>
                    <a:gd name="connsiteX26" fmla="*/ 1190661 w 1378839"/>
                    <a:gd name="connsiteY26" fmla="*/ 186551 h 1448817"/>
                    <a:gd name="connsiteX27" fmla="*/ 1187540 w 1378839"/>
                    <a:gd name="connsiteY27" fmla="*/ 349818 h 1448817"/>
                    <a:gd name="connsiteX28" fmla="*/ 1193972 w 1378839"/>
                    <a:gd name="connsiteY28" fmla="*/ 383376 h 1448817"/>
                    <a:gd name="connsiteX29" fmla="*/ 1259877 w 1378839"/>
                    <a:gd name="connsiteY29" fmla="*/ 442914 h 1448817"/>
                    <a:gd name="connsiteX30" fmla="*/ 1352209 w 1378839"/>
                    <a:gd name="connsiteY30" fmla="*/ 655595 h 1448817"/>
                    <a:gd name="connsiteX31" fmla="*/ 1377934 w 1378839"/>
                    <a:gd name="connsiteY31" fmla="*/ 1114004 h 1448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78839" h="1448817">
                      <a:moveTo>
                        <a:pt x="1377934" y="1114004"/>
                      </a:moveTo>
                      <a:cubicBezTo>
                        <a:pt x="1365454" y="1212449"/>
                        <a:pt x="1356348" y="1311403"/>
                        <a:pt x="1332214" y="1408001"/>
                      </a:cubicBezTo>
                      <a:cubicBezTo>
                        <a:pt x="1329986" y="1416979"/>
                        <a:pt x="1327056" y="1425830"/>
                        <a:pt x="1322090" y="1442641"/>
                      </a:cubicBezTo>
                      <a:cubicBezTo>
                        <a:pt x="1300376" y="1315860"/>
                        <a:pt x="1291716" y="1196784"/>
                        <a:pt x="1299166" y="1076308"/>
                      </a:cubicBezTo>
                      <a:cubicBezTo>
                        <a:pt x="1302477" y="1022692"/>
                        <a:pt x="1304515" y="968694"/>
                        <a:pt x="1295664" y="914760"/>
                      </a:cubicBezTo>
                      <a:cubicBezTo>
                        <a:pt x="1288978" y="874261"/>
                        <a:pt x="1272931" y="838539"/>
                        <a:pt x="1253701" y="802943"/>
                      </a:cubicBezTo>
                      <a:cubicBezTo>
                        <a:pt x="1219443" y="739648"/>
                        <a:pt x="1170985" y="714305"/>
                        <a:pt x="1097883" y="727677"/>
                      </a:cubicBezTo>
                      <a:cubicBezTo>
                        <a:pt x="1046178" y="737101"/>
                        <a:pt x="992498" y="736337"/>
                        <a:pt x="939583" y="738629"/>
                      </a:cubicBezTo>
                      <a:cubicBezTo>
                        <a:pt x="702259" y="748818"/>
                        <a:pt x="464872" y="749009"/>
                        <a:pt x="227484" y="743342"/>
                      </a:cubicBezTo>
                      <a:cubicBezTo>
                        <a:pt x="205261" y="742832"/>
                        <a:pt x="196665" y="750473"/>
                        <a:pt x="189787" y="770977"/>
                      </a:cubicBezTo>
                      <a:cubicBezTo>
                        <a:pt x="127639" y="956786"/>
                        <a:pt x="89178" y="1146034"/>
                        <a:pt x="103505" y="1343241"/>
                      </a:cubicBezTo>
                      <a:cubicBezTo>
                        <a:pt x="105861" y="1375780"/>
                        <a:pt x="110828" y="1408065"/>
                        <a:pt x="115540" y="1448818"/>
                      </a:cubicBezTo>
                      <a:cubicBezTo>
                        <a:pt x="80518" y="1376608"/>
                        <a:pt x="58868" y="1308156"/>
                        <a:pt x="39828" y="1238620"/>
                      </a:cubicBezTo>
                      <a:cubicBezTo>
                        <a:pt x="22317" y="1174497"/>
                        <a:pt x="14994" y="1108528"/>
                        <a:pt x="2577" y="1043514"/>
                      </a:cubicBezTo>
                      <a:cubicBezTo>
                        <a:pt x="-4745" y="879228"/>
                        <a:pt x="1431" y="716343"/>
                        <a:pt x="48871" y="557087"/>
                      </a:cubicBezTo>
                      <a:cubicBezTo>
                        <a:pt x="66318" y="498568"/>
                        <a:pt x="106307" y="456668"/>
                        <a:pt x="148015" y="416552"/>
                      </a:cubicBezTo>
                      <a:cubicBezTo>
                        <a:pt x="250790" y="317661"/>
                        <a:pt x="377443" y="268121"/>
                        <a:pt x="515813" y="243987"/>
                      </a:cubicBezTo>
                      <a:cubicBezTo>
                        <a:pt x="560642" y="236155"/>
                        <a:pt x="605343" y="227941"/>
                        <a:pt x="649980" y="219090"/>
                      </a:cubicBezTo>
                      <a:cubicBezTo>
                        <a:pt x="681118" y="212913"/>
                        <a:pt x="685512" y="202279"/>
                        <a:pt x="665199" y="176808"/>
                      </a:cubicBezTo>
                      <a:cubicBezTo>
                        <a:pt x="621644" y="122364"/>
                        <a:pt x="562616" y="93137"/>
                        <a:pt x="495755" y="78045"/>
                      </a:cubicBezTo>
                      <a:cubicBezTo>
                        <a:pt x="462388" y="70531"/>
                        <a:pt x="428512" y="70659"/>
                        <a:pt x="394509" y="71550"/>
                      </a:cubicBezTo>
                      <a:cubicBezTo>
                        <a:pt x="386867" y="71741"/>
                        <a:pt x="375406" y="76517"/>
                        <a:pt x="372604" y="65692"/>
                      </a:cubicBezTo>
                      <a:cubicBezTo>
                        <a:pt x="370057" y="55758"/>
                        <a:pt x="381646" y="52129"/>
                        <a:pt x="388396" y="48499"/>
                      </a:cubicBezTo>
                      <a:cubicBezTo>
                        <a:pt x="439465" y="20800"/>
                        <a:pt x="495054" y="7937"/>
                        <a:pt x="552300" y="2206"/>
                      </a:cubicBezTo>
                      <a:cubicBezTo>
                        <a:pt x="605597" y="-3143"/>
                        <a:pt x="658067" y="614"/>
                        <a:pt x="708627" y="20354"/>
                      </a:cubicBezTo>
                      <a:cubicBezTo>
                        <a:pt x="805989" y="58369"/>
                        <a:pt x="909527" y="59770"/>
                        <a:pt x="1011283" y="71805"/>
                      </a:cubicBezTo>
                      <a:cubicBezTo>
                        <a:pt x="1089096" y="81038"/>
                        <a:pt x="1153537" y="114469"/>
                        <a:pt x="1190661" y="186551"/>
                      </a:cubicBezTo>
                      <a:cubicBezTo>
                        <a:pt x="1218487" y="240549"/>
                        <a:pt x="1218997" y="296457"/>
                        <a:pt x="1187540" y="349818"/>
                      </a:cubicBezTo>
                      <a:cubicBezTo>
                        <a:pt x="1178626" y="364973"/>
                        <a:pt x="1180727" y="372678"/>
                        <a:pt x="1193972" y="383376"/>
                      </a:cubicBezTo>
                      <a:cubicBezTo>
                        <a:pt x="1217023" y="401906"/>
                        <a:pt x="1237973" y="422983"/>
                        <a:pt x="1259877" y="442914"/>
                      </a:cubicBezTo>
                      <a:cubicBezTo>
                        <a:pt x="1322599" y="500032"/>
                        <a:pt x="1338009" y="576763"/>
                        <a:pt x="1352209" y="655595"/>
                      </a:cubicBezTo>
                      <a:cubicBezTo>
                        <a:pt x="1379526" y="807655"/>
                        <a:pt x="1380418" y="960671"/>
                        <a:pt x="1377934" y="1114004"/>
                      </a:cubicBezTo>
                      <a:close/>
                    </a:path>
                  </a:pathLst>
                </a:custGeom>
                <a:solidFill>
                  <a:srgbClr val="E08B27"/>
                </a:solidFill>
                <a:ln w="6366" cap="flat">
                  <a:noFill/>
                  <a:prstDash val="solid"/>
                  <a:miter/>
                </a:ln>
              </p:spPr>
              <p:txBody>
                <a:bodyPr rtlCol="0" anchor="ctr"/>
                <a:lstStyle/>
                <a:p>
                  <a:endParaRPr lang="en-US">
                    <a:cs typeface="B Nazanin" panose="00000700000000000000" pitchFamily="2" charset="-78"/>
                  </a:endParaRPr>
                </a:p>
              </p:txBody>
            </p:sp>
          </p:grpSp>
        </p:grpSp>
        <p:grpSp>
          <p:nvGrpSpPr>
            <p:cNvPr id="18" name="그룹 17">
              <a:extLst>
                <a:ext uri="{FF2B5EF4-FFF2-40B4-BE49-F238E27FC236}">
                  <a16:creationId xmlns:a16="http://schemas.microsoft.com/office/drawing/2014/main" id="{B04BDAA1-259B-4B1A-BBCF-C284CC484684}"/>
                </a:ext>
              </a:extLst>
            </p:cNvPr>
            <p:cNvGrpSpPr/>
            <p:nvPr/>
          </p:nvGrpSpPr>
          <p:grpSpPr>
            <a:xfrm>
              <a:off x="6614151" y="4849734"/>
              <a:ext cx="1204845" cy="1204845"/>
              <a:chOff x="3751931" y="4624410"/>
              <a:chExt cx="982246" cy="982246"/>
            </a:xfrm>
          </p:grpSpPr>
          <p:sp>
            <p:nvSpPr>
              <p:cNvPr id="19" name="타원 18">
                <a:extLst>
                  <a:ext uri="{FF2B5EF4-FFF2-40B4-BE49-F238E27FC236}">
                    <a16:creationId xmlns:a16="http://schemas.microsoft.com/office/drawing/2014/main" id="{E677FD56-9D52-4363-90F1-DDB67336AE96}"/>
                  </a:ext>
                </a:extLst>
              </p:cNvPr>
              <p:cNvSpPr/>
              <p:nvPr/>
            </p:nvSpPr>
            <p:spPr>
              <a:xfrm>
                <a:off x="3751931" y="4624410"/>
                <a:ext cx="982246" cy="982246"/>
              </a:xfrm>
              <a:prstGeom prst="ellipse">
                <a:avLst/>
              </a:prstGeom>
              <a:solidFill>
                <a:schemeClr val="bg1"/>
              </a:solidFill>
              <a:ln w="254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700000000000000" pitchFamily="2" charset="-78"/>
                </a:endParaRPr>
              </a:p>
            </p:txBody>
          </p:sp>
          <p:grpSp>
            <p:nvGrpSpPr>
              <p:cNvPr id="20" name="그룹 19">
                <a:extLst>
                  <a:ext uri="{FF2B5EF4-FFF2-40B4-BE49-F238E27FC236}">
                    <a16:creationId xmlns:a16="http://schemas.microsoft.com/office/drawing/2014/main" id="{B3C0F241-74D0-4782-8612-F67CCE8F9D43}"/>
                  </a:ext>
                </a:extLst>
              </p:cNvPr>
              <p:cNvGrpSpPr/>
              <p:nvPr/>
            </p:nvGrpSpPr>
            <p:grpSpPr>
              <a:xfrm>
                <a:off x="3897912" y="4665945"/>
                <a:ext cx="692890" cy="940710"/>
                <a:chOff x="3897912" y="4665945"/>
                <a:chExt cx="692890" cy="940710"/>
              </a:xfrm>
            </p:grpSpPr>
            <p:sp>
              <p:nvSpPr>
                <p:cNvPr id="21" name="Freeform: Shape 44">
                  <a:extLst>
                    <a:ext uri="{FF2B5EF4-FFF2-40B4-BE49-F238E27FC236}">
                      <a16:creationId xmlns:a16="http://schemas.microsoft.com/office/drawing/2014/main" id="{9FC5ACD2-9261-4605-92CF-384D8EF0896C}"/>
                    </a:ext>
                  </a:extLst>
                </p:cNvPr>
                <p:cNvSpPr/>
                <p:nvPr/>
              </p:nvSpPr>
              <p:spPr>
                <a:xfrm>
                  <a:off x="3910636" y="4832881"/>
                  <a:ext cx="678084" cy="631899"/>
                </a:xfrm>
                <a:custGeom>
                  <a:avLst/>
                  <a:gdLst>
                    <a:gd name="connsiteX0" fmla="*/ 1606188 w 1891355"/>
                    <a:gd name="connsiteY0" fmla="*/ 1318422 h 1762532"/>
                    <a:gd name="connsiteX1" fmla="*/ 1514841 w 1891355"/>
                    <a:gd name="connsiteY1" fmla="*/ 1295585 h 1762532"/>
                    <a:gd name="connsiteX2" fmla="*/ 1140669 w 1891355"/>
                    <a:gd name="connsiteY2" fmla="*/ 1112891 h 1762532"/>
                    <a:gd name="connsiteX3" fmla="*/ 1135984 w 1891355"/>
                    <a:gd name="connsiteY3" fmla="*/ 942493 h 1762532"/>
                    <a:gd name="connsiteX4" fmla="*/ 1302283 w 1891355"/>
                    <a:gd name="connsiteY4" fmla="*/ 845876 h 1762532"/>
                    <a:gd name="connsiteX5" fmla="*/ 1391874 w 1891355"/>
                    <a:gd name="connsiteY5" fmla="*/ 748673 h 1762532"/>
                    <a:gd name="connsiteX6" fmla="*/ 1408269 w 1891355"/>
                    <a:gd name="connsiteY6" fmla="*/ 715882 h 1762532"/>
                    <a:gd name="connsiteX7" fmla="*/ 1444574 w 1891355"/>
                    <a:gd name="connsiteY7" fmla="*/ 596428 h 1762532"/>
                    <a:gd name="connsiteX8" fmla="*/ 1474437 w 1891355"/>
                    <a:gd name="connsiteY8" fmla="*/ 563051 h 1762532"/>
                    <a:gd name="connsiteX9" fmla="*/ 1534165 w 1891355"/>
                    <a:gd name="connsiteY9" fmla="*/ 515621 h 1762532"/>
                    <a:gd name="connsiteX10" fmla="*/ 1567541 w 1891355"/>
                    <a:gd name="connsiteY10" fmla="*/ 467019 h 1762532"/>
                    <a:gd name="connsiteX11" fmla="*/ 1588621 w 1891355"/>
                    <a:gd name="connsiteY11" fmla="*/ 424859 h 1762532"/>
                    <a:gd name="connsiteX12" fmla="*/ 1605017 w 1891355"/>
                    <a:gd name="connsiteY12" fmla="*/ 355177 h 1762532"/>
                    <a:gd name="connsiteX13" fmla="*/ 1605017 w 1891355"/>
                    <a:gd name="connsiteY13" fmla="*/ 332926 h 1762532"/>
                    <a:gd name="connsiteX14" fmla="*/ 1572811 w 1891355"/>
                    <a:gd name="connsiteY14" fmla="*/ 326485 h 1762532"/>
                    <a:gd name="connsiteX15" fmla="*/ 1497860 w 1891355"/>
                    <a:gd name="connsiteY15" fmla="*/ 385626 h 1762532"/>
                    <a:gd name="connsiteX16" fmla="*/ 1439890 w 1891355"/>
                    <a:gd name="connsiteY16" fmla="*/ 409049 h 1762532"/>
                    <a:gd name="connsiteX17" fmla="*/ 1412368 w 1891355"/>
                    <a:gd name="connsiteY17" fmla="*/ 387383 h 1762532"/>
                    <a:gd name="connsiteX18" fmla="*/ 1387189 w 1891355"/>
                    <a:gd name="connsiteY18" fmla="*/ 270271 h 1762532"/>
                    <a:gd name="connsiteX19" fmla="*/ 1241970 w 1891355"/>
                    <a:gd name="connsiteY19" fmla="*/ 125638 h 1762532"/>
                    <a:gd name="connsiteX20" fmla="*/ 1078600 w 1891355"/>
                    <a:gd name="connsiteY20" fmla="*/ 104558 h 1762532"/>
                    <a:gd name="connsiteX21" fmla="*/ 929868 w 1891355"/>
                    <a:gd name="connsiteY21" fmla="*/ 94604 h 1762532"/>
                    <a:gd name="connsiteX22" fmla="*/ 692716 w 1891355"/>
                    <a:gd name="connsiteY22" fmla="*/ 6770 h 1762532"/>
                    <a:gd name="connsiteX23" fmla="*/ 640016 w 1891355"/>
                    <a:gd name="connsiteY23" fmla="*/ 11454 h 1762532"/>
                    <a:gd name="connsiteX24" fmla="*/ 512950 w 1891355"/>
                    <a:gd name="connsiteY24" fmla="*/ 155502 h 1762532"/>
                    <a:gd name="connsiteX25" fmla="*/ 391153 w 1891355"/>
                    <a:gd name="connsiteY25" fmla="*/ 270271 h 1762532"/>
                    <a:gd name="connsiteX26" fmla="*/ 327328 w 1891355"/>
                    <a:gd name="connsiteY26" fmla="*/ 270271 h 1762532"/>
                    <a:gd name="connsiteX27" fmla="*/ 302734 w 1891355"/>
                    <a:gd name="connsiteY27" fmla="*/ 277298 h 1762532"/>
                    <a:gd name="connsiteX28" fmla="*/ 291023 w 1891355"/>
                    <a:gd name="connsiteY28" fmla="*/ 307161 h 1762532"/>
                    <a:gd name="connsiteX29" fmla="*/ 303319 w 1891355"/>
                    <a:gd name="connsiteY29" fmla="*/ 424273 h 1762532"/>
                    <a:gd name="connsiteX30" fmla="*/ 426873 w 1891355"/>
                    <a:gd name="connsiteY30" fmla="*/ 566564 h 1762532"/>
                    <a:gd name="connsiteX31" fmla="*/ 443268 w 1891355"/>
                    <a:gd name="connsiteY31" fmla="*/ 589987 h 1762532"/>
                    <a:gd name="connsiteX32" fmla="*/ 465519 w 1891355"/>
                    <a:gd name="connsiteY32" fmla="*/ 669622 h 1762532"/>
                    <a:gd name="connsiteX33" fmla="*/ 520562 w 1891355"/>
                    <a:gd name="connsiteY33" fmla="*/ 780293 h 1762532"/>
                    <a:gd name="connsiteX34" fmla="*/ 720238 w 1891355"/>
                    <a:gd name="connsiteY34" fmla="*/ 925512 h 1762532"/>
                    <a:gd name="connsiteX35" fmla="*/ 751272 w 1891355"/>
                    <a:gd name="connsiteY35" fmla="*/ 972357 h 1762532"/>
                    <a:gd name="connsiteX36" fmla="*/ 743074 w 1891355"/>
                    <a:gd name="connsiteY36" fmla="*/ 1156222 h 1762532"/>
                    <a:gd name="connsiteX37" fmla="*/ 679248 w 1891355"/>
                    <a:gd name="connsiteY37" fmla="*/ 1222390 h 1762532"/>
                    <a:gd name="connsiteX38" fmla="*/ 415161 w 1891355"/>
                    <a:gd name="connsiteY38" fmla="*/ 1305539 h 1762532"/>
                    <a:gd name="connsiteX39" fmla="*/ 348408 w 1891355"/>
                    <a:gd name="connsiteY39" fmla="*/ 1324863 h 1762532"/>
                    <a:gd name="connsiteX40" fmla="*/ 330841 w 1891355"/>
                    <a:gd name="connsiteY40" fmla="*/ 1328376 h 1762532"/>
                    <a:gd name="connsiteX41" fmla="*/ 0 w 1891355"/>
                    <a:gd name="connsiteY41" fmla="*/ 1692008 h 1762532"/>
                    <a:gd name="connsiteX42" fmla="*/ 0 w 1891355"/>
                    <a:gd name="connsiteY42" fmla="*/ 1767546 h 1762532"/>
                    <a:gd name="connsiteX43" fmla="*/ 1891355 w 1891355"/>
                    <a:gd name="connsiteY43" fmla="*/ 1767546 h 1762532"/>
                    <a:gd name="connsiteX44" fmla="*/ 1891355 w 1891355"/>
                    <a:gd name="connsiteY44" fmla="*/ 1634038 h 1762532"/>
                    <a:gd name="connsiteX45" fmla="*/ 1606188 w 1891355"/>
                    <a:gd name="connsiteY45" fmla="*/ 1318422 h 1762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891355" h="1762532">
                      <a:moveTo>
                        <a:pt x="1606188" y="1318422"/>
                      </a:moveTo>
                      <a:cubicBezTo>
                        <a:pt x="1606188" y="1318422"/>
                        <a:pt x="1540606" y="1303783"/>
                        <a:pt x="1514841" y="1295585"/>
                      </a:cubicBezTo>
                      <a:cubicBezTo>
                        <a:pt x="1489662" y="1287973"/>
                        <a:pt x="1144182" y="1258109"/>
                        <a:pt x="1140669" y="1112891"/>
                      </a:cubicBezTo>
                      <a:cubicBezTo>
                        <a:pt x="1140669" y="1095909"/>
                        <a:pt x="1135984" y="962987"/>
                        <a:pt x="1135984" y="942493"/>
                      </a:cubicBezTo>
                      <a:cubicBezTo>
                        <a:pt x="1196297" y="918485"/>
                        <a:pt x="1247826" y="879253"/>
                        <a:pt x="1302283" y="845876"/>
                      </a:cubicBezTo>
                      <a:cubicBezTo>
                        <a:pt x="1316922" y="834164"/>
                        <a:pt x="1378991" y="771510"/>
                        <a:pt x="1391874" y="748673"/>
                      </a:cubicBezTo>
                      <a:cubicBezTo>
                        <a:pt x="1397144" y="737547"/>
                        <a:pt x="1402414" y="727007"/>
                        <a:pt x="1408269" y="715882"/>
                      </a:cubicBezTo>
                      <a:cubicBezTo>
                        <a:pt x="1424665" y="677235"/>
                        <a:pt x="1435791" y="636831"/>
                        <a:pt x="1444574" y="596428"/>
                      </a:cubicBezTo>
                      <a:cubicBezTo>
                        <a:pt x="1448673" y="579446"/>
                        <a:pt x="1456871" y="567150"/>
                        <a:pt x="1474437" y="563051"/>
                      </a:cubicBezTo>
                      <a:cubicBezTo>
                        <a:pt x="1496689" y="550168"/>
                        <a:pt x="1516598" y="534359"/>
                        <a:pt x="1534165" y="515621"/>
                      </a:cubicBezTo>
                      <a:cubicBezTo>
                        <a:pt x="1547047" y="500396"/>
                        <a:pt x="1558758" y="485171"/>
                        <a:pt x="1567541" y="467019"/>
                      </a:cubicBezTo>
                      <a:cubicBezTo>
                        <a:pt x="1574568" y="452966"/>
                        <a:pt x="1581595" y="438912"/>
                        <a:pt x="1588621" y="424859"/>
                      </a:cubicBezTo>
                      <a:cubicBezTo>
                        <a:pt x="1600918" y="403193"/>
                        <a:pt x="1599747" y="378600"/>
                        <a:pt x="1605017" y="355177"/>
                      </a:cubicBezTo>
                      <a:cubicBezTo>
                        <a:pt x="1606774" y="347565"/>
                        <a:pt x="1606774" y="340538"/>
                        <a:pt x="1605017" y="332926"/>
                      </a:cubicBezTo>
                      <a:cubicBezTo>
                        <a:pt x="1595648" y="307747"/>
                        <a:pt x="1592135" y="307161"/>
                        <a:pt x="1572811" y="326485"/>
                      </a:cubicBezTo>
                      <a:cubicBezTo>
                        <a:pt x="1549975" y="348736"/>
                        <a:pt x="1524796" y="368645"/>
                        <a:pt x="1497860" y="385626"/>
                      </a:cubicBezTo>
                      <a:cubicBezTo>
                        <a:pt x="1479708" y="396752"/>
                        <a:pt x="1461555" y="406121"/>
                        <a:pt x="1439890" y="409049"/>
                      </a:cubicBezTo>
                      <a:cubicBezTo>
                        <a:pt x="1423494" y="410805"/>
                        <a:pt x="1414125" y="406121"/>
                        <a:pt x="1412368" y="387383"/>
                      </a:cubicBezTo>
                      <a:cubicBezTo>
                        <a:pt x="1408855" y="347565"/>
                        <a:pt x="1400657" y="308333"/>
                        <a:pt x="1387189" y="270271"/>
                      </a:cubicBezTo>
                      <a:cubicBezTo>
                        <a:pt x="1362010" y="198833"/>
                        <a:pt x="1312238" y="151988"/>
                        <a:pt x="1241970" y="125638"/>
                      </a:cubicBezTo>
                      <a:cubicBezTo>
                        <a:pt x="1189270" y="105729"/>
                        <a:pt x="1134228" y="103973"/>
                        <a:pt x="1078600" y="104558"/>
                      </a:cubicBezTo>
                      <a:cubicBezTo>
                        <a:pt x="1028827" y="105143"/>
                        <a:pt x="979055" y="106900"/>
                        <a:pt x="929868" y="94604"/>
                      </a:cubicBezTo>
                      <a:cubicBezTo>
                        <a:pt x="847304" y="74109"/>
                        <a:pt x="767668" y="46588"/>
                        <a:pt x="692716" y="6770"/>
                      </a:cubicBezTo>
                      <a:cubicBezTo>
                        <a:pt x="673393" y="-3185"/>
                        <a:pt x="657583" y="-2599"/>
                        <a:pt x="640016" y="11454"/>
                      </a:cubicBezTo>
                      <a:cubicBezTo>
                        <a:pt x="588487" y="51858"/>
                        <a:pt x="544570" y="98117"/>
                        <a:pt x="512950" y="155502"/>
                      </a:cubicBezTo>
                      <a:cubicBezTo>
                        <a:pt x="484843" y="207031"/>
                        <a:pt x="444439" y="245678"/>
                        <a:pt x="391153" y="270271"/>
                      </a:cubicBezTo>
                      <a:cubicBezTo>
                        <a:pt x="370073" y="280226"/>
                        <a:pt x="348993" y="284910"/>
                        <a:pt x="327328" y="270271"/>
                      </a:cubicBezTo>
                      <a:cubicBezTo>
                        <a:pt x="316202" y="262659"/>
                        <a:pt x="308590" y="267343"/>
                        <a:pt x="302734" y="277298"/>
                      </a:cubicBezTo>
                      <a:cubicBezTo>
                        <a:pt x="297464" y="286667"/>
                        <a:pt x="293951" y="296621"/>
                        <a:pt x="291023" y="307161"/>
                      </a:cubicBezTo>
                      <a:cubicBezTo>
                        <a:pt x="279312" y="347565"/>
                        <a:pt x="286924" y="386798"/>
                        <a:pt x="303319" y="424273"/>
                      </a:cubicBezTo>
                      <a:cubicBezTo>
                        <a:pt x="329670" y="484000"/>
                        <a:pt x="362461" y="539043"/>
                        <a:pt x="426873" y="566564"/>
                      </a:cubicBezTo>
                      <a:cubicBezTo>
                        <a:pt x="437413" y="571249"/>
                        <a:pt x="440926" y="580032"/>
                        <a:pt x="443268" y="589987"/>
                      </a:cubicBezTo>
                      <a:cubicBezTo>
                        <a:pt x="450295" y="616922"/>
                        <a:pt x="457907" y="643272"/>
                        <a:pt x="465519" y="669622"/>
                      </a:cubicBezTo>
                      <a:cubicBezTo>
                        <a:pt x="477231" y="710026"/>
                        <a:pt x="494797" y="747502"/>
                        <a:pt x="520562" y="780293"/>
                      </a:cubicBezTo>
                      <a:cubicBezTo>
                        <a:pt x="573262" y="847047"/>
                        <a:pt x="644700" y="889793"/>
                        <a:pt x="720238" y="925512"/>
                      </a:cubicBezTo>
                      <a:cubicBezTo>
                        <a:pt x="742489" y="936052"/>
                        <a:pt x="750101" y="947763"/>
                        <a:pt x="751272" y="972357"/>
                      </a:cubicBezTo>
                      <a:cubicBezTo>
                        <a:pt x="752443" y="1008661"/>
                        <a:pt x="747173" y="1131043"/>
                        <a:pt x="743074" y="1156222"/>
                      </a:cubicBezTo>
                      <a:cubicBezTo>
                        <a:pt x="737804" y="1193112"/>
                        <a:pt x="713797" y="1211850"/>
                        <a:pt x="679248" y="1222390"/>
                      </a:cubicBezTo>
                      <a:cubicBezTo>
                        <a:pt x="590829" y="1248740"/>
                        <a:pt x="502995" y="1277433"/>
                        <a:pt x="415161" y="1305539"/>
                      </a:cubicBezTo>
                      <a:cubicBezTo>
                        <a:pt x="410477" y="1311395"/>
                        <a:pt x="363047" y="1318422"/>
                        <a:pt x="348408" y="1324863"/>
                      </a:cubicBezTo>
                      <a:cubicBezTo>
                        <a:pt x="342552" y="1327205"/>
                        <a:pt x="336696" y="1327205"/>
                        <a:pt x="330841" y="1328376"/>
                      </a:cubicBezTo>
                      <a:cubicBezTo>
                        <a:pt x="133507" y="1364681"/>
                        <a:pt x="0" y="1497017"/>
                        <a:pt x="0" y="1692008"/>
                      </a:cubicBezTo>
                      <a:lnTo>
                        <a:pt x="0" y="1767546"/>
                      </a:lnTo>
                      <a:lnTo>
                        <a:pt x="1891355" y="1767546"/>
                      </a:lnTo>
                      <a:lnTo>
                        <a:pt x="1891355" y="1634038"/>
                      </a:lnTo>
                      <a:cubicBezTo>
                        <a:pt x="1891355" y="1468325"/>
                        <a:pt x="1777757" y="1370537"/>
                        <a:pt x="1606188" y="1318422"/>
                      </a:cubicBezTo>
                      <a:close/>
                    </a:path>
                  </a:pathLst>
                </a:custGeom>
                <a:solidFill>
                  <a:srgbClr val="F1BB9D"/>
                </a:solidFill>
                <a:ln w="5853" cap="flat">
                  <a:noFill/>
                  <a:prstDash val="solid"/>
                  <a:miter/>
                </a:ln>
              </p:spPr>
              <p:txBody>
                <a:bodyPr rtlCol="0" anchor="ctr"/>
                <a:lstStyle/>
                <a:p>
                  <a:endParaRPr lang="en-US">
                    <a:cs typeface="B Nazanin" panose="00000700000000000000" pitchFamily="2" charset="-78"/>
                  </a:endParaRPr>
                </a:p>
              </p:txBody>
            </p:sp>
            <p:sp>
              <p:nvSpPr>
                <p:cNvPr id="22" name="자유형: 도형 21">
                  <a:extLst>
                    <a:ext uri="{FF2B5EF4-FFF2-40B4-BE49-F238E27FC236}">
                      <a16:creationId xmlns:a16="http://schemas.microsoft.com/office/drawing/2014/main" id="{4A1EF614-E5B5-4C3A-8BB4-8B616430E659}"/>
                    </a:ext>
                  </a:extLst>
                </p:cNvPr>
                <p:cNvSpPr/>
                <p:nvPr/>
              </p:nvSpPr>
              <p:spPr>
                <a:xfrm>
                  <a:off x="3897912" y="5291686"/>
                  <a:ext cx="692890" cy="314969"/>
                </a:xfrm>
                <a:custGeom>
                  <a:avLst/>
                  <a:gdLst>
                    <a:gd name="connsiteX0" fmla="*/ 559179 w 692890"/>
                    <a:gd name="connsiteY0" fmla="*/ 16 h 314969"/>
                    <a:gd name="connsiteX1" fmla="*/ 659527 w 692890"/>
                    <a:gd name="connsiteY1" fmla="*/ 45572 h 314969"/>
                    <a:gd name="connsiteX2" fmla="*/ 650710 w 692890"/>
                    <a:gd name="connsiteY2" fmla="*/ 89658 h 314969"/>
                    <a:gd name="connsiteX3" fmla="*/ 619712 w 692890"/>
                    <a:gd name="connsiteY3" fmla="*/ 165353 h 314969"/>
                    <a:gd name="connsiteX4" fmla="*/ 615891 w 692890"/>
                    <a:gd name="connsiteY4" fmla="*/ 171269 h 314969"/>
                    <a:gd name="connsiteX5" fmla="*/ 692890 w 692890"/>
                    <a:gd name="connsiteY5" fmla="*/ 171042 h 314969"/>
                    <a:gd name="connsiteX6" fmla="*/ 0 w 692890"/>
                    <a:gd name="connsiteY6" fmla="*/ 173084 h 314969"/>
                    <a:gd name="connsiteX7" fmla="*/ 79892 w 692890"/>
                    <a:gd name="connsiteY7" fmla="*/ 172849 h 314969"/>
                    <a:gd name="connsiteX8" fmla="*/ 77638 w 692890"/>
                    <a:gd name="connsiteY8" fmla="*/ 167429 h 314969"/>
                    <a:gd name="connsiteX9" fmla="*/ 59748 w 692890"/>
                    <a:gd name="connsiteY9" fmla="*/ 107293 h 314969"/>
                    <a:gd name="connsiteX10" fmla="*/ 46522 w 692890"/>
                    <a:gd name="connsiteY10" fmla="*/ 48301 h 314969"/>
                    <a:gd name="connsiteX11" fmla="*/ 145401 w 692890"/>
                    <a:gd name="connsiteY11" fmla="*/ 2956 h 314969"/>
                    <a:gd name="connsiteX12" fmla="*/ 161355 w 692890"/>
                    <a:gd name="connsiteY12" fmla="*/ 9463 h 314969"/>
                    <a:gd name="connsiteX13" fmla="*/ 205442 w 692890"/>
                    <a:gd name="connsiteY13" fmla="*/ 70344 h 314969"/>
                    <a:gd name="connsiteX14" fmla="*/ 292144 w 692890"/>
                    <a:gd name="connsiteY14" fmla="*/ 104354 h 314969"/>
                    <a:gd name="connsiteX15" fmla="*/ 437628 w 692890"/>
                    <a:gd name="connsiteY15" fmla="*/ 106243 h 314969"/>
                    <a:gd name="connsiteX16" fmla="*/ 528949 w 692890"/>
                    <a:gd name="connsiteY16" fmla="*/ 56489 h 314969"/>
                    <a:gd name="connsiteX17" fmla="*/ 559179 w 692890"/>
                    <a:gd name="connsiteY17" fmla="*/ 16 h 314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92890" h="314969">
                      <a:moveTo>
                        <a:pt x="559179" y="16"/>
                      </a:moveTo>
                      <a:cubicBezTo>
                        <a:pt x="563798" y="-824"/>
                        <a:pt x="653649" y="31296"/>
                        <a:pt x="659527" y="45572"/>
                      </a:cubicBezTo>
                      <a:cubicBezTo>
                        <a:pt x="665405" y="53759"/>
                        <a:pt x="653439" y="80421"/>
                        <a:pt x="650710" y="89658"/>
                      </a:cubicBezTo>
                      <a:cubicBezTo>
                        <a:pt x="644097" y="112646"/>
                        <a:pt x="628627" y="148387"/>
                        <a:pt x="619712" y="165353"/>
                      </a:cubicBezTo>
                      <a:lnTo>
                        <a:pt x="615891" y="171269"/>
                      </a:lnTo>
                      <a:lnTo>
                        <a:pt x="692890" y="171042"/>
                      </a:lnTo>
                      <a:cubicBezTo>
                        <a:pt x="501786" y="362146"/>
                        <a:pt x="192227" y="363059"/>
                        <a:pt x="0" y="173084"/>
                      </a:cubicBezTo>
                      <a:lnTo>
                        <a:pt x="79892" y="172849"/>
                      </a:lnTo>
                      <a:lnTo>
                        <a:pt x="77638" y="167429"/>
                      </a:lnTo>
                      <a:cubicBezTo>
                        <a:pt x="73800" y="154292"/>
                        <a:pt x="67778" y="126659"/>
                        <a:pt x="59748" y="107293"/>
                      </a:cubicBezTo>
                      <a:cubicBezTo>
                        <a:pt x="53870" y="89868"/>
                        <a:pt x="44842" y="67405"/>
                        <a:pt x="46522" y="48301"/>
                      </a:cubicBezTo>
                      <a:cubicBezTo>
                        <a:pt x="46942" y="44102"/>
                        <a:pt x="142672" y="4005"/>
                        <a:pt x="145401" y="2956"/>
                      </a:cubicBezTo>
                      <a:cubicBezTo>
                        <a:pt x="157157" y="-1034"/>
                        <a:pt x="157157" y="-1034"/>
                        <a:pt x="161355" y="9463"/>
                      </a:cubicBezTo>
                      <a:cubicBezTo>
                        <a:pt x="168703" y="35075"/>
                        <a:pt x="184448" y="54809"/>
                        <a:pt x="205442" y="70344"/>
                      </a:cubicBezTo>
                      <a:cubicBezTo>
                        <a:pt x="231263" y="89239"/>
                        <a:pt x="261284" y="98056"/>
                        <a:pt x="292144" y="104354"/>
                      </a:cubicBezTo>
                      <a:cubicBezTo>
                        <a:pt x="339379" y="114221"/>
                        <a:pt x="390603" y="117579"/>
                        <a:pt x="437628" y="106243"/>
                      </a:cubicBezTo>
                      <a:cubicBezTo>
                        <a:pt x="475416" y="93227"/>
                        <a:pt x="507325" y="83150"/>
                        <a:pt x="528949" y="56489"/>
                      </a:cubicBezTo>
                      <a:cubicBezTo>
                        <a:pt x="531048" y="53970"/>
                        <a:pt x="554771" y="856"/>
                        <a:pt x="559179" y="16"/>
                      </a:cubicBezTo>
                      <a:close/>
                    </a:path>
                  </a:pathLst>
                </a:custGeom>
                <a:solidFill>
                  <a:srgbClr val="983398"/>
                </a:solidFill>
                <a:ln w="5853" cap="flat">
                  <a:noFill/>
                  <a:prstDash val="solid"/>
                  <a:miter/>
                </a:ln>
              </p:spPr>
              <p:txBody>
                <a:bodyPr wrap="square" rtlCol="0" anchor="ctr">
                  <a:noAutofit/>
                </a:bodyPr>
                <a:lstStyle/>
                <a:p>
                  <a:endParaRPr lang="en-US">
                    <a:cs typeface="B Nazanin" panose="00000700000000000000" pitchFamily="2" charset="-78"/>
                  </a:endParaRPr>
                </a:p>
              </p:txBody>
            </p:sp>
            <p:sp>
              <p:nvSpPr>
                <p:cNvPr id="23" name="Freeform: Shape 46">
                  <a:extLst>
                    <a:ext uri="{FF2B5EF4-FFF2-40B4-BE49-F238E27FC236}">
                      <a16:creationId xmlns:a16="http://schemas.microsoft.com/office/drawing/2014/main" id="{E0E3B893-42B4-4E57-A070-39C7503CEBA3}"/>
                    </a:ext>
                  </a:extLst>
                </p:cNvPr>
                <p:cNvSpPr/>
                <p:nvPr/>
              </p:nvSpPr>
              <p:spPr>
                <a:xfrm>
                  <a:off x="4004979" y="4665945"/>
                  <a:ext cx="501740" cy="724270"/>
                </a:xfrm>
                <a:custGeom>
                  <a:avLst/>
                  <a:gdLst>
                    <a:gd name="connsiteX0" fmla="*/ 1269844 w 1399485"/>
                    <a:gd name="connsiteY0" fmla="*/ 256325 h 2020178"/>
                    <a:gd name="connsiteX1" fmla="*/ 998145 w 1399485"/>
                    <a:gd name="connsiteY1" fmla="*/ 65433 h 2020178"/>
                    <a:gd name="connsiteX2" fmla="*/ 550778 w 1399485"/>
                    <a:gd name="connsiteY2" fmla="*/ 9804 h 2020178"/>
                    <a:gd name="connsiteX3" fmla="*/ 44855 w 1399485"/>
                    <a:gd name="connsiteY3" fmla="*/ 463027 h 2020178"/>
                    <a:gd name="connsiteX4" fmla="*/ 22604 w 1399485"/>
                    <a:gd name="connsiteY4" fmla="*/ 989445 h 2020178"/>
                    <a:gd name="connsiteX5" fmla="*/ 488123 w 1399485"/>
                    <a:gd name="connsiteY5" fmla="*/ 1539285 h 2020178"/>
                    <a:gd name="connsiteX6" fmla="*/ 492807 w 1399485"/>
                    <a:gd name="connsiteY6" fmla="*/ 1417488 h 2020178"/>
                    <a:gd name="connsiteX7" fmla="*/ 478168 w 1399485"/>
                    <a:gd name="connsiteY7" fmla="*/ 1395237 h 2020178"/>
                    <a:gd name="connsiteX8" fmla="*/ 368669 w 1399485"/>
                    <a:gd name="connsiteY8" fmla="*/ 1337267 h 2020178"/>
                    <a:gd name="connsiteX9" fmla="*/ 214082 w 1399485"/>
                    <a:gd name="connsiteY9" fmla="*/ 1155158 h 2020178"/>
                    <a:gd name="connsiteX10" fmla="*/ 189488 w 1399485"/>
                    <a:gd name="connsiteY10" fmla="*/ 1071423 h 2020178"/>
                    <a:gd name="connsiteX11" fmla="*/ 147913 w 1399485"/>
                    <a:gd name="connsiteY11" fmla="*/ 1019308 h 2020178"/>
                    <a:gd name="connsiteX12" fmla="*/ 116293 w 1399485"/>
                    <a:gd name="connsiteY12" fmla="*/ 997057 h 2020178"/>
                    <a:gd name="connsiteX13" fmla="*/ 32558 w 1399485"/>
                    <a:gd name="connsiteY13" fmla="*/ 854181 h 2020178"/>
                    <a:gd name="connsiteX14" fmla="*/ 50125 w 1399485"/>
                    <a:gd name="connsiteY14" fmla="*/ 734141 h 2020178"/>
                    <a:gd name="connsiteX15" fmla="*/ 144400 w 1399485"/>
                    <a:gd name="connsiteY15" fmla="*/ 759320 h 2020178"/>
                    <a:gd name="connsiteX16" fmla="*/ 252143 w 1399485"/>
                    <a:gd name="connsiteY16" fmla="*/ 626984 h 2020178"/>
                    <a:gd name="connsiteX17" fmla="*/ 388578 w 1399485"/>
                    <a:gd name="connsiteY17" fmla="*/ 475910 h 2020178"/>
                    <a:gd name="connsiteX18" fmla="*/ 413172 w 1399485"/>
                    <a:gd name="connsiteY18" fmla="*/ 473567 h 2020178"/>
                    <a:gd name="connsiteX19" fmla="*/ 481682 w 1399485"/>
                    <a:gd name="connsiteY19" fmla="*/ 505773 h 2020178"/>
                    <a:gd name="connsiteX20" fmla="*/ 792614 w 1399485"/>
                    <a:gd name="connsiteY20" fmla="*/ 578968 h 2020178"/>
                    <a:gd name="connsiteX21" fmla="*/ 893915 w 1399485"/>
                    <a:gd name="connsiteY21" fmla="*/ 587166 h 2020178"/>
                    <a:gd name="connsiteX22" fmla="*/ 1094177 w 1399485"/>
                    <a:gd name="connsiteY22" fmla="*/ 729457 h 2020178"/>
                    <a:gd name="connsiteX23" fmla="*/ 1141021 w 1399485"/>
                    <a:gd name="connsiteY23" fmla="*/ 850667 h 2020178"/>
                    <a:gd name="connsiteX24" fmla="*/ 1176155 w 1399485"/>
                    <a:gd name="connsiteY24" fmla="*/ 894584 h 2020178"/>
                    <a:gd name="connsiteX25" fmla="*/ 1240566 w 1399485"/>
                    <a:gd name="connsiteY25" fmla="*/ 862379 h 2020178"/>
                    <a:gd name="connsiteX26" fmla="*/ 1318446 w 1399485"/>
                    <a:gd name="connsiteY26" fmla="*/ 782157 h 2020178"/>
                    <a:gd name="connsiteX27" fmla="*/ 1210703 w 1399485"/>
                    <a:gd name="connsiteY27" fmla="*/ 1022236 h 2020178"/>
                    <a:gd name="connsiteX28" fmla="*/ 1174398 w 1399485"/>
                    <a:gd name="connsiteY28" fmla="*/ 1059712 h 2020178"/>
                    <a:gd name="connsiteX29" fmla="*/ 1138094 w 1399485"/>
                    <a:gd name="connsiteY29" fmla="*/ 1180337 h 2020178"/>
                    <a:gd name="connsiteX30" fmla="*/ 869322 w 1399485"/>
                    <a:gd name="connsiteY30" fmla="*/ 1402264 h 2020178"/>
                    <a:gd name="connsiteX31" fmla="*/ 865223 w 1399485"/>
                    <a:gd name="connsiteY31" fmla="*/ 1606624 h 2020178"/>
                    <a:gd name="connsiteX32" fmla="*/ 944274 w 1399485"/>
                    <a:gd name="connsiteY32" fmla="*/ 1689773 h 2020178"/>
                    <a:gd name="connsiteX33" fmla="*/ 958913 w 1399485"/>
                    <a:gd name="connsiteY33" fmla="*/ 1764139 h 2020178"/>
                    <a:gd name="connsiteX34" fmla="*/ 917923 w 1399485"/>
                    <a:gd name="connsiteY34" fmla="*/ 1826208 h 2020178"/>
                    <a:gd name="connsiteX35" fmla="*/ 934319 w 1399485"/>
                    <a:gd name="connsiteY35" fmla="*/ 1898232 h 2020178"/>
                    <a:gd name="connsiteX36" fmla="*/ 905627 w 1399485"/>
                    <a:gd name="connsiteY36" fmla="*/ 1993093 h 2020178"/>
                    <a:gd name="connsiteX37" fmla="*/ 878106 w 1399485"/>
                    <a:gd name="connsiteY37" fmla="*/ 2015930 h 2020178"/>
                    <a:gd name="connsiteX38" fmla="*/ 917338 w 1399485"/>
                    <a:gd name="connsiteY38" fmla="*/ 2021785 h 2020178"/>
                    <a:gd name="connsiteX39" fmla="*/ 1035621 w 1399485"/>
                    <a:gd name="connsiteY39" fmla="*/ 2015344 h 2020178"/>
                    <a:gd name="connsiteX40" fmla="*/ 1172642 w 1399485"/>
                    <a:gd name="connsiteY40" fmla="*/ 1892377 h 2020178"/>
                    <a:gd name="connsiteX41" fmla="*/ 1183182 w 1399485"/>
                    <a:gd name="connsiteY41" fmla="*/ 1806299 h 2020178"/>
                    <a:gd name="connsiteX42" fmla="*/ 1167957 w 1399485"/>
                    <a:gd name="connsiteY42" fmla="*/ 1757113 h 2020178"/>
                    <a:gd name="connsiteX43" fmla="*/ 1169714 w 1399485"/>
                    <a:gd name="connsiteY43" fmla="*/ 1560950 h 2020178"/>
                    <a:gd name="connsiteX44" fmla="*/ 1162687 w 1399485"/>
                    <a:gd name="connsiteY44" fmla="*/ 1529330 h 2020178"/>
                    <a:gd name="connsiteX45" fmla="*/ 1218315 w 1399485"/>
                    <a:gd name="connsiteY45" fmla="*/ 1480143 h 2020178"/>
                    <a:gd name="connsiteX46" fmla="*/ 1232954 w 1399485"/>
                    <a:gd name="connsiteY46" fmla="*/ 1343708 h 2020178"/>
                    <a:gd name="connsiteX47" fmla="*/ 1222414 w 1399485"/>
                    <a:gd name="connsiteY47" fmla="*/ 1261729 h 2020178"/>
                    <a:gd name="connsiteX48" fmla="*/ 1338940 w 1399485"/>
                    <a:gd name="connsiteY48" fmla="*/ 1036875 h 2020178"/>
                    <a:gd name="connsiteX49" fmla="*/ 1386371 w 1399485"/>
                    <a:gd name="connsiteY49" fmla="*/ 767518 h 2020178"/>
                    <a:gd name="connsiteX50" fmla="*/ 1384028 w 1399485"/>
                    <a:gd name="connsiteY50" fmla="*/ 683197 h 2020178"/>
                    <a:gd name="connsiteX51" fmla="*/ 1399838 w 1399485"/>
                    <a:gd name="connsiteY51" fmla="*/ 607075 h 2020178"/>
                    <a:gd name="connsiteX52" fmla="*/ 1269844 w 1399485"/>
                    <a:gd name="connsiteY52" fmla="*/ 256325 h 2020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399485" h="2020178">
                      <a:moveTo>
                        <a:pt x="1269844" y="256325"/>
                      </a:moveTo>
                      <a:cubicBezTo>
                        <a:pt x="1194307" y="170248"/>
                        <a:pt x="1095933" y="118719"/>
                        <a:pt x="998145" y="65433"/>
                      </a:cubicBezTo>
                      <a:cubicBezTo>
                        <a:pt x="856440" y="-11861"/>
                        <a:pt x="703023" y="-6006"/>
                        <a:pt x="550778" y="9804"/>
                      </a:cubicBezTo>
                      <a:cubicBezTo>
                        <a:pt x="358129" y="29714"/>
                        <a:pt x="103997" y="215921"/>
                        <a:pt x="44855" y="463027"/>
                      </a:cubicBezTo>
                      <a:cubicBezTo>
                        <a:pt x="2695" y="639280"/>
                        <a:pt x="-19557" y="812606"/>
                        <a:pt x="22604" y="989445"/>
                      </a:cubicBezTo>
                      <a:cubicBezTo>
                        <a:pt x="84673" y="1250018"/>
                        <a:pt x="487538" y="1542798"/>
                        <a:pt x="488123" y="1539285"/>
                      </a:cubicBezTo>
                      <a:cubicBezTo>
                        <a:pt x="492222" y="1498881"/>
                        <a:pt x="492807" y="1458478"/>
                        <a:pt x="492807" y="1417488"/>
                      </a:cubicBezTo>
                      <a:cubicBezTo>
                        <a:pt x="492807" y="1405777"/>
                        <a:pt x="489880" y="1399922"/>
                        <a:pt x="478168" y="1395237"/>
                      </a:cubicBezTo>
                      <a:cubicBezTo>
                        <a:pt x="440107" y="1379427"/>
                        <a:pt x="403217" y="1359518"/>
                        <a:pt x="368669" y="1337267"/>
                      </a:cubicBezTo>
                      <a:cubicBezTo>
                        <a:pt x="298988" y="1292179"/>
                        <a:pt x="241017" y="1236551"/>
                        <a:pt x="214082" y="1155158"/>
                      </a:cubicBezTo>
                      <a:cubicBezTo>
                        <a:pt x="205298" y="1127637"/>
                        <a:pt x="195344" y="1100115"/>
                        <a:pt x="189488" y="1071423"/>
                      </a:cubicBezTo>
                      <a:cubicBezTo>
                        <a:pt x="184218" y="1046244"/>
                        <a:pt x="177191" y="1025749"/>
                        <a:pt x="147913" y="1019308"/>
                      </a:cubicBezTo>
                      <a:cubicBezTo>
                        <a:pt x="135031" y="1016380"/>
                        <a:pt x="125662" y="1005840"/>
                        <a:pt x="116293" y="997057"/>
                      </a:cubicBezTo>
                      <a:cubicBezTo>
                        <a:pt x="75304" y="957239"/>
                        <a:pt x="46026" y="909809"/>
                        <a:pt x="32558" y="854181"/>
                      </a:cubicBezTo>
                      <a:cubicBezTo>
                        <a:pt x="22604" y="813191"/>
                        <a:pt x="24946" y="772202"/>
                        <a:pt x="50125" y="734141"/>
                      </a:cubicBezTo>
                      <a:cubicBezTo>
                        <a:pt x="72376" y="758735"/>
                        <a:pt x="118050" y="771031"/>
                        <a:pt x="144400" y="759320"/>
                      </a:cubicBezTo>
                      <a:cubicBezTo>
                        <a:pt x="200028" y="734141"/>
                        <a:pt x="222865" y="680855"/>
                        <a:pt x="252143" y="626984"/>
                      </a:cubicBezTo>
                      <a:cubicBezTo>
                        <a:pt x="285520" y="566085"/>
                        <a:pt x="332950" y="517484"/>
                        <a:pt x="388578" y="475910"/>
                      </a:cubicBezTo>
                      <a:cubicBezTo>
                        <a:pt x="396776" y="469468"/>
                        <a:pt x="403217" y="468297"/>
                        <a:pt x="413172" y="473567"/>
                      </a:cubicBezTo>
                      <a:cubicBezTo>
                        <a:pt x="435423" y="485278"/>
                        <a:pt x="458845" y="495818"/>
                        <a:pt x="481682" y="505773"/>
                      </a:cubicBezTo>
                      <a:cubicBezTo>
                        <a:pt x="581227" y="547933"/>
                        <a:pt x="682529" y="583067"/>
                        <a:pt x="792614" y="578968"/>
                      </a:cubicBezTo>
                      <a:cubicBezTo>
                        <a:pt x="834189" y="577797"/>
                        <a:pt x="852926" y="579553"/>
                        <a:pt x="893915" y="587166"/>
                      </a:cubicBezTo>
                      <a:cubicBezTo>
                        <a:pt x="994046" y="605318"/>
                        <a:pt x="1060214" y="660946"/>
                        <a:pt x="1094177" y="729457"/>
                      </a:cubicBezTo>
                      <a:cubicBezTo>
                        <a:pt x="1109987" y="761077"/>
                        <a:pt x="1140436" y="814948"/>
                        <a:pt x="1141021" y="850667"/>
                      </a:cubicBezTo>
                      <a:cubicBezTo>
                        <a:pt x="1141021" y="872333"/>
                        <a:pt x="1156831" y="899854"/>
                        <a:pt x="1176155" y="894584"/>
                      </a:cubicBezTo>
                      <a:cubicBezTo>
                        <a:pt x="1212460" y="884630"/>
                        <a:pt x="1220072" y="874675"/>
                        <a:pt x="1240566" y="862379"/>
                      </a:cubicBezTo>
                      <a:cubicBezTo>
                        <a:pt x="1275114" y="841884"/>
                        <a:pt x="1290339" y="812020"/>
                        <a:pt x="1318446" y="782157"/>
                      </a:cubicBezTo>
                      <a:cubicBezTo>
                        <a:pt x="1340697" y="923862"/>
                        <a:pt x="1248179" y="1019308"/>
                        <a:pt x="1210703" y="1022236"/>
                      </a:cubicBezTo>
                      <a:cubicBezTo>
                        <a:pt x="1187866" y="1023993"/>
                        <a:pt x="1178497" y="1038046"/>
                        <a:pt x="1174398" y="1059712"/>
                      </a:cubicBezTo>
                      <a:cubicBezTo>
                        <a:pt x="1166786" y="1101287"/>
                        <a:pt x="1153318" y="1141104"/>
                        <a:pt x="1138094" y="1180337"/>
                      </a:cubicBezTo>
                      <a:cubicBezTo>
                        <a:pt x="1097690" y="1240650"/>
                        <a:pt x="981749" y="1363031"/>
                        <a:pt x="869322" y="1402264"/>
                      </a:cubicBezTo>
                      <a:cubicBezTo>
                        <a:pt x="869322" y="1403435"/>
                        <a:pt x="868736" y="1587886"/>
                        <a:pt x="865223" y="1606624"/>
                      </a:cubicBezTo>
                      <a:cubicBezTo>
                        <a:pt x="871664" y="1656982"/>
                        <a:pt x="944274" y="1689773"/>
                        <a:pt x="944274" y="1689773"/>
                      </a:cubicBezTo>
                      <a:cubicBezTo>
                        <a:pt x="962426" y="1707340"/>
                        <a:pt x="961840" y="1758284"/>
                        <a:pt x="958913" y="1764139"/>
                      </a:cubicBezTo>
                      <a:cubicBezTo>
                        <a:pt x="947787" y="1789318"/>
                        <a:pt x="923779" y="1793417"/>
                        <a:pt x="917923" y="1826208"/>
                      </a:cubicBezTo>
                      <a:cubicBezTo>
                        <a:pt x="912653" y="1854315"/>
                        <a:pt x="926707" y="1870711"/>
                        <a:pt x="934319" y="1898232"/>
                      </a:cubicBezTo>
                      <a:cubicBezTo>
                        <a:pt x="945445" y="1936879"/>
                        <a:pt x="933148" y="1967328"/>
                        <a:pt x="905627" y="1993093"/>
                      </a:cubicBezTo>
                      <a:cubicBezTo>
                        <a:pt x="898014" y="2000705"/>
                        <a:pt x="888646" y="2007146"/>
                        <a:pt x="878106" y="2015930"/>
                      </a:cubicBezTo>
                      <a:cubicBezTo>
                        <a:pt x="893330" y="2018272"/>
                        <a:pt x="905041" y="2020028"/>
                        <a:pt x="917338" y="2021785"/>
                      </a:cubicBezTo>
                      <a:cubicBezTo>
                        <a:pt x="957156" y="2028226"/>
                        <a:pt x="996974" y="2025884"/>
                        <a:pt x="1035621" y="2015344"/>
                      </a:cubicBezTo>
                      <a:cubicBezTo>
                        <a:pt x="1107644" y="1995435"/>
                        <a:pt x="1135752" y="1980796"/>
                        <a:pt x="1172642" y="1892377"/>
                      </a:cubicBezTo>
                      <a:cubicBezTo>
                        <a:pt x="1183182" y="1866026"/>
                        <a:pt x="1188452" y="1822109"/>
                        <a:pt x="1183182" y="1806299"/>
                      </a:cubicBezTo>
                      <a:cubicBezTo>
                        <a:pt x="1176741" y="1786976"/>
                        <a:pt x="1165029" y="1772923"/>
                        <a:pt x="1167957" y="1757113"/>
                      </a:cubicBezTo>
                      <a:cubicBezTo>
                        <a:pt x="1209532" y="1686260"/>
                        <a:pt x="1211288" y="1628875"/>
                        <a:pt x="1169714" y="1560950"/>
                      </a:cubicBezTo>
                      <a:cubicBezTo>
                        <a:pt x="1163858" y="1550996"/>
                        <a:pt x="1157417" y="1534014"/>
                        <a:pt x="1162687" y="1529330"/>
                      </a:cubicBezTo>
                      <a:cubicBezTo>
                        <a:pt x="1182596" y="1510592"/>
                        <a:pt x="1206604" y="1505908"/>
                        <a:pt x="1218315" y="1480143"/>
                      </a:cubicBezTo>
                      <a:cubicBezTo>
                        <a:pt x="1235882" y="1451451"/>
                        <a:pt x="1261061" y="1399922"/>
                        <a:pt x="1232954" y="1343708"/>
                      </a:cubicBezTo>
                      <a:cubicBezTo>
                        <a:pt x="1208361" y="1306818"/>
                        <a:pt x="1213045" y="1269342"/>
                        <a:pt x="1222414" y="1261729"/>
                      </a:cubicBezTo>
                      <a:cubicBezTo>
                        <a:pt x="1239981" y="1247091"/>
                        <a:pt x="1332499" y="1052685"/>
                        <a:pt x="1338940" y="1036875"/>
                      </a:cubicBezTo>
                      <a:cubicBezTo>
                        <a:pt x="1377587" y="942600"/>
                        <a:pt x="1391055" y="869405"/>
                        <a:pt x="1386371" y="767518"/>
                      </a:cubicBezTo>
                      <a:cubicBezTo>
                        <a:pt x="1385785" y="748780"/>
                        <a:pt x="1377002" y="700764"/>
                        <a:pt x="1384028" y="683197"/>
                      </a:cubicBezTo>
                      <a:cubicBezTo>
                        <a:pt x="1393397" y="659190"/>
                        <a:pt x="1398082" y="633425"/>
                        <a:pt x="1399838" y="607075"/>
                      </a:cubicBezTo>
                      <a:cubicBezTo>
                        <a:pt x="1410378" y="471225"/>
                        <a:pt x="1358849" y="357041"/>
                        <a:pt x="1269844" y="256325"/>
                      </a:cubicBezTo>
                      <a:close/>
                    </a:path>
                  </a:pathLst>
                </a:custGeom>
                <a:solidFill>
                  <a:srgbClr val="262020"/>
                </a:solidFill>
                <a:ln w="5853" cap="flat">
                  <a:noFill/>
                  <a:prstDash val="solid"/>
                  <a:miter/>
                </a:ln>
              </p:spPr>
              <p:txBody>
                <a:bodyPr rtlCol="0" anchor="ctr"/>
                <a:lstStyle/>
                <a:p>
                  <a:endParaRPr lang="en-US">
                    <a:cs typeface="B Nazanin" panose="00000700000000000000" pitchFamily="2" charset="-78"/>
                  </a:endParaRPr>
                </a:p>
              </p:txBody>
            </p:sp>
          </p:grpSp>
        </p:grpSp>
        <p:grpSp>
          <p:nvGrpSpPr>
            <p:cNvPr id="24" name="그룹 23">
              <a:extLst>
                <a:ext uri="{FF2B5EF4-FFF2-40B4-BE49-F238E27FC236}">
                  <a16:creationId xmlns:a16="http://schemas.microsoft.com/office/drawing/2014/main" id="{6AC5A872-10F1-4C67-85F9-AD31738F49E1}"/>
                </a:ext>
              </a:extLst>
            </p:cNvPr>
            <p:cNvGrpSpPr/>
            <p:nvPr/>
          </p:nvGrpSpPr>
          <p:grpSpPr>
            <a:xfrm>
              <a:off x="4608228" y="1664343"/>
              <a:ext cx="1204845" cy="1208602"/>
              <a:chOff x="6621035" y="1810350"/>
              <a:chExt cx="982246" cy="985309"/>
            </a:xfrm>
          </p:grpSpPr>
          <p:sp>
            <p:nvSpPr>
              <p:cNvPr id="25" name="타원 24">
                <a:extLst>
                  <a:ext uri="{FF2B5EF4-FFF2-40B4-BE49-F238E27FC236}">
                    <a16:creationId xmlns:a16="http://schemas.microsoft.com/office/drawing/2014/main" id="{B14A80F2-1C2C-4BCE-9676-A2CC397F994A}"/>
                  </a:ext>
                </a:extLst>
              </p:cNvPr>
              <p:cNvSpPr/>
              <p:nvPr/>
            </p:nvSpPr>
            <p:spPr>
              <a:xfrm>
                <a:off x="6621035" y="1810350"/>
                <a:ext cx="982246" cy="982246"/>
              </a:xfrm>
              <a:prstGeom prst="ellipse">
                <a:avLst/>
              </a:prstGeom>
              <a:solidFill>
                <a:schemeClr val="bg1"/>
              </a:solidFill>
              <a:ln w="254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700000000000000" pitchFamily="2" charset="-78"/>
                </a:endParaRPr>
              </a:p>
            </p:txBody>
          </p:sp>
          <p:grpSp>
            <p:nvGrpSpPr>
              <p:cNvPr id="26" name="그룹 25">
                <a:extLst>
                  <a:ext uri="{FF2B5EF4-FFF2-40B4-BE49-F238E27FC236}">
                    <a16:creationId xmlns:a16="http://schemas.microsoft.com/office/drawing/2014/main" id="{79282B65-FA84-43BF-8E86-BE6A63B95FED}"/>
                  </a:ext>
                </a:extLst>
              </p:cNvPr>
              <p:cNvGrpSpPr/>
              <p:nvPr/>
            </p:nvGrpSpPr>
            <p:grpSpPr>
              <a:xfrm>
                <a:off x="6739136" y="1867204"/>
                <a:ext cx="746799" cy="928455"/>
                <a:chOff x="6739136" y="1867204"/>
                <a:chExt cx="746799" cy="928455"/>
              </a:xfrm>
            </p:grpSpPr>
            <p:sp>
              <p:nvSpPr>
                <p:cNvPr id="27" name="Freeform: Shape 53">
                  <a:extLst>
                    <a:ext uri="{FF2B5EF4-FFF2-40B4-BE49-F238E27FC236}">
                      <a16:creationId xmlns:a16="http://schemas.microsoft.com/office/drawing/2014/main" id="{8B064E93-16FC-4480-9A51-E6492BDC512B}"/>
                    </a:ext>
                  </a:extLst>
                </p:cNvPr>
                <p:cNvSpPr/>
                <p:nvPr/>
              </p:nvSpPr>
              <p:spPr>
                <a:xfrm>
                  <a:off x="6925528" y="1867204"/>
                  <a:ext cx="378341" cy="646986"/>
                </a:xfrm>
                <a:custGeom>
                  <a:avLst/>
                  <a:gdLst>
                    <a:gd name="connsiteX0" fmla="*/ 216364 w 989594"/>
                    <a:gd name="connsiteY0" fmla="*/ 1501182 h 1692265"/>
                    <a:gd name="connsiteX1" fmla="*/ 128530 w 989594"/>
                    <a:gd name="connsiteY1" fmla="*/ 1386412 h 1692265"/>
                    <a:gd name="connsiteX2" fmla="*/ 36597 w 989594"/>
                    <a:gd name="connsiteY2" fmla="*/ 1159215 h 1692265"/>
                    <a:gd name="connsiteX3" fmla="*/ 35426 w 989594"/>
                    <a:gd name="connsiteY3" fmla="*/ 1145162 h 1692265"/>
                    <a:gd name="connsiteX4" fmla="*/ 13175 w 989594"/>
                    <a:gd name="connsiteY4" fmla="*/ 938460 h 1692265"/>
                    <a:gd name="connsiteX5" fmla="*/ 2635 w 989594"/>
                    <a:gd name="connsiteY5" fmla="*/ 839500 h 1692265"/>
                    <a:gd name="connsiteX6" fmla="*/ 6734 w 989594"/>
                    <a:gd name="connsiteY6" fmla="*/ 783872 h 1692265"/>
                    <a:gd name="connsiteX7" fmla="*/ 1464 w 989594"/>
                    <a:gd name="connsiteY7" fmla="*/ 670274 h 1692265"/>
                    <a:gd name="connsiteX8" fmla="*/ 3806 w 989594"/>
                    <a:gd name="connsiteY8" fmla="*/ 643338 h 1692265"/>
                    <a:gd name="connsiteX9" fmla="*/ 1464 w 989594"/>
                    <a:gd name="connsiteY9" fmla="*/ 458301 h 1692265"/>
                    <a:gd name="connsiteX10" fmla="*/ 43624 w 989594"/>
                    <a:gd name="connsiteY10" fmla="*/ 223492 h 1692265"/>
                    <a:gd name="connsiteX11" fmla="*/ 50065 w 989594"/>
                    <a:gd name="connsiteY11" fmla="*/ 206511 h 1692265"/>
                    <a:gd name="connsiteX12" fmla="*/ 65875 w 989594"/>
                    <a:gd name="connsiteY12" fmla="*/ 169035 h 1692265"/>
                    <a:gd name="connsiteX13" fmla="*/ 139656 w 989594"/>
                    <a:gd name="connsiteY13" fmla="*/ 101110 h 1692265"/>
                    <a:gd name="connsiteX14" fmla="*/ 165420 w 989594"/>
                    <a:gd name="connsiteY14" fmla="*/ 85300 h 1692265"/>
                    <a:gd name="connsiteX15" fmla="*/ 296000 w 989594"/>
                    <a:gd name="connsiteY15" fmla="*/ 27915 h 1692265"/>
                    <a:gd name="connsiteX16" fmla="*/ 481037 w 989594"/>
                    <a:gd name="connsiteY16" fmla="*/ 2151 h 1692265"/>
                    <a:gd name="connsiteX17" fmla="*/ 776158 w 989594"/>
                    <a:gd name="connsiteY17" fmla="*/ 57193 h 1692265"/>
                    <a:gd name="connsiteX18" fmla="*/ 900297 w 989594"/>
                    <a:gd name="connsiteY18" fmla="*/ 173720 h 1692265"/>
                    <a:gd name="connsiteX19" fmla="*/ 993401 w 989594"/>
                    <a:gd name="connsiteY19" fmla="*/ 525641 h 1692265"/>
                    <a:gd name="connsiteX20" fmla="*/ 988716 w 989594"/>
                    <a:gd name="connsiteY20" fmla="*/ 647437 h 1692265"/>
                    <a:gd name="connsiteX21" fmla="*/ 991059 w 989594"/>
                    <a:gd name="connsiteY21" fmla="*/ 674958 h 1692265"/>
                    <a:gd name="connsiteX22" fmla="*/ 981690 w 989594"/>
                    <a:gd name="connsiteY22" fmla="*/ 874634 h 1692265"/>
                    <a:gd name="connsiteX23" fmla="*/ 965880 w 989594"/>
                    <a:gd name="connsiteY23" fmla="*/ 953099 h 1692265"/>
                    <a:gd name="connsiteX24" fmla="*/ 955339 w 989594"/>
                    <a:gd name="connsiteY24" fmla="*/ 1105344 h 1692265"/>
                    <a:gd name="connsiteX25" fmla="*/ 911423 w 989594"/>
                    <a:gd name="connsiteY25" fmla="*/ 1322001 h 1692265"/>
                    <a:gd name="connsiteX26" fmla="*/ 832372 w 989594"/>
                    <a:gd name="connsiteY26" fmla="*/ 1481273 h 1692265"/>
                    <a:gd name="connsiteX27" fmla="*/ 810121 w 989594"/>
                    <a:gd name="connsiteY27" fmla="*/ 1511136 h 1692265"/>
                    <a:gd name="connsiteX28" fmla="*/ 777330 w 989594"/>
                    <a:gd name="connsiteY28" fmla="*/ 1555639 h 1692265"/>
                    <a:gd name="connsiteX29" fmla="*/ 644993 w 989594"/>
                    <a:gd name="connsiteY29" fmla="*/ 1663382 h 1692265"/>
                    <a:gd name="connsiteX30" fmla="*/ 517341 w 989594"/>
                    <a:gd name="connsiteY30" fmla="*/ 1692660 h 1692265"/>
                    <a:gd name="connsiteX31" fmla="*/ 304783 w 989594"/>
                    <a:gd name="connsiteY31" fmla="*/ 1592529 h 1692265"/>
                    <a:gd name="connsiteX32" fmla="*/ 231003 w 989594"/>
                    <a:gd name="connsiteY32" fmla="*/ 1524019 h 1692265"/>
                    <a:gd name="connsiteX33" fmla="*/ 216364 w 989594"/>
                    <a:gd name="connsiteY33" fmla="*/ 1501182 h 1692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989594" h="1692265">
                      <a:moveTo>
                        <a:pt x="216364" y="1501182"/>
                      </a:moveTo>
                      <a:cubicBezTo>
                        <a:pt x="186501" y="1463120"/>
                        <a:pt x="153709" y="1427987"/>
                        <a:pt x="128530" y="1386412"/>
                      </a:cubicBezTo>
                      <a:cubicBezTo>
                        <a:pt x="85784" y="1316731"/>
                        <a:pt x="59434" y="1272814"/>
                        <a:pt x="36597" y="1159215"/>
                      </a:cubicBezTo>
                      <a:cubicBezTo>
                        <a:pt x="36597" y="1154531"/>
                        <a:pt x="37183" y="1149261"/>
                        <a:pt x="35426" y="1145162"/>
                      </a:cubicBezTo>
                      <a:cubicBezTo>
                        <a:pt x="16103" y="1065526"/>
                        <a:pt x="23130" y="1008141"/>
                        <a:pt x="13175" y="938460"/>
                      </a:cubicBezTo>
                      <a:cubicBezTo>
                        <a:pt x="2635" y="906254"/>
                        <a:pt x="878" y="872877"/>
                        <a:pt x="2635" y="839500"/>
                      </a:cubicBezTo>
                      <a:cubicBezTo>
                        <a:pt x="3806" y="820762"/>
                        <a:pt x="3806" y="802024"/>
                        <a:pt x="6734" y="783872"/>
                      </a:cubicBezTo>
                      <a:cubicBezTo>
                        <a:pt x="12590" y="745225"/>
                        <a:pt x="7319" y="707749"/>
                        <a:pt x="1464" y="670274"/>
                      </a:cubicBezTo>
                      <a:cubicBezTo>
                        <a:pt x="293" y="661490"/>
                        <a:pt x="-2049" y="651536"/>
                        <a:pt x="3806" y="643338"/>
                      </a:cubicBezTo>
                      <a:cubicBezTo>
                        <a:pt x="-878" y="581854"/>
                        <a:pt x="-293" y="520371"/>
                        <a:pt x="1464" y="458301"/>
                      </a:cubicBezTo>
                      <a:cubicBezTo>
                        <a:pt x="4392" y="373981"/>
                        <a:pt x="10247" y="298444"/>
                        <a:pt x="43624" y="223492"/>
                      </a:cubicBezTo>
                      <a:cubicBezTo>
                        <a:pt x="45966" y="218222"/>
                        <a:pt x="51236" y="212952"/>
                        <a:pt x="50065" y="206511"/>
                      </a:cubicBezTo>
                      <a:cubicBezTo>
                        <a:pt x="49480" y="191286"/>
                        <a:pt x="57678" y="179575"/>
                        <a:pt x="65875" y="169035"/>
                      </a:cubicBezTo>
                      <a:cubicBezTo>
                        <a:pt x="81685" y="149712"/>
                        <a:pt x="116233" y="113993"/>
                        <a:pt x="139656" y="101110"/>
                      </a:cubicBezTo>
                      <a:cubicBezTo>
                        <a:pt x="147854" y="94669"/>
                        <a:pt x="156051" y="89399"/>
                        <a:pt x="165420" y="85300"/>
                      </a:cubicBezTo>
                      <a:cubicBezTo>
                        <a:pt x="209337" y="66562"/>
                        <a:pt x="253254" y="48410"/>
                        <a:pt x="296000" y="27915"/>
                      </a:cubicBezTo>
                      <a:cubicBezTo>
                        <a:pt x="355142" y="-191"/>
                        <a:pt x="416625" y="-3119"/>
                        <a:pt x="481037" y="2151"/>
                      </a:cubicBezTo>
                      <a:cubicBezTo>
                        <a:pt x="581753" y="10349"/>
                        <a:pt x="680712" y="22060"/>
                        <a:pt x="776158" y="57193"/>
                      </a:cubicBezTo>
                      <a:cubicBezTo>
                        <a:pt x="830615" y="77688"/>
                        <a:pt x="872776" y="122776"/>
                        <a:pt x="900297" y="173720"/>
                      </a:cubicBezTo>
                      <a:cubicBezTo>
                        <a:pt x="960024" y="283219"/>
                        <a:pt x="998671" y="398574"/>
                        <a:pt x="993401" y="525641"/>
                      </a:cubicBezTo>
                      <a:cubicBezTo>
                        <a:pt x="991644" y="566044"/>
                        <a:pt x="991059" y="606448"/>
                        <a:pt x="988716" y="647437"/>
                      </a:cubicBezTo>
                      <a:cubicBezTo>
                        <a:pt x="993401" y="656220"/>
                        <a:pt x="992815" y="665589"/>
                        <a:pt x="991059" y="674958"/>
                      </a:cubicBezTo>
                      <a:cubicBezTo>
                        <a:pt x="978762" y="741126"/>
                        <a:pt x="983446" y="807880"/>
                        <a:pt x="981690" y="874634"/>
                      </a:cubicBezTo>
                      <a:cubicBezTo>
                        <a:pt x="981104" y="901569"/>
                        <a:pt x="982275" y="929091"/>
                        <a:pt x="965880" y="953099"/>
                      </a:cubicBezTo>
                      <a:cubicBezTo>
                        <a:pt x="951241" y="1002871"/>
                        <a:pt x="955339" y="1053815"/>
                        <a:pt x="955339" y="1105344"/>
                      </a:cubicBezTo>
                      <a:cubicBezTo>
                        <a:pt x="954754" y="1179710"/>
                        <a:pt x="923719" y="1249977"/>
                        <a:pt x="911423" y="1322001"/>
                      </a:cubicBezTo>
                      <a:cubicBezTo>
                        <a:pt x="900882" y="1383484"/>
                        <a:pt x="867506" y="1432671"/>
                        <a:pt x="832372" y="1481273"/>
                      </a:cubicBezTo>
                      <a:cubicBezTo>
                        <a:pt x="825345" y="1491227"/>
                        <a:pt x="817148" y="1501182"/>
                        <a:pt x="810121" y="1511136"/>
                      </a:cubicBezTo>
                      <a:cubicBezTo>
                        <a:pt x="805436" y="1530460"/>
                        <a:pt x="790797" y="1543342"/>
                        <a:pt x="777330" y="1555639"/>
                      </a:cubicBezTo>
                      <a:cubicBezTo>
                        <a:pt x="734584" y="1593700"/>
                        <a:pt x="691838" y="1631176"/>
                        <a:pt x="644993" y="1663382"/>
                      </a:cubicBezTo>
                      <a:cubicBezTo>
                        <a:pt x="606346" y="1689732"/>
                        <a:pt x="561844" y="1693245"/>
                        <a:pt x="517341" y="1692660"/>
                      </a:cubicBezTo>
                      <a:cubicBezTo>
                        <a:pt x="431850" y="1691488"/>
                        <a:pt x="363339" y="1651670"/>
                        <a:pt x="304783" y="1592529"/>
                      </a:cubicBezTo>
                      <a:cubicBezTo>
                        <a:pt x="280776" y="1568521"/>
                        <a:pt x="253840" y="1548612"/>
                        <a:pt x="231003" y="1524019"/>
                      </a:cubicBezTo>
                      <a:cubicBezTo>
                        <a:pt x="224562" y="1517578"/>
                        <a:pt x="216364" y="1511722"/>
                        <a:pt x="216364" y="1501182"/>
                      </a:cubicBezTo>
                      <a:close/>
                    </a:path>
                  </a:pathLst>
                </a:custGeom>
                <a:solidFill>
                  <a:srgbClr val="714B25"/>
                </a:solidFill>
                <a:ln w="5853" cap="flat">
                  <a:noFill/>
                  <a:prstDash val="solid"/>
                  <a:miter/>
                </a:ln>
              </p:spPr>
              <p:txBody>
                <a:bodyPr rtlCol="0" anchor="ctr"/>
                <a:lstStyle/>
                <a:p>
                  <a:endParaRPr lang="en-US" dirty="0">
                    <a:cs typeface="B Nazanin" panose="00000700000000000000" pitchFamily="2" charset="-78"/>
                  </a:endParaRPr>
                </a:p>
              </p:txBody>
            </p:sp>
            <p:sp>
              <p:nvSpPr>
                <p:cNvPr id="28" name="자유형: 도형 27">
                  <a:extLst>
                    <a:ext uri="{FF2B5EF4-FFF2-40B4-BE49-F238E27FC236}">
                      <a16:creationId xmlns:a16="http://schemas.microsoft.com/office/drawing/2014/main" id="{422433FD-E5DA-468B-BCE1-3CB15934E9D6}"/>
                    </a:ext>
                  </a:extLst>
                </p:cNvPr>
                <p:cNvSpPr/>
                <p:nvPr/>
              </p:nvSpPr>
              <p:spPr>
                <a:xfrm>
                  <a:off x="6739136" y="2455553"/>
                  <a:ext cx="746799" cy="340106"/>
                </a:xfrm>
                <a:custGeom>
                  <a:avLst/>
                  <a:gdLst>
                    <a:gd name="connsiteX0" fmla="*/ 222446 w 746799"/>
                    <a:gd name="connsiteY0" fmla="*/ 135 h 340106"/>
                    <a:gd name="connsiteX1" fmla="*/ 228042 w 746799"/>
                    <a:gd name="connsiteY1" fmla="*/ 11104 h 340106"/>
                    <a:gd name="connsiteX2" fmla="*/ 338411 w 746799"/>
                    <a:gd name="connsiteY2" fmla="*/ 128412 h 340106"/>
                    <a:gd name="connsiteX3" fmla="*/ 408034 w 746799"/>
                    <a:gd name="connsiteY3" fmla="*/ 126621 h 340106"/>
                    <a:gd name="connsiteX4" fmla="*/ 517955 w 746799"/>
                    <a:gd name="connsiteY4" fmla="*/ 13791 h 340106"/>
                    <a:gd name="connsiteX5" fmla="*/ 526014 w 746799"/>
                    <a:gd name="connsiteY5" fmla="*/ 359 h 340106"/>
                    <a:gd name="connsiteX6" fmla="*/ 641531 w 746799"/>
                    <a:gd name="connsiteY6" fmla="*/ 36850 h 340106"/>
                    <a:gd name="connsiteX7" fmla="*/ 744736 w 746799"/>
                    <a:gd name="connsiteY7" fmla="*/ 161769 h 340106"/>
                    <a:gd name="connsiteX8" fmla="*/ 744960 w 746799"/>
                    <a:gd name="connsiteY8" fmla="*/ 179678 h 340106"/>
                    <a:gd name="connsiteX9" fmla="*/ 734835 w 746799"/>
                    <a:gd name="connsiteY9" fmla="*/ 179678 h 340106"/>
                    <a:gd name="connsiteX10" fmla="*/ 663738 w 746799"/>
                    <a:gd name="connsiteY10" fmla="*/ 244687 h 340106"/>
                    <a:gd name="connsiteX11" fmla="*/ 371222 w 746799"/>
                    <a:gd name="connsiteY11" fmla="*/ 340104 h 340106"/>
                    <a:gd name="connsiteX12" fmla="*/ 79304 w 746799"/>
                    <a:gd name="connsiteY12" fmla="*/ 242875 h 340106"/>
                    <a:gd name="connsiteX13" fmla="*/ 11043 w 746799"/>
                    <a:gd name="connsiteY13" fmla="*/ 179678 h 340106"/>
                    <a:gd name="connsiteX14" fmla="*/ 10440 w 746799"/>
                    <a:gd name="connsiteY14" fmla="*/ 179678 h 340106"/>
                    <a:gd name="connsiteX15" fmla="*/ 814 w 746799"/>
                    <a:gd name="connsiteY15" fmla="*/ 168261 h 340106"/>
                    <a:gd name="connsiteX16" fmla="*/ 20290 w 746799"/>
                    <a:gd name="connsiteY16" fmla="*/ 105354 h 340106"/>
                    <a:gd name="connsiteX17" fmla="*/ 106480 w 746799"/>
                    <a:gd name="connsiteY17" fmla="*/ 35954 h 340106"/>
                    <a:gd name="connsiteX18" fmla="*/ 213043 w 746799"/>
                    <a:gd name="connsiteY18" fmla="*/ 2374 h 340106"/>
                    <a:gd name="connsiteX19" fmla="*/ 222446 w 746799"/>
                    <a:gd name="connsiteY19" fmla="*/ 135 h 340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46799" h="340106">
                      <a:moveTo>
                        <a:pt x="222446" y="135"/>
                      </a:moveTo>
                      <a:cubicBezTo>
                        <a:pt x="226252" y="2821"/>
                        <a:pt x="226475" y="7299"/>
                        <a:pt x="228042" y="11104"/>
                      </a:cubicBezTo>
                      <a:cubicBezTo>
                        <a:pt x="248638" y="65505"/>
                        <a:pt x="284458" y="104906"/>
                        <a:pt x="338411" y="128412"/>
                      </a:cubicBezTo>
                      <a:cubicBezTo>
                        <a:pt x="362589" y="138934"/>
                        <a:pt x="384528" y="137591"/>
                        <a:pt x="408034" y="126621"/>
                      </a:cubicBezTo>
                      <a:cubicBezTo>
                        <a:pt x="458853" y="102443"/>
                        <a:pt x="495568" y="65281"/>
                        <a:pt x="517955" y="13791"/>
                      </a:cubicBezTo>
                      <a:cubicBezTo>
                        <a:pt x="519970" y="9089"/>
                        <a:pt x="520865" y="3269"/>
                        <a:pt x="526014" y="359"/>
                      </a:cubicBezTo>
                      <a:cubicBezTo>
                        <a:pt x="564744" y="12224"/>
                        <a:pt x="603026" y="24760"/>
                        <a:pt x="641531" y="36850"/>
                      </a:cubicBezTo>
                      <a:cubicBezTo>
                        <a:pt x="702200" y="56102"/>
                        <a:pt x="735109" y="99757"/>
                        <a:pt x="744736" y="161769"/>
                      </a:cubicBezTo>
                      <a:cubicBezTo>
                        <a:pt x="745631" y="167589"/>
                        <a:pt x="748765" y="173634"/>
                        <a:pt x="744960" y="179678"/>
                      </a:cubicBezTo>
                      <a:lnTo>
                        <a:pt x="734835" y="179678"/>
                      </a:lnTo>
                      <a:lnTo>
                        <a:pt x="663738" y="244687"/>
                      </a:lnTo>
                      <a:cubicBezTo>
                        <a:pt x="579691" y="306448"/>
                        <a:pt x="477335" y="340433"/>
                        <a:pt x="371222" y="340104"/>
                      </a:cubicBezTo>
                      <a:cubicBezTo>
                        <a:pt x="265111" y="339775"/>
                        <a:pt x="162967" y="305156"/>
                        <a:pt x="79304" y="242875"/>
                      </a:cubicBezTo>
                      <a:lnTo>
                        <a:pt x="11043" y="179678"/>
                      </a:lnTo>
                      <a:lnTo>
                        <a:pt x="10440" y="179678"/>
                      </a:lnTo>
                      <a:cubicBezTo>
                        <a:pt x="-1201" y="179678"/>
                        <a:pt x="-754" y="179678"/>
                        <a:pt x="814" y="168261"/>
                      </a:cubicBezTo>
                      <a:cubicBezTo>
                        <a:pt x="3948" y="146322"/>
                        <a:pt x="9544" y="125054"/>
                        <a:pt x="20290" y="105354"/>
                      </a:cubicBezTo>
                      <a:cubicBezTo>
                        <a:pt x="39543" y="70654"/>
                        <a:pt x="68199" y="46924"/>
                        <a:pt x="106480" y="35954"/>
                      </a:cubicBezTo>
                      <a:cubicBezTo>
                        <a:pt x="142300" y="25880"/>
                        <a:pt x="177448" y="13343"/>
                        <a:pt x="213043" y="2374"/>
                      </a:cubicBezTo>
                      <a:cubicBezTo>
                        <a:pt x="216177" y="1478"/>
                        <a:pt x="219088" y="-537"/>
                        <a:pt x="222446" y="135"/>
                      </a:cubicBezTo>
                      <a:close/>
                    </a:path>
                  </a:pathLst>
                </a:custGeom>
                <a:solidFill>
                  <a:schemeClr val="accent2"/>
                </a:solidFill>
                <a:ln w="5853" cap="flat">
                  <a:noFill/>
                  <a:prstDash val="solid"/>
                  <a:miter/>
                </a:ln>
              </p:spPr>
              <p:txBody>
                <a:bodyPr wrap="square" rtlCol="0" anchor="ctr">
                  <a:noAutofit/>
                </a:bodyPr>
                <a:lstStyle/>
                <a:p>
                  <a:endParaRPr lang="en-US">
                    <a:cs typeface="B Nazanin" panose="00000700000000000000" pitchFamily="2" charset="-78"/>
                  </a:endParaRPr>
                </a:p>
              </p:txBody>
            </p:sp>
            <p:sp>
              <p:nvSpPr>
                <p:cNvPr id="29" name="Freeform: Shape 55">
                  <a:extLst>
                    <a:ext uri="{FF2B5EF4-FFF2-40B4-BE49-F238E27FC236}">
                      <a16:creationId xmlns:a16="http://schemas.microsoft.com/office/drawing/2014/main" id="{EF26169D-A4A9-4CE8-BA28-E7C2A243D479}"/>
                    </a:ext>
                  </a:extLst>
                </p:cNvPr>
                <p:cNvSpPr/>
                <p:nvPr/>
              </p:nvSpPr>
              <p:spPr>
                <a:xfrm>
                  <a:off x="6895365" y="1964432"/>
                  <a:ext cx="435078" cy="631667"/>
                </a:xfrm>
                <a:custGeom>
                  <a:avLst/>
                  <a:gdLst>
                    <a:gd name="connsiteX0" fmla="*/ 252462 w 1016287"/>
                    <a:gd name="connsiteY0" fmla="*/ 1114041 h 1475493"/>
                    <a:gd name="connsiteX1" fmla="*/ 373260 w 1016287"/>
                    <a:gd name="connsiteY1" fmla="*/ 1223335 h 1475493"/>
                    <a:gd name="connsiteX2" fmla="*/ 608580 w 1016287"/>
                    <a:gd name="connsiteY2" fmla="*/ 1265692 h 1475493"/>
                    <a:gd name="connsiteX3" fmla="*/ 689111 w 1016287"/>
                    <a:gd name="connsiteY3" fmla="*/ 1210261 h 1475493"/>
                    <a:gd name="connsiteX4" fmla="*/ 782716 w 1016287"/>
                    <a:gd name="connsiteY4" fmla="*/ 1121885 h 1475493"/>
                    <a:gd name="connsiteX5" fmla="*/ 862726 w 1016287"/>
                    <a:gd name="connsiteY5" fmla="*/ 1147509 h 1475493"/>
                    <a:gd name="connsiteX6" fmla="*/ 687543 w 1016287"/>
                    <a:gd name="connsiteY6" fmla="*/ 1389628 h 1475493"/>
                    <a:gd name="connsiteX7" fmla="*/ 520727 w 1016287"/>
                    <a:gd name="connsiteY7" fmla="*/ 1472774 h 1475493"/>
                    <a:gd name="connsiteX8" fmla="*/ 491966 w 1016287"/>
                    <a:gd name="connsiteY8" fmla="*/ 1473819 h 1475493"/>
                    <a:gd name="connsiteX9" fmla="*/ 154673 w 1016287"/>
                    <a:gd name="connsiteY9" fmla="*/ 1148555 h 1475493"/>
                    <a:gd name="connsiteX10" fmla="*/ 252462 w 1016287"/>
                    <a:gd name="connsiteY10" fmla="*/ 1114041 h 1475493"/>
                    <a:gd name="connsiteX11" fmla="*/ 943780 w 1016287"/>
                    <a:gd name="connsiteY11" fmla="*/ 350558 h 1475493"/>
                    <a:gd name="connsiteX12" fmla="*/ 999211 w 1016287"/>
                    <a:gd name="connsiteY12" fmla="*/ 378797 h 1475493"/>
                    <a:gd name="connsiteX13" fmla="*/ 1002348 w 1016287"/>
                    <a:gd name="connsiteY13" fmla="*/ 515806 h 1475493"/>
                    <a:gd name="connsiteX14" fmla="*/ 945871 w 1016287"/>
                    <a:gd name="connsiteY14" fmla="*/ 609934 h 1475493"/>
                    <a:gd name="connsiteX15" fmla="*/ 923385 w 1016287"/>
                    <a:gd name="connsiteY15" fmla="*/ 623531 h 1475493"/>
                    <a:gd name="connsiteX16" fmla="*/ 930707 w 1016287"/>
                    <a:gd name="connsiteY16" fmla="*/ 447301 h 1475493"/>
                    <a:gd name="connsiteX17" fmla="*/ 943780 w 1016287"/>
                    <a:gd name="connsiteY17" fmla="*/ 350558 h 1475493"/>
                    <a:gd name="connsiteX18" fmla="*/ 63159 w 1016287"/>
                    <a:gd name="connsiteY18" fmla="*/ 346899 h 1475493"/>
                    <a:gd name="connsiteX19" fmla="*/ 70480 w 1016287"/>
                    <a:gd name="connsiteY19" fmla="*/ 509008 h 1475493"/>
                    <a:gd name="connsiteX20" fmla="*/ 71526 w 1016287"/>
                    <a:gd name="connsiteY20" fmla="*/ 610980 h 1475493"/>
                    <a:gd name="connsiteX21" fmla="*/ 408 w 1016287"/>
                    <a:gd name="connsiteY21" fmla="*/ 428476 h 1475493"/>
                    <a:gd name="connsiteX22" fmla="*/ 63159 w 1016287"/>
                    <a:gd name="connsiteY22" fmla="*/ 346899 h 1475493"/>
                    <a:gd name="connsiteX23" fmla="*/ 537330 w 1016287"/>
                    <a:gd name="connsiteY23" fmla="*/ 781 h 1475493"/>
                    <a:gd name="connsiteX24" fmla="*/ 739313 w 1016287"/>
                    <a:gd name="connsiteY24" fmla="*/ 33138 h 1475493"/>
                    <a:gd name="connsiteX25" fmla="*/ 745589 w 1016287"/>
                    <a:gd name="connsiteY25" fmla="*/ 34707 h 1475493"/>
                    <a:gd name="connsiteX26" fmla="*/ 861157 w 1016287"/>
                    <a:gd name="connsiteY26" fmla="*/ 147660 h 1475493"/>
                    <a:gd name="connsiteX27" fmla="*/ 898285 w 1016287"/>
                    <a:gd name="connsiteY27" fmla="*/ 393962 h 1475493"/>
                    <a:gd name="connsiteX28" fmla="*/ 848083 w 1016287"/>
                    <a:gd name="connsiteY28" fmla="*/ 644970 h 1475493"/>
                    <a:gd name="connsiteX29" fmla="*/ 811478 w 1016287"/>
                    <a:gd name="connsiteY29" fmla="*/ 744850 h 1475493"/>
                    <a:gd name="connsiteX30" fmla="*/ 787423 w 1016287"/>
                    <a:gd name="connsiteY30" fmla="*/ 767859 h 1475493"/>
                    <a:gd name="connsiteX31" fmla="*/ 758661 w 1016287"/>
                    <a:gd name="connsiteY31" fmla="*/ 747987 h 1475493"/>
                    <a:gd name="connsiteX32" fmla="*/ 553149 w 1016287"/>
                    <a:gd name="connsiteY32" fmla="*/ 653859 h 1475493"/>
                    <a:gd name="connsiteX33" fmla="*/ 505038 w 1016287"/>
                    <a:gd name="connsiteY33" fmla="*/ 677914 h 1475493"/>
                    <a:gd name="connsiteX34" fmla="*/ 566222 w 1016287"/>
                    <a:gd name="connsiteY34" fmla="*/ 687327 h 1475493"/>
                    <a:gd name="connsiteX35" fmla="*/ 636295 w 1016287"/>
                    <a:gd name="connsiteY35" fmla="*/ 775180 h 1475493"/>
                    <a:gd name="connsiteX36" fmla="*/ 605965 w 1016287"/>
                    <a:gd name="connsiteY36" fmla="*/ 844207 h 1475493"/>
                    <a:gd name="connsiteX37" fmla="*/ 403066 w 1016287"/>
                    <a:gd name="connsiteY37" fmla="*/ 846822 h 1475493"/>
                    <a:gd name="connsiteX38" fmla="*/ 421369 w 1016287"/>
                    <a:gd name="connsiteY38" fmla="*/ 694648 h 1475493"/>
                    <a:gd name="connsiteX39" fmla="*/ 500332 w 1016287"/>
                    <a:gd name="connsiteY39" fmla="*/ 678437 h 1475493"/>
                    <a:gd name="connsiteX40" fmla="*/ 278086 w 1016287"/>
                    <a:gd name="connsiteY40" fmla="*/ 704061 h 1475493"/>
                    <a:gd name="connsiteX41" fmla="*/ 245663 w 1016287"/>
                    <a:gd name="connsiteY41" fmla="*/ 750079 h 1475493"/>
                    <a:gd name="connsiteX42" fmla="*/ 220040 w 1016287"/>
                    <a:gd name="connsiteY42" fmla="*/ 767859 h 1475493"/>
                    <a:gd name="connsiteX43" fmla="*/ 195985 w 1016287"/>
                    <a:gd name="connsiteY43" fmla="*/ 747987 h 1475493"/>
                    <a:gd name="connsiteX44" fmla="*/ 106563 w 1016287"/>
                    <a:gd name="connsiteY44" fmla="*/ 493841 h 1475493"/>
                    <a:gd name="connsiteX45" fmla="*/ 104995 w 1016287"/>
                    <a:gd name="connsiteY45" fmla="*/ 481291 h 1475493"/>
                    <a:gd name="connsiteX46" fmla="*/ 121729 w 1016287"/>
                    <a:gd name="connsiteY46" fmla="*/ 239173 h 1475493"/>
                    <a:gd name="connsiteX47" fmla="*/ 168269 w 1016287"/>
                    <a:gd name="connsiteY47" fmla="*/ 90138 h 1475493"/>
                    <a:gd name="connsiteX48" fmla="*/ 197554 w 1016287"/>
                    <a:gd name="connsiteY48" fmla="*/ 61376 h 1475493"/>
                    <a:gd name="connsiteX49" fmla="*/ 332993 w 1016287"/>
                    <a:gd name="connsiteY49" fmla="*/ 14312 h 1475493"/>
                    <a:gd name="connsiteX50" fmla="*/ 537330 w 1016287"/>
                    <a:gd name="connsiteY50" fmla="*/ 781 h 1475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016287" h="1475493">
                      <a:moveTo>
                        <a:pt x="252462" y="1114041"/>
                      </a:moveTo>
                      <a:cubicBezTo>
                        <a:pt x="292728" y="1150647"/>
                        <a:pt x="331425" y="1188821"/>
                        <a:pt x="373260" y="1223335"/>
                      </a:cubicBezTo>
                      <a:cubicBezTo>
                        <a:pt x="443333" y="1280857"/>
                        <a:pt x="522818" y="1293408"/>
                        <a:pt x="608580" y="1265692"/>
                      </a:cubicBezTo>
                      <a:cubicBezTo>
                        <a:pt x="640478" y="1255234"/>
                        <a:pt x="663488" y="1230133"/>
                        <a:pt x="689111" y="1210261"/>
                      </a:cubicBezTo>
                      <a:cubicBezTo>
                        <a:pt x="723103" y="1183591"/>
                        <a:pt x="754478" y="1153785"/>
                        <a:pt x="782716" y="1121885"/>
                      </a:cubicBezTo>
                      <a:cubicBezTo>
                        <a:pt x="809386" y="1130252"/>
                        <a:pt x="836056" y="1139142"/>
                        <a:pt x="862726" y="1147509"/>
                      </a:cubicBezTo>
                      <a:cubicBezTo>
                        <a:pt x="827166" y="1244775"/>
                        <a:pt x="770689" y="1326876"/>
                        <a:pt x="687543" y="1389628"/>
                      </a:cubicBezTo>
                      <a:cubicBezTo>
                        <a:pt x="637341" y="1427801"/>
                        <a:pt x="581387" y="1454995"/>
                        <a:pt x="520727" y="1472774"/>
                      </a:cubicBezTo>
                      <a:cubicBezTo>
                        <a:pt x="510791" y="1475912"/>
                        <a:pt x="501379" y="1476434"/>
                        <a:pt x="491966" y="1473819"/>
                      </a:cubicBezTo>
                      <a:cubicBezTo>
                        <a:pt x="318352" y="1429371"/>
                        <a:pt x="206443" y="1319555"/>
                        <a:pt x="154673" y="1148555"/>
                      </a:cubicBezTo>
                      <a:cubicBezTo>
                        <a:pt x="185526" y="1131298"/>
                        <a:pt x="221086" y="1128160"/>
                        <a:pt x="252462" y="1114041"/>
                      </a:cubicBezTo>
                      <a:close/>
                      <a:moveTo>
                        <a:pt x="943780" y="350558"/>
                      </a:moveTo>
                      <a:cubicBezTo>
                        <a:pt x="964697" y="344283"/>
                        <a:pt x="985615" y="354742"/>
                        <a:pt x="999211" y="378797"/>
                      </a:cubicBezTo>
                      <a:cubicBezTo>
                        <a:pt x="1024312" y="424292"/>
                        <a:pt x="1018560" y="470311"/>
                        <a:pt x="1002348" y="515806"/>
                      </a:cubicBezTo>
                      <a:cubicBezTo>
                        <a:pt x="989798" y="550843"/>
                        <a:pt x="970972" y="582219"/>
                        <a:pt x="945871" y="609934"/>
                      </a:cubicBezTo>
                      <a:cubicBezTo>
                        <a:pt x="940119" y="616733"/>
                        <a:pt x="932798" y="621962"/>
                        <a:pt x="923385" y="623531"/>
                      </a:cubicBezTo>
                      <a:cubicBezTo>
                        <a:pt x="932275" y="565485"/>
                        <a:pt x="932275" y="506394"/>
                        <a:pt x="930707" y="447301"/>
                      </a:cubicBezTo>
                      <a:cubicBezTo>
                        <a:pt x="930183" y="414880"/>
                        <a:pt x="937504" y="382457"/>
                        <a:pt x="943780" y="350558"/>
                      </a:cubicBezTo>
                      <a:close/>
                      <a:moveTo>
                        <a:pt x="63159" y="346899"/>
                      </a:moveTo>
                      <a:cubicBezTo>
                        <a:pt x="76755" y="400238"/>
                        <a:pt x="75709" y="454623"/>
                        <a:pt x="70480" y="509008"/>
                      </a:cubicBezTo>
                      <a:cubicBezTo>
                        <a:pt x="66819" y="542998"/>
                        <a:pt x="73094" y="576989"/>
                        <a:pt x="71526" y="610980"/>
                      </a:cubicBezTo>
                      <a:cubicBezTo>
                        <a:pt x="24462" y="559210"/>
                        <a:pt x="-3776" y="500118"/>
                        <a:pt x="408" y="428476"/>
                      </a:cubicBezTo>
                      <a:cubicBezTo>
                        <a:pt x="2499" y="393440"/>
                        <a:pt x="26031" y="346375"/>
                        <a:pt x="63159" y="346899"/>
                      </a:cubicBezTo>
                      <a:close/>
                      <a:moveTo>
                        <a:pt x="537330" y="781"/>
                      </a:moveTo>
                      <a:cubicBezTo>
                        <a:pt x="605050" y="3592"/>
                        <a:pt x="672378" y="14051"/>
                        <a:pt x="739313" y="33138"/>
                      </a:cubicBezTo>
                      <a:cubicBezTo>
                        <a:pt x="741405" y="33661"/>
                        <a:pt x="743496" y="34184"/>
                        <a:pt x="745589" y="34707"/>
                      </a:cubicBezTo>
                      <a:cubicBezTo>
                        <a:pt x="804680" y="51441"/>
                        <a:pt x="842331" y="84908"/>
                        <a:pt x="861157" y="147660"/>
                      </a:cubicBezTo>
                      <a:cubicBezTo>
                        <a:pt x="885212" y="228715"/>
                        <a:pt x="888873" y="310815"/>
                        <a:pt x="898285" y="393962"/>
                      </a:cubicBezTo>
                      <a:cubicBezTo>
                        <a:pt x="908744" y="484952"/>
                        <a:pt x="874753" y="563392"/>
                        <a:pt x="848083" y="644970"/>
                      </a:cubicBezTo>
                      <a:cubicBezTo>
                        <a:pt x="837102" y="678437"/>
                        <a:pt x="824028" y="711382"/>
                        <a:pt x="811478" y="744850"/>
                      </a:cubicBezTo>
                      <a:cubicBezTo>
                        <a:pt x="807294" y="756354"/>
                        <a:pt x="801542" y="766290"/>
                        <a:pt x="787423" y="767859"/>
                      </a:cubicBezTo>
                      <a:cubicBezTo>
                        <a:pt x="771735" y="769428"/>
                        <a:pt x="765460" y="758969"/>
                        <a:pt x="758661" y="747987"/>
                      </a:cubicBezTo>
                      <a:cubicBezTo>
                        <a:pt x="710552" y="666410"/>
                        <a:pt x="633157" y="630850"/>
                        <a:pt x="553149" y="653859"/>
                      </a:cubicBezTo>
                      <a:cubicBezTo>
                        <a:pt x="536937" y="658565"/>
                        <a:pt x="521250" y="664318"/>
                        <a:pt x="505038" y="677914"/>
                      </a:cubicBezTo>
                      <a:cubicBezTo>
                        <a:pt x="528048" y="678960"/>
                        <a:pt x="547397" y="681575"/>
                        <a:pt x="566222" y="687327"/>
                      </a:cubicBezTo>
                      <a:cubicBezTo>
                        <a:pt x="609625" y="700924"/>
                        <a:pt x="629497" y="733345"/>
                        <a:pt x="636295" y="775180"/>
                      </a:cubicBezTo>
                      <a:cubicBezTo>
                        <a:pt x="641002" y="803941"/>
                        <a:pt x="628974" y="826950"/>
                        <a:pt x="605965" y="844207"/>
                      </a:cubicBezTo>
                      <a:cubicBezTo>
                        <a:pt x="551580" y="884995"/>
                        <a:pt x="459020" y="886564"/>
                        <a:pt x="403066" y="846822"/>
                      </a:cubicBezTo>
                      <a:cubicBezTo>
                        <a:pt x="350250" y="809170"/>
                        <a:pt x="360187" y="726025"/>
                        <a:pt x="421369" y="694648"/>
                      </a:cubicBezTo>
                      <a:cubicBezTo>
                        <a:pt x="444901" y="682621"/>
                        <a:pt x="470002" y="678437"/>
                        <a:pt x="500332" y="678437"/>
                      </a:cubicBezTo>
                      <a:cubicBezTo>
                        <a:pt x="432874" y="628759"/>
                        <a:pt x="335608" y="641309"/>
                        <a:pt x="278086" y="704061"/>
                      </a:cubicBezTo>
                      <a:cubicBezTo>
                        <a:pt x="265535" y="718180"/>
                        <a:pt x="254554" y="733345"/>
                        <a:pt x="245663" y="750079"/>
                      </a:cubicBezTo>
                      <a:cubicBezTo>
                        <a:pt x="240435" y="760537"/>
                        <a:pt x="233113" y="768382"/>
                        <a:pt x="220040" y="767859"/>
                      </a:cubicBezTo>
                      <a:cubicBezTo>
                        <a:pt x="206967" y="767336"/>
                        <a:pt x="200691" y="759492"/>
                        <a:pt x="195985" y="747987"/>
                      </a:cubicBezTo>
                      <a:cubicBezTo>
                        <a:pt x="161994" y="664841"/>
                        <a:pt x="132710" y="579603"/>
                        <a:pt x="106563" y="493841"/>
                      </a:cubicBezTo>
                      <a:cubicBezTo>
                        <a:pt x="105517" y="489658"/>
                        <a:pt x="104471" y="485474"/>
                        <a:pt x="104995" y="481291"/>
                      </a:cubicBezTo>
                      <a:cubicBezTo>
                        <a:pt x="110747" y="400236"/>
                        <a:pt x="107609" y="319182"/>
                        <a:pt x="121729" y="239173"/>
                      </a:cubicBezTo>
                      <a:cubicBezTo>
                        <a:pt x="130618" y="187926"/>
                        <a:pt x="148921" y="138770"/>
                        <a:pt x="168269" y="90138"/>
                      </a:cubicBezTo>
                      <a:cubicBezTo>
                        <a:pt x="173499" y="76018"/>
                        <a:pt x="186049" y="68697"/>
                        <a:pt x="197554" y="61376"/>
                      </a:cubicBezTo>
                      <a:cubicBezTo>
                        <a:pt x="238866" y="34707"/>
                        <a:pt x="285407" y="22156"/>
                        <a:pt x="332993" y="14312"/>
                      </a:cubicBezTo>
                      <a:cubicBezTo>
                        <a:pt x="401498" y="2808"/>
                        <a:pt x="469610" y="-2030"/>
                        <a:pt x="537330" y="781"/>
                      </a:cubicBezTo>
                      <a:close/>
                    </a:path>
                  </a:pathLst>
                </a:custGeom>
                <a:solidFill>
                  <a:srgbClr val="F8DFC9"/>
                </a:solidFill>
                <a:ln w="5853" cap="flat">
                  <a:noFill/>
                  <a:prstDash val="solid"/>
                  <a:miter/>
                </a:ln>
              </p:spPr>
              <p:txBody>
                <a:bodyPr rtlCol="0" anchor="ctr"/>
                <a:lstStyle/>
                <a:p>
                  <a:endParaRPr lang="en-US" dirty="0">
                    <a:cs typeface="B Nazanin" panose="00000700000000000000" pitchFamily="2" charset="-78"/>
                  </a:endParaRPr>
                </a:p>
              </p:txBody>
            </p:sp>
          </p:grpSp>
        </p:grpSp>
        <p:grpSp>
          <p:nvGrpSpPr>
            <p:cNvPr id="30" name="그룹 29">
              <a:extLst>
                <a:ext uri="{FF2B5EF4-FFF2-40B4-BE49-F238E27FC236}">
                  <a16:creationId xmlns:a16="http://schemas.microsoft.com/office/drawing/2014/main" id="{5F379167-8E63-4F7B-8D84-BCA8D0B3F807}"/>
                </a:ext>
              </a:extLst>
            </p:cNvPr>
            <p:cNvGrpSpPr/>
            <p:nvPr/>
          </p:nvGrpSpPr>
          <p:grpSpPr>
            <a:xfrm>
              <a:off x="3487202" y="3258612"/>
              <a:ext cx="1204845" cy="1205455"/>
              <a:chOff x="7457823" y="4624410"/>
              <a:chExt cx="982246" cy="982744"/>
            </a:xfrm>
          </p:grpSpPr>
          <p:sp>
            <p:nvSpPr>
              <p:cNvPr id="31" name="타원 30">
                <a:extLst>
                  <a:ext uri="{FF2B5EF4-FFF2-40B4-BE49-F238E27FC236}">
                    <a16:creationId xmlns:a16="http://schemas.microsoft.com/office/drawing/2014/main" id="{970E9168-0745-41AC-9A10-2D8A00975866}"/>
                  </a:ext>
                </a:extLst>
              </p:cNvPr>
              <p:cNvSpPr/>
              <p:nvPr/>
            </p:nvSpPr>
            <p:spPr>
              <a:xfrm>
                <a:off x="7457823" y="4624410"/>
                <a:ext cx="982246" cy="982246"/>
              </a:xfrm>
              <a:prstGeom prst="ellipse">
                <a:avLst/>
              </a:prstGeom>
              <a:solidFill>
                <a:schemeClr val="bg1"/>
              </a:solidFill>
              <a:ln w="254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700000000000000" pitchFamily="2" charset="-78"/>
                </a:endParaRPr>
              </a:p>
            </p:txBody>
          </p:sp>
          <p:grpSp>
            <p:nvGrpSpPr>
              <p:cNvPr id="32" name="그룹 31">
                <a:extLst>
                  <a:ext uri="{FF2B5EF4-FFF2-40B4-BE49-F238E27FC236}">
                    <a16:creationId xmlns:a16="http://schemas.microsoft.com/office/drawing/2014/main" id="{91E2256A-9DFE-4276-9D3F-F24887515A8F}"/>
                  </a:ext>
                </a:extLst>
              </p:cNvPr>
              <p:cNvGrpSpPr/>
              <p:nvPr/>
            </p:nvGrpSpPr>
            <p:grpSpPr>
              <a:xfrm>
                <a:off x="7575174" y="4666348"/>
                <a:ext cx="753685" cy="940806"/>
                <a:chOff x="7575174" y="4666348"/>
                <a:chExt cx="753685" cy="940806"/>
              </a:xfrm>
            </p:grpSpPr>
            <p:sp>
              <p:nvSpPr>
                <p:cNvPr id="33" name="자유형: 도형 32">
                  <a:extLst>
                    <a:ext uri="{FF2B5EF4-FFF2-40B4-BE49-F238E27FC236}">
                      <a16:creationId xmlns:a16="http://schemas.microsoft.com/office/drawing/2014/main" id="{22A69F8E-F845-4855-8557-677A4E6C4E40}"/>
                    </a:ext>
                  </a:extLst>
                </p:cNvPr>
                <p:cNvSpPr/>
                <p:nvPr/>
              </p:nvSpPr>
              <p:spPr>
                <a:xfrm>
                  <a:off x="7575174" y="5252932"/>
                  <a:ext cx="753685" cy="353724"/>
                </a:xfrm>
                <a:custGeom>
                  <a:avLst/>
                  <a:gdLst>
                    <a:gd name="connsiteX0" fmla="*/ 254094 w 753685"/>
                    <a:gd name="connsiteY0" fmla="*/ 0 h 353724"/>
                    <a:gd name="connsiteX1" fmla="*/ 370083 w 753685"/>
                    <a:gd name="connsiteY1" fmla="*/ 52038 h 353724"/>
                    <a:gd name="connsiteX2" fmla="*/ 491038 w 753685"/>
                    <a:gd name="connsiteY2" fmla="*/ 33 h 353724"/>
                    <a:gd name="connsiteX3" fmla="*/ 633223 w 753685"/>
                    <a:gd name="connsiteY3" fmla="*/ 45493 h 353724"/>
                    <a:gd name="connsiteX4" fmla="*/ 739266 w 753685"/>
                    <a:gd name="connsiteY4" fmla="*/ 162707 h 353724"/>
                    <a:gd name="connsiteX5" fmla="*/ 741221 w 753685"/>
                    <a:gd name="connsiteY5" fmla="*/ 174445 h 353724"/>
                    <a:gd name="connsiteX6" fmla="*/ 753685 w 753685"/>
                    <a:gd name="connsiteY6" fmla="*/ 174334 h 353724"/>
                    <a:gd name="connsiteX7" fmla="*/ 378402 w 753685"/>
                    <a:gd name="connsiteY7" fmla="*/ 353705 h 353724"/>
                    <a:gd name="connsiteX8" fmla="*/ 78472 w 753685"/>
                    <a:gd name="connsiteY8" fmla="*/ 254896 h 353724"/>
                    <a:gd name="connsiteX9" fmla="*/ 8157 w 753685"/>
                    <a:gd name="connsiteY9" fmla="*/ 188692 h 353724"/>
                    <a:gd name="connsiteX10" fmla="*/ 4387 w 753685"/>
                    <a:gd name="connsiteY10" fmla="*/ 188138 h 353724"/>
                    <a:gd name="connsiteX11" fmla="*/ 4317 w 753685"/>
                    <a:gd name="connsiteY11" fmla="*/ 185076 h 353724"/>
                    <a:gd name="connsiteX12" fmla="*/ 0 w 753685"/>
                    <a:gd name="connsiteY12" fmla="*/ 181012 h 353724"/>
                    <a:gd name="connsiteX13" fmla="*/ 4223 w 753685"/>
                    <a:gd name="connsiteY13" fmla="*/ 180975 h 353724"/>
                    <a:gd name="connsiteX14" fmla="*/ 4141 w 753685"/>
                    <a:gd name="connsiteY14" fmla="*/ 177410 h 353724"/>
                    <a:gd name="connsiteX15" fmla="*/ 51520 w 753685"/>
                    <a:gd name="connsiteY15" fmla="*/ 78928 h 353724"/>
                    <a:gd name="connsiteX16" fmla="*/ 115939 w 753685"/>
                    <a:gd name="connsiteY16" fmla="*/ 44445 h 353724"/>
                    <a:gd name="connsiteX17" fmla="*/ 254094 w 753685"/>
                    <a:gd name="connsiteY17" fmla="*/ 0 h 353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3685" h="353724">
                      <a:moveTo>
                        <a:pt x="254094" y="0"/>
                      </a:moveTo>
                      <a:cubicBezTo>
                        <a:pt x="257077" y="-81"/>
                        <a:pt x="370083" y="52038"/>
                        <a:pt x="370083" y="52038"/>
                      </a:cubicBezTo>
                      <a:cubicBezTo>
                        <a:pt x="371260" y="50362"/>
                        <a:pt x="488716" y="581"/>
                        <a:pt x="491038" y="33"/>
                      </a:cubicBezTo>
                      <a:cubicBezTo>
                        <a:pt x="538433" y="15186"/>
                        <a:pt x="585425" y="31549"/>
                        <a:pt x="633223" y="45493"/>
                      </a:cubicBezTo>
                      <a:cubicBezTo>
                        <a:pt x="692451" y="62791"/>
                        <a:pt x="727063" y="102754"/>
                        <a:pt x="739266" y="162707"/>
                      </a:cubicBezTo>
                      <a:lnTo>
                        <a:pt x="741221" y="174445"/>
                      </a:lnTo>
                      <a:lnTo>
                        <a:pt x="753685" y="174334"/>
                      </a:lnTo>
                      <a:cubicBezTo>
                        <a:pt x="661311" y="286730"/>
                        <a:pt x="523881" y="352416"/>
                        <a:pt x="378402" y="353705"/>
                      </a:cubicBezTo>
                      <a:cubicBezTo>
                        <a:pt x="269293" y="354672"/>
                        <a:pt x="164069" y="319341"/>
                        <a:pt x="78472" y="254896"/>
                      </a:cubicBezTo>
                      <a:lnTo>
                        <a:pt x="8157" y="188692"/>
                      </a:lnTo>
                      <a:lnTo>
                        <a:pt x="4387" y="188138"/>
                      </a:lnTo>
                      <a:lnTo>
                        <a:pt x="4317" y="185076"/>
                      </a:lnTo>
                      <a:lnTo>
                        <a:pt x="0" y="181012"/>
                      </a:lnTo>
                      <a:lnTo>
                        <a:pt x="4223" y="180975"/>
                      </a:lnTo>
                      <a:lnTo>
                        <a:pt x="4141" y="177410"/>
                      </a:lnTo>
                      <a:cubicBezTo>
                        <a:pt x="8897" y="139300"/>
                        <a:pt x="22842" y="105624"/>
                        <a:pt x="51520" y="78928"/>
                      </a:cubicBezTo>
                      <a:cubicBezTo>
                        <a:pt x="70011" y="61727"/>
                        <a:pt x="91854" y="51587"/>
                        <a:pt x="115939" y="44445"/>
                      </a:cubicBezTo>
                      <a:cubicBezTo>
                        <a:pt x="156934" y="32274"/>
                        <a:pt x="248791" y="1838"/>
                        <a:pt x="254094" y="0"/>
                      </a:cubicBezTo>
                      <a:close/>
                    </a:path>
                  </a:pathLst>
                </a:custGeom>
                <a:solidFill>
                  <a:srgbClr val="9D9ACC"/>
                </a:solidFill>
                <a:ln w="6366" cap="flat">
                  <a:noFill/>
                  <a:prstDash val="solid"/>
                  <a:miter/>
                </a:ln>
              </p:spPr>
              <p:txBody>
                <a:bodyPr wrap="square" rtlCol="0" anchor="ctr">
                  <a:noAutofit/>
                </a:bodyPr>
                <a:lstStyle/>
                <a:p>
                  <a:endParaRPr lang="en-US">
                    <a:cs typeface="B Nazanin" panose="00000700000000000000" pitchFamily="2" charset="-78"/>
                  </a:endParaRPr>
                </a:p>
              </p:txBody>
            </p:sp>
            <p:sp>
              <p:nvSpPr>
                <p:cNvPr id="34" name="Graphic 57">
                  <a:extLst>
                    <a:ext uri="{FF2B5EF4-FFF2-40B4-BE49-F238E27FC236}">
                      <a16:creationId xmlns:a16="http://schemas.microsoft.com/office/drawing/2014/main" id="{6ACD5B86-05D3-4A48-A140-0A4DC7D73F97}"/>
                    </a:ext>
                  </a:extLst>
                </p:cNvPr>
                <p:cNvSpPr/>
                <p:nvPr/>
              </p:nvSpPr>
              <p:spPr>
                <a:xfrm>
                  <a:off x="7730804" y="4808368"/>
                  <a:ext cx="431110" cy="462509"/>
                </a:xfrm>
                <a:custGeom>
                  <a:avLst/>
                  <a:gdLst>
                    <a:gd name="connsiteX0" fmla="*/ 510616 w 1702876"/>
                    <a:gd name="connsiteY0" fmla="*/ 1679990 h 1826902"/>
                    <a:gd name="connsiteX1" fmla="*/ 533476 w 1702876"/>
                    <a:gd name="connsiteY1" fmla="*/ 1547415 h 1826902"/>
                    <a:gd name="connsiteX2" fmla="*/ 526917 w 1702876"/>
                    <a:gd name="connsiteY2" fmla="*/ 1420825 h 1826902"/>
                    <a:gd name="connsiteX3" fmla="*/ 426308 w 1702876"/>
                    <a:gd name="connsiteY3" fmla="*/ 1340083 h 1826902"/>
                    <a:gd name="connsiteX4" fmla="*/ 198600 w 1702876"/>
                    <a:gd name="connsiteY4" fmla="*/ 973177 h 1826902"/>
                    <a:gd name="connsiteX5" fmla="*/ 181152 w 1702876"/>
                    <a:gd name="connsiteY5" fmla="*/ 945796 h 1826902"/>
                    <a:gd name="connsiteX6" fmla="*/ 63796 w 1702876"/>
                    <a:gd name="connsiteY6" fmla="*/ 829713 h 1826902"/>
                    <a:gd name="connsiteX7" fmla="*/ 6678 w 1702876"/>
                    <a:gd name="connsiteY7" fmla="*/ 567109 h 1826902"/>
                    <a:gd name="connsiteX8" fmla="*/ 109770 w 1702876"/>
                    <a:gd name="connsiteY8" fmla="*/ 464080 h 1826902"/>
                    <a:gd name="connsiteX9" fmla="*/ 132312 w 1702876"/>
                    <a:gd name="connsiteY9" fmla="*/ 491652 h 1826902"/>
                    <a:gd name="connsiteX10" fmla="*/ 239162 w 1702876"/>
                    <a:gd name="connsiteY10" fmla="*/ 696501 h 1826902"/>
                    <a:gd name="connsiteX11" fmla="*/ 259921 w 1702876"/>
                    <a:gd name="connsiteY11" fmla="*/ 486813 h 1826902"/>
                    <a:gd name="connsiteX12" fmla="*/ 459420 w 1702876"/>
                    <a:gd name="connsiteY12" fmla="*/ 31396 h 1826902"/>
                    <a:gd name="connsiteX13" fmla="*/ 495334 w 1702876"/>
                    <a:gd name="connsiteY13" fmla="*/ 3250 h 1826902"/>
                    <a:gd name="connsiteX14" fmla="*/ 487757 w 1702876"/>
                    <a:gd name="connsiteY14" fmla="*/ 48652 h 1826902"/>
                    <a:gd name="connsiteX15" fmla="*/ 428282 w 1702876"/>
                    <a:gd name="connsiteY15" fmla="*/ 313866 h 1826902"/>
                    <a:gd name="connsiteX16" fmla="*/ 619695 w 1702876"/>
                    <a:gd name="connsiteY16" fmla="*/ 182246 h 1826902"/>
                    <a:gd name="connsiteX17" fmla="*/ 803211 w 1702876"/>
                    <a:gd name="connsiteY17" fmla="*/ 21335 h 1826902"/>
                    <a:gd name="connsiteX18" fmla="*/ 815947 w 1702876"/>
                    <a:gd name="connsiteY18" fmla="*/ 7135 h 1826902"/>
                    <a:gd name="connsiteX19" fmla="*/ 832694 w 1702876"/>
                    <a:gd name="connsiteY19" fmla="*/ 1086 h 1826902"/>
                    <a:gd name="connsiteX20" fmla="*/ 835305 w 1702876"/>
                    <a:gd name="connsiteY20" fmla="*/ 20698 h 1826902"/>
                    <a:gd name="connsiteX21" fmla="*/ 816966 w 1702876"/>
                    <a:gd name="connsiteY21" fmla="*/ 54065 h 1826902"/>
                    <a:gd name="connsiteX22" fmla="*/ 737688 w 1702876"/>
                    <a:gd name="connsiteY22" fmla="*/ 271521 h 1826902"/>
                    <a:gd name="connsiteX23" fmla="*/ 706614 w 1702876"/>
                    <a:gd name="connsiteY23" fmla="*/ 360542 h 1826902"/>
                    <a:gd name="connsiteX24" fmla="*/ 953744 w 1702876"/>
                    <a:gd name="connsiteY24" fmla="*/ 232678 h 1826902"/>
                    <a:gd name="connsiteX25" fmla="*/ 1212208 w 1702876"/>
                    <a:gd name="connsiteY25" fmla="*/ 53683 h 1826902"/>
                    <a:gd name="connsiteX26" fmla="*/ 1252325 w 1702876"/>
                    <a:gd name="connsiteY26" fmla="*/ 53046 h 1826902"/>
                    <a:gd name="connsiteX27" fmla="*/ 1418394 w 1702876"/>
                    <a:gd name="connsiteY27" fmla="*/ 288587 h 1826902"/>
                    <a:gd name="connsiteX28" fmla="*/ 1535368 w 1702876"/>
                    <a:gd name="connsiteY28" fmla="*/ 667591 h 1826902"/>
                    <a:gd name="connsiteX29" fmla="*/ 1542691 w 1702876"/>
                    <a:gd name="connsiteY29" fmla="*/ 688414 h 1826902"/>
                    <a:gd name="connsiteX30" fmla="*/ 1579942 w 1702876"/>
                    <a:gd name="connsiteY30" fmla="*/ 608626 h 1826902"/>
                    <a:gd name="connsiteX31" fmla="*/ 1620632 w 1702876"/>
                    <a:gd name="connsiteY31" fmla="*/ 501713 h 1826902"/>
                    <a:gd name="connsiteX32" fmla="*/ 1637697 w 1702876"/>
                    <a:gd name="connsiteY32" fmla="*/ 477006 h 1826902"/>
                    <a:gd name="connsiteX33" fmla="*/ 1698063 w 1702876"/>
                    <a:gd name="connsiteY33" fmla="*/ 672749 h 1826902"/>
                    <a:gd name="connsiteX34" fmla="*/ 1577395 w 1702876"/>
                    <a:gd name="connsiteY34" fmla="*/ 909181 h 1826902"/>
                    <a:gd name="connsiteX35" fmla="*/ 1512445 w 1702876"/>
                    <a:gd name="connsiteY35" fmla="*/ 947069 h 1826902"/>
                    <a:gd name="connsiteX36" fmla="*/ 1489712 w 1702876"/>
                    <a:gd name="connsiteY36" fmla="*/ 972094 h 1826902"/>
                    <a:gd name="connsiteX37" fmla="*/ 1432848 w 1702876"/>
                    <a:gd name="connsiteY37" fmla="*/ 1146633 h 1826902"/>
                    <a:gd name="connsiteX38" fmla="*/ 1270536 w 1702876"/>
                    <a:gd name="connsiteY38" fmla="*/ 1334097 h 1826902"/>
                    <a:gd name="connsiteX39" fmla="*/ 1220422 w 1702876"/>
                    <a:gd name="connsiteY39" fmla="*/ 1372622 h 1826902"/>
                    <a:gd name="connsiteX40" fmla="*/ 1165088 w 1702876"/>
                    <a:gd name="connsiteY40" fmla="*/ 1486985 h 1826902"/>
                    <a:gd name="connsiteX41" fmla="*/ 1201702 w 1702876"/>
                    <a:gd name="connsiteY41" fmla="*/ 1704697 h 1826902"/>
                    <a:gd name="connsiteX42" fmla="*/ 1182599 w 1702876"/>
                    <a:gd name="connsiteY42" fmla="*/ 1729531 h 1826902"/>
                    <a:gd name="connsiteX43" fmla="*/ 900064 w 1702876"/>
                    <a:gd name="connsiteY43" fmla="*/ 1823709 h 1826902"/>
                    <a:gd name="connsiteX44" fmla="*/ 836005 w 1702876"/>
                    <a:gd name="connsiteY44" fmla="*/ 1823709 h 1826902"/>
                    <a:gd name="connsiteX45" fmla="*/ 534240 w 1702876"/>
                    <a:gd name="connsiteY45" fmla="*/ 1709727 h 1826902"/>
                    <a:gd name="connsiteX46" fmla="*/ 510616 w 1702876"/>
                    <a:gd name="connsiteY46" fmla="*/ 1679990 h 1826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702876" h="1826902">
                      <a:moveTo>
                        <a:pt x="510616" y="1679990"/>
                      </a:moveTo>
                      <a:cubicBezTo>
                        <a:pt x="532648" y="1638345"/>
                        <a:pt x="531375" y="1591925"/>
                        <a:pt x="533476" y="1547415"/>
                      </a:cubicBezTo>
                      <a:cubicBezTo>
                        <a:pt x="535514" y="1505070"/>
                        <a:pt x="551560" y="1455911"/>
                        <a:pt x="526917" y="1420825"/>
                      </a:cubicBezTo>
                      <a:cubicBezTo>
                        <a:pt x="503102" y="1386949"/>
                        <a:pt x="462476" y="1363580"/>
                        <a:pt x="426308" y="1340083"/>
                      </a:cubicBezTo>
                      <a:cubicBezTo>
                        <a:pt x="292587" y="1253100"/>
                        <a:pt x="231966" y="1121671"/>
                        <a:pt x="198600" y="973177"/>
                      </a:cubicBezTo>
                      <a:cubicBezTo>
                        <a:pt x="195861" y="961015"/>
                        <a:pt x="193888" y="950826"/>
                        <a:pt x="181152" y="945796"/>
                      </a:cubicBezTo>
                      <a:cubicBezTo>
                        <a:pt x="125563" y="923764"/>
                        <a:pt x="93087" y="878171"/>
                        <a:pt x="63796" y="829713"/>
                      </a:cubicBezTo>
                      <a:cubicBezTo>
                        <a:pt x="14828" y="748779"/>
                        <a:pt x="-13763" y="663516"/>
                        <a:pt x="6678" y="567109"/>
                      </a:cubicBezTo>
                      <a:cubicBezTo>
                        <a:pt x="19349" y="507380"/>
                        <a:pt x="58766" y="466500"/>
                        <a:pt x="109770" y="464080"/>
                      </a:cubicBezTo>
                      <a:cubicBezTo>
                        <a:pt x="126199" y="465990"/>
                        <a:pt x="127027" y="480827"/>
                        <a:pt x="132312" y="491652"/>
                      </a:cubicBezTo>
                      <a:cubicBezTo>
                        <a:pt x="165106" y="559341"/>
                        <a:pt x="197836" y="627093"/>
                        <a:pt x="239162" y="696501"/>
                      </a:cubicBezTo>
                      <a:cubicBezTo>
                        <a:pt x="242027" y="623081"/>
                        <a:pt x="247949" y="554565"/>
                        <a:pt x="259921" y="486813"/>
                      </a:cubicBezTo>
                      <a:cubicBezTo>
                        <a:pt x="289531" y="318897"/>
                        <a:pt x="354990" y="166518"/>
                        <a:pt x="459420" y="31396"/>
                      </a:cubicBezTo>
                      <a:cubicBezTo>
                        <a:pt x="468972" y="19042"/>
                        <a:pt x="479670" y="-6110"/>
                        <a:pt x="495334" y="3250"/>
                      </a:cubicBezTo>
                      <a:cubicBezTo>
                        <a:pt x="510616" y="12420"/>
                        <a:pt x="493678" y="33879"/>
                        <a:pt x="487757" y="48652"/>
                      </a:cubicBezTo>
                      <a:cubicBezTo>
                        <a:pt x="453562" y="133661"/>
                        <a:pt x="428728" y="220643"/>
                        <a:pt x="428282" y="313866"/>
                      </a:cubicBezTo>
                      <a:cubicBezTo>
                        <a:pt x="488011" y="262734"/>
                        <a:pt x="554935" y="224082"/>
                        <a:pt x="619695" y="182246"/>
                      </a:cubicBezTo>
                      <a:cubicBezTo>
                        <a:pt x="688848" y="137609"/>
                        <a:pt x="747367" y="81064"/>
                        <a:pt x="803211" y="21335"/>
                      </a:cubicBezTo>
                      <a:cubicBezTo>
                        <a:pt x="807542" y="16686"/>
                        <a:pt x="811044" y="11210"/>
                        <a:pt x="815947" y="7135"/>
                      </a:cubicBezTo>
                      <a:cubicBezTo>
                        <a:pt x="820786" y="3123"/>
                        <a:pt x="826199" y="-2353"/>
                        <a:pt x="832694" y="1086"/>
                      </a:cubicBezTo>
                      <a:cubicBezTo>
                        <a:pt x="841418" y="5734"/>
                        <a:pt x="837852" y="13948"/>
                        <a:pt x="835305" y="20698"/>
                      </a:cubicBezTo>
                      <a:cubicBezTo>
                        <a:pt x="830784" y="32606"/>
                        <a:pt x="823334" y="43112"/>
                        <a:pt x="816966" y="54065"/>
                      </a:cubicBezTo>
                      <a:cubicBezTo>
                        <a:pt x="777423" y="121817"/>
                        <a:pt x="760230" y="197656"/>
                        <a:pt x="737688" y="271521"/>
                      </a:cubicBezTo>
                      <a:cubicBezTo>
                        <a:pt x="729028" y="299921"/>
                        <a:pt x="720686" y="328321"/>
                        <a:pt x="706614" y="360542"/>
                      </a:cubicBezTo>
                      <a:cubicBezTo>
                        <a:pt x="791623" y="316541"/>
                        <a:pt x="875103" y="279417"/>
                        <a:pt x="953744" y="232678"/>
                      </a:cubicBezTo>
                      <a:cubicBezTo>
                        <a:pt x="1044038" y="178999"/>
                        <a:pt x="1132867" y="123154"/>
                        <a:pt x="1212208" y="53683"/>
                      </a:cubicBezTo>
                      <a:cubicBezTo>
                        <a:pt x="1225581" y="41966"/>
                        <a:pt x="1239462" y="34452"/>
                        <a:pt x="1252325" y="53046"/>
                      </a:cubicBezTo>
                      <a:cubicBezTo>
                        <a:pt x="1307023" y="131941"/>
                        <a:pt x="1379870" y="197656"/>
                        <a:pt x="1418394" y="288587"/>
                      </a:cubicBezTo>
                      <a:cubicBezTo>
                        <a:pt x="1470291" y="411101"/>
                        <a:pt x="1507605" y="537818"/>
                        <a:pt x="1535368" y="667591"/>
                      </a:cubicBezTo>
                      <a:cubicBezTo>
                        <a:pt x="1536706" y="673704"/>
                        <a:pt x="1536578" y="680327"/>
                        <a:pt x="1542691" y="688414"/>
                      </a:cubicBezTo>
                      <a:cubicBezTo>
                        <a:pt x="1560075" y="663198"/>
                        <a:pt x="1568544" y="635053"/>
                        <a:pt x="1579942" y="608626"/>
                      </a:cubicBezTo>
                      <a:cubicBezTo>
                        <a:pt x="1595033" y="573668"/>
                        <a:pt x="1609807" y="538391"/>
                        <a:pt x="1620632" y="501713"/>
                      </a:cubicBezTo>
                      <a:cubicBezTo>
                        <a:pt x="1623561" y="491780"/>
                        <a:pt x="1625026" y="480445"/>
                        <a:pt x="1637697" y="477006"/>
                      </a:cubicBezTo>
                      <a:cubicBezTo>
                        <a:pt x="1705131" y="527566"/>
                        <a:pt x="1709334" y="600858"/>
                        <a:pt x="1698063" y="672749"/>
                      </a:cubicBezTo>
                      <a:cubicBezTo>
                        <a:pt x="1683863" y="762980"/>
                        <a:pt x="1642282" y="842767"/>
                        <a:pt x="1577395" y="909181"/>
                      </a:cubicBezTo>
                      <a:cubicBezTo>
                        <a:pt x="1558993" y="927966"/>
                        <a:pt x="1537279" y="941084"/>
                        <a:pt x="1512445" y="947069"/>
                      </a:cubicBezTo>
                      <a:cubicBezTo>
                        <a:pt x="1497099" y="950763"/>
                        <a:pt x="1493087" y="957831"/>
                        <a:pt x="1489712" y="972094"/>
                      </a:cubicBezTo>
                      <a:cubicBezTo>
                        <a:pt x="1475639" y="1031759"/>
                        <a:pt x="1455072" y="1089451"/>
                        <a:pt x="1432848" y="1146633"/>
                      </a:cubicBezTo>
                      <a:cubicBezTo>
                        <a:pt x="1400883" y="1228712"/>
                        <a:pt x="1333321" y="1279208"/>
                        <a:pt x="1270536" y="1334097"/>
                      </a:cubicBezTo>
                      <a:cubicBezTo>
                        <a:pt x="1254617" y="1347979"/>
                        <a:pt x="1238953" y="1363516"/>
                        <a:pt x="1220422" y="1372622"/>
                      </a:cubicBezTo>
                      <a:cubicBezTo>
                        <a:pt x="1171009" y="1396947"/>
                        <a:pt x="1161140" y="1435789"/>
                        <a:pt x="1165088" y="1486985"/>
                      </a:cubicBezTo>
                      <a:cubicBezTo>
                        <a:pt x="1170054" y="1551936"/>
                        <a:pt x="1176931" y="1642485"/>
                        <a:pt x="1201702" y="1704697"/>
                      </a:cubicBezTo>
                      <a:cubicBezTo>
                        <a:pt x="1205076" y="1720425"/>
                        <a:pt x="1192150" y="1724564"/>
                        <a:pt x="1182599" y="1729531"/>
                      </a:cubicBezTo>
                      <a:cubicBezTo>
                        <a:pt x="1118667" y="1762643"/>
                        <a:pt x="929674" y="1814476"/>
                        <a:pt x="900064" y="1823709"/>
                      </a:cubicBezTo>
                      <a:cubicBezTo>
                        <a:pt x="882744" y="1832496"/>
                        <a:pt x="853962" y="1819952"/>
                        <a:pt x="836005" y="1823709"/>
                      </a:cubicBezTo>
                      <a:cubicBezTo>
                        <a:pt x="731130" y="1797092"/>
                        <a:pt x="628036" y="1765572"/>
                        <a:pt x="534240" y="1709727"/>
                      </a:cubicBezTo>
                      <a:cubicBezTo>
                        <a:pt x="523288" y="1703232"/>
                        <a:pt x="508388" y="1697820"/>
                        <a:pt x="510616" y="1679990"/>
                      </a:cubicBezTo>
                      <a:close/>
                    </a:path>
                  </a:pathLst>
                </a:custGeom>
                <a:solidFill>
                  <a:srgbClr val="F6D9B5"/>
                </a:solidFill>
                <a:ln w="6366" cap="flat">
                  <a:noFill/>
                  <a:prstDash val="solid"/>
                  <a:miter/>
                </a:ln>
              </p:spPr>
              <p:txBody>
                <a:bodyPr rtlCol="0" anchor="ctr"/>
                <a:lstStyle/>
                <a:p>
                  <a:endParaRPr lang="en-US">
                    <a:cs typeface="B Nazanin" panose="00000700000000000000" pitchFamily="2" charset="-78"/>
                  </a:endParaRPr>
                </a:p>
              </p:txBody>
            </p:sp>
            <p:sp>
              <p:nvSpPr>
                <p:cNvPr id="35" name="Graphic 57">
                  <a:extLst>
                    <a:ext uri="{FF2B5EF4-FFF2-40B4-BE49-F238E27FC236}">
                      <a16:creationId xmlns:a16="http://schemas.microsoft.com/office/drawing/2014/main" id="{D6C75B36-3DD9-4293-9E97-0B39C9DEC39C}"/>
                    </a:ext>
                  </a:extLst>
                </p:cNvPr>
                <p:cNvSpPr/>
                <p:nvPr/>
              </p:nvSpPr>
              <p:spPr>
                <a:xfrm>
                  <a:off x="7740841" y="4666348"/>
                  <a:ext cx="412626" cy="324863"/>
                </a:xfrm>
                <a:custGeom>
                  <a:avLst/>
                  <a:gdLst>
                    <a:gd name="connsiteX0" fmla="*/ 1598115 w 1629865"/>
                    <a:gd name="connsiteY0" fmla="*/ 1037982 h 1283201"/>
                    <a:gd name="connsiteX1" fmla="*/ 1499608 w 1629865"/>
                    <a:gd name="connsiteY1" fmla="*/ 1275306 h 1283201"/>
                    <a:gd name="connsiteX2" fmla="*/ 1444527 w 1629865"/>
                    <a:gd name="connsiteY2" fmla="*/ 1059759 h 1283201"/>
                    <a:gd name="connsiteX3" fmla="*/ 1333538 w 1629865"/>
                    <a:gd name="connsiteY3" fmla="*/ 783656 h 1283201"/>
                    <a:gd name="connsiteX4" fmla="*/ 1203764 w 1629865"/>
                    <a:gd name="connsiteY4" fmla="*/ 615358 h 1283201"/>
                    <a:gd name="connsiteX5" fmla="*/ 1181605 w 1629865"/>
                    <a:gd name="connsiteY5" fmla="*/ 618542 h 1283201"/>
                    <a:gd name="connsiteX6" fmla="*/ 660537 w 1629865"/>
                    <a:gd name="connsiteY6" fmla="*/ 932597 h 1283201"/>
                    <a:gd name="connsiteX7" fmla="*/ 653851 w 1629865"/>
                    <a:gd name="connsiteY7" fmla="*/ 932660 h 1283201"/>
                    <a:gd name="connsiteX8" fmla="*/ 793048 w 1629865"/>
                    <a:gd name="connsiteY8" fmla="*/ 565372 h 1283201"/>
                    <a:gd name="connsiteX9" fmla="*/ 380741 w 1629865"/>
                    <a:gd name="connsiteY9" fmla="*/ 888023 h 1283201"/>
                    <a:gd name="connsiteX10" fmla="*/ 454861 w 1629865"/>
                    <a:gd name="connsiteY10" fmla="*/ 565817 h 1283201"/>
                    <a:gd name="connsiteX11" fmla="*/ 209259 w 1629865"/>
                    <a:gd name="connsiteY11" fmla="*/ 1283201 h 1283201"/>
                    <a:gd name="connsiteX12" fmla="*/ 70062 w 1629865"/>
                    <a:gd name="connsiteY12" fmla="*/ 1024992 h 1283201"/>
                    <a:gd name="connsiteX13" fmla="*/ 23705 w 1629865"/>
                    <a:gd name="connsiteY13" fmla="*/ 883502 h 1283201"/>
                    <a:gd name="connsiteX14" fmla="*/ 20966 w 1629865"/>
                    <a:gd name="connsiteY14" fmla="*/ 619688 h 1283201"/>
                    <a:gd name="connsiteX15" fmla="*/ 749302 w 1629865"/>
                    <a:gd name="connsiteY15" fmla="*/ 7817 h 1283201"/>
                    <a:gd name="connsiteX16" fmla="*/ 1112643 w 1629865"/>
                    <a:gd name="connsiteY16" fmla="*/ 40993 h 1283201"/>
                    <a:gd name="connsiteX17" fmla="*/ 1320484 w 1629865"/>
                    <a:gd name="connsiteY17" fmla="*/ 234889 h 1283201"/>
                    <a:gd name="connsiteX18" fmla="*/ 1339141 w 1629865"/>
                    <a:gd name="connsiteY18" fmla="*/ 254565 h 1283201"/>
                    <a:gd name="connsiteX19" fmla="*/ 1475410 w 1629865"/>
                    <a:gd name="connsiteY19" fmla="*/ 364153 h 1283201"/>
                    <a:gd name="connsiteX20" fmla="*/ 1604865 w 1629865"/>
                    <a:gd name="connsiteY20" fmla="*/ 1003915 h 1283201"/>
                    <a:gd name="connsiteX21" fmla="*/ 1598115 w 1629865"/>
                    <a:gd name="connsiteY21" fmla="*/ 1037982 h 1283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29865" h="1283201">
                      <a:moveTo>
                        <a:pt x="1598115" y="1037982"/>
                      </a:moveTo>
                      <a:cubicBezTo>
                        <a:pt x="1572326" y="1118278"/>
                        <a:pt x="1542462" y="1196856"/>
                        <a:pt x="1499608" y="1275306"/>
                      </a:cubicBezTo>
                      <a:cubicBezTo>
                        <a:pt x="1480504" y="1199912"/>
                        <a:pt x="1464139" y="1129422"/>
                        <a:pt x="1444527" y="1059759"/>
                      </a:cubicBezTo>
                      <a:cubicBezTo>
                        <a:pt x="1417592" y="963862"/>
                        <a:pt x="1383715" y="870639"/>
                        <a:pt x="1333538" y="783656"/>
                      </a:cubicBezTo>
                      <a:cubicBezTo>
                        <a:pt x="1297688" y="721508"/>
                        <a:pt x="1239423" y="677316"/>
                        <a:pt x="1203764" y="615358"/>
                      </a:cubicBezTo>
                      <a:cubicBezTo>
                        <a:pt x="1195041" y="600203"/>
                        <a:pt x="1187845" y="613257"/>
                        <a:pt x="1181605" y="618542"/>
                      </a:cubicBezTo>
                      <a:cubicBezTo>
                        <a:pt x="1024960" y="751499"/>
                        <a:pt x="845518" y="846696"/>
                        <a:pt x="660537" y="932597"/>
                      </a:cubicBezTo>
                      <a:cubicBezTo>
                        <a:pt x="658945" y="933297"/>
                        <a:pt x="656780" y="932660"/>
                        <a:pt x="653851" y="932660"/>
                      </a:cubicBezTo>
                      <a:cubicBezTo>
                        <a:pt x="705939" y="812629"/>
                        <a:pt x="717146" y="677698"/>
                        <a:pt x="793048" y="565372"/>
                      </a:cubicBezTo>
                      <a:cubicBezTo>
                        <a:pt x="682569" y="708008"/>
                        <a:pt x="520257" y="782701"/>
                        <a:pt x="380741" y="888023"/>
                      </a:cubicBezTo>
                      <a:cubicBezTo>
                        <a:pt x="377812" y="774550"/>
                        <a:pt x="412070" y="669356"/>
                        <a:pt x="454861" y="565817"/>
                      </a:cubicBezTo>
                      <a:cubicBezTo>
                        <a:pt x="281214" y="770348"/>
                        <a:pt x="209768" y="1010091"/>
                        <a:pt x="209259" y="1283201"/>
                      </a:cubicBezTo>
                      <a:cubicBezTo>
                        <a:pt x="148894" y="1198511"/>
                        <a:pt x="112470" y="1110128"/>
                        <a:pt x="70062" y="1024992"/>
                      </a:cubicBezTo>
                      <a:cubicBezTo>
                        <a:pt x="54779" y="977743"/>
                        <a:pt x="41407" y="929795"/>
                        <a:pt x="23705" y="883502"/>
                      </a:cubicBezTo>
                      <a:cubicBezTo>
                        <a:pt x="-9981" y="795437"/>
                        <a:pt x="-4886" y="708836"/>
                        <a:pt x="20966" y="619688"/>
                      </a:cubicBezTo>
                      <a:cubicBezTo>
                        <a:pt x="119602" y="279972"/>
                        <a:pt x="396596" y="46724"/>
                        <a:pt x="749302" y="7817"/>
                      </a:cubicBezTo>
                      <a:cubicBezTo>
                        <a:pt x="872899" y="-5810"/>
                        <a:pt x="994777" y="-5555"/>
                        <a:pt x="1112643" y="40993"/>
                      </a:cubicBezTo>
                      <a:cubicBezTo>
                        <a:pt x="1207331" y="78371"/>
                        <a:pt x="1279795" y="139692"/>
                        <a:pt x="1320484" y="234889"/>
                      </a:cubicBezTo>
                      <a:cubicBezTo>
                        <a:pt x="1324369" y="243931"/>
                        <a:pt x="1328508" y="251445"/>
                        <a:pt x="1339141" y="254565"/>
                      </a:cubicBezTo>
                      <a:cubicBezTo>
                        <a:pt x="1399571" y="272331"/>
                        <a:pt x="1440005" y="316204"/>
                        <a:pt x="1475410" y="364153"/>
                      </a:cubicBezTo>
                      <a:cubicBezTo>
                        <a:pt x="1617791" y="557030"/>
                        <a:pt x="1663766" y="770029"/>
                        <a:pt x="1604865" y="1003915"/>
                      </a:cubicBezTo>
                      <a:cubicBezTo>
                        <a:pt x="1602063" y="1015058"/>
                        <a:pt x="1600344" y="1026584"/>
                        <a:pt x="1598115" y="1037982"/>
                      </a:cubicBezTo>
                      <a:close/>
                    </a:path>
                  </a:pathLst>
                </a:custGeom>
                <a:solidFill>
                  <a:srgbClr val="828889"/>
                </a:solidFill>
                <a:ln w="6366" cap="flat">
                  <a:noFill/>
                  <a:prstDash val="solid"/>
                  <a:miter/>
                </a:ln>
              </p:spPr>
              <p:txBody>
                <a:bodyPr rtlCol="0" anchor="ctr"/>
                <a:lstStyle/>
                <a:p>
                  <a:endParaRPr lang="en-US">
                    <a:cs typeface="B Nazanin" panose="00000700000000000000" pitchFamily="2" charset="-78"/>
                  </a:endParaRPr>
                </a:p>
              </p:txBody>
            </p:sp>
            <p:sp>
              <p:nvSpPr>
                <p:cNvPr id="36" name="Graphic 57">
                  <a:extLst>
                    <a:ext uri="{FF2B5EF4-FFF2-40B4-BE49-F238E27FC236}">
                      <a16:creationId xmlns:a16="http://schemas.microsoft.com/office/drawing/2014/main" id="{D8CEC855-1DE7-45C1-9680-56A83656B0C4}"/>
                    </a:ext>
                  </a:extLst>
                </p:cNvPr>
                <p:cNvSpPr/>
                <p:nvPr/>
              </p:nvSpPr>
              <p:spPr>
                <a:xfrm>
                  <a:off x="7896816" y="5270001"/>
                  <a:ext cx="98945" cy="337153"/>
                </a:xfrm>
                <a:custGeom>
                  <a:avLst/>
                  <a:gdLst>
                    <a:gd name="connsiteX0" fmla="*/ 0 w 448157"/>
                    <a:gd name="connsiteY0" fmla="*/ 681998 h 682443"/>
                    <a:gd name="connsiteX1" fmla="*/ 104175 w 448157"/>
                    <a:gd name="connsiteY1" fmla="*/ 341262 h 682443"/>
                    <a:gd name="connsiteX2" fmla="*/ 131811 w 448157"/>
                    <a:gd name="connsiteY2" fmla="*/ 282361 h 682443"/>
                    <a:gd name="connsiteX3" fmla="*/ 100609 w 448157"/>
                    <a:gd name="connsiteY3" fmla="*/ 202192 h 682443"/>
                    <a:gd name="connsiteX4" fmla="*/ 81888 w 448157"/>
                    <a:gd name="connsiteY4" fmla="*/ 158956 h 682443"/>
                    <a:gd name="connsiteX5" fmla="*/ 208923 w 448157"/>
                    <a:gd name="connsiteY5" fmla="*/ 209 h 682443"/>
                    <a:gd name="connsiteX6" fmla="*/ 249040 w 448157"/>
                    <a:gd name="connsiteY6" fmla="*/ 2947 h 682443"/>
                    <a:gd name="connsiteX7" fmla="*/ 379259 w 448157"/>
                    <a:gd name="connsiteY7" fmla="*/ 161885 h 682443"/>
                    <a:gd name="connsiteX8" fmla="*/ 324561 w 448157"/>
                    <a:gd name="connsiteY8" fmla="*/ 264978 h 682443"/>
                    <a:gd name="connsiteX9" fmla="*/ 320867 w 448157"/>
                    <a:gd name="connsiteY9" fmla="*/ 280706 h 682443"/>
                    <a:gd name="connsiteX10" fmla="*/ 448158 w 448157"/>
                    <a:gd name="connsiteY10" fmla="*/ 682443 h 682443"/>
                    <a:gd name="connsiteX11" fmla="*/ 0 w 448157"/>
                    <a:gd name="connsiteY11" fmla="*/ 681998 h 682443"/>
                    <a:gd name="connsiteX0" fmla="*/ 0 w 553262"/>
                    <a:gd name="connsiteY0" fmla="*/ 1293530 h 1293530"/>
                    <a:gd name="connsiteX1" fmla="*/ 209280 w 553262"/>
                    <a:gd name="connsiteY1" fmla="*/ 341262 h 1293530"/>
                    <a:gd name="connsiteX2" fmla="*/ 236916 w 553262"/>
                    <a:gd name="connsiteY2" fmla="*/ 282361 h 1293530"/>
                    <a:gd name="connsiteX3" fmla="*/ 205714 w 553262"/>
                    <a:gd name="connsiteY3" fmla="*/ 202192 h 1293530"/>
                    <a:gd name="connsiteX4" fmla="*/ 186993 w 553262"/>
                    <a:gd name="connsiteY4" fmla="*/ 158956 h 1293530"/>
                    <a:gd name="connsiteX5" fmla="*/ 314028 w 553262"/>
                    <a:gd name="connsiteY5" fmla="*/ 209 h 1293530"/>
                    <a:gd name="connsiteX6" fmla="*/ 354145 w 553262"/>
                    <a:gd name="connsiteY6" fmla="*/ 2947 h 1293530"/>
                    <a:gd name="connsiteX7" fmla="*/ 484364 w 553262"/>
                    <a:gd name="connsiteY7" fmla="*/ 161885 h 1293530"/>
                    <a:gd name="connsiteX8" fmla="*/ 429666 w 553262"/>
                    <a:gd name="connsiteY8" fmla="*/ 264978 h 1293530"/>
                    <a:gd name="connsiteX9" fmla="*/ 425972 w 553262"/>
                    <a:gd name="connsiteY9" fmla="*/ 280706 h 1293530"/>
                    <a:gd name="connsiteX10" fmla="*/ 553263 w 553262"/>
                    <a:gd name="connsiteY10" fmla="*/ 682443 h 1293530"/>
                    <a:gd name="connsiteX11" fmla="*/ 0 w 553262"/>
                    <a:gd name="connsiteY11" fmla="*/ 1293530 h 1293530"/>
                    <a:gd name="connsiteX0" fmla="*/ 0 w 639261"/>
                    <a:gd name="connsiteY0" fmla="*/ 1293530 h 1293976"/>
                    <a:gd name="connsiteX1" fmla="*/ 209280 w 639261"/>
                    <a:gd name="connsiteY1" fmla="*/ 341262 h 1293976"/>
                    <a:gd name="connsiteX2" fmla="*/ 236916 w 639261"/>
                    <a:gd name="connsiteY2" fmla="*/ 282361 h 1293976"/>
                    <a:gd name="connsiteX3" fmla="*/ 205714 w 639261"/>
                    <a:gd name="connsiteY3" fmla="*/ 202192 h 1293976"/>
                    <a:gd name="connsiteX4" fmla="*/ 186993 w 639261"/>
                    <a:gd name="connsiteY4" fmla="*/ 158956 h 1293976"/>
                    <a:gd name="connsiteX5" fmla="*/ 314028 w 639261"/>
                    <a:gd name="connsiteY5" fmla="*/ 209 h 1293976"/>
                    <a:gd name="connsiteX6" fmla="*/ 354145 w 639261"/>
                    <a:gd name="connsiteY6" fmla="*/ 2947 h 1293976"/>
                    <a:gd name="connsiteX7" fmla="*/ 484364 w 639261"/>
                    <a:gd name="connsiteY7" fmla="*/ 161885 h 1293976"/>
                    <a:gd name="connsiteX8" fmla="*/ 429666 w 639261"/>
                    <a:gd name="connsiteY8" fmla="*/ 264978 h 1293976"/>
                    <a:gd name="connsiteX9" fmla="*/ 425972 w 639261"/>
                    <a:gd name="connsiteY9" fmla="*/ 280706 h 1293976"/>
                    <a:gd name="connsiteX10" fmla="*/ 639261 w 639261"/>
                    <a:gd name="connsiteY10" fmla="*/ 1293976 h 1293976"/>
                    <a:gd name="connsiteX11" fmla="*/ 0 w 639261"/>
                    <a:gd name="connsiteY11" fmla="*/ 1293530 h 1293976"/>
                    <a:gd name="connsiteX0" fmla="*/ 0 w 562821"/>
                    <a:gd name="connsiteY0" fmla="*/ 1293530 h 1313086"/>
                    <a:gd name="connsiteX1" fmla="*/ 209280 w 562821"/>
                    <a:gd name="connsiteY1" fmla="*/ 341262 h 1313086"/>
                    <a:gd name="connsiteX2" fmla="*/ 236916 w 562821"/>
                    <a:gd name="connsiteY2" fmla="*/ 282361 h 1313086"/>
                    <a:gd name="connsiteX3" fmla="*/ 205714 w 562821"/>
                    <a:gd name="connsiteY3" fmla="*/ 202192 h 1313086"/>
                    <a:gd name="connsiteX4" fmla="*/ 186993 w 562821"/>
                    <a:gd name="connsiteY4" fmla="*/ 158956 h 1313086"/>
                    <a:gd name="connsiteX5" fmla="*/ 314028 w 562821"/>
                    <a:gd name="connsiteY5" fmla="*/ 209 h 1313086"/>
                    <a:gd name="connsiteX6" fmla="*/ 354145 w 562821"/>
                    <a:gd name="connsiteY6" fmla="*/ 2947 h 1313086"/>
                    <a:gd name="connsiteX7" fmla="*/ 484364 w 562821"/>
                    <a:gd name="connsiteY7" fmla="*/ 161885 h 1313086"/>
                    <a:gd name="connsiteX8" fmla="*/ 429666 w 562821"/>
                    <a:gd name="connsiteY8" fmla="*/ 264978 h 1313086"/>
                    <a:gd name="connsiteX9" fmla="*/ 425972 w 562821"/>
                    <a:gd name="connsiteY9" fmla="*/ 280706 h 1313086"/>
                    <a:gd name="connsiteX10" fmla="*/ 562821 w 562821"/>
                    <a:gd name="connsiteY10" fmla="*/ 1313086 h 1313086"/>
                    <a:gd name="connsiteX11" fmla="*/ 0 w 562821"/>
                    <a:gd name="connsiteY11" fmla="*/ 1293530 h 1313086"/>
                    <a:gd name="connsiteX0" fmla="*/ 0 w 429051"/>
                    <a:gd name="connsiteY0" fmla="*/ 1350860 h 1350860"/>
                    <a:gd name="connsiteX1" fmla="*/ 75510 w 429051"/>
                    <a:gd name="connsiteY1" fmla="*/ 341262 h 1350860"/>
                    <a:gd name="connsiteX2" fmla="*/ 103146 w 429051"/>
                    <a:gd name="connsiteY2" fmla="*/ 282361 h 1350860"/>
                    <a:gd name="connsiteX3" fmla="*/ 71944 w 429051"/>
                    <a:gd name="connsiteY3" fmla="*/ 202192 h 1350860"/>
                    <a:gd name="connsiteX4" fmla="*/ 53223 w 429051"/>
                    <a:gd name="connsiteY4" fmla="*/ 158956 h 1350860"/>
                    <a:gd name="connsiteX5" fmla="*/ 180258 w 429051"/>
                    <a:gd name="connsiteY5" fmla="*/ 209 h 1350860"/>
                    <a:gd name="connsiteX6" fmla="*/ 220375 w 429051"/>
                    <a:gd name="connsiteY6" fmla="*/ 2947 h 1350860"/>
                    <a:gd name="connsiteX7" fmla="*/ 350594 w 429051"/>
                    <a:gd name="connsiteY7" fmla="*/ 161885 h 1350860"/>
                    <a:gd name="connsiteX8" fmla="*/ 295896 w 429051"/>
                    <a:gd name="connsiteY8" fmla="*/ 264978 h 1350860"/>
                    <a:gd name="connsiteX9" fmla="*/ 292202 w 429051"/>
                    <a:gd name="connsiteY9" fmla="*/ 280706 h 1350860"/>
                    <a:gd name="connsiteX10" fmla="*/ 429051 w 429051"/>
                    <a:gd name="connsiteY10" fmla="*/ 1313086 h 1350860"/>
                    <a:gd name="connsiteX11" fmla="*/ 0 w 429051"/>
                    <a:gd name="connsiteY11" fmla="*/ 1350860 h 1350860"/>
                    <a:gd name="connsiteX0" fmla="*/ 0 w 362162"/>
                    <a:gd name="connsiteY0" fmla="*/ 1350860 h 1350860"/>
                    <a:gd name="connsiteX1" fmla="*/ 75510 w 362162"/>
                    <a:gd name="connsiteY1" fmla="*/ 341262 h 1350860"/>
                    <a:gd name="connsiteX2" fmla="*/ 103146 w 362162"/>
                    <a:gd name="connsiteY2" fmla="*/ 282361 h 1350860"/>
                    <a:gd name="connsiteX3" fmla="*/ 71944 w 362162"/>
                    <a:gd name="connsiteY3" fmla="*/ 202192 h 1350860"/>
                    <a:gd name="connsiteX4" fmla="*/ 53223 w 362162"/>
                    <a:gd name="connsiteY4" fmla="*/ 158956 h 1350860"/>
                    <a:gd name="connsiteX5" fmla="*/ 180258 w 362162"/>
                    <a:gd name="connsiteY5" fmla="*/ 209 h 1350860"/>
                    <a:gd name="connsiteX6" fmla="*/ 220375 w 362162"/>
                    <a:gd name="connsiteY6" fmla="*/ 2947 h 1350860"/>
                    <a:gd name="connsiteX7" fmla="*/ 350594 w 362162"/>
                    <a:gd name="connsiteY7" fmla="*/ 161885 h 1350860"/>
                    <a:gd name="connsiteX8" fmla="*/ 295896 w 362162"/>
                    <a:gd name="connsiteY8" fmla="*/ 264978 h 1350860"/>
                    <a:gd name="connsiteX9" fmla="*/ 292202 w 362162"/>
                    <a:gd name="connsiteY9" fmla="*/ 280706 h 1350860"/>
                    <a:gd name="connsiteX10" fmla="*/ 362162 w 362162"/>
                    <a:gd name="connsiteY10" fmla="*/ 1313086 h 1350860"/>
                    <a:gd name="connsiteX11" fmla="*/ 0 w 362162"/>
                    <a:gd name="connsiteY11" fmla="*/ 1350860 h 1350860"/>
                    <a:gd name="connsiteX0" fmla="*/ 0 w 390831"/>
                    <a:gd name="connsiteY0" fmla="*/ 1350860 h 1350860"/>
                    <a:gd name="connsiteX1" fmla="*/ 75510 w 390831"/>
                    <a:gd name="connsiteY1" fmla="*/ 341262 h 1350860"/>
                    <a:gd name="connsiteX2" fmla="*/ 103146 w 390831"/>
                    <a:gd name="connsiteY2" fmla="*/ 282361 h 1350860"/>
                    <a:gd name="connsiteX3" fmla="*/ 71944 w 390831"/>
                    <a:gd name="connsiteY3" fmla="*/ 202192 h 1350860"/>
                    <a:gd name="connsiteX4" fmla="*/ 53223 w 390831"/>
                    <a:gd name="connsiteY4" fmla="*/ 158956 h 1350860"/>
                    <a:gd name="connsiteX5" fmla="*/ 180258 w 390831"/>
                    <a:gd name="connsiteY5" fmla="*/ 209 h 1350860"/>
                    <a:gd name="connsiteX6" fmla="*/ 220375 w 390831"/>
                    <a:gd name="connsiteY6" fmla="*/ 2947 h 1350860"/>
                    <a:gd name="connsiteX7" fmla="*/ 350594 w 390831"/>
                    <a:gd name="connsiteY7" fmla="*/ 161885 h 1350860"/>
                    <a:gd name="connsiteX8" fmla="*/ 295896 w 390831"/>
                    <a:gd name="connsiteY8" fmla="*/ 264978 h 1350860"/>
                    <a:gd name="connsiteX9" fmla="*/ 292202 w 390831"/>
                    <a:gd name="connsiteY9" fmla="*/ 280706 h 1350860"/>
                    <a:gd name="connsiteX10" fmla="*/ 390831 w 390831"/>
                    <a:gd name="connsiteY10" fmla="*/ 1322641 h 1350860"/>
                    <a:gd name="connsiteX11" fmla="*/ 0 w 390831"/>
                    <a:gd name="connsiteY11" fmla="*/ 1350860 h 1350860"/>
                    <a:gd name="connsiteX0" fmla="*/ 0 w 390831"/>
                    <a:gd name="connsiteY0" fmla="*/ 1331750 h 1331750"/>
                    <a:gd name="connsiteX1" fmla="*/ 75510 w 390831"/>
                    <a:gd name="connsiteY1" fmla="*/ 341262 h 1331750"/>
                    <a:gd name="connsiteX2" fmla="*/ 103146 w 390831"/>
                    <a:gd name="connsiteY2" fmla="*/ 282361 h 1331750"/>
                    <a:gd name="connsiteX3" fmla="*/ 71944 w 390831"/>
                    <a:gd name="connsiteY3" fmla="*/ 202192 h 1331750"/>
                    <a:gd name="connsiteX4" fmla="*/ 53223 w 390831"/>
                    <a:gd name="connsiteY4" fmla="*/ 158956 h 1331750"/>
                    <a:gd name="connsiteX5" fmla="*/ 180258 w 390831"/>
                    <a:gd name="connsiteY5" fmla="*/ 209 h 1331750"/>
                    <a:gd name="connsiteX6" fmla="*/ 220375 w 390831"/>
                    <a:gd name="connsiteY6" fmla="*/ 2947 h 1331750"/>
                    <a:gd name="connsiteX7" fmla="*/ 350594 w 390831"/>
                    <a:gd name="connsiteY7" fmla="*/ 161885 h 1331750"/>
                    <a:gd name="connsiteX8" fmla="*/ 295896 w 390831"/>
                    <a:gd name="connsiteY8" fmla="*/ 264978 h 1331750"/>
                    <a:gd name="connsiteX9" fmla="*/ 292202 w 390831"/>
                    <a:gd name="connsiteY9" fmla="*/ 280706 h 1331750"/>
                    <a:gd name="connsiteX10" fmla="*/ 390831 w 390831"/>
                    <a:gd name="connsiteY10" fmla="*/ 1322641 h 1331750"/>
                    <a:gd name="connsiteX11" fmla="*/ 0 w 390831"/>
                    <a:gd name="connsiteY11" fmla="*/ 1331750 h 1331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831" h="1331750">
                      <a:moveTo>
                        <a:pt x="0" y="1331750"/>
                      </a:moveTo>
                      <a:cubicBezTo>
                        <a:pt x="10634" y="1269219"/>
                        <a:pt x="57999" y="398762"/>
                        <a:pt x="75510" y="341262"/>
                      </a:cubicBezTo>
                      <a:cubicBezTo>
                        <a:pt x="76720" y="337251"/>
                        <a:pt x="100535" y="284781"/>
                        <a:pt x="103146" y="282361"/>
                      </a:cubicBezTo>
                      <a:cubicBezTo>
                        <a:pt x="127025" y="261666"/>
                        <a:pt x="89838" y="239061"/>
                        <a:pt x="71944" y="202192"/>
                      </a:cubicBezTo>
                      <a:cubicBezTo>
                        <a:pt x="66468" y="190858"/>
                        <a:pt x="57935" y="170672"/>
                        <a:pt x="53223" y="158956"/>
                      </a:cubicBezTo>
                      <a:cubicBezTo>
                        <a:pt x="81878" y="123933"/>
                        <a:pt x="160328" y="24088"/>
                        <a:pt x="180258" y="209"/>
                      </a:cubicBezTo>
                      <a:cubicBezTo>
                        <a:pt x="205793" y="-1192"/>
                        <a:pt x="201017" y="4985"/>
                        <a:pt x="220375" y="2947"/>
                      </a:cubicBezTo>
                      <a:cubicBezTo>
                        <a:pt x="229672" y="3711"/>
                        <a:pt x="327479" y="126353"/>
                        <a:pt x="350594" y="161885"/>
                      </a:cubicBezTo>
                      <a:cubicBezTo>
                        <a:pt x="332510" y="204484"/>
                        <a:pt x="327161" y="229191"/>
                        <a:pt x="295896" y="264978"/>
                      </a:cubicBezTo>
                      <a:cubicBezTo>
                        <a:pt x="291757" y="269753"/>
                        <a:pt x="286408" y="273319"/>
                        <a:pt x="292202" y="280706"/>
                      </a:cubicBezTo>
                      <a:cubicBezTo>
                        <a:pt x="326397" y="323688"/>
                        <a:pt x="390767" y="1316465"/>
                        <a:pt x="390831" y="1322641"/>
                      </a:cubicBezTo>
                      <a:lnTo>
                        <a:pt x="0" y="1331750"/>
                      </a:lnTo>
                      <a:close/>
                    </a:path>
                  </a:pathLst>
                </a:custGeom>
                <a:solidFill>
                  <a:srgbClr val="200C43"/>
                </a:solidFill>
                <a:ln w="6366" cap="flat">
                  <a:noFill/>
                  <a:prstDash val="solid"/>
                  <a:miter/>
                </a:ln>
              </p:spPr>
              <p:txBody>
                <a:bodyPr rtlCol="0" anchor="ctr"/>
                <a:lstStyle/>
                <a:p>
                  <a:endParaRPr lang="en-US">
                    <a:cs typeface="B Nazanin" panose="00000700000000000000" pitchFamily="2" charset="-78"/>
                  </a:endParaRPr>
                </a:p>
              </p:txBody>
            </p:sp>
            <p:sp>
              <p:nvSpPr>
                <p:cNvPr id="37" name="Graphic 57">
                  <a:extLst>
                    <a:ext uri="{FF2B5EF4-FFF2-40B4-BE49-F238E27FC236}">
                      <a16:creationId xmlns:a16="http://schemas.microsoft.com/office/drawing/2014/main" id="{ECF912A1-7201-4281-9C58-4D2F9ECCCC8B}"/>
                    </a:ext>
                  </a:extLst>
                </p:cNvPr>
                <p:cNvSpPr/>
                <p:nvPr/>
              </p:nvSpPr>
              <p:spPr>
                <a:xfrm>
                  <a:off x="7828460" y="5230291"/>
                  <a:ext cx="116798" cy="108483"/>
                </a:xfrm>
                <a:custGeom>
                  <a:avLst/>
                  <a:gdLst>
                    <a:gd name="connsiteX0" fmla="*/ 447402 w 461350"/>
                    <a:gd name="connsiteY0" fmla="*/ 150945 h 428505"/>
                    <a:gd name="connsiteX1" fmla="*/ 451478 w 461350"/>
                    <a:gd name="connsiteY1" fmla="*/ 171831 h 428505"/>
                    <a:gd name="connsiteX2" fmla="*/ 254142 w 461350"/>
                    <a:gd name="connsiteY2" fmla="*/ 415458 h 428505"/>
                    <a:gd name="connsiteX3" fmla="*/ 221349 w 461350"/>
                    <a:gd name="connsiteY3" fmla="*/ 413294 h 428505"/>
                    <a:gd name="connsiteX4" fmla="*/ 3192 w 461350"/>
                    <a:gd name="connsiteY4" fmla="*/ 89433 h 428505"/>
                    <a:gd name="connsiteX5" fmla="*/ 15036 w 461350"/>
                    <a:gd name="connsiteY5" fmla="*/ 53392 h 428505"/>
                    <a:gd name="connsiteX6" fmla="*/ 74129 w 461350"/>
                    <a:gd name="connsiteY6" fmla="*/ 11938 h 428505"/>
                    <a:gd name="connsiteX7" fmla="*/ 124879 w 461350"/>
                    <a:gd name="connsiteY7" fmla="*/ 13402 h 428505"/>
                    <a:gd name="connsiteX8" fmla="*/ 279804 w 461350"/>
                    <a:gd name="connsiteY8" fmla="*/ 95100 h 428505"/>
                    <a:gd name="connsiteX9" fmla="*/ 447402 w 461350"/>
                    <a:gd name="connsiteY9" fmla="*/ 150945 h 42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1350" h="428505">
                      <a:moveTo>
                        <a:pt x="447402" y="150945"/>
                      </a:moveTo>
                      <a:cubicBezTo>
                        <a:pt x="471982" y="153301"/>
                        <a:pt x="457908" y="163871"/>
                        <a:pt x="451478" y="171831"/>
                      </a:cubicBezTo>
                      <a:cubicBezTo>
                        <a:pt x="410406" y="222708"/>
                        <a:pt x="277321" y="383938"/>
                        <a:pt x="254142" y="415458"/>
                      </a:cubicBezTo>
                      <a:cubicBezTo>
                        <a:pt x="239752" y="435007"/>
                        <a:pt x="233130" y="431187"/>
                        <a:pt x="221349" y="413294"/>
                      </a:cubicBezTo>
                      <a:cubicBezTo>
                        <a:pt x="153851" y="310646"/>
                        <a:pt x="7841" y="95164"/>
                        <a:pt x="3192" y="89433"/>
                      </a:cubicBezTo>
                      <a:cubicBezTo>
                        <a:pt x="-1711" y="74596"/>
                        <a:pt x="-3112" y="62943"/>
                        <a:pt x="15036" y="53392"/>
                      </a:cubicBezTo>
                      <a:cubicBezTo>
                        <a:pt x="36240" y="42248"/>
                        <a:pt x="56171" y="27793"/>
                        <a:pt x="74129" y="11938"/>
                      </a:cubicBezTo>
                      <a:cubicBezTo>
                        <a:pt x="92977" y="-4618"/>
                        <a:pt x="108450" y="-3790"/>
                        <a:pt x="124879" y="13402"/>
                      </a:cubicBezTo>
                      <a:cubicBezTo>
                        <a:pt x="167733" y="57212"/>
                        <a:pt x="224979" y="74469"/>
                        <a:pt x="279804" y="95100"/>
                      </a:cubicBezTo>
                      <a:cubicBezTo>
                        <a:pt x="334821" y="115795"/>
                        <a:pt x="391430" y="132478"/>
                        <a:pt x="447402" y="150945"/>
                      </a:cubicBezTo>
                      <a:close/>
                    </a:path>
                  </a:pathLst>
                </a:custGeom>
                <a:solidFill>
                  <a:srgbClr val="EAEAEA"/>
                </a:solidFill>
                <a:ln w="6366" cap="flat">
                  <a:noFill/>
                  <a:prstDash val="solid"/>
                  <a:miter/>
                </a:ln>
              </p:spPr>
              <p:txBody>
                <a:bodyPr rtlCol="0" anchor="ctr"/>
                <a:lstStyle/>
                <a:p>
                  <a:endParaRPr lang="en-US">
                    <a:cs typeface="B Nazanin" panose="00000700000000000000" pitchFamily="2" charset="-78"/>
                  </a:endParaRPr>
                </a:p>
              </p:txBody>
            </p:sp>
            <p:sp>
              <p:nvSpPr>
                <p:cNvPr id="38" name="Graphic 57">
                  <a:extLst>
                    <a:ext uri="{FF2B5EF4-FFF2-40B4-BE49-F238E27FC236}">
                      <a16:creationId xmlns:a16="http://schemas.microsoft.com/office/drawing/2014/main" id="{1A9CB6AB-B76A-4D30-AAFA-8CFA44A8D7E3}"/>
                    </a:ext>
                  </a:extLst>
                </p:cNvPr>
                <p:cNvSpPr/>
                <p:nvPr/>
              </p:nvSpPr>
              <p:spPr>
                <a:xfrm>
                  <a:off x="7950657" y="5230291"/>
                  <a:ext cx="116798" cy="108483"/>
                </a:xfrm>
                <a:custGeom>
                  <a:avLst/>
                  <a:gdLst>
                    <a:gd name="connsiteX0" fmla="*/ 13948 w 461350"/>
                    <a:gd name="connsiteY0" fmla="*/ 150945 h 428505"/>
                    <a:gd name="connsiteX1" fmla="*/ 9873 w 461350"/>
                    <a:gd name="connsiteY1" fmla="*/ 171831 h 428505"/>
                    <a:gd name="connsiteX2" fmla="*/ 207207 w 461350"/>
                    <a:gd name="connsiteY2" fmla="*/ 415458 h 428505"/>
                    <a:gd name="connsiteX3" fmla="*/ 240001 w 461350"/>
                    <a:gd name="connsiteY3" fmla="*/ 413294 h 428505"/>
                    <a:gd name="connsiteX4" fmla="*/ 458158 w 461350"/>
                    <a:gd name="connsiteY4" fmla="*/ 89433 h 428505"/>
                    <a:gd name="connsiteX5" fmla="*/ 446314 w 461350"/>
                    <a:gd name="connsiteY5" fmla="*/ 53392 h 428505"/>
                    <a:gd name="connsiteX6" fmla="*/ 387222 w 461350"/>
                    <a:gd name="connsiteY6" fmla="*/ 11938 h 428505"/>
                    <a:gd name="connsiteX7" fmla="*/ 336472 w 461350"/>
                    <a:gd name="connsiteY7" fmla="*/ 13402 h 428505"/>
                    <a:gd name="connsiteX8" fmla="*/ 181545 w 461350"/>
                    <a:gd name="connsiteY8" fmla="*/ 95100 h 428505"/>
                    <a:gd name="connsiteX9" fmla="*/ 13948 w 461350"/>
                    <a:gd name="connsiteY9" fmla="*/ 150945 h 42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1350" h="428505">
                      <a:moveTo>
                        <a:pt x="13948" y="150945"/>
                      </a:moveTo>
                      <a:cubicBezTo>
                        <a:pt x="-10631" y="153301"/>
                        <a:pt x="3441" y="163871"/>
                        <a:pt x="9873" y="171831"/>
                      </a:cubicBezTo>
                      <a:cubicBezTo>
                        <a:pt x="50944" y="222708"/>
                        <a:pt x="184029" y="383938"/>
                        <a:pt x="207207" y="415458"/>
                      </a:cubicBezTo>
                      <a:cubicBezTo>
                        <a:pt x="221598" y="435007"/>
                        <a:pt x="228221" y="431187"/>
                        <a:pt x="240001" y="413294"/>
                      </a:cubicBezTo>
                      <a:cubicBezTo>
                        <a:pt x="307498" y="310646"/>
                        <a:pt x="453510" y="95164"/>
                        <a:pt x="458158" y="89433"/>
                      </a:cubicBezTo>
                      <a:cubicBezTo>
                        <a:pt x="463061" y="74596"/>
                        <a:pt x="464462" y="62943"/>
                        <a:pt x="446314" y="53392"/>
                      </a:cubicBezTo>
                      <a:cubicBezTo>
                        <a:pt x="425109" y="42248"/>
                        <a:pt x="405179" y="27793"/>
                        <a:pt x="387222" y="11938"/>
                      </a:cubicBezTo>
                      <a:cubicBezTo>
                        <a:pt x="368374" y="-4618"/>
                        <a:pt x="352900" y="-3790"/>
                        <a:pt x="336472" y="13402"/>
                      </a:cubicBezTo>
                      <a:cubicBezTo>
                        <a:pt x="293617" y="57212"/>
                        <a:pt x="236371" y="74469"/>
                        <a:pt x="181545" y="95100"/>
                      </a:cubicBezTo>
                      <a:cubicBezTo>
                        <a:pt x="126465" y="115795"/>
                        <a:pt x="69920" y="132478"/>
                        <a:pt x="13948" y="150945"/>
                      </a:cubicBezTo>
                      <a:close/>
                    </a:path>
                  </a:pathLst>
                </a:custGeom>
                <a:solidFill>
                  <a:srgbClr val="EAEAEA"/>
                </a:solidFill>
                <a:ln w="6366" cap="flat">
                  <a:noFill/>
                  <a:prstDash val="solid"/>
                  <a:miter/>
                </a:ln>
              </p:spPr>
              <p:txBody>
                <a:bodyPr rtlCol="0" anchor="ctr"/>
                <a:lstStyle/>
                <a:p>
                  <a:endParaRPr lang="en-US">
                    <a:cs typeface="B Nazanin" panose="00000700000000000000" pitchFamily="2" charset="-78"/>
                  </a:endParaRPr>
                </a:p>
              </p:txBody>
            </p:sp>
          </p:grpSp>
        </p:grpSp>
        <p:grpSp>
          <p:nvGrpSpPr>
            <p:cNvPr id="39" name="그룹 38">
              <a:extLst>
                <a:ext uri="{FF2B5EF4-FFF2-40B4-BE49-F238E27FC236}">
                  <a16:creationId xmlns:a16="http://schemas.microsoft.com/office/drawing/2014/main" id="{F7C32ED7-AE25-48B5-B9C7-A08B588A5B7D}"/>
                </a:ext>
              </a:extLst>
            </p:cNvPr>
            <p:cNvGrpSpPr/>
            <p:nvPr/>
          </p:nvGrpSpPr>
          <p:grpSpPr>
            <a:xfrm>
              <a:off x="4608228" y="4849734"/>
              <a:ext cx="1204845" cy="1204845"/>
              <a:chOff x="4588720" y="1810350"/>
              <a:chExt cx="982246" cy="982246"/>
            </a:xfrm>
          </p:grpSpPr>
          <p:sp>
            <p:nvSpPr>
              <p:cNvPr id="40" name="타원 39">
                <a:extLst>
                  <a:ext uri="{FF2B5EF4-FFF2-40B4-BE49-F238E27FC236}">
                    <a16:creationId xmlns:a16="http://schemas.microsoft.com/office/drawing/2014/main" id="{717CB46F-FC16-44EF-954C-B9D4AFB62691}"/>
                  </a:ext>
                </a:extLst>
              </p:cNvPr>
              <p:cNvSpPr/>
              <p:nvPr/>
            </p:nvSpPr>
            <p:spPr>
              <a:xfrm>
                <a:off x="4588720" y="1810350"/>
                <a:ext cx="982246" cy="982246"/>
              </a:xfrm>
              <a:prstGeom prst="ellipse">
                <a:avLst/>
              </a:prstGeom>
              <a:solidFill>
                <a:schemeClr val="bg1"/>
              </a:solidFill>
              <a:ln w="254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700000000000000" pitchFamily="2" charset="-78"/>
                </a:endParaRPr>
              </a:p>
            </p:txBody>
          </p:sp>
          <p:grpSp>
            <p:nvGrpSpPr>
              <p:cNvPr id="41" name="그룹 40">
                <a:extLst>
                  <a:ext uri="{FF2B5EF4-FFF2-40B4-BE49-F238E27FC236}">
                    <a16:creationId xmlns:a16="http://schemas.microsoft.com/office/drawing/2014/main" id="{186C9252-CBEF-4FA2-8C38-001C7670436A}"/>
                  </a:ext>
                </a:extLst>
              </p:cNvPr>
              <p:cNvGrpSpPr/>
              <p:nvPr/>
            </p:nvGrpSpPr>
            <p:grpSpPr>
              <a:xfrm>
                <a:off x="4734147" y="1833991"/>
                <a:ext cx="692890" cy="958603"/>
                <a:chOff x="4734147" y="1833991"/>
                <a:chExt cx="692890" cy="958603"/>
              </a:xfrm>
            </p:grpSpPr>
            <p:sp>
              <p:nvSpPr>
                <p:cNvPr id="42" name="Graphic 57">
                  <a:extLst>
                    <a:ext uri="{FF2B5EF4-FFF2-40B4-BE49-F238E27FC236}">
                      <a16:creationId xmlns:a16="http://schemas.microsoft.com/office/drawing/2014/main" id="{ECA13847-FF5D-43E1-9A7F-989C2FC2DADF}"/>
                    </a:ext>
                  </a:extLst>
                </p:cNvPr>
                <p:cNvSpPr/>
                <p:nvPr/>
              </p:nvSpPr>
              <p:spPr>
                <a:xfrm>
                  <a:off x="4800707" y="1833991"/>
                  <a:ext cx="567032" cy="698841"/>
                </a:xfrm>
                <a:custGeom>
                  <a:avLst/>
                  <a:gdLst>
                    <a:gd name="connsiteX0" fmla="*/ 2086373 w 2087615"/>
                    <a:gd name="connsiteY0" fmla="*/ 1611793 h 2572889"/>
                    <a:gd name="connsiteX1" fmla="*/ 2050523 w 2087615"/>
                    <a:gd name="connsiteY1" fmla="*/ 952610 h 2572889"/>
                    <a:gd name="connsiteX2" fmla="*/ 1974938 w 2087615"/>
                    <a:gd name="connsiteY2" fmla="*/ 545141 h 2572889"/>
                    <a:gd name="connsiteX3" fmla="*/ 1235968 w 2087615"/>
                    <a:gd name="connsiteY3" fmla="*/ 768 h 2572889"/>
                    <a:gd name="connsiteX4" fmla="*/ 937642 w 2087615"/>
                    <a:gd name="connsiteY4" fmla="*/ 13376 h 2572889"/>
                    <a:gd name="connsiteX5" fmla="*/ 524124 w 2087615"/>
                    <a:gd name="connsiteY5" fmla="*/ 130605 h 2572889"/>
                    <a:gd name="connsiteX6" fmla="*/ 155881 w 2087615"/>
                    <a:gd name="connsiteY6" fmla="*/ 589142 h 2572889"/>
                    <a:gd name="connsiteX7" fmla="*/ 123852 w 2087615"/>
                    <a:gd name="connsiteY7" fmla="*/ 866264 h 2572889"/>
                    <a:gd name="connsiteX8" fmla="*/ 123151 w 2087615"/>
                    <a:gd name="connsiteY8" fmla="*/ 1272204 h 2572889"/>
                    <a:gd name="connsiteX9" fmla="*/ 194660 w 2087615"/>
                    <a:gd name="connsiteY9" fmla="*/ 1693936 h 2572889"/>
                    <a:gd name="connsiteX10" fmla="*/ 199882 w 2087615"/>
                    <a:gd name="connsiteY10" fmla="*/ 2053201 h 2572889"/>
                    <a:gd name="connsiteX11" fmla="*/ 53488 w 2087615"/>
                    <a:gd name="connsiteY11" fmla="*/ 2447615 h 2572889"/>
                    <a:gd name="connsiteX12" fmla="*/ 0 w 2087615"/>
                    <a:gd name="connsiteY12" fmla="*/ 2572104 h 2572889"/>
                    <a:gd name="connsiteX13" fmla="*/ 26299 w 2087615"/>
                    <a:gd name="connsiteY13" fmla="*/ 2564081 h 2572889"/>
                    <a:gd name="connsiteX14" fmla="*/ 1914318 w 2087615"/>
                    <a:gd name="connsiteY14" fmla="*/ 2480600 h 2572889"/>
                    <a:gd name="connsiteX15" fmla="*/ 2021741 w 2087615"/>
                    <a:gd name="connsiteY15" fmla="*/ 2158713 h 2572889"/>
                    <a:gd name="connsiteX16" fmla="*/ 2086373 w 2087615"/>
                    <a:gd name="connsiteY16" fmla="*/ 1611793 h 2572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87615" h="2572889">
                      <a:moveTo>
                        <a:pt x="2086373" y="1611793"/>
                      </a:moveTo>
                      <a:cubicBezTo>
                        <a:pt x="2077458" y="1391916"/>
                        <a:pt x="2061412" y="1172359"/>
                        <a:pt x="2050523" y="952610"/>
                      </a:cubicBezTo>
                      <a:cubicBezTo>
                        <a:pt x="2043582" y="813157"/>
                        <a:pt x="2019894" y="677462"/>
                        <a:pt x="1974938" y="545141"/>
                      </a:cubicBezTo>
                      <a:cubicBezTo>
                        <a:pt x="1857837" y="200267"/>
                        <a:pt x="1600136" y="10192"/>
                        <a:pt x="1235968" y="768"/>
                      </a:cubicBezTo>
                      <a:cubicBezTo>
                        <a:pt x="1136187" y="-1843"/>
                        <a:pt x="1036723" y="2168"/>
                        <a:pt x="937642" y="13376"/>
                      </a:cubicBezTo>
                      <a:cubicBezTo>
                        <a:pt x="793414" y="29677"/>
                        <a:pt x="653770" y="63680"/>
                        <a:pt x="524124" y="130605"/>
                      </a:cubicBezTo>
                      <a:cubicBezTo>
                        <a:pt x="333858" y="228795"/>
                        <a:pt x="199500" y="373214"/>
                        <a:pt x="155881" y="589142"/>
                      </a:cubicBezTo>
                      <a:cubicBezTo>
                        <a:pt x="137415" y="680518"/>
                        <a:pt x="131938" y="773614"/>
                        <a:pt x="123852" y="866264"/>
                      </a:cubicBezTo>
                      <a:cubicBezTo>
                        <a:pt x="112071" y="1001577"/>
                        <a:pt x="110861" y="1136954"/>
                        <a:pt x="123151" y="1272204"/>
                      </a:cubicBezTo>
                      <a:cubicBezTo>
                        <a:pt x="136077" y="1414585"/>
                        <a:pt x="168553" y="1553720"/>
                        <a:pt x="194660" y="1693936"/>
                      </a:cubicBezTo>
                      <a:cubicBezTo>
                        <a:pt x="216883" y="1813266"/>
                        <a:pt x="224143" y="1932597"/>
                        <a:pt x="199882" y="2053201"/>
                      </a:cubicBezTo>
                      <a:cubicBezTo>
                        <a:pt x="171864" y="2192717"/>
                        <a:pt x="114809" y="2320644"/>
                        <a:pt x="53488" y="2447615"/>
                      </a:cubicBezTo>
                      <a:cubicBezTo>
                        <a:pt x="33876" y="2488178"/>
                        <a:pt x="8150" y="2526511"/>
                        <a:pt x="0" y="2572104"/>
                      </a:cubicBezTo>
                      <a:cubicBezTo>
                        <a:pt x="10443" y="2574842"/>
                        <a:pt x="18912" y="2570002"/>
                        <a:pt x="26299" y="2564081"/>
                      </a:cubicBezTo>
                      <a:cubicBezTo>
                        <a:pt x="92650" y="2511038"/>
                        <a:pt x="1903620" y="2490279"/>
                        <a:pt x="1914318" y="2480600"/>
                      </a:cubicBezTo>
                      <a:cubicBezTo>
                        <a:pt x="1962076" y="2377316"/>
                        <a:pt x="1994233" y="2268811"/>
                        <a:pt x="2021741" y="2158713"/>
                      </a:cubicBezTo>
                      <a:cubicBezTo>
                        <a:pt x="2066697" y="1979017"/>
                        <a:pt x="2093887" y="1796965"/>
                        <a:pt x="2086373" y="1611793"/>
                      </a:cubicBezTo>
                      <a:close/>
                    </a:path>
                  </a:pathLst>
                </a:custGeom>
                <a:solidFill>
                  <a:srgbClr val="FBD770"/>
                </a:solidFill>
                <a:ln w="6366" cap="flat">
                  <a:noFill/>
                  <a:prstDash val="solid"/>
                  <a:miter/>
                </a:ln>
              </p:spPr>
              <p:txBody>
                <a:bodyPr rtlCol="0" anchor="ctr"/>
                <a:lstStyle/>
                <a:p>
                  <a:endParaRPr lang="en-US">
                    <a:cs typeface="B Nazanin" panose="00000700000000000000" pitchFamily="2" charset="-78"/>
                  </a:endParaRPr>
                </a:p>
              </p:txBody>
            </p:sp>
            <p:sp>
              <p:nvSpPr>
                <p:cNvPr id="43" name="Graphic 57">
                  <a:extLst>
                    <a:ext uri="{FF2B5EF4-FFF2-40B4-BE49-F238E27FC236}">
                      <a16:creationId xmlns:a16="http://schemas.microsoft.com/office/drawing/2014/main" id="{C5D87EB9-967E-45A7-A4FF-36B24B0454BD}"/>
                    </a:ext>
                  </a:extLst>
                </p:cNvPr>
                <p:cNvSpPr/>
                <p:nvPr/>
              </p:nvSpPr>
              <p:spPr>
                <a:xfrm>
                  <a:off x="5045788" y="2534989"/>
                  <a:ext cx="11415" cy="12937"/>
                </a:xfrm>
                <a:custGeom>
                  <a:avLst/>
                  <a:gdLst>
                    <a:gd name="connsiteX0" fmla="*/ 38906 w 42026"/>
                    <a:gd name="connsiteY0" fmla="*/ 47630 h 47630"/>
                    <a:gd name="connsiteX1" fmla="*/ 0 w 42026"/>
                    <a:gd name="connsiteY1" fmla="*/ 0 h 47630"/>
                    <a:gd name="connsiteX2" fmla="*/ 42027 w 42026"/>
                    <a:gd name="connsiteY2" fmla="*/ 44765 h 47630"/>
                    <a:gd name="connsiteX3" fmla="*/ 38906 w 42026"/>
                    <a:gd name="connsiteY3" fmla="*/ 47630 h 47630"/>
                  </a:gdLst>
                  <a:ahLst/>
                  <a:cxnLst>
                    <a:cxn ang="0">
                      <a:pos x="connsiteX0" y="connsiteY0"/>
                    </a:cxn>
                    <a:cxn ang="0">
                      <a:pos x="connsiteX1" y="connsiteY1"/>
                    </a:cxn>
                    <a:cxn ang="0">
                      <a:pos x="connsiteX2" y="connsiteY2"/>
                    </a:cxn>
                    <a:cxn ang="0">
                      <a:pos x="connsiteX3" y="connsiteY3"/>
                    </a:cxn>
                  </a:cxnLst>
                  <a:rect l="l" t="t" r="r" b="b"/>
                  <a:pathLst>
                    <a:path w="42026" h="47630">
                      <a:moveTo>
                        <a:pt x="38906" y="47630"/>
                      </a:moveTo>
                      <a:cubicBezTo>
                        <a:pt x="25917" y="31775"/>
                        <a:pt x="12926" y="15919"/>
                        <a:pt x="0" y="0"/>
                      </a:cubicBezTo>
                      <a:cubicBezTo>
                        <a:pt x="21204" y="9042"/>
                        <a:pt x="32730" y="25917"/>
                        <a:pt x="42027" y="44765"/>
                      </a:cubicBezTo>
                      <a:cubicBezTo>
                        <a:pt x="40944" y="45720"/>
                        <a:pt x="39925" y="46675"/>
                        <a:pt x="38906" y="47630"/>
                      </a:cubicBezTo>
                      <a:close/>
                    </a:path>
                  </a:pathLst>
                </a:custGeom>
                <a:solidFill>
                  <a:srgbClr val="49122C"/>
                </a:solidFill>
                <a:ln w="6366" cap="flat">
                  <a:noFill/>
                  <a:prstDash val="solid"/>
                  <a:miter/>
                </a:ln>
              </p:spPr>
              <p:txBody>
                <a:bodyPr rtlCol="0" anchor="ctr"/>
                <a:lstStyle/>
                <a:p>
                  <a:endParaRPr lang="en-US">
                    <a:cs typeface="B Nazanin" panose="00000700000000000000" pitchFamily="2" charset="-78"/>
                  </a:endParaRPr>
                </a:p>
              </p:txBody>
            </p:sp>
            <p:sp>
              <p:nvSpPr>
                <p:cNvPr id="44" name="자유형: 도형 43">
                  <a:extLst>
                    <a:ext uri="{FF2B5EF4-FFF2-40B4-BE49-F238E27FC236}">
                      <a16:creationId xmlns:a16="http://schemas.microsoft.com/office/drawing/2014/main" id="{F5891DFC-DD07-4E8F-AA8B-0A971446D26C}"/>
                    </a:ext>
                  </a:extLst>
                </p:cNvPr>
                <p:cNvSpPr/>
                <p:nvPr/>
              </p:nvSpPr>
              <p:spPr>
                <a:xfrm>
                  <a:off x="4734147" y="2436240"/>
                  <a:ext cx="692890" cy="356354"/>
                </a:xfrm>
                <a:custGeom>
                  <a:avLst/>
                  <a:gdLst>
                    <a:gd name="connsiteX0" fmla="*/ 342539 w 692890"/>
                    <a:gd name="connsiteY0" fmla="*/ 0 h 356354"/>
                    <a:gd name="connsiteX1" fmla="*/ 418476 w 692890"/>
                    <a:gd name="connsiteY1" fmla="*/ 353 h 356354"/>
                    <a:gd name="connsiteX2" fmla="*/ 423976 w 692890"/>
                    <a:gd name="connsiteY2" fmla="*/ 5386 h 356354"/>
                    <a:gd name="connsiteX3" fmla="*/ 434336 w 692890"/>
                    <a:gd name="connsiteY3" fmla="*/ 22630 h 356354"/>
                    <a:gd name="connsiteX4" fmla="*/ 438244 w 692890"/>
                    <a:gd name="connsiteY4" fmla="*/ 24895 h 356354"/>
                    <a:gd name="connsiteX5" fmla="*/ 504798 w 692890"/>
                    <a:gd name="connsiteY5" fmla="*/ 46308 h 356354"/>
                    <a:gd name="connsiteX6" fmla="*/ 586556 w 692890"/>
                    <a:gd name="connsiteY6" fmla="*/ 71507 h 356354"/>
                    <a:gd name="connsiteX7" fmla="*/ 656811 w 692890"/>
                    <a:gd name="connsiteY7" fmla="*/ 123256 h 356354"/>
                    <a:gd name="connsiteX8" fmla="*/ 678785 w 692890"/>
                    <a:gd name="connsiteY8" fmla="*/ 168035 h 356354"/>
                    <a:gd name="connsiteX9" fmla="*/ 687276 w 692890"/>
                    <a:gd name="connsiteY9" fmla="*/ 212444 h 356354"/>
                    <a:gd name="connsiteX10" fmla="*/ 692890 w 692890"/>
                    <a:gd name="connsiteY10" fmla="*/ 212427 h 356354"/>
                    <a:gd name="connsiteX11" fmla="*/ 688033 w 692890"/>
                    <a:gd name="connsiteY11" fmla="*/ 216398 h 356354"/>
                    <a:gd name="connsiteX12" fmla="*/ 688151 w 692890"/>
                    <a:gd name="connsiteY12" fmla="*/ 217016 h 356354"/>
                    <a:gd name="connsiteX13" fmla="*/ 683066 w 692890"/>
                    <a:gd name="connsiteY13" fmla="*/ 223035 h 356354"/>
                    <a:gd name="connsiteX14" fmla="*/ 679885 w 692890"/>
                    <a:gd name="connsiteY14" fmla="*/ 223059 h 356354"/>
                    <a:gd name="connsiteX15" fmla="*/ 616134 w 692890"/>
                    <a:gd name="connsiteY15" fmla="*/ 275175 h 356354"/>
                    <a:gd name="connsiteX16" fmla="*/ 0 w 692890"/>
                    <a:gd name="connsiteY16" fmla="*/ 214469 h 356354"/>
                    <a:gd name="connsiteX17" fmla="*/ 12954 w 692890"/>
                    <a:gd name="connsiteY17" fmla="*/ 214431 h 356354"/>
                    <a:gd name="connsiteX18" fmla="*/ 13184 w 692890"/>
                    <a:gd name="connsiteY18" fmla="*/ 201415 h 356354"/>
                    <a:gd name="connsiteX19" fmla="*/ 64847 w 692890"/>
                    <a:gd name="connsiteY19" fmla="*/ 98938 h 356354"/>
                    <a:gd name="connsiteX20" fmla="*/ 66611 w 692890"/>
                    <a:gd name="connsiteY20" fmla="*/ 96344 h 356354"/>
                    <a:gd name="connsiteX21" fmla="*/ 147399 w 692890"/>
                    <a:gd name="connsiteY21" fmla="*/ 61164 h 356354"/>
                    <a:gd name="connsiteX22" fmla="*/ 250309 w 692890"/>
                    <a:gd name="connsiteY22" fmla="*/ 28320 h 356354"/>
                    <a:gd name="connsiteX23" fmla="*/ 257054 w 692890"/>
                    <a:gd name="connsiteY23" fmla="*/ 25881 h 356354"/>
                    <a:gd name="connsiteX24" fmla="*/ 274904 w 692890"/>
                    <a:gd name="connsiteY24" fmla="*/ 6493 h 356354"/>
                    <a:gd name="connsiteX25" fmla="*/ 279573 w 692890"/>
                    <a:gd name="connsiteY25" fmla="*/ 699 h 356354"/>
                    <a:gd name="connsiteX26" fmla="*/ 342539 w 692890"/>
                    <a:gd name="connsiteY26" fmla="*/ 0 h 35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92890" h="356354">
                      <a:moveTo>
                        <a:pt x="342539" y="0"/>
                      </a:moveTo>
                      <a:cubicBezTo>
                        <a:pt x="374259" y="7"/>
                        <a:pt x="408142" y="188"/>
                        <a:pt x="418476" y="353"/>
                      </a:cubicBezTo>
                      <a:cubicBezTo>
                        <a:pt x="421191" y="1044"/>
                        <a:pt x="423163" y="2843"/>
                        <a:pt x="423976" y="5386"/>
                      </a:cubicBezTo>
                      <a:cubicBezTo>
                        <a:pt x="426224" y="12408"/>
                        <a:pt x="430358" y="16697"/>
                        <a:pt x="434336" y="22630"/>
                      </a:cubicBezTo>
                      <a:cubicBezTo>
                        <a:pt x="435356" y="23909"/>
                        <a:pt x="436567" y="24134"/>
                        <a:pt x="438244" y="24895"/>
                      </a:cubicBezTo>
                      <a:cubicBezTo>
                        <a:pt x="459933" y="33543"/>
                        <a:pt x="482573" y="39303"/>
                        <a:pt x="504798" y="46308"/>
                      </a:cubicBezTo>
                      <a:cubicBezTo>
                        <a:pt x="532005" y="54869"/>
                        <a:pt x="559297" y="63119"/>
                        <a:pt x="586556" y="71507"/>
                      </a:cubicBezTo>
                      <a:cubicBezTo>
                        <a:pt x="615128" y="81764"/>
                        <a:pt x="639083" y="98246"/>
                        <a:pt x="656811" y="123256"/>
                      </a:cubicBezTo>
                      <a:cubicBezTo>
                        <a:pt x="666773" y="137317"/>
                        <a:pt x="673830" y="152326"/>
                        <a:pt x="678785" y="168035"/>
                      </a:cubicBezTo>
                      <a:lnTo>
                        <a:pt x="687276" y="212444"/>
                      </a:lnTo>
                      <a:lnTo>
                        <a:pt x="692890" y="212427"/>
                      </a:lnTo>
                      <a:lnTo>
                        <a:pt x="688033" y="216398"/>
                      </a:lnTo>
                      <a:lnTo>
                        <a:pt x="688151" y="217016"/>
                      </a:lnTo>
                      <a:cubicBezTo>
                        <a:pt x="688548" y="221271"/>
                        <a:pt x="686853" y="222879"/>
                        <a:pt x="683066" y="223035"/>
                      </a:cubicBezTo>
                      <a:lnTo>
                        <a:pt x="679885" y="223059"/>
                      </a:lnTo>
                      <a:lnTo>
                        <a:pt x="616134" y="275175"/>
                      </a:lnTo>
                      <a:cubicBezTo>
                        <a:pt x="426230" y="400777"/>
                        <a:pt x="168199" y="380697"/>
                        <a:pt x="0" y="214469"/>
                      </a:cubicBezTo>
                      <a:lnTo>
                        <a:pt x="12954" y="214431"/>
                      </a:lnTo>
                      <a:lnTo>
                        <a:pt x="13184" y="201415"/>
                      </a:lnTo>
                      <a:cubicBezTo>
                        <a:pt x="19203" y="161704"/>
                        <a:pt x="33438" y="125954"/>
                        <a:pt x="64847" y="98938"/>
                      </a:cubicBezTo>
                      <a:cubicBezTo>
                        <a:pt x="65435" y="98073"/>
                        <a:pt x="66023" y="97209"/>
                        <a:pt x="66611" y="96344"/>
                      </a:cubicBezTo>
                      <a:cubicBezTo>
                        <a:pt x="89978" y="76471"/>
                        <a:pt x="119225" y="70072"/>
                        <a:pt x="147399" y="61164"/>
                      </a:cubicBezTo>
                      <a:cubicBezTo>
                        <a:pt x="181731" y="50303"/>
                        <a:pt x="216012" y="39268"/>
                        <a:pt x="250309" y="28320"/>
                      </a:cubicBezTo>
                      <a:cubicBezTo>
                        <a:pt x="253318" y="27282"/>
                        <a:pt x="254979" y="26815"/>
                        <a:pt x="257054" y="25881"/>
                      </a:cubicBezTo>
                      <a:cubicBezTo>
                        <a:pt x="265979" y="21886"/>
                        <a:pt x="272084" y="16196"/>
                        <a:pt x="274904" y="6493"/>
                      </a:cubicBezTo>
                      <a:cubicBezTo>
                        <a:pt x="275613" y="4002"/>
                        <a:pt x="276806" y="1667"/>
                        <a:pt x="279573" y="699"/>
                      </a:cubicBezTo>
                      <a:cubicBezTo>
                        <a:pt x="281260" y="163"/>
                        <a:pt x="310818" y="-6"/>
                        <a:pt x="342539" y="0"/>
                      </a:cubicBezTo>
                      <a:close/>
                    </a:path>
                  </a:pathLst>
                </a:custGeom>
                <a:solidFill>
                  <a:srgbClr val="D6529E"/>
                </a:solidFill>
                <a:ln w="6366" cap="flat">
                  <a:noFill/>
                  <a:prstDash val="solid"/>
                  <a:miter/>
                </a:ln>
              </p:spPr>
              <p:txBody>
                <a:bodyPr wrap="square" rtlCol="0" anchor="ctr">
                  <a:noAutofit/>
                </a:bodyPr>
                <a:lstStyle/>
                <a:p>
                  <a:endParaRPr lang="en-US" dirty="0">
                    <a:cs typeface="B Nazanin" panose="00000700000000000000" pitchFamily="2" charset="-78"/>
                  </a:endParaRPr>
                </a:p>
              </p:txBody>
            </p:sp>
            <p:sp>
              <p:nvSpPr>
                <p:cNvPr id="45" name="Graphic 57">
                  <a:extLst>
                    <a:ext uri="{FF2B5EF4-FFF2-40B4-BE49-F238E27FC236}">
                      <a16:creationId xmlns:a16="http://schemas.microsoft.com/office/drawing/2014/main" id="{8E35CB45-50FF-415D-BBAC-7314DA953643}"/>
                    </a:ext>
                  </a:extLst>
                </p:cNvPr>
                <p:cNvSpPr/>
                <p:nvPr/>
              </p:nvSpPr>
              <p:spPr>
                <a:xfrm>
                  <a:off x="5011040" y="2423292"/>
                  <a:ext cx="145699" cy="236075"/>
                </a:xfrm>
                <a:custGeom>
                  <a:avLst/>
                  <a:gdLst>
                    <a:gd name="connsiteX0" fmla="*/ 536414 w 536413"/>
                    <a:gd name="connsiteY0" fmla="*/ 58201 h 869146"/>
                    <a:gd name="connsiteX1" fmla="*/ 295142 w 536413"/>
                    <a:gd name="connsiteY1" fmla="*/ 62594 h 869146"/>
                    <a:gd name="connsiteX2" fmla="*/ 272028 w 536413"/>
                    <a:gd name="connsiteY2" fmla="*/ 86028 h 869146"/>
                    <a:gd name="connsiteX3" fmla="*/ 271455 w 536413"/>
                    <a:gd name="connsiteY3" fmla="*/ 869062 h 869146"/>
                    <a:gd name="connsiteX4" fmla="*/ 265278 w 536413"/>
                    <a:gd name="connsiteY4" fmla="*/ 869062 h 869146"/>
                    <a:gd name="connsiteX5" fmla="*/ 264387 w 536413"/>
                    <a:gd name="connsiteY5" fmla="*/ 90421 h 869146"/>
                    <a:gd name="connsiteX6" fmla="*/ 236369 w 536413"/>
                    <a:gd name="connsiteY6" fmla="*/ 62467 h 869146"/>
                    <a:gd name="connsiteX7" fmla="*/ 0 w 536413"/>
                    <a:gd name="connsiteY7" fmla="*/ 56991 h 869146"/>
                    <a:gd name="connsiteX8" fmla="*/ 10825 w 536413"/>
                    <a:gd name="connsiteY8" fmla="*/ 0 h 869146"/>
                    <a:gd name="connsiteX9" fmla="*/ 523297 w 536413"/>
                    <a:gd name="connsiteY9" fmla="*/ 0 h 869146"/>
                    <a:gd name="connsiteX10" fmla="*/ 536414 w 536413"/>
                    <a:gd name="connsiteY10" fmla="*/ 58201 h 869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6413" h="869146">
                      <a:moveTo>
                        <a:pt x="536414" y="58201"/>
                      </a:moveTo>
                      <a:cubicBezTo>
                        <a:pt x="458219" y="60366"/>
                        <a:pt x="373338" y="61512"/>
                        <a:pt x="295142" y="62594"/>
                      </a:cubicBezTo>
                      <a:cubicBezTo>
                        <a:pt x="277058" y="62849"/>
                        <a:pt x="271900" y="68071"/>
                        <a:pt x="272028" y="86028"/>
                      </a:cubicBezTo>
                      <a:cubicBezTo>
                        <a:pt x="272664" y="212999"/>
                        <a:pt x="271773" y="776858"/>
                        <a:pt x="271455" y="869062"/>
                      </a:cubicBezTo>
                      <a:cubicBezTo>
                        <a:pt x="269481" y="869253"/>
                        <a:pt x="266551" y="869062"/>
                        <a:pt x="265278" y="869062"/>
                      </a:cubicBezTo>
                      <a:cubicBezTo>
                        <a:pt x="265278" y="756163"/>
                        <a:pt x="263113" y="191031"/>
                        <a:pt x="264387" y="90421"/>
                      </a:cubicBezTo>
                      <a:cubicBezTo>
                        <a:pt x="264705" y="67943"/>
                        <a:pt x="258528" y="62658"/>
                        <a:pt x="236369" y="62467"/>
                      </a:cubicBezTo>
                      <a:cubicBezTo>
                        <a:pt x="159128" y="61894"/>
                        <a:pt x="77176" y="59156"/>
                        <a:pt x="0" y="56991"/>
                      </a:cubicBezTo>
                      <a:cubicBezTo>
                        <a:pt x="2038" y="38142"/>
                        <a:pt x="8787" y="18848"/>
                        <a:pt x="10825" y="0"/>
                      </a:cubicBezTo>
                      <a:cubicBezTo>
                        <a:pt x="181670" y="15283"/>
                        <a:pt x="352515" y="15346"/>
                        <a:pt x="523297" y="0"/>
                      </a:cubicBezTo>
                      <a:cubicBezTo>
                        <a:pt x="529601" y="22414"/>
                        <a:pt x="534376" y="39671"/>
                        <a:pt x="536414" y="58201"/>
                      </a:cubicBezTo>
                      <a:close/>
                    </a:path>
                  </a:pathLst>
                </a:custGeom>
                <a:solidFill>
                  <a:srgbClr val="1E1E11"/>
                </a:solidFill>
                <a:ln w="6366" cap="flat">
                  <a:noFill/>
                  <a:prstDash val="solid"/>
                  <a:miter/>
                </a:ln>
              </p:spPr>
              <p:txBody>
                <a:bodyPr rtlCol="0" anchor="ctr"/>
                <a:lstStyle/>
                <a:p>
                  <a:endParaRPr lang="en-US">
                    <a:cs typeface="B Nazanin" panose="00000700000000000000" pitchFamily="2" charset="-78"/>
                  </a:endParaRPr>
                </a:p>
              </p:txBody>
            </p:sp>
            <p:sp>
              <p:nvSpPr>
                <p:cNvPr id="46" name="Graphic 57">
                  <a:extLst>
                    <a:ext uri="{FF2B5EF4-FFF2-40B4-BE49-F238E27FC236}">
                      <a16:creationId xmlns:a16="http://schemas.microsoft.com/office/drawing/2014/main" id="{5E005DFE-6A56-44DC-8F99-0D8C2CE5CD5B}"/>
                    </a:ext>
                  </a:extLst>
                </p:cNvPr>
                <p:cNvSpPr/>
                <p:nvPr/>
              </p:nvSpPr>
              <p:spPr>
                <a:xfrm>
                  <a:off x="4849382" y="1985635"/>
                  <a:ext cx="468318" cy="443750"/>
                </a:xfrm>
                <a:custGeom>
                  <a:avLst/>
                  <a:gdLst>
                    <a:gd name="connsiteX0" fmla="*/ 1724095 w 1724184"/>
                    <a:gd name="connsiteY0" fmla="*/ 585914 h 1633733"/>
                    <a:gd name="connsiteX1" fmla="*/ 1631254 w 1724184"/>
                    <a:gd name="connsiteY1" fmla="*/ 461107 h 1633733"/>
                    <a:gd name="connsiteX2" fmla="*/ 1597378 w 1724184"/>
                    <a:gd name="connsiteY2" fmla="*/ 420481 h 1633733"/>
                    <a:gd name="connsiteX3" fmla="*/ 1587381 w 1724184"/>
                    <a:gd name="connsiteY3" fmla="*/ 364382 h 1633733"/>
                    <a:gd name="connsiteX4" fmla="*/ 1268232 w 1724184"/>
                    <a:gd name="connsiteY4" fmla="*/ 71086 h 1633733"/>
                    <a:gd name="connsiteX5" fmla="*/ 787726 w 1724184"/>
                    <a:gd name="connsiteY5" fmla="*/ 3716 h 1633733"/>
                    <a:gd name="connsiteX6" fmla="*/ 384015 w 1724184"/>
                    <a:gd name="connsiteY6" fmla="*/ 117952 h 1633733"/>
                    <a:gd name="connsiteX7" fmla="*/ 129944 w 1724184"/>
                    <a:gd name="connsiteY7" fmla="*/ 407300 h 1633733"/>
                    <a:gd name="connsiteX8" fmla="*/ 125933 w 1724184"/>
                    <a:gd name="connsiteY8" fmla="*/ 453084 h 1633733"/>
                    <a:gd name="connsiteX9" fmla="*/ 50794 w 1724184"/>
                    <a:gd name="connsiteY9" fmla="*/ 480656 h 1633733"/>
                    <a:gd name="connsiteX10" fmla="*/ 1635 w 1724184"/>
                    <a:gd name="connsiteY10" fmla="*/ 624884 h 1633733"/>
                    <a:gd name="connsiteX11" fmla="*/ 215717 w 1724184"/>
                    <a:gd name="connsiteY11" fmla="*/ 917925 h 1633733"/>
                    <a:gd name="connsiteX12" fmla="*/ 479785 w 1724184"/>
                    <a:gd name="connsiteY12" fmla="*/ 1300496 h 1633733"/>
                    <a:gd name="connsiteX13" fmla="*/ 592939 w 1724184"/>
                    <a:gd name="connsiteY13" fmla="*/ 1357677 h 1633733"/>
                    <a:gd name="connsiteX14" fmla="*/ 610641 w 1724184"/>
                    <a:gd name="connsiteY14" fmla="*/ 1380410 h 1633733"/>
                    <a:gd name="connsiteX15" fmla="*/ 611214 w 1724184"/>
                    <a:gd name="connsiteY15" fmla="*/ 1617479 h 1633733"/>
                    <a:gd name="connsiteX16" fmla="*/ 654451 w 1724184"/>
                    <a:gd name="connsiteY16" fmla="*/ 1626458 h 1633733"/>
                    <a:gd name="connsiteX17" fmla="*/ 1068924 w 1724184"/>
                    <a:gd name="connsiteY17" fmla="*/ 1626585 h 1633733"/>
                    <a:gd name="connsiteX18" fmla="*/ 1113052 w 1724184"/>
                    <a:gd name="connsiteY18" fmla="*/ 1617607 h 1633733"/>
                    <a:gd name="connsiteX19" fmla="*/ 1118719 w 1724184"/>
                    <a:gd name="connsiteY19" fmla="*/ 1611303 h 1633733"/>
                    <a:gd name="connsiteX20" fmla="*/ 1111014 w 1724184"/>
                    <a:gd name="connsiteY20" fmla="*/ 1376908 h 1633733"/>
                    <a:gd name="connsiteX21" fmla="*/ 1128971 w 1724184"/>
                    <a:gd name="connsiteY21" fmla="*/ 1353348 h 1633733"/>
                    <a:gd name="connsiteX22" fmla="*/ 1318218 w 1724184"/>
                    <a:gd name="connsiteY22" fmla="*/ 1244142 h 1633733"/>
                    <a:gd name="connsiteX23" fmla="*/ 1501162 w 1724184"/>
                    <a:gd name="connsiteY23" fmla="*/ 996439 h 1633733"/>
                    <a:gd name="connsiteX24" fmla="*/ 1514598 w 1724184"/>
                    <a:gd name="connsiteY24" fmla="*/ 889716 h 1633733"/>
                    <a:gd name="connsiteX25" fmla="*/ 1514598 w 1724184"/>
                    <a:gd name="connsiteY25" fmla="*/ 889716 h 1633733"/>
                    <a:gd name="connsiteX26" fmla="*/ 1519246 w 1724184"/>
                    <a:gd name="connsiteY26" fmla="*/ 889334 h 1633733"/>
                    <a:gd name="connsiteX27" fmla="*/ 1521030 w 1724184"/>
                    <a:gd name="connsiteY27" fmla="*/ 892900 h 1633733"/>
                    <a:gd name="connsiteX28" fmla="*/ 1571334 w 1724184"/>
                    <a:gd name="connsiteY28" fmla="*/ 875771 h 1633733"/>
                    <a:gd name="connsiteX29" fmla="*/ 1724095 w 1724184"/>
                    <a:gd name="connsiteY29" fmla="*/ 585914 h 163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4184" h="1633733">
                      <a:moveTo>
                        <a:pt x="1724095" y="585914"/>
                      </a:moveTo>
                      <a:cubicBezTo>
                        <a:pt x="1722758" y="524975"/>
                        <a:pt x="1678884" y="464227"/>
                        <a:pt x="1631254" y="461107"/>
                      </a:cubicBezTo>
                      <a:cubicBezTo>
                        <a:pt x="1599607" y="459006"/>
                        <a:pt x="1593175" y="446971"/>
                        <a:pt x="1597378" y="420481"/>
                      </a:cubicBezTo>
                      <a:cubicBezTo>
                        <a:pt x="1610559" y="398958"/>
                        <a:pt x="1594895" y="381575"/>
                        <a:pt x="1587381" y="364382"/>
                      </a:cubicBezTo>
                      <a:cubicBezTo>
                        <a:pt x="1524150" y="220090"/>
                        <a:pt x="1411696" y="127249"/>
                        <a:pt x="1268232" y="71086"/>
                      </a:cubicBezTo>
                      <a:cubicBezTo>
                        <a:pt x="1113943" y="10657"/>
                        <a:pt x="953286" y="-9083"/>
                        <a:pt x="787726" y="3716"/>
                      </a:cubicBezTo>
                      <a:cubicBezTo>
                        <a:pt x="645027" y="14732"/>
                        <a:pt x="509586" y="48608"/>
                        <a:pt x="384015" y="117952"/>
                      </a:cubicBezTo>
                      <a:cubicBezTo>
                        <a:pt x="264812" y="183794"/>
                        <a:pt x="175728" y="276826"/>
                        <a:pt x="129944" y="407300"/>
                      </a:cubicBezTo>
                      <a:cubicBezTo>
                        <a:pt x="124786" y="422009"/>
                        <a:pt x="116763" y="436910"/>
                        <a:pt x="125933" y="453084"/>
                      </a:cubicBezTo>
                      <a:cubicBezTo>
                        <a:pt x="101290" y="463145"/>
                        <a:pt x="72699" y="460407"/>
                        <a:pt x="50794" y="480656"/>
                      </a:cubicBezTo>
                      <a:cubicBezTo>
                        <a:pt x="7940" y="520326"/>
                        <a:pt x="-4987" y="571141"/>
                        <a:pt x="1635" y="624884"/>
                      </a:cubicBezTo>
                      <a:cubicBezTo>
                        <a:pt x="13734" y="722946"/>
                        <a:pt x="152422" y="939448"/>
                        <a:pt x="215717" y="917925"/>
                      </a:cubicBezTo>
                      <a:cubicBezTo>
                        <a:pt x="253923" y="1134044"/>
                        <a:pt x="345300" y="1226503"/>
                        <a:pt x="479785" y="1300496"/>
                      </a:cubicBezTo>
                      <a:cubicBezTo>
                        <a:pt x="516845" y="1320872"/>
                        <a:pt x="553459" y="1342140"/>
                        <a:pt x="592939" y="1357677"/>
                      </a:cubicBezTo>
                      <a:cubicBezTo>
                        <a:pt x="603318" y="1361753"/>
                        <a:pt x="610705" y="1366974"/>
                        <a:pt x="610641" y="1380410"/>
                      </a:cubicBezTo>
                      <a:cubicBezTo>
                        <a:pt x="610195" y="1450073"/>
                        <a:pt x="598224" y="1611112"/>
                        <a:pt x="611214" y="1617479"/>
                      </a:cubicBezTo>
                      <a:cubicBezTo>
                        <a:pt x="625032" y="1623146"/>
                        <a:pt x="639678" y="1625439"/>
                        <a:pt x="654451" y="1626458"/>
                      </a:cubicBezTo>
                      <a:cubicBezTo>
                        <a:pt x="792630" y="1636009"/>
                        <a:pt x="930809" y="1636264"/>
                        <a:pt x="1068924" y="1626585"/>
                      </a:cubicBezTo>
                      <a:cubicBezTo>
                        <a:pt x="1083951" y="1625502"/>
                        <a:pt x="1098915" y="1623338"/>
                        <a:pt x="1113052" y="1617607"/>
                      </a:cubicBezTo>
                      <a:cubicBezTo>
                        <a:pt x="1112797" y="1615505"/>
                        <a:pt x="1118974" y="1613404"/>
                        <a:pt x="1118719" y="1611303"/>
                      </a:cubicBezTo>
                      <a:cubicBezTo>
                        <a:pt x="1108658" y="1533426"/>
                        <a:pt x="1117700" y="1454848"/>
                        <a:pt x="1111014" y="1376908"/>
                      </a:cubicBezTo>
                      <a:cubicBezTo>
                        <a:pt x="1109358" y="1357487"/>
                        <a:pt x="1118974" y="1357550"/>
                        <a:pt x="1128971" y="1353348"/>
                      </a:cubicBezTo>
                      <a:cubicBezTo>
                        <a:pt x="1196660" y="1324820"/>
                        <a:pt x="1258744" y="1286996"/>
                        <a:pt x="1318218" y="1244142"/>
                      </a:cubicBezTo>
                      <a:cubicBezTo>
                        <a:pt x="1415071" y="1174288"/>
                        <a:pt x="1454296" y="1137738"/>
                        <a:pt x="1501162" y="996439"/>
                      </a:cubicBezTo>
                      <a:cubicBezTo>
                        <a:pt x="1513516" y="968039"/>
                        <a:pt x="1514916" y="919135"/>
                        <a:pt x="1514598" y="889716"/>
                      </a:cubicBezTo>
                      <a:cubicBezTo>
                        <a:pt x="1514598" y="889716"/>
                        <a:pt x="1514598" y="889716"/>
                        <a:pt x="1514598" y="889716"/>
                      </a:cubicBezTo>
                      <a:cubicBezTo>
                        <a:pt x="1516190" y="889716"/>
                        <a:pt x="1517718" y="889525"/>
                        <a:pt x="1519246" y="889334"/>
                      </a:cubicBezTo>
                      <a:cubicBezTo>
                        <a:pt x="1519820" y="890544"/>
                        <a:pt x="1520393" y="891690"/>
                        <a:pt x="1521030" y="892900"/>
                      </a:cubicBezTo>
                      <a:cubicBezTo>
                        <a:pt x="1539241" y="891308"/>
                        <a:pt x="1557070" y="886660"/>
                        <a:pt x="1571334" y="875771"/>
                      </a:cubicBezTo>
                      <a:cubicBezTo>
                        <a:pt x="1666849" y="802670"/>
                        <a:pt x="1726833" y="710084"/>
                        <a:pt x="1724095" y="585914"/>
                      </a:cubicBezTo>
                      <a:close/>
                    </a:path>
                  </a:pathLst>
                </a:custGeom>
                <a:solidFill>
                  <a:srgbClr val="FCD4B4"/>
                </a:solidFill>
                <a:ln w="6366" cap="flat">
                  <a:noFill/>
                  <a:prstDash val="solid"/>
                  <a:miter/>
                </a:ln>
              </p:spPr>
              <p:txBody>
                <a:bodyPr rtlCol="0" anchor="ctr"/>
                <a:lstStyle/>
                <a:p>
                  <a:endParaRPr lang="en-US">
                    <a:cs typeface="B Nazanin" panose="00000700000000000000" pitchFamily="2" charset="-78"/>
                  </a:endParaRPr>
                </a:p>
              </p:txBody>
            </p:sp>
            <p:sp>
              <p:nvSpPr>
                <p:cNvPr id="47" name="Graphic 57">
                  <a:extLst>
                    <a:ext uri="{FF2B5EF4-FFF2-40B4-BE49-F238E27FC236}">
                      <a16:creationId xmlns:a16="http://schemas.microsoft.com/office/drawing/2014/main" id="{12CEC3F6-EB8B-4800-8058-E8806DBFEBC4}"/>
                    </a:ext>
                  </a:extLst>
                </p:cNvPr>
                <p:cNvSpPr/>
                <p:nvPr/>
              </p:nvSpPr>
              <p:spPr>
                <a:xfrm>
                  <a:off x="4875295" y="1875198"/>
                  <a:ext cx="419038" cy="233485"/>
                </a:xfrm>
                <a:custGeom>
                  <a:avLst/>
                  <a:gdLst>
                    <a:gd name="connsiteX0" fmla="*/ 1502040 w 1542752"/>
                    <a:gd name="connsiteY0" fmla="*/ 827072 h 859610"/>
                    <a:gd name="connsiteX1" fmla="*/ 1281654 w 1542752"/>
                    <a:gd name="connsiteY1" fmla="*/ 542373 h 859610"/>
                    <a:gd name="connsiteX2" fmla="*/ 913475 w 1542752"/>
                    <a:gd name="connsiteY2" fmla="*/ 422978 h 859610"/>
                    <a:gd name="connsiteX3" fmla="*/ 374322 w 1542752"/>
                    <a:gd name="connsiteY3" fmla="*/ 492259 h 859610"/>
                    <a:gd name="connsiteX4" fmla="*/ 41229 w 1542752"/>
                    <a:gd name="connsiteY4" fmla="*/ 820004 h 859610"/>
                    <a:gd name="connsiteX5" fmla="*/ 30658 w 1542752"/>
                    <a:gd name="connsiteY5" fmla="*/ 859611 h 859610"/>
                    <a:gd name="connsiteX6" fmla="*/ 30 w 1542752"/>
                    <a:gd name="connsiteY6" fmla="*/ 747985 h 859610"/>
                    <a:gd name="connsiteX7" fmla="*/ 325864 w 1542752"/>
                    <a:gd name="connsiteY7" fmla="*/ 138215 h 859610"/>
                    <a:gd name="connsiteX8" fmla="*/ 1460141 w 1542752"/>
                    <a:gd name="connsiteY8" fmla="*/ 411262 h 859610"/>
                    <a:gd name="connsiteX9" fmla="*/ 1542729 w 1542752"/>
                    <a:gd name="connsiteY9" fmla="*/ 737478 h 859610"/>
                    <a:gd name="connsiteX10" fmla="*/ 1518596 w 1542752"/>
                    <a:gd name="connsiteY10" fmla="*/ 858910 h 859610"/>
                    <a:gd name="connsiteX11" fmla="*/ 1502040 w 1542752"/>
                    <a:gd name="connsiteY11" fmla="*/ 827072 h 859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42752" h="859610">
                      <a:moveTo>
                        <a:pt x="1502040" y="827072"/>
                      </a:moveTo>
                      <a:cubicBezTo>
                        <a:pt x="1466381" y="702966"/>
                        <a:pt x="1388695" y="610952"/>
                        <a:pt x="1281654" y="542373"/>
                      </a:cubicBezTo>
                      <a:cubicBezTo>
                        <a:pt x="1169519" y="470609"/>
                        <a:pt x="1043757" y="438133"/>
                        <a:pt x="913475" y="422978"/>
                      </a:cubicBezTo>
                      <a:cubicBezTo>
                        <a:pt x="728366" y="401392"/>
                        <a:pt x="547333" y="420941"/>
                        <a:pt x="374322" y="492259"/>
                      </a:cubicBezTo>
                      <a:cubicBezTo>
                        <a:pt x="219588" y="556063"/>
                        <a:pt x="98601" y="656418"/>
                        <a:pt x="41229" y="820004"/>
                      </a:cubicBezTo>
                      <a:cubicBezTo>
                        <a:pt x="36708" y="832867"/>
                        <a:pt x="34160" y="846366"/>
                        <a:pt x="30658" y="859611"/>
                      </a:cubicBezTo>
                      <a:cubicBezTo>
                        <a:pt x="2577" y="827327"/>
                        <a:pt x="-352" y="786382"/>
                        <a:pt x="30" y="747985"/>
                      </a:cubicBezTo>
                      <a:cubicBezTo>
                        <a:pt x="2832" y="488884"/>
                        <a:pt x="114839" y="285500"/>
                        <a:pt x="325864" y="138215"/>
                      </a:cubicBezTo>
                      <a:cubicBezTo>
                        <a:pt x="705760" y="-126935"/>
                        <a:pt x="1242238" y="3093"/>
                        <a:pt x="1460141" y="411262"/>
                      </a:cubicBezTo>
                      <a:cubicBezTo>
                        <a:pt x="1514457" y="513017"/>
                        <a:pt x="1541074" y="622223"/>
                        <a:pt x="1542729" y="737478"/>
                      </a:cubicBezTo>
                      <a:cubicBezTo>
                        <a:pt x="1543303" y="779378"/>
                        <a:pt x="1533114" y="819176"/>
                        <a:pt x="1518596" y="858910"/>
                      </a:cubicBezTo>
                      <a:cubicBezTo>
                        <a:pt x="1503313" y="852797"/>
                        <a:pt x="1503313" y="852797"/>
                        <a:pt x="1502040" y="827072"/>
                      </a:cubicBezTo>
                      <a:close/>
                    </a:path>
                  </a:pathLst>
                </a:custGeom>
                <a:solidFill>
                  <a:srgbClr val="17110C"/>
                </a:solidFill>
                <a:ln w="6366" cap="flat">
                  <a:noFill/>
                  <a:prstDash val="solid"/>
                  <a:miter/>
                </a:ln>
              </p:spPr>
              <p:txBody>
                <a:bodyPr rtlCol="0" anchor="ctr"/>
                <a:lstStyle/>
                <a:p>
                  <a:endParaRPr lang="en-US">
                    <a:cs typeface="B Nazanin" panose="00000700000000000000" pitchFamily="2" charset="-78"/>
                  </a:endParaRPr>
                </a:p>
              </p:txBody>
            </p:sp>
          </p:grpSp>
        </p:grpSp>
      </p:grpSp>
      <p:sp>
        <p:nvSpPr>
          <p:cNvPr id="57" name="Arc 192">
            <a:extLst>
              <a:ext uri="{FF2B5EF4-FFF2-40B4-BE49-F238E27FC236}">
                <a16:creationId xmlns:a16="http://schemas.microsoft.com/office/drawing/2014/main" id="{6A7B2739-6A1A-4A3D-B8E3-B2F16B7084AD}"/>
              </a:ext>
            </a:extLst>
          </p:cNvPr>
          <p:cNvSpPr/>
          <p:nvPr/>
        </p:nvSpPr>
        <p:spPr>
          <a:xfrm>
            <a:off x="5403025" y="2783640"/>
            <a:ext cx="3620385" cy="3620383"/>
          </a:xfrm>
          <a:prstGeom prst="arc">
            <a:avLst>
              <a:gd name="adj1" fmla="val 10360711"/>
              <a:gd name="adj2" fmla="val 15522877"/>
            </a:avLst>
          </a:prstGeom>
          <a:ln w="19050">
            <a:solidFill>
              <a:schemeClr val="accent1"/>
            </a:solidFill>
            <a:prstDash val="lgDash"/>
            <a:headEnd type="triangle"/>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cs typeface="B Nazanin" panose="00000700000000000000" pitchFamily="2" charset="-78"/>
            </a:endParaRPr>
          </a:p>
        </p:txBody>
      </p:sp>
      <p:sp>
        <p:nvSpPr>
          <p:cNvPr id="61" name="Arc 192">
            <a:extLst>
              <a:ext uri="{FF2B5EF4-FFF2-40B4-BE49-F238E27FC236}">
                <a16:creationId xmlns:a16="http://schemas.microsoft.com/office/drawing/2014/main" id="{EE97F054-9348-4E0D-B862-EBC56898958D}"/>
              </a:ext>
            </a:extLst>
          </p:cNvPr>
          <p:cNvSpPr/>
          <p:nvPr/>
        </p:nvSpPr>
        <p:spPr>
          <a:xfrm>
            <a:off x="3878516" y="3245895"/>
            <a:ext cx="3335089" cy="3335090"/>
          </a:xfrm>
          <a:prstGeom prst="arc">
            <a:avLst>
              <a:gd name="adj1" fmla="val 14406841"/>
              <a:gd name="adj2" fmla="val 21200434"/>
            </a:avLst>
          </a:prstGeom>
          <a:ln w="19050">
            <a:solidFill>
              <a:schemeClr val="accent1"/>
            </a:solidFill>
            <a:prstDash val="lgDash"/>
            <a:headEnd type="triangle"/>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cs typeface="B Nazanin" panose="00000700000000000000" pitchFamily="2" charset="-78"/>
            </a:endParaRPr>
          </a:p>
        </p:txBody>
      </p:sp>
      <p:sp>
        <p:nvSpPr>
          <p:cNvPr id="62" name="Arc 192">
            <a:extLst>
              <a:ext uri="{FF2B5EF4-FFF2-40B4-BE49-F238E27FC236}">
                <a16:creationId xmlns:a16="http://schemas.microsoft.com/office/drawing/2014/main" id="{A8984DF3-12B8-4AB9-9798-09869826396F}"/>
              </a:ext>
            </a:extLst>
          </p:cNvPr>
          <p:cNvSpPr/>
          <p:nvPr/>
        </p:nvSpPr>
        <p:spPr>
          <a:xfrm rot="14689013">
            <a:off x="5117700" y="1484262"/>
            <a:ext cx="3712573" cy="3712574"/>
          </a:xfrm>
          <a:prstGeom prst="arc">
            <a:avLst>
              <a:gd name="adj1" fmla="val 13445971"/>
              <a:gd name="adj2" fmla="val 18559563"/>
            </a:avLst>
          </a:prstGeom>
          <a:ln w="19050">
            <a:solidFill>
              <a:schemeClr val="accent1"/>
            </a:solidFill>
            <a:prstDash val="lgDash"/>
            <a:headEnd type="triangle"/>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cs typeface="B Nazanin" panose="00000700000000000000" pitchFamily="2" charset="-78"/>
            </a:endParaRPr>
          </a:p>
        </p:txBody>
      </p:sp>
      <p:sp>
        <p:nvSpPr>
          <p:cNvPr id="63" name="Arc 192">
            <a:extLst>
              <a:ext uri="{FF2B5EF4-FFF2-40B4-BE49-F238E27FC236}">
                <a16:creationId xmlns:a16="http://schemas.microsoft.com/office/drawing/2014/main" id="{73BBA06B-83B2-4DB0-8EB6-D6726E3A30A0}"/>
              </a:ext>
            </a:extLst>
          </p:cNvPr>
          <p:cNvSpPr/>
          <p:nvPr/>
        </p:nvSpPr>
        <p:spPr>
          <a:xfrm>
            <a:off x="4127548" y="1368505"/>
            <a:ext cx="3026664" cy="2978057"/>
          </a:xfrm>
          <a:prstGeom prst="arc">
            <a:avLst>
              <a:gd name="adj1" fmla="val 141332"/>
              <a:gd name="adj2" fmla="val 7435168"/>
            </a:avLst>
          </a:prstGeom>
          <a:ln w="19050">
            <a:solidFill>
              <a:schemeClr val="accent1"/>
            </a:solidFill>
            <a:prstDash val="lgDash"/>
            <a:headEnd type="triangle"/>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cs typeface="B Nazanin" panose="00000700000000000000" pitchFamily="2" charset="-78"/>
            </a:endParaRPr>
          </a:p>
        </p:txBody>
      </p:sp>
      <p:sp>
        <p:nvSpPr>
          <p:cNvPr id="64" name="Arc 192">
            <a:extLst>
              <a:ext uri="{FF2B5EF4-FFF2-40B4-BE49-F238E27FC236}">
                <a16:creationId xmlns:a16="http://schemas.microsoft.com/office/drawing/2014/main" id="{0621BDC4-8CA7-4886-8CC9-1B89AA757CAC}"/>
              </a:ext>
            </a:extLst>
          </p:cNvPr>
          <p:cNvSpPr/>
          <p:nvPr/>
        </p:nvSpPr>
        <p:spPr>
          <a:xfrm>
            <a:off x="3922784" y="2687786"/>
            <a:ext cx="3818738" cy="3818736"/>
          </a:xfrm>
          <a:prstGeom prst="arc">
            <a:avLst>
              <a:gd name="adj1" fmla="val 16057577"/>
              <a:gd name="adj2" fmla="val 19825900"/>
            </a:avLst>
          </a:prstGeom>
          <a:ln w="19050">
            <a:solidFill>
              <a:schemeClr val="accent1"/>
            </a:solidFill>
            <a:prstDash val="lgDash"/>
            <a:headEnd type="triangle"/>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cs typeface="B Nazanin" panose="00000700000000000000" pitchFamily="2" charset="-78"/>
            </a:endParaRPr>
          </a:p>
        </p:txBody>
      </p:sp>
      <p:grpSp>
        <p:nvGrpSpPr>
          <p:cNvPr id="70" name="Group 27">
            <a:extLst>
              <a:ext uri="{FF2B5EF4-FFF2-40B4-BE49-F238E27FC236}">
                <a16:creationId xmlns:a16="http://schemas.microsoft.com/office/drawing/2014/main" id="{9A03460C-2427-458B-84A2-313EEFE54048}"/>
              </a:ext>
            </a:extLst>
          </p:cNvPr>
          <p:cNvGrpSpPr/>
          <p:nvPr/>
        </p:nvGrpSpPr>
        <p:grpSpPr>
          <a:xfrm>
            <a:off x="8314376" y="1767320"/>
            <a:ext cx="2840856" cy="911409"/>
            <a:chOff x="4965552" y="1736224"/>
            <a:chExt cx="3484978" cy="911409"/>
          </a:xfrm>
        </p:grpSpPr>
        <p:sp>
          <p:nvSpPr>
            <p:cNvPr id="71" name="TextBox 70">
              <a:extLst>
                <a:ext uri="{FF2B5EF4-FFF2-40B4-BE49-F238E27FC236}">
                  <a16:creationId xmlns:a16="http://schemas.microsoft.com/office/drawing/2014/main" id="{23F1B851-4458-4F50-ABFF-A63B1F6CF7D8}"/>
                </a:ext>
              </a:extLst>
            </p:cNvPr>
            <p:cNvSpPr txBox="1"/>
            <p:nvPr/>
          </p:nvSpPr>
          <p:spPr>
            <a:xfrm>
              <a:off x="4965552" y="2001302"/>
              <a:ext cx="3484978"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72" name="TextBox 71">
              <a:extLst>
                <a:ext uri="{FF2B5EF4-FFF2-40B4-BE49-F238E27FC236}">
                  <a16:creationId xmlns:a16="http://schemas.microsoft.com/office/drawing/2014/main" id="{07AD891F-10B7-489C-B5D9-E359318E768A}"/>
                </a:ext>
              </a:extLst>
            </p:cNvPr>
            <p:cNvSpPr txBox="1"/>
            <p:nvPr/>
          </p:nvSpPr>
          <p:spPr>
            <a:xfrm>
              <a:off x="4965552" y="1736224"/>
              <a:ext cx="3484978" cy="307777"/>
            </a:xfrm>
            <a:prstGeom prst="rect">
              <a:avLst/>
            </a:prstGeom>
            <a:noFill/>
          </p:spPr>
          <p:txBody>
            <a:bodyPr wrap="square" rtlCol="0">
              <a:spAutoFit/>
            </a:bodyPr>
            <a:lstStyle/>
            <a:p>
              <a:pPr algn="r" rtl="1"/>
              <a:r>
                <a:rPr lang="fa-IR" altLang="ko-KR" sz="1400" b="1" dirty="0">
                  <a:solidFill>
                    <a:schemeClr val="tx1">
                      <a:lumMod val="75000"/>
                      <a:lumOff val="25000"/>
                    </a:schemeClr>
                  </a:solidFill>
                  <a:cs typeface="B Nazanin" panose="00000700000000000000" pitchFamily="2" charset="-78"/>
                </a:rPr>
                <a:t>عنوان مطالب</a:t>
              </a:r>
              <a:endParaRPr lang="ko-KR" altLang="en-US" sz="1400" b="1" dirty="0">
                <a:solidFill>
                  <a:schemeClr val="tx1">
                    <a:lumMod val="75000"/>
                    <a:lumOff val="25000"/>
                  </a:schemeClr>
                </a:solidFill>
                <a:cs typeface="B Nazanin" panose="00000700000000000000" pitchFamily="2" charset="-78"/>
              </a:endParaRPr>
            </a:p>
          </p:txBody>
        </p:sp>
      </p:grpSp>
      <p:grpSp>
        <p:nvGrpSpPr>
          <p:cNvPr id="73" name="Group 30">
            <a:extLst>
              <a:ext uri="{FF2B5EF4-FFF2-40B4-BE49-F238E27FC236}">
                <a16:creationId xmlns:a16="http://schemas.microsoft.com/office/drawing/2014/main" id="{D571CF68-A58A-4D4F-B301-685FD072BA06}"/>
              </a:ext>
            </a:extLst>
          </p:cNvPr>
          <p:cNvGrpSpPr/>
          <p:nvPr/>
        </p:nvGrpSpPr>
        <p:grpSpPr>
          <a:xfrm>
            <a:off x="8849527" y="3403388"/>
            <a:ext cx="2840856" cy="911409"/>
            <a:chOff x="4965552" y="1736224"/>
            <a:chExt cx="3484978" cy="911409"/>
          </a:xfrm>
        </p:grpSpPr>
        <p:sp>
          <p:nvSpPr>
            <p:cNvPr id="74" name="TextBox 73">
              <a:extLst>
                <a:ext uri="{FF2B5EF4-FFF2-40B4-BE49-F238E27FC236}">
                  <a16:creationId xmlns:a16="http://schemas.microsoft.com/office/drawing/2014/main" id="{1E963A7F-35C3-47BA-98DF-8970A47B2B12}"/>
                </a:ext>
              </a:extLst>
            </p:cNvPr>
            <p:cNvSpPr txBox="1"/>
            <p:nvPr/>
          </p:nvSpPr>
          <p:spPr>
            <a:xfrm>
              <a:off x="4965552" y="2001302"/>
              <a:ext cx="3484978"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75" name="TextBox 74">
              <a:extLst>
                <a:ext uri="{FF2B5EF4-FFF2-40B4-BE49-F238E27FC236}">
                  <a16:creationId xmlns:a16="http://schemas.microsoft.com/office/drawing/2014/main" id="{DD762982-0662-46E2-B0FE-784C589F09EC}"/>
                </a:ext>
              </a:extLst>
            </p:cNvPr>
            <p:cNvSpPr txBox="1"/>
            <p:nvPr/>
          </p:nvSpPr>
          <p:spPr>
            <a:xfrm>
              <a:off x="4965552" y="1736224"/>
              <a:ext cx="3484978" cy="307777"/>
            </a:xfrm>
            <a:prstGeom prst="rect">
              <a:avLst/>
            </a:prstGeom>
            <a:noFill/>
          </p:spPr>
          <p:txBody>
            <a:bodyPr wrap="square" rtlCol="0">
              <a:spAutoFit/>
            </a:bodyPr>
            <a:lstStyle/>
            <a:p>
              <a:pPr algn="r" rtl="1"/>
              <a:r>
                <a:rPr lang="fa-IR" altLang="ko-KR" sz="1400" b="1" dirty="0">
                  <a:solidFill>
                    <a:schemeClr val="tx1">
                      <a:lumMod val="75000"/>
                      <a:lumOff val="25000"/>
                    </a:schemeClr>
                  </a:solidFill>
                  <a:cs typeface="B Nazanin" panose="00000700000000000000" pitchFamily="2" charset="-78"/>
                </a:rPr>
                <a:t>عنوان مطالب</a:t>
              </a:r>
              <a:endParaRPr lang="ko-KR" altLang="en-US" sz="1400" b="1" dirty="0">
                <a:solidFill>
                  <a:schemeClr val="tx1">
                    <a:lumMod val="75000"/>
                    <a:lumOff val="25000"/>
                  </a:schemeClr>
                </a:solidFill>
                <a:cs typeface="B Nazanin" panose="00000700000000000000" pitchFamily="2" charset="-78"/>
              </a:endParaRPr>
            </a:p>
          </p:txBody>
        </p:sp>
      </p:grpSp>
      <p:grpSp>
        <p:nvGrpSpPr>
          <p:cNvPr id="76" name="Group 33">
            <a:extLst>
              <a:ext uri="{FF2B5EF4-FFF2-40B4-BE49-F238E27FC236}">
                <a16:creationId xmlns:a16="http://schemas.microsoft.com/office/drawing/2014/main" id="{F31B91F9-4B61-4BF7-9C7B-110DACCA78DF}"/>
              </a:ext>
            </a:extLst>
          </p:cNvPr>
          <p:cNvGrpSpPr/>
          <p:nvPr/>
        </p:nvGrpSpPr>
        <p:grpSpPr>
          <a:xfrm>
            <a:off x="8314376" y="5039456"/>
            <a:ext cx="2840856" cy="911409"/>
            <a:chOff x="4965552" y="1736224"/>
            <a:chExt cx="3484978" cy="911409"/>
          </a:xfrm>
        </p:grpSpPr>
        <p:sp>
          <p:nvSpPr>
            <p:cNvPr id="77" name="TextBox 76">
              <a:extLst>
                <a:ext uri="{FF2B5EF4-FFF2-40B4-BE49-F238E27FC236}">
                  <a16:creationId xmlns:a16="http://schemas.microsoft.com/office/drawing/2014/main" id="{8D4BC727-BA72-4750-A0FD-C045454DB922}"/>
                </a:ext>
              </a:extLst>
            </p:cNvPr>
            <p:cNvSpPr txBox="1"/>
            <p:nvPr/>
          </p:nvSpPr>
          <p:spPr>
            <a:xfrm>
              <a:off x="4965552" y="2001302"/>
              <a:ext cx="3484978"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78" name="TextBox 77">
              <a:extLst>
                <a:ext uri="{FF2B5EF4-FFF2-40B4-BE49-F238E27FC236}">
                  <a16:creationId xmlns:a16="http://schemas.microsoft.com/office/drawing/2014/main" id="{6E718D98-7637-4659-847D-0E7A35F9D3C8}"/>
                </a:ext>
              </a:extLst>
            </p:cNvPr>
            <p:cNvSpPr txBox="1"/>
            <p:nvPr/>
          </p:nvSpPr>
          <p:spPr>
            <a:xfrm>
              <a:off x="4965552" y="1736224"/>
              <a:ext cx="3484978" cy="307777"/>
            </a:xfrm>
            <a:prstGeom prst="rect">
              <a:avLst/>
            </a:prstGeom>
            <a:noFill/>
          </p:spPr>
          <p:txBody>
            <a:bodyPr wrap="square" rtlCol="0">
              <a:spAutoFit/>
            </a:bodyPr>
            <a:lstStyle/>
            <a:p>
              <a:pPr algn="r" rtl="1"/>
              <a:r>
                <a:rPr lang="fa-IR" altLang="ko-KR" sz="1400" b="1" dirty="0">
                  <a:solidFill>
                    <a:schemeClr val="tx1">
                      <a:lumMod val="75000"/>
                      <a:lumOff val="25000"/>
                    </a:schemeClr>
                  </a:solidFill>
                  <a:cs typeface="B Nazanin" panose="00000700000000000000" pitchFamily="2" charset="-78"/>
                </a:rPr>
                <a:t>عنوان مطالب</a:t>
              </a:r>
              <a:endParaRPr lang="ko-KR" altLang="en-US" sz="1400" b="1" dirty="0">
                <a:solidFill>
                  <a:schemeClr val="tx1">
                    <a:lumMod val="75000"/>
                    <a:lumOff val="25000"/>
                  </a:schemeClr>
                </a:solidFill>
                <a:cs typeface="B Nazanin" panose="00000700000000000000" pitchFamily="2" charset="-78"/>
              </a:endParaRPr>
            </a:p>
          </p:txBody>
        </p:sp>
      </p:grpSp>
      <p:grpSp>
        <p:nvGrpSpPr>
          <p:cNvPr id="79" name="Group 36">
            <a:extLst>
              <a:ext uri="{FF2B5EF4-FFF2-40B4-BE49-F238E27FC236}">
                <a16:creationId xmlns:a16="http://schemas.microsoft.com/office/drawing/2014/main" id="{C106AD42-CB90-4444-B593-BFC25AB8A87A}"/>
              </a:ext>
            </a:extLst>
          </p:cNvPr>
          <p:cNvGrpSpPr/>
          <p:nvPr/>
        </p:nvGrpSpPr>
        <p:grpSpPr>
          <a:xfrm flipH="1">
            <a:off x="1036768" y="1767320"/>
            <a:ext cx="2840856" cy="911409"/>
            <a:chOff x="4965552" y="1736224"/>
            <a:chExt cx="3484978" cy="911409"/>
          </a:xfrm>
        </p:grpSpPr>
        <p:sp>
          <p:nvSpPr>
            <p:cNvPr id="80" name="TextBox 79">
              <a:extLst>
                <a:ext uri="{FF2B5EF4-FFF2-40B4-BE49-F238E27FC236}">
                  <a16:creationId xmlns:a16="http://schemas.microsoft.com/office/drawing/2014/main" id="{B62A79EC-CA5F-407B-B1B9-4D4A997B61EA}"/>
                </a:ext>
              </a:extLst>
            </p:cNvPr>
            <p:cNvSpPr txBox="1"/>
            <p:nvPr/>
          </p:nvSpPr>
          <p:spPr>
            <a:xfrm>
              <a:off x="4965552" y="2001302"/>
              <a:ext cx="3484978"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81" name="TextBox 80">
              <a:extLst>
                <a:ext uri="{FF2B5EF4-FFF2-40B4-BE49-F238E27FC236}">
                  <a16:creationId xmlns:a16="http://schemas.microsoft.com/office/drawing/2014/main" id="{F00926E2-E05B-4494-8025-364085FFEE8D}"/>
                </a:ext>
              </a:extLst>
            </p:cNvPr>
            <p:cNvSpPr txBox="1"/>
            <p:nvPr/>
          </p:nvSpPr>
          <p:spPr>
            <a:xfrm>
              <a:off x="4965552" y="1736224"/>
              <a:ext cx="3484978" cy="307777"/>
            </a:xfrm>
            <a:prstGeom prst="rect">
              <a:avLst/>
            </a:prstGeom>
            <a:noFill/>
          </p:spPr>
          <p:txBody>
            <a:bodyPr wrap="square" rtlCol="0">
              <a:spAutoFit/>
            </a:bodyPr>
            <a:lstStyle/>
            <a:p>
              <a:pPr algn="r"/>
              <a:r>
                <a:rPr lang="fa-IR" altLang="ko-KR" sz="1400" b="1" dirty="0">
                  <a:solidFill>
                    <a:schemeClr val="tx1">
                      <a:lumMod val="75000"/>
                      <a:lumOff val="25000"/>
                    </a:schemeClr>
                  </a:solidFill>
                  <a:cs typeface="B Nazanin" panose="00000700000000000000" pitchFamily="2" charset="-78"/>
                </a:rPr>
                <a:t>عنوان مطالب</a:t>
              </a:r>
              <a:endParaRPr lang="ko-KR" altLang="en-US" sz="1400" b="1" dirty="0">
                <a:solidFill>
                  <a:schemeClr val="tx1">
                    <a:lumMod val="75000"/>
                    <a:lumOff val="25000"/>
                  </a:schemeClr>
                </a:solidFill>
                <a:cs typeface="B Nazanin" panose="00000700000000000000" pitchFamily="2" charset="-78"/>
              </a:endParaRPr>
            </a:p>
          </p:txBody>
        </p:sp>
      </p:grpSp>
      <p:grpSp>
        <p:nvGrpSpPr>
          <p:cNvPr id="82" name="Group 39">
            <a:extLst>
              <a:ext uri="{FF2B5EF4-FFF2-40B4-BE49-F238E27FC236}">
                <a16:creationId xmlns:a16="http://schemas.microsoft.com/office/drawing/2014/main" id="{0CAA1223-63CB-4F24-8E70-5AB12B2AEA22}"/>
              </a:ext>
            </a:extLst>
          </p:cNvPr>
          <p:cNvGrpSpPr/>
          <p:nvPr/>
        </p:nvGrpSpPr>
        <p:grpSpPr>
          <a:xfrm flipH="1">
            <a:off x="501617" y="3403388"/>
            <a:ext cx="2840856" cy="911409"/>
            <a:chOff x="4965552" y="1736224"/>
            <a:chExt cx="3484978" cy="911409"/>
          </a:xfrm>
        </p:grpSpPr>
        <p:sp>
          <p:nvSpPr>
            <p:cNvPr id="83" name="TextBox 82">
              <a:extLst>
                <a:ext uri="{FF2B5EF4-FFF2-40B4-BE49-F238E27FC236}">
                  <a16:creationId xmlns:a16="http://schemas.microsoft.com/office/drawing/2014/main" id="{2FA28868-33D4-4543-A0BE-585F747A7CF9}"/>
                </a:ext>
              </a:extLst>
            </p:cNvPr>
            <p:cNvSpPr txBox="1"/>
            <p:nvPr/>
          </p:nvSpPr>
          <p:spPr>
            <a:xfrm>
              <a:off x="4965552" y="2001302"/>
              <a:ext cx="3484978"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84" name="TextBox 83">
              <a:extLst>
                <a:ext uri="{FF2B5EF4-FFF2-40B4-BE49-F238E27FC236}">
                  <a16:creationId xmlns:a16="http://schemas.microsoft.com/office/drawing/2014/main" id="{457053AA-5A6A-4133-B548-656DB0031A76}"/>
                </a:ext>
              </a:extLst>
            </p:cNvPr>
            <p:cNvSpPr txBox="1"/>
            <p:nvPr/>
          </p:nvSpPr>
          <p:spPr>
            <a:xfrm>
              <a:off x="4965552" y="1736224"/>
              <a:ext cx="3484978" cy="307777"/>
            </a:xfrm>
            <a:prstGeom prst="rect">
              <a:avLst/>
            </a:prstGeom>
            <a:noFill/>
          </p:spPr>
          <p:txBody>
            <a:bodyPr wrap="square" rtlCol="0">
              <a:spAutoFit/>
            </a:bodyPr>
            <a:lstStyle/>
            <a:p>
              <a:pPr algn="r"/>
              <a:r>
                <a:rPr lang="fa-IR" altLang="ko-KR" sz="1400" b="1" dirty="0">
                  <a:solidFill>
                    <a:schemeClr val="tx1">
                      <a:lumMod val="75000"/>
                      <a:lumOff val="25000"/>
                    </a:schemeClr>
                  </a:solidFill>
                  <a:cs typeface="B Nazanin" panose="00000700000000000000" pitchFamily="2" charset="-78"/>
                </a:rPr>
                <a:t>عنوان مطالب</a:t>
              </a:r>
              <a:endParaRPr lang="ko-KR" altLang="en-US" sz="1400" b="1" dirty="0">
                <a:solidFill>
                  <a:schemeClr val="tx1">
                    <a:lumMod val="75000"/>
                    <a:lumOff val="25000"/>
                  </a:schemeClr>
                </a:solidFill>
                <a:cs typeface="B Nazanin" panose="00000700000000000000" pitchFamily="2" charset="-78"/>
              </a:endParaRPr>
            </a:p>
          </p:txBody>
        </p:sp>
      </p:grpSp>
      <p:grpSp>
        <p:nvGrpSpPr>
          <p:cNvPr id="85" name="Group 42">
            <a:extLst>
              <a:ext uri="{FF2B5EF4-FFF2-40B4-BE49-F238E27FC236}">
                <a16:creationId xmlns:a16="http://schemas.microsoft.com/office/drawing/2014/main" id="{E01C8953-E0D2-4127-B018-39235F316BF7}"/>
              </a:ext>
            </a:extLst>
          </p:cNvPr>
          <p:cNvGrpSpPr/>
          <p:nvPr/>
        </p:nvGrpSpPr>
        <p:grpSpPr>
          <a:xfrm flipH="1">
            <a:off x="1036768" y="5039456"/>
            <a:ext cx="2840856" cy="911409"/>
            <a:chOff x="4965552" y="1736224"/>
            <a:chExt cx="3484978" cy="911409"/>
          </a:xfrm>
        </p:grpSpPr>
        <p:sp>
          <p:nvSpPr>
            <p:cNvPr id="86" name="TextBox 85">
              <a:extLst>
                <a:ext uri="{FF2B5EF4-FFF2-40B4-BE49-F238E27FC236}">
                  <a16:creationId xmlns:a16="http://schemas.microsoft.com/office/drawing/2014/main" id="{73D3A6B1-7472-4CCC-BC12-A837649CEED5}"/>
                </a:ext>
              </a:extLst>
            </p:cNvPr>
            <p:cNvSpPr txBox="1"/>
            <p:nvPr/>
          </p:nvSpPr>
          <p:spPr>
            <a:xfrm>
              <a:off x="4965552" y="2001302"/>
              <a:ext cx="3484978"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87" name="TextBox 86">
              <a:extLst>
                <a:ext uri="{FF2B5EF4-FFF2-40B4-BE49-F238E27FC236}">
                  <a16:creationId xmlns:a16="http://schemas.microsoft.com/office/drawing/2014/main" id="{ABC0CFAA-C21A-40DD-AD64-29CE27E0301D}"/>
                </a:ext>
              </a:extLst>
            </p:cNvPr>
            <p:cNvSpPr txBox="1"/>
            <p:nvPr/>
          </p:nvSpPr>
          <p:spPr>
            <a:xfrm>
              <a:off x="4965552" y="1736224"/>
              <a:ext cx="3484978" cy="307777"/>
            </a:xfrm>
            <a:prstGeom prst="rect">
              <a:avLst/>
            </a:prstGeom>
            <a:noFill/>
          </p:spPr>
          <p:txBody>
            <a:bodyPr wrap="square" rtlCol="0">
              <a:spAutoFit/>
            </a:bodyPr>
            <a:lstStyle/>
            <a:p>
              <a:pPr algn="r"/>
              <a:r>
                <a:rPr lang="fa-IR" altLang="ko-KR" sz="1400" b="1" dirty="0">
                  <a:solidFill>
                    <a:schemeClr val="tx1">
                      <a:lumMod val="75000"/>
                      <a:lumOff val="25000"/>
                    </a:schemeClr>
                  </a:solidFill>
                  <a:cs typeface="B Nazanin" panose="00000700000000000000" pitchFamily="2" charset="-78"/>
                </a:rPr>
                <a:t>عنوان مطالب</a:t>
              </a:r>
              <a:endParaRPr lang="ko-KR" altLang="en-US" sz="1400" b="1" dirty="0">
                <a:solidFill>
                  <a:schemeClr val="tx1">
                    <a:lumMod val="75000"/>
                    <a:lumOff val="25000"/>
                  </a:schemeClr>
                </a:solidFill>
                <a:cs typeface="B Nazanin" panose="00000700000000000000" pitchFamily="2" charset="-78"/>
              </a:endParaRPr>
            </a:p>
          </p:txBody>
        </p:sp>
      </p:grpSp>
    </p:spTree>
    <p:extLst>
      <p:ext uri="{BB962C8B-B14F-4D97-AF65-F5344CB8AC3E}">
        <p14:creationId xmlns:p14="http://schemas.microsoft.com/office/powerpoint/2010/main" val="119340319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Trapezoid 2">
            <a:extLst>
              <a:ext uri="{FF2B5EF4-FFF2-40B4-BE49-F238E27FC236}">
                <a16:creationId xmlns:a16="http://schemas.microsoft.com/office/drawing/2014/main" id="{E055E05F-EAD4-4DE4-B0A0-2D06EDD53C59}"/>
              </a:ext>
            </a:extLst>
          </p:cNvPr>
          <p:cNvSpPr/>
          <p:nvPr/>
        </p:nvSpPr>
        <p:spPr>
          <a:xfrm rot="10800000" flipV="1">
            <a:off x="2640800" y="2145168"/>
            <a:ext cx="757251" cy="675011"/>
          </a:xfrm>
          <a:prstGeom prst="trapezoid">
            <a:avLst>
              <a:gd name="adj" fmla="val 42293"/>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en-US">
              <a:cs typeface="B Nazanin" panose="00000700000000000000" pitchFamily="2" charset="-78"/>
            </a:endParaRPr>
          </a:p>
        </p:txBody>
      </p:sp>
      <p:sp>
        <p:nvSpPr>
          <p:cNvPr id="4" name="Freeform: Shape 3">
            <a:extLst>
              <a:ext uri="{FF2B5EF4-FFF2-40B4-BE49-F238E27FC236}">
                <a16:creationId xmlns:a16="http://schemas.microsoft.com/office/drawing/2014/main" id="{68ABC9D6-8204-4C10-AA42-884CD926FEC1}"/>
              </a:ext>
            </a:extLst>
          </p:cNvPr>
          <p:cNvSpPr/>
          <p:nvPr/>
        </p:nvSpPr>
        <p:spPr>
          <a:xfrm rot="10800000" flipV="1">
            <a:off x="2188908" y="2940157"/>
            <a:ext cx="1661034" cy="685653"/>
          </a:xfrm>
          <a:custGeom>
            <a:avLst/>
            <a:gdLst>
              <a:gd name="connsiteX0" fmla="*/ 604362 w 2610194"/>
              <a:gd name="connsiteY0" fmla="*/ 0 h 1077454"/>
              <a:gd name="connsiteX1" fmla="*/ 2005832 w 2610194"/>
              <a:gd name="connsiteY1" fmla="*/ 0 h 1077454"/>
              <a:gd name="connsiteX2" fmla="*/ 2610194 w 2610194"/>
              <a:gd name="connsiteY2" fmla="*/ 1077454 h 1077454"/>
              <a:gd name="connsiteX3" fmla="*/ 0 w 2610194"/>
              <a:gd name="connsiteY3" fmla="*/ 1077454 h 1077454"/>
              <a:gd name="connsiteX4" fmla="*/ 604362 w 2610194"/>
              <a:gd name="connsiteY4" fmla="*/ 0 h 1077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0194" h="1077454">
                <a:moveTo>
                  <a:pt x="604362" y="0"/>
                </a:moveTo>
                <a:lnTo>
                  <a:pt x="2005832" y="0"/>
                </a:lnTo>
                <a:lnTo>
                  <a:pt x="2610194" y="1077454"/>
                </a:lnTo>
                <a:lnTo>
                  <a:pt x="0" y="1077454"/>
                </a:lnTo>
                <a:lnTo>
                  <a:pt x="604362"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en-US">
              <a:cs typeface="B Nazanin" panose="00000700000000000000" pitchFamily="2" charset="-78"/>
            </a:endParaRPr>
          </a:p>
        </p:txBody>
      </p:sp>
      <p:sp>
        <p:nvSpPr>
          <p:cNvPr id="5" name="Freeform: Shape 4">
            <a:extLst>
              <a:ext uri="{FF2B5EF4-FFF2-40B4-BE49-F238E27FC236}">
                <a16:creationId xmlns:a16="http://schemas.microsoft.com/office/drawing/2014/main" id="{3594409C-A034-43E8-8167-1678DFD642AC}"/>
              </a:ext>
            </a:extLst>
          </p:cNvPr>
          <p:cNvSpPr/>
          <p:nvPr/>
        </p:nvSpPr>
        <p:spPr>
          <a:xfrm rot="10800000" flipV="1">
            <a:off x="1737015" y="3745789"/>
            <a:ext cx="2564819" cy="685653"/>
          </a:xfrm>
          <a:custGeom>
            <a:avLst/>
            <a:gdLst>
              <a:gd name="connsiteX0" fmla="*/ 604362 w 4030426"/>
              <a:gd name="connsiteY0" fmla="*/ 0 h 1077454"/>
              <a:gd name="connsiteX1" fmla="*/ 3426064 w 4030426"/>
              <a:gd name="connsiteY1" fmla="*/ 0 h 1077454"/>
              <a:gd name="connsiteX2" fmla="*/ 4030426 w 4030426"/>
              <a:gd name="connsiteY2" fmla="*/ 1077454 h 1077454"/>
              <a:gd name="connsiteX3" fmla="*/ 0 w 4030426"/>
              <a:gd name="connsiteY3" fmla="*/ 1077454 h 1077454"/>
              <a:gd name="connsiteX4" fmla="*/ 604362 w 4030426"/>
              <a:gd name="connsiteY4" fmla="*/ 0 h 1077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0426" h="1077454">
                <a:moveTo>
                  <a:pt x="604362" y="0"/>
                </a:moveTo>
                <a:lnTo>
                  <a:pt x="3426064" y="0"/>
                </a:lnTo>
                <a:lnTo>
                  <a:pt x="4030426" y="1077454"/>
                </a:lnTo>
                <a:lnTo>
                  <a:pt x="0" y="1077454"/>
                </a:lnTo>
                <a:lnTo>
                  <a:pt x="604362"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en-US">
              <a:cs typeface="B Nazanin" panose="00000700000000000000" pitchFamily="2" charset="-78"/>
            </a:endParaRPr>
          </a:p>
        </p:txBody>
      </p:sp>
      <p:sp>
        <p:nvSpPr>
          <p:cNvPr id="6" name="Freeform: Shape 5">
            <a:extLst>
              <a:ext uri="{FF2B5EF4-FFF2-40B4-BE49-F238E27FC236}">
                <a16:creationId xmlns:a16="http://schemas.microsoft.com/office/drawing/2014/main" id="{EE29A90F-B1F4-4B6D-BA40-EEC1C617E1FE}"/>
              </a:ext>
            </a:extLst>
          </p:cNvPr>
          <p:cNvSpPr/>
          <p:nvPr/>
        </p:nvSpPr>
        <p:spPr>
          <a:xfrm rot="10800000" flipV="1">
            <a:off x="1285123" y="4551420"/>
            <a:ext cx="3468604" cy="685653"/>
          </a:xfrm>
          <a:custGeom>
            <a:avLst/>
            <a:gdLst>
              <a:gd name="connsiteX0" fmla="*/ 604362 w 5450658"/>
              <a:gd name="connsiteY0" fmla="*/ 0 h 1077454"/>
              <a:gd name="connsiteX1" fmla="*/ 4846296 w 5450658"/>
              <a:gd name="connsiteY1" fmla="*/ 0 h 1077454"/>
              <a:gd name="connsiteX2" fmla="*/ 5450658 w 5450658"/>
              <a:gd name="connsiteY2" fmla="*/ 1077454 h 1077454"/>
              <a:gd name="connsiteX3" fmla="*/ 0 w 5450658"/>
              <a:gd name="connsiteY3" fmla="*/ 1077454 h 1077454"/>
              <a:gd name="connsiteX4" fmla="*/ 604362 w 5450658"/>
              <a:gd name="connsiteY4" fmla="*/ 0 h 1077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0658" h="1077454">
                <a:moveTo>
                  <a:pt x="604362" y="0"/>
                </a:moveTo>
                <a:lnTo>
                  <a:pt x="4846296" y="0"/>
                </a:lnTo>
                <a:lnTo>
                  <a:pt x="5450658" y="1077454"/>
                </a:lnTo>
                <a:lnTo>
                  <a:pt x="0" y="1077454"/>
                </a:lnTo>
                <a:lnTo>
                  <a:pt x="604362"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en-US">
              <a:cs typeface="B Nazanin" panose="00000700000000000000" pitchFamily="2" charset="-78"/>
            </a:endParaRPr>
          </a:p>
        </p:txBody>
      </p:sp>
      <p:sp>
        <p:nvSpPr>
          <p:cNvPr id="7" name="Freeform: Shape 6">
            <a:extLst>
              <a:ext uri="{FF2B5EF4-FFF2-40B4-BE49-F238E27FC236}">
                <a16:creationId xmlns:a16="http://schemas.microsoft.com/office/drawing/2014/main" id="{DA6DB19F-2140-4D69-A252-7F4EC5E3AB82}"/>
              </a:ext>
            </a:extLst>
          </p:cNvPr>
          <p:cNvSpPr/>
          <p:nvPr/>
        </p:nvSpPr>
        <p:spPr>
          <a:xfrm rot="10800000" flipV="1">
            <a:off x="837332" y="5357052"/>
            <a:ext cx="4364186" cy="678342"/>
          </a:xfrm>
          <a:custGeom>
            <a:avLst/>
            <a:gdLst>
              <a:gd name="connsiteX0" fmla="*/ 597918 w 6858000"/>
              <a:gd name="connsiteY0" fmla="*/ 0 h 1065965"/>
              <a:gd name="connsiteX1" fmla="*/ 6260082 w 6858000"/>
              <a:gd name="connsiteY1" fmla="*/ 0 h 1065965"/>
              <a:gd name="connsiteX2" fmla="*/ 6858000 w 6858000"/>
              <a:gd name="connsiteY2" fmla="*/ 1065965 h 1065965"/>
              <a:gd name="connsiteX3" fmla="*/ 0 w 6858000"/>
              <a:gd name="connsiteY3" fmla="*/ 1065965 h 1065965"/>
              <a:gd name="connsiteX4" fmla="*/ 597918 w 6858000"/>
              <a:gd name="connsiteY4" fmla="*/ 0 h 1065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8000" h="1065965">
                <a:moveTo>
                  <a:pt x="597918" y="0"/>
                </a:moveTo>
                <a:lnTo>
                  <a:pt x="6260082" y="0"/>
                </a:lnTo>
                <a:lnTo>
                  <a:pt x="6858000" y="1065965"/>
                </a:lnTo>
                <a:lnTo>
                  <a:pt x="0" y="1065965"/>
                </a:lnTo>
                <a:lnTo>
                  <a:pt x="597918"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en-US">
              <a:cs typeface="B Nazanin" panose="00000700000000000000" pitchFamily="2" charset="-78"/>
            </a:endParaRPr>
          </a:p>
        </p:txBody>
      </p:sp>
      <p:sp>
        <p:nvSpPr>
          <p:cNvPr id="8" name="Parallelogram 7">
            <a:extLst>
              <a:ext uri="{FF2B5EF4-FFF2-40B4-BE49-F238E27FC236}">
                <a16:creationId xmlns:a16="http://schemas.microsoft.com/office/drawing/2014/main" id="{ED8663DA-5347-4DC7-A259-0198731881B8}"/>
              </a:ext>
            </a:extLst>
          </p:cNvPr>
          <p:cNvSpPr/>
          <p:nvPr/>
        </p:nvSpPr>
        <p:spPr>
          <a:xfrm rot="10800000" flipH="1" flipV="1">
            <a:off x="2571719" y="2820179"/>
            <a:ext cx="826334" cy="119978"/>
          </a:xfrm>
          <a:prstGeom prst="parallelogram">
            <a:avLst>
              <a:gd name="adj" fmla="val 131782"/>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9" name="Parallelogram 8">
            <a:extLst>
              <a:ext uri="{FF2B5EF4-FFF2-40B4-BE49-F238E27FC236}">
                <a16:creationId xmlns:a16="http://schemas.microsoft.com/office/drawing/2014/main" id="{8021C5AD-19AD-478D-811D-C95D52E10C8D}"/>
              </a:ext>
            </a:extLst>
          </p:cNvPr>
          <p:cNvSpPr/>
          <p:nvPr/>
        </p:nvSpPr>
        <p:spPr>
          <a:xfrm rot="10800000" flipH="1" flipV="1">
            <a:off x="2122606" y="3625810"/>
            <a:ext cx="1723153" cy="119978"/>
          </a:xfrm>
          <a:prstGeom prst="parallelogram">
            <a:avLst>
              <a:gd name="adj" fmla="val 131782"/>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0" name="Parallelogram 9">
            <a:extLst>
              <a:ext uri="{FF2B5EF4-FFF2-40B4-BE49-F238E27FC236}">
                <a16:creationId xmlns:a16="http://schemas.microsoft.com/office/drawing/2014/main" id="{18259839-2AFE-45DF-AD72-481FD3D364D7}"/>
              </a:ext>
            </a:extLst>
          </p:cNvPr>
          <p:cNvSpPr/>
          <p:nvPr/>
        </p:nvSpPr>
        <p:spPr>
          <a:xfrm rot="10800000" flipH="1" flipV="1">
            <a:off x="1666105" y="4431441"/>
            <a:ext cx="2627361" cy="119978"/>
          </a:xfrm>
          <a:prstGeom prst="parallelogram">
            <a:avLst>
              <a:gd name="adj" fmla="val 131782"/>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1" name="Parallelogram 10">
            <a:extLst>
              <a:ext uri="{FF2B5EF4-FFF2-40B4-BE49-F238E27FC236}">
                <a16:creationId xmlns:a16="http://schemas.microsoft.com/office/drawing/2014/main" id="{F1EE17C1-3C3A-4EE2-A914-2581B441D84A}"/>
              </a:ext>
            </a:extLst>
          </p:cNvPr>
          <p:cNvSpPr/>
          <p:nvPr/>
        </p:nvSpPr>
        <p:spPr>
          <a:xfrm rot="10800000" flipH="1" flipV="1">
            <a:off x="1217441" y="5237071"/>
            <a:ext cx="3523731" cy="119978"/>
          </a:xfrm>
          <a:prstGeom prst="parallelogram">
            <a:avLst>
              <a:gd name="adj" fmla="val 131782"/>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2" name="Rounded Rectangle 5">
            <a:extLst>
              <a:ext uri="{FF2B5EF4-FFF2-40B4-BE49-F238E27FC236}">
                <a16:creationId xmlns:a16="http://schemas.microsoft.com/office/drawing/2014/main" id="{7BB0BAFD-C37A-453B-AB56-CABD3B16BA3F}"/>
              </a:ext>
            </a:extLst>
          </p:cNvPr>
          <p:cNvSpPr/>
          <p:nvPr/>
        </p:nvSpPr>
        <p:spPr>
          <a:xfrm flipH="1">
            <a:off x="2831444" y="3907482"/>
            <a:ext cx="375960" cy="310144"/>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solidFill>
                <a:schemeClr val="accent6"/>
              </a:solidFill>
              <a:cs typeface="B Nazanin" panose="00000700000000000000" pitchFamily="2" charset="-78"/>
            </a:endParaRPr>
          </a:p>
        </p:txBody>
      </p:sp>
      <p:sp>
        <p:nvSpPr>
          <p:cNvPr id="13" name="Teardrop 1">
            <a:extLst>
              <a:ext uri="{FF2B5EF4-FFF2-40B4-BE49-F238E27FC236}">
                <a16:creationId xmlns:a16="http://schemas.microsoft.com/office/drawing/2014/main" id="{B1456B62-5D31-4941-B38A-DA44188F1A2E}"/>
              </a:ext>
            </a:extLst>
          </p:cNvPr>
          <p:cNvSpPr/>
          <p:nvPr/>
        </p:nvSpPr>
        <p:spPr>
          <a:xfrm rot="18805991">
            <a:off x="2870577" y="2352019"/>
            <a:ext cx="311350" cy="308102"/>
          </a:xfrm>
          <a:custGeom>
            <a:avLst/>
            <a:gdLst/>
            <a:ahLst/>
            <a:cxnLst/>
            <a:rect l="l" t="t" r="r" b="b"/>
            <a:pathLst>
              <a:path w="1807241" h="1788383">
                <a:moveTo>
                  <a:pt x="712876" y="1117592"/>
                </a:moveTo>
                <a:cubicBezTo>
                  <a:pt x="771173" y="1181828"/>
                  <a:pt x="811089" y="1255910"/>
                  <a:pt x="847925" y="1348018"/>
                </a:cubicBezTo>
                <a:cubicBezTo>
                  <a:pt x="814544" y="1418896"/>
                  <a:pt x="753893" y="1474052"/>
                  <a:pt x="679064" y="1498332"/>
                </a:cubicBezTo>
                <a:lnTo>
                  <a:pt x="308226" y="1106637"/>
                </a:lnTo>
                <a:cubicBezTo>
                  <a:pt x="336560" y="1033247"/>
                  <a:pt x="394949" y="975701"/>
                  <a:pt x="467546" y="946245"/>
                </a:cubicBezTo>
                <a:cubicBezTo>
                  <a:pt x="577903" y="998968"/>
                  <a:pt x="654580" y="1053357"/>
                  <a:pt x="712876" y="1117592"/>
                </a:cubicBezTo>
                <a:close/>
                <a:moveTo>
                  <a:pt x="1038527" y="398886"/>
                </a:moveTo>
                <a:lnTo>
                  <a:pt x="1405560" y="786562"/>
                </a:lnTo>
                <a:cubicBezTo>
                  <a:pt x="1374476" y="799049"/>
                  <a:pt x="1340402" y="804299"/>
                  <a:pt x="1305054" y="803332"/>
                </a:cubicBezTo>
                <a:lnTo>
                  <a:pt x="1008167" y="795212"/>
                </a:lnTo>
                <a:lnTo>
                  <a:pt x="1016288" y="498325"/>
                </a:lnTo>
                <a:cubicBezTo>
                  <a:pt x="1017255" y="462976"/>
                  <a:pt x="1024360" y="429240"/>
                  <a:pt x="1038527" y="398886"/>
                </a:cubicBezTo>
                <a:close/>
                <a:moveTo>
                  <a:pt x="1097925" y="218888"/>
                </a:moveTo>
                <a:cubicBezTo>
                  <a:pt x="992582" y="279303"/>
                  <a:pt x="921871" y="392886"/>
                  <a:pt x="921053" y="523256"/>
                </a:cubicBezTo>
                <a:lnTo>
                  <a:pt x="919136" y="828763"/>
                </a:lnTo>
                <a:lnTo>
                  <a:pt x="830924" y="915875"/>
                </a:lnTo>
                <a:lnTo>
                  <a:pt x="525417" y="913958"/>
                </a:lnTo>
                <a:cubicBezTo>
                  <a:pt x="403891" y="913196"/>
                  <a:pt x="296188" y="973343"/>
                  <a:pt x="234366" y="1067831"/>
                </a:cubicBezTo>
                <a:lnTo>
                  <a:pt x="710285" y="1570519"/>
                </a:lnTo>
                <a:cubicBezTo>
                  <a:pt x="811872" y="1510375"/>
                  <a:pt x="878808" y="1399439"/>
                  <a:pt x="879603" y="1272618"/>
                </a:cubicBezTo>
                <a:lnTo>
                  <a:pt x="881520" y="967111"/>
                </a:lnTo>
                <a:lnTo>
                  <a:pt x="969732" y="879999"/>
                </a:lnTo>
                <a:lnTo>
                  <a:pt x="1275239" y="881916"/>
                </a:lnTo>
                <a:cubicBezTo>
                  <a:pt x="1400271" y="882701"/>
                  <a:pt x="1510670" y="819011"/>
                  <a:pt x="1573529" y="721242"/>
                </a:cubicBezTo>
                <a:close/>
                <a:moveTo>
                  <a:pt x="1162945" y="27894"/>
                </a:moveTo>
                <a:lnTo>
                  <a:pt x="1782798" y="682611"/>
                </a:lnTo>
                <a:cubicBezTo>
                  <a:pt x="1816692" y="718411"/>
                  <a:pt x="1815147" y="774907"/>
                  <a:pt x="1779347" y="808801"/>
                </a:cubicBezTo>
                <a:cubicBezTo>
                  <a:pt x="1743547" y="842694"/>
                  <a:pt x="1687050" y="841149"/>
                  <a:pt x="1653157" y="805349"/>
                </a:cubicBezTo>
                <a:lnTo>
                  <a:pt x="1644015" y="795693"/>
                </a:lnTo>
                <a:cubicBezTo>
                  <a:pt x="1561789" y="910282"/>
                  <a:pt x="1426630" y="983636"/>
                  <a:pt x="1274606" y="982683"/>
                </a:cubicBezTo>
                <a:lnTo>
                  <a:pt x="980378" y="980836"/>
                </a:lnTo>
                <a:lnTo>
                  <a:pt x="980378" y="1270380"/>
                </a:lnTo>
                <a:cubicBezTo>
                  <a:pt x="980378" y="1427425"/>
                  <a:pt x="901198" y="1565976"/>
                  <a:pt x="779756" y="1647056"/>
                </a:cubicBezTo>
                <a:cubicBezTo>
                  <a:pt x="807405" y="1681913"/>
                  <a:pt x="803595" y="1732594"/>
                  <a:pt x="770486" y="1763941"/>
                </a:cubicBezTo>
                <a:cubicBezTo>
                  <a:pt x="734686" y="1797834"/>
                  <a:pt x="678189" y="1796289"/>
                  <a:pt x="644296" y="1760489"/>
                </a:cubicBezTo>
                <a:lnTo>
                  <a:pt x="24442" y="1105772"/>
                </a:lnTo>
                <a:cubicBezTo>
                  <a:pt x="-9451" y="1069973"/>
                  <a:pt x="-7906" y="1013476"/>
                  <a:pt x="27894" y="979583"/>
                </a:cubicBezTo>
                <a:cubicBezTo>
                  <a:pt x="63694" y="945689"/>
                  <a:pt x="120190" y="947235"/>
                  <a:pt x="154084" y="983034"/>
                </a:cubicBezTo>
                <a:lnTo>
                  <a:pt x="163237" y="992702"/>
                </a:lnTo>
                <a:cubicBezTo>
                  <a:pt x="244774" y="882877"/>
                  <a:pt x="375836" y="813180"/>
                  <a:pt x="523178" y="813180"/>
                </a:cubicBezTo>
                <a:lnTo>
                  <a:pt x="818460" y="813180"/>
                </a:lnTo>
                <a:lnTo>
                  <a:pt x="820284" y="522622"/>
                </a:lnTo>
                <a:cubicBezTo>
                  <a:pt x="821285" y="363119"/>
                  <a:pt x="903845" y="223207"/>
                  <a:pt x="1028952" y="143673"/>
                </a:cubicBezTo>
                <a:cubicBezTo>
                  <a:pt x="999689" y="108599"/>
                  <a:pt x="1002953" y="56445"/>
                  <a:pt x="1036755" y="24443"/>
                </a:cubicBezTo>
                <a:cubicBezTo>
                  <a:pt x="1072555" y="-9451"/>
                  <a:pt x="1129052" y="-7906"/>
                  <a:pt x="1162945" y="2789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solidFill>
                <a:schemeClr val="tx1"/>
              </a:solidFill>
              <a:cs typeface="B Nazanin" panose="00000700000000000000" pitchFamily="2" charset="-78"/>
            </a:endParaRPr>
          </a:p>
        </p:txBody>
      </p:sp>
      <p:sp>
        <p:nvSpPr>
          <p:cNvPr id="14" name="Round Same Side Corner Rectangle 11">
            <a:extLst>
              <a:ext uri="{FF2B5EF4-FFF2-40B4-BE49-F238E27FC236}">
                <a16:creationId xmlns:a16="http://schemas.microsoft.com/office/drawing/2014/main" id="{5396BD82-6115-4F69-8D47-3F410AC95D79}"/>
              </a:ext>
            </a:extLst>
          </p:cNvPr>
          <p:cNvSpPr>
            <a:spLocks noChangeAspect="1"/>
          </p:cNvSpPr>
          <p:nvPr/>
        </p:nvSpPr>
        <p:spPr>
          <a:xfrm rot="9900000">
            <a:off x="2835107" y="4750997"/>
            <a:ext cx="368635" cy="313085"/>
          </a:xfrm>
          <a:custGeom>
            <a:avLst/>
            <a:gdLst/>
            <a:ahLst/>
            <a:cxnLst/>
            <a:rect l="l" t="t" r="r" b="b"/>
            <a:pathLst>
              <a:path w="2911009" h="2472345">
                <a:moveTo>
                  <a:pt x="2219598" y="1335309"/>
                </a:moveTo>
                <a:lnTo>
                  <a:pt x="2219598" y="1222573"/>
                </a:lnTo>
                <a:cubicBezTo>
                  <a:pt x="2219598" y="1176944"/>
                  <a:pt x="2241926" y="1136530"/>
                  <a:pt x="2277694" y="1113650"/>
                </a:cubicBezTo>
                <a:lnTo>
                  <a:pt x="2277694" y="137786"/>
                </a:lnTo>
                <a:cubicBezTo>
                  <a:pt x="2277694" y="61689"/>
                  <a:pt x="2339383" y="0"/>
                  <a:pt x="2415480" y="0"/>
                </a:cubicBezTo>
                <a:lnTo>
                  <a:pt x="2545196" y="0"/>
                </a:lnTo>
                <a:cubicBezTo>
                  <a:pt x="2621293" y="0"/>
                  <a:pt x="2682982" y="61689"/>
                  <a:pt x="2682982" y="137786"/>
                </a:cubicBezTo>
                <a:lnTo>
                  <a:pt x="2682982" y="1099067"/>
                </a:lnTo>
                <a:cubicBezTo>
                  <a:pt x="2730197" y="1120049"/>
                  <a:pt x="2762708" y="1167515"/>
                  <a:pt x="2762708" y="1222573"/>
                </a:cubicBezTo>
                <a:lnTo>
                  <a:pt x="2762708" y="1480834"/>
                </a:lnTo>
                <a:close/>
                <a:moveTo>
                  <a:pt x="241900" y="1676361"/>
                </a:moveTo>
                <a:cubicBezTo>
                  <a:pt x="69371" y="1631107"/>
                  <a:pt x="-34146" y="1454930"/>
                  <a:pt x="10296" y="1282189"/>
                </a:cubicBezTo>
                <a:cubicBezTo>
                  <a:pt x="54739" y="1109449"/>
                  <a:pt x="230428" y="1005105"/>
                  <a:pt x="403375" y="1048736"/>
                </a:cubicBezTo>
                <a:cubicBezTo>
                  <a:pt x="349550" y="1257945"/>
                  <a:pt x="295726" y="1467153"/>
                  <a:pt x="241900" y="1676361"/>
                </a:cubicBezTo>
                <a:close/>
                <a:moveTo>
                  <a:pt x="2578947" y="2467929"/>
                </a:moveTo>
                <a:lnTo>
                  <a:pt x="1957545" y="2301425"/>
                </a:lnTo>
                <a:lnTo>
                  <a:pt x="2194209" y="1418183"/>
                </a:lnTo>
                <a:lnTo>
                  <a:pt x="2815611" y="1584687"/>
                </a:lnTo>
                <a:cubicBezTo>
                  <a:pt x="2884250" y="1603079"/>
                  <a:pt x="2924985" y="1673632"/>
                  <a:pt x="2906593" y="1742272"/>
                </a:cubicBezTo>
                <a:lnTo>
                  <a:pt x="2736532" y="2376947"/>
                </a:lnTo>
                <a:cubicBezTo>
                  <a:pt x="2718140" y="2445587"/>
                  <a:pt x="2647586" y="2486321"/>
                  <a:pt x="2578947" y="2467929"/>
                </a:cubicBezTo>
                <a:close/>
                <a:moveTo>
                  <a:pt x="610249" y="2287120"/>
                </a:moveTo>
                <a:lnTo>
                  <a:pt x="1020264" y="756923"/>
                </a:lnTo>
                <a:lnTo>
                  <a:pt x="2107356" y="1398691"/>
                </a:lnTo>
                <a:lnTo>
                  <a:pt x="1872582" y="2274879"/>
                </a:lnTo>
                <a:close/>
                <a:moveTo>
                  <a:pt x="426016" y="2349577"/>
                </a:moveTo>
                <a:lnTo>
                  <a:pt x="243978" y="2300800"/>
                </a:lnTo>
                <a:cubicBezTo>
                  <a:pt x="205115" y="2290387"/>
                  <a:pt x="182051" y="2250439"/>
                  <a:pt x="192464" y="2211576"/>
                </a:cubicBezTo>
                <a:lnTo>
                  <a:pt x="620679" y="613455"/>
                </a:lnTo>
                <a:cubicBezTo>
                  <a:pt x="631093" y="574592"/>
                  <a:pt x="671040" y="551528"/>
                  <a:pt x="709903" y="561941"/>
                </a:cubicBezTo>
                <a:lnTo>
                  <a:pt x="891942" y="610718"/>
                </a:lnTo>
                <a:cubicBezTo>
                  <a:pt x="930805" y="621132"/>
                  <a:pt x="953869" y="661079"/>
                  <a:pt x="943455" y="699942"/>
                </a:cubicBezTo>
                <a:lnTo>
                  <a:pt x="515240" y="2298064"/>
                </a:lnTo>
                <a:cubicBezTo>
                  <a:pt x="504827" y="2336927"/>
                  <a:pt x="464879" y="2359990"/>
                  <a:pt x="426016" y="234957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15" name="Rounded Rectangle 27">
            <a:extLst>
              <a:ext uri="{FF2B5EF4-FFF2-40B4-BE49-F238E27FC236}">
                <a16:creationId xmlns:a16="http://schemas.microsoft.com/office/drawing/2014/main" id="{C2A665B1-47D8-4690-B80F-B6E189916B8E}"/>
              </a:ext>
            </a:extLst>
          </p:cNvPr>
          <p:cNvSpPr/>
          <p:nvPr/>
        </p:nvSpPr>
        <p:spPr>
          <a:xfrm>
            <a:off x="2828421" y="3155285"/>
            <a:ext cx="332491" cy="255397"/>
          </a:xfrm>
          <a:custGeom>
            <a:avLst/>
            <a:gdLst/>
            <a:ahLst/>
            <a:cxnLst/>
            <a:rect l="l" t="t" r="r" b="b"/>
            <a:pathLst>
              <a:path w="3186824" h="2447912">
                <a:moveTo>
                  <a:pt x="1917737" y="1021643"/>
                </a:moveTo>
                <a:cubicBezTo>
                  <a:pt x="2188548" y="1021643"/>
                  <a:pt x="2408083" y="1241178"/>
                  <a:pt x="2408083" y="1511989"/>
                </a:cubicBezTo>
                <a:cubicBezTo>
                  <a:pt x="2408083" y="1782800"/>
                  <a:pt x="2188548" y="2002335"/>
                  <a:pt x="1917737" y="2002335"/>
                </a:cubicBezTo>
                <a:cubicBezTo>
                  <a:pt x="1646926" y="2002335"/>
                  <a:pt x="1427391" y="1782800"/>
                  <a:pt x="1427391" y="1511989"/>
                </a:cubicBezTo>
                <a:cubicBezTo>
                  <a:pt x="1427391" y="1241178"/>
                  <a:pt x="1646926" y="1021643"/>
                  <a:pt x="1917737" y="1021643"/>
                </a:cubicBezTo>
                <a:close/>
                <a:moveTo>
                  <a:pt x="1917737" y="827913"/>
                </a:moveTo>
                <a:cubicBezTo>
                  <a:pt x="1539932" y="827913"/>
                  <a:pt x="1233661" y="1134184"/>
                  <a:pt x="1233661" y="1511989"/>
                </a:cubicBezTo>
                <a:cubicBezTo>
                  <a:pt x="1233661" y="1889794"/>
                  <a:pt x="1539932" y="2196065"/>
                  <a:pt x="1917737" y="2196065"/>
                </a:cubicBezTo>
                <a:cubicBezTo>
                  <a:pt x="2295542" y="2196065"/>
                  <a:pt x="2601813" y="1889794"/>
                  <a:pt x="2601813" y="1511989"/>
                </a:cubicBezTo>
                <a:cubicBezTo>
                  <a:pt x="2601813" y="1134184"/>
                  <a:pt x="2295542" y="827913"/>
                  <a:pt x="1917737" y="827913"/>
                </a:cubicBezTo>
                <a:close/>
                <a:moveTo>
                  <a:pt x="1112286" y="675885"/>
                </a:moveTo>
                <a:lnTo>
                  <a:pt x="1112286" y="830188"/>
                </a:lnTo>
                <a:lnTo>
                  <a:pt x="1328310" y="830188"/>
                </a:lnTo>
                <a:lnTo>
                  <a:pt x="1328310" y="675885"/>
                </a:lnTo>
                <a:close/>
                <a:moveTo>
                  <a:pt x="2586084" y="626422"/>
                </a:moveTo>
                <a:lnTo>
                  <a:pt x="2586084" y="830188"/>
                </a:lnTo>
                <a:lnTo>
                  <a:pt x="3001340" y="830188"/>
                </a:lnTo>
                <a:lnTo>
                  <a:pt x="3001340" y="626422"/>
                </a:lnTo>
                <a:close/>
                <a:moveTo>
                  <a:pt x="1593701" y="108218"/>
                </a:moveTo>
                <a:lnTo>
                  <a:pt x="1593701" y="432905"/>
                </a:lnTo>
                <a:lnTo>
                  <a:pt x="2241773" y="432905"/>
                </a:lnTo>
                <a:lnTo>
                  <a:pt x="2241773" y="108218"/>
                </a:lnTo>
                <a:close/>
                <a:moveTo>
                  <a:pt x="1452512" y="0"/>
                </a:moveTo>
                <a:lnTo>
                  <a:pt x="2382963" y="0"/>
                </a:lnTo>
                <a:cubicBezTo>
                  <a:pt x="2433311" y="0"/>
                  <a:pt x="2474127" y="40816"/>
                  <a:pt x="2474127" y="91164"/>
                </a:cubicBezTo>
                <a:lnTo>
                  <a:pt x="2474127" y="432905"/>
                </a:lnTo>
                <a:lnTo>
                  <a:pt x="2933014" y="432905"/>
                </a:lnTo>
                <a:cubicBezTo>
                  <a:pt x="3073189" y="432905"/>
                  <a:pt x="3186824" y="546540"/>
                  <a:pt x="3186824" y="686715"/>
                </a:cubicBezTo>
                <a:lnTo>
                  <a:pt x="3186824" y="2194102"/>
                </a:lnTo>
                <a:cubicBezTo>
                  <a:pt x="3186824" y="2334277"/>
                  <a:pt x="3073189" y="2447912"/>
                  <a:pt x="2933014" y="2447912"/>
                </a:cubicBezTo>
                <a:lnTo>
                  <a:pt x="253810" y="2447912"/>
                </a:lnTo>
                <a:cubicBezTo>
                  <a:pt x="113635" y="2447912"/>
                  <a:pt x="0" y="2334277"/>
                  <a:pt x="0" y="2194102"/>
                </a:cubicBezTo>
                <a:lnTo>
                  <a:pt x="0" y="686715"/>
                </a:lnTo>
                <a:cubicBezTo>
                  <a:pt x="0" y="546540"/>
                  <a:pt x="113635" y="432905"/>
                  <a:pt x="253810" y="432905"/>
                </a:cubicBezTo>
                <a:lnTo>
                  <a:pt x="307082" y="432905"/>
                </a:lnTo>
                <a:lnTo>
                  <a:pt x="307082" y="313169"/>
                </a:lnTo>
                <a:cubicBezTo>
                  <a:pt x="307082" y="287995"/>
                  <a:pt x="327490" y="267587"/>
                  <a:pt x="352664" y="267587"/>
                </a:cubicBezTo>
                <a:lnTo>
                  <a:pt x="817888" y="267587"/>
                </a:lnTo>
                <a:cubicBezTo>
                  <a:pt x="843062" y="267587"/>
                  <a:pt x="863470" y="287995"/>
                  <a:pt x="863470" y="313169"/>
                </a:cubicBezTo>
                <a:lnTo>
                  <a:pt x="863470" y="432905"/>
                </a:lnTo>
                <a:lnTo>
                  <a:pt x="1361348" y="432905"/>
                </a:lnTo>
                <a:lnTo>
                  <a:pt x="1361348" y="91164"/>
                </a:lnTo>
                <a:cubicBezTo>
                  <a:pt x="1361348" y="40816"/>
                  <a:pt x="1402164" y="0"/>
                  <a:pt x="1452512"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16" name="Donut 24">
            <a:extLst>
              <a:ext uri="{FF2B5EF4-FFF2-40B4-BE49-F238E27FC236}">
                <a16:creationId xmlns:a16="http://schemas.microsoft.com/office/drawing/2014/main" id="{121B08F0-6DFE-44C1-889B-B10C0C58E204}"/>
              </a:ext>
            </a:extLst>
          </p:cNvPr>
          <p:cNvSpPr/>
          <p:nvPr/>
        </p:nvSpPr>
        <p:spPr>
          <a:xfrm>
            <a:off x="2818541" y="5524385"/>
            <a:ext cx="401768" cy="405039"/>
          </a:xfrm>
          <a:custGeom>
            <a:avLst/>
            <a:gdLst/>
            <a:ahLst/>
            <a:cxnLst/>
            <a:rect l="l" t="t" r="r" b="b"/>
            <a:pathLst>
              <a:path w="3208412" h="3234532">
                <a:moveTo>
                  <a:pt x="1561445" y="1065858"/>
                </a:moveTo>
                <a:cubicBezTo>
                  <a:pt x="1654998" y="1065858"/>
                  <a:pt x="1743610" y="1087015"/>
                  <a:pt x="1821879" y="1126644"/>
                </a:cubicBezTo>
                <a:lnTo>
                  <a:pt x="1611352" y="1337172"/>
                </a:lnTo>
                <a:cubicBezTo>
                  <a:pt x="1595200" y="1333388"/>
                  <a:pt x="1578468" y="1332141"/>
                  <a:pt x="1561445" y="1332141"/>
                </a:cubicBezTo>
                <a:cubicBezTo>
                  <a:pt x="1373145" y="1332141"/>
                  <a:pt x="1220499" y="1484787"/>
                  <a:pt x="1220499" y="1673087"/>
                </a:cubicBezTo>
                <a:cubicBezTo>
                  <a:pt x="1220499" y="1861387"/>
                  <a:pt x="1373145" y="2014033"/>
                  <a:pt x="1561445" y="2014033"/>
                </a:cubicBezTo>
                <a:cubicBezTo>
                  <a:pt x="1749745" y="2014033"/>
                  <a:pt x="1902391" y="1861387"/>
                  <a:pt x="1902391" y="1673087"/>
                </a:cubicBezTo>
                <a:cubicBezTo>
                  <a:pt x="1902391" y="1643675"/>
                  <a:pt x="1898667" y="1615133"/>
                  <a:pt x="1890450" y="1588219"/>
                </a:cubicBezTo>
                <a:lnTo>
                  <a:pt x="2093156" y="1385512"/>
                </a:lnTo>
                <a:cubicBezTo>
                  <a:pt x="2142229" y="1470075"/>
                  <a:pt x="2168674" y="1568493"/>
                  <a:pt x="2168674" y="1673087"/>
                </a:cubicBezTo>
                <a:cubicBezTo>
                  <a:pt x="2168674" y="2008450"/>
                  <a:pt x="1896808" y="2280316"/>
                  <a:pt x="1561445" y="2280316"/>
                </a:cubicBezTo>
                <a:cubicBezTo>
                  <a:pt x="1226082" y="2280316"/>
                  <a:pt x="954217" y="2008450"/>
                  <a:pt x="954217" y="1673087"/>
                </a:cubicBezTo>
                <a:cubicBezTo>
                  <a:pt x="954217" y="1337724"/>
                  <a:pt x="1226082" y="1065858"/>
                  <a:pt x="1561445" y="1065858"/>
                </a:cubicBezTo>
                <a:close/>
                <a:moveTo>
                  <a:pt x="1561445" y="580076"/>
                </a:moveTo>
                <a:cubicBezTo>
                  <a:pt x="1790175" y="580076"/>
                  <a:pt x="2002494" y="650333"/>
                  <a:pt x="2177834" y="770690"/>
                </a:cubicBezTo>
                <a:lnTo>
                  <a:pt x="1968030" y="980494"/>
                </a:lnTo>
                <a:cubicBezTo>
                  <a:pt x="1849962" y="907198"/>
                  <a:pt x="1710422" y="866794"/>
                  <a:pt x="1561445" y="866794"/>
                </a:cubicBezTo>
                <a:cubicBezTo>
                  <a:pt x="1116142" y="866794"/>
                  <a:pt x="755153" y="1227784"/>
                  <a:pt x="755153" y="1673087"/>
                </a:cubicBezTo>
                <a:cubicBezTo>
                  <a:pt x="755153" y="2118390"/>
                  <a:pt x="1116142" y="2479380"/>
                  <a:pt x="1561445" y="2479380"/>
                </a:cubicBezTo>
                <a:cubicBezTo>
                  <a:pt x="2006748" y="2479380"/>
                  <a:pt x="2367738" y="2118390"/>
                  <a:pt x="2367738" y="1673087"/>
                </a:cubicBezTo>
                <a:cubicBezTo>
                  <a:pt x="2367738" y="1513043"/>
                  <a:pt x="2321108" y="1363890"/>
                  <a:pt x="2239307" y="1239362"/>
                </a:cubicBezTo>
                <a:lnTo>
                  <a:pt x="2445928" y="1032741"/>
                </a:lnTo>
                <a:cubicBezTo>
                  <a:pt x="2577451" y="1212149"/>
                  <a:pt x="2654457" y="1433625"/>
                  <a:pt x="2654457" y="1673087"/>
                </a:cubicBezTo>
                <a:cubicBezTo>
                  <a:pt x="2654457" y="2276741"/>
                  <a:pt x="2165099" y="2766099"/>
                  <a:pt x="1561445" y="2766099"/>
                </a:cubicBezTo>
                <a:cubicBezTo>
                  <a:pt x="957792" y="2766099"/>
                  <a:pt x="468434" y="2276741"/>
                  <a:pt x="468434" y="1673087"/>
                </a:cubicBezTo>
                <a:cubicBezTo>
                  <a:pt x="468434" y="1069433"/>
                  <a:pt x="957792" y="580076"/>
                  <a:pt x="1561445" y="580076"/>
                </a:cubicBezTo>
                <a:close/>
                <a:moveTo>
                  <a:pt x="1561445" y="111642"/>
                </a:moveTo>
                <a:cubicBezTo>
                  <a:pt x="1890473" y="111642"/>
                  <a:pt x="2195731" y="213411"/>
                  <a:pt x="2447076" y="387744"/>
                </a:cubicBezTo>
                <a:lnTo>
                  <a:pt x="2453780" y="494744"/>
                </a:lnTo>
                <a:lnTo>
                  <a:pt x="2309436" y="639088"/>
                </a:lnTo>
                <a:cubicBezTo>
                  <a:pt x="2099826" y="485554"/>
                  <a:pt x="1841132" y="395669"/>
                  <a:pt x="1561445" y="395669"/>
                </a:cubicBezTo>
                <a:cubicBezTo>
                  <a:pt x="855947" y="395669"/>
                  <a:pt x="284027" y="967589"/>
                  <a:pt x="284027" y="1673087"/>
                </a:cubicBezTo>
                <a:cubicBezTo>
                  <a:pt x="284027" y="2378585"/>
                  <a:pt x="855947" y="2950505"/>
                  <a:pt x="1561445" y="2950505"/>
                </a:cubicBezTo>
                <a:cubicBezTo>
                  <a:pt x="2266943" y="2950505"/>
                  <a:pt x="2838863" y="2378585"/>
                  <a:pt x="2838863" y="1673087"/>
                </a:cubicBezTo>
                <a:cubicBezTo>
                  <a:pt x="2838863" y="1382650"/>
                  <a:pt x="2741936" y="1114852"/>
                  <a:pt x="2577529" y="901139"/>
                </a:cubicBezTo>
                <a:lnTo>
                  <a:pt x="2706681" y="771988"/>
                </a:lnTo>
                <a:lnTo>
                  <a:pt x="2841540" y="780437"/>
                </a:lnTo>
                <a:cubicBezTo>
                  <a:pt x="3019168" y="1032973"/>
                  <a:pt x="3122890" y="1340917"/>
                  <a:pt x="3122890" y="1673087"/>
                </a:cubicBezTo>
                <a:cubicBezTo>
                  <a:pt x="3122890" y="2535449"/>
                  <a:pt x="2423807" y="3234532"/>
                  <a:pt x="1561445" y="3234532"/>
                </a:cubicBezTo>
                <a:cubicBezTo>
                  <a:pt x="699083" y="3234532"/>
                  <a:pt x="0" y="2535449"/>
                  <a:pt x="0" y="1673087"/>
                </a:cubicBezTo>
                <a:cubicBezTo>
                  <a:pt x="0" y="810725"/>
                  <a:pt x="699083" y="111642"/>
                  <a:pt x="1561445" y="111642"/>
                </a:cubicBezTo>
                <a:close/>
                <a:moveTo>
                  <a:pt x="2909110" y="0"/>
                </a:moveTo>
                <a:lnTo>
                  <a:pt x="2926757" y="281655"/>
                </a:lnTo>
                <a:lnTo>
                  <a:pt x="3208412" y="299301"/>
                </a:lnTo>
                <a:lnTo>
                  <a:pt x="2863230" y="644483"/>
                </a:lnTo>
                <a:lnTo>
                  <a:pt x="2685547" y="633351"/>
                </a:lnTo>
                <a:lnTo>
                  <a:pt x="1718098" y="1600799"/>
                </a:lnTo>
                <a:cubicBezTo>
                  <a:pt x="1729236" y="1622491"/>
                  <a:pt x="1734939" y="1647123"/>
                  <a:pt x="1734939" y="1673087"/>
                </a:cubicBezTo>
                <a:cubicBezTo>
                  <a:pt x="1734939" y="1768905"/>
                  <a:pt x="1657263" y="1846581"/>
                  <a:pt x="1561445" y="1846581"/>
                </a:cubicBezTo>
                <a:cubicBezTo>
                  <a:pt x="1465627" y="1846581"/>
                  <a:pt x="1387951" y="1768905"/>
                  <a:pt x="1387951" y="1673087"/>
                </a:cubicBezTo>
                <a:cubicBezTo>
                  <a:pt x="1387951" y="1577269"/>
                  <a:pt x="1465627" y="1499593"/>
                  <a:pt x="1561445" y="1499593"/>
                </a:cubicBezTo>
                <a:lnTo>
                  <a:pt x="1591006" y="1505561"/>
                </a:lnTo>
                <a:lnTo>
                  <a:pt x="2574981" y="521587"/>
                </a:lnTo>
                <a:lnTo>
                  <a:pt x="2563928" y="345182"/>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700000000000000" pitchFamily="2" charset="-78"/>
            </a:endParaRPr>
          </a:p>
        </p:txBody>
      </p:sp>
      <p:cxnSp>
        <p:nvCxnSpPr>
          <p:cNvPr id="17" name="Straight Arrow Connector 36">
            <a:extLst>
              <a:ext uri="{FF2B5EF4-FFF2-40B4-BE49-F238E27FC236}">
                <a16:creationId xmlns:a16="http://schemas.microsoft.com/office/drawing/2014/main" id="{5B057411-B257-4DD2-8081-AEDEFCBBBA30}"/>
              </a:ext>
            </a:extLst>
          </p:cNvPr>
          <p:cNvCxnSpPr>
            <a:cxnSpLocks/>
          </p:cNvCxnSpPr>
          <p:nvPr/>
        </p:nvCxnSpPr>
        <p:spPr>
          <a:xfrm flipH="1" flipV="1">
            <a:off x="5053446" y="5440719"/>
            <a:ext cx="296143" cy="511009"/>
          </a:xfrm>
          <a:prstGeom prst="straightConnector1">
            <a:avLst/>
          </a:prstGeom>
          <a:ln w="25400">
            <a:solidFill>
              <a:schemeClr val="accent1"/>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18" name="Straight Arrow Connector 36">
            <a:extLst>
              <a:ext uri="{FF2B5EF4-FFF2-40B4-BE49-F238E27FC236}">
                <a16:creationId xmlns:a16="http://schemas.microsoft.com/office/drawing/2014/main" id="{CBA1ED2E-0276-4674-97D1-2E8719397231}"/>
              </a:ext>
            </a:extLst>
          </p:cNvPr>
          <p:cNvCxnSpPr>
            <a:cxnSpLocks/>
          </p:cNvCxnSpPr>
          <p:nvPr/>
        </p:nvCxnSpPr>
        <p:spPr>
          <a:xfrm flipH="1" flipV="1">
            <a:off x="4605655" y="4637331"/>
            <a:ext cx="296143" cy="511009"/>
          </a:xfrm>
          <a:prstGeom prst="straightConnector1">
            <a:avLst/>
          </a:prstGeom>
          <a:ln w="25400">
            <a:solidFill>
              <a:schemeClr val="accent2"/>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19" name="Straight Arrow Connector 36">
            <a:extLst>
              <a:ext uri="{FF2B5EF4-FFF2-40B4-BE49-F238E27FC236}">
                <a16:creationId xmlns:a16="http://schemas.microsoft.com/office/drawing/2014/main" id="{15F46CBF-E764-41BD-A826-1D6C76941F5B}"/>
              </a:ext>
            </a:extLst>
          </p:cNvPr>
          <p:cNvCxnSpPr>
            <a:cxnSpLocks/>
          </p:cNvCxnSpPr>
          <p:nvPr/>
        </p:nvCxnSpPr>
        <p:spPr>
          <a:xfrm flipH="1" flipV="1">
            <a:off x="4157864" y="3833944"/>
            <a:ext cx="296143" cy="511009"/>
          </a:xfrm>
          <a:prstGeom prst="straightConnector1">
            <a:avLst/>
          </a:prstGeom>
          <a:ln w="25400">
            <a:solidFill>
              <a:schemeClr val="accent3"/>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20" name="Straight Arrow Connector 36">
            <a:extLst>
              <a:ext uri="{FF2B5EF4-FFF2-40B4-BE49-F238E27FC236}">
                <a16:creationId xmlns:a16="http://schemas.microsoft.com/office/drawing/2014/main" id="{073A5CB3-3C84-46E5-8C78-101F9E62C969}"/>
              </a:ext>
            </a:extLst>
          </p:cNvPr>
          <p:cNvCxnSpPr>
            <a:cxnSpLocks/>
          </p:cNvCxnSpPr>
          <p:nvPr/>
        </p:nvCxnSpPr>
        <p:spPr>
          <a:xfrm flipH="1" flipV="1">
            <a:off x="3710073" y="3030557"/>
            <a:ext cx="296143" cy="511009"/>
          </a:xfrm>
          <a:prstGeom prst="straightConnector1">
            <a:avLst/>
          </a:prstGeom>
          <a:ln w="25400">
            <a:solidFill>
              <a:schemeClr val="accent4"/>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36">
            <a:extLst>
              <a:ext uri="{FF2B5EF4-FFF2-40B4-BE49-F238E27FC236}">
                <a16:creationId xmlns:a16="http://schemas.microsoft.com/office/drawing/2014/main" id="{19E31A2D-8253-4D95-AED0-697CCF057580}"/>
              </a:ext>
            </a:extLst>
          </p:cNvPr>
          <p:cNvCxnSpPr>
            <a:cxnSpLocks/>
          </p:cNvCxnSpPr>
          <p:nvPr/>
        </p:nvCxnSpPr>
        <p:spPr>
          <a:xfrm flipH="1" flipV="1">
            <a:off x="3298259" y="2227170"/>
            <a:ext cx="296143" cy="511009"/>
          </a:xfrm>
          <a:prstGeom prst="straightConnector1">
            <a:avLst/>
          </a:prstGeom>
          <a:ln w="25400">
            <a:solidFill>
              <a:schemeClr val="accent5"/>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42E5D51C-1AAD-4739-980A-AA67942BA224}"/>
              </a:ext>
            </a:extLst>
          </p:cNvPr>
          <p:cNvSpPr txBox="1"/>
          <p:nvPr/>
        </p:nvSpPr>
        <p:spPr>
          <a:xfrm>
            <a:off x="3868900" y="2328786"/>
            <a:ext cx="2434319" cy="307777"/>
          </a:xfrm>
          <a:prstGeom prst="rect">
            <a:avLst/>
          </a:prstGeom>
          <a:noFill/>
        </p:spPr>
        <p:txBody>
          <a:bodyPr wrap="square" rtlCol="0">
            <a:spAutoFit/>
          </a:bodyPr>
          <a:lstStyle/>
          <a:p>
            <a:pPr algn="l"/>
            <a:r>
              <a:rPr lang="fa-IR" altLang="ko-KR" sz="1400" b="1" dirty="0">
                <a:solidFill>
                  <a:schemeClr val="accent5"/>
                </a:solidFill>
                <a:cs typeface="B Nazanin" panose="00000700000000000000" pitchFamily="2" charset="-78"/>
              </a:rPr>
              <a:t>ارائه پاورپوینت</a:t>
            </a:r>
            <a:endParaRPr lang="ko-KR" altLang="en-US" sz="1400" b="1" dirty="0">
              <a:solidFill>
                <a:schemeClr val="accent5"/>
              </a:solidFill>
              <a:cs typeface="B Nazanin" panose="00000700000000000000" pitchFamily="2" charset="-78"/>
            </a:endParaRPr>
          </a:p>
        </p:txBody>
      </p:sp>
      <p:sp>
        <p:nvSpPr>
          <p:cNvPr id="23" name="TextBox 22">
            <a:extLst>
              <a:ext uri="{FF2B5EF4-FFF2-40B4-BE49-F238E27FC236}">
                <a16:creationId xmlns:a16="http://schemas.microsoft.com/office/drawing/2014/main" id="{0EF01F8F-3C70-4119-BA1B-6BFE7A950052}"/>
              </a:ext>
            </a:extLst>
          </p:cNvPr>
          <p:cNvSpPr txBox="1"/>
          <p:nvPr/>
        </p:nvSpPr>
        <p:spPr>
          <a:xfrm>
            <a:off x="4302000" y="3132173"/>
            <a:ext cx="2434319" cy="307777"/>
          </a:xfrm>
          <a:prstGeom prst="rect">
            <a:avLst/>
          </a:prstGeom>
          <a:noFill/>
        </p:spPr>
        <p:txBody>
          <a:bodyPr wrap="square" rtlCol="0">
            <a:spAutoFit/>
          </a:bodyPr>
          <a:lstStyle/>
          <a:p>
            <a:pPr algn="l"/>
            <a:r>
              <a:rPr lang="fa-IR" altLang="ko-KR" sz="1400" b="1" dirty="0">
                <a:solidFill>
                  <a:schemeClr val="accent4"/>
                </a:solidFill>
                <a:cs typeface="B Nazanin" panose="00000700000000000000" pitchFamily="2" charset="-78"/>
              </a:rPr>
              <a:t>ارائه پاورپوینت</a:t>
            </a:r>
            <a:endParaRPr lang="ko-KR" altLang="en-US" sz="1400" b="1" dirty="0">
              <a:solidFill>
                <a:schemeClr val="accent4"/>
              </a:solidFill>
              <a:cs typeface="B Nazanin" panose="00000700000000000000" pitchFamily="2" charset="-78"/>
            </a:endParaRPr>
          </a:p>
        </p:txBody>
      </p:sp>
      <p:sp>
        <p:nvSpPr>
          <p:cNvPr id="24" name="TextBox 23">
            <a:extLst>
              <a:ext uri="{FF2B5EF4-FFF2-40B4-BE49-F238E27FC236}">
                <a16:creationId xmlns:a16="http://schemas.microsoft.com/office/drawing/2014/main" id="{ACEBA7AE-DBAF-449B-80E9-A6CFB1D3CA4F}"/>
              </a:ext>
            </a:extLst>
          </p:cNvPr>
          <p:cNvSpPr txBox="1"/>
          <p:nvPr/>
        </p:nvSpPr>
        <p:spPr>
          <a:xfrm>
            <a:off x="4735100" y="3935560"/>
            <a:ext cx="2434319" cy="307777"/>
          </a:xfrm>
          <a:prstGeom prst="rect">
            <a:avLst/>
          </a:prstGeom>
          <a:noFill/>
        </p:spPr>
        <p:txBody>
          <a:bodyPr wrap="square" rtlCol="0">
            <a:spAutoFit/>
          </a:bodyPr>
          <a:lstStyle/>
          <a:p>
            <a:pPr algn="l"/>
            <a:r>
              <a:rPr lang="fa-IR" altLang="ko-KR" sz="1400" b="1" dirty="0">
                <a:solidFill>
                  <a:schemeClr val="accent3"/>
                </a:solidFill>
                <a:cs typeface="B Nazanin" panose="00000700000000000000" pitchFamily="2" charset="-78"/>
              </a:rPr>
              <a:t>ارائه پاورپوینت</a:t>
            </a:r>
            <a:endParaRPr lang="ko-KR" altLang="en-US" sz="1400" b="1" dirty="0">
              <a:solidFill>
                <a:schemeClr val="accent3"/>
              </a:solidFill>
              <a:cs typeface="B Nazanin" panose="00000700000000000000" pitchFamily="2" charset="-78"/>
            </a:endParaRPr>
          </a:p>
        </p:txBody>
      </p:sp>
      <p:sp>
        <p:nvSpPr>
          <p:cNvPr id="25" name="TextBox 24">
            <a:extLst>
              <a:ext uri="{FF2B5EF4-FFF2-40B4-BE49-F238E27FC236}">
                <a16:creationId xmlns:a16="http://schemas.microsoft.com/office/drawing/2014/main" id="{4E1A84E9-8928-4170-8480-BD814D63BD73}"/>
              </a:ext>
            </a:extLst>
          </p:cNvPr>
          <p:cNvSpPr txBox="1"/>
          <p:nvPr/>
        </p:nvSpPr>
        <p:spPr>
          <a:xfrm>
            <a:off x="5168200" y="4738947"/>
            <a:ext cx="2434319" cy="307777"/>
          </a:xfrm>
          <a:prstGeom prst="rect">
            <a:avLst/>
          </a:prstGeom>
          <a:noFill/>
        </p:spPr>
        <p:txBody>
          <a:bodyPr wrap="square" rtlCol="0">
            <a:spAutoFit/>
          </a:bodyPr>
          <a:lstStyle/>
          <a:p>
            <a:pPr algn="l"/>
            <a:r>
              <a:rPr lang="fa-IR" altLang="ko-KR" sz="1400" b="1" dirty="0">
                <a:solidFill>
                  <a:schemeClr val="accent2"/>
                </a:solidFill>
                <a:cs typeface="B Nazanin" panose="00000700000000000000" pitchFamily="2" charset="-78"/>
              </a:rPr>
              <a:t>ارائه پاورپوینت</a:t>
            </a:r>
            <a:endParaRPr lang="ko-KR" altLang="en-US" sz="1400" b="1" dirty="0">
              <a:solidFill>
                <a:schemeClr val="accent2"/>
              </a:solidFill>
              <a:cs typeface="B Nazanin" panose="00000700000000000000" pitchFamily="2" charset="-78"/>
            </a:endParaRPr>
          </a:p>
        </p:txBody>
      </p:sp>
      <p:sp>
        <p:nvSpPr>
          <p:cNvPr id="26" name="TextBox 25">
            <a:extLst>
              <a:ext uri="{FF2B5EF4-FFF2-40B4-BE49-F238E27FC236}">
                <a16:creationId xmlns:a16="http://schemas.microsoft.com/office/drawing/2014/main" id="{752B2FBF-8428-4003-81CE-7EF10C4E5CA2}"/>
              </a:ext>
            </a:extLst>
          </p:cNvPr>
          <p:cNvSpPr txBox="1"/>
          <p:nvPr/>
        </p:nvSpPr>
        <p:spPr>
          <a:xfrm>
            <a:off x="5601299" y="5542334"/>
            <a:ext cx="2434319" cy="307777"/>
          </a:xfrm>
          <a:prstGeom prst="rect">
            <a:avLst/>
          </a:prstGeom>
          <a:noFill/>
        </p:spPr>
        <p:txBody>
          <a:bodyPr wrap="square" rtlCol="0">
            <a:spAutoFit/>
          </a:bodyPr>
          <a:lstStyle/>
          <a:p>
            <a:pPr algn="l"/>
            <a:r>
              <a:rPr lang="fa-IR" altLang="ko-KR" sz="1400" b="1" dirty="0">
                <a:solidFill>
                  <a:schemeClr val="accent1"/>
                </a:solidFill>
                <a:cs typeface="B Nazanin" panose="00000700000000000000" pitchFamily="2" charset="-78"/>
              </a:rPr>
              <a:t>ارائه پاورپوینت</a:t>
            </a:r>
            <a:endParaRPr lang="ko-KR" altLang="en-US" sz="1400" b="1" dirty="0">
              <a:solidFill>
                <a:schemeClr val="accent1"/>
              </a:solidFill>
              <a:cs typeface="B Nazanin" panose="00000700000000000000" pitchFamily="2" charset="-78"/>
            </a:endParaRPr>
          </a:p>
        </p:txBody>
      </p:sp>
      <p:grpSp>
        <p:nvGrpSpPr>
          <p:cNvPr id="27" name="Group 16">
            <a:extLst>
              <a:ext uri="{FF2B5EF4-FFF2-40B4-BE49-F238E27FC236}">
                <a16:creationId xmlns:a16="http://schemas.microsoft.com/office/drawing/2014/main" id="{BD1501C9-D025-4F85-B44F-0E40C212F06C}"/>
              </a:ext>
            </a:extLst>
          </p:cNvPr>
          <p:cNvGrpSpPr/>
          <p:nvPr/>
        </p:nvGrpSpPr>
        <p:grpSpPr>
          <a:xfrm>
            <a:off x="6774067" y="2093421"/>
            <a:ext cx="3198608" cy="769442"/>
            <a:chOff x="4965552" y="1768882"/>
            <a:chExt cx="2583556" cy="769442"/>
          </a:xfrm>
        </p:grpSpPr>
        <p:sp>
          <p:nvSpPr>
            <p:cNvPr id="28" name="TextBox 27">
              <a:extLst>
                <a:ext uri="{FF2B5EF4-FFF2-40B4-BE49-F238E27FC236}">
                  <a16:creationId xmlns:a16="http://schemas.microsoft.com/office/drawing/2014/main" id="{27A4ACE7-942D-4A1E-BBA0-1BE57A59AFE6}"/>
                </a:ext>
              </a:extLst>
            </p:cNvPr>
            <p:cNvSpPr txBox="1"/>
            <p:nvPr/>
          </p:nvSpPr>
          <p:spPr>
            <a:xfrm>
              <a:off x="4965552" y="2076659"/>
              <a:ext cx="2583556" cy="461665"/>
            </a:xfrm>
            <a:prstGeom prst="rect">
              <a:avLst/>
            </a:prstGeom>
            <a:noFill/>
          </p:spPr>
          <p:txBody>
            <a:bodyPr wrap="square" rtlCol="0">
              <a:spAutoFit/>
            </a:bodyPr>
            <a:lstStyle/>
            <a:p>
              <a:pPr algn="r" rtl="1"/>
              <a:r>
                <a:rPr lang="fa-IR" altLang="ko-KR" sz="1200" dirty="0">
                  <a:solidFill>
                    <a:schemeClr val="tx1">
                      <a:lumMod val="85000"/>
                      <a:lumOff val="15000"/>
                    </a:schemeClr>
                  </a:solidFill>
                  <a:cs typeface="B Nazanin" panose="00000700000000000000" pitchFamily="2" charset="-78"/>
                </a:rPr>
                <a:t>ارائه پاورپوینت مدرنی را دریافت کنید که به زیبایی طراحی شده است.</a:t>
              </a:r>
              <a:endParaRPr lang="ko-KR" altLang="en-US" sz="1200" dirty="0">
                <a:solidFill>
                  <a:schemeClr val="tx1">
                    <a:lumMod val="85000"/>
                    <a:lumOff val="15000"/>
                  </a:schemeClr>
                </a:solidFill>
                <a:cs typeface="B Nazanin" panose="00000700000000000000" pitchFamily="2" charset="-78"/>
              </a:endParaRPr>
            </a:p>
          </p:txBody>
        </p:sp>
        <p:sp>
          <p:nvSpPr>
            <p:cNvPr id="29" name="TextBox 28">
              <a:extLst>
                <a:ext uri="{FF2B5EF4-FFF2-40B4-BE49-F238E27FC236}">
                  <a16:creationId xmlns:a16="http://schemas.microsoft.com/office/drawing/2014/main" id="{9E05B6A1-204A-475C-9360-28245358F361}"/>
                </a:ext>
              </a:extLst>
            </p:cNvPr>
            <p:cNvSpPr txBox="1"/>
            <p:nvPr/>
          </p:nvSpPr>
          <p:spPr>
            <a:xfrm>
              <a:off x="4965552" y="1768882"/>
              <a:ext cx="2583556" cy="307777"/>
            </a:xfrm>
            <a:prstGeom prst="rect">
              <a:avLst/>
            </a:prstGeom>
            <a:noFill/>
          </p:spPr>
          <p:txBody>
            <a:bodyPr wrap="square" rtlCol="0">
              <a:spAutoFit/>
            </a:bodyPr>
            <a:lstStyle/>
            <a:p>
              <a:pPr algn="r" rtl="1"/>
              <a:r>
                <a:rPr lang="fa-IR" altLang="ko-KR" sz="1400" b="1" dirty="0">
                  <a:solidFill>
                    <a:schemeClr val="tx1">
                      <a:lumMod val="85000"/>
                      <a:lumOff val="15000"/>
                    </a:schemeClr>
                  </a:solidFill>
                  <a:cs typeface="B Nazanin" panose="00000700000000000000" pitchFamily="2" charset="-78"/>
                </a:rPr>
                <a:t>عنوان مطالب</a:t>
              </a:r>
              <a:endParaRPr lang="ko-KR" altLang="en-US" sz="1400" b="1" dirty="0">
                <a:solidFill>
                  <a:schemeClr val="tx1">
                    <a:lumMod val="85000"/>
                    <a:lumOff val="15000"/>
                  </a:schemeClr>
                </a:solidFill>
                <a:cs typeface="B Nazanin" panose="00000700000000000000" pitchFamily="2" charset="-78"/>
              </a:endParaRPr>
            </a:p>
          </p:txBody>
        </p:sp>
      </p:grpSp>
      <p:grpSp>
        <p:nvGrpSpPr>
          <p:cNvPr id="30" name="Group 19">
            <a:extLst>
              <a:ext uri="{FF2B5EF4-FFF2-40B4-BE49-F238E27FC236}">
                <a16:creationId xmlns:a16="http://schemas.microsoft.com/office/drawing/2014/main" id="{82A09735-2700-4EE3-B160-899E8BE2600A}"/>
              </a:ext>
            </a:extLst>
          </p:cNvPr>
          <p:cNvGrpSpPr/>
          <p:nvPr/>
        </p:nvGrpSpPr>
        <p:grpSpPr>
          <a:xfrm>
            <a:off x="7189400" y="2897941"/>
            <a:ext cx="3198608" cy="769442"/>
            <a:chOff x="4965552" y="1768882"/>
            <a:chExt cx="2583556" cy="769442"/>
          </a:xfrm>
        </p:grpSpPr>
        <p:sp>
          <p:nvSpPr>
            <p:cNvPr id="31" name="TextBox 30">
              <a:extLst>
                <a:ext uri="{FF2B5EF4-FFF2-40B4-BE49-F238E27FC236}">
                  <a16:creationId xmlns:a16="http://schemas.microsoft.com/office/drawing/2014/main" id="{75F031AB-4AC1-4D6D-B461-67CE6E18A118}"/>
                </a:ext>
              </a:extLst>
            </p:cNvPr>
            <p:cNvSpPr txBox="1"/>
            <p:nvPr/>
          </p:nvSpPr>
          <p:spPr>
            <a:xfrm>
              <a:off x="4965552" y="2076659"/>
              <a:ext cx="2583556" cy="461665"/>
            </a:xfrm>
            <a:prstGeom prst="rect">
              <a:avLst/>
            </a:prstGeom>
            <a:noFill/>
          </p:spPr>
          <p:txBody>
            <a:bodyPr wrap="square" rtlCol="0">
              <a:spAutoFit/>
            </a:bodyPr>
            <a:lstStyle/>
            <a:p>
              <a:pPr algn="r" rtl="1"/>
              <a:r>
                <a:rPr lang="fa-IR" altLang="ko-KR" sz="1200" dirty="0">
                  <a:solidFill>
                    <a:schemeClr val="tx1">
                      <a:lumMod val="85000"/>
                      <a:lumOff val="15000"/>
                    </a:schemeClr>
                  </a:solidFill>
                  <a:cs typeface="B Nazanin" panose="00000700000000000000" pitchFamily="2" charset="-78"/>
                </a:rPr>
                <a:t>ارائه پاورپوینت مدرنی را دریافت کنید که به زیبایی طراحی شده است.</a:t>
              </a:r>
              <a:endParaRPr lang="ko-KR" altLang="en-US" sz="1200" dirty="0">
                <a:solidFill>
                  <a:schemeClr val="tx1">
                    <a:lumMod val="85000"/>
                    <a:lumOff val="15000"/>
                  </a:schemeClr>
                </a:solidFill>
                <a:cs typeface="B Nazanin" panose="00000700000000000000" pitchFamily="2" charset="-78"/>
              </a:endParaRPr>
            </a:p>
          </p:txBody>
        </p:sp>
        <p:sp>
          <p:nvSpPr>
            <p:cNvPr id="32" name="TextBox 31">
              <a:extLst>
                <a:ext uri="{FF2B5EF4-FFF2-40B4-BE49-F238E27FC236}">
                  <a16:creationId xmlns:a16="http://schemas.microsoft.com/office/drawing/2014/main" id="{64587174-9C8F-4F64-BDCB-91976EF439D4}"/>
                </a:ext>
              </a:extLst>
            </p:cNvPr>
            <p:cNvSpPr txBox="1"/>
            <p:nvPr/>
          </p:nvSpPr>
          <p:spPr>
            <a:xfrm>
              <a:off x="4965552" y="1768882"/>
              <a:ext cx="2583556" cy="307777"/>
            </a:xfrm>
            <a:prstGeom prst="rect">
              <a:avLst/>
            </a:prstGeom>
            <a:noFill/>
          </p:spPr>
          <p:txBody>
            <a:bodyPr wrap="square" rtlCol="0">
              <a:spAutoFit/>
            </a:bodyPr>
            <a:lstStyle/>
            <a:p>
              <a:pPr algn="r" rtl="1"/>
              <a:r>
                <a:rPr lang="fa-IR" altLang="ko-KR" sz="1400" b="1" dirty="0">
                  <a:solidFill>
                    <a:schemeClr val="tx1">
                      <a:lumMod val="85000"/>
                      <a:lumOff val="15000"/>
                    </a:schemeClr>
                  </a:solidFill>
                  <a:cs typeface="B Nazanin" panose="00000700000000000000" pitchFamily="2" charset="-78"/>
                </a:rPr>
                <a:t>عنوان مطالب</a:t>
              </a:r>
              <a:endParaRPr lang="ko-KR" altLang="en-US" sz="1400" b="1" dirty="0">
                <a:solidFill>
                  <a:schemeClr val="tx1">
                    <a:lumMod val="85000"/>
                    <a:lumOff val="15000"/>
                  </a:schemeClr>
                </a:solidFill>
                <a:cs typeface="B Nazanin" panose="00000700000000000000" pitchFamily="2" charset="-78"/>
              </a:endParaRPr>
            </a:p>
          </p:txBody>
        </p:sp>
      </p:grpSp>
      <p:grpSp>
        <p:nvGrpSpPr>
          <p:cNvPr id="33" name="Group 22">
            <a:extLst>
              <a:ext uri="{FF2B5EF4-FFF2-40B4-BE49-F238E27FC236}">
                <a16:creationId xmlns:a16="http://schemas.microsoft.com/office/drawing/2014/main" id="{EDCFDA96-86A8-4609-B0B4-C1FEF7DAD745}"/>
              </a:ext>
            </a:extLst>
          </p:cNvPr>
          <p:cNvGrpSpPr/>
          <p:nvPr/>
        </p:nvGrpSpPr>
        <p:grpSpPr>
          <a:xfrm>
            <a:off x="7604733" y="3702461"/>
            <a:ext cx="3198608" cy="769442"/>
            <a:chOff x="4965552" y="1768882"/>
            <a:chExt cx="2583556" cy="769442"/>
          </a:xfrm>
        </p:grpSpPr>
        <p:sp>
          <p:nvSpPr>
            <p:cNvPr id="34" name="TextBox 33">
              <a:extLst>
                <a:ext uri="{FF2B5EF4-FFF2-40B4-BE49-F238E27FC236}">
                  <a16:creationId xmlns:a16="http://schemas.microsoft.com/office/drawing/2014/main" id="{41DAC933-4A78-4285-816E-F5053C7CDA6D}"/>
                </a:ext>
              </a:extLst>
            </p:cNvPr>
            <p:cNvSpPr txBox="1"/>
            <p:nvPr/>
          </p:nvSpPr>
          <p:spPr>
            <a:xfrm>
              <a:off x="4965552" y="2076659"/>
              <a:ext cx="2583556" cy="461665"/>
            </a:xfrm>
            <a:prstGeom prst="rect">
              <a:avLst/>
            </a:prstGeom>
            <a:noFill/>
          </p:spPr>
          <p:txBody>
            <a:bodyPr wrap="square" rtlCol="0">
              <a:spAutoFit/>
            </a:bodyPr>
            <a:lstStyle/>
            <a:p>
              <a:pPr algn="r" rtl="1"/>
              <a:r>
                <a:rPr lang="fa-IR" altLang="ko-KR" sz="1200" dirty="0">
                  <a:solidFill>
                    <a:schemeClr val="tx1">
                      <a:lumMod val="85000"/>
                      <a:lumOff val="15000"/>
                    </a:schemeClr>
                  </a:solidFill>
                  <a:cs typeface="B Nazanin" panose="00000700000000000000" pitchFamily="2" charset="-78"/>
                </a:rPr>
                <a:t>ارائه پاورپوینت مدرنی را دریافت کنید که به زیبایی طراحی شده است.</a:t>
              </a:r>
              <a:endParaRPr lang="ko-KR" altLang="en-US" sz="1200" dirty="0">
                <a:solidFill>
                  <a:schemeClr val="tx1">
                    <a:lumMod val="85000"/>
                    <a:lumOff val="15000"/>
                  </a:schemeClr>
                </a:solidFill>
                <a:cs typeface="B Nazanin" panose="00000700000000000000" pitchFamily="2" charset="-78"/>
              </a:endParaRPr>
            </a:p>
          </p:txBody>
        </p:sp>
        <p:sp>
          <p:nvSpPr>
            <p:cNvPr id="35" name="TextBox 34">
              <a:extLst>
                <a:ext uri="{FF2B5EF4-FFF2-40B4-BE49-F238E27FC236}">
                  <a16:creationId xmlns:a16="http://schemas.microsoft.com/office/drawing/2014/main" id="{63F3AFF0-6E22-48EB-9EE0-3F2D8D35666A}"/>
                </a:ext>
              </a:extLst>
            </p:cNvPr>
            <p:cNvSpPr txBox="1"/>
            <p:nvPr/>
          </p:nvSpPr>
          <p:spPr>
            <a:xfrm>
              <a:off x="4965552" y="1768882"/>
              <a:ext cx="2583556" cy="307777"/>
            </a:xfrm>
            <a:prstGeom prst="rect">
              <a:avLst/>
            </a:prstGeom>
            <a:noFill/>
          </p:spPr>
          <p:txBody>
            <a:bodyPr wrap="square" rtlCol="0">
              <a:spAutoFit/>
            </a:bodyPr>
            <a:lstStyle/>
            <a:p>
              <a:pPr algn="r" rtl="1"/>
              <a:r>
                <a:rPr lang="fa-IR" altLang="ko-KR" sz="1400" b="1" dirty="0">
                  <a:solidFill>
                    <a:schemeClr val="tx1">
                      <a:lumMod val="85000"/>
                      <a:lumOff val="15000"/>
                    </a:schemeClr>
                  </a:solidFill>
                  <a:cs typeface="B Nazanin" panose="00000700000000000000" pitchFamily="2" charset="-78"/>
                </a:rPr>
                <a:t>عنوان مطالب</a:t>
              </a:r>
              <a:endParaRPr lang="ko-KR" altLang="en-US" sz="1400" b="1" dirty="0">
                <a:solidFill>
                  <a:schemeClr val="tx1">
                    <a:lumMod val="85000"/>
                    <a:lumOff val="15000"/>
                  </a:schemeClr>
                </a:solidFill>
                <a:cs typeface="B Nazanin" panose="00000700000000000000" pitchFamily="2" charset="-78"/>
              </a:endParaRPr>
            </a:p>
          </p:txBody>
        </p:sp>
      </p:grpSp>
      <p:grpSp>
        <p:nvGrpSpPr>
          <p:cNvPr id="36" name="Group 25">
            <a:extLst>
              <a:ext uri="{FF2B5EF4-FFF2-40B4-BE49-F238E27FC236}">
                <a16:creationId xmlns:a16="http://schemas.microsoft.com/office/drawing/2014/main" id="{69F1F040-F412-483F-9F57-05344EAF28AA}"/>
              </a:ext>
            </a:extLst>
          </p:cNvPr>
          <p:cNvGrpSpPr/>
          <p:nvPr/>
        </p:nvGrpSpPr>
        <p:grpSpPr>
          <a:xfrm>
            <a:off x="8020066" y="4506981"/>
            <a:ext cx="3198608" cy="769442"/>
            <a:chOff x="4965552" y="1768882"/>
            <a:chExt cx="2583556" cy="769442"/>
          </a:xfrm>
        </p:grpSpPr>
        <p:sp>
          <p:nvSpPr>
            <p:cNvPr id="37" name="TextBox 36">
              <a:extLst>
                <a:ext uri="{FF2B5EF4-FFF2-40B4-BE49-F238E27FC236}">
                  <a16:creationId xmlns:a16="http://schemas.microsoft.com/office/drawing/2014/main" id="{29D9476A-61AB-4B71-B605-AC910B507151}"/>
                </a:ext>
              </a:extLst>
            </p:cNvPr>
            <p:cNvSpPr txBox="1"/>
            <p:nvPr/>
          </p:nvSpPr>
          <p:spPr>
            <a:xfrm>
              <a:off x="4965552" y="2076659"/>
              <a:ext cx="2583556" cy="461665"/>
            </a:xfrm>
            <a:prstGeom prst="rect">
              <a:avLst/>
            </a:prstGeom>
            <a:noFill/>
          </p:spPr>
          <p:txBody>
            <a:bodyPr wrap="square" rtlCol="0">
              <a:spAutoFit/>
            </a:bodyPr>
            <a:lstStyle/>
            <a:p>
              <a:pPr algn="r" rtl="1"/>
              <a:r>
                <a:rPr lang="fa-IR" altLang="ko-KR" sz="1200" dirty="0">
                  <a:solidFill>
                    <a:schemeClr val="tx1">
                      <a:lumMod val="85000"/>
                      <a:lumOff val="15000"/>
                    </a:schemeClr>
                  </a:solidFill>
                  <a:cs typeface="B Nazanin" panose="00000700000000000000" pitchFamily="2" charset="-78"/>
                </a:rPr>
                <a:t>ارائه پاورپوینت مدرنی را دریافت کنید که به زیبایی طراحی شده است.</a:t>
              </a:r>
              <a:endParaRPr lang="ko-KR" altLang="en-US" sz="1200" dirty="0">
                <a:solidFill>
                  <a:schemeClr val="tx1">
                    <a:lumMod val="85000"/>
                    <a:lumOff val="15000"/>
                  </a:schemeClr>
                </a:solidFill>
                <a:cs typeface="B Nazanin" panose="00000700000000000000" pitchFamily="2" charset="-78"/>
              </a:endParaRPr>
            </a:p>
          </p:txBody>
        </p:sp>
        <p:sp>
          <p:nvSpPr>
            <p:cNvPr id="38" name="TextBox 37">
              <a:extLst>
                <a:ext uri="{FF2B5EF4-FFF2-40B4-BE49-F238E27FC236}">
                  <a16:creationId xmlns:a16="http://schemas.microsoft.com/office/drawing/2014/main" id="{B471CCB7-2A67-40B2-8F21-0E0B7E5A4C28}"/>
                </a:ext>
              </a:extLst>
            </p:cNvPr>
            <p:cNvSpPr txBox="1"/>
            <p:nvPr/>
          </p:nvSpPr>
          <p:spPr>
            <a:xfrm>
              <a:off x="4965552" y="1768882"/>
              <a:ext cx="2583556" cy="307777"/>
            </a:xfrm>
            <a:prstGeom prst="rect">
              <a:avLst/>
            </a:prstGeom>
            <a:noFill/>
          </p:spPr>
          <p:txBody>
            <a:bodyPr wrap="square" rtlCol="0">
              <a:spAutoFit/>
            </a:bodyPr>
            <a:lstStyle/>
            <a:p>
              <a:pPr algn="r" rtl="1"/>
              <a:r>
                <a:rPr lang="fa-IR" altLang="ko-KR" sz="1400" b="1" dirty="0">
                  <a:solidFill>
                    <a:schemeClr val="tx1">
                      <a:lumMod val="85000"/>
                      <a:lumOff val="15000"/>
                    </a:schemeClr>
                  </a:solidFill>
                  <a:cs typeface="B Nazanin" panose="00000700000000000000" pitchFamily="2" charset="-78"/>
                </a:rPr>
                <a:t>عنوان مطالب</a:t>
              </a:r>
              <a:endParaRPr lang="ko-KR" altLang="en-US" sz="1400" b="1" dirty="0">
                <a:solidFill>
                  <a:schemeClr val="tx1">
                    <a:lumMod val="85000"/>
                    <a:lumOff val="15000"/>
                  </a:schemeClr>
                </a:solidFill>
                <a:cs typeface="B Nazanin" panose="00000700000000000000" pitchFamily="2" charset="-78"/>
              </a:endParaRPr>
            </a:p>
          </p:txBody>
        </p:sp>
      </p:grpSp>
      <p:grpSp>
        <p:nvGrpSpPr>
          <p:cNvPr id="39" name="Group 28">
            <a:extLst>
              <a:ext uri="{FF2B5EF4-FFF2-40B4-BE49-F238E27FC236}">
                <a16:creationId xmlns:a16="http://schemas.microsoft.com/office/drawing/2014/main" id="{B1CF245E-73D6-4F60-B97B-841208E17BD7}"/>
              </a:ext>
            </a:extLst>
          </p:cNvPr>
          <p:cNvGrpSpPr/>
          <p:nvPr/>
        </p:nvGrpSpPr>
        <p:grpSpPr>
          <a:xfrm>
            <a:off x="8435399" y="5311501"/>
            <a:ext cx="3198608" cy="769442"/>
            <a:chOff x="4965552" y="1768882"/>
            <a:chExt cx="2583556" cy="769442"/>
          </a:xfrm>
        </p:grpSpPr>
        <p:sp>
          <p:nvSpPr>
            <p:cNvPr id="40" name="TextBox 39">
              <a:extLst>
                <a:ext uri="{FF2B5EF4-FFF2-40B4-BE49-F238E27FC236}">
                  <a16:creationId xmlns:a16="http://schemas.microsoft.com/office/drawing/2014/main" id="{C8D6B9C3-B2A6-491C-AEF8-8512CD4ECFE9}"/>
                </a:ext>
              </a:extLst>
            </p:cNvPr>
            <p:cNvSpPr txBox="1"/>
            <p:nvPr/>
          </p:nvSpPr>
          <p:spPr>
            <a:xfrm>
              <a:off x="4965552" y="2076659"/>
              <a:ext cx="2583556" cy="461665"/>
            </a:xfrm>
            <a:prstGeom prst="rect">
              <a:avLst/>
            </a:prstGeom>
            <a:noFill/>
          </p:spPr>
          <p:txBody>
            <a:bodyPr wrap="square" rtlCol="0">
              <a:spAutoFit/>
            </a:bodyPr>
            <a:lstStyle/>
            <a:p>
              <a:pPr algn="r" rtl="1"/>
              <a:r>
                <a:rPr lang="fa-IR" altLang="ko-KR" sz="1200" dirty="0">
                  <a:solidFill>
                    <a:schemeClr val="tx1">
                      <a:lumMod val="85000"/>
                      <a:lumOff val="15000"/>
                    </a:schemeClr>
                  </a:solidFill>
                  <a:cs typeface="B Nazanin" panose="00000700000000000000" pitchFamily="2" charset="-78"/>
                </a:rPr>
                <a:t>ارائه پاورپوینت مدرنی را دریافت کنید که به زیبایی طراحی شده است.</a:t>
              </a:r>
              <a:endParaRPr lang="ko-KR" altLang="en-US" sz="1200" dirty="0">
                <a:solidFill>
                  <a:schemeClr val="tx1">
                    <a:lumMod val="85000"/>
                    <a:lumOff val="15000"/>
                  </a:schemeClr>
                </a:solidFill>
                <a:cs typeface="B Nazanin" panose="00000700000000000000" pitchFamily="2" charset="-78"/>
              </a:endParaRPr>
            </a:p>
          </p:txBody>
        </p:sp>
        <p:sp>
          <p:nvSpPr>
            <p:cNvPr id="41" name="TextBox 40">
              <a:extLst>
                <a:ext uri="{FF2B5EF4-FFF2-40B4-BE49-F238E27FC236}">
                  <a16:creationId xmlns:a16="http://schemas.microsoft.com/office/drawing/2014/main" id="{7AF4ECF7-B3D4-49D3-8F49-485B8B1EF636}"/>
                </a:ext>
              </a:extLst>
            </p:cNvPr>
            <p:cNvSpPr txBox="1"/>
            <p:nvPr/>
          </p:nvSpPr>
          <p:spPr>
            <a:xfrm>
              <a:off x="4965552" y="1768882"/>
              <a:ext cx="2583556" cy="307777"/>
            </a:xfrm>
            <a:prstGeom prst="rect">
              <a:avLst/>
            </a:prstGeom>
            <a:noFill/>
          </p:spPr>
          <p:txBody>
            <a:bodyPr wrap="square" rtlCol="0">
              <a:spAutoFit/>
            </a:bodyPr>
            <a:lstStyle/>
            <a:p>
              <a:pPr algn="r" rtl="1"/>
              <a:r>
                <a:rPr lang="fa-IR" altLang="ko-KR" sz="1400" b="1" dirty="0">
                  <a:solidFill>
                    <a:schemeClr val="tx1">
                      <a:lumMod val="85000"/>
                      <a:lumOff val="15000"/>
                    </a:schemeClr>
                  </a:solidFill>
                  <a:cs typeface="B Nazanin" panose="00000700000000000000" pitchFamily="2" charset="-78"/>
                </a:rPr>
                <a:t>عنوان مطالب</a:t>
              </a:r>
              <a:endParaRPr lang="ko-KR" altLang="en-US" sz="1400" b="1" dirty="0">
                <a:solidFill>
                  <a:schemeClr val="tx1">
                    <a:lumMod val="85000"/>
                    <a:lumOff val="15000"/>
                  </a:schemeClr>
                </a:solidFill>
                <a:cs typeface="B Nazanin" panose="00000700000000000000" pitchFamily="2" charset="-78"/>
              </a:endParaRPr>
            </a:p>
          </p:txBody>
        </p:sp>
      </p:grpSp>
    </p:spTree>
    <p:extLst>
      <p:ext uri="{BB962C8B-B14F-4D97-AF65-F5344CB8AC3E}">
        <p14:creationId xmlns:p14="http://schemas.microsoft.com/office/powerpoint/2010/main" val="119838368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Group 1">
            <a:extLst>
              <a:ext uri="{FF2B5EF4-FFF2-40B4-BE49-F238E27FC236}">
                <a16:creationId xmlns:a16="http://schemas.microsoft.com/office/drawing/2014/main" id="{53146153-40D6-40C5-8BF6-C2BD2242A364}"/>
              </a:ext>
            </a:extLst>
          </p:cNvPr>
          <p:cNvGrpSpPr/>
          <p:nvPr/>
        </p:nvGrpSpPr>
        <p:grpSpPr>
          <a:xfrm>
            <a:off x="8024519" y="741173"/>
            <a:ext cx="3732743" cy="2997164"/>
            <a:chOff x="1880404" y="2899140"/>
            <a:chExt cx="3732743" cy="2997164"/>
          </a:xfrm>
        </p:grpSpPr>
        <p:sp>
          <p:nvSpPr>
            <p:cNvPr id="27" name="TextBox 26">
              <a:extLst>
                <a:ext uri="{FF2B5EF4-FFF2-40B4-BE49-F238E27FC236}">
                  <a16:creationId xmlns:a16="http://schemas.microsoft.com/office/drawing/2014/main" id="{34F8D2A2-AC9E-473B-A21D-09DF165B8D0A}"/>
                </a:ext>
              </a:extLst>
            </p:cNvPr>
            <p:cNvSpPr txBox="1"/>
            <p:nvPr/>
          </p:nvSpPr>
          <p:spPr>
            <a:xfrm>
              <a:off x="1880404" y="2899140"/>
              <a:ext cx="3732743" cy="327782"/>
            </a:xfrm>
            <a:prstGeom prst="rect">
              <a:avLst/>
            </a:prstGeom>
            <a:noFill/>
          </p:spPr>
          <p:txBody>
            <a:bodyPr wrap="square" rtlCol="0">
              <a:spAutoFit/>
            </a:bodyPr>
            <a:lstStyle/>
            <a:p>
              <a:pPr algn="r" rtl="1">
                <a:lnSpc>
                  <a:spcPct val="80000"/>
                </a:lnSpc>
              </a:pPr>
              <a:r>
                <a:rPr lang="fa-IR" altLang="ko-KR" dirty="0">
                  <a:solidFill>
                    <a:schemeClr val="tx1">
                      <a:lumMod val="75000"/>
                      <a:lumOff val="25000"/>
                    </a:schemeClr>
                  </a:solidFill>
                  <a:cs typeface="B Nazanin" panose="00000700000000000000" pitchFamily="2" charset="-78"/>
                </a:rPr>
                <a:t>ارائه نمونه کارها ساده</a:t>
              </a:r>
              <a:endParaRPr lang="en-US" altLang="ko-KR" dirty="0">
                <a:solidFill>
                  <a:schemeClr val="tx1">
                    <a:lumMod val="75000"/>
                    <a:lumOff val="25000"/>
                  </a:schemeClr>
                </a:solidFill>
                <a:cs typeface="B Nazanin" panose="00000700000000000000" pitchFamily="2" charset="-78"/>
              </a:endParaRPr>
            </a:p>
          </p:txBody>
        </p:sp>
        <p:sp>
          <p:nvSpPr>
            <p:cNvPr id="28" name="TextBox 27">
              <a:extLst>
                <a:ext uri="{FF2B5EF4-FFF2-40B4-BE49-F238E27FC236}">
                  <a16:creationId xmlns:a16="http://schemas.microsoft.com/office/drawing/2014/main" id="{DF69E721-0D90-48A2-B9C2-D4214D27A354}"/>
                </a:ext>
              </a:extLst>
            </p:cNvPr>
            <p:cNvSpPr txBox="1"/>
            <p:nvPr/>
          </p:nvSpPr>
          <p:spPr>
            <a:xfrm>
              <a:off x="1880404" y="5311164"/>
              <a:ext cx="3732743" cy="327782"/>
            </a:xfrm>
            <a:prstGeom prst="rect">
              <a:avLst/>
            </a:prstGeom>
            <a:noFill/>
          </p:spPr>
          <p:txBody>
            <a:bodyPr wrap="square" rtlCol="0">
              <a:spAutoFit/>
            </a:bodyPr>
            <a:lstStyle/>
            <a:p>
              <a:pPr algn="r" rtl="1">
                <a:lnSpc>
                  <a:spcPct val="80000"/>
                </a:lnSpc>
              </a:pPr>
              <a:r>
                <a:rPr lang="fa-IR" altLang="ko-KR" dirty="0">
                  <a:solidFill>
                    <a:schemeClr val="tx1">
                      <a:lumMod val="75000"/>
                      <a:lumOff val="25000"/>
                    </a:schemeClr>
                  </a:solidFill>
                  <a:cs typeface="B Nazanin" panose="00000700000000000000" pitchFamily="2" charset="-78"/>
                </a:rPr>
                <a:t>ارائه نمونه کارها</a:t>
              </a:r>
              <a:endParaRPr lang="en-US" altLang="ko-KR" dirty="0">
                <a:solidFill>
                  <a:schemeClr val="tx1">
                    <a:lumMod val="75000"/>
                    <a:lumOff val="25000"/>
                  </a:schemeClr>
                </a:solidFill>
                <a:cs typeface="B Nazanin" panose="00000700000000000000" pitchFamily="2" charset="-78"/>
              </a:endParaRPr>
            </a:p>
          </p:txBody>
        </p:sp>
        <p:sp>
          <p:nvSpPr>
            <p:cNvPr id="29" name="TextBox 28">
              <a:extLst>
                <a:ext uri="{FF2B5EF4-FFF2-40B4-BE49-F238E27FC236}">
                  <a16:creationId xmlns:a16="http://schemas.microsoft.com/office/drawing/2014/main" id="{CB92BA40-EF18-4FC1-9EA0-57CFD4D87EB1}"/>
                </a:ext>
              </a:extLst>
            </p:cNvPr>
            <p:cNvSpPr txBox="1"/>
            <p:nvPr/>
          </p:nvSpPr>
          <p:spPr>
            <a:xfrm>
              <a:off x="1880404" y="4105152"/>
              <a:ext cx="3732743" cy="327782"/>
            </a:xfrm>
            <a:prstGeom prst="rect">
              <a:avLst/>
            </a:prstGeom>
            <a:noFill/>
          </p:spPr>
          <p:txBody>
            <a:bodyPr wrap="square" rtlCol="0">
              <a:spAutoFit/>
            </a:bodyPr>
            <a:lstStyle/>
            <a:p>
              <a:pPr algn="r" rtl="1">
                <a:lnSpc>
                  <a:spcPct val="80000"/>
                </a:lnSpc>
              </a:pPr>
              <a:r>
                <a:rPr lang="fa-IR" altLang="ko-KR" dirty="0">
                  <a:solidFill>
                    <a:schemeClr val="tx1">
                      <a:lumMod val="75000"/>
                      <a:lumOff val="25000"/>
                    </a:schemeClr>
                  </a:solidFill>
                  <a:cs typeface="B Nazanin" panose="00000700000000000000" pitchFamily="2" charset="-78"/>
                </a:rPr>
                <a:t>نمونه کارها ساده</a:t>
              </a:r>
              <a:endParaRPr lang="en-US" altLang="ko-KR" dirty="0">
                <a:solidFill>
                  <a:schemeClr val="tx1">
                    <a:lumMod val="75000"/>
                    <a:lumOff val="25000"/>
                  </a:schemeClr>
                </a:solidFill>
                <a:cs typeface="B Nazanin" panose="00000700000000000000" pitchFamily="2" charset="-78"/>
              </a:endParaRPr>
            </a:p>
          </p:txBody>
        </p:sp>
        <p:sp>
          <p:nvSpPr>
            <p:cNvPr id="30" name="TextBox 29">
              <a:extLst>
                <a:ext uri="{FF2B5EF4-FFF2-40B4-BE49-F238E27FC236}">
                  <a16:creationId xmlns:a16="http://schemas.microsoft.com/office/drawing/2014/main" id="{C075AD24-C586-4838-9CAB-0541CCE5981B}"/>
                </a:ext>
              </a:extLst>
            </p:cNvPr>
            <p:cNvSpPr txBox="1"/>
            <p:nvPr/>
          </p:nvSpPr>
          <p:spPr>
            <a:xfrm>
              <a:off x="2686706" y="3213072"/>
              <a:ext cx="2926441" cy="276999"/>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نمونه کارها سادهارائه نمونه کارها ساده</a:t>
              </a:r>
              <a:endParaRPr lang="ko-KR" altLang="en-US" sz="1200" dirty="0">
                <a:solidFill>
                  <a:schemeClr val="tx1">
                    <a:lumMod val="75000"/>
                    <a:lumOff val="25000"/>
                  </a:schemeClr>
                </a:solidFill>
                <a:cs typeface="B Nazanin" panose="00000700000000000000" pitchFamily="2" charset="-78"/>
              </a:endParaRPr>
            </a:p>
          </p:txBody>
        </p:sp>
        <p:sp>
          <p:nvSpPr>
            <p:cNvPr id="31" name="TextBox 30">
              <a:extLst>
                <a:ext uri="{FF2B5EF4-FFF2-40B4-BE49-F238E27FC236}">
                  <a16:creationId xmlns:a16="http://schemas.microsoft.com/office/drawing/2014/main" id="{6CFA6BA8-3E73-460A-9AA2-CC6827355132}"/>
                </a:ext>
              </a:extLst>
            </p:cNvPr>
            <p:cNvSpPr txBox="1"/>
            <p:nvPr/>
          </p:nvSpPr>
          <p:spPr>
            <a:xfrm>
              <a:off x="2686706" y="4416189"/>
              <a:ext cx="2926441" cy="276999"/>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نمونه کارها ساده</a:t>
              </a:r>
              <a:endParaRPr lang="ko-KR" altLang="en-US" sz="1200" dirty="0">
                <a:solidFill>
                  <a:schemeClr val="tx1">
                    <a:lumMod val="75000"/>
                    <a:lumOff val="25000"/>
                  </a:schemeClr>
                </a:solidFill>
                <a:cs typeface="B Nazanin" panose="00000700000000000000" pitchFamily="2" charset="-78"/>
              </a:endParaRPr>
            </a:p>
          </p:txBody>
        </p:sp>
        <p:sp>
          <p:nvSpPr>
            <p:cNvPr id="32" name="TextBox 31">
              <a:extLst>
                <a:ext uri="{FF2B5EF4-FFF2-40B4-BE49-F238E27FC236}">
                  <a16:creationId xmlns:a16="http://schemas.microsoft.com/office/drawing/2014/main" id="{96A74A64-651E-4D7E-A1B6-21397A535C01}"/>
                </a:ext>
              </a:extLst>
            </p:cNvPr>
            <p:cNvSpPr txBox="1"/>
            <p:nvPr/>
          </p:nvSpPr>
          <p:spPr>
            <a:xfrm>
              <a:off x="2686706" y="5619305"/>
              <a:ext cx="2926441" cy="276999"/>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نمونه کارها ساده</a:t>
              </a:r>
              <a:endParaRPr lang="ko-KR" altLang="en-US" sz="1200" dirty="0">
                <a:solidFill>
                  <a:schemeClr val="tx1">
                    <a:lumMod val="75000"/>
                    <a:lumOff val="25000"/>
                  </a:schemeClr>
                </a:solidFill>
                <a:cs typeface="B Nazanin" panose="00000700000000000000" pitchFamily="2" charset="-78"/>
              </a:endParaRPr>
            </a:p>
          </p:txBody>
        </p:sp>
      </p:grpSp>
      <p:sp>
        <p:nvSpPr>
          <p:cNvPr id="33" name="Round Same Side Corner Rectangle 11">
            <a:extLst>
              <a:ext uri="{FF2B5EF4-FFF2-40B4-BE49-F238E27FC236}">
                <a16:creationId xmlns:a16="http://schemas.microsoft.com/office/drawing/2014/main" id="{22A32B31-8EC4-4D21-802A-B76C888C535C}"/>
              </a:ext>
            </a:extLst>
          </p:cNvPr>
          <p:cNvSpPr/>
          <p:nvPr/>
        </p:nvSpPr>
        <p:spPr>
          <a:xfrm rot="9900000">
            <a:off x="8247278" y="3622696"/>
            <a:ext cx="448874" cy="381232"/>
          </a:xfrm>
          <a:custGeom>
            <a:avLst/>
            <a:gdLst/>
            <a:ahLst/>
            <a:cxnLst/>
            <a:rect l="l" t="t" r="r" b="b"/>
            <a:pathLst>
              <a:path w="2911009" h="2472345">
                <a:moveTo>
                  <a:pt x="2219598" y="1335309"/>
                </a:moveTo>
                <a:lnTo>
                  <a:pt x="2219598" y="1222573"/>
                </a:lnTo>
                <a:cubicBezTo>
                  <a:pt x="2219598" y="1176944"/>
                  <a:pt x="2241926" y="1136530"/>
                  <a:pt x="2277694" y="1113650"/>
                </a:cubicBezTo>
                <a:lnTo>
                  <a:pt x="2277694" y="137786"/>
                </a:lnTo>
                <a:cubicBezTo>
                  <a:pt x="2277694" y="61689"/>
                  <a:pt x="2339383" y="0"/>
                  <a:pt x="2415480" y="0"/>
                </a:cubicBezTo>
                <a:lnTo>
                  <a:pt x="2545196" y="0"/>
                </a:lnTo>
                <a:cubicBezTo>
                  <a:pt x="2621293" y="0"/>
                  <a:pt x="2682982" y="61689"/>
                  <a:pt x="2682982" y="137786"/>
                </a:cubicBezTo>
                <a:lnTo>
                  <a:pt x="2682982" y="1099067"/>
                </a:lnTo>
                <a:cubicBezTo>
                  <a:pt x="2730197" y="1120049"/>
                  <a:pt x="2762708" y="1167515"/>
                  <a:pt x="2762708" y="1222573"/>
                </a:cubicBezTo>
                <a:lnTo>
                  <a:pt x="2762708" y="1480834"/>
                </a:lnTo>
                <a:close/>
                <a:moveTo>
                  <a:pt x="241900" y="1676361"/>
                </a:moveTo>
                <a:cubicBezTo>
                  <a:pt x="69371" y="1631107"/>
                  <a:pt x="-34146" y="1454930"/>
                  <a:pt x="10296" y="1282189"/>
                </a:cubicBezTo>
                <a:cubicBezTo>
                  <a:pt x="54739" y="1109449"/>
                  <a:pt x="230428" y="1005105"/>
                  <a:pt x="403375" y="1048736"/>
                </a:cubicBezTo>
                <a:cubicBezTo>
                  <a:pt x="349550" y="1257945"/>
                  <a:pt x="295726" y="1467153"/>
                  <a:pt x="241900" y="1676361"/>
                </a:cubicBezTo>
                <a:close/>
                <a:moveTo>
                  <a:pt x="2578947" y="2467929"/>
                </a:moveTo>
                <a:lnTo>
                  <a:pt x="1957545" y="2301425"/>
                </a:lnTo>
                <a:lnTo>
                  <a:pt x="2194209" y="1418183"/>
                </a:lnTo>
                <a:lnTo>
                  <a:pt x="2815611" y="1584687"/>
                </a:lnTo>
                <a:cubicBezTo>
                  <a:pt x="2884250" y="1603079"/>
                  <a:pt x="2924985" y="1673632"/>
                  <a:pt x="2906593" y="1742272"/>
                </a:cubicBezTo>
                <a:lnTo>
                  <a:pt x="2736532" y="2376947"/>
                </a:lnTo>
                <a:cubicBezTo>
                  <a:pt x="2718140" y="2445587"/>
                  <a:pt x="2647586" y="2486321"/>
                  <a:pt x="2578947" y="2467929"/>
                </a:cubicBezTo>
                <a:close/>
                <a:moveTo>
                  <a:pt x="610249" y="2287120"/>
                </a:moveTo>
                <a:lnTo>
                  <a:pt x="1020264" y="756923"/>
                </a:lnTo>
                <a:lnTo>
                  <a:pt x="2107356" y="1398691"/>
                </a:lnTo>
                <a:lnTo>
                  <a:pt x="1872582" y="2274879"/>
                </a:lnTo>
                <a:close/>
                <a:moveTo>
                  <a:pt x="426016" y="2349577"/>
                </a:moveTo>
                <a:lnTo>
                  <a:pt x="243978" y="2300800"/>
                </a:lnTo>
                <a:cubicBezTo>
                  <a:pt x="205115" y="2290387"/>
                  <a:pt x="182051" y="2250439"/>
                  <a:pt x="192464" y="2211576"/>
                </a:cubicBezTo>
                <a:lnTo>
                  <a:pt x="620679" y="613455"/>
                </a:lnTo>
                <a:cubicBezTo>
                  <a:pt x="631093" y="574592"/>
                  <a:pt x="671040" y="551528"/>
                  <a:pt x="709903" y="561941"/>
                </a:cubicBezTo>
                <a:lnTo>
                  <a:pt x="891942" y="610718"/>
                </a:lnTo>
                <a:cubicBezTo>
                  <a:pt x="930805" y="621132"/>
                  <a:pt x="953869" y="661079"/>
                  <a:pt x="943455" y="699942"/>
                </a:cubicBezTo>
                <a:lnTo>
                  <a:pt x="515240" y="2298064"/>
                </a:lnTo>
                <a:cubicBezTo>
                  <a:pt x="504827" y="2336927"/>
                  <a:pt x="464879" y="2359990"/>
                  <a:pt x="426016" y="2349577"/>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lumMod val="75000"/>
                  <a:lumOff val="25000"/>
                </a:schemeClr>
              </a:solidFill>
              <a:cs typeface="B Nazanin" panose="00000700000000000000" pitchFamily="2" charset="-78"/>
            </a:endParaRPr>
          </a:p>
        </p:txBody>
      </p:sp>
      <p:sp>
        <p:nvSpPr>
          <p:cNvPr id="34" name="Rounded Rectangle 27">
            <a:extLst>
              <a:ext uri="{FF2B5EF4-FFF2-40B4-BE49-F238E27FC236}">
                <a16:creationId xmlns:a16="http://schemas.microsoft.com/office/drawing/2014/main" id="{7C960518-0C48-4974-8CCA-C7157D2EF6FC}"/>
              </a:ext>
            </a:extLst>
          </p:cNvPr>
          <p:cNvSpPr/>
          <p:nvPr/>
        </p:nvSpPr>
        <p:spPr>
          <a:xfrm>
            <a:off x="8225699" y="2389831"/>
            <a:ext cx="413112" cy="317326"/>
          </a:xfrm>
          <a:custGeom>
            <a:avLst/>
            <a:gdLst/>
            <a:ahLst/>
            <a:cxnLst/>
            <a:rect l="l" t="t" r="r" b="b"/>
            <a:pathLst>
              <a:path w="3186824" h="2447912">
                <a:moveTo>
                  <a:pt x="1917737" y="1021643"/>
                </a:moveTo>
                <a:cubicBezTo>
                  <a:pt x="2188548" y="1021643"/>
                  <a:pt x="2408083" y="1241178"/>
                  <a:pt x="2408083" y="1511989"/>
                </a:cubicBezTo>
                <a:cubicBezTo>
                  <a:pt x="2408083" y="1782800"/>
                  <a:pt x="2188548" y="2002335"/>
                  <a:pt x="1917737" y="2002335"/>
                </a:cubicBezTo>
                <a:cubicBezTo>
                  <a:pt x="1646926" y="2002335"/>
                  <a:pt x="1427391" y="1782800"/>
                  <a:pt x="1427391" y="1511989"/>
                </a:cubicBezTo>
                <a:cubicBezTo>
                  <a:pt x="1427391" y="1241178"/>
                  <a:pt x="1646926" y="1021643"/>
                  <a:pt x="1917737" y="1021643"/>
                </a:cubicBezTo>
                <a:close/>
                <a:moveTo>
                  <a:pt x="1917737" y="827913"/>
                </a:moveTo>
                <a:cubicBezTo>
                  <a:pt x="1539932" y="827913"/>
                  <a:pt x="1233661" y="1134184"/>
                  <a:pt x="1233661" y="1511989"/>
                </a:cubicBezTo>
                <a:cubicBezTo>
                  <a:pt x="1233661" y="1889794"/>
                  <a:pt x="1539932" y="2196065"/>
                  <a:pt x="1917737" y="2196065"/>
                </a:cubicBezTo>
                <a:cubicBezTo>
                  <a:pt x="2295542" y="2196065"/>
                  <a:pt x="2601813" y="1889794"/>
                  <a:pt x="2601813" y="1511989"/>
                </a:cubicBezTo>
                <a:cubicBezTo>
                  <a:pt x="2601813" y="1134184"/>
                  <a:pt x="2295542" y="827913"/>
                  <a:pt x="1917737" y="827913"/>
                </a:cubicBezTo>
                <a:close/>
                <a:moveTo>
                  <a:pt x="1112286" y="675885"/>
                </a:moveTo>
                <a:lnTo>
                  <a:pt x="1112286" y="830188"/>
                </a:lnTo>
                <a:lnTo>
                  <a:pt x="1328310" y="830188"/>
                </a:lnTo>
                <a:lnTo>
                  <a:pt x="1328310" y="675885"/>
                </a:lnTo>
                <a:close/>
                <a:moveTo>
                  <a:pt x="2586084" y="626422"/>
                </a:moveTo>
                <a:lnTo>
                  <a:pt x="2586084" y="830188"/>
                </a:lnTo>
                <a:lnTo>
                  <a:pt x="3001340" y="830188"/>
                </a:lnTo>
                <a:lnTo>
                  <a:pt x="3001340" y="626422"/>
                </a:lnTo>
                <a:close/>
                <a:moveTo>
                  <a:pt x="1593701" y="108218"/>
                </a:moveTo>
                <a:lnTo>
                  <a:pt x="1593701" y="432905"/>
                </a:lnTo>
                <a:lnTo>
                  <a:pt x="2241773" y="432905"/>
                </a:lnTo>
                <a:lnTo>
                  <a:pt x="2241773" y="108218"/>
                </a:lnTo>
                <a:close/>
                <a:moveTo>
                  <a:pt x="1452512" y="0"/>
                </a:moveTo>
                <a:lnTo>
                  <a:pt x="2382963" y="0"/>
                </a:lnTo>
                <a:cubicBezTo>
                  <a:pt x="2433311" y="0"/>
                  <a:pt x="2474127" y="40816"/>
                  <a:pt x="2474127" y="91164"/>
                </a:cubicBezTo>
                <a:lnTo>
                  <a:pt x="2474127" y="432905"/>
                </a:lnTo>
                <a:lnTo>
                  <a:pt x="2933014" y="432905"/>
                </a:lnTo>
                <a:cubicBezTo>
                  <a:pt x="3073189" y="432905"/>
                  <a:pt x="3186824" y="546540"/>
                  <a:pt x="3186824" y="686715"/>
                </a:cubicBezTo>
                <a:lnTo>
                  <a:pt x="3186824" y="2194102"/>
                </a:lnTo>
                <a:cubicBezTo>
                  <a:pt x="3186824" y="2334277"/>
                  <a:pt x="3073189" y="2447912"/>
                  <a:pt x="2933014" y="2447912"/>
                </a:cubicBezTo>
                <a:lnTo>
                  <a:pt x="253810" y="2447912"/>
                </a:lnTo>
                <a:cubicBezTo>
                  <a:pt x="113635" y="2447912"/>
                  <a:pt x="0" y="2334277"/>
                  <a:pt x="0" y="2194102"/>
                </a:cubicBezTo>
                <a:lnTo>
                  <a:pt x="0" y="686715"/>
                </a:lnTo>
                <a:cubicBezTo>
                  <a:pt x="0" y="546540"/>
                  <a:pt x="113635" y="432905"/>
                  <a:pt x="253810" y="432905"/>
                </a:cubicBezTo>
                <a:lnTo>
                  <a:pt x="307082" y="432905"/>
                </a:lnTo>
                <a:lnTo>
                  <a:pt x="307082" y="313169"/>
                </a:lnTo>
                <a:cubicBezTo>
                  <a:pt x="307082" y="287995"/>
                  <a:pt x="327490" y="267587"/>
                  <a:pt x="352664" y="267587"/>
                </a:cubicBezTo>
                <a:lnTo>
                  <a:pt x="817888" y="267587"/>
                </a:lnTo>
                <a:cubicBezTo>
                  <a:pt x="843062" y="267587"/>
                  <a:pt x="863470" y="287995"/>
                  <a:pt x="863470" y="313169"/>
                </a:cubicBezTo>
                <a:lnTo>
                  <a:pt x="863470" y="432905"/>
                </a:lnTo>
                <a:lnTo>
                  <a:pt x="1361348" y="432905"/>
                </a:lnTo>
                <a:lnTo>
                  <a:pt x="1361348" y="91164"/>
                </a:lnTo>
                <a:cubicBezTo>
                  <a:pt x="1361348" y="40816"/>
                  <a:pt x="1402164" y="0"/>
                  <a:pt x="145251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lumMod val="75000"/>
                  <a:lumOff val="25000"/>
                </a:schemeClr>
              </a:solidFill>
              <a:cs typeface="B Nazanin" panose="00000700000000000000" pitchFamily="2" charset="-78"/>
            </a:endParaRPr>
          </a:p>
        </p:txBody>
      </p:sp>
      <p:sp>
        <p:nvSpPr>
          <p:cNvPr id="35" name="Oval 21">
            <a:extLst>
              <a:ext uri="{FF2B5EF4-FFF2-40B4-BE49-F238E27FC236}">
                <a16:creationId xmlns:a16="http://schemas.microsoft.com/office/drawing/2014/main" id="{776F1901-50B7-47F2-9082-2954DBAAE6C3}"/>
              </a:ext>
            </a:extLst>
          </p:cNvPr>
          <p:cNvSpPr>
            <a:spLocks noChangeAspect="1"/>
          </p:cNvSpPr>
          <p:nvPr/>
        </p:nvSpPr>
        <p:spPr>
          <a:xfrm>
            <a:off x="8205590" y="1168602"/>
            <a:ext cx="433221" cy="436839"/>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lumMod val="75000"/>
                  <a:lumOff val="25000"/>
                </a:schemeClr>
              </a:solidFill>
              <a:cs typeface="B Nazanin" panose="00000700000000000000" pitchFamily="2" charset="-78"/>
            </a:endParaRPr>
          </a:p>
        </p:txBody>
      </p:sp>
      <p:sp>
        <p:nvSpPr>
          <p:cNvPr id="36" name="TextBox 35">
            <a:extLst>
              <a:ext uri="{FF2B5EF4-FFF2-40B4-BE49-F238E27FC236}">
                <a16:creationId xmlns:a16="http://schemas.microsoft.com/office/drawing/2014/main" id="{A12D562C-DEF2-421A-B3C2-253052FA78C0}"/>
              </a:ext>
            </a:extLst>
          </p:cNvPr>
          <p:cNvSpPr txBox="1"/>
          <p:nvPr/>
        </p:nvSpPr>
        <p:spPr>
          <a:xfrm>
            <a:off x="7539503" y="5890975"/>
            <a:ext cx="4158625" cy="400110"/>
          </a:xfrm>
          <a:prstGeom prst="rect">
            <a:avLst/>
          </a:prstGeom>
          <a:noFill/>
        </p:spPr>
        <p:txBody>
          <a:bodyPr wrap="square" rtlCol="0" anchor="ctr">
            <a:spAutoFit/>
          </a:bodyPr>
          <a:lstStyle/>
          <a:p>
            <a:pPr algn="dist" rtl="1"/>
            <a:r>
              <a:rPr lang="fa-IR" altLang="ko-KR" sz="2000" dirty="0">
                <a:solidFill>
                  <a:schemeClr val="tx1">
                    <a:lumMod val="75000"/>
                    <a:lumOff val="25000"/>
                  </a:schemeClr>
                </a:solidFill>
                <a:cs typeface="B Nazanin" panose="00000700000000000000" pitchFamily="2" charset="-78"/>
              </a:rPr>
              <a:t>قالب پاورپوینت معماری قابل ویرایش می باشد</a:t>
            </a:r>
            <a:endParaRPr lang="ko-KR" altLang="en-US" sz="2000" dirty="0">
              <a:solidFill>
                <a:schemeClr val="tx1">
                  <a:lumMod val="75000"/>
                  <a:lumOff val="25000"/>
                </a:schemeClr>
              </a:solidFill>
              <a:cs typeface="B Nazanin" panose="00000700000000000000" pitchFamily="2" charset="-78"/>
            </a:endParaRPr>
          </a:p>
        </p:txBody>
      </p:sp>
      <p:sp>
        <p:nvSpPr>
          <p:cNvPr id="37" name="TextBox 36">
            <a:extLst>
              <a:ext uri="{FF2B5EF4-FFF2-40B4-BE49-F238E27FC236}">
                <a16:creationId xmlns:a16="http://schemas.microsoft.com/office/drawing/2014/main" id="{C8350C74-BA85-41F0-AE76-A978DE462FAE}"/>
              </a:ext>
            </a:extLst>
          </p:cNvPr>
          <p:cNvSpPr txBox="1"/>
          <p:nvPr/>
        </p:nvSpPr>
        <p:spPr>
          <a:xfrm>
            <a:off x="7539503" y="5488550"/>
            <a:ext cx="4158625" cy="523220"/>
          </a:xfrm>
          <a:prstGeom prst="rect">
            <a:avLst/>
          </a:prstGeom>
          <a:noFill/>
        </p:spPr>
        <p:txBody>
          <a:bodyPr wrap="square" rtlCol="0" anchor="ctr">
            <a:spAutoFit/>
          </a:bodyPr>
          <a:lstStyle/>
          <a:p>
            <a:pPr algn="dist" rtl="1"/>
            <a:r>
              <a:rPr lang="fa-IR" altLang="ko-KR" sz="2800" b="1" dirty="0">
                <a:solidFill>
                  <a:schemeClr val="tx1">
                    <a:lumMod val="75000"/>
                    <a:lumOff val="25000"/>
                  </a:schemeClr>
                </a:solidFill>
                <a:cs typeface="B Nazanin" panose="00000700000000000000" pitchFamily="2" charset="-78"/>
              </a:rPr>
              <a:t>اسلاید عالی</a:t>
            </a:r>
            <a:endParaRPr lang="ko-KR" altLang="en-US" sz="2800" b="1" dirty="0">
              <a:solidFill>
                <a:schemeClr val="tx1">
                  <a:lumMod val="75000"/>
                  <a:lumOff val="25000"/>
                </a:schemeClr>
              </a:solidFill>
              <a:cs typeface="B Nazanin" panose="00000700000000000000" pitchFamily="2" charset="-78"/>
            </a:endParaRPr>
          </a:p>
        </p:txBody>
      </p:sp>
      <p:sp>
        <p:nvSpPr>
          <p:cNvPr id="38" name="TextBox 37">
            <a:extLst>
              <a:ext uri="{FF2B5EF4-FFF2-40B4-BE49-F238E27FC236}">
                <a16:creationId xmlns:a16="http://schemas.microsoft.com/office/drawing/2014/main" id="{05D65076-765F-4FCF-8851-F178D14150C8}"/>
              </a:ext>
            </a:extLst>
          </p:cNvPr>
          <p:cNvSpPr txBox="1"/>
          <p:nvPr/>
        </p:nvSpPr>
        <p:spPr>
          <a:xfrm>
            <a:off x="8879467" y="4720266"/>
            <a:ext cx="2829148" cy="646331"/>
          </a:xfrm>
          <a:prstGeom prst="rect">
            <a:avLst/>
          </a:prstGeom>
          <a:noFill/>
        </p:spPr>
        <p:txBody>
          <a:bodyPr wrap="square" lIns="0"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وقت شما را خواهد داشت.</a:t>
            </a:r>
            <a:endParaRPr lang="ko-KR" altLang="en-US" sz="1200" dirty="0">
              <a:solidFill>
                <a:schemeClr val="tx1">
                  <a:lumMod val="75000"/>
                  <a:lumOff val="25000"/>
                </a:schemeClr>
              </a:solidFill>
              <a:cs typeface="B Nazanin" panose="00000700000000000000" pitchFamily="2" charset="-78"/>
            </a:endParaRPr>
          </a:p>
        </p:txBody>
      </p:sp>
      <p:sp>
        <p:nvSpPr>
          <p:cNvPr id="39" name="TextBox 38">
            <a:extLst>
              <a:ext uri="{FF2B5EF4-FFF2-40B4-BE49-F238E27FC236}">
                <a16:creationId xmlns:a16="http://schemas.microsoft.com/office/drawing/2014/main" id="{9589DBC7-E26B-4B05-B990-C8F5B7C597B8}"/>
              </a:ext>
            </a:extLst>
          </p:cNvPr>
          <p:cNvSpPr txBox="1"/>
          <p:nvPr/>
        </p:nvSpPr>
        <p:spPr>
          <a:xfrm>
            <a:off x="4230989" y="596518"/>
            <a:ext cx="3327069" cy="458587"/>
          </a:xfrm>
          <a:prstGeom prst="rect">
            <a:avLst/>
          </a:prstGeom>
          <a:noFill/>
        </p:spPr>
        <p:txBody>
          <a:bodyPr wrap="square" rtlCol="0">
            <a:spAutoFit/>
          </a:bodyPr>
          <a:lstStyle/>
          <a:p>
            <a:pPr algn="r" rtl="1">
              <a:lnSpc>
                <a:spcPct val="80000"/>
              </a:lnSpc>
            </a:pPr>
            <a:r>
              <a:rPr lang="fa-IR" altLang="ko-KR" sz="2800" dirty="0">
                <a:solidFill>
                  <a:schemeClr val="accent1">
                    <a:lumMod val="75000"/>
                  </a:schemeClr>
                </a:solidFill>
                <a:cs typeface="B Nazanin" panose="00000700000000000000" pitchFamily="2" charset="-78"/>
              </a:rPr>
              <a:t>ارائه نمونه ک</a:t>
            </a:r>
            <a:r>
              <a:rPr lang="fa-IR" altLang="ko-KR" sz="2800" dirty="0">
                <a:solidFill>
                  <a:schemeClr val="bg1"/>
                </a:solidFill>
                <a:cs typeface="B Nazanin" panose="00000700000000000000" pitchFamily="2" charset="-78"/>
              </a:rPr>
              <a:t>ارها ساده</a:t>
            </a:r>
            <a:endParaRPr lang="en-US" altLang="ko-KR" sz="2800" dirty="0">
              <a:solidFill>
                <a:schemeClr val="bg1"/>
              </a:solidFill>
              <a:cs typeface="B Nazanin" panose="00000700000000000000" pitchFamily="2" charset="-78"/>
            </a:endParaRPr>
          </a:p>
        </p:txBody>
      </p:sp>
      <p:sp>
        <p:nvSpPr>
          <p:cNvPr id="40" name="TextBox 39">
            <a:extLst>
              <a:ext uri="{FF2B5EF4-FFF2-40B4-BE49-F238E27FC236}">
                <a16:creationId xmlns:a16="http://schemas.microsoft.com/office/drawing/2014/main" id="{107AA92A-C604-4F04-BB63-CCB9ACFD0CE0}"/>
              </a:ext>
            </a:extLst>
          </p:cNvPr>
          <p:cNvSpPr txBox="1"/>
          <p:nvPr/>
        </p:nvSpPr>
        <p:spPr>
          <a:xfrm>
            <a:off x="597066" y="5612293"/>
            <a:ext cx="2289010" cy="327782"/>
          </a:xfrm>
          <a:prstGeom prst="rect">
            <a:avLst/>
          </a:prstGeom>
          <a:noFill/>
        </p:spPr>
        <p:txBody>
          <a:bodyPr wrap="square" rtlCol="0">
            <a:spAutoFit/>
          </a:bodyPr>
          <a:lstStyle/>
          <a:p>
            <a:pPr algn="r" rtl="1">
              <a:lnSpc>
                <a:spcPct val="80000"/>
              </a:lnSpc>
            </a:pPr>
            <a:r>
              <a:rPr lang="fa-IR" altLang="ko-KR" dirty="0">
                <a:solidFill>
                  <a:schemeClr val="bg1"/>
                </a:solidFill>
                <a:cs typeface="B Nazanin" panose="00000700000000000000" pitchFamily="2" charset="-78"/>
              </a:rPr>
              <a:t>نمونه کارها ساده</a:t>
            </a:r>
            <a:endParaRPr lang="en-US" altLang="ko-KR" dirty="0">
              <a:solidFill>
                <a:schemeClr val="bg1"/>
              </a:solidFill>
              <a:cs typeface="B Nazanin" panose="00000700000000000000" pitchFamily="2" charset="-78"/>
            </a:endParaRPr>
          </a:p>
        </p:txBody>
      </p:sp>
      <p:sp>
        <p:nvSpPr>
          <p:cNvPr id="41" name="TextBox 40">
            <a:extLst>
              <a:ext uri="{FF2B5EF4-FFF2-40B4-BE49-F238E27FC236}">
                <a16:creationId xmlns:a16="http://schemas.microsoft.com/office/drawing/2014/main" id="{BF5EF6EE-BAC0-4FE7-87EA-9412F529DABE}"/>
              </a:ext>
            </a:extLst>
          </p:cNvPr>
          <p:cNvSpPr txBox="1"/>
          <p:nvPr/>
        </p:nvSpPr>
        <p:spPr>
          <a:xfrm>
            <a:off x="2979058" y="6091030"/>
            <a:ext cx="2901690" cy="458587"/>
          </a:xfrm>
          <a:prstGeom prst="rect">
            <a:avLst/>
          </a:prstGeom>
          <a:noFill/>
        </p:spPr>
        <p:txBody>
          <a:bodyPr wrap="square" rtlCol="0">
            <a:spAutoFit/>
          </a:bodyPr>
          <a:lstStyle/>
          <a:p>
            <a:pPr algn="r" rtl="1">
              <a:lnSpc>
                <a:spcPct val="80000"/>
              </a:lnSpc>
            </a:pPr>
            <a:r>
              <a:rPr lang="fa-IR" altLang="ko-KR" sz="2800" dirty="0">
                <a:solidFill>
                  <a:schemeClr val="accent1">
                    <a:lumMod val="75000"/>
                  </a:schemeClr>
                </a:solidFill>
                <a:cs typeface="B Nazanin" panose="00000700000000000000" pitchFamily="2" charset="-78"/>
              </a:rPr>
              <a:t>ارائه نمونه ک</a:t>
            </a:r>
            <a:r>
              <a:rPr lang="fa-IR" altLang="ko-KR" sz="2800" dirty="0">
                <a:solidFill>
                  <a:schemeClr val="bg1"/>
                </a:solidFill>
                <a:cs typeface="B Nazanin" panose="00000700000000000000" pitchFamily="2" charset="-78"/>
              </a:rPr>
              <a:t>ارها ساده</a:t>
            </a:r>
            <a:endParaRPr lang="en-US" altLang="ko-KR" sz="2800" dirty="0">
              <a:solidFill>
                <a:schemeClr val="bg1"/>
              </a:solidFill>
              <a:cs typeface="B Nazanin" panose="00000700000000000000" pitchFamily="2" charset="-78"/>
            </a:endParaRPr>
          </a:p>
        </p:txBody>
      </p:sp>
      <p:pic>
        <p:nvPicPr>
          <p:cNvPr id="8" name="Picture Placeholder 7">
            <a:extLst>
              <a:ext uri="{FF2B5EF4-FFF2-40B4-BE49-F238E27FC236}">
                <a16:creationId xmlns:a16="http://schemas.microsoft.com/office/drawing/2014/main" id="{5E9BFCB3-E265-599D-B5F9-864AD3C847C6}"/>
              </a:ext>
            </a:extLst>
          </p:cNvPr>
          <p:cNvPicPr>
            <a:picLocks noGrp="1" noChangeAspect="1"/>
          </p:cNvPicPr>
          <p:nvPr>
            <p:ph type="pic" idx="15"/>
          </p:nvPr>
        </p:nvPicPr>
        <p:blipFill>
          <a:blip r:embed="rId2">
            <a:extLst>
              <a:ext uri="{28A0092B-C50C-407E-A947-70E740481C1C}">
                <a14:useLocalDpi xmlns:a14="http://schemas.microsoft.com/office/drawing/2010/main" val="0"/>
              </a:ext>
            </a:extLst>
          </a:blip>
          <a:srcRect/>
          <a:stretch>
            <a:fillRect/>
          </a:stretch>
        </p:blipFill>
        <p:spPr/>
      </p:pic>
      <p:pic>
        <p:nvPicPr>
          <p:cNvPr id="10" name="Picture Placeholder 9">
            <a:extLst>
              <a:ext uri="{FF2B5EF4-FFF2-40B4-BE49-F238E27FC236}">
                <a16:creationId xmlns:a16="http://schemas.microsoft.com/office/drawing/2014/main" id="{FE722670-8AFC-18A8-7165-7EA645D147E4}"/>
              </a:ext>
            </a:extLst>
          </p:cNvPr>
          <p:cNvPicPr>
            <a:picLocks noGrp="1" noChangeAspect="1"/>
          </p:cNvPicPr>
          <p:nvPr>
            <p:ph type="pic" idx="16"/>
          </p:nvPr>
        </p:nvPicPr>
        <p:blipFill>
          <a:blip r:embed="rId3">
            <a:extLst>
              <a:ext uri="{28A0092B-C50C-407E-A947-70E740481C1C}">
                <a14:useLocalDpi xmlns:a14="http://schemas.microsoft.com/office/drawing/2010/main" val="0"/>
              </a:ext>
            </a:extLst>
          </a:blip>
          <a:srcRect/>
          <a:stretch>
            <a:fillRect/>
          </a:stretch>
        </p:blipFill>
        <p:spPr/>
      </p:pic>
      <p:pic>
        <p:nvPicPr>
          <p:cNvPr id="12" name="Picture Placeholder 11">
            <a:extLst>
              <a:ext uri="{FF2B5EF4-FFF2-40B4-BE49-F238E27FC236}">
                <a16:creationId xmlns:a16="http://schemas.microsoft.com/office/drawing/2014/main" id="{0BFB10D2-7002-287F-3AA7-EB2E6FED2541}"/>
              </a:ext>
            </a:extLst>
          </p:cNvPr>
          <p:cNvPicPr>
            <a:picLocks noGrp="1" noChangeAspect="1"/>
          </p:cNvPicPr>
          <p:nvPr>
            <p:ph type="pic" idx="17"/>
          </p:nvPr>
        </p:nvPicPr>
        <p:blipFill>
          <a:blip r:embed="rId4">
            <a:extLst>
              <a:ext uri="{28A0092B-C50C-407E-A947-70E740481C1C}">
                <a14:useLocalDpi xmlns:a14="http://schemas.microsoft.com/office/drawing/2010/main" val="0"/>
              </a:ext>
            </a:extLst>
          </a:blip>
          <a:srcRect/>
          <a:stretch>
            <a:fillRect/>
          </a:stretch>
        </p:blipFill>
        <p:spPr>
          <a:xfrm>
            <a:off x="2979738" y="3725863"/>
            <a:ext cx="2900362" cy="2281237"/>
          </a:xfrm>
        </p:spPr>
      </p:pic>
    </p:spTree>
    <p:extLst>
      <p:ext uri="{BB962C8B-B14F-4D97-AF65-F5344CB8AC3E}">
        <p14:creationId xmlns:p14="http://schemas.microsoft.com/office/powerpoint/2010/main" val="247358538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자유형: 도형 2">
            <a:extLst>
              <a:ext uri="{FF2B5EF4-FFF2-40B4-BE49-F238E27FC236}">
                <a16:creationId xmlns:a16="http://schemas.microsoft.com/office/drawing/2014/main" id="{F027D4F7-DFDA-4CAE-B8D8-89E67BB55D68}"/>
              </a:ext>
            </a:extLst>
          </p:cNvPr>
          <p:cNvSpPr/>
          <p:nvPr/>
        </p:nvSpPr>
        <p:spPr>
          <a:xfrm>
            <a:off x="1692361" y="2676560"/>
            <a:ext cx="2019790" cy="2024445"/>
          </a:xfrm>
          <a:custGeom>
            <a:avLst/>
            <a:gdLst>
              <a:gd name="connsiteX0" fmla="*/ 1125207 w 2250412"/>
              <a:gd name="connsiteY0" fmla="*/ 475336 h 2255599"/>
              <a:gd name="connsiteX1" fmla="*/ 472744 w 2250412"/>
              <a:gd name="connsiteY1" fmla="*/ 1127799 h 2255599"/>
              <a:gd name="connsiteX2" fmla="*/ 1125207 w 2250412"/>
              <a:gd name="connsiteY2" fmla="*/ 1780262 h 2255599"/>
              <a:gd name="connsiteX3" fmla="*/ 1777670 w 2250412"/>
              <a:gd name="connsiteY3" fmla="*/ 1127799 h 2255599"/>
              <a:gd name="connsiteX4" fmla="*/ 1125207 w 2250412"/>
              <a:gd name="connsiteY4" fmla="*/ 475336 h 2255599"/>
              <a:gd name="connsiteX5" fmla="*/ 1270889 w 2250412"/>
              <a:gd name="connsiteY5" fmla="*/ 655 h 2255599"/>
              <a:gd name="connsiteX6" fmla="*/ 1394157 w 2250412"/>
              <a:gd name="connsiteY6" fmla="*/ 24815 h 2255599"/>
              <a:gd name="connsiteX7" fmla="*/ 1584160 w 2250412"/>
              <a:gd name="connsiteY7" fmla="*/ 89483 h 2255599"/>
              <a:gd name="connsiteX8" fmla="*/ 1572742 w 2250412"/>
              <a:gd name="connsiteY8" fmla="*/ 165860 h 2255599"/>
              <a:gd name="connsiteX9" fmla="*/ 1540819 w 2250412"/>
              <a:gd name="connsiteY9" fmla="*/ 371043 h 2255599"/>
              <a:gd name="connsiteX10" fmla="*/ 1546329 w 2250412"/>
              <a:gd name="connsiteY10" fmla="*/ 384766 h 2255599"/>
              <a:gd name="connsiteX11" fmla="*/ 1742849 w 2250412"/>
              <a:gd name="connsiteY11" fmla="*/ 540621 h 2255599"/>
              <a:gd name="connsiteX12" fmla="*/ 1857561 w 2250412"/>
              <a:gd name="connsiteY12" fmla="*/ 486550 h 2255599"/>
              <a:gd name="connsiteX13" fmla="*/ 1997413 w 2250412"/>
              <a:gd name="connsiteY13" fmla="*/ 423392 h 2255599"/>
              <a:gd name="connsiteX14" fmla="*/ 2014342 w 2250412"/>
              <a:gd name="connsiteY14" fmla="*/ 426015 h 2255599"/>
              <a:gd name="connsiteX15" fmla="*/ 2180978 w 2250412"/>
              <a:gd name="connsiteY15" fmla="*/ 708476 h 2255599"/>
              <a:gd name="connsiteX16" fmla="*/ 2119252 w 2250412"/>
              <a:gd name="connsiteY16" fmla="*/ 755473 h 2255599"/>
              <a:gd name="connsiteX17" fmla="*/ 1953198 w 2250412"/>
              <a:gd name="connsiteY17" fmla="*/ 875960 h 2255599"/>
              <a:gd name="connsiteX18" fmla="*/ 1944932 w 2250412"/>
              <a:gd name="connsiteY18" fmla="*/ 897445 h 2255599"/>
              <a:gd name="connsiteX19" fmla="*/ 1974391 w 2250412"/>
              <a:gd name="connsiteY19" fmla="*/ 1055843 h 2255599"/>
              <a:gd name="connsiteX20" fmla="*/ 1976537 w 2250412"/>
              <a:gd name="connsiteY20" fmla="*/ 1135108 h 2255599"/>
              <a:gd name="connsiteX21" fmla="*/ 1987956 w 2250412"/>
              <a:gd name="connsiteY21" fmla="*/ 1152328 h 2255599"/>
              <a:gd name="connsiteX22" fmla="*/ 2239315 w 2250412"/>
              <a:gd name="connsiteY22" fmla="*/ 1246905 h 2255599"/>
              <a:gd name="connsiteX23" fmla="*/ 2250150 w 2250412"/>
              <a:gd name="connsiteY23" fmla="*/ 1265238 h 2255599"/>
              <a:gd name="connsiteX24" fmla="*/ 2168686 w 2250412"/>
              <a:gd name="connsiteY24" fmla="*/ 1572310 h 2255599"/>
              <a:gd name="connsiteX25" fmla="*/ 2153665 w 2250412"/>
              <a:gd name="connsiteY25" fmla="*/ 1580257 h 2255599"/>
              <a:gd name="connsiteX26" fmla="*/ 1890013 w 2250412"/>
              <a:gd name="connsiteY26" fmla="*/ 1536016 h 2255599"/>
              <a:gd name="connsiteX27" fmla="*/ 1863018 w 2250412"/>
              <a:gd name="connsiteY27" fmla="*/ 1548414 h 2255599"/>
              <a:gd name="connsiteX28" fmla="*/ 1790111 w 2250412"/>
              <a:gd name="connsiteY28" fmla="*/ 1659920 h 2255599"/>
              <a:gd name="connsiteX29" fmla="*/ 1730133 w 2250412"/>
              <a:gd name="connsiteY29" fmla="*/ 1726840 h 2255599"/>
              <a:gd name="connsiteX30" fmla="*/ 1726291 w 2250412"/>
              <a:gd name="connsiteY30" fmla="*/ 1752855 h 2255599"/>
              <a:gd name="connsiteX31" fmla="*/ 1836367 w 2250412"/>
              <a:gd name="connsiteY31" fmla="*/ 1993325 h 2255599"/>
              <a:gd name="connsiteX32" fmla="*/ 1831625 w 2250412"/>
              <a:gd name="connsiteY32" fmla="*/ 2014016 h 2255599"/>
              <a:gd name="connsiteX33" fmla="*/ 1587551 w 2250412"/>
              <a:gd name="connsiteY33" fmla="*/ 2163485 h 2255599"/>
              <a:gd name="connsiteX34" fmla="*/ 1549508 w 2250412"/>
              <a:gd name="connsiteY34" fmla="*/ 2181924 h 2255599"/>
              <a:gd name="connsiteX35" fmla="*/ 1540500 w 2250412"/>
              <a:gd name="connsiteY35" fmla="*/ 2169817 h 2255599"/>
              <a:gd name="connsiteX36" fmla="*/ 1385759 w 2250412"/>
              <a:gd name="connsiteY36" fmla="*/ 1951839 h 2255599"/>
              <a:gd name="connsiteX37" fmla="*/ 1361810 w 2250412"/>
              <a:gd name="connsiteY37" fmla="*/ 1943414 h 2255599"/>
              <a:gd name="connsiteX38" fmla="*/ 1122055 w 2250412"/>
              <a:gd name="connsiteY38" fmla="*/ 1977536 h 2255599"/>
              <a:gd name="connsiteX39" fmla="*/ 1103643 w 2250412"/>
              <a:gd name="connsiteY39" fmla="*/ 1990809 h 2255599"/>
              <a:gd name="connsiteX40" fmla="*/ 1004032 w 2250412"/>
              <a:gd name="connsiteY40" fmla="*/ 2255599 h 2255599"/>
              <a:gd name="connsiteX41" fmla="*/ 996084 w 2250412"/>
              <a:gd name="connsiteY41" fmla="*/ 2255599 h 2255599"/>
              <a:gd name="connsiteX42" fmla="*/ 991395 w 2250412"/>
              <a:gd name="connsiteY42" fmla="*/ 2253506 h 2255599"/>
              <a:gd name="connsiteX43" fmla="*/ 851542 w 2250412"/>
              <a:gd name="connsiteY43" fmla="*/ 2224947 h 2255599"/>
              <a:gd name="connsiteX44" fmla="*/ 687793 w 2250412"/>
              <a:gd name="connsiteY44" fmla="*/ 2173367 h 2255599"/>
              <a:gd name="connsiteX45" fmla="*/ 678838 w 2250412"/>
              <a:gd name="connsiteY45" fmla="*/ 2157657 h 2255599"/>
              <a:gd name="connsiteX46" fmla="*/ 718392 w 2250412"/>
              <a:gd name="connsiteY46" fmla="*/ 1904153 h 2255599"/>
              <a:gd name="connsiteX47" fmla="*/ 701066 w 2250412"/>
              <a:gd name="connsiteY47" fmla="*/ 1866533 h 2255599"/>
              <a:gd name="connsiteX48" fmla="*/ 521236 w 2250412"/>
              <a:gd name="connsiteY48" fmla="*/ 1730549 h 2255599"/>
              <a:gd name="connsiteX49" fmla="*/ 497525 w 2250412"/>
              <a:gd name="connsiteY49" fmla="*/ 1726548 h 2255599"/>
              <a:gd name="connsiteX50" fmla="*/ 254909 w 2250412"/>
              <a:gd name="connsiteY50" fmla="*/ 1838584 h 2255599"/>
              <a:gd name="connsiteX51" fmla="*/ 238219 w 2250412"/>
              <a:gd name="connsiteY51" fmla="*/ 1836147 h 2255599"/>
              <a:gd name="connsiteX52" fmla="*/ 77225 w 2250412"/>
              <a:gd name="connsiteY52" fmla="*/ 1561951 h 2255599"/>
              <a:gd name="connsiteX53" fmla="*/ 83371 w 2250412"/>
              <a:gd name="connsiteY53" fmla="*/ 1542877 h 2255599"/>
              <a:gd name="connsiteX54" fmla="*/ 299416 w 2250412"/>
              <a:gd name="connsiteY54" fmla="*/ 1387659 h 2255599"/>
              <a:gd name="connsiteX55" fmla="*/ 306118 w 2250412"/>
              <a:gd name="connsiteY55" fmla="*/ 1369379 h 2255599"/>
              <a:gd name="connsiteX56" fmla="*/ 271043 w 2250412"/>
              <a:gd name="connsiteY56" fmla="*/ 1120378 h 2255599"/>
              <a:gd name="connsiteX57" fmla="*/ 258406 w 2250412"/>
              <a:gd name="connsiteY57" fmla="*/ 1101091 h 2255599"/>
              <a:gd name="connsiteX58" fmla="*/ 79238 w 2250412"/>
              <a:gd name="connsiteY58" fmla="*/ 1032609 h 2255599"/>
              <a:gd name="connsiteX59" fmla="*/ 0 w 2250412"/>
              <a:gd name="connsiteY59" fmla="*/ 1003388 h 2255599"/>
              <a:gd name="connsiteX60" fmla="*/ 0 w 2250412"/>
              <a:gd name="connsiteY60" fmla="*/ 990142 h 2255599"/>
              <a:gd name="connsiteX61" fmla="*/ 15816 w 2250412"/>
              <a:gd name="connsiteY61" fmla="*/ 896571 h 2255599"/>
              <a:gd name="connsiteX62" fmla="*/ 78762 w 2250412"/>
              <a:gd name="connsiteY62" fmla="*/ 682911 h 2255599"/>
              <a:gd name="connsiteX63" fmla="*/ 95319 w 2250412"/>
              <a:gd name="connsiteY63" fmla="*/ 673930 h 2255599"/>
              <a:gd name="connsiteX64" fmla="*/ 364189 w 2250412"/>
              <a:gd name="connsiteY64" fmla="*/ 719020 h 2255599"/>
              <a:gd name="connsiteX65" fmla="*/ 378893 w 2250412"/>
              <a:gd name="connsiteY65" fmla="*/ 713138 h 2255599"/>
              <a:gd name="connsiteX66" fmla="*/ 461257 w 2250412"/>
              <a:gd name="connsiteY66" fmla="*/ 590559 h 2255599"/>
              <a:gd name="connsiteX67" fmla="*/ 532839 w 2250412"/>
              <a:gd name="connsiteY67" fmla="*/ 510817 h 2255599"/>
              <a:gd name="connsiteX68" fmla="*/ 533820 w 2250412"/>
              <a:gd name="connsiteY68" fmla="*/ 496325 h 2255599"/>
              <a:gd name="connsiteX69" fmla="*/ 421916 w 2250412"/>
              <a:gd name="connsiteY69" fmla="*/ 256703 h 2255599"/>
              <a:gd name="connsiteX70" fmla="*/ 427029 w 2250412"/>
              <a:gd name="connsiteY70" fmla="*/ 232488 h 2255599"/>
              <a:gd name="connsiteX71" fmla="*/ 543595 w 2250412"/>
              <a:gd name="connsiteY71" fmla="*/ 152588 h 2255599"/>
              <a:gd name="connsiteX72" fmla="*/ 653221 w 2250412"/>
              <a:gd name="connsiteY72" fmla="*/ 94199 h 2255599"/>
              <a:gd name="connsiteX73" fmla="*/ 698178 w 2250412"/>
              <a:gd name="connsiteY73" fmla="*/ 75098 h 2255599"/>
              <a:gd name="connsiteX74" fmla="*/ 716670 w 2250412"/>
              <a:gd name="connsiteY74" fmla="*/ 80900 h 2255599"/>
              <a:gd name="connsiteX75" fmla="*/ 851621 w 2250412"/>
              <a:gd name="connsiteY75" fmla="*/ 267485 h 2255599"/>
              <a:gd name="connsiteX76" fmla="*/ 877849 w 2250412"/>
              <a:gd name="connsiteY76" fmla="*/ 304018 h 2255599"/>
              <a:gd name="connsiteX77" fmla="*/ 890539 w 2250412"/>
              <a:gd name="connsiteY77" fmla="*/ 308336 h 2255599"/>
              <a:gd name="connsiteX78" fmla="*/ 1143699 w 2250412"/>
              <a:gd name="connsiteY78" fmla="*/ 273181 h 2255599"/>
              <a:gd name="connsiteX79" fmla="*/ 1161475 w 2250412"/>
              <a:gd name="connsiteY79" fmla="*/ 260783 h 2255599"/>
              <a:gd name="connsiteX80" fmla="*/ 1252556 w 2250412"/>
              <a:gd name="connsiteY80" fmla="*/ 11145 h 2255599"/>
              <a:gd name="connsiteX81" fmla="*/ 1270889 w 2250412"/>
              <a:gd name="connsiteY81" fmla="*/ 655 h 2255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2250412" h="2255599">
                <a:moveTo>
                  <a:pt x="1125207" y="475336"/>
                </a:moveTo>
                <a:cubicBezTo>
                  <a:pt x="764862" y="475336"/>
                  <a:pt x="472744" y="767454"/>
                  <a:pt x="472744" y="1127799"/>
                </a:cubicBezTo>
                <a:cubicBezTo>
                  <a:pt x="472744" y="1488144"/>
                  <a:pt x="764862" y="1780262"/>
                  <a:pt x="1125207" y="1780262"/>
                </a:cubicBezTo>
                <a:cubicBezTo>
                  <a:pt x="1485552" y="1780262"/>
                  <a:pt x="1777670" y="1488144"/>
                  <a:pt x="1777670" y="1127799"/>
                </a:cubicBezTo>
                <a:cubicBezTo>
                  <a:pt x="1777670" y="767454"/>
                  <a:pt x="1485552" y="475336"/>
                  <a:pt x="1125207" y="475336"/>
                </a:cubicBezTo>
                <a:close/>
                <a:moveTo>
                  <a:pt x="1270889" y="655"/>
                </a:moveTo>
                <a:cubicBezTo>
                  <a:pt x="1311925" y="8973"/>
                  <a:pt x="1353518" y="14907"/>
                  <a:pt x="1394157" y="24815"/>
                </a:cubicBezTo>
                <a:cubicBezTo>
                  <a:pt x="1458772" y="40605"/>
                  <a:pt x="1521823" y="61667"/>
                  <a:pt x="1584160" y="89483"/>
                </a:cubicBezTo>
                <a:cubicBezTo>
                  <a:pt x="1580398" y="114730"/>
                  <a:pt x="1576742" y="140322"/>
                  <a:pt x="1572742" y="165860"/>
                </a:cubicBezTo>
                <a:cubicBezTo>
                  <a:pt x="1562065" y="234264"/>
                  <a:pt x="1551124" y="302614"/>
                  <a:pt x="1540819" y="371043"/>
                </a:cubicBezTo>
                <a:cubicBezTo>
                  <a:pt x="1540156" y="375361"/>
                  <a:pt x="1542859" y="382568"/>
                  <a:pt x="1546329" y="384766"/>
                </a:cubicBezTo>
                <a:cubicBezTo>
                  <a:pt x="1617275" y="429644"/>
                  <a:pt x="1687215" y="475714"/>
                  <a:pt x="1742849" y="540621"/>
                </a:cubicBezTo>
                <a:cubicBezTo>
                  <a:pt x="1781951" y="522156"/>
                  <a:pt x="1819597" y="503981"/>
                  <a:pt x="1857561" y="486550"/>
                </a:cubicBezTo>
                <a:cubicBezTo>
                  <a:pt x="1904054" y="465197"/>
                  <a:pt x="1950840" y="444533"/>
                  <a:pt x="1997413" y="423392"/>
                </a:cubicBezTo>
                <a:cubicBezTo>
                  <a:pt x="2003957" y="420425"/>
                  <a:pt x="2008567" y="419021"/>
                  <a:pt x="2014342" y="426015"/>
                </a:cubicBezTo>
                <a:cubicBezTo>
                  <a:pt x="2084705" y="511002"/>
                  <a:pt x="2139412" y="605129"/>
                  <a:pt x="2180978" y="708476"/>
                </a:cubicBezTo>
                <a:cubicBezTo>
                  <a:pt x="2160447" y="724159"/>
                  <a:pt x="2140127" y="740187"/>
                  <a:pt x="2119252" y="755473"/>
                </a:cubicBezTo>
                <a:cubicBezTo>
                  <a:pt x="2064095" y="795900"/>
                  <a:pt x="2008831" y="836222"/>
                  <a:pt x="1953198" y="875960"/>
                </a:cubicBezTo>
                <a:cubicBezTo>
                  <a:pt x="1944667" y="882053"/>
                  <a:pt x="1942839" y="887087"/>
                  <a:pt x="1944932" y="897445"/>
                </a:cubicBezTo>
                <a:cubicBezTo>
                  <a:pt x="1955608" y="950085"/>
                  <a:pt x="1966418" y="1002752"/>
                  <a:pt x="1974391" y="1055843"/>
                </a:cubicBezTo>
                <a:cubicBezTo>
                  <a:pt x="1978286" y="1081805"/>
                  <a:pt x="1976564" y="1108668"/>
                  <a:pt x="1976537" y="1135108"/>
                </a:cubicBezTo>
                <a:cubicBezTo>
                  <a:pt x="1976537" y="1144221"/>
                  <a:pt x="1978657" y="1148884"/>
                  <a:pt x="1987956" y="1152328"/>
                </a:cubicBezTo>
                <a:cubicBezTo>
                  <a:pt x="2071857" y="1183535"/>
                  <a:pt x="2155466" y="1215538"/>
                  <a:pt x="2239315" y="1246905"/>
                </a:cubicBezTo>
                <a:cubicBezTo>
                  <a:pt x="2248905" y="1250481"/>
                  <a:pt x="2251289" y="1254932"/>
                  <a:pt x="2250150" y="1265238"/>
                </a:cubicBezTo>
                <a:cubicBezTo>
                  <a:pt x="2238149" y="1371657"/>
                  <a:pt x="2206967" y="1472884"/>
                  <a:pt x="2168686" y="1572310"/>
                </a:cubicBezTo>
                <a:cubicBezTo>
                  <a:pt x="2165560" y="1580417"/>
                  <a:pt x="2161242" y="1581529"/>
                  <a:pt x="2153665" y="1580257"/>
                </a:cubicBezTo>
                <a:cubicBezTo>
                  <a:pt x="2065790" y="1565501"/>
                  <a:pt x="1977809" y="1551328"/>
                  <a:pt x="1890013" y="1536016"/>
                </a:cubicBezTo>
                <a:cubicBezTo>
                  <a:pt x="1876529" y="1533658"/>
                  <a:pt x="1870144" y="1536837"/>
                  <a:pt x="1863018" y="1548414"/>
                </a:cubicBezTo>
                <a:cubicBezTo>
                  <a:pt x="1839731" y="1586245"/>
                  <a:pt x="1816206" y="1624049"/>
                  <a:pt x="1790111" y="1659920"/>
                </a:cubicBezTo>
                <a:cubicBezTo>
                  <a:pt x="1772573" y="1684028"/>
                  <a:pt x="1751167" y="1705513"/>
                  <a:pt x="1730133" y="1726840"/>
                </a:cubicBezTo>
                <a:cubicBezTo>
                  <a:pt x="1721284" y="1735820"/>
                  <a:pt x="1721363" y="1742179"/>
                  <a:pt x="1726291" y="1752855"/>
                </a:cubicBezTo>
                <a:cubicBezTo>
                  <a:pt x="1763301" y="1832862"/>
                  <a:pt x="1799436" y="1913266"/>
                  <a:pt x="1836367" y="1993325"/>
                </a:cubicBezTo>
                <a:cubicBezTo>
                  <a:pt x="1840632" y="2002597"/>
                  <a:pt x="1839625" y="2007472"/>
                  <a:pt x="1831625" y="2014016"/>
                </a:cubicBezTo>
                <a:cubicBezTo>
                  <a:pt x="1756996" y="2074869"/>
                  <a:pt x="1676512" y="2126026"/>
                  <a:pt x="1587551" y="2163485"/>
                </a:cubicBezTo>
                <a:cubicBezTo>
                  <a:pt x="1574994" y="2168758"/>
                  <a:pt x="1562993" y="2175327"/>
                  <a:pt x="1549508" y="2181924"/>
                </a:cubicBezTo>
                <a:cubicBezTo>
                  <a:pt x="1546621" y="2178056"/>
                  <a:pt x="1543468" y="2174003"/>
                  <a:pt x="1540500" y="2169817"/>
                </a:cubicBezTo>
                <a:cubicBezTo>
                  <a:pt x="1488840" y="2097228"/>
                  <a:pt x="1437022" y="2024719"/>
                  <a:pt x="1385759" y="1951839"/>
                </a:cubicBezTo>
                <a:cubicBezTo>
                  <a:pt x="1379083" y="1942354"/>
                  <a:pt x="1373069" y="1939573"/>
                  <a:pt x="1361810" y="1943414"/>
                </a:cubicBezTo>
                <a:cubicBezTo>
                  <a:pt x="1284082" y="1969880"/>
                  <a:pt x="1204022" y="1980901"/>
                  <a:pt x="1122055" y="1977536"/>
                </a:cubicBezTo>
                <a:cubicBezTo>
                  <a:pt x="1111166" y="1977085"/>
                  <a:pt x="1107299" y="1980953"/>
                  <a:pt x="1103643" y="1990809"/>
                </a:cubicBezTo>
                <a:cubicBezTo>
                  <a:pt x="1070845" y="2079214"/>
                  <a:pt x="1037332" y="2167380"/>
                  <a:pt x="1004032" y="2255599"/>
                </a:cubicBezTo>
                <a:cubicBezTo>
                  <a:pt x="1001382" y="2255599"/>
                  <a:pt x="998733" y="2255599"/>
                  <a:pt x="996084" y="2255599"/>
                </a:cubicBezTo>
                <a:cubicBezTo>
                  <a:pt x="994521" y="2254884"/>
                  <a:pt x="993011" y="2253851"/>
                  <a:pt x="991395" y="2253506"/>
                </a:cubicBezTo>
                <a:cubicBezTo>
                  <a:pt x="944715" y="2244154"/>
                  <a:pt x="897400" y="2237266"/>
                  <a:pt x="851542" y="2224947"/>
                </a:cubicBezTo>
                <a:cubicBezTo>
                  <a:pt x="796332" y="2210138"/>
                  <a:pt x="742367" y="2190640"/>
                  <a:pt x="687793" y="2173367"/>
                </a:cubicBezTo>
                <a:cubicBezTo>
                  <a:pt x="679501" y="2170744"/>
                  <a:pt x="677488" y="2166214"/>
                  <a:pt x="678838" y="2157657"/>
                </a:cubicBezTo>
                <a:cubicBezTo>
                  <a:pt x="692218" y="2073200"/>
                  <a:pt x="705146" y="1988636"/>
                  <a:pt x="718392" y="1904153"/>
                </a:cubicBezTo>
                <a:cubicBezTo>
                  <a:pt x="722286" y="1879329"/>
                  <a:pt x="722895" y="1878772"/>
                  <a:pt x="701066" y="1866533"/>
                </a:cubicBezTo>
                <a:cubicBezTo>
                  <a:pt x="634861" y="1829417"/>
                  <a:pt x="573744" y="1785599"/>
                  <a:pt x="521236" y="1730549"/>
                </a:cubicBezTo>
                <a:cubicBezTo>
                  <a:pt x="513500" y="1722415"/>
                  <a:pt x="507301" y="1721991"/>
                  <a:pt x="497525" y="1726548"/>
                </a:cubicBezTo>
                <a:cubicBezTo>
                  <a:pt x="416777" y="1764167"/>
                  <a:pt x="335790" y="1801256"/>
                  <a:pt x="254909" y="1838584"/>
                </a:cubicBezTo>
                <a:cubicBezTo>
                  <a:pt x="248604" y="1841498"/>
                  <a:pt x="243994" y="1843777"/>
                  <a:pt x="238219" y="1836147"/>
                </a:cubicBezTo>
                <a:cubicBezTo>
                  <a:pt x="173869" y="1750974"/>
                  <a:pt x="118739" y="1660529"/>
                  <a:pt x="77225" y="1561951"/>
                </a:cubicBezTo>
                <a:cubicBezTo>
                  <a:pt x="73172" y="1552335"/>
                  <a:pt x="75900" y="1548229"/>
                  <a:pt x="83371" y="1542877"/>
                </a:cubicBezTo>
                <a:cubicBezTo>
                  <a:pt x="155483" y="1491270"/>
                  <a:pt x="227277" y="1439212"/>
                  <a:pt x="299416" y="1387659"/>
                </a:cubicBezTo>
                <a:cubicBezTo>
                  <a:pt x="306622" y="1382493"/>
                  <a:pt x="308741" y="1378360"/>
                  <a:pt x="306118" y="1369379"/>
                </a:cubicBezTo>
                <a:cubicBezTo>
                  <a:pt x="282275" y="1288127"/>
                  <a:pt x="267943" y="1205418"/>
                  <a:pt x="271043" y="1120378"/>
                </a:cubicBezTo>
                <a:cubicBezTo>
                  <a:pt x="271414" y="1110099"/>
                  <a:pt x="268632" y="1104906"/>
                  <a:pt x="258406" y="1101091"/>
                </a:cubicBezTo>
                <a:cubicBezTo>
                  <a:pt x="198507" y="1078732"/>
                  <a:pt x="138979" y="1055392"/>
                  <a:pt x="79238" y="1032609"/>
                </a:cubicBezTo>
                <a:cubicBezTo>
                  <a:pt x="52932" y="1022595"/>
                  <a:pt x="26413" y="1013111"/>
                  <a:pt x="0" y="1003388"/>
                </a:cubicBezTo>
                <a:cubicBezTo>
                  <a:pt x="0" y="998964"/>
                  <a:pt x="0" y="994566"/>
                  <a:pt x="0" y="990142"/>
                </a:cubicBezTo>
                <a:cubicBezTo>
                  <a:pt x="5299" y="958961"/>
                  <a:pt x="11153" y="927858"/>
                  <a:pt x="15816" y="896571"/>
                </a:cubicBezTo>
                <a:cubicBezTo>
                  <a:pt x="26863" y="822392"/>
                  <a:pt x="48163" y="751367"/>
                  <a:pt x="78762" y="682911"/>
                </a:cubicBezTo>
                <a:cubicBezTo>
                  <a:pt x="82577" y="674354"/>
                  <a:pt x="86073" y="672340"/>
                  <a:pt x="95319" y="673930"/>
                </a:cubicBezTo>
                <a:cubicBezTo>
                  <a:pt x="184890" y="689269"/>
                  <a:pt x="274566" y="703972"/>
                  <a:pt x="364189" y="719020"/>
                </a:cubicBezTo>
                <a:cubicBezTo>
                  <a:pt x="370680" y="720106"/>
                  <a:pt x="375052" y="720927"/>
                  <a:pt x="378893" y="713138"/>
                </a:cubicBezTo>
                <a:cubicBezTo>
                  <a:pt x="400776" y="668605"/>
                  <a:pt x="428407" y="627754"/>
                  <a:pt x="461257" y="590559"/>
                </a:cubicBezTo>
                <a:cubicBezTo>
                  <a:pt x="484915" y="563801"/>
                  <a:pt x="509367" y="537759"/>
                  <a:pt x="532839" y="510817"/>
                </a:cubicBezTo>
                <a:cubicBezTo>
                  <a:pt x="535436" y="507823"/>
                  <a:pt x="535674" y="500299"/>
                  <a:pt x="533820" y="496325"/>
                </a:cubicBezTo>
                <a:cubicBezTo>
                  <a:pt x="496916" y="416265"/>
                  <a:pt x="459800" y="336286"/>
                  <a:pt x="421916" y="256703"/>
                </a:cubicBezTo>
                <a:cubicBezTo>
                  <a:pt x="416697" y="245708"/>
                  <a:pt x="418234" y="240039"/>
                  <a:pt x="427029" y="232488"/>
                </a:cubicBezTo>
                <a:cubicBezTo>
                  <a:pt x="463033" y="201625"/>
                  <a:pt x="501605" y="174682"/>
                  <a:pt x="543595" y="152588"/>
                </a:cubicBezTo>
                <a:cubicBezTo>
                  <a:pt x="580235" y="133301"/>
                  <a:pt x="616423" y="113167"/>
                  <a:pt x="653221" y="94199"/>
                </a:cubicBezTo>
                <a:cubicBezTo>
                  <a:pt x="667659" y="86755"/>
                  <a:pt x="683395" y="81880"/>
                  <a:pt x="698178" y="75098"/>
                </a:cubicBezTo>
                <a:cubicBezTo>
                  <a:pt x="706735" y="71177"/>
                  <a:pt x="711424" y="73614"/>
                  <a:pt x="716670" y="80900"/>
                </a:cubicBezTo>
                <a:cubicBezTo>
                  <a:pt x="761442" y="143236"/>
                  <a:pt x="806611" y="205307"/>
                  <a:pt x="851621" y="267485"/>
                </a:cubicBezTo>
                <a:cubicBezTo>
                  <a:pt x="860417" y="279645"/>
                  <a:pt x="868497" y="292335"/>
                  <a:pt x="877849" y="304018"/>
                </a:cubicBezTo>
                <a:cubicBezTo>
                  <a:pt x="880286" y="307038"/>
                  <a:pt x="887042" y="309502"/>
                  <a:pt x="890539" y="308336"/>
                </a:cubicBezTo>
                <a:cubicBezTo>
                  <a:pt x="972824" y="281208"/>
                  <a:pt x="1057679" y="272837"/>
                  <a:pt x="1143699" y="273181"/>
                </a:cubicBezTo>
                <a:cubicBezTo>
                  <a:pt x="1153660" y="273234"/>
                  <a:pt x="1158005" y="270452"/>
                  <a:pt x="1161475" y="260783"/>
                </a:cubicBezTo>
                <a:cubicBezTo>
                  <a:pt x="1191518" y="177438"/>
                  <a:pt x="1222408" y="94437"/>
                  <a:pt x="1252556" y="11145"/>
                </a:cubicBezTo>
                <a:cubicBezTo>
                  <a:pt x="1256132" y="1237"/>
                  <a:pt x="1260716" y="-1412"/>
                  <a:pt x="1270889" y="655"/>
                </a:cubicBezTo>
                <a:close/>
              </a:path>
            </a:pathLst>
          </a:custGeom>
          <a:solidFill>
            <a:schemeClr val="accent6"/>
          </a:solidFill>
          <a:ln w="5358" cap="flat">
            <a:noFill/>
            <a:prstDash val="solid"/>
            <a:miter/>
          </a:ln>
        </p:spPr>
        <p:txBody>
          <a:bodyPr wrap="square" rtlCol="0" anchor="ctr">
            <a:noAutofit/>
          </a:bodyPr>
          <a:lstStyle/>
          <a:p>
            <a:endParaRPr lang="ko-KR" altLang="en-US" dirty="0">
              <a:cs typeface="B Nazanin" panose="00000700000000000000" pitchFamily="2" charset="-78"/>
            </a:endParaRPr>
          </a:p>
        </p:txBody>
      </p:sp>
      <p:sp>
        <p:nvSpPr>
          <p:cNvPr id="4" name="자유형: 도형 3">
            <a:extLst>
              <a:ext uri="{FF2B5EF4-FFF2-40B4-BE49-F238E27FC236}">
                <a16:creationId xmlns:a16="http://schemas.microsoft.com/office/drawing/2014/main" id="{DB3BABEB-173C-4547-8D02-E0A9649E2313}"/>
              </a:ext>
            </a:extLst>
          </p:cNvPr>
          <p:cNvSpPr/>
          <p:nvPr/>
        </p:nvSpPr>
        <p:spPr>
          <a:xfrm rot="21339025">
            <a:off x="3423934" y="2007203"/>
            <a:ext cx="2019790" cy="2024445"/>
          </a:xfrm>
          <a:custGeom>
            <a:avLst/>
            <a:gdLst>
              <a:gd name="connsiteX0" fmla="*/ 1125207 w 2250412"/>
              <a:gd name="connsiteY0" fmla="*/ 475336 h 2255599"/>
              <a:gd name="connsiteX1" fmla="*/ 472744 w 2250412"/>
              <a:gd name="connsiteY1" fmla="*/ 1127799 h 2255599"/>
              <a:gd name="connsiteX2" fmla="*/ 1125207 w 2250412"/>
              <a:gd name="connsiteY2" fmla="*/ 1780262 h 2255599"/>
              <a:gd name="connsiteX3" fmla="*/ 1777670 w 2250412"/>
              <a:gd name="connsiteY3" fmla="*/ 1127799 h 2255599"/>
              <a:gd name="connsiteX4" fmla="*/ 1125207 w 2250412"/>
              <a:gd name="connsiteY4" fmla="*/ 475336 h 2255599"/>
              <a:gd name="connsiteX5" fmla="*/ 1270889 w 2250412"/>
              <a:gd name="connsiteY5" fmla="*/ 655 h 2255599"/>
              <a:gd name="connsiteX6" fmla="*/ 1394157 w 2250412"/>
              <a:gd name="connsiteY6" fmla="*/ 24815 h 2255599"/>
              <a:gd name="connsiteX7" fmla="*/ 1584160 w 2250412"/>
              <a:gd name="connsiteY7" fmla="*/ 89483 h 2255599"/>
              <a:gd name="connsiteX8" fmla="*/ 1572742 w 2250412"/>
              <a:gd name="connsiteY8" fmla="*/ 165860 h 2255599"/>
              <a:gd name="connsiteX9" fmla="*/ 1540819 w 2250412"/>
              <a:gd name="connsiteY9" fmla="*/ 371043 h 2255599"/>
              <a:gd name="connsiteX10" fmla="*/ 1546329 w 2250412"/>
              <a:gd name="connsiteY10" fmla="*/ 384766 h 2255599"/>
              <a:gd name="connsiteX11" fmla="*/ 1742849 w 2250412"/>
              <a:gd name="connsiteY11" fmla="*/ 540621 h 2255599"/>
              <a:gd name="connsiteX12" fmla="*/ 1857561 w 2250412"/>
              <a:gd name="connsiteY12" fmla="*/ 486550 h 2255599"/>
              <a:gd name="connsiteX13" fmla="*/ 1997413 w 2250412"/>
              <a:gd name="connsiteY13" fmla="*/ 423392 h 2255599"/>
              <a:gd name="connsiteX14" fmla="*/ 2014342 w 2250412"/>
              <a:gd name="connsiteY14" fmla="*/ 426015 h 2255599"/>
              <a:gd name="connsiteX15" fmla="*/ 2180978 w 2250412"/>
              <a:gd name="connsiteY15" fmla="*/ 708476 h 2255599"/>
              <a:gd name="connsiteX16" fmla="*/ 2119252 w 2250412"/>
              <a:gd name="connsiteY16" fmla="*/ 755473 h 2255599"/>
              <a:gd name="connsiteX17" fmla="*/ 1953198 w 2250412"/>
              <a:gd name="connsiteY17" fmla="*/ 875960 h 2255599"/>
              <a:gd name="connsiteX18" fmla="*/ 1944932 w 2250412"/>
              <a:gd name="connsiteY18" fmla="*/ 897445 h 2255599"/>
              <a:gd name="connsiteX19" fmla="*/ 1974391 w 2250412"/>
              <a:gd name="connsiteY19" fmla="*/ 1055843 h 2255599"/>
              <a:gd name="connsiteX20" fmla="*/ 1976537 w 2250412"/>
              <a:gd name="connsiteY20" fmla="*/ 1135108 h 2255599"/>
              <a:gd name="connsiteX21" fmla="*/ 1987956 w 2250412"/>
              <a:gd name="connsiteY21" fmla="*/ 1152328 h 2255599"/>
              <a:gd name="connsiteX22" fmla="*/ 2239315 w 2250412"/>
              <a:gd name="connsiteY22" fmla="*/ 1246905 h 2255599"/>
              <a:gd name="connsiteX23" fmla="*/ 2250150 w 2250412"/>
              <a:gd name="connsiteY23" fmla="*/ 1265238 h 2255599"/>
              <a:gd name="connsiteX24" fmla="*/ 2168686 w 2250412"/>
              <a:gd name="connsiteY24" fmla="*/ 1572310 h 2255599"/>
              <a:gd name="connsiteX25" fmla="*/ 2153665 w 2250412"/>
              <a:gd name="connsiteY25" fmla="*/ 1580257 h 2255599"/>
              <a:gd name="connsiteX26" fmla="*/ 1890013 w 2250412"/>
              <a:gd name="connsiteY26" fmla="*/ 1536016 h 2255599"/>
              <a:gd name="connsiteX27" fmla="*/ 1863018 w 2250412"/>
              <a:gd name="connsiteY27" fmla="*/ 1548414 h 2255599"/>
              <a:gd name="connsiteX28" fmla="*/ 1790111 w 2250412"/>
              <a:gd name="connsiteY28" fmla="*/ 1659920 h 2255599"/>
              <a:gd name="connsiteX29" fmla="*/ 1730133 w 2250412"/>
              <a:gd name="connsiteY29" fmla="*/ 1726840 h 2255599"/>
              <a:gd name="connsiteX30" fmla="*/ 1726291 w 2250412"/>
              <a:gd name="connsiteY30" fmla="*/ 1752855 h 2255599"/>
              <a:gd name="connsiteX31" fmla="*/ 1836367 w 2250412"/>
              <a:gd name="connsiteY31" fmla="*/ 1993325 h 2255599"/>
              <a:gd name="connsiteX32" fmla="*/ 1831625 w 2250412"/>
              <a:gd name="connsiteY32" fmla="*/ 2014016 h 2255599"/>
              <a:gd name="connsiteX33" fmla="*/ 1587551 w 2250412"/>
              <a:gd name="connsiteY33" fmla="*/ 2163485 h 2255599"/>
              <a:gd name="connsiteX34" fmla="*/ 1549508 w 2250412"/>
              <a:gd name="connsiteY34" fmla="*/ 2181924 h 2255599"/>
              <a:gd name="connsiteX35" fmla="*/ 1540500 w 2250412"/>
              <a:gd name="connsiteY35" fmla="*/ 2169817 h 2255599"/>
              <a:gd name="connsiteX36" fmla="*/ 1385759 w 2250412"/>
              <a:gd name="connsiteY36" fmla="*/ 1951839 h 2255599"/>
              <a:gd name="connsiteX37" fmla="*/ 1361810 w 2250412"/>
              <a:gd name="connsiteY37" fmla="*/ 1943414 h 2255599"/>
              <a:gd name="connsiteX38" fmla="*/ 1122055 w 2250412"/>
              <a:gd name="connsiteY38" fmla="*/ 1977536 h 2255599"/>
              <a:gd name="connsiteX39" fmla="*/ 1103643 w 2250412"/>
              <a:gd name="connsiteY39" fmla="*/ 1990809 h 2255599"/>
              <a:gd name="connsiteX40" fmla="*/ 1004032 w 2250412"/>
              <a:gd name="connsiteY40" fmla="*/ 2255599 h 2255599"/>
              <a:gd name="connsiteX41" fmla="*/ 996084 w 2250412"/>
              <a:gd name="connsiteY41" fmla="*/ 2255599 h 2255599"/>
              <a:gd name="connsiteX42" fmla="*/ 991395 w 2250412"/>
              <a:gd name="connsiteY42" fmla="*/ 2253506 h 2255599"/>
              <a:gd name="connsiteX43" fmla="*/ 851542 w 2250412"/>
              <a:gd name="connsiteY43" fmla="*/ 2224947 h 2255599"/>
              <a:gd name="connsiteX44" fmla="*/ 687793 w 2250412"/>
              <a:gd name="connsiteY44" fmla="*/ 2173367 h 2255599"/>
              <a:gd name="connsiteX45" fmla="*/ 678838 w 2250412"/>
              <a:gd name="connsiteY45" fmla="*/ 2157657 h 2255599"/>
              <a:gd name="connsiteX46" fmla="*/ 718392 w 2250412"/>
              <a:gd name="connsiteY46" fmla="*/ 1904153 h 2255599"/>
              <a:gd name="connsiteX47" fmla="*/ 701066 w 2250412"/>
              <a:gd name="connsiteY47" fmla="*/ 1866533 h 2255599"/>
              <a:gd name="connsiteX48" fmla="*/ 521236 w 2250412"/>
              <a:gd name="connsiteY48" fmla="*/ 1730549 h 2255599"/>
              <a:gd name="connsiteX49" fmla="*/ 497525 w 2250412"/>
              <a:gd name="connsiteY49" fmla="*/ 1726548 h 2255599"/>
              <a:gd name="connsiteX50" fmla="*/ 254909 w 2250412"/>
              <a:gd name="connsiteY50" fmla="*/ 1838584 h 2255599"/>
              <a:gd name="connsiteX51" fmla="*/ 238219 w 2250412"/>
              <a:gd name="connsiteY51" fmla="*/ 1836147 h 2255599"/>
              <a:gd name="connsiteX52" fmla="*/ 77225 w 2250412"/>
              <a:gd name="connsiteY52" fmla="*/ 1561951 h 2255599"/>
              <a:gd name="connsiteX53" fmla="*/ 83371 w 2250412"/>
              <a:gd name="connsiteY53" fmla="*/ 1542877 h 2255599"/>
              <a:gd name="connsiteX54" fmla="*/ 299416 w 2250412"/>
              <a:gd name="connsiteY54" fmla="*/ 1387659 h 2255599"/>
              <a:gd name="connsiteX55" fmla="*/ 306118 w 2250412"/>
              <a:gd name="connsiteY55" fmla="*/ 1369379 h 2255599"/>
              <a:gd name="connsiteX56" fmla="*/ 271043 w 2250412"/>
              <a:gd name="connsiteY56" fmla="*/ 1120378 h 2255599"/>
              <a:gd name="connsiteX57" fmla="*/ 258406 w 2250412"/>
              <a:gd name="connsiteY57" fmla="*/ 1101091 h 2255599"/>
              <a:gd name="connsiteX58" fmla="*/ 79238 w 2250412"/>
              <a:gd name="connsiteY58" fmla="*/ 1032609 h 2255599"/>
              <a:gd name="connsiteX59" fmla="*/ 0 w 2250412"/>
              <a:gd name="connsiteY59" fmla="*/ 1003388 h 2255599"/>
              <a:gd name="connsiteX60" fmla="*/ 0 w 2250412"/>
              <a:gd name="connsiteY60" fmla="*/ 990142 h 2255599"/>
              <a:gd name="connsiteX61" fmla="*/ 15816 w 2250412"/>
              <a:gd name="connsiteY61" fmla="*/ 896571 h 2255599"/>
              <a:gd name="connsiteX62" fmla="*/ 78762 w 2250412"/>
              <a:gd name="connsiteY62" fmla="*/ 682911 h 2255599"/>
              <a:gd name="connsiteX63" fmla="*/ 95319 w 2250412"/>
              <a:gd name="connsiteY63" fmla="*/ 673930 h 2255599"/>
              <a:gd name="connsiteX64" fmla="*/ 364189 w 2250412"/>
              <a:gd name="connsiteY64" fmla="*/ 719020 h 2255599"/>
              <a:gd name="connsiteX65" fmla="*/ 378893 w 2250412"/>
              <a:gd name="connsiteY65" fmla="*/ 713138 h 2255599"/>
              <a:gd name="connsiteX66" fmla="*/ 461257 w 2250412"/>
              <a:gd name="connsiteY66" fmla="*/ 590559 h 2255599"/>
              <a:gd name="connsiteX67" fmla="*/ 532839 w 2250412"/>
              <a:gd name="connsiteY67" fmla="*/ 510817 h 2255599"/>
              <a:gd name="connsiteX68" fmla="*/ 533820 w 2250412"/>
              <a:gd name="connsiteY68" fmla="*/ 496325 h 2255599"/>
              <a:gd name="connsiteX69" fmla="*/ 421916 w 2250412"/>
              <a:gd name="connsiteY69" fmla="*/ 256703 h 2255599"/>
              <a:gd name="connsiteX70" fmla="*/ 427029 w 2250412"/>
              <a:gd name="connsiteY70" fmla="*/ 232488 h 2255599"/>
              <a:gd name="connsiteX71" fmla="*/ 543595 w 2250412"/>
              <a:gd name="connsiteY71" fmla="*/ 152588 h 2255599"/>
              <a:gd name="connsiteX72" fmla="*/ 653221 w 2250412"/>
              <a:gd name="connsiteY72" fmla="*/ 94199 h 2255599"/>
              <a:gd name="connsiteX73" fmla="*/ 698178 w 2250412"/>
              <a:gd name="connsiteY73" fmla="*/ 75098 h 2255599"/>
              <a:gd name="connsiteX74" fmla="*/ 716670 w 2250412"/>
              <a:gd name="connsiteY74" fmla="*/ 80900 h 2255599"/>
              <a:gd name="connsiteX75" fmla="*/ 851621 w 2250412"/>
              <a:gd name="connsiteY75" fmla="*/ 267485 h 2255599"/>
              <a:gd name="connsiteX76" fmla="*/ 877849 w 2250412"/>
              <a:gd name="connsiteY76" fmla="*/ 304018 h 2255599"/>
              <a:gd name="connsiteX77" fmla="*/ 890539 w 2250412"/>
              <a:gd name="connsiteY77" fmla="*/ 308336 h 2255599"/>
              <a:gd name="connsiteX78" fmla="*/ 1143699 w 2250412"/>
              <a:gd name="connsiteY78" fmla="*/ 273181 h 2255599"/>
              <a:gd name="connsiteX79" fmla="*/ 1161475 w 2250412"/>
              <a:gd name="connsiteY79" fmla="*/ 260783 h 2255599"/>
              <a:gd name="connsiteX80" fmla="*/ 1252556 w 2250412"/>
              <a:gd name="connsiteY80" fmla="*/ 11145 h 2255599"/>
              <a:gd name="connsiteX81" fmla="*/ 1270889 w 2250412"/>
              <a:gd name="connsiteY81" fmla="*/ 655 h 2255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2250412" h="2255599">
                <a:moveTo>
                  <a:pt x="1125207" y="475336"/>
                </a:moveTo>
                <a:cubicBezTo>
                  <a:pt x="764862" y="475336"/>
                  <a:pt x="472744" y="767454"/>
                  <a:pt x="472744" y="1127799"/>
                </a:cubicBezTo>
                <a:cubicBezTo>
                  <a:pt x="472744" y="1488144"/>
                  <a:pt x="764862" y="1780262"/>
                  <a:pt x="1125207" y="1780262"/>
                </a:cubicBezTo>
                <a:cubicBezTo>
                  <a:pt x="1485552" y="1780262"/>
                  <a:pt x="1777670" y="1488144"/>
                  <a:pt x="1777670" y="1127799"/>
                </a:cubicBezTo>
                <a:cubicBezTo>
                  <a:pt x="1777670" y="767454"/>
                  <a:pt x="1485552" y="475336"/>
                  <a:pt x="1125207" y="475336"/>
                </a:cubicBezTo>
                <a:close/>
                <a:moveTo>
                  <a:pt x="1270889" y="655"/>
                </a:moveTo>
                <a:cubicBezTo>
                  <a:pt x="1311925" y="8973"/>
                  <a:pt x="1353518" y="14907"/>
                  <a:pt x="1394157" y="24815"/>
                </a:cubicBezTo>
                <a:cubicBezTo>
                  <a:pt x="1458772" y="40605"/>
                  <a:pt x="1521823" y="61667"/>
                  <a:pt x="1584160" y="89483"/>
                </a:cubicBezTo>
                <a:cubicBezTo>
                  <a:pt x="1580398" y="114730"/>
                  <a:pt x="1576742" y="140322"/>
                  <a:pt x="1572742" y="165860"/>
                </a:cubicBezTo>
                <a:cubicBezTo>
                  <a:pt x="1562065" y="234264"/>
                  <a:pt x="1551124" y="302614"/>
                  <a:pt x="1540819" y="371043"/>
                </a:cubicBezTo>
                <a:cubicBezTo>
                  <a:pt x="1540156" y="375361"/>
                  <a:pt x="1542859" y="382568"/>
                  <a:pt x="1546329" y="384766"/>
                </a:cubicBezTo>
                <a:cubicBezTo>
                  <a:pt x="1617275" y="429644"/>
                  <a:pt x="1687215" y="475714"/>
                  <a:pt x="1742849" y="540621"/>
                </a:cubicBezTo>
                <a:cubicBezTo>
                  <a:pt x="1781951" y="522156"/>
                  <a:pt x="1819597" y="503981"/>
                  <a:pt x="1857561" y="486550"/>
                </a:cubicBezTo>
                <a:cubicBezTo>
                  <a:pt x="1904054" y="465197"/>
                  <a:pt x="1950840" y="444533"/>
                  <a:pt x="1997413" y="423392"/>
                </a:cubicBezTo>
                <a:cubicBezTo>
                  <a:pt x="2003957" y="420425"/>
                  <a:pt x="2008567" y="419021"/>
                  <a:pt x="2014342" y="426015"/>
                </a:cubicBezTo>
                <a:cubicBezTo>
                  <a:pt x="2084705" y="511002"/>
                  <a:pt x="2139412" y="605129"/>
                  <a:pt x="2180978" y="708476"/>
                </a:cubicBezTo>
                <a:cubicBezTo>
                  <a:pt x="2160447" y="724159"/>
                  <a:pt x="2140127" y="740187"/>
                  <a:pt x="2119252" y="755473"/>
                </a:cubicBezTo>
                <a:cubicBezTo>
                  <a:pt x="2064095" y="795900"/>
                  <a:pt x="2008831" y="836222"/>
                  <a:pt x="1953198" y="875960"/>
                </a:cubicBezTo>
                <a:cubicBezTo>
                  <a:pt x="1944667" y="882053"/>
                  <a:pt x="1942839" y="887087"/>
                  <a:pt x="1944932" y="897445"/>
                </a:cubicBezTo>
                <a:cubicBezTo>
                  <a:pt x="1955608" y="950085"/>
                  <a:pt x="1966418" y="1002752"/>
                  <a:pt x="1974391" y="1055843"/>
                </a:cubicBezTo>
                <a:cubicBezTo>
                  <a:pt x="1978286" y="1081805"/>
                  <a:pt x="1976564" y="1108668"/>
                  <a:pt x="1976537" y="1135108"/>
                </a:cubicBezTo>
                <a:cubicBezTo>
                  <a:pt x="1976537" y="1144221"/>
                  <a:pt x="1978657" y="1148884"/>
                  <a:pt x="1987956" y="1152328"/>
                </a:cubicBezTo>
                <a:cubicBezTo>
                  <a:pt x="2071857" y="1183535"/>
                  <a:pt x="2155466" y="1215538"/>
                  <a:pt x="2239315" y="1246905"/>
                </a:cubicBezTo>
                <a:cubicBezTo>
                  <a:pt x="2248905" y="1250481"/>
                  <a:pt x="2251289" y="1254932"/>
                  <a:pt x="2250150" y="1265238"/>
                </a:cubicBezTo>
                <a:cubicBezTo>
                  <a:pt x="2238149" y="1371657"/>
                  <a:pt x="2206967" y="1472884"/>
                  <a:pt x="2168686" y="1572310"/>
                </a:cubicBezTo>
                <a:cubicBezTo>
                  <a:pt x="2165560" y="1580417"/>
                  <a:pt x="2161242" y="1581529"/>
                  <a:pt x="2153665" y="1580257"/>
                </a:cubicBezTo>
                <a:cubicBezTo>
                  <a:pt x="2065790" y="1565501"/>
                  <a:pt x="1977809" y="1551328"/>
                  <a:pt x="1890013" y="1536016"/>
                </a:cubicBezTo>
                <a:cubicBezTo>
                  <a:pt x="1876529" y="1533658"/>
                  <a:pt x="1870144" y="1536837"/>
                  <a:pt x="1863018" y="1548414"/>
                </a:cubicBezTo>
                <a:cubicBezTo>
                  <a:pt x="1839731" y="1586245"/>
                  <a:pt x="1816206" y="1624049"/>
                  <a:pt x="1790111" y="1659920"/>
                </a:cubicBezTo>
                <a:cubicBezTo>
                  <a:pt x="1772573" y="1684028"/>
                  <a:pt x="1751167" y="1705513"/>
                  <a:pt x="1730133" y="1726840"/>
                </a:cubicBezTo>
                <a:cubicBezTo>
                  <a:pt x="1721284" y="1735820"/>
                  <a:pt x="1721363" y="1742179"/>
                  <a:pt x="1726291" y="1752855"/>
                </a:cubicBezTo>
                <a:cubicBezTo>
                  <a:pt x="1763301" y="1832862"/>
                  <a:pt x="1799436" y="1913266"/>
                  <a:pt x="1836367" y="1993325"/>
                </a:cubicBezTo>
                <a:cubicBezTo>
                  <a:pt x="1840632" y="2002597"/>
                  <a:pt x="1839625" y="2007472"/>
                  <a:pt x="1831625" y="2014016"/>
                </a:cubicBezTo>
                <a:cubicBezTo>
                  <a:pt x="1756996" y="2074869"/>
                  <a:pt x="1676512" y="2126026"/>
                  <a:pt x="1587551" y="2163485"/>
                </a:cubicBezTo>
                <a:cubicBezTo>
                  <a:pt x="1574994" y="2168758"/>
                  <a:pt x="1562993" y="2175327"/>
                  <a:pt x="1549508" y="2181924"/>
                </a:cubicBezTo>
                <a:cubicBezTo>
                  <a:pt x="1546621" y="2178056"/>
                  <a:pt x="1543468" y="2174003"/>
                  <a:pt x="1540500" y="2169817"/>
                </a:cubicBezTo>
                <a:cubicBezTo>
                  <a:pt x="1488840" y="2097228"/>
                  <a:pt x="1437022" y="2024719"/>
                  <a:pt x="1385759" y="1951839"/>
                </a:cubicBezTo>
                <a:cubicBezTo>
                  <a:pt x="1379083" y="1942354"/>
                  <a:pt x="1373069" y="1939573"/>
                  <a:pt x="1361810" y="1943414"/>
                </a:cubicBezTo>
                <a:cubicBezTo>
                  <a:pt x="1284082" y="1969880"/>
                  <a:pt x="1204022" y="1980901"/>
                  <a:pt x="1122055" y="1977536"/>
                </a:cubicBezTo>
                <a:cubicBezTo>
                  <a:pt x="1111166" y="1977085"/>
                  <a:pt x="1107299" y="1980953"/>
                  <a:pt x="1103643" y="1990809"/>
                </a:cubicBezTo>
                <a:cubicBezTo>
                  <a:pt x="1070845" y="2079214"/>
                  <a:pt x="1037332" y="2167380"/>
                  <a:pt x="1004032" y="2255599"/>
                </a:cubicBezTo>
                <a:cubicBezTo>
                  <a:pt x="1001382" y="2255599"/>
                  <a:pt x="998733" y="2255599"/>
                  <a:pt x="996084" y="2255599"/>
                </a:cubicBezTo>
                <a:cubicBezTo>
                  <a:pt x="994521" y="2254884"/>
                  <a:pt x="993011" y="2253851"/>
                  <a:pt x="991395" y="2253506"/>
                </a:cubicBezTo>
                <a:cubicBezTo>
                  <a:pt x="944715" y="2244154"/>
                  <a:pt x="897400" y="2237266"/>
                  <a:pt x="851542" y="2224947"/>
                </a:cubicBezTo>
                <a:cubicBezTo>
                  <a:pt x="796332" y="2210138"/>
                  <a:pt x="742367" y="2190640"/>
                  <a:pt x="687793" y="2173367"/>
                </a:cubicBezTo>
                <a:cubicBezTo>
                  <a:pt x="679501" y="2170744"/>
                  <a:pt x="677488" y="2166214"/>
                  <a:pt x="678838" y="2157657"/>
                </a:cubicBezTo>
                <a:cubicBezTo>
                  <a:pt x="692218" y="2073200"/>
                  <a:pt x="705146" y="1988636"/>
                  <a:pt x="718392" y="1904153"/>
                </a:cubicBezTo>
                <a:cubicBezTo>
                  <a:pt x="722286" y="1879329"/>
                  <a:pt x="722895" y="1878772"/>
                  <a:pt x="701066" y="1866533"/>
                </a:cubicBezTo>
                <a:cubicBezTo>
                  <a:pt x="634861" y="1829417"/>
                  <a:pt x="573744" y="1785599"/>
                  <a:pt x="521236" y="1730549"/>
                </a:cubicBezTo>
                <a:cubicBezTo>
                  <a:pt x="513500" y="1722415"/>
                  <a:pt x="507301" y="1721991"/>
                  <a:pt x="497525" y="1726548"/>
                </a:cubicBezTo>
                <a:cubicBezTo>
                  <a:pt x="416777" y="1764167"/>
                  <a:pt x="335790" y="1801256"/>
                  <a:pt x="254909" y="1838584"/>
                </a:cubicBezTo>
                <a:cubicBezTo>
                  <a:pt x="248604" y="1841498"/>
                  <a:pt x="243994" y="1843777"/>
                  <a:pt x="238219" y="1836147"/>
                </a:cubicBezTo>
                <a:cubicBezTo>
                  <a:pt x="173869" y="1750974"/>
                  <a:pt x="118739" y="1660529"/>
                  <a:pt x="77225" y="1561951"/>
                </a:cubicBezTo>
                <a:cubicBezTo>
                  <a:pt x="73172" y="1552335"/>
                  <a:pt x="75900" y="1548229"/>
                  <a:pt x="83371" y="1542877"/>
                </a:cubicBezTo>
                <a:cubicBezTo>
                  <a:pt x="155483" y="1491270"/>
                  <a:pt x="227277" y="1439212"/>
                  <a:pt x="299416" y="1387659"/>
                </a:cubicBezTo>
                <a:cubicBezTo>
                  <a:pt x="306622" y="1382493"/>
                  <a:pt x="308741" y="1378360"/>
                  <a:pt x="306118" y="1369379"/>
                </a:cubicBezTo>
                <a:cubicBezTo>
                  <a:pt x="282275" y="1288127"/>
                  <a:pt x="267943" y="1205418"/>
                  <a:pt x="271043" y="1120378"/>
                </a:cubicBezTo>
                <a:cubicBezTo>
                  <a:pt x="271414" y="1110099"/>
                  <a:pt x="268632" y="1104906"/>
                  <a:pt x="258406" y="1101091"/>
                </a:cubicBezTo>
                <a:cubicBezTo>
                  <a:pt x="198507" y="1078732"/>
                  <a:pt x="138979" y="1055392"/>
                  <a:pt x="79238" y="1032609"/>
                </a:cubicBezTo>
                <a:cubicBezTo>
                  <a:pt x="52932" y="1022595"/>
                  <a:pt x="26413" y="1013111"/>
                  <a:pt x="0" y="1003388"/>
                </a:cubicBezTo>
                <a:cubicBezTo>
                  <a:pt x="0" y="998964"/>
                  <a:pt x="0" y="994566"/>
                  <a:pt x="0" y="990142"/>
                </a:cubicBezTo>
                <a:cubicBezTo>
                  <a:pt x="5299" y="958961"/>
                  <a:pt x="11153" y="927858"/>
                  <a:pt x="15816" y="896571"/>
                </a:cubicBezTo>
                <a:cubicBezTo>
                  <a:pt x="26863" y="822392"/>
                  <a:pt x="48163" y="751367"/>
                  <a:pt x="78762" y="682911"/>
                </a:cubicBezTo>
                <a:cubicBezTo>
                  <a:pt x="82577" y="674354"/>
                  <a:pt x="86073" y="672340"/>
                  <a:pt x="95319" y="673930"/>
                </a:cubicBezTo>
                <a:cubicBezTo>
                  <a:pt x="184890" y="689269"/>
                  <a:pt x="274566" y="703972"/>
                  <a:pt x="364189" y="719020"/>
                </a:cubicBezTo>
                <a:cubicBezTo>
                  <a:pt x="370680" y="720106"/>
                  <a:pt x="375052" y="720927"/>
                  <a:pt x="378893" y="713138"/>
                </a:cubicBezTo>
                <a:cubicBezTo>
                  <a:pt x="400776" y="668605"/>
                  <a:pt x="428407" y="627754"/>
                  <a:pt x="461257" y="590559"/>
                </a:cubicBezTo>
                <a:cubicBezTo>
                  <a:pt x="484915" y="563801"/>
                  <a:pt x="509367" y="537759"/>
                  <a:pt x="532839" y="510817"/>
                </a:cubicBezTo>
                <a:cubicBezTo>
                  <a:pt x="535436" y="507823"/>
                  <a:pt x="535674" y="500299"/>
                  <a:pt x="533820" y="496325"/>
                </a:cubicBezTo>
                <a:cubicBezTo>
                  <a:pt x="496916" y="416265"/>
                  <a:pt x="459800" y="336286"/>
                  <a:pt x="421916" y="256703"/>
                </a:cubicBezTo>
                <a:cubicBezTo>
                  <a:pt x="416697" y="245708"/>
                  <a:pt x="418234" y="240039"/>
                  <a:pt x="427029" y="232488"/>
                </a:cubicBezTo>
                <a:cubicBezTo>
                  <a:pt x="463033" y="201625"/>
                  <a:pt x="501605" y="174682"/>
                  <a:pt x="543595" y="152588"/>
                </a:cubicBezTo>
                <a:cubicBezTo>
                  <a:pt x="580235" y="133301"/>
                  <a:pt x="616423" y="113167"/>
                  <a:pt x="653221" y="94199"/>
                </a:cubicBezTo>
                <a:cubicBezTo>
                  <a:pt x="667659" y="86755"/>
                  <a:pt x="683395" y="81880"/>
                  <a:pt x="698178" y="75098"/>
                </a:cubicBezTo>
                <a:cubicBezTo>
                  <a:pt x="706735" y="71177"/>
                  <a:pt x="711424" y="73614"/>
                  <a:pt x="716670" y="80900"/>
                </a:cubicBezTo>
                <a:cubicBezTo>
                  <a:pt x="761442" y="143236"/>
                  <a:pt x="806611" y="205307"/>
                  <a:pt x="851621" y="267485"/>
                </a:cubicBezTo>
                <a:cubicBezTo>
                  <a:pt x="860417" y="279645"/>
                  <a:pt x="868497" y="292335"/>
                  <a:pt x="877849" y="304018"/>
                </a:cubicBezTo>
                <a:cubicBezTo>
                  <a:pt x="880286" y="307038"/>
                  <a:pt x="887042" y="309502"/>
                  <a:pt x="890539" y="308336"/>
                </a:cubicBezTo>
                <a:cubicBezTo>
                  <a:pt x="972824" y="281208"/>
                  <a:pt x="1057679" y="272837"/>
                  <a:pt x="1143699" y="273181"/>
                </a:cubicBezTo>
                <a:cubicBezTo>
                  <a:pt x="1153660" y="273234"/>
                  <a:pt x="1158005" y="270452"/>
                  <a:pt x="1161475" y="260783"/>
                </a:cubicBezTo>
                <a:cubicBezTo>
                  <a:pt x="1191518" y="177438"/>
                  <a:pt x="1222408" y="94437"/>
                  <a:pt x="1252556" y="11145"/>
                </a:cubicBezTo>
                <a:cubicBezTo>
                  <a:pt x="1256132" y="1237"/>
                  <a:pt x="1260716" y="-1412"/>
                  <a:pt x="1270889" y="655"/>
                </a:cubicBezTo>
                <a:close/>
              </a:path>
            </a:pathLst>
          </a:custGeom>
          <a:solidFill>
            <a:schemeClr val="accent1"/>
          </a:solidFill>
          <a:ln w="5358" cap="flat">
            <a:noFill/>
            <a:prstDash val="solid"/>
            <a:miter/>
          </a:ln>
        </p:spPr>
        <p:txBody>
          <a:bodyPr wrap="square" rtlCol="0" anchor="ctr">
            <a:noAutofit/>
          </a:bodyPr>
          <a:lstStyle/>
          <a:p>
            <a:endParaRPr lang="ko-KR" altLang="en-US" dirty="0">
              <a:cs typeface="B Nazanin" panose="00000700000000000000" pitchFamily="2" charset="-78"/>
            </a:endParaRPr>
          </a:p>
        </p:txBody>
      </p:sp>
      <p:sp>
        <p:nvSpPr>
          <p:cNvPr id="5" name="자유형: 도형 4">
            <a:extLst>
              <a:ext uri="{FF2B5EF4-FFF2-40B4-BE49-F238E27FC236}">
                <a16:creationId xmlns:a16="http://schemas.microsoft.com/office/drawing/2014/main" id="{B6618D2D-7684-4304-A7C4-590E26A009EF}"/>
              </a:ext>
            </a:extLst>
          </p:cNvPr>
          <p:cNvSpPr/>
          <p:nvPr/>
        </p:nvSpPr>
        <p:spPr>
          <a:xfrm rot="21202593">
            <a:off x="5103363" y="2676560"/>
            <a:ext cx="2019790" cy="2024445"/>
          </a:xfrm>
          <a:custGeom>
            <a:avLst/>
            <a:gdLst>
              <a:gd name="connsiteX0" fmla="*/ 1125207 w 2250412"/>
              <a:gd name="connsiteY0" fmla="*/ 475336 h 2255599"/>
              <a:gd name="connsiteX1" fmla="*/ 472744 w 2250412"/>
              <a:gd name="connsiteY1" fmla="*/ 1127799 h 2255599"/>
              <a:gd name="connsiteX2" fmla="*/ 1125207 w 2250412"/>
              <a:gd name="connsiteY2" fmla="*/ 1780262 h 2255599"/>
              <a:gd name="connsiteX3" fmla="*/ 1777670 w 2250412"/>
              <a:gd name="connsiteY3" fmla="*/ 1127799 h 2255599"/>
              <a:gd name="connsiteX4" fmla="*/ 1125207 w 2250412"/>
              <a:gd name="connsiteY4" fmla="*/ 475336 h 2255599"/>
              <a:gd name="connsiteX5" fmla="*/ 1270889 w 2250412"/>
              <a:gd name="connsiteY5" fmla="*/ 655 h 2255599"/>
              <a:gd name="connsiteX6" fmla="*/ 1394157 w 2250412"/>
              <a:gd name="connsiteY6" fmla="*/ 24815 h 2255599"/>
              <a:gd name="connsiteX7" fmla="*/ 1584160 w 2250412"/>
              <a:gd name="connsiteY7" fmla="*/ 89483 h 2255599"/>
              <a:gd name="connsiteX8" fmla="*/ 1572742 w 2250412"/>
              <a:gd name="connsiteY8" fmla="*/ 165860 h 2255599"/>
              <a:gd name="connsiteX9" fmla="*/ 1540819 w 2250412"/>
              <a:gd name="connsiteY9" fmla="*/ 371043 h 2255599"/>
              <a:gd name="connsiteX10" fmla="*/ 1546329 w 2250412"/>
              <a:gd name="connsiteY10" fmla="*/ 384766 h 2255599"/>
              <a:gd name="connsiteX11" fmla="*/ 1742849 w 2250412"/>
              <a:gd name="connsiteY11" fmla="*/ 540621 h 2255599"/>
              <a:gd name="connsiteX12" fmla="*/ 1857561 w 2250412"/>
              <a:gd name="connsiteY12" fmla="*/ 486550 h 2255599"/>
              <a:gd name="connsiteX13" fmla="*/ 1997413 w 2250412"/>
              <a:gd name="connsiteY13" fmla="*/ 423392 h 2255599"/>
              <a:gd name="connsiteX14" fmla="*/ 2014342 w 2250412"/>
              <a:gd name="connsiteY14" fmla="*/ 426015 h 2255599"/>
              <a:gd name="connsiteX15" fmla="*/ 2180978 w 2250412"/>
              <a:gd name="connsiteY15" fmla="*/ 708476 h 2255599"/>
              <a:gd name="connsiteX16" fmla="*/ 2119252 w 2250412"/>
              <a:gd name="connsiteY16" fmla="*/ 755473 h 2255599"/>
              <a:gd name="connsiteX17" fmla="*/ 1953198 w 2250412"/>
              <a:gd name="connsiteY17" fmla="*/ 875960 h 2255599"/>
              <a:gd name="connsiteX18" fmla="*/ 1944932 w 2250412"/>
              <a:gd name="connsiteY18" fmla="*/ 897445 h 2255599"/>
              <a:gd name="connsiteX19" fmla="*/ 1974391 w 2250412"/>
              <a:gd name="connsiteY19" fmla="*/ 1055843 h 2255599"/>
              <a:gd name="connsiteX20" fmla="*/ 1976537 w 2250412"/>
              <a:gd name="connsiteY20" fmla="*/ 1135108 h 2255599"/>
              <a:gd name="connsiteX21" fmla="*/ 1987956 w 2250412"/>
              <a:gd name="connsiteY21" fmla="*/ 1152328 h 2255599"/>
              <a:gd name="connsiteX22" fmla="*/ 2239315 w 2250412"/>
              <a:gd name="connsiteY22" fmla="*/ 1246905 h 2255599"/>
              <a:gd name="connsiteX23" fmla="*/ 2250150 w 2250412"/>
              <a:gd name="connsiteY23" fmla="*/ 1265238 h 2255599"/>
              <a:gd name="connsiteX24" fmla="*/ 2168686 w 2250412"/>
              <a:gd name="connsiteY24" fmla="*/ 1572310 h 2255599"/>
              <a:gd name="connsiteX25" fmla="*/ 2153665 w 2250412"/>
              <a:gd name="connsiteY25" fmla="*/ 1580257 h 2255599"/>
              <a:gd name="connsiteX26" fmla="*/ 1890013 w 2250412"/>
              <a:gd name="connsiteY26" fmla="*/ 1536016 h 2255599"/>
              <a:gd name="connsiteX27" fmla="*/ 1863018 w 2250412"/>
              <a:gd name="connsiteY27" fmla="*/ 1548414 h 2255599"/>
              <a:gd name="connsiteX28" fmla="*/ 1790111 w 2250412"/>
              <a:gd name="connsiteY28" fmla="*/ 1659920 h 2255599"/>
              <a:gd name="connsiteX29" fmla="*/ 1730133 w 2250412"/>
              <a:gd name="connsiteY29" fmla="*/ 1726840 h 2255599"/>
              <a:gd name="connsiteX30" fmla="*/ 1726291 w 2250412"/>
              <a:gd name="connsiteY30" fmla="*/ 1752855 h 2255599"/>
              <a:gd name="connsiteX31" fmla="*/ 1836367 w 2250412"/>
              <a:gd name="connsiteY31" fmla="*/ 1993325 h 2255599"/>
              <a:gd name="connsiteX32" fmla="*/ 1831625 w 2250412"/>
              <a:gd name="connsiteY32" fmla="*/ 2014016 h 2255599"/>
              <a:gd name="connsiteX33" fmla="*/ 1587551 w 2250412"/>
              <a:gd name="connsiteY33" fmla="*/ 2163485 h 2255599"/>
              <a:gd name="connsiteX34" fmla="*/ 1549508 w 2250412"/>
              <a:gd name="connsiteY34" fmla="*/ 2181924 h 2255599"/>
              <a:gd name="connsiteX35" fmla="*/ 1540500 w 2250412"/>
              <a:gd name="connsiteY35" fmla="*/ 2169817 h 2255599"/>
              <a:gd name="connsiteX36" fmla="*/ 1385759 w 2250412"/>
              <a:gd name="connsiteY36" fmla="*/ 1951839 h 2255599"/>
              <a:gd name="connsiteX37" fmla="*/ 1361810 w 2250412"/>
              <a:gd name="connsiteY37" fmla="*/ 1943414 h 2255599"/>
              <a:gd name="connsiteX38" fmla="*/ 1122055 w 2250412"/>
              <a:gd name="connsiteY38" fmla="*/ 1977536 h 2255599"/>
              <a:gd name="connsiteX39" fmla="*/ 1103643 w 2250412"/>
              <a:gd name="connsiteY39" fmla="*/ 1990809 h 2255599"/>
              <a:gd name="connsiteX40" fmla="*/ 1004032 w 2250412"/>
              <a:gd name="connsiteY40" fmla="*/ 2255599 h 2255599"/>
              <a:gd name="connsiteX41" fmla="*/ 996084 w 2250412"/>
              <a:gd name="connsiteY41" fmla="*/ 2255599 h 2255599"/>
              <a:gd name="connsiteX42" fmla="*/ 991395 w 2250412"/>
              <a:gd name="connsiteY42" fmla="*/ 2253506 h 2255599"/>
              <a:gd name="connsiteX43" fmla="*/ 851542 w 2250412"/>
              <a:gd name="connsiteY43" fmla="*/ 2224947 h 2255599"/>
              <a:gd name="connsiteX44" fmla="*/ 687793 w 2250412"/>
              <a:gd name="connsiteY44" fmla="*/ 2173367 h 2255599"/>
              <a:gd name="connsiteX45" fmla="*/ 678838 w 2250412"/>
              <a:gd name="connsiteY45" fmla="*/ 2157657 h 2255599"/>
              <a:gd name="connsiteX46" fmla="*/ 718392 w 2250412"/>
              <a:gd name="connsiteY46" fmla="*/ 1904153 h 2255599"/>
              <a:gd name="connsiteX47" fmla="*/ 701066 w 2250412"/>
              <a:gd name="connsiteY47" fmla="*/ 1866533 h 2255599"/>
              <a:gd name="connsiteX48" fmla="*/ 521236 w 2250412"/>
              <a:gd name="connsiteY48" fmla="*/ 1730549 h 2255599"/>
              <a:gd name="connsiteX49" fmla="*/ 497525 w 2250412"/>
              <a:gd name="connsiteY49" fmla="*/ 1726548 h 2255599"/>
              <a:gd name="connsiteX50" fmla="*/ 254909 w 2250412"/>
              <a:gd name="connsiteY50" fmla="*/ 1838584 h 2255599"/>
              <a:gd name="connsiteX51" fmla="*/ 238219 w 2250412"/>
              <a:gd name="connsiteY51" fmla="*/ 1836147 h 2255599"/>
              <a:gd name="connsiteX52" fmla="*/ 77225 w 2250412"/>
              <a:gd name="connsiteY52" fmla="*/ 1561951 h 2255599"/>
              <a:gd name="connsiteX53" fmla="*/ 83371 w 2250412"/>
              <a:gd name="connsiteY53" fmla="*/ 1542877 h 2255599"/>
              <a:gd name="connsiteX54" fmla="*/ 299416 w 2250412"/>
              <a:gd name="connsiteY54" fmla="*/ 1387659 h 2255599"/>
              <a:gd name="connsiteX55" fmla="*/ 306118 w 2250412"/>
              <a:gd name="connsiteY55" fmla="*/ 1369379 h 2255599"/>
              <a:gd name="connsiteX56" fmla="*/ 271043 w 2250412"/>
              <a:gd name="connsiteY56" fmla="*/ 1120378 h 2255599"/>
              <a:gd name="connsiteX57" fmla="*/ 258406 w 2250412"/>
              <a:gd name="connsiteY57" fmla="*/ 1101091 h 2255599"/>
              <a:gd name="connsiteX58" fmla="*/ 79238 w 2250412"/>
              <a:gd name="connsiteY58" fmla="*/ 1032609 h 2255599"/>
              <a:gd name="connsiteX59" fmla="*/ 0 w 2250412"/>
              <a:gd name="connsiteY59" fmla="*/ 1003388 h 2255599"/>
              <a:gd name="connsiteX60" fmla="*/ 0 w 2250412"/>
              <a:gd name="connsiteY60" fmla="*/ 990142 h 2255599"/>
              <a:gd name="connsiteX61" fmla="*/ 15816 w 2250412"/>
              <a:gd name="connsiteY61" fmla="*/ 896571 h 2255599"/>
              <a:gd name="connsiteX62" fmla="*/ 78762 w 2250412"/>
              <a:gd name="connsiteY62" fmla="*/ 682911 h 2255599"/>
              <a:gd name="connsiteX63" fmla="*/ 95319 w 2250412"/>
              <a:gd name="connsiteY63" fmla="*/ 673930 h 2255599"/>
              <a:gd name="connsiteX64" fmla="*/ 364189 w 2250412"/>
              <a:gd name="connsiteY64" fmla="*/ 719020 h 2255599"/>
              <a:gd name="connsiteX65" fmla="*/ 378893 w 2250412"/>
              <a:gd name="connsiteY65" fmla="*/ 713138 h 2255599"/>
              <a:gd name="connsiteX66" fmla="*/ 461257 w 2250412"/>
              <a:gd name="connsiteY66" fmla="*/ 590559 h 2255599"/>
              <a:gd name="connsiteX67" fmla="*/ 532839 w 2250412"/>
              <a:gd name="connsiteY67" fmla="*/ 510817 h 2255599"/>
              <a:gd name="connsiteX68" fmla="*/ 533820 w 2250412"/>
              <a:gd name="connsiteY68" fmla="*/ 496325 h 2255599"/>
              <a:gd name="connsiteX69" fmla="*/ 421916 w 2250412"/>
              <a:gd name="connsiteY69" fmla="*/ 256703 h 2255599"/>
              <a:gd name="connsiteX70" fmla="*/ 427029 w 2250412"/>
              <a:gd name="connsiteY70" fmla="*/ 232488 h 2255599"/>
              <a:gd name="connsiteX71" fmla="*/ 543595 w 2250412"/>
              <a:gd name="connsiteY71" fmla="*/ 152588 h 2255599"/>
              <a:gd name="connsiteX72" fmla="*/ 653221 w 2250412"/>
              <a:gd name="connsiteY72" fmla="*/ 94199 h 2255599"/>
              <a:gd name="connsiteX73" fmla="*/ 698178 w 2250412"/>
              <a:gd name="connsiteY73" fmla="*/ 75098 h 2255599"/>
              <a:gd name="connsiteX74" fmla="*/ 716670 w 2250412"/>
              <a:gd name="connsiteY74" fmla="*/ 80900 h 2255599"/>
              <a:gd name="connsiteX75" fmla="*/ 851621 w 2250412"/>
              <a:gd name="connsiteY75" fmla="*/ 267485 h 2255599"/>
              <a:gd name="connsiteX76" fmla="*/ 877849 w 2250412"/>
              <a:gd name="connsiteY76" fmla="*/ 304018 h 2255599"/>
              <a:gd name="connsiteX77" fmla="*/ 890539 w 2250412"/>
              <a:gd name="connsiteY77" fmla="*/ 308336 h 2255599"/>
              <a:gd name="connsiteX78" fmla="*/ 1143699 w 2250412"/>
              <a:gd name="connsiteY78" fmla="*/ 273181 h 2255599"/>
              <a:gd name="connsiteX79" fmla="*/ 1161475 w 2250412"/>
              <a:gd name="connsiteY79" fmla="*/ 260783 h 2255599"/>
              <a:gd name="connsiteX80" fmla="*/ 1252556 w 2250412"/>
              <a:gd name="connsiteY80" fmla="*/ 11145 h 2255599"/>
              <a:gd name="connsiteX81" fmla="*/ 1270889 w 2250412"/>
              <a:gd name="connsiteY81" fmla="*/ 655 h 2255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2250412" h="2255599">
                <a:moveTo>
                  <a:pt x="1125207" y="475336"/>
                </a:moveTo>
                <a:cubicBezTo>
                  <a:pt x="764862" y="475336"/>
                  <a:pt x="472744" y="767454"/>
                  <a:pt x="472744" y="1127799"/>
                </a:cubicBezTo>
                <a:cubicBezTo>
                  <a:pt x="472744" y="1488144"/>
                  <a:pt x="764862" y="1780262"/>
                  <a:pt x="1125207" y="1780262"/>
                </a:cubicBezTo>
                <a:cubicBezTo>
                  <a:pt x="1485552" y="1780262"/>
                  <a:pt x="1777670" y="1488144"/>
                  <a:pt x="1777670" y="1127799"/>
                </a:cubicBezTo>
                <a:cubicBezTo>
                  <a:pt x="1777670" y="767454"/>
                  <a:pt x="1485552" y="475336"/>
                  <a:pt x="1125207" y="475336"/>
                </a:cubicBezTo>
                <a:close/>
                <a:moveTo>
                  <a:pt x="1270889" y="655"/>
                </a:moveTo>
                <a:cubicBezTo>
                  <a:pt x="1311925" y="8973"/>
                  <a:pt x="1353518" y="14907"/>
                  <a:pt x="1394157" y="24815"/>
                </a:cubicBezTo>
                <a:cubicBezTo>
                  <a:pt x="1458772" y="40605"/>
                  <a:pt x="1521823" y="61667"/>
                  <a:pt x="1584160" y="89483"/>
                </a:cubicBezTo>
                <a:cubicBezTo>
                  <a:pt x="1580398" y="114730"/>
                  <a:pt x="1576742" y="140322"/>
                  <a:pt x="1572742" y="165860"/>
                </a:cubicBezTo>
                <a:cubicBezTo>
                  <a:pt x="1562065" y="234264"/>
                  <a:pt x="1551124" y="302614"/>
                  <a:pt x="1540819" y="371043"/>
                </a:cubicBezTo>
                <a:cubicBezTo>
                  <a:pt x="1540156" y="375361"/>
                  <a:pt x="1542859" y="382568"/>
                  <a:pt x="1546329" y="384766"/>
                </a:cubicBezTo>
                <a:cubicBezTo>
                  <a:pt x="1617275" y="429644"/>
                  <a:pt x="1687215" y="475714"/>
                  <a:pt x="1742849" y="540621"/>
                </a:cubicBezTo>
                <a:cubicBezTo>
                  <a:pt x="1781951" y="522156"/>
                  <a:pt x="1819597" y="503981"/>
                  <a:pt x="1857561" y="486550"/>
                </a:cubicBezTo>
                <a:cubicBezTo>
                  <a:pt x="1904054" y="465197"/>
                  <a:pt x="1950840" y="444533"/>
                  <a:pt x="1997413" y="423392"/>
                </a:cubicBezTo>
                <a:cubicBezTo>
                  <a:pt x="2003957" y="420425"/>
                  <a:pt x="2008567" y="419021"/>
                  <a:pt x="2014342" y="426015"/>
                </a:cubicBezTo>
                <a:cubicBezTo>
                  <a:pt x="2084705" y="511002"/>
                  <a:pt x="2139412" y="605129"/>
                  <a:pt x="2180978" y="708476"/>
                </a:cubicBezTo>
                <a:cubicBezTo>
                  <a:pt x="2160447" y="724159"/>
                  <a:pt x="2140127" y="740187"/>
                  <a:pt x="2119252" y="755473"/>
                </a:cubicBezTo>
                <a:cubicBezTo>
                  <a:pt x="2064095" y="795900"/>
                  <a:pt x="2008831" y="836222"/>
                  <a:pt x="1953198" y="875960"/>
                </a:cubicBezTo>
                <a:cubicBezTo>
                  <a:pt x="1944667" y="882053"/>
                  <a:pt x="1942839" y="887087"/>
                  <a:pt x="1944932" y="897445"/>
                </a:cubicBezTo>
                <a:cubicBezTo>
                  <a:pt x="1955608" y="950085"/>
                  <a:pt x="1966418" y="1002752"/>
                  <a:pt x="1974391" y="1055843"/>
                </a:cubicBezTo>
                <a:cubicBezTo>
                  <a:pt x="1978286" y="1081805"/>
                  <a:pt x="1976564" y="1108668"/>
                  <a:pt x="1976537" y="1135108"/>
                </a:cubicBezTo>
                <a:cubicBezTo>
                  <a:pt x="1976537" y="1144221"/>
                  <a:pt x="1978657" y="1148884"/>
                  <a:pt x="1987956" y="1152328"/>
                </a:cubicBezTo>
                <a:cubicBezTo>
                  <a:pt x="2071857" y="1183535"/>
                  <a:pt x="2155466" y="1215538"/>
                  <a:pt x="2239315" y="1246905"/>
                </a:cubicBezTo>
                <a:cubicBezTo>
                  <a:pt x="2248905" y="1250481"/>
                  <a:pt x="2251289" y="1254932"/>
                  <a:pt x="2250150" y="1265238"/>
                </a:cubicBezTo>
                <a:cubicBezTo>
                  <a:pt x="2238149" y="1371657"/>
                  <a:pt x="2206967" y="1472884"/>
                  <a:pt x="2168686" y="1572310"/>
                </a:cubicBezTo>
                <a:cubicBezTo>
                  <a:pt x="2165560" y="1580417"/>
                  <a:pt x="2161242" y="1581529"/>
                  <a:pt x="2153665" y="1580257"/>
                </a:cubicBezTo>
                <a:cubicBezTo>
                  <a:pt x="2065790" y="1565501"/>
                  <a:pt x="1977809" y="1551328"/>
                  <a:pt x="1890013" y="1536016"/>
                </a:cubicBezTo>
                <a:cubicBezTo>
                  <a:pt x="1876529" y="1533658"/>
                  <a:pt x="1870144" y="1536837"/>
                  <a:pt x="1863018" y="1548414"/>
                </a:cubicBezTo>
                <a:cubicBezTo>
                  <a:pt x="1839731" y="1586245"/>
                  <a:pt x="1816206" y="1624049"/>
                  <a:pt x="1790111" y="1659920"/>
                </a:cubicBezTo>
                <a:cubicBezTo>
                  <a:pt x="1772573" y="1684028"/>
                  <a:pt x="1751167" y="1705513"/>
                  <a:pt x="1730133" y="1726840"/>
                </a:cubicBezTo>
                <a:cubicBezTo>
                  <a:pt x="1721284" y="1735820"/>
                  <a:pt x="1721363" y="1742179"/>
                  <a:pt x="1726291" y="1752855"/>
                </a:cubicBezTo>
                <a:cubicBezTo>
                  <a:pt x="1763301" y="1832862"/>
                  <a:pt x="1799436" y="1913266"/>
                  <a:pt x="1836367" y="1993325"/>
                </a:cubicBezTo>
                <a:cubicBezTo>
                  <a:pt x="1840632" y="2002597"/>
                  <a:pt x="1839625" y="2007472"/>
                  <a:pt x="1831625" y="2014016"/>
                </a:cubicBezTo>
                <a:cubicBezTo>
                  <a:pt x="1756996" y="2074869"/>
                  <a:pt x="1676512" y="2126026"/>
                  <a:pt x="1587551" y="2163485"/>
                </a:cubicBezTo>
                <a:cubicBezTo>
                  <a:pt x="1574994" y="2168758"/>
                  <a:pt x="1562993" y="2175327"/>
                  <a:pt x="1549508" y="2181924"/>
                </a:cubicBezTo>
                <a:cubicBezTo>
                  <a:pt x="1546621" y="2178056"/>
                  <a:pt x="1543468" y="2174003"/>
                  <a:pt x="1540500" y="2169817"/>
                </a:cubicBezTo>
                <a:cubicBezTo>
                  <a:pt x="1488840" y="2097228"/>
                  <a:pt x="1437022" y="2024719"/>
                  <a:pt x="1385759" y="1951839"/>
                </a:cubicBezTo>
                <a:cubicBezTo>
                  <a:pt x="1379083" y="1942354"/>
                  <a:pt x="1373069" y="1939573"/>
                  <a:pt x="1361810" y="1943414"/>
                </a:cubicBezTo>
                <a:cubicBezTo>
                  <a:pt x="1284082" y="1969880"/>
                  <a:pt x="1204022" y="1980901"/>
                  <a:pt x="1122055" y="1977536"/>
                </a:cubicBezTo>
                <a:cubicBezTo>
                  <a:pt x="1111166" y="1977085"/>
                  <a:pt x="1107299" y="1980953"/>
                  <a:pt x="1103643" y="1990809"/>
                </a:cubicBezTo>
                <a:cubicBezTo>
                  <a:pt x="1070845" y="2079214"/>
                  <a:pt x="1037332" y="2167380"/>
                  <a:pt x="1004032" y="2255599"/>
                </a:cubicBezTo>
                <a:cubicBezTo>
                  <a:pt x="1001382" y="2255599"/>
                  <a:pt x="998733" y="2255599"/>
                  <a:pt x="996084" y="2255599"/>
                </a:cubicBezTo>
                <a:cubicBezTo>
                  <a:pt x="994521" y="2254884"/>
                  <a:pt x="993011" y="2253851"/>
                  <a:pt x="991395" y="2253506"/>
                </a:cubicBezTo>
                <a:cubicBezTo>
                  <a:pt x="944715" y="2244154"/>
                  <a:pt x="897400" y="2237266"/>
                  <a:pt x="851542" y="2224947"/>
                </a:cubicBezTo>
                <a:cubicBezTo>
                  <a:pt x="796332" y="2210138"/>
                  <a:pt x="742367" y="2190640"/>
                  <a:pt x="687793" y="2173367"/>
                </a:cubicBezTo>
                <a:cubicBezTo>
                  <a:pt x="679501" y="2170744"/>
                  <a:pt x="677488" y="2166214"/>
                  <a:pt x="678838" y="2157657"/>
                </a:cubicBezTo>
                <a:cubicBezTo>
                  <a:pt x="692218" y="2073200"/>
                  <a:pt x="705146" y="1988636"/>
                  <a:pt x="718392" y="1904153"/>
                </a:cubicBezTo>
                <a:cubicBezTo>
                  <a:pt x="722286" y="1879329"/>
                  <a:pt x="722895" y="1878772"/>
                  <a:pt x="701066" y="1866533"/>
                </a:cubicBezTo>
                <a:cubicBezTo>
                  <a:pt x="634861" y="1829417"/>
                  <a:pt x="573744" y="1785599"/>
                  <a:pt x="521236" y="1730549"/>
                </a:cubicBezTo>
                <a:cubicBezTo>
                  <a:pt x="513500" y="1722415"/>
                  <a:pt x="507301" y="1721991"/>
                  <a:pt x="497525" y="1726548"/>
                </a:cubicBezTo>
                <a:cubicBezTo>
                  <a:pt x="416777" y="1764167"/>
                  <a:pt x="335790" y="1801256"/>
                  <a:pt x="254909" y="1838584"/>
                </a:cubicBezTo>
                <a:cubicBezTo>
                  <a:pt x="248604" y="1841498"/>
                  <a:pt x="243994" y="1843777"/>
                  <a:pt x="238219" y="1836147"/>
                </a:cubicBezTo>
                <a:cubicBezTo>
                  <a:pt x="173869" y="1750974"/>
                  <a:pt x="118739" y="1660529"/>
                  <a:pt x="77225" y="1561951"/>
                </a:cubicBezTo>
                <a:cubicBezTo>
                  <a:pt x="73172" y="1552335"/>
                  <a:pt x="75900" y="1548229"/>
                  <a:pt x="83371" y="1542877"/>
                </a:cubicBezTo>
                <a:cubicBezTo>
                  <a:pt x="155483" y="1491270"/>
                  <a:pt x="227277" y="1439212"/>
                  <a:pt x="299416" y="1387659"/>
                </a:cubicBezTo>
                <a:cubicBezTo>
                  <a:pt x="306622" y="1382493"/>
                  <a:pt x="308741" y="1378360"/>
                  <a:pt x="306118" y="1369379"/>
                </a:cubicBezTo>
                <a:cubicBezTo>
                  <a:pt x="282275" y="1288127"/>
                  <a:pt x="267943" y="1205418"/>
                  <a:pt x="271043" y="1120378"/>
                </a:cubicBezTo>
                <a:cubicBezTo>
                  <a:pt x="271414" y="1110099"/>
                  <a:pt x="268632" y="1104906"/>
                  <a:pt x="258406" y="1101091"/>
                </a:cubicBezTo>
                <a:cubicBezTo>
                  <a:pt x="198507" y="1078732"/>
                  <a:pt x="138979" y="1055392"/>
                  <a:pt x="79238" y="1032609"/>
                </a:cubicBezTo>
                <a:cubicBezTo>
                  <a:pt x="52932" y="1022595"/>
                  <a:pt x="26413" y="1013111"/>
                  <a:pt x="0" y="1003388"/>
                </a:cubicBezTo>
                <a:cubicBezTo>
                  <a:pt x="0" y="998964"/>
                  <a:pt x="0" y="994566"/>
                  <a:pt x="0" y="990142"/>
                </a:cubicBezTo>
                <a:cubicBezTo>
                  <a:pt x="5299" y="958961"/>
                  <a:pt x="11153" y="927858"/>
                  <a:pt x="15816" y="896571"/>
                </a:cubicBezTo>
                <a:cubicBezTo>
                  <a:pt x="26863" y="822392"/>
                  <a:pt x="48163" y="751367"/>
                  <a:pt x="78762" y="682911"/>
                </a:cubicBezTo>
                <a:cubicBezTo>
                  <a:pt x="82577" y="674354"/>
                  <a:pt x="86073" y="672340"/>
                  <a:pt x="95319" y="673930"/>
                </a:cubicBezTo>
                <a:cubicBezTo>
                  <a:pt x="184890" y="689269"/>
                  <a:pt x="274566" y="703972"/>
                  <a:pt x="364189" y="719020"/>
                </a:cubicBezTo>
                <a:cubicBezTo>
                  <a:pt x="370680" y="720106"/>
                  <a:pt x="375052" y="720927"/>
                  <a:pt x="378893" y="713138"/>
                </a:cubicBezTo>
                <a:cubicBezTo>
                  <a:pt x="400776" y="668605"/>
                  <a:pt x="428407" y="627754"/>
                  <a:pt x="461257" y="590559"/>
                </a:cubicBezTo>
                <a:cubicBezTo>
                  <a:pt x="484915" y="563801"/>
                  <a:pt x="509367" y="537759"/>
                  <a:pt x="532839" y="510817"/>
                </a:cubicBezTo>
                <a:cubicBezTo>
                  <a:pt x="535436" y="507823"/>
                  <a:pt x="535674" y="500299"/>
                  <a:pt x="533820" y="496325"/>
                </a:cubicBezTo>
                <a:cubicBezTo>
                  <a:pt x="496916" y="416265"/>
                  <a:pt x="459800" y="336286"/>
                  <a:pt x="421916" y="256703"/>
                </a:cubicBezTo>
                <a:cubicBezTo>
                  <a:pt x="416697" y="245708"/>
                  <a:pt x="418234" y="240039"/>
                  <a:pt x="427029" y="232488"/>
                </a:cubicBezTo>
                <a:cubicBezTo>
                  <a:pt x="463033" y="201625"/>
                  <a:pt x="501605" y="174682"/>
                  <a:pt x="543595" y="152588"/>
                </a:cubicBezTo>
                <a:cubicBezTo>
                  <a:pt x="580235" y="133301"/>
                  <a:pt x="616423" y="113167"/>
                  <a:pt x="653221" y="94199"/>
                </a:cubicBezTo>
                <a:cubicBezTo>
                  <a:pt x="667659" y="86755"/>
                  <a:pt x="683395" y="81880"/>
                  <a:pt x="698178" y="75098"/>
                </a:cubicBezTo>
                <a:cubicBezTo>
                  <a:pt x="706735" y="71177"/>
                  <a:pt x="711424" y="73614"/>
                  <a:pt x="716670" y="80900"/>
                </a:cubicBezTo>
                <a:cubicBezTo>
                  <a:pt x="761442" y="143236"/>
                  <a:pt x="806611" y="205307"/>
                  <a:pt x="851621" y="267485"/>
                </a:cubicBezTo>
                <a:cubicBezTo>
                  <a:pt x="860417" y="279645"/>
                  <a:pt x="868497" y="292335"/>
                  <a:pt x="877849" y="304018"/>
                </a:cubicBezTo>
                <a:cubicBezTo>
                  <a:pt x="880286" y="307038"/>
                  <a:pt x="887042" y="309502"/>
                  <a:pt x="890539" y="308336"/>
                </a:cubicBezTo>
                <a:cubicBezTo>
                  <a:pt x="972824" y="281208"/>
                  <a:pt x="1057679" y="272837"/>
                  <a:pt x="1143699" y="273181"/>
                </a:cubicBezTo>
                <a:cubicBezTo>
                  <a:pt x="1153660" y="273234"/>
                  <a:pt x="1158005" y="270452"/>
                  <a:pt x="1161475" y="260783"/>
                </a:cubicBezTo>
                <a:cubicBezTo>
                  <a:pt x="1191518" y="177438"/>
                  <a:pt x="1222408" y="94437"/>
                  <a:pt x="1252556" y="11145"/>
                </a:cubicBezTo>
                <a:cubicBezTo>
                  <a:pt x="1256132" y="1237"/>
                  <a:pt x="1260716" y="-1412"/>
                  <a:pt x="1270889" y="655"/>
                </a:cubicBezTo>
                <a:close/>
              </a:path>
            </a:pathLst>
          </a:custGeom>
          <a:solidFill>
            <a:schemeClr val="accent2"/>
          </a:solidFill>
          <a:ln w="5358" cap="flat">
            <a:noFill/>
            <a:prstDash val="solid"/>
            <a:miter/>
          </a:ln>
        </p:spPr>
        <p:txBody>
          <a:bodyPr wrap="square" rtlCol="0" anchor="ctr">
            <a:noAutofit/>
          </a:bodyPr>
          <a:lstStyle/>
          <a:p>
            <a:endParaRPr lang="ko-KR" altLang="en-US" dirty="0">
              <a:cs typeface="B Nazanin" panose="00000700000000000000" pitchFamily="2" charset="-78"/>
            </a:endParaRPr>
          </a:p>
        </p:txBody>
      </p:sp>
      <p:sp>
        <p:nvSpPr>
          <p:cNvPr id="6" name="자유형: 도형 5">
            <a:extLst>
              <a:ext uri="{FF2B5EF4-FFF2-40B4-BE49-F238E27FC236}">
                <a16:creationId xmlns:a16="http://schemas.microsoft.com/office/drawing/2014/main" id="{3EF3D3B9-FA6C-4E76-A46C-64DA8B1D4E02}"/>
              </a:ext>
            </a:extLst>
          </p:cNvPr>
          <p:cNvSpPr/>
          <p:nvPr/>
        </p:nvSpPr>
        <p:spPr>
          <a:xfrm>
            <a:off x="6838785" y="1933525"/>
            <a:ext cx="2019790" cy="2024445"/>
          </a:xfrm>
          <a:custGeom>
            <a:avLst/>
            <a:gdLst>
              <a:gd name="connsiteX0" fmla="*/ 1125207 w 2250412"/>
              <a:gd name="connsiteY0" fmla="*/ 475336 h 2255599"/>
              <a:gd name="connsiteX1" fmla="*/ 472744 w 2250412"/>
              <a:gd name="connsiteY1" fmla="*/ 1127799 h 2255599"/>
              <a:gd name="connsiteX2" fmla="*/ 1125207 w 2250412"/>
              <a:gd name="connsiteY2" fmla="*/ 1780262 h 2255599"/>
              <a:gd name="connsiteX3" fmla="*/ 1777670 w 2250412"/>
              <a:gd name="connsiteY3" fmla="*/ 1127799 h 2255599"/>
              <a:gd name="connsiteX4" fmla="*/ 1125207 w 2250412"/>
              <a:gd name="connsiteY4" fmla="*/ 475336 h 2255599"/>
              <a:gd name="connsiteX5" fmla="*/ 1270889 w 2250412"/>
              <a:gd name="connsiteY5" fmla="*/ 655 h 2255599"/>
              <a:gd name="connsiteX6" fmla="*/ 1394157 w 2250412"/>
              <a:gd name="connsiteY6" fmla="*/ 24815 h 2255599"/>
              <a:gd name="connsiteX7" fmla="*/ 1584160 w 2250412"/>
              <a:gd name="connsiteY7" fmla="*/ 89483 h 2255599"/>
              <a:gd name="connsiteX8" fmla="*/ 1572742 w 2250412"/>
              <a:gd name="connsiteY8" fmla="*/ 165860 h 2255599"/>
              <a:gd name="connsiteX9" fmla="*/ 1540819 w 2250412"/>
              <a:gd name="connsiteY9" fmla="*/ 371043 h 2255599"/>
              <a:gd name="connsiteX10" fmla="*/ 1546329 w 2250412"/>
              <a:gd name="connsiteY10" fmla="*/ 384766 h 2255599"/>
              <a:gd name="connsiteX11" fmla="*/ 1742849 w 2250412"/>
              <a:gd name="connsiteY11" fmla="*/ 540621 h 2255599"/>
              <a:gd name="connsiteX12" fmla="*/ 1857561 w 2250412"/>
              <a:gd name="connsiteY12" fmla="*/ 486550 h 2255599"/>
              <a:gd name="connsiteX13" fmla="*/ 1997413 w 2250412"/>
              <a:gd name="connsiteY13" fmla="*/ 423392 h 2255599"/>
              <a:gd name="connsiteX14" fmla="*/ 2014342 w 2250412"/>
              <a:gd name="connsiteY14" fmla="*/ 426015 h 2255599"/>
              <a:gd name="connsiteX15" fmla="*/ 2180978 w 2250412"/>
              <a:gd name="connsiteY15" fmla="*/ 708476 h 2255599"/>
              <a:gd name="connsiteX16" fmla="*/ 2119252 w 2250412"/>
              <a:gd name="connsiteY16" fmla="*/ 755473 h 2255599"/>
              <a:gd name="connsiteX17" fmla="*/ 1953198 w 2250412"/>
              <a:gd name="connsiteY17" fmla="*/ 875960 h 2255599"/>
              <a:gd name="connsiteX18" fmla="*/ 1944932 w 2250412"/>
              <a:gd name="connsiteY18" fmla="*/ 897445 h 2255599"/>
              <a:gd name="connsiteX19" fmla="*/ 1974391 w 2250412"/>
              <a:gd name="connsiteY19" fmla="*/ 1055843 h 2255599"/>
              <a:gd name="connsiteX20" fmla="*/ 1976537 w 2250412"/>
              <a:gd name="connsiteY20" fmla="*/ 1135108 h 2255599"/>
              <a:gd name="connsiteX21" fmla="*/ 1987956 w 2250412"/>
              <a:gd name="connsiteY21" fmla="*/ 1152328 h 2255599"/>
              <a:gd name="connsiteX22" fmla="*/ 2239315 w 2250412"/>
              <a:gd name="connsiteY22" fmla="*/ 1246905 h 2255599"/>
              <a:gd name="connsiteX23" fmla="*/ 2250150 w 2250412"/>
              <a:gd name="connsiteY23" fmla="*/ 1265238 h 2255599"/>
              <a:gd name="connsiteX24" fmla="*/ 2168686 w 2250412"/>
              <a:gd name="connsiteY24" fmla="*/ 1572310 h 2255599"/>
              <a:gd name="connsiteX25" fmla="*/ 2153665 w 2250412"/>
              <a:gd name="connsiteY25" fmla="*/ 1580257 h 2255599"/>
              <a:gd name="connsiteX26" fmla="*/ 1890013 w 2250412"/>
              <a:gd name="connsiteY26" fmla="*/ 1536016 h 2255599"/>
              <a:gd name="connsiteX27" fmla="*/ 1863018 w 2250412"/>
              <a:gd name="connsiteY27" fmla="*/ 1548414 h 2255599"/>
              <a:gd name="connsiteX28" fmla="*/ 1790111 w 2250412"/>
              <a:gd name="connsiteY28" fmla="*/ 1659920 h 2255599"/>
              <a:gd name="connsiteX29" fmla="*/ 1730133 w 2250412"/>
              <a:gd name="connsiteY29" fmla="*/ 1726840 h 2255599"/>
              <a:gd name="connsiteX30" fmla="*/ 1726291 w 2250412"/>
              <a:gd name="connsiteY30" fmla="*/ 1752855 h 2255599"/>
              <a:gd name="connsiteX31" fmla="*/ 1836367 w 2250412"/>
              <a:gd name="connsiteY31" fmla="*/ 1993325 h 2255599"/>
              <a:gd name="connsiteX32" fmla="*/ 1831625 w 2250412"/>
              <a:gd name="connsiteY32" fmla="*/ 2014016 h 2255599"/>
              <a:gd name="connsiteX33" fmla="*/ 1587551 w 2250412"/>
              <a:gd name="connsiteY33" fmla="*/ 2163485 h 2255599"/>
              <a:gd name="connsiteX34" fmla="*/ 1549508 w 2250412"/>
              <a:gd name="connsiteY34" fmla="*/ 2181924 h 2255599"/>
              <a:gd name="connsiteX35" fmla="*/ 1540500 w 2250412"/>
              <a:gd name="connsiteY35" fmla="*/ 2169817 h 2255599"/>
              <a:gd name="connsiteX36" fmla="*/ 1385759 w 2250412"/>
              <a:gd name="connsiteY36" fmla="*/ 1951839 h 2255599"/>
              <a:gd name="connsiteX37" fmla="*/ 1361810 w 2250412"/>
              <a:gd name="connsiteY37" fmla="*/ 1943414 h 2255599"/>
              <a:gd name="connsiteX38" fmla="*/ 1122055 w 2250412"/>
              <a:gd name="connsiteY38" fmla="*/ 1977536 h 2255599"/>
              <a:gd name="connsiteX39" fmla="*/ 1103643 w 2250412"/>
              <a:gd name="connsiteY39" fmla="*/ 1990809 h 2255599"/>
              <a:gd name="connsiteX40" fmla="*/ 1004032 w 2250412"/>
              <a:gd name="connsiteY40" fmla="*/ 2255599 h 2255599"/>
              <a:gd name="connsiteX41" fmla="*/ 996084 w 2250412"/>
              <a:gd name="connsiteY41" fmla="*/ 2255599 h 2255599"/>
              <a:gd name="connsiteX42" fmla="*/ 991395 w 2250412"/>
              <a:gd name="connsiteY42" fmla="*/ 2253506 h 2255599"/>
              <a:gd name="connsiteX43" fmla="*/ 851542 w 2250412"/>
              <a:gd name="connsiteY43" fmla="*/ 2224947 h 2255599"/>
              <a:gd name="connsiteX44" fmla="*/ 687793 w 2250412"/>
              <a:gd name="connsiteY44" fmla="*/ 2173367 h 2255599"/>
              <a:gd name="connsiteX45" fmla="*/ 678838 w 2250412"/>
              <a:gd name="connsiteY45" fmla="*/ 2157657 h 2255599"/>
              <a:gd name="connsiteX46" fmla="*/ 718392 w 2250412"/>
              <a:gd name="connsiteY46" fmla="*/ 1904153 h 2255599"/>
              <a:gd name="connsiteX47" fmla="*/ 701066 w 2250412"/>
              <a:gd name="connsiteY47" fmla="*/ 1866533 h 2255599"/>
              <a:gd name="connsiteX48" fmla="*/ 521236 w 2250412"/>
              <a:gd name="connsiteY48" fmla="*/ 1730549 h 2255599"/>
              <a:gd name="connsiteX49" fmla="*/ 497525 w 2250412"/>
              <a:gd name="connsiteY49" fmla="*/ 1726548 h 2255599"/>
              <a:gd name="connsiteX50" fmla="*/ 254909 w 2250412"/>
              <a:gd name="connsiteY50" fmla="*/ 1838584 h 2255599"/>
              <a:gd name="connsiteX51" fmla="*/ 238219 w 2250412"/>
              <a:gd name="connsiteY51" fmla="*/ 1836147 h 2255599"/>
              <a:gd name="connsiteX52" fmla="*/ 77225 w 2250412"/>
              <a:gd name="connsiteY52" fmla="*/ 1561951 h 2255599"/>
              <a:gd name="connsiteX53" fmla="*/ 83371 w 2250412"/>
              <a:gd name="connsiteY53" fmla="*/ 1542877 h 2255599"/>
              <a:gd name="connsiteX54" fmla="*/ 299416 w 2250412"/>
              <a:gd name="connsiteY54" fmla="*/ 1387659 h 2255599"/>
              <a:gd name="connsiteX55" fmla="*/ 306118 w 2250412"/>
              <a:gd name="connsiteY55" fmla="*/ 1369379 h 2255599"/>
              <a:gd name="connsiteX56" fmla="*/ 271043 w 2250412"/>
              <a:gd name="connsiteY56" fmla="*/ 1120378 h 2255599"/>
              <a:gd name="connsiteX57" fmla="*/ 258406 w 2250412"/>
              <a:gd name="connsiteY57" fmla="*/ 1101091 h 2255599"/>
              <a:gd name="connsiteX58" fmla="*/ 79238 w 2250412"/>
              <a:gd name="connsiteY58" fmla="*/ 1032609 h 2255599"/>
              <a:gd name="connsiteX59" fmla="*/ 0 w 2250412"/>
              <a:gd name="connsiteY59" fmla="*/ 1003388 h 2255599"/>
              <a:gd name="connsiteX60" fmla="*/ 0 w 2250412"/>
              <a:gd name="connsiteY60" fmla="*/ 990142 h 2255599"/>
              <a:gd name="connsiteX61" fmla="*/ 15816 w 2250412"/>
              <a:gd name="connsiteY61" fmla="*/ 896571 h 2255599"/>
              <a:gd name="connsiteX62" fmla="*/ 78762 w 2250412"/>
              <a:gd name="connsiteY62" fmla="*/ 682911 h 2255599"/>
              <a:gd name="connsiteX63" fmla="*/ 95319 w 2250412"/>
              <a:gd name="connsiteY63" fmla="*/ 673930 h 2255599"/>
              <a:gd name="connsiteX64" fmla="*/ 364189 w 2250412"/>
              <a:gd name="connsiteY64" fmla="*/ 719020 h 2255599"/>
              <a:gd name="connsiteX65" fmla="*/ 378893 w 2250412"/>
              <a:gd name="connsiteY65" fmla="*/ 713138 h 2255599"/>
              <a:gd name="connsiteX66" fmla="*/ 461257 w 2250412"/>
              <a:gd name="connsiteY66" fmla="*/ 590559 h 2255599"/>
              <a:gd name="connsiteX67" fmla="*/ 532839 w 2250412"/>
              <a:gd name="connsiteY67" fmla="*/ 510817 h 2255599"/>
              <a:gd name="connsiteX68" fmla="*/ 533820 w 2250412"/>
              <a:gd name="connsiteY68" fmla="*/ 496325 h 2255599"/>
              <a:gd name="connsiteX69" fmla="*/ 421916 w 2250412"/>
              <a:gd name="connsiteY69" fmla="*/ 256703 h 2255599"/>
              <a:gd name="connsiteX70" fmla="*/ 427029 w 2250412"/>
              <a:gd name="connsiteY70" fmla="*/ 232488 h 2255599"/>
              <a:gd name="connsiteX71" fmla="*/ 543595 w 2250412"/>
              <a:gd name="connsiteY71" fmla="*/ 152588 h 2255599"/>
              <a:gd name="connsiteX72" fmla="*/ 653221 w 2250412"/>
              <a:gd name="connsiteY72" fmla="*/ 94199 h 2255599"/>
              <a:gd name="connsiteX73" fmla="*/ 698178 w 2250412"/>
              <a:gd name="connsiteY73" fmla="*/ 75098 h 2255599"/>
              <a:gd name="connsiteX74" fmla="*/ 716670 w 2250412"/>
              <a:gd name="connsiteY74" fmla="*/ 80900 h 2255599"/>
              <a:gd name="connsiteX75" fmla="*/ 851621 w 2250412"/>
              <a:gd name="connsiteY75" fmla="*/ 267485 h 2255599"/>
              <a:gd name="connsiteX76" fmla="*/ 877849 w 2250412"/>
              <a:gd name="connsiteY76" fmla="*/ 304018 h 2255599"/>
              <a:gd name="connsiteX77" fmla="*/ 890539 w 2250412"/>
              <a:gd name="connsiteY77" fmla="*/ 308336 h 2255599"/>
              <a:gd name="connsiteX78" fmla="*/ 1143699 w 2250412"/>
              <a:gd name="connsiteY78" fmla="*/ 273181 h 2255599"/>
              <a:gd name="connsiteX79" fmla="*/ 1161475 w 2250412"/>
              <a:gd name="connsiteY79" fmla="*/ 260783 h 2255599"/>
              <a:gd name="connsiteX80" fmla="*/ 1252556 w 2250412"/>
              <a:gd name="connsiteY80" fmla="*/ 11145 h 2255599"/>
              <a:gd name="connsiteX81" fmla="*/ 1270889 w 2250412"/>
              <a:gd name="connsiteY81" fmla="*/ 655 h 2255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2250412" h="2255599">
                <a:moveTo>
                  <a:pt x="1125207" y="475336"/>
                </a:moveTo>
                <a:cubicBezTo>
                  <a:pt x="764862" y="475336"/>
                  <a:pt x="472744" y="767454"/>
                  <a:pt x="472744" y="1127799"/>
                </a:cubicBezTo>
                <a:cubicBezTo>
                  <a:pt x="472744" y="1488144"/>
                  <a:pt x="764862" y="1780262"/>
                  <a:pt x="1125207" y="1780262"/>
                </a:cubicBezTo>
                <a:cubicBezTo>
                  <a:pt x="1485552" y="1780262"/>
                  <a:pt x="1777670" y="1488144"/>
                  <a:pt x="1777670" y="1127799"/>
                </a:cubicBezTo>
                <a:cubicBezTo>
                  <a:pt x="1777670" y="767454"/>
                  <a:pt x="1485552" y="475336"/>
                  <a:pt x="1125207" y="475336"/>
                </a:cubicBezTo>
                <a:close/>
                <a:moveTo>
                  <a:pt x="1270889" y="655"/>
                </a:moveTo>
                <a:cubicBezTo>
                  <a:pt x="1311925" y="8973"/>
                  <a:pt x="1353518" y="14907"/>
                  <a:pt x="1394157" y="24815"/>
                </a:cubicBezTo>
                <a:cubicBezTo>
                  <a:pt x="1458772" y="40605"/>
                  <a:pt x="1521823" y="61667"/>
                  <a:pt x="1584160" y="89483"/>
                </a:cubicBezTo>
                <a:cubicBezTo>
                  <a:pt x="1580398" y="114730"/>
                  <a:pt x="1576742" y="140322"/>
                  <a:pt x="1572742" y="165860"/>
                </a:cubicBezTo>
                <a:cubicBezTo>
                  <a:pt x="1562065" y="234264"/>
                  <a:pt x="1551124" y="302614"/>
                  <a:pt x="1540819" y="371043"/>
                </a:cubicBezTo>
                <a:cubicBezTo>
                  <a:pt x="1540156" y="375361"/>
                  <a:pt x="1542859" y="382568"/>
                  <a:pt x="1546329" y="384766"/>
                </a:cubicBezTo>
                <a:cubicBezTo>
                  <a:pt x="1617275" y="429644"/>
                  <a:pt x="1687215" y="475714"/>
                  <a:pt x="1742849" y="540621"/>
                </a:cubicBezTo>
                <a:cubicBezTo>
                  <a:pt x="1781951" y="522156"/>
                  <a:pt x="1819597" y="503981"/>
                  <a:pt x="1857561" y="486550"/>
                </a:cubicBezTo>
                <a:cubicBezTo>
                  <a:pt x="1904054" y="465197"/>
                  <a:pt x="1950840" y="444533"/>
                  <a:pt x="1997413" y="423392"/>
                </a:cubicBezTo>
                <a:cubicBezTo>
                  <a:pt x="2003957" y="420425"/>
                  <a:pt x="2008567" y="419021"/>
                  <a:pt x="2014342" y="426015"/>
                </a:cubicBezTo>
                <a:cubicBezTo>
                  <a:pt x="2084705" y="511002"/>
                  <a:pt x="2139412" y="605129"/>
                  <a:pt x="2180978" y="708476"/>
                </a:cubicBezTo>
                <a:cubicBezTo>
                  <a:pt x="2160447" y="724159"/>
                  <a:pt x="2140127" y="740187"/>
                  <a:pt x="2119252" y="755473"/>
                </a:cubicBezTo>
                <a:cubicBezTo>
                  <a:pt x="2064095" y="795900"/>
                  <a:pt x="2008831" y="836222"/>
                  <a:pt x="1953198" y="875960"/>
                </a:cubicBezTo>
                <a:cubicBezTo>
                  <a:pt x="1944667" y="882053"/>
                  <a:pt x="1942839" y="887087"/>
                  <a:pt x="1944932" y="897445"/>
                </a:cubicBezTo>
                <a:cubicBezTo>
                  <a:pt x="1955608" y="950085"/>
                  <a:pt x="1966418" y="1002752"/>
                  <a:pt x="1974391" y="1055843"/>
                </a:cubicBezTo>
                <a:cubicBezTo>
                  <a:pt x="1978286" y="1081805"/>
                  <a:pt x="1976564" y="1108668"/>
                  <a:pt x="1976537" y="1135108"/>
                </a:cubicBezTo>
                <a:cubicBezTo>
                  <a:pt x="1976537" y="1144221"/>
                  <a:pt x="1978657" y="1148884"/>
                  <a:pt x="1987956" y="1152328"/>
                </a:cubicBezTo>
                <a:cubicBezTo>
                  <a:pt x="2071857" y="1183535"/>
                  <a:pt x="2155466" y="1215538"/>
                  <a:pt x="2239315" y="1246905"/>
                </a:cubicBezTo>
                <a:cubicBezTo>
                  <a:pt x="2248905" y="1250481"/>
                  <a:pt x="2251289" y="1254932"/>
                  <a:pt x="2250150" y="1265238"/>
                </a:cubicBezTo>
                <a:cubicBezTo>
                  <a:pt x="2238149" y="1371657"/>
                  <a:pt x="2206967" y="1472884"/>
                  <a:pt x="2168686" y="1572310"/>
                </a:cubicBezTo>
                <a:cubicBezTo>
                  <a:pt x="2165560" y="1580417"/>
                  <a:pt x="2161242" y="1581529"/>
                  <a:pt x="2153665" y="1580257"/>
                </a:cubicBezTo>
                <a:cubicBezTo>
                  <a:pt x="2065790" y="1565501"/>
                  <a:pt x="1977809" y="1551328"/>
                  <a:pt x="1890013" y="1536016"/>
                </a:cubicBezTo>
                <a:cubicBezTo>
                  <a:pt x="1876529" y="1533658"/>
                  <a:pt x="1870144" y="1536837"/>
                  <a:pt x="1863018" y="1548414"/>
                </a:cubicBezTo>
                <a:cubicBezTo>
                  <a:pt x="1839731" y="1586245"/>
                  <a:pt x="1816206" y="1624049"/>
                  <a:pt x="1790111" y="1659920"/>
                </a:cubicBezTo>
                <a:cubicBezTo>
                  <a:pt x="1772573" y="1684028"/>
                  <a:pt x="1751167" y="1705513"/>
                  <a:pt x="1730133" y="1726840"/>
                </a:cubicBezTo>
                <a:cubicBezTo>
                  <a:pt x="1721284" y="1735820"/>
                  <a:pt x="1721363" y="1742179"/>
                  <a:pt x="1726291" y="1752855"/>
                </a:cubicBezTo>
                <a:cubicBezTo>
                  <a:pt x="1763301" y="1832862"/>
                  <a:pt x="1799436" y="1913266"/>
                  <a:pt x="1836367" y="1993325"/>
                </a:cubicBezTo>
                <a:cubicBezTo>
                  <a:pt x="1840632" y="2002597"/>
                  <a:pt x="1839625" y="2007472"/>
                  <a:pt x="1831625" y="2014016"/>
                </a:cubicBezTo>
                <a:cubicBezTo>
                  <a:pt x="1756996" y="2074869"/>
                  <a:pt x="1676512" y="2126026"/>
                  <a:pt x="1587551" y="2163485"/>
                </a:cubicBezTo>
                <a:cubicBezTo>
                  <a:pt x="1574994" y="2168758"/>
                  <a:pt x="1562993" y="2175327"/>
                  <a:pt x="1549508" y="2181924"/>
                </a:cubicBezTo>
                <a:cubicBezTo>
                  <a:pt x="1546621" y="2178056"/>
                  <a:pt x="1543468" y="2174003"/>
                  <a:pt x="1540500" y="2169817"/>
                </a:cubicBezTo>
                <a:cubicBezTo>
                  <a:pt x="1488840" y="2097228"/>
                  <a:pt x="1437022" y="2024719"/>
                  <a:pt x="1385759" y="1951839"/>
                </a:cubicBezTo>
                <a:cubicBezTo>
                  <a:pt x="1379083" y="1942354"/>
                  <a:pt x="1373069" y="1939573"/>
                  <a:pt x="1361810" y="1943414"/>
                </a:cubicBezTo>
                <a:cubicBezTo>
                  <a:pt x="1284082" y="1969880"/>
                  <a:pt x="1204022" y="1980901"/>
                  <a:pt x="1122055" y="1977536"/>
                </a:cubicBezTo>
                <a:cubicBezTo>
                  <a:pt x="1111166" y="1977085"/>
                  <a:pt x="1107299" y="1980953"/>
                  <a:pt x="1103643" y="1990809"/>
                </a:cubicBezTo>
                <a:cubicBezTo>
                  <a:pt x="1070845" y="2079214"/>
                  <a:pt x="1037332" y="2167380"/>
                  <a:pt x="1004032" y="2255599"/>
                </a:cubicBezTo>
                <a:cubicBezTo>
                  <a:pt x="1001382" y="2255599"/>
                  <a:pt x="998733" y="2255599"/>
                  <a:pt x="996084" y="2255599"/>
                </a:cubicBezTo>
                <a:cubicBezTo>
                  <a:pt x="994521" y="2254884"/>
                  <a:pt x="993011" y="2253851"/>
                  <a:pt x="991395" y="2253506"/>
                </a:cubicBezTo>
                <a:cubicBezTo>
                  <a:pt x="944715" y="2244154"/>
                  <a:pt x="897400" y="2237266"/>
                  <a:pt x="851542" y="2224947"/>
                </a:cubicBezTo>
                <a:cubicBezTo>
                  <a:pt x="796332" y="2210138"/>
                  <a:pt x="742367" y="2190640"/>
                  <a:pt x="687793" y="2173367"/>
                </a:cubicBezTo>
                <a:cubicBezTo>
                  <a:pt x="679501" y="2170744"/>
                  <a:pt x="677488" y="2166214"/>
                  <a:pt x="678838" y="2157657"/>
                </a:cubicBezTo>
                <a:cubicBezTo>
                  <a:pt x="692218" y="2073200"/>
                  <a:pt x="705146" y="1988636"/>
                  <a:pt x="718392" y="1904153"/>
                </a:cubicBezTo>
                <a:cubicBezTo>
                  <a:pt x="722286" y="1879329"/>
                  <a:pt x="722895" y="1878772"/>
                  <a:pt x="701066" y="1866533"/>
                </a:cubicBezTo>
                <a:cubicBezTo>
                  <a:pt x="634861" y="1829417"/>
                  <a:pt x="573744" y="1785599"/>
                  <a:pt x="521236" y="1730549"/>
                </a:cubicBezTo>
                <a:cubicBezTo>
                  <a:pt x="513500" y="1722415"/>
                  <a:pt x="507301" y="1721991"/>
                  <a:pt x="497525" y="1726548"/>
                </a:cubicBezTo>
                <a:cubicBezTo>
                  <a:pt x="416777" y="1764167"/>
                  <a:pt x="335790" y="1801256"/>
                  <a:pt x="254909" y="1838584"/>
                </a:cubicBezTo>
                <a:cubicBezTo>
                  <a:pt x="248604" y="1841498"/>
                  <a:pt x="243994" y="1843777"/>
                  <a:pt x="238219" y="1836147"/>
                </a:cubicBezTo>
                <a:cubicBezTo>
                  <a:pt x="173869" y="1750974"/>
                  <a:pt x="118739" y="1660529"/>
                  <a:pt x="77225" y="1561951"/>
                </a:cubicBezTo>
                <a:cubicBezTo>
                  <a:pt x="73172" y="1552335"/>
                  <a:pt x="75900" y="1548229"/>
                  <a:pt x="83371" y="1542877"/>
                </a:cubicBezTo>
                <a:cubicBezTo>
                  <a:pt x="155483" y="1491270"/>
                  <a:pt x="227277" y="1439212"/>
                  <a:pt x="299416" y="1387659"/>
                </a:cubicBezTo>
                <a:cubicBezTo>
                  <a:pt x="306622" y="1382493"/>
                  <a:pt x="308741" y="1378360"/>
                  <a:pt x="306118" y="1369379"/>
                </a:cubicBezTo>
                <a:cubicBezTo>
                  <a:pt x="282275" y="1288127"/>
                  <a:pt x="267943" y="1205418"/>
                  <a:pt x="271043" y="1120378"/>
                </a:cubicBezTo>
                <a:cubicBezTo>
                  <a:pt x="271414" y="1110099"/>
                  <a:pt x="268632" y="1104906"/>
                  <a:pt x="258406" y="1101091"/>
                </a:cubicBezTo>
                <a:cubicBezTo>
                  <a:pt x="198507" y="1078732"/>
                  <a:pt x="138979" y="1055392"/>
                  <a:pt x="79238" y="1032609"/>
                </a:cubicBezTo>
                <a:cubicBezTo>
                  <a:pt x="52932" y="1022595"/>
                  <a:pt x="26413" y="1013111"/>
                  <a:pt x="0" y="1003388"/>
                </a:cubicBezTo>
                <a:cubicBezTo>
                  <a:pt x="0" y="998964"/>
                  <a:pt x="0" y="994566"/>
                  <a:pt x="0" y="990142"/>
                </a:cubicBezTo>
                <a:cubicBezTo>
                  <a:pt x="5299" y="958961"/>
                  <a:pt x="11153" y="927858"/>
                  <a:pt x="15816" y="896571"/>
                </a:cubicBezTo>
                <a:cubicBezTo>
                  <a:pt x="26863" y="822392"/>
                  <a:pt x="48163" y="751367"/>
                  <a:pt x="78762" y="682911"/>
                </a:cubicBezTo>
                <a:cubicBezTo>
                  <a:pt x="82577" y="674354"/>
                  <a:pt x="86073" y="672340"/>
                  <a:pt x="95319" y="673930"/>
                </a:cubicBezTo>
                <a:cubicBezTo>
                  <a:pt x="184890" y="689269"/>
                  <a:pt x="274566" y="703972"/>
                  <a:pt x="364189" y="719020"/>
                </a:cubicBezTo>
                <a:cubicBezTo>
                  <a:pt x="370680" y="720106"/>
                  <a:pt x="375052" y="720927"/>
                  <a:pt x="378893" y="713138"/>
                </a:cubicBezTo>
                <a:cubicBezTo>
                  <a:pt x="400776" y="668605"/>
                  <a:pt x="428407" y="627754"/>
                  <a:pt x="461257" y="590559"/>
                </a:cubicBezTo>
                <a:cubicBezTo>
                  <a:pt x="484915" y="563801"/>
                  <a:pt x="509367" y="537759"/>
                  <a:pt x="532839" y="510817"/>
                </a:cubicBezTo>
                <a:cubicBezTo>
                  <a:pt x="535436" y="507823"/>
                  <a:pt x="535674" y="500299"/>
                  <a:pt x="533820" y="496325"/>
                </a:cubicBezTo>
                <a:cubicBezTo>
                  <a:pt x="496916" y="416265"/>
                  <a:pt x="459800" y="336286"/>
                  <a:pt x="421916" y="256703"/>
                </a:cubicBezTo>
                <a:cubicBezTo>
                  <a:pt x="416697" y="245708"/>
                  <a:pt x="418234" y="240039"/>
                  <a:pt x="427029" y="232488"/>
                </a:cubicBezTo>
                <a:cubicBezTo>
                  <a:pt x="463033" y="201625"/>
                  <a:pt x="501605" y="174682"/>
                  <a:pt x="543595" y="152588"/>
                </a:cubicBezTo>
                <a:cubicBezTo>
                  <a:pt x="580235" y="133301"/>
                  <a:pt x="616423" y="113167"/>
                  <a:pt x="653221" y="94199"/>
                </a:cubicBezTo>
                <a:cubicBezTo>
                  <a:pt x="667659" y="86755"/>
                  <a:pt x="683395" y="81880"/>
                  <a:pt x="698178" y="75098"/>
                </a:cubicBezTo>
                <a:cubicBezTo>
                  <a:pt x="706735" y="71177"/>
                  <a:pt x="711424" y="73614"/>
                  <a:pt x="716670" y="80900"/>
                </a:cubicBezTo>
                <a:cubicBezTo>
                  <a:pt x="761442" y="143236"/>
                  <a:pt x="806611" y="205307"/>
                  <a:pt x="851621" y="267485"/>
                </a:cubicBezTo>
                <a:cubicBezTo>
                  <a:pt x="860417" y="279645"/>
                  <a:pt x="868497" y="292335"/>
                  <a:pt x="877849" y="304018"/>
                </a:cubicBezTo>
                <a:cubicBezTo>
                  <a:pt x="880286" y="307038"/>
                  <a:pt x="887042" y="309502"/>
                  <a:pt x="890539" y="308336"/>
                </a:cubicBezTo>
                <a:cubicBezTo>
                  <a:pt x="972824" y="281208"/>
                  <a:pt x="1057679" y="272837"/>
                  <a:pt x="1143699" y="273181"/>
                </a:cubicBezTo>
                <a:cubicBezTo>
                  <a:pt x="1153660" y="273234"/>
                  <a:pt x="1158005" y="270452"/>
                  <a:pt x="1161475" y="260783"/>
                </a:cubicBezTo>
                <a:cubicBezTo>
                  <a:pt x="1191518" y="177438"/>
                  <a:pt x="1222408" y="94437"/>
                  <a:pt x="1252556" y="11145"/>
                </a:cubicBezTo>
                <a:cubicBezTo>
                  <a:pt x="1256132" y="1237"/>
                  <a:pt x="1260716" y="-1412"/>
                  <a:pt x="1270889" y="655"/>
                </a:cubicBezTo>
                <a:close/>
              </a:path>
            </a:pathLst>
          </a:custGeom>
          <a:solidFill>
            <a:schemeClr val="accent3"/>
          </a:solidFill>
          <a:ln w="5358" cap="flat">
            <a:noFill/>
            <a:prstDash val="solid"/>
            <a:miter/>
          </a:ln>
        </p:spPr>
        <p:txBody>
          <a:bodyPr wrap="square" rtlCol="0" anchor="ctr">
            <a:noAutofit/>
          </a:bodyPr>
          <a:lstStyle/>
          <a:p>
            <a:endParaRPr lang="ko-KR" altLang="en-US" dirty="0">
              <a:cs typeface="B Nazanin" panose="00000700000000000000" pitchFamily="2" charset="-78"/>
            </a:endParaRPr>
          </a:p>
        </p:txBody>
      </p:sp>
      <p:sp>
        <p:nvSpPr>
          <p:cNvPr id="7" name="자유형: 도형 6">
            <a:extLst>
              <a:ext uri="{FF2B5EF4-FFF2-40B4-BE49-F238E27FC236}">
                <a16:creationId xmlns:a16="http://schemas.microsoft.com/office/drawing/2014/main" id="{902D01C4-A412-4471-AEB2-C0D9D7EDDCA9}"/>
              </a:ext>
            </a:extLst>
          </p:cNvPr>
          <p:cNvSpPr/>
          <p:nvPr/>
        </p:nvSpPr>
        <p:spPr>
          <a:xfrm rot="21348323">
            <a:off x="8504277" y="2676560"/>
            <a:ext cx="2019790" cy="2024445"/>
          </a:xfrm>
          <a:custGeom>
            <a:avLst/>
            <a:gdLst>
              <a:gd name="connsiteX0" fmla="*/ 1125207 w 2250412"/>
              <a:gd name="connsiteY0" fmla="*/ 475336 h 2255599"/>
              <a:gd name="connsiteX1" fmla="*/ 472744 w 2250412"/>
              <a:gd name="connsiteY1" fmla="*/ 1127799 h 2255599"/>
              <a:gd name="connsiteX2" fmla="*/ 1125207 w 2250412"/>
              <a:gd name="connsiteY2" fmla="*/ 1780262 h 2255599"/>
              <a:gd name="connsiteX3" fmla="*/ 1777670 w 2250412"/>
              <a:gd name="connsiteY3" fmla="*/ 1127799 h 2255599"/>
              <a:gd name="connsiteX4" fmla="*/ 1125207 w 2250412"/>
              <a:gd name="connsiteY4" fmla="*/ 475336 h 2255599"/>
              <a:gd name="connsiteX5" fmla="*/ 1270889 w 2250412"/>
              <a:gd name="connsiteY5" fmla="*/ 655 h 2255599"/>
              <a:gd name="connsiteX6" fmla="*/ 1394157 w 2250412"/>
              <a:gd name="connsiteY6" fmla="*/ 24815 h 2255599"/>
              <a:gd name="connsiteX7" fmla="*/ 1584160 w 2250412"/>
              <a:gd name="connsiteY7" fmla="*/ 89483 h 2255599"/>
              <a:gd name="connsiteX8" fmla="*/ 1572742 w 2250412"/>
              <a:gd name="connsiteY8" fmla="*/ 165860 h 2255599"/>
              <a:gd name="connsiteX9" fmla="*/ 1540819 w 2250412"/>
              <a:gd name="connsiteY9" fmla="*/ 371043 h 2255599"/>
              <a:gd name="connsiteX10" fmla="*/ 1546329 w 2250412"/>
              <a:gd name="connsiteY10" fmla="*/ 384766 h 2255599"/>
              <a:gd name="connsiteX11" fmla="*/ 1742849 w 2250412"/>
              <a:gd name="connsiteY11" fmla="*/ 540621 h 2255599"/>
              <a:gd name="connsiteX12" fmla="*/ 1857561 w 2250412"/>
              <a:gd name="connsiteY12" fmla="*/ 486550 h 2255599"/>
              <a:gd name="connsiteX13" fmla="*/ 1997413 w 2250412"/>
              <a:gd name="connsiteY13" fmla="*/ 423392 h 2255599"/>
              <a:gd name="connsiteX14" fmla="*/ 2014342 w 2250412"/>
              <a:gd name="connsiteY14" fmla="*/ 426015 h 2255599"/>
              <a:gd name="connsiteX15" fmla="*/ 2180978 w 2250412"/>
              <a:gd name="connsiteY15" fmla="*/ 708476 h 2255599"/>
              <a:gd name="connsiteX16" fmla="*/ 2119252 w 2250412"/>
              <a:gd name="connsiteY16" fmla="*/ 755473 h 2255599"/>
              <a:gd name="connsiteX17" fmla="*/ 1953198 w 2250412"/>
              <a:gd name="connsiteY17" fmla="*/ 875960 h 2255599"/>
              <a:gd name="connsiteX18" fmla="*/ 1944932 w 2250412"/>
              <a:gd name="connsiteY18" fmla="*/ 897445 h 2255599"/>
              <a:gd name="connsiteX19" fmla="*/ 1974391 w 2250412"/>
              <a:gd name="connsiteY19" fmla="*/ 1055843 h 2255599"/>
              <a:gd name="connsiteX20" fmla="*/ 1976537 w 2250412"/>
              <a:gd name="connsiteY20" fmla="*/ 1135108 h 2255599"/>
              <a:gd name="connsiteX21" fmla="*/ 1987956 w 2250412"/>
              <a:gd name="connsiteY21" fmla="*/ 1152328 h 2255599"/>
              <a:gd name="connsiteX22" fmla="*/ 2239315 w 2250412"/>
              <a:gd name="connsiteY22" fmla="*/ 1246905 h 2255599"/>
              <a:gd name="connsiteX23" fmla="*/ 2250150 w 2250412"/>
              <a:gd name="connsiteY23" fmla="*/ 1265238 h 2255599"/>
              <a:gd name="connsiteX24" fmla="*/ 2168686 w 2250412"/>
              <a:gd name="connsiteY24" fmla="*/ 1572310 h 2255599"/>
              <a:gd name="connsiteX25" fmla="*/ 2153665 w 2250412"/>
              <a:gd name="connsiteY25" fmla="*/ 1580257 h 2255599"/>
              <a:gd name="connsiteX26" fmla="*/ 1890013 w 2250412"/>
              <a:gd name="connsiteY26" fmla="*/ 1536016 h 2255599"/>
              <a:gd name="connsiteX27" fmla="*/ 1863018 w 2250412"/>
              <a:gd name="connsiteY27" fmla="*/ 1548414 h 2255599"/>
              <a:gd name="connsiteX28" fmla="*/ 1790111 w 2250412"/>
              <a:gd name="connsiteY28" fmla="*/ 1659920 h 2255599"/>
              <a:gd name="connsiteX29" fmla="*/ 1730133 w 2250412"/>
              <a:gd name="connsiteY29" fmla="*/ 1726840 h 2255599"/>
              <a:gd name="connsiteX30" fmla="*/ 1726291 w 2250412"/>
              <a:gd name="connsiteY30" fmla="*/ 1752855 h 2255599"/>
              <a:gd name="connsiteX31" fmla="*/ 1836367 w 2250412"/>
              <a:gd name="connsiteY31" fmla="*/ 1993325 h 2255599"/>
              <a:gd name="connsiteX32" fmla="*/ 1831625 w 2250412"/>
              <a:gd name="connsiteY32" fmla="*/ 2014016 h 2255599"/>
              <a:gd name="connsiteX33" fmla="*/ 1587551 w 2250412"/>
              <a:gd name="connsiteY33" fmla="*/ 2163485 h 2255599"/>
              <a:gd name="connsiteX34" fmla="*/ 1549508 w 2250412"/>
              <a:gd name="connsiteY34" fmla="*/ 2181924 h 2255599"/>
              <a:gd name="connsiteX35" fmla="*/ 1540500 w 2250412"/>
              <a:gd name="connsiteY35" fmla="*/ 2169817 h 2255599"/>
              <a:gd name="connsiteX36" fmla="*/ 1385759 w 2250412"/>
              <a:gd name="connsiteY36" fmla="*/ 1951839 h 2255599"/>
              <a:gd name="connsiteX37" fmla="*/ 1361810 w 2250412"/>
              <a:gd name="connsiteY37" fmla="*/ 1943414 h 2255599"/>
              <a:gd name="connsiteX38" fmla="*/ 1122055 w 2250412"/>
              <a:gd name="connsiteY38" fmla="*/ 1977536 h 2255599"/>
              <a:gd name="connsiteX39" fmla="*/ 1103643 w 2250412"/>
              <a:gd name="connsiteY39" fmla="*/ 1990809 h 2255599"/>
              <a:gd name="connsiteX40" fmla="*/ 1004032 w 2250412"/>
              <a:gd name="connsiteY40" fmla="*/ 2255599 h 2255599"/>
              <a:gd name="connsiteX41" fmla="*/ 996084 w 2250412"/>
              <a:gd name="connsiteY41" fmla="*/ 2255599 h 2255599"/>
              <a:gd name="connsiteX42" fmla="*/ 991395 w 2250412"/>
              <a:gd name="connsiteY42" fmla="*/ 2253506 h 2255599"/>
              <a:gd name="connsiteX43" fmla="*/ 851542 w 2250412"/>
              <a:gd name="connsiteY43" fmla="*/ 2224947 h 2255599"/>
              <a:gd name="connsiteX44" fmla="*/ 687793 w 2250412"/>
              <a:gd name="connsiteY44" fmla="*/ 2173367 h 2255599"/>
              <a:gd name="connsiteX45" fmla="*/ 678838 w 2250412"/>
              <a:gd name="connsiteY45" fmla="*/ 2157657 h 2255599"/>
              <a:gd name="connsiteX46" fmla="*/ 718392 w 2250412"/>
              <a:gd name="connsiteY46" fmla="*/ 1904153 h 2255599"/>
              <a:gd name="connsiteX47" fmla="*/ 701066 w 2250412"/>
              <a:gd name="connsiteY47" fmla="*/ 1866533 h 2255599"/>
              <a:gd name="connsiteX48" fmla="*/ 521236 w 2250412"/>
              <a:gd name="connsiteY48" fmla="*/ 1730549 h 2255599"/>
              <a:gd name="connsiteX49" fmla="*/ 497525 w 2250412"/>
              <a:gd name="connsiteY49" fmla="*/ 1726548 h 2255599"/>
              <a:gd name="connsiteX50" fmla="*/ 254909 w 2250412"/>
              <a:gd name="connsiteY50" fmla="*/ 1838584 h 2255599"/>
              <a:gd name="connsiteX51" fmla="*/ 238219 w 2250412"/>
              <a:gd name="connsiteY51" fmla="*/ 1836147 h 2255599"/>
              <a:gd name="connsiteX52" fmla="*/ 77225 w 2250412"/>
              <a:gd name="connsiteY52" fmla="*/ 1561951 h 2255599"/>
              <a:gd name="connsiteX53" fmla="*/ 83371 w 2250412"/>
              <a:gd name="connsiteY53" fmla="*/ 1542877 h 2255599"/>
              <a:gd name="connsiteX54" fmla="*/ 299416 w 2250412"/>
              <a:gd name="connsiteY54" fmla="*/ 1387659 h 2255599"/>
              <a:gd name="connsiteX55" fmla="*/ 306118 w 2250412"/>
              <a:gd name="connsiteY55" fmla="*/ 1369379 h 2255599"/>
              <a:gd name="connsiteX56" fmla="*/ 271043 w 2250412"/>
              <a:gd name="connsiteY56" fmla="*/ 1120378 h 2255599"/>
              <a:gd name="connsiteX57" fmla="*/ 258406 w 2250412"/>
              <a:gd name="connsiteY57" fmla="*/ 1101091 h 2255599"/>
              <a:gd name="connsiteX58" fmla="*/ 79238 w 2250412"/>
              <a:gd name="connsiteY58" fmla="*/ 1032609 h 2255599"/>
              <a:gd name="connsiteX59" fmla="*/ 0 w 2250412"/>
              <a:gd name="connsiteY59" fmla="*/ 1003388 h 2255599"/>
              <a:gd name="connsiteX60" fmla="*/ 0 w 2250412"/>
              <a:gd name="connsiteY60" fmla="*/ 990142 h 2255599"/>
              <a:gd name="connsiteX61" fmla="*/ 15816 w 2250412"/>
              <a:gd name="connsiteY61" fmla="*/ 896571 h 2255599"/>
              <a:gd name="connsiteX62" fmla="*/ 78762 w 2250412"/>
              <a:gd name="connsiteY62" fmla="*/ 682911 h 2255599"/>
              <a:gd name="connsiteX63" fmla="*/ 95319 w 2250412"/>
              <a:gd name="connsiteY63" fmla="*/ 673930 h 2255599"/>
              <a:gd name="connsiteX64" fmla="*/ 364189 w 2250412"/>
              <a:gd name="connsiteY64" fmla="*/ 719020 h 2255599"/>
              <a:gd name="connsiteX65" fmla="*/ 378893 w 2250412"/>
              <a:gd name="connsiteY65" fmla="*/ 713138 h 2255599"/>
              <a:gd name="connsiteX66" fmla="*/ 461257 w 2250412"/>
              <a:gd name="connsiteY66" fmla="*/ 590559 h 2255599"/>
              <a:gd name="connsiteX67" fmla="*/ 532839 w 2250412"/>
              <a:gd name="connsiteY67" fmla="*/ 510817 h 2255599"/>
              <a:gd name="connsiteX68" fmla="*/ 533820 w 2250412"/>
              <a:gd name="connsiteY68" fmla="*/ 496325 h 2255599"/>
              <a:gd name="connsiteX69" fmla="*/ 421916 w 2250412"/>
              <a:gd name="connsiteY69" fmla="*/ 256703 h 2255599"/>
              <a:gd name="connsiteX70" fmla="*/ 427029 w 2250412"/>
              <a:gd name="connsiteY70" fmla="*/ 232488 h 2255599"/>
              <a:gd name="connsiteX71" fmla="*/ 543595 w 2250412"/>
              <a:gd name="connsiteY71" fmla="*/ 152588 h 2255599"/>
              <a:gd name="connsiteX72" fmla="*/ 653221 w 2250412"/>
              <a:gd name="connsiteY72" fmla="*/ 94199 h 2255599"/>
              <a:gd name="connsiteX73" fmla="*/ 698178 w 2250412"/>
              <a:gd name="connsiteY73" fmla="*/ 75098 h 2255599"/>
              <a:gd name="connsiteX74" fmla="*/ 716670 w 2250412"/>
              <a:gd name="connsiteY74" fmla="*/ 80900 h 2255599"/>
              <a:gd name="connsiteX75" fmla="*/ 851621 w 2250412"/>
              <a:gd name="connsiteY75" fmla="*/ 267485 h 2255599"/>
              <a:gd name="connsiteX76" fmla="*/ 877849 w 2250412"/>
              <a:gd name="connsiteY76" fmla="*/ 304018 h 2255599"/>
              <a:gd name="connsiteX77" fmla="*/ 890539 w 2250412"/>
              <a:gd name="connsiteY77" fmla="*/ 308336 h 2255599"/>
              <a:gd name="connsiteX78" fmla="*/ 1143699 w 2250412"/>
              <a:gd name="connsiteY78" fmla="*/ 273181 h 2255599"/>
              <a:gd name="connsiteX79" fmla="*/ 1161475 w 2250412"/>
              <a:gd name="connsiteY79" fmla="*/ 260783 h 2255599"/>
              <a:gd name="connsiteX80" fmla="*/ 1252556 w 2250412"/>
              <a:gd name="connsiteY80" fmla="*/ 11145 h 2255599"/>
              <a:gd name="connsiteX81" fmla="*/ 1270889 w 2250412"/>
              <a:gd name="connsiteY81" fmla="*/ 655 h 2255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2250412" h="2255599">
                <a:moveTo>
                  <a:pt x="1125207" y="475336"/>
                </a:moveTo>
                <a:cubicBezTo>
                  <a:pt x="764862" y="475336"/>
                  <a:pt x="472744" y="767454"/>
                  <a:pt x="472744" y="1127799"/>
                </a:cubicBezTo>
                <a:cubicBezTo>
                  <a:pt x="472744" y="1488144"/>
                  <a:pt x="764862" y="1780262"/>
                  <a:pt x="1125207" y="1780262"/>
                </a:cubicBezTo>
                <a:cubicBezTo>
                  <a:pt x="1485552" y="1780262"/>
                  <a:pt x="1777670" y="1488144"/>
                  <a:pt x="1777670" y="1127799"/>
                </a:cubicBezTo>
                <a:cubicBezTo>
                  <a:pt x="1777670" y="767454"/>
                  <a:pt x="1485552" y="475336"/>
                  <a:pt x="1125207" y="475336"/>
                </a:cubicBezTo>
                <a:close/>
                <a:moveTo>
                  <a:pt x="1270889" y="655"/>
                </a:moveTo>
                <a:cubicBezTo>
                  <a:pt x="1311925" y="8973"/>
                  <a:pt x="1353518" y="14907"/>
                  <a:pt x="1394157" y="24815"/>
                </a:cubicBezTo>
                <a:cubicBezTo>
                  <a:pt x="1458772" y="40605"/>
                  <a:pt x="1521823" y="61667"/>
                  <a:pt x="1584160" y="89483"/>
                </a:cubicBezTo>
                <a:cubicBezTo>
                  <a:pt x="1580398" y="114730"/>
                  <a:pt x="1576742" y="140322"/>
                  <a:pt x="1572742" y="165860"/>
                </a:cubicBezTo>
                <a:cubicBezTo>
                  <a:pt x="1562065" y="234264"/>
                  <a:pt x="1551124" y="302614"/>
                  <a:pt x="1540819" y="371043"/>
                </a:cubicBezTo>
                <a:cubicBezTo>
                  <a:pt x="1540156" y="375361"/>
                  <a:pt x="1542859" y="382568"/>
                  <a:pt x="1546329" y="384766"/>
                </a:cubicBezTo>
                <a:cubicBezTo>
                  <a:pt x="1617275" y="429644"/>
                  <a:pt x="1687215" y="475714"/>
                  <a:pt x="1742849" y="540621"/>
                </a:cubicBezTo>
                <a:cubicBezTo>
                  <a:pt x="1781951" y="522156"/>
                  <a:pt x="1819597" y="503981"/>
                  <a:pt x="1857561" y="486550"/>
                </a:cubicBezTo>
                <a:cubicBezTo>
                  <a:pt x="1904054" y="465197"/>
                  <a:pt x="1950840" y="444533"/>
                  <a:pt x="1997413" y="423392"/>
                </a:cubicBezTo>
                <a:cubicBezTo>
                  <a:pt x="2003957" y="420425"/>
                  <a:pt x="2008567" y="419021"/>
                  <a:pt x="2014342" y="426015"/>
                </a:cubicBezTo>
                <a:cubicBezTo>
                  <a:pt x="2084705" y="511002"/>
                  <a:pt x="2139412" y="605129"/>
                  <a:pt x="2180978" y="708476"/>
                </a:cubicBezTo>
                <a:cubicBezTo>
                  <a:pt x="2160447" y="724159"/>
                  <a:pt x="2140127" y="740187"/>
                  <a:pt x="2119252" y="755473"/>
                </a:cubicBezTo>
                <a:cubicBezTo>
                  <a:pt x="2064095" y="795900"/>
                  <a:pt x="2008831" y="836222"/>
                  <a:pt x="1953198" y="875960"/>
                </a:cubicBezTo>
                <a:cubicBezTo>
                  <a:pt x="1944667" y="882053"/>
                  <a:pt x="1942839" y="887087"/>
                  <a:pt x="1944932" y="897445"/>
                </a:cubicBezTo>
                <a:cubicBezTo>
                  <a:pt x="1955608" y="950085"/>
                  <a:pt x="1966418" y="1002752"/>
                  <a:pt x="1974391" y="1055843"/>
                </a:cubicBezTo>
                <a:cubicBezTo>
                  <a:pt x="1978286" y="1081805"/>
                  <a:pt x="1976564" y="1108668"/>
                  <a:pt x="1976537" y="1135108"/>
                </a:cubicBezTo>
                <a:cubicBezTo>
                  <a:pt x="1976537" y="1144221"/>
                  <a:pt x="1978657" y="1148884"/>
                  <a:pt x="1987956" y="1152328"/>
                </a:cubicBezTo>
                <a:cubicBezTo>
                  <a:pt x="2071857" y="1183535"/>
                  <a:pt x="2155466" y="1215538"/>
                  <a:pt x="2239315" y="1246905"/>
                </a:cubicBezTo>
                <a:cubicBezTo>
                  <a:pt x="2248905" y="1250481"/>
                  <a:pt x="2251289" y="1254932"/>
                  <a:pt x="2250150" y="1265238"/>
                </a:cubicBezTo>
                <a:cubicBezTo>
                  <a:pt x="2238149" y="1371657"/>
                  <a:pt x="2206967" y="1472884"/>
                  <a:pt x="2168686" y="1572310"/>
                </a:cubicBezTo>
                <a:cubicBezTo>
                  <a:pt x="2165560" y="1580417"/>
                  <a:pt x="2161242" y="1581529"/>
                  <a:pt x="2153665" y="1580257"/>
                </a:cubicBezTo>
                <a:cubicBezTo>
                  <a:pt x="2065790" y="1565501"/>
                  <a:pt x="1977809" y="1551328"/>
                  <a:pt x="1890013" y="1536016"/>
                </a:cubicBezTo>
                <a:cubicBezTo>
                  <a:pt x="1876529" y="1533658"/>
                  <a:pt x="1870144" y="1536837"/>
                  <a:pt x="1863018" y="1548414"/>
                </a:cubicBezTo>
                <a:cubicBezTo>
                  <a:pt x="1839731" y="1586245"/>
                  <a:pt x="1816206" y="1624049"/>
                  <a:pt x="1790111" y="1659920"/>
                </a:cubicBezTo>
                <a:cubicBezTo>
                  <a:pt x="1772573" y="1684028"/>
                  <a:pt x="1751167" y="1705513"/>
                  <a:pt x="1730133" y="1726840"/>
                </a:cubicBezTo>
                <a:cubicBezTo>
                  <a:pt x="1721284" y="1735820"/>
                  <a:pt x="1721363" y="1742179"/>
                  <a:pt x="1726291" y="1752855"/>
                </a:cubicBezTo>
                <a:cubicBezTo>
                  <a:pt x="1763301" y="1832862"/>
                  <a:pt x="1799436" y="1913266"/>
                  <a:pt x="1836367" y="1993325"/>
                </a:cubicBezTo>
                <a:cubicBezTo>
                  <a:pt x="1840632" y="2002597"/>
                  <a:pt x="1839625" y="2007472"/>
                  <a:pt x="1831625" y="2014016"/>
                </a:cubicBezTo>
                <a:cubicBezTo>
                  <a:pt x="1756996" y="2074869"/>
                  <a:pt x="1676512" y="2126026"/>
                  <a:pt x="1587551" y="2163485"/>
                </a:cubicBezTo>
                <a:cubicBezTo>
                  <a:pt x="1574994" y="2168758"/>
                  <a:pt x="1562993" y="2175327"/>
                  <a:pt x="1549508" y="2181924"/>
                </a:cubicBezTo>
                <a:cubicBezTo>
                  <a:pt x="1546621" y="2178056"/>
                  <a:pt x="1543468" y="2174003"/>
                  <a:pt x="1540500" y="2169817"/>
                </a:cubicBezTo>
                <a:cubicBezTo>
                  <a:pt x="1488840" y="2097228"/>
                  <a:pt x="1437022" y="2024719"/>
                  <a:pt x="1385759" y="1951839"/>
                </a:cubicBezTo>
                <a:cubicBezTo>
                  <a:pt x="1379083" y="1942354"/>
                  <a:pt x="1373069" y="1939573"/>
                  <a:pt x="1361810" y="1943414"/>
                </a:cubicBezTo>
                <a:cubicBezTo>
                  <a:pt x="1284082" y="1969880"/>
                  <a:pt x="1204022" y="1980901"/>
                  <a:pt x="1122055" y="1977536"/>
                </a:cubicBezTo>
                <a:cubicBezTo>
                  <a:pt x="1111166" y="1977085"/>
                  <a:pt x="1107299" y="1980953"/>
                  <a:pt x="1103643" y="1990809"/>
                </a:cubicBezTo>
                <a:cubicBezTo>
                  <a:pt x="1070845" y="2079214"/>
                  <a:pt x="1037332" y="2167380"/>
                  <a:pt x="1004032" y="2255599"/>
                </a:cubicBezTo>
                <a:cubicBezTo>
                  <a:pt x="1001382" y="2255599"/>
                  <a:pt x="998733" y="2255599"/>
                  <a:pt x="996084" y="2255599"/>
                </a:cubicBezTo>
                <a:cubicBezTo>
                  <a:pt x="994521" y="2254884"/>
                  <a:pt x="993011" y="2253851"/>
                  <a:pt x="991395" y="2253506"/>
                </a:cubicBezTo>
                <a:cubicBezTo>
                  <a:pt x="944715" y="2244154"/>
                  <a:pt x="897400" y="2237266"/>
                  <a:pt x="851542" y="2224947"/>
                </a:cubicBezTo>
                <a:cubicBezTo>
                  <a:pt x="796332" y="2210138"/>
                  <a:pt x="742367" y="2190640"/>
                  <a:pt x="687793" y="2173367"/>
                </a:cubicBezTo>
                <a:cubicBezTo>
                  <a:pt x="679501" y="2170744"/>
                  <a:pt x="677488" y="2166214"/>
                  <a:pt x="678838" y="2157657"/>
                </a:cubicBezTo>
                <a:cubicBezTo>
                  <a:pt x="692218" y="2073200"/>
                  <a:pt x="705146" y="1988636"/>
                  <a:pt x="718392" y="1904153"/>
                </a:cubicBezTo>
                <a:cubicBezTo>
                  <a:pt x="722286" y="1879329"/>
                  <a:pt x="722895" y="1878772"/>
                  <a:pt x="701066" y="1866533"/>
                </a:cubicBezTo>
                <a:cubicBezTo>
                  <a:pt x="634861" y="1829417"/>
                  <a:pt x="573744" y="1785599"/>
                  <a:pt x="521236" y="1730549"/>
                </a:cubicBezTo>
                <a:cubicBezTo>
                  <a:pt x="513500" y="1722415"/>
                  <a:pt x="507301" y="1721991"/>
                  <a:pt x="497525" y="1726548"/>
                </a:cubicBezTo>
                <a:cubicBezTo>
                  <a:pt x="416777" y="1764167"/>
                  <a:pt x="335790" y="1801256"/>
                  <a:pt x="254909" y="1838584"/>
                </a:cubicBezTo>
                <a:cubicBezTo>
                  <a:pt x="248604" y="1841498"/>
                  <a:pt x="243994" y="1843777"/>
                  <a:pt x="238219" y="1836147"/>
                </a:cubicBezTo>
                <a:cubicBezTo>
                  <a:pt x="173869" y="1750974"/>
                  <a:pt x="118739" y="1660529"/>
                  <a:pt x="77225" y="1561951"/>
                </a:cubicBezTo>
                <a:cubicBezTo>
                  <a:pt x="73172" y="1552335"/>
                  <a:pt x="75900" y="1548229"/>
                  <a:pt x="83371" y="1542877"/>
                </a:cubicBezTo>
                <a:cubicBezTo>
                  <a:pt x="155483" y="1491270"/>
                  <a:pt x="227277" y="1439212"/>
                  <a:pt x="299416" y="1387659"/>
                </a:cubicBezTo>
                <a:cubicBezTo>
                  <a:pt x="306622" y="1382493"/>
                  <a:pt x="308741" y="1378360"/>
                  <a:pt x="306118" y="1369379"/>
                </a:cubicBezTo>
                <a:cubicBezTo>
                  <a:pt x="282275" y="1288127"/>
                  <a:pt x="267943" y="1205418"/>
                  <a:pt x="271043" y="1120378"/>
                </a:cubicBezTo>
                <a:cubicBezTo>
                  <a:pt x="271414" y="1110099"/>
                  <a:pt x="268632" y="1104906"/>
                  <a:pt x="258406" y="1101091"/>
                </a:cubicBezTo>
                <a:cubicBezTo>
                  <a:pt x="198507" y="1078732"/>
                  <a:pt x="138979" y="1055392"/>
                  <a:pt x="79238" y="1032609"/>
                </a:cubicBezTo>
                <a:cubicBezTo>
                  <a:pt x="52932" y="1022595"/>
                  <a:pt x="26413" y="1013111"/>
                  <a:pt x="0" y="1003388"/>
                </a:cubicBezTo>
                <a:cubicBezTo>
                  <a:pt x="0" y="998964"/>
                  <a:pt x="0" y="994566"/>
                  <a:pt x="0" y="990142"/>
                </a:cubicBezTo>
                <a:cubicBezTo>
                  <a:pt x="5299" y="958961"/>
                  <a:pt x="11153" y="927858"/>
                  <a:pt x="15816" y="896571"/>
                </a:cubicBezTo>
                <a:cubicBezTo>
                  <a:pt x="26863" y="822392"/>
                  <a:pt x="48163" y="751367"/>
                  <a:pt x="78762" y="682911"/>
                </a:cubicBezTo>
                <a:cubicBezTo>
                  <a:pt x="82577" y="674354"/>
                  <a:pt x="86073" y="672340"/>
                  <a:pt x="95319" y="673930"/>
                </a:cubicBezTo>
                <a:cubicBezTo>
                  <a:pt x="184890" y="689269"/>
                  <a:pt x="274566" y="703972"/>
                  <a:pt x="364189" y="719020"/>
                </a:cubicBezTo>
                <a:cubicBezTo>
                  <a:pt x="370680" y="720106"/>
                  <a:pt x="375052" y="720927"/>
                  <a:pt x="378893" y="713138"/>
                </a:cubicBezTo>
                <a:cubicBezTo>
                  <a:pt x="400776" y="668605"/>
                  <a:pt x="428407" y="627754"/>
                  <a:pt x="461257" y="590559"/>
                </a:cubicBezTo>
                <a:cubicBezTo>
                  <a:pt x="484915" y="563801"/>
                  <a:pt x="509367" y="537759"/>
                  <a:pt x="532839" y="510817"/>
                </a:cubicBezTo>
                <a:cubicBezTo>
                  <a:pt x="535436" y="507823"/>
                  <a:pt x="535674" y="500299"/>
                  <a:pt x="533820" y="496325"/>
                </a:cubicBezTo>
                <a:cubicBezTo>
                  <a:pt x="496916" y="416265"/>
                  <a:pt x="459800" y="336286"/>
                  <a:pt x="421916" y="256703"/>
                </a:cubicBezTo>
                <a:cubicBezTo>
                  <a:pt x="416697" y="245708"/>
                  <a:pt x="418234" y="240039"/>
                  <a:pt x="427029" y="232488"/>
                </a:cubicBezTo>
                <a:cubicBezTo>
                  <a:pt x="463033" y="201625"/>
                  <a:pt x="501605" y="174682"/>
                  <a:pt x="543595" y="152588"/>
                </a:cubicBezTo>
                <a:cubicBezTo>
                  <a:pt x="580235" y="133301"/>
                  <a:pt x="616423" y="113167"/>
                  <a:pt x="653221" y="94199"/>
                </a:cubicBezTo>
                <a:cubicBezTo>
                  <a:pt x="667659" y="86755"/>
                  <a:pt x="683395" y="81880"/>
                  <a:pt x="698178" y="75098"/>
                </a:cubicBezTo>
                <a:cubicBezTo>
                  <a:pt x="706735" y="71177"/>
                  <a:pt x="711424" y="73614"/>
                  <a:pt x="716670" y="80900"/>
                </a:cubicBezTo>
                <a:cubicBezTo>
                  <a:pt x="761442" y="143236"/>
                  <a:pt x="806611" y="205307"/>
                  <a:pt x="851621" y="267485"/>
                </a:cubicBezTo>
                <a:cubicBezTo>
                  <a:pt x="860417" y="279645"/>
                  <a:pt x="868497" y="292335"/>
                  <a:pt x="877849" y="304018"/>
                </a:cubicBezTo>
                <a:cubicBezTo>
                  <a:pt x="880286" y="307038"/>
                  <a:pt x="887042" y="309502"/>
                  <a:pt x="890539" y="308336"/>
                </a:cubicBezTo>
                <a:cubicBezTo>
                  <a:pt x="972824" y="281208"/>
                  <a:pt x="1057679" y="272837"/>
                  <a:pt x="1143699" y="273181"/>
                </a:cubicBezTo>
                <a:cubicBezTo>
                  <a:pt x="1153660" y="273234"/>
                  <a:pt x="1158005" y="270452"/>
                  <a:pt x="1161475" y="260783"/>
                </a:cubicBezTo>
                <a:cubicBezTo>
                  <a:pt x="1191518" y="177438"/>
                  <a:pt x="1222408" y="94437"/>
                  <a:pt x="1252556" y="11145"/>
                </a:cubicBezTo>
                <a:cubicBezTo>
                  <a:pt x="1256132" y="1237"/>
                  <a:pt x="1260716" y="-1412"/>
                  <a:pt x="1270889" y="655"/>
                </a:cubicBezTo>
                <a:close/>
              </a:path>
            </a:pathLst>
          </a:custGeom>
          <a:solidFill>
            <a:schemeClr val="accent4"/>
          </a:solidFill>
          <a:ln w="5358" cap="flat">
            <a:noFill/>
            <a:prstDash val="solid"/>
            <a:miter/>
          </a:ln>
        </p:spPr>
        <p:txBody>
          <a:bodyPr wrap="square" rtlCol="0" anchor="ctr">
            <a:noAutofit/>
          </a:bodyPr>
          <a:lstStyle/>
          <a:p>
            <a:endParaRPr lang="ko-KR" altLang="en-US" dirty="0">
              <a:cs typeface="B Nazanin" panose="00000700000000000000" pitchFamily="2" charset="-78"/>
            </a:endParaRPr>
          </a:p>
        </p:txBody>
      </p:sp>
      <p:sp>
        <p:nvSpPr>
          <p:cNvPr id="8" name="원호 7">
            <a:extLst>
              <a:ext uri="{FF2B5EF4-FFF2-40B4-BE49-F238E27FC236}">
                <a16:creationId xmlns:a16="http://schemas.microsoft.com/office/drawing/2014/main" id="{4457C366-214D-4870-BB67-AA852803C859}"/>
              </a:ext>
            </a:extLst>
          </p:cNvPr>
          <p:cNvSpPr/>
          <p:nvPr/>
        </p:nvSpPr>
        <p:spPr>
          <a:xfrm>
            <a:off x="1498963" y="2485489"/>
            <a:ext cx="2406585" cy="2406585"/>
          </a:xfrm>
          <a:prstGeom prst="arc">
            <a:avLst>
              <a:gd name="adj1" fmla="val 1704382"/>
              <a:gd name="adj2" fmla="val 9234547"/>
            </a:avLst>
          </a:prstGeom>
          <a:ln w="19050">
            <a:solidFill>
              <a:schemeClr val="accent6"/>
            </a:solidFill>
            <a:prstDash val="dash"/>
            <a:head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ko-KR" altLang="en-US">
              <a:cs typeface="B Nazanin" panose="00000700000000000000" pitchFamily="2" charset="-78"/>
            </a:endParaRPr>
          </a:p>
        </p:txBody>
      </p:sp>
      <p:sp>
        <p:nvSpPr>
          <p:cNvPr id="9" name="원호 8">
            <a:extLst>
              <a:ext uri="{FF2B5EF4-FFF2-40B4-BE49-F238E27FC236}">
                <a16:creationId xmlns:a16="http://schemas.microsoft.com/office/drawing/2014/main" id="{55B88517-F93B-431C-9351-3EE3F9E2DC37}"/>
              </a:ext>
            </a:extLst>
          </p:cNvPr>
          <p:cNvSpPr/>
          <p:nvPr/>
        </p:nvSpPr>
        <p:spPr>
          <a:xfrm rot="10800000" flipH="1">
            <a:off x="3239903" y="1781937"/>
            <a:ext cx="2406585" cy="2406585"/>
          </a:xfrm>
          <a:prstGeom prst="arc">
            <a:avLst>
              <a:gd name="adj1" fmla="val 1704382"/>
              <a:gd name="adj2" fmla="val 9234547"/>
            </a:avLst>
          </a:prstGeom>
          <a:ln w="19050">
            <a:solidFill>
              <a:schemeClr val="accent1"/>
            </a:solidFill>
            <a:prstDash val="dash"/>
            <a:head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ko-KR" altLang="en-US">
              <a:cs typeface="B Nazanin" panose="00000700000000000000" pitchFamily="2" charset="-78"/>
            </a:endParaRPr>
          </a:p>
        </p:txBody>
      </p:sp>
      <p:sp>
        <p:nvSpPr>
          <p:cNvPr id="10" name="원호 9">
            <a:extLst>
              <a:ext uri="{FF2B5EF4-FFF2-40B4-BE49-F238E27FC236}">
                <a16:creationId xmlns:a16="http://schemas.microsoft.com/office/drawing/2014/main" id="{ABCFF514-9832-4B5C-9EB5-196A22BC25F1}"/>
              </a:ext>
            </a:extLst>
          </p:cNvPr>
          <p:cNvSpPr/>
          <p:nvPr/>
        </p:nvSpPr>
        <p:spPr>
          <a:xfrm>
            <a:off x="4939784" y="2488226"/>
            <a:ext cx="2406585" cy="2406585"/>
          </a:xfrm>
          <a:prstGeom prst="arc">
            <a:avLst>
              <a:gd name="adj1" fmla="val 1704382"/>
              <a:gd name="adj2" fmla="val 9234547"/>
            </a:avLst>
          </a:prstGeom>
          <a:ln w="19050">
            <a:solidFill>
              <a:schemeClr val="accent2"/>
            </a:solidFill>
            <a:prstDash val="dash"/>
            <a:head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ko-KR" altLang="en-US">
              <a:cs typeface="B Nazanin" panose="00000700000000000000" pitchFamily="2" charset="-78"/>
            </a:endParaRPr>
          </a:p>
        </p:txBody>
      </p:sp>
      <p:sp>
        <p:nvSpPr>
          <p:cNvPr id="11" name="원호 10">
            <a:extLst>
              <a:ext uri="{FF2B5EF4-FFF2-40B4-BE49-F238E27FC236}">
                <a16:creationId xmlns:a16="http://schemas.microsoft.com/office/drawing/2014/main" id="{D66DC5B0-27EE-48AE-A762-1358893265CB}"/>
              </a:ext>
            </a:extLst>
          </p:cNvPr>
          <p:cNvSpPr/>
          <p:nvPr/>
        </p:nvSpPr>
        <p:spPr>
          <a:xfrm>
            <a:off x="8267402" y="2480112"/>
            <a:ext cx="2406585" cy="2406585"/>
          </a:xfrm>
          <a:prstGeom prst="arc">
            <a:avLst>
              <a:gd name="adj1" fmla="val 1704382"/>
              <a:gd name="adj2" fmla="val 9234547"/>
            </a:avLst>
          </a:prstGeom>
          <a:ln w="19050">
            <a:solidFill>
              <a:schemeClr val="accent4"/>
            </a:solidFill>
            <a:prstDash val="dash"/>
            <a:head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ko-KR" altLang="en-US">
              <a:cs typeface="B Nazanin" panose="00000700000000000000" pitchFamily="2" charset="-78"/>
            </a:endParaRPr>
          </a:p>
        </p:txBody>
      </p:sp>
      <p:sp>
        <p:nvSpPr>
          <p:cNvPr id="12" name="Block Arc 10">
            <a:extLst>
              <a:ext uri="{FF2B5EF4-FFF2-40B4-BE49-F238E27FC236}">
                <a16:creationId xmlns:a16="http://schemas.microsoft.com/office/drawing/2014/main" id="{A8886C57-88BE-4C0E-8A43-823356606309}"/>
              </a:ext>
            </a:extLst>
          </p:cNvPr>
          <p:cNvSpPr/>
          <p:nvPr/>
        </p:nvSpPr>
        <p:spPr>
          <a:xfrm>
            <a:off x="7627206" y="2795733"/>
            <a:ext cx="442948" cy="300029"/>
          </a:xfrm>
          <a:custGeom>
            <a:avLst/>
            <a:gdLst/>
            <a:ahLst/>
            <a:cxnLst/>
            <a:rect l="l" t="t" r="r" b="b"/>
            <a:pathLst>
              <a:path w="3219104" h="2180445">
                <a:moveTo>
                  <a:pt x="631935" y="660566"/>
                </a:moveTo>
                <a:cubicBezTo>
                  <a:pt x="582229" y="660566"/>
                  <a:pt x="541935" y="700860"/>
                  <a:pt x="541935" y="750566"/>
                </a:cubicBezTo>
                <a:cubicBezTo>
                  <a:pt x="541935" y="800272"/>
                  <a:pt x="582229" y="840566"/>
                  <a:pt x="631935" y="840566"/>
                </a:cubicBezTo>
                <a:cubicBezTo>
                  <a:pt x="681641" y="840566"/>
                  <a:pt x="721935" y="800272"/>
                  <a:pt x="721935" y="750566"/>
                </a:cubicBezTo>
                <a:cubicBezTo>
                  <a:pt x="721935" y="700860"/>
                  <a:pt x="681641" y="660566"/>
                  <a:pt x="631935" y="660566"/>
                </a:cubicBezTo>
                <a:close/>
                <a:moveTo>
                  <a:pt x="2920524" y="132986"/>
                </a:moveTo>
                <a:cubicBezTo>
                  <a:pt x="2884582" y="132986"/>
                  <a:pt x="2855445" y="171564"/>
                  <a:pt x="2855445" y="219152"/>
                </a:cubicBezTo>
                <a:cubicBezTo>
                  <a:pt x="2855445" y="266740"/>
                  <a:pt x="2884582" y="305318"/>
                  <a:pt x="2920524" y="305318"/>
                </a:cubicBezTo>
                <a:cubicBezTo>
                  <a:pt x="2956466" y="305318"/>
                  <a:pt x="2985603" y="266740"/>
                  <a:pt x="2985603" y="219152"/>
                </a:cubicBezTo>
                <a:cubicBezTo>
                  <a:pt x="2985603" y="171564"/>
                  <a:pt x="2956466" y="132986"/>
                  <a:pt x="2920524" y="132986"/>
                </a:cubicBezTo>
                <a:close/>
                <a:moveTo>
                  <a:pt x="1840097" y="123357"/>
                </a:moveTo>
                <a:cubicBezTo>
                  <a:pt x="1690593" y="125267"/>
                  <a:pt x="1541569" y="163386"/>
                  <a:pt x="1407089" y="237534"/>
                </a:cubicBezTo>
                <a:lnTo>
                  <a:pt x="1442443" y="299445"/>
                </a:lnTo>
                <a:cubicBezTo>
                  <a:pt x="1690026" y="162934"/>
                  <a:pt x="1991162" y="159087"/>
                  <a:pt x="2242273" y="289227"/>
                </a:cubicBezTo>
                <a:lnTo>
                  <a:pt x="2275978" y="226435"/>
                </a:lnTo>
                <a:cubicBezTo>
                  <a:pt x="2139582" y="155746"/>
                  <a:pt x="1989600" y="121447"/>
                  <a:pt x="1840097" y="123357"/>
                </a:cubicBezTo>
                <a:close/>
                <a:moveTo>
                  <a:pt x="1808744" y="1233"/>
                </a:moveTo>
                <a:cubicBezTo>
                  <a:pt x="2156106" y="-14520"/>
                  <a:pt x="2554236" y="122009"/>
                  <a:pt x="2727916" y="332053"/>
                </a:cubicBezTo>
                <a:lnTo>
                  <a:pt x="2797407" y="426906"/>
                </a:lnTo>
                <a:cubicBezTo>
                  <a:pt x="2816730" y="407744"/>
                  <a:pt x="2822914" y="396798"/>
                  <a:pt x="2848347" y="374270"/>
                </a:cubicBezTo>
                <a:cubicBezTo>
                  <a:pt x="2789714" y="335227"/>
                  <a:pt x="2770554" y="301522"/>
                  <a:pt x="2770554" y="211287"/>
                </a:cubicBezTo>
                <a:cubicBezTo>
                  <a:pt x="2770554" y="109060"/>
                  <a:pt x="2826850" y="34523"/>
                  <a:pt x="2918697" y="33333"/>
                </a:cubicBezTo>
                <a:cubicBezTo>
                  <a:pt x="3010544" y="32143"/>
                  <a:pt x="3068737" y="122977"/>
                  <a:pt x="3064459" y="218431"/>
                </a:cubicBezTo>
                <a:cubicBezTo>
                  <a:pt x="3062319" y="266188"/>
                  <a:pt x="3063213" y="242475"/>
                  <a:pt x="3054577" y="285936"/>
                </a:cubicBezTo>
                <a:cubicBezTo>
                  <a:pt x="3088600" y="260795"/>
                  <a:pt x="3146396" y="297212"/>
                  <a:pt x="3198377" y="27802"/>
                </a:cubicBezTo>
                <a:cubicBezTo>
                  <a:pt x="3270974" y="270322"/>
                  <a:pt x="3142267" y="378871"/>
                  <a:pt x="2977023" y="405424"/>
                </a:cubicBezTo>
                <a:cubicBezTo>
                  <a:pt x="2937650" y="455263"/>
                  <a:pt x="2906651" y="507366"/>
                  <a:pt x="2854455" y="531728"/>
                </a:cubicBezTo>
                <a:cubicBezTo>
                  <a:pt x="2854593" y="531917"/>
                  <a:pt x="2854687" y="532126"/>
                  <a:pt x="2854781" y="532336"/>
                </a:cubicBezTo>
                <a:lnTo>
                  <a:pt x="2914835" y="719911"/>
                </a:lnTo>
                <a:cubicBezTo>
                  <a:pt x="2982387" y="1030651"/>
                  <a:pt x="2875068" y="1334999"/>
                  <a:pt x="2751965" y="1458417"/>
                </a:cubicBezTo>
                <a:cubicBezTo>
                  <a:pt x="2718119" y="1752479"/>
                  <a:pt x="2636178" y="1904762"/>
                  <a:pt x="2564924" y="2133185"/>
                </a:cubicBezTo>
                <a:cubicBezTo>
                  <a:pt x="2548001" y="2174319"/>
                  <a:pt x="2290597" y="2162941"/>
                  <a:pt x="2284362" y="2130560"/>
                </a:cubicBezTo>
                <a:cubicBezTo>
                  <a:pt x="2253189" y="1989654"/>
                  <a:pt x="2205984" y="1832997"/>
                  <a:pt x="2190842" y="1681589"/>
                </a:cubicBezTo>
                <a:cubicBezTo>
                  <a:pt x="1937891" y="1727975"/>
                  <a:pt x="1628829" y="1727099"/>
                  <a:pt x="1429318" y="1710471"/>
                </a:cubicBezTo>
                <a:cubicBezTo>
                  <a:pt x="1387456" y="1891634"/>
                  <a:pt x="1268107" y="2057044"/>
                  <a:pt x="1143413" y="2180445"/>
                </a:cubicBezTo>
                <a:lnTo>
                  <a:pt x="943012" y="2180445"/>
                </a:lnTo>
                <a:cubicBezTo>
                  <a:pt x="894916" y="2170818"/>
                  <a:pt x="902932" y="1825120"/>
                  <a:pt x="910948" y="1650083"/>
                </a:cubicBezTo>
                <a:cubicBezTo>
                  <a:pt x="600994" y="1508303"/>
                  <a:pt x="-80369" y="1319263"/>
                  <a:pt x="7807" y="838786"/>
                </a:cubicBezTo>
                <a:cubicBezTo>
                  <a:pt x="13151" y="796777"/>
                  <a:pt x="184160" y="802028"/>
                  <a:pt x="275009" y="799402"/>
                </a:cubicBezTo>
                <a:cubicBezTo>
                  <a:pt x="369419" y="659373"/>
                  <a:pt x="418407" y="582356"/>
                  <a:pt x="555570" y="465957"/>
                </a:cubicBezTo>
                <a:cubicBezTo>
                  <a:pt x="547554" y="374062"/>
                  <a:pt x="496786" y="206026"/>
                  <a:pt x="531522" y="190273"/>
                </a:cubicBezTo>
                <a:cubicBezTo>
                  <a:pt x="764877" y="64246"/>
                  <a:pt x="803177" y="250661"/>
                  <a:pt x="924308" y="355683"/>
                </a:cubicBezTo>
                <a:cubicBezTo>
                  <a:pt x="1130053" y="143013"/>
                  <a:pt x="1554903" y="11735"/>
                  <a:pt x="1808744" y="1233"/>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solidFill>
                <a:schemeClr val="tx1"/>
              </a:solidFill>
              <a:cs typeface="B Nazanin" panose="00000700000000000000" pitchFamily="2" charset="-78"/>
            </a:endParaRPr>
          </a:p>
        </p:txBody>
      </p:sp>
      <p:sp>
        <p:nvSpPr>
          <p:cNvPr id="13" name="Rounded Rectangle 5">
            <a:extLst>
              <a:ext uri="{FF2B5EF4-FFF2-40B4-BE49-F238E27FC236}">
                <a16:creationId xmlns:a16="http://schemas.microsoft.com/office/drawing/2014/main" id="{E0DB43C4-7417-4A9F-B283-58666C420F61}"/>
              </a:ext>
            </a:extLst>
          </p:cNvPr>
          <p:cNvSpPr/>
          <p:nvPr/>
        </p:nvSpPr>
        <p:spPr>
          <a:xfrm flipH="1">
            <a:off x="9324812" y="3528269"/>
            <a:ext cx="395787" cy="326500"/>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14" name="Round Same Side Corner Rectangle 11">
            <a:extLst>
              <a:ext uri="{FF2B5EF4-FFF2-40B4-BE49-F238E27FC236}">
                <a16:creationId xmlns:a16="http://schemas.microsoft.com/office/drawing/2014/main" id="{27059E5A-79B2-47E1-826D-9ABF39E69F74}"/>
              </a:ext>
            </a:extLst>
          </p:cNvPr>
          <p:cNvSpPr>
            <a:spLocks noChangeAspect="1"/>
          </p:cNvSpPr>
          <p:nvPr/>
        </p:nvSpPr>
        <p:spPr>
          <a:xfrm rot="9900000">
            <a:off x="4281423" y="2843131"/>
            <a:ext cx="412378" cy="350236"/>
          </a:xfrm>
          <a:custGeom>
            <a:avLst/>
            <a:gdLst/>
            <a:ahLst/>
            <a:cxnLst/>
            <a:rect l="l" t="t" r="r" b="b"/>
            <a:pathLst>
              <a:path w="2911009" h="2472345">
                <a:moveTo>
                  <a:pt x="2219598" y="1335309"/>
                </a:moveTo>
                <a:lnTo>
                  <a:pt x="2219598" y="1222573"/>
                </a:lnTo>
                <a:cubicBezTo>
                  <a:pt x="2219598" y="1176944"/>
                  <a:pt x="2241926" y="1136530"/>
                  <a:pt x="2277694" y="1113650"/>
                </a:cubicBezTo>
                <a:lnTo>
                  <a:pt x="2277694" y="137786"/>
                </a:lnTo>
                <a:cubicBezTo>
                  <a:pt x="2277694" y="61689"/>
                  <a:pt x="2339383" y="0"/>
                  <a:pt x="2415480" y="0"/>
                </a:cubicBezTo>
                <a:lnTo>
                  <a:pt x="2545196" y="0"/>
                </a:lnTo>
                <a:cubicBezTo>
                  <a:pt x="2621293" y="0"/>
                  <a:pt x="2682982" y="61689"/>
                  <a:pt x="2682982" y="137786"/>
                </a:cubicBezTo>
                <a:lnTo>
                  <a:pt x="2682982" y="1099067"/>
                </a:lnTo>
                <a:cubicBezTo>
                  <a:pt x="2730197" y="1120049"/>
                  <a:pt x="2762708" y="1167515"/>
                  <a:pt x="2762708" y="1222573"/>
                </a:cubicBezTo>
                <a:lnTo>
                  <a:pt x="2762708" y="1480834"/>
                </a:lnTo>
                <a:close/>
                <a:moveTo>
                  <a:pt x="241900" y="1676361"/>
                </a:moveTo>
                <a:cubicBezTo>
                  <a:pt x="69371" y="1631107"/>
                  <a:pt x="-34146" y="1454930"/>
                  <a:pt x="10296" y="1282189"/>
                </a:cubicBezTo>
                <a:cubicBezTo>
                  <a:pt x="54739" y="1109449"/>
                  <a:pt x="230428" y="1005105"/>
                  <a:pt x="403375" y="1048736"/>
                </a:cubicBezTo>
                <a:cubicBezTo>
                  <a:pt x="349550" y="1257945"/>
                  <a:pt x="295726" y="1467153"/>
                  <a:pt x="241900" y="1676361"/>
                </a:cubicBezTo>
                <a:close/>
                <a:moveTo>
                  <a:pt x="2578947" y="2467929"/>
                </a:moveTo>
                <a:lnTo>
                  <a:pt x="1957545" y="2301425"/>
                </a:lnTo>
                <a:lnTo>
                  <a:pt x="2194209" y="1418183"/>
                </a:lnTo>
                <a:lnTo>
                  <a:pt x="2815611" y="1584687"/>
                </a:lnTo>
                <a:cubicBezTo>
                  <a:pt x="2884250" y="1603079"/>
                  <a:pt x="2924985" y="1673632"/>
                  <a:pt x="2906593" y="1742272"/>
                </a:cubicBezTo>
                <a:lnTo>
                  <a:pt x="2736532" y="2376947"/>
                </a:lnTo>
                <a:cubicBezTo>
                  <a:pt x="2718140" y="2445587"/>
                  <a:pt x="2647586" y="2486321"/>
                  <a:pt x="2578947" y="2467929"/>
                </a:cubicBezTo>
                <a:close/>
                <a:moveTo>
                  <a:pt x="610249" y="2287120"/>
                </a:moveTo>
                <a:lnTo>
                  <a:pt x="1020264" y="756923"/>
                </a:lnTo>
                <a:lnTo>
                  <a:pt x="2107356" y="1398691"/>
                </a:lnTo>
                <a:lnTo>
                  <a:pt x="1872582" y="2274879"/>
                </a:lnTo>
                <a:close/>
                <a:moveTo>
                  <a:pt x="426016" y="2349577"/>
                </a:moveTo>
                <a:lnTo>
                  <a:pt x="243978" y="2300800"/>
                </a:lnTo>
                <a:cubicBezTo>
                  <a:pt x="205115" y="2290387"/>
                  <a:pt x="182051" y="2250439"/>
                  <a:pt x="192464" y="2211576"/>
                </a:cubicBezTo>
                <a:lnTo>
                  <a:pt x="620679" y="613455"/>
                </a:lnTo>
                <a:cubicBezTo>
                  <a:pt x="631093" y="574592"/>
                  <a:pt x="671040" y="551528"/>
                  <a:pt x="709903" y="561941"/>
                </a:cubicBezTo>
                <a:lnTo>
                  <a:pt x="891942" y="610718"/>
                </a:lnTo>
                <a:cubicBezTo>
                  <a:pt x="930805" y="621132"/>
                  <a:pt x="953869" y="661079"/>
                  <a:pt x="943455" y="699942"/>
                </a:cubicBezTo>
                <a:lnTo>
                  <a:pt x="515240" y="2298064"/>
                </a:lnTo>
                <a:cubicBezTo>
                  <a:pt x="504827" y="2336927"/>
                  <a:pt x="464879" y="2359990"/>
                  <a:pt x="426016" y="2349577"/>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15" name="Rectangle 130">
            <a:extLst>
              <a:ext uri="{FF2B5EF4-FFF2-40B4-BE49-F238E27FC236}">
                <a16:creationId xmlns:a16="http://schemas.microsoft.com/office/drawing/2014/main" id="{841EB91D-6457-47CA-8876-0BB578F63562}"/>
              </a:ext>
            </a:extLst>
          </p:cNvPr>
          <p:cNvSpPr/>
          <p:nvPr/>
        </p:nvSpPr>
        <p:spPr>
          <a:xfrm>
            <a:off x="5921878" y="3501924"/>
            <a:ext cx="361321" cy="362962"/>
          </a:xfrm>
          <a:custGeom>
            <a:avLst/>
            <a:gdLst/>
            <a:ahLst/>
            <a:cxnLst/>
            <a:rect l="l" t="t" r="r" b="b"/>
            <a:pathLst>
              <a:path w="371900" h="373588">
                <a:moveTo>
                  <a:pt x="297080" y="129105"/>
                </a:moveTo>
                <a:lnTo>
                  <a:pt x="284273" y="219737"/>
                </a:lnTo>
                <a:lnTo>
                  <a:pt x="305496" y="219737"/>
                </a:lnTo>
                <a:lnTo>
                  <a:pt x="333001" y="129105"/>
                </a:lnTo>
                <a:close/>
                <a:moveTo>
                  <a:pt x="228265" y="129105"/>
                </a:moveTo>
                <a:lnTo>
                  <a:pt x="228265" y="219737"/>
                </a:lnTo>
                <a:lnTo>
                  <a:pt x="250807" y="219737"/>
                </a:lnTo>
                <a:lnTo>
                  <a:pt x="263614" y="129105"/>
                </a:lnTo>
                <a:close/>
                <a:moveTo>
                  <a:pt x="157021" y="129105"/>
                </a:moveTo>
                <a:lnTo>
                  <a:pt x="175826" y="219737"/>
                </a:lnTo>
                <a:lnTo>
                  <a:pt x="195129" y="219737"/>
                </a:lnTo>
                <a:lnTo>
                  <a:pt x="195129" y="129105"/>
                </a:lnTo>
                <a:close/>
                <a:moveTo>
                  <a:pt x="93087" y="129105"/>
                </a:moveTo>
                <a:lnTo>
                  <a:pt x="117372" y="219737"/>
                </a:lnTo>
                <a:lnTo>
                  <a:pt x="141984" y="219737"/>
                </a:lnTo>
                <a:lnTo>
                  <a:pt x="123179" y="129105"/>
                </a:lnTo>
                <a:close/>
                <a:moveTo>
                  <a:pt x="58494" y="0"/>
                </a:moveTo>
                <a:lnTo>
                  <a:pt x="84208" y="95969"/>
                </a:lnTo>
                <a:lnTo>
                  <a:pt x="354346" y="95969"/>
                </a:lnTo>
                <a:lnTo>
                  <a:pt x="354346" y="97437"/>
                </a:lnTo>
                <a:cubicBezTo>
                  <a:pt x="356087" y="96136"/>
                  <a:pt x="357928" y="96353"/>
                  <a:pt x="359747" y="96905"/>
                </a:cubicBezTo>
                <a:lnTo>
                  <a:pt x="360371" y="97095"/>
                </a:lnTo>
                <a:cubicBezTo>
                  <a:pt x="368954" y="99700"/>
                  <a:pt x="373801" y="108770"/>
                  <a:pt x="371196" y="117354"/>
                </a:cubicBezTo>
                <a:lnTo>
                  <a:pt x="333339" y="242097"/>
                </a:lnTo>
                <a:cubicBezTo>
                  <a:pt x="331591" y="247858"/>
                  <a:pt x="326929" y="251935"/>
                  <a:pt x="321206" y="252122"/>
                </a:cubicBezTo>
                <a:lnTo>
                  <a:pt x="321206" y="252873"/>
                </a:lnTo>
                <a:lnTo>
                  <a:pt x="313576" y="252873"/>
                </a:lnTo>
                <a:cubicBezTo>
                  <a:pt x="313378" y="253010"/>
                  <a:pt x="313229" y="252967"/>
                  <a:pt x="313080" y="252922"/>
                </a:cubicBezTo>
                <a:lnTo>
                  <a:pt x="312919" y="252873"/>
                </a:lnTo>
                <a:lnTo>
                  <a:pt x="126251" y="252873"/>
                </a:lnTo>
                <a:lnTo>
                  <a:pt x="133971" y="281687"/>
                </a:lnTo>
                <a:lnTo>
                  <a:pt x="321075" y="281687"/>
                </a:lnTo>
                <a:lnTo>
                  <a:pt x="321075" y="314823"/>
                </a:lnTo>
                <a:lnTo>
                  <a:pt x="318480" y="314823"/>
                </a:lnTo>
                <a:cubicBezTo>
                  <a:pt x="329614" y="318311"/>
                  <a:pt x="336414" y="328969"/>
                  <a:pt x="336414" y="341215"/>
                </a:cubicBezTo>
                <a:cubicBezTo>
                  <a:pt x="336414" y="359094"/>
                  <a:pt x="321920" y="373588"/>
                  <a:pt x="304041" y="373588"/>
                </a:cubicBezTo>
                <a:cubicBezTo>
                  <a:pt x="286162" y="373588"/>
                  <a:pt x="271668" y="359094"/>
                  <a:pt x="271668" y="341215"/>
                </a:cubicBezTo>
                <a:cubicBezTo>
                  <a:pt x="271668" y="328969"/>
                  <a:pt x="278468" y="318311"/>
                  <a:pt x="289602" y="314823"/>
                </a:cubicBezTo>
                <a:lnTo>
                  <a:pt x="142850" y="314823"/>
                </a:lnTo>
                <a:lnTo>
                  <a:pt x="143397" y="316865"/>
                </a:lnTo>
                <a:cubicBezTo>
                  <a:pt x="151629" y="321811"/>
                  <a:pt x="156401" y="330956"/>
                  <a:pt x="156401" y="341215"/>
                </a:cubicBezTo>
                <a:cubicBezTo>
                  <a:pt x="156401" y="359094"/>
                  <a:pt x="141907" y="373588"/>
                  <a:pt x="124028" y="373588"/>
                </a:cubicBezTo>
                <a:cubicBezTo>
                  <a:pt x="106149" y="373588"/>
                  <a:pt x="91655" y="359094"/>
                  <a:pt x="91655" y="341215"/>
                </a:cubicBezTo>
                <a:cubicBezTo>
                  <a:pt x="91655" y="329356"/>
                  <a:pt x="98032" y="318986"/>
                  <a:pt x="108649" y="315212"/>
                </a:cubicBezTo>
                <a:lnTo>
                  <a:pt x="33542" y="34909"/>
                </a:lnTo>
                <a:lnTo>
                  <a:pt x="0" y="34909"/>
                </a:lnTo>
                <a:lnTo>
                  <a:pt x="0" y="1773"/>
                </a:lnTo>
                <a:lnTo>
                  <a:pt x="51879" y="177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solidFill>
                <a:schemeClr val="tx1"/>
              </a:solidFill>
              <a:cs typeface="B Nazanin" panose="00000700000000000000" pitchFamily="2" charset="-78"/>
            </a:endParaRPr>
          </a:p>
        </p:txBody>
      </p:sp>
      <p:sp>
        <p:nvSpPr>
          <p:cNvPr id="16" name="Round Same Side Corner Rectangle 36">
            <a:extLst>
              <a:ext uri="{FF2B5EF4-FFF2-40B4-BE49-F238E27FC236}">
                <a16:creationId xmlns:a16="http://schemas.microsoft.com/office/drawing/2014/main" id="{A8D69677-B43E-48CB-897C-48650E9D1179}"/>
              </a:ext>
            </a:extLst>
          </p:cNvPr>
          <p:cNvSpPr>
            <a:spLocks noChangeAspect="1"/>
          </p:cNvSpPr>
          <p:nvPr/>
        </p:nvSpPr>
        <p:spPr>
          <a:xfrm>
            <a:off x="2495829" y="3522713"/>
            <a:ext cx="406498" cy="321384"/>
          </a:xfrm>
          <a:custGeom>
            <a:avLst/>
            <a:gdLst/>
            <a:ahLst/>
            <a:cxnLst/>
            <a:rect l="l" t="t" r="r" b="b"/>
            <a:pathLst>
              <a:path w="3219104" h="2545072">
                <a:moveTo>
                  <a:pt x="2779672" y="457200"/>
                </a:moveTo>
                <a:lnTo>
                  <a:pt x="2975888" y="457200"/>
                </a:lnTo>
                <a:cubicBezTo>
                  <a:pt x="3110212" y="457200"/>
                  <a:pt x="3219104" y="566092"/>
                  <a:pt x="3219104" y="700416"/>
                </a:cubicBezTo>
                <a:lnTo>
                  <a:pt x="3219104" y="2301856"/>
                </a:lnTo>
                <a:cubicBezTo>
                  <a:pt x="3219104" y="2436180"/>
                  <a:pt x="3110212" y="2545072"/>
                  <a:pt x="2975888" y="2545072"/>
                </a:cubicBezTo>
                <a:lnTo>
                  <a:pt x="2779672" y="2545072"/>
                </a:lnTo>
                <a:close/>
                <a:moveTo>
                  <a:pt x="243216" y="457200"/>
                </a:moveTo>
                <a:lnTo>
                  <a:pt x="439432" y="457200"/>
                </a:lnTo>
                <a:lnTo>
                  <a:pt x="439432" y="2545072"/>
                </a:lnTo>
                <a:lnTo>
                  <a:pt x="243216" y="2545072"/>
                </a:lnTo>
                <a:cubicBezTo>
                  <a:pt x="108892" y="2545072"/>
                  <a:pt x="0" y="2436180"/>
                  <a:pt x="0" y="2301856"/>
                </a:cubicBezTo>
                <a:lnTo>
                  <a:pt x="0" y="700416"/>
                </a:lnTo>
                <a:cubicBezTo>
                  <a:pt x="0" y="566092"/>
                  <a:pt x="108892" y="457200"/>
                  <a:pt x="243216" y="457200"/>
                </a:cubicBezTo>
                <a:close/>
                <a:moveTo>
                  <a:pt x="1428476" y="174246"/>
                </a:moveTo>
                <a:cubicBezTo>
                  <a:pt x="1372210" y="174246"/>
                  <a:pt x="1326598" y="219858"/>
                  <a:pt x="1326598" y="276124"/>
                </a:cubicBezTo>
                <a:lnTo>
                  <a:pt x="1326598" y="457200"/>
                </a:lnTo>
                <a:lnTo>
                  <a:pt x="1892506" y="457200"/>
                </a:lnTo>
                <a:lnTo>
                  <a:pt x="1892506" y="276124"/>
                </a:lnTo>
                <a:cubicBezTo>
                  <a:pt x="1892506" y="219858"/>
                  <a:pt x="1846894" y="174246"/>
                  <a:pt x="1790628" y="174246"/>
                </a:cubicBezTo>
                <a:close/>
                <a:moveTo>
                  <a:pt x="1285704" y="0"/>
                </a:moveTo>
                <a:lnTo>
                  <a:pt x="1933400" y="0"/>
                </a:lnTo>
                <a:cubicBezTo>
                  <a:pt x="2007048" y="0"/>
                  <a:pt x="2066752" y="59704"/>
                  <a:pt x="2066752" y="133352"/>
                </a:cubicBezTo>
                <a:lnTo>
                  <a:pt x="2066752" y="457200"/>
                </a:lnTo>
                <a:lnTo>
                  <a:pt x="2599672" y="457200"/>
                </a:lnTo>
                <a:lnTo>
                  <a:pt x="2599672" y="2545072"/>
                </a:lnTo>
                <a:lnTo>
                  <a:pt x="619432" y="2545072"/>
                </a:lnTo>
                <a:lnTo>
                  <a:pt x="619432" y="457200"/>
                </a:lnTo>
                <a:lnTo>
                  <a:pt x="1152352" y="457200"/>
                </a:lnTo>
                <a:lnTo>
                  <a:pt x="1152352" y="133352"/>
                </a:lnTo>
                <a:cubicBezTo>
                  <a:pt x="1152352" y="59704"/>
                  <a:pt x="1212056" y="0"/>
                  <a:pt x="1285704"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grpSp>
        <p:nvGrpSpPr>
          <p:cNvPr id="17" name="그룹 16">
            <a:extLst>
              <a:ext uri="{FF2B5EF4-FFF2-40B4-BE49-F238E27FC236}">
                <a16:creationId xmlns:a16="http://schemas.microsoft.com/office/drawing/2014/main" id="{6A3BDDC0-5B5A-4954-8B51-0081BA942A40}"/>
              </a:ext>
            </a:extLst>
          </p:cNvPr>
          <p:cNvGrpSpPr/>
          <p:nvPr/>
        </p:nvGrpSpPr>
        <p:grpSpPr>
          <a:xfrm>
            <a:off x="879791" y="4958395"/>
            <a:ext cx="1737808" cy="1292497"/>
            <a:chOff x="3053433" y="4944816"/>
            <a:chExt cx="1737808" cy="1292497"/>
          </a:xfrm>
          <a:noFill/>
        </p:grpSpPr>
        <p:sp>
          <p:nvSpPr>
            <p:cNvPr id="18" name="TextBox 17">
              <a:extLst>
                <a:ext uri="{FF2B5EF4-FFF2-40B4-BE49-F238E27FC236}">
                  <a16:creationId xmlns:a16="http://schemas.microsoft.com/office/drawing/2014/main" id="{798D15CD-5DC2-434F-89A6-AC63E1F7DD18}"/>
                </a:ext>
              </a:extLst>
            </p:cNvPr>
            <p:cNvSpPr txBox="1"/>
            <p:nvPr/>
          </p:nvSpPr>
          <p:spPr>
            <a:xfrm>
              <a:off x="3053433" y="4944816"/>
              <a:ext cx="1737808" cy="276999"/>
            </a:xfrm>
            <a:prstGeom prst="rect">
              <a:avLst/>
            </a:prstGeom>
            <a:grpFill/>
          </p:spPr>
          <p:txBody>
            <a:bodyPr wrap="square" rtlCol="0" anchor="ctr">
              <a:spAutoFit/>
            </a:bodyPr>
            <a:lstStyle/>
            <a:p>
              <a:pPr algn="ctr"/>
              <a:r>
                <a:rPr lang="fa-IR" altLang="ko-KR" sz="1200" b="1" dirty="0">
                  <a:cs typeface="B Nazanin" panose="00000700000000000000" pitchFamily="2" charset="-78"/>
                </a:rPr>
                <a:t>محتوا در اینجا</a:t>
              </a:r>
              <a:endParaRPr lang="ko-KR" altLang="en-US" sz="1200" b="1" dirty="0">
                <a:cs typeface="B Nazanin" panose="00000700000000000000" pitchFamily="2" charset="-78"/>
              </a:endParaRPr>
            </a:p>
          </p:txBody>
        </p:sp>
        <p:sp>
          <p:nvSpPr>
            <p:cNvPr id="19" name="TextBox 18">
              <a:extLst>
                <a:ext uri="{FF2B5EF4-FFF2-40B4-BE49-F238E27FC236}">
                  <a16:creationId xmlns:a16="http://schemas.microsoft.com/office/drawing/2014/main" id="{DBBF1328-0BB4-4095-BBF2-D8F49317D6E3}"/>
                </a:ext>
              </a:extLst>
            </p:cNvPr>
            <p:cNvSpPr txBox="1"/>
            <p:nvPr/>
          </p:nvSpPr>
          <p:spPr>
            <a:xfrm>
              <a:off x="3056593" y="5221650"/>
              <a:ext cx="1731489" cy="1015663"/>
            </a:xfrm>
            <a:prstGeom prst="rect">
              <a:avLst/>
            </a:prstGeom>
            <a:grpFill/>
          </p:spPr>
          <p:txBody>
            <a:bodyPr wrap="square" rtlCol="0">
              <a:spAutoFit/>
            </a:bodyPr>
            <a:lstStyle/>
            <a:p>
              <a:pPr algn="ctr"/>
              <a:r>
                <a:rPr lang="fa-IR" altLang="ko-KR" sz="1200" dirty="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cs typeface="B Nazanin" panose="00000700000000000000" pitchFamily="2" charset="-78"/>
              </a:endParaRPr>
            </a:p>
          </p:txBody>
        </p:sp>
      </p:grpSp>
      <p:grpSp>
        <p:nvGrpSpPr>
          <p:cNvPr id="20" name="그룹 16">
            <a:extLst>
              <a:ext uri="{FF2B5EF4-FFF2-40B4-BE49-F238E27FC236}">
                <a16:creationId xmlns:a16="http://schemas.microsoft.com/office/drawing/2014/main" id="{C005AA81-FCC1-4785-B2C5-C900B7A7AB43}"/>
              </a:ext>
            </a:extLst>
          </p:cNvPr>
          <p:cNvGrpSpPr/>
          <p:nvPr/>
        </p:nvGrpSpPr>
        <p:grpSpPr>
          <a:xfrm>
            <a:off x="3053443" y="4958395"/>
            <a:ext cx="1737808" cy="1292497"/>
            <a:chOff x="3053433" y="4944816"/>
            <a:chExt cx="1737808" cy="1292497"/>
          </a:xfrm>
          <a:noFill/>
        </p:grpSpPr>
        <p:sp>
          <p:nvSpPr>
            <p:cNvPr id="21" name="TextBox 20">
              <a:extLst>
                <a:ext uri="{FF2B5EF4-FFF2-40B4-BE49-F238E27FC236}">
                  <a16:creationId xmlns:a16="http://schemas.microsoft.com/office/drawing/2014/main" id="{1FF56060-AABB-4E2F-8520-E95F32DB3165}"/>
                </a:ext>
              </a:extLst>
            </p:cNvPr>
            <p:cNvSpPr txBox="1"/>
            <p:nvPr/>
          </p:nvSpPr>
          <p:spPr>
            <a:xfrm>
              <a:off x="3053433" y="4944816"/>
              <a:ext cx="1737808" cy="276999"/>
            </a:xfrm>
            <a:prstGeom prst="rect">
              <a:avLst/>
            </a:prstGeom>
            <a:grpFill/>
          </p:spPr>
          <p:txBody>
            <a:bodyPr wrap="square" rtlCol="0" anchor="ctr">
              <a:spAutoFit/>
            </a:bodyPr>
            <a:lstStyle/>
            <a:p>
              <a:pPr algn="ctr"/>
              <a:r>
                <a:rPr lang="fa-IR" altLang="ko-KR" sz="1200" b="1" dirty="0">
                  <a:cs typeface="B Nazanin" panose="00000700000000000000" pitchFamily="2" charset="-78"/>
                </a:rPr>
                <a:t>محتوا در اینجا</a:t>
              </a:r>
              <a:endParaRPr lang="ko-KR" altLang="en-US" sz="1200" b="1" dirty="0">
                <a:cs typeface="B Nazanin" panose="00000700000000000000" pitchFamily="2" charset="-78"/>
              </a:endParaRPr>
            </a:p>
          </p:txBody>
        </p:sp>
        <p:sp>
          <p:nvSpPr>
            <p:cNvPr id="22" name="TextBox 21">
              <a:extLst>
                <a:ext uri="{FF2B5EF4-FFF2-40B4-BE49-F238E27FC236}">
                  <a16:creationId xmlns:a16="http://schemas.microsoft.com/office/drawing/2014/main" id="{1C5A1791-1D84-463E-B70D-22DEC133B55A}"/>
                </a:ext>
              </a:extLst>
            </p:cNvPr>
            <p:cNvSpPr txBox="1"/>
            <p:nvPr/>
          </p:nvSpPr>
          <p:spPr>
            <a:xfrm>
              <a:off x="3056593" y="5221650"/>
              <a:ext cx="1731489" cy="1015663"/>
            </a:xfrm>
            <a:prstGeom prst="rect">
              <a:avLst/>
            </a:prstGeom>
            <a:grpFill/>
          </p:spPr>
          <p:txBody>
            <a:bodyPr wrap="square" rtlCol="0">
              <a:spAutoFit/>
            </a:bodyPr>
            <a:lstStyle/>
            <a:p>
              <a:pPr algn="ctr"/>
              <a:r>
                <a:rPr lang="fa-IR" altLang="ko-KR" sz="1200" dirty="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cs typeface="B Nazanin" panose="00000700000000000000" pitchFamily="2" charset="-78"/>
              </a:endParaRPr>
            </a:p>
          </p:txBody>
        </p:sp>
      </p:grpSp>
      <p:grpSp>
        <p:nvGrpSpPr>
          <p:cNvPr id="23" name="그룹 16">
            <a:extLst>
              <a:ext uri="{FF2B5EF4-FFF2-40B4-BE49-F238E27FC236}">
                <a16:creationId xmlns:a16="http://schemas.microsoft.com/office/drawing/2014/main" id="{EAF89FC0-6746-49CE-B036-9944B3B37A8D}"/>
              </a:ext>
            </a:extLst>
          </p:cNvPr>
          <p:cNvGrpSpPr/>
          <p:nvPr/>
        </p:nvGrpSpPr>
        <p:grpSpPr>
          <a:xfrm>
            <a:off x="5227095" y="4958395"/>
            <a:ext cx="1737808" cy="1292497"/>
            <a:chOff x="3053433" y="4944816"/>
            <a:chExt cx="1737808" cy="1292497"/>
          </a:xfrm>
          <a:noFill/>
        </p:grpSpPr>
        <p:sp>
          <p:nvSpPr>
            <p:cNvPr id="24" name="TextBox 23">
              <a:extLst>
                <a:ext uri="{FF2B5EF4-FFF2-40B4-BE49-F238E27FC236}">
                  <a16:creationId xmlns:a16="http://schemas.microsoft.com/office/drawing/2014/main" id="{5937983A-A583-4224-8A6A-9076DA2266AA}"/>
                </a:ext>
              </a:extLst>
            </p:cNvPr>
            <p:cNvSpPr txBox="1"/>
            <p:nvPr/>
          </p:nvSpPr>
          <p:spPr>
            <a:xfrm>
              <a:off x="3053433" y="4944816"/>
              <a:ext cx="1737808" cy="276999"/>
            </a:xfrm>
            <a:prstGeom prst="rect">
              <a:avLst/>
            </a:prstGeom>
            <a:grpFill/>
          </p:spPr>
          <p:txBody>
            <a:bodyPr wrap="square" rtlCol="0" anchor="ctr">
              <a:spAutoFit/>
            </a:bodyPr>
            <a:lstStyle/>
            <a:p>
              <a:pPr algn="ctr"/>
              <a:r>
                <a:rPr lang="fa-IR" altLang="ko-KR" sz="1200" b="1" dirty="0">
                  <a:cs typeface="B Nazanin" panose="00000700000000000000" pitchFamily="2" charset="-78"/>
                </a:rPr>
                <a:t>محتوا در اینجا</a:t>
              </a:r>
              <a:endParaRPr lang="ko-KR" altLang="en-US" sz="1200" b="1" dirty="0">
                <a:cs typeface="B Nazanin" panose="00000700000000000000" pitchFamily="2" charset="-78"/>
              </a:endParaRPr>
            </a:p>
          </p:txBody>
        </p:sp>
        <p:sp>
          <p:nvSpPr>
            <p:cNvPr id="25" name="TextBox 24">
              <a:extLst>
                <a:ext uri="{FF2B5EF4-FFF2-40B4-BE49-F238E27FC236}">
                  <a16:creationId xmlns:a16="http://schemas.microsoft.com/office/drawing/2014/main" id="{E9DC6BD8-8A05-41F4-8B54-B09F7797AC37}"/>
                </a:ext>
              </a:extLst>
            </p:cNvPr>
            <p:cNvSpPr txBox="1"/>
            <p:nvPr/>
          </p:nvSpPr>
          <p:spPr>
            <a:xfrm>
              <a:off x="3056593" y="5221650"/>
              <a:ext cx="1731489" cy="1015663"/>
            </a:xfrm>
            <a:prstGeom prst="rect">
              <a:avLst/>
            </a:prstGeom>
            <a:grpFill/>
          </p:spPr>
          <p:txBody>
            <a:bodyPr wrap="square" rtlCol="0">
              <a:spAutoFit/>
            </a:bodyPr>
            <a:lstStyle/>
            <a:p>
              <a:pPr algn="ctr"/>
              <a:r>
                <a:rPr lang="fa-IR" altLang="ko-KR" sz="1200" dirty="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cs typeface="B Nazanin" panose="00000700000000000000" pitchFamily="2" charset="-78"/>
              </a:endParaRPr>
            </a:p>
          </p:txBody>
        </p:sp>
      </p:grpSp>
      <p:grpSp>
        <p:nvGrpSpPr>
          <p:cNvPr id="26" name="그룹 16">
            <a:extLst>
              <a:ext uri="{FF2B5EF4-FFF2-40B4-BE49-F238E27FC236}">
                <a16:creationId xmlns:a16="http://schemas.microsoft.com/office/drawing/2014/main" id="{D50217A1-7506-415E-A97A-B0EC5DD4285B}"/>
              </a:ext>
            </a:extLst>
          </p:cNvPr>
          <p:cNvGrpSpPr/>
          <p:nvPr/>
        </p:nvGrpSpPr>
        <p:grpSpPr>
          <a:xfrm>
            <a:off x="7400748" y="4958395"/>
            <a:ext cx="1737808" cy="1292497"/>
            <a:chOff x="3053433" y="4944816"/>
            <a:chExt cx="1737808" cy="1292497"/>
          </a:xfrm>
          <a:noFill/>
        </p:grpSpPr>
        <p:sp>
          <p:nvSpPr>
            <p:cNvPr id="27" name="TextBox 26">
              <a:extLst>
                <a:ext uri="{FF2B5EF4-FFF2-40B4-BE49-F238E27FC236}">
                  <a16:creationId xmlns:a16="http://schemas.microsoft.com/office/drawing/2014/main" id="{697FBA15-F1F7-4C42-98CF-945C24431EE4}"/>
                </a:ext>
              </a:extLst>
            </p:cNvPr>
            <p:cNvSpPr txBox="1"/>
            <p:nvPr/>
          </p:nvSpPr>
          <p:spPr>
            <a:xfrm>
              <a:off x="3053433" y="4944816"/>
              <a:ext cx="1737808" cy="276999"/>
            </a:xfrm>
            <a:prstGeom prst="rect">
              <a:avLst/>
            </a:prstGeom>
            <a:grpFill/>
          </p:spPr>
          <p:txBody>
            <a:bodyPr wrap="square" rtlCol="0" anchor="ctr">
              <a:spAutoFit/>
            </a:bodyPr>
            <a:lstStyle/>
            <a:p>
              <a:pPr algn="ctr"/>
              <a:r>
                <a:rPr lang="fa-IR" altLang="ko-KR" sz="1200" b="1" dirty="0">
                  <a:cs typeface="B Nazanin" panose="00000700000000000000" pitchFamily="2" charset="-78"/>
                </a:rPr>
                <a:t>محتوا در اینجا</a:t>
              </a:r>
              <a:endParaRPr lang="ko-KR" altLang="en-US" sz="1200" b="1" dirty="0">
                <a:cs typeface="B Nazanin" panose="00000700000000000000" pitchFamily="2" charset="-78"/>
              </a:endParaRPr>
            </a:p>
          </p:txBody>
        </p:sp>
        <p:sp>
          <p:nvSpPr>
            <p:cNvPr id="28" name="TextBox 27">
              <a:extLst>
                <a:ext uri="{FF2B5EF4-FFF2-40B4-BE49-F238E27FC236}">
                  <a16:creationId xmlns:a16="http://schemas.microsoft.com/office/drawing/2014/main" id="{F0717D94-AE46-4615-8687-4143F8C7EB5E}"/>
                </a:ext>
              </a:extLst>
            </p:cNvPr>
            <p:cNvSpPr txBox="1"/>
            <p:nvPr/>
          </p:nvSpPr>
          <p:spPr>
            <a:xfrm>
              <a:off x="3056593" y="5221650"/>
              <a:ext cx="1731489" cy="1015663"/>
            </a:xfrm>
            <a:prstGeom prst="rect">
              <a:avLst/>
            </a:prstGeom>
            <a:grpFill/>
          </p:spPr>
          <p:txBody>
            <a:bodyPr wrap="square" rtlCol="0">
              <a:spAutoFit/>
            </a:bodyPr>
            <a:lstStyle/>
            <a:p>
              <a:pPr algn="ctr"/>
              <a:r>
                <a:rPr lang="fa-IR" altLang="ko-KR" sz="1200" dirty="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cs typeface="B Nazanin" panose="00000700000000000000" pitchFamily="2" charset="-78"/>
              </a:endParaRPr>
            </a:p>
          </p:txBody>
        </p:sp>
      </p:grpSp>
      <p:grpSp>
        <p:nvGrpSpPr>
          <p:cNvPr id="29" name="그룹 16">
            <a:extLst>
              <a:ext uri="{FF2B5EF4-FFF2-40B4-BE49-F238E27FC236}">
                <a16:creationId xmlns:a16="http://schemas.microsoft.com/office/drawing/2014/main" id="{776337F9-2E72-4BF6-BA43-3C4029414A67}"/>
              </a:ext>
            </a:extLst>
          </p:cNvPr>
          <p:cNvGrpSpPr/>
          <p:nvPr/>
        </p:nvGrpSpPr>
        <p:grpSpPr>
          <a:xfrm>
            <a:off x="9574401" y="4958395"/>
            <a:ext cx="1737808" cy="1292497"/>
            <a:chOff x="3053433" y="4944816"/>
            <a:chExt cx="1737808" cy="1292497"/>
          </a:xfrm>
          <a:noFill/>
        </p:grpSpPr>
        <p:sp>
          <p:nvSpPr>
            <p:cNvPr id="30" name="TextBox 29">
              <a:extLst>
                <a:ext uri="{FF2B5EF4-FFF2-40B4-BE49-F238E27FC236}">
                  <a16:creationId xmlns:a16="http://schemas.microsoft.com/office/drawing/2014/main" id="{1A505E1C-8F12-400A-A76D-AF57DB3975A0}"/>
                </a:ext>
              </a:extLst>
            </p:cNvPr>
            <p:cNvSpPr txBox="1"/>
            <p:nvPr/>
          </p:nvSpPr>
          <p:spPr>
            <a:xfrm>
              <a:off x="3053433" y="4944816"/>
              <a:ext cx="1737808" cy="276999"/>
            </a:xfrm>
            <a:prstGeom prst="rect">
              <a:avLst/>
            </a:prstGeom>
            <a:grpFill/>
          </p:spPr>
          <p:txBody>
            <a:bodyPr wrap="square" rtlCol="0" anchor="ctr">
              <a:spAutoFit/>
            </a:bodyPr>
            <a:lstStyle/>
            <a:p>
              <a:pPr algn="ctr"/>
              <a:r>
                <a:rPr lang="fa-IR" altLang="ko-KR" sz="1200" b="1" dirty="0">
                  <a:cs typeface="B Nazanin" panose="00000700000000000000" pitchFamily="2" charset="-78"/>
                </a:rPr>
                <a:t>محتوا در اینجا</a:t>
              </a:r>
              <a:endParaRPr lang="ko-KR" altLang="en-US" sz="1200" b="1" dirty="0">
                <a:cs typeface="B Nazanin" panose="00000700000000000000" pitchFamily="2" charset="-78"/>
              </a:endParaRPr>
            </a:p>
          </p:txBody>
        </p:sp>
        <p:sp>
          <p:nvSpPr>
            <p:cNvPr id="31" name="TextBox 30">
              <a:extLst>
                <a:ext uri="{FF2B5EF4-FFF2-40B4-BE49-F238E27FC236}">
                  <a16:creationId xmlns:a16="http://schemas.microsoft.com/office/drawing/2014/main" id="{D3F9FE64-E457-4558-A9E2-C02703EC03CE}"/>
                </a:ext>
              </a:extLst>
            </p:cNvPr>
            <p:cNvSpPr txBox="1"/>
            <p:nvPr/>
          </p:nvSpPr>
          <p:spPr>
            <a:xfrm>
              <a:off x="3056593" y="5221650"/>
              <a:ext cx="1731489" cy="1015663"/>
            </a:xfrm>
            <a:prstGeom prst="rect">
              <a:avLst/>
            </a:prstGeom>
            <a:grpFill/>
          </p:spPr>
          <p:txBody>
            <a:bodyPr wrap="square" rtlCol="0">
              <a:spAutoFit/>
            </a:bodyPr>
            <a:lstStyle/>
            <a:p>
              <a:pPr algn="ctr"/>
              <a:r>
                <a:rPr lang="fa-IR" altLang="ko-KR" sz="1200" dirty="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cs typeface="B Nazanin" panose="00000700000000000000" pitchFamily="2" charset="-78"/>
              </a:endParaRPr>
            </a:p>
          </p:txBody>
        </p:sp>
      </p:grpSp>
      <p:sp>
        <p:nvSpPr>
          <p:cNvPr id="32" name="원호 31">
            <a:extLst>
              <a:ext uri="{FF2B5EF4-FFF2-40B4-BE49-F238E27FC236}">
                <a16:creationId xmlns:a16="http://schemas.microsoft.com/office/drawing/2014/main" id="{5487956C-A264-42AA-9CE4-373F88A1A6CF}"/>
              </a:ext>
            </a:extLst>
          </p:cNvPr>
          <p:cNvSpPr/>
          <p:nvPr/>
        </p:nvSpPr>
        <p:spPr>
          <a:xfrm rot="10800000" flipH="1">
            <a:off x="6680724" y="1781937"/>
            <a:ext cx="2406585" cy="2406585"/>
          </a:xfrm>
          <a:prstGeom prst="arc">
            <a:avLst>
              <a:gd name="adj1" fmla="val 1704382"/>
              <a:gd name="adj2" fmla="val 9234547"/>
            </a:avLst>
          </a:prstGeom>
          <a:ln w="19050">
            <a:solidFill>
              <a:schemeClr val="accent3"/>
            </a:solidFill>
            <a:prstDash val="dash"/>
            <a:head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ko-KR" altLang="en-US">
              <a:cs typeface="B Nazanin" panose="00000700000000000000" pitchFamily="2" charset="-78"/>
            </a:endParaRPr>
          </a:p>
        </p:txBody>
      </p:sp>
    </p:spTree>
    <p:extLst>
      <p:ext uri="{BB962C8B-B14F-4D97-AF65-F5344CB8AC3E}">
        <p14:creationId xmlns:p14="http://schemas.microsoft.com/office/powerpoint/2010/main" val="40188679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Group 226">
            <a:extLst>
              <a:ext uri="{FF2B5EF4-FFF2-40B4-BE49-F238E27FC236}">
                <a16:creationId xmlns:a16="http://schemas.microsoft.com/office/drawing/2014/main" id="{5F75A859-0B57-4E0B-8D3B-E5658F1DE14A}"/>
              </a:ext>
            </a:extLst>
          </p:cNvPr>
          <p:cNvGrpSpPr/>
          <p:nvPr/>
        </p:nvGrpSpPr>
        <p:grpSpPr>
          <a:xfrm>
            <a:off x="4378725" y="2266964"/>
            <a:ext cx="3361526" cy="3333722"/>
            <a:chOff x="3839237" y="274759"/>
            <a:chExt cx="2349601" cy="2330166"/>
          </a:xfrm>
          <a:solidFill>
            <a:schemeClr val="bg1"/>
          </a:solidFill>
        </p:grpSpPr>
        <p:sp>
          <p:nvSpPr>
            <p:cNvPr id="4" name="Freeform: Shape 35">
              <a:extLst>
                <a:ext uri="{FF2B5EF4-FFF2-40B4-BE49-F238E27FC236}">
                  <a16:creationId xmlns:a16="http://schemas.microsoft.com/office/drawing/2014/main" id="{9EFF2AE0-2924-4E4D-A90E-8B850B9E7944}"/>
                </a:ext>
              </a:extLst>
            </p:cNvPr>
            <p:cNvSpPr/>
            <p:nvPr/>
          </p:nvSpPr>
          <p:spPr>
            <a:xfrm>
              <a:off x="4587317" y="274759"/>
              <a:ext cx="1470583" cy="1121019"/>
            </a:xfrm>
            <a:custGeom>
              <a:avLst/>
              <a:gdLst>
                <a:gd name="connsiteX0" fmla="*/ 438874 w 1470583"/>
                <a:gd name="connsiteY0" fmla="*/ 0 h 1121019"/>
                <a:gd name="connsiteX1" fmla="*/ 1424592 w 1470583"/>
                <a:gd name="connsiteY1" fmla="*/ 586675 h 1121019"/>
                <a:gd name="connsiteX2" fmla="*/ 1470583 w 1470583"/>
                <a:gd name="connsiteY2" fmla="*/ 682145 h 1121019"/>
                <a:gd name="connsiteX3" fmla="*/ 1031709 w 1470583"/>
                <a:gd name="connsiteY3" fmla="*/ 1121019 h 1121019"/>
                <a:gd name="connsiteX4" fmla="*/ 0 w 1470583"/>
                <a:gd name="connsiteY4" fmla="*/ 89311 h 1121019"/>
                <a:gd name="connsiteX5" fmla="*/ 2523 w 1470583"/>
                <a:gd name="connsiteY5" fmla="*/ 88095 h 1121019"/>
                <a:gd name="connsiteX6" fmla="*/ 438874 w 1470583"/>
                <a:gd name="connsiteY6" fmla="*/ 0 h 1121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0583" h="1121019">
                  <a:moveTo>
                    <a:pt x="438874" y="0"/>
                  </a:moveTo>
                  <a:cubicBezTo>
                    <a:pt x="864521" y="0"/>
                    <a:pt x="1234760" y="237225"/>
                    <a:pt x="1424592" y="586675"/>
                  </a:cubicBezTo>
                  <a:lnTo>
                    <a:pt x="1470583" y="682145"/>
                  </a:lnTo>
                  <a:lnTo>
                    <a:pt x="1031709" y="1121019"/>
                  </a:lnTo>
                  <a:lnTo>
                    <a:pt x="0" y="89311"/>
                  </a:lnTo>
                  <a:lnTo>
                    <a:pt x="2523" y="88095"/>
                  </a:lnTo>
                  <a:cubicBezTo>
                    <a:pt x="136640" y="31369"/>
                    <a:pt x="284094" y="0"/>
                    <a:pt x="43887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5" name="Freeform: Shape 36">
              <a:extLst>
                <a:ext uri="{FF2B5EF4-FFF2-40B4-BE49-F238E27FC236}">
                  <a16:creationId xmlns:a16="http://schemas.microsoft.com/office/drawing/2014/main" id="{0D9F6967-BE51-4D85-9654-E306945CFFDB}"/>
                </a:ext>
              </a:extLst>
            </p:cNvPr>
            <p:cNvSpPr/>
            <p:nvPr/>
          </p:nvSpPr>
          <p:spPr>
            <a:xfrm rot="5400000">
              <a:off x="4893037" y="1180771"/>
              <a:ext cx="1470583" cy="1121019"/>
            </a:xfrm>
            <a:custGeom>
              <a:avLst/>
              <a:gdLst>
                <a:gd name="connsiteX0" fmla="*/ 438874 w 1470583"/>
                <a:gd name="connsiteY0" fmla="*/ 0 h 1121019"/>
                <a:gd name="connsiteX1" fmla="*/ 1424592 w 1470583"/>
                <a:gd name="connsiteY1" fmla="*/ 586675 h 1121019"/>
                <a:gd name="connsiteX2" fmla="*/ 1470583 w 1470583"/>
                <a:gd name="connsiteY2" fmla="*/ 682145 h 1121019"/>
                <a:gd name="connsiteX3" fmla="*/ 1031709 w 1470583"/>
                <a:gd name="connsiteY3" fmla="*/ 1121019 h 1121019"/>
                <a:gd name="connsiteX4" fmla="*/ 0 w 1470583"/>
                <a:gd name="connsiteY4" fmla="*/ 89311 h 1121019"/>
                <a:gd name="connsiteX5" fmla="*/ 2523 w 1470583"/>
                <a:gd name="connsiteY5" fmla="*/ 88095 h 1121019"/>
                <a:gd name="connsiteX6" fmla="*/ 438874 w 1470583"/>
                <a:gd name="connsiteY6" fmla="*/ 0 h 1121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0583" h="1121019">
                  <a:moveTo>
                    <a:pt x="438874" y="0"/>
                  </a:moveTo>
                  <a:cubicBezTo>
                    <a:pt x="864521" y="0"/>
                    <a:pt x="1234760" y="237225"/>
                    <a:pt x="1424592" y="586675"/>
                  </a:cubicBezTo>
                  <a:lnTo>
                    <a:pt x="1470583" y="682145"/>
                  </a:lnTo>
                  <a:lnTo>
                    <a:pt x="1031709" y="1121019"/>
                  </a:lnTo>
                  <a:lnTo>
                    <a:pt x="0" y="89311"/>
                  </a:lnTo>
                  <a:lnTo>
                    <a:pt x="2523" y="88095"/>
                  </a:lnTo>
                  <a:cubicBezTo>
                    <a:pt x="136640" y="31369"/>
                    <a:pt x="284094" y="0"/>
                    <a:pt x="438874"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6" name="Freeform: Shape 37">
              <a:extLst>
                <a:ext uri="{FF2B5EF4-FFF2-40B4-BE49-F238E27FC236}">
                  <a16:creationId xmlns:a16="http://schemas.microsoft.com/office/drawing/2014/main" id="{24B64619-7A9D-4F9A-A075-ABF6C3DA0EB2}"/>
                </a:ext>
              </a:extLst>
            </p:cNvPr>
            <p:cNvSpPr/>
            <p:nvPr/>
          </p:nvSpPr>
          <p:spPr>
            <a:xfrm rot="10800000">
              <a:off x="3972115" y="1483906"/>
              <a:ext cx="1470583" cy="1121019"/>
            </a:xfrm>
            <a:custGeom>
              <a:avLst/>
              <a:gdLst>
                <a:gd name="connsiteX0" fmla="*/ 438874 w 1470583"/>
                <a:gd name="connsiteY0" fmla="*/ 0 h 1121019"/>
                <a:gd name="connsiteX1" fmla="*/ 1424592 w 1470583"/>
                <a:gd name="connsiteY1" fmla="*/ 586675 h 1121019"/>
                <a:gd name="connsiteX2" fmla="*/ 1470583 w 1470583"/>
                <a:gd name="connsiteY2" fmla="*/ 682145 h 1121019"/>
                <a:gd name="connsiteX3" fmla="*/ 1031709 w 1470583"/>
                <a:gd name="connsiteY3" fmla="*/ 1121019 h 1121019"/>
                <a:gd name="connsiteX4" fmla="*/ 0 w 1470583"/>
                <a:gd name="connsiteY4" fmla="*/ 89311 h 1121019"/>
                <a:gd name="connsiteX5" fmla="*/ 2523 w 1470583"/>
                <a:gd name="connsiteY5" fmla="*/ 88095 h 1121019"/>
                <a:gd name="connsiteX6" fmla="*/ 438874 w 1470583"/>
                <a:gd name="connsiteY6" fmla="*/ 0 h 1121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0583" h="1121019">
                  <a:moveTo>
                    <a:pt x="438874" y="0"/>
                  </a:moveTo>
                  <a:cubicBezTo>
                    <a:pt x="864521" y="0"/>
                    <a:pt x="1234760" y="237225"/>
                    <a:pt x="1424592" y="586675"/>
                  </a:cubicBezTo>
                  <a:lnTo>
                    <a:pt x="1470583" y="682145"/>
                  </a:lnTo>
                  <a:lnTo>
                    <a:pt x="1031709" y="1121019"/>
                  </a:lnTo>
                  <a:lnTo>
                    <a:pt x="0" y="89311"/>
                  </a:lnTo>
                  <a:lnTo>
                    <a:pt x="2523" y="88095"/>
                  </a:lnTo>
                  <a:cubicBezTo>
                    <a:pt x="136640" y="31369"/>
                    <a:pt x="284094" y="0"/>
                    <a:pt x="438874"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7" name="Freeform: Shape 38">
              <a:extLst>
                <a:ext uri="{FF2B5EF4-FFF2-40B4-BE49-F238E27FC236}">
                  <a16:creationId xmlns:a16="http://schemas.microsoft.com/office/drawing/2014/main" id="{A59F33C6-5925-4BB3-8520-D31D49502116}"/>
                </a:ext>
              </a:extLst>
            </p:cNvPr>
            <p:cNvSpPr/>
            <p:nvPr/>
          </p:nvSpPr>
          <p:spPr>
            <a:xfrm rot="16200000">
              <a:off x="3664455" y="577894"/>
              <a:ext cx="1470583" cy="1121019"/>
            </a:xfrm>
            <a:custGeom>
              <a:avLst/>
              <a:gdLst>
                <a:gd name="connsiteX0" fmla="*/ 438874 w 1470583"/>
                <a:gd name="connsiteY0" fmla="*/ 0 h 1121019"/>
                <a:gd name="connsiteX1" fmla="*/ 1424592 w 1470583"/>
                <a:gd name="connsiteY1" fmla="*/ 586675 h 1121019"/>
                <a:gd name="connsiteX2" fmla="*/ 1470583 w 1470583"/>
                <a:gd name="connsiteY2" fmla="*/ 682145 h 1121019"/>
                <a:gd name="connsiteX3" fmla="*/ 1031709 w 1470583"/>
                <a:gd name="connsiteY3" fmla="*/ 1121019 h 1121019"/>
                <a:gd name="connsiteX4" fmla="*/ 0 w 1470583"/>
                <a:gd name="connsiteY4" fmla="*/ 89311 h 1121019"/>
                <a:gd name="connsiteX5" fmla="*/ 2523 w 1470583"/>
                <a:gd name="connsiteY5" fmla="*/ 88095 h 1121019"/>
                <a:gd name="connsiteX6" fmla="*/ 438874 w 1470583"/>
                <a:gd name="connsiteY6" fmla="*/ 0 h 1121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0583" h="1121019">
                  <a:moveTo>
                    <a:pt x="438874" y="0"/>
                  </a:moveTo>
                  <a:cubicBezTo>
                    <a:pt x="864521" y="0"/>
                    <a:pt x="1234760" y="237225"/>
                    <a:pt x="1424592" y="586675"/>
                  </a:cubicBezTo>
                  <a:lnTo>
                    <a:pt x="1470583" y="682145"/>
                  </a:lnTo>
                  <a:lnTo>
                    <a:pt x="1031709" y="1121019"/>
                  </a:lnTo>
                  <a:lnTo>
                    <a:pt x="0" y="89311"/>
                  </a:lnTo>
                  <a:lnTo>
                    <a:pt x="2523" y="88095"/>
                  </a:lnTo>
                  <a:cubicBezTo>
                    <a:pt x="136640" y="31369"/>
                    <a:pt x="284094" y="0"/>
                    <a:pt x="438874"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sp>
        <p:nvSpPr>
          <p:cNvPr id="8" name="Isosceles Triangle 22">
            <a:extLst>
              <a:ext uri="{FF2B5EF4-FFF2-40B4-BE49-F238E27FC236}">
                <a16:creationId xmlns:a16="http://schemas.microsoft.com/office/drawing/2014/main" id="{24D666B5-2A52-42DD-A1E5-9347DE671422}"/>
              </a:ext>
            </a:extLst>
          </p:cNvPr>
          <p:cNvSpPr/>
          <p:nvPr/>
        </p:nvSpPr>
        <p:spPr>
          <a:xfrm rot="19800000">
            <a:off x="5005901" y="4275077"/>
            <a:ext cx="433574" cy="433500"/>
          </a:xfrm>
          <a:custGeom>
            <a:avLst/>
            <a:gdLst/>
            <a:ahLst/>
            <a:cxnLst/>
            <a:rect l="l" t="t" r="r" b="b"/>
            <a:pathLst>
              <a:path w="3948369" h="3947711">
                <a:moveTo>
                  <a:pt x="1024184" y="1327019"/>
                </a:moveTo>
                <a:cubicBezTo>
                  <a:pt x="953964" y="1286477"/>
                  <a:pt x="864174" y="1310536"/>
                  <a:pt x="823632" y="1380756"/>
                </a:cubicBezTo>
                <a:cubicBezTo>
                  <a:pt x="783091" y="1450976"/>
                  <a:pt x="807150" y="1540767"/>
                  <a:pt x="877370" y="1581308"/>
                </a:cubicBezTo>
                <a:cubicBezTo>
                  <a:pt x="947590" y="1621850"/>
                  <a:pt x="1037380" y="1597790"/>
                  <a:pt x="1077922" y="1527570"/>
                </a:cubicBezTo>
                <a:cubicBezTo>
                  <a:pt x="1118463" y="1457350"/>
                  <a:pt x="1094404" y="1367560"/>
                  <a:pt x="1024184" y="1327019"/>
                </a:cubicBezTo>
                <a:close/>
                <a:moveTo>
                  <a:pt x="3610643" y="2228121"/>
                </a:moveTo>
                <a:cubicBezTo>
                  <a:pt x="3600833" y="2220477"/>
                  <a:pt x="3589363" y="2214630"/>
                  <a:pt x="3576595" y="2211209"/>
                </a:cubicBezTo>
                <a:cubicBezTo>
                  <a:pt x="3525522" y="2197524"/>
                  <a:pt x="3473024" y="2227833"/>
                  <a:pt x="3459339" y="2278906"/>
                </a:cubicBezTo>
                <a:cubicBezTo>
                  <a:pt x="3445654" y="2329979"/>
                  <a:pt x="3475964" y="2382476"/>
                  <a:pt x="3527037" y="2396161"/>
                </a:cubicBezTo>
                <a:cubicBezTo>
                  <a:pt x="3578110" y="2409846"/>
                  <a:pt x="3630607" y="2379537"/>
                  <a:pt x="3644292" y="2328464"/>
                </a:cubicBezTo>
                <a:cubicBezTo>
                  <a:pt x="3654556" y="2290159"/>
                  <a:pt x="3640073" y="2251053"/>
                  <a:pt x="3610643" y="2228121"/>
                </a:cubicBezTo>
                <a:close/>
                <a:moveTo>
                  <a:pt x="3948369" y="2177025"/>
                </a:moveTo>
                <a:lnTo>
                  <a:pt x="3902391" y="2247588"/>
                </a:lnTo>
                <a:cubicBezTo>
                  <a:pt x="3840166" y="2207044"/>
                  <a:pt x="3769677" y="2184131"/>
                  <a:pt x="3697935" y="2180296"/>
                </a:cubicBezTo>
                <a:cubicBezTo>
                  <a:pt x="3737123" y="2226403"/>
                  <a:pt x="3753617" y="2290363"/>
                  <a:pt x="3736768" y="2353243"/>
                </a:cubicBezTo>
                <a:cubicBezTo>
                  <a:pt x="3709398" y="2455390"/>
                  <a:pt x="3604404" y="2516008"/>
                  <a:pt x="3502258" y="2488638"/>
                </a:cubicBezTo>
                <a:cubicBezTo>
                  <a:pt x="3400111" y="2461268"/>
                  <a:pt x="3339493" y="2356274"/>
                  <a:pt x="3366863" y="2254127"/>
                </a:cubicBezTo>
                <a:cubicBezTo>
                  <a:pt x="3381032" y="2201247"/>
                  <a:pt x="3416004" y="2159497"/>
                  <a:pt x="3460818" y="2135698"/>
                </a:cubicBezTo>
                <a:cubicBezTo>
                  <a:pt x="3436032" y="2129730"/>
                  <a:pt x="3409996" y="2129302"/>
                  <a:pt x="3383900" y="2133133"/>
                </a:cubicBezTo>
                <a:cubicBezTo>
                  <a:pt x="3331988" y="2140756"/>
                  <a:pt x="3285146" y="2164460"/>
                  <a:pt x="3249703" y="2200200"/>
                </a:cubicBezTo>
                <a:cubicBezTo>
                  <a:pt x="3299772" y="2410806"/>
                  <a:pt x="3262997" y="2663063"/>
                  <a:pt x="3111944" y="2983361"/>
                </a:cubicBezTo>
                <a:cubicBezTo>
                  <a:pt x="2900481" y="3337269"/>
                  <a:pt x="2604169" y="3479398"/>
                  <a:pt x="2264290" y="3473876"/>
                </a:cubicBezTo>
                <a:lnTo>
                  <a:pt x="1854414" y="3947711"/>
                </a:lnTo>
                <a:lnTo>
                  <a:pt x="1615515" y="3809782"/>
                </a:lnTo>
                <a:lnTo>
                  <a:pt x="1764774" y="3379707"/>
                </a:lnTo>
                <a:cubicBezTo>
                  <a:pt x="1587770" y="3319643"/>
                  <a:pt x="1405350" y="3232972"/>
                  <a:pt x="1221865" y="3127037"/>
                </a:cubicBezTo>
                <a:cubicBezTo>
                  <a:pt x="1120271" y="3068382"/>
                  <a:pt x="1025311" y="3004264"/>
                  <a:pt x="938291" y="2935309"/>
                </a:cubicBezTo>
                <a:lnTo>
                  <a:pt x="509476" y="3157353"/>
                </a:lnTo>
                <a:lnTo>
                  <a:pt x="247593" y="2999226"/>
                </a:lnTo>
                <a:lnTo>
                  <a:pt x="599626" y="2603610"/>
                </a:lnTo>
                <a:cubicBezTo>
                  <a:pt x="384783" y="2338553"/>
                  <a:pt x="289709" y="2193107"/>
                  <a:pt x="174176" y="1843897"/>
                </a:cubicBezTo>
                <a:lnTo>
                  <a:pt x="0" y="1381252"/>
                </a:lnTo>
                <a:lnTo>
                  <a:pt x="107522" y="1111013"/>
                </a:lnTo>
                <a:cubicBezTo>
                  <a:pt x="159316" y="1021302"/>
                  <a:pt x="259400" y="1099908"/>
                  <a:pt x="349113" y="1151702"/>
                </a:cubicBezTo>
                <a:lnTo>
                  <a:pt x="486246" y="1217020"/>
                </a:lnTo>
                <a:cubicBezTo>
                  <a:pt x="628225" y="1148493"/>
                  <a:pt x="768311" y="1094036"/>
                  <a:pt x="908721" y="1057007"/>
                </a:cubicBezTo>
                <a:cubicBezTo>
                  <a:pt x="1011476" y="947354"/>
                  <a:pt x="1021990" y="857768"/>
                  <a:pt x="976491" y="611195"/>
                </a:cubicBezTo>
                <a:cubicBezTo>
                  <a:pt x="1335325" y="817429"/>
                  <a:pt x="1326102" y="899150"/>
                  <a:pt x="1389221" y="1007976"/>
                </a:cubicBezTo>
                <a:cubicBezTo>
                  <a:pt x="1615807" y="1002289"/>
                  <a:pt x="1836555" y="1044211"/>
                  <a:pt x="2066828" y="1133629"/>
                </a:cubicBezTo>
                <a:cubicBezTo>
                  <a:pt x="2047082" y="1203277"/>
                  <a:pt x="2048342" y="1275855"/>
                  <a:pt x="2067080" y="1343672"/>
                </a:cubicBezTo>
                <a:cubicBezTo>
                  <a:pt x="2009772" y="1325329"/>
                  <a:pt x="1950048" y="1312156"/>
                  <a:pt x="1888409" y="1302802"/>
                </a:cubicBezTo>
                <a:lnTo>
                  <a:pt x="1831983" y="1466454"/>
                </a:lnTo>
                <a:cubicBezTo>
                  <a:pt x="2171713" y="1545279"/>
                  <a:pt x="2334158" y="1639067"/>
                  <a:pt x="2533793" y="1871644"/>
                </a:cubicBezTo>
                <a:lnTo>
                  <a:pt x="2655130" y="1752801"/>
                </a:lnTo>
                <a:cubicBezTo>
                  <a:pt x="2623271" y="1710443"/>
                  <a:pt x="2589631" y="1671169"/>
                  <a:pt x="2553401" y="1635762"/>
                </a:cubicBezTo>
                <a:cubicBezTo>
                  <a:pt x="2626342" y="1620812"/>
                  <a:pt x="2694472" y="1585039"/>
                  <a:pt x="2748239" y="1530606"/>
                </a:cubicBezTo>
                <a:cubicBezTo>
                  <a:pt x="2959801" y="1699876"/>
                  <a:pt x="3152007" y="1908367"/>
                  <a:pt x="3223775" y="2111154"/>
                </a:cubicBezTo>
                <a:cubicBezTo>
                  <a:pt x="3265103" y="2076949"/>
                  <a:pt x="3316077" y="2055387"/>
                  <a:pt x="3371292" y="2047279"/>
                </a:cubicBezTo>
                <a:cubicBezTo>
                  <a:pt x="3454199" y="2035105"/>
                  <a:pt x="3536665" y="2054733"/>
                  <a:pt x="3603728" y="2099347"/>
                </a:cubicBezTo>
                <a:cubicBezTo>
                  <a:pt x="3679156" y="2088543"/>
                  <a:pt x="3756158" y="2095770"/>
                  <a:pt x="3828792" y="2119628"/>
                </a:cubicBezTo>
                <a:cubicBezTo>
                  <a:pt x="3870454" y="2133311"/>
                  <a:pt x="3910678" y="2152466"/>
                  <a:pt x="3948369" y="2177025"/>
                </a:cubicBezTo>
                <a:close/>
                <a:moveTo>
                  <a:pt x="2661401" y="883270"/>
                </a:moveTo>
                <a:cubicBezTo>
                  <a:pt x="2838812" y="985699"/>
                  <a:pt x="2899598" y="1212554"/>
                  <a:pt x="2797170" y="1389966"/>
                </a:cubicBezTo>
                <a:cubicBezTo>
                  <a:pt x="2694741" y="1567377"/>
                  <a:pt x="2467885" y="1628163"/>
                  <a:pt x="2290474" y="1525735"/>
                </a:cubicBezTo>
                <a:cubicBezTo>
                  <a:pt x="2113063" y="1423306"/>
                  <a:pt x="2052277" y="1196450"/>
                  <a:pt x="2154705" y="1019039"/>
                </a:cubicBezTo>
                <a:cubicBezTo>
                  <a:pt x="2257134" y="841627"/>
                  <a:pt x="2483990" y="780842"/>
                  <a:pt x="2661401" y="883270"/>
                </a:cubicBezTo>
                <a:close/>
                <a:moveTo>
                  <a:pt x="2494139" y="49756"/>
                </a:moveTo>
                <a:cubicBezTo>
                  <a:pt x="2671551" y="152184"/>
                  <a:pt x="2732337" y="379040"/>
                  <a:pt x="2629908" y="556451"/>
                </a:cubicBezTo>
                <a:cubicBezTo>
                  <a:pt x="2527480" y="733863"/>
                  <a:pt x="2300624" y="794648"/>
                  <a:pt x="2123212" y="692220"/>
                </a:cubicBezTo>
                <a:cubicBezTo>
                  <a:pt x="1945801" y="589791"/>
                  <a:pt x="1885015" y="362936"/>
                  <a:pt x="1987444" y="185524"/>
                </a:cubicBezTo>
                <a:cubicBezTo>
                  <a:pt x="2089872" y="8113"/>
                  <a:pt x="2316728" y="-52673"/>
                  <a:pt x="2494139" y="4975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dirty="0">
              <a:cs typeface="B Nazanin" panose="00000700000000000000" pitchFamily="2" charset="-78"/>
            </a:endParaRPr>
          </a:p>
        </p:txBody>
      </p:sp>
      <p:sp>
        <p:nvSpPr>
          <p:cNvPr id="9" name="Rounded Rectangle 5">
            <a:extLst>
              <a:ext uri="{FF2B5EF4-FFF2-40B4-BE49-F238E27FC236}">
                <a16:creationId xmlns:a16="http://schemas.microsoft.com/office/drawing/2014/main" id="{804E873B-6A0B-44D8-90E0-4BDC4073E683}"/>
              </a:ext>
            </a:extLst>
          </p:cNvPr>
          <p:cNvSpPr/>
          <p:nvPr/>
        </p:nvSpPr>
        <p:spPr>
          <a:xfrm flipH="1">
            <a:off x="6434969" y="4697070"/>
            <a:ext cx="391682" cy="323114"/>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solidFill>
                <a:schemeClr val="tx1">
                  <a:lumMod val="75000"/>
                  <a:lumOff val="25000"/>
                </a:schemeClr>
              </a:solidFill>
              <a:cs typeface="B Nazanin" panose="00000700000000000000" pitchFamily="2" charset="-78"/>
            </a:endParaRPr>
          </a:p>
        </p:txBody>
      </p:sp>
      <p:sp>
        <p:nvSpPr>
          <p:cNvPr id="10" name="Teardrop 1">
            <a:extLst>
              <a:ext uri="{FF2B5EF4-FFF2-40B4-BE49-F238E27FC236}">
                <a16:creationId xmlns:a16="http://schemas.microsoft.com/office/drawing/2014/main" id="{D78A9826-E1AF-4FB6-8E84-6FFB8D3B5DFD}"/>
              </a:ext>
            </a:extLst>
          </p:cNvPr>
          <p:cNvSpPr/>
          <p:nvPr/>
        </p:nvSpPr>
        <p:spPr>
          <a:xfrm rot="18805991">
            <a:off x="6749287" y="3246074"/>
            <a:ext cx="376862" cy="372930"/>
          </a:xfrm>
          <a:custGeom>
            <a:avLst/>
            <a:gdLst/>
            <a:ahLst/>
            <a:cxnLst/>
            <a:rect l="l" t="t" r="r" b="b"/>
            <a:pathLst>
              <a:path w="1807241" h="1788383">
                <a:moveTo>
                  <a:pt x="712876" y="1117592"/>
                </a:moveTo>
                <a:cubicBezTo>
                  <a:pt x="771173" y="1181828"/>
                  <a:pt x="811089" y="1255910"/>
                  <a:pt x="847925" y="1348018"/>
                </a:cubicBezTo>
                <a:cubicBezTo>
                  <a:pt x="814544" y="1418896"/>
                  <a:pt x="753893" y="1474052"/>
                  <a:pt x="679064" y="1498332"/>
                </a:cubicBezTo>
                <a:lnTo>
                  <a:pt x="308226" y="1106637"/>
                </a:lnTo>
                <a:cubicBezTo>
                  <a:pt x="336560" y="1033247"/>
                  <a:pt x="394949" y="975701"/>
                  <a:pt x="467546" y="946245"/>
                </a:cubicBezTo>
                <a:cubicBezTo>
                  <a:pt x="577903" y="998968"/>
                  <a:pt x="654580" y="1053357"/>
                  <a:pt x="712876" y="1117592"/>
                </a:cubicBezTo>
                <a:close/>
                <a:moveTo>
                  <a:pt x="1038527" y="398886"/>
                </a:moveTo>
                <a:lnTo>
                  <a:pt x="1405560" y="786562"/>
                </a:lnTo>
                <a:cubicBezTo>
                  <a:pt x="1374476" y="799049"/>
                  <a:pt x="1340402" y="804299"/>
                  <a:pt x="1305054" y="803332"/>
                </a:cubicBezTo>
                <a:lnTo>
                  <a:pt x="1008167" y="795212"/>
                </a:lnTo>
                <a:lnTo>
                  <a:pt x="1016288" y="498325"/>
                </a:lnTo>
                <a:cubicBezTo>
                  <a:pt x="1017255" y="462976"/>
                  <a:pt x="1024360" y="429240"/>
                  <a:pt x="1038527" y="398886"/>
                </a:cubicBezTo>
                <a:close/>
                <a:moveTo>
                  <a:pt x="1097925" y="218888"/>
                </a:moveTo>
                <a:cubicBezTo>
                  <a:pt x="992582" y="279303"/>
                  <a:pt x="921871" y="392886"/>
                  <a:pt x="921053" y="523256"/>
                </a:cubicBezTo>
                <a:lnTo>
                  <a:pt x="919136" y="828763"/>
                </a:lnTo>
                <a:lnTo>
                  <a:pt x="830924" y="915875"/>
                </a:lnTo>
                <a:lnTo>
                  <a:pt x="525417" y="913958"/>
                </a:lnTo>
                <a:cubicBezTo>
                  <a:pt x="403891" y="913196"/>
                  <a:pt x="296188" y="973343"/>
                  <a:pt x="234366" y="1067831"/>
                </a:cubicBezTo>
                <a:lnTo>
                  <a:pt x="710285" y="1570519"/>
                </a:lnTo>
                <a:cubicBezTo>
                  <a:pt x="811872" y="1510375"/>
                  <a:pt x="878808" y="1399439"/>
                  <a:pt x="879603" y="1272618"/>
                </a:cubicBezTo>
                <a:lnTo>
                  <a:pt x="881520" y="967111"/>
                </a:lnTo>
                <a:lnTo>
                  <a:pt x="969732" y="879999"/>
                </a:lnTo>
                <a:lnTo>
                  <a:pt x="1275239" y="881916"/>
                </a:lnTo>
                <a:cubicBezTo>
                  <a:pt x="1400271" y="882701"/>
                  <a:pt x="1510670" y="819011"/>
                  <a:pt x="1573529" y="721242"/>
                </a:cubicBezTo>
                <a:close/>
                <a:moveTo>
                  <a:pt x="1162945" y="27894"/>
                </a:moveTo>
                <a:lnTo>
                  <a:pt x="1782798" y="682611"/>
                </a:lnTo>
                <a:cubicBezTo>
                  <a:pt x="1816692" y="718411"/>
                  <a:pt x="1815147" y="774907"/>
                  <a:pt x="1779347" y="808801"/>
                </a:cubicBezTo>
                <a:cubicBezTo>
                  <a:pt x="1743547" y="842694"/>
                  <a:pt x="1687050" y="841149"/>
                  <a:pt x="1653157" y="805349"/>
                </a:cubicBezTo>
                <a:lnTo>
                  <a:pt x="1644015" y="795693"/>
                </a:lnTo>
                <a:cubicBezTo>
                  <a:pt x="1561789" y="910282"/>
                  <a:pt x="1426630" y="983636"/>
                  <a:pt x="1274606" y="982683"/>
                </a:cubicBezTo>
                <a:lnTo>
                  <a:pt x="980378" y="980836"/>
                </a:lnTo>
                <a:lnTo>
                  <a:pt x="980378" y="1270380"/>
                </a:lnTo>
                <a:cubicBezTo>
                  <a:pt x="980378" y="1427425"/>
                  <a:pt x="901198" y="1565976"/>
                  <a:pt x="779756" y="1647056"/>
                </a:cubicBezTo>
                <a:cubicBezTo>
                  <a:pt x="807405" y="1681913"/>
                  <a:pt x="803595" y="1732594"/>
                  <a:pt x="770486" y="1763941"/>
                </a:cubicBezTo>
                <a:cubicBezTo>
                  <a:pt x="734686" y="1797834"/>
                  <a:pt x="678189" y="1796289"/>
                  <a:pt x="644296" y="1760489"/>
                </a:cubicBezTo>
                <a:lnTo>
                  <a:pt x="24442" y="1105772"/>
                </a:lnTo>
                <a:cubicBezTo>
                  <a:pt x="-9451" y="1069973"/>
                  <a:pt x="-7906" y="1013476"/>
                  <a:pt x="27894" y="979583"/>
                </a:cubicBezTo>
                <a:cubicBezTo>
                  <a:pt x="63694" y="945689"/>
                  <a:pt x="120190" y="947235"/>
                  <a:pt x="154084" y="983034"/>
                </a:cubicBezTo>
                <a:lnTo>
                  <a:pt x="163237" y="992702"/>
                </a:lnTo>
                <a:cubicBezTo>
                  <a:pt x="244774" y="882877"/>
                  <a:pt x="375836" y="813180"/>
                  <a:pt x="523178" y="813180"/>
                </a:cubicBezTo>
                <a:lnTo>
                  <a:pt x="818460" y="813180"/>
                </a:lnTo>
                <a:lnTo>
                  <a:pt x="820284" y="522622"/>
                </a:lnTo>
                <a:cubicBezTo>
                  <a:pt x="821285" y="363119"/>
                  <a:pt x="903845" y="223207"/>
                  <a:pt x="1028952" y="143673"/>
                </a:cubicBezTo>
                <a:cubicBezTo>
                  <a:pt x="999689" y="108599"/>
                  <a:pt x="1002953" y="56445"/>
                  <a:pt x="1036755" y="24443"/>
                </a:cubicBezTo>
                <a:cubicBezTo>
                  <a:pt x="1072555" y="-9451"/>
                  <a:pt x="1129052" y="-7906"/>
                  <a:pt x="1162945" y="2789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solidFill>
                <a:schemeClr val="tx1">
                  <a:lumMod val="75000"/>
                  <a:lumOff val="25000"/>
                </a:schemeClr>
              </a:solidFill>
              <a:cs typeface="B Nazanin" panose="00000700000000000000" pitchFamily="2" charset="-78"/>
            </a:endParaRPr>
          </a:p>
        </p:txBody>
      </p:sp>
      <p:sp>
        <p:nvSpPr>
          <p:cNvPr id="11" name="Rectangle 130">
            <a:extLst>
              <a:ext uri="{FF2B5EF4-FFF2-40B4-BE49-F238E27FC236}">
                <a16:creationId xmlns:a16="http://schemas.microsoft.com/office/drawing/2014/main" id="{79728E86-1FC2-40DD-A568-CC9B4A58B759}"/>
              </a:ext>
            </a:extLst>
          </p:cNvPr>
          <p:cNvSpPr/>
          <p:nvPr/>
        </p:nvSpPr>
        <p:spPr>
          <a:xfrm>
            <a:off x="5342698" y="2908907"/>
            <a:ext cx="338397" cy="339933"/>
          </a:xfrm>
          <a:custGeom>
            <a:avLst/>
            <a:gdLst/>
            <a:ahLst/>
            <a:cxnLst/>
            <a:rect l="l" t="t" r="r" b="b"/>
            <a:pathLst>
              <a:path w="371900" h="373588">
                <a:moveTo>
                  <a:pt x="297080" y="129105"/>
                </a:moveTo>
                <a:lnTo>
                  <a:pt x="284273" y="219737"/>
                </a:lnTo>
                <a:lnTo>
                  <a:pt x="305496" y="219737"/>
                </a:lnTo>
                <a:lnTo>
                  <a:pt x="333001" y="129105"/>
                </a:lnTo>
                <a:close/>
                <a:moveTo>
                  <a:pt x="228265" y="129105"/>
                </a:moveTo>
                <a:lnTo>
                  <a:pt x="228265" y="219737"/>
                </a:lnTo>
                <a:lnTo>
                  <a:pt x="250807" y="219737"/>
                </a:lnTo>
                <a:lnTo>
                  <a:pt x="263614" y="129105"/>
                </a:lnTo>
                <a:close/>
                <a:moveTo>
                  <a:pt x="157021" y="129105"/>
                </a:moveTo>
                <a:lnTo>
                  <a:pt x="175826" y="219737"/>
                </a:lnTo>
                <a:lnTo>
                  <a:pt x="195129" y="219737"/>
                </a:lnTo>
                <a:lnTo>
                  <a:pt x="195129" y="129105"/>
                </a:lnTo>
                <a:close/>
                <a:moveTo>
                  <a:pt x="93087" y="129105"/>
                </a:moveTo>
                <a:lnTo>
                  <a:pt x="117372" y="219737"/>
                </a:lnTo>
                <a:lnTo>
                  <a:pt x="141984" y="219737"/>
                </a:lnTo>
                <a:lnTo>
                  <a:pt x="123179" y="129105"/>
                </a:lnTo>
                <a:close/>
                <a:moveTo>
                  <a:pt x="58494" y="0"/>
                </a:moveTo>
                <a:lnTo>
                  <a:pt x="84208" y="95969"/>
                </a:lnTo>
                <a:lnTo>
                  <a:pt x="354346" y="95969"/>
                </a:lnTo>
                <a:lnTo>
                  <a:pt x="354346" y="97437"/>
                </a:lnTo>
                <a:cubicBezTo>
                  <a:pt x="356087" y="96136"/>
                  <a:pt x="357928" y="96353"/>
                  <a:pt x="359747" y="96905"/>
                </a:cubicBezTo>
                <a:lnTo>
                  <a:pt x="360371" y="97095"/>
                </a:lnTo>
                <a:cubicBezTo>
                  <a:pt x="368954" y="99700"/>
                  <a:pt x="373801" y="108770"/>
                  <a:pt x="371196" y="117354"/>
                </a:cubicBezTo>
                <a:lnTo>
                  <a:pt x="333339" y="242097"/>
                </a:lnTo>
                <a:cubicBezTo>
                  <a:pt x="331591" y="247858"/>
                  <a:pt x="326929" y="251935"/>
                  <a:pt x="321206" y="252122"/>
                </a:cubicBezTo>
                <a:lnTo>
                  <a:pt x="321206" y="252873"/>
                </a:lnTo>
                <a:lnTo>
                  <a:pt x="313576" y="252873"/>
                </a:lnTo>
                <a:cubicBezTo>
                  <a:pt x="313378" y="253010"/>
                  <a:pt x="313229" y="252967"/>
                  <a:pt x="313080" y="252922"/>
                </a:cubicBezTo>
                <a:lnTo>
                  <a:pt x="312919" y="252873"/>
                </a:lnTo>
                <a:lnTo>
                  <a:pt x="126251" y="252873"/>
                </a:lnTo>
                <a:lnTo>
                  <a:pt x="133971" y="281687"/>
                </a:lnTo>
                <a:lnTo>
                  <a:pt x="321075" y="281687"/>
                </a:lnTo>
                <a:lnTo>
                  <a:pt x="321075" y="314823"/>
                </a:lnTo>
                <a:lnTo>
                  <a:pt x="318480" y="314823"/>
                </a:lnTo>
                <a:cubicBezTo>
                  <a:pt x="329614" y="318311"/>
                  <a:pt x="336414" y="328969"/>
                  <a:pt x="336414" y="341215"/>
                </a:cubicBezTo>
                <a:cubicBezTo>
                  <a:pt x="336414" y="359094"/>
                  <a:pt x="321920" y="373588"/>
                  <a:pt x="304041" y="373588"/>
                </a:cubicBezTo>
                <a:cubicBezTo>
                  <a:pt x="286162" y="373588"/>
                  <a:pt x="271668" y="359094"/>
                  <a:pt x="271668" y="341215"/>
                </a:cubicBezTo>
                <a:cubicBezTo>
                  <a:pt x="271668" y="328969"/>
                  <a:pt x="278468" y="318311"/>
                  <a:pt x="289602" y="314823"/>
                </a:cubicBezTo>
                <a:lnTo>
                  <a:pt x="142850" y="314823"/>
                </a:lnTo>
                <a:lnTo>
                  <a:pt x="143397" y="316865"/>
                </a:lnTo>
                <a:cubicBezTo>
                  <a:pt x="151629" y="321811"/>
                  <a:pt x="156401" y="330956"/>
                  <a:pt x="156401" y="341215"/>
                </a:cubicBezTo>
                <a:cubicBezTo>
                  <a:pt x="156401" y="359094"/>
                  <a:pt x="141907" y="373588"/>
                  <a:pt x="124028" y="373588"/>
                </a:cubicBezTo>
                <a:cubicBezTo>
                  <a:pt x="106149" y="373588"/>
                  <a:pt x="91655" y="359094"/>
                  <a:pt x="91655" y="341215"/>
                </a:cubicBezTo>
                <a:cubicBezTo>
                  <a:pt x="91655" y="329356"/>
                  <a:pt x="98032" y="318986"/>
                  <a:pt x="108649" y="315212"/>
                </a:cubicBezTo>
                <a:lnTo>
                  <a:pt x="33542" y="34909"/>
                </a:lnTo>
                <a:lnTo>
                  <a:pt x="0" y="34909"/>
                </a:lnTo>
                <a:lnTo>
                  <a:pt x="0" y="1773"/>
                </a:lnTo>
                <a:lnTo>
                  <a:pt x="51879" y="177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solidFill>
                <a:schemeClr val="tx1">
                  <a:lumMod val="75000"/>
                  <a:lumOff val="25000"/>
                </a:schemeClr>
              </a:solidFill>
              <a:cs typeface="B Nazanin" panose="00000700000000000000" pitchFamily="2" charset="-78"/>
            </a:endParaRPr>
          </a:p>
        </p:txBody>
      </p:sp>
      <p:sp>
        <p:nvSpPr>
          <p:cNvPr id="12" name="그래픽 77">
            <a:extLst>
              <a:ext uri="{FF2B5EF4-FFF2-40B4-BE49-F238E27FC236}">
                <a16:creationId xmlns:a16="http://schemas.microsoft.com/office/drawing/2014/main" id="{D2207F5B-9990-4878-9A9C-BAF2ECF6B932}"/>
              </a:ext>
            </a:extLst>
          </p:cNvPr>
          <p:cNvSpPr/>
          <p:nvPr/>
        </p:nvSpPr>
        <p:spPr>
          <a:xfrm>
            <a:off x="5616935" y="3465533"/>
            <a:ext cx="918552" cy="918552"/>
          </a:xfrm>
          <a:custGeom>
            <a:avLst/>
            <a:gdLst>
              <a:gd name="connsiteX0" fmla="*/ 781050 w 1562100"/>
              <a:gd name="connsiteY0" fmla="*/ 0 h 1562100"/>
              <a:gd name="connsiteX1" fmla="*/ 0 w 1562100"/>
              <a:gd name="connsiteY1" fmla="*/ 781050 h 1562100"/>
              <a:gd name="connsiteX2" fmla="*/ 781050 w 1562100"/>
              <a:gd name="connsiteY2" fmla="*/ 1562100 h 1562100"/>
              <a:gd name="connsiteX3" fmla="*/ 1562100 w 1562100"/>
              <a:gd name="connsiteY3" fmla="*/ 781050 h 1562100"/>
              <a:gd name="connsiteX4" fmla="*/ 781050 w 1562100"/>
              <a:gd name="connsiteY4" fmla="*/ 0 h 1562100"/>
              <a:gd name="connsiteX5" fmla="*/ 1159669 w 1562100"/>
              <a:gd name="connsiteY5" fmla="*/ 701326 h 1562100"/>
              <a:gd name="connsiteX6" fmla="*/ 1104900 w 1562100"/>
              <a:gd name="connsiteY6" fmla="*/ 963073 h 1562100"/>
              <a:gd name="connsiteX7" fmla="*/ 720281 w 1562100"/>
              <a:gd name="connsiteY7" fmla="*/ 815245 h 1562100"/>
              <a:gd name="connsiteX8" fmla="*/ 790194 w 1562100"/>
              <a:gd name="connsiteY8" fmla="*/ 688372 h 1562100"/>
              <a:gd name="connsiteX9" fmla="*/ 1044988 w 1562100"/>
              <a:gd name="connsiteY9" fmla="*/ 332137 h 1562100"/>
              <a:gd name="connsiteX10" fmla="*/ 1159669 w 1562100"/>
              <a:gd name="connsiteY10" fmla="*/ 701326 h 1562100"/>
              <a:gd name="connsiteX11" fmla="*/ 932117 w 1562100"/>
              <a:gd name="connsiteY11" fmla="*/ 269367 h 1562100"/>
              <a:gd name="connsiteX12" fmla="*/ 606552 w 1562100"/>
              <a:gd name="connsiteY12" fmla="*/ 752285 h 1562100"/>
              <a:gd name="connsiteX13" fmla="*/ 397859 w 1562100"/>
              <a:gd name="connsiteY13" fmla="*/ 614077 h 1562100"/>
              <a:gd name="connsiteX14" fmla="*/ 932117 w 1562100"/>
              <a:gd name="connsiteY14" fmla="*/ 269367 h 1562100"/>
              <a:gd name="connsiteX15" fmla="*/ 1028700 w 1562100"/>
              <a:gd name="connsiteY15" fmla="*/ 181261 h 1562100"/>
              <a:gd name="connsiteX16" fmla="*/ 1028700 w 1562100"/>
              <a:gd name="connsiteY16" fmla="*/ 181261 h 1562100"/>
              <a:gd name="connsiteX17" fmla="*/ 1028700 w 1562100"/>
              <a:gd name="connsiteY17" fmla="*/ 181261 h 1562100"/>
              <a:gd name="connsiteX18" fmla="*/ 1028700 w 1562100"/>
              <a:gd name="connsiteY18" fmla="*/ 181261 h 1562100"/>
              <a:gd name="connsiteX19" fmla="*/ 771525 w 1562100"/>
              <a:gd name="connsiteY19" fmla="*/ 128588 h 1562100"/>
              <a:gd name="connsiteX20" fmla="*/ 905447 w 1562100"/>
              <a:gd name="connsiteY20" fmla="*/ 142494 h 1562100"/>
              <a:gd name="connsiteX21" fmla="*/ 853726 w 1562100"/>
              <a:gd name="connsiteY21" fmla="*/ 148590 h 1562100"/>
              <a:gd name="connsiteX22" fmla="*/ 296513 w 1562100"/>
              <a:gd name="connsiteY22" fmla="*/ 531686 h 1562100"/>
              <a:gd name="connsiteX23" fmla="*/ 209645 w 1562100"/>
              <a:gd name="connsiteY23" fmla="*/ 449390 h 1562100"/>
              <a:gd name="connsiteX24" fmla="*/ 771525 w 1562100"/>
              <a:gd name="connsiteY24" fmla="*/ 128588 h 1562100"/>
              <a:gd name="connsiteX25" fmla="*/ 119063 w 1562100"/>
              <a:gd name="connsiteY25" fmla="*/ 781050 h 1562100"/>
              <a:gd name="connsiteX26" fmla="*/ 151638 w 1562100"/>
              <a:gd name="connsiteY26" fmla="*/ 577406 h 1562100"/>
              <a:gd name="connsiteX27" fmla="*/ 192881 w 1562100"/>
              <a:gd name="connsiteY27" fmla="*/ 621506 h 1562100"/>
              <a:gd name="connsiteX28" fmla="*/ 236315 w 1562100"/>
              <a:gd name="connsiteY28" fmla="*/ 663416 h 1562100"/>
              <a:gd name="connsiteX29" fmla="*/ 192881 w 1562100"/>
              <a:gd name="connsiteY29" fmla="*/ 920401 h 1562100"/>
              <a:gd name="connsiteX30" fmla="*/ 222599 w 1562100"/>
              <a:gd name="connsiteY30" fmla="*/ 1133570 h 1562100"/>
              <a:gd name="connsiteX31" fmla="*/ 119063 w 1562100"/>
              <a:gd name="connsiteY31" fmla="*/ 781050 h 1562100"/>
              <a:gd name="connsiteX32" fmla="*/ 321469 w 1562100"/>
              <a:gd name="connsiteY32" fmla="*/ 920401 h 1562100"/>
              <a:gd name="connsiteX33" fmla="*/ 344805 w 1562100"/>
              <a:gd name="connsiteY33" fmla="*/ 747522 h 1562100"/>
              <a:gd name="connsiteX34" fmla="*/ 550831 w 1562100"/>
              <a:gd name="connsiteY34" fmla="*/ 872585 h 1562100"/>
              <a:gd name="connsiteX35" fmla="*/ 421100 w 1562100"/>
              <a:gd name="connsiteY35" fmla="*/ 1266539 h 1562100"/>
              <a:gd name="connsiteX36" fmla="*/ 321469 w 1562100"/>
              <a:gd name="connsiteY36" fmla="*/ 920401 h 1562100"/>
              <a:gd name="connsiteX37" fmla="*/ 544449 w 1562100"/>
              <a:gd name="connsiteY37" fmla="*/ 1352645 h 1562100"/>
              <a:gd name="connsiteX38" fmla="*/ 663321 w 1562100"/>
              <a:gd name="connsiteY38" fmla="*/ 930497 h 1562100"/>
              <a:gd name="connsiteX39" fmla="*/ 821627 w 1562100"/>
              <a:gd name="connsiteY39" fmla="*/ 1002506 h 1562100"/>
              <a:gd name="connsiteX40" fmla="*/ 1040606 w 1562100"/>
              <a:gd name="connsiteY40" fmla="*/ 1076992 h 1562100"/>
              <a:gd name="connsiteX41" fmla="*/ 544449 w 1562100"/>
              <a:gd name="connsiteY41" fmla="*/ 1352645 h 1562100"/>
              <a:gd name="connsiteX42" fmla="*/ 779907 w 1562100"/>
              <a:gd name="connsiteY42" fmla="*/ 1433322 h 1562100"/>
              <a:gd name="connsiteX43" fmla="*/ 1169575 w 1562100"/>
              <a:gd name="connsiteY43" fmla="*/ 1115092 h 1562100"/>
              <a:gd name="connsiteX44" fmla="*/ 1307116 w 1562100"/>
              <a:gd name="connsiteY44" fmla="*/ 1153478 h 1562100"/>
              <a:gd name="connsiteX45" fmla="*/ 779907 w 1562100"/>
              <a:gd name="connsiteY45" fmla="*/ 1433322 h 1562100"/>
              <a:gd name="connsiteX46" fmla="*/ 1231868 w 1562100"/>
              <a:gd name="connsiteY46" fmla="*/ 992981 h 1562100"/>
              <a:gd name="connsiteX47" fmla="*/ 1288256 w 1562100"/>
              <a:gd name="connsiteY47" fmla="*/ 701326 h 1562100"/>
              <a:gd name="connsiteX48" fmla="*/ 1177576 w 1562100"/>
              <a:gd name="connsiteY48" fmla="*/ 300514 h 1562100"/>
              <a:gd name="connsiteX49" fmla="*/ 1138428 w 1562100"/>
              <a:gd name="connsiteY49" fmla="*/ 241554 h 1562100"/>
              <a:gd name="connsiteX50" fmla="*/ 1136237 w 1562100"/>
              <a:gd name="connsiteY50" fmla="*/ 240125 h 1562100"/>
              <a:gd name="connsiteX51" fmla="*/ 1136333 w 1562100"/>
              <a:gd name="connsiteY51" fmla="*/ 240030 h 1562100"/>
              <a:gd name="connsiteX52" fmla="*/ 1423988 w 1562100"/>
              <a:gd name="connsiteY52" fmla="*/ 781050 h 1562100"/>
              <a:gd name="connsiteX53" fmla="*/ 1377125 w 1562100"/>
              <a:gd name="connsiteY53" fmla="*/ 1023842 h 1562100"/>
              <a:gd name="connsiteX54" fmla="*/ 1231868 w 1562100"/>
              <a:gd name="connsiteY54" fmla="*/ 992981 h 156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562100" h="1562100">
                <a:moveTo>
                  <a:pt x="781050" y="0"/>
                </a:moveTo>
                <a:cubicBezTo>
                  <a:pt x="349663" y="0"/>
                  <a:pt x="0" y="349663"/>
                  <a:pt x="0" y="781050"/>
                </a:cubicBezTo>
                <a:cubicBezTo>
                  <a:pt x="0" y="1212437"/>
                  <a:pt x="349663" y="1562100"/>
                  <a:pt x="781050" y="1562100"/>
                </a:cubicBezTo>
                <a:cubicBezTo>
                  <a:pt x="1212437" y="1562100"/>
                  <a:pt x="1562100" y="1212437"/>
                  <a:pt x="1562100" y="781050"/>
                </a:cubicBezTo>
                <a:cubicBezTo>
                  <a:pt x="1562100" y="349663"/>
                  <a:pt x="1212437" y="0"/>
                  <a:pt x="781050" y="0"/>
                </a:cubicBezTo>
                <a:close/>
                <a:moveTo>
                  <a:pt x="1159669" y="701326"/>
                </a:moveTo>
                <a:cubicBezTo>
                  <a:pt x="1159669" y="794480"/>
                  <a:pt x="1140047" y="882968"/>
                  <a:pt x="1104900" y="963073"/>
                </a:cubicBezTo>
                <a:cubicBezTo>
                  <a:pt x="940689" y="921449"/>
                  <a:pt x="849916" y="883730"/>
                  <a:pt x="720281" y="815245"/>
                </a:cubicBezTo>
                <a:cubicBezTo>
                  <a:pt x="739712" y="779050"/>
                  <a:pt x="762572" y="737997"/>
                  <a:pt x="790194" y="688372"/>
                </a:cubicBezTo>
                <a:cubicBezTo>
                  <a:pt x="872776" y="540258"/>
                  <a:pt x="957834" y="426530"/>
                  <a:pt x="1044988" y="332137"/>
                </a:cubicBezTo>
                <a:cubicBezTo>
                  <a:pt x="1117283" y="437102"/>
                  <a:pt x="1159669" y="564166"/>
                  <a:pt x="1159669" y="701326"/>
                </a:cubicBezTo>
                <a:close/>
                <a:moveTo>
                  <a:pt x="932117" y="269367"/>
                </a:moveTo>
                <a:cubicBezTo>
                  <a:pt x="796290" y="406908"/>
                  <a:pt x="677037" y="612267"/>
                  <a:pt x="606552" y="752285"/>
                </a:cubicBezTo>
                <a:cubicBezTo>
                  <a:pt x="528066" y="706565"/>
                  <a:pt x="459296" y="660654"/>
                  <a:pt x="397859" y="614077"/>
                </a:cubicBezTo>
                <a:cubicBezTo>
                  <a:pt x="501301" y="419767"/>
                  <a:pt x="700183" y="284036"/>
                  <a:pt x="932117" y="269367"/>
                </a:cubicBezTo>
                <a:close/>
                <a:moveTo>
                  <a:pt x="1028700" y="181261"/>
                </a:moveTo>
                <a:cubicBezTo>
                  <a:pt x="1028700" y="181261"/>
                  <a:pt x="1028700" y="181261"/>
                  <a:pt x="1028700" y="181261"/>
                </a:cubicBezTo>
                <a:cubicBezTo>
                  <a:pt x="1028700" y="181261"/>
                  <a:pt x="1028605" y="181261"/>
                  <a:pt x="1028700" y="181261"/>
                </a:cubicBezTo>
                <a:cubicBezTo>
                  <a:pt x="1028605" y="181261"/>
                  <a:pt x="1028700" y="181261"/>
                  <a:pt x="1028700" y="181261"/>
                </a:cubicBezTo>
                <a:close/>
                <a:moveTo>
                  <a:pt x="771525" y="128588"/>
                </a:moveTo>
                <a:cubicBezTo>
                  <a:pt x="817436" y="128588"/>
                  <a:pt x="862203" y="133445"/>
                  <a:pt x="905447" y="142494"/>
                </a:cubicBezTo>
                <a:cubicBezTo>
                  <a:pt x="888016" y="144018"/>
                  <a:pt x="870776" y="145923"/>
                  <a:pt x="853726" y="148590"/>
                </a:cubicBezTo>
                <a:cubicBezTo>
                  <a:pt x="615125" y="185452"/>
                  <a:pt x="412337" y="330327"/>
                  <a:pt x="296513" y="531686"/>
                </a:cubicBezTo>
                <a:cubicBezTo>
                  <a:pt x="265748" y="504635"/>
                  <a:pt x="236982" y="477203"/>
                  <a:pt x="209645" y="449390"/>
                </a:cubicBezTo>
                <a:cubicBezTo>
                  <a:pt x="323279" y="257366"/>
                  <a:pt x="532352" y="128588"/>
                  <a:pt x="771525" y="128588"/>
                </a:cubicBezTo>
                <a:close/>
                <a:moveTo>
                  <a:pt x="119063" y="781050"/>
                </a:moveTo>
                <a:cubicBezTo>
                  <a:pt x="119063" y="709898"/>
                  <a:pt x="130588" y="641509"/>
                  <a:pt x="151638" y="577406"/>
                </a:cubicBezTo>
                <a:cubicBezTo>
                  <a:pt x="163259" y="589883"/>
                  <a:pt x="176784" y="604361"/>
                  <a:pt x="192881" y="621506"/>
                </a:cubicBezTo>
                <a:cubicBezTo>
                  <a:pt x="206026" y="635508"/>
                  <a:pt x="220694" y="649510"/>
                  <a:pt x="236315" y="663416"/>
                </a:cubicBezTo>
                <a:cubicBezTo>
                  <a:pt x="208312" y="743903"/>
                  <a:pt x="192881" y="830294"/>
                  <a:pt x="192881" y="920401"/>
                </a:cubicBezTo>
                <a:cubicBezTo>
                  <a:pt x="192881" y="994315"/>
                  <a:pt x="203359" y="1065752"/>
                  <a:pt x="222599" y="1133570"/>
                </a:cubicBezTo>
                <a:cubicBezTo>
                  <a:pt x="157163" y="1031843"/>
                  <a:pt x="119063" y="910876"/>
                  <a:pt x="119063" y="781050"/>
                </a:cubicBezTo>
                <a:close/>
                <a:moveTo>
                  <a:pt x="321469" y="920401"/>
                </a:moveTo>
                <a:cubicBezTo>
                  <a:pt x="321469" y="860488"/>
                  <a:pt x="329660" y="802577"/>
                  <a:pt x="344805" y="747522"/>
                </a:cubicBezTo>
                <a:cubicBezTo>
                  <a:pt x="409575" y="792385"/>
                  <a:pt x="481298" y="834866"/>
                  <a:pt x="550831" y="872585"/>
                </a:cubicBezTo>
                <a:cubicBezTo>
                  <a:pt x="506730" y="981075"/>
                  <a:pt x="454247" y="1153001"/>
                  <a:pt x="421100" y="1266539"/>
                </a:cubicBezTo>
                <a:cubicBezTo>
                  <a:pt x="358045" y="1166241"/>
                  <a:pt x="321469" y="1047560"/>
                  <a:pt x="321469" y="920401"/>
                </a:cubicBezTo>
                <a:close/>
                <a:moveTo>
                  <a:pt x="544449" y="1352645"/>
                </a:moveTo>
                <a:cubicBezTo>
                  <a:pt x="596551" y="1125284"/>
                  <a:pt x="620173" y="1029367"/>
                  <a:pt x="663321" y="930497"/>
                </a:cubicBezTo>
                <a:cubicBezTo>
                  <a:pt x="726186" y="961358"/>
                  <a:pt x="781907" y="986219"/>
                  <a:pt x="821627" y="1002506"/>
                </a:cubicBezTo>
                <a:cubicBezTo>
                  <a:pt x="875919" y="1024890"/>
                  <a:pt x="956882" y="1051465"/>
                  <a:pt x="1040606" y="1076992"/>
                </a:cubicBezTo>
                <a:cubicBezTo>
                  <a:pt x="929069" y="1234821"/>
                  <a:pt x="749427" y="1341120"/>
                  <a:pt x="544449" y="1352645"/>
                </a:cubicBezTo>
                <a:close/>
                <a:moveTo>
                  <a:pt x="779907" y="1433322"/>
                </a:moveTo>
                <a:cubicBezTo>
                  <a:pt x="942213" y="1372838"/>
                  <a:pt x="1078897" y="1259872"/>
                  <a:pt x="1169575" y="1115092"/>
                </a:cubicBezTo>
                <a:cubicBezTo>
                  <a:pt x="1221772" y="1130046"/>
                  <a:pt x="1269873" y="1143381"/>
                  <a:pt x="1307116" y="1153478"/>
                </a:cubicBezTo>
                <a:cubicBezTo>
                  <a:pt x="1190720" y="1320546"/>
                  <a:pt x="998315" y="1430560"/>
                  <a:pt x="779907" y="1433322"/>
                </a:cubicBezTo>
                <a:close/>
                <a:moveTo>
                  <a:pt x="1231868" y="992981"/>
                </a:moveTo>
                <a:cubicBezTo>
                  <a:pt x="1268159" y="902875"/>
                  <a:pt x="1288256" y="804482"/>
                  <a:pt x="1288256" y="701326"/>
                </a:cubicBezTo>
                <a:cubicBezTo>
                  <a:pt x="1288256" y="554736"/>
                  <a:pt x="1247775" y="417767"/>
                  <a:pt x="1177576" y="300514"/>
                </a:cubicBezTo>
                <a:cubicBezTo>
                  <a:pt x="1165384" y="280226"/>
                  <a:pt x="1152335" y="260604"/>
                  <a:pt x="1138428" y="241554"/>
                </a:cubicBezTo>
                <a:cubicBezTo>
                  <a:pt x="1137761" y="241078"/>
                  <a:pt x="1136999" y="240602"/>
                  <a:pt x="1136237" y="240125"/>
                </a:cubicBezTo>
                <a:cubicBezTo>
                  <a:pt x="1136237" y="240125"/>
                  <a:pt x="1136333" y="240030"/>
                  <a:pt x="1136333" y="240030"/>
                </a:cubicBezTo>
                <a:cubicBezTo>
                  <a:pt x="1309878" y="357378"/>
                  <a:pt x="1423988" y="555879"/>
                  <a:pt x="1423988" y="781050"/>
                </a:cubicBezTo>
                <a:cubicBezTo>
                  <a:pt x="1423988" y="866870"/>
                  <a:pt x="1407224" y="948785"/>
                  <a:pt x="1377125" y="1023842"/>
                </a:cubicBezTo>
                <a:cubicBezTo>
                  <a:pt x="1323404" y="1012793"/>
                  <a:pt x="1275398" y="1002602"/>
                  <a:pt x="1231868" y="992981"/>
                </a:cubicBezTo>
                <a:close/>
              </a:path>
            </a:pathLst>
          </a:custGeom>
          <a:solidFill>
            <a:schemeClr val="accent5"/>
          </a:solidFill>
          <a:ln w="9525" cap="flat">
            <a:noFill/>
            <a:prstDash val="solid"/>
            <a:miter/>
          </a:ln>
        </p:spPr>
        <p:txBody>
          <a:bodyPr rtlCol="0" anchor="ctr"/>
          <a:lstStyle/>
          <a:p>
            <a:endParaRPr lang="ko-KR" altLang="en-US">
              <a:cs typeface="B Nazanin" panose="00000700000000000000" pitchFamily="2" charset="-78"/>
            </a:endParaRPr>
          </a:p>
        </p:txBody>
      </p:sp>
      <p:sp>
        <p:nvSpPr>
          <p:cNvPr id="13" name="TextBox 12">
            <a:extLst>
              <a:ext uri="{FF2B5EF4-FFF2-40B4-BE49-F238E27FC236}">
                <a16:creationId xmlns:a16="http://schemas.microsoft.com/office/drawing/2014/main" id="{3BB3C5FE-19EC-4112-8570-A763F83AFA61}"/>
              </a:ext>
            </a:extLst>
          </p:cNvPr>
          <p:cNvSpPr txBox="1"/>
          <p:nvPr/>
        </p:nvSpPr>
        <p:spPr>
          <a:xfrm>
            <a:off x="6032292" y="2544041"/>
            <a:ext cx="1006390" cy="523220"/>
          </a:xfrm>
          <a:prstGeom prst="rect">
            <a:avLst/>
          </a:prstGeom>
          <a:noFill/>
        </p:spPr>
        <p:txBody>
          <a:bodyPr wrap="square" lIns="108000" rIns="108000" rtlCol="0">
            <a:spAutoFit/>
          </a:bodyPr>
          <a:lstStyle/>
          <a:p>
            <a:pPr algn="ctr"/>
            <a:r>
              <a:rPr lang="en-GB" altLang="ko-KR" sz="1400" b="1" dirty="0">
                <a:solidFill>
                  <a:schemeClr val="bg1"/>
                </a:solidFill>
                <a:cs typeface="B Nazanin" panose="00000700000000000000" pitchFamily="2" charset="-78"/>
              </a:rPr>
              <a:t>ALLPPT Layout</a:t>
            </a:r>
            <a:endParaRPr lang="ko-KR" altLang="en-US" sz="1400" b="1" dirty="0">
              <a:solidFill>
                <a:schemeClr val="bg1"/>
              </a:solidFill>
              <a:cs typeface="B Nazanin" panose="00000700000000000000" pitchFamily="2" charset="-78"/>
            </a:endParaRPr>
          </a:p>
        </p:txBody>
      </p:sp>
      <p:sp>
        <p:nvSpPr>
          <p:cNvPr id="14" name="TextBox 13">
            <a:extLst>
              <a:ext uri="{FF2B5EF4-FFF2-40B4-BE49-F238E27FC236}">
                <a16:creationId xmlns:a16="http://schemas.microsoft.com/office/drawing/2014/main" id="{52E09A20-D486-4E32-AB16-434D5A1922E7}"/>
              </a:ext>
            </a:extLst>
          </p:cNvPr>
          <p:cNvSpPr txBox="1"/>
          <p:nvPr/>
        </p:nvSpPr>
        <p:spPr>
          <a:xfrm>
            <a:off x="6649917" y="4196601"/>
            <a:ext cx="1006390" cy="523220"/>
          </a:xfrm>
          <a:prstGeom prst="rect">
            <a:avLst/>
          </a:prstGeom>
          <a:noFill/>
        </p:spPr>
        <p:txBody>
          <a:bodyPr wrap="square" lIns="108000" rIns="108000" rtlCol="0">
            <a:spAutoFit/>
          </a:bodyPr>
          <a:lstStyle/>
          <a:p>
            <a:pPr algn="ctr"/>
            <a:r>
              <a:rPr lang="en-GB" altLang="ko-KR" sz="1400" b="1" dirty="0">
                <a:solidFill>
                  <a:schemeClr val="bg1"/>
                </a:solidFill>
                <a:cs typeface="B Nazanin" panose="00000700000000000000" pitchFamily="2" charset="-78"/>
              </a:rPr>
              <a:t>ALLPPT Layout</a:t>
            </a:r>
            <a:endParaRPr lang="ko-KR" altLang="en-US" sz="1400" b="1" dirty="0">
              <a:solidFill>
                <a:schemeClr val="bg1"/>
              </a:solidFill>
              <a:cs typeface="B Nazanin" panose="00000700000000000000" pitchFamily="2" charset="-78"/>
            </a:endParaRPr>
          </a:p>
        </p:txBody>
      </p:sp>
      <p:sp>
        <p:nvSpPr>
          <p:cNvPr id="15" name="TextBox 14">
            <a:extLst>
              <a:ext uri="{FF2B5EF4-FFF2-40B4-BE49-F238E27FC236}">
                <a16:creationId xmlns:a16="http://schemas.microsoft.com/office/drawing/2014/main" id="{32AAC9B4-33A8-405E-9876-72E52562E06D}"/>
              </a:ext>
            </a:extLst>
          </p:cNvPr>
          <p:cNvSpPr txBox="1"/>
          <p:nvPr/>
        </p:nvSpPr>
        <p:spPr>
          <a:xfrm>
            <a:off x="5069821" y="4815998"/>
            <a:ext cx="1006390" cy="523220"/>
          </a:xfrm>
          <a:prstGeom prst="rect">
            <a:avLst/>
          </a:prstGeom>
          <a:noFill/>
        </p:spPr>
        <p:txBody>
          <a:bodyPr wrap="square" lIns="108000" rIns="108000" rtlCol="0">
            <a:spAutoFit/>
          </a:bodyPr>
          <a:lstStyle/>
          <a:p>
            <a:pPr algn="ctr"/>
            <a:r>
              <a:rPr lang="en-GB" altLang="ko-KR" sz="1400" b="1" dirty="0">
                <a:solidFill>
                  <a:schemeClr val="bg1"/>
                </a:solidFill>
                <a:cs typeface="B Nazanin" panose="00000700000000000000" pitchFamily="2" charset="-78"/>
              </a:rPr>
              <a:t>ALLPPT Layout</a:t>
            </a:r>
            <a:endParaRPr lang="ko-KR" altLang="en-US" sz="1400" b="1" dirty="0">
              <a:solidFill>
                <a:schemeClr val="bg1"/>
              </a:solidFill>
              <a:cs typeface="B Nazanin" panose="00000700000000000000" pitchFamily="2" charset="-78"/>
            </a:endParaRPr>
          </a:p>
        </p:txBody>
      </p:sp>
      <p:sp>
        <p:nvSpPr>
          <p:cNvPr id="16" name="TextBox 15">
            <a:extLst>
              <a:ext uri="{FF2B5EF4-FFF2-40B4-BE49-F238E27FC236}">
                <a16:creationId xmlns:a16="http://schemas.microsoft.com/office/drawing/2014/main" id="{8C4C8C0C-D950-4094-BEB1-0C6F441E44EC}"/>
              </a:ext>
            </a:extLst>
          </p:cNvPr>
          <p:cNvSpPr txBox="1"/>
          <p:nvPr/>
        </p:nvSpPr>
        <p:spPr>
          <a:xfrm>
            <a:off x="4456658" y="3240952"/>
            <a:ext cx="1006390" cy="523220"/>
          </a:xfrm>
          <a:prstGeom prst="rect">
            <a:avLst/>
          </a:prstGeom>
          <a:noFill/>
        </p:spPr>
        <p:txBody>
          <a:bodyPr wrap="square" lIns="108000" rIns="108000" rtlCol="0">
            <a:spAutoFit/>
          </a:bodyPr>
          <a:lstStyle/>
          <a:p>
            <a:pPr algn="ctr"/>
            <a:r>
              <a:rPr lang="en-GB" altLang="ko-KR" sz="1400" b="1" dirty="0">
                <a:solidFill>
                  <a:schemeClr val="bg1"/>
                </a:solidFill>
                <a:cs typeface="B Nazanin" panose="00000700000000000000" pitchFamily="2" charset="-78"/>
              </a:rPr>
              <a:t>ALLPPT Layout</a:t>
            </a:r>
            <a:endParaRPr lang="ko-KR" altLang="en-US" sz="1400" b="1" dirty="0">
              <a:solidFill>
                <a:schemeClr val="bg1"/>
              </a:solidFill>
              <a:cs typeface="B Nazanin" panose="00000700000000000000" pitchFamily="2" charset="-78"/>
            </a:endParaRPr>
          </a:p>
        </p:txBody>
      </p:sp>
      <p:grpSp>
        <p:nvGrpSpPr>
          <p:cNvPr id="17" name="Group 82">
            <a:extLst>
              <a:ext uri="{FF2B5EF4-FFF2-40B4-BE49-F238E27FC236}">
                <a16:creationId xmlns:a16="http://schemas.microsoft.com/office/drawing/2014/main" id="{61F2A277-586F-4ACE-BD01-FB4E8A43B976}"/>
              </a:ext>
            </a:extLst>
          </p:cNvPr>
          <p:cNvGrpSpPr/>
          <p:nvPr/>
        </p:nvGrpSpPr>
        <p:grpSpPr>
          <a:xfrm>
            <a:off x="752476" y="4977913"/>
            <a:ext cx="3196138" cy="884120"/>
            <a:chOff x="270023" y="1671304"/>
            <a:chExt cx="2279585" cy="892961"/>
          </a:xfrm>
        </p:grpSpPr>
        <p:sp>
          <p:nvSpPr>
            <p:cNvPr id="18" name="TextBox 17">
              <a:extLst>
                <a:ext uri="{FF2B5EF4-FFF2-40B4-BE49-F238E27FC236}">
                  <a16:creationId xmlns:a16="http://schemas.microsoft.com/office/drawing/2014/main" id="{56114C08-2336-41B9-B3AF-24FD88B2A4BC}"/>
                </a:ext>
              </a:extLst>
            </p:cNvPr>
            <p:cNvSpPr txBox="1"/>
            <p:nvPr/>
          </p:nvSpPr>
          <p:spPr>
            <a:xfrm>
              <a:off x="270024" y="1911471"/>
              <a:ext cx="2279584" cy="652794"/>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sp>
          <p:nvSpPr>
            <p:cNvPr id="19" name="TextBox 18">
              <a:extLst>
                <a:ext uri="{FF2B5EF4-FFF2-40B4-BE49-F238E27FC236}">
                  <a16:creationId xmlns:a16="http://schemas.microsoft.com/office/drawing/2014/main" id="{9670DFC7-3FE2-4530-A677-F9A743889E9B}"/>
                </a:ext>
              </a:extLst>
            </p:cNvPr>
            <p:cNvSpPr txBox="1"/>
            <p:nvPr/>
          </p:nvSpPr>
          <p:spPr>
            <a:xfrm>
              <a:off x="270023" y="1671304"/>
              <a:ext cx="2279584" cy="310855"/>
            </a:xfrm>
            <a:prstGeom prst="rect">
              <a:avLst/>
            </a:prstGeom>
            <a:noFill/>
          </p:spPr>
          <p:txBody>
            <a:bodyPr wrap="square" rtlCol="0">
              <a:spAutoFit/>
            </a:bodyPr>
            <a:lstStyle/>
            <a:p>
              <a:pPr algn="r"/>
              <a:r>
                <a:rPr lang="fa-IR" altLang="ko-KR" sz="1400" b="1" dirty="0">
                  <a:solidFill>
                    <a:schemeClr val="tx1">
                      <a:lumMod val="75000"/>
                      <a:lumOff val="25000"/>
                    </a:schemeClr>
                  </a:solidFill>
                  <a:cs typeface="B Nazanin" panose="00000700000000000000" pitchFamily="2" charset="-78"/>
                </a:rPr>
                <a:t>عنوان اضافه کن</a:t>
              </a:r>
              <a:endParaRPr lang="ko-KR" altLang="en-US" sz="1400" b="1" dirty="0">
                <a:solidFill>
                  <a:schemeClr val="tx1">
                    <a:lumMod val="75000"/>
                    <a:lumOff val="25000"/>
                  </a:schemeClr>
                </a:solidFill>
                <a:cs typeface="B Nazanin" panose="00000700000000000000" pitchFamily="2" charset="-78"/>
              </a:endParaRPr>
            </a:p>
          </p:txBody>
        </p:sp>
      </p:grpSp>
      <p:grpSp>
        <p:nvGrpSpPr>
          <p:cNvPr id="20" name="Group 82">
            <a:extLst>
              <a:ext uri="{FF2B5EF4-FFF2-40B4-BE49-F238E27FC236}">
                <a16:creationId xmlns:a16="http://schemas.microsoft.com/office/drawing/2014/main" id="{37078CA9-6297-4ACA-A3F1-5A1E7354E451}"/>
              </a:ext>
            </a:extLst>
          </p:cNvPr>
          <p:cNvGrpSpPr/>
          <p:nvPr/>
        </p:nvGrpSpPr>
        <p:grpSpPr>
          <a:xfrm>
            <a:off x="752476" y="1832800"/>
            <a:ext cx="3196138" cy="884120"/>
            <a:chOff x="270023" y="1671304"/>
            <a:chExt cx="2279585" cy="892961"/>
          </a:xfrm>
        </p:grpSpPr>
        <p:sp>
          <p:nvSpPr>
            <p:cNvPr id="21" name="TextBox 20">
              <a:extLst>
                <a:ext uri="{FF2B5EF4-FFF2-40B4-BE49-F238E27FC236}">
                  <a16:creationId xmlns:a16="http://schemas.microsoft.com/office/drawing/2014/main" id="{BD551BBE-CE41-490E-8727-5058AE8F1295}"/>
                </a:ext>
              </a:extLst>
            </p:cNvPr>
            <p:cNvSpPr txBox="1"/>
            <p:nvPr/>
          </p:nvSpPr>
          <p:spPr>
            <a:xfrm>
              <a:off x="270024" y="1911471"/>
              <a:ext cx="2279584" cy="652794"/>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sp>
          <p:nvSpPr>
            <p:cNvPr id="22" name="TextBox 21">
              <a:extLst>
                <a:ext uri="{FF2B5EF4-FFF2-40B4-BE49-F238E27FC236}">
                  <a16:creationId xmlns:a16="http://schemas.microsoft.com/office/drawing/2014/main" id="{0F4C1A5F-4419-41FA-9BEC-8E62DD0FC6D1}"/>
                </a:ext>
              </a:extLst>
            </p:cNvPr>
            <p:cNvSpPr txBox="1"/>
            <p:nvPr/>
          </p:nvSpPr>
          <p:spPr>
            <a:xfrm>
              <a:off x="270023" y="1671304"/>
              <a:ext cx="2279584" cy="310855"/>
            </a:xfrm>
            <a:prstGeom prst="rect">
              <a:avLst/>
            </a:prstGeom>
            <a:noFill/>
          </p:spPr>
          <p:txBody>
            <a:bodyPr wrap="square" rtlCol="0">
              <a:spAutoFit/>
            </a:bodyPr>
            <a:lstStyle/>
            <a:p>
              <a:pPr algn="r"/>
              <a:r>
                <a:rPr lang="fa-IR" altLang="ko-KR" sz="1400" b="1" dirty="0">
                  <a:solidFill>
                    <a:schemeClr val="tx1">
                      <a:lumMod val="75000"/>
                      <a:lumOff val="25000"/>
                    </a:schemeClr>
                  </a:solidFill>
                  <a:cs typeface="B Nazanin" panose="00000700000000000000" pitchFamily="2" charset="-78"/>
                </a:rPr>
                <a:t>عنوان اضافه کن</a:t>
              </a:r>
              <a:endParaRPr lang="ko-KR" altLang="en-US" sz="1400" b="1" dirty="0">
                <a:solidFill>
                  <a:schemeClr val="tx1">
                    <a:lumMod val="75000"/>
                    <a:lumOff val="25000"/>
                  </a:schemeClr>
                </a:solidFill>
                <a:cs typeface="B Nazanin" panose="00000700000000000000" pitchFamily="2" charset="-78"/>
              </a:endParaRPr>
            </a:p>
          </p:txBody>
        </p:sp>
      </p:grpSp>
      <p:grpSp>
        <p:nvGrpSpPr>
          <p:cNvPr id="23" name="Group 82">
            <a:extLst>
              <a:ext uri="{FF2B5EF4-FFF2-40B4-BE49-F238E27FC236}">
                <a16:creationId xmlns:a16="http://schemas.microsoft.com/office/drawing/2014/main" id="{B690AE39-E059-4BAC-8DCE-9A367A05C115}"/>
              </a:ext>
            </a:extLst>
          </p:cNvPr>
          <p:cNvGrpSpPr/>
          <p:nvPr/>
        </p:nvGrpSpPr>
        <p:grpSpPr>
          <a:xfrm>
            <a:off x="8240366" y="4977913"/>
            <a:ext cx="3196138" cy="884120"/>
            <a:chOff x="270023" y="1671304"/>
            <a:chExt cx="2279585" cy="892961"/>
          </a:xfrm>
        </p:grpSpPr>
        <p:sp>
          <p:nvSpPr>
            <p:cNvPr id="24" name="TextBox 23">
              <a:extLst>
                <a:ext uri="{FF2B5EF4-FFF2-40B4-BE49-F238E27FC236}">
                  <a16:creationId xmlns:a16="http://schemas.microsoft.com/office/drawing/2014/main" id="{DBC20DBE-C82C-452E-B03E-F5498BE7CBA9}"/>
                </a:ext>
              </a:extLst>
            </p:cNvPr>
            <p:cNvSpPr txBox="1"/>
            <p:nvPr/>
          </p:nvSpPr>
          <p:spPr>
            <a:xfrm>
              <a:off x="270024" y="1911471"/>
              <a:ext cx="2279584" cy="652794"/>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sp>
          <p:nvSpPr>
            <p:cNvPr id="25" name="TextBox 24">
              <a:extLst>
                <a:ext uri="{FF2B5EF4-FFF2-40B4-BE49-F238E27FC236}">
                  <a16:creationId xmlns:a16="http://schemas.microsoft.com/office/drawing/2014/main" id="{A2857DD8-18C4-417C-9274-BD0FE1180B72}"/>
                </a:ext>
              </a:extLst>
            </p:cNvPr>
            <p:cNvSpPr txBox="1"/>
            <p:nvPr/>
          </p:nvSpPr>
          <p:spPr>
            <a:xfrm>
              <a:off x="270023" y="1671304"/>
              <a:ext cx="2279584" cy="310855"/>
            </a:xfrm>
            <a:prstGeom prst="rect">
              <a:avLst/>
            </a:prstGeom>
            <a:noFill/>
          </p:spPr>
          <p:txBody>
            <a:bodyPr wrap="square" rtlCol="0">
              <a:spAutoFit/>
            </a:bodyPr>
            <a:lstStyle/>
            <a:p>
              <a:pPr algn="r" rtl="1"/>
              <a:r>
                <a:rPr lang="fa-IR" altLang="ko-KR" sz="1400" b="1" dirty="0">
                  <a:solidFill>
                    <a:schemeClr val="tx1">
                      <a:lumMod val="75000"/>
                      <a:lumOff val="25000"/>
                    </a:schemeClr>
                  </a:solidFill>
                  <a:cs typeface="B Nazanin" panose="00000700000000000000" pitchFamily="2" charset="-78"/>
                </a:rPr>
                <a:t>عنوان اضافه کن</a:t>
              </a:r>
              <a:endParaRPr lang="ko-KR" altLang="en-US" sz="1400" b="1" dirty="0">
                <a:solidFill>
                  <a:schemeClr val="tx1">
                    <a:lumMod val="75000"/>
                    <a:lumOff val="25000"/>
                  </a:schemeClr>
                </a:solidFill>
                <a:cs typeface="B Nazanin" panose="00000700000000000000" pitchFamily="2" charset="-78"/>
              </a:endParaRPr>
            </a:p>
          </p:txBody>
        </p:sp>
      </p:grpSp>
      <p:grpSp>
        <p:nvGrpSpPr>
          <p:cNvPr id="26" name="Group 82">
            <a:extLst>
              <a:ext uri="{FF2B5EF4-FFF2-40B4-BE49-F238E27FC236}">
                <a16:creationId xmlns:a16="http://schemas.microsoft.com/office/drawing/2014/main" id="{E090ED4F-6BAD-42F4-9650-E27DC6870888}"/>
              </a:ext>
            </a:extLst>
          </p:cNvPr>
          <p:cNvGrpSpPr/>
          <p:nvPr/>
        </p:nvGrpSpPr>
        <p:grpSpPr>
          <a:xfrm>
            <a:off x="8240366" y="1832800"/>
            <a:ext cx="3196138" cy="884120"/>
            <a:chOff x="270023" y="1671304"/>
            <a:chExt cx="2279585" cy="892961"/>
          </a:xfrm>
        </p:grpSpPr>
        <p:sp>
          <p:nvSpPr>
            <p:cNvPr id="27" name="TextBox 26">
              <a:extLst>
                <a:ext uri="{FF2B5EF4-FFF2-40B4-BE49-F238E27FC236}">
                  <a16:creationId xmlns:a16="http://schemas.microsoft.com/office/drawing/2014/main" id="{EA4C42F5-F12E-441C-BC5F-ABF13FA60AF8}"/>
                </a:ext>
              </a:extLst>
            </p:cNvPr>
            <p:cNvSpPr txBox="1"/>
            <p:nvPr/>
          </p:nvSpPr>
          <p:spPr>
            <a:xfrm>
              <a:off x="270024" y="1911471"/>
              <a:ext cx="2279584" cy="652794"/>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sp>
          <p:nvSpPr>
            <p:cNvPr id="28" name="TextBox 27">
              <a:extLst>
                <a:ext uri="{FF2B5EF4-FFF2-40B4-BE49-F238E27FC236}">
                  <a16:creationId xmlns:a16="http://schemas.microsoft.com/office/drawing/2014/main" id="{1B18FDE9-C07F-493E-823A-4FA703CD32B3}"/>
                </a:ext>
              </a:extLst>
            </p:cNvPr>
            <p:cNvSpPr txBox="1"/>
            <p:nvPr/>
          </p:nvSpPr>
          <p:spPr>
            <a:xfrm>
              <a:off x="270023" y="1671304"/>
              <a:ext cx="2279584" cy="310855"/>
            </a:xfrm>
            <a:prstGeom prst="rect">
              <a:avLst/>
            </a:prstGeom>
            <a:noFill/>
          </p:spPr>
          <p:txBody>
            <a:bodyPr wrap="square" rtlCol="0">
              <a:spAutoFit/>
            </a:bodyPr>
            <a:lstStyle/>
            <a:p>
              <a:pPr algn="r" rtl="1"/>
              <a:r>
                <a:rPr lang="fa-IR" altLang="ko-KR" sz="1400" b="1" dirty="0">
                  <a:solidFill>
                    <a:schemeClr val="tx1">
                      <a:lumMod val="75000"/>
                      <a:lumOff val="25000"/>
                    </a:schemeClr>
                  </a:solidFill>
                  <a:cs typeface="B Nazanin" panose="00000700000000000000" pitchFamily="2" charset="-78"/>
                </a:rPr>
                <a:t>عنوان اضافه کن</a:t>
              </a:r>
              <a:endParaRPr lang="ko-KR" altLang="en-US" sz="1400" b="1" dirty="0">
                <a:solidFill>
                  <a:schemeClr val="tx1">
                    <a:lumMod val="75000"/>
                    <a:lumOff val="25000"/>
                  </a:schemeClr>
                </a:solidFill>
                <a:cs typeface="B Nazanin" panose="00000700000000000000" pitchFamily="2" charset="-78"/>
              </a:endParaRPr>
            </a:p>
          </p:txBody>
        </p:sp>
      </p:grpSp>
    </p:spTree>
    <p:extLst>
      <p:ext uri="{BB962C8B-B14F-4D97-AF65-F5344CB8AC3E}">
        <p14:creationId xmlns:p14="http://schemas.microsoft.com/office/powerpoint/2010/main" val="130978265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 Placeholder 27">
            <a:extLst>
              <a:ext uri="{FF2B5EF4-FFF2-40B4-BE49-F238E27FC236}">
                <a16:creationId xmlns:a16="http://schemas.microsoft.com/office/drawing/2014/main" id="{5C74866F-4B6F-4D13-9740-7527D054826C}"/>
              </a:ext>
            </a:extLst>
          </p:cNvPr>
          <p:cNvSpPr txBox="1">
            <a:spLocks/>
          </p:cNvSpPr>
          <p:nvPr/>
        </p:nvSpPr>
        <p:spPr>
          <a:xfrm>
            <a:off x="6236202" y="6252742"/>
            <a:ext cx="992586" cy="301848"/>
          </a:xfrm>
          <a:prstGeom prst="rect">
            <a:avLst/>
          </a:prstGeom>
          <a:solidFill>
            <a:schemeClr val="accent1"/>
          </a:solidFill>
          <a:ln w="28575">
            <a:noFill/>
          </a:ln>
        </p:spPr>
        <p:txBody>
          <a:bodyPr lIns="91440" tIns="91440" anchor="ctr"/>
          <a:lstStyle>
            <a:lvl1pPr marL="0" indent="0" algn="l" defTabSz="914400" rtl="0" eaLnBrk="1" latinLnBrk="1" hangingPunct="1">
              <a:lnSpc>
                <a:spcPct val="90000"/>
              </a:lnSpc>
              <a:spcBef>
                <a:spcPts val="1000"/>
              </a:spcBef>
              <a:buFontTx/>
              <a:buNone/>
              <a:defRPr sz="3200" b="1" kern="1200">
                <a:solidFill>
                  <a:schemeClr val="bg1"/>
                </a:solidFill>
                <a:latin typeface="+mn-lt"/>
                <a:ea typeface="+mn-ea"/>
                <a:cs typeface="+mn-cs"/>
              </a:defRPr>
            </a:lvl1pPr>
            <a:lvl2pPr marL="685800" indent="-228600" algn="l" defTabSz="914400" rtl="0" eaLnBrk="1" latinLnBrk="1"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1"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fa-IR" altLang="ko-KR" sz="1400" dirty="0">
                <a:cs typeface="B Nazanin" panose="00000700000000000000" pitchFamily="2" charset="-78"/>
              </a:rPr>
              <a:t>نوین</a:t>
            </a:r>
            <a:endParaRPr lang="en-US" altLang="ko-KR" sz="1400" b="0" dirty="0">
              <a:cs typeface="B Nazanin" panose="00000700000000000000" pitchFamily="2" charset="-78"/>
            </a:endParaRPr>
          </a:p>
        </p:txBody>
      </p:sp>
      <p:sp>
        <p:nvSpPr>
          <p:cNvPr id="17" name="Text Placeholder 27">
            <a:extLst>
              <a:ext uri="{FF2B5EF4-FFF2-40B4-BE49-F238E27FC236}">
                <a16:creationId xmlns:a16="http://schemas.microsoft.com/office/drawing/2014/main" id="{9F836260-1838-4AD0-B78F-E128809DD95F}"/>
              </a:ext>
            </a:extLst>
          </p:cNvPr>
          <p:cNvSpPr txBox="1">
            <a:spLocks/>
          </p:cNvSpPr>
          <p:nvPr/>
        </p:nvSpPr>
        <p:spPr>
          <a:xfrm>
            <a:off x="7304662" y="6252742"/>
            <a:ext cx="1223789" cy="301848"/>
          </a:xfrm>
          <a:prstGeom prst="rect">
            <a:avLst/>
          </a:prstGeom>
          <a:solidFill>
            <a:schemeClr val="accent2"/>
          </a:solidFill>
          <a:ln w="28575">
            <a:noFill/>
          </a:ln>
        </p:spPr>
        <p:txBody>
          <a:bodyPr lIns="91440" tIns="91440" anchor="ctr"/>
          <a:lstStyle>
            <a:lvl1pPr marL="0" indent="0" algn="l" defTabSz="914400" rtl="0" eaLnBrk="1" latinLnBrk="1" hangingPunct="1">
              <a:lnSpc>
                <a:spcPct val="90000"/>
              </a:lnSpc>
              <a:spcBef>
                <a:spcPts val="1000"/>
              </a:spcBef>
              <a:buFontTx/>
              <a:buNone/>
              <a:defRPr sz="3200" b="1" kern="1200">
                <a:solidFill>
                  <a:schemeClr val="bg1"/>
                </a:solidFill>
                <a:latin typeface="+mn-lt"/>
                <a:ea typeface="+mn-ea"/>
                <a:cs typeface="+mn-cs"/>
              </a:defRPr>
            </a:lvl1pPr>
            <a:lvl2pPr marL="685800" indent="-228600" algn="l" defTabSz="914400" rtl="0" eaLnBrk="1" latinLnBrk="1"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1"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fa-IR" altLang="ko-KR" sz="1400" dirty="0">
                <a:cs typeface="B Nazanin" panose="00000700000000000000" pitchFamily="2" charset="-78"/>
              </a:rPr>
              <a:t>نمونه کارها</a:t>
            </a:r>
            <a:endParaRPr lang="en-US" altLang="ko-KR" sz="1400" b="0" dirty="0">
              <a:cs typeface="B Nazanin" panose="00000700000000000000" pitchFamily="2" charset="-78"/>
            </a:endParaRPr>
          </a:p>
        </p:txBody>
      </p:sp>
      <p:sp>
        <p:nvSpPr>
          <p:cNvPr id="18" name="Text Placeholder 27">
            <a:extLst>
              <a:ext uri="{FF2B5EF4-FFF2-40B4-BE49-F238E27FC236}">
                <a16:creationId xmlns:a16="http://schemas.microsoft.com/office/drawing/2014/main" id="{32F689E9-BA56-414D-BB7C-EF8872613079}"/>
              </a:ext>
            </a:extLst>
          </p:cNvPr>
          <p:cNvSpPr txBox="1">
            <a:spLocks/>
          </p:cNvSpPr>
          <p:nvPr/>
        </p:nvSpPr>
        <p:spPr>
          <a:xfrm>
            <a:off x="8604325" y="6252742"/>
            <a:ext cx="1431539" cy="301848"/>
          </a:xfrm>
          <a:prstGeom prst="rect">
            <a:avLst/>
          </a:prstGeom>
          <a:solidFill>
            <a:schemeClr val="accent3"/>
          </a:solidFill>
          <a:ln w="28575">
            <a:noFill/>
          </a:ln>
        </p:spPr>
        <p:txBody>
          <a:bodyPr lIns="91440" tIns="91440" anchor="ctr"/>
          <a:lstStyle>
            <a:lvl1pPr marL="0" indent="0" algn="l" defTabSz="914400" rtl="0" eaLnBrk="1" latinLnBrk="1" hangingPunct="1">
              <a:lnSpc>
                <a:spcPct val="90000"/>
              </a:lnSpc>
              <a:spcBef>
                <a:spcPts val="1000"/>
              </a:spcBef>
              <a:buFontTx/>
              <a:buNone/>
              <a:defRPr sz="3200" b="1" kern="1200">
                <a:solidFill>
                  <a:schemeClr val="bg1"/>
                </a:solidFill>
                <a:latin typeface="+mn-lt"/>
                <a:ea typeface="+mn-ea"/>
                <a:cs typeface="+mn-cs"/>
              </a:defRPr>
            </a:lvl1pPr>
            <a:lvl2pPr marL="685800" indent="-228600" algn="l" defTabSz="914400" rtl="0" eaLnBrk="1" latinLnBrk="1"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1"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fa-IR" altLang="ko-KR" sz="1400" dirty="0">
                <a:cs typeface="B Nazanin" panose="00000700000000000000" pitchFamily="2" charset="-78"/>
              </a:rPr>
              <a:t>پاورپوینت</a:t>
            </a:r>
            <a:endParaRPr lang="en-US" altLang="ko-KR" sz="1400" b="0" dirty="0">
              <a:cs typeface="B Nazanin" panose="00000700000000000000" pitchFamily="2" charset="-78"/>
            </a:endParaRPr>
          </a:p>
        </p:txBody>
      </p:sp>
      <p:sp>
        <p:nvSpPr>
          <p:cNvPr id="19" name="TextBox 18">
            <a:extLst>
              <a:ext uri="{FF2B5EF4-FFF2-40B4-BE49-F238E27FC236}">
                <a16:creationId xmlns:a16="http://schemas.microsoft.com/office/drawing/2014/main" id="{BDDFE6B9-5FF4-4939-8E18-C1AF62C4BF73}"/>
              </a:ext>
            </a:extLst>
          </p:cNvPr>
          <p:cNvSpPr txBox="1"/>
          <p:nvPr/>
        </p:nvSpPr>
        <p:spPr>
          <a:xfrm>
            <a:off x="6236202" y="4936917"/>
            <a:ext cx="5472804" cy="954107"/>
          </a:xfrm>
          <a:prstGeom prst="rect">
            <a:avLst/>
          </a:prstGeom>
          <a:noFill/>
        </p:spPr>
        <p:txBody>
          <a:bodyPr wrap="square" rtlCol="0">
            <a:spAutoFit/>
          </a:bodyPr>
          <a:lstStyle/>
          <a:p>
            <a:pPr algn="r" rtl="1"/>
            <a:r>
              <a:rPr lang="fa-IR" altLang="ko-KR" sz="14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ارائه پاورپوینت مدرنی را دریافت کنید که به زیبایی طراحی شده است. آسان برای تغییر رنگ، عکس و متن.</a:t>
            </a:r>
            <a:endParaRPr lang="en-US" altLang="ko-KR" sz="1400" dirty="0">
              <a:solidFill>
                <a:schemeClr val="tx1">
                  <a:lumMod val="75000"/>
                  <a:lumOff val="25000"/>
                </a:schemeClr>
              </a:solidFill>
              <a:cs typeface="B Nazanin" panose="00000700000000000000" pitchFamily="2" charset="-78"/>
            </a:endParaRPr>
          </a:p>
        </p:txBody>
      </p:sp>
      <p:sp>
        <p:nvSpPr>
          <p:cNvPr id="20" name="Text Placeholder 27">
            <a:extLst>
              <a:ext uri="{FF2B5EF4-FFF2-40B4-BE49-F238E27FC236}">
                <a16:creationId xmlns:a16="http://schemas.microsoft.com/office/drawing/2014/main" id="{307E4844-C2B4-4003-BFB7-B091C428F0D4}"/>
              </a:ext>
            </a:extLst>
          </p:cNvPr>
          <p:cNvSpPr txBox="1">
            <a:spLocks/>
          </p:cNvSpPr>
          <p:nvPr/>
        </p:nvSpPr>
        <p:spPr>
          <a:xfrm>
            <a:off x="10111737" y="6236300"/>
            <a:ext cx="1597269" cy="301848"/>
          </a:xfrm>
          <a:prstGeom prst="rect">
            <a:avLst/>
          </a:prstGeom>
          <a:solidFill>
            <a:schemeClr val="accent4"/>
          </a:solidFill>
          <a:ln w="28575">
            <a:noFill/>
          </a:ln>
        </p:spPr>
        <p:txBody>
          <a:bodyPr lIns="91440" tIns="91440" anchor="ctr"/>
          <a:lstStyle>
            <a:lvl1pPr marL="0" indent="0" algn="l" defTabSz="914400" rtl="0" eaLnBrk="1" latinLnBrk="1" hangingPunct="1">
              <a:lnSpc>
                <a:spcPct val="90000"/>
              </a:lnSpc>
              <a:spcBef>
                <a:spcPts val="1000"/>
              </a:spcBef>
              <a:buFontTx/>
              <a:buNone/>
              <a:defRPr sz="3200" b="1" kern="1200">
                <a:solidFill>
                  <a:schemeClr val="bg1"/>
                </a:solidFill>
                <a:latin typeface="+mn-lt"/>
                <a:ea typeface="+mn-ea"/>
                <a:cs typeface="+mn-cs"/>
              </a:defRPr>
            </a:lvl1pPr>
            <a:lvl2pPr marL="685800" indent="-228600" algn="l" defTabSz="914400" rtl="0" eaLnBrk="1" latinLnBrk="1"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1"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fa-IR" altLang="ko-KR" sz="1400" dirty="0">
                <a:cs typeface="B Nazanin" panose="00000700000000000000" pitchFamily="2" charset="-78"/>
              </a:rPr>
              <a:t>ارائه</a:t>
            </a:r>
            <a:endParaRPr lang="en-US" altLang="ko-KR" sz="1400" b="0" dirty="0">
              <a:cs typeface="B Nazanin" panose="00000700000000000000" pitchFamily="2" charset="-78"/>
            </a:endParaRPr>
          </a:p>
        </p:txBody>
      </p:sp>
      <p:sp>
        <p:nvSpPr>
          <p:cNvPr id="30" name="TextBox 29">
            <a:extLst>
              <a:ext uri="{FF2B5EF4-FFF2-40B4-BE49-F238E27FC236}">
                <a16:creationId xmlns:a16="http://schemas.microsoft.com/office/drawing/2014/main" id="{43000472-5752-47E4-9C0E-61511B22CF29}"/>
              </a:ext>
            </a:extLst>
          </p:cNvPr>
          <p:cNvSpPr txBox="1"/>
          <p:nvPr/>
        </p:nvSpPr>
        <p:spPr>
          <a:xfrm>
            <a:off x="582127" y="303410"/>
            <a:ext cx="5654075" cy="923330"/>
          </a:xfrm>
          <a:prstGeom prst="rect">
            <a:avLst/>
          </a:prstGeom>
          <a:solidFill>
            <a:schemeClr val="tx1">
              <a:alpha val="20000"/>
            </a:schemeClr>
          </a:solidFill>
        </p:spPr>
        <p:txBody>
          <a:bodyPr wrap="square" rtlCol="0" anchor="ctr">
            <a:spAutoFit/>
          </a:bodyPr>
          <a:lstStyle/>
          <a:p>
            <a:pPr algn="dist"/>
            <a:r>
              <a:rPr lang="fa-IR" altLang="ko-KR" sz="5400" dirty="0">
                <a:solidFill>
                  <a:schemeClr val="bg1"/>
                </a:solidFill>
                <a:cs typeface="B Nazanin" panose="00000700000000000000" pitchFamily="2" charset="-78"/>
              </a:rPr>
              <a:t>سبک اینفوگرافیک</a:t>
            </a:r>
            <a:endParaRPr lang="ko-KR" altLang="en-US" sz="5400" dirty="0">
              <a:solidFill>
                <a:schemeClr val="bg1"/>
              </a:solidFill>
              <a:cs typeface="B Nazanin" panose="00000700000000000000" pitchFamily="2" charset="-78"/>
            </a:endParaRPr>
          </a:p>
        </p:txBody>
      </p:sp>
      <p:sp>
        <p:nvSpPr>
          <p:cNvPr id="31" name="TextBox 30">
            <a:extLst>
              <a:ext uri="{FF2B5EF4-FFF2-40B4-BE49-F238E27FC236}">
                <a16:creationId xmlns:a16="http://schemas.microsoft.com/office/drawing/2014/main" id="{FAC5A30E-21E2-45C7-97E4-4B8D92562CE9}"/>
              </a:ext>
            </a:extLst>
          </p:cNvPr>
          <p:cNvSpPr txBox="1"/>
          <p:nvPr/>
        </p:nvSpPr>
        <p:spPr>
          <a:xfrm>
            <a:off x="582127" y="1231079"/>
            <a:ext cx="5654075" cy="369332"/>
          </a:xfrm>
          <a:prstGeom prst="rect">
            <a:avLst/>
          </a:prstGeom>
          <a:solidFill>
            <a:schemeClr val="tx1">
              <a:alpha val="20000"/>
            </a:schemeClr>
          </a:solidFill>
        </p:spPr>
        <p:txBody>
          <a:bodyPr wrap="square" rtlCol="0">
            <a:spAutoFit/>
          </a:bodyPr>
          <a:lstStyle/>
          <a:p>
            <a:pPr algn="dist"/>
            <a:r>
              <a:rPr lang="fa-IR" altLang="ko-KR" dirty="0">
                <a:solidFill>
                  <a:schemeClr val="bg1"/>
                </a:solidFill>
                <a:cs typeface="B Nazanin" panose="00000700000000000000" pitchFamily="2" charset="-78"/>
              </a:rPr>
              <a:t>یک ارائه پاورپوینت مدرن دریافت کنید</a:t>
            </a:r>
            <a:endParaRPr lang="en-US" altLang="ko-KR" dirty="0">
              <a:solidFill>
                <a:schemeClr val="bg1"/>
              </a:solidFill>
              <a:cs typeface="B Nazanin" panose="00000700000000000000" pitchFamily="2" charset="-78"/>
            </a:endParaRPr>
          </a:p>
        </p:txBody>
      </p:sp>
    </p:spTree>
    <p:extLst>
      <p:ext uri="{BB962C8B-B14F-4D97-AF65-F5344CB8AC3E}">
        <p14:creationId xmlns:p14="http://schemas.microsoft.com/office/powerpoint/2010/main" val="158517181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15A4BDA0-C270-4764-9C18-A593BCE2C965}"/>
              </a:ext>
            </a:extLst>
          </p:cNvPr>
          <p:cNvSpPr txBox="1"/>
          <p:nvPr/>
        </p:nvSpPr>
        <p:spPr>
          <a:xfrm>
            <a:off x="528016" y="4471843"/>
            <a:ext cx="4214949" cy="923330"/>
          </a:xfrm>
          <a:prstGeom prst="rect">
            <a:avLst/>
          </a:prstGeom>
          <a:noFill/>
        </p:spPr>
        <p:txBody>
          <a:bodyPr wrap="square" rtlCol="0" anchor="ctr">
            <a:spAutoFit/>
          </a:bodyPr>
          <a:lstStyle/>
          <a:p>
            <a:pPr algn="r" rtl="1"/>
            <a:r>
              <a:rPr lang="fa-IR" altLang="ko-KR" sz="5400" dirty="0">
                <a:solidFill>
                  <a:schemeClr val="tx1">
                    <a:lumMod val="75000"/>
                    <a:lumOff val="25000"/>
                  </a:schemeClr>
                </a:solidFill>
                <a:cs typeface="B Nazanin" panose="00000700000000000000" pitchFamily="2" charset="-78"/>
              </a:rPr>
              <a:t>سبک دستور کار</a:t>
            </a:r>
            <a:endParaRPr lang="ko-KR" altLang="en-US" sz="5400" dirty="0">
              <a:solidFill>
                <a:schemeClr val="tx1">
                  <a:lumMod val="75000"/>
                  <a:lumOff val="25000"/>
                </a:schemeClr>
              </a:solidFill>
              <a:cs typeface="B Nazanin" panose="00000700000000000000" pitchFamily="2" charset="-78"/>
            </a:endParaRPr>
          </a:p>
        </p:txBody>
      </p:sp>
      <p:grpSp>
        <p:nvGrpSpPr>
          <p:cNvPr id="52" name="Group 1">
            <a:extLst>
              <a:ext uri="{FF2B5EF4-FFF2-40B4-BE49-F238E27FC236}">
                <a16:creationId xmlns:a16="http://schemas.microsoft.com/office/drawing/2014/main" id="{9948B671-842B-44B3-957C-2F8D7850B01A}"/>
              </a:ext>
            </a:extLst>
          </p:cNvPr>
          <p:cNvGrpSpPr/>
          <p:nvPr/>
        </p:nvGrpSpPr>
        <p:grpSpPr>
          <a:xfrm>
            <a:off x="668932" y="632710"/>
            <a:ext cx="4815287" cy="1431781"/>
            <a:chOff x="756138" y="869027"/>
            <a:chExt cx="4815287" cy="1431781"/>
          </a:xfrm>
        </p:grpSpPr>
        <p:sp>
          <p:nvSpPr>
            <p:cNvPr id="53" name="TextBox 52">
              <a:extLst>
                <a:ext uri="{FF2B5EF4-FFF2-40B4-BE49-F238E27FC236}">
                  <a16:creationId xmlns:a16="http://schemas.microsoft.com/office/drawing/2014/main" id="{93AD1E61-F1DD-425D-99B9-51A5E1CEA4E6}"/>
                </a:ext>
              </a:extLst>
            </p:cNvPr>
            <p:cNvSpPr txBox="1"/>
            <p:nvPr/>
          </p:nvSpPr>
          <p:spPr>
            <a:xfrm>
              <a:off x="756138" y="1100479"/>
              <a:ext cx="1292103" cy="1200329"/>
            </a:xfrm>
            <a:prstGeom prst="rect">
              <a:avLst/>
            </a:prstGeom>
            <a:noFill/>
          </p:spPr>
          <p:txBody>
            <a:bodyPr wrap="square" lIns="108000" rIns="108000" rtlCol="0">
              <a:spAutoFit/>
            </a:bodyPr>
            <a:lstStyle/>
            <a:p>
              <a:pPr algn="l" rtl="1"/>
              <a:r>
                <a:rPr lang="en-US" altLang="ko-KR" sz="7200" b="1" dirty="0">
                  <a:solidFill>
                    <a:schemeClr val="accent1"/>
                  </a:solidFill>
                  <a:cs typeface="B Nazanin" panose="00000700000000000000" pitchFamily="2" charset="-78"/>
                </a:rPr>
                <a:t>01</a:t>
              </a:r>
              <a:endParaRPr lang="ko-KR" altLang="en-US" sz="7200" b="1" dirty="0">
                <a:solidFill>
                  <a:schemeClr val="accent1"/>
                </a:solidFill>
                <a:cs typeface="B Nazanin" panose="00000700000000000000" pitchFamily="2" charset="-78"/>
              </a:endParaRPr>
            </a:p>
          </p:txBody>
        </p:sp>
        <p:grpSp>
          <p:nvGrpSpPr>
            <p:cNvPr id="54" name="Group 3">
              <a:extLst>
                <a:ext uri="{FF2B5EF4-FFF2-40B4-BE49-F238E27FC236}">
                  <a16:creationId xmlns:a16="http://schemas.microsoft.com/office/drawing/2014/main" id="{33520B47-3188-43BE-81A4-589F0C2F7FDA}"/>
                </a:ext>
              </a:extLst>
            </p:cNvPr>
            <p:cNvGrpSpPr/>
            <p:nvPr/>
          </p:nvGrpSpPr>
          <p:grpSpPr>
            <a:xfrm>
              <a:off x="1730154" y="869027"/>
              <a:ext cx="3841271" cy="1252886"/>
              <a:chOff x="859716" y="940820"/>
              <a:chExt cx="3841271" cy="1252886"/>
            </a:xfrm>
          </p:grpSpPr>
          <p:sp>
            <p:nvSpPr>
              <p:cNvPr id="55" name="TextBox 54">
                <a:extLst>
                  <a:ext uri="{FF2B5EF4-FFF2-40B4-BE49-F238E27FC236}">
                    <a16:creationId xmlns:a16="http://schemas.microsoft.com/office/drawing/2014/main" id="{3EDCC221-E626-4D1A-96B0-EC1C66CBC061}"/>
                  </a:ext>
                </a:extLst>
              </p:cNvPr>
              <p:cNvSpPr txBox="1"/>
              <p:nvPr/>
            </p:nvSpPr>
            <p:spPr>
              <a:xfrm>
                <a:off x="859716" y="940820"/>
                <a:ext cx="3841271" cy="338554"/>
              </a:xfrm>
              <a:prstGeom prst="rect">
                <a:avLst/>
              </a:prstGeom>
              <a:noFill/>
            </p:spPr>
            <p:txBody>
              <a:bodyPr wrap="square" lIns="108000" rIns="108000" rtlCol="0">
                <a:spAutoFit/>
              </a:bodyPr>
              <a:lstStyle/>
              <a:p>
                <a:pPr algn="r" rtl="1"/>
                <a:r>
                  <a:rPr lang="fa-IR" altLang="ko-KR" sz="1600" dirty="0">
                    <a:solidFill>
                      <a:schemeClr val="accent1">
                        <a:lumMod val="50000"/>
                      </a:schemeClr>
                    </a:solidFill>
                    <a:cs typeface="B Nazanin" panose="00000700000000000000" pitchFamily="2" charset="-78"/>
                  </a:rPr>
                  <a:t>قالب پاورپوینت معماری قابل ویرایش می باشد</a:t>
                </a:r>
                <a:endParaRPr lang="ko-KR" altLang="en-US" sz="1600" b="1" dirty="0">
                  <a:solidFill>
                    <a:schemeClr val="accent1">
                      <a:lumMod val="50000"/>
                    </a:schemeClr>
                  </a:solidFill>
                  <a:cs typeface="B Nazanin" panose="00000700000000000000" pitchFamily="2" charset="-78"/>
                </a:endParaRPr>
              </a:p>
            </p:txBody>
          </p:sp>
          <p:sp>
            <p:nvSpPr>
              <p:cNvPr id="56" name="TextBox 55">
                <a:extLst>
                  <a:ext uri="{FF2B5EF4-FFF2-40B4-BE49-F238E27FC236}">
                    <a16:creationId xmlns:a16="http://schemas.microsoft.com/office/drawing/2014/main" id="{4416A417-39CD-4140-831F-C5892259F660}"/>
                  </a:ext>
                </a:extLst>
              </p:cNvPr>
              <p:cNvSpPr txBox="1"/>
              <p:nvPr/>
            </p:nvSpPr>
            <p:spPr>
              <a:xfrm>
                <a:off x="1053147" y="1362709"/>
                <a:ext cx="3647840" cy="830997"/>
              </a:xfrm>
              <a:prstGeom prst="rect">
                <a:avLst/>
              </a:prstGeom>
              <a:noFill/>
            </p:spPr>
            <p:txBody>
              <a:bodyPr wrap="square" rtlCol="0" anchor="ctr">
                <a:spAutoFit/>
              </a:bodyPr>
              <a:lstStyle/>
              <a:p>
                <a:pPr marL="171459" indent="-171459" algn="r" rtl="1">
                  <a:buFont typeface="Wingdings" panose="05000000000000000000" pitchFamily="2" charset="2"/>
                  <a:buChar char="Ø"/>
                </a:pPr>
                <a:r>
                  <a:rPr lang="fa-IR" altLang="ko-KR" sz="1200" dirty="0">
                    <a:solidFill>
                      <a:schemeClr val="tx1">
                        <a:lumMod val="75000"/>
                        <a:lumOff val="25000"/>
                      </a:schemeClr>
                    </a:solidFill>
                    <a:cs typeface="B Nazanin" panose="00000700000000000000" pitchFamily="2" charset="-78"/>
                  </a:rPr>
                  <a:t>پاورپوینت ساده</a:t>
                </a:r>
              </a:p>
              <a:p>
                <a:pPr marL="171459" indent="-171459" algn="r" rtl="1">
                  <a:buFont typeface="Wingdings" panose="05000000000000000000" pitchFamily="2" charset="2"/>
                  <a:buChar char="Ø"/>
                </a:pPr>
                <a:r>
                  <a:rPr lang="fa-IR" altLang="ko-KR" sz="1200" dirty="0">
                    <a:solidFill>
                      <a:schemeClr val="tx1">
                        <a:lumMod val="75000"/>
                        <a:lumOff val="25000"/>
                      </a:schemeClr>
                    </a:solidFill>
                    <a:cs typeface="B Nazanin" panose="00000700000000000000" pitchFamily="2" charset="-78"/>
                  </a:rPr>
                  <a:t>آسان برای تغییر رنگ، عکس و متن.</a:t>
                </a:r>
              </a:p>
              <a:p>
                <a:pPr marL="171459" indent="-171459" algn="r" rtl="1">
                  <a:buFont typeface="Wingdings" panose="05000000000000000000" pitchFamily="2" charset="2"/>
                  <a:buChar char="Ø"/>
                </a:pP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grpSp>
      </p:grpSp>
      <p:grpSp>
        <p:nvGrpSpPr>
          <p:cNvPr id="57" name="Group 6">
            <a:extLst>
              <a:ext uri="{FF2B5EF4-FFF2-40B4-BE49-F238E27FC236}">
                <a16:creationId xmlns:a16="http://schemas.microsoft.com/office/drawing/2014/main" id="{CBCA7F69-047B-4260-8B99-1D06C7BBE155}"/>
              </a:ext>
            </a:extLst>
          </p:cNvPr>
          <p:cNvGrpSpPr/>
          <p:nvPr/>
        </p:nvGrpSpPr>
        <p:grpSpPr>
          <a:xfrm>
            <a:off x="668932" y="2386686"/>
            <a:ext cx="4815287" cy="1431781"/>
            <a:chOff x="756138" y="869027"/>
            <a:chExt cx="4815287" cy="1431781"/>
          </a:xfrm>
        </p:grpSpPr>
        <p:sp>
          <p:nvSpPr>
            <p:cNvPr id="58" name="TextBox 57">
              <a:extLst>
                <a:ext uri="{FF2B5EF4-FFF2-40B4-BE49-F238E27FC236}">
                  <a16:creationId xmlns:a16="http://schemas.microsoft.com/office/drawing/2014/main" id="{C6B21DF0-0452-413F-9361-39234D9378C8}"/>
                </a:ext>
              </a:extLst>
            </p:cNvPr>
            <p:cNvSpPr txBox="1"/>
            <p:nvPr/>
          </p:nvSpPr>
          <p:spPr>
            <a:xfrm>
              <a:off x="756138" y="1100479"/>
              <a:ext cx="1292103" cy="1200329"/>
            </a:xfrm>
            <a:prstGeom prst="rect">
              <a:avLst/>
            </a:prstGeom>
            <a:noFill/>
          </p:spPr>
          <p:txBody>
            <a:bodyPr wrap="square" lIns="108000" rIns="108000" rtlCol="0">
              <a:spAutoFit/>
            </a:bodyPr>
            <a:lstStyle/>
            <a:p>
              <a:pPr algn="l" rtl="1"/>
              <a:r>
                <a:rPr lang="en-US" altLang="ko-KR" sz="7200" b="1" dirty="0">
                  <a:solidFill>
                    <a:schemeClr val="accent3"/>
                  </a:solidFill>
                  <a:cs typeface="B Nazanin" panose="00000700000000000000" pitchFamily="2" charset="-78"/>
                </a:rPr>
                <a:t>03</a:t>
              </a:r>
              <a:endParaRPr lang="ko-KR" altLang="en-US" sz="7200" b="1" dirty="0">
                <a:solidFill>
                  <a:schemeClr val="accent3"/>
                </a:solidFill>
                <a:cs typeface="B Nazanin" panose="00000700000000000000" pitchFamily="2" charset="-78"/>
              </a:endParaRPr>
            </a:p>
          </p:txBody>
        </p:sp>
        <p:grpSp>
          <p:nvGrpSpPr>
            <p:cNvPr id="59" name="Group 8">
              <a:extLst>
                <a:ext uri="{FF2B5EF4-FFF2-40B4-BE49-F238E27FC236}">
                  <a16:creationId xmlns:a16="http://schemas.microsoft.com/office/drawing/2014/main" id="{E2760546-E5E2-4FDA-A1C9-274FE6246754}"/>
                </a:ext>
              </a:extLst>
            </p:cNvPr>
            <p:cNvGrpSpPr/>
            <p:nvPr/>
          </p:nvGrpSpPr>
          <p:grpSpPr>
            <a:xfrm>
              <a:off x="1730154" y="869027"/>
              <a:ext cx="3841271" cy="1252886"/>
              <a:chOff x="859716" y="940820"/>
              <a:chExt cx="3841271" cy="1252886"/>
            </a:xfrm>
          </p:grpSpPr>
          <p:sp>
            <p:nvSpPr>
              <p:cNvPr id="60" name="TextBox 59">
                <a:extLst>
                  <a:ext uri="{FF2B5EF4-FFF2-40B4-BE49-F238E27FC236}">
                    <a16:creationId xmlns:a16="http://schemas.microsoft.com/office/drawing/2014/main" id="{02E6939B-EB38-4455-9ACD-B640BE8B261E}"/>
                  </a:ext>
                </a:extLst>
              </p:cNvPr>
              <p:cNvSpPr txBox="1"/>
              <p:nvPr/>
            </p:nvSpPr>
            <p:spPr>
              <a:xfrm>
                <a:off x="859716" y="940820"/>
                <a:ext cx="3841271" cy="338554"/>
              </a:xfrm>
              <a:prstGeom prst="rect">
                <a:avLst/>
              </a:prstGeom>
              <a:noFill/>
            </p:spPr>
            <p:txBody>
              <a:bodyPr wrap="square" lIns="108000" rIns="108000" rtlCol="0">
                <a:spAutoFit/>
              </a:bodyPr>
              <a:lstStyle/>
              <a:p>
                <a:pPr algn="r" rtl="1"/>
                <a:r>
                  <a:rPr lang="en-GB" altLang="ko-KR" sz="1600" dirty="0">
                    <a:solidFill>
                      <a:schemeClr val="accent3">
                        <a:lumMod val="75000"/>
                      </a:schemeClr>
                    </a:solidFill>
                    <a:cs typeface="B Nazanin" panose="00000700000000000000" pitchFamily="2" charset="-78"/>
                  </a:rPr>
                  <a:t>L</a:t>
                </a:r>
                <a:r>
                  <a:rPr lang="en-US" altLang="ko-KR" sz="1600" dirty="0">
                    <a:solidFill>
                      <a:schemeClr val="accent3">
                        <a:lumMod val="75000"/>
                      </a:schemeClr>
                    </a:solidFill>
                    <a:cs typeface="B Nazanin" panose="00000700000000000000" pitchFamily="2" charset="-78"/>
                  </a:rPr>
                  <a:t>OREM IPSUM DOLOR SIT AMET,</a:t>
                </a:r>
                <a:endParaRPr lang="ko-KR" altLang="en-US" sz="1600" b="1" dirty="0">
                  <a:solidFill>
                    <a:schemeClr val="accent3">
                      <a:lumMod val="75000"/>
                    </a:schemeClr>
                  </a:solidFill>
                  <a:cs typeface="B Nazanin" panose="00000700000000000000" pitchFamily="2" charset="-78"/>
                </a:endParaRPr>
              </a:p>
            </p:txBody>
          </p:sp>
          <p:sp>
            <p:nvSpPr>
              <p:cNvPr id="61" name="TextBox 60">
                <a:extLst>
                  <a:ext uri="{FF2B5EF4-FFF2-40B4-BE49-F238E27FC236}">
                    <a16:creationId xmlns:a16="http://schemas.microsoft.com/office/drawing/2014/main" id="{E574BB12-561F-45AD-ABDC-91BF822B37A8}"/>
                  </a:ext>
                </a:extLst>
              </p:cNvPr>
              <p:cNvSpPr txBox="1"/>
              <p:nvPr/>
            </p:nvSpPr>
            <p:spPr>
              <a:xfrm>
                <a:off x="1053147" y="1362709"/>
                <a:ext cx="3647840" cy="830997"/>
              </a:xfrm>
              <a:prstGeom prst="rect">
                <a:avLst/>
              </a:prstGeom>
              <a:noFill/>
            </p:spPr>
            <p:txBody>
              <a:bodyPr wrap="square" rtlCol="0" anchor="ctr">
                <a:spAutoFit/>
              </a:bodyPr>
              <a:lstStyle/>
              <a:p>
                <a:pPr marL="171459" indent="-171459" algn="r" rtl="1">
                  <a:buFont typeface="Wingdings" panose="05000000000000000000" pitchFamily="2" charset="2"/>
                  <a:buChar char="Ø"/>
                </a:pPr>
                <a:r>
                  <a:rPr lang="fa-IR" altLang="ko-KR" sz="1200" dirty="0">
                    <a:solidFill>
                      <a:schemeClr val="tx1">
                        <a:lumMod val="75000"/>
                        <a:lumOff val="25000"/>
                      </a:schemeClr>
                    </a:solidFill>
                    <a:cs typeface="B Nazanin" panose="00000700000000000000" pitchFamily="2" charset="-78"/>
                  </a:rPr>
                  <a:t>پاورپوینت ساده</a:t>
                </a:r>
              </a:p>
              <a:p>
                <a:pPr marL="171459" indent="-171459" algn="r" rtl="1">
                  <a:buFont typeface="Wingdings" panose="05000000000000000000" pitchFamily="2" charset="2"/>
                  <a:buChar char="Ø"/>
                </a:pPr>
                <a:r>
                  <a:rPr lang="fa-IR" altLang="ko-KR" sz="1200" dirty="0">
                    <a:solidFill>
                      <a:schemeClr val="tx1">
                        <a:lumMod val="75000"/>
                        <a:lumOff val="25000"/>
                      </a:schemeClr>
                    </a:solidFill>
                    <a:cs typeface="B Nazanin" panose="00000700000000000000" pitchFamily="2" charset="-78"/>
                  </a:rPr>
                  <a:t>آسان برای تغییر رنگ، عکس و متن.</a:t>
                </a:r>
              </a:p>
              <a:p>
                <a:pPr marL="171459" indent="-171459" algn="r" rtl="1">
                  <a:buFont typeface="Wingdings" panose="05000000000000000000" pitchFamily="2" charset="2"/>
                  <a:buChar char="Ø"/>
                </a:pP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grpSp>
      </p:grpSp>
      <p:grpSp>
        <p:nvGrpSpPr>
          <p:cNvPr id="62" name="Group 1">
            <a:extLst>
              <a:ext uri="{FF2B5EF4-FFF2-40B4-BE49-F238E27FC236}">
                <a16:creationId xmlns:a16="http://schemas.microsoft.com/office/drawing/2014/main" id="{E403D7F7-32DF-4696-AE07-67349916B302}"/>
              </a:ext>
            </a:extLst>
          </p:cNvPr>
          <p:cNvGrpSpPr/>
          <p:nvPr/>
        </p:nvGrpSpPr>
        <p:grpSpPr>
          <a:xfrm>
            <a:off x="6526807" y="632710"/>
            <a:ext cx="4815287" cy="1431781"/>
            <a:chOff x="756138" y="869027"/>
            <a:chExt cx="4815287" cy="1431781"/>
          </a:xfrm>
        </p:grpSpPr>
        <p:sp>
          <p:nvSpPr>
            <p:cNvPr id="63" name="TextBox 62">
              <a:extLst>
                <a:ext uri="{FF2B5EF4-FFF2-40B4-BE49-F238E27FC236}">
                  <a16:creationId xmlns:a16="http://schemas.microsoft.com/office/drawing/2014/main" id="{28A0C40C-A96F-4976-A806-820BACCFA6E0}"/>
                </a:ext>
              </a:extLst>
            </p:cNvPr>
            <p:cNvSpPr txBox="1"/>
            <p:nvPr/>
          </p:nvSpPr>
          <p:spPr>
            <a:xfrm>
              <a:off x="756138" y="1100479"/>
              <a:ext cx="1292103" cy="1200329"/>
            </a:xfrm>
            <a:prstGeom prst="rect">
              <a:avLst/>
            </a:prstGeom>
            <a:noFill/>
          </p:spPr>
          <p:txBody>
            <a:bodyPr wrap="square" lIns="108000" rIns="108000" rtlCol="0">
              <a:spAutoFit/>
            </a:bodyPr>
            <a:lstStyle/>
            <a:p>
              <a:pPr algn="l" rtl="1"/>
              <a:r>
                <a:rPr lang="en-US" altLang="ko-KR" sz="7200" b="1" dirty="0">
                  <a:solidFill>
                    <a:schemeClr val="accent2"/>
                  </a:solidFill>
                  <a:cs typeface="B Nazanin" panose="00000700000000000000" pitchFamily="2" charset="-78"/>
                </a:rPr>
                <a:t>02</a:t>
              </a:r>
              <a:endParaRPr lang="ko-KR" altLang="en-US" sz="7200" b="1" dirty="0">
                <a:solidFill>
                  <a:schemeClr val="accent2"/>
                </a:solidFill>
                <a:cs typeface="B Nazanin" panose="00000700000000000000" pitchFamily="2" charset="-78"/>
              </a:endParaRPr>
            </a:p>
          </p:txBody>
        </p:sp>
        <p:grpSp>
          <p:nvGrpSpPr>
            <p:cNvPr id="64" name="Group 3">
              <a:extLst>
                <a:ext uri="{FF2B5EF4-FFF2-40B4-BE49-F238E27FC236}">
                  <a16:creationId xmlns:a16="http://schemas.microsoft.com/office/drawing/2014/main" id="{569AE92A-E661-4C61-B403-9C9B1EDD43C7}"/>
                </a:ext>
              </a:extLst>
            </p:cNvPr>
            <p:cNvGrpSpPr/>
            <p:nvPr/>
          </p:nvGrpSpPr>
          <p:grpSpPr>
            <a:xfrm>
              <a:off x="1730154" y="869027"/>
              <a:ext cx="3841271" cy="1252886"/>
              <a:chOff x="859716" y="940820"/>
              <a:chExt cx="3841271" cy="1252886"/>
            </a:xfrm>
          </p:grpSpPr>
          <p:sp>
            <p:nvSpPr>
              <p:cNvPr id="65" name="TextBox 64">
                <a:extLst>
                  <a:ext uri="{FF2B5EF4-FFF2-40B4-BE49-F238E27FC236}">
                    <a16:creationId xmlns:a16="http://schemas.microsoft.com/office/drawing/2014/main" id="{7F9C5FD3-0122-4F7C-91DC-648981FDE60D}"/>
                  </a:ext>
                </a:extLst>
              </p:cNvPr>
              <p:cNvSpPr txBox="1"/>
              <p:nvPr/>
            </p:nvSpPr>
            <p:spPr>
              <a:xfrm>
                <a:off x="859716" y="940820"/>
                <a:ext cx="3841271" cy="338554"/>
              </a:xfrm>
              <a:prstGeom prst="rect">
                <a:avLst/>
              </a:prstGeom>
              <a:noFill/>
            </p:spPr>
            <p:txBody>
              <a:bodyPr wrap="square" lIns="108000" rIns="108000" rtlCol="0">
                <a:spAutoFit/>
              </a:bodyPr>
              <a:lstStyle/>
              <a:p>
                <a:pPr algn="r" rtl="1"/>
                <a:r>
                  <a:rPr lang="fa-IR" altLang="ko-KR" sz="1600" dirty="0">
                    <a:solidFill>
                      <a:schemeClr val="accent2">
                        <a:lumMod val="50000"/>
                      </a:schemeClr>
                    </a:solidFill>
                    <a:cs typeface="B Nazanin" panose="00000700000000000000" pitchFamily="2" charset="-78"/>
                  </a:rPr>
                  <a:t>قالب پاورپوینت معماری قابل ویرایش می باشد</a:t>
                </a:r>
                <a:endParaRPr lang="ko-KR" altLang="en-US" sz="1600" b="1" dirty="0">
                  <a:solidFill>
                    <a:schemeClr val="accent2">
                      <a:lumMod val="50000"/>
                    </a:schemeClr>
                  </a:solidFill>
                  <a:cs typeface="B Nazanin" panose="00000700000000000000" pitchFamily="2" charset="-78"/>
                </a:endParaRPr>
              </a:p>
            </p:txBody>
          </p:sp>
          <p:sp>
            <p:nvSpPr>
              <p:cNvPr id="66" name="TextBox 65">
                <a:extLst>
                  <a:ext uri="{FF2B5EF4-FFF2-40B4-BE49-F238E27FC236}">
                    <a16:creationId xmlns:a16="http://schemas.microsoft.com/office/drawing/2014/main" id="{3BA61607-E338-4B6A-93AC-E93EAEE9FE9B}"/>
                  </a:ext>
                </a:extLst>
              </p:cNvPr>
              <p:cNvSpPr txBox="1"/>
              <p:nvPr/>
            </p:nvSpPr>
            <p:spPr>
              <a:xfrm>
                <a:off x="1053147" y="1362709"/>
                <a:ext cx="3647840" cy="830997"/>
              </a:xfrm>
              <a:prstGeom prst="rect">
                <a:avLst/>
              </a:prstGeom>
              <a:noFill/>
            </p:spPr>
            <p:txBody>
              <a:bodyPr wrap="square" rtlCol="0" anchor="ctr">
                <a:spAutoFit/>
              </a:bodyPr>
              <a:lstStyle/>
              <a:p>
                <a:pPr marL="171459" indent="-171459" algn="r" rtl="1">
                  <a:buFont typeface="Wingdings" panose="05000000000000000000" pitchFamily="2" charset="2"/>
                  <a:buChar char="Ø"/>
                </a:pPr>
                <a:r>
                  <a:rPr lang="fa-IR" altLang="ko-KR" sz="1200" dirty="0">
                    <a:solidFill>
                      <a:schemeClr val="tx1">
                        <a:lumMod val="75000"/>
                        <a:lumOff val="25000"/>
                      </a:schemeClr>
                    </a:solidFill>
                    <a:cs typeface="B Nazanin" panose="00000700000000000000" pitchFamily="2" charset="-78"/>
                  </a:rPr>
                  <a:t>پاورپوینت ساده</a:t>
                </a:r>
              </a:p>
              <a:p>
                <a:pPr marL="171459" indent="-171459" algn="r" rtl="1">
                  <a:buFont typeface="Wingdings" panose="05000000000000000000" pitchFamily="2" charset="2"/>
                  <a:buChar char="Ø"/>
                </a:pPr>
                <a:r>
                  <a:rPr lang="fa-IR" altLang="ko-KR" sz="1200" dirty="0">
                    <a:solidFill>
                      <a:schemeClr val="tx1">
                        <a:lumMod val="75000"/>
                        <a:lumOff val="25000"/>
                      </a:schemeClr>
                    </a:solidFill>
                    <a:cs typeface="B Nazanin" panose="00000700000000000000" pitchFamily="2" charset="-78"/>
                  </a:rPr>
                  <a:t>آسان برای تغییر رنگ، عکس و متن.</a:t>
                </a:r>
              </a:p>
              <a:p>
                <a:pPr marL="171459" indent="-171459" algn="r" rtl="1">
                  <a:buFont typeface="Wingdings" panose="05000000000000000000" pitchFamily="2" charset="2"/>
                  <a:buChar char="Ø"/>
                </a:pP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grpSp>
      </p:grpSp>
      <p:grpSp>
        <p:nvGrpSpPr>
          <p:cNvPr id="67" name="Group 6">
            <a:extLst>
              <a:ext uri="{FF2B5EF4-FFF2-40B4-BE49-F238E27FC236}">
                <a16:creationId xmlns:a16="http://schemas.microsoft.com/office/drawing/2014/main" id="{B05A8E4A-6A62-40BA-B4A5-961E347C5890}"/>
              </a:ext>
            </a:extLst>
          </p:cNvPr>
          <p:cNvGrpSpPr/>
          <p:nvPr/>
        </p:nvGrpSpPr>
        <p:grpSpPr>
          <a:xfrm>
            <a:off x="6526807" y="2386686"/>
            <a:ext cx="4815287" cy="1431781"/>
            <a:chOff x="756138" y="869027"/>
            <a:chExt cx="4815287" cy="1431781"/>
          </a:xfrm>
        </p:grpSpPr>
        <p:sp>
          <p:nvSpPr>
            <p:cNvPr id="68" name="TextBox 67">
              <a:extLst>
                <a:ext uri="{FF2B5EF4-FFF2-40B4-BE49-F238E27FC236}">
                  <a16:creationId xmlns:a16="http://schemas.microsoft.com/office/drawing/2014/main" id="{A40C4F93-648D-4182-96CC-5F42E5B8CD34}"/>
                </a:ext>
              </a:extLst>
            </p:cNvPr>
            <p:cNvSpPr txBox="1"/>
            <p:nvPr/>
          </p:nvSpPr>
          <p:spPr>
            <a:xfrm>
              <a:off x="756138" y="1100479"/>
              <a:ext cx="1292103" cy="1200329"/>
            </a:xfrm>
            <a:prstGeom prst="rect">
              <a:avLst/>
            </a:prstGeom>
            <a:noFill/>
          </p:spPr>
          <p:txBody>
            <a:bodyPr wrap="square" lIns="108000" rIns="108000" rtlCol="0">
              <a:spAutoFit/>
            </a:bodyPr>
            <a:lstStyle/>
            <a:p>
              <a:pPr algn="l" rtl="1"/>
              <a:r>
                <a:rPr lang="en-US" altLang="ko-KR" sz="7200" b="1" dirty="0">
                  <a:solidFill>
                    <a:schemeClr val="accent4"/>
                  </a:solidFill>
                  <a:cs typeface="B Nazanin" panose="00000700000000000000" pitchFamily="2" charset="-78"/>
                </a:rPr>
                <a:t>04</a:t>
              </a:r>
              <a:endParaRPr lang="ko-KR" altLang="en-US" sz="7200" b="1" dirty="0">
                <a:solidFill>
                  <a:schemeClr val="accent4"/>
                </a:solidFill>
                <a:cs typeface="B Nazanin" panose="00000700000000000000" pitchFamily="2" charset="-78"/>
              </a:endParaRPr>
            </a:p>
          </p:txBody>
        </p:sp>
        <p:grpSp>
          <p:nvGrpSpPr>
            <p:cNvPr id="69" name="Group 8">
              <a:extLst>
                <a:ext uri="{FF2B5EF4-FFF2-40B4-BE49-F238E27FC236}">
                  <a16:creationId xmlns:a16="http://schemas.microsoft.com/office/drawing/2014/main" id="{0E09069F-6185-4F31-86A3-3A0C4C64E9AD}"/>
                </a:ext>
              </a:extLst>
            </p:cNvPr>
            <p:cNvGrpSpPr/>
            <p:nvPr/>
          </p:nvGrpSpPr>
          <p:grpSpPr>
            <a:xfrm>
              <a:off x="1730154" y="869027"/>
              <a:ext cx="3841271" cy="1252886"/>
              <a:chOff x="859716" y="940820"/>
              <a:chExt cx="3841271" cy="1252886"/>
            </a:xfrm>
          </p:grpSpPr>
          <p:sp>
            <p:nvSpPr>
              <p:cNvPr id="70" name="TextBox 69">
                <a:extLst>
                  <a:ext uri="{FF2B5EF4-FFF2-40B4-BE49-F238E27FC236}">
                    <a16:creationId xmlns:a16="http://schemas.microsoft.com/office/drawing/2014/main" id="{D610A6DD-456C-470F-9303-C0A9880B4961}"/>
                  </a:ext>
                </a:extLst>
              </p:cNvPr>
              <p:cNvSpPr txBox="1"/>
              <p:nvPr/>
            </p:nvSpPr>
            <p:spPr>
              <a:xfrm>
                <a:off x="859716" y="940820"/>
                <a:ext cx="3841271" cy="338554"/>
              </a:xfrm>
              <a:prstGeom prst="rect">
                <a:avLst/>
              </a:prstGeom>
              <a:noFill/>
            </p:spPr>
            <p:txBody>
              <a:bodyPr wrap="square" lIns="108000" rIns="108000" rtlCol="0">
                <a:spAutoFit/>
              </a:bodyPr>
              <a:lstStyle/>
              <a:p>
                <a:pPr algn="r" rtl="1"/>
                <a:r>
                  <a:rPr lang="en-GB" altLang="ko-KR" sz="1600" dirty="0">
                    <a:solidFill>
                      <a:schemeClr val="accent4">
                        <a:lumMod val="75000"/>
                      </a:schemeClr>
                    </a:solidFill>
                    <a:cs typeface="B Nazanin" panose="00000700000000000000" pitchFamily="2" charset="-78"/>
                  </a:rPr>
                  <a:t>L</a:t>
                </a:r>
                <a:r>
                  <a:rPr lang="en-US" altLang="ko-KR" sz="1600" dirty="0">
                    <a:solidFill>
                      <a:schemeClr val="accent4">
                        <a:lumMod val="75000"/>
                      </a:schemeClr>
                    </a:solidFill>
                    <a:cs typeface="B Nazanin" panose="00000700000000000000" pitchFamily="2" charset="-78"/>
                  </a:rPr>
                  <a:t>OREM IPSUM DOLOR SIT AMET,</a:t>
                </a:r>
                <a:endParaRPr lang="ko-KR" altLang="en-US" sz="1600" b="1" dirty="0">
                  <a:solidFill>
                    <a:schemeClr val="accent4">
                      <a:lumMod val="75000"/>
                    </a:schemeClr>
                  </a:solidFill>
                  <a:cs typeface="B Nazanin" panose="00000700000000000000" pitchFamily="2" charset="-78"/>
                </a:endParaRPr>
              </a:p>
            </p:txBody>
          </p:sp>
          <p:sp>
            <p:nvSpPr>
              <p:cNvPr id="71" name="TextBox 70">
                <a:extLst>
                  <a:ext uri="{FF2B5EF4-FFF2-40B4-BE49-F238E27FC236}">
                    <a16:creationId xmlns:a16="http://schemas.microsoft.com/office/drawing/2014/main" id="{0958EC38-51A9-4622-8A5C-AC0BAF5C687B}"/>
                  </a:ext>
                </a:extLst>
              </p:cNvPr>
              <p:cNvSpPr txBox="1"/>
              <p:nvPr/>
            </p:nvSpPr>
            <p:spPr>
              <a:xfrm>
                <a:off x="1053147" y="1362709"/>
                <a:ext cx="3647840" cy="830997"/>
              </a:xfrm>
              <a:prstGeom prst="rect">
                <a:avLst/>
              </a:prstGeom>
              <a:noFill/>
            </p:spPr>
            <p:txBody>
              <a:bodyPr wrap="square" rtlCol="0" anchor="ctr">
                <a:spAutoFit/>
              </a:bodyPr>
              <a:lstStyle/>
              <a:p>
                <a:pPr marL="171459" indent="-171459" algn="r" rtl="1">
                  <a:buFont typeface="Wingdings" panose="05000000000000000000" pitchFamily="2" charset="2"/>
                  <a:buChar char="Ø"/>
                </a:pPr>
                <a:r>
                  <a:rPr lang="fa-IR" altLang="ko-KR" sz="1200" dirty="0">
                    <a:solidFill>
                      <a:schemeClr val="tx1">
                        <a:lumMod val="75000"/>
                        <a:lumOff val="25000"/>
                      </a:schemeClr>
                    </a:solidFill>
                    <a:cs typeface="B Nazanin" panose="00000700000000000000" pitchFamily="2" charset="-78"/>
                  </a:rPr>
                  <a:t>پاورپوینت ساده</a:t>
                </a:r>
              </a:p>
              <a:p>
                <a:pPr marL="171459" indent="-171459" algn="r" rtl="1">
                  <a:buFont typeface="Wingdings" panose="05000000000000000000" pitchFamily="2" charset="2"/>
                  <a:buChar char="Ø"/>
                </a:pPr>
                <a:r>
                  <a:rPr lang="fa-IR" altLang="ko-KR" sz="1200" dirty="0">
                    <a:solidFill>
                      <a:schemeClr val="tx1">
                        <a:lumMod val="75000"/>
                        <a:lumOff val="25000"/>
                      </a:schemeClr>
                    </a:solidFill>
                    <a:cs typeface="B Nazanin" panose="00000700000000000000" pitchFamily="2" charset="-78"/>
                  </a:rPr>
                  <a:t>آسان برای تغییر رنگ، عکس و متن.</a:t>
                </a:r>
              </a:p>
              <a:p>
                <a:pPr marL="171459" indent="-171459" algn="r" rtl="1">
                  <a:buFont typeface="Wingdings" panose="05000000000000000000" pitchFamily="2" charset="2"/>
                  <a:buChar char="Ø"/>
                </a:pP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grpSp>
      </p:grpSp>
    </p:spTree>
    <p:extLst>
      <p:ext uri="{BB962C8B-B14F-4D97-AF65-F5344CB8AC3E}">
        <p14:creationId xmlns:p14="http://schemas.microsoft.com/office/powerpoint/2010/main" val="314882250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3621B5A2-EA04-4B3D-B08F-A80B0BB3071F}"/>
              </a:ext>
            </a:extLst>
          </p:cNvPr>
          <p:cNvGrpSpPr/>
          <p:nvPr/>
        </p:nvGrpSpPr>
        <p:grpSpPr>
          <a:xfrm>
            <a:off x="9645714" y="1639376"/>
            <a:ext cx="1527053" cy="4634206"/>
            <a:chOff x="738504" y="1064128"/>
            <a:chExt cx="1186264" cy="3600000"/>
          </a:xfrm>
        </p:grpSpPr>
        <p:sp>
          <p:nvSpPr>
            <p:cNvPr id="4" name="Pentagon 10">
              <a:extLst>
                <a:ext uri="{FF2B5EF4-FFF2-40B4-BE49-F238E27FC236}">
                  <a16:creationId xmlns:a16="http://schemas.microsoft.com/office/drawing/2014/main" id="{0CD879CE-14F3-4643-A804-70445FE3F1AE}"/>
                </a:ext>
              </a:extLst>
            </p:cNvPr>
            <p:cNvSpPr/>
            <p:nvPr/>
          </p:nvSpPr>
          <p:spPr>
            <a:xfrm rot="5400000">
              <a:off x="-468363" y="2270996"/>
              <a:ext cx="3600000" cy="1186263"/>
            </a:xfrm>
            <a:prstGeom prst="homePlate">
              <a:avLst>
                <a:gd name="adj" fmla="val 2855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dirty="0">
                <a:solidFill>
                  <a:schemeClr val="tx1"/>
                </a:solidFill>
                <a:cs typeface="B Nazanin" panose="00000700000000000000" pitchFamily="2" charset="-78"/>
              </a:endParaRPr>
            </a:p>
          </p:txBody>
        </p:sp>
        <p:sp>
          <p:nvSpPr>
            <p:cNvPr id="5" name="Pentagon 11">
              <a:extLst>
                <a:ext uri="{FF2B5EF4-FFF2-40B4-BE49-F238E27FC236}">
                  <a16:creationId xmlns:a16="http://schemas.microsoft.com/office/drawing/2014/main" id="{65C5CE45-418F-4D2A-92EF-F643A3B5A62E}"/>
                </a:ext>
              </a:extLst>
            </p:cNvPr>
            <p:cNvSpPr/>
            <p:nvPr/>
          </p:nvSpPr>
          <p:spPr>
            <a:xfrm rot="5400000">
              <a:off x="-108363" y="1910996"/>
              <a:ext cx="2880000" cy="1186263"/>
            </a:xfrm>
            <a:prstGeom prst="homePlate">
              <a:avLst>
                <a:gd name="adj" fmla="val 2855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solidFill>
                  <a:schemeClr val="tx1"/>
                </a:solidFill>
                <a:cs typeface="B Nazanin" panose="00000700000000000000" pitchFamily="2" charset="-78"/>
              </a:endParaRPr>
            </a:p>
          </p:txBody>
        </p:sp>
        <p:sp>
          <p:nvSpPr>
            <p:cNvPr id="6" name="Pentagon 12">
              <a:extLst>
                <a:ext uri="{FF2B5EF4-FFF2-40B4-BE49-F238E27FC236}">
                  <a16:creationId xmlns:a16="http://schemas.microsoft.com/office/drawing/2014/main" id="{8584E172-34ED-4D7D-B247-D340EEDBE2E6}"/>
                </a:ext>
              </a:extLst>
            </p:cNvPr>
            <p:cNvSpPr/>
            <p:nvPr/>
          </p:nvSpPr>
          <p:spPr>
            <a:xfrm rot="5400000">
              <a:off x="251636" y="1550996"/>
              <a:ext cx="2160000" cy="1186263"/>
            </a:xfrm>
            <a:prstGeom prst="homePlate">
              <a:avLst>
                <a:gd name="adj" fmla="val 2855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solidFill>
                  <a:schemeClr val="tx1"/>
                </a:solidFill>
                <a:cs typeface="B Nazanin" panose="00000700000000000000" pitchFamily="2" charset="-78"/>
              </a:endParaRPr>
            </a:p>
          </p:txBody>
        </p:sp>
        <p:sp>
          <p:nvSpPr>
            <p:cNvPr id="7" name="Pentagon 13">
              <a:extLst>
                <a:ext uri="{FF2B5EF4-FFF2-40B4-BE49-F238E27FC236}">
                  <a16:creationId xmlns:a16="http://schemas.microsoft.com/office/drawing/2014/main" id="{D9B97D4F-C89F-43C7-8268-0A14074181E0}"/>
                </a:ext>
              </a:extLst>
            </p:cNvPr>
            <p:cNvSpPr/>
            <p:nvPr/>
          </p:nvSpPr>
          <p:spPr>
            <a:xfrm rot="5400000">
              <a:off x="611636" y="1190996"/>
              <a:ext cx="1440000" cy="1186263"/>
            </a:xfrm>
            <a:prstGeom prst="homePlate">
              <a:avLst>
                <a:gd name="adj" fmla="val 2855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dirty="0">
                <a:solidFill>
                  <a:schemeClr val="tx1"/>
                </a:solidFill>
                <a:cs typeface="B Nazanin" panose="00000700000000000000" pitchFamily="2" charset="-78"/>
              </a:endParaRPr>
            </a:p>
          </p:txBody>
        </p:sp>
      </p:grpSp>
      <p:sp>
        <p:nvSpPr>
          <p:cNvPr id="8" name="TextBox 7">
            <a:extLst>
              <a:ext uri="{FF2B5EF4-FFF2-40B4-BE49-F238E27FC236}">
                <a16:creationId xmlns:a16="http://schemas.microsoft.com/office/drawing/2014/main" id="{A85A3E7D-1896-463F-81EE-5F0D6196E38C}"/>
              </a:ext>
            </a:extLst>
          </p:cNvPr>
          <p:cNvSpPr txBox="1"/>
          <p:nvPr/>
        </p:nvSpPr>
        <p:spPr>
          <a:xfrm>
            <a:off x="884636" y="833710"/>
            <a:ext cx="5419478" cy="769441"/>
          </a:xfrm>
          <a:prstGeom prst="rect">
            <a:avLst/>
          </a:prstGeom>
          <a:noFill/>
        </p:spPr>
        <p:txBody>
          <a:bodyPr wrap="square" rtlCol="0" anchor="ctr">
            <a:spAutoFit/>
          </a:bodyPr>
          <a:lstStyle/>
          <a:p>
            <a:pPr algn="r" rtl="1"/>
            <a:r>
              <a:rPr lang="fa-IR" altLang="ko-KR" sz="4400" b="1" dirty="0">
                <a:solidFill>
                  <a:schemeClr val="accent3"/>
                </a:solidFill>
                <a:latin typeface="+mj-lt"/>
                <a:cs typeface="B Nazanin" panose="00000700000000000000" pitchFamily="2" charset="-78"/>
              </a:rPr>
              <a:t>ارائه ساده نقشه جهان</a:t>
            </a:r>
            <a:endParaRPr lang="ko-KR" altLang="en-US" sz="4400" b="1" dirty="0">
              <a:solidFill>
                <a:schemeClr val="accent3"/>
              </a:solidFill>
              <a:latin typeface="+mj-lt"/>
              <a:cs typeface="B Nazanin" panose="00000700000000000000" pitchFamily="2" charset="-78"/>
            </a:endParaRPr>
          </a:p>
        </p:txBody>
      </p:sp>
      <p:sp>
        <p:nvSpPr>
          <p:cNvPr id="9" name="TextBox 8">
            <a:extLst>
              <a:ext uri="{FF2B5EF4-FFF2-40B4-BE49-F238E27FC236}">
                <a16:creationId xmlns:a16="http://schemas.microsoft.com/office/drawing/2014/main" id="{1DF38F54-00F2-4B16-91CD-20527B3F7CD9}"/>
              </a:ext>
            </a:extLst>
          </p:cNvPr>
          <p:cNvSpPr txBox="1"/>
          <p:nvPr/>
        </p:nvSpPr>
        <p:spPr>
          <a:xfrm>
            <a:off x="884636" y="2022330"/>
            <a:ext cx="4892849"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 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grpSp>
        <p:nvGrpSpPr>
          <p:cNvPr id="10" name="그룹 10">
            <a:extLst>
              <a:ext uri="{FF2B5EF4-FFF2-40B4-BE49-F238E27FC236}">
                <a16:creationId xmlns:a16="http://schemas.microsoft.com/office/drawing/2014/main" id="{3BBE4B66-D351-4E35-B0B5-077119A1FC19}"/>
              </a:ext>
            </a:extLst>
          </p:cNvPr>
          <p:cNvGrpSpPr/>
          <p:nvPr/>
        </p:nvGrpSpPr>
        <p:grpSpPr>
          <a:xfrm>
            <a:off x="658306" y="2947454"/>
            <a:ext cx="6050348" cy="3515232"/>
            <a:chOff x="635000" y="1382713"/>
            <a:chExt cx="7869238" cy="4572000"/>
          </a:xfrm>
          <a:solidFill>
            <a:schemeClr val="accent4">
              <a:lumMod val="20000"/>
              <a:lumOff val="80000"/>
            </a:schemeClr>
          </a:solidFill>
        </p:grpSpPr>
        <p:sp>
          <p:nvSpPr>
            <p:cNvPr id="11" name="Freeform 8">
              <a:extLst>
                <a:ext uri="{FF2B5EF4-FFF2-40B4-BE49-F238E27FC236}">
                  <a16:creationId xmlns:a16="http://schemas.microsoft.com/office/drawing/2014/main" id="{E50624A8-641B-4A0C-81F2-01202C14F059}"/>
                </a:ext>
              </a:extLst>
            </p:cNvPr>
            <p:cNvSpPr>
              <a:spLocks noEditPoints="1"/>
            </p:cNvSpPr>
            <p:nvPr/>
          </p:nvSpPr>
          <p:spPr bwMode="auto">
            <a:xfrm>
              <a:off x="811213" y="3267075"/>
              <a:ext cx="7478713" cy="2654300"/>
            </a:xfrm>
            <a:custGeom>
              <a:avLst/>
              <a:gdLst>
                <a:gd name="T0" fmla="*/ 1383 w 4711"/>
                <a:gd name="T1" fmla="*/ 1616 h 1672"/>
                <a:gd name="T2" fmla="*/ 4289 w 4711"/>
                <a:gd name="T3" fmla="*/ 1370 h 1672"/>
                <a:gd name="T4" fmla="*/ 4547 w 4711"/>
                <a:gd name="T5" fmla="*/ 1482 h 1672"/>
                <a:gd name="T6" fmla="*/ 4645 w 4711"/>
                <a:gd name="T7" fmla="*/ 1305 h 1672"/>
                <a:gd name="T8" fmla="*/ 4596 w 4711"/>
                <a:gd name="T9" fmla="*/ 1330 h 1672"/>
                <a:gd name="T10" fmla="*/ 4699 w 4711"/>
                <a:gd name="T11" fmla="*/ 1014 h 1672"/>
                <a:gd name="T12" fmla="*/ 2870 w 4711"/>
                <a:gd name="T13" fmla="*/ 1134 h 1672"/>
                <a:gd name="T14" fmla="*/ 4455 w 4711"/>
                <a:gd name="T15" fmla="*/ 918 h 1672"/>
                <a:gd name="T16" fmla="*/ 4359 w 4711"/>
                <a:gd name="T17" fmla="*/ 1140 h 1672"/>
                <a:gd name="T18" fmla="*/ 4144 w 4711"/>
                <a:gd name="T19" fmla="*/ 1286 h 1672"/>
                <a:gd name="T20" fmla="*/ 3936 w 4711"/>
                <a:gd name="T21" fmla="*/ 1271 h 1672"/>
                <a:gd name="T22" fmla="*/ 3802 w 4711"/>
                <a:gd name="T23" fmla="*/ 1080 h 1672"/>
                <a:gd name="T24" fmla="*/ 4059 w 4711"/>
                <a:gd name="T25" fmla="*/ 932 h 1672"/>
                <a:gd name="T26" fmla="*/ 4430 w 4711"/>
                <a:gd name="T27" fmla="*/ 909 h 1672"/>
                <a:gd name="T28" fmla="*/ 3982 w 4711"/>
                <a:gd name="T29" fmla="*/ 883 h 1672"/>
                <a:gd name="T30" fmla="*/ 3891 w 4711"/>
                <a:gd name="T31" fmla="*/ 883 h 1672"/>
                <a:gd name="T32" fmla="*/ 4388 w 4711"/>
                <a:gd name="T33" fmla="*/ 864 h 1672"/>
                <a:gd name="T34" fmla="*/ 4362 w 4711"/>
                <a:gd name="T35" fmla="*/ 825 h 1672"/>
                <a:gd name="T36" fmla="*/ 3994 w 4711"/>
                <a:gd name="T37" fmla="*/ 817 h 1672"/>
                <a:gd name="T38" fmla="*/ 4270 w 4711"/>
                <a:gd name="T39" fmla="*/ 855 h 1672"/>
                <a:gd name="T40" fmla="*/ 4132 w 4711"/>
                <a:gd name="T41" fmla="*/ 887 h 1672"/>
                <a:gd name="T42" fmla="*/ 1563 w 4711"/>
                <a:gd name="T43" fmla="*/ 787 h 1672"/>
                <a:gd name="T44" fmla="*/ 3886 w 4711"/>
                <a:gd name="T45" fmla="*/ 778 h 1672"/>
                <a:gd name="T46" fmla="*/ 3870 w 4711"/>
                <a:gd name="T47" fmla="*/ 845 h 1672"/>
                <a:gd name="T48" fmla="*/ 3987 w 4711"/>
                <a:gd name="T49" fmla="*/ 764 h 1672"/>
                <a:gd name="T50" fmla="*/ 3821 w 4711"/>
                <a:gd name="T51" fmla="*/ 885 h 1672"/>
                <a:gd name="T52" fmla="*/ 3860 w 4711"/>
                <a:gd name="T53" fmla="*/ 710 h 1672"/>
                <a:gd name="T54" fmla="*/ 3786 w 4711"/>
                <a:gd name="T55" fmla="*/ 726 h 1672"/>
                <a:gd name="T56" fmla="*/ 3331 w 4711"/>
                <a:gd name="T57" fmla="*/ 700 h 1672"/>
                <a:gd name="T58" fmla="*/ 3957 w 4711"/>
                <a:gd name="T59" fmla="*/ 677 h 1672"/>
                <a:gd name="T60" fmla="*/ 1245 w 4711"/>
                <a:gd name="T61" fmla="*/ 637 h 1672"/>
                <a:gd name="T62" fmla="*/ 1351 w 4711"/>
                <a:gd name="T63" fmla="*/ 529 h 1672"/>
                <a:gd name="T64" fmla="*/ 3942 w 4711"/>
                <a:gd name="T65" fmla="*/ 620 h 1672"/>
                <a:gd name="T66" fmla="*/ 3942 w 4711"/>
                <a:gd name="T67" fmla="*/ 602 h 1672"/>
                <a:gd name="T68" fmla="*/ 1173 w 4711"/>
                <a:gd name="T69" fmla="*/ 511 h 1672"/>
                <a:gd name="T70" fmla="*/ 1255 w 4711"/>
                <a:gd name="T71" fmla="*/ 515 h 1672"/>
                <a:gd name="T72" fmla="*/ 96 w 4711"/>
                <a:gd name="T73" fmla="*/ 454 h 1672"/>
                <a:gd name="T74" fmla="*/ 1088 w 4711"/>
                <a:gd name="T75" fmla="*/ 445 h 1672"/>
                <a:gd name="T76" fmla="*/ 1166 w 4711"/>
                <a:gd name="T77" fmla="*/ 429 h 1672"/>
                <a:gd name="T78" fmla="*/ 1149 w 4711"/>
                <a:gd name="T79" fmla="*/ 400 h 1672"/>
                <a:gd name="T80" fmla="*/ 2694 w 4711"/>
                <a:gd name="T81" fmla="*/ 262 h 1672"/>
                <a:gd name="T82" fmla="*/ 2256 w 4711"/>
                <a:gd name="T83" fmla="*/ 181 h 1672"/>
                <a:gd name="T84" fmla="*/ 2353 w 4711"/>
                <a:gd name="T85" fmla="*/ 119 h 1672"/>
                <a:gd name="T86" fmla="*/ 4183 w 4711"/>
                <a:gd name="T87" fmla="*/ 162 h 1672"/>
                <a:gd name="T88" fmla="*/ 4046 w 4711"/>
                <a:gd name="T89" fmla="*/ 288 h 1672"/>
                <a:gd name="T90" fmla="*/ 4128 w 4711"/>
                <a:gd name="T91" fmla="*/ 225 h 1672"/>
                <a:gd name="T92" fmla="*/ 2400 w 4711"/>
                <a:gd name="T93" fmla="*/ 78 h 1672"/>
                <a:gd name="T94" fmla="*/ 2425 w 4711"/>
                <a:gd name="T95" fmla="*/ 227 h 1672"/>
                <a:gd name="T96" fmla="*/ 2247 w 4711"/>
                <a:gd name="T97" fmla="*/ 148 h 1672"/>
                <a:gd name="T98" fmla="*/ 2167 w 4711"/>
                <a:gd name="T99" fmla="*/ 232 h 1672"/>
                <a:gd name="T100" fmla="*/ 2489 w 4711"/>
                <a:gd name="T101" fmla="*/ 332 h 1672"/>
                <a:gd name="T102" fmla="*/ 2720 w 4711"/>
                <a:gd name="T103" fmla="*/ 234 h 1672"/>
                <a:gd name="T104" fmla="*/ 2577 w 4711"/>
                <a:gd name="T105" fmla="*/ 157 h 1672"/>
                <a:gd name="T106" fmla="*/ 2533 w 4711"/>
                <a:gd name="T107" fmla="*/ 232 h 1672"/>
                <a:gd name="T108" fmla="*/ 1210 w 4711"/>
                <a:gd name="T109" fmla="*/ 78 h 1672"/>
                <a:gd name="T110" fmla="*/ 2798 w 4711"/>
                <a:gd name="T111" fmla="*/ 145 h 1672"/>
                <a:gd name="T112" fmla="*/ 2903 w 4711"/>
                <a:gd name="T113" fmla="*/ 147 h 1672"/>
                <a:gd name="T114" fmla="*/ 2943 w 4711"/>
                <a:gd name="T115" fmla="*/ 127 h 1672"/>
                <a:gd name="T116" fmla="*/ 1393 w 4711"/>
                <a:gd name="T117" fmla="*/ 66 h 1672"/>
                <a:gd name="T118" fmla="*/ 1028 w 4711"/>
                <a:gd name="T119" fmla="*/ 126 h 1672"/>
                <a:gd name="T120" fmla="*/ 1194 w 4711"/>
                <a:gd name="T121" fmla="*/ 89 h 1672"/>
                <a:gd name="T122" fmla="*/ 1076 w 4711"/>
                <a:gd name="T123" fmla="*/ 54 h 1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11" h="1672">
                  <a:moveTo>
                    <a:pt x="1290" y="1620"/>
                  </a:moveTo>
                  <a:lnTo>
                    <a:pt x="1304" y="1628"/>
                  </a:lnTo>
                  <a:lnTo>
                    <a:pt x="1318" y="1641"/>
                  </a:lnTo>
                  <a:lnTo>
                    <a:pt x="1332" y="1653"/>
                  </a:lnTo>
                  <a:lnTo>
                    <a:pt x="1348" y="1662"/>
                  </a:lnTo>
                  <a:lnTo>
                    <a:pt x="1348" y="1670"/>
                  </a:lnTo>
                  <a:lnTo>
                    <a:pt x="1339" y="1670"/>
                  </a:lnTo>
                  <a:lnTo>
                    <a:pt x="1330" y="1672"/>
                  </a:lnTo>
                  <a:lnTo>
                    <a:pt x="1316" y="1672"/>
                  </a:lnTo>
                  <a:lnTo>
                    <a:pt x="1304" y="1669"/>
                  </a:lnTo>
                  <a:lnTo>
                    <a:pt x="1297" y="1667"/>
                  </a:lnTo>
                  <a:lnTo>
                    <a:pt x="1294" y="1653"/>
                  </a:lnTo>
                  <a:lnTo>
                    <a:pt x="1290" y="1635"/>
                  </a:lnTo>
                  <a:lnTo>
                    <a:pt x="1290" y="1620"/>
                  </a:lnTo>
                  <a:close/>
                  <a:moveTo>
                    <a:pt x="1402" y="1590"/>
                  </a:moveTo>
                  <a:lnTo>
                    <a:pt x="1416" y="1593"/>
                  </a:lnTo>
                  <a:lnTo>
                    <a:pt x="1432" y="1599"/>
                  </a:lnTo>
                  <a:lnTo>
                    <a:pt x="1444" y="1604"/>
                  </a:lnTo>
                  <a:lnTo>
                    <a:pt x="1440" y="1604"/>
                  </a:lnTo>
                  <a:lnTo>
                    <a:pt x="1428" y="1611"/>
                  </a:lnTo>
                  <a:lnTo>
                    <a:pt x="1416" y="1616"/>
                  </a:lnTo>
                  <a:lnTo>
                    <a:pt x="1402" y="1620"/>
                  </a:lnTo>
                  <a:lnTo>
                    <a:pt x="1402" y="1613"/>
                  </a:lnTo>
                  <a:lnTo>
                    <a:pt x="1404" y="1611"/>
                  </a:lnTo>
                  <a:lnTo>
                    <a:pt x="1407" y="1609"/>
                  </a:lnTo>
                  <a:lnTo>
                    <a:pt x="1409" y="1607"/>
                  </a:lnTo>
                  <a:lnTo>
                    <a:pt x="1409" y="1606"/>
                  </a:lnTo>
                  <a:lnTo>
                    <a:pt x="1411" y="1604"/>
                  </a:lnTo>
                  <a:lnTo>
                    <a:pt x="1412" y="1600"/>
                  </a:lnTo>
                  <a:lnTo>
                    <a:pt x="1409" y="1600"/>
                  </a:lnTo>
                  <a:lnTo>
                    <a:pt x="1400" y="1609"/>
                  </a:lnTo>
                  <a:lnTo>
                    <a:pt x="1392" y="1614"/>
                  </a:lnTo>
                  <a:lnTo>
                    <a:pt x="1383" y="1616"/>
                  </a:lnTo>
                  <a:lnTo>
                    <a:pt x="1371" y="1620"/>
                  </a:lnTo>
                  <a:lnTo>
                    <a:pt x="1371" y="1604"/>
                  </a:lnTo>
                  <a:lnTo>
                    <a:pt x="1381" y="1600"/>
                  </a:lnTo>
                  <a:lnTo>
                    <a:pt x="1392" y="1595"/>
                  </a:lnTo>
                  <a:lnTo>
                    <a:pt x="1402" y="1590"/>
                  </a:lnTo>
                  <a:close/>
                  <a:moveTo>
                    <a:pt x="1374" y="1393"/>
                  </a:moveTo>
                  <a:lnTo>
                    <a:pt x="1378" y="1396"/>
                  </a:lnTo>
                  <a:lnTo>
                    <a:pt x="1381" y="1398"/>
                  </a:lnTo>
                  <a:lnTo>
                    <a:pt x="1383" y="1400"/>
                  </a:lnTo>
                  <a:lnTo>
                    <a:pt x="1385" y="1403"/>
                  </a:lnTo>
                  <a:lnTo>
                    <a:pt x="1385" y="1407"/>
                  </a:lnTo>
                  <a:lnTo>
                    <a:pt x="1386" y="1412"/>
                  </a:lnTo>
                  <a:lnTo>
                    <a:pt x="1378" y="1412"/>
                  </a:lnTo>
                  <a:lnTo>
                    <a:pt x="1376" y="1408"/>
                  </a:lnTo>
                  <a:lnTo>
                    <a:pt x="1374" y="1405"/>
                  </a:lnTo>
                  <a:lnTo>
                    <a:pt x="1374" y="1403"/>
                  </a:lnTo>
                  <a:lnTo>
                    <a:pt x="1372" y="1401"/>
                  </a:lnTo>
                  <a:lnTo>
                    <a:pt x="1374" y="1398"/>
                  </a:lnTo>
                  <a:lnTo>
                    <a:pt x="1374" y="1393"/>
                  </a:lnTo>
                  <a:close/>
                  <a:moveTo>
                    <a:pt x="4289" y="1370"/>
                  </a:moveTo>
                  <a:lnTo>
                    <a:pt x="4294" y="1384"/>
                  </a:lnTo>
                  <a:lnTo>
                    <a:pt x="4296" y="1400"/>
                  </a:lnTo>
                  <a:lnTo>
                    <a:pt x="4292" y="1415"/>
                  </a:lnTo>
                  <a:lnTo>
                    <a:pt x="4284" y="1424"/>
                  </a:lnTo>
                  <a:lnTo>
                    <a:pt x="4275" y="1429"/>
                  </a:lnTo>
                  <a:lnTo>
                    <a:pt x="4263" y="1435"/>
                  </a:lnTo>
                  <a:lnTo>
                    <a:pt x="4258" y="1414"/>
                  </a:lnTo>
                  <a:lnTo>
                    <a:pt x="4251" y="1393"/>
                  </a:lnTo>
                  <a:lnTo>
                    <a:pt x="4244" y="1374"/>
                  </a:lnTo>
                  <a:lnTo>
                    <a:pt x="4258" y="1374"/>
                  </a:lnTo>
                  <a:lnTo>
                    <a:pt x="4270" y="1381"/>
                  </a:lnTo>
                  <a:lnTo>
                    <a:pt x="4280" y="1379"/>
                  </a:lnTo>
                  <a:lnTo>
                    <a:pt x="4289" y="1370"/>
                  </a:lnTo>
                  <a:close/>
                  <a:moveTo>
                    <a:pt x="4577" y="1367"/>
                  </a:moveTo>
                  <a:lnTo>
                    <a:pt x="4580" y="1368"/>
                  </a:lnTo>
                  <a:lnTo>
                    <a:pt x="4584" y="1370"/>
                  </a:lnTo>
                  <a:lnTo>
                    <a:pt x="4586" y="1372"/>
                  </a:lnTo>
                  <a:lnTo>
                    <a:pt x="4587" y="1374"/>
                  </a:lnTo>
                  <a:lnTo>
                    <a:pt x="4589" y="1375"/>
                  </a:lnTo>
                  <a:lnTo>
                    <a:pt x="4593" y="1379"/>
                  </a:lnTo>
                  <a:lnTo>
                    <a:pt x="4593" y="1377"/>
                  </a:lnTo>
                  <a:lnTo>
                    <a:pt x="4594" y="1375"/>
                  </a:lnTo>
                  <a:lnTo>
                    <a:pt x="4596" y="1372"/>
                  </a:lnTo>
                  <a:lnTo>
                    <a:pt x="4596" y="1370"/>
                  </a:lnTo>
                  <a:lnTo>
                    <a:pt x="4598" y="1370"/>
                  </a:lnTo>
                  <a:lnTo>
                    <a:pt x="4600" y="1370"/>
                  </a:lnTo>
                  <a:lnTo>
                    <a:pt x="4600" y="1374"/>
                  </a:lnTo>
                  <a:lnTo>
                    <a:pt x="4601" y="1377"/>
                  </a:lnTo>
                  <a:lnTo>
                    <a:pt x="4603" y="1382"/>
                  </a:lnTo>
                  <a:lnTo>
                    <a:pt x="4603" y="1388"/>
                  </a:lnTo>
                  <a:lnTo>
                    <a:pt x="4603" y="1393"/>
                  </a:lnTo>
                  <a:lnTo>
                    <a:pt x="4591" y="1407"/>
                  </a:lnTo>
                  <a:lnTo>
                    <a:pt x="4580" y="1424"/>
                  </a:lnTo>
                  <a:lnTo>
                    <a:pt x="4584" y="1435"/>
                  </a:lnTo>
                  <a:lnTo>
                    <a:pt x="4582" y="1438"/>
                  </a:lnTo>
                  <a:lnTo>
                    <a:pt x="4577" y="1442"/>
                  </a:lnTo>
                  <a:lnTo>
                    <a:pt x="4572" y="1443"/>
                  </a:lnTo>
                  <a:lnTo>
                    <a:pt x="4567" y="1445"/>
                  </a:lnTo>
                  <a:lnTo>
                    <a:pt x="4561" y="1449"/>
                  </a:lnTo>
                  <a:lnTo>
                    <a:pt x="4558" y="1450"/>
                  </a:lnTo>
                  <a:lnTo>
                    <a:pt x="4554" y="1456"/>
                  </a:lnTo>
                  <a:lnTo>
                    <a:pt x="4554" y="1461"/>
                  </a:lnTo>
                  <a:lnTo>
                    <a:pt x="4553" y="1466"/>
                  </a:lnTo>
                  <a:lnTo>
                    <a:pt x="4553" y="1471"/>
                  </a:lnTo>
                  <a:lnTo>
                    <a:pt x="4551" y="1478"/>
                  </a:lnTo>
                  <a:lnTo>
                    <a:pt x="4547" y="1482"/>
                  </a:lnTo>
                  <a:lnTo>
                    <a:pt x="4542" y="1485"/>
                  </a:lnTo>
                  <a:lnTo>
                    <a:pt x="4537" y="1489"/>
                  </a:lnTo>
                  <a:lnTo>
                    <a:pt x="4532" y="1492"/>
                  </a:lnTo>
                  <a:lnTo>
                    <a:pt x="4526" y="1497"/>
                  </a:lnTo>
                  <a:lnTo>
                    <a:pt x="4519" y="1497"/>
                  </a:lnTo>
                  <a:lnTo>
                    <a:pt x="4511" y="1491"/>
                  </a:lnTo>
                  <a:lnTo>
                    <a:pt x="4502" y="1485"/>
                  </a:lnTo>
                  <a:lnTo>
                    <a:pt x="4495" y="1480"/>
                  </a:lnTo>
                  <a:lnTo>
                    <a:pt x="4488" y="1470"/>
                  </a:lnTo>
                  <a:lnTo>
                    <a:pt x="4493" y="1466"/>
                  </a:lnTo>
                  <a:lnTo>
                    <a:pt x="4495" y="1461"/>
                  </a:lnTo>
                  <a:lnTo>
                    <a:pt x="4497" y="1457"/>
                  </a:lnTo>
                  <a:lnTo>
                    <a:pt x="4498" y="1452"/>
                  </a:lnTo>
                  <a:lnTo>
                    <a:pt x="4500" y="1447"/>
                  </a:lnTo>
                  <a:lnTo>
                    <a:pt x="4504" y="1443"/>
                  </a:lnTo>
                  <a:lnTo>
                    <a:pt x="4514" y="1440"/>
                  </a:lnTo>
                  <a:lnTo>
                    <a:pt x="4525" y="1438"/>
                  </a:lnTo>
                  <a:lnTo>
                    <a:pt x="4535" y="1435"/>
                  </a:lnTo>
                  <a:lnTo>
                    <a:pt x="4540" y="1429"/>
                  </a:lnTo>
                  <a:lnTo>
                    <a:pt x="4549" y="1417"/>
                  </a:lnTo>
                  <a:lnTo>
                    <a:pt x="4556" y="1403"/>
                  </a:lnTo>
                  <a:lnTo>
                    <a:pt x="4565" y="1389"/>
                  </a:lnTo>
                  <a:lnTo>
                    <a:pt x="4572" y="1375"/>
                  </a:lnTo>
                  <a:lnTo>
                    <a:pt x="4577" y="1367"/>
                  </a:lnTo>
                  <a:close/>
                  <a:moveTo>
                    <a:pt x="4570" y="1239"/>
                  </a:moveTo>
                  <a:lnTo>
                    <a:pt x="4577" y="1239"/>
                  </a:lnTo>
                  <a:lnTo>
                    <a:pt x="4593" y="1255"/>
                  </a:lnTo>
                  <a:lnTo>
                    <a:pt x="4607" y="1269"/>
                  </a:lnTo>
                  <a:lnTo>
                    <a:pt x="4621" y="1285"/>
                  </a:lnTo>
                  <a:lnTo>
                    <a:pt x="4631" y="1305"/>
                  </a:lnTo>
                  <a:lnTo>
                    <a:pt x="4636" y="1305"/>
                  </a:lnTo>
                  <a:lnTo>
                    <a:pt x="4642" y="1305"/>
                  </a:lnTo>
                  <a:lnTo>
                    <a:pt x="4645" y="1305"/>
                  </a:lnTo>
                  <a:lnTo>
                    <a:pt x="4647" y="1305"/>
                  </a:lnTo>
                  <a:lnTo>
                    <a:pt x="4650" y="1305"/>
                  </a:lnTo>
                  <a:lnTo>
                    <a:pt x="4654" y="1302"/>
                  </a:lnTo>
                  <a:lnTo>
                    <a:pt x="4656" y="1299"/>
                  </a:lnTo>
                  <a:lnTo>
                    <a:pt x="4657" y="1293"/>
                  </a:lnTo>
                  <a:lnTo>
                    <a:pt x="4661" y="1293"/>
                  </a:lnTo>
                  <a:lnTo>
                    <a:pt x="4661" y="1316"/>
                  </a:lnTo>
                  <a:lnTo>
                    <a:pt x="4659" y="1321"/>
                  </a:lnTo>
                  <a:lnTo>
                    <a:pt x="4657" y="1326"/>
                  </a:lnTo>
                  <a:lnTo>
                    <a:pt x="4656" y="1332"/>
                  </a:lnTo>
                  <a:lnTo>
                    <a:pt x="4654" y="1335"/>
                  </a:lnTo>
                  <a:lnTo>
                    <a:pt x="4642" y="1335"/>
                  </a:lnTo>
                  <a:lnTo>
                    <a:pt x="4642" y="1347"/>
                  </a:lnTo>
                  <a:lnTo>
                    <a:pt x="4631" y="1358"/>
                  </a:lnTo>
                  <a:lnTo>
                    <a:pt x="4622" y="1368"/>
                  </a:lnTo>
                  <a:lnTo>
                    <a:pt x="4612" y="1379"/>
                  </a:lnTo>
                  <a:lnTo>
                    <a:pt x="4612" y="1374"/>
                  </a:lnTo>
                  <a:lnTo>
                    <a:pt x="4610" y="1370"/>
                  </a:lnTo>
                  <a:lnTo>
                    <a:pt x="4610" y="1367"/>
                  </a:lnTo>
                  <a:lnTo>
                    <a:pt x="4610" y="1361"/>
                  </a:lnTo>
                  <a:lnTo>
                    <a:pt x="4612" y="1358"/>
                  </a:lnTo>
                  <a:lnTo>
                    <a:pt x="4612" y="1354"/>
                  </a:lnTo>
                  <a:lnTo>
                    <a:pt x="4612" y="1351"/>
                  </a:lnTo>
                  <a:lnTo>
                    <a:pt x="4610" y="1349"/>
                  </a:lnTo>
                  <a:lnTo>
                    <a:pt x="4607" y="1347"/>
                  </a:lnTo>
                  <a:lnTo>
                    <a:pt x="4603" y="1346"/>
                  </a:lnTo>
                  <a:lnTo>
                    <a:pt x="4600" y="1344"/>
                  </a:lnTo>
                  <a:lnTo>
                    <a:pt x="4596" y="1342"/>
                  </a:lnTo>
                  <a:lnTo>
                    <a:pt x="4593" y="1340"/>
                  </a:lnTo>
                  <a:lnTo>
                    <a:pt x="4591" y="1339"/>
                  </a:lnTo>
                  <a:lnTo>
                    <a:pt x="4591" y="1337"/>
                  </a:lnTo>
                  <a:lnTo>
                    <a:pt x="4593" y="1335"/>
                  </a:lnTo>
                  <a:lnTo>
                    <a:pt x="4596" y="1330"/>
                  </a:lnTo>
                  <a:lnTo>
                    <a:pt x="4601" y="1326"/>
                  </a:lnTo>
                  <a:lnTo>
                    <a:pt x="4607" y="1321"/>
                  </a:lnTo>
                  <a:lnTo>
                    <a:pt x="4612" y="1316"/>
                  </a:lnTo>
                  <a:lnTo>
                    <a:pt x="4605" y="1309"/>
                  </a:lnTo>
                  <a:lnTo>
                    <a:pt x="4598" y="1297"/>
                  </a:lnTo>
                  <a:lnTo>
                    <a:pt x="4587" y="1279"/>
                  </a:lnTo>
                  <a:lnTo>
                    <a:pt x="4579" y="1264"/>
                  </a:lnTo>
                  <a:lnTo>
                    <a:pt x="4574" y="1250"/>
                  </a:lnTo>
                  <a:lnTo>
                    <a:pt x="4570" y="1239"/>
                  </a:lnTo>
                  <a:close/>
                  <a:moveTo>
                    <a:pt x="4507" y="1056"/>
                  </a:moveTo>
                  <a:lnTo>
                    <a:pt x="4516" y="1056"/>
                  </a:lnTo>
                  <a:lnTo>
                    <a:pt x="4532" y="1068"/>
                  </a:lnTo>
                  <a:lnTo>
                    <a:pt x="4551" y="1079"/>
                  </a:lnTo>
                  <a:lnTo>
                    <a:pt x="4551" y="1089"/>
                  </a:lnTo>
                  <a:lnTo>
                    <a:pt x="4539" y="1089"/>
                  </a:lnTo>
                  <a:lnTo>
                    <a:pt x="4530" y="1082"/>
                  </a:lnTo>
                  <a:lnTo>
                    <a:pt x="4521" y="1075"/>
                  </a:lnTo>
                  <a:lnTo>
                    <a:pt x="4514" y="1066"/>
                  </a:lnTo>
                  <a:lnTo>
                    <a:pt x="4507" y="1056"/>
                  </a:lnTo>
                  <a:close/>
                  <a:moveTo>
                    <a:pt x="4692" y="995"/>
                  </a:moveTo>
                  <a:lnTo>
                    <a:pt x="4696" y="995"/>
                  </a:lnTo>
                  <a:lnTo>
                    <a:pt x="4699" y="997"/>
                  </a:lnTo>
                  <a:lnTo>
                    <a:pt x="4699" y="997"/>
                  </a:lnTo>
                  <a:lnTo>
                    <a:pt x="4701" y="998"/>
                  </a:lnTo>
                  <a:lnTo>
                    <a:pt x="4701" y="1000"/>
                  </a:lnTo>
                  <a:lnTo>
                    <a:pt x="4703" y="1002"/>
                  </a:lnTo>
                  <a:lnTo>
                    <a:pt x="4704" y="1005"/>
                  </a:lnTo>
                  <a:lnTo>
                    <a:pt x="4708" y="1011"/>
                  </a:lnTo>
                  <a:lnTo>
                    <a:pt x="4710" y="1017"/>
                  </a:lnTo>
                  <a:lnTo>
                    <a:pt x="4711" y="1024"/>
                  </a:lnTo>
                  <a:lnTo>
                    <a:pt x="4704" y="1024"/>
                  </a:lnTo>
                  <a:lnTo>
                    <a:pt x="4704" y="1017"/>
                  </a:lnTo>
                  <a:lnTo>
                    <a:pt x="4699" y="1014"/>
                  </a:lnTo>
                  <a:lnTo>
                    <a:pt x="4697" y="1009"/>
                  </a:lnTo>
                  <a:lnTo>
                    <a:pt x="4696" y="1005"/>
                  </a:lnTo>
                  <a:lnTo>
                    <a:pt x="4694" y="1000"/>
                  </a:lnTo>
                  <a:lnTo>
                    <a:pt x="4692" y="995"/>
                  </a:lnTo>
                  <a:close/>
                  <a:moveTo>
                    <a:pt x="4532" y="974"/>
                  </a:moveTo>
                  <a:lnTo>
                    <a:pt x="4535" y="974"/>
                  </a:lnTo>
                  <a:lnTo>
                    <a:pt x="4537" y="976"/>
                  </a:lnTo>
                  <a:lnTo>
                    <a:pt x="4537" y="977"/>
                  </a:lnTo>
                  <a:lnTo>
                    <a:pt x="4539" y="977"/>
                  </a:lnTo>
                  <a:lnTo>
                    <a:pt x="4540" y="977"/>
                  </a:lnTo>
                  <a:lnTo>
                    <a:pt x="4542" y="979"/>
                  </a:lnTo>
                  <a:lnTo>
                    <a:pt x="4544" y="984"/>
                  </a:lnTo>
                  <a:lnTo>
                    <a:pt x="4544" y="990"/>
                  </a:lnTo>
                  <a:lnTo>
                    <a:pt x="4546" y="993"/>
                  </a:lnTo>
                  <a:lnTo>
                    <a:pt x="4547" y="997"/>
                  </a:lnTo>
                  <a:lnTo>
                    <a:pt x="4549" y="1000"/>
                  </a:lnTo>
                  <a:lnTo>
                    <a:pt x="4551" y="1005"/>
                  </a:lnTo>
                  <a:lnTo>
                    <a:pt x="4539" y="1005"/>
                  </a:lnTo>
                  <a:lnTo>
                    <a:pt x="4537" y="997"/>
                  </a:lnTo>
                  <a:lnTo>
                    <a:pt x="4533" y="991"/>
                  </a:lnTo>
                  <a:lnTo>
                    <a:pt x="4532" y="984"/>
                  </a:lnTo>
                  <a:lnTo>
                    <a:pt x="4532" y="974"/>
                  </a:lnTo>
                  <a:close/>
                  <a:moveTo>
                    <a:pt x="2907" y="967"/>
                  </a:moveTo>
                  <a:lnTo>
                    <a:pt x="2907" y="974"/>
                  </a:lnTo>
                  <a:lnTo>
                    <a:pt x="2915" y="993"/>
                  </a:lnTo>
                  <a:lnTo>
                    <a:pt x="2915" y="1014"/>
                  </a:lnTo>
                  <a:lnTo>
                    <a:pt x="2910" y="1033"/>
                  </a:lnTo>
                  <a:lnTo>
                    <a:pt x="2901" y="1052"/>
                  </a:lnTo>
                  <a:lnTo>
                    <a:pt x="2891" y="1070"/>
                  </a:lnTo>
                  <a:lnTo>
                    <a:pt x="2882" y="1087"/>
                  </a:lnTo>
                  <a:lnTo>
                    <a:pt x="2875" y="1101"/>
                  </a:lnTo>
                  <a:lnTo>
                    <a:pt x="2872" y="1119"/>
                  </a:lnTo>
                  <a:lnTo>
                    <a:pt x="2870" y="1134"/>
                  </a:lnTo>
                  <a:lnTo>
                    <a:pt x="2868" y="1147"/>
                  </a:lnTo>
                  <a:lnTo>
                    <a:pt x="2861" y="1157"/>
                  </a:lnTo>
                  <a:lnTo>
                    <a:pt x="2849" y="1166"/>
                  </a:lnTo>
                  <a:lnTo>
                    <a:pt x="2849" y="1162"/>
                  </a:lnTo>
                  <a:lnTo>
                    <a:pt x="2842" y="1161"/>
                  </a:lnTo>
                  <a:lnTo>
                    <a:pt x="2837" y="1159"/>
                  </a:lnTo>
                  <a:lnTo>
                    <a:pt x="2832" y="1155"/>
                  </a:lnTo>
                  <a:lnTo>
                    <a:pt x="2828" y="1150"/>
                  </a:lnTo>
                  <a:lnTo>
                    <a:pt x="2826" y="1143"/>
                  </a:lnTo>
                  <a:lnTo>
                    <a:pt x="2819" y="1129"/>
                  </a:lnTo>
                  <a:lnTo>
                    <a:pt x="2818" y="1115"/>
                  </a:lnTo>
                  <a:lnTo>
                    <a:pt x="2823" y="1103"/>
                  </a:lnTo>
                  <a:lnTo>
                    <a:pt x="2828" y="1089"/>
                  </a:lnTo>
                  <a:lnTo>
                    <a:pt x="2833" y="1075"/>
                  </a:lnTo>
                  <a:lnTo>
                    <a:pt x="2833" y="1066"/>
                  </a:lnTo>
                  <a:lnTo>
                    <a:pt x="2832" y="1052"/>
                  </a:lnTo>
                  <a:lnTo>
                    <a:pt x="2830" y="1038"/>
                  </a:lnTo>
                  <a:lnTo>
                    <a:pt x="2830" y="1024"/>
                  </a:lnTo>
                  <a:lnTo>
                    <a:pt x="2849" y="1024"/>
                  </a:lnTo>
                  <a:lnTo>
                    <a:pt x="2854" y="1016"/>
                  </a:lnTo>
                  <a:lnTo>
                    <a:pt x="2865" y="1005"/>
                  </a:lnTo>
                  <a:lnTo>
                    <a:pt x="2875" y="993"/>
                  </a:lnTo>
                  <a:lnTo>
                    <a:pt x="2887" y="981"/>
                  </a:lnTo>
                  <a:lnTo>
                    <a:pt x="2898" y="972"/>
                  </a:lnTo>
                  <a:lnTo>
                    <a:pt x="2907" y="967"/>
                  </a:lnTo>
                  <a:close/>
                  <a:moveTo>
                    <a:pt x="4455" y="913"/>
                  </a:moveTo>
                  <a:lnTo>
                    <a:pt x="4469" y="918"/>
                  </a:lnTo>
                  <a:lnTo>
                    <a:pt x="4469" y="925"/>
                  </a:lnTo>
                  <a:lnTo>
                    <a:pt x="4458" y="925"/>
                  </a:lnTo>
                  <a:lnTo>
                    <a:pt x="4458" y="921"/>
                  </a:lnTo>
                  <a:lnTo>
                    <a:pt x="4457" y="920"/>
                  </a:lnTo>
                  <a:lnTo>
                    <a:pt x="4457" y="918"/>
                  </a:lnTo>
                  <a:lnTo>
                    <a:pt x="4455" y="918"/>
                  </a:lnTo>
                  <a:lnTo>
                    <a:pt x="4455" y="916"/>
                  </a:lnTo>
                  <a:lnTo>
                    <a:pt x="4455" y="913"/>
                  </a:lnTo>
                  <a:close/>
                  <a:moveTo>
                    <a:pt x="4205" y="909"/>
                  </a:moveTo>
                  <a:lnTo>
                    <a:pt x="4209" y="909"/>
                  </a:lnTo>
                  <a:lnTo>
                    <a:pt x="4210" y="918"/>
                  </a:lnTo>
                  <a:lnTo>
                    <a:pt x="4212" y="930"/>
                  </a:lnTo>
                  <a:lnTo>
                    <a:pt x="4217" y="944"/>
                  </a:lnTo>
                  <a:lnTo>
                    <a:pt x="4221" y="956"/>
                  </a:lnTo>
                  <a:lnTo>
                    <a:pt x="4224" y="963"/>
                  </a:lnTo>
                  <a:lnTo>
                    <a:pt x="4226" y="965"/>
                  </a:lnTo>
                  <a:lnTo>
                    <a:pt x="4231" y="967"/>
                  </a:lnTo>
                  <a:lnTo>
                    <a:pt x="4235" y="967"/>
                  </a:lnTo>
                  <a:lnTo>
                    <a:pt x="4240" y="969"/>
                  </a:lnTo>
                  <a:lnTo>
                    <a:pt x="4244" y="969"/>
                  </a:lnTo>
                  <a:lnTo>
                    <a:pt x="4247" y="970"/>
                  </a:lnTo>
                  <a:lnTo>
                    <a:pt x="4247" y="976"/>
                  </a:lnTo>
                  <a:lnTo>
                    <a:pt x="4251" y="988"/>
                  </a:lnTo>
                  <a:lnTo>
                    <a:pt x="4254" y="1002"/>
                  </a:lnTo>
                  <a:lnTo>
                    <a:pt x="4259" y="1019"/>
                  </a:lnTo>
                  <a:lnTo>
                    <a:pt x="4263" y="1031"/>
                  </a:lnTo>
                  <a:lnTo>
                    <a:pt x="4266" y="1040"/>
                  </a:lnTo>
                  <a:lnTo>
                    <a:pt x="4275" y="1040"/>
                  </a:lnTo>
                  <a:lnTo>
                    <a:pt x="4280" y="1042"/>
                  </a:lnTo>
                  <a:lnTo>
                    <a:pt x="4286" y="1044"/>
                  </a:lnTo>
                  <a:lnTo>
                    <a:pt x="4289" y="1047"/>
                  </a:lnTo>
                  <a:lnTo>
                    <a:pt x="4292" y="1052"/>
                  </a:lnTo>
                  <a:lnTo>
                    <a:pt x="4301" y="1065"/>
                  </a:lnTo>
                  <a:lnTo>
                    <a:pt x="4305" y="1082"/>
                  </a:lnTo>
                  <a:lnTo>
                    <a:pt x="4324" y="1082"/>
                  </a:lnTo>
                  <a:lnTo>
                    <a:pt x="4331" y="1100"/>
                  </a:lnTo>
                  <a:lnTo>
                    <a:pt x="4341" y="1112"/>
                  </a:lnTo>
                  <a:lnTo>
                    <a:pt x="4350" y="1124"/>
                  </a:lnTo>
                  <a:lnTo>
                    <a:pt x="4359" y="1140"/>
                  </a:lnTo>
                  <a:lnTo>
                    <a:pt x="4362" y="1166"/>
                  </a:lnTo>
                  <a:lnTo>
                    <a:pt x="4361" y="1187"/>
                  </a:lnTo>
                  <a:lnTo>
                    <a:pt x="4355" y="1208"/>
                  </a:lnTo>
                  <a:lnTo>
                    <a:pt x="4347" y="1227"/>
                  </a:lnTo>
                  <a:lnTo>
                    <a:pt x="4338" y="1248"/>
                  </a:lnTo>
                  <a:lnTo>
                    <a:pt x="4327" y="1271"/>
                  </a:lnTo>
                  <a:lnTo>
                    <a:pt x="4324" y="1285"/>
                  </a:lnTo>
                  <a:lnTo>
                    <a:pt x="4319" y="1299"/>
                  </a:lnTo>
                  <a:lnTo>
                    <a:pt x="4315" y="1314"/>
                  </a:lnTo>
                  <a:lnTo>
                    <a:pt x="4310" y="1326"/>
                  </a:lnTo>
                  <a:lnTo>
                    <a:pt x="4301" y="1335"/>
                  </a:lnTo>
                  <a:lnTo>
                    <a:pt x="4291" y="1340"/>
                  </a:lnTo>
                  <a:lnTo>
                    <a:pt x="4279" y="1346"/>
                  </a:lnTo>
                  <a:lnTo>
                    <a:pt x="4266" y="1351"/>
                  </a:lnTo>
                  <a:lnTo>
                    <a:pt x="4258" y="1354"/>
                  </a:lnTo>
                  <a:lnTo>
                    <a:pt x="4247" y="1346"/>
                  </a:lnTo>
                  <a:lnTo>
                    <a:pt x="4235" y="1335"/>
                  </a:lnTo>
                  <a:lnTo>
                    <a:pt x="4226" y="1342"/>
                  </a:lnTo>
                  <a:lnTo>
                    <a:pt x="4216" y="1346"/>
                  </a:lnTo>
                  <a:lnTo>
                    <a:pt x="4203" y="1344"/>
                  </a:lnTo>
                  <a:lnTo>
                    <a:pt x="4190" y="1342"/>
                  </a:lnTo>
                  <a:lnTo>
                    <a:pt x="4174" y="1340"/>
                  </a:lnTo>
                  <a:lnTo>
                    <a:pt x="4167" y="1305"/>
                  </a:lnTo>
                  <a:lnTo>
                    <a:pt x="4162" y="1304"/>
                  </a:lnTo>
                  <a:lnTo>
                    <a:pt x="4156" y="1302"/>
                  </a:lnTo>
                  <a:lnTo>
                    <a:pt x="4151" y="1300"/>
                  </a:lnTo>
                  <a:lnTo>
                    <a:pt x="4148" y="1297"/>
                  </a:lnTo>
                  <a:lnTo>
                    <a:pt x="4144" y="1295"/>
                  </a:lnTo>
                  <a:lnTo>
                    <a:pt x="4142" y="1293"/>
                  </a:lnTo>
                  <a:lnTo>
                    <a:pt x="4142" y="1292"/>
                  </a:lnTo>
                  <a:lnTo>
                    <a:pt x="4144" y="1290"/>
                  </a:lnTo>
                  <a:lnTo>
                    <a:pt x="4144" y="1288"/>
                  </a:lnTo>
                  <a:lnTo>
                    <a:pt x="4144" y="1286"/>
                  </a:lnTo>
                  <a:lnTo>
                    <a:pt x="4142" y="1285"/>
                  </a:lnTo>
                  <a:lnTo>
                    <a:pt x="4141" y="1283"/>
                  </a:lnTo>
                  <a:lnTo>
                    <a:pt x="4135" y="1281"/>
                  </a:lnTo>
                  <a:lnTo>
                    <a:pt x="4134" y="1283"/>
                  </a:lnTo>
                  <a:lnTo>
                    <a:pt x="4134" y="1285"/>
                  </a:lnTo>
                  <a:lnTo>
                    <a:pt x="4134" y="1285"/>
                  </a:lnTo>
                  <a:lnTo>
                    <a:pt x="4132" y="1286"/>
                  </a:lnTo>
                  <a:lnTo>
                    <a:pt x="4130" y="1286"/>
                  </a:lnTo>
                  <a:lnTo>
                    <a:pt x="4128" y="1286"/>
                  </a:lnTo>
                  <a:lnTo>
                    <a:pt x="4128" y="1281"/>
                  </a:lnTo>
                  <a:lnTo>
                    <a:pt x="4123" y="1281"/>
                  </a:lnTo>
                  <a:lnTo>
                    <a:pt x="4123" y="1278"/>
                  </a:lnTo>
                  <a:lnTo>
                    <a:pt x="4130" y="1274"/>
                  </a:lnTo>
                  <a:lnTo>
                    <a:pt x="4135" y="1269"/>
                  </a:lnTo>
                  <a:lnTo>
                    <a:pt x="4139" y="1264"/>
                  </a:lnTo>
                  <a:lnTo>
                    <a:pt x="4135" y="1264"/>
                  </a:lnTo>
                  <a:lnTo>
                    <a:pt x="4135" y="1258"/>
                  </a:lnTo>
                  <a:lnTo>
                    <a:pt x="4127" y="1267"/>
                  </a:lnTo>
                  <a:lnTo>
                    <a:pt x="4118" y="1272"/>
                  </a:lnTo>
                  <a:lnTo>
                    <a:pt x="4104" y="1278"/>
                  </a:lnTo>
                  <a:lnTo>
                    <a:pt x="4099" y="1267"/>
                  </a:lnTo>
                  <a:lnTo>
                    <a:pt x="4092" y="1257"/>
                  </a:lnTo>
                  <a:lnTo>
                    <a:pt x="4083" y="1248"/>
                  </a:lnTo>
                  <a:lnTo>
                    <a:pt x="4071" y="1241"/>
                  </a:lnTo>
                  <a:lnTo>
                    <a:pt x="4055" y="1239"/>
                  </a:lnTo>
                  <a:lnTo>
                    <a:pt x="4045" y="1236"/>
                  </a:lnTo>
                  <a:lnTo>
                    <a:pt x="4031" y="1234"/>
                  </a:lnTo>
                  <a:lnTo>
                    <a:pt x="4011" y="1236"/>
                  </a:lnTo>
                  <a:lnTo>
                    <a:pt x="3992" y="1237"/>
                  </a:lnTo>
                  <a:lnTo>
                    <a:pt x="3973" y="1241"/>
                  </a:lnTo>
                  <a:lnTo>
                    <a:pt x="3956" y="1244"/>
                  </a:lnTo>
                  <a:lnTo>
                    <a:pt x="3943" y="1248"/>
                  </a:lnTo>
                  <a:lnTo>
                    <a:pt x="3936" y="1271"/>
                  </a:lnTo>
                  <a:lnTo>
                    <a:pt x="3919" y="1271"/>
                  </a:lnTo>
                  <a:lnTo>
                    <a:pt x="3903" y="1269"/>
                  </a:lnTo>
                  <a:lnTo>
                    <a:pt x="3886" y="1271"/>
                  </a:lnTo>
                  <a:lnTo>
                    <a:pt x="3874" y="1274"/>
                  </a:lnTo>
                  <a:lnTo>
                    <a:pt x="3861" y="1279"/>
                  </a:lnTo>
                  <a:lnTo>
                    <a:pt x="3851" y="1285"/>
                  </a:lnTo>
                  <a:lnTo>
                    <a:pt x="3839" y="1286"/>
                  </a:lnTo>
                  <a:lnTo>
                    <a:pt x="3825" y="1286"/>
                  </a:lnTo>
                  <a:lnTo>
                    <a:pt x="3821" y="1279"/>
                  </a:lnTo>
                  <a:lnTo>
                    <a:pt x="3818" y="1274"/>
                  </a:lnTo>
                  <a:lnTo>
                    <a:pt x="3812" y="1269"/>
                  </a:lnTo>
                  <a:lnTo>
                    <a:pt x="3809" y="1264"/>
                  </a:lnTo>
                  <a:lnTo>
                    <a:pt x="3818" y="1251"/>
                  </a:lnTo>
                  <a:lnTo>
                    <a:pt x="3819" y="1236"/>
                  </a:lnTo>
                  <a:lnTo>
                    <a:pt x="3818" y="1218"/>
                  </a:lnTo>
                  <a:lnTo>
                    <a:pt x="3811" y="1201"/>
                  </a:lnTo>
                  <a:lnTo>
                    <a:pt x="3804" y="1182"/>
                  </a:lnTo>
                  <a:lnTo>
                    <a:pt x="3795" y="1164"/>
                  </a:lnTo>
                  <a:lnTo>
                    <a:pt x="3790" y="1148"/>
                  </a:lnTo>
                  <a:lnTo>
                    <a:pt x="3786" y="1136"/>
                  </a:lnTo>
                  <a:lnTo>
                    <a:pt x="3790" y="1136"/>
                  </a:lnTo>
                  <a:lnTo>
                    <a:pt x="3793" y="1138"/>
                  </a:lnTo>
                  <a:lnTo>
                    <a:pt x="3795" y="1138"/>
                  </a:lnTo>
                  <a:lnTo>
                    <a:pt x="3797" y="1140"/>
                  </a:lnTo>
                  <a:lnTo>
                    <a:pt x="3797" y="1140"/>
                  </a:lnTo>
                  <a:lnTo>
                    <a:pt x="3799" y="1138"/>
                  </a:lnTo>
                  <a:lnTo>
                    <a:pt x="3800" y="1136"/>
                  </a:lnTo>
                  <a:lnTo>
                    <a:pt x="3802" y="1133"/>
                  </a:lnTo>
                  <a:lnTo>
                    <a:pt x="3793" y="1124"/>
                  </a:lnTo>
                  <a:lnTo>
                    <a:pt x="3790" y="1113"/>
                  </a:lnTo>
                  <a:lnTo>
                    <a:pt x="3786" y="1101"/>
                  </a:lnTo>
                  <a:lnTo>
                    <a:pt x="3795" y="1091"/>
                  </a:lnTo>
                  <a:lnTo>
                    <a:pt x="3802" y="1080"/>
                  </a:lnTo>
                  <a:lnTo>
                    <a:pt x="3809" y="1070"/>
                  </a:lnTo>
                  <a:lnTo>
                    <a:pt x="3819" y="1061"/>
                  </a:lnTo>
                  <a:lnTo>
                    <a:pt x="3832" y="1056"/>
                  </a:lnTo>
                  <a:lnTo>
                    <a:pt x="3840" y="1056"/>
                  </a:lnTo>
                  <a:lnTo>
                    <a:pt x="3854" y="1054"/>
                  </a:lnTo>
                  <a:lnTo>
                    <a:pt x="3872" y="1051"/>
                  </a:lnTo>
                  <a:lnTo>
                    <a:pt x="3888" y="1047"/>
                  </a:lnTo>
                  <a:lnTo>
                    <a:pt x="3902" y="1044"/>
                  </a:lnTo>
                  <a:lnTo>
                    <a:pt x="3907" y="1031"/>
                  </a:lnTo>
                  <a:lnTo>
                    <a:pt x="3915" y="1017"/>
                  </a:lnTo>
                  <a:lnTo>
                    <a:pt x="3926" y="1007"/>
                  </a:lnTo>
                  <a:lnTo>
                    <a:pt x="3940" y="1002"/>
                  </a:lnTo>
                  <a:lnTo>
                    <a:pt x="3940" y="990"/>
                  </a:lnTo>
                  <a:lnTo>
                    <a:pt x="3947" y="986"/>
                  </a:lnTo>
                  <a:lnTo>
                    <a:pt x="3956" y="977"/>
                  </a:lnTo>
                  <a:lnTo>
                    <a:pt x="3966" y="969"/>
                  </a:lnTo>
                  <a:lnTo>
                    <a:pt x="3977" y="962"/>
                  </a:lnTo>
                  <a:lnTo>
                    <a:pt x="3987" y="956"/>
                  </a:lnTo>
                  <a:lnTo>
                    <a:pt x="3994" y="960"/>
                  </a:lnTo>
                  <a:lnTo>
                    <a:pt x="3996" y="962"/>
                  </a:lnTo>
                  <a:lnTo>
                    <a:pt x="3996" y="965"/>
                  </a:lnTo>
                  <a:lnTo>
                    <a:pt x="3996" y="969"/>
                  </a:lnTo>
                  <a:lnTo>
                    <a:pt x="3998" y="974"/>
                  </a:lnTo>
                  <a:lnTo>
                    <a:pt x="4003" y="976"/>
                  </a:lnTo>
                  <a:lnTo>
                    <a:pt x="4008" y="976"/>
                  </a:lnTo>
                  <a:lnTo>
                    <a:pt x="4011" y="977"/>
                  </a:lnTo>
                  <a:lnTo>
                    <a:pt x="4017" y="979"/>
                  </a:lnTo>
                  <a:lnTo>
                    <a:pt x="4020" y="963"/>
                  </a:lnTo>
                  <a:lnTo>
                    <a:pt x="4025" y="955"/>
                  </a:lnTo>
                  <a:lnTo>
                    <a:pt x="4032" y="949"/>
                  </a:lnTo>
                  <a:lnTo>
                    <a:pt x="4041" y="944"/>
                  </a:lnTo>
                  <a:lnTo>
                    <a:pt x="4050" y="941"/>
                  </a:lnTo>
                  <a:lnTo>
                    <a:pt x="4059" y="932"/>
                  </a:lnTo>
                  <a:lnTo>
                    <a:pt x="4055" y="930"/>
                  </a:lnTo>
                  <a:lnTo>
                    <a:pt x="4055" y="928"/>
                  </a:lnTo>
                  <a:lnTo>
                    <a:pt x="4053" y="927"/>
                  </a:lnTo>
                  <a:lnTo>
                    <a:pt x="4052" y="925"/>
                  </a:lnTo>
                  <a:lnTo>
                    <a:pt x="4066" y="925"/>
                  </a:lnTo>
                  <a:lnTo>
                    <a:pt x="4080" y="932"/>
                  </a:lnTo>
                  <a:lnTo>
                    <a:pt x="4095" y="934"/>
                  </a:lnTo>
                  <a:lnTo>
                    <a:pt x="4111" y="934"/>
                  </a:lnTo>
                  <a:lnTo>
                    <a:pt x="4128" y="932"/>
                  </a:lnTo>
                  <a:lnTo>
                    <a:pt x="4128" y="941"/>
                  </a:lnTo>
                  <a:lnTo>
                    <a:pt x="4116" y="956"/>
                  </a:lnTo>
                  <a:lnTo>
                    <a:pt x="4109" y="979"/>
                  </a:lnTo>
                  <a:lnTo>
                    <a:pt x="4121" y="986"/>
                  </a:lnTo>
                  <a:lnTo>
                    <a:pt x="4137" y="995"/>
                  </a:lnTo>
                  <a:lnTo>
                    <a:pt x="4153" y="1004"/>
                  </a:lnTo>
                  <a:lnTo>
                    <a:pt x="4169" y="1009"/>
                  </a:lnTo>
                  <a:lnTo>
                    <a:pt x="4181" y="1009"/>
                  </a:lnTo>
                  <a:lnTo>
                    <a:pt x="4190" y="995"/>
                  </a:lnTo>
                  <a:lnTo>
                    <a:pt x="4195" y="972"/>
                  </a:lnTo>
                  <a:lnTo>
                    <a:pt x="4196" y="949"/>
                  </a:lnTo>
                  <a:lnTo>
                    <a:pt x="4200" y="927"/>
                  </a:lnTo>
                  <a:lnTo>
                    <a:pt x="4205" y="909"/>
                  </a:lnTo>
                  <a:close/>
                  <a:moveTo>
                    <a:pt x="4439" y="897"/>
                  </a:moveTo>
                  <a:lnTo>
                    <a:pt x="4443" y="901"/>
                  </a:lnTo>
                  <a:lnTo>
                    <a:pt x="4446" y="904"/>
                  </a:lnTo>
                  <a:lnTo>
                    <a:pt x="4450" y="906"/>
                  </a:lnTo>
                  <a:lnTo>
                    <a:pt x="4450" y="913"/>
                  </a:lnTo>
                  <a:lnTo>
                    <a:pt x="4443" y="913"/>
                  </a:lnTo>
                  <a:lnTo>
                    <a:pt x="4441" y="913"/>
                  </a:lnTo>
                  <a:lnTo>
                    <a:pt x="4439" y="911"/>
                  </a:lnTo>
                  <a:lnTo>
                    <a:pt x="4437" y="911"/>
                  </a:lnTo>
                  <a:lnTo>
                    <a:pt x="4436" y="911"/>
                  </a:lnTo>
                  <a:lnTo>
                    <a:pt x="4430" y="909"/>
                  </a:lnTo>
                  <a:lnTo>
                    <a:pt x="4432" y="906"/>
                  </a:lnTo>
                  <a:lnTo>
                    <a:pt x="4432" y="902"/>
                  </a:lnTo>
                  <a:lnTo>
                    <a:pt x="4432" y="902"/>
                  </a:lnTo>
                  <a:lnTo>
                    <a:pt x="4432" y="901"/>
                  </a:lnTo>
                  <a:lnTo>
                    <a:pt x="4434" y="901"/>
                  </a:lnTo>
                  <a:lnTo>
                    <a:pt x="4436" y="901"/>
                  </a:lnTo>
                  <a:lnTo>
                    <a:pt x="4439" y="897"/>
                  </a:lnTo>
                  <a:close/>
                  <a:moveTo>
                    <a:pt x="3867" y="897"/>
                  </a:moveTo>
                  <a:lnTo>
                    <a:pt x="3874" y="899"/>
                  </a:lnTo>
                  <a:lnTo>
                    <a:pt x="3879" y="899"/>
                  </a:lnTo>
                  <a:lnTo>
                    <a:pt x="3884" y="899"/>
                  </a:lnTo>
                  <a:lnTo>
                    <a:pt x="3888" y="901"/>
                  </a:lnTo>
                  <a:lnTo>
                    <a:pt x="3893" y="902"/>
                  </a:lnTo>
                  <a:lnTo>
                    <a:pt x="3893" y="909"/>
                  </a:lnTo>
                  <a:lnTo>
                    <a:pt x="3889" y="909"/>
                  </a:lnTo>
                  <a:lnTo>
                    <a:pt x="3889" y="913"/>
                  </a:lnTo>
                  <a:lnTo>
                    <a:pt x="3884" y="911"/>
                  </a:lnTo>
                  <a:lnTo>
                    <a:pt x="3879" y="909"/>
                  </a:lnTo>
                  <a:lnTo>
                    <a:pt x="3874" y="906"/>
                  </a:lnTo>
                  <a:lnTo>
                    <a:pt x="3870" y="902"/>
                  </a:lnTo>
                  <a:lnTo>
                    <a:pt x="3867" y="897"/>
                  </a:lnTo>
                  <a:close/>
                  <a:moveTo>
                    <a:pt x="4443" y="887"/>
                  </a:moveTo>
                  <a:lnTo>
                    <a:pt x="4455" y="887"/>
                  </a:lnTo>
                  <a:lnTo>
                    <a:pt x="4462" y="909"/>
                  </a:lnTo>
                  <a:lnTo>
                    <a:pt x="4455" y="909"/>
                  </a:lnTo>
                  <a:lnTo>
                    <a:pt x="4455" y="906"/>
                  </a:lnTo>
                  <a:lnTo>
                    <a:pt x="4450" y="902"/>
                  </a:lnTo>
                  <a:lnTo>
                    <a:pt x="4448" y="899"/>
                  </a:lnTo>
                  <a:lnTo>
                    <a:pt x="4446" y="895"/>
                  </a:lnTo>
                  <a:lnTo>
                    <a:pt x="4444" y="892"/>
                  </a:lnTo>
                  <a:lnTo>
                    <a:pt x="4443" y="887"/>
                  </a:lnTo>
                  <a:close/>
                  <a:moveTo>
                    <a:pt x="3963" y="883"/>
                  </a:moveTo>
                  <a:lnTo>
                    <a:pt x="3982" y="883"/>
                  </a:lnTo>
                  <a:lnTo>
                    <a:pt x="3982" y="887"/>
                  </a:lnTo>
                  <a:lnTo>
                    <a:pt x="3978" y="887"/>
                  </a:lnTo>
                  <a:lnTo>
                    <a:pt x="3966" y="895"/>
                  </a:lnTo>
                  <a:lnTo>
                    <a:pt x="3952" y="904"/>
                  </a:lnTo>
                  <a:lnTo>
                    <a:pt x="3940" y="913"/>
                  </a:lnTo>
                  <a:lnTo>
                    <a:pt x="3936" y="913"/>
                  </a:lnTo>
                  <a:lnTo>
                    <a:pt x="3935" y="911"/>
                  </a:lnTo>
                  <a:lnTo>
                    <a:pt x="3935" y="911"/>
                  </a:lnTo>
                  <a:lnTo>
                    <a:pt x="3933" y="911"/>
                  </a:lnTo>
                  <a:lnTo>
                    <a:pt x="3931" y="909"/>
                  </a:lnTo>
                  <a:lnTo>
                    <a:pt x="3928" y="909"/>
                  </a:lnTo>
                  <a:lnTo>
                    <a:pt x="3928" y="906"/>
                  </a:lnTo>
                  <a:lnTo>
                    <a:pt x="3945" y="895"/>
                  </a:lnTo>
                  <a:lnTo>
                    <a:pt x="3963" y="883"/>
                  </a:lnTo>
                  <a:close/>
                  <a:moveTo>
                    <a:pt x="3917" y="878"/>
                  </a:moveTo>
                  <a:lnTo>
                    <a:pt x="3921" y="881"/>
                  </a:lnTo>
                  <a:lnTo>
                    <a:pt x="3922" y="881"/>
                  </a:lnTo>
                  <a:lnTo>
                    <a:pt x="3922" y="881"/>
                  </a:lnTo>
                  <a:lnTo>
                    <a:pt x="3922" y="883"/>
                  </a:lnTo>
                  <a:lnTo>
                    <a:pt x="3922" y="883"/>
                  </a:lnTo>
                  <a:lnTo>
                    <a:pt x="3922" y="887"/>
                  </a:lnTo>
                  <a:lnTo>
                    <a:pt x="3924" y="890"/>
                  </a:lnTo>
                  <a:lnTo>
                    <a:pt x="3917" y="890"/>
                  </a:lnTo>
                  <a:lnTo>
                    <a:pt x="3905" y="894"/>
                  </a:lnTo>
                  <a:lnTo>
                    <a:pt x="3891" y="894"/>
                  </a:lnTo>
                  <a:lnTo>
                    <a:pt x="3879" y="890"/>
                  </a:lnTo>
                  <a:lnTo>
                    <a:pt x="3879" y="888"/>
                  </a:lnTo>
                  <a:lnTo>
                    <a:pt x="3881" y="888"/>
                  </a:lnTo>
                  <a:lnTo>
                    <a:pt x="3881" y="888"/>
                  </a:lnTo>
                  <a:lnTo>
                    <a:pt x="3881" y="888"/>
                  </a:lnTo>
                  <a:lnTo>
                    <a:pt x="3881" y="888"/>
                  </a:lnTo>
                  <a:lnTo>
                    <a:pt x="3882" y="887"/>
                  </a:lnTo>
                  <a:lnTo>
                    <a:pt x="3891" y="883"/>
                  </a:lnTo>
                  <a:lnTo>
                    <a:pt x="3900" y="883"/>
                  </a:lnTo>
                  <a:lnTo>
                    <a:pt x="3908" y="883"/>
                  </a:lnTo>
                  <a:lnTo>
                    <a:pt x="3917" y="878"/>
                  </a:lnTo>
                  <a:close/>
                  <a:moveTo>
                    <a:pt x="3851" y="878"/>
                  </a:moveTo>
                  <a:lnTo>
                    <a:pt x="3858" y="880"/>
                  </a:lnTo>
                  <a:lnTo>
                    <a:pt x="3861" y="881"/>
                  </a:lnTo>
                  <a:lnTo>
                    <a:pt x="3865" y="883"/>
                  </a:lnTo>
                  <a:lnTo>
                    <a:pt x="3868" y="887"/>
                  </a:lnTo>
                  <a:lnTo>
                    <a:pt x="3870" y="890"/>
                  </a:lnTo>
                  <a:lnTo>
                    <a:pt x="3867" y="890"/>
                  </a:lnTo>
                  <a:lnTo>
                    <a:pt x="3858" y="894"/>
                  </a:lnTo>
                  <a:lnTo>
                    <a:pt x="3847" y="894"/>
                  </a:lnTo>
                  <a:lnTo>
                    <a:pt x="3835" y="894"/>
                  </a:lnTo>
                  <a:lnTo>
                    <a:pt x="3835" y="887"/>
                  </a:lnTo>
                  <a:lnTo>
                    <a:pt x="3840" y="885"/>
                  </a:lnTo>
                  <a:lnTo>
                    <a:pt x="3846" y="883"/>
                  </a:lnTo>
                  <a:lnTo>
                    <a:pt x="3847" y="881"/>
                  </a:lnTo>
                  <a:lnTo>
                    <a:pt x="3851" y="878"/>
                  </a:lnTo>
                  <a:close/>
                  <a:moveTo>
                    <a:pt x="4411" y="871"/>
                  </a:moveTo>
                  <a:lnTo>
                    <a:pt x="4418" y="874"/>
                  </a:lnTo>
                  <a:lnTo>
                    <a:pt x="4422" y="876"/>
                  </a:lnTo>
                  <a:lnTo>
                    <a:pt x="4427" y="880"/>
                  </a:lnTo>
                  <a:lnTo>
                    <a:pt x="4430" y="883"/>
                  </a:lnTo>
                  <a:lnTo>
                    <a:pt x="4432" y="888"/>
                  </a:lnTo>
                  <a:lnTo>
                    <a:pt x="4436" y="894"/>
                  </a:lnTo>
                  <a:lnTo>
                    <a:pt x="4430" y="894"/>
                  </a:lnTo>
                  <a:lnTo>
                    <a:pt x="4427" y="890"/>
                  </a:lnTo>
                  <a:lnTo>
                    <a:pt x="4422" y="887"/>
                  </a:lnTo>
                  <a:lnTo>
                    <a:pt x="4418" y="883"/>
                  </a:lnTo>
                  <a:lnTo>
                    <a:pt x="4415" y="878"/>
                  </a:lnTo>
                  <a:lnTo>
                    <a:pt x="4411" y="871"/>
                  </a:lnTo>
                  <a:close/>
                  <a:moveTo>
                    <a:pt x="4385" y="864"/>
                  </a:moveTo>
                  <a:lnTo>
                    <a:pt x="4388" y="864"/>
                  </a:lnTo>
                  <a:lnTo>
                    <a:pt x="4390" y="866"/>
                  </a:lnTo>
                  <a:lnTo>
                    <a:pt x="4392" y="866"/>
                  </a:lnTo>
                  <a:lnTo>
                    <a:pt x="4394" y="867"/>
                  </a:lnTo>
                  <a:lnTo>
                    <a:pt x="4394" y="869"/>
                  </a:lnTo>
                  <a:lnTo>
                    <a:pt x="4397" y="871"/>
                  </a:lnTo>
                  <a:lnTo>
                    <a:pt x="4401" y="871"/>
                  </a:lnTo>
                  <a:lnTo>
                    <a:pt x="4401" y="874"/>
                  </a:lnTo>
                  <a:lnTo>
                    <a:pt x="4395" y="873"/>
                  </a:lnTo>
                  <a:lnTo>
                    <a:pt x="4392" y="871"/>
                  </a:lnTo>
                  <a:lnTo>
                    <a:pt x="4390" y="869"/>
                  </a:lnTo>
                  <a:lnTo>
                    <a:pt x="4388" y="867"/>
                  </a:lnTo>
                  <a:lnTo>
                    <a:pt x="4385" y="864"/>
                  </a:lnTo>
                  <a:close/>
                  <a:moveTo>
                    <a:pt x="4081" y="845"/>
                  </a:moveTo>
                  <a:lnTo>
                    <a:pt x="4094" y="848"/>
                  </a:lnTo>
                  <a:lnTo>
                    <a:pt x="4094" y="855"/>
                  </a:lnTo>
                  <a:lnTo>
                    <a:pt x="4085" y="860"/>
                  </a:lnTo>
                  <a:lnTo>
                    <a:pt x="4085" y="860"/>
                  </a:lnTo>
                  <a:lnTo>
                    <a:pt x="4083" y="862"/>
                  </a:lnTo>
                  <a:lnTo>
                    <a:pt x="4083" y="862"/>
                  </a:lnTo>
                  <a:lnTo>
                    <a:pt x="4083" y="862"/>
                  </a:lnTo>
                  <a:lnTo>
                    <a:pt x="4083" y="862"/>
                  </a:lnTo>
                  <a:lnTo>
                    <a:pt x="4081" y="864"/>
                  </a:lnTo>
                  <a:lnTo>
                    <a:pt x="4081" y="845"/>
                  </a:lnTo>
                  <a:close/>
                  <a:moveTo>
                    <a:pt x="4362" y="825"/>
                  </a:moveTo>
                  <a:lnTo>
                    <a:pt x="4373" y="832"/>
                  </a:lnTo>
                  <a:lnTo>
                    <a:pt x="4380" y="843"/>
                  </a:lnTo>
                  <a:lnTo>
                    <a:pt x="4385" y="855"/>
                  </a:lnTo>
                  <a:lnTo>
                    <a:pt x="4382" y="855"/>
                  </a:lnTo>
                  <a:lnTo>
                    <a:pt x="4382" y="860"/>
                  </a:lnTo>
                  <a:lnTo>
                    <a:pt x="4369" y="855"/>
                  </a:lnTo>
                  <a:lnTo>
                    <a:pt x="4366" y="846"/>
                  </a:lnTo>
                  <a:lnTo>
                    <a:pt x="4364" y="838"/>
                  </a:lnTo>
                  <a:lnTo>
                    <a:pt x="4362" y="825"/>
                  </a:lnTo>
                  <a:close/>
                  <a:moveTo>
                    <a:pt x="4331" y="825"/>
                  </a:moveTo>
                  <a:lnTo>
                    <a:pt x="4340" y="825"/>
                  </a:lnTo>
                  <a:lnTo>
                    <a:pt x="4340" y="845"/>
                  </a:lnTo>
                  <a:lnTo>
                    <a:pt x="4305" y="855"/>
                  </a:lnTo>
                  <a:lnTo>
                    <a:pt x="4299" y="853"/>
                  </a:lnTo>
                  <a:lnTo>
                    <a:pt x="4294" y="852"/>
                  </a:lnTo>
                  <a:lnTo>
                    <a:pt x="4287" y="850"/>
                  </a:lnTo>
                  <a:lnTo>
                    <a:pt x="4282" y="848"/>
                  </a:lnTo>
                  <a:lnTo>
                    <a:pt x="4282" y="841"/>
                  </a:lnTo>
                  <a:lnTo>
                    <a:pt x="4303" y="839"/>
                  </a:lnTo>
                  <a:lnTo>
                    <a:pt x="4319" y="834"/>
                  </a:lnTo>
                  <a:lnTo>
                    <a:pt x="4331" y="825"/>
                  </a:lnTo>
                  <a:close/>
                  <a:moveTo>
                    <a:pt x="3966" y="810"/>
                  </a:moveTo>
                  <a:lnTo>
                    <a:pt x="3982" y="810"/>
                  </a:lnTo>
                  <a:lnTo>
                    <a:pt x="3984" y="812"/>
                  </a:lnTo>
                  <a:lnTo>
                    <a:pt x="3984" y="812"/>
                  </a:lnTo>
                  <a:lnTo>
                    <a:pt x="3984" y="812"/>
                  </a:lnTo>
                  <a:lnTo>
                    <a:pt x="3984" y="812"/>
                  </a:lnTo>
                  <a:lnTo>
                    <a:pt x="3984" y="812"/>
                  </a:lnTo>
                  <a:lnTo>
                    <a:pt x="3985" y="813"/>
                  </a:lnTo>
                  <a:lnTo>
                    <a:pt x="3985" y="820"/>
                  </a:lnTo>
                  <a:lnTo>
                    <a:pt x="3966" y="820"/>
                  </a:lnTo>
                  <a:lnTo>
                    <a:pt x="3966" y="810"/>
                  </a:lnTo>
                  <a:close/>
                  <a:moveTo>
                    <a:pt x="3994" y="806"/>
                  </a:moveTo>
                  <a:lnTo>
                    <a:pt x="4032" y="810"/>
                  </a:lnTo>
                  <a:lnTo>
                    <a:pt x="4032" y="813"/>
                  </a:lnTo>
                  <a:lnTo>
                    <a:pt x="4034" y="817"/>
                  </a:lnTo>
                  <a:lnTo>
                    <a:pt x="4034" y="820"/>
                  </a:lnTo>
                  <a:lnTo>
                    <a:pt x="4036" y="825"/>
                  </a:lnTo>
                  <a:lnTo>
                    <a:pt x="4032" y="825"/>
                  </a:lnTo>
                  <a:lnTo>
                    <a:pt x="4022" y="819"/>
                  </a:lnTo>
                  <a:lnTo>
                    <a:pt x="4010" y="817"/>
                  </a:lnTo>
                  <a:lnTo>
                    <a:pt x="3994" y="817"/>
                  </a:lnTo>
                  <a:lnTo>
                    <a:pt x="3994" y="806"/>
                  </a:lnTo>
                  <a:close/>
                  <a:moveTo>
                    <a:pt x="4312" y="798"/>
                  </a:moveTo>
                  <a:lnTo>
                    <a:pt x="4331" y="798"/>
                  </a:lnTo>
                  <a:lnTo>
                    <a:pt x="4340" y="808"/>
                  </a:lnTo>
                  <a:lnTo>
                    <a:pt x="4347" y="819"/>
                  </a:lnTo>
                  <a:lnTo>
                    <a:pt x="4350" y="832"/>
                  </a:lnTo>
                  <a:lnTo>
                    <a:pt x="4347" y="832"/>
                  </a:lnTo>
                  <a:lnTo>
                    <a:pt x="4338" y="824"/>
                  </a:lnTo>
                  <a:lnTo>
                    <a:pt x="4329" y="815"/>
                  </a:lnTo>
                  <a:lnTo>
                    <a:pt x="4319" y="808"/>
                  </a:lnTo>
                  <a:lnTo>
                    <a:pt x="4312" y="798"/>
                  </a:lnTo>
                  <a:close/>
                  <a:moveTo>
                    <a:pt x="4057" y="777"/>
                  </a:moveTo>
                  <a:lnTo>
                    <a:pt x="4067" y="777"/>
                  </a:lnTo>
                  <a:lnTo>
                    <a:pt x="4081" y="778"/>
                  </a:lnTo>
                  <a:lnTo>
                    <a:pt x="4085" y="791"/>
                  </a:lnTo>
                  <a:lnTo>
                    <a:pt x="4090" y="801"/>
                  </a:lnTo>
                  <a:lnTo>
                    <a:pt x="4097" y="810"/>
                  </a:lnTo>
                  <a:lnTo>
                    <a:pt x="4097" y="813"/>
                  </a:lnTo>
                  <a:lnTo>
                    <a:pt x="4100" y="813"/>
                  </a:lnTo>
                  <a:lnTo>
                    <a:pt x="4100" y="810"/>
                  </a:lnTo>
                  <a:lnTo>
                    <a:pt x="4109" y="801"/>
                  </a:lnTo>
                  <a:lnTo>
                    <a:pt x="4118" y="796"/>
                  </a:lnTo>
                  <a:lnTo>
                    <a:pt x="4130" y="792"/>
                  </a:lnTo>
                  <a:lnTo>
                    <a:pt x="4148" y="791"/>
                  </a:lnTo>
                  <a:lnTo>
                    <a:pt x="4162" y="799"/>
                  </a:lnTo>
                  <a:lnTo>
                    <a:pt x="4179" y="806"/>
                  </a:lnTo>
                  <a:lnTo>
                    <a:pt x="4200" y="813"/>
                  </a:lnTo>
                  <a:lnTo>
                    <a:pt x="4217" y="824"/>
                  </a:lnTo>
                  <a:lnTo>
                    <a:pt x="4231" y="834"/>
                  </a:lnTo>
                  <a:lnTo>
                    <a:pt x="4238" y="848"/>
                  </a:lnTo>
                  <a:lnTo>
                    <a:pt x="4251" y="850"/>
                  </a:lnTo>
                  <a:lnTo>
                    <a:pt x="4259" y="853"/>
                  </a:lnTo>
                  <a:lnTo>
                    <a:pt x="4270" y="855"/>
                  </a:lnTo>
                  <a:lnTo>
                    <a:pt x="4270" y="864"/>
                  </a:lnTo>
                  <a:lnTo>
                    <a:pt x="4268" y="864"/>
                  </a:lnTo>
                  <a:lnTo>
                    <a:pt x="4265" y="866"/>
                  </a:lnTo>
                  <a:lnTo>
                    <a:pt x="4261" y="866"/>
                  </a:lnTo>
                  <a:lnTo>
                    <a:pt x="4259" y="867"/>
                  </a:lnTo>
                  <a:lnTo>
                    <a:pt x="4258" y="869"/>
                  </a:lnTo>
                  <a:lnTo>
                    <a:pt x="4259" y="869"/>
                  </a:lnTo>
                  <a:lnTo>
                    <a:pt x="4263" y="871"/>
                  </a:lnTo>
                  <a:lnTo>
                    <a:pt x="4275" y="888"/>
                  </a:lnTo>
                  <a:lnTo>
                    <a:pt x="4292" y="902"/>
                  </a:lnTo>
                  <a:lnTo>
                    <a:pt x="4312" y="913"/>
                  </a:lnTo>
                  <a:lnTo>
                    <a:pt x="4312" y="921"/>
                  </a:lnTo>
                  <a:lnTo>
                    <a:pt x="4289" y="921"/>
                  </a:lnTo>
                  <a:lnTo>
                    <a:pt x="4286" y="918"/>
                  </a:lnTo>
                  <a:lnTo>
                    <a:pt x="4282" y="916"/>
                  </a:lnTo>
                  <a:lnTo>
                    <a:pt x="4279" y="916"/>
                  </a:lnTo>
                  <a:lnTo>
                    <a:pt x="4275" y="916"/>
                  </a:lnTo>
                  <a:lnTo>
                    <a:pt x="4272" y="915"/>
                  </a:lnTo>
                  <a:lnTo>
                    <a:pt x="4266" y="913"/>
                  </a:lnTo>
                  <a:lnTo>
                    <a:pt x="4261" y="909"/>
                  </a:lnTo>
                  <a:lnTo>
                    <a:pt x="4258" y="906"/>
                  </a:lnTo>
                  <a:lnTo>
                    <a:pt x="4254" y="899"/>
                  </a:lnTo>
                  <a:lnTo>
                    <a:pt x="4251" y="894"/>
                  </a:lnTo>
                  <a:lnTo>
                    <a:pt x="4247" y="890"/>
                  </a:lnTo>
                  <a:lnTo>
                    <a:pt x="4233" y="883"/>
                  </a:lnTo>
                  <a:lnTo>
                    <a:pt x="4223" y="883"/>
                  </a:lnTo>
                  <a:lnTo>
                    <a:pt x="4210" y="887"/>
                  </a:lnTo>
                  <a:lnTo>
                    <a:pt x="4198" y="894"/>
                  </a:lnTo>
                  <a:lnTo>
                    <a:pt x="4186" y="897"/>
                  </a:lnTo>
                  <a:lnTo>
                    <a:pt x="4174" y="890"/>
                  </a:lnTo>
                  <a:lnTo>
                    <a:pt x="4162" y="887"/>
                  </a:lnTo>
                  <a:lnTo>
                    <a:pt x="4149" y="885"/>
                  </a:lnTo>
                  <a:lnTo>
                    <a:pt x="4132" y="887"/>
                  </a:lnTo>
                  <a:lnTo>
                    <a:pt x="4134" y="880"/>
                  </a:lnTo>
                  <a:lnTo>
                    <a:pt x="4135" y="874"/>
                  </a:lnTo>
                  <a:lnTo>
                    <a:pt x="4137" y="871"/>
                  </a:lnTo>
                  <a:lnTo>
                    <a:pt x="4139" y="867"/>
                  </a:lnTo>
                  <a:lnTo>
                    <a:pt x="4141" y="864"/>
                  </a:lnTo>
                  <a:lnTo>
                    <a:pt x="4139" y="860"/>
                  </a:lnTo>
                  <a:lnTo>
                    <a:pt x="4130" y="845"/>
                  </a:lnTo>
                  <a:lnTo>
                    <a:pt x="4118" y="836"/>
                  </a:lnTo>
                  <a:lnTo>
                    <a:pt x="4104" y="832"/>
                  </a:lnTo>
                  <a:lnTo>
                    <a:pt x="4088" y="827"/>
                  </a:lnTo>
                  <a:lnTo>
                    <a:pt x="4073" y="824"/>
                  </a:lnTo>
                  <a:lnTo>
                    <a:pt x="4060" y="817"/>
                  </a:lnTo>
                  <a:lnTo>
                    <a:pt x="4052" y="806"/>
                  </a:lnTo>
                  <a:lnTo>
                    <a:pt x="4055" y="805"/>
                  </a:lnTo>
                  <a:lnTo>
                    <a:pt x="4057" y="805"/>
                  </a:lnTo>
                  <a:lnTo>
                    <a:pt x="4059" y="803"/>
                  </a:lnTo>
                  <a:lnTo>
                    <a:pt x="4059" y="803"/>
                  </a:lnTo>
                  <a:lnTo>
                    <a:pt x="4060" y="801"/>
                  </a:lnTo>
                  <a:lnTo>
                    <a:pt x="4062" y="798"/>
                  </a:lnTo>
                  <a:lnTo>
                    <a:pt x="4052" y="796"/>
                  </a:lnTo>
                  <a:lnTo>
                    <a:pt x="4041" y="791"/>
                  </a:lnTo>
                  <a:lnTo>
                    <a:pt x="4032" y="787"/>
                  </a:lnTo>
                  <a:lnTo>
                    <a:pt x="4032" y="778"/>
                  </a:lnTo>
                  <a:lnTo>
                    <a:pt x="4046" y="777"/>
                  </a:lnTo>
                  <a:lnTo>
                    <a:pt x="4057" y="777"/>
                  </a:lnTo>
                  <a:close/>
                  <a:moveTo>
                    <a:pt x="1543" y="756"/>
                  </a:moveTo>
                  <a:lnTo>
                    <a:pt x="1536" y="768"/>
                  </a:lnTo>
                  <a:lnTo>
                    <a:pt x="1531" y="768"/>
                  </a:lnTo>
                  <a:lnTo>
                    <a:pt x="1531" y="771"/>
                  </a:lnTo>
                  <a:lnTo>
                    <a:pt x="1542" y="775"/>
                  </a:lnTo>
                  <a:lnTo>
                    <a:pt x="1552" y="780"/>
                  </a:lnTo>
                  <a:lnTo>
                    <a:pt x="1559" y="785"/>
                  </a:lnTo>
                  <a:lnTo>
                    <a:pt x="1563" y="787"/>
                  </a:lnTo>
                  <a:lnTo>
                    <a:pt x="1564" y="785"/>
                  </a:lnTo>
                  <a:lnTo>
                    <a:pt x="1564" y="784"/>
                  </a:lnTo>
                  <a:lnTo>
                    <a:pt x="1564" y="784"/>
                  </a:lnTo>
                  <a:lnTo>
                    <a:pt x="1566" y="782"/>
                  </a:lnTo>
                  <a:lnTo>
                    <a:pt x="1566" y="778"/>
                  </a:lnTo>
                  <a:lnTo>
                    <a:pt x="1559" y="778"/>
                  </a:lnTo>
                  <a:lnTo>
                    <a:pt x="1557" y="778"/>
                  </a:lnTo>
                  <a:lnTo>
                    <a:pt x="1556" y="777"/>
                  </a:lnTo>
                  <a:lnTo>
                    <a:pt x="1554" y="777"/>
                  </a:lnTo>
                  <a:lnTo>
                    <a:pt x="1550" y="777"/>
                  </a:lnTo>
                  <a:lnTo>
                    <a:pt x="1547" y="775"/>
                  </a:lnTo>
                  <a:lnTo>
                    <a:pt x="1547" y="756"/>
                  </a:lnTo>
                  <a:lnTo>
                    <a:pt x="1543" y="756"/>
                  </a:lnTo>
                  <a:close/>
                  <a:moveTo>
                    <a:pt x="3952" y="743"/>
                  </a:moveTo>
                  <a:lnTo>
                    <a:pt x="3954" y="743"/>
                  </a:lnTo>
                  <a:lnTo>
                    <a:pt x="3954" y="745"/>
                  </a:lnTo>
                  <a:lnTo>
                    <a:pt x="3954" y="747"/>
                  </a:lnTo>
                  <a:lnTo>
                    <a:pt x="3956" y="747"/>
                  </a:lnTo>
                  <a:lnTo>
                    <a:pt x="3956" y="749"/>
                  </a:lnTo>
                  <a:lnTo>
                    <a:pt x="3959" y="749"/>
                  </a:lnTo>
                  <a:lnTo>
                    <a:pt x="3957" y="750"/>
                  </a:lnTo>
                  <a:lnTo>
                    <a:pt x="3957" y="750"/>
                  </a:lnTo>
                  <a:lnTo>
                    <a:pt x="3957" y="750"/>
                  </a:lnTo>
                  <a:lnTo>
                    <a:pt x="3957" y="750"/>
                  </a:lnTo>
                  <a:lnTo>
                    <a:pt x="3956" y="750"/>
                  </a:lnTo>
                  <a:lnTo>
                    <a:pt x="3956" y="752"/>
                  </a:lnTo>
                  <a:lnTo>
                    <a:pt x="3950" y="757"/>
                  </a:lnTo>
                  <a:lnTo>
                    <a:pt x="3945" y="763"/>
                  </a:lnTo>
                  <a:lnTo>
                    <a:pt x="3940" y="768"/>
                  </a:lnTo>
                  <a:lnTo>
                    <a:pt x="3921" y="766"/>
                  </a:lnTo>
                  <a:lnTo>
                    <a:pt x="3905" y="766"/>
                  </a:lnTo>
                  <a:lnTo>
                    <a:pt x="3886" y="768"/>
                  </a:lnTo>
                  <a:lnTo>
                    <a:pt x="3886" y="778"/>
                  </a:lnTo>
                  <a:lnTo>
                    <a:pt x="3889" y="780"/>
                  </a:lnTo>
                  <a:lnTo>
                    <a:pt x="3889" y="782"/>
                  </a:lnTo>
                  <a:lnTo>
                    <a:pt x="3891" y="784"/>
                  </a:lnTo>
                  <a:lnTo>
                    <a:pt x="3893" y="787"/>
                  </a:lnTo>
                  <a:lnTo>
                    <a:pt x="3912" y="780"/>
                  </a:lnTo>
                  <a:lnTo>
                    <a:pt x="3931" y="775"/>
                  </a:lnTo>
                  <a:lnTo>
                    <a:pt x="3931" y="784"/>
                  </a:lnTo>
                  <a:lnTo>
                    <a:pt x="3928" y="784"/>
                  </a:lnTo>
                  <a:lnTo>
                    <a:pt x="3922" y="787"/>
                  </a:lnTo>
                  <a:lnTo>
                    <a:pt x="3915" y="791"/>
                  </a:lnTo>
                  <a:lnTo>
                    <a:pt x="3908" y="794"/>
                  </a:lnTo>
                  <a:lnTo>
                    <a:pt x="3914" y="806"/>
                  </a:lnTo>
                  <a:lnTo>
                    <a:pt x="3921" y="817"/>
                  </a:lnTo>
                  <a:lnTo>
                    <a:pt x="3924" y="827"/>
                  </a:lnTo>
                  <a:lnTo>
                    <a:pt x="3928" y="845"/>
                  </a:lnTo>
                  <a:lnTo>
                    <a:pt x="3924" y="845"/>
                  </a:lnTo>
                  <a:lnTo>
                    <a:pt x="3924" y="848"/>
                  </a:lnTo>
                  <a:lnTo>
                    <a:pt x="3921" y="846"/>
                  </a:lnTo>
                  <a:lnTo>
                    <a:pt x="3919" y="846"/>
                  </a:lnTo>
                  <a:lnTo>
                    <a:pt x="3919" y="846"/>
                  </a:lnTo>
                  <a:lnTo>
                    <a:pt x="3919" y="845"/>
                  </a:lnTo>
                  <a:lnTo>
                    <a:pt x="3917" y="845"/>
                  </a:lnTo>
                  <a:lnTo>
                    <a:pt x="3907" y="834"/>
                  </a:lnTo>
                  <a:lnTo>
                    <a:pt x="3898" y="822"/>
                  </a:lnTo>
                  <a:lnTo>
                    <a:pt x="3889" y="810"/>
                  </a:lnTo>
                  <a:lnTo>
                    <a:pt x="3889" y="848"/>
                  </a:lnTo>
                  <a:lnTo>
                    <a:pt x="3874" y="848"/>
                  </a:lnTo>
                  <a:lnTo>
                    <a:pt x="3874" y="846"/>
                  </a:lnTo>
                  <a:lnTo>
                    <a:pt x="3872" y="846"/>
                  </a:lnTo>
                  <a:lnTo>
                    <a:pt x="3872" y="846"/>
                  </a:lnTo>
                  <a:lnTo>
                    <a:pt x="3872" y="846"/>
                  </a:lnTo>
                  <a:lnTo>
                    <a:pt x="3872" y="845"/>
                  </a:lnTo>
                  <a:lnTo>
                    <a:pt x="3870" y="845"/>
                  </a:lnTo>
                  <a:lnTo>
                    <a:pt x="3872" y="832"/>
                  </a:lnTo>
                  <a:lnTo>
                    <a:pt x="3870" y="825"/>
                  </a:lnTo>
                  <a:lnTo>
                    <a:pt x="3867" y="819"/>
                  </a:lnTo>
                  <a:lnTo>
                    <a:pt x="3863" y="810"/>
                  </a:lnTo>
                  <a:lnTo>
                    <a:pt x="3863" y="801"/>
                  </a:lnTo>
                  <a:lnTo>
                    <a:pt x="3868" y="791"/>
                  </a:lnTo>
                  <a:lnTo>
                    <a:pt x="3875" y="777"/>
                  </a:lnTo>
                  <a:lnTo>
                    <a:pt x="3882" y="764"/>
                  </a:lnTo>
                  <a:lnTo>
                    <a:pt x="3889" y="754"/>
                  </a:lnTo>
                  <a:lnTo>
                    <a:pt x="3893" y="749"/>
                  </a:lnTo>
                  <a:lnTo>
                    <a:pt x="3910" y="754"/>
                  </a:lnTo>
                  <a:lnTo>
                    <a:pt x="3921" y="754"/>
                  </a:lnTo>
                  <a:lnTo>
                    <a:pt x="3929" y="752"/>
                  </a:lnTo>
                  <a:lnTo>
                    <a:pt x="3940" y="749"/>
                  </a:lnTo>
                  <a:lnTo>
                    <a:pt x="3950" y="743"/>
                  </a:lnTo>
                  <a:lnTo>
                    <a:pt x="3952" y="743"/>
                  </a:lnTo>
                  <a:close/>
                  <a:moveTo>
                    <a:pt x="3989" y="740"/>
                  </a:moveTo>
                  <a:lnTo>
                    <a:pt x="3996" y="743"/>
                  </a:lnTo>
                  <a:lnTo>
                    <a:pt x="3999" y="745"/>
                  </a:lnTo>
                  <a:lnTo>
                    <a:pt x="4003" y="749"/>
                  </a:lnTo>
                  <a:lnTo>
                    <a:pt x="4004" y="752"/>
                  </a:lnTo>
                  <a:lnTo>
                    <a:pt x="4004" y="759"/>
                  </a:lnTo>
                  <a:lnTo>
                    <a:pt x="4004" y="768"/>
                  </a:lnTo>
                  <a:lnTo>
                    <a:pt x="4001" y="770"/>
                  </a:lnTo>
                  <a:lnTo>
                    <a:pt x="3999" y="771"/>
                  </a:lnTo>
                  <a:lnTo>
                    <a:pt x="3999" y="773"/>
                  </a:lnTo>
                  <a:lnTo>
                    <a:pt x="3999" y="775"/>
                  </a:lnTo>
                  <a:lnTo>
                    <a:pt x="3999" y="777"/>
                  </a:lnTo>
                  <a:lnTo>
                    <a:pt x="3999" y="778"/>
                  </a:lnTo>
                  <a:lnTo>
                    <a:pt x="3998" y="780"/>
                  </a:lnTo>
                  <a:lnTo>
                    <a:pt x="3994" y="784"/>
                  </a:lnTo>
                  <a:lnTo>
                    <a:pt x="3994" y="775"/>
                  </a:lnTo>
                  <a:lnTo>
                    <a:pt x="3987" y="764"/>
                  </a:lnTo>
                  <a:lnTo>
                    <a:pt x="3987" y="752"/>
                  </a:lnTo>
                  <a:lnTo>
                    <a:pt x="3989" y="740"/>
                  </a:lnTo>
                  <a:close/>
                  <a:moveTo>
                    <a:pt x="3533" y="691"/>
                  </a:moveTo>
                  <a:lnTo>
                    <a:pt x="3566" y="695"/>
                  </a:lnTo>
                  <a:lnTo>
                    <a:pt x="3579" y="710"/>
                  </a:lnTo>
                  <a:lnTo>
                    <a:pt x="3593" y="719"/>
                  </a:lnTo>
                  <a:lnTo>
                    <a:pt x="3607" y="728"/>
                  </a:lnTo>
                  <a:lnTo>
                    <a:pt x="3624" y="736"/>
                  </a:lnTo>
                  <a:lnTo>
                    <a:pt x="3629" y="740"/>
                  </a:lnTo>
                  <a:lnTo>
                    <a:pt x="3629" y="742"/>
                  </a:lnTo>
                  <a:lnTo>
                    <a:pt x="3631" y="742"/>
                  </a:lnTo>
                  <a:lnTo>
                    <a:pt x="3638" y="749"/>
                  </a:lnTo>
                  <a:lnTo>
                    <a:pt x="3650" y="763"/>
                  </a:lnTo>
                  <a:lnTo>
                    <a:pt x="3661" y="778"/>
                  </a:lnTo>
                  <a:lnTo>
                    <a:pt x="3673" y="796"/>
                  </a:lnTo>
                  <a:lnTo>
                    <a:pt x="3690" y="810"/>
                  </a:lnTo>
                  <a:lnTo>
                    <a:pt x="3687" y="827"/>
                  </a:lnTo>
                  <a:lnTo>
                    <a:pt x="3687" y="848"/>
                  </a:lnTo>
                  <a:lnTo>
                    <a:pt x="3701" y="850"/>
                  </a:lnTo>
                  <a:lnTo>
                    <a:pt x="3710" y="853"/>
                  </a:lnTo>
                  <a:lnTo>
                    <a:pt x="3716" y="859"/>
                  </a:lnTo>
                  <a:lnTo>
                    <a:pt x="3725" y="864"/>
                  </a:lnTo>
                  <a:lnTo>
                    <a:pt x="3736" y="864"/>
                  </a:lnTo>
                  <a:lnTo>
                    <a:pt x="3744" y="860"/>
                  </a:lnTo>
                  <a:lnTo>
                    <a:pt x="3751" y="857"/>
                  </a:lnTo>
                  <a:lnTo>
                    <a:pt x="3758" y="855"/>
                  </a:lnTo>
                  <a:lnTo>
                    <a:pt x="3774" y="860"/>
                  </a:lnTo>
                  <a:lnTo>
                    <a:pt x="3792" y="867"/>
                  </a:lnTo>
                  <a:lnTo>
                    <a:pt x="3809" y="876"/>
                  </a:lnTo>
                  <a:lnTo>
                    <a:pt x="3825" y="883"/>
                  </a:lnTo>
                  <a:lnTo>
                    <a:pt x="3823" y="883"/>
                  </a:lnTo>
                  <a:lnTo>
                    <a:pt x="3821" y="885"/>
                  </a:lnTo>
                  <a:lnTo>
                    <a:pt x="3821" y="885"/>
                  </a:lnTo>
                  <a:lnTo>
                    <a:pt x="3819" y="885"/>
                  </a:lnTo>
                  <a:lnTo>
                    <a:pt x="3816" y="887"/>
                  </a:lnTo>
                  <a:lnTo>
                    <a:pt x="3806" y="890"/>
                  </a:lnTo>
                  <a:lnTo>
                    <a:pt x="3786" y="890"/>
                  </a:lnTo>
                  <a:lnTo>
                    <a:pt x="3764" y="887"/>
                  </a:lnTo>
                  <a:lnTo>
                    <a:pt x="3741" y="881"/>
                  </a:lnTo>
                  <a:lnTo>
                    <a:pt x="3716" y="876"/>
                  </a:lnTo>
                  <a:lnTo>
                    <a:pt x="3697" y="871"/>
                  </a:lnTo>
                  <a:lnTo>
                    <a:pt x="3682" y="864"/>
                  </a:lnTo>
                  <a:lnTo>
                    <a:pt x="3675" y="860"/>
                  </a:lnTo>
                  <a:lnTo>
                    <a:pt x="3678" y="857"/>
                  </a:lnTo>
                  <a:lnTo>
                    <a:pt x="3678" y="857"/>
                  </a:lnTo>
                  <a:lnTo>
                    <a:pt x="3680" y="855"/>
                  </a:lnTo>
                  <a:lnTo>
                    <a:pt x="3682" y="852"/>
                  </a:lnTo>
                  <a:lnTo>
                    <a:pt x="3661" y="846"/>
                  </a:lnTo>
                  <a:lnTo>
                    <a:pt x="3643" y="836"/>
                  </a:lnTo>
                  <a:lnTo>
                    <a:pt x="3627" y="820"/>
                  </a:lnTo>
                  <a:lnTo>
                    <a:pt x="3615" y="803"/>
                  </a:lnTo>
                  <a:lnTo>
                    <a:pt x="3603" y="784"/>
                  </a:lnTo>
                  <a:lnTo>
                    <a:pt x="3593" y="764"/>
                  </a:lnTo>
                  <a:lnTo>
                    <a:pt x="3582" y="749"/>
                  </a:lnTo>
                  <a:lnTo>
                    <a:pt x="3572" y="736"/>
                  </a:lnTo>
                  <a:lnTo>
                    <a:pt x="3561" y="728"/>
                  </a:lnTo>
                  <a:lnTo>
                    <a:pt x="3549" y="717"/>
                  </a:lnTo>
                  <a:lnTo>
                    <a:pt x="3538" y="707"/>
                  </a:lnTo>
                  <a:lnTo>
                    <a:pt x="3533" y="691"/>
                  </a:lnTo>
                  <a:close/>
                  <a:moveTo>
                    <a:pt x="3832" y="672"/>
                  </a:moveTo>
                  <a:lnTo>
                    <a:pt x="3842" y="675"/>
                  </a:lnTo>
                  <a:lnTo>
                    <a:pt x="3854" y="682"/>
                  </a:lnTo>
                  <a:lnTo>
                    <a:pt x="3865" y="693"/>
                  </a:lnTo>
                  <a:lnTo>
                    <a:pt x="3870" y="702"/>
                  </a:lnTo>
                  <a:lnTo>
                    <a:pt x="3865" y="705"/>
                  </a:lnTo>
                  <a:lnTo>
                    <a:pt x="3860" y="710"/>
                  </a:lnTo>
                  <a:lnTo>
                    <a:pt x="3854" y="714"/>
                  </a:lnTo>
                  <a:lnTo>
                    <a:pt x="3847" y="717"/>
                  </a:lnTo>
                  <a:lnTo>
                    <a:pt x="3853" y="733"/>
                  </a:lnTo>
                  <a:lnTo>
                    <a:pt x="3860" y="745"/>
                  </a:lnTo>
                  <a:lnTo>
                    <a:pt x="3867" y="759"/>
                  </a:lnTo>
                  <a:lnTo>
                    <a:pt x="3861" y="761"/>
                  </a:lnTo>
                  <a:lnTo>
                    <a:pt x="3858" y="761"/>
                  </a:lnTo>
                  <a:lnTo>
                    <a:pt x="3856" y="761"/>
                  </a:lnTo>
                  <a:lnTo>
                    <a:pt x="3856" y="761"/>
                  </a:lnTo>
                  <a:lnTo>
                    <a:pt x="3854" y="763"/>
                  </a:lnTo>
                  <a:lnTo>
                    <a:pt x="3853" y="764"/>
                  </a:lnTo>
                  <a:lnTo>
                    <a:pt x="3851" y="768"/>
                  </a:lnTo>
                  <a:lnTo>
                    <a:pt x="3842" y="784"/>
                  </a:lnTo>
                  <a:lnTo>
                    <a:pt x="3837" y="803"/>
                  </a:lnTo>
                  <a:lnTo>
                    <a:pt x="3828" y="820"/>
                  </a:lnTo>
                  <a:lnTo>
                    <a:pt x="3823" y="824"/>
                  </a:lnTo>
                  <a:lnTo>
                    <a:pt x="3818" y="824"/>
                  </a:lnTo>
                  <a:lnTo>
                    <a:pt x="3812" y="825"/>
                  </a:lnTo>
                  <a:lnTo>
                    <a:pt x="3806" y="825"/>
                  </a:lnTo>
                  <a:lnTo>
                    <a:pt x="3795" y="819"/>
                  </a:lnTo>
                  <a:lnTo>
                    <a:pt x="3785" y="817"/>
                  </a:lnTo>
                  <a:lnTo>
                    <a:pt x="3772" y="817"/>
                  </a:lnTo>
                  <a:lnTo>
                    <a:pt x="3760" y="815"/>
                  </a:lnTo>
                  <a:lnTo>
                    <a:pt x="3748" y="810"/>
                  </a:lnTo>
                  <a:lnTo>
                    <a:pt x="3736" y="794"/>
                  </a:lnTo>
                  <a:lnTo>
                    <a:pt x="3727" y="773"/>
                  </a:lnTo>
                  <a:lnTo>
                    <a:pt x="3725" y="749"/>
                  </a:lnTo>
                  <a:lnTo>
                    <a:pt x="3734" y="745"/>
                  </a:lnTo>
                  <a:lnTo>
                    <a:pt x="3741" y="745"/>
                  </a:lnTo>
                  <a:lnTo>
                    <a:pt x="3748" y="747"/>
                  </a:lnTo>
                  <a:lnTo>
                    <a:pt x="3755" y="743"/>
                  </a:lnTo>
                  <a:lnTo>
                    <a:pt x="3764" y="729"/>
                  </a:lnTo>
                  <a:lnTo>
                    <a:pt x="3786" y="726"/>
                  </a:lnTo>
                  <a:lnTo>
                    <a:pt x="3790" y="723"/>
                  </a:lnTo>
                  <a:lnTo>
                    <a:pt x="3793" y="719"/>
                  </a:lnTo>
                  <a:lnTo>
                    <a:pt x="3793" y="717"/>
                  </a:lnTo>
                  <a:lnTo>
                    <a:pt x="3795" y="716"/>
                  </a:lnTo>
                  <a:lnTo>
                    <a:pt x="3795" y="714"/>
                  </a:lnTo>
                  <a:lnTo>
                    <a:pt x="3795" y="712"/>
                  </a:lnTo>
                  <a:lnTo>
                    <a:pt x="3797" y="710"/>
                  </a:lnTo>
                  <a:lnTo>
                    <a:pt x="3797" y="710"/>
                  </a:lnTo>
                  <a:lnTo>
                    <a:pt x="3800" y="710"/>
                  </a:lnTo>
                  <a:lnTo>
                    <a:pt x="3806" y="710"/>
                  </a:lnTo>
                  <a:lnTo>
                    <a:pt x="3812" y="710"/>
                  </a:lnTo>
                  <a:lnTo>
                    <a:pt x="3816" y="698"/>
                  </a:lnTo>
                  <a:lnTo>
                    <a:pt x="3821" y="689"/>
                  </a:lnTo>
                  <a:lnTo>
                    <a:pt x="3826" y="681"/>
                  </a:lnTo>
                  <a:lnTo>
                    <a:pt x="3832" y="672"/>
                  </a:lnTo>
                  <a:close/>
                  <a:moveTo>
                    <a:pt x="3329" y="649"/>
                  </a:moveTo>
                  <a:lnTo>
                    <a:pt x="3339" y="656"/>
                  </a:lnTo>
                  <a:lnTo>
                    <a:pt x="3345" y="668"/>
                  </a:lnTo>
                  <a:lnTo>
                    <a:pt x="3345" y="686"/>
                  </a:lnTo>
                  <a:lnTo>
                    <a:pt x="3345" y="688"/>
                  </a:lnTo>
                  <a:lnTo>
                    <a:pt x="3346" y="688"/>
                  </a:lnTo>
                  <a:lnTo>
                    <a:pt x="3348" y="689"/>
                  </a:lnTo>
                  <a:lnTo>
                    <a:pt x="3348" y="689"/>
                  </a:lnTo>
                  <a:lnTo>
                    <a:pt x="3348" y="691"/>
                  </a:lnTo>
                  <a:lnTo>
                    <a:pt x="3348" y="695"/>
                  </a:lnTo>
                  <a:lnTo>
                    <a:pt x="3345" y="695"/>
                  </a:lnTo>
                  <a:lnTo>
                    <a:pt x="3341" y="696"/>
                  </a:lnTo>
                  <a:lnTo>
                    <a:pt x="3339" y="700"/>
                  </a:lnTo>
                  <a:lnTo>
                    <a:pt x="3336" y="702"/>
                  </a:lnTo>
                  <a:lnTo>
                    <a:pt x="3334" y="702"/>
                  </a:lnTo>
                  <a:lnTo>
                    <a:pt x="3332" y="700"/>
                  </a:lnTo>
                  <a:lnTo>
                    <a:pt x="3331" y="700"/>
                  </a:lnTo>
                  <a:lnTo>
                    <a:pt x="3331" y="700"/>
                  </a:lnTo>
                  <a:lnTo>
                    <a:pt x="3329" y="698"/>
                  </a:lnTo>
                  <a:lnTo>
                    <a:pt x="3322" y="684"/>
                  </a:lnTo>
                  <a:lnTo>
                    <a:pt x="3322" y="663"/>
                  </a:lnTo>
                  <a:lnTo>
                    <a:pt x="3324" y="660"/>
                  </a:lnTo>
                  <a:lnTo>
                    <a:pt x="3326" y="658"/>
                  </a:lnTo>
                  <a:lnTo>
                    <a:pt x="3327" y="654"/>
                  </a:lnTo>
                  <a:lnTo>
                    <a:pt x="3329" y="649"/>
                  </a:lnTo>
                  <a:close/>
                  <a:moveTo>
                    <a:pt x="3956" y="628"/>
                  </a:moveTo>
                  <a:lnTo>
                    <a:pt x="3964" y="637"/>
                  </a:lnTo>
                  <a:lnTo>
                    <a:pt x="3970" y="647"/>
                  </a:lnTo>
                  <a:lnTo>
                    <a:pt x="3970" y="663"/>
                  </a:lnTo>
                  <a:lnTo>
                    <a:pt x="3971" y="667"/>
                  </a:lnTo>
                  <a:lnTo>
                    <a:pt x="3973" y="667"/>
                  </a:lnTo>
                  <a:lnTo>
                    <a:pt x="3973" y="668"/>
                  </a:lnTo>
                  <a:lnTo>
                    <a:pt x="3973" y="668"/>
                  </a:lnTo>
                  <a:lnTo>
                    <a:pt x="3971" y="668"/>
                  </a:lnTo>
                  <a:lnTo>
                    <a:pt x="3970" y="672"/>
                  </a:lnTo>
                  <a:lnTo>
                    <a:pt x="3970" y="675"/>
                  </a:lnTo>
                  <a:lnTo>
                    <a:pt x="3968" y="675"/>
                  </a:lnTo>
                  <a:lnTo>
                    <a:pt x="3968" y="677"/>
                  </a:lnTo>
                  <a:lnTo>
                    <a:pt x="3968" y="677"/>
                  </a:lnTo>
                  <a:lnTo>
                    <a:pt x="3968" y="677"/>
                  </a:lnTo>
                  <a:lnTo>
                    <a:pt x="3966" y="677"/>
                  </a:lnTo>
                  <a:lnTo>
                    <a:pt x="3963" y="679"/>
                  </a:lnTo>
                  <a:lnTo>
                    <a:pt x="3961" y="675"/>
                  </a:lnTo>
                  <a:lnTo>
                    <a:pt x="3961" y="674"/>
                  </a:lnTo>
                  <a:lnTo>
                    <a:pt x="3961" y="674"/>
                  </a:lnTo>
                  <a:lnTo>
                    <a:pt x="3961" y="674"/>
                  </a:lnTo>
                  <a:lnTo>
                    <a:pt x="3959" y="674"/>
                  </a:lnTo>
                  <a:lnTo>
                    <a:pt x="3957" y="674"/>
                  </a:lnTo>
                  <a:lnTo>
                    <a:pt x="3956" y="672"/>
                  </a:lnTo>
                  <a:lnTo>
                    <a:pt x="3956" y="675"/>
                  </a:lnTo>
                  <a:lnTo>
                    <a:pt x="3957" y="677"/>
                  </a:lnTo>
                  <a:lnTo>
                    <a:pt x="3959" y="679"/>
                  </a:lnTo>
                  <a:lnTo>
                    <a:pt x="3961" y="681"/>
                  </a:lnTo>
                  <a:lnTo>
                    <a:pt x="3961" y="681"/>
                  </a:lnTo>
                  <a:lnTo>
                    <a:pt x="3959" y="682"/>
                  </a:lnTo>
                  <a:lnTo>
                    <a:pt x="3959" y="684"/>
                  </a:lnTo>
                  <a:lnTo>
                    <a:pt x="3959" y="686"/>
                  </a:lnTo>
                  <a:lnTo>
                    <a:pt x="3959" y="691"/>
                  </a:lnTo>
                  <a:lnTo>
                    <a:pt x="3950" y="691"/>
                  </a:lnTo>
                  <a:lnTo>
                    <a:pt x="3950" y="686"/>
                  </a:lnTo>
                  <a:lnTo>
                    <a:pt x="3945" y="684"/>
                  </a:lnTo>
                  <a:lnTo>
                    <a:pt x="3940" y="681"/>
                  </a:lnTo>
                  <a:lnTo>
                    <a:pt x="3938" y="677"/>
                  </a:lnTo>
                  <a:lnTo>
                    <a:pt x="3936" y="672"/>
                  </a:lnTo>
                  <a:lnTo>
                    <a:pt x="3935" y="667"/>
                  </a:lnTo>
                  <a:lnTo>
                    <a:pt x="3931" y="660"/>
                  </a:lnTo>
                  <a:lnTo>
                    <a:pt x="3926" y="663"/>
                  </a:lnTo>
                  <a:lnTo>
                    <a:pt x="3919" y="667"/>
                  </a:lnTo>
                  <a:lnTo>
                    <a:pt x="3912" y="668"/>
                  </a:lnTo>
                  <a:lnTo>
                    <a:pt x="3905" y="672"/>
                  </a:lnTo>
                  <a:lnTo>
                    <a:pt x="3905" y="663"/>
                  </a:lnTo>
                  <a:lnTo>
                    <a:pt x="3907" y="661"/>
                  </a:lnTo>
                  <a:lnTo>
                    <a:pt x="3907" y="661"/>
                  </a:lnTo>
                  <a:lnTo>
                    <a:pt x="3907" y="660"/>
                  </a:lnTo>
                  <a:lnTo>
                    <a:pt x="3908" y="660"/>
                  </a:lnTo>
                  <a:lnTo>
                    <a:pt x="3908" y="656"/>
                  </a:lnTo>
                  <a:lnTo>
                    <a:pt x="3922" y="651"/>
                  </a:lnTo>
                  <a:lnTo>
                    <a:pt x="3935" y="647"/>
                  </a:lnTo>
                  <a:lnTo>
                    <a:pt x="3947" y="640"/>
                  </a:lnTo>
                  <a:lnTo>
                    <a:pt x="3956" y="628"/>
                  </a:lnTo>
                  <a:close/>
                  <a:moveTo>
                    <a:pt x="1243" y="628"/>
                  </a:moveTo>
                  <a:lnTo>
                    <a:pt x="1245" y="633"/>
                  </a:lnTo>
                  <a:lnTo>
                    <a:pt x="1245" y="635"/>
                  </a:lnTo>
                  <a:lnTo>
                    <a:pt x="1245" y="637"/>
                  </a:lnTo>
                  <a:lnTo>
                    <a:pt x="1245" y="637"/>
                  </a:lnTo>
                  <a:lnTo>
                    <a:pt x="1247" y="639"/>
                  </a:lnTo>
                  <a:lnTo>
                    <a:pt x="1248" y="639"/>
                  </a:lnTo>
                  <a:lnTo>
                    <a:pt x="1252" y="640"/>
                  </a:lnTo>
                  <a:lnTo>
                    <a:pt x="1252" y="633"/>
                  </a:lnTo>
                  <a:lnTo>
                    <a:pt x="1243" y="628"/>
                  </a:lnTo>
                  <a:close/>
                  <a:moveTo>
                    <a:pt x="3870" y="609"/>
                  </a:moveTo>
                  <a:lnTo>
                    <a:pt x="3874" y="613"/>
                  </a:lnTo>
                  <a:lnTo>
                    <a:pt x="3875" y="613"/>
                  </a:lnTo>
                  <a:lnTo>
                    <a:pt x="3877" y="613"/>
                  </a:lnTo>
                  <a:lnTo>
                    <a:pt x="3877" y="614"/>
                  </a:lnTo>
                  <a:lnTo>
                    <a:pt x="3877" y="614"/>
                  </a:lnTo>
                  <a:lnTo>
                    <a:pt x="3877" y="618"/>
                  </a:lnTo>
                  <a:lnTo>
                    <a:pt x="3879" y="621"/>
                  </a:lnTo>
                  <a:lnTo>
                    <a:pt x="3868" y="630"/>
                  </a:lnTo>
                  <a:lnTo>
                    <a:pt x="3861" y="639"/>
                  </a:lnTo>
                  <a:lnTo>
                    <a:pt x="3853" y="646"/>
                  </a:lnTo>
                  <a:lnTo>
                    <a:pt x="3840" y="653"/>
                  </a:lnTo>
                  <a:lnTo>
                    <a:pt x="3840" y="649"/>
                  </a:lnTo>
                  <a:lnTo>
                    <a:pt x="3851" y="637"/>
                  </a:lnTo>
                  <a:lnTo>
                    <a:pt x="3863" y="625"/>
                  </a:lnTo>
                  <a:lnTo>
                    <a:pt x="3870" y="609"/>
                  </a:lnTo>
                  <a:close/>
                  <a:moveTo>
                    <a:pt x="1371" y="517"/>
                  </a:moveTo>
                  <a:lnTo>
                    <a:pt x="1378" y="518"/>
                  </a:lnTo>
                  <a:lnTo>
                    <a:pt x="1386" y="522"/>
                  </a:lnTo>
                  <a:lnTo>
                    <a:pt x="1383" y="524"/>
                  </a:lnTo>
                  <a:lnTo>
                    <a:pt x="1381" y="527"/>
                  </a:lnTo>
                  <a:lnTo>
                    <a:pt x="1378" y="529"/>
                  </a:lnTo>
                  <a:lnTo>
                    <a:pt x="1372" y="529"/>
                  </a:lnTo>
                  <a:lnTo>
                    <a:pt x="1367" y="527"/>
                  </a:lnTo>
                  <a:lnTo>
                    <a:pt x="1362" y="527"/>
                  </a:lnTo>
                  <a:lnTo>
                    <a:pt x="1357" y="527"/>
                  </a:lnTo>
                  <a:lnTo>
                    <a:pt x="1351" y="529"/>
                  </a:lnTo>
                  <a:lnTo>
                    <a:pt x="1351" y="518"/>
                  </a:lnTo>
                  <a:lnTo>
                    <a:pt x="1364" y="517"/>
                  </a:lnTo>
                  <a:lnTo>
                    <a:pt x="1371" y="517"/>
                  </a:lnTo>
                  <a:close/>
                  <a:moveTo>
                    <a:pt x="3912" y="506"/>
                  </a:moveTo>
                  <a:lnTo>
                    <a:pt x="3912" y="524"/>
                  </a:lnTo>
                  <a:lnTo>
                    <a:pt x="3910" y="536"/>
                  </a:lnTo>
                  <a:lnTo>
                    <a:pt x="3907" y="546"/>
                  </a:lnTo>
                  <a:lnTo>
                    <a:pt x="3905" y="564"/>
                  </a:lnTo>
                  <a:lnTo>
                    <a:pt x="3908" y="564"/>
                  </a:lnTo>
                  <a:lnTo>
                    <a:pt x="3908" y="567"/>
                  </a:lnTo>
                  <a:lnTo>
                    <a:pt x="3915" y="567"/>
                  </a:lnTo>
                  <a:lnTo>
                    <a:pt x="3919" y="567"/>
                  </a:lnTo>
                  <a:lnTo>
                    <a:pt x="3922" y="567"/>
                  </a:lnTo>
                  <a:lnTo>
                    <a:pt x="3926" y="569"/>
                  </a:lnTo>
                  <a:lnTo>
                    <a:pt x="3929" y="571"/>
                  </a:lnTo>
                  <a:lnTo>
                    <a:pt x="3936" y="572"/>
                  </a:lnTo>
                  <a:lnTo>
                    <a:pt x="3940" y="585"/>
                  </a:lnTo>
                  <a:lnTo>
                    <a:pt x="3947" y="593"/>
                  </a:lnTo>
                  <a:lnTo>
                    <a:pt x="3956" y="602"/>
                  </a:lnTo>
                  <a:lnTo>
                    <a:pt x="3963" y="614"/>
                  </a:lnTo>
                  <a:lnTo>
                    <a:pt x="3957" y="616"/>
                  </a:lnTo>
                  <a:lnTo>
                    <a:pt x="3954" y="618"/>
                  </a:lnTo>
                  <a:lnTo>
                    <a:pt x="3952" y="618"/>
                  </a:lnTo>
                  <a:lnTo>
                    <a:pt x="3952" y="620"/>
                  </a:lnTo>
                  <a:lnTo>
                    <a:pt x="3952" y="621"/>
                  </a:lnTo>
                  <a:lnTo>
                    <a:pt x="3952" y="621"/>
                  </a:lnTo>
                  <a:lnTo>
                    <a:pt x="3952" y="623"/>
                  </a:lnTo>
                  <a:lnTo>
                    <a:pt x="3949" y="623"/>
                  </a:lnTo>
                  <a:lnTo>
                    <a:pt x="3943" y="625"/>
                  </a:lnTo>
                  <a:lnTo>
                    <a:pt x="3942" y="621"/>
                  </a:lnTo>
                  <a:lnTo>
                    <a:pt x="3942" y="621"/>
                  </a:lnTo>
                  <a:lnTo>
                    <a:pt x="3942" y="620"/>
                  </a:lnTo>
                  <a:lnTo>
                    <a:pt x="3942" y="620"/>
                  </a:lnTo>
                  <a:lnTo>
                    <a:pt x="3940" y="620"/>
                  </a:lnTo>
                  <a:lnTo>
                    <a:pt x="3938" y="620"/>
                  </a:lnTo>
                  <a:lnTo>
                    <a:pt x="3936" y="618"/>
                  </a:lnTo>
                  <a:lnTo>
                    <a:pt x="3933" y="625"/>
                  </a:lnTo>
                  <a:lnTo>
                    <a:pt x="3931" y="630"/>
                  </a:lnTo>
                  <a:lnTo>
                    <a:pt x="3928" y="635"/>
                  </a:lnTo>
                  <a:lnTo>
                    <a:pt x="3922" y="637"/>
                  </a:lnTo>
                  <a:lnTo>
                    <a:pt x="3917" y="640"/>
                  </a:lnTo>
                  <a:lnTo>
                    <a:pt x="3917" y="637"/>
                  </a:lnTo>
                  <a:lnTo>
                    <a:pt x="3914" y="633"/>
                  </a:lnTo>
                  <a:lnTo>
                    <a:pt x="3914" y="630"/>
                  </a:lnTo>
                  <a:lnTo>
                    <a:pt x="3914" y="628"/>
                  </a:lnTo>
                  <a:lnTo>
                    <a:pt x="3914" y="627"/>
                  </a:lnTo>
                  <a:lnTo>
                    <a:pt x="3914" y="627"/>
                  </a:lnTo>
                  <a:lnTo>
                    <a:pt x="3914" y="625"/>
                  </a:lnTo>
                  <a:lnTo>
                    <a:pt x="3912" y="623"/>
                  </a:lnTo>
                  <a:lnTo>
                    <a:pt x="3910" y="623"/>
                  </a:lnTo>
                  <a:lnTo>
                    <a:pt x="3905" y="621"/>
                  </a:lnTo>
                  <a:lnTo>
                    <a:pt x="3905" y="616"/>
                  </a:lnTo>
                  <a:lnTo>
                    <a:pt x="3905" y="611"/>
                  </a:lnTo>
                  <a:lnTo>
                    <a:pt x="3907" y="607"/>
                  </a:lnTo>
                  <a:lnTo>
                    <a:pt x="3907" y="606"/>
                  </a:lnTo>
                  <a:lnTo>
                    <a:pt x="3908" y="604"/>
                  </a:lnTo>
                  <a:lnTo>
                    <a:pt x="3912" y="604"/>
                  </a:lnTo>
                  <a:lnTo>
                    <a:pt x="3917" y="602"/>
                  </a:lnTo>
                  <a:lnTo>
                    <a:pt x="3924" y="602"/>
                  </a:lnTo>
                  <a:lnTo>
                    <a:pt x="3924" y="614"/>
                  </a:lnTo>
                  <a:lnTo>
                    <a:pt x="3936" y="614"/>
                  </a:lnTo>
                  <a:lnTo>
                    <a:pt x="3936" y="611"/>
                  </a:lnTo>
                  <a:lnTo>
                    <a:pt x="3938" y="607"/>
                  </a:lnTo>
                  <a:lnTo>
                    <a:pt x="3940" y="606"/>
                  </a:lnTo>
                  <a:lnTo>
                    <a:pt x="3940" y="604"/>
                  </a:lnTo>
                  <a:lnTo>
                    <a:pt x="3942" y="602"/>
                  </a:lnTo>
                  <a:lnTo>
                    <a:pt x="3943" y="599"/>
                  </a:lnTo>
                  <a:lnTo>
                    <a:pt x="3940" y="599"/>
                  </a:lnTo>
                  <a:lnTo>
                    <a:pt x="3922" y="585"/>
                  </a:lnTo>
                  <a:lnTo>
                    <a:pt x="3902" y="576"/>
                  </a:lnTo>
                  <a:lnTo>
                    <a:pt x="3902" y="583"/>
                  </a:lnTo>
                  <a:lnTo>
                    <a:pt x="3900" y="588"/>
                  </a:lnTo>
                  <a:lnTo>
                    <a:pt x="3898" y="593"/>
                  </a:lnTo>
                  <a:lnTo>
                    <a:pt x="3898" y="599"/>
                  </a:lnTo>
                  <a:lnTo>
                    <a:pt x="3896" y="597"/>
                  </a:lnTo>
                  <a:lnTo>
                    <a:pt x="3895" y="595"/>
                  </a:lnTo>
                  <a:lnTo>
                    <a:pt x="3895" y="595"/>
                  </a:lnTo>
                  <a:lnTo>
                    <a:pt x="3895" y="593"/>
                  </a:lnTo>
                  <a:lnTo>
                    <a:pt x="3893" y="592"/>
                  </a:lnTo>
                  <a:lnTo>
                    <a:pt x="3888" y="579"/>
                  </a:lnTo>
                  <a:lnTo>
                    <a:pt x="3882" y="564"/>
                  </a:lnTo>
                  <a:lnTo>
                    <a:pt x="3881" y="544"/>
                  </a:lnTo>
                  <a:lnTo>
                    <a:pt x="3882" y="527"/>
                  </a:lnTo>
                  <a:lnTo>
                    <a:pt x="3889" y="510"/>
                  </a:lnTo>
                  <a:lnTo>
                    <a:pt x="3895" y="508"/>
                  </a:lnTo>
                  <a:lnTo>
                    <a:pt x="3900" y="506"/>
                  </a:lnTo>
                  <a:lnTo>
                    <a:pt x="3905" y="506"/>
                  </a:lnTo>
                  <a:lnTo>
                    <a:pt x="3912" y="506"/>
                  </a:lnTo>
                  <a:close/>
                  <a:moveTo>
                    <a:pt x="1306" y="506"/>
                  </a:moveTo>
                  <a:lnTo>
                    <a:pt x="1313" y="506"/>
                  </a:lnTo>
                  <a:lnTo>
                    <a:pt x="1320" y="508"/>
                  </a:lnTo>
                  <a:lnTo>
                    <a:pt x="1327" y="508"/>
                  </a:lnTo>
                  <a:lnTo>
                    <a:pt x="1332" y="510"/>
                  </a:lnTo>
                  <a:lnTo>
                    <a:pt x="1332" y="518"/>
                  </a:lnTo>
                  <a:lnTo>
                    <a:pt x="1306" y="518"/>
                  </a:lnTo>
                  <a:lnTo>
                    <a:pt x="1306" y="506"/>
                  </a:lnTo>
                  <a:close/>
                  <a:moveTo>
                    <a:pt x="1159" y="506"/>
                  </a:moveTo>
                  <a:lnTo>
                    <a:pt x="1168" y="508"/>
                  </a:lnTo>
                  <a:lnTo>
                    <a:pt x="1173" y="511"/>
                  </a:lnTo>
                  <a:lnTo>
                    <a:pt x="1180" y="515"/>
                  </a:lnTo>
                  <a:lnTo>
                    <a:pt x="1186" y="518"/>
                  </a:lnTo>
                  <a:lnTo>
                    <a:pt x="1186" y="522"/>
                  </a:lnTo>
                  <a:lnTo>
                    <a:pt x="1179" y="522"/>
                  </a:lnTo>
                  <a:lnTo>
                    <a:pt x="1173" y="524"/>
                  </a:lnTo>
                  <a:lnTo>
                    <a:pt x="1168" y="525"/>
                  </a:lnTo>
                  <a:lnTo>
                    <a:pt x="1165" y="524"/>
                  </a:lnTo>
                  <a:lnTo>
                    <a:pt x="1158" y="524"/>
                  </a:lnTo>
                  <a:lnTo>
                    <a:pt x="1152" y="522"/>
                  </a:lnTo>
                  <a:lnTo>
                    <a:pt x="1152" y="510"/>
                  </a:lnTo>
                  <a:lnTo>
                    <a:pt x="1154" y="510"/>
                  </a:lnTo>
                  <a:lnTo>
                    <a:pt x="1156" y="508"/>
                  </a:lnTo>
                  <a:lnTo>
                    <a:pt x="1158" y="508"/>
                  </a:lnTo>
                  <a:lnTo>
                    <a:pt x="1158" y="508"/>
                  </a:lnTo>
                  <a:lnTo>
                    <a:pt x="1159" y="506"/>
                  </a:lnTo>
                  <a:close/>
                  <a:moveTo>
                    <a:pt x="1220" y="490"/>
                  </a:moveTo>
                  <a:lnTo>
                    <a:pt x="1241" y="492"/>
                  </a:lnTo>
                  <a:lnTo>
                    <a:pt x="1259" y="496"/>
                  </a:lnTo>
                  <a:lnTo>
                    <a:pt x="1273" y="501"/>
                  </a:lnTo>
                  <a:lnTo>
                    <a:pt x="1290" y="506"/>
                  </a:lnTo>
                  <a:lnTo>
                    <a:pt x="1290" y="515"/>
                  </a:lnTo>
                  <a:lnTo>
                    <a:pt x="1283" y="515"/>
                  </a:lnTo>
                  <a:lnTo>
                    <a:pt x="1280" y="517"/>
                  </a:lnTo>
                  <a:lnTo>
                    <a:pt x="1275" y="518"/>
                  </a:lnTo>
                  <a:lnTo>
                    <a:pt x="1271" y="520"/>
                  </a:lnTo>
                  <a:lnTo>
                    <a:pt x="1268" y="522"/>
                  </a:lnTo>
                  <a:lnTo>
                    <a:pt x="1262" y="522"/>
                  </a:lnTo>
                  <a:lnTo>
                    <a:pt x="1262" y="520"/>
                  </a:lnTo>
                  <a:lnTo>
                    <a:pt x="1262" y="518"/>
                  </a:lnTo>
                  <a:lnTo>
                    <a:pt x="1261" y="517"/>
                  </a:lnTo>
                  <a:lnTo>
                    <a:pt x="1259" y="515"/>
                  </a:lnTo>
                  <a:lnTo>
                    <a:pt x="1257" y="513"/>
                  </a:lnTo>
                  <a:lnTo>
                    <a:pt x="1255" y="515"/>
                  </a:lnTo>
                  <a:lnTo>
                    <a:pt x="1252" y="525"/>
                  </a:lnTo>
                  <a:lnTo>
                    <a:pt x="1247" y="525"/>
                  </a:lnTo>
                  <a:lnTo>
                    <a:pt x="1234" y="524"/>
                  </a:lnTo>
                  <a:lnTo>
                    <a:pt x="1220" y="522"/>
                  </a:lnTo>
                  <a:lnTo>
                    <a:pt x="1210" y="522"/>
                  </a:lnTo>
                  <a:lnTo>
                    <a:pt x="1205" y="510"/>
                  </a:lnTo>
                  <a:lnTo>
                    <a:pt x="1214" y="510"/>
                  </a:lnTo>
                  <a:lnTo>
                    <a:pt x="1220" y="510"/>
                  </a:lnTo>
                  <a:lnTo>
                    <a:pt x="1227" y="508"/>
                  </a:lnTo>
                  <a:lnTo>
                    <a:pt x="1233" y="506"/>
                  </a:lnTo>
                  <a:lnTo>
                    <a:pt x="1229" y="504"/>
                  </a:lnTo>
                  <a:lnTo>
                    <a:pt x="1226" y="501"/>
                  </a:lnTo>
                  <a:lnTo>
                    <a:pt x="1224" y="499"/>
                  </a:lnTo>
                  <a:lnTo>
                    <a:pt x="1222" y="496"/>
                  </a:lnTo>
                  <a:lnTo>
                    <a:pt x="1220" y="490"/>
                  </a:lnTo>
                  <a:close/>
                  <a:moveTo>
                    <a:pt x="100" y="452"/>
                  </a:moveTo>
                  <a:lnTo>
                    <a:pt x="116" y="457"/>
                  </a:lnTo>
                  <a:lnTo>
                    <a:pt x="128" y="464"/>
                  </a:lnTo>
                  <a:lnTo>
                    <a:pt x="142" y="471"/>
                  </a:lnTo>
                  <a:lnTo>
                    <a:pt x="142" y="475"/>
                  </a:lnTo>
                  <a:lnTo>
                    <a:pt x="138" y="475"/>
                  </a:lnTo>
                  <a:lnTo>
                    <a:pt x="126" y="483"/>
                  </a:lnTo>
                  <a:lnTo>
                    <a:pt x="114" y="485"/>
                  </a:lnTo>
                  <a:lnTo>
                    <a:pt x="103" y="487"/>
                  </a:lnTo>
                  <a:lnTo>
                    <a:pt x="91" y="490"/>
                  </a:lnTo>
                  <a:lnTo>
                    <a:pt x="91" y="487"/>
                  </a:lnTo>
                  <a:lnTo>
                    <a:pt x="88" y="487"/>
                  </a:lnTo>
                  <a:lnTo>
                    <a:pt x="91" y="478"/>
                  </a:lnTo>
                  <a:lnTo>
                    <a:pt x="91" y="469"/>
                  </a:lnTo>
                  <a:lnTo>
                    <a:pt x="91" y="457"/>
                  </a:lnTo>
                  <a:lnTo>
                    <a:pt x="95" y="455"/>
                  </a:lnTo>
                  <a:lnTo>
                    <a:pt x="96" y="455"/>
                  </a:lnTo>
                  <a:lnTo>
                    <a:pt x="96" y="454"/>
                  </a:lnTo>
                  <a:lnTo>
                    <a:pt x="98" y="454"/>
                  </a:lnTo>
                  <a:lnTo>
                    <a:pt x="100" y="452"/>
                  </a:lnTo>
                  <a:close/>
                  <a:moveTo>
                    <a:pt x="1098" y="441"/>
                  </a:moveTo>
                  <a:lnTo>
                    <a:pt x="1126" y="447"/>
                  </a:lnTo>
                  <a:lnTo>
                    <a:pt x="1151" y="455"/>
                  </a:lnTo>
                  <a:lnTo>
                    <a:pt x="1170" y="464"/>
                  </a:lnTo>
                  <a:lnTo>
                    <a:pt x="1189" y="473"/>
                  </a:lnTo>
                  <a:lnTo>
                    <a:pt x="1210" y="483"/>
                  </a:lnTo>
                  <a:lnTo>
                    <a:pt x="1210" y="490"/>
                  </a:lnTo>
                  <a:lnTo>
                    <a:pt x="1201" y="490"/>
                  </a:lnTo>
                  <a:lnTo>
                    <a:pt x="1191" y="494"/>
                  </a:lnTo>
                  <a:lnTo>
                    <a:pt x="1179" y="497"/>
                  </a:lnTo>
                  <a:lnTo>
                    <a:pt x="1166" y="499"/>
                  </a:lnTo>
                  <a:lnTo>
                    <a:pt x="1168" y="496"/>
                  </a:lnTo>
                  <a:lnTo>
                    <a:pt x="1168" y="492"/>
                  </a:lnTo>
                  <a:lnTo>
                    <a:pt x="1168" y="490"/>
                  </a:lnTo>
                  <a:lnTo>
                    <a:pt x="1168" y="489"/>
                  </a:lnTo>
                  <a:lnTo>
                    <a:pt x="1168" y="487"/>
                  </a:lnTo>
                  <a:lnTo>
                    <a:pt x="1166" y="483"/>
                  </a:lnTo>
                  <a:lnTo>
                    <a:pt x="1140" y="476"/>
                  </a:lnTo>
                  <a:lnTo>
                    <a:pt x="1116" y="464"/>
                  </a:lnTo>
                  <a:lnTo>
                    <a:pt x="1090" y="452"/>
                  </a:lnTo>
                  <a:lnTo>
                    <a:pt x="1084" y="457"/>
                  </a:lnTo>
                  <a:lnTo>
                    <a:pt x="1081" y="462"/>
                  </a:lnTo>
                  <a:lnTo>
                    <a:pt x="1076" y="468"/>
                  </a:lnTo>
                  <a:lnTo>
                    <a:pt x="1070" y="466"/>
                  </a:lnTo>
                  <a:lnTo>
                    <a:pt x="1063" y="462"/>
                  </a:lnTo>
                  <a:lnTo>
                    <a:pt x="1060" y="461"/>
                  </a:lnTo>
                  <a:lnTo>
                    <a:pt x="1067" y="461"/>
                  </a:lnTo>
                  <a:lnTo>
                    <a:pt x="1072" y="454"/>
                  </a:lnTo>
                  <a:lnTo>
                    <a:pt x="1077" y="450"/>
                  </a:lnTo>
                  <a:lnTo>
                    <a:pt x="1083" y="445"/>
                  </a:lnTo>
                  <a:lnTo>
                    <a:pt x="1088" y="445"/>
                  </a:lnTo>
                  <a:lnTo>
                    <a:pt x="1091" y="443"/>
                  </a:lnTo>
                  <a:lnTo>
                    <a:pt x="1095" y="443"/>
                  </a:lnTo>
                  <a:lnTo>
                    <a:pt x="1098" y="441"/>
                  </a:lnTo>
                  <a:close/>
                  <a:moveTo>
                    <a:pt x="77" y="433"/>
                  </a:moveTo>
                  <a:lnTo>
                    <a:pt x="91" y="438"/>
                  </a:lnTo>
                  <a:lnTo>
                    <a:pt x="91" y="441"/>
                  </a:lnTo>
                  <a:lnTo>
                    <a:pt x="88" y="441"/>
                  </a:lnTo>
                  <a:lnTo>
                    <a:pt x="77" y="445"/>
                  </a:lnTo>
                  <a:lnTo>
                    <a:pt x="67" y="445"/>
                  </a:lnTo>
                  <a:lnTo>
                    <a:pt x="58" y="445"/>
                  </a:lnTo>
                  <a:lnTo>
                    <a:pt x="58" y="438"/>
                  </a:lnTo>
                  <a:lnTo>
                    <a:pt x="63" y="436"/>
                  </a:lnTo>
                  <a:lnTo>
                    <a:pt x="68" y="436"/>
                  </a:lnTo>
                  <a:lnTo>
                    <a:pt x="72" y="435"/>
                  </a:lnTo>
                  <a:lnTo>
                    <a:pt x="77" y="433"/>
                  </a:lnTo>
                  <a:close/>
                  <a:moveTo>
                    <a:pt x="0" y="417"/>
                  </a:moveTo>
                  <a:lnTo>
                    <a:pt x="6" y="419"/>
                  </a:lnTo>
                  <a:lnTo>
                    <a:pt x="13" y="419"/>
                  </a:lnTo>
                  <a:lnTo>
                    <a:pt x="16" y="419"/>
                  </a:lnTo>
                  <a:lnTo>
                    <a:pt x="21" y="421"/>
                  </a:lnTo>
                  <a:lnTo>
                    <a:pt x="27" y="422"/>
                  </a:lnTo>
                  <a:lnTo>
                    <a:pt x="27" y="429"/>
                  </a:lnTo>
                  <a:lnTo>
                    <a:pt x="23" y="429"/>
                  </a:lnTo>
                  <a:lnTo>
                    <a:pt x="18" y="431"/>
                  </a:lnTo>
                  <a:lnTo>
                    <a:pt x="13" y="433"/>
                  </a:lnTo>
                  <a:lnTo>
                    <a:pt x="7" y="433"/>
                  </a:lnTo>
                  <a:lnTo>
                    <a:pt x="0" y="433"/>
                  </a:lnTo>
                  <a:lnTo>
                    <a:pt x="0" y="417"/>
                  </a:lnTo>
                  <a:close/>
                  <a:moveTo>
                    <a:pt x="1152" y="414"/>
                  </a:moveTo>
                  <a:lnTo>
                    <a:pt x="1158" y="417"/>
                  </a:lnTo>
                  <a:lnTo>
                    <a:pt x="1161" y="421"/>
                  </a:lnTo>
                  <a:lnTo>
                    <a:pt x="1165" y="424"/>
                  </a:lnTo>
                  <a:lnTo>
                    <a:pt x="1166" y="429"/>
                  </a:lnTo>
                  <a:lnTo>
                    <a:pt x="1166" y="438"/>
                  </a:lnTo>
                  <a:lnTo>
                    <a:pt x="1159" y="438"/>
                  </a:lnTo>
                  <a:lnTo>
                    <a:pt x="1158" y="433"/>
                  </a:lnTo>
                  <a:lnTo>
                    <a:pt x="1156" y="431"/>
                  </a:lnTo>
                  <a:lnTo>
                    <a:pt x="1154" y="428"/>
                  </a:lnTo>
                  <a:lnTo>
                    <a:pt x="1152" y="424"/>
                  </a:lnTo>
                  <a:lnTo>
                    <a:pt x="1152" y="421"/>
                  </a:lnTo>
                  <a:lnTo>
                    <a:pt x="1152" y="414"/>
                  </a:lnTo>
                  <a:close/>
                  <a:moveTo>
                    <a:pt x="3905" y="407"/>
                  </a:moveTo>
                  <a:lnTo>
                    <a:pt x="3908" y="410"/>
                  </a:lnTo>
                  <a:lnTo>
                    <a:pt x="3910" y="414"/>
                  </a:lnTo>
                  <a:lnTo>
                    <a:pt x="3912" y="417"/>
                  </a:lnTo>
                  <a:lnTo>
                    <a:pt x="3912" y="422"/>
                  </a:lnTo>
                  <a:lnTo>
                    <a:pt x="3912" y="429"/>
                  </a:lnTo>
                  <a:lnTo>
                    <a:pt x="3898" y="464"/>
                  </a:lnTo>
                  <a:lnTo>
                    <a:pt x="3891" y="455"/>
                  </a:lnTo>
                  <a:lnTo>
                    <a:pt x="3888" y="447"/>
                  </a:lnTo>
                  <a:lnTo>
                    <a:pt x="3886" y="433"/>
                  </a:lnTo>
                  <a:lnTo>
                    <a:pt x="3905" y="407"/>
                  </a:lnTo>
                  <a:close/>
                  <a:moveTo>
                    <a:pt x="1144" y="391"/>
                  </a:moveTo>
                  <a:lnTo>
                    <a:pt x="1166" y="391"/>
                  </a:lnTo>
                  <a:lnTo>
                    <a:pt x="1168" y="394"/>
                  </a:lnTo>
                  <a:lnTo>
                    <a:pt x="1172" y="396"/>
                  </a:lnTo>
                  <a:lnTo>
                    <a:pt x="1172" y="398"/>
                  </a:lnTo>
                  <a:lnTo>
                    <a:pt x="1173" y="400"/>
                  </a:lnTo>
                  <a:lnTo>
                    <a:pt x="1173" y="401"/>
                  </a:lnTo>
                  <a:lnTo>
                    <a:pt x="1172" y="403"/>
                  </a:lnTo>
                  <a:lnTo>
                    <a:pt x="1172" y="407"/>
                  </a:lnTo>
                  <a:lnTo>
                    <a:pt x="1166" y="403"/>
                  </a:lnTo>
                  <a:lnTo>
                    <a:pt x="1161" y="401"/>
                  </a:lnTo>
                  <a:lnTo>
                    <a:pt x="1156" y="401"/>
                  </a:lnTo>
                  <a:lnTo>
                    <a:pt x="1152" y="400"/>
                  </a:lnTo>
                  <a:lnTo>
                    <a:pt x="1149" y="400"/>
                  </a:lnTo>
                  <a:lnTo>
                    <a:pt x="1145" y="398"/>
                  </a:lnTo>
                  <a:lnTo>
                    <a:pt x="1144" y="394"/>
                  </a:lnTo>
                  <a:lnTo>
                    <a:pt x="1144" y="391"/>
                  </a:lnTo>
                  <a:close/>
                  <a:moveTo>
                    <a:pt x="4017" y="326"/>
                  </a:moveTo>
                  <a:lnTo>
                    <a:pt x="4020" y="328"/>
                  </a:lnTo>
                  <a:lnTo>
                    <a:pt x="4022" y="328"/>
                  </a:lnTo>
                  <a:lnTo>
                    <a:pt x="4022" y="328"/>
                  </a:lnTo>
                  <a:lnTo>
                    <a:pt x="4022" y="330"/>
                  </a:lnTo>
                  <a:lnTo>
                    <a:pt x="4022" y="330"/>
                  </a:lnTo>
                  <a:lnTo>
                    <a:pt x="4024" y="333"/>
                  </a:lnTo>
                  <a:lnTo>
                    <a:pt x="4024" y="337"/>
                  </a:lnTo>
                  <a:lnTo>
                    <a:pt x="4022" y="342"/>
                  </a:lnTo>
                  <a:lnTo>
                    <a:pt x="4018" y="347"/>
                  </a:lnTo>
                  <a:lnTo>
                    <a:pt x="4017" y="352"/>
                  </a:lnTo>
                  <a:lnTo>
                    <a:pt x="4008" y="352"/>
                  </a:lnTo>
                  <a:lnTo>
                    <a:pt x="4008" y="340"/>
                  </a:lnTo>
                  <a:lnTo>
                    <a:pt x="4011" y="339"/>
                  </a:lnTo>
                  <a:lnTo>
                    <a:pt x="4013" y="335"/>
                  </a:lnTo>
                  <a:lnTo>
                    <a:pt x="4015" y="332"/>
                  </a:lnTo>
                  <a:lnTo>
                    <a:pt x="4017" y="326"/>
                  </a:lnTo>
                  <a:close/>
                  <a:moveTo>
                    <a:pt x="3970" y="279"/>
                  </a:moveTo>
                  <a:lnTo>
                    <a:pt x="3982" y="279"/>
                  </a:lnTo>
                  <a:lnTo>
                    <a:pt x="3982" y="291"/>
                  </a:lnTo>
                  <a:lnTo>
                    <a:pt x="3966" y="291"/>
                  </a:lnTo>
                  <a:lnTo>
                    <a:pt x="3966" y="283"/>
                  </a:lnTo>
                  <a:lnTo>
                    <a:pt x="3970" y="283"/>
                  </a:lnTo>
                  <a:lnTo>
                    <a:pt x="3970" y="279"/>
                  </a:lnTo>
                  <a:close/>
                  <a:moveTo>
                    <a:pt x="2699" y="246"/>
                  </a:moveTo>
                  <a:lnTo>
                    <a:pt x="2708" y="246"/>
                  </a:lnTo>
                  <a:lnTo>
                    <a:pt x="2704" y="251"/>
                  </a:lnTo>
                  <a:lnTo>
                    <a:pt x="2701" y="255"/>
                  </a:lnTo>
                  <a:lnTo>
                    <a:pt x="2697" y="258"/>
                  </a:lnTo>
                  <a:lnTo>
                    <a:pt x="2694" y="262"/>
                  </a:lnTo>
                  <a:lnTo>
                    <a:pt x="2688" y="265"/>
                  </a:lnTo>
                  <a:lnTo>
                    <a:pt x="2685" y="265"/>
                  </a:lnTo>
                  <a:lnTo>
                    <a:pt x="2685" y="267"/>
                  </a:lnTo>
                  <a:lnTo>
                    <a:pt x="2683" y="267"/>
                  </a:lnTo>
                  <a:lnTo>
                    <a:pt x="2680" y="267"/>
                  </a:lnTo>
                  <a:lnTo>
                    <a:pt x="2676" y="269"/>
                  </a:lnTo>
                  <a:lnTo>
                    <a:pt x="2673" y="256"/>
                  </a:lnTo>
                  <a:lnTo>
                    <a:pt x="2680" y="255"/>
                  </a:lnTo>
                  <a:lnTo>
                    <a:pt x="2687" y="251"/>
                  </a:lnTo>
                  <a:lnTo>
                    <a:pt x="2694" y="249"/>
                  </a:lnTo>
                  <a:lnTo>
                    <a:pt x="2699" y="246"/>
                  </a:lnTo>
                  <a:close/>
                  <a:moveTo>
                    <a:pt x="2554" y="241"/>
                  </a:moveTo>
                  <a:lnTo>
                    <a:pt x="2563" y="244"/>
                  </a:lnTo>
                  <a:lnTo>
                    <a:pt x="2573" y="248"/>
                  </a:lnTo>
                  <a:lnTo>
                    <a:pt x="2585" y="251"/>
                  </a:lnTo>
                  <a:lnTo>
                    <a:pt x="2592" y="256"/>
                  </a:lnTo>
                  <a:lnTo>
                    <a:pt x="2564" y="256"/>
                  </a:lnTo>
                  <a:lnTo>
                    <a:pt x="2561" y="255"/>
                  </a:lnTo>
                  <a:lnTo>
                    <a:pt x="2559" y="255"/>
                  </a:lnTo>
                  <a:lnTo>
                    <a:pt x="2556" y="253"/>
                  </a:lnTo>
                  <a:lnTo>
                    <a:pt x="2549" y="253"/>
                  </a:lnTo>
                  <a:lnTo>
                    <a:pt x="2549" y="249"/>
                  </a:lnTo>
                  <a:lnTo>
                    <a:pt x="2551" y="248"/>
                  </a:lnTo>
                  <a:lnTo>
                    <a:pt x="2552" y="246"/>
                  </a:lnTo>
                  <a:lnTo>
                    <a:pt x="2552" y="246"/>
                  </a:lnTo>
                  <a:lnTo>
                    <a:pt x="2552" y="244"/>
                  </a:lnTo>
                  <a:lnTo>
                    <a:pt x="2554" y="241"/>
                  </a:lnTo>
                  <a:close/>
                  <a:moveTo>
                    <a:pt x="2242" y="173"/>
                  </a:moveTo>
                  <a:lnTo>
                    <a:pt x="2266" y="173"/>
                  </a:lnTo>
                  <a:lnTo>
                    <a:pt x="2266" y="176"/>
                  </a:lnTo>
                  <a:lnTo>
                    <a:pt x="2261" y="178"/>
                  </a:lnTo>
                  <a:lnTo>
                    <a:pt x="2259" y="180"/>
                  </a:lnTo>
                  <a:lnTo>
                    <a:pt x="2256" y="181"/>
                  </a:lnTo>
                  <a:lnTo>
                    <a:pt x="2252" y="183"/>
                  </a:lnTo>
                  <a:lnTo>
                    <a:pt x="2247" y="183"/>
                  </a:lnTo>
                  <a:lnTo>
                    <a:pt x="2242" y="173"/>
                  </a:lnTo>
                  <a:close/>
                  <a:moveTo>
                    <a:pt x="2612" y="153"/>
                  </a:moveTo>
                  <a:lnTo>
                    <a:pt x="2610" y="155"/>
                  </a:lnTo>
                  <a:lnTo>
                    <a:pt x="2608" y="157"/>
                  </a:lnTo>
                  <a:lnTo>
                    <a:pt x="2606" y="157"/>
                  </a:lnTo>
                  <a:lnTo>
                    <a:pt x="2606" y="159"/>
                  </a:lnTo>
                  <a:lnTo>
                    <a:pt x="2605" y="160"/>
                  </a:lnTo>
                  <a:lnTo>
                    <a:pt x="2603" y="164"/>
                  </a:lnTo>
                  <a:lnTo>
                    <a:pt x="2606" y="164"/>
                  </a:lnTo>
                  <a:lnTo>
                    <a:pt x="2612" y="162"/>
                  </a:lnTo>
                  <a:lnTo>
                    <a:pt x="2615" y="160"/>
                  </a:lnTo>
                  <a:lnTo>
                    <a:pt x="2619" y="159"/>
                  </a:lnTo>
                  <a:lnTo>
                    <a:pt x="2622" y="157"/>
                  </a:lnTo>
                  <a:lnTo>
                    <a:pt x="2626" y="153"/>
                  </a:lnTo>
                  <a:lnTo>
                    <a:pt x="2612" y="153"/>
                  </a:lnTo>
                  <a:close/>
                  <a:moveTo>
                    <a:pt x="2362" y="153"/>
                  </a:moveTo>
                  <a:lnTo>
                    <a:pt x="2364" y="169"/>
                  </a:lnTo>
                  <a:lnTo>
                    <a:pt x="2366" y="188"/>
                  </a:lnTo>
                  <a:lnTo>
                    <a:pt x="2357" y="188"/>
                  </a:lnTo>
                  <a:lnTo>
                    <a:pt x="2355" y="190"/>
                  </a:lnTo>
                  <a:lnTo>
                    <a:pt x="2352" y="190"/>
                  </a:lnTo>
                  <a:lnTo>
                    <a:pt x="2348" y="190"/>
                  </a:lnTo>
                  <a:lnTo>
                    <a:pt x="2343" y="192"/>
                  </a:lnTo>
                  <a:lnTo>
                    <a:pt x="2341" y="178"/>
                  </a:lnTo>
                  <a:lnTo>
                    <a:pt x="2341" y="164"/>
                  </a:lnTo>
                  <a:lnTo>
                    <a:pt x="2343" y="157"/>
                  </a:lnTo>
                  <a:lnTo>
                    <a:pt x="2346" y="155"/>
                  </a:lnTo>
                  <a:lnTo>
                    <a:pt x="2350" y="153"/>
                  </a:lnTo>
                  <a:lnTo>
                    <a:pt x="2355" y="153"/>
                  </a:lnTo>
                  <a:lnTo>
                    <a:pt x="2362" y="153"/>
                  </a:lnTo>
                  <a:close/>
                  <a:moveTo>
                    <a:pt x="2353" y="119"/>
                  </a:moveTo>
                  <a:lnTo>
                    <a:pt x="2362" y="119"/>
                  </a:lnTo>
                  <a:lnTo>
                    <a:pt x="2360" y="126"/>
                  </a:lnTo>
                  <a:lnTo>
                    <a:pt x="2360" y="131"/>
                  </a:lnTo>
                  <a:lnTo>
                    <a:pt x="2360" y="136"/>
                  </a:lnTo>
                  <a:lnTo>
                    <a:pt x="2359" y="140"/>
                  </a:lnTo>
                  <a:lnTo>
                    <a:pt x="2357" y="145"/>
                  </a:lnTo>
                  <a:lnTo>
                    <a:pt x="2350" y="145"/>
                  </a:lnTo>
                  <a:lnTo>
                    <a:pt x="2350" y="138"/>
                  </a:lnTo>
                  <a:lnTo>
                    <a:pt x="2352" y="131"/>
                  </a:lnTo>
                  <a:lnTo>
                    <a:pt x="2352" y="124"/>
                  </a:lnTo>
                  <a:lnTo>
                    <a:pt x="2353" y="119"/>
                  </a:lnTo>
                  <a:close/>
                  <a:moveTo>
                    <a:pt x="4193" y="71"/>
                  </a:moveTo>
                  <a:lnTo>
                    <a:pt x="4202" y="84"/>
                  </a:lnTo>
                  <a:lnTo>
                    <a:pt x="4210" y="91"/>
                  </a:lnTo>
                  <a:lnTo>
                    <a:pt x="4221" y="94"/>
                  </a:lnTo>
                  <a:lnTo>
                    <a:pt x="4228" y="98"/>
                  </a:lnTo>
                  <a:lnTo>
                    <a:pt x="4235" y="103"/>
                  </a:lnTo>
                  <a:lnTo>
                    <a:pt x="4237" y="106"/>
                  </a:lnTo>
                  <a:lnTo>
                    <a:pt x="4238" y="110"/>
                  </a:lnTo>
                  <a:lnTo>
                    <a:pt x="4238" y="113"/>
                  </a:lnTo>
                  <a:lnTo>
                    <a:pt x="4238" y="119"/>
                  </a:lnTo>
                  <a:lnTo>
                    <a:pt x="4226" y="122"/>
                  </a:lnTo>
                  <a:lnTo>
                    <a:pt x="4217" y="129"/>
                  </a:lnTo>
                  <a:lnTo>
                    <a:pt x="4210" y="136"/>
                  </a:lnTo>
                  <a:lnTo>
                    <a:pt x="4200" y="141"/>
                  </a:lnTo>
                  <a:lnTo>
                    <a:pt x="4196" y="136"/>
                  </a:lnTo>
                  <a:lnTo>
                    <a:pt x="4193" y="134"/>
                  </a:lnTo>
                  <a:lnTo>
                    <a:pt x="4190" y="133"/>
                  </a:lnTo>
                  <a:lnTo>
                    <a:pt x="4186" y="134"/>
                  </a:lnTo>
                  <a:lnTo>
                    <a:pt x="4183" y="136"/>
                  </a:lnTo>
                  <a:lnTo>
                    <a:pt x="4181" y="140"/>
                  </a:lnTo>
                  <a:lnTo>
                    <a:pt x="4177" y="141"/>
                  </a:lnTo>
                  <a:lnTo>
                    <a:pt x="4183" y="162"/>
                  </a:lnTo>
                  <a:lnTo>
                    <a:pt x="4184" y="178"/>
                  </a:lnTo>
                  <a:lnTo>
                    <a:pt x="4184" y="190"/>
                  </a:lnTo>
                  <a:lnTo>
                    <a:pt x="4183" y="202"/>
                  </a:lnTo>
                  <a:lnTo>
                    <a:pt x="4179" y="215"/>
                  </a:lnTo>
                  <a:lnTo>
                    <a:pt x="4176" y="232"/>
                  </a:lnTo>
                  <a:lnTo>
                    <a:pt x="4174" y="253"/>
                  </a:lnTo>
                  <a:lnTo>
                    <a:pt x="4151" y="265"/>
                  </a:lnTo>
                  <a:lnTo>
                    <a:pt x="4125" y="277"/>
                  </a:lnTo>
                  <a:lnTo>
                    <a:pt x="4100" y="288"/>
                  </a:lnTo>
                  <a:lnTo>
                    <a:pt x="4095" y="279"/>
                  </a:lnTo>
                  <a:lnTo>
                    <a:pt x="4090" y="272"/>
                  </a:lnTo>
                  <a:lnTo>
                    <a:pt x="4088" y="279"/>
                  </a:lnTo>
                  <a:lnTo>
                    <a:pt x="4088" y="283"/>
                  </a:lnTo>
                  <a:lnTo>
                    <a:pt x="4087" y="288"/>
                  </a:lnTo>
                  <a:lnTo>
                    <a:pt x="4085" y="291"/>
                  </a:lnTo>
                  <a:lnTo>
                    <a:pt x="4080" y="291"/>
                  </a:lnTo>
                  <a:lnTo>
                    <a:pt x="4076" y="291"/>
                  </a:lnTo>
                  <a:lnTo>
                    <a:pt x="4074" y="293"/>
                  </a:lnTo>
                  <a:lnTo>
                    <a:pt x="4073" y="293"/>
                  </a:lnTo>
                  <a:lnTo>
                    <a:pt x="4071" y="295"/>
                  </a:lnTo>
                  <a:lnTo>
                    <a:pt x="4069" y="297"/>
                  </a:lnTo>
                  <a:lnTo>
                    <a:pt x="4064" y="297"/>
                  </a:lnTo>
                  <a:lnTo>
                    <a:pt x="4059" y="298"/>
                  </a:lnTo>
                  <a:lnTo>
                    <a:pt x="4057" y="295"/>
                  </a:lnTo>
                  <a:lnTo>
                    <a:pt x="4057" y="290"/>
                  </a:lnTo>
                  <a:lnTo>
                    <a:pt x="4057" y="288"/>
                  </a:lnTo>
                  <a:lnTo>
                    <a:pt x="4057" y="284"/>
                  </a:lnTo>
                  <a:lnTo>
                    <a:pt x="4057" y="283"/>
                  </a:lnTo>
                  <a:lnTo>
                    <a:pt x="4053" y="283"/>
                  </a:lnTo>
                  <a:lnTo>
                    <a:pt x="4050" y="281"/>
                  </a:lnTo>
                  <a:lnTo>
                    <a:pt x="4043" y="279"/>
                  </a:lnTo>
                  <a:lnTo>
                    <a:pt x="4043" y="283"/>
                  </a:lnTo>
                  <a:lnTo>
                    <a:pt x="4046" y="288"/>
                  </a:lnTo>
                  <a:lnTo>
                    <a:pt x="4050" y="290"/>
                  </a:lnTo>
                  <a:lnTo>
                    <a:pt x="4050" y="293"/>
                  </a:lnTo>
                  <a:lnTo>
                    <a:pt x="4050" y="298"/>
                  </a:lnTo>
                  <a:lnTo>
                    <a:pt x="4052" y="307"/>
                  </a:lnTo>
                  <a:lnTo>
                    <a:pt x="4046" y="312"/>
                  </a:lnTo>
                  <a:lnTo>
                    <a:pt x="4043" y="319"/>
                  </a:lnTo>
                  <a:lnTo>
                    <a:pt x="4039" y="326"/>
                  </a:lnTo>
                  <a:lnTo>
                    <a:pt x="4027" y="326"/>
                  </a:lnTo>
                  <a:lnTo>
                    <a:pt x="4025" y="312"/>
                  </a:lnTo>
                  <a:lnTo>
                    <a:pt x="4024" y="305"/>
                  </a:lnTo>
                  <a:lnTo>
                    <a:pt x="4020" y="298"/>
                  </a:lnTo>
                  <a:lnTo>
                    <a:pt x="4017" y="288"/>
                  </a:lnTo>
                  <a:lnTo>
                    <a:pt x="4027" y="288"/>
                  </a:lnTo>
                  <a:lnTo>
                    <a:pt x="4039" y="272"/>
                  </a:lnTo>
                  <a:lnTo>
                    <a:pt x="4055" y="258"/>
                  </a:lnTo>
                  <a:lnTo>
                    <a:pt x="4074" y="249"/>
                  </a:lnTo>
                  <a:lnTo>
                    <a:pt x="4081" y="248"/>
                  </a:lnTo>
                  <a:lnTo>
                    <a:pt x="4088" y="248"/>
                  </a:lnTo>
                  <a:lnTo>
                    <a:pt x="4094" y="249"/>
                  </a:lnTo>
                  <a:lnTo>
                    <a:pt x="4097" y="249"/>
                  </a:lnTo>
                  <a:lnTo>
                    <a:pt x="4100" y="249"/>
                  </a:lnTo>
                  <a:lnTo>
                    <a:pt x="4104" y="244"/>
                  </a:lnTo>
                  <a:lnTo>
                    <a:pt x="4107" y="239"/>
                  </a:lnTo>
                  <a:lnTo>
                    <a:pt x="4109" y="234"/>
                  </a:lnTo>
                  <a:lnTo>
                    <a:pt x="4111" y="230"/>
                  </a:lnTo>
                  <a:lnTo>
                    <a:pt x="4114" y="225"/>
                  </a:lnTo>
                  <a:lnTo>
                    <a:pt x="4120" y="222"/>
                  </a:lnTo>
                  <a:lnTo>
                    <a:pt x="4121" y="225"/>
                  </a:lnTo>
                  <a:lnTo>
                    <a:pt x="4123" y="227"/>
                  </a:lnTo>
                  <a:lnTo>
                    <a:pt x="4125" y="227"/>
                  </a:lnTo>
                  <a:lnTo>
                    <a:pt x="4125" y="227"/>
                  </a:lnTo>
                  <a:lnTo>
                    <a:pt x="4127" y="227"/>
                  </a:lnTo>
                  <a:lnTo>
                    <a:pt x="4128" y="225"/>
                  </a:lnTo>
                  <a:lnTo>
                    <a:pt x="4142" y="213"/>
                  </a:lnTo>
                  <a:lnTo>
                    <a:pt x="4151" y="202"/>
                  </a:lnTo>
                  <a:lnTo>
                    <a:pt x="4155" y="190"/>
                  </a:lnTo>
                  <a:lnTo>
                    <a:pt x="4158" y="176"/>
                  </a:lnTo>
                  <a:lnTo>
                    <a:pt x="4163" y="164"/>
                  </a:lnTo>
                  <a:lnTo>
                    <a:pt x="4174" y="148"/>
                  </a:lnTo>
                  <a:lnTo>
                    <a:pt x="4167" y="148"/>
                  </a:lnTo>
                  <a:lnTo>
                    <a:pt x="4162" y="145"/>
                  </a:lnTo>
                  <a:lnTo>
                    <a:pt x="4160" y="141"/>
                  </a:lnTo>
                  <a:lnTo>
                    <a:pt x="4158" y="138"/>
                  </a:lnTo>
                  <a:lnTo>
                    <a:pt x="4158" y="131"/>
                  </a:lnTo>
                  <a:lnTo>
                    <a:pt x="4158" y="122"/>
                  </a:lnTo>
                  <a:lnTo>
                    <a:pt x="4160" y="120"/>
                  </a:lnTo>
                  <a:lnTo>
                    <a:pt x="4160" y="120"/>
                  </a:lnTo>
                  <a:lnTo>
                    <a:pt x="4162" y="119"/>
                  </a:lnTo>
                  <a:lnTo>
                    <a:pt x="4162" y="117"/>
                  </a:lnTo>
                  <a:lnTo>
                    <a:pt x="4162" y="115"/>
                  </a:lnTo>
                  <a:lnTo>
                    <a:pt x="4169" y="113"/>
                  </a:lnTo>
                  <a:lnTo>
                    <a:pt x="4174" y="113"/>
                  </a:lnTo>
                  <a:lnTo>
                    <a:pt x="4177" y="112"/>
                  </a:lnTo>
                  <a:lnTo>
                    <a:pt x="4181" y="112"/>
                  </a:lnTo>
                  <a:lnTo>
                    <a:pt x="4181" y="94"/>
                  </a:lnTo>
                  <a:lnTo>
                    <a:pt x="4184" y="80"/>
                  </a:lnTo>
                  <a:lnTo>
                    <a:pt x="4193" y="71"/>
                  </a:lnTo>
                  <a:close/>
                  <a:moveTo>
                    <a:pt x="2414" y="68"/>
                  </a:moveTo>
                  <a:lnTo>
                    <a:pt x="2413" y="70"/>
                  </a:lnTo>
                  <a:lnTo>
                    <a:pt x="2411" y="70"/>
                  </a:lnTo>
                  <a:lnTo>
                    <a:pt x="2409" y="70"/>
                  </a:lnTo>
                  <a:lnTo>
                    <a:pt x="2409" y="71"/>
                  </a:lnTo>
                  <a:lnTo>
                    <a:pt x="2407" y="71"/>
                  </a:lnTo>
                  <a:lnTo>
                    <a:pt x="2404" y="75"/>
                  </a:lnTo>
                  <a:lnTo>
                    <a:pt x="2400" y="77"/>
                  </a:lnTo>
                  <a:lnTo>
                    <a:pt x="2400" y="78"/>
                  </a:lnTo>
                  <a:lnTo>
                    <a:pt x="2400" y="82"/>
                  </a:lnTo>
                  <a:lnTo>
                    <a:pt x="2400" y="85"/>
                  </a:lnTo>
                  <a:lnTo>
                    <a:pt x="2400" y="91"/>
                  </a:lnTo>
                  <a:lnTo>
                    <a:pt x="2414" y="105"/>
                  </a:lnTo>
                  <a:lnTo>
                    <a:pt x="2427" y="120"/>
                  </a:lnTo>
                  <a:lnTo>
                    <a:pt x="2439" y="138"/>
                  </a:lnTo>
                  <a:lnTo>
                    <a:pt x="2453" y="138"/>
                  </a:lnTo>
                  <a:lnTo>
                    <a:pt x="2453" y="148"/>
                  </a:lnTo>
                  <a:lnTo>
                    <a:pt x="2467" y="153"/>
                  </a:lnTo>
                  <a:lnTo>
                    <a:pt x="2477" y="160"/>
                  </a:lnTo>
                  <a:lnTo>
                    <a:pt x="2488" y="169"/>
                  </a:lnTo>
                  <a:lnTo>
                    <a:pt x="2488" y="173"/>
                  </a:lnTo>
                  <a:lnTo>
                    <a:pt x="2484" y="173"/>
                  </a:lnTo>
                  <a:lnTo>
                    <a:pt x="2481" y="173"/>
                  </a:lnTo>
                  <a:lnTo>
                    <a:pt x="2477" y="173"/>
                  </a:lnTo>
                  <a:lnTo>
                    <a:pt x="2475" y="173"/>
                  </a:lnTo>
                  <a:lnTo>
                    <a:pt x="2472" y="171"/>
                  </a:lnTo>
                  <a:lnTo>
                    <a:pt x="2467" y="169"/>
                  </a:lnTo>
                  <a:lnTo>
                    <a:pt x="2462" y="169"/>
                  </a:lnTo>
                  <a:lnTo>
                    <a:pt x="2462" y="174"/>
                  </a:lnTo>
                  <a:lnTo>
                    <a:pt x="2463" y="178"/>
                  </a:lnTo>
                  <a:lnTo>
                    <a:pt x="2465" y="181"/>
                  </a:lnTo>
                  <a:lnTo>
                    <a:pt x="2465" y="183"/>
                  </a:lnTo>
                  <a:lnTo>
                    <a:pt x="2467" y="187"/>
                  </a:lnTo>
                  <a:lnTo>
                    <a:pt x="2468" y="192"/>
                  </a:lnTo>
                  <a:lnTo>
                    <a:pt x="2463" y="195"/>
                  </a:lnTo>
                  <a:lnTo>
                    <a:pt x="2460" y="199"/>
                  </a:lnTo>
                  <a:lnTo>
                    <a:pt x="2456" y="204"/>
                  </a:lnTo>
                  <a:lnTo>
                    <a:pt x="2453" y="211"/>
                  </a:lnTo>
                  <a:lnTo>
                    <a:pt x="2442" y="211"/>
                  </a:lnTo>
                  <a:lnTo>
                    <a:pt x="2442" y="234"/>
                  </a:lnTo>
                  <a:lnTo>
                    <a:pt x="2434" y="234"/>
                  </a:lnTo>
                  <a:lnTo>
                    <a:pt x="2425" y="227"/>
                  </a:lnTo>
                  <a:lnTo>
                    <a:pt x="2414" y="223"/>
                  </a:lnTo>
                  <a:lnTo>
                    <a:pt x="2406" y="218"/>
                  </a:lnTo>
                  <a:lnTo>
                    <a:pt x="2400" y="206"/>
                  </a:lnTo>
                  <a:lnTo>
                    <a:pt x="2414" y="208"/>
                  </a:lnTo>
                  <a:lnTo>
                    <a:pt x="2428" y="206"/>
                  </a:lnTo>
                  <a:lnTo>
                    <a:pt x="2439" y="202"/>
                  </a:lnTo>
                  <a:lnTo>
                    <a:pt x="2446" y="195"/>
                  </a:lnTo>
                  <a:lnTo>
                    <a:pt x="2448" y="194"/>
                  </a:lnTo>
                  <a:lnTo>
                    <a:pt x="2448" y="192"/>
                  </a:lnTo>
                  <a:lnTo>
                    <a:pt x="2449" y="190"/>
                  </a:lnTo>
                  <a:lnTo>
                    <a:pt x="2449" y="187"/>
                  </a:lnTo>
                  <a:lnTo>
                    <a:pt x="2449" y="183"/>
                  </a:lnTo>
                  <a:lnTo>
                    <a:pt x="2423" y="164"/>
                  </a:lnTo>
                  <a:lnTo>
                    <a:pt x="2395" y="145"/>
                  </a:lnTo>
                  <a:lnTo>
                    <a:pt x="2386" y="134"/>
                  </a:lnTo>
                  <a:lnTo>
                    <a:pt x="2378" y="124"/>
                  </a:lnTo>
                  <a:lnTo>
                    <a:pt x="2371" y="112"/>
                  </a:lnTo>
                  <a:lnTo>
                    <a:pt x="2360" y="101"/>
                  </a:lnTo>
                  <a:lnTo>
                    <a:pt x="2346" y="96"/>
                  </a:lnTo>
                  <a:lnTo>
                    <a:pt x="2334" y="106"/>
                  </a:lnTo>
                  <a:lnTo>
                    <a:pt x="2318" y="115"/>
                  </a:lnTo>
                  <a:lnTo>
                    <a:pt x="2299" y="119"/>
                  </a:lnTo>
                  <a:lnTo>
                    <a:pt x="2297" y="115"/>
                  </a:lnTo>
                  <a:lnTo>
                    <a:pt x="2296" y="112"/>
                  </a:lnTo>
                  <a:lnTo>
                    <a:pt x="2294" y="110"/>
                  </a:lnTo>
                  <a:lnTo>
                    <a:pt x="2290" y="110"/>
                  </a:lnTo>
                  <a:lnTo>
                    <a:pt x="2289" y="110"/>
                  </a:lnTo>
                  <a:lnTo>
                    <a:pt x="2285" y="112"/>
                  </a:lnTo>
                  <a:lnTo>
                    <a:pt x="2276" y="119"/>
                  </a:lnTo>
                  <a:lnTo>
                    <a:pt x="2273" y="129"/>
                  </a:lnTo>
                  <a:lnTo>
                    <a:pt x="2271" y="140"/>
                  </a:lnTo>
                  <a:lnTo>
                    <a:pt x="2266" y="148"/>
                  </a:lnTo>
                  <a:lnTo>
                    <a:pt x="2247" y="148"/>
                  </a:lnTo>
                  <a:lnTo>
                    <a:pt x="2240" y="157"/>
                  </a:lnTo>
                  <a:lnTo>
                    <a:pt x="2235" y="167"/>
                  </a:lnTo>
                  <a:lnTo>
                    <a:pt x="2231" y="180"/>
                  </a:lnTo>
                  <a:lnTo>
                    <a:pt x="2229" y="181"/>
                  </a:lnTo>
                  <a:lnTo>
                    <a:pt x="2229" y="185"/>
                  </a:lnTo>
                  <a:lnTo>
                    <a:pt x="2231" y="187"/>
                  </a:lnTo>
                  <a:lnTo>
                    <a:pt x="2233" y="188"/>
                  </a:lnTo>
                  <a:lnTo>
                    <a:pt x="2236" y="192"/>
                  </a:lnTo>
                  <a:lnTo>
                    <a:pt x="2238" y="195"/>
                  </a:lnTo>
                  <a:lnTo>
                    <a:pt x="2233" y="195"/>
                  </a:lnTo>
                  <a:lnTo>
                    <a:pt x="2231" y="197"/>
                  </a:lnTo>
                  <a:lnTo>
                    <a:pt x="2229" y="197"/>
                  </a:lnTo>
                  <a:lnTo>
                    <a:pt x="2228" y="199"/>
                  </a:lnTo>
                  <a:lnTo>
                    <a:pt x="2226" y="201"/>
                  </a:lnTo>
                  <a:lnTo>
                    <a:pt x="2222" y="202"/>
                  </a:lnTo>
                  <a:lnTo>
                    <a:pt x="2222" y="206"/>
                  </a:lnTo>
                  <a:lnTo>
                    <a:pt x="2222" y="206"/>
                  </a:lnTo>
                  <a:lnTo>
                    <a:pt x="2222" y="208"/>
                  </a:lnTo>
                  <a:lnTo>
                    <a:pt x="2222" y="208"/>
                  </a:lnTo>
                  <a:lnTo>
                    <a:pt x="2222" y="209"/>
                  </a:lnTo>
                  <a:lnTo>
                    <a:pt x="2222" y="215"/>
                  </a:lnTo>
                  <a:lnTo>
                    <a:pt x="2210" y="216"/>
                  </a:lnTo>
                  <a:lnTo>
                    <a:pt x="2205" y="220"/>
                  </a:lnTo>
                  <a:lnTo>
                    <a:pt x="2201" y="223"/>
                  </a:lnTo>
                  <a:lnTo>
                    <a:pt x="2198" y="229"/>
                  </a:lnTo>
                  <a:lnTo>
                    <a:pt x="2193" y="234"/>
                  </a:lnTo>
                  <a:lnTo>
                    <a:pt x="2187" y="236"/>
                  </a:lnTo>
                  <a:lnTo>
                    <a:pt x="2184" y="236"/>
                  </a:lnTo>
                  <a:lnTo>
                    <a:pt x="2179" y="234"/>
                  </a:lnTo>
                  <a:lnTo>
                    <a:pt x="2175" y="232"/>
                  </a:lnTo>
                  <a:lnTo>
                    <a:pt x="2172" y="230"/>
                  </a:lnTo>
                  <a:lnTo>
                    <a:pt x="2170" y="230"/>
                  </a:lnTo>
                  <a:lnTo>
                    <a:pt x="2167" y="232"/>
                  </a:lnTo>
                  <a:lnTo>
                    <a:pt x="2163" y="234"/>
                  </a:lnTo>
                  <a:lnTo>
                    <a:pt x="2160" y="236"/>
                  </a:lnTo>
                  <a:lnTo>
                    <a:pt x="2154" y="237"/>
                  </a:lnTo>
                  <a:lnTo>
                    <a:pt x="2154" y="246"/>
                  </a:lnTo>
                  <a:lnTo>
                    <a:pt x="2203" y="253"/>
                  </a:lnTo>
                  <a:lnTo>
                    <a:pt x="2217" y="246"/>
                  </a:lnTo>
                  <a:lnTo>
                    <a:pt x="2231" y="237"/>
                  </a:lnTo>
                  <a:lnTo>
                    <a:pt x="2242" y="230"/>
                  </a:lnTo>
                  <a:lnTo>
                    <a:pt x="2257" y="227"/>
                  </a:lnTo>
                  <a:lnTo>
                    <a:pt x="2280" y="223"/>
                  </a:lnTo>
                  <a:lnTo>
                    <a:pt x="2304" y="222"/>
                  </a:lnTo>
                  <a:lnTo>
                    <a:pt x="2331" y="222"/>
                  </a:lnTo>
                  <a:lnTo>
                    <a:pt x="2353" y="222"/>
                  </a:lnTo>
                  <a:lnTo>
                    <a:pt x="2372" y="223"/>
                  </a:lnTo>
                  <a:lnTo>
                    <a:pt x="2381" y="225"/>
                  </a:lnTo>
                  <a:lnTo>
                    <a:pt x="2385" y="225"/>
                  </a:lnTo>
                  <a:lnTo>
                    <a:pt x="2379" y="241"/>
                  </a:lnTo>
                  <a:lnTo>
                    <a:pt x="2376" y="258"/>
                  </a:lnTo>
                  <a:lnTo>
                    <a:pt x="2372" y="276"/>
                  </a:lnTo>
                  <a:lnTo>
                    <a:pt x="2378" y="279"/>
                  </a:lnTo>
                  <a:lnTo>
                    <a:pt x="2379" y="283"/>
                  </a:lnTo>
                  <a:lnTo>
                    <a:pt x="2383" y="286"/>
                  </a:lnTo>
                  <a:lnTo>
                    <a:pt x="2385" y="288"/>
                  </a:lnTo>
                  <a:lnTo>
                    <a:pt x="2388" y="291"/>
                  </a:lnTo>
                  <a:lnTo>
                    <a:pt x="2400" y="295"/>
                  </a:lnTo>
                  <a:lnTo>
                    <a:pt x="2414" y="295"/>
                  </a:lnTo>
                  <a:lnTo>
                    <a:pt x="2428" y="297"/>
                  </a:lnTo>
                  <a:lnTo>
                    <a:pt x="2442" y="304"/>
                  </a:lnTo>
                  <a:lnTo>
                    <a:pt x="2446" y="318"/>
                  </a:lnTo>
                  <a:lnTo>
                    <a:pt x="2453" y="321"/>
                  </a:lnTo>
                  <a:lnTo>
                    <a:pt x="2463" y="325"/>
                  </a:lnTo>
                  <a:lnTo>
                    <a:pt x="2477" y="328"/>
                  </a:lnTo>
                  <a:lnTo>
                    <a:pt x="2489" y="332"/>
                  </a:lnTo>
                  <a:lnTo>
                    <a:pt x="2496" y="333"/>
                  </a:lnTo>
                  <a:lnTo>
                    <a:pt x="2498" y="323"/>
                  </a:lnTo>
                  <a:lnTo>
                    <a:pt x="2502" y="314"/>
                  </a:lnTo>
                  <a:lnTo>
                    <a:pt x="2505" y="305"/>
                  </a:lnTo>
                  <a:lnTo>
                    <a:pt x="2516" y="298"/>
                  </a:lnTo>
                  <a:lnTo>
                    <a:pt x="2531" y="295"/>
                  </a:lnTo>
                  <a:lnTo>
                    <a:pt x="2545" y="298"/>
                  </a:lnTo>
                  <a:lnTo>
                    <a:pt x="2559" y="305"/>
                  </a:lnTo>
                  <a:lnTo>
                    <a:pt x="2573" y="311"/>
                  </a:lnTo>
                  <a:lnTo>
                    <a:pt x="2580" y="312"/>
                  </a:lnTo>
                  <a:lnTo>
                    <a:pt x="2594" y="314"/>
                  </a:lnTo>
                  <a:lnTo>
                    <a:pt x="2608" y="318"/>
                  </a:lnTo>
                  <a:lnTo>
                    <a:pt x="2622" y="319"/>
                  </a:lnTo>
                  <a:lnTo>
                    <a:pt x="2633" y="321"/>
                  </a:lnTo>
                  <a:lnTo>
                    <a:pt x="2638" y="323"/>
                  </a:lnTo>
                  <a:lnTo>
                    <a:pt x="2641" y="321"/>
                  </a:lnTo>
                  <a:lnTo>
                    <a:pt x="2643" y="318"/>
                  </a:lnTo>
                  <a:lnTo>
                    <a:pt x="2645" y="316"/>
                  </a:lnTo>
                  <a:lnTo>
                    <a:pt x="2648" y="312"/>
                  </a:lnTo>
                  <a:lnTo>
                    <a:pt x="2652" y="311"/>
                  </a:lnTo>
                  <a:lnTo>
                    <a:pt x="2655" y="311"/>
                  </a:lnTo>
                  <a:lnTo>
                    <a:pt x="2660" y="311"/>
                  </a:lnTo>
                  <a:lnTo>
                    <a:pt x="2673" y="314"/>
                  </a:lnTo>
                  <a:lnTo>
                    <a:pt x="2683" y="319"/>
                  </a:lnTo>
                  <a:lnTo>
                    <a:pt x="2695" y="318"/>
                  </a:lnTo>
                  <a:lnTo>
                    <a:pt x="2708" y="314"/>
                  </a:lnTo>
                  <a:lnTo>
                    <a:pt x="2709" y="300"/>
                  </a:lnTo>
                  <a:lnTo>
                    <a:pt x="2716" y="283"/>
                  </a:lnTo>
                  <a:lnTo>
                    <a:pt x="2722" y="267"/>
                  </a:lnTo>
                  <a:lnTo>
                    <a:pt x="2725" y="253"/>
                  </a:lnTo>
                  <a:lnTo>
                    <a:pt x="2722" y="241"/>
                  </a:lnTo>
                  <a:lnTo>
                    <a:pt x="2720" y="237"/>
                  </a:lnTo>
                  <a:lnTo>
                    <a:pt x="2720" y="234"/>
                  </a:lnTo>
                  <a:lnTo>
                    <a:pt x="2718" y="232"/>
                  </a:lnTo>
                  <a:lnTo>
                    <a:pt x="2716" y="230"/>
                  </a:lnTo>
                  <a:lnTo>
                    <a:pt x="2713" y="230"/>
                  </a:lnTo>
                  <a:lnTo>
                    <a:pt x="2709" y="230"/>
                  </a:lnTo>
                  <a:lnTo>
                    <a:pt x="2702" y="230"/>
                  </a:lnTo>
                  <a:lnTo>
                    <a:pt x="2694" y="237"/>
                  </a:lnTo>
                  <a:lnTo>
                    <a:pt x="2687" y="239"/>
                  </a:lnTo>
                  <a:lnTo>
                    <a:pt x="2680" y="237"/>
                  </a:lnTo>
                  <a:lnTo>
                    <a:pt x="2673" y="234"/>
                  </a:lnTo>
                  <a:lnTo>
                    <a:pt x="2664" y="230"/>
                  </a:lnTo>
                  <a:lnTo>
                    <a:pt x="2659" y="229"/>
                  </a:lnTo>
                  <a:lnTo>
                    <a:pt x="2655" y="230"/>
                  </a:lnTo>
                  <a:lnTo>
                    <a:pt x="2650" y="232"/>
                  </a:lnTo>
                  <a:lnTo>
                    <a:pt x="2648" y="236"/>
                  </a:lnTo>
                  <a:lnTo>
                    <a:pt x="2645" y="239"/>
                  </a:lnTo>
                  <a:lnTo>
                    <a:pt x="2641" y="241"/>
                  </a:lnTo>
                  <a:lnTo>
                    <a:pt x="2626" y="237"/>
                  </a:lnTo>
                  <a:lnTo>
                    <a:pt x="2610" y="227"/>
                  </a:lnTo>
                  <a:lnTo>
                    <a:pt x="2598" y="211"/>
                  </a:lnTo>
                  <a:lnTo>
                    <a:pt x="2592" y="195"/>
                  </a:lnTo>
                  <a:lnTo>
                    <a:pt x="2592" y="192"/>
                  </a:lnTo>
                  <a:lnTo>
                    <a:pt x="2592" y="188"/>
                  </a:lnTo>
                  <a:lnTo>
                    <a:pt x="2592" y="185"/>
                  </a:lnTo>
                  <a:lnTo>
                    <a:pt x="2592" y="181"/>
                  </a:lnTo>
                  <a:lnTo>
                    <a:pt x="2592" y="178"/>
                  </a:lnTo>
                  <a:lnTo>
                    <a:pt x="2594" y="174"/>
                  </a:lnTo>
                  <a:lnTo>
                    <a:pt x="2596" y="169"/>
                  </a:lnTo>
                  <a:lnTo>
                    <a:pt x="2592" y="166"/>
                  </a:lnTo>
                  <a:lnTo>
                    <a:pt x="2589" y="164"/>
                  </a:lnTo>
                  <a:lnTo>
                    <a:pt x="2587" y="162"/>
                  </a:lnTo>
                  <a:lnTo>
                    <a:pt x="2585" y="160"/>
                  </a:lnTo>
                  <a:lnTo>
                    <a:pt x="2582" y="159"/>
                  </a:lnTo>
                  <a:lnTo>
                    <a:pt x="2577" y="157"/>
                  </a:lnTo>
                  <a:lnTo>
                    <a:pt x="2575" y="155"/>
                  </a:lnTo>
                  <a:lnTo>
                    <a:pt x="2573" y="155"/>
                  </a:lnTo>
                  <a:lnTo>
                    <a:pt x="2571" y="153"/>
                  </a:lnTo>
                  <a:lnTo>
                    <a:pt x="2568" y="153"/>
                  </a:lnTo>
                  <a:lnTo>
                    <a:pt x="2564" y="153"/>
                  </a:lnTo>
                  <a:lnTo>
                    <a:pt x="2564" y="157"/>
                  </a:lnTo>
                  <a:lnTo>
                    <a:pt x="2561" y="157"/>
                  </a:lnTo>
                  <a:lnTo>
                    <a:pt x="2561" y="162"/>
                  </a:lnTo>
                  <a:lnTo>
                    <a:pt x="2563" y="166"/>
                  </a:lnTo>
                  <a:lnTo>
                    <a:pt x="2563" y="167"/>
                  </a:lnTo>
                  <a:lnTo>
                    <a:pt x="2563" y="169"/>
                  </a:lnTo>
                  <a:lnTo>
                    <a:pt x="2561" y="171"/>
                  </a:lnTo>
                  <a:lnTo>
                    <a:pt x="2559" y="171"/>
                  </a:lnTo>
                  <a:lnTo>
                    <a:pt x="2556" y="171"/>
                  </a:lnTo>
                  <a:lnTo>
                    <a:pt x="2549" y="173"/>
                  </a:lnTo>
                  <a:lnTo>
                    <a:pt x="2547" y="169"/>
                  </a:lnTo>
                  <a:lnTo>
                    <a:pt x="2545" y="167"/>
                  </a:lnTo>
                  <a:lnTo>
                    <a:pt x="2545" y="166"/>
                  </a:lnTo>
                  <a:lnTo>
                    <a:pt x="2542" y="164"/>
                  </a:lnTo>
                  <a:lnTo>
                    <a:pt x="2542" y="169"/>
                  </a:lnTo>
                  <a:lnTo>
                    <a:pt x="2551" y="180"/>
                  </a:lnTo>
                  <a:lnTo>
                    <a:pt x="2558" y="195"/>
                  </a:lnTo>
                  <a:lnTo>
                    <a:pt x="2561" y="211"/>
                  </a:lnTo>
                  <a:lnTo>
                    <a:pt x="2556" y="215"/>
                  </a:lnTo>
                  <a:lnTo>
                    <a:pt x="2552" y="216"/>
                  </a:lnTo>
                  <a:lnTo>
                    <a:pt x="2551" y="220"/>
                  </a:lnTo>
                  <a:lnTo>
                    <a:pt x="2549" y="223"/>
                  </a:lnTo>
                  <a:lnTo>
                    <a:pt x="2549" y="225"/>
                  </a:lnTo>
                  <a:lnTo>
                    <a:pt x="2547" y="229"/>
                  </a:lnTo>
                  <a:lnTo>
                    <a:pt x="2545" y="230"/>
                  </a:lnTo>
                  <a:lnTo>
                    <a:pt x="2540" y="232"/>
                  </a:lnTo>
                  <a:lnTo>
                    <a:pt x="2535" y="234"/>
                  </a:lnTo>
                  <a:lnTo>
                    <a:pt x="2533" y="232"/>
                  </a:lnTo>
                  <a:lnTo>
                    <a:pt x="2531" y="232"/>
                  </a:lnTo>
                  <a:lnTo>
                    <a:pt x="2531" y="232"/>
                  </a:lnTo>
                  <a:lnTo>
                    <a:pt x="2530" y="230"/>
                  </a:lnTo>
                  <a:lnTo>
                    <a:pt x="2526" y="230"/>
                  </a:lnTo>
                  <a:lnTo>
                    <a:pt x="2510" y="183"/>
                  </a:lnTo>
                  <a:lnTo>
                    <a:pt x="2507" y="181"/>
                  </a:lnTo>
                  <a:lnTo>
                    <a:pt x="2503" y="178"/>
                  </a:lnTo>
                  <a:lnTo>
                    <a:pt x="2498" y="174"/>
                  </a:lnTo>
                  <a:lnTo>
                    <a:pt x="2495" y="173"/>
                  </a:lnTo>
                  <a:lnTo>
                    <a:pt x="2491" y="169"/>
                  </a:lnTo>
                  <a:lnTo>
                    <a:pt x="2489" y="159"/>
                  </a:lnTo>
                  <a:lnTo>
                    <a:pt x="2491" y="150"/>
                  </a:lnTo>
                  <a:lnTo>
                    <a:pt x="2493" y="143"/>
                  </a:lnTo>
                  <a:lnTo>
                    <a:pt x="2493" y="136"/>
                  </a:lnTo>
                  <a:lnTo>
                    <a:pt x="2488" y="131"/>
                  </a:lnTo>
                  <a:lnTo>
                    <a:pt x="2475" y="122"/>
                  </a:lnTo>
                  <a:lnTo>
                    <a:pt x="2465" y="117"/>
                  </a:lnTo>
                  <a:lnTo>
                    <a:pt x="2456" y="115"/>
                  </a:lnTo>
                  <a:lnTo>
                    <a:pt x="2448" y="110"/>
                  </a:lnTo>
                  <a:lnTo>
                    <a:pt x="2441" y="99"/>
                  </a:lnTo>
                  <a:lnTo>
                    <a:pt x="2434" y="80"/>
                  </a:lnTo>
                  <a:lnTo>
                    <a:pt x="2420" y="84"/>
                  </a:lnTo>
                  <a:lnTo>
                    <a:pt x="2418" y="78"/>
                  </a:lnTo>
                  <a:lnTo>
                    <a:pt x="2418" y="75"/>
                  </a:lnTo>
                  <a:lnTo>
                    <a:pt x="2416" y="71"/>
                  </a:lnTo>
                  <a:lnTo>
                    <a:pt x="2414" y="68"/>
                  </a:lnTo>
                  <a:close/>
                  <a:moveTo>
                    <a:pt x="1217" y="64"/>
                  </a:moveTo>
                  <a:lnTo>
                    <a:pt x="1215" y="68"/>
                  </a:lnTo>
                  <a:lnTo>
                    <a:pt x="1212" y="71"/>
                  </a:lnTo>
                  <a:lnTo>
                    <a:pt x="1210" y="73"/>
                  </a:lnTo>
                  <a:lnTo>
                    <a:pt x="1208" y="75"/>
                  </a:lnTo>
                  <a:lnTo>
                    <a:pt x="1208" y="77"/>
                  </a:lnTo>
                  <a:lnTo>
                    <a:pt x="1210" y="78"/>
                  </a:lnTo>
                  <a:lnTo>
                    <a:pt x="1214" y="80"/>
                  </a:lnTo>
                  <a:lnTo>
                    <a:pt x="1215" y="75"/>
                  </a:lnTo>
                  <a:lnTo>
                    <a:pt x="1215" y="73"/>
                  </a:lnTo>
                  <a:lnTo>
                    <a:pt x="1217" y="70"/>
                  </a:lnTo>
                  <a:lnTo>
                    <a:pt x="1219" y="68"/>
                  </a:lnTo>
                  <a:lnTo>
                    <a:pt x="1220" y="64"/>
                  </a:lnTo>
                  <a:lnTo>
                    <a:pt x="1217" y="64"/>
                  </a:lnTo>
                  <a:close/>
                  <a:moveTo>
                    <a:pt x="2654" y="49"/>
                  </a:moveTo>
                  <a:lnTo>
                    <a:pt x="2650" y="57"/>
                  </a:lnTo>
                  <a:lnTo>
                    <a:pt x="2643" y="70"/>
                  </a:lnTo>
                  <a:lnTo>
                    <a:pt x="2634" y="84"/>
                  </a:lnTo>
                  <a:lnTo>
                    <a:pt x="2626" y="98"/>
                  </a:lnTo>
                  <a:lnTo>
                    <a:pt x="2619" y="110"/>
                  </a:lnTo>
                  <a:lnTo>
                    <a:pt x="2615" y="120"/>
                  </a:lnTo>
                  <a:lnTo>
                    <a:pt x="2615" y="126"/>
                  </a:lnTo>
                  <a:lnTo>
                    <a:pt x="2617" y="133"/>
                  </a:lnTo>
                  <a:lnTo>
                    <a:pt x="2617" y="136"/>
                  </a:lnTo>
                  <a:lnTo>
                    <a:pt x="2619" y="140"/>
                  </a:lnTo>
                  <a:lnTo>
                    <a:pt x="2622" y="141"/>
                  </a:lnTo>
                  <a:lnTo>
                    <a:pt x="2626" y="143"/>
                  </a:lnTo>
                  <a:lnTo>
                    <a:pt x="2631" y="145"/>
                  </a:lnTo>
                  <a:lnTo>
                    <a:pt x="2645" y="150"/>
                  </a:lnTo>
                  <a:lnTo>
                    <a:pt x="2659" y="148"/>
                  </a:lnTo>
                  <a:lnTo>
                    <a:pt x="2671" y="143"/>
                  </a:lnTo>
                  <a:lnTo>
                    <a:pt x="2685" y="136"/>
                  </a:lnTo>
                  <a:lnTo>
                    <a:pt x="2699" y="134"/>
                  </a:lnTo>
                  <a:lnTo>
                    <a:pt x="2713" y="134"/>
                  </a:lnTo>
                  <a:lnTo>
                    <a:pt x="2722" y="140"/>
                  </a:lnTo>
                  <a:lnTo>
                    <a:pt x="2729" y="145"/>
                  </a:lnTo>
                  <a:lnTo>
                    <a:pt x="2737" y="148"/>
                  </a:lnTo>
                  <a:lnTo>
                    <a:pt x="2758" y="152"/>
                  </a:lnTo>
                  <a:lnTo>
                    <a:pt x="2779" y="150"/>
                  </a:lnTo>
                  <a:lnTo>
                    <a:pt x="2798" y="145"/>
                  </a:lnTo>
                  <a:lnTo>
                    <a:pt x="2804" y="134"/>
                  </a:lnTo>
                  <a:lnTo>
                    <a:pt x="2798" y="134"/>
                  </a:lnTo>
                  <a:lnTo>
                    <a:pt x="2790" y="120"/>
                  </a:lnTo>
                  <a:lnTo>
                    <a:pt x="2776" y="108"/>
                  </a:lnTo>
                  <a:lnTo>
                    <a:pt x="2756" y="96"/>
                  </a:lnTo>
                  <a:lnTo>
                    <a:pt x="2737" y="85"/>
                  </a:lnTo>
                  <a:lnTo>
                    <a:pt x="2722" y="80"/>
                  </a:lnTo>
                  <a:lnTo>
                    <a:pt x="2713" y="87"/>
                  </a:lnTo>
                  <a:lnTo>
                    <a:pt x="2701" y="92"/>
                  </a:lnTo>
                  <a:lnTo>
                    <a:pt x="2692" y="91"/>
                  </a:lnTo>
                  <a:lnTo>
                    <a:pt x="2687" y="84"/>
                  </a:lnTo>
                  <a:lnTo>
                    <a:pt x="2680" y="77"/>
                  </a:lnTo>
                  <a:lnTo>
                    <a:pt x="2676" y="68"/>
                  </a:lnTo>
                  <a:lnTo>
                    <a:pt x="2688" y="64"/>
                  </a:lnTo>
                  <a:lnTo>
                    <a:pt x="2687" y="63"/>
                  </a:lnTo>
                  <a:lnTo>
                    <a:pt x="2685" y="63"/>
                  </a:lnTo>
                  <a:lnTo>
                    <a:pt x="2685" y="63"/>
                  </a:lnTo>
                  <a:lnTo>
                    <a:pt x="2683" y="63"/>
                  </a:lnTo>
                  <a:lnTo>
                    <a:pt x="2680" y="61"/>
                  </a:lnTo>
                  <a:lnTo>
                    <a:pt x="2674" y="56"/>
                  </a:lnTo>
                  <a:lnTo>
                    <a:pt x="2669" y="54"/>
                  </a:lnTo>
                  <a:lnTo>
                    <a:pt x="2662" y="51"/>
                  </a:lnTo>
                  <a:lnTo>
                    <a:pt x="2654" y="49"/>
                  </a:lnTo>
                  <a:close/>
                  <a:moveTo>
                    <a:pt x="2933" y="45"/>
                  </a:moveTo>
                  <a:lnTo>
                    <a:pt x="2922" y="54"/>
                  </a:lnTo>
                  <a:lnTo>
                    <a:pt x="2910" y="59"/>
                  </a:lnTo>
                  <a:lnTo>
                    <a:pt x="2898" y="64"/>
                  </a:lnTo>
                  <a:lnTo>
                    <a:pt x="2887" y="73"/>
                  </a:lnTo>
                  <a:lnTo>
                    <a:pt x="2880" y="84"/>
                  </a:lnTo>
                  <a:lnTo>
                    <a:pt x="2877" y="99"/>
                  </a:lnTo>
                  <a:lnTo>
                    <a:pt x="2882" y="115"/>
                  </a:lnTo>
                  <a:lnTo>
                    <a:pt x="2893" y="131"/>
                  </a:lnTo>
                  <a:lnTo>
                    <a:pt x="2903" y="147"/>
                  </a:lnTo>
                  <a:lnTo>
                    <a:pt x="2915" y="160"/>
                  </a:lnTo>
                  <a:lnTo>
                    <a:pt x="2922" y="173"/>
                  </a:lnTo>
                  <a:lnTo>
                    <a:pt x="2910" y="173"/>
                  </a:lnTo>
                  <a:lnTo>
                    <a:pt x="2910" y="195"/>
                  </a:lnTo>
                  <a:lnTo>
                    <a:pt x="2914" y="211"/>
                  </a:lnTo>
                  <a:lnTo>
                    <a:pt x="2924" y="220"/>
                  </a:lnTo>
                  <a:lnTo>
                    <a:pt x="2942" y="223"/>
                  </a:lnTo>
                  <a:lnTo>
                    <a:pt x="2968" y="222"/>
                  </a:lnTo>
                  <a:lnTo>
                    <a:pt x="2966" y="202"/>
                  </a:lnTo>
                  <a:lnTo>
                    <a:pt x="2962" y="190"/>
                  </a:lnTo>
                  <a:lnTo>
                    <a:pt x="2957" y="180"/>
                  </a:lnTo>
                  <a:lnTo>
                    <a:pt x="2955" y="169"/>
                  </a:lnTo>
                  <a:lnTo>
                    <a:pt x="2957" y="153"/>
                  </a:lnTo>
                  <a:lnTo>
                    <a:pt x="2961" y="155"/>
                  </a:lnTo>
                  <a:lnTo>
                    <a:pt x="2964" y="155"/>
                  </a:lnTo>
                  <a:lnTo>
                    <a:pt x="2968" y="155"/>
                  </a:lnTo>
                  <a:lnTo>
                    <a:pt x="2971" y="155"/>
                  </a:lnTo>
                  <a:lnTo>
                    <a:pt x="2976" y="153"/>
                  </a:lnTo>
                  <a:lnTo>
                    <a:pt x="2973" y="150"/>
                  </a:lnTo>
                  <a:lnTo>
                    <a:pt x="2969" y="148"/>
                  </a:lnTo>
                  <a:lnTo>
                    <a:pt x="2968" y="147"/>
                  </a:lnTo>
                  <a:lnTo>
                    <a:pt x="2964" y="143"/>
                  </a:lnTo>
                  <a:lnTo>
                    <a:pt x="2961" y="141"/>
                  </a:lnTo>
                  <a:lnTo>
                    <a:pt x="2959" y="143"/>
                  </a:lnTo>
                  <a:lnTo>
                    <a:pt x="2959" y="147"/>
                  </a:lnTo>
                  <a:lnTo>
                    <a:pt x="2957" y="150"/>
                  </a:lnTo>
                  <a:lnTo>
                    <a:pt x="2957" y="152"/>
                  </a:lnTo>
                  <a:lnTo>
                    <a:pt x="2955" y="153"/>
                  </a:lnTo>
                  <a:lnTo>
                    <a:pt x="2954" y="152"/>
                  </a:lnTo>
                  <a:lnTo>
                    <a:pt x="2952" y="148"/>
                  </a:lnTo>
                  <a:lnTo>
                    <a:pt x="2947" y="140"/>
                  </a:lnTo>
                  <a:lnTo>
                    <a:pt x="2942" y="131"/>
                  </a:lnTo>
                  <a:lnTo>
                    <a:pt x="2943" y="127"/>
                  </a:lnTo>
                  <a:lnTo>
                    <a:pt x="2945" y="127"/>
                  </a:lnTo>
                  <a:lnTo>
                    <a:pt x="2947" y="126"/>
                  </a:lnTo>
                  <a:lnTo>
                    <a:pt x="2948" y="122"/>
                  </a:lnTo>
                  <a:lnTo>
                    <a:pt x="2933" y="113"/>
                  </a:lnTo>
                  <a:lnTo>
                    <a:pt x="2921" y="99"/>
                  </a:lnTo>
                  <a:lnTo>
                    <a:pt x="2914" y="84"/>
                  </a:lnTo>
                  <a:lnTo>
                    <a:pt x="2933" y="82"/>
                  </a:lnTo>
                  <a:lnTo>
                    <a:pt x="2947" y="77"/>
                  </a:lnTo>
                  <a:lnTo>
                    <a:pt x="2954" y="64"/>
                  </a:lnTo>
                  <a:lnTo>
                    <a:pt x="2957" y="49"/>
                  </a:lnTo>
                  <a:lnTo>
                    <a:pt x="2952" y="47"/>
                  </a:lnTo>
                  <a:lnTo>
                    <a:pt x="2947" y="47"/>
                  </a:lnTo>
                  <a:lnTo>
                    <a:pt x="2942" y="45"/>
                  </a:lnTo>
                  <a:lnTo>
                    <a:pt x="2933" y="45"/>
                  </a:lnTo>
                  <a:close/>
                  <a:moveTo>
                    <a:pt x="2746" y="42"/>
                  </a:moveTo>
                  <a:lnTo>
                    <a:pt x="2732" y="49"/>
                  </a:lnTo>
                  <a:lnTo>
                    <a:pt x="2715" y="54"/>
                  </a:lnTo>
                  <a:lnTo>
                    <a:pt x="2715" y="68"/>
                  </a:lnTo>
                  <a:lnTo>
                    <a:pt x="2722" y="70"/>
                  </a:lnTo>
                  <a:lnTo>
                    <a:pt x="2730" y="71"/>
                  </a:lnTo>
                  <a:lnTo>
                    <a:pt x="2741" y="71"/>
                  </a:lnTo>
                  <a:lnTo>
                    <a:pt x="2741" y="64"/>
                  </a:lnTo>
                  <a:lnTo>
                    <a:pt x="2744" y="59"/>
                  </a:lnTo>
                  <a:lnTo>
                    <a:pt x="2746" y="54"/>
                  </a:lnTo>
                  <a:lnTo>
                    <a:pt x="2746" y="49"/>
                  </a:lnTo>
                  <a:lnTo>
                    <a:pt x="2746" y="45"/>
                  </a:lnTo>
                  <a:lnTo>
                    <a:pt x="2746" y="42"/>
                  </a:lnTo>
                  <a:close/>
                  <a:moveTo>
                    <a:pt x="1390" y="33"/>
                  </a:moveTo>
                  <a:lnTo>
                    <a:pt x="1393" y="42"/>
                  </a:lnTo>
                  <a:lnTo>
                    <a:pt x="1395" y="54"/>
                  </a:lnTo>
                  <a:lnTo>
                    <a:pt x="1397" y="64"/>
                  </a:lnTo>
                  <a:lnTo>
                    <a:pt x="1395" y="66"/>
                  </a:lnTo>
                  <a:lnTo>
                    <a:pt x="1393" y="66"/>
                  </a:lnTo>
                  <a:lnTo>
                    <a:pt x="1392" y="66"/>
                  </a:lnTo>
                  <a:lnTo>
                    <a:pt x="1392" y="68"/>
                  </a:lnTo>
                  <a:lnTo>
                    <a:pt x="1390" y="68"/>
                  </a:lnTo>
                  <a:lnTo>
                    <a:pt x="1383" y="68"/>
                  </a:lnTo>
                  <a:lnTo>
                    <a:pt x="1381" y="66"/>
                  </a:lnTo>
                  <a:lnTo>
                    <a:pt x="1381" y="64"/>
                  </a:lnTo>
                  <a:lnTo>
                    <a:pt x="1381" y="63"/>
                  </a:lnTo>
                  <a:lnTo>
                    <a:pt x="1379" y="63"/>
                  </a:lnTo>
                  <a:lnTo>
                    <a:pt x="1378" y="61"/>
                  </a:lnTo>
                  <a:lnTo>
                    <a:pt x="1390" y="33"/>
                  </a:lnTo>
                  <a:close/>
                  <a:moveTo>
                    <a:pt x="1002" y="0"/>
                  </a:moveTo>
                  <a:lnTo>
                    <a:pt x="994" y="12"/>
                  </a:lnTo>
                  <a:lnTo>
                    <a:pt x="985" y="23"/>
                  </a:lnTo>
                  <a:lnTo>
                    <a:pt x="980" y="38"/>
                  </a:lnTo>
                  <a:lnTo>
                    <a:pt x="990" y="37"/>
                  </a:lnTo>
                  <a:lnTo>
                    <a:pt x="997" y="40"/>
                  </a:lnTo>
                  <a:lnTo>
                    <a:pt x="1002" y="45"/>
                  </a:lnTo>
                  <a:lnTo>
                    <a:pt x="1009" y="54"/>
                  </a:lnTo>
                  <a:lnTo>
                    <a:pt x="1011" y="47"/>
                  </a:lnTo>
                  <a:lnTo>
                    <a:pt x="1011" y="42"/>
                  </a:lnTo>
                  <a:lnTo>
                    <a:pt x="1013" y="38"/>
                  </a:lnTo>
                  <a:lnTo>
                    <a:pt x="1013" y="33"/>
                  </a:lnTo>
                  <a:lnTo>
                    <a:pt x="1022" y="33"/>
                  </a:lnTo>
                  <a:lnTo>
                    <a:pt x="1027" y="45"/>
                  </a:lnTo>
                  <a:lnTo>
                    <a:pt x="1035" y="49"/>
                  </a:lnTo>
                  <a:lnTo>
                    <a:pt x="1042" y="52"/>
                  </a:lnTo>
                  <a:lnTo>
                    <a:pt x="1049" y="56"/>
                  </a:lnTo>
                  <a:lnTo>
                    <a:pt x="1056" y="64"/>
                  </a:lnTo>
                  <a:lnTo>
                    <a:pt x="1049" y="75"/>
                  </a:lnTo>
                  <a:lnTo>
                    <a:pt x="1041" y="87"/>
                  </a:lnTo>
                  <a:lnTo>
                    <a:pt x="1034" y="103"/>
                  </a:lnTo>
                  <a:lnTo>
                    <a:pt x="1028" y="117"/>
                  </a:lnTo>
                  <a:lnTo>
                    <a:pt x="1028" y="126"/>
                  </a:lnTo>
                  <a:lnTo>
                    <a:pt x="1030" y="131"/>
                  </a:lnTo>
                  <a:lnTo>
                    <a:pt x="1030" y="134"/>
                  </a:lnTo>
                  <a:lnTo>
                    <a:pt x="1032" y="136"/>
                  </a:lnTo>
                  <a:lnTo>
                    <a:pt x="1034" y="138"/>
                  </a:lnTo>
                  <a:lnTo>
                    <a:pt x="1035" y="140"/>
                  </a:lnTo>
                  <a:lnTo>
                    <a:pt x="1041" y="141"/>
                  </a:lnTo>
                  <a:lnTo>
                    <a:pt x="1041" y="138"/>
                  </a:lnTo>
                  <a:lnTo>
                    <a:pt x="1044" y="131"/>
                  </a:lnTo>
                  <a:lnTo>
                    <a:pt x="1049" y="120"/>
                  </a:lnTo>
                  <a:lnTo>
                    <a:pt x="1055" y="106"/>
                  </a:lnTo>
                  <a:lnTo>
                    <a:pt x="1060" y="94"/>
                  </a:lnTo>
                  <a:lnTo>
                    <a:pt x="1065" y="84"/>
                  </a:lnTo>
                  <a:lnTo>
                    <a:pt x="1067" y="77"/>
                  </a:lnTo>
                  <a:lnTo>
                    <a:pt x="1079" y="77"/>
                  </a:lnTo>
                  <a:lnTo>
                    <a:pt x="1081" y="96"/>
                  </a:lnTo>
                  <a:lnTo>
                    <a:pt x="1081" y="113"/>
                  </a:lnTo>
                  <a:lnTo>
                    <a:pt x="1081" y="134"/>
                  </a:lnTo>
                  <a:lnTo>
                    <a:pt x="1083" y="157"/>
                  </a:lnTo>
                  <a:lnTo>
                    <a:pt x="1105" y="160"/>
                  </a:lnTo>
                  <a:lnTo>
                    <a:pt x="1114" y="147"/>
                  </a:lnTo>
                  <a:lnTo>
                    <a:pt x="1130" y="138"/>
                  </a:lnTo>
                  <a:lnTo>
                    <a:pt x="1147" y="129"/>
                  </a:lnTo>
                  <a:lnTo>
                    <a:pt x="1165" y="122"/>
                  </a:lnTo>
                  <a:lnTo>
                    <a:pt x="1182" y="115"/>
                  </a:lnTo>
                  <a:lnTo>
                    <a:pt x="1198" y="106"/>
                  </a:lnTo>
                  <a:lnTo>
                    <a:pt x="1205" y="96"/>
                  </a:lnTo>
                  <a:lnTo>
                    <a:pt x="1201" y="96"/>
                  </a:lnTo>
                  <a:lnTo>
                    <a:pt x="1200" y="92"/>
                  </a:lnTo>
                  <a:lnTo>
                    <a:pt x="1200" y="91"/>
                  </a:lnTo>
                  <a:lnTo>
                    <a:pt x="1198" y="89"/>
                  </a:lnTo>
                  <a:lnTo>
                    <a:pt x="1198" y="89"/>
                  </a:lnTo>
                  <a:lnTo>
                    <a:pt x="1196" y="89"/>
                  </a:lnTo>
                  <a:lnTo>
                    <a:pt x="1194" y="89"/>
                  </a:lnTo>
                  <a:lnTo>
                    <a:pt x="1191" y="87"/>
                  </a:lnTo>
                  <a:lnTo>
                    <a:pt x="1184" y="92"/>
                  </a:lnTo>
                  <a:lnTo>
                    <a:pt x="1172" y="99"/>
                  </a:lnTo>
                  <a:lnTo>
                    <a:pt x="1158" y="110"/>
                  </a:lnTo>
                  <a:lnTo>
                    <a:pt x="1140" y="119"/>
                  </a:lnTo>
                  <a:lnTo>
                    <a:pt x="1124" y="129"/>
                  </a:lnTo>
                  <a:lnTo>
                    <a:pt x="1109" y="136"/>
                  </a:lnTo>
                  <a:lnTo>
                    <a:pt x="1098" y="140"/>
                  </a:lnTo>
                  <a:lnTo>
                    <a:pt x="1095" y="141"/>
                  </a:lnTo>
                  <a:lnTo>
                    <a:pt x="1093" y="140"/>
                  </a:lnTo>
                  <a:lnTo>
                    <a:pt x="1091" y="138"/>
                  </a:lnTo>
                  <a:lnTo>
                    <a:pt x="1091" y="136"/>
                  </a:lnTo>
                  <a:lnTo>
                    <a:pt x="1091" y="134"/>
                  </a:lnTo>
                  <a:lnTo>
                    <a:pt x="1090" y="131"/>
                  </a:lnTo>
                  <a:lnTo>
                    <a:pt x="1095" y="122"/>
                  </a:lnTo>
                  <a:lnTo>
                    <a:pt x="1095" y="115"/>
                  </a:lnTo>
                  <a:lnTo>
                    <a:pt x="1093" y="110"/>
                  </a:lnTo>
                  <a:lnTo>
                    <a:pt x="1091" y="101"/>
                  </a:lnTo>
                  <a:lnTo>
                    <a:pt x="1095" y="91"/>
                  </a:lnTo>
                  <a:lnTo>
                    <a:pt x="1097" y="89"/>
                  </a:lnTo>
                  <a:lnTo>
                    <a:pt x="1098" y="87"/>
                  </a:lnTo>
                  <a:lnTo>
                    <a:pt x="1100" y="85"/>
                  </a:lnTo>
                  <a:lnTo>
                    <a:pt x="1102" y="85"/>
                  </a:lnTo>
                  <a:lnTo>
                    <a:pt x="1104" y="85"/>
                  </a:lnTo>
                  <a:lnTo>
                    <a:pt x="1105" y="84"/>
                  </a:lnTo>
                  <a:lnTo>
                    <a:pt x="1107" y="82"/>
                  </a:lnTo>
                  <a:lnTo>
                    <a:pt x="1107" y="78"/>
                  </a:lnTo>
                  <a:lnTo>
                    <a:pt x="1109" y="73"/>
                  </a:lnTo>
                  <a:lnTo>
                    <a:pt x="1109" y="64"/>
                  </a:lnTo>
                  <a:lnTo>
                    <a:pt x="1100" y="59"/>
                  </a:lnTo>
                  <a:lnTo>
                    <a:pt x="1091" y="57"/>
                  </a:lnTo>
                  <a:lnTo>
                    <a:pt x="1084" y="57"/>
                  </a:lnTo>
                  <a:lnTo>
                    <a:pt x="1076" y="54"/>
                  </a:lnTo>
                  <a:lnTo>
                    <a:pt x="1063" y="45"/>
                  </a:lnTo>
                  <a:lnTo>
                    <a:pt x="1055" y="37"/>
                  </a:lnTo>
                  <a:lnTo>
                    <a:pt x="1049" y="26"/>
                  </a:lnTo>
                  <a:lnTo>
                    <a:pt x="1042" y="16"/>
                  </a:lnTo>
                  <a:lnTo>
                    <a:pt x="1034" y="9"/>
                  </a:lnTo>
                  <a:lnTo>
                    <a:pt x="1020" y="2"/>
                  </a:lnTo>
                  <a:lnTo>
                    <a:pt x="1002" y="0"/>
                  </a:lnTo>
                  <a:close/>
                </a:path>
              </a:pathLst>
            </a:custGeom>
            <a:grpFill/>
            <a:ln w="3175">
              <a:noFill/>
              <a:round/>
              <a:headEnd/>
              <a:tailEnd/>
            </a:ln>
          </p:spPr>
          <p:txBody>
            <a:bodyPr vert="horz" wrap="square" lIns="91440" tIns="45720" rIns="91440" bIns="45720" numCol="1" anchor="t" anchorCtr="0" compatLnSpc="1">
              <a:prstTxWarp prst="textNoShape">
                <a:avLst/>
              </a:prstTxWarp>
            </a:bodyPr>
            <a:lstStyle/>
            <a:p>
              <a:pPr algn="r" rtl="1"/>
              <a:endParaRPr lang="ko-KR" altLang="en-US">
                <a:solidFill>
                  <a:schemeClr val="accent1">
                    <a:lumMod val="40000"/>
                    <a:lumOff val="60000"/>
                  </a:schemeClr>
                </a:solidFill>
                <a:cs typeface="B Nazanin" panose="00000700000000000000" pitchFamily="2" charset="-78"/>
              </a:endParaRPr>
            </a:p>
          </p:txBody>
        </p:sp>
        <p:sp>
          <p:nvSpPr>
            <p:cNvPr id="12" name="Freeform 9">
              <a:extLst>
                <a:ext uri="{FF2B5EF4-FFF2-40B4-BE49-F238E27FC236}">
                  <a16:creationId xmlns:a16="http://schemas.microsoft.com/office/drawing/2014/main" id="{75240D90-6D11-4330-96D2-9FAF1303E84F}"/>
                </a:ext>
              </a:extLst>
            </p:cNvPr>
            <p:cNvSpPr>
              <a:spLocks noEditPoints="1"/>
            </p:cNvSpPr>
            <p:nvPr/>
          </p:nvSpPr>
          <p:spPr bwMode="auto">
            <a:xfrm>
              <a:off x="635000" y="2108200"/>
              <a:ext cx="7697788" cy="3846513"/>
            </a:xfrm>
            <a:custGeom>
              <a:avLst/>
              <a:gdLst>
                <a:gd name="T0" fmla="*/ 1599 w 4849"/>
                <a:gd name="T1" fmla="*/ 786 h 2423"/>
                <a:gd name="T2" fmla="*/ 1536 w 4849"/>
                <a:gd name="T3" fmla="*/ 779 h 2423"/>
                <a:gd name="T4" fmla="*/ 529 w 4849"/>
                <a:gd name="T5" fmla="*/ 651 h 2423"/>
                <a:gd name="T6" fmla="*/ 4301 w 4849"/>
                <a:gd name="T7" fmla="*/ 791 h 2423"/>
                <a:gd name="T8" fmla="*/ 2510 w 4849"/>
                <a:gd name="T9" fmla="*/ 575 h 2423"/>
                <a:gd name="T10" fmla="*/ 2579 w 4849"/>
                <a:gd name="T11" fmla="*/ 552 h 2423"/>
                <a:gd name="T12" fmla="*/ 2649 w 4849"/>
                <a:gd name="T13" fmla="*/ 522 h 2423"/>
                <a:gd name="T14" fmla="*/ 2347 w 4849"/>
                <a:gd name="T15" fmla="*/ 611 h 2423"/>
                <a:gd name="T16" fmla="*/ 2304 w 4849"/>
                <a:gd name="T17" fmla="*/ 615 h 2423"/>
                <a:gd name="T18" fmla="*/ 2269 w 4849"/>
                <a:gd name="T19" fmla="*/ 580 h 2423"/>
                <a:gd name="T20" fmla="*/ 1234 w 4849"/>
                <a:gd name="T21" fmla="*/ 424 h 2423"/>
                <a:gd name="T22" fmla="*/ 1297 w 4849"/>
                <a:gd name="T23" fmla="*/ 367 h 2423"/>
                <a:gd name="T24" fmla="*/ 1178 w 4849"/>
                <a:gd name="T25" fmla="*/ 307 h 2423"/>
                <a:gd name="T26" fmla="*/ 1171 w 4849"/>
                <a:gd name="T27" fmla="*/ 369 h 2423"/>
                <a:gd name="T28" fmla="*/ 2044 w 4849"/>
                <a:gd name="T29" fmla="*/ 365 h 2423"/>
                <a:gd name="T30" fmla="*/ 2082 w 4849"/>
                <a:gd name="T31" fmla="*/ 288 h 2423"/>
                <a:gd name="T32" fmla="*/ 1297 w 4849"/>
                <a:gd name="T33" fmla="*/ 215 h 2423"/>
                <a:gd name="T34" fmla="*/ 2979 w 4849"/>
                <a:gd name="T35" fmla="*/ 177 h 2423"/>
                <a:gd name="T36" fmla="*/ 4833 w 4849"/>
                <a:gd name="T37" fmla="*/ 109 h 2423"/>
                <a:gd name="T38" fmla="*/ 1082 w 4849"/>
                <a:gd name="T39" fmla="*/ 131 h 2423"/>
                <a:gd name="T40" fmla="*/ 1167 w 4849"/>
                <a:gd name="T41" fmla="*/ 154 h 2423"/>
                <a:gd name="T42" fmla="*/ 1197 w 4849"/>
                <a:gd name="T43" fmla="*/ 273 h 2423"/>
                <a:gd name="T44" fmla="*/ 1078 w 4849"/>
                <a:gd name="T45" fmla="*/ 379 h 2423"/>
                <a:gd name="T46" fmla="*/ 1164 w 4849"/>
                <a:gd name="T47" fmla="*/ 582 h 2423"/>
                <a:gd name="T48" fmla="*/ 1281 w 4849"/>
                <a:gd name="T49" fmla="*/ 575 h 2423"/>
                <a:gd name="T50" fmla="*/ 1386 w 4849"/>
                <a:gd name="T51" fmla="*/ 484 h 2423"/>
                <a:gd name="T52" fmla="*/ 1501 w 4849"/>
                <a:gd name="T53" fmla="*/ 564 h 2423"/>
                <a:gd name="T54" fmla="*/ 1396 w 4849"/>
                <a:gd name="T55" fmla="*/ 721 h 2423"/>
                <a:gd name="T56" fmla="*/ 1459 w 4849"/>
                <a:gd name="T57" fmla="*/ 798 h 2423"/>
                <a:gd name="T58" fmla="*/ 1298 w 4849"/>
                <a:gd name="T59" fmla="*/ 955 h 2423"/>
                <a:gd name="T60" fmla="*/ 1124 w 4849"/>
                <a:gd name="T61" fmla="*/ 1077 h 2423"/>
                <a:gd name="T62" fmla="*/ 1085 w 4849"/>
                <a:gd name="T63" fmla="*/ 1234 h 2423"/>
                <a:gd name="T64" fmla="*/ 1194 w 4849"/>
                <a:gd name="T65" fmla="*/ 1320 h 2423"/>
                <a:gd name="T66" fmla="*/ 1361 w 4849"/>
                <a:gd name="T67" fmla="*/ 1344 h 2423"/>
                <a:gd name="T68" fmla="*/ 1616 w 4849"/>
                <a:gd name="T69" fmla="*/ 1421 h 2423"/>
                <a:gd name="T70" fmla="*/ 1866 w 4849"/>
                <a:gd name="T71" fmla="*/ 1604 h 2423"/>
                <a:gd name="T72" fmla="*/ 1647 w 4849"/>
                <a:gd name="T73" fmla="*/ 1966 h 2423"/>
                <a:gd name="T74" fmla="*/ 1496 w 4849"/>
                <a:gd name="T75" fmla="*/ 2105 h 2423"/>
                <a:gd name="T76" fmla="*/ 1431 w 4849"/>
                <a:gd name="T77" fmla="*/ 2215 h 2423"/>
                <a:gd name="T78" fmla="*/ 1396 w 4849"/>
                <a:gd name="T79" fmla="*/ 2371 h 2423"/>
                <a:gd name="T80" fmla="*/ 1302 w 4849"/>
                <a:gd name="T81" fmla="*/ 2315 h 2423"/>
                <a:gd name="T82" fmla="*/ 1270 w 4849"/>
                <a:gd name="T83" fmla="*/ 1667 h 2423"/>
                <a:gd name="T84" fmla="*/ 1269 w 4849"/>
                <a:gd name="T85" fmla="*/ 1400 h 2423"/>
                <a:gd name="T86" fmla="*/ 1056 w 4849"/>
                <a:gd name="T87" fmla="*/ 1288 h 2423"/>
                <a:gd name="T88" fmla="*/ 813 w 4849"/>
                <a:gd name="T89" fmla="*/ 1102 h 2423"/>
                <a:gd name="T90" fmla="*/ 818 w 4849"/>
                <a:gd name="T91" fmla="*/ 1171 h 2423"/>
                <a:gd name="T92" fmla="*/ 642 w 4849"/>
                <a:gd name="T93" fmla="*/ 939 h 2423"/>
                <a:gd name="T94" fmla="*/ 639 w 4849"/>
                <a:gd name="T95" fmla="*/ 739 h 2423"/>
                <a:gd name="T96" fmla="*/ 490 w 4849"/>
                <a:gd name="T97" fmla="*/ 522 h 2423"/>
                <a:gd name="T98" fmla="*/ 141 w 4849"/>
                <a:gd name="T99" fmla="*/ 576 h 2423"/>
                <a:gd name="T100" fmla="*/ 115 w 4849"/>
                <a:gd name="T101" fmla="*/ 482 h 2423"/>
                <a:gd name="T102" fmla="*/ 85 w 4849"/>
                <a:gd name="T103" fmla="*/ 334 h 2423"/>
                <a:gd name="T104" fmla="*/ 110 w 4849"/>
                <a:gd name="T105" fmla="*/ 255 h 2423"/>
                <a:gd name="T106" fmla="*/ 234 w 4849"/>
                <a:gd name="T107" fmla="*/ 107 h 2423"/>
                <a:gd name="T108" fmla="*/ 499 w 4849"/>
                <a:gd name="T109" fmla="*/ 136 h 2423"/>
                <a:gd name="T110" fmla="*/ 632 w 4849"/>
                <a:gd name="T111" fmla="*/ 149 h 2423"/>
                <a:gd name="T112" fmla="*/ 771 w 4849"/>
                <a:gd name="T113" fmla="*/ 218 h 2423"/>
                <a:gd name="T114" fmla="*/ 979 w 4849"/>
                <a:gd name="T115" fmla="*/ 222 h 2423"/>
                <a:gd name="T116" fmla="*/ 918 w 4849"/>
                <a:gd name="T117" fmla="*/ 131 h 2423"/>
                <a:gd name="T118" fmla="*/ 733 w 4849"/>
                <a:gd name="T119" fmla="*/ 157 h 2423"/>
                <a:gd name="T120" fmla="*/ 776 w 4849"/>
                <a:gd name="T121" fmla="*/ 42 h 2423"/>
                <a:gd name="T122" fmla="*/ 902 w 4849"/>
                <a:gd name="T123" fmla="*/ 28 h 2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49" h="2423">
                  <a:moveTo>
                    <a:pt x="1469" y="711"/>
                  </a:moveTo>
                  <a:lnTo>
                    <a:pt x="1482" y="712"/>
                  </a:lnTo>
                  <a:lnTo>
                    <a:pt x="1490" y="714"/>
                  </a:lnTo>
                  <a:lnTo>
                    <a:pt x="1501" y="718"/>
                  </a:lnTo>
                  <a:lnTo>
                    <a:pt x="1501" y="726"/>
                  </a:lnTo>
                  <a:lnTo>
                    <a:pt x="1497" y="726"/>
                  </a:lnTo>
                  <a:lnTo>
                    <a:pt x="1494" y="728"/>
                  </a:lnTo>
                  <a:lnTo>
                    <a:pt x="1490" y="728"/>
                  </a:lnTo>
                  <a:lnTo>
                    <a:pt x="1487" y="728"/>
                  </a:lnTo>
                  <a:lnTo>
                    <a:pt x="1482" y="730"/>
                  </a:lnTo>
                  <a:lnTo>
                    <a:pt x="1478" y="725"/>
                  </a:lnTo>
                  <a:lnTo>
                    <a:pt x="1476" y="723"/>
                  </a:lnTo>
                  <a:lnTo>
                    <a:pt x="1475" y="719"/>
                  </a:lnTo>
                  <a:lnTo>
                    <a:pt x="1473" y="716"/>
                  </a:lnTo>
                  <a:lnTo>
                    <a:pt x="1469" y="711"/>
                  </a:lnTo>
                  <a:close/>
                  <a:moveTo>
                    <a:pt x="1551" y="691"/>
                  </a:moveTo>
                  <a:lnTo>
                    <a:pt x="1562" y="691"/>
                  </a:lnTo>
                  <a:lnTo>
                    <a:pt x="1562" y="705"/>
                  </a:lnTo>
                  <a:lnTo>
                    <a:pt x="1562" y="718"/>
                  </a:lnTo>
                  <a:lnTo>
                    <a:pt x="1564" y="728"/>
                  </a:lnTo>
                  <a:lnTo>
                    <a:pt x="1565" y="740"/>
                  </a:lnTo>
                  <a:lnTo>
                    <a:pt x="1585" y="740"/>
                  </a:lnTo>
                  <a:lnTo>
                    <a:pt x="1585" y="760"/>
                  </a:lnTo>
                  <a:lnTo>
                    <a:pt x="1593" y="760"/>
                  </a:lnTo>
                  <a:lnTo>
                    <a:pt x="1595" y="761"/>
                  </a:lnTo>
                  <a:lnTo>
                    <a:pt x="1597" y="761"/>
                  </a:lnTo>
                  <a:lnTo>
                    <a:pt x="1599" y="761"/>
                  </a:lnTo>
                  <a:lnTo>
                    <a:pt x="1600" y="761"/>
                  </a:lnTo>
                  <a:lnTo>
                    <a:pt x="1602" y="761"/>
                  </a:lnTo>
                  <a:lnTo>
                    <a:pt x="1604" y="763"/>
                  </a:lnTo>
                  <a:lnTo>
                    <a:pt x="1602" y="774"/>
                  </a:lnTo>
                  <a:lnTo>
                    <a:pt x="1599" y="786"/>
                  </a:lnTo>
                  <a:lnTo>
                    <a:pt x="1597" y="798"/>
                  </a:lnTo>
                  <a:lnTo>
                    <a:pt x="1593" y="798"/>
                  </a:lnTo>
                  <a:lnTo>
                    <a:pt x="1592" y="794"/>
                  </a:lnTo>
                  <a:lnTo>
                    <a:pt x="1592" y="793"/>
                  </a:lnTo>
                  <a:lnTo>
                    <a:pt x="1592" y="791"/>
                  </a:lnTo>
                  <a:lnTo>
                    <a:pt x="1590" y="789"/>
                  </a:lnTo>
                  <a:lnTo>
                    <a:pt x="1590" y="787"/>
                  </a:lnTo>
                  <a:lnTo>
                    <a:pt x="1588" y="791"/>
                  </a:lnTo>
                  <a:lnTo>
                    <a:pt x="1586" y="791"/>
                  </a:lnTo>
                  <a:lnTo>
                    <a:pt x="1586" y="793"/>
                  </a:lnTo>
                  <a:lnTo>
                    <a:pt x="1586" y="793"/>
                  </a:lnTo>
                  <a:lnTo>
                    <a:pt x="1586" y="793"/>
                  </a:lnTo>
                  <a:lnTo>
                    <a:pt x="1585" y="793"/>
                  </a:lnTo>
                  <a:lnTo>
                    <a:pt x="1581" y="794"/>
                  </a:lnTo>
                  <a:lnTo>
                    <a:pt x="1581" y="787"/>
                  </a:lnTo>
                  <a:lnTo>
                    <a:pt x="1583" y="786"/>
                  </a:lnTo>
                  <a:lnTo>
                    <a:pt x="1583" y="784"/>
                  </a:lnTo>
                  <a:lnTo>
                    <a:pt x="1585" y="782"/>
                  </a:lnTo>
                  <a:lnTo>
                    <a:pt x="1585" y="779"/>
                  </a:lnTo>
                  <a:lnTo>
                    <a:pt x="1585" y="775"/>
                  </a:lnTo>
                  <a:lnTo>
                    <a:pt x="1581" y="775"/>
                  </a:lnTo>
                  <a:lnTo>
                    <a:pt x="1574" y="782"/>
                  </a:lnTo>
                  <a:lnTo>
                    <a:pt x="1567" y="789"/>
                  </a:lnTo>
                  <a:lnTo>
                    <a:pt x="1558" y="794"/>
                  </a:lnTo>
                  <a:lnTo>
                    <a:pt x="1558" y="789"/>
                  </a:lnTo>
                  <a:lnTo>
                    <a:pt x="1558" y="784"/>
                  </a:lnTo>
                  <a:lnTo>
                    <a:pt x="1558" y="782"/>
                  </a:lnTo>
                  <a:lnTo>
                    <a:pt x="1557" y="781"/>
                  </a:lnTo>
                  <a:lnTo>
                    <a:pt x="1553" y="779"/>
                  </a:lnTo>
                  <a:lnTo>
                    <a:pt x="1548" y="779"/>
                  </a:lnTo>
                  <a:lnTo>
                    <a:pt x="1539" y="779"/>
                  </a:lnTo>
                  <a:lnTo>
                    <a:pt x="1536" y="779"/>
                  </a:lnTo>
                  <a:lnTo>
                    <a:pt x="1532" y="779"/>
                  </a:lnTo>
                  <a:lnTo>
                    <a:pt x="1527" y="777"/>
                  </a:lnTo>
                  <a:lnTo>
                    <a:pt x="1522" y="777"/>
                  </a:lnTo>
                  <a:lnTo>
                    <a:pt x="1517" y="775"/>
                  </a:lnTo>
                  <a:lnTo>
                    <a:pt x="1513" y="772"/>
                  </a:lnTo>
                  <a:lnTo>
                    <a:pt x="1523" y="758"/>
                  </a:lnTo>
                  <a:lnTo>
                    <a:pt x="1534" y="737"/>
                  </a:lnTo>
                  <a:lnTo>
                    <a:pt x="1541" y="714"/>
                  </a:lnTo>
                  <a:lnTo>
                    <a:pt x="1551" y="691"/>
                  </a:lnTo>
                  <a:close/>
                  <a:moveTo>
                    <a:pt x="1220" y="630"/>
                  </a:moveTo>
                  <a:lnTo>
                    <a:pt x="1235" y="630"/>
                  </a:lnTo>
                  <a:lnTo>
                    <a:pt x="1235" y="637"/>
                  </a:lnTo>
                  <a:lnTo>
                    <a:pt x="1232" y="637"/>
                  </a:lnTo>
                  <a:lnTo>
                    <a:pt x="1230" y="639"/>
                  </a:lnTo>
                  <a:lnTo>
                    <a:pt x="1229" y="639"/>
                  </a:lnTo>
                  <a:lnTo>
                    <a:pt x="1227" y="639"/>
                  </a:lnTo>
                  <a:lnTo>
                    <a:pt x="1225" y="641"/>
                  </a:lnTo>
                  <a:lnTo>
                    <a:pt x="1220" y="641"/>
                  </a:lnTo>
                  <a:lnTo>
                    <a:pt x="1220" y="630"/>
                  </a:lnTo>
                  <a:close/>
                  <a:moveTo>
                    <a:pt x="515" y="622"/>
                  </a:moveTo>
                  <a:lnTo>
                    <a:pt x="522" y="622"/>
                  </a:lnTo>
                  <a:lnTo>
                    <a:pt x="525" y="623"/>
                  </a:lnTo>
                  <a:lnTo>
                    <a:pt x="529" y="625"/>
                  </a:lnTo>
                  <a:lnTo>
                    <a:pt x="534" y="625"/>
                  </a:lnTo>
                  <a:lnTo>
                    <a:pt x="541" y="625"/>
                  </a:lnTo>
                  <a:lnTo>
                    <a:pt x="543" y="639"/>
                  </a:lnTo>
                  <a:lnTo>
                    <a:pt x="546" y="650"/>
                  </a:lnTo>
                  <a:lnTo>
                    <a:pt x="548" y="664"/>
                  </a:lnTo>
                  <a:lnTo>
                    <a:pt x="541" y="664"/>
                  </a:lnTo>
                  <a:lnTo>
                    <a:pt x="537" y="658"/>
                  </a:lnTo>
                  <a:lnTo>
                    <a:pt x="534" y="655"/>
                  </a:lnTo>
                  <a:lnTo>
                    <a:pt x="529" y="651"/>
                  </a:lnTo>
                  <a:lnTo>
                    <a:pt x="525" y="648"/>
                  </a:lnTo>
                  <a:lnTo>
                    <a:pt x="522" y="643"/>
                  </a:lnTo>
                  <a:lnTo>
                    <a:pt x="518" y="637"/>
                  </a:lnTo>
                  <a:lnTo>
                    <a:pt x="516" y="634"/>
                  </a:lnTo>
                  <a:lnTo>
                    <a:pt x="515" y="630"/>
                  </a:lnTo>
                  <a:lnTo>
                    <a:pt x="515" y="627"/>
                  </a:lnTo>
                  <a:lnTo>
                    <a:pt x="515" y="622"/>
                  </a:lnTo>
                  <a:close/>
                  <a:moveTo>
                    <a:pt x="4304" y="609"/>
                  </a:moveTo>
                  <a:lnTo>
                    <a:pt x="4306" y="611"/>
                  </a:lnTo>
                  <a:lnTo>
                    <a:pt x="4306" y="611"/>
                  </a:lnTo>
                  <a:lnTo>
                    <a:pt x="4306" y="611"/>
                  </a:lnTo>
                  <a:lnTo>
                    <a:pt x="4306" y="613"/>
                  </a:lnTo>
                  <a:lnTo>
                    <a:pt x="4307" y="613"/>
                  </a:lnTo>
                  <a:lnTo>
                    <a:pt x="4307" y="615"/>
                  </a:lnTo>
                  <a:lnTo>
                    <a:pt x="4313" y="627"/>
                  </a:lnTo>
                  <a:lnTo>
                    <a:pt x="4313" y="643"/>
                  </a:lnTo>
                  <a:lnTo>
                    <a:pt x="4313" y="658"/>
                  </a:lnTo>
                  <a:lnTo>
                    <a:pt x="4316" y="676"/>
                  </a:lnTo>
                  <a:lnTo>
                    <a:pt x="4321" y="693"/>
                  </a:lnTo>
                  <a:lnTo>
                    <a:pt x="4330" y="712"/>
                  </a:lnTo>
                  <a:lnTo>
                    <a:pt x="4335" y="733"/>
                  </a:lnTo>
                  <a:lnTo>
                    <a:pt x="4311" y="730"/>
                  </a:lnTo>
                  <a:lnTo>
                    <a:pt x="4311" y="746"/>
                  </a:lnTo>
                  <a:lnTo>
                    <a:pt x="4314" y="758"/>
                  </a:lnTo>
                  <a:lnTo>
                    <a:pt x="4316" y="770"/>
                  </a:lnTo>
                  <a:lnTo>
                    <a:pt x="4320" y="787"/>
                  </a:lnTo>
                  <a:lnTo>
                    <a:pt x="4314" y="787"/>
                  </a:lnTo>
                  <a:lnTo>
                    <a:pt x="4311" y="787"/>
                  </a:lnTo>
                  <a:lnTo>
                    <a:pt x="4306" y="789"/>
                  </a:lnTo>
                  <a:lnTo>
                    <a:pt x="4304" y="789"/>
                  </a:lnTo>
                  <a:lnTo>
                    <a:pt x="4301" y="791"/>
                  </a:lnTo>
                  <a:lnTo>
                    <a:pt x="4301" y="791"/>
                  </a:lnTo>
                  <a:lnTo>
                    <a:pt x="4297" y="781"/>
                  </a:lnTo>
                  <a:lnTo>
                    <a:pt x="4295" y="761"/>
                  </a:lnTo>
                  <a:lnTo>
                    <a:pt x="4295" y="739"/>
                  </a:lnTo>
                  <a:lnTo>
                    <a:pt x="4295" y="714"/>
                  </a:lnTo>
                  <a:lnTo>
                    <a:pt x="4295" y="691"/>
                  </a:lnTo>
                  <a:lnTo>
                    <a:pt x="4292" y="676"/>
                  </a:lnTo>
                  <a:lnTo>
                    <a:pt x="4292" y="637"/>
                  </a:lnTo>
                  <a:lnTo>
                    <a:pt x="4295" y="632"/>
                  </a:lnTo>
                  <a:lnTo>
                    <a:pt x="4297" y="629"/>
                  </a:lnTo>
                  <a:lnTo>
                    <a:pt x="4299" y="625"/>
                  </a:lnTo>
                  <a:lnTo>
                    <a:pt x="4301" y="622"/>
                  </a:lnTo>
                  <a:lnTo>
                    <a:pt x="4302" y="616"/>
                  </a:lnTo>
                  <a:lnTo>
                    <a:pt x="4304" y="609"/>
                  </a:lnTo>
                  <a:close/>
                  <a:moveTo>
                    <a:pt x="2253" y="595"/>
                  </a:moveTo>
                  <a:lnTo>
                    <a:pt x="2257" y="616"/>
                  </a:lnTo>
                  <a:lnTo>
                    <a:pt x="2255" y="637"/>
                  </a:lnTo>
                  <a:lnTo>
                    <a:pt x="2250" y="660"/>
                  </a:lnTo>
                  <a:lnTo>
                    <a:pt x="2236" y="667"/>
                  </a:lnTo>
                  <a:lnTo>
                    <a:pt x="2223" y="671"/>
                  </a:lnTo>
                  <a:lnTo>
                    <a:pt x="2204" y="672"/>
                  </a:lnTo>
                  <a:lnTo>
                    <a:pt x="2204" y="664"/>
                  </a:lnTo>
                  <a:lnTo>
                    <a:pt x="2209" y="651"/>
                  </a:lnTo>
                  <a:lnTo>
                    <a:pt x="2209" y="636"/>
                  </a:lnTo>
                  <a:lnTo>
                    <a:pt x="2208" y="618"/>
                  </a:lnTo>
                  <a:lnTo>
                    <a:pt x="2218" y="609"/>
                  </a:lnTo>
                  <a:lnTo>
                    <a:pt x="2227" y="602"/>
                  </a:lnTo>
                  <a:lnTo>
                    <a:pt x="2237" y="597"/>
                  </a:lnTo>
                  <a:lnTo>
                    <a:pt x="2253" y="595"/>
                  </a:lnTo>
                  <a:close/>
                  <a:moveTo>
                    <a:pt x="2503" y="568"/>
                  </a:moveTo>
                  <a:lnTo>
                    <a:pt x="2506" y="571"/>
                  </a:lnTo>
                  <a:lnTo>
                    <a:pt x="2508" y="573"/>
                  </a:lnTo>
                  <a:lnTo>
                    <a:pt x="2510" y="575"/>
                  </a:lnTo>
                  <a:lnTo>
                    <a:pt x="2510" y="578"/>
                  </a:lnTo>
                  <a:lnTo>
                    <a:pt x="2510" y="582"/>
                  </a:lnTo>
                  <a:lnTo>
                    <a:pt x="2511" y="587"/>
                  </a:lnTo>
                  <a:lnTo>
                    <a:pt x="2510" y="590"/>
                  </a:lnTo>
                  <a:lnTo>
                    <a:pt x="2508" y="592"/>
                  </a:lnTo>
                  <a:lnTo>
                    <a:pt x="2508" y="594"/>
                  </a:lnTo>
                  <a:lnTo>
                    <a:pt x="2508" y="595"/>
                  </a:lnTo>
                  <a:lnTo>
                    <a:pt x="2508" y="597"/>
                  </a:lnTo>
                  <a:lnTo>
                    <a:pt x="2506" y="599"/>
                  </a:lnTo>
                  <a:lnTo>
                    <a:pt x="2504" y="601"/>
                  </a:lnTo>
                  <a:lnTo>
                    <a:pt x="2503" y="601"/>
                  </a:lnTo>
                  <a:lnTo>
                    <a:pt x="2501" y="601"/>
                  </a:lnTo>
                  <a:lnTo>
                    <a:pt x="2499" y="602"/>
                  </a:lnTo>
                  <a:lnTo>
                    <a:pt x="2496" y="602"/>
                  </a:lnTo>
                  <a:lnTo>
                    <a:pt x="2490" y="590"/>
                  </a:lnTo>
                  <a:lnTo>
                    <a:pt x="2487" y="585"/>
                  </a:lnTo>
                  <a:lnTo>
                    <a:pt x="2487" y="583"/>
                  </a:lnTo>
                  <a:lnTo>
                    <a:pt x="2489" y="582"/>
                  </a:lnTo>
                  <a:lnTo>
                    <a:pt x="2496" y="578"/>
                  </a:lnTo>
                  <a:lnTo>
                    <a:pt x="2503" y="568"/>
                  </a:lnTo>
                  <a:close/>
                  <a:moveTo>
                    <a:pt x="2583" y="529"/>
                  </a:moveTo>
                  <a:lnTo>
                    <a:pt x="2588" y="531"/>
                  </a:lnTo>
                  <a:lnTo>
                    <a:pt x="2590" y="531"/>
                  </a:lnTo>
                  <a:lnTo>
                    <a:pt x="2592" y="531"/>
                  </a:lnTo>
                  <a:lnTo>
                    <a:pt x="2593" y="533"/>
                  </a:lnTo>
                  <a:lnTo>
                    <a:pt x="2595" y="533"/>
                  </a:lnTo>
                  <a:lnTo>
                    <a:pt x="2592" y="538"/>
                  </a:lnTo>
                  <a:lnTo>
                    <a:pt x="2590" y="543"/>
                  </a:lnTo>
                  <a:lnTo>
                    <a:pt x="2588" y="548"/>
                  </a:lnTo>
                  <a:lnTo>
                    <a:pt x="2585" y="554"/>
                  </a:lnTo>
                  <a:lnTo>
                    <a:pt x="2579" y="557"/>
                  </a:lnTo>
                  <a:lnTo>
                    <a:pt x="2579" y="552"/>
                  </a:lnTo>
                  <a:lnTo>
                    <a:pt x="2578" y="552"/>
                  </a:lnTo>
                  <a:lnTo>
                    <a:pt x="2578" y="550"/>
                  </a:lnTo>
                  <a:lnTo>
                    <a:pt x="2578" y="550"/>
                  </a:lnTo>
                  <a:lnTo>
                    <a:pt x="2578" y="548"/>
                  </a:lnTo>
                  <a:lnTo>
                    <a:pt x="2576" y="545"/>
                  </a:lnTo>
                  <a:lnTo>
                    <a:pt x="2579" y="541"/>
                  </a:lnTo>
                  <a:lnTo>
                    <a:pt x="2581" y="538"/>
                  </a:lnTo>
                  <a:lnTo>
                    <a:pt x="2583" y="534"/>
                  </a:lnTo>
                  <a:lnTo>
                    <a:pt x="2583" y="529"/>
                  </a:lnTo>
                  <a:close/>
                  <a:moveTo>
                    <a:pt x="246" y="526"/>
                  </a:moveTo>
                  <a:lnTo>
                    <a:pt x="251" y="534"/>
                  </a:lnTo>
                  <a:lnTo>
                    <a:pt x="251" y="541"/>
                  </a:lnTo>
                  <a:lnTo>
                    <a:pt x="246" y="550"/>
                  </a:lnTo>
                  <a:lnTo>
                    <a:pt x="239" y="555"/>
                  </a:lnTo>
                  <a:lnTo>
                    <a:pt x="232" y="559"/>
                  </a:lnTo>
                  <a:lnTo>
                    <a:pt x="230" y="561"/>
                  </a:lnTo>
                  <a:lnTo>
                    <a:pt x="227" y="557"/>
                  </a:lnTo>
                  <a:lnTo>
                    <a:pt x="225" y="554"/>
                  </a:lnTo>
                  <a:lnTo>
                    <a:pt x="223" y="548"/>
                  </a:lnTo>
                  <a:lnTo>
                    <a:pt x="223" y="543"/>
                  </a:lnTo>
                  <a:lnTo>
                    <a:pt x="221" y="538"/>
                  </a:lnTo>
                  <a:lnTo>
                    <a:pt x="234" y="533"/>
                  </a:lnTo>
                  <a:lnTo>
                    <a:pt x="237" y="531"/>
                  </a:lnTo>
                  <a:lnTo>
                    <a:pt x="242" y="529"/>
                  </a:lnTo>
                  <a:lnTo>
                    <a:pt x="246" y="526"/>
                  </a:lnTo>
                  <a:close/>
                  <a:moveTo>
                    <a:pt x="2646" y="503"/>
                  </a:moveTo>
                  <a:lnTo>
                    <a:pt x="2660" y="510"/>
                  </a:lnTo>
                  <a:lnTo>
                    <a:pt x="2660" y="515"/>
                  </a:lnTo>
                  <a:lnTo>
                    <a:pt x="2656" y="515"/>
                  </a:lnTo>
                  <a:lnTo>
                    <a:pt x="2655" y="517"/>
                  </a:lnTo>
                  <a:lnTo>
                    <a:pt x="2651" y="519"/>
                  </a:lnTo>
                  <a:lnTo>
                    <a:pt x="2649" y="522"/>
                  </a:lnTo>
                  <a:lnTo>
                    <a:pt x="2646" y="520"/>
                  </a:lnTo>
                  <a:lnTo>
                    <a:pt x="2644" y="520"/>
                  </a:lnTo>
                  <a:lnTo>
                    <a:pt x="2644" y="520"/>
                  </a:lnTo>
                  <a:lnTo>
                    <a:pt x="2642" y="519"/>
                  </a:lnTo>
                  <a:lnTo>
                    <a:pt x="2641" y="519"/>
                  </a:lnTo>
                  <a:lnTo>
                    <a:pt x="2641" y="515"/>
                  </a:lnTo>
                  <a:lnTo>
                    <a:pt x="2641" y="512"/>
                  </a:lnTo>
                  <a:lnTo>
                    <a:pt x="2641" y="510"/>
                  </a:lnTo>
                  <a:lnTo>
                    <a:pt x="2641" y="510"/>
                  </a:lnTo>
                  <a:lnTo>
                    <a:pt x="2642" y="506"/>
                  </a:lnTo>
                  <a:lnTo>
                    <a:pt x="2646" y="503"/>
                  </a:lnTo>
                  <a:close/>
                  <a:moveTo>
                    <a:pt x="2272" y="494"/>
                  </a:moveTo>
                  <a:lnTo>
                    <a:pt x="2290" y="496"/>
                  </a:lnTo>
                  <a:lnTo>
                    <a:pt x="2304" y="499"/>
                  </a:lnTo>
                  <a:lnTo>
                    <a:pt x="2300" y="506"/>
                  </a:lnTo>
                  <a:lnTo>
                    <a:pt x="2298" y="512"/>
                  </a:lnTo>
                  <a:lnTo>
                    <a:pt x="2295" y="517"/>
                  </a:lnTo>
                  <a:lnTo>
                    <a:pt x="2291" y="522"/>
                  </a:lnTo>
                  <a:lnTo>
                    <a:pt x="2300" y="522"/>
                  </a:lnTo>
                  <a:lnTo>
                    <a:pt x="2304" y="519"/>
                  </a:lnTo>
                  <a:lnTo>
                    <a:pt x="2305" y="517"/>
                  </a:lnTo>
                  <a:lnTo>
                    <a:pt x="2309" y="515"/>
                  </a:lnTo>
                  <a:lnTo>
                    <a:pt x="2314" y="515"/>
                  </a:lnTo>
                  <a:lnTo>
                    <a:pt x="2314" y="522"/>
                  </a:lnTo>
                  <a:lnTo>
                    <a:pt x="2319" y="534"/>
                  </a:lnTo>
                  <a:lnTo>
                    <a:pt x="2316" y="545"/>
                  </a:lnTo>
                  <a:lnTo>
                    <a:pt x="2311" y="554"/>
                  </a:lnTo>
                  <a:lnTo>
                    <a:pt x="2307" y="561"/>
                  </a:lnTo>
                  <a:lnTo>
                    <a:pt x="2316" y="569"/>
                  </a:lnTo>
                  <a:lnTo>
                    <a:pt x="2325" y="582"/>
                  </a:lnTo>
                  <a:lnTo>
                    <a:pt x="2337" y="595"/>
                  </a:lnTo>
                  <a:lnTo>
                    <a:pt x="2347" y="611"/>
                  </a:lnTo>
                  <a:lnTo>
                    <a:pt x="2356" y="629"/>
                  </a:lnTo>
                  <a:lnTo>
                    <a:pt x="2363" y="644"/>
                  </a:lnTo>
                  <a:lnTo>
                    <a:pt x="2365" y="657"/>
                  </a:lnTo>
                  <a:lnTo>
                    <a:pt x="2361" y="669"/>
                  </a:lnTo>
                  <a:lnTo>
                    <a:pt x="2353" y="676"/>
                  </a:lnTo>
                  <a:lnTo>
                    <a:pt x="2342" y="683"/>
                  </a:lnTo>
                  <a:lnTo>
                    <a:pt x="2325" y="690"/>
                  </a:lnTo>
                  <a:lnTo>
                    <a:pt x="2304" y="695"/>
                  </a:lnTo>
                  <a:lnTo>
                    <a:pt x="2285" y="700"/>
                  </a:lnTo>
                  <a:lnTo>
                    <a:pt x="2269" y="702"/>
                  </a:lnTo>
                  <a:lnTo>
                    <a:pt x="2269" y="698"/>
                  </a:lnTo>
                  <a:lnTo>
                    <a:pt x="2279" y="683"/>
                  </a:lnTo>
                  <a:lnTo>
                    <a:pt x="2288" y="667"/>
                  </a:lnTo>
                  <a:lnTo>
                    <a:pt x="2283" y="667"/>
                  </a:lnTo>
                  <a:lnTo>
                    <a:pt x="2279" y="667"/>
                  </a:lnTo>
                  <a:lnTo>
                    <a:pt x="2276" y="665"/>
                  </a:lnTo>
                  <a:lnTo>
                    <a:pt x="2276" y="664"/>
                  </a:lnTo>
                  <a:lnTo>
                    <a:pt x="2274" y="662"/>
                  </a:lnTo>
                  <a:lnTo>
                    <a:pt x="2274" y="658"/>
                  </a:lnTo>
                  <a:lnTo>
                    <a:pt x="2272" y="653"/>
                  </a:lnTo>
                  <a:lnTo>
                    <a:pt x="2285" y="650"/>
                  </a:lnTo>
                  <a:lnTo>
                    <a:pt x="2281" y="646"/>
                  </a:lnTo>
                  <a:lnTo>
                    <a:pt x="2281" y="644"/>
                  </a:lnTo>
                  <a:lnTo>
                    <a:pt x="2279" y="643"/>
                  </a:lnTo>
                  <a:lnTo>
                    <a:pt x="2279" y="643"/>
                  </a:lnTo>
                  <a:lnTo>
                    <a:pt x="2279" y="641"/>
                  </a:lnTo>
                  <a:lnTo>
                    <a:pt x="2281" y="637"/>
                  </a:lnTo>
                  <a:lnTo>
                    <a:pt x="2283" y="630"/>
                  </a:lnTo>
                  <a:lnTo>
                    <a:pt x="2288" y="625"/>
                  </a:lnTo>
                  <a:lnTo>
                    <a:pt x="2291" y="622"/>
                  </a:lnTo>
                  <a:lnTo>
                    <a:pt x="2298" y="618"/>
                  </a:lnTo>
                  <a:lnTo>
                    <a:pt x="2304" y="615"/>
                  </a:lnTo>
                  <a:lnTo>
                    <a:pt x="2302" y="611"/>
                  </a:lnTo>
                  <a:lnTo>
                    <a:pt x="2302" y="609"/>
                  </a:lnTo>
                  <a:lnTo>
                    <a:pt x="2302" y="609"/>
                  </a:lnTo>
                  <a:lnTo>
                    <a:pt x="2300" y="608"/>
                  </a:lnTo>
                  <a:lnTo>
                    <a:pt x="2300" y="606"/>
                  </a:lnTo>
                  <a:lnTo>
                    <a:pt x="2298" y="602"/>
                  </a:lnTo>
                  <a:lnTo>
                    <a:pt x="2297" y="602"/>
                  </a:lnTo>
                  <a:lnTo>
                    <a:pt x="2297" y="601"/>
                  </a:lnTo>
                  <a:lnTo>
                    <a:pt x="2297" y="601"/>
                  </a:lnTo>
                  <a:lnTo>
                    <a:pt x="2297" y="601"/>
                  </a:lnTo>
                  <a:lnTo>
                    <a:pt x="2295" y="601"/>
                  </a:lnTo>
                  <a:lnTo>
                    <a:pt x="2291" y="599"/>
                  </a:lnTo>
                  <a:lnTo>
                    <a:pt x="2288" y="597"/>
                  </a:lnTo>
                  <a:lnTo>
                    <a:pt x="2286" y="597"/>
                  </a:lnTo>
                  <a:lnTo>
                    <a:pt x="2283" y="597"/>
                  </a:lnTo>
                  <a:lnTo>
                    <a:pt x="2279" y="595"/>
                  </a:lnTo>
                  <a:lnTo>
                    <a:pt x="2276" y="595"/>
                  </a:lnTo>
                  <a:lnTo>
                    <a:pt x="2276" y="594"/>
                  </a:lnTo>
                  <a:lnTo>
                    <a:pt x="2274" y="592"/>
                  </a:lnTo>
                  <a:lnTo>
                    <a:pt x="2274" y="590"/>
                  </a:lnTo>
                  <a:lnTo>
                    <a:pt x="2274" y="587"/>
                  </a:lnTo>
                  <a:lnTo>
                    <a:pt x="2272" y="583"/>
                  </a:lnTo>
                  <a:lnTo>
                    <a:pt x="2274" y="582"/>
                  </a:lnTo>
                  <a:lnTo>
                    <a:pt x="2274" y="580"/>
                  </a:lnTo>
                  <a:lnTo>
                    <a:pt x="2276" y="578"/>
                  </a:lnTo>
                  <a:lnTo>
                    <a:pt x="2276" y="576"/>
                  </a:lnTo>
                  <a:lnTo>
                    <a:pt x="2276" y="573"/>
                  </a:lnTo>
                  <a:lnTo>
                    <a:pt x="2272" y="573"/>
                  </a:lnTo>
                  <a:lnTo>
                    <a:pt x="2271" y="576"/>
                  </a:lnTo>
                  <a:lnTo>
                    <a:pt x="2271" y="578"/>
                  </a:lnTo>
                  <a:lnTo>
                    <a:pt x="2271" y="580"/>
                  </a:lnTo>
                  <a:lnTo>
                    <a:pt x="2269" y="580"/>
                  </a:lnTo>
                  <a:lnTo>
                    <a:pt x="2267" y="582"/>
                  </a:lnTo>
                  <a:lnTo>
                    <a:pt x="2265" y="583"/>
                  </a:lnTo>
                  <a:lnTo>
                    <a:pt x="2262" y="566"/>
                  </a:lnTo>
                  <a:lnTo>
                    <a:pt x="2258" y="550"/>
                  </a:lnTo>
                  <a:lnTo>
                    <a:pt x="2257" y="538"/>
                  </a:lnTo>
                  <a:lnTo>
                    <a:pt x="2260" y="529"/>
                  </a:lnTo>
                  <a:lnTo>
                    <a:pt x="2265" y="520"/>
                  </a:lnTo>
                  <a:lnTo>
                    <a:pt x="2271" y="510"/>
                  </a:lnTo>
                  <a:lnTo>
                    <a:pt x="2272" y="494"/>
                  </a:lnTo>
                  <a:close/>
                  <a:moveTo>
                    <a:pt x="29" y="458"/>
                  </a:moveTo>
                  <a:lnTo>
                    <a:pt x="49" y="458"/>
                  </a:lnTo>
                  <a:lnTo>
                    <a:pt x="49" y="465"/>
                  </a:lnTo>
                  <a:lnTo>
                    <a:pt x="45" y="465"/>
                  </a:lnTo>
                  <a:lnTo>
                    <a:pt x="45" y="468"/>
                  </a:lnTo>
                  <a:lnTo>
                    <a:pt x="40" y="466"/>
                  </a:lnTo>
                  <a:lnTo>
                    <a:pt x="36" y="463"/>
                  </a:lnTo>
                  <a:lnTo>
                    <a:pt x="33" y="461"/>
                  </a:lnTo>
                  <a:lnTo>
                    <a:pt x="29" y="458"/>
                  </a:lnTo>
                  <a:close/>
                  <a:moveTo>
                    <a:pt x="1239" y="403"/>
                  </a:moveTo>
                  <a:lnTo>
                    <a:pt x="1244" y="407"/>
                  </a:lnTo>
                  <a:lnTo>
                    <a:pt x="1249" y="412"/>
                  </a:lnTo>
                  <a:lnTo>
                    <a:pt x="1253" y="419"/>
                  </a:lnTo>
                  <a:lnTo>
                    <a:pt x="1255" y="426"/>
                  </a:lnTo>
                  <a:lnTo>
                    <a:pt x="1251" y="426"/>
                  </a:lnTo>
                  <a:lnTo>
                    <a:pt x="1248" y="428"/>
                  </a:lnTo>
                  <a:lnTo>
                    <a:pt x="1246" y="428"/>
                  </a:lnTo>
                  <a:lnTo>
                    <a:pt x="1241" y="430"/>
                  </a:lnTo>
                  <a:lnTo>
                    <a:pt x="1235" y="430"/>
                  </a:lnTo>
                  <a:lnTo>
                    <a:pt x="1235" y="426"/>
                  </a:lnTo>
                  <a:lnTo>
                    <a:pt x="1234" y="426"/>
                  </a:lnTo>
                  <a:lnTo>
                    <a:pt x="1234" y="424"/>
                  </a:lnTo>
                  <a:lnTo>
                    <a:pt x="1234" y="424"/>
                  </a:lnTo>
                  <a:lnTo>
                    <a:pt x="1232" y="423"/>
                  </a:lnTo>
                  <a:lnTo>
                    <a:pt x="1234" y="419"/>
                  </a:lnTo>
                  <a:lnTo>
                    <a:pt x="1234" y="417"/>
                  </a:lnTo>
                  <a:lnTo>
                    <a:pt x="1234" y="417"/>
                  </a:lnTo>
                  <a:lnTo>
                    <a:pt x="1234" y="416"/>
                  </a:lnTo>
                  <a:lnTo>
                    <a:pt x="1235" y="414"/>
                  </a:lnTo>
                  <a:lnTo>
                    <a:pt x="1239" y="403"/>
                  </a:lnTo>
                  <a:close/>
                  <a:moveTo>
                    <a:pt x="1209" y="391"/>
                  </a:moveTo>
                  <a:lnTo>
                    <a:pt x="1213" y="395"/>
                  </a:lnTo>
                  <a:lnTo>
                    <a:pt x="1215" y="397"/>
                  </a:lnTo>
                  <a:lnTo>
                    <a:pt x="1215" y="398"/>
                  </a:lnTo>
                  <a:lnTo>
                    <a:pt x="1216" y="402"/>
                  </a:lnTo>
                  <a:lnTo>
                    <a:pt x="1216" y="405"/>
                  </a:lnTo>
                  <a:lnTo>
                    <a:pt x="1216" y="410"/>
                  </a:lnTo>
                  <a:lnTo>
                    <a:pt x="1213" y="410"/>
                  </a:lnTo>
                  <a:lnTo>
                    <a:pt x="1213" y="414"/>
                  </a:lnTo>
                  <a:lnTo>
                    <a:pt x="1206" y="412"/>
                  </a:lnTo>
                  <a:lnTo>
                    <a:pt x="1199" y="410"/>
                  </a:lnTo>
                  <a:lnTo>
                    <a:pt x="1194" y="407"/>
                  </a:lnTo>
                  <a:lnTo>
                    <a:pt x="1190" y="407"/>
                  </a:lnTo>
                  <a:lnTo>
                    <a:pt x="1190" y="403"/>
                  </a:lnTo>
                  <a:lnTo>
                    <a:pt x="1197" y="400"/>
                  </a:lnTo>
                  <a:lnTo>
                    <a:pt x="1204" y="397"/>
                  </a:lnTo>
                  <a:lnTo>
                    <a:pt x="1209" y="391"/>
                  </a:lnTo>
                  <a:close/>
                  <a:moveTo>
                    <a:pt x="1286" y="360"/>
                  </a:moveTo>
                  <a:lnTo>
                    <a:pt x="1290" y="362"/>
                  </a:lnTo>
                  <a:lnTo>
                    <a:pt x="1290" y="362"/>
                  </a:lnTo>
                  <a:lnTo>
                    <a:pt x="1291" y="363"/>
                  </a:lnTo>
                  <a:lnTo>
                    <a:pt x="1291" y="363"/>
                  </a:lnTo>
                  <a:lnTo>
                    <a:pt x="1293" y="365"/>
                  </a:lnTo>
                  <a:lnTo>
                    <a:pt x="1297" y="365"/>
                  </a:lnTo>
                  <a:lnTo>
                    <a:pt x="1297" y="367"/>
                  </a:lnTo>
                  <a:lnTo>
                    <a:pt x="1297" y="369"/>
                  </a:lnTo>
                  <a:lnTo>
                    <a:pt x="1295" y="370"/>
                  </a:lnTo>
                  <a:lnTo>
                    <a:pt x="1295" y="370"/>
                  </a:lnTo>
                  <a:lnTo>
                    <a:pt x="1293" y="372"/>
                  </a:lnTo>
                  <a:lnTo>
                    <a:pt x="1291" y="374"/>
                  </a:lnTo>
                  <a:lnTo>
                    <a:pt x="1290" y="374"/>
                  </a:lnTo>
                  <a:lnTo>
                    <a:pt x="1288" y="376"/>
                  </a:lnTo>
                  <a:lnTo>
                    <a:pt x="1286" y="376"/>
                  </a:lnTo>
                  <a:lnTo>
                    <a:pt x="1283" y="376"/>
                  </a:lnTo>
                  <a:lnTo>
                    <a:pt x="1283" y="370"/>
                  </a:lnTo>
                  <a:lnTo>
                    <a:pt x="1283" y="367"/>
                  </a:lnTo>
                  <a:lnTo>
                    <a:pt x="1284" y="365"/>
                  </a:lnTo>
                  <a:lnTo>
                    <a:pt x="1286" y="360"/>
                  </a:lnTo>
                  <a:close/>
                  <a:moveTo>
                    <a:pt x="0" y="341"/>
                  </a:moveTo>
                  <a:lnTo>
                    <a:pt x="17" y="344"/>
                  </a:lnTo>
                  <a:lnTo>
                    <a:pt x="29" y="349"/>
                  </a:lnTo>
                  <a:lnTo>
                    <a:pt x="38" y="360"/>
                  </a:lnTo>
                  <a:lnTo>
                    <a:pt x="35" y="363"/>
                  </a:lnTo>
                  <a:lnTo>
                    <a:pt x="31" y="363"/>
                  </a:lnTo>
                  <a:lnTo>
                    <a:pt x="29" y="365"/>
                  </a:lnTo>
                  <a:lnTo>
                    <a:pt x="28" y="367"/>
                  </a:lnTo>
                  <a:lnTo>
                    <a:pt x="22" y="369"/>
                  </a:lnTo>
                  <a:lnTo>
                    <a:pt x="19" y="365"/>
                  </a:lnTo>
                  <a:lnTo>
                    <a:pt x="14" y="362"/>
                  </a:lnTo>
                  <a:lnTo>
                    <a:pt x="10" y="358"/>
                  </a:lnTo>
                  <a:lnTo>
                    <a:pt x="5" y="356"/>
                  </a:lnTo>
                  <a:lnTo>
                    <a:pt x="3" y="355"/>
                  </a:lnTo>
                  <a:lnTo>
                    <a:pt x="0" y="351"/>
                  </a:lnTo>
                  <a:lnTo>
                    <a:pt x="0" y="348"/>
                  </a:lnTo>
                  <a:lnTo>
                    <a:pt x="0" y="341"/>
                  </a:lnTo>
                  <a:close/>
                  <a:moveTo>
                    <a:pt x="1178" y="299"/>
                  </a:moveTo>
                  <a:lnTo>
                    <a:pt x="1178" y="307"/>
                  </a:lnTo>
                  <a:lnTo>
                    <a:pt x="1180" y="311"/>
                  </a:lnTo>
                  <a:lnTo>
                    <a:pt x="1181" y="314"/>
                  </a:lnTo>
                  <a:lnTo>
                    <a:pt x="1181" y="320"/>
                  </a:lnTo>
                  <a:lnTo>
                    <a:pt x="1181" y="327"/>
                  </a:lnTo>
                  <a:lnTo>
                    <a:pt x="1201" y="327"/>
                  </a:lnTo>
                  <a:lnTo>
                    <a:pt x="1218" y="346"/>
                  </a:lnTo>
                  <a:lnTo>
                    <a:pt x="1235" y="365"/>
                  </a:lnTo>
                  <a:lnTo>
                    <a:pt x="1235" y="367"/>
                  </a:lnTo>
                  <a:lnTo>
                    <a:pt x="1234" y="369"/>
                  </a:lnTo>
                  <a:lnTo>
                    <a:pt x="1234" y="370"/>
                  </a:lnTo>
                  <a:lnTo>
                    <a:pt x="1234" y="370"/>
                  </a:lnTo>
                  <a:lnTo>
                    <a:pt x="1232" y="372"/>
                  </a:lnTo>
                  <a:lnTo>
                    <a:pt x="1229" y="376"/>
                  </a:lnTo>
                  <a:lnTo>
                    <a:pt x="1227" y="377"/>
                  </a:lnTo>
                  <a:lnTo>
                    <a:pt x="1225" y="379"/>
                  </a:lnTo>
                  <a:lnTo>
                    <a:pt x="1223" y="379"/>
                  </a:lnTo>
                  <a:lnTo>
                    <a:pt x="1218" y="379"/>
                  </a:lnTo>
                  <a:lnTo>
                    <a:pt x="1213" y="381"/>
                  </a:lnTo>
                  <a:lnTo>
                    <a:pt x="1213" y="376"/>
                  </a:lnTo>
                  <a:lnTo>
                    <a:pt x="1213" y="370"/>
                  </a:lnTo>
                  <a:lnTo>
                    <a:pt x="1213" y="367"/>
                  </a:lnTo>
                  <a:lnTo>
                    <a:pt x="1213" y="365"/>
                  </a:lnTo>
                  <a:lnTo>
                    <a:pt x="1209" y="362"/>
                  </a:lnTo>
                  <a:lnTo>
                    <a:pt x="1206" y="360"/>
                  </a:lnTo>
                  <a:lnTo>
                    <a:pt x="1201" y="356"/>
                  </a:lnTo>
                  <a:lnTo>
                    <a:pt x="1195" y="370"/>
                  </a:lnTo>
                  <a:lnTo>
                    <a:pt x="1185" y="379"/>
                  </a:lnTo>
                  <a:lnTo>
                    <a:pt x="1171" y="384"/>
                  </a:lnTo>
                  <a:lnTo>
                    <a:pt x="1171" y="379"/>
                  </a:lnTo>
                  <a:lnTo>
                    <a:pt x="1171" y="376"/>
                  </a:lnTo>
                  <a:lnTo>
                    <a:pt x="1173" y="372"/>
                  </a:lnTo>
                  <a:lnTo>
                    <a:pt x="1171" y="369"/>
                  </a:lnTo>
                  <a:lnTo>
                    <a:pt x="1169" y="365"/>
                  </a:lnTo>
                  <a:lnTo>
                    <a:pt x="1167" y="360"/>
                  </a:lnTo>
                  <a:lnTo>
                    <a:pt x="1162" y="358"/>
                  </a:lnTo>
                  <a:lnTo>
                    <a:pt x="1159" y="356"/>
                  </a:lnTo>
                  <a:lnTo>
                    <a:pt x="1155" y="356"/>
                  </a:lnTo>
                  <a:lnTo>
                    <a:pt x="1152" y="355"/>
                  </a:lnTo>
                  <a:lnTo>
                    <a:pt x="1150" y="355"/>
                  </a:lnTo>
                  <a:lnTo>
                    <a:pt x="1146" y="353"/>
                  </a:lnTo>
                  <a:lnTo>
                    <a:pt x="1143" y="349"/>
                  </a:lnTo>
                  <a:lnTo>
                    <a:pt x="1153" y="337"/>
                  </a:lnTo>
                  <a:lnTo>
                    <a:pt x="1160" y="323"/>
                  </a:lnTo>
                  <a:lnTo>
                    <a:pt x="1167" y="309"/>
                  </a:lnTo>
                  <a:lnTo>
                    <a:pt x="1178" y="299"/>
                  </a:lnTo>
                  <a:close/>
                  <a:moveTo>
                    <a:pt x="2150" y="269"/>
                  </a:moveTo>
                  <a:lnTo>
                    <a:pt x="2152" y="273"/>
                  </a:lnTo>
                  <a:lnTo>
                    <a:pt x="2154" y="276"/>
                  </a:lnTo>
                  <a:lnTo>
                    <a:pt x="2155" y="278"/>
                  </a:lnTo>
                  <a:lnTo>
                    <a:pt x="2155" y="281"/>
                  </a:lnTo>
                  <a:lnTo>
                    <a:pt x="2157" y="285"/>
                  </a:lnTo>
                  <a:lnTo>
                    <a:pt x="2157" y="292"/>
                  </a:lnTo>
                  <a:lnTo>
                    <a:pt x="2157" y="297"/>
                  </a:lnTo>
                  <a:lnTo>
                    <a:pt x="2159" y="311"/>
                  </a:lnTo>
                  <a:lnTo>
                    <a:pt x="2161" y="327"/>
                  </a:lnTo>
                  <a:lnTo>
                    <a:pt x="2161" y="341"/>
                  </a:lnTo>
                  <a:lnTo>
                    <a:pt x="2141" y="351"/>
                  </a:lnTo>
                  <a:lnTo>
                    <a:pt x="2119" y="360"/>
                  </a:lnTo>
                  <a:lnTo>
                    <a:pt x="2098" y="370"/>
                  </a:lnTo>
                  <a:lnTo>
                    <a:pt x="2080" y="384"/>
                  </a:lnTo>
                  <a:lnTo>
                    <a:pt x="2075" y="381"/>
                  </a:lnTo>
                  <a:lnTo>
                    <a:pt x="2066" y="377"/>
                  </a:lnTo>
                  <a:lnTo>
                    <a:pt x="2054" y="370"/>
                  </a:lnTo>
                  <a:lnTo>
                    <a:pt x="2044" y="365"/>
                  </a:lnTo>
                  <a:lnTo>
                    <a:pt x="2035" y="360"/>
                  </a:lnTo>
                  <a:lnTo>
                    <a:pt x="2031" y="356"/>
                  </a:lnTo>
                  <a:lnTo>
                    <a:pt x="2033" y="355"/>
                  </a:lnTo>
                  <a:lnTo>
                    <a:pt x="2035" y="353"/>
                  </a:lnTo>
                  <a:lnTo>
                    <a:pt x="2035" y="353"/>
                  </a:lnTo>
                  <a:lnTo>
                    <a:pt x="2037" y="351"/>
                  </a:lnTo>
                  <a:lnTo>
                    <a:pt x="2037" y="349"/>
                  </a:lnTo>
                  <a:lnTo>
                    <a:pt x="2038" y="346"/>
                  </a:lnTo>
                  <a:lnTo>
                    <a:pt x="2033" y="342"/>
                  </a:lnTo>
                  <a:lnTo>
                    <a:pt x="2026" y="341"/>
                  </a:lnTo>
                  <a:lnTo>
                    <a:pt x="2021" y="337"/>
                  </a:lnTo>
                  <a:lnTo>
                    <a:pt x="2016" y="334"/>
                  </a:lnTo>
                  <a:lnTo>
                    <a:pt x="2019" y="334"/>
                  </a:lnTo>
                  <a:lnTo>
                    <a:pt x="2023" y="330"/>
                  </a:lnTo>
                  <a:lnTo>
                    <a:pt x="2024" y="328"/>
                  </a:lnTo>
                  <a:lnTo>
                    <a:pt x="2026" y="328"/>
                  </a:lnTo>
                  <a:lnTo>
                    <a:pt x="2028" y="327"/>
                  </a:lnTo>
                  <a:lnTo>
                    <a:pt x="2033" y="327"/>
                  </a:lnTo>
                  <a:lnTo>
                    <a:pt x="2038" y="327"/>
                  </a:lnTo>
                  <a:lnTo>
                    <a:pt x="2038" y="314"/>
                  </a:lnTo>
                  <a:lnTo>
                    <a:pt x="2012" y="314"/>
                  </a:lnTo>
                  <a:lnTo>
                    <a:pt x="2007" y="304"/>
                  </a:lnTo>
                  <a:lnTo>
                    <a:pt x="2016" y="297"/>
                  </a:lnTo>
                  <a:lnTo>
                    <a:pt x="2023" y="290"/>
                  </a:lnTo>
                  <a:lnTo>
                    <a:pt x="2031" y="287"/>
                  </a:lnTo>
                  <a:lnTo>
                    <a:pt x="2045" y="283"/>
                  </a:lnTo>
                  <a:lnTo>
                    <a:pt x="2051" y="288"/>
                  </a:lnTo>
                  <a:lnTo>
                    <a:pt x="2054" y="294"/>
                  </a:lnTo>
                  <a:lnTo>
                    <a:pt x="2058" y="297"/>
                  </a:lnTo>
                  <a:lnTo>
                    <a:pt x="2061" y="304"/>
                  </a:lnTo>
                  <a:lnTo>
                    <a:pt x="2072" y="295"/>
                  </a:lnTo>
                  <a:lnTo>
                    <a:pt x="2082" y="288"/>
                  </a:lnTo>
                  <a:lnTo>
                    <a:pt x="2096" y="283"/>
                  </a:lnTo>
                  <a:lnTo>
                    <a:pt x="2098" y="288"/>
                  </a:lnTo>
                  <a:lnTo>
                    <a:pt x="2101" y="290"/>
                  </a:lnTo>
                  <a:lnTo>
                    <a:pt x="2101" y="292"/>
                  </a:lnTo>
                  <a:lnTo>
                    <a:pt x="2103" y="292"/>
                  </a:lnTo>
                  <a:lnTo>
                    <a:pt x="2105" y="292"/>
                  </a:lnTo>
                  <a:lnTo>
                    <a:pt x="2108" y="292"/>
                  </a:lnTo>
                  <a:lnTo>
                    <a:pt x="2117" y="287"/>
                  </a:lnTo>
                  <a:lnTo>
                    <a:pt x="2122" y="281"/>
                  </a:lnTo>
                  <a:lnTo>
                    <a:pt x="2129" y="276"/>
                  </a:lnTo>
                  <a:lnTo>
                    <a:pt x="2136" y="271"/>
                  </a:lnTo>
                  <a:lnTo>
                    <a:pt x="2150" y="269"/>
                  </a:lnTo>
                  <a:close/>
                  <a:moveTo>
                    <a:pt x="1302" y="206"/>
                  </a:moveTo>
                  <a:lnTo>
                    <a:pt x="1305" y="208"/>
                  </a:lnTo>
                  <a:lnTo>
                    <a:pt x="1307" y="210"/>
                  </a:lnTo>
                  <a:lnTo>
                    <a:pt x="1309" y="210"/>
                  </a:lnTo>
                  <a:lnTo>
                    <a:pt x="1311" y="211"/>
                  </a:lnTo>
                  <a:lnTo>
                    <a:pt x="1311" y="213"/>
                  </a:lnTo>
                  <a:lnTo>
                    <a:pt x="1311" y="215"/>
                  </a:lnTo>
                  <a:lnTo>
                    <a:pt x="1312" y="218"/>
                  </a:lnTo>
                  <a:lnTo>
                    <a:pt x="1316" y="224"/>
                  </a:lnTo>
                  <a:lnTo>
                    <a:pt x="1318" y="229"/>
                  </a:lnTo>
                  <a:lnTo>
                    <a:pt x="1319" y="234"/>
                  </a:lnTo>
                  <a:lnTo>
                    <a:pt x="1321" y="241"/>
                  </a:lnTo>
                  <a:lnTo>
                    <a:pt x="1316" y="243"/>
                  </a:lnTo>
                  <a:lnTo>
                    <a:pt x="1311" y="245"/>
                  </a:lnTo>
                  <a:lnTo>
                    <a:pt x="1305" y="245"/>
                  </a:lnTo>
                  <a:lnTo>
                    <a:pt x="1297" y="246"/>
                  </a:lnTo>
                  <a:lnTo>
                    <a:pt x="1295" y="238"/>
                  </a:lnTo>
                  <a:lnTo>
                    <a:pt x="1293" y="229"/>
                  </a:lnTo>
                  <a:lnTo>
                    <a:pt x="1293" y="218"/>
                  </a:lnTo>
                  <a:lnTo>
                    <a:pt x="1297" y="215"/>
                  </a:lnTo>
                  <a:lnTo>
                    <a:pt x="1298" y="211"/>
                  </a:lnTo>
                  <a:lnTo>
                    <a:pt x="1302" y="206"/>
                  </a:lnTo>
                  <a:close/>
                  <a:moveTo>
                    <a:pt x="1604" y="177"/>
                  </a:moveTo>
                  <a:lnTo>
                    <a:pt x="1611" y="180"/>
                  </a:lnTo>
                  <a:lnTo>
                    <a:pt x="1618" y="184"/>
                  </a:lnTo>
                  <a:lnTo>
                    <a:pt x="1621" y="187"/>
                  </a:lnTo>
                  <a:lnTo>
                    <a:pt x="1626" y="191"/>
                  </a:lnTo>
                  <a:lnTo>
                    <a:pt x="1632" y="196"/>
                  </a:lnTo>
                  <a:lnTo>
                    <a:pt x="1630" y="199"/>
                  </a:lnTo>
                  <a:lnTo>
                    <a:pt x="1630" y="199"/>
                  </a:lnTo>
                  <a:lnTo>
                    <a:pt x="1630" y="201"/>
                  </a:lnTo>
                  <a:lnTo>
                    <a:pt x="1628" y="201"/>
                  </a:lnTo>
                  <a:lnTo>
                    <a:pt x="1628" y="203"/>
                  </a:lnTo>
                  <a:lnTo>
                    <a:pt x="1625" y="206"/>
                  </a:lnTo>
                  <a:lnTo>
                    <a:pt x="1625" y="208"/>
                  </a:lnTo>
                  <a:lnTo>
                    <a:pt x="1623" y="208"/>
                  </a:lnTo>
                  <a:lnTo>
                    <a:pt x="1621" y="208"/>
                  </a:lnTo>
                  <a:lnTo>
                    <a:pt x="1619" y="210"/>
                  </a:lnTo>
                  <a:lnTo>
                    <a:pt x="1616" y="211"/>
                  </a:lnTo>
                  <a:lnTo>
                    <a:pt x="1611" y="206"/>
                  </a:lnTo>
                  <a:lnTo>
                    <a:pt x="1606" y="201"/>
                  </a:lnTo>
                  <a:lnTo>
                    <a:pt x="1599" y="196"/>
                  </a:lnTo>
                  <a:lnTo>
                    <a:pt x="1593" y="192"/>
                  </a:lnTo>
                  <a:lnTo>
                    <a:pt x="1597" y="180"/>
                  </a:lnTo>
                  <a:lnTo>
                    <a:pt x="1600" y="180"/>
                  </a:lnTo>
                  <a:lnTo>
                    <a:pt x="1602" y="178"/>
                  </a:lnTo>
                  <a:lnTo>
                    <a:pt x="1602" y="178"/>
                  </a:lnTo>
                  <a:lnTo>
                    <a:pt x="1602" y="178"/>
                  </a:lnTo>
                  <a:lnTo>
                    <a:pt x="1604" y="177"/>
                  </a:lnTo>
                  <a:close/>
                  <a:moveTo>
                    <a:pt x="2963" y="170"/>
                  </a:moveTo>
                  <a:lnTo>
                    <a:pt x="2979" y="170"/>
                  </a:lnTo>
                  <a:lnTo>
                    <a:pt x="2979" y="177"/>
                  </a:lnTo>
                  <a:lnTo>
                    <a:pt x="2976" y="177"/>
                  </a:lnTo>
                  <a:lnTo>
                    <a:pt x="2972" y="180"/>
                  </a:lnTo>
                  <a:lnTo>
                    <a:pt x="2970" y="180"/>
                  </a:lnTo>
                  <a:lnTo>
                    <a:pt x="2967" y="180"/>
                  </a:lnTo>
                  <a:lnTo>
                    <a:pt x="2967" y="178"/>
                  </a:lnTo>
                  <a:lnTo>
                    <a:pt x="2965" y="175"/>
                  </a:lnTo>
                  <a:lnTo>
                    <a:pt x="2965" y="173"/>
                  </a:lnTo>
                  <a:lnTo>
                    <a:pt x="2963" y="171"/>
                  </a:lnTo>
                  <a:lnTo>
                    <a:pt x="2963" y="170"/>
                  </a:lnTo>
                  <a:close/>
                  <a:moveTo>
                    <a:pt x="989" y="149"/>
                  </a:moveTo>
                  <a:lnTo>
                    <a:pt x="1005" y="159"/>
                  </a:lnTo>
                  <a:lnTo>
                    <a:pt x="1019" y="171"/>
                  </a:lnTo>
                  <a:lnTo>
                    <a:pt x="1033" y="184"/>
                  </a:lnTo>
                  <a:lnTo>
                    <a:pt x="1028" y="184"/>
                  </a:lnTo>
                  <a:lnTo>
                    <a:pt x="1024" y="189"/>
                  </a:lnTo>
                  <a:lnTo>
                    <a:pt x="1021" y="191"/>
                  </a:lnTo>
                  <a:lnTo>
                    <a:pt x="1016" y="191"/>
                  </a:lnTo>
                  <a:lnTo>
                    <a:pt x="1010" y="192"/>
                  </a:lnTo>
                  <a:lnTo>
                    <a:pt x="1002" y="192"/>
                  </a:lnTo>
                  <a:lnTo>
                    <a:pt x="995" y="185"/>
                  </a:lnTo>
                  <a:lnTo>
                    <a:pt x="988" y="180"/>
                  </a:lnTo>
                  <a:lnTo>
                    <a:pt x="979" y="177"/>
                  </a:lnTo>
                  <a:lnTo>
                    <a:pt x="979" y="173"/>
                  </a:lnTo>
                  <a:lnTo>
                    <a:pt x="995" y="164"/>
                  </a:lnTo>
                  <a:lnTo>
                    <a:pt x="993" y="161"/>
                  </a:lnTo>
                  <a:lnTo>
                    <a:pt x="991" y="159"/>
                  </a:lnTo>
                  <a:lnTo>
                    <a:pt x="991" y="156"/>
                  </a:lnTo>
                  <a:lnTo>
                    <a:pt x="989" y="149"/>
                  </a:lnTo>
                  <a:close/>
                  <a:moveTo>
                    <a:pt x="4822" y="100"/>
                  </a:moveTo>
                  <a:lnTo>
                    <a:pt x="4826" y="105"/>
                  </a:lnTo>
                  <a:lnTo>
                    <a:pt x="4829" y="109"/>
                  </a:lnTo>
                  <a:lnTo>
                    <a:pt x="4833" y="109"/>
                  </a:lnTo>
                  <a:lnTo>
                    <a:pt x="4835" y="110"/>
                  </a:lnTo>
                  <a:lnTo>
                    <a:pt x="4836" y="110"/>
                  </a:lnTo>
                  <a:lnTo>
                    <a:pt x="4840" y="110"/>
                  </a:lnTo>
                  <a:lnTo>
                    <a:pt x="4842" y="110"/>
                  </a:lnTo>
                  <a:lnTo>
                    <a:pt x="4843" y="110"/>
                  </a:lnTo>
                  <a:lnTo>
                    <a:pt x="4847" y="112"/>
                  </a:lnTo>
                  <a:lnTo>
                    <a:pt x="4849" y="115"/>
                  </a:lnTo>
                  <a:lnTo>
                    <a:pt x="4842" y="121"/>
                  </a:lnTo>
                  <a:lnTo>
                    <a:pt x="4835" y="126"/>
                  </a:lnTo>
                  <a:lnTo>
                    <a:pt x="4800" y="129"/>
                  </a:lnTo>
                  <a:lnTo>
                    <a:pt x="4800" y="115"/>
                  </a:lnTo>
                  <a:lnTo>
                    <a:pt x="4805" y="110"/>
                  </a:lnTo>
                  <a:lnTo>
                    <a:pt x="4810" y="107"/>
                  </a:lnTo>
                  <a:lnTo>
                    <a:pt x="4815" y="103"/>
                  </a:lnTo>
                  <a:lnTo>
                    <a:pt x="4822" y="100"/>
                  </a:lnTo>
                  <a:close/>
                  <a:moveTo>
                    <a:pt x="1063" y="72"/>
                  </a:moveTo>
                  <a:lnTo>
                    <a:pt x="1064" y="79"/>
                  </a:lnTo>
                  <a:lnTo>
                    <a:pt x="1064" y="84"/>
                  </a:lnTo>
                  <a:lnTo>
                    <a:pt x="1066" y="86"/>
                  </a:lnTo>
                  <a:lnTo>
                    <a:pt x="1068" y="88"/>
                  </a:lnTo>
                  <a:lnTo>
                    <a:pt x="1070" y="89"/>
                  </a:lnTo>
                  <a:lnTo>
                    <a:pt x="1073" y="93"/>
                  </a:lnTo>
                  <a:lnTo>
                    <a:pt x="1075" y="96"/>
                  </a:lnTo>
                  <a:lnTo>
                    <a:pt x="1073" y="100"/>
                  </a:lnTo>
                  <a:lnTo>
                    <a:pt x="1071" y="105"/>
                  </a:lnTo>
                  <a:lnTo>
                    <a:pt x="1070" y="109"/>
                  </a:lnTo>
                  <a:lnTo>
                    <a:pt x="1068" y="112"/>
                  </a:lnTo>
                  <a:lnTo>
                    <a:pt x="1066" y="119"/>
                  </a:lnTo>
                  <a:lnTo>
                    <a:pt x="1073" y="121"/>
                  </a:lnTo>
                  <a:lnTo>
                    <a:pt x="1077" y="124"/>
                  </a:lnTo>
                  <a:lnTo>
                    <a:pt x="1080" y="128"/>
                  </a:lnTo>
                  <a:lnTo>
                    <a:pt x="1082" y="131"/>
                  </a:lnTo>
                  <a:lnTo>
                    <a:pt x="1082" y="138"/>
                  </a:lnTo>
                  <a:lnTo>
                    <a:pt x="1082" y="145"/>
                  </a:lnTo>
                  <a:lnTo>
                    <a:pt x="1077" y="149"/>
                  </a:lnTo>
                  <a:lnTo>
                    <a:pt x="1073" y="152"/>
                  </a:lnTo>
                  <a:lnTo>
                    <a:pt x="1071" y="157"/>
                  </a:lnTo>
                  <a:lnTo>
                    <a:pt x="1070" y="163"/>
                  </a:lnTo>
                  <a:lnTo>
                    <a:pt x="1066" y="170"/>
                  </a:lnTo>
                  <a:lnTo>
                    <a:pt x="1091" y="170"/>
                  </a:lnTo>
                  <a:lnTo>
                    <a:pt x="1091" y="185"/>
                  </a:lnTo>
                  <a:lnTo>
                    <a:pt x="1094" y="199"/>
                  </a:lnTo>
                  <a:lnTo>
                    <a:pt x="1105" y="199"/>
                  </a:lnTo>
                  <a:lnTo>
                    <a:pt x="1110" y="194"/>
                  </a:lnTo>
                  <a:lnTo>
                    <a:pt x="1115" y="189"/>
                  </a:lnTo>
                  <a:lnTo>
                    <a:pt x="1120" y="184"/>
                  </a:lnTo>
                  <a:lnTo>
                    <a:pt x="1129" y="180"/>
                  </a:lnTo>
                  <a:lnTo>
                    <a:pt x="1129" y="191"/>
                  </a:lnTo>
                  <a:lnTo>
                    <a:pt x="1127" y="205"/>
                  </a:lnTo>
                  <a:lnTo>
                    <a:pt x="1126" y="217"/>
                  </a:lnTo>
                  <a:lnTo>
                    <a:pt x="1126" y="225"/>
                  </a:lnTo>
                  <a:lnTo>
                    <a:pt x="1124" y="231"/>
                  </a:lnTo>
                  <a:lnTo>
                    <a:pt x="1127" y="234"/>
                  </a:lnTo>
                  <a:lnTo>
                    <a:pt x="1129" y="236"/>
                  </a:lnTo>
                  <a:lnTo>
                    <a:pt x="1131" y="238"/>
                  </a:lnTo>
                  <a:lnTo>
                    <a:pt x="1134" y="239"/>
                  </a:lnTo>
                  <a:lnTo>
                    <a:pt x="1139" y="241"/>
                  </a:lnTo>
                  <a:lnTo>
                    <a:pt x="1148" y="227"/>
                  </a:lnTo>
                  <a:lnTo>
                    <a:pt x="1155" y="211"/>
                  </a:lnTo>
                  <a:lnTo>
                    <a:pt x="1155" y="199"/>
                  </a:lnTo>
                  <a:lnTo>
                    <a:pt x="1153" y="187"/>
                  </a:lnTo>
                  <a:lnTo>
                    <a:pt x="1153" y="175"/>
                  </a:lnTo>
                  <a:lnTo>
                    <a:pt x="1157" y="163"/>
                  </a:lnTo>
                  <a:lnTo>
                    <a:pt x="1167" y="154"/>
                  </a:lnTo>
                  <a:lnTo>
                    <a:pt x="1171" y="150"/>
                  </a:lnTo>
                  <a:lnTo>
                    <a:pt x="1174" y="150"/>
                  </a:lnTo>
                  <a:lnTo>
                    <a:pt x="1178" y="152"/>
                  </a:lnTo>
                  <a:lnTo>
                    <a:pt x="1181" y="154"/>
                  </a:lnTo>
                  <a:lnTo>
                    <a:pt x="1183" y="157"/>
                  </a:lnTo>
                  <a:lnTo>
                    <a:pt x="1187" y="161"/>
                  </a:lnTo>
                  <a:lnTo>
                    <a:pt x="1188" y="164"/>
                  </a:lnTo>
                  <a:lnTo>
                    <a:pt x="1192" y="166"/>
                  </a:lnTo>
                  <a:lnTo>
                    <a:pt x="1194" y="170"/>
                  </a:lnTo>
                  <a:lnTo>
                    <a:pt x="1201" y="170"/>
                  </a:lnTo>
                  <a:lnTo>
                    <a:pt x="1209" y="166"/>
                  </a:lnTo>
                  <a:lnTo>
                    <a:pt x="1218" y="164"/>
                  </a:lnTo>
                  <a:lnTo>
                    <a:pt x="1225" y="170"/>
                  </a:lnTo>
                  <a:lnTo>
                    <a:pt x="1225" y="184"/>
                  </a:lnTo>
                  <a:lnTo>
                    <a:pt x="1225" y="191"/>
                  </a:lnTo>
                  <a:lnTo>
                    <a:pt x="1223" y="203"/>
                  </a:lnTo>
                  <a:lnTo>
                    <a:pt x="1222" y="218"/>
                  </a:lnTo>
                  <a:lnTo>
                    <a:pt x="1218" y="236"/>
                  </a:lnTo>
                  <a:lnTo>
                    <a:pt x="1215" y="250"/>
                  </a:lnTo>
                  <a:lnTo>
                    <a:pt x="1213" y="260"/>
                  </a:lnTo>
                  <a:lnTo>
                    <a:pt x="1206" y="260"/>
                  </a:lnTo>
                  <a:lnTo>
                    <a:pt x="1202" y="259"/>
                  </a:lnTo>
                  <a:lnTo>
                    <a:pt x="1199" y="257"/>
                  </a:lnTo>
                  <a:lnTo>
                    <a:pt x="1195" y="255"/>
                  </a:lnTo>
                  <a:lnTo>
                    <a:pt x="1190" y="253"/>
                  </a:lnTo>
                  <a:lnTo>
                    <a:pt x="1190" y="257"/>
                  </a:lnTo>
                  <a:lnTo>
                    <a:pt x="1192" y="259"/>
                  </a:lnTo>
                  <a:lnTo>
                    <a:pt x="1194" y="260"/>
                  </a:lnTo>
                  <a:lnTo>
                    <a:pt x="1195" y="262"/>
                  </a:lnTo>
                  <a:lnTo>
                    <a:pt x="1195" y="264"/>
                  </a:lnTo>
                  <a:lnTo>
                    <a:pt x="1197" y="267"/>
                  </a:lnTo>
                  <a:lnTo>
                    <a:pt x="1197" y="273"/>
                  </a:lnTo>
                  <a:lnTo>
                    <a:pt x="1148" y="276"/>
                  </a:lnTo>
                  <a:lnTo>
                    <a:pt x="1148" y="280"/>
                  </a:lnTo>
                  <a:lnTo>
                    <a:pt x="1152" y="290"/>
                  </a:lnTo>
                  <a:lnTo>
                    <a:pt x="1150" y="301"/>
                  </a:lnTo>
                  <a:lnTo>
                    <a:pt x="1148" y="318"/>
                  </a:lnTo>
                  <a:lnTo>
                    <a:pt x="1139" y="318"/>
                  </a:lnTo>
                  <a:lnTo>
                    <a:pt x="1127" y="311"/>
                  </a:lnTo>
                  <a:lnTo>
                    <a:pt x="1110" y="307"/>
                  </a:lnTo>
                  <a:lnTo>
                    <a:pt x="1110" y="311"/>
                  </a:lnTo>
                  <a:lnTo>
                    <a:pt x="1113" y="311"/>
                  </a:lnTo>
                  <a:lnTo>
                    <a:pt x="1117" y="314"/>
                  </a:lnTo>
                  <a:lnTo>
                    <a:pt x="1119" y="316"/>
                  </a:lnTo>
                  <a:lnTo>
                    <a:pt x="1120" y="318"/>
                  </a:lnTo>
                  <a:lnTo>
                    <a:pt x="1122" y="320"/>
                  </a:lnTo>
                  <a:lnTo>
                    <a:pt x="1124" y="325"/>
                  </a:lnTo>
                  <a:lnTo>
                    <a:pt x="1124" y="330"/>
                  </a:lnTo>
                  <a:lnTo>
                    <a:pt x="1122" y="334"/>
                  </a:lnTo>
                  <a:lnTo>
                    <a:pt x="1119" y="337"/>
                  </a:lnTo>
                  <a:lnTo>
                    <a:pt x="1117" y="341"/>
                  </a:lnTo>
                  <a:lnTo>
                    <a:pt x="1108" y="348"/>
                  </a:lnTo>
                  <a:lnTo>
                    <a:pt x="1101" y="355"/>
                  </a:lnTo>
                  <a:lnTo>
                    <a:pt x="1098" y="363"/>
                  </a:lnTo>
                  <a:lnTo>
                    <a:pt x="1094" y="376"/>
                  </a:lnTo>
                  <a:lnTo>
                    <a:pt x="1087" y="376"/>
                  </a:lnTo>
                  <a:lnTo>
                    <a:pt x="1082" y="374"/>
                  </a:lnTo>
                  <a:lnTo>
                    <a:pt x="1077" y="372"/>
                  </a:lnTo>
                  <a:lnTo>
                    <a:pt x="1073" y="370"/>
                  </a:lnTo>
                  <a:lnTo>
                    <a:pt x="1066" y="369"/>
                  </a:lnTo>
                  <a:lnTo>
                    <a:pt x="1066" y="372"/>
                  </a:lnTo>
                  <a:lnTo>
                    <a:pt x="1075" y="372"/>
                  </a:lnTo>
                  <a:lnTo>
                    <a:pt x="1077" y="376"/>
                  </a:lnTo>
                  <a:lnTo>
                    <a:pt x="1078" y="379"/>
                  </a:lnTo>
                  <a:lnTo>
                    <a:pt x="1080" y="381"/>
                  </a:lnTo>
                  <a:lnTo>
                    <a:pt x="1080" y="384"/>
                  </a:lnTo>
                  <a:lnTo>
                    <a:pt x="1082" y="390"/>
                  </a:lnTo>
                  <a:lnTo>
                    <a:pt x="1082" y="395"/>
                  </a:lnTo>
                  <a:lnTo>
                    <a:pt x="1066" y="400"/>
                  </a:lnTo>
                  <a:lnTo>
                    <a:pt x="1052" y="409"/>
                  </a:lnTo>
                  <a:lnTo>
                    <a:pt x="1043" y="419"/>
                  </a:lnTo>
                  <a:lnTo>
                    <a:pt x="1037" y="435"/>
                  </a:lnTo>
                  <a:lnTo>
                    <a:pt x="1037" y="458"/>
                  </a:lnTo>
                  <a:lnTo>
                    <a:pt x="1043" y="472"/>
                  </a:lnTo>
                  <a:lnTo>
                    <a:pt x="1047" y="491"/>
                  </a:lnTo>
                  <a:lnTo>
                    <a:pt x="1047" y="510"/>
                  </a:lnTo>
                  <a:lnTo>
                    <a:pt x="1066" y="510"/>
                  </a:lnTo>
                  <a:lnTo>
                    <a:pt x="1066" y="519"/>
                  </a:lnTo>
                  <a:lnTo>
                    <a:pt x="1070" y="522"/>
                  </a:lnTo>
                  <a:lnTo>
                    <a:pt x="1070" y="526"/>
                  </a:lnTo>
                  <a:lnTo>
                    <a:pt x="1070" y="529"/>
                  </a:lnTo>
                  <a:lnTo>
                    <a:pt x="1070" y="531"/>
                  </a:lnTo>
                  <a:lnTo>
                    <a:pt x="1070" y="533"/>
                  </a:lnTo>
                  <a:lnTo>
                    <a:pt x="1070" y="534"/>
                  </a:lnTo>
                  <a:lnTo>
                    <a:pt x="1071" y="536"/>
                  </a:lnTo>
                  <a:lnTo>
                    <a:pt x="1077" y="536"/>
                  </a:lnTo>
                  <a:lnTo>
                    <a:pt x="1082" y="538"/>
                  </a:lnTo>
                  <a:lnTo>
                    <a:pt x="1094" y="536"/>
                  </a:lnTo>
                  <a:lnTo>
                    <a:pt x="1106" y="541"/>
                  </a:lnTo>
                  <a:lnTo>
                    <a:pt x="1119" y="550"/>
                  </a:lnTo>
                  <a:lnTo>
                    <a:pt x="1131" y="562"/>
                  </a:lnTo>
                  <a:lnTo>
                    <a:pt x="1141" y="573"/>
                  </a:lnTo>
                  <a:lnTo>
                    <a:pt x="1152" y="580"/>
                  </a:lnTo>
                  <a:lnTo>
                    <a:pt x="1157" y="582"/>
                  </a:lnTo>
                  <a:lnTo>
                    <a:pt x="1160" y="583"/>
                  </a:lnTo>
                  <a:lnTo>
                    <a:pt x="1164" y="582"/>
                  </a:lnTo>
                  <a:lnTo>
                    <a:pt x="1167" y="582"/>
                  </a:lnTo>
                  <a:lnTo>
                    <a:pt x="1169" y="580"/>
                  </a:lnTo>
                  <a:lnTo>
                    <a:pt x="1173" y="578"/>
                  </a:lnTo>
                  <a:lnTo>
                    <a:pt x="1174" y="576"/>
                  </a:lnTo>
                  <a:lnTo>
                    <a:pt x="1178" y="576"/>
                  </a:lnTo>
                  <a:lnTo>
                    <a:pt x="1206" y="583"/>
                  </a:lnTo>
                  <a:lnTo>
                    <a:pt x="1209" y="602"/>
                  </a:lnTo>
                  <a:lnTo>
                    <a:pt x="1213" y="616"/>
                  </a:lnTo>
                  <a:lnTo>
                    <a:pt x="1215" y="627"/>
                  </a:lnTo>
                  <a:lnTo>
                    <a:pt x="1216" y="637"/>
                  </a:lnTo>
                  <a:lnTo>
                    <a:pt x="1220" y="648"/>
                  </a:lnTo>
                  <a:lnTo>
                    <a:pt x="1229" y="660"/>
                  </a:lnTo>
                  <a:lnTo>
                    <a:pt x="1239" y="676"/>
                  </a:lnTo>
                  <a:lnTo>
                    <a:pt x="1242" y="674"/>
                  </a:lnTo>
                  <a:lnTo>
                    <a:pt x="1244" y="674"/>
                  </a:lnTo>
                  <a:lnTo>
                    <a:pt x="1244" y="674"/>
                  </a:lnTo>
                  <a:lnTo>
                    <a:pt x="1246" y="672"/>
                  </a:lnTo>
                  <a:lnTo>
                    <a:pt x="1248" y="672"/>
                  </a:lnTo>
                  <a:lnTo>
                    <a:pt x="1251" y="671"/>
                  </a:lnTo>
                  <a:lnTo>
                    <a:pt x="1253" y="671"/>
                  </a:lnTo>
                  <a:lnTo>
                    <a:pt x="1253" y="669"/>
                  </a:lnTo>
                  <a:lnTo>
                    <a:pt x="1253" y="669"/>
                  </a:lnTo>
                  <a:lnTo>
                    <a:pt x="1253" y="669"/>
                  </a:lnTo>
                  <a:lnTo>
                    <a:pt x="1253" y="667"/>
                  </a:lnTo>
                  <a:lnTo>
                    <a:pt x="1255" y="664"/>
                  </a:lnTo>
                  <a:lnTo>
                    <a:pt x="1255" y="653"/>
                  </a:lnTo>
                  <a:lnTo>
                    <a:pt x="1253" y="639"/>
                  </a:lnTo>
                  <a:lnTo>
                    <a:pt x="1249" y="622"/>
                  </a:lnTo>
                  <a:lnTo>
                    <a:pt x="1244" y="606"/>
                  </a:lnTo>
                  <a:lnTo>
                    <a:pt x="1258" y="599"/>
                  </a:lnTo>
                  <a:lnTo>
                    <a:pt x="1272" y="589"/>
                  </a:lnTo>
                  <a:lnTo>
                    <a:pt x="1281" y="575"/>
                  </a:lnTo>
                  <a:lnTo>
                    <a:pt x="1286" y="557"/>
                  </a:lnTo>
                  <a:lnTo>
                    <a:pt x="1288" y="547"/>
                  </a:lnTo>
                  <a:lnTo>
                    <a:pt x="1286" y="531"/>
                  </a:lnTo>
                  <a:lnTo>
                    <a:pt x="1286" y="515"/>
                  </a:lnTo>
                  <a:lnTo>
                    <a:pt x="1279" y="512"/>
                  </a:lnTo>
                  <a:lnTo>
                    <a:pt x="1276" y="510"/>
                  </a:lnTo>
                  <a:lnTo>
                    <a:pt x="1272" y="508"/>
                  </a:lnTo>
                  <a:lnTo>
                    <a:pt x="1269" y="505"/>
                  </a:lnTo>
                  <a:lnTo>
                    <a:pt x="1267" y="499"/>
                  </a:lnTo>
                  <a:lnTo>
                    <a:pt x="1274" y="487"/>
                  </a:lnTo>
                  <a:lnTo>
                    <a:pt x="1277" y="473"/>
                  </a:lnTo>
                  <a:lnTo>
                    <a:pt x="1274" y="458"/>
                  </a:lnTo>
                  <a:lnTo>
                    <a:pt x="1270" y="442"/>
                  </a:lnTo>
                  <a:lnTo>
                    <a:pt x="1265" y="424"/>
                  </a:lnTo>
                  <a:lnTo>
                    <a:pt x="1263" y="407"/>
                  </a:lnTo>
                  <a:lnTo>
                    <a:pt x="1267" y="407"/>
                  </a:lnTo>
                  <a:lnTo>
                    <a:pt x="1267" y="403"/>
                  </a:lnTo>
                  <a:lnTo>
                    <a:pt x="1291" y="407"/>
                  </a:lnTo>
                  <a:lnTo>
                    <a:pt x="1312" y="407"/>
                  </a:lnTo>
                  <a:lnTo>
                    <a:pt x="1335" y="403"/>
                  </a:lnTo>
                  <a:lnTo>
                    <a:pt x="1340" y="412"/>
                  </a:lnTo>
                  <a:lnTo>
                    <a:pt x="1345" y="424"/>
                  </a:lnTo>
                  <a:lnTo>
                    <a:pt x="1351" y="433"/>
                  </a:lnTo>
                  <a:lnTo>
                    <a:pt x="1356" y="437"/>
                  </a:lnTo>
                  <a:lnTo>
                    <a:pt x="1359" y="438"/>
                  </a:lnTo>
                  <a:lnTo>
                    <a:pt x="1365" y="438"/>
                  </a:lnTo>
                  <a:lnTo>
                    <a:pt x="1370" y="440"/>
                  </a:lnTo>
                  <a:lnTo>
                    <a:pt x="1375" y="442"/>
                  </a:lnTo>
                  <a:lnTo>
                    <a:pt x="1379" y="445"/>
                  </a:lnTo>
                  <a:lnTo>
                    <a:pt x="1380" y="454"/>
                  </a:lnTo>
                  <a:lnTo>
                    <a:pt x="1384" y="470"/>
                  </a:lnTo>
                  <a:lnTo>
                    <a:pt x="1386" y="484"/>
                  </a:lnTo>
                  <a:lnTo>
                    <a:pt x="1389" y="494"/>
                  </a:lnTo>
                  <a:lnTo>
                    <a:pt x="1391" y="496"/>
                  </a:lnTo>
                  <a:lnTo>
                    <a:pt x="1394" y="499"/>
                  </a:lnTo>
                  <a:lnTo>
                    <a:pt x="1398" y="501"/>
                  </a:lnTo>
                  <a:lnTo>
                    <a:pt x="1401" y="505"/>
                  </a:lnTo>
                  <a:lnTo>
                    <a:pt x="1407" y="506"/>
                  </a:lnTo>
                  <a:lnTo>
                    <a:pt x="1408" y="510"/>
                  </a:lnTo>
                  <a:lnTo>
                    <a:pt x="1422" y="499"/>
                  </a:lnTo>
                  <a:lnTo>
                    <a:pt x="1433" y="486"/>
                  </a:lnTo>
                  <a:lnTo>
                    <a:pt x="1441" y="472"/>
                  </a:lnTo>
                  <a:lnTo>
                    <a:pt x="1455" y="461"/>
                  </a:lnTo>
                  <a:lnTo>
                    <a:pt x="1457" y="473"/>
                  </a:lnTo>
                  <a:lnTo>
                    <a:pt x="1462" y="480"/>
                  </a:lnTo>
                  <a:lnTo>
                    <a:pt x="1469" y="487"/>
                  </a:lnTo>
                  <a:lnTo>
                    <a:pt x="1476" y="494"/>
                  </a:lnTo>
                  <a:lnTo>
                    <a:pt x="1482" y="503"/>
                  </a:lnTo>
                  <a:lnTo>
                    <a:pt x="1482" y="506"/>
                  </a:lnTo>
                  <a:lnTo>
                    <a:pt x="1482" y="510"/>
                  </a:lnTo>
                  <a:lnTo>
                    <a:pt x="1480" y="512"/>
                  </a:lnTo>
                  <a:lnTo>
                    <a:pt x="1480" y="515"/>
                  </a:lnTo>
                  <a:lnTo>
                    <a:pt x="1478" y="519"/>
                  </a:lnTo>
                  <a:lnTo>
                    <a:pt x="1480" y="522"/>
                  </a:lnTo>
                  <a:lnTo>
                    <a:pt x="1482" y="526"/>
                  </a:lnTo>
                  <a:lnTo>
                    <a:pt x="1483" y="527"/>
                  </a:lnTo>
                  <a:lnTo>
                    <a:pt x="1487" y="527"/>
                  </a:lnTo>
                  <a:lnTo>
                    <a:pt x="1490" y="527"/>
                  </a:lnTo>
                  <a:lnTo>
                    <a:pt x="1492" y="527"/>
                  </a:lnTo>
                  <a:lnTo>
                    <a:pt x="1496" y="527"/>
                  </a:lnTo>
                  <a:lnTo>
                    <a:pt x="1497" y="529"/>
                  </a:lnTo>
                  <a:lnTo>
                    <a:pt x="1503" y="543"/>
                  </a:lnTo>
                  <a:lnTo>
                    <a:pt x="1503" y="554"/>
                  </a:lnTo>
                  <a:lnTo>
                    <a:pt x="1501" y="564"/>
                  </a:lnTo>
                  <a:lnTo>
                    <a:pt x="1504" y="573"/>
                  </a:lnTo>
                  <a:lnTo>
                    <a:pt x="1517" y="583"/>
                  </a:lnTo>
                  <a:lnTo>
                    <a:pt x="1506" y="604"/>
                  </a:lnTo>
                  <a:lnTo>
                    <a:pt x="1494" y="622"/>
                  </a:lnTo>
                  <a:lnTo>
                    <a:pt x="1497" y="622"/>
                  </a:lnTo>
                  <a:lnTo>
                    <a:pt x="1508" y="611"/>
                  </a:lnTo>
                  <a:lnTo>
                    <a:pt x="1518" y="602"/>
                  </a:lnTo>
                  <a:lnTo>
                    <a:pt x="1527" y="592"/>
                  </a:lnTo>
                  <a:lnTo>
                    <a:pt x="1539" y="595"/>
                  </a:lnTo>
                  <a:lnTo>
                    <a:pt x="1546" y="602"/>
                  </a:lnTo>
                  <a:lnTo>
                    <a:pt x="1553" y="611"/>
                  </a:lnTo>
                  <a:lnTo>
                    <a:pt x="1555" y="625"/>
                  </a:lnTo>
                  <a:lnTo>
                    <a:pt x="1571" y="625"/>
                  </a:lnTo>
                  <a:lnTo>
                    <a:pt x="1571" y="630"/>
                  </a:lnTo>
                  <a:lnTo>
                    <a:pt x="1572" y="634"/>
                  </a:lnTo>
                  <a:lnTo>
                    <a:pt x="1572" y="639"/>
                  </a:lnTo>
                  <a:lnTo>
                    <a:pt x="1574" y="644"/>
                  </a:lnTo>
                  <a:lnTo>
                    <a:pt x="1572" y="650"/>
                  </a:lnTo>
                  <a:lnTo>
                    <a:pt x="1572" y="653"/>
                  </a:lnTo>
                  <a:lnTo>
                    <a:pt x="1572" y="657"/>
                  </a:lnTo>
                  <a:lnTo>
                    <a:pt x="1574" y="658"/>
                  </a:lnTo>
                  <a:lnTo>
                    <a:pt x="1574" y="662"/>
                  </a:lnTo>
                  <a:lnTo>
                    <a:pt x="1574" y="664"/>
                  </a:lnTo>
                  <a:lnTo>
                    <a:pt x="1574" y="667"/>
                  </a:lnTo>
                  <a:lnTo>
                    <a:pt x="1555" y="681"/>
                  </a:lnTo>
                  <a:lnTo>
                    <a:pt x="1534" y="690"/>
                  </a:lnTo>
                  <a:lnTo>
                    <a:pt x="1510" y="695"/>
                  </a:lnTo>
                  <a:lnTo>
                    <a:pt x="1485" y="698"/>
                  </a:lnTo>
                  <a:lnTo>
                    <a:pt x="1461" y="702"/>
                  </a:lnTo>
                  <a:lnTo>
                    <a:pt x="1436" y="705"/>
                  </a:lnTo>
                  <a:lnTo>
                    <a:pt x="1415" y="712"/>
                  </a:lnTo>
                  <a:lnTo>
                    <a:pt x="1396" y="721"/>
                  </a:lnTo>
                  <a:lnTo>
                    <a:pt x="1382" y="737"/>
                  </a:lnTo>
                  <a:lnTo>
                    <a:pt x="1386" y="737"/>
                  </a:lnTo>
                  <a:lnTo>
                    <a:pt x="1403" y="725"/>
                  </a:lnTo>
                  <a:lnTo>
                    <a:pt x="1424" y="716"/>
                  </a:lnTo>
                  <a:lnTo>
                    <a:pt x="1447" y="711"/>
                  </a:lnTo>
                  <a:lnTo>
                    <a:pt x="1448" y="714"/>
                  </a:lnTo>
                  <a:lnTo>
                    <a:pt x="1450" y="718"/>
                  </a:lnTo>
                  <a:lnTo>
                    <a:pt x="1452" y="719"/>
                  </a:lnTo>
                  <a:lnTo>
                    <a:pt x="1455" y="721"/>
                  </a:lnTo>
                  <a:lnTo>
                    <a:pt x="1459" y="723"/>
                  </a:lnTo>
                  <a:lnTo>
                    <a:pt x="1462" y="726"/>
                  </a:lnTo>
                  <a:lnTo>
                    <a:pt x="1457" y="735"/>
                  </a:lnTo>
                  <a:lnTo>
                    <a:pt x="1454" y="742"/>
                  </a:lnTo>
                  <a:lnTo>
                    <a:pt x="1452" y="749"/>
                  </a:lnTo>
                  <a:lnTo>
                    <a:pt x="1450" y="760"/>
                  </a:lnTo>
                  <a:lnTo>
                    <a:pt x="1464" y="767"/>
                  </a:lnTo>
                  <a:lnTo>
                    <a:pt x="1473" y="777"/>
                  </a:lnTo>
                  <a:lnTo>
                    <a:pt x="1480" y="787"/>
                  </a:lnTo>
                  <a:lnTo>
                    <a:pt x="1489" y="798"/>
                  </a:lnTo>
                  <a:lnTo>
                    <a:pt x="1489" y="801"/>
                  </a:lnTo>
                  <a:lnTo>
                    <a:pt x="1489" y="803"/>
                  </a:lnTo>
                  <a:lnTo>
                    <a:pt x="1487" y="803"/>
                  </a:lnTo>
                  <a:lnTo>
                    <a:pt x="1487" y="805"/>
                  </a:lnTo>
                  <a:lnTo>
                    <a:pt x="1485" y="807"/>
                  </a:lnTo>
                  <a:lnTo>
                    <a:pt x="1475" y="819"/>
                  </a:lnTo>
                  <a:lnTo>
                    <a:pt x="1461" y="829"/>
                  </a:lnTo>
                  <a:lnTo>
                    <a:pt x="1443" y="836"/>
                  </a:lnTo>
                  <a:lnTo>
                    <a:pt x="1443" y="821"/>
                  </a:lnTo>
                  <a:lnTo>
                    <a:pt x="1452" y="815"/>
                  </a:lnTo>
                  <a:lnTo>
                    <a:pt x="1459" y="810"/>
                  </a:lnTo>
                  <a:lnTo>
                    <a:pt x="1466" y="801"/>
                  </a:lnTo>
                  <a:lnTo>
                    <a:pt x="1459" y="798"/>
                  </a:lnTo>
                  <a:lnTo>
                    <a:pt x="1459" y="794"/>
                  </a:lnTo>
                  <a:lnTo>
                    <a:pt x="1457" y="794"/>
                  </a:lnTo>
                  <a:lnTo>
                    <a:pt x="1455" y="794"/>
                  </a:lnTo>
                  <a:lnTo>
                    <a:pt x="1455" y="794"/>
                  </a:lnTo>
                  <a:lnTo>
                    <a:pt x="1455" y="796"/>
                  </a:lnTo>
                  <a:lnTo>
                    <a:pt x="1455" y="798"/>
                  </a:lnTo>
                  <a:lnTo>
                    <a:pt x="1455" y="798"/>
                  </a:lnTo>
                  <a:lnTo>
                    <a:pt x="1443" y="807"/>
                  </a:lnTo>
                  <a:lnTo>
                    <a:pt x="1427" y="814"/>
                  </a:lnTo>
                  <a:lnTo>
                    <a:pt x="1414" y="819"/>
                  </a:lnTo>
                  <a:lnTo>
                    <a:pt x="1400" y="826"/>
                  </a:lnTo>
                  <a:lnTo>
                    <a:pt x="1387" y="835"/>
                  </a:lnTo>
                  <a:lnTo>
                    <a:pt x="1379" y="847"/>
                  </a:lnTo>
                  <a:lnTo>
                    <a:pt x="1373" y="864"/>
                  </a:lnTo>
                  <a:lnTo>
                    <a:pt x="1379" y="866"/>
                  </a:lnTo>
                  <a:lnTo>
                    <a:pt x="1386" y="868"/>
                  </a:lnTo>
                  <a:lnTo>
                    <a:pt x="1389" y="871"/>
                  </a:lnTo>
                  <a:lnTo>
                    <a:pt x="1382" y="871"/>
                  </a:lnTo>
                  <a:lnTo>
                    <a:pt x="1372" y="880"/>
                  </a:lnTo>
                  <a:lnTo>
                    <a:pt x="1358" y="883"/>
                  </a:lnTo>
                  <a:lnTo>
                    <a:pt x="1345" y="885"/>
                  </a:lnTo>
                  <a:lnTo>
                    <a:pt x="1331" y="887"/>
                  </a:lnTo>
                  <a:lnTo>
                    <a:pt x="1321" y="915"/>
                  </a:lnTo>
                  <a:lnTo>
                    <a:pt x="1309" y="945"/>
                  </a:lnTo>
                  <a:lnTo>
                    <a:pt x="1305" y="941"/>
                  </a:lnTo>
                  <a:lnTo>
                    <a:pt x="1304" y="939"/>
                  </a:lnTo>
                  <a:lnTo>
                    <a:pt x="1300" y="938"/>
                  </a:lnTo>
                  <a:lnTo>
                    <a:pt x="1298" y="936"/>
                  </a:lnTo>
                  <a:lnTo>
                    <a:pt x="1293" y="932"/>
                  </a:lnTo>
                  <a:lnTo>
                    <a:pt x="1293" y="941"/>
                  </a:lnTo>
                  <a:lnTo>
                    <a:pt x="1295" y="945"/>
                  </a:lnTo>
                  <a:lnTo>
                    <a:pt x="1298" y="955"/>
                  </a:lnTo>
                  <a:lnTo>
                    <a:pt x="1302" y="967"/>
                  </a:lnTo>
                  <a:lnTo>
                    <a:pt x="1305" y="978"/>
                  </a:lnTo>
                  <a:lnTo>
                    <a:pt x="1305" y="983"/>
                  </a:lnTo>
                  <a:lnTo>
                    <a:pt x="1291" y="992"/>
                  </a:lnTo>
                  <a:lnTo>
                    <a:pt x="1276" y="1000"/>
                  </a:lnTo>
                  <a:lnTo>
                    <a:pt x="1260" y="1011"/>
                  </a:lnTo>
                  <a:lnTo>
                    <a:pt x="1244" y="1021"/>
                  </a:lnTo>
                  <a:lnTo>
                    <a:pt x="1234" y="1035"/>
                  </a:lnTo>
                  <a:lnTo>
                    <a:pt x="1229" y="1053"/>
                  </a:lnTo>
                  <a:lnTo>
                    <a:pt x="1223" y="1067"/>
                  </a:lnTo>
                  <a:lnTo>
                    <a:pt x="1225" y="1084"/>
                  </a:lnTo>
                  <a:lnTo>
                    <a:pt x="1230" y="1103"/>
                  </a:lnTo>
                  <a:lnTo>
                    <a:pt x="1237" y="1123"/>
                  </a:lnTo>
                  <a:lnTo>
                    <a:pt x="1244" y="1142"/>
                  </a:lnTo>
                  <a:lnTo>
                    <a:pt x="1248" y="1159"/>
                  </a:lnTo>
                  <a:lnTo>
                    <a:pt x="1244" y="1159"/>
                  </a:lnTo>
                  <a:lnTo>
                    <a:pt x="1244" y="1163"/>
                  </a:lnTo>
                  <a:lnTo>
                    <a:pt x="1232" y="1159"/>
                  </a:lnTo>
                  <a:lnTo>
                    <a:pt x="1227" y="1144"/>
                  </a:lnTo>
                  <a:lnTo>
                    <a:pt x="1218" y="1124"/>
                  </a:lnTo>
                  <a:lnTo>
                    <a:pt x="1208" y="1103"/>
                  </a:lnTo>
                  <a:lnTo>
                    <a:pt x="1197" y="1088"/>
                  </a:lnTo>
                  <a:lnTo>
                    <a:pt x="1187" y="1079"/>
                  </a:lnTo>
                  <a:lnTo>
                    <a:pt x="1174" y="1077"/>
                  </a:lnTo>
                  <a:lnTo>
                    <a:pt x="1159" y="1070"/>
                  </a:lnTo>
                  <a:lnTo>
                    <a:pt x="1141" y="1063"/>
                  </a:lnTo>
                  <a:lnTo>
                    <a:pt x="1120" y="1060"/>
                  </a:lnTo>
                  <a:lnTo>
                    <a:pt x="1120" y="1063"/>
                  </a:lnTo>
                  <a:lnTo>
                    <a:pt x="1117" y="1063"/>
                  </a:lnTo>
                  <a:lnTo>
                    <a:pt x="1119" y="1069"/>
                  </a:lnTo>
                  <a:lnTo>
                    <a:pt x="1122" y="1074"/>
                  </a:lnTo>
                  <a:lnTo>
                    <a:pt x="1124" y="1077"/>
                  </a:lnTo>
                  <a:lnTo>
                    <a:pt x="1126" y="1081"/>
                  </a:lnTo>
                  <a:lnTo>
                    <a:pt x="1129" y="1086"/>
                  </a:lnTo>
                  <a:lnTo>
                    <a:pt x="1113" y="1086"/>
                  </a:lnTo>
                  <a:lnTo>
                    <a:pt x="1101" y="1081"/>
                  </a:lnTo>
                  <a:lnTo>
                    <a:pt x="1085" y="1077"/>
                  </a:lnTo>
                  <a:lnTo>
                    <a:pt x="1070" y="1077"/>
                  </a:lnTo>
                  <a:lnTo>
                    <a:pt x="1054" y="1079"/>
                  </a:lnTo>
                  <a:lnTo>
                    <a:pt x="1043" y="1082"/>
                  </a:lnTo>
                  <a:lnTo>
                    <a:pt x="1031" y="1088"/>
                  </a:lnTo>
                  <a:lnTo>
                    <a:pt x="1021" y="1095"/>
                  </a:lnTo>
                  <a:lnTo>
                    <a:pt x="1014" y="1105"/>
                  </a:lnTo>
                  <a:lnTo>
                    <a:pt x="1010" y="1114"/>
                  </a:lnTo>
                  <a:lnTo>
                    <a:pt x="1012" y="1121"/>
                  </a:lnTo>
                  <a:lnTo>
                    <a:pt x="1012" y="1130"/>
                  </a:lnTo>
                  <a:lnTo>
                    <a:pt x="1009" y="1140"/>
                  </a:lnTo>
                  <a:lnTo>
                    <a:pt x="1002" y="1163"/>
                  </a:lnTo>
                  <a:lnTo>
                    <a:pt x="1002" y="1180"/>
                  </a:lnTo>
                  <a:lnTo>
                    <a:pt x="1003" y="1198"/>
                  </a:lnTo>
                  <a:lnTo>
                    <a:pt x="1010" y="1215"/>
                  </a:lnTo>
                  <a:lnTo>
                    <a:pt x="1021" y="1236"/>
                  </a:lnTo>
                  <a:lnTo>
                    <a:pt x="1033" y="1238"/>
                  </a:lnTo>
                  <a:lnTo>
                    <a:pt x="1040" y="1240"/>
                  </a:lnTo>
                  <a:lnTo>
                    <a:pt x="1043" y="1243"/>
                  </a:lnTo>
                  <a:lnTo>
                    <a:pt x="1047" y="1245"/>
                  </a:lnTo>
                  <a:lnTo>
                    <a:pt x="1052" y="1247"/>
                  </a:lnTo>
                  <a:lnTo>
                    <a:pt x="1061" y="1243"/>
                  </a:lnTo>
                  <a:lnTo>
                    <a:pt x="1075" y="1236"/>
                  </a:lnTo>
                  <a:lnTo>
                    <a:pt x="1078" y="1234"/>
                  </a:lnTo>
                  <a:lnTo>
                    <a:pt x="1080" y="1234"/>
                  </a:lnTo>
                  <a:lnTo>
                    <a:pt x="1084" y="1234"/>
                  </a:lnTo>
                  <a:lnTo>
                    <a:pt x="1084" y="1234"/>
                  </a:lnTo>
                  <a:lnTo>
                    <a:pt x="1085" y="1234"/>
                  </a:lnTo>
                  <a:lnTo>
                    <a:pt x="1087" y="1234"/>
                  </a:lnTo>
                  <a:lnTo>
                    <a:pt x="1087" y="1233"/>
                  </a:lnTo>
                  <a:lnTo>
                    <a:pt x="1091" y="1229"/>
                  </a:lnTo>
                  <a:lnTo>
                    <a:pt x="1092" y="1224"/>
                  </a:lnTo>
                  <a:lnTo>
                    <a:pt x="1094" y="1219"/>
                  </a:lnTo>
                  <a:lnTo>
                    <a:pt x="1096" y="1213"/>
                  </a:lnTo>
                  <a:lnTo>
                    <a:pt x="1098" y="1210"/>
                  </a:lnTo>
                  <a:lnTo>
                    <a:pt x="1106" y="1201"/>
                  </a:lnTo>
                  <a:lnTo>
                    <a:pt x="1117" y="1196"/>
                  </a:lnTo>
                  <a:lnTo>
                    <a:pt x="1133" y="1194"/>
                  </a:lnTo>
                  <a:lnTo>
                    <a:pt x="1134" y="1198"/>
                  </a:lnTo>
                  <a:lnTo>
                    <a:pt x="1136" y="1199"/>
                  </a:lnTo>
                  <a:lnTo>
                    <a:pt x="1136" y="1201"/>
                  </a:lnTo>
                  <a:lnTo>
                    <a:pt x="1138" y="1201"/>
                  </a:lnTo>
                  <a:lnTo>
                    <a:pt x="1138" y="1199"/>
                  </a:lnTo>
                  <a:lnTo>
                    <a:pt x="1139" y="1199"/>
                  </a:lnTo>
                  <a:lnTo>
                    <a:pt x="1143" y="1199"/>
                  </a:lnTo>
                  <a:lnTo>
                    <a:pt x="1148" y="1198"/>
                  </a:lnTo>
                  <a:lnTo>
                    <a:pt x="1148" y="1213"/>
                  </a:lnTo>
                  <a:lnTo>
                    <a:pt x="1141" y="1220"/>
                  </a:lnTo>
                  <a:lnTo>
                    <a:pt x="1136" y="1233"/>
                  </a:lnTo>
                  <a:lnTo>
                    <a:pt x="1131" y="1250"/>
                  </a:lnTo>
                  <a:lnTo>
                    <a:pt x="1126" y="1266"/>
                  </a:lnTo>
                  <a:lnTo>
                    <a:pt x="1120" y="1278"/>
                  </a:lnTo>
                  <a:lnTo>
                    <a:pt x="1138" y="1278"/>
                  </a:lnTo>
                  <a:lnTo>
                    <a:pt x="1153" y="1276"/>
                  </a:lnTo>
                  <a:lnTo>
                    <a:pt x="1167" y="1276"/>
                  </a:lnTo>
                  <a:lnTo>
                    <a:pt x="1180" y="1278"/>
                  </a:lnTo>
                  <a:lnTo>
                    <a:pt x="1188" y="1283"/>
                  </a:lnTo>
                  <a:lnTo>
                    <a:pt x="1195" y="1294"/>
                  </a:lnTo>
                  <a:lnTo>
                    <a:pt x="1197" y="1309"/>
                  </a:lnTo>
                  <a:lnTo>
                    <a:pt x="1194" y="1320"/>
                  </a:lnTo>
                  <a:lnTo>
                    <a:pt x="1190" y="1334"/>
                  </a:lnTo>
                  <a:lnTo>
                    <a:pt x="1190" y="1348"/>
                  </a:lnTo>
                  <a:lnTo>
                    <a:pt x="1199" y="1357"/>
                  </a:lnTo>
                  <a:lnTo>
                    <a:pt x="1204" y="1363"/>
                  </a:lnTo>
                  <a:lnTo>
                    <a:pt x="1211" y="1370"/>
                  </a:lnTo>
                  <a:lnTo>
                    <a:pt x="1222" y="1376"/>
                  </a:lnTo>
                  <a:lnTo>
                    <a:pt x="1235" y="1379"/>
                  </a:lnTo>
                  <a:lnTo>
                    <a:pt x="1242" y="1370"/>
                  </a:lnTo>
                  <a:lnTo>
                    <a:pt x="1251" y="1367"/>
                  </a:lnTo>
                  <a:lnTo>
                    <a:pt x="1267" y="1367"/>
                  </a:lnTo>
                  <a:lnTo>
                    <a:pt x="1269" y="1370"/>
                  </a:lnTo>
                  <a:lnTo>
                    <a:pt x="1272" y="1374"/>
                  </a:lnTo>
                  <a:lnTo>
                    <a:pt x="1274" y="1376"/>
                  </a:lnTo>
                  <a:lnTo>
                    <a:pt x="1276" y="1376"/>
                  </a:lnTo>
                  <a:lnTo>
                    <a:pt x="1281" y="1377"/>
                  </a:lnTo>
                  <a:lnTo>
                    <a:pt x="1286" y="1379"/>
                  </a:lnTo>
                  <a:lnTo>
                    <a:pt x="1293" y="1365"/>
                  </a:lnTo>
                  <a:lnTo>
                    <a:pt x="1302" y="1355"/>
                  </a:lnTo>
                  <a:lnTo>
                    <a:pt x="1312" y="1346"/>
                  </a:lnTo>
                  <a:lnTo>
                    <a:pt x="1325" y="1339"/>
                  </a:lnTo>
                  <a:lnTo>
                    <a:pt x="1344" y="1336"/>
                  </a:lnTo>
                  <a:lnTo>
                    <a:pt x="1347" y="1334"/>
                  </a:lnTo>
                  <a:lnTo>
                    <a:pt x="1349" y="1334"/>
                  </a:lnTo>
                  <a:lnTo>
                    <a:pt x="1352" y="1334"/>
                  </a:lnTo>
                  <a:lnTo>
                    <a:pt x="1354" y="1334"/>
                  </a:lnTo>
                  <a:lnTo>
                    <a:pt x="1358" y="1336"/>
                  </a:lnTo>
                  <a:lnTo>
                    <a:pt x="1363" y="1336"/>
                  </a:lnTo>
                  <a:lnTo>
                    <a:pt x="1361" y="1339"/>
                  </a:lnTo>
                  <a:lnTo>
                    <a:pt x="1361" y="1343"/>
                  </a:lnTo>
                  <a:lnTo>
                    <a:pt x="1359" y="1343"/>
                  </a:lnTo>
                  <a:lnTo>
                    <a:pt x="1359" y="1344"/>
                  </a:lnTo>
                  <a:lnTo>
                    <a:pt x="1361" y="1344"/>
                  </a:lnTo>
                  <a:lnTo>
                    <a:pt x="1363" y="1346"/>
                  </a:lnTo>
                  <a:lnTo>
                    <a:pt x="1366" y="1348"/>
                  </a:lnTo>
                  <a:lnTo>
                    <a:pt x="1366" y="1344"/>
                  </a:lnTo>
                  <a:lnTo>
                    <a:pt x="1370" y="1341"/>
                  </a:lnTo>
                  <a:lnTo>
                    <a:pt x="1372" y="1339"/>
                  </a:lnTo>
                  <a:lnTo>
                    <a:pt x="1373" y="1337"/>
                  </a:lnTo>
                  <a:lnTo>
                    <a:pt x="1375" y="1336"/>
                  </a:lnTo>
                  <a:lnTo>
                    <a:pt x="1379" y="1334"/>
                  </a:lnTo>
                  <a:lnTo>
                    <a:pt x="1382" y="1332"/>
                  </a:lnTo>
                  <a:lnTo>
                    <a:pt x="1398" y="1346"/>
                  </a:lnTo>
                  <a:lnTo>
                    <a:pt x="1419" y="1353"/>
                  </a:lnTo>
                  <a:lnTo>
                    <a:pt x="1440" y="1355"/>
                  </a:lnTo>
                  <a:lnTo>
                    <a:pt x="1464" y="1353"/>
                  </a:lnTo>
                  <a:lnTo>
                    <a:pt x="1489" y="1351"/>
                  </a:lnTo>
                  <a:lnTo>
                    <a:pt x="1489" y="1355"/>
                  </a:lnTo>
                  <a:lnTo>
                    <a:pt x="1489" y="1357"/>
                  </a:lnTo>
                  <a:lnTo>
                    <a:pt x="1487" y="1358"/>
                  </a:lnTo>
                  <a:lnTo>
                    <a:pt x="1487" y="1358"/>
                  </a:lnTo>
                  <a:lnTo>
                    <a:pt x="1487" y="1360"/>
                  </a:lnTo>
                  <a:lnTo>
                    <a:pt x="1485" y="1363"/>
                  </a:lnTo>
                  <a:lnTo>
                    <a:pt x="1497" y="1367"/>
                  </a:lnTo>
                  <a:lnTo>
                    <a:pt x="1504" y="1372"/>
                  </a:lnTo>
                  <a:lnTo>
                    <a:pt x="1511" y="1377"/>
                  </a:lnTo>
                  <a:lnTo>
                    <a:pt x="1523" y="1383"/>
                  </a:lnTo>
                  <a:lnTo>
                    <a:pt x="1523" y="1393"/>
                  </a:lnTo>
                  <a:lnTo>
                    <a:pt x="1536" y="1397"/>
                  </a:lnTo>
                  <a:lnTo>
                    <a:pt x="1544" y="1398"/>
                  </a:lnTo>
                  <a:lnTo>
                    <a:pt x="1551" y="1405"/>
                  </a:lnTo>
                  <a:lnTo>
                    <a:pt x="1555" y="1416"/>
                  </a:lnTo>
                  <a:lnTo>
                    <a:pt x="1576" y="1418"/>
                  </a:lnTo>
                  <a:lnTo>
                    <a:pt x="1593" y="1419"/>
                  </a:lnTo>
                  <a:lnTo>
                    <a:pt x="1616" y="1421"/>
                  </a:lnTo>
                  <a:lnTo>
                    <a:pt x="1632" y="1442"/>
                  </a:lnTo>
                  <a:lnTo>
                    <a:pt x="1651" y="1461"/>
                  </a:lnTo>
                  <a:lnTo>
                    <a:pt x="1672" y="1477"/>
                  </a:lnTo>
                  <a:lnTo>
                    <a:pt x="1696" y="1489"/>
                  </a:lnTo>
                  <a:lnTo>
                    <a:pt x="1695" y="1496"/>
                  </a:lnTo>
                  <a:lnTo>
                    <a:pt x="1691" y="1500"/>
                  </a:lnTo>
                  <a:lnTo>
                    <a:pt x="1688" y="1505"/>
                  </a:lnTo>
                  <a:lnTo>
                    <a:pt x="1684" y="1508"/>
                  </a:lnTo>
                  <a:lnTo>
                    <a:pt x="1681" y="1514"/>
                  </a:lnTo>
                  <a:lnTo>
                    <a:pt x="1703" y="1514"/>
                  </a:lnTo>
                  <a:lnTo>
                    <a:pt x="1724" y="1521"/>
                  </a:lnTo>
                  <a:lnTo>
                    <a:pt x="1728" y="1533"/>
                  </a:lnTo>
                  <a:lnTo>
                    <a:pt x="1733" y="1531"/>
                  </a:lnTo>
                  <a:lnTo>
                    <a:pt x="1736" y="1529"/>
                  </a:lnTo>
                  <a:lnTo>
                    <a:pt x="1742" y="1531"/>
                  </a:lnTo>
                  <a:lnTo>
                    <a:pt x="1743" y="1531"/>
                  </a:lnTo>
                  <a:lnTo>
                    <a:pt x="1747" y="1533"/>
                  </a:lnTo>
                  <a:lnTo>
                    <a:pt x="1750" y="1535"/>
                  </a:lnTo>
                  <a:lnTo>
                    <a:pt x="1754" y="1536"/>
                  </a:lnTo>
                  <a:lnTo>
                    <a:pt x="1808" y="1540"/>
                  </a:lnTo>
                  <a:lnTo>
                    <a:pt x="1813" y="1545"/>
                  </a:lnTo>
                  <a:lnTo>
                    <a:pt x="1817" y="1555"/>
                  </a:lnTo>
                  <a:lnTo>
                    <a:pt x="1818" y="1564"/>
                  </a:lnTo>
                  <a:lnTo>
                    <a:pt x="1824" y="1571"/>
                  </a:lnTo>
                  <a:lnTo>
                    <a:pt x="1832" y="1573"/>
                  </a:lnTo>
                  <a:lnTo>
                    <a:pt x="1841" y="1573"/>
                  </a:lnTo>
                  <a:lnTo>
                    <a:pt x="1848" y="1571"/>
                  </a:lnTo>
                  <a:lnTo>
                    <a:pt x="1853" y="1578"/>
                  </a:lnTo>
                  <a:lnTo>
                    <a:pt x="1859" y="1583"/>
                  </a:lnTo>
                  <a:lnTo>
                    <a:pt x="1862" y="1589"/>
                  </a:lnTo>
                  <a:lnTo>
                    <a:pt x="1864" y="1596"/>
                  </a:lnTo>
                  <a:lnTo>
                    <a:pt x="1866" y="1604"/>
                  </a:lnTo>
                  <a:lnTo>
                    <a:pt x="1853" y="1620"/>
                  </a:lnTo>
                  <a:lnTo>
                    <a:pt x="1839" y="1639"/>
                  </a:lnTo>
                  <a:lnTo>
                    <a:pt x="1825" y="1660"/>
                  </a:lnTo>
                  <a:lnTo>
                    <a:pt x="1813" y="1681"/>
                  </a:lnTo>
                  <a:lnTo>
                    <a:pt x="1805" y="1697"/>
                  </a:lnTo>
                  <a:lnTo>
                    <a:pt x="1805" y="1707"/>
                  </a:lnTo>
                  <a:lnTo>
                    <a:pt x="1806" y="1721"/>
                  </a:lnTo>
                  <a:lnTo>
                    <a:pt x="1810" y="1737"/>
                  </a:lnTo>
                  <a:lnTo>
                    <a:pt x="1808" y="1751"/>
                  </a:lnTo>
                  <a:lnTo>
                    <a:pt x="1805" y="1760"/>
                  </a:lnTo>
                  <a:lnTo>
                    <a:pt x="1798" y="1774"/>
                  </a:lnTo>
                  <a:lnTo>
                    <a:pt x="1789" y="1789"/>
                  </a:lnTo>
                  <a:lnTo>
                    <a:pt x="1780" y="1805"/>
                  </a:lnTo>
                  <a:lnTo>
                    <a:pt x="1771" y="1817"/>
                  </a:lnTo>
                  <a:lnTo>
                    <a:pt x="1766" y="1824"/>
                  </a:lnTo>
                  <a:lnTo>
                    <a:pt x="1756" y="1828"/>
                  </a:lnTo>
                  <a:lnTo>
                    <a:pt x="1740" y="1830"/>
                  </a:lnTo>
                  <a:lnTo>
                    <a:pt x="1724" y="1831"/>
                  </a:lnTo>
                  <a:lnTo>
                    <a:pt x="1709" y="1835"/>
                  </a:lnTo>
                  <a:lnTo>
                    <a:pt x="1695" y="1840"/>
                  </a:lnTo>
                  <a:lnTo>
                    <a:pt x="1686" y="1850"/>
                  </a:lnTo>
                  <a:lnTo>
                    <a:pt x="1682" y="1856"/>
                  </a:lnTo>
                  <a:lnTo>
                    <a:pt x="1682" y="1859"/>
                  </a:lnTo>
                  <a:lnTo>
                    <a:pt x="1682" y="1863"/>
                  </a:lnTo>
                  <a:lnTo>
                    <a:pt x="1684" y="1868"/>
                  </a:lnTo>
                  <a:lnTo>
                    <a:pt x="1686" y="1873"/>
                  </a:lnTo>
                  <a:lnTo>
                    <a:pt x="1674" y="1873"/>
                  </a:lnTo>
                  <a:lnTo>
                    <a:pt x="1672" y="1896"/>
                  </a:lnTo>
                  <a:lnTo>
                    <a:pt x="1668" y="1915"/>
                  </a:lnTo>
                  <a:lnTo>
                    <a:pt x="1661" y="1931"/>
                  </a:lnTo>
                  <a:lnTo>
                    <a:pt x="1654" y="1946"/>
                  </a:lnTo>
                  <a:lnTo>
                    <a:pt x="1647" y="1966"/>
                  </a:lnTo>
                  <a:lnTo>
                    <a:pt x="1642" y="1966"/>
                  </a:lnTo>
                  <a:lnTo>
                    <a:pt x="1642" y="1959"/>
                  </a:lnTo>
                  <a:lnTo>
                    <a:pt x="1642" y="1955"/>
                  </a:lnTo>
                  <a:lnTo>
                    <a:pt x="1640" y="1950"/>
                  </a:lnTo>
                  <a:lnTo>
                    <a:pt x="1639" y="1946"/>
                  </a:lnTo>
                  <a:lnTo>
                    <a:pt x="1637" y="1948"/>
                  </a:lnTo>
                  <a:lnTo>
                    <a:pt x="1637" y="1948"/>
                  </a:lnTo>
                  <a:lnTo>
                    <a:pt x="1635" y="1948"/>
                  </a:lnTo>
                  <a:lnTo>
                    <a:pt x="1633" y="1950"/>
                  </a:lnTo>
                  <a:lnTo>
                    <a:pt x="1632" y="1950"/>
                  </a:lnTo>
                  <a:lnTo>
                    <a:pt x="1623" y="1971"/>
                  </a:lnTo>
                  <a:lnTo>
                    <a:pt x="1613" y="1985"/>
                  </a:lnTo>
                  <a:lnTo>
                    <a:pt x="1602" y="1997"/>
                  </a:lnTo>
                  <a:lnTo>
                    <a:pt x="1590" y="2011"/>
                  </a:lnTo>
                  <a:lnTo>
                    <a:pt x="1565" y="2006"/>
                  </a:lnTo>
                  <a:lnTo>
                    <a:pt x="1543" y="2001"/>
                  </a:lnTo>
                  <a:lnTo>
                    <a:pt x="1543" y="2008"/>
                  </a:lnTo>
                  <a:lnTo>
                    <a:pt x="1555" y="2015"/>
                  </a:lnTo>
                  <a:lnTo>
                    <a:pt x="1560" y="2025"/>
                  </a:lnTo>
                  <a:lnTo>
                    <a:pt x="1562" y="2035"/>
                  </a:lnTo>
                  <a:lnTo>
                    <a:pt x="1560" y="2048"/>
                  </a:lnTo>
                  <a:lnTo>
                    <a:pt x="1558" y="2062"/>
                  </a:lnTo>
                  <a:lnTo>
                    <a:pt x="1527" y="2063"/>
                  </a:lnTo>
                  <a:lnTo>
                    <a:pt x="1501" y="2070"/>
                  </a:lnTo>
                  <a:lnTo>
                    <a:pt x="1499" y="2074"/>
                  </a:lnTo>
                  <a:lnTo>
                    <a:pt x="1497" y="2079"/>
                  </a:lnTo>
                  <a:lnTo>
                    <a:pt x="1497" y="2086"/>
                  </a:lnTo>
                  <a:lnTo>
                    <a:pt x="1497" y="2093"/>
                  </a:lnTo>
                  <a:lnTo>
                    <a:pt x="1496" y="2097"/>
                  </a:lnTo>
                  <a:lnTo>
                    <a:pt x="1496" y="2098"/>
                  </a:lnTo>
                  <a:lnTo>
                    <a:pt x="1496" y="2102"/>
                  </a:lnTo>
                  <a:lnTo>
                    <a:pt x="1496" y="2105"/>
                  </a:lnTo>
                  <a:lnTo>
                    <a:pt x="1497" y="2112"/>
                  </a:lnTo>
                  <a:lnTo>
                    <a:pt x="1489" y="2112"/>
                  </a:lnTo>
                  <a:lnTo>
                    <a:pt x="1478" y="2114"/>
                  </a:lnTo>
                  <a:lnTo>
                    <a:pt x="1464" y="2114"/>
                  </a:lnTo>
                  <a:lnTo>
                    <a:pt x="1450" y="2116"/>
                  </a:lnTo>
                  <a:lnTo>
                    <a:pt x="1450" y="2123"/>
                  </a:lnTo>
                  <a:lnTo>
                    <a:pt x="1457" y="2126"/>
                  </a:lnTo>
                  <a:lnTo>
                    <a:pt x="1462" y="2130"/>
                  </a:lnTo>
                  <a:lnTo>
                    <a:pt x="1466" y="2131"/>
                  </a:lnTo>
                  <a:lnTo>
                    <a:pt x="1469" y="2133"/>
                  </a:lnTo>
                  <a:lnTo>
                    <a:pt x="1473" y="2137"/>
                  </a:lnTo>
                  <a:lnTo>
                    <a:pt x="1475" y="2140"/>
                  </a:lnTo>
                  <a:lnTo>
                    <a:pt x="1478" y="2145"/>
                  </a:lnTo>
                  <a:lnTo>
                    <a:pt x="1471" y="2147"/>
                  </a:lnTo>
                  <a:lnTo>
                    <a:pt x="1466" y="2149"/>
                  </a:lnTo>
                  <a:lnTo>
                    <a:pt x="1461" y="2151"/>
                  </a:lnTo>
                  <a:lnTo>
                    <a:pt x="1457" y="2152"/>
                  </a:lnTo>
                  <a:lnTo>
                    <a:pt x="1455" y="2158"/>
                  </a:lnTo>
                  <a:lnTo>
                    <a:pt x="1450" y="2168"/>
                  </a:lnTo>
                  <a:lnTo>
                    <a:pt x="1447" y="2179"/>
                  </a:lnTo>
                  <a:lnTo>
                    <a:pt x="1443" y="2189"/>
                  </a:lnTo>
                  <a:lnTo>
                    <a:pt x="1440" y="2191"/>
                  </a:lnTo>
                  <a:lnTo>
                    <a:pt x="1438" y="2191"/>
                  </a:lnTo>
                  <a:lnTo>
                    <a:pt x="1433" y="2193"/>
                  </a:lnTo>
                  <a:lnTo>
                    <a:pt x="1427" y="2193"/>
                  </a:lnTo>
                  <a:lnTo>
                    <a:pt x="1427" y="2198"/>
                  </a:lnTo>
                  <a:lnTo>
                    <a:pt x="1427" y="2201"/>
                  </a:lnTo>
                  <a:lnTo>
                    <a:pt x="1427" y="2203"/>
                  </a:lnTo>
                  <a:lnTo>
                    <a:pt x="1426" y="2205"/>
                  </a:lnTo>
                  <a:lnTo>
                    <a:pt x="1427" y="2207"/>
                  </a:lnTo>
                  <a:lnTo>
                    <a:pt x="1427" y="2208"/>
                  </a:lnTo>
                  <a:lnTo>
                    <a:pt x="1431" y="2215"/>
                  </a:lnTo>
                  <a:lnTo>
                    <a:pt x="1434" y="2221"/>
                  </a:lnTo>
                  <a:lnTo>
                    <a:pt x="1440" y="2224"/>
                  </a:lnTo>
                  <a:lnTo>
                    <a:pt x="1445" y="2227"/>
                  </a:lnTo>
                  <a:lnTo>
                    <a:pt x="1450" y="2231"/>
                  </a:lnTo>
                  <a:lnTo>
                    <a:pt x="1447" y="2243"/>
                  </a:lnTo>
                  <a:lnTo>
                    <a:pt x="1433" y="2250"/>
                  </a:lnTo>
                  <a:lnTo>
                    <a:pt x="1419" y="2264"/>
                  </a:lnTo>
                  <a:lnTo>
                    <a:pt x="1407" y="2282"/>
                  </a:lnTo>
                  <a:lnTo>
                    <a:pt x="1398" y="2299"/>
                  </a:lnTo>
                  <a:lnTo>
                    <a:pt x="1393" y="2315"/>
                  </a:lnTo>
                  <a:lnTo>
                    <a:pt x="1398" y="2320"/>
                  </a:lnTo>
                  <a:lnTo>
                    <a:pt x="1403" y="2325"/>
                  </a:lnTo>
                  <a:lnTo>
                    <a:pt x="1407" y="2330"/>
                  </a:lnTo>
                  <a:lnTo>
                    <a:pt x="1408" y="2339"/>
                  </a:lnTo>
                  <a:lnTo>
                    <a:pt x="1400" y="2341"/>
                  </a:lnTo>
                  <a:lnTo>
                    <a:pt x="1387" y="2348"/>
                  </a:lnTo>
                  <a:lnTo>
                    <a:pt x="1375" y="2358"/>
                  </a:lnTo>
                  <a:lnTo>
                    <a:pt x="1366" y="2369"/>
                  </a:lnTo>
                  <a:lnTo>
                    <a:pt x="1365" y="2372"/>
                  </a:lnTo>
                  <a:lnTo>
                    <a:pt x="1363" y="2376"/>
                  </a:lnTo>
                  <a:lnTo>
                    <a:pt x="1363" y="2379"/>
                  </a:lnTo>
                  <a:lnTo>
                    <a:pt x="1363" y="2385"/>
                  </a:lnTo>
                  <a:lnTo>
                    <a:pt x="1366" y="2385"/>
                  </a:lnTo>
                  <a:lnTo>
                    <a:pt x="1366" y="2381"/>
                  </a:lnTo>
                  <a:lnTo>
                    <a:pt x="1377" y="2369"/>
                  </a:lnTo>
                  <a:lnTo>
                    <a:pt x="1386" y="2357"/>
                  </a:lnTo>
                  <a:lnTo>
                    <a:pt x="1389" y="2358"/>
                  </a:lnTo>
                  <a:lnTo>
                    <a:pt x="1391" y="2358"/>
                  </a:lnTo>
                  <a:lnTo>
                    <a:pt x="1391" y="2360"/>
                  </a:lnTo>
                  <a:lnTo>
                    <a:pt x="1391" y="2360"/>
                  </a:lnTo>
                  <a:lnTo>
                    <a:pt x="1393" y="2362"/>
                  </a:lnTo>
                  <a:lnTo>
                    <a:pt x="1396" y="2371"/>
                  </a:lnTo>
                  <a:lnTo>
                    <a:pt x="1398" y="2381"/>
                  </a:lnTo>
                  <a:lnTo>
                    <a:pt x="1400" y="2393"/>
                  </a:lnTo>
                  <a:lnTo>
                    <a:pt x="1401" y="2404"/>
                  </a:lnTo>
                  <a:lnTo>
                    <a:pt x="1407" y="2404"/>
                  </a:lnTo>
                  <a:lnTo>
                    <a:pt x="1408" y="2404"/>
                  </a:lnTo>
                  <a:lnTo>
                    <a:pt x="1412" y="2404"/>
                  </a:lnTo>
                  <a:lnTo>
                    <a:pt x="1412" y="2406"/>
                  </a:lnTo>
                  <a:lnTo>
                    <a:pt x="1414" y="2406"/>
                  </a:lnTo>
                  <a:lnTo>
                    <a:pt x="1414" y="2407"/>
                  </a:lnTo>
                  <a:lnTo>
                    <a:pt x="1417" y="2411"/>
                  </a:lnTo>
                  <a:lnTo>
                    <a:pt x="1414" y="2413"/>
                  </a:lnTo>
                  <a:lnTo>
                    <a:pt x="1412" y="2414"/>
                  </a:lnTo>
                  <a:lnTo>
                    <a:pt x="1412" y="2416"/>
                  </a:lnTo>
                  <a:lnTo>
                    <a:pt x="1410" y="2416"/>
                  </a:lnTo>
                  <a:lnTo>
                    <a:pt x="1408" y="2418"/>
                  </a:lnTo>
                  <a:lnTo>
                    <a:pt x="1405" y="2419"/>
                  </a:lnTo>
                  <a:lnTo>
                    <a:pt x="1389" y="2423"/>
                  </a:lnTo>
                  <a:lnTo>
                    <a:pt x="1373" y="2419"/>
                  </a:lnTo>
                  <a:lnTo>
                    <a:pt x="1358" y="2411"/>
                  </a:lnTo>
                  <a:lnTo>
                    <a:pt x="1342" y="2399"/>
                  </a:lnTo>
                  <a:lnTo>
                    <a:pt x="1328" y="2385"/>
                  </a:lnTo>
                  <a:lnTo>
                    <a:pt x="1318" y="2371"/>
                  </a:lnTo>
                  <a:lnTo>
                    <a:pt x="1312" y="2357"/>
                  </a:lnTo>
                  <a:lnTo>
                    <a:pt x="1316" y="2357"/>
                  </a:lnTo>
                  <a:lnTo>
                    <a:pt x="1328" y="2369"/>
                  </a:lnTo>
                  <a:lnTo>
                    <a:pt x="1340" y="2379"/>
                  </a:lnTo>
                  <a:lnTo>
                    <a:pt x="1354" y="2388"/>
                  </a:lnTo>
                  <a:lnTo>
                    <a:pt x="1354" y="2381"/>
                  </a:lnTo>
                  <a:lnTo>
                    <a:pt x="1335" y="2371"/>
                  </a:lnTo>
                  <a:lnTo>
                    <a:pt x="1319" y="2357"/>
                  </a:lnTo>
                  <a:lnTo>
                    <a:pt x="1309" y="2337"/>
                  </a:lnTo>
                  <a:lnTo>
                    <a:pt x="1302" y="2315"/>
                  </a:lnTo>
                  <a:lnTo>
                    <a:pt x="1298" y="2292"/>
                  </a:lnTo>
                  <a:lnTo>
                    <a:pt x="1300" y="2266"/>
                  </a:lnTo>
                  <a:lnTo>
                    <a:pt x="1302" y="2241"/>
                  </a:lnTo>
                  <a:lnTo>
                    <a:pt x="1307" y="2219"/>
                  </a:lnTo>
                  <a:lnTo>
                    <a:pt x="1314" y="2198"/>
                  </a:lnTo>
                  <a:lnTo>
                    <a:pt x="1321" y="2180"/>
                  </a:lnTo>
                  <a:lnTo>
                    <a:pt x="1331" y="2180"/>
                  </a:lnTo>
                  <a:lnTo>
                    <a:pt x="1340" y="2145"/>
                  </a:lnTo>
                  <a:lnTo>
                    <a:pt x="1335" y="2145"/>
                  </a:lnTo>
                  <a:lnTo>
                    <a:pt x="1335" y="2142"/>
                  </a:lnTo>
                  <a:lnTo>
                    <a:pt x="1331" y="2145"/>
                  </a:lnTo>
                  <a:lnTo>
                    <a:pt x="1328" y="2149"/>
                  </a:lnTo>
                  <a:lnTo>
                    <a:pt x="1326" y="2152"/>
                  </a:lnTo>
                  <a:lnTo>
                    <a:pt x="1323" y="2156"/>
                  </a:lnTo>
                  <a:lnTo>
                    <a:pt x="1316" y="2158"/>
                  </a:lnTo>
                  <a:lnTo>
                    <a:pt x="1316" y="2154"/>
                  </a:lnTo>
                  <a:lnTo>
                    <a:pt x="1328" y="2081"/>
                  </a:lnTo>
                  <a:lnTo>
                    <a:pt x="1326" y="2074"/>
                  </a:lnTo>
                  <a:lnTo>
                    <a:pt x="1323" y="2062"/>
                  </a:lnTo>
                  <a:lnTo>
                    <a:pt x="1325" y="2051"/>
                  </a:lnTo>
                  <a:lnTo>
                    <a:pt x="1337" y="2009"/>
                  </a:lnTo>
                  <a:lnTo>
                    <a:pt x="1347" y="1966"/>
                  </a:lnTo>
                  <a:lnTo>
                    <a:pt x="1356" y="1919"/>
                  </a:lnTo>
                  <a:lnTo>
                    <a:pt x="1366" y="1873"/>
                  </a:lnTo>
                  <a:lnTo>
                    <a:pt x="1372" y="1843"/>
                  </a:lnTo>
                  <a:lnTo>
                    <a:pt x="1373" y="1812"/>
                  </a:lnTo>
                  <a:lnTo>
                    <a:pt x="1375" y="1782"/>
                  </a:lnTo>
                  <a:lnTo>
                    <a:pt x="1379" y="1754"/>
                  </a:lnTo>
                  <a:lnTo>
                    <a:pt x="1344" y="1741"/>
                  </a:lnTo>
                  <a:lnTo>
                    <a:pt x="1314" y="1721"/>
                  </a:lnTo>
                  <a:lnTo>
                    <a:pt x="1290" y="1695"/>
                  </a:lnTo>
                  <a:lnTo>
                    <a:pt x="1270" y="1667"/>
                  </a:lnTo>
                  <a:lnTo>
                    <a:pt x="1263" y="1651"/>
                  </a:lnTo>
                  <a:lnTo>
                    <a:pt x="1258" y="1636"/>
                  </a:lnTo>
                  <a:lnTo>
                    <a:pt x="1253" y="1618"/>
                  </a:lnTo>
                  <a:lnTo>
                    <a:pt x="1246" y="1604"/>
                  </a:lnTo>
                  <a:lnTo>
                    <a:pt x="1235" y="1594"/>
                  </a:lnTo>
                  <a:lnTo>
                    <a:pt x="1232" y="1590"/>
                  </a:lnTo>
                  <a:lnTo>
                    <a:pt x="1227" y="1590"/>
                  </a:lnTo>
                  <a:lnTo>
                    <a:pt x="1223" y="1589"/>
                  </a:lnTo>
                  <a:lnTo>
                    <a:pt x="1220" y="1585"/>
                  </a:lnTo>
                  <a:lnTo>
                    <a:pt x="1216" y="1582"/>
                  </a:lnTo>
                  <a:lnTo>
                    <a:pt x="1220" y="1575"/>
                  </a:lnTo>
                  <a:lnTo>
                    <a:pt x="1220" y="1569"/>
                  </a:lnTo>
                  <a:lnTo>
                    <a:pt x="1220" y="1562"/>
                  </a:lnTo>
                  <a:lnTo>
                    <a:pt x="1220" y="1555"/>
                  </a:lnTo>
                  <a:lnTo>
                    <a:pt x="1229" y="1550"/>
                  </a:lnTo>
                  <a:lnTo>
                    <a:pt x="1235" y="1545"/>
                  </a:lnTo>
                  <a:lnTo>
                    <a:pt x="1244" y="1540"/>
                  </a:lnTo>
                  <a:lnTo>
                    <a:pt x="1244" y="1536"/>
                  </a:lnTo>
                  <a:lnTo>
                    <a:pt x="1235" y="1536"/>
                  </a:lnTo>
                  <a:lnTo>
                    <a:pt x="1230" y="1535"/>
                  </a:lnTo>
                  <a:lnTo>
                    <a:pt x="1225" y="1535"/>
                  </a:lnTo>
                  <a:lnTo>
                    <a:pt x="1220" y="1533"/>
                  </a:lnTo>
                  <a:lnTo>
                    <a:pt x="1227" y="1517"/>
                  </a:lnTo>
                  <a:lnTo>
                    <a:pt x="1232" y="1501"/>
                  </a:lnTo>
                  <a:lnTo>
                    <a:pt x="1239" y="1486"/>
                  </a:lnTo>
                  <a:lnTo>
                    <a:pt x="1251" y="1473"/>
                  </a:lnTo>
                  <a:lnTo>
                    <a:pt x="1265" y="1461"/>
                  </a:lnTo>
                  <a:lnTo>
                    <a:pt x="1277" y="1447"/>
                  </a:lnTo>
                  <a:lnTo>
                    <a:pt x="1276" y="1437"/>
                  </a:lnTo>
                  <a:lnTo>
                    <a:pt x="1276" y="1423"/>
                  </a:lnTo>
                  <a:lnTo>
                    <a:pt x="1274" y="1409"/>
                  </a:lnTo>
                  <a:lnTo>
                    <a:pt x="1269" y="1400"/>
                  </a:lnTo>
                  <a:lnTo>
                    <a:pt x="1262" y="1390"/>
                  </a:lnTo>
                  <a:lnTo>
                    <a:pt x="1255" y="1379"/>
                  </a:lnTo>
                  <a:lnTo>
                    <a:pt x="1248" y="1379"/>
                  </a:lnTo>
                  <a:lnTo>
                    <a:pt x="1246" y="1381"/>
                  </a:lnTo>
                  <a:lnTo>
                    <a:pt x="1244" y="1383"/>
                  </a:lnTo>
                  <a:lnTo>
                    <a:pt x="1242" y="1384"/>
                  </a:lnTo>
                  <a:lnTo>
                    <a:pt x="1239" y="1386"/>
                  </a:lnTo>
                  <a:lnTo>
                    <a:pt x="1241" y="1390"/>
                  </a:lnTo>
                  <a:lnTo>
                    <a:pt x="1241" y="1393"/>
                  </a:lnTo>
                  <a:lnTo>
                    <a:pt x="1241" y="1393"/>
                  </a:lnTo>
                  <a:lnTo>
                    <a:pt x="1241" y="1395"/>
                  </a:lnTo>
                  <a:lnTo>
                    <a:pt x="1241" y="1395"/>
                  </a:lnTo>
                  <a:lnTo>
                    <a:pt x="1239" y="1398"/>
                  </a:lnTo>
                  <a:lnTo>
                    <a:pt x="1237" y="1398"/>
                  </a:lnTo>
                  <a:lnTo>
                    <a:pt x="1235" y="1400"/>
                  </a:lnTo>
                  <a:lnTo>
                    <a:pt x="1234" y="1400"/>
                  </a:lnTo>
                  <a:lnTo>
                    <a:pt x="1232" y="1400"/>
                  </a:lnTo>
                  <a:lnTo>
                    <a:pt x="1229" y="1402"/>
                  </a:lnTo>
                  <a:lnTo>
                    <a:pt x="1220" y="1395"/>
                  </a:lnTo>
                  <a:lnTo>
                    <a:pt x="1204" y="1386"/>
                  </a:lnTo>
                  <a:lnTo>
                    <a:pt x="1188" y="1377"/>
                  </a:lnTo>
                  <a:lnTo>
                    <a:pt x="1173" y="1370"/>
                  </a:lnTo>
                  <a:lnTo>
                    <a:pt x="1162" y="1367"/>
                  </a:lnTo>
                  <a:lnTo>
                    <a:pt x="1153" y="1346"/>
                  </a:lnTo>
                  <a:lnTo>
                    <a:pt x="1145" y="1334"/>
                  </a:lnTo>
                  <a:lnTo>
                    <a:pt x="1136" y="1325"/>
                  </a:lnTo>
                  <a:lnTo>
                    <a:pt x="1127" y="1322"/>
                  </a:lnTo>
                  <a:lnTo>
                    <a:pt x="1113" y="1318"/>
                  </a:lnTo>
                  <a:lnTo>
                    <a:pt x="1098" y="1313"/>
                  </a:lnTo>
                  <a:lnTo>
                    <a:pt x="1078" y="1306"/>
                  </a:lnTo>
                  <a:lnTo>
                    <a:pt x="1066" y="1297"/>
                  </a:lnTo>
                  <a:lnTo>
                    <a:pt x="1056" y="1288"/>
                  </a:lnTo>
                  <a:lnTo>
                    <a:pt x="1040" y="1281"/>
                  </a:lnTo>
                  <a:lnTo>
                    <a:pt x="1030" y="1281"/>
                  </a:lnTo>
                  <a:lnTo>
                    <a:pt x="1023" y="1285"/>
                  </a:lnTo>
                  <a:lnTo>
                    <a:pt x="1017" y="1288"/>
                  </a:lnTo>
                  <a:lnTo>
                    <a:pt x="1010" y="1292"/>
                  </a:lnTo>
                  <a:lnTo>
                    <a:pt x="1002" y="1290"/>
                  </a:lnTo>
                  <a:lnTo>
                    <a:pt x="998" y="1288"/>
                  </a:lnTo>
                  <a:lnTo>
                    <a:pt x="995" y="1285"/>
                  </a:lnTo>
                  <a:lnTo>
                    <a:pt x="991" y="1281"/>
                  </a:lnTo>
                  <a:lnTo>
                    <a:pt x="986" y="1276"/>
                  </a:lnTo>
                  <a:lnTo>
                    <a:pt x="982" y="1273"/>
                  </a:lnTo>
                  <a:lnTo>
                    <a:pt x="979" y="1271"/>
                  </a:lnTo>
                  <a:lnTo>
                    <a:pt x="956" y="1267"/>
                  </a:lnTo>
                  <a:lnTo>
                    <a:pt x="953" y="1264"/>
                  </a:lnTo>
                  <a:lnTo>
                    <a:pt x="949" y="1261"/>
                  </a:lnTo>
                  <a:lnTo>
                    <a:pt x="946" y="1257"/>
                  </a:lnTo>
                  <a:lnTo>
                    <a:pt x="942" y="1254"/>
                  </a:lnTo>
                  <a:lnTo>
                    <a:pt x="941" y="1252"/>
                  </a:lnTo>
                  <a:lnTo>
                    <a:pt x="921" y="1255"/>
                  </a:lnTo>
                  <a:lnTo>
                    <a:pt x="918" y="1254"/>
                  </a:lnTo>
                  <a:lnTo>
                    <a:pt x="913" y="1247"/>
                  </a:lnTo>
                  <a:lnTo>
                    <a:pt x="904" y="1240"/>
                  </a:lnTo>
                  <a:lnTo>
                    <a:pt x="897" y="1231"/>
                  </a:lnTo>
                  <a:lnTo>
                    <a:pt x="890" y="1224"/>
                  </a:lnTo>
                  <a:lnTo>
                    <a:pt x="886" y="1220"/>
                  </a:lnTo>
                  <a:lnTo>
                    <a:pt x="893" y="1198"/>
                  </a:lnTo>
                  <a:lnTo>
                    <a:pt x="874" y="1177"/>
                  </a:lnTo>
                  <a:lnTo>
                    <a:pt x="857" y="1154"/>
                  </a:lnTo>
                  <a:lnTo>
                    <a:pt x="839" y="1130"/>
                  </a:lnTo>
                  <a:lnTo>
                    <a:pt x="822" y="1105"/>
                  </a:lnTo>
                  <a:lnTo>
                    <a:pt x="818" y="1103"/>
                  </a:lnTo>
                  <a:lnTo>
                    <a:pt x="813" y="1102"/>
                  </a:lnTo>
                  <a:lnTo>
                    <a:pt x="810" y="1102"/>
                  </a:lnTo>
                  <a:lnTo>
                    <a:pt x="804" y="1100"/>
                  </a:lnTo>
                  <a:lnTo>
                    <a:pt x="803" y="1098"/>
                  </a:lnTo>
                  <a:lnTo>
                    <a:pt x="796" y="1089"/>
                  </a:lnTo>
                  <a:lnTo>
                    <a:pt x="792" y="1079"/>
                  </a:lnTo>
                  <a:lnTo>
                    <a:pt x="789" y="1069"/>
                  </a:lnTo>
                  <a:lnTo>
                    <a:pt x="783" y="1058"/>
                  </a:lnTo>
                  <a:lnTo>
                    <a:pt x="775" y="1053"/>
                  </a:lnTo>
                  <a:lnTo>
                    <a:pt x="771" y="1049"/>
                  </a:lnTo>
                  <a:lnTo>
                    <a:pt x="768" y="1046"/>
                  </a:lnTo>
                  <a:lnTo>
                    <a:pt x="764" y="1044"/>
                  </a:lnTo>
                  <a:lnTo>
                    <a:pt x="764" y="1063"/>
                  </a:lnTo>
                  <a:lnTo>
                    <a:pt x="769" y="1070"/>
                  </a:lnTo>
                  <a:lnTo>
                    <a:pt x="780" y="1082"/>
                  </a:lnTo>
                  <a:lnTo>
                    <a:pt x="790" y="1096"/>
                  </a:lnTo>
                  <a:lnTo>
                    <a:pt x="803" y="1114"/>
                  </a:lnTo>
                  <a:lnTo>
                    <a:pt x="813" y="1131"/>
                  </a:lnTo>
                  <a:lnTo>
                    <a:pt x="824" y="1149"/>
                  </a:lnTo>
                  <a:lnTo>
                    <a:pt x="832" y="1165"/>
                  </a:lnTo>
                  <a:lnTo>
                    <a:pt x="836" y="1175"/>
                  </a:lnTo>
                  <a:lnTo>
                    <a:pt x="836" y="1182"/>
                  </a:lnTo>
                  <a:lnTo>
                    <a:pt x="834" y="1185"/>
                  </a:lnTo>
                  <a:lnTo>
                    <a:pt x="832" y="1187"/>
                  </a:lnTo>
                  <a:lnTo>
                    <a:pt x="832" y="1189"/>
                  </a:lnTo>
                  <a:lnTo>
                    <a:pt x="829" y="1191"/>
                  </a:lnTo>
                  <a:lnTo>
                    <a:pt x="829" y="1184"/>
                  </a:lnTo>
                  <a:lnTo>
                    <a:pt x="827" y="1178"/>
                  </a:lnTo>
                  <a:lnTo>
                    <a:pt x="827" y="1175"/>
                  </a:lnTo>
                  <a:lnTo>
                    <a:pt x="825" y="1171"/>
                  </a:lnTo>
                  <a:lnTo>
                    <a:pt x="822" y="1171"/>
                  </a:lnTo>
                  <a:lnTo>
                    <a:pt x="820" y="1171"/>
                  </a:lnTo>
                  <a:lnTo>
                    <a:pt x="818" y="1171"/>
                  </a:lnTo>
                  <a:lnTo>
                    <a:pt x="817" y="1171"/>
                  </a:lnTo>
                  <a:lnTo>
                    <a:pt x="815" y="1171"/>
                  </a:lnTo>
                  <a:lnTo>
                    <a:pt x="810" y="1171"/>
                  </a:lnTo>
                  <a:lnTo>
                    <a:pt x="806" y="1159"/>
                  </a:lnTo>
                  <a:lnTo>
                    <a:pt x="803" y="1147"/>
                  </a:lnTo>
                  <a:lnTo>
                    <a:pt x="797" y="1137"/>
                  </a:lnTo>
                  <a:lnTo>
                    <a:pt x="789" y="1128"/>
                  </a:lnTo>
                  <a:lnTo>
                    <a:pt x="778" y="1121"/>
                  </a:lnTo>
                  <a:lnTo>
                    <a:pt x="768" y="1114"/>
                  </a:lnTo>
                  <a:lnTo>
                    <a:pt x="759" y="1102"/>
                  </a:lnTo>
                  <a:lnTo>
                    <a:pt x="762" y="1100"/>
                  </a:lnTo>
                  <a:lnTo>
                    <a:pt x="764" y="1100"/>
                  </a:lnTo>
                  <a:lnTo>
                    <a:pt x="764" y="1100"/>
                  </a:lnTo>
                  <a:lnTo>
                    <a:pt x="766" y="1100"/>
                  </a:lnTo>
                  <a:lnTo>
                    <a:pt x="766" y="1098"/>
                  </a:lnTo>
                  <a:lnTo>
                    <a:pt x="766" y="1096"/>
                  </a:lnTo>
                  <a:lnTo>
                    <a:pt x="768" y="1095"/>
                  </a:lnTo>
                  <a:lnTo>
                    <a:pt x="755" y="1086"/>
                  </a:lnTo>
                  <a:lnTo>
                    <a:pt x="749" y="1075"/>
                  </a:lnTo>
                  <a:lnTo>
                    <a:pt x="743" y="1063"/>
                  </a:lnTo>
                  <a:lnTo>
                    <a:pt x="740" y="1049"/>
                  </a:lnTo>
                  <a:lnTo>
                    <a:pt x="733" y="1037"/>
                  </a:lnTo>
                  <a:lnTo>
                    <a:pt x="724" y="1027"/>
                  </a:lnTo>
                  <a:lnTo>
                    <a:pt x="714" y="1021"/>
                  </a:lnTo>
                  <a:lnTo>
                    <a:pt x="701" y="1016"/>
                  </a:lnTo>
                  <a:lnTo>
                    <a:pt x="691" y="1009"/>
                  </a:lnTo>
                  <a:lnTo>
                    <a:pt x="684" y="1000"/>
                  </a:lnTo>
                  <a:lnTo>
                    <a:pt x="680" y="990"/>
                  </a:lnTo>
                  <a:lnTo>
                    <a:pt x="675" y="979"/>
                  </a:lnTo>
                  <a:lnTo>
                    <a:pt x="663" y="962"/>
                  </a:lnTo>
                  <a:lnTo>
                    <a:pt x="653" y="950"/>
                  </a:lnTo>
                  <a:lnTo>
                    <a:pt x="642" y="939"/>
                  </a:lnTo>
                  <a:lnTo>
                    <a:pt x="635" y="927"/>
                  </a:lnTo>
                  <a:lnTo>
                    <a:pt x="630" y="911"/>
                  </a:lnTo>
                  <a:lnTo>
                    <a:pt x="626" y="890"/>
                  </a:lnTo>
                  <a:lnTo>
                    <a:pt x="625" y="861"/>
                  </a:lnTo>
                  <a:lnTo>
                    <a:pt x="625" y="854"/>
                  </a:lnTo>
                  <a:lnTo>
                    <a:pt x="626" y="840"/>
                  </a:lnTo>
                  <a:lnTo>
                    <a:pt x="626" y="821"/>
                  </a:lnTo>
                  <a:lnTo>
                    <a:pt x="626" y="798"/>
                  </a:lnTo>
                  <a:lnTo>
                    <a:pt x="626" y="777"/>
                  </a:lnTo>
                  <a:lnTo>
                    <a:pt x="628" y="760"/>
                  </a:lnTo>
                  <a:lnTo>
                    <a:pt x="630" y="749"/>
                  </a:lnTo>
                  <a:lnTo>
                    <a:pt x="635" y="747"/>
                  </a:lnTo>
                  <a:lnTo>
                    <a:pt x="639" y="747"/>
                  </a:lnTo>
                  <a:lnTo>
                    <a:pt x="642" y="747"/>
                  </a:lnTo>
                  <a:lnTo>
                    <a:pt x="646" y="747"/>
                  </a:lnTo>
                  <a:lnTo>
                    <a:pt x="649" y="749"/>
                  </a:lnTo>
                  <a:lnTo>
                    <a:pt x="651" y="753"/>
                  </a:lnTo>
                  <a:lnTo>
                    <a:pt x="654" y="756"/>
                  </a:lnTo>
                  <a:lnTo>
                    <a:pt x="656" y="760"/>
                  </a:lnTo>
                  <a:lnTo>
                    <a:pt x="656" y="740"/>
                  </a:lnTo>
                  <a:lnTo>
                    <a:pt x="644" y="726"/>
                  </a:lnTo>
                  <a:lnTo>
                    <a:pt x="630" y="712"/>
                  </a:lnTo>
                  <a:lnTo>
                    <a:pt x="614" y="702"/>
                  </a:lnTo>
                  <a:lnTo>
                    <a:pt x="614" y="711"/>
                  </a:lnTo>
                  <a:lnTo>
                    <a:pt x="621" y="716"/>
                  </a:lnTo>
                  <a:lnTo>
                    <a:pt x="628" y="721"/>
                  </a:lnTo>
                  <a:lnTo>
                    <a:pt x="635" y="726"/>
                  </a:lnTo>
                  <a:lnTo>
                    <a:pt x="640" y="733"/>
                  </a:lnTo>
                  <a:lnTo>
                    <a:pt x="640" y="737"/>
                  </a:lnTo>
                  <a:lnTo>
                    <a:pt x="639" y="737"/>
                  </a:lnTo>
                  <a:lnTo>
                    <a:pt x="639" y="739"/>
                  </a:lnTo>
                  <a:lnTo>
                    <a:pt x="639" y="739"/>
                  </a:lnTo>
                  <a:lnTo>
                    <a:pt x="637" y="740"/>
                  </a:lnTo>
                  <a:lnTo>
                    <a:pt x="633" y="742"/>
                  </a:lnTo>
                  <a:lnTo>
                    <a:pt x="632" y="744"/>
                  </a:lnTo>
                  <a:lnTo>
                    <a:pt x="626" y="744"/>
                  </a:lnTo>
                  <a:lnTo>
                    <a:pt x="621" y="744"/>
                  </a:lnTo>
                  <a:lnTo>
                    <a:pt x="619" y="744"/>
                  </a:lnTo>
                  <a:lnTo>
                    <a:pt x="619" y="742"/>
                  </a:lnTo>
                  <a:lnTo>
                    <a:pt x="618" y="742"/>
                  </a:lnTo>
                  <a:lnTo>
                    <a:pt x="618" y="742"/>
                  </a:lnTo>
                  <a:lnTo>
                    <a:pt x="614" y="740"/>
                  </a:lnTo>
                  <a:lnTo>
                    <a:pt x="602" y="725"/>
                  </a:lnTo>
                  <a:lnTo>
                    <a:pt x="591" y="709"/>
                  </a:lnTo>
                  <a:lnTo>
                    <a:pt x="583" y="691"/>
                  </a:lnTo>
                  <a:lnTo>
                    <a:pt x="591" y="691"/>
                  </a:lnTo>
                  <a:lnTo>
                    <a:pt x="595" y="693"/>
                  </a:lnTo>
                  <a:lnTo>
                    <a:pt x="598" y="693"/>
                  </a:lnTo>
                  <a:lnTo>
                    <a:pt x="602" y="693"/>
                  </a:lnTo>
                  <a:lnTo>
                    <a:pt x="605" y="691"/>
                  </a:lnTo>
                  <a:lnTo>
                    <a:pt x="591" y="686"/>
                  </a:lnTo>
                  <a:lnTo>
                    <a:pt x="583" y="678"/>
                  </a:lnTo>
                  <a:lnTo>
                    <a:pt x="576" y="667"/>
                  </a:lnTo>
                  <a:lnTo>
                    <a:pt x="570" y="655"/>
                  </a:lnTo>
                  <a:lnTo>
                    <a:pt x="567" y="643"/>
                  </a:lnTo>
                  <a:lnTo>
                    <a:pt x="562" y="632"/>
                  </a:lnTo>
                  <a:lnTo>
                    <a:pt x="555" y="623"/>
                  </a:lnTo>
                  <a:lnTo>
                    <a:pt x="544" y="618"/>
                  </a:lnTo>
                  <a:lnTo>
                    <a:pt x="548" y="595"/>
                  </a:lnTo>
                  <a:lnTo>
                    <a:pt x="536" y="582"/>
                  </a:lnTo>
                  <a:lnTo>
                    <a:pt x="525" y="566"/>
                  </a:lnTo>
                  <a:lnTo>
                    <a:pt x="516" y="550"/>
                  </a:lnTo>
                  <a:lnTo>
                    <a:pt x="504" y="534"/>
                  </a:lnTo>
                  <a:lnTo>
                    <a:pt x="490" y="522"/>
                  </a:lnTo>
                  <a:lnTo>
                    <a:pt x="471" y="513"/>
                  </a:lnTo>
                  <a:lnTo>
                    <a:pt x="448" y="508"/>
                  </a:lnTo>
                  <a:lnTo>
                    <a:pt x="429" y="499"/>
                  </a:lnTo>
                  <a:lnTo>
                    <a:pt x="415" y="487"/>
                  </a:lnTo>
                  <a:lnTo>
                    <a:pt x="399" y="473"/>
                  </a:lnTo>
                  <a:lnTo>
                    <a:pt x="384" y="465"/>
                  </a:lnTo>
                  <a:lnTo>
                    <a:pt x="352" y="465"/>
                  </a:lnTo>
                  <a:lnTo>
                    <a:pt x="342" y="459"/>
                  </a:lnTo>
                  <a:lnTo>
                    <a:pt x="333" y="452"/>
                  </a:lnTo>
                  <a:lnTo>
                    <a:pt x="323" y="447"/>
                  </a:lnTo>
                  <a:lnTo>
                    <a:pt x="307" y="445"/>
                  </a:lnTo>
                  <a:lnTo>
                    <a:pt x="307" y="468"/>
                  </a:lnTo>
                  <a:lnTo>
                    <a:pt x="289" y="477"/>
                  </a:lnTo>
                  <a:lnTo>
                    <a:pt x="274" y="486"/>
                  </a:lnTo>
                  <a:lnTo>
                    <a:pt x="253" y="491"/>
                  </a:lnTo>
                  <a:lnTo>
                    <a:pt x="258" y="475"/>
                  </a:lnTo>
                  <a:lnTo>
                    <a:pt x="265" y="459"/>
                  </a:lnTo>
                  <a:lnTo>
                    <a:pt x="275" y="445"/>
                  </a:lnTo>
                  <a:lnTo>
                    <a:pt x="284" y="430"/>
                  </a:lnTo>
                  <a:lnTo>
                    <a:pt x="275" y="430"/>
                  </a:lnTo>
                  <a:lnTo>
                    <a:pt x="275" y="433"/>
                  </a:lnTo>
                  <a:lnTo>
                    <a:pt x="262" y="444"/>
                  </a:lnTo>
                  <a:lnTo>
                    <a:pt x="251" y="458"/>
                  </a:lnTo>
                  <a:lnTo>
                    <a:pt x="244" y="473"/>
                  </a:lnTo>
                  <a:lnTo>
                    <a:pt x="239" y="489"/>
                  </a:lnTo>
                  <a:lnTo>
                    <a:pt x="232" y="506"/>
                  </a:lnTo>
                  <a:lnTo>
                    <a:pt x="221" y="522"/>
                  </a:lnTo>
                  <a:lnTo>
                    <a:pt x="214" y="529"/>
                  </a:lnTo>
                  <a:lnTo>
                    <a:pt x="200" y="540"/>
                  </a:lnTo>
                  <a:lnTo>
                    <a:pt x="183" y="550"/>
                  </a:lnTo>
                  <a:lnTo>
                    <a:pt x="162" y="562"/>
                  </a:lnTo>
                  <a:lnTo>
                    <a:pt x="141" y="576"/>
                  </a:lnTo>
                  <a:lnTo>
                    <a:pt x="120" y="589"/>
                  </a:lnTo>
                  <a:lnTo>
                    <a:pt x="99" y="599"/>
                  </a:lnTo>
                  <a:lnTo>
                    <a:pt x="83" y="606"/>
                  </a:lnTo>
                  <a:lnTo>
                    <a:pt x="73" y="609"/>
                  </a:lnTo>
                  <a:lnTo>
                    <a:pt x="73" y="606"/>
                  </a:lnTo>
                  <a:lnTo>
                    <a:pt x="77" y="606"/>
                  </a:lnTo>
                  <a:lnTo>
                    <a:pt x="89" y="594"/>
                  </a:lnTo>
                  <a:lnTo>
                    <a:pt x="104" y="583"/>
                  </a:lnTo>
                  <a:lnTo>
                    <a:pt x="122" y="573"/>
                  </a:lnTo>
                  <a:lnTo>
                    <a:pt x="139" y="562"/>
                  </a:lnTo>
                  <a:lnTo>
                    <a:pt x="155" y="550"/>
                  </a:lnTo>
                  <a:lnTo>
                    <a:pt x="167" y="536"/>
                  </a:lnTo>
                  <a:lnTo>
                    <a:pt x="176" y="520"/>
                  </a:lnTo>
                  <a:lnTo>
                    <a:pt x="179" y="499"/>
                  </a:lnTo>
                  <a:lnTo>
                    <a:pt x="166" y="503"/>
                  </a:lnTo>
                  <a:lnTo>
                    <a:pt x="157" y="506"/>
                  </a:lnTo>
                  <a:lnTo>
                    <a:pt x="145" y="510"/>
                  </a:lnTo>
                  <a:lnTo>
                    <a:pt x="145" y="506"/>
                  </a:lnTo>
                  <a:lnTo>
                    <a:pt x="145" y="503"/>
                  </a:lnTo>
                  <a:lnTo>
                    <a:pt x="145" y="503"/>
                  </a:lnTo>
                  <a:lnTo>
                    <a:pt x="143" y="501"/>
                  </a:lnTo>
                  <a:lnTo>
                    <a:pt x="143" y="501"/>
                  </a:lnTo>
                  <a:lnTo>
                    <a:pt x="141" y="501"/>
                  </a:lnTo>
                  <a:lnTo>
                    <a:pt x="138" y="499"/>
                  </a:lnTo>
                  <a:lnTo>
                    <a:pt x="136" y="501"/>
                  </a:lnTo>
                  <a:lnTo>
                    <a:pt x="134" y="503"/>
                  </a:lnTo>
                  <a:lnTo>
                    <a:pt x="132" y="505"/>
                  </a:lnTo>
                  <a:lnTo>
                    <a:pt x="131" y="505"/>
                  </a:lnTo>
                  <a:lnTo>
                    <a:pt x="127" y="506"/>
                  </a:lnTo>
                  <a:lnTo>
                    <a:pt x="122" y="506"/>
                  </a:lnTo>
                  <a:lnTo>
                    <a:pt x="120" y="496"/>
                  </a:lnTo>
                  <a:lnTo>
                    <a:pt x="115" y="482"/>
                  </a:lnTo>
                  <a:lnTo>
                    <a:pt x="111" y="472"/>
                  </a:lnTo>
                  <a:lnTo>
                    <a:pt x="108" y="475"/>
                  </a:lnTo>
                  <a:lnTo>
                    <a:pt x="106" y="477"/>
                  </a:lnTo>
                  <a:lnTo>
                    <a:pt x="104" y="477"/>
                  </a:lnTo>
                  <a:lnTo>
                    <a:pt x="101" y="477"/>
                  </a:lnTo>
                  <a:lnTo>
                    <a:pt x="99" y="475"/>
                  </a:lnTo>
                  <a:lnTo>
                    <a:pt x="82" y="463"/>
                  </a:lnTo>
                  <a:lnTo>
                    <a:pt x="68" y="445"/>
                  </a:lnTo>
                  <a:lnTo>
                    <a:pt x="57" y="426"/>
                  </a:lnTo>
                  <a:lnTo>
                    <a:pt x="63" y="416"/>
                  </a:lnTo>
                  <a:lnTo>
                    <a:pt x="68" y="403"/>
                  </a:lnTo>
                  <a:lnTo>
                    <a:pt x="73" y="393"/>
                  </a:lnTo>
                  <a:lnTo>
                    <a:pt x="80" y="384"/>
                  </a:lnTo>
                  <a:lnTo>
                    <a:pt x="92" y="377"/>
                  </a:lnTo>
                  <a:lnTo>
                    <a:pt x="103" y="374"/>
                  </a:lnTo>
                  <a:lnTo>
                    <a:pt x="113" y="369"/>
                  </a:lnTo>
                  <a:lnTo>
                    <a:pt x="120" y="362"/>
                  </a:lnTo>
                  <a:lnTo>
                    <a:pt x="125" y="351"/>
                  </a:lnTo>
                  <a:lnTo>
                    <a:pt x="125" y="334"/>
                  </a:lnTo>
                  <a:lnTo>
                    <a:pt x="127" y="332"/>
                  </a:lnTo>
                  <a:lnTo>
                    <a:pt x="129" y="332"/>
                  </a:lnTo>
                  <a:lnTo>
                    <a:pt x="129" y="330"/>
                  </a:lnTo>
                  <a:lnTo>
                    <a:pt x="129" y="328"/>
                  </a:lnTo>
                  <a:lnTo>
                    <a:pt x="131" y="327"/>
                  </a:lnTo>
                  <a:lnTo>
                    <a:pt x="115" y="327"/>
                  </a:lnTo>
                  <a:lnTo>
                    <a:pt x="111" y="330"/>
                  </a:lnTo>
                  <a:lnTo>
                    <a:pt x="110" y="332"/>
                  </a:lnTo>
                  <a:lnTo>
                    <a:pt x="108" y="334"/>
                  </a:lnTo>
                  <a:lnTo>
                    <a:pt x="104" y="335"/>
                  </a:lnTo>
                  <a:lnTo>
                    <a:pt x="101" y="337"/>
                  </a:lnTo>
                  <a:lnTo>
                    <a:pt x="96" y="337"/>
                  </a:lnTo>
                  <a:lnTo>
                    <a:pt x="85" y="334"/>
                  </a:lnTo>
                  <a:lnTo>
                    <a:pt x="70" y="328"/>
                  </a:lnTo>
                  <a:lnTo>
                    <a:pt x="52" y="325"/>
                  </a:lnTo>
                  <a:lnTo>
                    <a:pt x="38" y="318"/>
                  </a:lnTo>
                  <a:lnTo>
                    <a:pt x="35" y="292"/>
                  </a:lnTo>
                  <a:lnTo>
                    <a:pt x="42" y="292"/>
                  </a:lnTo>
                  <a:lnTo>
                    <a:pt x="45" y="290"/>
                  </a:lnTo>
                  <a:lnTo>
                    <a:pt x="50" y="288"/>
                  </a:lnTo>
                  <a:lnTo>
                    <a:pt x="54" y="287"/>
                  </a:lnTo>
                  <a:lnTo>
                    <a:pt x="57" y="287"/>
                  </a:lnTo>
                  <a:lnTo>
                    <a:pt x="61" y="283"/>
                  </a:lnTo>
                  <a:lnTo>
                    <a:pt x="64" y="280"/>
                  </a:lnTo>
                  <a:lnTo>
                    <a:pt x="63" y="278"/>
                  </a:lnTo>
                  <a:lnTo>
                    <a:pt x="63" y="278"/>
                  </a:lnTo>
                  <a:lnTo>
                    <a:pt x="63" y="276"/>
                  </a:lnTo>
                  <a:lnTo>
                    <a:pt x="63" y="276"/>
                  </a:lnTo>
                  <a:lnTo>
                    <a:pt x="61" y="273"/>
                  </a:lnTo>
                  <a:lnTo>
                    <a:pt x="77" y="273"/>
                  </a:lnTo>
                  <a:lnTo>
                    <a:pt x="78" y="271"/>
                  </a:lnTo>
                  <a:lnTo>
                    <a:pt x="80" y="271"/>
                  </a:lnTo>
                  <a:lnTo>
                    <a:pt x="82" y="269"/>
                  </a:lnTo>
                  <a:lnTo>
                    <a:pt x="83" y="269"/>
                  </a:lnTo>
                  <a:lnTo>
                    <a:pt x="87" y="269"/>
                  </a:lnTo>
                  <a:lnTo>
                    <a:pt x="92" y="274"/>
                  </a:lnTo>
                  <a:lnTo>
                    <a:pt x="97" y="278"/>
                  </a:lnTo>
                  <a:lnTo>
                    <a:pt x="103" y="283"/>
                  </a:lnTo>
                  <a:lnTo>
                    <a:pt x="106" y="288"/>
                  </a:lnTo>
                  <a:lnTo>
                    <a:pt x="118" y="283"/>
                  </a:lnTo>
                  <a:lnTo>
                    <a:pt x="118" y="276"/>
                  </a:lnTo>
                  <a:lnTo>
                    <a:pt x="115" y="271"/>
                  </a:lnTo>
                  <a:lnTo>
                    <a:pt x="113" y="266"/>
                  </a:lnTo>
                  <a:lnTo>
                    <a:pt x="111" y="260"/>
                  </a:lnTo>
                  <a:lnTo>
                    <a:pt x="110" y="255"/>
                  </a:lnTo>
                  <a:lnTo>
                    <a:pt x="106" y="250"/>
                  </a:lnTo>
                  <a:lnTo>
                    <a:pt x="94" y="236"/>
                  </a:lnTo>
                  <a:lnTo>
                    <a:pt x="80" y="225"/>
                  </a:lnTo>
                  <a:lnTo>
                    <a:pt x="64" y="215"/>
                  </a:lnTo>
                  <a:lnTo>
                    <a:pt x="50" y="205"/>
                  </a:lnTo>
                  <a:lnTo>
                    <a:pt x="42" y="189"/>
                  </a:lnTo>
                  <a:lnTo>
                    <a:pt x="45" y="184"/>
                  </a:lnTo>
                  <a:lnTo>
                    <a:pt x="47" y="178"/>
                  </a:lnTo>
                  <a:lnTo>
                    <a:pt x="49" y="173"/>
                  </a:lnTo>
                  <a:lnTo>
                    <a:pt x="70" y="175"/>
                  </a:lnTo>
                  <a:lnTo>
                    <a:pt x="90" y="173"/>
                  </a:lnTo>
                  <a:lnTo>
                    <a:pt x="106" y="164"/>
                  </a:lnTo>
                  <a:lnTo>
                    <a:pt x="111" y="152"/>
                  </a:lnTo>
                  <a:lnTo>
                    <a:pt x="115" y="140"/>
                  </a:lnTo>
                  <a:lnTo>
                    <a:pt x="118" y="129"/>
                  </a:lnTo>
                  <a:lnTo>
                    <a:pt x="131" y="119"/>
                  </a:lnTo>
                  <a:lnTo>
                    <a:pt x="148" y="110"/>
                  </a:lnTo>
                  <a:lnTo>
                    <a:pt x="167" y="105"/>
                  </a:lnTo>
                  <a:lnTo>
                    <a:pt x="183" y="98"/>
                  </a:lnTo>
                  <a:lnTo>
                    <a:pt x="199" y="88"/>
                  </a:lnTo>
                  <a:lnTo>
                    <a:pt x="204" y="91"/>
                  </a:lnTo>
                  <a:lnTo>
                    <a:pt x="207" y="93"/>
                  </a:lnTo>
                  <a:lnTo>
                    <a:pt x="207" y="96"/>
                  </a:lnTo>
                  <a:lnTo>
                    <a:pt x="209" y="98"/>
                  </a:lnTo>
                  <a:lnTo>
                    <a:pt x="209" y="102"/>
                  </a:lnTo>
                  <a:lnTo>
                    <a:pt x="211" y="103"/>
                  </a:lnTo>
                  <a:lnTo>
                    <a:pt x="214" y="107"/>
                  </a:lnTo>
                  <a:lnTo>
                    <a:pt x="218" y="110"/>
                  </a:lnTo>
                  <a:lnTo>
                    <a:pt x="223" y="110"/>
                  </a:lnTo>
                  <a:lnTo>
                    <a:pt x="227" y="110"/>
                  </a:lnTo>
                  <a:lnTo>
                    <a:pt x="230" y="109"/>
                  </a:lnTo>
                  <a:lnTo>
                    <a:pt x="234" y="107"/>
                  </a:lnTo>
                  <a:lnTo>
                    <a:pt x="237" y="107"/>
                  </a:lnTo>
                  <a:lnTo>
                    <a:pt x="241" y="107"/>
                  </a:lnTo>
                  <a:lnTo>
                    <a:pt x="244" y="109"/>
                  </a:lnTo>
                  <a:lnTo>
                    <a:pt x="248" y="112"/>
                  </a:lnTo>
                  <a:lnTo>
                    <a:pt x="253" y="117"/>
                  </a:lnTo>
                  <a:lnTo>
                    <a:pt x="256" y="121"/>
                  </a:lnTo>
                  <a:lnTo>
                    <a:pt x="260" y="124"/>
                  </a:lnTo>
                  <a:lnTo>
                    <a:pt x="265" y="126"/>
                  </a:lnTo>
                  <a:lnTo>
                    <a:pt x="270" y="128"/>
                  </a:lnTo>
                  <a:lnTo>
                    <a:pt x="275" y="126"/>
                  </a:lnTo>
                  <a:lnTo>
                    <a:pt x="279" y="126"/>
                  </a:lnTo>
                  <a:lnTo>
                    <a:pt x="282" y="124"/>
                  </a:lnTo>
                  <a:lnTo>
                    <a:pt x="288" y="122"/>
                  </a:lnTo>
                  <a:lnTo>
                    <a:pt x="291" y="122"/>
                  </a:lnTo>
                  <a:lnTo>
                    <a:pt x="302" y="126"/>
                  </a:lnTo>
                  <a:lnTo>
                    <a:pt x="317" y="131"/>
                  </a:lnTo>
                  <a:lnTo>
                    <a:pt x="331" y="138"/>
                  </a:lnTo>
                  <a:lnTo>
                    <a:pt x="345" y="142"/>
                  </a:lnTo>
                  <a:lnTo>
                    <a:pt x="375" y="138"/>
                  </a:lnTo>
                  <a:lnTo>
                    <a:pt x="394" y="147"/>
                  </a:lnTo>
                  <a:lnTo>
                    <a:pt x="412" y="159"/>
                  </a:lnTo>
                  <a:lnTo>
                    <a:pt x="429" y="170"/>
                  </a:lnTo>
                  <a:lnTo>
                    <a:pt x="448" y="180"/>
                  </a:lnTo>
                  <a:lnTo>
                    <a:pt x="471" y="184"/>
                  </a:lnTo>
                  <a:lnTo>
                    <a:pt x="471" y="177"/>
                  </a:lnTo>
                  <a:lnTo>
                    <a:pt x="466" y="171"/>
                  </a:lnTo>
                  <a:lnTo>
                    <a:pt x="461" y="164"/>
                  </a:lnTo>
                  <a:lnTo>
                    <a:pt x="455" y="157"/>
                  </a:lnTo>
                  <a:lnTo>
                    <a:pt x="452" y="149"/>
                  </a:lnTo>
                  <a:lnTo>
                    <a:pt x="473" y="147"/>
                  </a:lnTo>
                  <a:lnTo>
                    <a:pt x="487" y="143"/>
                  </a:lnTo>
                  <a:lnTo>
                    <a:pt x="499" y="136"/>
                  </a:lnTo>
                  <a:lnTo>
                    <a:pt x="509" y="129"/>
                  </a:lnTo>
                  <a:lnTo>
                    <a:pt x="520" y="121"/>
                  </a:lnTo>
                  <a:lnTo>
                    <a:pt x="532" y="115"/>
                  </a:lnTo>
                  <a:lnTo>
                    <a:pt x="548" y="112"/>
                  </a:lnTo>
                  <a:lnTo>
                    <a:pt x="551" y="114"/>
                  </a:lnTo>
                  <a:lnTo>
                    <a:pt x="557" y="115"/>
                  </a:lnTo>
                  <a:lnTo>
                    <a:pt x="560" y="117"/>
                  </a:lnTo>
                  <a:lnTo>
                    <a:pt x="563" y="119"/>
                  </a:lnTo>
                  <a:lnTo>
                    <a:pt x="557" y="119"/>
                  </a:lnTo>
                  <a:lnTo>
                    <a:pt x="539" y="133"/>
                  </a:lnTo>
                  <a:lnTo>
                    <a:pt x="520" y="145"/>
                  </a:lnTo>
                  <a:lnTo>
                    <a:pt x="499" y="154"/>
                  </a:lnTo>
                  <a:lnTo>
                    <a:pt x="499" y="161"/>
                  </a:lnTo>
                  <a:lnTo>
                    <a:pt x="518" y="164"/>
                  </a:lnTo>
                  <a:lnTo>
                    <a:pt x="527" y="154"/>
                  </a:lnTo>
                  <a:lnTo>
                    <a:pt x="536" y="149"/>
                  </a:lnTo>
                  <a:lnTo>
                    <a:pt x="548" y="147"/>
                  </a:lnTo>
                  <a:lnTo>
                    <a:pt x="560" y="147"/>
                  </a:lnTo>
                  <a:lnTo>
                    <a:pt x="576" y="145"/>
                  </a:lnTo>
                  <a:lnTo>
                    <a:pt x="577" y="140"/>
                  </a:lnTo>
                  <a:lnTo>
                    <a:pt x="579" y="135"/>
                  </a:lnTo>
                  <a:lnTo>
                    <a:pt x="583" y="129"/>
                  </a:lnTo>
                  <a:lnTo>
                    <a:pt x="586" y="126"/>
                  </a:lnTo>
                  <a:lnTo>
                    <a:pt x="591" y="138"/>
                  </a:lnTo>
                  <a:lnTo>
                    <a:pt x="597" y="147"/>
                  </a:lnTo>
                  <a:lnTo>
                    <a:pt x="605" y="154"/>
                  </a:lnTo>
                  <a:lnTo>
                    <a:pt x="618" y="157"/>
                  </a:lnTo>
                  <a:lnTo>
                    <a:pt x="621" y="154"/>
                  </a:lnTo>
                  <a:lnTo>
                    <a:pt x="623" y="152"/>
                  </a:lnTo>
                  <a:lnTo>
                    <a:pt x="626" y="150"/>
                  </a:lnTo>
                  <a:lnTo>
                    <a:pt x="628" y="149"/>
                  </a:lnTo>
                  <a:lnTo>
                    <a:pt x="632" y="149"/>
                  </a:lnTo>
                  <a:lnTo>
                    <a:pt x="633" y="149"/>
                  </a:lnTo>
                  <a:lnTo>
                    <a:pt x="637" y="154"/>
                  </a:lnTo>
                  <a:lnTo>
                    <a:pt x="639" y="157"/>
                  </a:lnTo>
                  <a:lnTo>
                    <a:pt x="640" y="161"/>
                  </a:lnTo>
                  <a:lnTo>
                    <a:pt x="646" y="159"/>
                  </a:lnTo>
                  <a:lnTo>
                    <a:pt x="651" y="156"/>
                  </a:lnTo>
                  <a:lnTo>
                    <a:pt x="654" y="152"/>
                  </a:lnTo>
                  <a:lnTo>
                    <a:pt x="659" y="150"/>
                  </a:lnTo>
                  <a:lnTo>
                    <a:pt x="663" y="149"/>
                  </a:lnTo>
                  <a:lnTo>
                    <a:pt x="682" y="154"/>
                  </a:lnTo>
                  <a:lnTo>
                    <a:pt x="698" y="166"/>
                  </a:lnTo>
                  <a:lnTo>
                    <a:pt x="714" y="178"/>
                  </a:lnTo>
                  <a:lnTo>
                    <a:pt x="729" y="189"/>
                  </a:lnTo>
                  <a:lnTo>
                    <a:pt x="735" y="189"/>
                  </a:lnTo>
                  <a:lnTo>
                    <a:pt x="740" y="189"/>
                  </a:lnTo>
                  <a:lnTo>
                    <a:pt x="743" y="187"/>
                  </a:lnTo>
                  <a:lnTo>
                    <a:pt x="749" y="185"/>
                  </a:lnTo>
                  <a:lnTo>
                    <a:pt x="752" y="184"/>
                  </a:lnTo>
                  <a:lnTo>
                    <a:pt x="755" y="184"/>
                  </a:lnTo>
                  <a:lnTo>
                    <a:pt x="759" y="187"/>
                  </a:lnTo>
                  <a:lnTo>
                    <a:pt x="762" y="191"/>
                  </a:lnTo>
                  <a:lnTo>
                    <a:pt x="766" y="196"/>
                  </a:lnTo>
                  <a:lnTo>
                    <a:pt x="769" y="203"/>
                  </a:lnTo>
                  <a:lnTo>
                    <a:pt x="771" y="206"/>
                  </a:lnTo>
                  <a:lnTo>
                    <a:pt x="768" y="208"/>
                  </a:lnTo>
                  <a:lnTo>
                    <a:pt x="764" y="210"/>
                  </a:lnTo>
                  <a:lnTo>
                    <a:pt x="764" y="210"/>
                  </a:lnTo>
                  <a:lnTo>
                    <a:pt x="762" y="211"/>
                  </a:lnTo>
                  <a:lnTo>
                    <a:pt x="762" y="213"/>
                  </a:lnTo>
                  <a:lnTo>
                    <a:pt x="761" y="215"/>
                  </a:lnTo>
                  <a:lnTo>
                    <a:pt x="759" y="218"/>
                  </a:lnTo>
                  <a:lnTo>
                    <a:pt x="771" y="218"/>
                  </a:lnTo>
                  <a:lnTo>
                    <a:pt x="787" y="220"/>
                  </a:lnTo>
                  <a:lnTo>
                    <a:pt x="803" y="220"/>
                  </a:lnTo>
                  <a:lnTo>
                    <a:pt x="817" y="220"/>
                  </a:lnTo>
                  <a:lnTo>
                    <a:pt x="825" y="222"/>
                  </a:lnTo>
                  <a:lnTo>
                    <a:pt x="834" y="232"/>
                  </a:lnTo>
                  <a:lnTo>
                    <a:pt x="843" y="243"/>
                  </a:lnTo>
                  <a:lnTo>
                    <a:pt x="851" y="253"/>
                  </a:lnTo>
                  <a:lnTo>
                    <a:pt x="851" y="218"/>
                  </a:lnTo>
                  <a:lnTo>
                    <a:pt x="860" y="218"/>
                  </a:lnTo>
                  <a:lnTo>
                    <a:pt x="867" y="218"/>
                  </a:lnTo>
                  <a:lnTo>
                    <a:pt x="872" y="217"/>
                  </a:lnTo>
                  <a:lnTo>
                    <a:pt x="879" y="215"/>
                  </a:lnTo>
                  <a:lnTo>
                    <a:pt x="879" y="211"/>
                  </a:lnTo>
                  <a:lnTo>
                    <a:pt x="848" y="211"/>
                  </a:lnTo>
                  <a:lnTo>
                    <a:pt x="846" y="206"/>
                  </a:lnTo>
                  <a:lnTo>
                    <a:pt x="845" y="205"/>
                  </a:lnTo>
                  <a:lnTo>
                    <a:pt x="843" y="201"/>
                  </a:lnTo>
                  <a:lnTo>
                    <a:pt x="841" y="198"/>
                  </a:lnTo>
                  <a:lnTo>
                    <a:pt x="841" y="192"/>
                  </a:lnTo>
                  <a:lnTo>
                    <a:pt x="845" y="192"/>
                  </a:lnTo>
                  <a:lnTo>
                    <a:pt x="845" y="189"/>
                  </a:lnTo>
                  <a:lnTo>
                    <a:pt x="890" y="184"/>
                  </a:lnTo>
                  <a:lnTo>
                    <a:pt x="890" y="196"/>
                  </a:lnTo>
                  <a:lnTo>
                    <a:pt x="895" y="199"/>
                  </a:lnTo>
                  <a:lnTo>
                    <a:pt x="899" y="205"/>
                  </a:lnTo>
                  <a:lnTo>
                    <a:pt x="902" y="208"/>
                  </a:lnTo>
                  <a:lnTo>
                    <a:pt x="906" y="215"/>
                  </a:lnTo>
                  <a:lnTo>
                    <a:pt x="925" y="215"/>
                  </a:lnTo>
                  <a:lnTo>
                    <a:pt x="937" y="218"/>
                  </a:lnTo>
                  <a:lnTo>
                    <a:pt x="949" y="220"/>
                  </a:lnTo>
                  <a:lnTo>
                    <a:pt x="961" y="222"/>
                  </a:lnTo>
                  <a:lnTo>
                    <a:pt x="979" y="222"/>
                  </a:lnTo>
                  <a:lnTo>
                    <a:pt x="981" y="220"/>
                  </a:lnTo>
                  <a:lnTo>
                    <a:pt x="982" y="218"/>
                  </a:lnTo>
                  <a:lnTo>
                    <a:pt x="984" y="217"/>
                  </a:lnTo>
                  <a:lnTo>
                    <a:pt x="986" y="215"/>
                  </a:lnTo>
                  <a:lnTo>
                    <a:pt x="986" y="203"/>
                  </a:lnTo>
                  <a:lnTo>
                    <a:pt x="1009" y="203"/>
                  </a:lnTo>
                  <a:lnTo>
                    <a:pt x="1016" y="218"/>
                  </a:lnTo>
                  <a:lnTo>
                    <a:pt x="1024" y="234"/>
                  </a:lnTo>
                  <a:lnTo>
                    <a:pt x="1026" y="227"/>
                  </a:lnTo>
                  <a:lnTo>
                    <a:pt x="1026" y="224"/>
                  </a:lnTo>
                  <a:lnTo>
                    <a:pt x="1028" y="218"/>
                  </a:lnTo>
                  <a:lnTo>
                    <a:pt x="1028" y="215"/>
                  </a:lnTo>
                  <a:lnTo>
                    <a:pt x="1040" y="215"/>
                  </a:lnTo>
                  <a:lnTo>
                    <a:pt x="1040" y="201"/>
                  </a:lnTo>
                  <a:lnTo>
                    <a:pt x="1040" y="185"/>
                  </a:lnTo>
                  <a:lnTo>
                    <a:pt x="1042" y="171"/>
                  </a:lnTo>
                  <a:lnTo>
                    <a:pt x="1040" y="164"/>
                  </a:lnTo>
                  <a:lnTo>
                    <a:pt x="1028" y="150"/>
                  </a:lnTo>
                  <a:lnTo>
                    <a:pt x="1019" y="135"/>
                  </a:lnTo>
                  <a:lnTo>
                    <a:pt x="1017" y="117"/>
                  </a:lnTo>
                  <a:lnTo>
                    <a:pt x="1021" y="100"/>
                  </a:lnTo>
                  <a:lnTo>
                    <a:pt x="1033" y="81"/>
                  </a:lnTo>
                  <a:lnTo>
                    <a:pt x="1042" y="77"/>
                  </a:lnTo>
                  <a:lnTo>
                    <a:pt x="1052" y="74"/>
                  </a:lnTo>
                  <a:lnTo>
                    <a:pt x="1063" y="72"/>
                  </a:lnTo>
                  <a:close/>
                  <a:moveTo>
                    <a:pt x="851" y="23"/>
                  </a:moveTo>
                  <a:lnTo>
                    <a:pt x="872" y="37"/>
                  </a:lnTo>
                  <a:lnTo>
                    <a:pt x="885" y="54"/>
                  </a:lnTo>
                  <a:lnTo>
                    <a:pt x="892" y="75"/>
                  </a:lnTo>
                  <a:lnTo>
                    <a:pt x="897" y="102"/>
                  </a:lnTo>
                  <a:lnTo>
                    <a:pt x="902" y="129"/>
                  </a:lnTo>
                  <a:lnTo>
                    <a:pt x="918" y="131"/>
                  </a:lnTo>
                  <a:lnTo>
                    <a:pt x="928" y="133"/>
                  </a:lnTo>
                  <a:lnTo>
                    <a:pt x="937" y="140"/>
                  </a:lnTo>
                  <a:lnTo>
                    <a:pt x="942" y="149"/>
                  </a:lnTo>
                  <a:lnTo>
                    <a:pt x="944" y="164"/>
                  </a:lnTo>
                  <a:lnTo>
                    <a:pt x="941" y="164"/>
                  </a:lnTo>
                  <a:lnTo>
                    <a:pt x="939" y="163"/>
                  </a:lnTo>
                  <a:lnTo>
                    <a:pt x="937" y="161"/>
                  </a:lnTo>
                  <a:lnTo>
                    <a:pt x="935" y="159"/>
                  </a:lnTo>
                  <a:lnTo>
                    <a:pt x="932" y="157"/>
                  </a:lnTo>
                  <a:lnTo>
                    <a:pt x="932" y="164"/>
                  </a:lnTo>
                  <a:lnTo>
                    <a:pt x="935" y="168"/>
                  </a:lnTo>
                  <a:lnTo>
                    <a:pt x="937" y="170"/>
                  </a:lnTo>
                  <a:lnTo>
                    <a:pt x="939" y="170"/>
                  </a:lnTo>
                  <a:lnTo>
                    <a:pt x="939" y="173"/>
                  </a:lnTo>
                  <a:lnTo>
                    <a:pt x="939" y="175"/>
                  </a:lnTo>
                  <a:lnTo>
                    <a:pt x="941" y="180"/>
                  </a:lnTo>
                  <a:lnTo>
                    <a:pt x="932" y="182"/>
                  </a:lnTo>
                  <a:lnTo>
                    <a:pt x="923" y="184"/>
                  </a:lnTo>
                  <a:lnTo>
                    <a:pt x="913" y="184"/>
                  </a:lnTo>
                  <a:lnTo>
                    <a:pt x="895" y="177"/>
                  </a:lnTo>
                  <a:lnTo>
                    <a:pt x="878" y="175"/>
                  </a:lnTo>
                  <a:lnTo>
                    <a:pt x="858" y="178"/>
                  </a:lnTo>
                  <a:lnTo>
                    <a:pt x="839" y="184"/>
                  </a:lnTo>
                  <a:lnTo>
                    <a:pt x="820" y="187"/>
                  </a:lnTo>
                  <a:lnTo>
                    <a:pt x="799" y="187"/>
                  </a:lnTo>
                  <a:lnTo>
                    <a:pt x="775" y="180"/>
                  </a:lnTo>
                  <a:lnTo>
                    <a:pt x="762" y="177"/>
                  </a:lnTo>
                  <a:lnTo>
                    <a:pt x="752" y="175"/>
                  </a:lnTo>
                  <a:lnTo>
                    <a:pt x="743" y="173"/>
                  </a:lnTo>
                  <a:lnTo>
                    <a:pt x="735" y="168"/>
                  </a:lnTo>
                  <a:lnTo>
                    <a:pt x="729" y="157"/>
                  </a:lnTo>
                  <a:lnTo>
                    <a:pt x="733" y="157"/>
                  </a:lnTo>
                  <a:lnTo>
                    <a:pt x="742" y="149"/>
                  </a:lnTo>
                  <a:lnTo>
                    <a:pt x="755" y="145"/>
                  </a:lnTo>
                  <a:lnTo>
                    <a:pt x="771" y="143"/>
                  </a:lnTo>
                  <a:lnTo>
                    <a:pt x="787" y="142"/>
                  </a:lnTo>
                  <a:lnTo>
                    <a:pt x="787" y="138"/>
                  </a:lnTo>
                  <a:lnTo>
                    <a:pt x="780" y="133"/>
                  </a:lnTo>
                  <a:lnTo>
                    <a:pt x="775" y="129"/>
                  </a:lnTo>
                  <a:lnTo>
                    <a:pt x="768" y="128"/>
                  </a:lnTo>
                  <a:lnTo>
                    <a:pt x="755" y="126"/>
                  </a:lnTo>
                  <a:lnTo>
                    <a:pt x="749" y="126"/>
                  </a:lnTo>
                  <a:lnTo>
                    <a:pt x="736" y="126"/>
                  </a:lnTo>
                  <a:lnTo>
                    <a:pt x="721" y="126"/>
                  </a:lnTo>
                  <a:lnTo>
                    <a:pt x="719" y="115"/>
                  </a:lnTo>
                  <a:lnTo>
                    <a:pt x="714" y="105"/>
                  </a:lnTo>
                  <a:lnTo>
                    <a:pt x="710" y="96"/>
                  </a:lnTo>
                  <a:lnTo>
                    <a:pt x="707" y="86"/>
                  </a:lnTo>
                  <a:lnTo>
                    <a:pt x="707" y="68"/>
                  </a:lnTo>
                  <a:lnTo>
                    <a:pt x="714" y="58"/>
                  </a:lnTo>
                  <a:lnTo>
                    <a:pt x="721" y="46"/>
                  </a:lnTo>
                  <a:lnTo>
                    <a:pt x="729" y="35"/>
                  </a:lnTo>
                  <a:lnTo>
                    <a:pt x="740" y="28"/>
                  </a:lnTo>
                  <a:lnTo>
                    <a:pt x="752" y="30"/>
                  </a:lnTo>
                  <a:lnTo>
                    <a:pt x="755" y="30"/>
                  </a:lnTo>
                  <a:lnTo>
                    <a:pt x="755" y="33"/>
                  </a:lnTo>
                  <a:lnTo>
                    <a:pt x="755" y="35"/>
                  </a:lnTo>
                  <a:lnTo>
                    <a:pt x="754" y="35"/>
                  </a:lnTo>
                  <a:lnTo>
                    <a:pt x="754" y="37"/>
                  </a:lnTo>
                  <a:lnTo>
                    <a:pt x="754" y="37"/>
                  </a:lnTo>
                  <a:lnTo>
                    <a:pt x="755" y="39"/>
                  </a:lnTo>
                  <a:lnTo>
                    <a:pt x="755" y="42"/>
                  </a:lnTo>
                  <a:lnTo>
                    <a:pt x="764" y="42"/>
                  </a:lnTo>
                  <a:lnTo>
                    <a:pt x="776" y="42"/>
                  </a:lnTo>
                  <a:lnTo>
                    <a:pt x="787" y="42"/>
                  </a:lnTo>
                  <a:lnTo>
                    <a:pt x="794" y="42"/>
                  </a:lnTo>
                  <a:lnTo>
                    <a:pt x="797" y="44"/>
                  </a:lnTo>
                  <a:lnTo>
                    <a:pt x="799" y="46"/>
                  </a:lnTo>
                  <a:lnTo>
                    <a:pt x="801" y="49"/>
                  </a:lnTo>
                  <a:lnTo>
                    <a:pt x="803" y="53"/>
                  </a:lnTo>
                  <a:lnTo>
                    <a:pt x="806" y="54"/>
                  </a:lnTo>
                  <a:lnTo>
                    <a:pt x="810" y="58"/>
                  </a:lnTo>
                  <a:lnTo>
                    <a:pt x="811" y="53"/>
                  </a:lnTo>
                  <a:lnTo>
                    <a:pt x="813" y="51"/>
                  </a:lnTo>
                  <a:lnTo>
                    <a:pt x="817" y="49"/>
                  </a:lnTo>
                  <a:lnTo>
                    <a:pt x="818" y="47"/>
                  </a:lnTo>
                  <a:lnTo>
                    <a:pt x="824" y="47"/>
                  </a:lnTo>
                  <a:lnTo>
                    <a:pt x="829" y="46"/>
                  </a:lnTo>
                  <a:lnTo>
                    <a:pt x="836" y="60"/>
                  </a:lnTo>
                  <a:lnTo>
                    <a:pt x="843" y="70"/>
                  </a:lnTo>
                  <a:lnTo>
                    <a:pt x="848" y="77"/>
                  </a:lnTo>
                  <a:lnTo>
                    <a:pt x="850" y="72"/>
                  </a:lnTo>
                  <a:lnTo>
                    <a:pt x="851" y="67"/>
                  </a:lnTo>
                  <a:lnTo>
                    <a:pt x="851" y="61"/>
                  </a:lnTo>
                  <a:lnTo>
                    <a:pt x="851" y="54"/>
                  </a:lnTo>
                  <a:lnTo>
                    <a:pt x="845" y="44"/>
                  </a:lnTo>
                  <a:lnTo>
                    <a:pt x="846" y="33"/>
                  </a:lnTo>
                  <a:lnTo>
                    <a:pt x="851" y="23"/>
                  </a:lnTo>
                  <a:close/>
                  <a:moveTo>
                    <a:pt x="871" y="7"/>
                  </a:moveTo>
                  <a:lnTo>
                    <a:pt x="879" y="7"/>
                  </a:lnTo>
                  <a:lnTo>
                    <a:pt x="886" y="9"/>
                  </a:lnTo>
                  <a:lnTo>
                    <a:pt x="893" y="11"/>
                  </a:lnTo>
                  <a:lnTo>
                    <a:pt x="899" y="14"/>
                  </a:lnTo>
                  <a:lnTo>
                    <a:pt x="900" y="19"/>
                  </a:lnTo>
                  <a:lnTo>
                    <a:pt x="900" y="23"/>
                  </a:lnTo>
                  <a:lnTo>
                    <a:pt x="902" y="28"/>
                  </a:lnTo>
                  <a:lnTo>
                    <a:pt x="902" y="35"/>
                  </a:lnTo>
                  <a:lnTo>
                    <a:pt x="897" y="35"/>
                  </a:lnTo>
                  <a:lnTo>
                    <a:pt x="893" y="37"/>
                  </a:lnTo>
                  <a:lnTo>
                    <a:pt x="888" y="37"/>
                  </a:lnTo>
                  <a:lnTo>
                    <a:pt x="883" y="39"/>
                  </a:lnTo>
                  <a:lnTo>
                    <a:pt x="874" y="30"/>
                  </a:lnTo>
                  <a:lnTo>
                    <a:pt x="864" y="23"/>
                  </a:lnTo>
                  <a:lnTo>
                    <a:pt x="871" y="7"/>
                  </a:lnTo>
                  <a:close/>
                  <a:moveTo>
                    <a:pt x="4266" y="0"/>
                  </a:moveTo>
                  <a:lnTo>
                    <a:pt x="4285" y="0"/>
                  </a:lnTo>
                  <a:lnTo>
                    <a:pt x="4301" y="4"/>
                  </a:lnTo>
                  <a:lnTo>
                    <a:pt x="4316" y="7"/>
                  </a:lnTo>
                  <a:lnTo>
                    <a:pt x="4320" y="23"/>
                  </a:lnTo>
                  <a:lnTo>
                    <a:pt x="4269" y="23"/>
                  </a:lnTo>
                  <a:lnTo>
                    <a:pt x="4267" y="18"/>
                  </a:lnTo>
                  <a:lnTo>
                    <a:pt x="4267" y="13"/>
                  </a:lnTo>
                  <a:lnTo>
                    <a:pt x="4266" y="7"/>
                  </a:lnTo>
                  <a:lnTo>
                    <a:pt x="4266" y="0"/>
                  </a:lnTo>
                  <a:close/>
                </a:path>
              </a:pathLst>
            </a:custGeom>
            <a:grpFill/>
            <a:ln w="3175">
              <a:noFill/>
              <a:round/>
              <a:headEnd/>
              <a:tailEnd/>
            </a:ln>
          </p:spPr>
          <p:txBody>
            <a:bodyPr vert="horz" wrap="square" lIns="91440" tIns="45720" rIns="91440" bIns="45720" numCol="1" anchor="t" anchorCtr="0" compatLnSpc="1">
              <a:prstTxWarp prst="textNoShape">
                <a:avLst/>
              </a:prstTxWarp>
            </a:bodyPr>
            <a:lstStyle/>
            <a:p>
              <a:pPr algn="r" rtl="1"/>
              <a:endParaRPr lang="ko-KR" altLang="en-US">
                <a:solidFill>
                  <a:schemeClr val="accent1">
                    <a:lumMod val="40000"/>
                    <a:lumOff val="60000"/>
                  </a:schemeClr>
                </a:solidFill>
                <a:cs typeface="B Nazanin" panose="00000700000000000000" pitchFamily="2" charset="-78"/>
              </a:endParaRPr>
            </a:p>
          </p:txBody>
        </p:sp>
        <p:sp>
          <p:nvSpPr>
            <p:cNvPr id="13" name="Freeform 10">
              <a:extLst>
                <a:ext uri="{FF2B5EF4-FFF2-40B4-BE49-F238E27FC236}">
                  <a16:creationId xmlns:a16="http://schemas.microsoft.com/office/drawing/2014/main" id="{3144EE98-0102-49DE-95C8-A47C0BF303D7}"/>
                </a:ext>
              </a:extLst>
            </p:cNvPr>
            <p:cNvSpPr>
              <a:spLocks noEditPoints="1"/>
            </p:cNvSpPr>
            <p:nvPr/>
          </p:nvSpPr>
          <p:spPr bwMode="auto">
            <a:xfrm>
              <a:off x="1595438" y="1790700"/>
              <a:ext cx="6908800" cy="3509963"/>
            </a:xfrm>
            <a:custGeom>
              <a:avLst/>
              <a:gdLst>
                <a:gd name="T0" fmla="*/ 660 w 4352"/>
                <a:gd name="T1" fmla="*/ 268 h 2211"/>
                <a:gd name="T2" fmla="*/ 761 w 4352"/>
                <a:gd name="T3" fmla="*/ 293 h 2211"/>
                <a:gd name="T4" fmla="*/ 891 w 4352"/>
                <a:gd name="T5" fmla="*/ 513 h 2211"/>
                <a:gd name="T6" fmla="*/ 763 w 4352"/>
                <a:gd name="T7" fmla="*/ 572 h 2211"/>
                <a:gd name="T8" fmla="*/ 541 w 4352"/>
                <a:gd name="T9" fmla="*/ 326 h 2211"/>
                <a:gd name="T10" fmla="*/ 381 w 4352"/>
                <a:gd name="T11" fmla="*/ 211 h 2211"/>
                <a:gd name="T12" fmla="*/ 442 w 4352"/>
                <a:gd name="T13" fmla="*/ 265 h 2211"/>
                <a:gd name="T14" fmla="*/ 20 w 4352"/>
                <a:gd name="T15" fmla="*/ 288 h 2211"/>
                <a:gd name="T16" fmla="*/ 452 w 4352"/>
                <a:gd name="T17" fmla="*/ 157 h 2211"/>
                <a:gd name="T18" fmla="*/ 3751 w 4352"/>
                <a:gd name="T19" fmla="*/ 141 h 2211"/>
                <a:gd name="T20" fmla="*/ 320 w 4352"/>
                <a:gd name="T21" fmla="*/ 123 h 2211"/>
                <a:gd name="T22" fmla="*/ 299 w 4352"/>
                <a:gd name="T23" fmla="*/ 143 h 2211"/>
                <a:gd name="T24" fmla="*/ 163 w 4352"/>
                <a:gd name="T25" fmla="*/ 127 h 2211"/>
                <a:gd name="T26" fmla="*/ 140 w 4352"/>
                <a:gd name="T27" fmla="*/ 101 h 2211"/>
                <a:gd name="T28" fmla="*/ 3675 w 4352"/>
                <a:gd name="T29" fmla="*/ 153 h 2211"/>
                <a:gd name="T30" fmla="*/ 639 w 4352"/>
                <a:gd name="T31" fmla="*/ 162 h 2211"/>
                <a:gd name="T32" fmla="*/ 508 w 4352"/>
                <a:gd name="T33" fmla="*/ 150 h 2211"/>
                <a:gd name="T34" fmla="*/ 404 w 4352"/>
                <a:gd name="T35" fmla="*/ 89 h 2211"/>
                <a:gd name="T36" fmla="*/ 180 w 4352"/>
                <a:gd name="T37" fmla="*/ 82 h 2211"/>
                <a:gd name="T38" fmla="*/ 2683 w 4352"/>
                <a:gd name="T39" fmla="*/ 75 h 2211"/>
                <a:gd name="T40" fmla="*/ 2475 w 4352"/>
                <a:gd name="T41" fmla="*/ 199 h 2211"/>
                <a:gd name="T42" fmla="*/ 407 w 4352"/>
                <a:gd name="T43" fmla="*/ 52 h 2211"/>
                <a:gd name="T44" fmla="*/ 3303 w 4352"/>
                <a:gd name="T45" fmla="*/ 117 h 2211"/>
                <a:gd name="T46" fmla="*/ 3357 w 4352"/>
                <a:gd name="T47" fmla="*/ 195 h 2211"/>
                <a:gd name="T48" fmla="*/ 3540 w 4352"/>
                <a:gd name="T49" fmla="*/ 305 h 2211"/>
                <a:gd name="T50" fmla="*/ 3767 w 4352"/>
                <a:gd name="T51" fmla="*/ 261 h 2211"/>
                <a:gd name="T52" fmla="*/ 4073 w 4352"/>
                <a:gd name="T53" fmla="*/ 364 h 2211"/>
                <a:gd name="T54" fmla="*/ 4312 w 4352"/>
                <a:gd name="T55" fmla="*/ 511 h 2211"/>
                <a:gd name="T56" fmla="*/ 4193 w 4352"/>
                <a:gd name="T57" fmla="*/ 539 h 2211"/>
                <a:gd name="T58" fmla="*/ 4015 w 4352"/>
                <a:gd name="T59" fmla="*/ 677 h 2211"/>
                <a:gd name="T60" fmla="*/ 3874 w 4352"/>
                <a:gd name="T61" fmla="*/ 780 h 2211"/>
                <a:gd name="T62" fmla="*/ 3928 w 4352"/>
                <a:gd name="T63" fmla="*/ 640 h 2211"/>
                <a:gd name="T64" fmla="*/ 3622 w 4352"/>
                <a:gd name="T65" fmla="*/ 768 h 2211"/>
                <a:gd name="T66" fmla="*/ 3591 w 4352"/>
                <a:gd name="T67" fmla="*/ 1045 h 2211"/>
                <a:gd name="T68" fmla="*/ 3456 w 4352"/>
                <a:gd name="T69" fmla="*/ 1122 h 2211"/>
                <a:gd name="T70" fmla="*/ 3402 w 4352"/>
                <a:gd name="T71" fmla="*/ 1218 h 2211"/>
                <a:gd name="T72" fmla="*/ 3245 w 4352"/>
                <a:gd name="T73" fmla="*/ 1413 h 2211"/>
                <a:gd name="T74" fmla="*/ 3168 w 4352"/>
                <a:gd name="T75" fmla="*/ 1686 h 2211"/>
                <a:gd name="T76" fmla="*/ 2987 w 4352"/>
                <a:gd name="T77" fmla="*/ 1387 h 2211"/>
                <a:gd name="T78" fmla="*/ 2720 w 4352"/>
                <a:gd name="T79" fmla="*/ 1406 h 2211"/>
                <a:gd name="T80" fmla="*/ 2434 w 4352"/>
                <a:gd name="T81" fmla="*/ 1335 h 2211"/>
                <a:gd name="T82" fmla="*/ 2339 w 4352"/>
                <a:gd name="T83" fmla="*/ 1523 h 2211"/>
                <a:gd name="T84" fmla="*/ 2231 w 4352"/>
                <a:gd name="T85" fmla="*/ 1378 h 2211"/>
                <a:gd name="T86" fmla="*/ 2310 w 4352"/>
                <a:gd name="T87" fmla="*/ 1714 h 2211"/>
                <a:gd name="T88" fmla="*/ 2001 w 4352"/>
                <a:gd name="T89" fmla="*/ 2208 h 2211"/>
                <a:gd name="T90" fmla="*/ 1920 w 4352"/>
                <a:gd name="T91" fmla="*/ 1862 h 2211"/>
                <a:gd name="T92" fmla="*/ 1625 w 4352"/>
                <a:gd name="T93" fmla="*/ 1644 h 2211"/>
                <a:gd name="T94" fmla="*/ 1636 w 4352"/>
                <a:gd name="T95" fmla="*/ 1195 h 2211"/>
                <a:gd name="T96" fmla="*/ 1709 w 4352"/>
                <a:gd name="T97" fmla="*/ 1028 h 2211"/>
                <a:gd name="T98" fmla="*/ 1793 w 4352"/>
                <a:gd name="T99" fmla="*/ 865 h 2211"/>
                <a:gd name="T100" fmla="*/ 1973 w 4352"/>
                <a:gd name="T101" fmla="*/ 801 h 2211"/>
                <a:gd name="T102" fmla="*/ 2118 w 4352"/>
                <a:gd name="T103" fmla="*/ 659 h 2211"/>
                <a:gd name="T104" fmla="*/ 1997 w 4352"/>
                <a:gd name="T105" fmla="*/ 686 h 2211"/>
                <a:gd name="T106" fmla="*/ 1831 w 4352"/>
                <a:gd name="T107" fmla="*/ 577 h 2211"/>
                <a:gd name="T108" fmla="*/ 2041 w 4352"/>
                <a:gd name="T109" fmla="*/ 342 h 2211"/>
                <a:gd name="T110" fmla="*/ 2259 w 4352"/>
                <a:gd name="T111" fmla="*/ 391 h 2211"/>
                <a:gd name="T112" fmla="*/ 2278 w 4352"/>
                <a:gd name="T113" fmla="*/ 499 h 2211"/>
                <a:gd name="T114" fmla="*/ 2439 w 4352"/>
                <a:gd name="T115" fmla="*/ 387 h 2211"/>
                <a:gd name="T116" fmla="*/ 2566 w 4352"/>
                <a:gd name="T117" fmla="*/ 382 h 2211"/>
                <a:gd name="T118" fmla="*/ 2667 w 4352"/>
                <a:gd name="T119" fmla="*/ 261 h 2211"/>
                <a:gd name="T120" fmla="*/ 2737 w 4352"/>
                <a:gd name="T121" fmla="*/ 467 h 2211"/>
                <a:gd name="T122" fmla="*/ 2861 w 4352"/>
                <a:gd name="T123" fmla="*/ 275 h 2211"/>
                <a:gd name="T124" fmla="*/ 3161 w 4352"/>
                <a:gd name="T125" fmla="*/ 17 h 2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52" h="2211">
                  <a:moveTo>
                    <a:pt x="2697" y="200"/>
                  </a:moveTo>
                  <a:lnTo>
                    <a:pt x="2708" y="204"/>
                  </a:lnTo>
                  <a:lnTo>
                    <a:pt x="2708" y="211"/>
                  </a:lnTo>
                  <a:lnTo>
                    <a:pt x="2704" y="211"/>
                  </a:lnTo>
                  <a:lnTo>
                    <a:pt x="2702" y="213"/>
                  </a:lnTo>
                  <a:lnTo>
                    <a:pt x="2701" y="214"/>
                  </a:lnTo>
                  <a:lnTo>
                    <a:pt x="2699" y="214"/>
                  </a:lnTo>
                  <a:lnTo>
                    <a:pt x="2697" y="214"/>
                  </a:lnTo>
                  <a:lnTo>
                    <a:pt x="2694" y="214"/>
                  </a:lnTo>
                  <a:lnTo>
                    <a:pt x="2694" y="209"/>
                  </a:lnTo>
                  <a:lnTo>
                    <a:pt x="2694" y="206"/>
                  </a:lnTo>
                  <a:lnTo>
                    <a:pt x="2695" y="204"/>
                  </a:lnTo>
                  <a:lnTo>
                    <a:pt x="2697" y="200"/>
                  </a:lnTo>
                  <a:close/>
                  <a:moveTo>
                    <a:pt x="562" y="192"/>
                  </a:moveTo>
                  <a:lnTo>
                    <a:pt x="562" y="195"/>
                  </a:lnTo>
                  <a:lnTo>
                    <a:pt x="566" y="195"/>
                  </a:lnTo>
                  <a:lnTo>
                    <a:pt x="564" y="213"/>
                  </a:lnTo>
                  <a:lnTo>
                    <a:pt x="566" y="228"/>
                  </a:lnTo>
                  <a:lnTo>
                    <a:pt x="573" y="242"/>
                  </a:lnTo>
                  <a:lnTo>
                    <a:pt x="576" y="244"/>
                  </a:lnTo>
                  <a:lnTo>
                    <a:pt x="580" y="244"/>
                  </a:lnTo>
                  <a:lnTo>
                    <a:pt x="583" y="246"/>
                  </a:lnTo>
                  <a:lnTo>
                    <a:pt x="589" y="246"/>
                  </a:lnTo>
                  <a:lnTo>
                    <a:pt x="589" y="204"/>
                  </a:lnTo>
                  <a:lnTo>
                    <a:pt x="615" y="204"/>
                  </a:lnTo>
                  <a:lnTo>
                    <a:pt x="620" y="216"/>
                  </a:lnTo>
                  <a:lnTo>
                    <a:pt x="627" y="228"/>
                  </a:lnTo>
                  <a:lnTo>
                    <a:pt x="634" y="239"/>
                  </a:lnTo>
                  <a:lnTo>
                    <a:pt x="646" y="242"/>
                  </a:lnTo>
                  <a:lnTo>
                    <a:pt x="646" y="247"/>
                  </a:lnTo>
                  <a:lnTo>
                    <a:pt x="648" y="258"/>
                  </a:lnTo>
                  <a:lnTo>
                    <a:pt x="650" y="270"/>
                  </a:lnTo>
                  <a:lnTo>
                    <a:pt x="650" y="277"/>
                  </a:lnTo>
                  <a:lnTo>
                    <a:pt x="653" y="275"/>
                  </a:lnTo>
                  <a:lnTo>
                    <a:pt x="655" y="275"/>
                  </a:lnTo>
                  <a:lnTo>
                    <a:pt x="655" y="275"/>
                  </a:lnTo>
                  <a:lnTo>
                    <a:pt x="657" y="274"/>
                  </a:lnTo>
                  <a:lnTo>
                    <a:pt x="658" y="272"/>
                  </a:lnTo>
                  <a:lnTo>
                    <a:pt x="660" y="268"/>
                  </a:lnTo>
                  <a:lnTo>
                    <a:pt x="662" y="263"/>
                  </a:lnTo>
                  <a:lnTo>
                    <a:pt x="664" y="258"/>
                  </a:lnTo>
                  <a:lnTo>
                    <a:pt x="665" y="254"/>
                  </a:lnTo>
                  <a:lnTo>
                    <a:pt x="669" y="251"/>
                  </a:lnTo>
                  <a:lnTo>
                    <a:pt x="672" y="249"/>
                  </a:lnTo>
                  <a:lnTo>
                    <a:pt x="678" y="247"/>
                  </a:lnTo>
                  <a:lnTo>
                    <a:pt x="681" y="244"/>
                  </a:lnTo>
                  <a:lnTo>
                    <a:pt x="685" y="242"/>
                  </a:lnTo>
                  <a:lnTo>
                    <a:pt x="681" y="242"/>
                  </a:lnTo>
                  <a:lnTo>
                    <a:pt x="681" y="239"/>
                  </a:lnTo>
                  <a:lnTo>
                    <a:pt x="672" y="242"/>
                  </a:lnTo>
                  <a:lnTo>
                    <a:pt x="667" y="246"/>
                  </a:lnTo>
                  <a:lnTo>
                    <a:pt x="660" y="251"/>
                  </a:lnTo>
                  <a:lnTo>
                    <a:pt x="650" y="254"/>
                  </a:lnTo>
                  <a:lnTo>
                    <a:pt x="648" y="239"/>
                  </a:lnTo>
                  <a:lnTo>
                    <a:pt x="646" y="228"/>
                  </a:lnTo>
                  <a:lnTo>
                    <a:pt x="643" y="219"/>
                  </a:lnTo>
                  <a:lnTo>
                    <a:pt x="639" y="207"/>
                  </a:lnTo>
                  <a:lnTo>
                    <a:pt x="643" y="206"/>
                  </a:lnTo>
                  <a:lnTo>
                    <a:pt x="644" y="206"/>
                  </a:lnTo>
                  <a:lnTo>
                    <a:pt x="648" y="204"/>
                  </a:lnTo>
                  <a:lnTo>
                    <a:pt x="653" y="204"/>
                  </a:lnTo>
                  <a:lnTo>
                    <a:pt x="658" y="207"/>
                  </a:lnTo>
                  <a:lnTo>
                    <a:pt x="662" y="209"/>
                  </a:lnTo>
                  <a:lnTo>
                    <a:pt x="667" y="211"/>
                  </a:lnTo>
                  <a:lnTo>
                    <a:pt x="672" y="213"/>
                  </a:lnTo>
                  <a:lnTo>
                    <a:pt x="678" y="214"/>
                  </a:lnTo>
                  <a:lnTo>
                    <a:pt x="685" y="226"/>
                  </a:lnTo>
                  <a:lnTo>
                    <a:pt x="692" y="240"/>
                  </a:lnTo>
                  <a:lnTo>
                    <a:pt x="697" y="253"/>
                  </a:lnTo>
                  <a:lnTo>
                    <a:pt x="704" y="261"/>
                  </a:lnTo>
                  <a:lnTo>
                    <a:pt x="707" y="263"/>
                  </a:lnTo>
                  <a:lnTo>
                    <a:pt x="713" y="263"/>
                  </a:lnTo>
                  <a:lnTo>
                    <a:pt x="718" y="263"/>
                  </a:lnTo>
                  <a:lnTo>
                    <a:pt x="723" y="263"/>
                  </a:lnTo>
                  <a:lnTo>
                    <a:pt x="726" y="263"/>
                  </a:lnTo>
                  <a:lnTo>
                    <a:pt x="730" y="265"/>
                  </a:lnTo>
                  <a:lnTo>
                    <a:pt x="747" y="277"/>
                  </a:lnTo>
                  <a:lnTo>
                    <a:pt x="761" y="293"/>
                  </a:lnTo>
                  <a:lnTo>
                    <a:pt x="777" y="307"/>
                  </a:lnTo>
                  <a:lnTo>
                    <a:pt x="777" y="319"/>
                  </a:lnTo>
                  <a:lnTo>
                    <a:pt x="791" y="324"/>
                  </a:lnTo>
                  <a:lnTo>
                    <a:pt x="803" y="331"/>
                  </a:lnTo>
                  <a:lnTo>
                    <a:pt x="810" y="342"/>
                  </a:lnTo>
                  <a:lnTo>
                    <a:pt x="819" y="354"/>
                  </a:lnTo>
                  <a:lnTo>
                    <a:pt x="826" y="366"/>
                  </a:lnTo>
                  <a:lnTo>
                    <a:pt x="835" y="377"/>
                  </a:lnTo>
                  <a:lnTo>
                    <a:pt x="829" y="384"/>
                  </a:lnTo>
                  <a:lnTo>
                    <a:pt x="826" y="387"/>
                  </a:lnTo>
                  <a:lnTo>
                    <a:pt x="824" y="392"/>
                  </a:lnTo>
                  <a:lnTo>
                    <a:pt x="822" y="396"/>
                  </a:lnTo>
                  <a:lnTo>
                    <a:pt x="829" y="408"/>
                  </a:lnTo>
                  <a:lnTo>
                    <a:pt x="840" y="417"/>
                  </a:lnTo>
                  <a:lnTo>
                    <a:pt x="854" y="422"/>
                  </a:lnTo>
                  <a:lnTo>
                    <a:pt x="854" y="427"/>
                  </a:lnTo>
                  <a:lnTo>
                    <a:pt x="854" y="429"/>
                  </a:lnTo>
                  <a:lnTo>
                    <a:pt x="856" y="431"/>
                  </a:lnTo>
                  <a:lnTo>
                    <a:pt x="856" y="432"/>
                  </a:lnTo>
                  <a:lnTo>
                    <a:pt x="857" y="434"/>
                  </a:lnTo>
                  <a:lnTo>
                    <a:pt x="861" y="436"/>
                  </a:lnTo>
                  <a:lnTo>
                    <a:pt x="864" y="439"/>
                  </a:lnTo>
                  <a:lnTo>
                    <a:pt x="870" y="441"/>
                  </a:lnTo>
                  <a:lnTo>
                    <a:pt x="873" y="443"/>
                  </a:lnTo>
                  <a:lnTo>
                    <a:pt x="877" y="446"/>
                  </a:lnTo>
                  <a:lnTo>
                    <a:pt x="878" y="448"/>
                  </a:lnTo>
                  <a:lnTo>
                    <a:pt x="880" y="452"/>
                  </a:lnTo>
                  <a:lnTo>
                    <a:pt x="878" y="453"/>
                  </a:lnTo>
                  <a:lnTo>
                    <a:pt x="878" y="455"/>
                  </a:lnTo>
                  <a:lnTo>
                    <a:pt x="878" y="455"/>
                  </a:lnTo>
                  <a:lnTo>
                    <a:pt x="878" y="457"/>
                  </a:lnTo>
                  <a:lnTo>
                    <a:pt x="880" y="459"/>
                  </a:lnTo>
                  <a:lnTo>
                    <a:pt x="884" y="460"/>
                  </a:lnTo>
                  <a:lnTo>
                    <a:pt x="889" y="462"/>
                  </a:lnTo>
                  <a:lnTo>
                    <a:pt x="892" y="464"/>
                  </a:lnTo>
                  <a:lnTo>
                    <a:pt x="898" y="464"/>
                  </a:lnTo>
                  <a:lnTo>
                    <a:pt x="903" y="464"/>
                  </a:lnTo>
                  <a:lnTo>
                    <a:pt x="896" y="511"/>
                  </a:lnTo>
                  <a:lnTo>
                    <a:pt x="891" y="513"/>
                  </a:lnTo>
                  <a:lnTo>
                    <a:pt x="885" y="513"/>
                  </a:lnTo>
                  <a:lnTo>
                    <a:pt x="880" y="514"/>
                  </a:lnTo>
                  <a:lnTo>
                    <a:pt x="873" y="514"/>
                  </a:lnTo>
                  <a:lnTo>
                    <a:pt x="866" y="506"/>
                  </a:lnTo>
                  <a:lnTo>
                    <a:pt x="857" y="497"/>
                  </a:lnTo>
                  <a:lnTo>
                    <a:pt x="850" y="488"/>
                  </a:lnTo>
                  <a:lnTo>
                    <a:pt x="845" y="476"/>
                  </a:lnTo>
                  <a:lnTo>
                    <a:pt x="838" y="476"/>
                  </a:lnTo>
                  <a:lnTo>
                    <a:pt x="833" y="478"/>
                  </a:lnTo>
                  <a:lnTo>
                    <a:pt x="828" y="478"/>
                  </a:lnTo>
                  <a:lnTo>
                    <a:pt x="822" y="480"/>
                  </a:lnTo>
                  <a:lnTo>
                    <a:pt x="831" y="507"/>
                  </a:lnTo>
                  <a:lnTo>
                    <a:pt x="838" y="537"/>
                  </a:lnTo>
                  <a:lnTo>
                    <a:pt x="850" y="537"/>
                  </a:lnTo>
                  <a:lnTo>
                    <a:pt x="857" y="551"/>
                  </a:lnTo>
                  <a:lnTo>
                    <a:pt x="863" y="565"/>
                  </a:lnTo>
                  <a:lnTo>
                    <a:pt x="864" y="584"/>
                  </a:lnTo>
                  <a:lnTo>
                    <a:pt x="863" y="586"/>
                  </a:lnTo>
                  <a:lnTo>
                    <a:pt x="861" y="588"/>
                  </a:lnTo>
                  <a:lnTo>
                    <a:pt x="861" y="590"/>
                  </a:lnTo>
                  <a:lnTo>
                    <a:pt x="859" y="591"/>
                  </a:lnTo>
                  <a:lnTo>
                    <a:pt x="857" y="593"/>
                  </a:lnTo>
                  <a:lnTo>
                    <a:pt x="854" y="595"/>
                  </a:lnTo>
                  <a:lnTo>
                    <a:pt x="847" y="591"/>
                  </a:lnTo>
                  <a:lnTo>
                    <a:pt x="838" y="586"/>
                  </a:lnTo>
                  <a:lnTo>
                    <a:pt x="829" y="581"/>
                  </a:lnTo>
                  <a:lnTo>
                    <a:pt x="822" y="577"/>
                  </a:lnTo>
                  <a:lnTo>
                    <a:pt x="819" y="576"/>
                  </a:lnTo>
                  <a:lnTo>
                    <a:pt x="816" y="576"/>
                  </a:lnTo>
                  <a:lnTo>
                    <a:pt x="826" y="590"/>
                  </a:lnTo>
                  <a:lnTo>
                    <a:pt x="835" y="602"/>
                  </a:lnTo>
                  <a:lnTo>
                    <a:pt x="842" y="617"/>
                  </a:lnTo>
                  <a:lnTo>
                    <a:pt x="838" y="617"/>
                  </a:lnTo>
                  <a:lnTo>
                    <a:pt x="826" y="612"/>
                  </a:lnTo>
                  <a:lnTo>
                    <a:pt x="810" y="609"/>
                  </a:lnTo>
                  <a:lnTo>
                    <a:pt x="793" y="605"/>
                  </a:lnTo>
                  <a:lnTo>
                    <a:pt x="781" y="598"/>
                  </a:lnTo>
                  <a:lnTo>
                    <a:pt x="770" y="588"/>
                  </a:lnTo>
                  <a:lnTo>
                    <a:pt x="763" y="572"/>
                  </a:lnTo>
                  <a:lnTo>
                    <a:pt x="756" y="558"/>
                  </a:lnTo>
                  <a:lnTo>
                    <a:pt x="746" y="544"/>
                  </a:lnTo>
                  <a:lnTo>
                    <a:pt x="735" y="534"/>
                  </a:lnTo>
                  <a:lnTo>
                    <a:pt x="720" y="542"/>
                  </a:lnTo>
                  <a:lnTo>
                    <a:pt x="702" y="548"/>
                  </a:lnTo>
                  <a:lnTo>
                    <a:pt x="681" y="549"/>
                  </a:lnTo>
                  <a:lnTo>
                    <a:pt x="679" y="544"/>
                  </a:lnTo>
                  <a:lnTo>
                    <a:pt x="678" y="539"/>
                  </a:lnTo>
                  <a:lnTo>
                    <a:pt x="678" y="534"/>
                  </a:lnTo>
                  <a:lnTo>
                    <a:pt x="678" y="527"/>
                  </a:lnTo>
                  <a:lnTo>
                    <a:pt x="693" y="521"/>
                  </a:lnTo>
                  <a:lnTo>
                    <a:pt x="713" y="516"/>
                  </a:lnTo>
                  <a:lnTo>
                    <a:pt x="730" y="511"/>
                  </a:lnTo>
                  <a:lnTo>
                    <a:pt x="735" y="501"/>
                  </a:lnTo>
                  <a:lnTo>
                    <a:pt x="740" y="487"/>
                  </a:lnTo>
                  <a:lnTo>
                    <a:pt x="746" y="471"/>
                  </a:lnTo>
                  <a:lnTo>
                    <a:pt x="749" y="455"/>
                  </a:lnTo>
                  <a:lnTo>
                    <a:pt x="751" y="443"/>
                  </a:lnTo>
                  <a:lnTo>
                    <a:pt x="749" y="434"/>
                  </a:lnTo>
                  <a:lnTo>
                    <a:pt x="742" y="422"/>
                  </a:lnTo>
                  <a:lnTo>
                    <a:pt x="733" y="415"/>
                  </a:lnTo>
                  <a:lnTo>
                    <a:pt x="723" y="408"/>
                  </a:lnTo>
                  <a:lnTo>
                    <a:pt x="716" y="399"/>
                  </a:lnTo>
                  <a:lnTo>
                    <a:pt x="707" y="357"/>
                  </a:lnTo>
                  <a:lnTo>
                    <a:pt x="693" y="354"/>
                  </a:lnTo>
                  <a:lnTo>
                    <a:pt x="683" y="347"/>
                  </a:lnTo>
                  <a:lnTo>
                    <a:pt x="674" y="340"/>
                  </a:lnTo>
                  <a:lnTo>
                    <a:pt x="665" y="338"/>
                  </a:lnTo>
                  <a:lnTo>
                    <a:pt x="657" y="342"/>
                  </a:lnTo>
                  <a:lnTo>
                    <a:pt x="651" y="347"/>
                  </a:lnTo>
                  <a:lnTo>
                    <a:pt x="646" y="352"/>
                  </a:lnTo>
                  <a:lnTo>
                    <a:pt x="639" y="357"/>
                  </a:lnTo>
                  <a:lnTo>
                    <a:pt x="627" y="361"/>
                  </a:lnTo>
                  <a:lnTo>
                    <a:pt x="615" y="354"/>
                  </a:lnTo>
                  <a:lnTo>
                    <a:pt x="599" y="349"/>
                  </a:lnTo>
                  <a:lnTo>
                    <a:pt x="582" y="345"/>
                  </a:lnTo>
                  <a:lnTo>
                    <a:pt x="566" y="340"/>
                  </a:lnTo>
                  <a:lnTo>
                    <a:pt x="552" y="335"/>
                  </a:lnTo>
                  <a:lnTo>
                    <a:pt x="541" y="326"/>
                  </a:lnTo>
                  <a:lnTo>
                    <a:pt x="534" y="312"/>
                  </a:lnTo>
                  <a:lnTo>
                    <a:pt x="536" y="310"/>
                  </a:lnTo>
                  <a:lnTo>
                    <a:pt x="536" y="309"/>
                  </a:lnTo>
                  <a:lnTo>
                    <a:pt x="538" y="309"/>
                  </a:lnTo>
                  <a:lnTo>
                    <a:pt x="538" y="307"/>
                  </a:lnTo>
                  <a:lnTo>
                    <a:pt x="538" y="303"/>
                  </a:lnTo>
                  <a:lnTo>
                    <a:pt x="531" y="302"/>
                  </a:lnTo>
                  <a:lnTo>
                    <a:pt x="524" y="300"/>
                  </a:lnTo>
                  <a:lnTo>
                    <a:pt x="519" y="296"/>
                  </a:lnTo>
                  <a:lnTo>
                    <a:pt x="515" y="291"/>
                  </a:lnTo>
                  <a:lnTo>
                    <a:pt x="512" y="284"/>
                  </a:lnTo>
                  <a:lnTo>
                    <a:pt x="521" y="267"/>
                  </a:lnTo>
                  <a:lnTo>
                    <a:pt x="528" y="244"/>
                  </a:lnTo>
                  <a:lnTo>
                    <a:pt x="531" y="219"/>
                  </a:lnTo>
                  <a:lnTo>
                    <a:pt x="534" y="195"/>
                  </a:lnTo>
                  <a:lnTo>
                    <a:pt x="562" y="192"/>
                  </a:lnTo>
                  <a:close/>
                  <a:moveTo>
                    <a:pt x="400" y="188"/>
                  </a:moveTo>
                  <a:lnTo>
                    <a:pt x="416" y="188"/>
                  </a:lnTo>
                  <a:lnTo>
                    <a:pt x="425" y="223"/>
                  </a:lnTo>
                  <a:lnTo>
                    <a:pt x="432" y="261"/>
                  </a:lnTo>
                  <a:lnTo>
                    <a:pt x="428" y="261"/>
                  </a:lnTo>
                  <a:lnTo>
                    <a:pt x="423" y="268"/>
                  </a:lnTo>
                  <a:lnTo>
                    <a:pt x="412" y="265"/>
                  </a:lnTo>
                  <a:lnTo>
                    <a:pt x="409" y="268"/>
                  </a:lnTo>
                  <a:lnTo>
                    <a:pt x="409" y="272"/>
                  </a:lnTo>
                  <a:lnTo>
                    <a:pt x="409" y="275"/>
                  </a:lnTo>
                  <a:lnTo>
                    <a:pt x="409" y="277"/>
                  </a:lnTo>
                  <a:lnTo>
                    <a:pt x="407" y="279"/>
                  </a:lnTo>
                  <a:lnTo>
                    <a:pt x="405" y="282"/>
                  </a:lnTo>
                  <a:lnTo>
                    <a:pt x="400" y="284"/>
                  </a:lnTo>
                  <a:lnTo>
                    <a:pt x="395" y="281"/>
                  </a:lnTo>
                  <a:lnTo>
                    <a:pt x="388" y="275"/>
                  </a:lnTo>
                  <a:lnTo>
                    <a:pt x="381" y="272"/>
                  </a:lnTo>
                  <a:lnTo>
                    <a:pt x="381" y="261"/>
                  </a:lnTo>
                  <a:lnTo>
                    <a:pt x="358" y="258"/>
                  </a:lnTo>
                  <a:lnTo>
                    <a:pt x="362" y="226"/>
                  </a:lnTo>
                  <a:lnTo>
                    <a:pt x="369" y="223"/>
                  </a:lnTo>
                  <a:lnTo>
                    <a:pt x="376" y="218"/>
                  </a:lnTo>
                  <a:lnTo>
                    <a:pt x="381" y="211"/>
                  </a:lnTo>
                  <a:lnTo>
                    <a:pt x="376" y="209"/>
                  </a:lnTo>
                  <a:lnTo>
                    <a:pt x="372" y="207"/>
                  </a:lnTo>
                  <a:lnTo>
                    <a:pt x="369" y="206"/>
                  </a:lnTo>
                  <a:lnTo>
                    <a:pt x="365" y="202"/>
                  </a:lnTo>
                  <a:lnTo>
                    <a:pt x="363" y="199"/>
                  </a:lnTo>
                  <a:lnTo>
                    <a:pt x="362" y="192"/>
                  </a:lnTo>
                  <a:lnTo>
                    <a:pt x="381" y="190"/>
                  </a:lnTo>
                  <a:lnTo>
                    <a:pt x="400" y="188"/>
                  </a:lnTo>
                  <a:close/>
                  <a:moveTo>
                    <a:pt x="3661" y="172"/>
                  </a:moveTo>
                  <a:lnTo>
                    <a:pt x="3673" y="178"/>
                  </a:lnTo>
                  <a:lnTo>
                    <a:pt x="3673" y="185"/>
                  </a:lnTo>
                  <a:lnTo>
                    <a:pt x="3657" y="185"/>
                  </a:lnTo>
                  <a:lnTo>
                    <a:pt x="3661" y="172"/>
                  </a:lnTo>
                  <a:close/>
                  <a:moveTo>
                    <a:pt x="438" y="172"/>
                  </a:moveTo>
                  <a:lnTo>
                    <a:pt x="451" y="174"/>
                  </a:lnTo>
                  <a:lnTo>
                    <a:pt x="465" y="176"/>
                  </a:lnTo>
                  <a:lnTo>
                    <a:pt x="477" y="178"/>
                  </a:lnTo>
                  <a:lnTo>
                    <a:pt x="486" y="181"/>
                  </a:lnTo>
                  <a:lnTo>
                    <a:pt x="487" y="185"/>
                  </a:lnTo>
                  <a:lnTo>
                    <a:pt x="487" y="190"/>
                  </a:lnTo>
                  <a:lnTo>
                    <a:pt x="489" y="197"/>
                  </a:lnTo>
                  <a:lnTo>
                    <a:pt x="489" y="204"/>
                  </a:lnTo>
                  <a:lnTo>
                    <a:pt x="487" y="207"/>
                  </a:lnTo>
                  <a:lnTo>
                    <a:pt x="486" y="211"/>
                  </a:lnTo>
                  <a:lnTo>
                    <a:pt x="484" y="216"/>
                  </a:lnTo>
                  <a:lnTo>
                    <a:pt x="480" y="219"/>
                  </a:lnTo>
                  <a:lnTo>
                    <a:pt x="477" y="221"/>
                  </a:lnTo>
                  <a:lnTo>
                    <a:pt x="473" y="223"/>
                  </a:lnTo>
                  <a:lnTo>
                    <a:pt x="472" y="225"/>
                  </a:lnTo>
                  <a:lnTo>
                    <a:pt x="468" y="226"/>
                  </a:lnTo>
                  <a:lnTo>
                    <a:pt x="466" y="230"/>
                  </a:lnTo>
                  <a:lnTo>
                    <a:pt x="468" y="239"/>
                  </a:lnTo>
                  <a:lnTo>
                    <a:pt x="466" y="249"/>
                  </a:lnTo>
                  <a:lnTo>
                    <a:pt x="465" y="256"/>
                  </a:lnTo>
                  <a:lnTo>
                    <a:pt x="461" y="261"/>
                  </a:lnTo>
                  <a:lnTo>
                    <a:pt x="458" y="263"/>
                  </a:lnTo>
                  <a:lnTo>
                    <a:pt x="454" y="265"/>
                  </a:lnTo>
                  <a:lnTo>
                    <a:pt x="449" y="265"/>
                  </a:lnTo>
                  <a:lnTo>
                    <a:pt x="442" y="265"/>
                  </a:lnTo>
                  <a:lnTo>
                    <a:pt x="438" y="254"/>
                  </a:lnTo>
                  <a:lnTo>
                    <a:pt x="442" y="244"/>
                  </a:lnTo>
                  <a:lnTo>
                    <a:pt x="442" y="232"/>
                  </a:lnTo>
                  <a:lnTo>
                    <a:pt x="438" y="218"/>
                  </a:lnTo>
                  <a:lnTo>
                    <a:pt x="437" y="202"/>
                  </a:lnTo>
                  <a:lnTo>
                    <a:pt x="435" y="188"/>
                  </a:lnTo>
                  <a:lnTo>
                    <a:pt x="438" y="172"/>
                  </a:lnTo>
                  <a:close/>
                  <a:moveTo>
                    <a:pt x="60" y="171"/>
                  </a:moveTo>
                  <a:lnTo>
                    <a:pt x="74" y="172"/>
                  </a:lnTo>
                  <a:lnTo>
                    <a:pt x="74" y="185"/>
                  </a:lnTo>
                  <a:lnTo>
                    <a:pt x="91" y="185"/>
                  </a:lnTo>
                  <a:lnTo>
                    <a:pt x="105" y="185"/>
                  </a:lnTo>
                  <a:lnTo>
                    <a:pt x="121" y="185"/>
                  </a:lnTo>
                  <a:lnTo>
                    <a:pt x="124" y="192"/>
                  </a:lnTo>
                  <a:lnTo>
                    <a:pt x="128" y="200"/>
                  </a:lnTo>
                  <a:lnTo>
                    <a:pt x="131" y="209"/>
                  </a:lnTo>
                  <a:lnTo>
                    <a:pt x="135" y="216"/>
                  </a:lnTo>
                  <a:lnTo>
                    <a:pt x="135" y="219"/>
                  </a:lnTo>
                  <a:lnTo>
                    <a:pt x="124" y="232"/>
                  </a:lnTo>
                  <a:lnTo>
                    <a:pt x="110" y="237"/>
                  </a:lnTo>
                  <a:lnTo>
                    <a:pt x="96" y="242"/>
                  </a:lnTo>
                  <a:lnTo>
                    <a:pt x="88" y="258"/>
                  </a:lnTo>
                  <a:lnTo>
                    <a:pt x="81" y="272"/>
                  </a:lnTo>
                  <a:lnTo>
                    <a:pt x="79" y="288"/>
                  </a:lnTo>
                  <a:lnTo>
                    <a:pt x="82" y="303"/>
                  </a:lnTo>
                  <a:lnTo>
                    <a:pt x="67" y="305"/>
                  </a:lnTo>
                  <a:lnTo>
                    <a:pt x="53" y="310"/>
                  </a:lnTo>
                  <a:lnTo>
                    <a:pt x="35" y="315"/>
                  </a:lnTo>
                  <a:lnTo>
                    <a:pt x="34" y="312"/>
                  </a:lnTo>
                  <a:lnTo>
                    <a:pt x="32" y="309"/>
                  </a:lnTo>
                  <a:lnTo>
                    <a:pt x="30" y="307"/>
                  </a:lnTo>
                  <a:lnTo>
                    <a:pt x="30" y="303"/>
                  </a:lnTo>
                  <a:lnTo>
                    <a:pt x="28" y="300"/>
                  </a:lnTo>
                  <a:lnTo>
                    <a:pt x="30" y="298"/>
                  </a:lnTo>
                  <a:lnTo>
                    <a:pt x="30" y="296"/>
                  </a:lnTo>
                  <a:lnTo>
                    <a:pt x="30" y="295"/>
                  </a:lnTo>
                  <a:lnTo>
                    <a:pt x="32" y="291"/>
                  </a:lnTo>
                  <a:lnTo>
                    <a:pt x="32" y="288"/>
                  </a:lnTo>
                  <a:lnTo>
                    <a:pt x="20" y="288"/>
                  </a:lnTo>
                  <a:lnTo>
                    <a:pt x="20" y="282"/>
                  </a:lnTo>
                  <a:lnTo>
                    <a:pt x="20" y="281"/>
                  </a:lnTo>
                  <a:lnTo>
                    <a:pt x="18" y="279"/>
                  </a:lnTo>
                  <a:lnTo>
                    <a:pt x="18" y="277"/>
                  </a:lnTo>
                  <a:lnTo>
                    <a:pt x="16" y="275"/>
                  </a:lnTo>
                  <a:lnTo>
                    <a:pt x="13" y="272"/>
                  </a:lnTo>
                  <a:lnTo>
                    <a:pt x="11" y="272"/>
                  </a:lnTo>
                  <a:lnTo>
                    <a:pt x="9" y="272"/>
                  </a:lnTo>
                  <a:lnTo>
                    <a:pt x="9" y="272"/>
                  </a:lnTo>
                  <a:lnTo>
                    <a:pt x="7" y="272"/>
                  </a:lnTo>
                  <a:lnTo>
                    <a:pt x="6" y="272"/>
                  </a:lnTo>
                  <a:lnTo>
                    <a:pt x="0" y="272"/>
                  </a:lnTo>
                  <a:lnTo>
                    <a:pt x="0" y="261"/>
                  </a:lnTo>
                  <a:lnTo>
                    <a:pt x="13" y="247"/>
                  </a:lnTo>
                  <a:lnTo>
                    <a:pt x="21" y="228"/>
                  </a:lnTo>
                  <a:lnTo>
                    <a:pt x="28" y="207"/>
                  </a:lnTo>
                  <a:lnTo>
                    <a:pt x="23" y="204"/>
                  </a:lnTo>
                  <a:lnTo>
                    <a:pt x="21" y="199"/>
                  </a:lnTo>
                  <a:lnTo>
                    <a:pt x="20" y="195"/>
                  </a:lnTo>
                  <a:lnTo>
                    <a:pt x="18" y="188"/>
                  </a:lnTo>
                  <a:lnTo>
                    <a:pt x="16" y="181"/>
                  </a:lnTo>
                  <a:lnTo>
                    <a:pt x="30" y="178"/>
                  </a:lnTo>
                  <a:lnTo>
                    <a:pt x="41" y="176"/>
                  </a:lnTo>
                  <a:lnTo>
                    <a:pt x="49" y="172"/>
                  </a:lnTo>
                  <a:lnTo>
                    <a:pt x="60" y="171"/>
                  </a:lnTo>
                  <a:close/>
                  <a:moveTo>
                    <a:pt x="1556" y="130"/>
                  </a:moveTo>
                  <a:lnTo>
                    <a:pt x="1571" y="130"/>
                  </a:lnTo>
                  <a:lnTo>
                    <a:pt x="1571" y="134"/>
                  </a:lnTo>
                  <a:lnTo>
                    <a:pt x="1568" y="134"/>
                  </a:lnTo>
                  <a:lnTo>
                    <a:pt x="1564" y="136"/>
                  </a:lnTo>
                  <a:lnTo>
                    <a:pt x="1563" y="136"/>
                  </a:lnTo>
                  <a:lnTo>
                    <a:pt x="1563" y="136"/>
                  </a:lnTo>
                  <a:lnTo>
                    <a:pt x="1561" y="136"/>
                  </a:lnTo>
                  <a:lnTo>
                    <a:pt x="1561" y="136"/>
                  </a:lnTo>
                  <a:lnTo>
                    <a:pt x="1559" y="134"/>
                  </a:lnTo>
                  <a:lnTo>
                    <a:pt x="1556" y="130"/>
                  </a:lnTo>
                  <a:close/>
                  <a:moveTo>
                    <a:pt x="454" y="130"/>
                  </a:moveTo>
                  <a:lnTo>
                    <a:pt x="458" y="153"/>
                  </a:lnTo>
                  <a:lnTo>
                    <a:pt x="452" y="157"/>
                  </a:lnTo>
                  <a:lnTo>
                    <a:pt x="449" y="158"/>
                  </a:lnTo>
                  <a:lnTo>
                    <a:pt x="445" y="160"/>
                  </a:lnTo>
                  <a:lnTo>
                    <a:pt x="440" y="164"/>
                  </a:lnTo>
                  <a:lnTo>
                    <a:pt x="435" y="165"/>
                  </a:lnTo>
                  <a:lnTo>
                    <a:pt x="433" y="164"/>
                  </a:lnTo>
                  <a:lnTo>
                    <a:pt x="432" y="164"/>
                  </a:lnTo>
                  <a:lnTo>
                    <a:pt x="430" y="162"/>
                  </a:lnTo>
                  <a:lnTo>
                    <a:pt x="428" y="162"/>
                  </a:lnTo>
                  <a:lnTo>
                    <a:pt x="423" y="162"/>
                  </a:lnTo>
                  <a:lnTo>
                    <a:pt x="423" y="158"/>
                  </a:lnTo>
                  <a:lnTo>
                    <a:pt x="423" y="157"/>
                  </a:lnTo>
                  <a:lnTo>
                    <a:pt x="421" y="157"/>
                  </a:lnTo>
                  <a:lnTo>
                    <a:pt x="421" y="155"/>
                  </a:lnTo>
                  <a:lnTo>
                    <a:pt x="419" y="153"/>
                  </a:lnTo>
                  <a:lnTo>
                    <a:pt x="419" y="146"/>
                  </a:lnTo>
                  <a:lnTo>
                    <a:pt x="428" y="141"/>
                  </a:lnTo>
                  <a:lnTo>
                    <a:pt x="435" y="136"/>
                  </a:lnTo>
                  <a:lnTo>
                    <a:pt x="442" y="132"/>
                  </a:lnTo>
                  <a:lnTo>
                    <a:pt x="454" y="130"/>
                  </a:lnTo>
                  <a:close/>
                  <a:moveTo>
                    <a:pt x="109" y="127"/>
                  </a:moveTo>
                  <a:lnTo>
                    <a:pt x="112" y="127"/>
                  </a:lnTo>
                  <a:lnTo>
                    <a:pt x="116" y="129"/>
                  </a:lnTo>
                  <a:lnTo>
                    <a:pt x="117" y="129"/>
                  </a:lnTo>
                  <a:lnTo>
                    <a:pt x="117" y="129"/>
                  </a:lnTo>
                  <a:lnTo>
                    <a:pt x="117" y="129"/>
                  </a:lnTo>
                  <a:lnTo>
                    <a:pt x="119" y="130"/>
                  </a:lnTo>
                  <a:lnTo>
                    <a:pt x="121" y="134"/>
                  </a:lnTo>
                  <a:lnTo>
                    <a:pt x="109" y="134"/>
                  </a:lnTo>
                  <a:lnTo>
                    <a:pt x="109" y="127"/>
                  </a:lnTo>
                  <a:close/>
                  <a:moveTo>
                    <a:pt x="3744" y="115"/>
                  </a:moveTo>
                  <a:lnTo>
                    <a:pt x="3760" y="117"/>
                  </a:lnTo>
                  <a:lnTo>
                    <a:pt x="3776" y="120"/>
                  </a:lnTo>
                  <a:lnTo>
                    <a:pt x="3790" y="125"/>
                  </a:lnTo>
                  <a:lnTo>
                    <a:pt x="3800" y="134"/>
                  </a:lnTo>
                  <a:lnTo>
                    <a:pt x="3807" y="146"/>
                  </a:lnTo>
                  <a:lnTo>
                    <a:pt x="3811" y="162"/>
                  </a:lnTo>
                  <a:lnTo>
                    <a:pt x="3788" y="158"/>
                  </a:lnTo>
                  <a:lnTo>
                    <a:pt x="3767" y="151"/>
                  </a:lnTo>
                  <a:lnTo>
                    <a:pt x="3751" y="141"/>
                  </a:lnTo>
                  <a:lnTo>
                    <a:pt x="3741" y="127"/>
                  </a:lnTo>
                  <a:lnTo>
                    <a:pt x="3743" y="125"/>
                  </a:lnTo>
                  <a:lnTo>
                    <a:pt x="3743" y="123"/>
                  </a:lnTo>
                  <a:lnTo>
                    <a:pt x="3744" y="122"/>
                  </a:lnTo>
                  <a:lnTo>
                    <a:pt x="3744" y="118"/>
                  </a:lnTo>
                  <a:lnTo>
                    <a:pt x="3744" y="115"/>
                  </a:lnTo>
                  <a:close/>
                  <a:moveTo>
                    <a:pt x="384" y="104"/>
                  </a:moveTo>
                  <a:lnTo>
                    <a:pt x="390" y="104"/>
                  </a:lnTo>
                  <a:lnTo>
                    <a:pt x="391" y="104"/>
                  </a:lnTo>
                  <a:lnTo>
                    <a:pt x="393" y="106"/>
                  </a:lnTo>
                  <a:lnTo>
                    <a:pt x="395" y="106"/>
                  </a:lnTo>
                  <a:lnTo>
                    <a:pt x="397" y="108"/>
                  </a:lnTo>
                  <a:lnTo>
                    <a:pt x="398" y="111"/>
                  </a:lnTo>
                  <a:lnTo>
                    <a:pt x="400" y="113"/>
                  </a:lnTo>
                  <a:lnTo>
                    <a:pt x="400" y="118"/>
                  </a:lnTo>
                  <a:lnTo>
                    <a:pt x="400" y="123"/>
                  </a:lnTo>
                  <a:lnTo>
                    <a:pt x="397" y="134"/>
                  </a:lnTo>
                  <a:lnTo>
                    <a:pt x="395" y="150"/>
                  </a:lnTo>
                  <a:lnTo>
                    <a:pt x="393" y="162"/>
                  </a:lnTo>
                  <a:lnTo>
                    <a:pt x="388" y="164"/>
                  </a:lnTo>
                  <a:lnTo>
                    <a:pt x="384" y="165"/>
                  </a:lnTo>
                  <a:lnTo>
                    <a:pt x="381" y="169"/>
                  </a:lnTo>
                  <a:lnTo>
                    <a:pt x="377" y="169"/>
                  </a:lnTo>
                  <a:lnTo>
                    <a:pt x="377" y="167"/>
                  </a:lnTo>
                  <a:lnTo>
                    <a:pt x="376" y="167"/>
                  </a:lnTo>
                  <a:lnTo>
                    <a:pt x="376" y="167"/>
                  </a:lnTo>
                  <a:lnTo>
                    <a:pt x="374" y="165"/>
                  </a:lnTo>
                  <a:lnTo>
                    <a:pt x="370" y="162"/>
                  </a:lnTo>
                  <a:lnTo>
                    <a:pt x="369" y="158"/>
                  </a:lnTo>
                  <a:lnTo>
                    <a:pt x="369" y="153"/>
                  </a:lnTo>
                  <a:lnTo>
                    <a:pt x="369" y="150"/>
                  </a:lnTo>
                  <a:lnTo>
                    <a:pt x="365" y="146"/>
                  </a:lnTo>
                  <a:lnTo>
                    <a:pt x="358" y="141"/>
                  </a:lnTo>
                  <a:lnTo>
                    <a:pt x="349" y="139"/>
                  </a:lnTo>
                  <a:lnTo>
                    <a:pt x="341" y="141"/>
                  </a:lnTo>
                  <a:lnTo>
                    <a:pt x="332" y="139"/>
                  </a:lnTo>
                  <a:lnTo>
                    <a:pt x="323" y="134"/>
                  </a:lnTo>
                  <a:lnTo>
                    <a:pt x="316" y="123"/>
                  </a:lnTo>
                  <a:lnTo>
                    <a:pt x="320" y="123"/>
                  </a:lnTo>
                  <a:lnTo>
                    <a:pt x="322" y="120"/>
                  </a:lnTo>
                  <a:lnTo>
                    <a:pt x="323" y="118"/>
                  </a:lnTo>
                  <a:lnTo>
                    <a:pt x="323" y="117"/>
                  </a:lnTo>
                  <a:lnTo>
                    <a:pt x="325" y="117"/>
                  </a:lnTo>
                  <a:lnTo>
                    <a:pt x="327" y="117"/>
                  </a:lnTo>
                  <a:lnTo>
                    <a:pt x="330" y="117"/>
                  </a:lnTo>
                  <a:lnTo>
                    <a:pt x="336" y="115"/>
                  </a:lnTo>
                  <a:lnTo>
                    <a:pt x="346" y="118"/>
                  </a:lnTo>
                  <a:lnTo>
                    <a:pt x="358" y="117"/>
                  </a:lnTo>
                  <a:lnTo>
                    <a:pt x="372" y="115"/>
                  </a:lnTo>
                  <a:lnTo>
                    <a:pt x="384" y="115"/>
                  </a:lnTo>
                  <a:lnTo>
                    <a:pt x="384" y="104"/>
                  </a:lnTo>
                  <a:close/>
                  <a:moveTo>
                    <a:pt x="255" y="101"/>
                  </a:moveTo>
                  <a:lnTo>
                    <a:pt x="257" y="104"/>
                  </a:lnTo>
                  <a:lnTo>
                    <a:pt x="259" y="106"/>
                  </a:lnTo>
                  <a:lnTo>
                    <a:pt x="260" y="110"/>
                  </a:lnTo>
                  <a:lnTo>
                    <a:pt x="260" y="113"/>
                  </a:lnTo>
                  <a:lnTo>
                    <a:pt x="262" y="117"/>
                  </a:lnTo>
                  <a:lnTo>
                    <a:pt x="262" y="123"/>
                  </a:lnTo>
                  <a:lnTo>
                    <a:pt x="259" y="123"/>
                  </a:lnTo>
                  <a:lnTo>
                    <a:pt x="259" y="127"/>
                  </a:lnTo>
                  <a:lnTo>
                    <a:pt x="262" y="127"/>
                  </a:lnTo>
                  <a:lnTo>
                    <a:pt x="267" y="129"/>
                  </a:lnTo>
                  <a:lnTo>
                    <a:pt x="273" y="130"/>
                  </a:lnTo>
                  <a:lnTo>
                    <a:pt x="278" y="130"/>
                  </a:lnTo>
                  <a:lnTo>
                    <a:pt x="285" y="130"/>
                  </a:lnTo>
                  <a:lnTo>
                    <a:pt x="288" y="127"/>
                  </a:lnTo>
                  <a:lnTo>
                    <a:pt x="290" y="125"/>
                  </a:lnTo>
                  <a:lnTo>
                    <a:pt x="290" y="125"/>
                  </a:lnTo>
                  <a:lnTo>
                    <a:pt x="292" y="125"/>
                  </a:lnTo>
                  <a:lnTo>
                    <a:pt x="294" y="125"/>
                  </a:lnTo>
                  <a:lnTo>
                    <a:pt x="297" y="127"/>
                  </a:lnTo>
                  <a:lnTo>
                    <a:pt x="299" y="129"/>
                  </a:lnTo>
                  <a:lnTo>
                    <a:pt x="299" y="130"/>
                  </a:lnTo>
                  <a:lnTo>
                    <a:pt x="299" y="132"/>
                  </a:lnTo>
                  <a:lnTo>
                    <a:pt x="301" y="134"/>
                  </a:lnTo>
                  <a:lnTo>
                    <a:pt x="301" y="137"/>
                  </a:lnTo>
                  <a:lnTo>
                    <a:pt x="299" y="141"/>
                  </a:lnTo>
                  <a:lnTo>
                    <a:pt x="299" y="143"/>
                  </a:lnTo>
                  <a:lnTo>
                    <a:pt x="299" y="143"/>
                  </a:lnTo>
                  <a:lnTo>
                    <a:pt x="299" y="144"/>
                  </a:lnTo>
                  <a:lnTo>
                    <a:pt x="299" y="146"/>
                  </a:lnTo>
                  <a:lnTo>
                    <a:pt x="297" y="150"/>
                  </a:lnTo>
                  <a:lnTo>
                    <a:pt x="287" y="155"/>
                  </a:lnTo>
                  <a:lnTo>
                    <a:pt x="274" y="155"/>
                  </a:lnTo>
                  <a:lnTo>
                    <a:pt x="260" y="155"/>
                  </a:lnTo>
                  <a:lnTo>
                    <a:pt x="246" y="158"/>
                  </a:lnTo>
                  <a:lnTo>
                    <a:pt x="236" y="165"/>
                  </a:lnTo>
                  <a:lnTo>
                    <a:pt x="224" y="174"/>
                  </a:lnTo>
                  <a:lnTo>
                    <a:pt x="213" y="183"/>
                  </a:lnTo>
                  <a:lnTo>
                    <a:pt x="198" y="188"/>
                  </a:lnTo>
                  <a:lnTo>
                    <a:pt x="196" y="185"/>
                  </a:lnTo>
                  <a:lnTo>
                    <a:pt x="194" y="181"/>
                  </a:lnTo>
                  <a:lnTo>
                    <a:pt x="194" y="178"/>
                  </a:lnTo>
                  <a:lnTo>
                    <a:pt x="192" y="172"/>
                  </a:lnTo>
                  <a:lnTo>
                    <a:pt x="198" y="169"/>
                  </a:lnTo>
                  <a:lnTo>
                    <a:pt x="203" y="165"/>
                  </a:lnTo>
                  <a:lnTo>
                    <a:pt x="206" y="160"/>
                  </a:lnTo>
                  <a:lnTo>
                    <a:pt x="210" y="155"/>
                  </a:lnTo>
                  <a:lnTo>
                    <a:pt x="212" y="150"/>
                  </a:lnTo>
                  <a:lnTo>
                    <a:pt x="192" y="150"/>
                  </a:lnTo>
                  <a:lnTo>
                    <a:pt x="180" y="155"/>
                  </a:lnTo>
                  <a:lnTo>
                    <a:pt x="166" y="157"/>
                  </a:lnTo>
                  <a:lnTo>
                    <a:pt x="150" y="155"/>
                  </a:lnTo>
                  <a:lnTo>
                    <a:pt x="140" y="150"/>
                  </a:lnTo>
                  <a:lnTo>
                    <a:pt x="135" y="150"/>
                  </a:lnTo>
                  <a:lnTo>
                    <a:pt x="135" y="146"/>
                  </a:lnTo>
                  <a:lnTo>
                    <a:pt x="140" y="144"/>
                  </a:lnTo>
                  <a:lnTo>
                    <a:pt x="144" y="143"/>
                  </a:lnTo>
                  <a:lnTo>
                    <a:pt x="145" y="141"/>
                  </a:lnTo>
                  <a:lnTo>
                    <a:pt x="149" y="139"/>
                  </a:lnTo>
                  <a:lnTo>
                    <a:pt x="150" y="134"/>
                  </a:lnTo>
                  <a:lnTo>
                    <a:pt x="147" y="134"/>
                  </a:lnTo>
                  <a:lnTo>
                    <a:pt x="147" y="130"/>
                  </a:lnTo>
                  <a:lnTo>
                    <a:pt x="152" y="130"/>
                  </a:lnTo>
                  <a:lnTo>
                    <a:pt x="156" y="129"/>
                  </a:lnTo>
                  <a:lnTo>
                    <a:pt x="159" y="129"/>
                  </a:lnTo>
                  <a:lnTo>
                    <a:pt x="163" y="127"/>
                  </a:lnTo>
                  <a:lnTo>
                    <a:pt x="161" y="125"/>
                  </a:lnTo>
                  <a:lnTo>
                    <a:pt x="159" y="123"/>
                  </a:lnTo>
                  <a:lnTo>
                    <a:pt x="157" y="122"/>
                  </a:lnTo>
                  <a:lnTo>
                    <a:pt x="157" y="120"/>
                  </a:lnTo>
                  <a:lnTo>
                    <a:pt x="156" y="118"/>
                  </a:lnTo>
                  <a:lnTo>
                    <a:pt x="154" y="115"/>
                  </a:lnTo>
                  <a:lnTo>
                    <a:pt x="157" y="115"/>
                  </a:lnTo>
                  <a:lnTo>
                    <a:pt x="159" y="113"/>
                  </a:lnTo>
                  <a:lnTo>
                    <a:pt x="159" y="113"/>
                  </a:lnTo>
                  <a:lnTo>
                    <a:pt x="161" y="113"/>
                  </a:lnTo>
                  <a:lnTo>
                    <a:pt x="163" y="111"/>
                  </a:lnTo>
                  <a:lnTo>
                    <a:pt x="182" y="117"/>
                  </a:lnTo>
                  <a:lnTo>
                    <a:pt x="198" y="123"/>
                  </a:lnTo>
                  <a:lnTo>
                    <a:pt x="212" y="130"/>
                  </a:lnTo>
                  <a:lnTo>
                    <a:pt x="227" y="136"/>
                  </a:lnTo>
                  <a:lnTo>
                    <a:pt x="246" y="137"/>
                  </a:lnTo>
                  <a:lnTo>
                    <a:pt x="243" y="129"/>
                  </a:lnTo>
                  <a:lnTo>
                    <a:pt x="240" y="122"/>
                  </a:lnTo>
                  <a:lnTo>
                    <a:pt x="238" y="117"/>
                  </a:lnTo>
                  <a:lnTo>
                    <a:pt x="236" y="104"/>
                  </a:lnTo>
                  <a:lnTo>
                    <a:pt x="240" y="103"/>
                  </a:lnTo>
                  <a:lnTo>
                    <a:pt x="243" y="101"/>
                  </a:lnTo>
                  <a:lnTo>
                    <a:pt x="248" y="101"/>
                  </a:lnTo>
                  <a:lnTo>
                    <a:pt x="255" y="101"/>
                  </a:lnTo>
                  <a:close/>
                  <a:moveTo>
                    <a:pt x="742" y="80"/>
                  </a:moveTo>
                  <a:lnTo>
                    <a:pt x="754" y="85"/>
                  </a:lnTo>
                  <a:lnTo>
                    <a:pt x="754" y="89"/>
                  </a:lnTo>
                  <a:lnTo>
                    <a:pt x="749" y="89"/>
                  </a:lnTo>
                  <a:lnTo>
                    <a:pt x="746" y="89"/>
                  </a:lnTo>
                  <a:lnTo>
                    <a:pt x="744" y="89"/>
                  </a:lnTo>
                  <a:lnTo>
                    <a:pt x="742" y="87"/>
                  </a:lnTo>
                  <a:lnTo>
                    <a:pt x="742" y="87"/>
                  </a:lnTo>
                  <a:lnTo>
                    <a:pt x="742" y="85"/>
                  </a:lnTo>
                  <a:lnTo>
                    <a:pt x="742" y="80"/>
                  </a:lnTo>
                  <a:close/>
                  <a:moveTo>
                    <a:pt x="140" y="80"/>
                  </a:moveTo>
                  <a:lnTo>
                    <a:pt x="140" y="87"/>
                  </a:lnTo>
                  <a:lnTo>
                    <a:pt x="140" y="92"/>
                  </a:lnTo>
                  <a:lnTo>
                    <a:pt x="142" y="97"/>
                  </a:lnTo>
                  <a:lnTo>
                    <a:pt x="140" y="101"/>
                  </a:lnTo>
                  <a:lnTo>
                    <a:pt x="140" y="104"/>
                  </a:lnTo>
                  <a:lnTo>
                    <a:pt x="135" y="108"/>
                  </a:lnTo>
                  <a:lnTo>
                    <a:pt x="130" y="111"/>
                  </a:lnTo>
                  <a:lnTo>
                    <a:pt x="124" y="115"/>
                  </a:lnTo>
                  <a:lnTo>
                    <a:pt x="121" y="120"/>
                  </a:lnTo>
                  <a:lnTo>
                    <a:pt x="114" y="117"/>
                  </a:lnTo>
                  <a:lnTo>
                    <a:pt x="110" y="115"/>
                  </a:lnTo>
                  <a:lnTo>
                    <a:pt x="107" y="113"/>
                  </a:lnTo>
                  <a:lnTo>
                    <a:pt x="105" y="111"/>
                  </a:lnTo>
                  <a:lnTo>
                    <a:pt x="102" y="108"/>
                  </a:lnTo>
                  <a:lnTo>
                    <a:pt x="100" y="125"/>
                  </a:lnTo>
                  <a:lnTo>
                    <a:pt x="95" y="134"/>
                  </a:lnTo>
                  <a:lnTo>
                    <a:pt x="82" y="137"/>
                  </a:lnTo>
                  <a:lnTo>
                    <a:pt x="72" y="137"/>
                  </a:lnTo>
                  <a:lnTo>
                    <a:pt x="61" y="137"/>
                  </a:lnTo>
                  <a:lnTo>
                    <a:pt x="48" y="137"/>
                  </a:lnTo>
                  <a:lnTo>
                    <a:pt x="48" y="123"/>
                  </a:lnTo>
                  <a:lnTo>
                    <a:pt x="67" y="110"/>
                  </a:lnTo>
                  <a:lnTo>
                    <a:pt x="88" y="97"/>
                  </a:lnTo>
                  <a:lnTo>
                    <a:pt x="112" y="87"/>
                  </a:lnTo>
                  <a:lnTo>
                    <a:pt x="140" y="80"/>
                  </a:lnTo>
                  <a:close/>
                  <a:moveTo>
                    <a:pt x="3671" y="80"/>
                  </a:moveTo>
                  <a:lnTo>
                    <a:pt x="3680" y="80"/>
                  </a:lnTo>
                  <a:lnTo>
                    <a:pt x="3683" y="89"/>
                  </a:lnTo>
                  <a:lnTo>
                    <a:pt x="3683" y="99"/>
                  </a:lnTo>
                  <a:lnTo>
                    <a:pt x="3683" y="111"/>
                  </a:lnTo>
                  <a:lnTo>
                    <a:pt x="3699" y="106"/>
                  </a:lnTo>
                  <a:lnTo>
                    <a:pt x="3711" y="99"/>
                  </a:lnTo>
                  <a:lnTo>
                    <a:pt x="3725" y="92"/>
                  </a:lnTo>
                  <a:lnTo>
                    <a:pt x="3725" y="146"/>
                  </a:lnTo>
                  <a:lnTo>
                    <a:pt x="3725" y="148"/>
                  </a:lnTo>
                  <a:lnTo>
                    <a:pt x="3723" y="148"/>
                  </a:lnTo>
                  <a:lnTo>
                    <a:pt x="3723" y="148"/>
                  </a:lnTo>
                  <a:lnTo>
                    <a:pt x="3723" y="148"/>
                  </a:lnTo>
                  <a:lnTo>
                    <a:pt x="3723" y="148"/>
                  </a:lnTo>
                  <a:lnTo>
                    <a:pt x="3722" y="150"/>
                  </a:lnTo>
                  <a:lnTo>
                    <a:pt x="3709" y="150"/>
                  </a:lnTo>
                  <a:lnTo>
                    <a:pt x="3692" y="151"/>
                  </a:lnTo>
                  <a:lnTo>
                    <a:pt x="3675" y="153"/>
                  </a:lnTo>
                  <a:lnTo>
                    <a:pt x="3661" y="155"/>
                  </a:lnTo>
                  <a:lnTo>
                    <a:pt x="3650" y="157"/>
                  </a:lnTo>
                  <a:lnTo>
                    <a:pt x="3645" y="158"/>
                  </a:lnTo>
                  <a:lnTo>
                    <a:pt x="3633" y="148"/>
                  </a:lnTo>
                  <a:lnTo>
                    <a:pt x="3624" y="134"/>
                  </a:lnTo>
                  <a:lnTo>
                    <a:pt x="3619" y="115"/>
                  </a:lnTo>
                  <a:lnTo>
                    <a:pt x="3620" y="110"/>
                  </a:lnTo>
                  <a:lnTo>
                    <a:pt x="3622" y="106"/>
                  </a:lnTo>
                  <a:lnTo>
                    <a:pt x="3624" y="103"/>
                  </a:lnTo>
                  <a:lnTo>
                    <a:pt x="3626" y="99"/>
                  </a:lnTo>
                  <a:lnTo>
                    <a:pt x="3627" y="96"/>
                  </a:lnTo>
                  <a:lnTo>
                    <a:pt x="3634" y="92"/>
                  </a:lnTo>
                  <a:lnTo>
                    <a:pt x="3643" y="87"/>
                  </a:lnTo>
                  <a:lnTo>
                    <a:pt x="3657" y="82"/>
                  </a:lnTo>
                  <a:lnTo>
                    <a:pt x="3671" y="80"/>
                  </a:lnTo>
                  <a:close/>
                  <a:moveTo>
                    <a:pt x="458" y="73"/>
                  </a:moveTo>
                  <a:lnTo>
                    <a:pt x="461" y="83"/>
                  </a:lnTo>
                  <a:lnTo>
                    <a:pt x="468" y="87"/>
                  </a:lnTo>
                  <a:lnTo>
                    <a:pt x="479" y="87"/>
                  </a:lnTo>
                  <a:lnTo>
                    <a:pt x="496" y="85"/>
                  </a:lnTo>
                  <a:lnTo>
                    <a:pt x="496" y="89"/>
                  </a:lnTo>
                  <a:lnTo>
                    <a:pt x="498" y="94"/>
                  </a:lnTo>
                  <a:lnTo>
                    <a:pt x="500" y="99"/>
                  </a:lnTo>
                  <a:lnTo>
                    <a:pt x="500" y="103"/>
                  </a:lnTo>
                  <a:lnTo>
                    <a:pt x="500" y="108"/>
                  </a:lnTo>
                  <a:lnTo>
                    <a:pt x="500" y="111"/>
                  </a:lnTo>
                  <a:lnTo>
                    <a:pt x="519" y="122"/>
                  </a:lnTo>
                  <a:lnTo>
                    <a:pt x="541" y="127"/>
                  </a:lnTo>
                  <a:lnTo>
                    <a:pt x="566" y="127"/>
                  </a:lnTo>
                  <a:lnTo>
                    <a:pt x="590" y="127"/>
                  </a:lnTo>
                  <a:lnTo>
                    <a:pt x="617" y="125"/>
                  </a:lnTo>
                  <a:lnTo>
                    <a:pt x="639" y="127"/>
                  </a:lnTo>
                  <a:lnTo>
                    <a:pt x="639" y="132"/>
                  </a:lnTo>
                  <a:lnTo>
                    <a:pt x="641" y="137"/>
                  </a:lnTo>
                  <a:lnTo>
                    <a:pt x="643" y="141"/>
                  </a:lnTo>
                  <a:lnTo>
                    <a:pt x="643" y="143"/>
                  </a:lnTo>
                  <a:lnTo>
                    <a:pt x="643" y="146"/>
                  </a:lnTo>
                  <a:lnTo>
                    <a:pt x="643" y="150"/>
                  </a:lnTo>
                  <a:lnTo>
                    <a:pt x="639" y="162"/>
                  </a:lnTo>
                  <a:lnTo>
                    <a:pt x="629" y="162"/>
                  </a:lnTo>
                  <a:lnTo>
                    <a:pt x="617" y="160"/>
                  </a:lnTo>
                  <a:lnTo>
                    <a:pt x="608" y="158"/>
                  </a:lnTo>
                  <a:lnTo>
                    <a:pt x="604" y="158"/>
                  </a:lnTo>
                  <a:lnTo>
                    <a:pt x="601" y="160"/>
                  </a:lnTo>
                  <a:lnTo>
                    <a:pt x="599" y="164"/>
                  </a:lnTo>
                  <a:lnTo>
                    <a:pt x="597" y="165"/>
                  </a:lnTo>
                  <a:lnTo>
                    <a:pt x="594" y="165"/>
                  </a:lnTo>
                  <a:lnTo>
                    <a:pt x="592" y="167"/>
                  </a:lnTo>
                  <a:lnTo>
                    <a:pt x="587" y="169"/>
                  </a:lnTo>
                  <a:lnTo>
                    <a:pt x="582" y="169"/>
                  </a:lnTo>
                  <a:lnTo>
                    <a:pt x="576" y="171"/>
                  </a:lnTo>
                  <a:lnTo>
                    <a:pt x="573" y="172"/>
                  </a:lnTo>
                  <a:lnTo>
                    <a:pt x="568" y="172"/>
                  </a:lnTo>
                  <a:lnTo>
                    <a:pt x="562" y="172"/>
                  </a:lnTo>
                  <a:lnTo>
                    <a:pt x="559" y="167"/>
                  </a:lnTo>
                  <a:lnTo>
                    <a:pt x="557" y="162"/>
                  </a:lnTo>
                  <a:lnTo>
                    <a:pt x="554" y="158"/>
                  </a:lnTo>
                  <a:lnTo>
                    <a:pt x="554" y="162"/>
                  </a:lnTo>
                  <a:lnTo>
                    <a:pt x="550" y="165"/>
                  </a:lnTo>
                  <a:lnTo>
                    <a:pt x="548" y="169"/>
                  </a:lnTo>
                  <a:lnTo>
                    <a:pt x="547" y="172"/>
                  </a:lnTo>
                  <a:lnTo>
                    <a:pt x="538" y="172"/>
                  </a:lnTo>
                  <a:lnTo>
                    <a:pt x="534" y="167"/>
                  </a:lnTo>
                  <a:lnTo>
                    <a:pt x="531" y="160"/>
                  </a:lnTo>
                  <a:lnTo>
                    <a:pt x="528" y="153"/>
                  </a:lnTo>
                  <a:lnTo>
                    <a:pt x="526" y="158"/>
                  </a:lnTo>
                  <a:lnTo>
                    <a:pt x="524" y="162"/>
                  </a:lnTo>
                  <a:lnTo>
                    <a:pt x="522" y="164"/>
                  </a:lnTo>
                  <a:lnTo>
                    <a:pt x="522" y="164"/>
                  </a:lnTo>
                  <a:lnTo>
                    <a:pt x="519" y="164"/>
                  </a:lnTo>
                  <a:lnTo>
                    <a:pt x="515" y="162"/>
                  </a:lnTo>
                  <a:lnTo>
                    <a:pt x="512" y="160"/>
                  </a:lnTo>
                  <a:lnTo>
                    <a:pt x="510" y="158"/>
                  </a:lnTo>
                  <a:lnTo>
                    <a:pt x="510" y="157"/>
                  </a:lnTo>
                  <a:lnTo>
                    <a:pt x="510" y="155"/>
                  </a:lnTo>
                  <a:lnTo>
                    <a:pt x="510" y="153"/>
                  </a:lnTo>
                  <a:lnTo>
                    <a:pt x="510" y="151"/>
                  </a:lnTo>
                  <a:lnTo>
                    <a:pt x="508" y="150"/>
                  </a:lnTo>
                  <a:lnTo>
                    <a:pt x="507" y="150"/>
                  </a:lnTo>
                  <a:lnTo>
                    <a:pt x="505" y="151"/>
                  </a:lnTo>
                  <a:lnTo>
                    <a:pt x="501" y="151"/>
                  </a:lnTo>
                  <a:lnTo>
                    <a:pt x="496" y="153"/>
                  </a:lnTo>
                  <a:lnTo>
                    <a:pt x="493" y="153"/>
                  </a:lnTo>
                  <a:lnTo>
                    <a:pt x="487" y="155"/>
                  </a:lnTo>
                  <a:lnTo>
                    <a:pt x="486" y="153"/>
                  </a:lnTo>
                  <a:lnTo>
                    <a:pt x="484" y="153"/>
                  </a:lnTo>
                  <a:lnTo>
                    <a:pt x="480" y="151"/>
                  </a:lnTo>
                  <a:lnTo>
                    <a:pt x="479" y="150"/>
                  </a:lnTo>
                  <a:lnTo>
                    <a:pt x="475" y="148"/>
                  </a:lnTo>
                  <a:lnTo>
                    <a:pt x="473" y="146"/>
                  </a:lnTo>
                  <a:lnTo>
                    <a:pt x="475" y="136"/>
                  </a:lnTo>
                  <a:lnTo>
                    <a:pt x="473" y="129"/>
                  </a:lnTo>
                  <a:lnTo>
                    <a:pt x="470" y="123"/>
                  </a:lnTo>
                  <a:lnTo>
                    <a:pt x="466" y="115"/>
                  </a:lnTo>
                  <a:lnTo>
                    <a:pt x="466" y="104"/>
                  </a:lnTo>
                  <a:lnTo>
                    <a:pt x="449" y="103"/>
                  </a:lnTo>
                  <a:lnTo>
                    <a:pt x="433" y="97"/>
                  </a:lnTo>
                  <a:lnTo>
                    <a:pt x="419" y="92"/>
                  </a:lnTo>
                  <a:lnTo>
                    <a:pt x="418" y="90"/>
                  </a:lnTo>
                  <a:lnTo>
                    <a:pt x="418" y="89"/>
                  </a:lnTo>
                  <a:lnTo>
                    <a:pt x="418" y="87"/>
                  </a:lnTo>
                  <a:lnTo>
                    <a:pt x="416" y="85"/>
                  </a:lnTo>
                  <a:lnTo>
                    <a:pt x="416" y="80"/>
                  </a:lnTo>
                  <a:lnTo>
                    <a:pt x="423" y="78"/>
                  </a:lnTo>
                  <a:lnTo>
                    <a:pt x="432" y="78"/>
                  </a:lnTo>
                  <a:lnTo>
                    <a:pt x="442" y="76"/>
                  </a:lnTo>
                  <a:lnTo>
                    <a:pt x="445" y="75"/>
                  </a:lnTo>
                  <a:lnTo>
                    <a:pt x="449" y="75"/>
                  </a:lnTo>
                  <a:lnTo>
                    <a:pt x="452" y="73"/>
                  </a:lnTo>
                  <a:lnTo>
                    <a:pt x="458" y="73"/>
                  </a:lnTo>
                  <a:close/>
                  <a:moveTo>
                    <a:pt x="377" y="73"/>
                  </a:moveTo>
                  <a:lnTo>
                    <a:pt x="409" y="73"/>
                  </a:lnTo>
                  <a:lnTo>
                    <a:pt x="409" y="76"/>
                  </a:lnTo>
                  <a:lnTo>
                    <a:pt x="411" y="80"/>
                  </a:lnTo>
                  <a:lnTo>
                    <a:pt x="411" y="83"/>
                  </a:lnTo>
                  <a:lnTo>
                    <a:pt x="412" y="89"/>
                  </a:lnTo>
                  <a:lnTo>
                    <a:pt x="404" y="89"/>
                  </a:lnTo>
                  <a:lnTo>
                    <a:pt x="400" y="89"/>
                  </a:lnTo>
                  <a:lnTo>
                    <a:pt x="397" y="89"/>
                  </a:lnTo>
                  <a:lnTo>
                    <a:pt x="390" y="87"/>
                  </a:lnTo>
                  <a:lnTo>
                    <a:pt x="384" y="87"/>
                  </a:lnTo>
                  <a:lnTo>
                    <a:pt x="377" y="85"/>
                  </a:lnTo>
                  <a:lnTo>
                    <a:pt x="377" y="73"/>
                  </a:lnTo>
                  <a:close/>
                  <a:moveTo>
                    <a:pt x="301" y="69"/>
                  </a:moveTo>
                  <a:lnTo>
                    <a:pt x="308" y="73"/>
                  </a:lnTo>
                  <a:lnTo>
                    <a:pt x="315" y="76"/>
                  </a:lnTo>
                  <a:lnTo>
                    <a:pt x="318" y="82"/>
                  </a:lnTo>
                  <a:lnTo>
                    <a:pt x="322" y="89"/>
                  </a:lnTo>
                  <a:lnTo>
                    <a:pt x="323" y="96"/>
                  </a:lnTo>
                  <a:lnTo>
                    <a:pt x="313" y="96"/>
                  </a:lnTo>
                  <a:lnTo>
                    <a:pt x="313" y="92"/>
                  </a:lnTo>
                  <a:lnTo>
                    <a:pt x="308" y="89"/>
                  </a:lnTo>
                  <a:lnTo>
                    <a:pt x="306" y="85"/>
                  </a:lnTo>
                  <a:lnTo>
                    <a:pt x="304" y="82"/>
                  </a:lnTo>
                  <a:lnTo>
                    <a:pt x="302" y="76"/>
                  </a:lnTo>
                  <a:lnTo>
                    <a:pt x="301" y="69"/>
                  </a:lnTo>
                  <a:close/>
                  <a:moveTo>
                    <a:pt x="489" y="61"/>
                  </a:moveTo>
                  <a:lnTo>
                    <a:pt x="505" y="61"/>
                  </a:lnTo>
                  <a:lnTo>
                    <a:pt x="505" y="69"/>
                  </a:lnTo>
                  <a:lnTo>
                    <a:pt x="489" y="69"/>
                  </a:lnTo>
                  <a:lnTo>
                    <a:pt x="489" y="61"/>
                  </a:lnTo>
                  <a:close/>
                  <a:moveTo>
                    <a:pt x="192" y="61"/>
                  </a:moveTo>
                  <a:lnTo>
                    <a:pt x="201" y="62"/>
                  </a:lnTo>
                  <a:lnTo>
                    <a:pt x="208" y="62"/>
                  </a:lnTo>
                  <a:lnTo>
                    <a:pt x="215" y="64"/>
                  </a:lnTo>
                  <a:lnTo>
                    <a:pt x="220" y="66"/>
                  </a:lnTo>
                  <a:lnTo>
                    <a:pt x="217" y="71"/>
                  </a:lnTo>
                  <a:lnTo>
                    <a:pt x="213" y="76"/>
                  </a:lnTo>
                  <a:lnTo>
                    <a:pt x="210" y="80"/>
                  </a:lnTo>
                  <a:lnTo>
                    <a:pt x="205" y="85"/>
                  </a:lnTo>
                  <a:lnTo>
                    <a:pt x="199" y="89"/>
                  </a:lnTo>
                  <a:lnTo>
                    <a:pt x="194" y="90"/>
                  </a:lnTo>
                  <a:lnTo>
                    <a:pt x="191" y="90"/>
                  </a:lnTo>
                  <a:lnTo>
                    <a:pt x="185" y="89"/>
                  </a:lnTo>
                  <a:lnTo>
                    <a:pt x="182" y="85"/>
                  </a:lnTo>
                  <a:lnTo>
                    <a:pt x="180" y="82"/>
                  </a:lnTo>
                  <a:lnTo>
                    <a:pt x="178" y="78"/>
                  </a:lnTo>
                  <a:lnTo>
                    <a:pt x="178" y="73"/>
                  </a:lnTo>
                  <a:lnTo>
                    <a:pt x="185" y="68"/>
                  </a:lnTo>
                  <a:lnTo>
                    <a:pt x="192" y="61"/>
                  </a:lnTo>
                  <a:close/>
                  <a:moveTo>
                    <a:pt x="435" y="54"/>
                  </a:moveTo>
                  <a:lnTo>
                    <a:pt x="440" y="54"/>
                  </a:lnTo>
                  <a:lnTo>
                    <a:pt x="444" y="54"/>
                  </a:lnTo>
                  <a:lnTo>
                    <a:pt x="447" y="54"/>
                  </a:lnTo>
                  <a:lnTo>
                    <a:pt x="449" y="54"/>
                  </a:lnTo>
                  <a:lnTo>
                    <a:pt x="452" y="54"/>
                  </a:lnTo>
                  <a:lnTo>
                    <a:pt x="456" y="54"/>
                  </a:lnTo>
                  <a:lnTo>
                    <a:pt x="461" y="54"/>
                  </a:lnTo>
                  <a:lnTo>
                    <a:pt x="461" y="61"/>
                  </a:lnTo>
                  <a:lnTo>
                    <a:pt x="438" y="66"/>
                  </a:lnTo>
                  <a:lnTo>
                    <a:pt x="435" y="54"/>
                  </a:lnTo>
                  <a:close/>
                  <a:moveTo>
                    <a:pt x="220" y="43"/>
                  </a:moveTo>
                  <a:lnTo>
                    <a:pt x="227" y="45"/>
                  </a:lnTo>
                  <a:lnTo>
                    <a:pt x="234" y="47"/>
                  </a:lnTo>
                  <a:lnTo>
                    <a:pt x="240" y="50"/>
                  </a:lnTo>
                  <a:lnTo>
                    <a:pt x="236" y="50"/>
                  </a:lnTo>
                  <a:lnTo>
                    <a:pt x="227" y="54"/>
                  </a:lnTo>
                  <a:lnTo>
                    <a:pt x="217" y="54"/>
                  </a:lnTo>
                  <a:lnTo>
                    <a:pt x="205" y="54"/>
                  </a:lnTo>
                  <a:lnTo>
                    <a:pt x="205" y="50"/>
                  </a:lnTo>
                  <a:lnTo>
                    <a:pt x="208" y="50"/>
                  </a:lnTo>
                  <a:lnTo>
                    <a:pt x="212" y="47"/>
                  </a:lnTo>
                  <a:lnTo>
                    <a:pt x="217" y="45"/>
                  </a:lnTo>
                  <a:lnTo>
                    <a:pt x="220" y="43"/>
                  </a:lnTo>
                  <a:close/>
                  <a:moveTo>
                    <a:pt x="2671" y="41"/>
                  </a:moveTo>
                  <a:lnTo>
                    <a:pt x="2688" y="43"/>
                  </a:lnTo>
                  <a:lnTo>
                    <a:pt x="2692" y="47"/>
                  </a:lnTo>
                  <a:lnTo>
                    <a:pt x="2694" y="50"/>
                  </a:lnTo>
                  <a:lnTo>
                    <a:pt x="2697" y="54"/>
                  </a:lnTo>
                  <a:lnTo>
                    <a:pt x="2695" y="57"/>
                  </a:lnTo>
                  <a:lnTo>
                    <a:pt x="2695" y="59"/>
                  </a:lnTo>
                  <a:lnTo>
                    <a:pt x="2695" y="59"/>
                  </a:lnTo>
                  <a:lnTo>
                    <a:pt x="2694" y="61"/>
                  </a:lnTo>
                  <a:lnTo>
                    <a:pt x="2694" y="61"/>
                  </a:lnTo>
                  <a:lnTo>
                    <a:pt x="2683" y="75"/>
                  </a:lnTo>
                  <a:lnTo>
                    <a:pt x="2669" y="85"/>
                  </a:lnTo>
                  <a:lnTo>
                    <a:pt x="2653" y="94"/>
                  </a:lnTo>
                  <a:lnTo>
                    <a:pt x="2634" y="101"/>
                  </a:lnTo>
                  <a:lnTo>
                    <a:pt x="2617" y="108"/>
                  </a:lnTo>
                  <a:lnTo>
                    <a:pt x="2601" y="115"/>
                  </a:lnTo>
                  <a:lnTo>
                    <a:pt x="2584" y="129"/>
                  </a:lnTo>
                  <a:lnTo>
                    <a:pt x="2564" y="150"/>
                  </a:lnTo>
                  <a:lnTo>
                    <a:pt x="2544" y="174"/>
                  </a:lnTo>
                  <a:lnTo>
                    <a:pt x="2524" y="202"/>
                  </a:lnTo>
                  <a:lnTo>
                    <a:pt x="2509" y="230"/>
                  </a:lnTo>
                  <a:lnTo>
                    <a:pt x="2498" y="258"/>
                  </a:lnTo>
                  <a:lnTo>
                    <a:pt x="2493" y="284"/>
                  </a:lnTo>
                  <a:lnTo>
                    <a:pt x="2495" y="293"/>
                  </a:lnTo>
                  <a:lnTo>
                    <a:pt x="2502" y="303"/>
                  </a:lnTo>
                  <a:lnTo>
                    <a:pt x="2510" y="314"/>
                  </a:lnTo>
                  <a:lnTo>
                    <a:pt x="2521" y="322"/>
                  </a:lnTo>
                  <a:lnTo>
                    <a:pt x="2521" y="326"/>
                  </a:lnTo>
                  <a:lnTo>
                    <a:pt x="2516" y="326"/>
                  </a:lnTo>
                  <a:lnTo>
                    <a:pt x="2512" y="335"/>
                  </a:lnTo>
                  <a:lnTo>
                    <a:pt x="2498" y="329"/>
                  </a:lnTo>
                  <a:lnTo>
                    <a:pt x="2482" y="326"/>
                  </a:lnTo>
                  <a:lnTo>
                    <a:pt x="2477" y="312"/>
                  </a:lnTo>
                  <a:lnTo>
                    <a:pt x="2468" y="300"/>
                  </a:lnTo>
                  <a:lnTo>
                    <a:pt x="2460" y="291"/>
                  </a:lnTo>
                  <a:lnTo>
                    <a:pt x="2451" y="282"/>
                  </a:lnTo>
                  <a:lnTo>
                    <a:pt x="2444" y="268"/>
                  </a:lnTo>
                  <a:lnTo>
                    <a:pt x="2454" y="261"/>
                  </a:lnTo>
                  <a:lnTo>
                    <a:pt x="2460" y="258"/>
                  </a:lnTo>
                  <a:lnTo>
                    <a:pt x="2460" y="253"/>
                  </a:lnTo>
                  <a:lnTo>
                    <a:pt x="2458" y="249"/>
                  </a:lnTo>
                  <a:lnTo>
                    <a:pt x="2456" y="242"/>
                  </a:lnTo>
                  <a:lnTo>
                    <a:pt x="2458" y="235"/>
                  </a:lnTo>
                  <a:lnTo>
                    <a:pt x="2463" y="226"/>
                  </a:lnTo>
                  <a:lnTo>
                    <a:pt x="2470" y="221"/>
                  </a:lnTo>
                  <a:lnTo>
                    <a:pt x="2477" y="214"/>
                  </a:lnTo>
                  <a:lnTo>
                    <a:pt x="2482" y="204"/>
                  </a:lnTo>
                  <a:lnTo>
                    <a:pt x="2479" y="202"/>
                  </a:lnTo>
                  <a:lnTo>
                    <a:pt x="2475" y="200"/>
                  </a:lnTo>
                  <a:lnTo>
                    <a:pt x="2475" y="199"/>
                  </a:lnTo>
                  <a:lnTo>
                    <a:pt x="2474" y="199"/>
                  </a:lnTo>
                  <a:lnTo>
                    <a:pt x="2474" y="197"/>
                  </a:lnTo>
                  <a:lnTo>
                    <a:pt x="2474" y="195"/>
                  </a:lnTo>
                  <a:lnTo>
                    <a:pt x="2482" y="186"/>
                  </a:lnTo>
                  <a:lnTo>
                    <a:pt x="2491" y="178"/>
                  </a:lnTo>
                  <a:lnTo>
                    <a:pt x="2496" y="165"/>
                  </a:lnTo>
                  <a:lnTo>
                    <a:pt x="2498" y="162"/>
                  </a:lnTo>
                  <a:lnTo>
                    <a:pt x="2496" y="157"/>
                  </a:lnTo>
                  <a:lnTo>
                    <a:pt x="2496" y="153"/>
                  </a:lnTo>
                  <a:lnTo>
                    <a:pt x="2495" y="151"/>
                  </a:lnTo>
                  <a:lnTo>
                    <a:pt x="2495" y="146"/>
                  </a:lnTo>
                  <a:lnTo>
                    <a:pt x="2495" y="143"/>
                  </a:lnTo>
                  <a:lnTo>
                    <a:pt x="2496" y="137"/>
                  </a:lnTo>
                  <a:lnTo>
                    <a:pt x="2510" y="122"/>
                  </a:lnTo>
                  <a:lnTo>
                    <a:pt x="2528" y="106"/>
                  </a:lnTo>
                  <a:lnTo>
                    <a:pt x="2550" y="90"/>
                  </a:lnTo>
                  <a:lnTo>
                    <a:pt x="2573" y="78"/>
                  </a:lnTo>
                  <a:lnTo>
                    <a:pt x="2592" y="69"/>
                  </a:lnTo>
                  <a:lnTo>
                    <a:pt x="2624" y="69"/>
                  </a:lnTo>
                  <a:lnTo>
                    <a:pt x="2634" y="64"/>
                  </a:lnTo>
                  <a:lnTo>
                    <a:pt x="2641" y="59"/>
                  </a:lnTo>
                  <a:lnTo>
                    <a:pt x="2646" y="52"/>
                  </a:lnTo>
                  <a:lnTo>
                    <a:pt x="2652" y="48"/>
                  </a:lnTo>
                  <a:lnTo>
                    <a:pt x="2659" y="45"/>
                  </a:lnTo>
                  <a:lnTo>
                    <a:pt x="2671" y="41"/>
                  </a:lnTo>
                  <a:close/>
                  <a:moveTo>
                    <a:pt x="400" y="15"/>
                  </a:moveTo>
                  <a:lnTo>
                    <a:pt x="416" y="15"/>
                  </a:lnTo>
                  <a:lnTo>
                    <a:pt x="421" y="22"/>
                  </a:lnTo>
                  <a:lnTo>
                    <a:pt x="428" y="29"/>
                  </a:lnTo>
                  <a:lnTo>
                    <a:pt x="435" y="34"/>
                  </a:lnTo>
                  <a:lnTo>
                    <a:pt x="432" y="38"/>
                  </a:lnTo>
                  <a:lnTo>
                    <a:pt x="430" y="40"/>
                  </a:lnTo>
                  <a:lnTo>
                    <a:pt x="428" y="41"/>
                  </a:lnTo>
                  <a:lnTo>
                    <a:pt x="426" y="45"/>
                  </a:lnTo>
                  <a:lnTo>
                    <a:pt x="425" y="48"/>
                  </a:lnTo>
                  <a:lnTo>
                    <a:pt x="423" y="54"/>
                  </a:lnTo>
                  <a:lnTo>
                    <a:pt x="418" y="54"/>
                  </a:lnTo>
                  <a:lnTo>
                    <a:pt x="411" y="54"/>
                  </a:lnTo>
                  <a:lnTo>
                    <a:pt x="407" y="52"/>
                  </a:lnTo>
                  <a:lnTo>
                    <a:pt x="402" y="52"/>
                  </a:lnTo>
                  <a:lnTo>
                    <a:pt x="397" y="50"/>
                  </a:lnTo>
                  <a:lnTo>
                    <a:pt x="397" y="43"/>
                  </a:lnTo>
                  <a:lnTo>
                    <a:pt x="398" y="38"/>
                  </a:lnTo>
                  <a:lnTo>
                    <a:pt x="400" y="31"/>
                  </a:lnTo>
                  <a:lnTo>
                    <a:pt x="400" y="24"/>
                  </a:lnTo>
                  <a:lnTo>
                    <a:pt x="400" y="15"/>
                  </a:lnTo>
                  <a:close/>
                  <a:moveTo>
                    <a:pt x="3165" y="0"/>
                  </a:moveTo>
                  <a:lnTo>
                    <a:pt x="3184" y="0"/>
                  </a:lnTo>
                  <a:lnTo>
                    <a:pt x="3188" y="5"/>
                  </a:lnTo>
                  <a:lnTo>
                    <a:pt x="3189" y="7"/>
                  </a:lnTo>
                  <a:lnTo>
                    <a:pt x="3191" y="10"/>
                  </a:lnTo>
                  <a:lnTo>
                    <a:pt x="3195" y="14"/>
                  </a:lnTo>
                  <a:lnTo>
                    <a:pt x="3196" y="19"/>
                  </a:lnTo>
                  <a:lnTo>
                    <a:pt x="3191" y="21"/>
                  </a:lnTo>
                  <a:lnTo>
                    <a:pt x="3189" y="22"/>
                  </a:lnTo>
                  <a:lnTo>
                    <a:pt x="3186" y="24"/>
                  </a:lnTo>
                  <a:lnTo>
                    <a:pt x="3184" y="27"/>
                  </a:lnTo>
                  <a:lnTo>
                    <a:pt x="3182" y="29"/>
                  </a:lnTo>
                  <a:lnTo>
                    <a:pt x="3181" y="34"/>
                  </a:lnTo>
                  <a:lnTo>
                    <a:pt x="3195" y="38"/>
                  </a:lnTo>
                  <a:lnTo>
                    <a:pt x="3202" y="41"/>
                  </a:lnTo>
                  <a:lnTo>
                    <a:pt x="3209" y="48"/>
                  </a:lnTo>
                  <a:lnTo>
                    <a:pt x="3216" y="57"/>
                  </a:lnTo>
                  <a:lnTo>
                    <a:pt x="3228" y="52"/>
                  </a:lnTo>
                  <a:lnTo>
                    <a:pt x="3240" y="50"/>
                  </a:lnTo>
                  <a:lnTo>
                    <a:pt x="3254" y="48"/>
                  </a:lnTo>
                  <a:lnTo>
                    <a:pt x="3270" y="43"/>
                  </a:lnTo>
                  <a:lnTo>
                    <a:pt x="3271" y="41"/>
                  </a:lnTo>
                  <a:lnTo>
                    <a:pt x="3271" y="41"/>
                  </a:lnTo>
                  <a:lnTo>
                    <a:pt x="3273" y="43"/>
                  </a:lnTo>
                  <a:lnTo>
                    <a:pt x="3273" y="45"/>
                  </a:lnTo>
                  <a:lnTo>
                    <a:pt x="3273" y="47"/>
                  </a:lnTo>
                  <a:lnTo>
                    <a:pt x="3287" y="54"/>
                  </a:lnTo>
                  <a:lnTo>
                    <a:pt x="3298" y="62"/>
                  </a:lnTo>
                  <a:lnTo>
                    <a:pt x="3306" y="73"/>
                  </a:lnTo>
                  <a:lnTo>
                    <a:pt x="3315" y="85"/>
                  </a:lnTo>
                  <a:lnTo>
                    <a:pt x="3315" y="108"/>
                  </a:lnTo>
                  <a:lnTo>
                    <a:pt x="3303" y="117"/>
                  </a:lnTo>
                  <a:lnTo>
                    <a:pt x="3298" y="125"/>
                  </a:lnTo>
                  <a:lnTo>
                    <a:pt x="3294" y="134"/>
                  </a:lnTo>
                  <a:lnTo>
                    <a:pt x="3289" y="143"/>
                  </a:lnTo>
                  <a:lnTo>
                    <a:pt x="3275" y="151"/>
                  </a:lnTo>
                  <a:lnTo>
                    <a:pt x="3259" y="160"/>
                  </a:lnTo>
                  <a:lnTo>
                    <a:pt x="3243" y="171"/>
                  </a:lnTo>
                  <a:lnTo>
                    <a:pt x="3231" y="185"/>
                  </a:lnTo>
                  <a:lnTo>
                    <a:pt x="3235" y="185"/>
                  </a:lnTo>
                  <a:lnTo>
                    <a:pt x="3247" y="178"/>
                  </a:lnTo>
                  <a:lnTo>
                    <a:pt x="3261" y="176"/>
                  </a:lnTo>
                  <a:lnTo>
                    <a:pt x="3277" y="178"/>
                  </a:lnTo>
                  <a:lnTo>
                    <a:pt x="3277" y="181"/>
                  </a:lnTo>
                  <a:lnTo>
                    <a:pt x="3275" y="185"/>
                  </a:lnTo>
                  <a:lnTo>
                    <a:pt x="3275" y="186"/>
                  </a:lnTo>
                  <a:lnTo>
                    <a:pt x="3275" y="188"/>
                  </a:lnTo>
                  <a:lnTo>
                    <a:pt x="3275" y="188"/>
                  </a:lnTo>
                  <a:lnTo>
                    <a:pt x="3275" y="190"/>
                  </a:lnTo>
                  <a:lnTo>
                    <a:pt x="3277" y="190"/>
                  </a:lnTo>
                  <a:lnTo>
                    <a:pt x="3280" y="192"/>
                  </a:lnTo>
                  <a:lnTo>
                    <a:pt x="3285" y="186"/>
                  </a:lnTo>
                  <a:lnTo>
                    <a:pt x="3292" y="181"/>
                  </a:lnTo>
                  <a:lnTo>
                    <a:pt x="3299" y="176"/>
                  </a:lnTo>
                  <a:lnTo>
                    <a:pt x="3308" y="172"/>
                  </a:lnTo>
                  <a:lnTo>
                    <a:pt x="3308" y="178"/>
                  </a:lnTo>
                  <a:lnTo>
                    <a:pt x="3305" y="183"/>
                  </a:lnTo>
                  <a:lnTo>
                    <a:pt x="3303" y="188"/>
                  </a:lnTo>
                  <a:lnTo>
                    <a:pt x="3301" y="195"/>
                  </a:lnTo>
                  <a:lnTo>
                    <a:pt x="3299" y="204"/>
                  </a:lnTo>
                  <a:lnTo>
                    <a:pt x="3301" y="206"/>
                  </a:lnTo>
                  <a:lnTo>
                    <a:pt x="3301" y="206"/>
                  </a:lnTo>
                  <a:lnTo>
                    <a:pt x="3301" y="206"/>
                  </a:lnTo>
                  <a:lnTo>
                    <a:pt x="3301" y="206"/>
                  </a:lnTo>
                  <a:lnTo>
                    <a:pt x="3303" y="206"/>
                  </a:lnTo>
                  <a:lnTo>
                    <a:pt x="3303" y="207"/>
                  </a:lnTo>
                  <a:lnTo>
                    <a:pt x="3312" y="207"/>
                  </a:lnTo>
                  <a:lnTo>
                    <a:pt x="3312" y="195"/>
                  </a:lnTo>
                  <a:lnTo>
                    <a:pt x="3329" y="193"/>
                  </a:lnTo>
                  <a:lnTo>
                    <a:pt x="3345" y="193"/>
                  </a:lnTo>
                  <a:lnTo>
                    <a:pt x="3357" y="195"/>
                  </a:lnTo>
                  <a:lnTo>
                    <a:pt x="3369" y="204"/>
                  </a:lnTo>
                  <a:lnTo>
                    <a:pt x="3369" y="206"/>
                  </a:lnTo>
                  <a:lnTo>
                    <a:pt x="3369" y="211"/>
                  </a:lnTo>
                  <a:lnTo>
                    <a:pt x="3371" y="216"/>
                  </a:lnTo>
                  <a:lnTo>
                    <a:pt x="3371" y="221"/>
                  </a:lnTo>
                  <a:lnTo>
                    <a:pt x="3373" y="226"/>
                  </a:lnTo>
                  <a:lnTo>
                    <a:pt x="3423" y="230"/>
                  </a:lnTo>
                  <a:lnTo>
                    <a:pt x="3427" y="219"/>
                  </a:lnTo>
                  <a:lnTo>
                    <a:pt x="3427" y="216"/>
                  </a:lnTo>
                  <a:lnTo>
                    <a:pt x="3427" y="214"/>
                  </a:lnTo>
                  <a:lnTo>
                    <a:pt x="3427" y="211"/>
                  </a:lnTo>
                  <a:lnTo>
                    <a:pt x="3427" y="206"/>
                  </a:lnTo>
                  <a:lnTo>
                    <a:pt x="3427" y="200"/>
                  </a:lnTo>
                  <a:lnTo>
                    <a:pt x="3430" y="199"/>
                  </a:lnTo>
                  <a:lnTo>
                    <a:pt x="3430" y="199"/>
                  </a:lnTo>
                  <a:lnTo>
                    <a:pt x="3432" y="199"/>
                  </a:lnTo>
                  <a:lnTo>
                    <a:pt x="3432" y="197"/>
                  </a:lnTo>
                  <a:lnTo>
                    <a:pt x="3434" y="195"/>
                  </a:lnTo>
                  <a:lnTo>
                    <a:pt x="3444" y="200"/>
                  </a:lnTo>
                  <a:lnTo>
                    <a:pt x="3455" y="206"/>
                  </a:lnTo>
                  <a:lnTo>
                    <a:pt x="3465" y="211"/>
                  </a:lnTo>
                  <a:lnTo>
                    <a:pt x="3476" y="202"/>
                  </a:lnTo>
                  <a:lnTo>
                    <a:pt x="3488" y="197"/>
                  </a:lnTo>
                  <a:lnTo>
                    <a:pt x="3507" y="195"/>
                  </a:lnTo>
                  <a:lnTo>
                    <a:pt x="3507" y="200"/>
                  </a:lnTo>
                  <a:lnTo>
                    <a:pt x="3510" y="200"/>
                  </a:lnTo>
                  <a:lnTo>
                    <a:pt x="3519" y="235"/>
                  </a:lnTo>
                  <a:lnTo>
                    <a:pt x="3507" y="247"/>
                  </a:lnTo>
                  <a:lnTo>
                    <a:pt x="3500" y="265"/>
                  </a:lnTo>
                  <a:lnTo>
                    <a:pt x="3502" y="268"/>
                  </a:lnTo>
                  <a:lnTo>
                    <a:pt x="3504" y="272"/>
                  </a:lnTo>
                  <a:lnTo>
                    <a:pt x="3504" y="275"/>
                  </a:lnTo>
                  <a:lnTo>
                    <a:pt x="3505" y="279"/>
                  </a:lnTo>
                  <a:lnTo>
                    <a:pt x="3507" y="284"/>
                  </a:lnTo>
                  <a:lnTo>
                    <a:pt x="3516" y="293"/>
                  </a:lnTo>
                  <a:lnTo>
                    <a:pt x="3528" y="300"/>
                  </a:lnTo>
                  <a:lnTo>
                    <a:pt x="3538" y="307"/>
                  </a:lnTo>
                  <a:lnTo>
                    <a:pt x="3538" y="307"/>
                  </a:lnTo>
                  <a:lnTo>
                    <a:pt x="3540" y="305"/>
                  </a:lnTo>
                  <a:lnTo>
                    <a:pt x="3540" y="305"/>
                  </a:lnTo>
                  <a:lnTo>
                    <a:pt x="3540" y="305"/>
                  </a:lnTo>
                  <a:lnTo>
                    <a:pt x="3540" y="305"/>
                  </a:lnTo>
                  <a:lnTo>
                    <a:pt x="3542" y="303"/>
                  </a:lnTo>
                  <a:lnTo>
                    <a:pt x="3547" y="295"/>
                  </a:lnTo>
                  <a:lnTo>
                    <a:pt x="3551" y="284"/>
                  </a:lnTo>
                  <a:lnTo>
                    <a:pt x="3554" y="274"/>
                  </a:lnTo>
                  <a:lnTo>
                    <a:pt x="3561" y="265"/>
                  </a:lnTo>
                  <a:lnTo>
                    <a:pt x="3561" y="274"/>
                  </a:lnTo>
                  <a:lnTo>
                    <a:pt x="3563" y="281"/>
                  </a:lnTo>
                  <a:lnTo>
                    <a:pt x="3566" y="286"/>
                  </a:lnTo>
                  <a:lnTo>
                    <a:pt x="3572" y="289"/>
                  </a:lnTo>
                  <a:lnTo>
                    <a:pt x="3579" y="291"/>
                  </a:lnTo>
                  <a:lnTo>
                    <a:pt x="3587" y="293"/>
                  </a:lnTo>
                  <a:lnTo>
                    <a:pt x="3600" y="272"/>
                  </a:lnTo>
                  <a:lnTo>
                    <a:pt x="3605" y="277"/>
                  </a:lnTo>
                  <a:lnTo>
                    <a:pt x="3610" y="281"/>
                  </a:lnTo>
                  <a:lnTo>
                    <a:pt x="3613" y="286"/>
                  </a:lnTo>
                  <a:lnTo>
                    <a:pt x="3619" y="289"/>
                  </a:lnTo>
                  <a:lnTo>
                    <a:pt x="3626" y="293"/>
                  </a:lnTo>
                  <a:lnTo>
                    <a:pt x="3629" y="289"/>
                  </a:lnTo>
                  <a:lnTo>
                    <a:pt x="3633" y="286"/>
                  </a:lnTo>
                  <a:lnTo>
                    <a:pt x="3636" y="286"/>
                  </a:lnTo>
                  <a:lnTo>
                    <a:pt x="3638" y="286"/>
                  </a:lnTo>
                  <a:lnTo>
                    <a:pt x="3643" y="286"/>
                  </a:lnTo>
                  <a:lnTo>
                    <a:pt x="3647" y="288"/>
                  </a:lnTo>
                  <a:lnTo>
                    <a:pt x="3654" y="288"/>
                  </a:lnTo>
                  <a:lnTo>
                    <a:pt x="3652" y="270"/>
                  </a:lnTo>
                  <a:lnTo>
                    <a:pt x="3648" y="258"/>
                  </a:lnTo>
                  <a:lnTo>
                    <a:pt x="3645" y="242"/>
                  </a:lnTo>
                  <a:lnTo>
                    <a:pt x="3657" y="239"/>
                  </a:lnTo>
                  <a:lnTo>
                    <a:pt x="3668" y="235"/>
                  </a:lnTo>
                  <a:lnTo>
                    <a:pt x="3685" y="235"/>
                  </a:lnTo>
                  <a:lnTo>
                    <a:pt x="3704" y="237"/>
                  </a:lnTo>
                  <a:lnTo>
                    <a:pt x="3723" y="242"/>
                  </a:lnTo>
                  <a:lnTo>
                    <a:pt x="3741" y="247"/>
                  </a:lnTo>
                  <a:lnTo>
                    <a:pt x="3757" y="253"/>
                  </a:lnTo>
                  <a:lnTo>
                    <a:pt x="3764" y="258"/>
                  </a:lnTo>
                  <a:lnTo>
                    <a:pt x="3767" y="261"/>
                  </a:lnTo>
                  <a:lnTo>
                    <a:pt x="3769" y="267"/>
                  </a:lnTo>
                  <a:lnTo>
                    <a:pt x="3769" y="270"/>
                  </a:lnTo>
                  <a:lnTo>
                    <a:pt x="3771" y="272"/>
                  </a:lnTo>
                  <a:lnTo>
                    <a:pt x="3771" y="275"/>
                  </a:lnTo>
                  <a:lnTo>
                    <a:pt x="3774" y="277"/>
                  </a:lnTo>
                  <a:lnTo>
                    <a:pt x="3778" y="279"/>
                  </a:lnTo>
                  <a:lnTo>
                    <a:pt x="3783" y="281"/>
                  </a:lnTo>
                  <a:lnTo>
                    <a:pt x="3793" y="277"/>
                  </a:lnTo>
                  <a:lnTo>
                    <a:pt x="3805" y="277"/>
                  </a:lnTo>
                  <a:lnTo>
                    <a:pt x="3818" y="277"/>
                  </a:lnTo>
                  <a:lnTo>
                    <a:pt x="3823" y="288"/>
                  </a:lnTo>
                  <a:lnTo>
                    <a:pt x="3830" y="298"/>
                  </a:lnTo>
                  <a:lnTo>
                    <a:pt x="3840" y="307"/>
                  </a:lnTo>
                  <a:lnTo>
                    <a:pt x="3853" y="312"/>
                  </a:lnTo>
                  <a:lnTo>
                    <a:pt x="3865" y="307"/>
                  </a:lnTo>
                  <a:lnTo>
                    <a:pt x="3882" y="307"/>
                  </a:lnTo>
                  <a:lnTo>
                    <a:pt x="3898" y="309"/>
                  </a:lnTo>
                  <a:lnTo>
                    <a:pt x="3914" y="312"/>
                  </a:lnTo>
                  <a:lnTo>
                    <a:pt x="3926" y="315"/>
                  </a:lnTo>
                  <a:lnTo>
                    <a:pt x="3931" y="331"/>
                  </a:lnTo>
                  <a:lnTo>
                    <a:pt x="3933" y="345"/>
                  </a:lnTo>
                  <a:lnTo>
                    <a:pt x="3936" y="357"/>
                  </a:lnTo>
                  <a:lnTo>
                    <a:pt x="3940" y="359"/>
                  </a:lnTo>
                  <a:lnTo>
                    <a:pt x="3942" y="363"/>
                  </a:lnTo>
                  <a:lnTo>
                    <a:pt x="3945" y="364"/>
                  </a:lnTo>
                  <a:lnTo>
                    <a:pt x="3978" y="361"/>
                  </a:lnTo>
                  <a:lnTo>
                    <a:pt x="4011" y="361"/>
                  </a:lnTo>
                  <a:lnTo>
                    <a:pt x="4045" y="361"/>
                  </a:lnTo>
                  <a:lnTo>
                    <a:pt x="4048" y="368"/>
                  </a:lnTo>
                  <a:lnTo>
                    <a:pt x="4053" y="373"/>
                  </a:lnTo>
                  <a:lnTo>
                    <a:pt x="4059" y="380"/>
                  </a:lnTo>
                  <a:lnTo>
                    <a:pt x="4064" y="384"/>
                  </a:lnTo>
                  <a:lnTo>
                    <a:pt x="4071" y="389"/>
                  </a:lnTo>
                  <a:lnTo>
                    <a:pt x="4071" y="384"/>
                  </a:lnTo>
                  <a:lnTo>
                    <a:pt x="4073" y="382"/>
                  </a:lnTo>
                  <a:lnTo>
                    <a:pt x="4074" y="378"/>
                  </a:lnTo>
                  <a:lnTo>
                    <a:pt x="4074" y="375"/>
                  </a:lnTo>
                  <a:lnTo>
                    <a:pt x="4076" y="370"/>
                  </a:lnTo>
                  <a:lnTo>
                    <a:pt x="4073" y="364"/>
                  </a:lnTo>
                  <a:lnTo>
                    <a:pt x="4071" y="361"/>
                  </a:lnTo>
                  <a:lnTo>
                    <a:pt x="4069" y="359"/>
                  </a:lnTo>
                  <a:lnTo>
                    <a:pt x="4069" y="356"/>
                  </a:lnTo>
                  <a:lnTo>
                    <a:pt x="4071" y="352"/>
                  </a:lnTo>
                  <a:lnTo>
                    <a:pt x="4071" y="347"/>
                  </a:lnTo>
                  <a:lnTo>
                    <a:pt x="4071" y="342"/>
                  </a:lnTo>
                  <a:lnTo>
                    <a:pt x="4088" y="345"/>
                  </a:lnTo>
                  <a:lnTo>
                    <a:pt x="4100" y="352"/>
                  </a:lnTo>
                  <a:lnTo>
                    <a:pt x="4114" y="357"/>
                  </a:lnTo>
                  <a:lnTo>
                    <a:pt x="4120" y="357"/>
                  </a:lnTo>
                  <a:lnTo>
                    <a:pt x="4125" y="357"/>
                  </a:lnTo>
                  <a:lnTo>
                    <a:pt x="4130" y="356"/>
                  </a:lnTo>
                  <a:lnTo>
                    <a:pt x="4134" y="352"/>
                  </a:lnTo>
                  <a:lnTo>
                    <a:pt x="4137" y="350"/>
                  </a:lnTo>
                  <a:lnTo>
                    <a:pt x="4141" y="349"/>
                  </a:lnTo>
                  <a:lnTo>
                    <a:pt x="4198" y="373"/>
                  </a:lnTo>
                  <a:lnTo>
                    <a:pt x="4230" y="406"/>
                  </a:lnTo>
                  <a:lnTo>
                    <a:pt x="4235" y="410"/>
                  </a:lnTo>
                  <a:lnTo>
                    <a:pt x="4240" y="410"/>
                  </a:lnTo>
                  <a:lnTo>
                    <a:pt x="4245" y="411"/>
                  </a:lnTo>
                  <a:lnTo>
                    <a:pt x="4251" y="411"/>
                  </a:lnTo>
                  <a:lnTo>
                    <a:pt x="4256" y="415"/>
                  </a:lnTo>
                  <a:lnTo>
                    <a:pt x="4266" y="424"/>
                  </a:lnTo>
                  <a:lnTo>
                    <a:pt x="4273" y="434"/>
                  </a:lnTo>
                  <a:lnTo>
                    <a:pt x="4280" y="443"/>
                  </a:lnTo>
                  <a:lnTo>
                    <a:pt x="4289" y="450"/>
                  </a:lnTo>
                  <a:lnTo>
                    <a:pt x="4306" y="453"/>
                  </a:lnTo>
                  <a:lnTo>
                    <a:pt x="4308" y="452"/>
                  </a:lnTo>
                  <a:lnTo>
                    <a:pt x="4310" y="452"/>
                  </a:lnTo>
                  <a:lnTo>
                    <a:pt x="4312" y="450"/>
                  </a:lnTo>
                  <a:lnTo>
                    <a:pt x="4313" y="450"/>
                  </a:lnTo>
                  <a:lnTo>
                    <a:pt x="4317" y="450"/>
                  </a:lnTo>
                  <a:lnTo>
                    <a:pt x="4327" y="462"/>
                  </a:lnTo>
                  <a:lnTo>
                    <a:pt x="4338" y="474"/>
                  </a:lnTo>
                  <a:lnTo>
                    <a:pt x="4347" y="487"/>
                  </a:lnTo>
                  <a:lnTo>
                    <a:pt x="4352" y="504"/>
                  </a:lnTo>
                  <a:lnTo>
                    <a:pt x="4317" y="504"/>
                  </a:lnTo>
                  <a:lnTo>
                    <a:pt x="4315" y="507"/>
                  </a:lnTo>
                  <a:lnTo>
                    <a:pt x="4312" y="511"/>
                  </a:lnTo>
                  <a:lnTo>
                    <a:pt x="4310" y="513"/>
                  </a:lnTo>
                  <a:lnTo>
                    <a:pt x="4308" y="518"/>
                  </a:lnTo>
                  <a:lnTo>
                    <a:pt x="4306" y="523"/>
                  </a:lnTo>
                  <a:lnTo>
                    <a:pt x="4310" y="525"/>
                  </a:lnTo>
                  <a:lnTo>
                    <a:pt x="4312" y="527"/>
                  </a:lnTo>
                  <a:lnTo>
                    <a:pt x="4313" y="528"/>
                  </a:lnTo>
                  <a:lnTo>
                    <a:pt x="4315" y="532"/>
                  </a:lnTo>
                  <a:lnTo>
                    <a:pt x="4315" y="534"/>
                  </a:lnTo>
                  <a:lnTo>
                    <a:pt x="4313" y="537"/>
                  </a:lnTo>
                  <a:lnTo>
                    <a:pt x="4310" y="542"/>
                  </a:lnTo>
                  <a:lnTo>
                    <a:pt x="4308" y="544"/>
                  </a:lnTo>
                  <a:lnTo>
                    <a:pt x="4305" y="546"/>
                  </a:lnTo>
                  <a:lnTo>
                    <a:pt x="4301" y="546"/>
                  </a:lnTo>
                  <a:lnTo>
                    <a:pt x="4298" y="546"/>
                  </a:lnTo>
                  <a:lnTo>
                    <a:pt x="4291" y="546"/>
                  </a:lnTo>
                  <a:lnTo>
                    <a:pt x="4284" y="535"/>
                  </a:lnTo>
                  <a:lnTo>
                    <a:pt x="4273" y="530"/>
                  </a:lnTo>
                  <a:lnTo>
                    <a:pt x="4259" y="527"/>
                  </a:lnTo>
                  <a:lnTo>
                    <a:pt x="4259" y="514"/>
                  </a:lnTo>
                  <a:lnTo>
                    <a:pt x="4256" y="513"/>
                  </a:lnTo>
                  <a:lnTo>
                    <a:pt x="4252" y="511"/>
                  </a:lnTo>
                  <a:lnTo>
                    <a:pt x="4251" y="509"/>
                  </a:lnTo>
                  <a:lnTo>
                    <a:pt x="4247" y="507"/>
                  </a:lnTo>
                  <a:lnTo>
                    <a:pt x="4240" y="507"/>
                  </a:lnTo>
                  <a:lnTo>
                    <a:pt x="4238" y="507"/>
                  </a:lnTo>
                  <a:lnTo>
                    <a:pt x="4237" y="509"/>
                  </a:lnTo>
                  <a:lnTo>
                    <a:pt x="4235" y="509"/>
                  </a:lnTo>
                  <a:lnTo>
                    <a:pt x="4233" y="509"/>
                  </a:lnTo>
                  <a:lnTo>
                    <a:pt x="4230" y="511"/>
                  </a:lnTo>
                  <a:lnTo>
                    <a:pt x="4226" y="504"/>
                  </a:lnTo>
                  <a:lnTo>
                    <a:pt x="4221" y="497"/>
                  </a:lnTo>
                  <a:lnTo>
                    <a:pt x="4217" y="492"/>
                  </a:lnTo>
                  <a:lnTo>
                    <a:pt x="4217" y="504"/>
                  </a:lnTo>
                  <a:lnTo>
                    <a:pt x="4214" y="518"/>
                  </a:lnTo>
                  <a:lnTo>
                    <a:pt x="4210" y="530"/>
                  </a:lnTo>
                  <a:lnTo>
                    <a:pt x="4202" y="537"/>
                  </a:lnTo>
                  <a:lnTo>
                    <a:pt x="4198" y="539"/>
                  </a:lnTo>
                  <a:lnTo>
                    <a:pt x="4195" y="539"/>
                  </a:lnTo>
                  <a:lnTo>
                    <a:pt x="4193" y="539"/>
                  </a:lnTo>
                  <a:lnTo>
                    <a:pt x="4191" y="539"/>
                  </a:lnTo>
                  <a:lnTo>
                    <a:pt x="4189" y="537"/>
                  </a:lnTo>
                  <a:lnTo>
                    <a:pt x="4188" y="537"/>
                  </a:lnTo>
                  <a:lnTo>
                    <a:pt x="4186" y="537"/>
                  </a:lnTo>
                  <a:lnTo>
                    <a:pt x="4184" y="539"/>
                  </a:lnTo>
                  <a:lnTo>
                    <a:pt x="4182" y="541"/>
                  </a:lnTo>
                  <a:lnTo>
                    <a:pt x="4179" y="546"/>
                  </a:lnTo>
                  <a:lnTo>
                    <a:pt x="4189" y="558"/>
                  </a:lnTo>
                  <a:lnTo>
                    <a:pt x="4200" y="579"/>
                  </a:lnTo>
                  <a:lnTo>
                    <a:pt x="4205" y="603"/>
                  </a:lnTo>
                  <a:lnTo>
                    <a:pt x="4202" y="603"/>
                  </a:lnTo>
                  <a:lnTo>
                    <a:pt x="4200" y="605"/>
                  </a:lnTo>
                  <a:lnTo>
                    <a:pt x="4196" y="605"/>
                  </a:lnTo>
                  <a:lnTo>
                    <a:pt x="4191" y="607"/>
                  </a:lnTo>
                  <a:lnTo>
                    <a:pt x="4184" y="602"/>
                  </a:lnTo>
                  <a:lnTo>
                    <a:pt x="4179" y="598"/>
                  </a:lnTo>
                  <a:lnTo>
                    <a:pt x="4172" y="597"/>
                  </a:lnTo>
                  <a:lnTo>
                    <a:pt x="4163" y="595"/>
                  </a:lnTo>
                  <a:lnTo>
                    <a:pt x="4158" y="609"/>
                  </a:lnTo>
                  <a:lnTo>
                    <a:pt x="4148" y="616"/>
                  </a:lnTo>
                  <a:lnTo>
                    <a:pt x="4135" y="621"/>
                  </a:lnTo>
                  <a:lnTo>
                    <a:pt x="4121" y="626"/>
                  </a:lnTo>
                  <a:lnTo>
                    <a:pt x="4120" y="640"/>
                  </a:lnTo>
                  <a:lnTo>
                    <a:pt x="4116" y="651"/>
                  </a:lnTo>
                  <a:lnTo>
                    <a:pt x="4109" y="661"/>
                  </a:lnTo>
                  <a:lnTo>
                    <a:pt x="4095" y="663"/>
                  </a:lnTo>
                  <a:lnTo>
                    <a:pt x="4085" y="666"/>
                  </a:lnTo>
                  <a:lnTo>
                    <a:pt x="4078" y="670"/>
                  </a:lnTo>
                  <a:lnTo>
                    <a:pt x="4071" y="672"/>
                  </a:lnTo>
                  <a:lnTo>
                    <a:pt x="4066" y="668"/>
                  </a:lnTo>
                  <a:lnTo>
                    <a:pt x="4060" y="663"/>
                  </a:lnTo>
                  <a:lnTo>
                    <a:pt x="4057" y="658"/>
                  </a:lnTo>
                  <a:lnTo>
                    <a:pt x="4050" y="659"/>
                  </a:lnTo>
                  <a:lnTo>
                    <a:pt x="4041" y="661"/>
                  </a:lnTo>
                  <a:lnTo>
                    <a:pt x="4034" y="665"/>
                  </a:lnTo>
                  <a:lnTo>
                    <a:pt x="4029" y="668"/>
                  </a:lnTo>
                  <a:lnTo>
                    <a:pt x="4029" y="675"/>
                  </a:lnTo>
                  <a:lnTo>
                    <a:pt x="4024" y="677"/>
                  </a:lnTo>
                  <a:lnTo>
                    <a:pt x="4015" y="677"/>
                  </a:lnTo>
                  <a:lnTo>
                    <a:pt x="4003" y="677"/>
                  </a:lnTo>
                  <a:lnTo>
                    <a:pt x="3992" y="679"/>
                  </a:lnTo>
                  <a:lnTo>
                    <a:pt x="3987" y="680"/>
                  </a:lnTo>
                  <a:lnTo>
                    <a:pt x="3978" y="701"/>
                  </a:lnTo>
                  <a:lnTo>
                    <a:pt x="3977" y="724"/>
                  </a:lnTo>
                  <a:lnTo>
                    <a:pt x="3977" y="750"/>
                  </a:lnTo>
                  <a:lnTo>
                    <a:pt x="3980" y="773"/>
                  </a:lnTo>
                  <a:lnTo>
                    <a:pt x="3975" y="773"/>
                  </a:lnTo>
                  <a:lnTo>
                    <a:pt x="3973" y="773"/>
                  </a:lnTo>
                  <a:lnTo>
                    <a:pt x="3971" y="773"/>
                  </a:lnTo>
                  <a:lnTo>
                    <a:pt x="3970" y="775"/>
                  </a:lnTo>
                  <a:lnTo>
                    <a:pt x="3968" y="776"/>
                  </a:lnTo>
                  <a:lnTo>
                    <a:pt x="3966" y="782"/>
                  </a:lnTo>
                  <a:lnTo>
                    <a:pt x="3964" y="787"/>
                  </a:lnTo>
                  <a:lnTo>
                    <a:pt x="3964" y="794"/>
                  </a:lnTo>
                  <a:lnTo>
                    <a:pt x="3964" y="802"/>
                  </a:lnTo>
                  <a:lnTo>
                    <a:pt x="3952" y="802"/>
                  </a:lnTo>
                  <a:lnTo>
                    <a:pt x="3945" y="813"/>
                  </a:lnTo>
                  <a:lnTo>
                    <a:pt x="3940" y="820"/>
                  </a:lnTo>
                  <a:lnTo>
                    <a:pt x="3938" y="827"/>
                  </a:lnTo>
                  <a:lnTo>
                    <a:pt x="3936" y="841"/>
                  </a:lnTo>
                  <a:lnTo>
                    <a:pt x="3933" y="841"/>
                  </a:lnTo>
                  <a:lnTo>
                    <a:pt x="3929" y="841"/>
                  </a:lnTo>
                  <a:lnTo>
                    <a:pt x="3928" y="841"/>
                  </a:lnTo>
                  <a:lnTo>
                    <a:pt x="3928" y="841"/>
                  </a:lnTo>
                  <a:lnTo>
                    <a:pt x="3926" y="841"/>
                  </a:lnTo>
                  <a:lnTo>
                    <a:pt x="3922" y="841"/>
                  </a:lnTo>
                  <a:lnTo>
                    <a:pt x="3915" y="855"/>
                  </a:lnTo>
                  <a:lnTo>
                    <a:pt x="3910" y="872"/>
                  </a:lnTo>
                  <a:lnTo>
                    <a:pt x="3898" y="872"/>
                  </a:lnTo>
                  <a:lnTo>
                    <a:pt x="3894" y="891"/>
                  </a:lnTo>
                  <a:lnTo>
                    <a:pt x="3888" y="891"/>
                  </a:lnTo>
                  <a:lnTo>
                    <a:pt x="3888" y="886"/>
                  </a:lnTo>
                  <a:lnTo>
                    <a:pt x="3874" y="867"/>
                  </a:lnTo>
                  <a:lnTo>
                    <a:pt x="3865" y="844"/>
                  </a:lnTo>
                  <a:lnTo>
                    <a:pt x="3863" y="818"/>
                  </a:lnTo>
                  <a:lnTo>
                    <a:pt x="3865" y="787"/>
                  </a:lnTo>
                  <a:lnTo>
                    <a:pt x="3870" y="783"/>
                  </a:lnTo>
                  <a:lnTo>
                    <a:pt x="3874" y="780"/>
                  </a:lnTo>
                  <a:lnTo>
                    <a:pt x="3879" y="776"/>
                  </a:lnTo>
                  <a:lnTo>
                    <a:pt x="3881" y="771"/>
                  </a:lnTo>
                  <a:lnTo>
                    <a:pt x="3884" y="764"/>
                  </a:lnTo>
                  <a:lnTo>
                    <a:pt x="3879" y="755"/>
                  </a:lnTo>
                  <a:lnTo>
                    <a:pt x="3877" y="743"/>
                  </a:lnTo>
                  <a:lnTo>
                    <a:pt x="3884" y="729"/>
                  </a:lnTo>
                  <a:lnTo>
                    <a:pt x="3891" y="724"/>
                  </a:lnTo>
                  <a:lnTo>
                    <a:pt x="3900" y="720"/>
                  </a:lnTo>
                  <a:lnTo>
                    <a:pt x="3910" y="717"/>
                  </a:lnTo>
                  <a:lnTo>
                    <a:pt x="3917" y="710"/>
                  </a:lnTo>
                  <a:lnTo>
                    <a:pt x="3931" y="689"/>
                  </a:lnTo>
                  <a:lnTo>
                    <a:pt x="3945" y="668"/>
                  </a:lnTo>
                  <a:lnTo>
                    <a:pt x="3956" y="659"/>
                  </a:lnTo>
                  <a:lnTo>
                    <a:pt x="3968" y="651"/>
                  </a:lnTo>
                  <a:lnTo>
                    <a:pt x="3980" y="642"/>
                  </a:lnTo>
                  <a:lnTo>
                    <a:pt x="3985" y="630"/>
                  </a:lnTo>
                  <a:lnTo>
                    <a:pt x="3989" y="616"/>
                  </a:lnTo>
                  <a:lnTo>
                    <a:pt x="3994" y="603"/>
                  </a:lnTo>
                  <a:lnTo>
                    <a:pt x="3994" y="602"/>
                  </a:lnTo>
                  <a:lnTo>
                    <a:pt x="3992" y="602"/>
                  </a:lnTo>
                  <a:lnTo>
                    <a:pt x="3992" y="602"/>
                  </a:lnTo>
                  <a:lnTo>
                    <a:pt x="3992" y="602"/>
                  </a:lnTo>
                  <a:lnTo>
                    <a:pt x="3992" y="600"/>
                  </a:lnTo>
                  <a:lnTo>
                    <a:pt x="3990" y="598"/>
                  </a:lnTo>
                  <a:lnTo>
                    <a:pt x="3987" y="600"/>
                  </a:lnTo>
                  <a:lnTo>
                    <a:pt x="3987" y="600"/>
                  </a:lnTo>
                  <a:lnTo>
                    <a:pt x="3985" y="602"/>
                  </a:lnTo>
                  <a:lnTo>
                    <a:pt x="3985" y="602"/>
                  </a:lnTo>
                  <a:lnTo>
                    <a:pt x="3984" y="603"/>
                  </a:lnTo>
                  <a:lnTo>
                    <a:pt x="3975" y="616"/>
                  </a:lnTo>
                  <a:lnTo>
                    <a:pt x="3966" y="630"/>
                  </a:lnTo>
                  <a:lnTo>
                    <a:pt x="3957" y="642"/>
                  </a:lnTo>
                  <a:lnTo>
                    <a:pt x="3945" y="651"/>
                  </a:lnTo>
                  <a:lnTo>
                    <a:pt x="3929" y="658"/>
                  </a:lnTo>
                  <a:lnTo>
                    <a:pt x="3928" y="652"/>
                  </a:lnTo>
                  <a:lnTo>
                    <a:pt x="3928" y="651"/>
                  </a:lnTo>
                  <a:lnTo>
                    <a:pt x="3926" y="647"/>
                  </a:lnTo>
                  <a:lnTo>
                    <a:pt x="3926" y="642"/>
                  </a:lnTo>
                  <a:lnTo>
                    <a:pt x="3928" y="640"/>
                  </a:lnTo>
                  <a:lnTo>
                    <a:pt x="3928" y="638"/>
                  </a:lnTo>
                  <a:lnTo>
                    <a:pt x="3928" y="637"/>
                  </a:lnTo>
                  <a:lnTo>
                    <a:pt x="3929" y="633"/>
                  </a:lnTo>
                  <a:lnTo>
                    <a:pt x="3929" y="630"/>
                  </a:lnTo>
                  <a:lnTo>
                    <a:pt x="3924" y="626"/>
                  </a:lnTo>
                  <a:lnTo>
                    <a:pt x="3919" y="624"/>
                  </a:lnTo>
                  <a:lnTo>
                    <a:pt x="3915" y="623"/>
                  </a:lnTo>
                  <a:lnTo>
                    <a:pt x="3910" y="621"/>
                  </a:lnTo>
                  <a:lnTo>
                    <a:pt x="3907" y="623"/>
                  </a:lnTo>
                  <a:lnTo>
                    <a:pt x="3898" y="628"/>
                  </a:lnTo>
                  <a:lnTo>
                    <a:pt x="3886" y="638"/>
                  </a:lnTo>
                  <a:lnTo>
                    <a:pt x="3875" y="651"/>
                  </a:lnTo>
                  <a:lnTo>
                    <a:pt x="3865" y="663"/>
                  </a:lnTo>
                  <a:lnTo>
                    <a:pt x="3860" y="672"/>
                  </a:lnTo>
                  <a:lnTo>
                    <a:pt x="3860" y="675"/>
                  </a:lnTo>
                  <a:lnTo>
                    <a:pt x="3860" y="679"/>
                  </a:lnTo>
                  <a:lnTo>
                    <a:pt x="3861" y="682"/>
                  </a:lnTo>
                  <a:lnTo>
                    <a:pt x="3863" y="687"/>
                  </a:lnTo>
                  <a:lnTo>
                    <a:pt x="3865" y="691"/>
                  </a:lnTo>
                  <a:lnTo>
                    <a:pt x="3865" y="694"/>
                  </a:lnTo>
                  <a:lnTo>
                    <a:pt x="3854" y="699"/>
                  </a:lnTo>
                  <a:lnTo>
                    <a:pt x="3842" y="701"/>
                  </a:lnTo>
                  <a:lnTo>
                    <a:pt x="3826" y="703"/>
                  </a:lnTo>
                  <a:lnTo>
                    <a:pt x="3811" y="703"/>
                  </a:lnTo>
                  <a:lnTo>
                    <a:pt x="3811" y="684"/>
                  </a:lnTo>
                  <a:lnTo>
                    <a:pt x="3795" y="687"/>
                  </a:lnTo>
                  <a:lnTo>
                    <a:pt x="3781" y="693"/>
                  </a:lnTo>
                  <a:lnTo>
                    <a:pt x="3769" y="691"/>
                  </a:lnTo>
                  <a:lnTo>
                    <a:pt x="3760" y="680"/>
                  </a:lnTo>
                  <a:lnTo>
                    <a:pt x="3725" y="675"/>
                  </a:lnTo>
                  <a:lnTo>
                    <a:pt x="3713" y="687"/>
                  </a:lnTo>
                  <a:lnTo>
                    <a:pt x="3699" y="696"/>
                  </a:lnTo>
                  <a:lnTo>
                    <a:pt x="3687" y="706"/>
                  </a:lnTo>
                  <a:lnTo>
                    <a:pt x="3680" y="719"/>
                  </a:lnTo>
                  <a:lnTo>
                    <a:pt x="3673" y="731"/>
                  </a:lnTo>
                  <a:lnTo>
                    <a:pt x="3666" y="743"/>
                  </a:lnTo>
                  <a:lnTo>
                    <a:pt x="3657" y="752"/>
                  </a:lnTo>
                  <a:lnTo>
                    <a:pt x="3629" y="761"/>
                  </a:lnTo>
                  <a:lnTo>
                    <a:pt x="3622" y="768"/>
                  </a:lnTo>
                  <a:lnTo>
                    <a:pt x="3617" y="776"/>
                  </a:lnTo>
                  <a:lnTo>
                    <a:pt x="3612" y="783"/>
                  </a:lnTo>
                  <a:lnTo>
                    <a:pt x="3600" y="792"/>
                  </a:lnTo>
                  <a:lnTo>
                    <a:pt x="3600" y="802"/>
                  </a:lnTo>
                  <a:lnTo>
                    <a:pt x="3615" y="802"/>
                  </a:lnTo>
                  <a:lnTo>
                    <a:pt x="3617" y="808"/>
                  </a:lnTo>
                  <a:lnTo>
                    <a:pt x="3619" y="811"/>
                  </a:lnTo>
                  <a:lnTo>
                    <a:pt x="3620" y="815"/>
                  </a:lnTo>
                  <a:lnTo>
                    <a:pt x="3624" y="818"/>
                  </a:lnTo>
                  <a:lnTo>
                    <a:pt x="3627" y="820"/>
                  </a:lnTo>
                  <a:lnTo>
                    <a:pt x="3634" y="822"/>
                  </a:lnTo>
                  <a:lnTo>
                    <a:pt x="3638" y="818"/>
                  </a:lnTo>
                  <a:lnTo>
                    <a:pt x="3641" y="816"/>
                  </a:lnTo>
                  <a:lnTo>
                    <a:pt x="3647" y="815"/>
                  </a:lnTo>
                  <a:lnTo>
                    <a:pt x="3652" y="815"/>
                  </a:lnTo>
                  <a:lnTo>
                    <a:pt x="3661" y="815"/>
                  </a:lnTo>
                  <a:lnTo>
                    <a:pt x="3668" y="823"/>
                  </a:lnTo>
                  <a:lnTo>
                    <a:pt x="3673" y="830"/>
                  </a:lnTo>
                  <a:lnTo>
                    <a:pt x="3676" y="839"/>
                  </a:lnTo>
                  <a:lnTo>
                    <a:pt x="3680" y="853"/>
                  </a:lnTo>
                  <a:lnTo>
                    <a:pt x="3682" y="862"/>
                  </a:lnTo>
                  <a:lnTo>
                    <a:pt x="3680" y="867"/>
                  </a:lnTo>
                  <a:lnTo>
                    <a:pt x="3675" y="872"/>
                  </a:lnTo>
                  <a:lnTo>
                    <a:pt x="3673" y="881"/>
                  </a:lnTo>
                  <a:lnTo>
                    <a:pt x="3673" y="891"/>
                  </a:lnTo>
                  <a:lnTo>
                    <a:pt x="3676" y="900"/>
                  </a:lnTo>
                  <a:lnTo>
                    <a:pt x="3680" y="909"/>
                  </a:lnTo>
                  <a:lnTo>
                    <a:pt x="3683" y="921"/>
                  </a:lnTo>
                  <a:lnTo>
                    <a:pt x="3673" y="932"/>
                  </a:lnTo>
                  <a:lnTo>
                    <a:pt x="3666" y="944"/>
                  </a:lnTo>
                  <a:lnTo>
                    <a:pt x="3661" y="956"/>
                  </a:lnTo>
                  <a:lnTo>
                    <a:pt x="3654" y="972"/>
                  </a:lnTo>
                  <a:lnTo>
                    <a:pt x="3650" y="975"/>
                  </a:lnTo>
                  <a:lnTo>
                    <a:pt x="3641" y="986"/>
                  </a:lnTo>
                  <a:lnTo>
                    <a:pt x="3631" y="998"/>
                  </a:lnTo>
                  <a:lnTo>
                    <a:pt x="3620" y="1012"/>
                  </a:lnTo>
                  <a:lnTo>
                    <a:pt x="3608" y="1024"/>
                  </a:lnTo>
                  <a:lnTo>
                    <a:pt x="3598" y="1036"/>
                  </a:lnTo>
                  <a:lnTo>
                    <a:pt x="3591" y="1045"/>
                  </a:lnTo>
                  <a:lnTo>
                    <a:pt x="3587" y="1049"/>
                  </a:lnTo>
                  <a:lnTo>
                    <a:pt x="3575" y="1052"/>
                  </a:lnTo>
                  <a:lnTo>
                    <a:pt x="3563" y="1050"/>
                  </a:lnTo>
                  <a:lnTo>
                    <a:pt x="3552" y="1050"/>
                  </a:lnTo>
                  <a:lnTo>
                    <a:pt x="3542" y="1052"/>
                  </a:lnTo>
                  <a:lnTo>
                    <a:pt x="3533" y="1061"/>
                  </a:lnTo>
                  <a:lnTo>
                    <a:pt x="3526" y="1071"/>
                  </a:lnTo>
                  <a:lnTo>
                    <a:pt x="3521" y="1082"/>
                  </a:lnTo>
                  <a:lnTo>
                    <a:pt x="3514" y="1092"/>
                  </a:lnTo>
                  <a:lnTo>
                    <a:pt x="3504" y="1099"/>
                  </a:lnTo>
                  <a:lnTo>
                    <a:pt x="3502" y="1099"/>
                  </a:lnTo>
                  <a:lnTo>
                    <a:pt x="3500" y="1101"/>
                  </a:lnTo>
                  <a:lnTo>
                    <a:pt x="3498" y="1101"/>
                  </a:lnTo>
                  <a:lnTo>
                    <a:pt x="3495" y="1101"/>
                  </a:lnTo>
                  <a:lnTo>
                    <a:pt x="3491" y="1103"/>
                  </a:lnTo>
                  <a:lnTo>
                    <a:pt x="3495" y="1113"/>
                  </a:lnTo>
                  <a:lnTo>
                    <a:pt x="3502" y="1124"/>
                  </a:lnTo>
                  <a:lnTo>
                    <a:pt x="3507" y="1136"/>
                  </a:lnTo>
                  <a:lnTo>
                    <a:pt x="3514" y="1148"/>
                  </a:lnTo>
                  <a:lnTo>
                    <a:pt x="3517" y="1159"/>
                  </a:lnTo>
                  <a:lnTo>
                    <a:pt x="3519" y="1171"/>
                  </a:lnTo>
                  <a:lnTo>
                    <a:pt x="3516" y="1179"/>
                  </a:lnTo>
                  <a:lnTo>
                    <a:pt x="3509" y="1186"/>
                  </a:lnTo>
                  <a:lnTo>
                    <a:pt x="3495" y="1192"/>
                  </a:lnTo>
                  <a:lnTo>
                    <a:pt x="3472" y="1195"/>
                  </a:lnTo>
                  <a:lnTo>
                    <a:pt x="3472" y="1186"/>
                  </a:lnTo>
                  <a:lnTo>
                    <a:pt x="3470" y="1178"/>
                  </a:lnTo>
                  <a:lnTo>
                    <a:pt x="3470" y="1166"/>
                  </a:lnTo>
                  <a:lnTo>
                    <a:pt x="3472" y="1152"/>
                  </a:lnTo>
                  <a:lnTo>
                    <a:pt x="3472" y="1141"/>
                  </a:lnTo>
                  <a:lnTo>
                    <a:pt x="3467" y="1141"/>
                  </a:lnTo>
                  <a:lnTo>
                    <a:pt x="3463" y="1141"/>
                  </a:lnTo>
                  <a:lnTo>
                    <a:pt x="3460" y="1141"/>
                  </a:lnTo>
                  <a:lnTo>
                    <a:pt x="3458" y="1141"/>
                  </a:lnTo>
                  <a:lnTo>
                    <a:pt x="3456" y="1139"/>
                  </a:lnTo>
                  <a:lnTo>
                    <a:pt x="3453" y="1138"/>
                  </a:lnTo>
                  <a:lnTo>
                    <a:pt x="3449" y="1132"/>
                  </a:lnTo>
                  <a:lnTo>
                    <a:pt x="3453" y="1127"/>
                  </a:lnTo>
                  <a:lnTo>
                    <a:pt x="3456" y="1122"/>
                  </a:lnTo>
                  <a:lnTo>
                    <a:pt x="3458" y="1117"/>
                  </a:lnTo>
                  <a:lnTo>
                    <a:pt x="3462" y="1110"/>
                  </a:lnTo>
                  <a:lnTo>
                    <a:pt x="3453" y="1110"/>
                  </a:lnTo>
                  <a:lnTo>
                    <a:pt x="3442" y="1108"/>
                  </a:lnTo>
                  <a:lnTo>
                    <a:pt x="3430" y="1111"/>
                  </a:lnTo>
                  <a:lnTo>
                    <a:pt x="3416" y="1117"/>
                  </a:lnTo>
                  <a:lnTo>
                    <a:pt x="3404" y="1122"/>
                  </a:lnTo>
                  <a:lnTo>
                    <a:pt x="3404" y="1118"/>
                  </a:lnTo>
                  <a:lnTo>
                    <a:pt x="3406" y="1113"/>
                  </a:lnTo>
                  <a:lnTo>
                    <a:pt x="3408" y="1110"/>
                  </a:lnTo>
                  <a:lnTo>
                    <a:pt x="3409" y="1104"/>
                  </a:lnTo>
                  <a:lnTo>
                    <a:pt x="3411" y="1101"/>
                  </a:lnTo>
                  <a:lnTo>
                    <a:pt x="3414" y="1094"/>
                  </a:lnTo>
                  <a:lnTo>
                    <a:pt x="3411" y="1094"/>
                  </a:lnTo>
                  <a:lnTo>
                    <a:pt x="3408" y="1092"/>
                  </a:lnTo>
                  <a:lnTo>
                    <a:pt x="3404" y="1092"/>
                  </a:lnTo>
                  <a:lnTo>
                    <a:pt x="3399" y="1090"/>
                  </a:lnTo>
                  <a:lnTo>
                    <a:pt x="3388" y="1101"/>
                  </a:lnTo>
                  <a:lnTo>
                    <a:pt x="3376" y="1110"/>
                  </a:lnTo>
                  <a:lnTo>
                    <a:pt x="3364" y="1120"/>
                  </a:lnTo>
                  <a:lnTo>
                    <a:pt x="3357" y="1132"/>
                  </a:lnTo>
                  <a:lnTo>
                    <a:pt x="3364" y="1136"/>
                  </a:lnTo>
                  <a:lnTo>
                    <a:pt x="3369" y="1139"/>
                  </a:lnTo>
                  <a:lnTo>
                    <a:pt x="3373" y="1143"/>
                  </a:lnTo>
                  <a:lnTo>
                    <a:pt x="3376" y="1146"/>
                  </a:lnTo>
                  <a:lnTo>
                    <a:pt x="3380" y="1152"/>
                  </a:lnTo>
                  <a:lnTo>
                    <a:pt x="3390" y="1146"/>
                  </a:lnTo>
                  <a:lnTo>
                    <a:pt x="3399" y="1143"/>
                  </a:lnTo>
                  <a:lnTo>
                    <a:pt x="3408" y="1143"/>
                  </a:lnTo>
                  <a:lnTo>
                    <a:pt x="3418" y="1148"/>
                  </a:lnTo>
                  <a:lnTo>
                    <a:pt x="3423" y="1148"/>
                  </a:lnTo>
                  <a:lnTo>
                    <a:pt x="3423" y="1160"/>
                  </a:lnTo>
                  <a:lnTo>
                    <a:pt x="3404" y="1160"/>
                  </a:lnTo>
                  <a:lnTo>
                    <a:pt x="3397" y="1169"/>
                  </a:lnTo>
                  <a:lnTo>
                    <a:pt x="3390" y="1176"/>
                  </a:lnTo>
                  <a:lnTo>
                    <a:pt x="3385" y="1183"/>
                  </a:lnTo>
                  <a:lnTo>
                    <a:pt x="3380" y="1195"/>
                  </a:lnTo>
                  <a:lnTo>
                    <a:pt x="3394" y="1204"/>
                  </a:lnTo>
                  <a:lnTo>
                    <a:pt x="3402" y="1218"/>
                  </a:lnTo>
                  <a:lnTo>
                    <a:pt x="3409" y="1237"/>
                  </a:lnTo>
                  <a:lnTo>
                    <a:pt x="3413" y="1256"/>
                  </a:lnTo>
                  <a:lnTo>
                    <a:pt x="3414" y="1277"/>
                  </a:lnTo>
                  <a:lnTo>
                    <a:pt x="3414" y="1295"/>
                  </a:lnTo>
                  <a:lnTo>
                    <a:pt x="3402" y="1303"/>
                  </a:lnTo>
                  <a:lnTo>
                    <a:pt x="3395" y="1317"/>
                  </a:lnTo>
                  <a:lnTo>
                    <a:pt x="3388" y="1330"/>
                  </a:lnTo>
                  <a:lnTo>
                    <a:pt x="3380" y="1344"/>
                  </a:lnTo>
                  <a:lnTo>
                    <a:pt x="3362" y="1363"/>
                  </a:lnTo>
                  <a:lnTo>
                    <a:pt x="3339" y="1377"/>
                  </a:lnTo>
                  <a:lnTo>
                    <a:pt x="3315" y="1387"/>
                  </a:lnTo>
                  <a:lnTo>
                    <a:pt x="3287" y="1396"/>
                  </a:lnTo>
                  <a:lnTo>
                    <a:pt x="3261" y="1401"/>
                  </a:lnTo>
                  <a:lnTo>
                    <a:pt x="3261" y="1408"/>
                  </a:lnTo>
                  <a:lnTo>
                    <a:pt x="3261" y="1412"/>
                  </a:lnTo>
                  <a:lnTo>
                    <a:pt x="3261" y="1415"/>
                  </a:lnTo>
                  <a:lnTo>
                    <a:pt x="3261" y="1417"/>
                  </a:lnTo>
                  <a:lnTo>
                    <a:pt x="3263" y="1419"/>
                  </a:lnTo>
                  <a:lnTo>
                    <a:pt x="3263" y="1424"/>
                  </a:lnTo>
                  <a:lnTo>
                    <a:pt x="3264" y="1429"/>
                  </a:lnTo>
                  <a:lnTo>
                    <a:pt x="3261" y="1433"/>
                  </a:lnTo>
                  <a:lnTo>
                    <a:pt x="3257" y="1436"/>
                  </a:lnTo>
                  <a:lnTo>
                    <a:pt x="3256" y="1438"/>
                  </a:lnTo>
                  <a:lnTo>
                    <a:pt x="3252" y="1441"/>
                  </a:lnTo>
                  <a:lnTo>
                    <a:pt x="3245" y="1445"/>
                  </a:lnTo>
                  <a:lnTo>
                    <a:pt x="3243" y="1445"/>
                  </a:lnTo>
                  <a:lnTo>
                    <a:pt x="3242" y="1447"/>
                  </a:lnTo>
                  <a:lnTo>
                    <a:pt x="3240" y="1447"/>
                  </a:lnTo>
                  <a:lnTo>
                    <a:pt x="3238" y="1447"/>
                  </a:lnTo>
                  <a:lnTo>
                    <a:pt x="3235" y="1448"/>
                  </a:lnTo>
                  <a:lnTo>
                    <a:pt x="3233" y="1443"/>
                  </a:lnTo>
                  <a:lnTo>
                    <a:pt x="3231" y="1438"/>
                  </a:lnTo>
                  <a:lnTo>
                    <a:pt x="3231" y="1433"/>
                  </a:lnTo>
                  <a:lnTo>
                    <a:pt x="3231" y="1424"/>
                  </a:lnTo>
                  <a:lnTo>
                    <a:pt x="3235" y="1422"/>
                  </a:lnTo>
                  <a:lnTo>
                    <a:pt x="3238" y="1422"/>
                  </a:lnTo>
                  <a:lnTo>
                    <a:pt x="3242" y="1420"/>
                  </a:lnTo>
                  <a:lnTo>
                    <a:pt x="3243" y="1417"/>
                  </a:lnTo>
                  <a:lnTo>
                    <a:pt x="3245" y="1413"/>
                  </a:lnTo>
                  <a:lnTo>
                    <a:pt x="3243" y="1410"/>
                  </a:lnTo>
                  <a:lnTo>
                    <a:pt x="3240" y="1405"/>
                  </a:lnTo>
                  <a:lnTo>
                    <a:pt x="3238" y="1401"/>
                  </a:lnTo>
                  <a:lnTo>
                    <a:pt x="3235" y="1399"/>
                  </a:lnTo>
                  <a:lnTo>
                    <a:pt x="3233" y="1399"/>
                  </a:lnTo>
                  <a:lnTo>
                    <a:pt x="3228" y="1398"/>
                  </a:lnTo>
                  <a:lnTo>
                    <a:pt x="3222" y="1398"/>
                  </a:lnTo>
                  <a:lnTo>
                    <a:pt x="3216" y="1406"/>
                  </a:lnTo>
                  <a:lnTo>
                    <a:pt x="3209" y="1412"/>
                  </a:lnTo>
                  <a:lnTo>
                    <a:pt x="3203" y="1417"/>
                  </a:lnTo>
                  <a:lnTo>
                    <a:pt x="3198" y="1426"/>
                  </a:lnTo>
                  <a:lnTo>
                    <a:pt x="3196" y="1440"/>
                  </a:lnTo>
                  <a:lnTo>
                    <a:pt x="3212" y="1455"/>
                  </a:lnTo>
                  <a:lnTo>
                    <a:pt x="3224" y="1471"/>
                  </a:lnTo>
                  <a:lnTo>
                    <a:pt x="3235" y="1488"/>
                  </a:lnTo>
                  <a:lnTo>
                    <a:pt x="3240" y="1511"/>
                  </a:lnTo>
                  <a:lnTo>
                    <a:pt x="3242" y="1539"/>
                  </a:lnTo>
                  <a:lnTo>
                    <a:pt x="3184" y="1586"/>
                  </a:lnTo>
                  <a:lnTo>
                    <a:pt x="3177" y="1586"/>
                  </a:lnTo>
                  <a:lnTo>
                    <a:pt x="3172" y="1567"/>
                  </a:lnTo>
                  <a:lnTo>
                    <a:pt x="3161" y="1553"/>
                  </a:lnTo>
                  <a:lnTo>
                    <a:pt x="3147" y="1541"/>
                  </a:lnTo>
                  <a:lnTo>
                    <a:pt x="3132" y="1529"/>
                  </a:lnTo>
                  <a:lnTo>
                    <a:pt x="3116" y="1516"/>
                  </a:lnTo>
                  <a:lnTo>
                    <a:pt x="3109" y="1544"/>
                  </a:lnTo>
                  <a:lnTo>
                    <a:pt x="3100" y="1567"/>
                  </a:lnTo>
                  <a:lnTo>
                    <a:pt x="3109" y="1572"/>
                  </a:lnTo>
                  <a:lnTo>
                    <a:pt x="3113" y="1579"/>
                  </a:lnTo>
                  <a:lnTo>
                    <a:pt x="3114" y="1588"/>
                  </a:lnTo>
                  <a:lnTo>
                    <a:pt x="3120" y="1598"/>
                  </a:lnTo>
                  <a:lnTo>
                    <a:pt x="3121" y="1600"/>
                  </a:lnTo>
                  <a:lnTo>
                    <a:pt x="3125" y="1600"/>
                  </a:lnTo>
                  <a:lnTo>
                    <a:pt x="3128" y="1600"/>
                  </a:lnTo>
                  <a:lnTo>
                    <a:pt x="3132" y="1600"/>
                  </a:lnTo>
                  <a:lnTo>
                    <a:pt x="3135" y="1602"/>
                  </a:lnTo>
                  <a:lnTo>
                    <a:pt x="3149" y="1616"/>
                  </a:lnTo>
                  <a:lnTo>
                    <a:pt x="3160" y="1637"/>
                  </a:lnTo>
                  <a:lnTo>
                    <a:pt x="3167" y="1661"/>
                  </a:lnTo>
                  <a:lnTo>
                    <a:pt x="3168" y="1686"/>
                  </a:lnTo>
                  <a:lnTo>
                    <a:pt x="3158" y="1686"/>
                  </a:lnTo>
                  <a:lnTo>
                    <a:pt x="3147" y="1677"/>
                  </a:lnTo>
                  <a:lnTo>
                    <a:pt x="3137" y="1672"/>
                  </a:lnTo>
                  <a:lnTo>
                    <a:pt x="3135" y="1670"/>
                  </a:lnTo>
                  <a:lnTo>
                    <a:pt x="3126" y="1663"/>
                  </a:lnTo>
                  <a:lnTo>
                    <a:pt x="3120" y="1649"/>
                  </a:lnTo>
                  <a:lnTo>
                    <a:pt x="3116" y="1633"/>
                  </a:lnTo>
                  <a:lnTo>
                    <a:pt x="3111" y="1619"/>
                  </a:lnTo>
                  <a:lnTo>
                    <a:pt x="3106" y="1605"/>
                  </a:lnTo>
                  <a:lnTo>
                    <a:pt x="3097" y="1593"/>
                  </a:lnTo>
                  <a:lnTo>
                    <a:pt x="3097" y="1590"/>
                  </a:lnTo>
                  <a:lnTo>
                    <a:pt x="3088" y="1593"/>
                  </a:lnTo>
                  <a:lnTo>
                    <a:pt x="3088" y="1590"/>
                  </a:lnTo>
                  <a:lnTo>
                    <a:pt x="3085" y="1576"/>
                  </a:lnTo>
                  <a:lnTo>
                    <a:pt x="3085" y="1558"/>
                  </a:lnTo>
                  <a:lnTo>
                    <a:pt x="3085" y="1539"/>
                  </a:lnTo>
                  <a:lnTo>
                    <a:pt x="3085" y="1518"/>
                  </a:lnTo>
                  <a:lnTo>
                    <a:pt x="3083" y="1499"/>
                  </a:lnTo>
                  <a:lnTo>
                    <a:pt x="3076" y="1483"/>
                  </a:lnTo>
                  <a:lnTo>
                    <a:pt x="3065" y="1471"/>
                  </a:lnTo>
                  <a:lnTo>
                    <a:pt x="3062" y="1474"/>
                  </a:lnTo>
                  <a:lnTo>
                    <a:pt x="3057" y="1478"/>
                  </a:lnTo>
                  <a:lnTo>
                    <a:pt x="3053" y="1480"/>
                  </a:lnTo>
                  <a:lnTo>
                    <a:pt x="3046" y="1481"/>
                  </a:lnTo>
                  <a:lnTo>
                    <a:pt x="3039" y="1481"/>
                  </a:lnTo>
                  <a:lnTo>
                    <a:pt x="3037" y="1481"/>
                  </a:lnTo>
                  <a:lnTo>
                    <a:pt x="3037" y="1480"/>
                  </a:lnTo>
                  <a:lnTo>
                    <a:pt x="3037" y="1480"/>
                  </a:lnTo>
                  <a:lnTo>
                    <a:pt x="3037" y="1480"/>
                  </a:lnTo>
                  <a:lnTo>
                    <a:pt x="3036" y="1480"/>
                  </a:lnTo>
                  <a:lnTo>
                    <a:pt x="3034" y="1478"/>
                  </a:lnTo>
                  <a:lnTo>
                    <a:pt x="3034" y="1457"/>
                  </a:lnTo>
                  <a:lnTo>
                    <a:pt x="3029" y="1440"/>
                  </a:lnTo>
                  <a:lnTo>
                    <a:pt x="3022" y="1426"/>
                  </a:lnTo>
                  <a:lnTo>
                    <a:pt x="3011" y="1413"/>
                  </a:lnTo>
                  <a:lnTo>
                    <a:pt x="3003" y="1399"/>
                  </a:lnTo>
                  <a:lnTo>
                    <a:pt x="2992" y="1382"/>
                  </a:lnTo>
                  <a:lnTo>
                    <a:pt x="2989" y="1385"/>
                  </a:lnTo>
                  <a:lnTo>
                    <a:pt x="2987" y="1387"/>
                  </a:lnTo>
                  <a:lnTo>
                    <a:pt x="2985" y="1391"/>
                  </a:lnTo>
                  <a:lnTo>
                    <a:pt x="2983" y="1392"/>
                  </a:lnTo>
                  <a:lnTo>
                    <a:pt x="2982" y="1394"/>
                  </a:lnTo>
                  <a:lnTo>
                    <a:pt x="2966" y="1396"/>
                  </a:lnTo>
                  <a:lnTo>
                    <a:pt x="2952" y="1394"/>
                  </a:lnTo>
                  <a:lnTo>
                    <a:pt x="2938" y="1394"/>
                  </a:lnTo>
                  <a:lnTo>
                    <a:pt x="2934" y="1408"/>
                  </a:lnTo>
                  <a:lnTo>
                    <a:pt x="2929" y="1415"/>
                  </a:lnTo>
                  <a:lnTo>
                    <a:pt x="2926" y="1417"/>
                  </a:lnTo>
                  <a:lnTo>
                    <a:pt x="2919" y="1417"/>
                  </a:lnTo>
                  <a:lnTo>
                    <a:pt x="2912" y="1419"/>
                  </a:lnTo>
                  <a:lnTo>
                    <a:pt x="2905" y="1424"/>
                  </a:lnTo>
                  <a:lnTo>
                    <a:pt x="2893" y="1455"/>
                  </a:lnTo>
                  <a:lnTo>
                    <a:pt x="2877" y="1455"/>
                  </a:lnTo>
                  <a:lnTo>
                    <a:pt x="2868" y="1462"/>
                  </a:lnTo>
                  <a:lnTo>
                    <a:pt x="2859" y="1471"/>
                  </a:lnTo>
                  <a:lnTo>
                    <a:pt x="2847" y="1478"/>
                  </a:lnTo>
                  <a:lnTo>
                    <a:pt x="2844" y="1513"/>
                  </a:lnTo>
                  <a:lnTo>
                    <a:pt x="2835" y="1543"/>
                  </a:lnTo>
                  <a:lnTo>
                    <a:pt x="2823" y="1567"/>
                  </a:lnTo>
                  <a:lnTo>
                    <a:pt x="2804" y="1590"/>
                  </a:lnTo>
                  <a:lnTo>
                    <a:pt x="2802" y="1590"/>
                  </a:lnTo>
                  <a:lnTo>
                    <a:pt x="2800" y="1588"/>
                  </a:lnTo>
                  <a:lnTo>
                    <a:pt x="2798" y="1588"/>
                  </a:lnTo>
                  <a:lnTo>
                    <a:pt x="2798" y="1588"/>
                  </a:lnTo>
                  <a:lnTo>
                    <a:pt x="2797" y="1586"/>
                  </a:lnTo>
                  <a:lnTo>
                    <a:pt x="2786" y="1574"/>
                  </a:lnTo>
                  <a:lnTo>
                    <a:pt x="2776" y="1555"/>
                  </a:lnTo>
                  <a:lnTo>
                    <a:pt x="2770" y="1539"/>
                  </a:lnTo>
                  <a:lnTo>
                    <a:pt x="2769" y="1536"/>
                  </a:lnTo>
                  <a:lnTo>
                    <a:pt x="2770" y="1532"/>
                  </a:lnTo>
                  <a:lnTo>
                    <a:pt x="2772" y="1529"/>
                  </a:lnTo>
                  <a:lnTo>
                    <a:pt x="2774" y="1527"/>
                  </a:lnTo>
                  <a:lnTo>
                    <a:pt x="2774" y="1525"/>
                  </a:lnTo>
                  <a:lnTo>
                    <a:pt x="2756" y="1499"/>
                  </a:lnTo>
                  <a:lnTo>
                    <a:pt x="2744" y="1471"/>
                  </a:lnTo>
                  <a:lnTo>
                    <a:pt x="2736" y="1441"/>
                  </a:lnTo>
                  <a:lnTo>
                    <a:pt x="2732" y="1405"/>
                  </a:lnTo>
                  <a:lnTo>
                    <a:pt x="2720" y="1406"/>
                  </a:lnTo>
                  <a:lnTo>
                    <a:pt x="2711" y="1406"/>
                  </a:lnTo>
                  <a:lnTo>
                    <a:pt x="2701" y="1405"/>
                  </a:lnTo>
                  <a:lnTo>
                    <a:pt x="2697" y="1401"/>
                  </a:lnTo>
                  <a:lnTo>
                    <a:pt x="2692" y="1398"/>
                  </a:lnTo>
                  <a:lnTo>
                    <a:pt x="2688" y="1394"/>
                  </a:lnTo>
                  <a:lnTo>
                    <a:pt x="2685" y="1391"/>
                  </a:lnTo>
                  <a:lnTo>
                    <a:pt x="2688" y="1378"/>
                  </a:lnTo>
                  <a:lnTo>
                    <a:pt x="2681" y="1368"/>
                  </a:lnTo>
                  <a:lnTo>
                    <a:pt x="2669" y="1359"/>
                  </a:lnTo>
                  <a:lnTo>
                    <a:pt x="2657" y="1351"/>
                  </a:lnTo>
                  <a:lnTo>
                    <a:pt x="2646" y="1340"/>
                  </a:lnTo>
                  <a:lnTo>
                    <a:pt x="2617" y="1344"/>
                  </a:lnTo>
                  <a:lnTo>
                    <a:pt x="2587" y="1344"/>
                  </a:lnTo>
                  <a:lnTo>
                    <a:pt x="2557" y="1342"/>
                  </a:lnTo>
                  <a:lnTo>
                    <a:pt x="2528" y="1340"/>
                  </a:lnTo>
                  <a:lnTo>
                    <a:pt x="2523" y="1330"/>
                  </a:lnTo>
                  <a:lnTo>
                    <a:pt x="2516" y="1317"/>
                  </a:lnTo>
                  <a:lnTo>
                    <a:pt x="2505" y="1321"/>
                  </a:lnTo>
                  <a:lnTo>
                    <a:pt x="2498" y="1323"/>
                  </a:lnTo>
                  <a:lnTo>
                    <a:pt x="2489" y="1324"/>
                  </a:lnTo>
                  <a:lnTo>
                    <a:pt x="2477" y="1324"/>
                  </a:lnTo>
                  <a:lnTo>
                    <a:pt x="2467" y="1317"/>
                  </a:lnTo>
                  <a:lnTo>
                    <a:pt x="2456" y="1312"/>
                  </a:lnTo>
                  <a:lnTo>
                    <a:pt x="2444" y="1305"/>
                  </a:lnTo>
                  <a:lnTo>
                    <a:pt x="2435" y="1298"/>
                  </a:lnTo>
                  <a:lnTo>
                    <a:pt x="2432" y="1288"/>
                  </a:lnTo>
                  <a:lnTo>
                    <a:pt x="2427" y="1279"/>
                  </a:lnTo>
                  <a:lnTo>
                    <a:pt x="2416" y="1270"/>
                  </a:lnTo>
                  <a:lnTo>
                    <a:pt x="2414" y="1270"/>
                  </a:lnTo>
                  <a:lnTo>
                    <a:pt x="2413" y="1270"/>
                  </a:lnTo>
                  <a:lnTo>
                    <a:pt x="2411" y="1270"/>
                  </a:lnTo>
                  <a:lnTo>
                    <a:pt x="2407" y="1270"/>
                  </a:lnTo>
                  <a:lnTo>
                    <a:pt x="2400" y="1270"/>
                  </a:lnTo>
                  <a:lnTo>
                    <a:pt x="2404" y="1284"/>
                  </a:lnTo>
                  <a:lnTo>
                    <a:pt x="2409" y="1300"/>
                  </a:lnTo>
                  <a:lnTo>
                    <a:pt x="2418" y="1316"/>
                  </a:lnTo>
                  <a:lnTo>
                    <a:pt x="2425" y="1330"/>
                  </a:lnTo>
                  <a:lnTo>
                    <a:pt x="2432" y="1340"/>
                  </a:lnTo>
                  <a:lnTo>
                    <a:pt x="2434" y="1335"/>
                  </a:lnTo>
                  <a:lnTo>
                    <a:pt x="2435" y="1333"/>
                  </a:lnTo>
                  <a:lnTo>
                    <a:pt x="2435" y="1331"/>
                  </a:lnTo>
                  <a:lnTo>
                    <a:pt x="2437" y="1331"/>
                  </a:lnTo>
                  <a:lnTo>
                    <a:pt x="2439" y="1331"/>
                  </a:lnTo>
                  <a:lnTo>
                    <a:pt x="2444" y="1333"/>
                  </a:lnTo>
                  <a:lnTo>
                    <a:pt x="2446" y="1338"/>
                  </a:lnTo>
                  <a:lnTo>
                    <a:pt x="2448" y="1344"/>
                  </a:lnTo>
                  <a:lnTo>
                    <a:pt x="2448" y="1349"/>
                  </a:lnTo>
                  <a:lnTo>
                    <a:pt x="2449" y="1354"/>
                  </a:lnTo>
                  <a:lnTo>
                    <a:pt x="2451" y="1359"/>
                  </a:lnTo>
                  <a:lnTo>
                    <a:pt x="2458" y="1358"/>
                  </a:lnTo>
                  <a:lnTo>
                    <a:pt x="2467" y="1356"/>
                  </a:lnTo>
                  <a:lnTo>
                    <a:pt x="2477" y="1356"/>
                  </a:lnTo>
                  <a:lnTo>
                    <a:pt x="2493" y="1338"/>
                  </a:lnTo>
                  <a:lnTo>
                    <a:pt x="2512" y="1324"/>
                  </a:lnTo>
                  <a:lnTo>
                    <a:pt x="2514" y="1342"/>
                  </a:lnTo>
                  <a:lnTo>
                    <a:pt x="2516" y="1356"/>
                  </a:lnTo>
                  <a:lnTo>
                    <a:pt x="2542" y="1370"/>
                  </a:lnTo>
                  <a:lnTo>
                    <a:pt x="2563" y="1387"/>
                  </a:lnTo>
                  <a:lnTo>
                    <a:pt x="2556" y="1396"/>
                  </a:lnTo>
                  <a:lnTo>
                    <a:pt x="2550" y="1405"/>
                  </a:lnTo>
                  <a:lnTo>
                    <a:pt x="2544" y="1412"/>
                  </a:lnTo>
                  <a:lnTo>
                    <a:pt x="2531" y="1417"/>
                  </a:lnTo>
                  <a:lnTo>
                    <a:pt x="2531" y="1436"/>
                  </a:lnTo>
                  <a:lnTo>
                    <a:pt x="2514" y="1447"/>
                  </a:lnTo>
                  <a:lnTo>
                    <a:pt x="2496" y="1459"/>
                  </a:lnTo>
                  <a:lnTo>
                    <a:pt x="2496" y="1467"/>
                  </a:lnTo>
                  <a:lnTo>
                    <a:pt x="2474" y="1467"/>
                  </a:lnTo>
                  <a:lnTo>
                    <a:pt x="2461" y="1474"/>
                  </a:lnTo>
                  <a:lnTo>
                    <a:pt x="2451" y="1485"/>
                  </a:lnTo>
                  <a:lnTo>
                    <a:pt x="2439" y="1494"/>
                  </a:lnTo>
                  <a:lnTo>
                    <a:pt x="2423" y="1501"/>
                  </a:lnTo>
                  <a:lnTo>
                    <a:pt x="2407" y="1504"/>
                  </a:lnTo>
                  <a:lnTo>
                    <a:pt x="2390" y="1509"/>
                  </a:lnTo>
                  <a:lnTo>
                    <a:pt x="2376" y="1515"/>
                  </a:lnTo>
                  <a:lnTo>
                    <a:pt x="2364" y="1522"/>
                  </a:lnTo>
                  <a:lnTo>
                    <a:pt x="2352" y="1525"/>
                  </a:lnTo>
                  <a:lnTo>
                    <a:pt x="2343" y="1525"/>
                  </a:lnTo>
                  <a:lnTo>
                    <a:pt x="2339" y="1523"/>
                  </a:lnTo>
                  <a:lnTo>
                    <a:pt x="2338" y="1523"/>
                  </a:lnTo>
                  <a:lnTo>
                    <a:pt x="2336" y="1522"/>
                  </a:lnTo>
                  <a:lnTo>
                    <a:pt x="2336" y="1522"/>
                  </a:lnTo>
                  <a:lnTo>
                    <a:pt x="2334" y="1520"/>
                  </a:lnTo>
                  <a:lnTo>
                    <a:pt x="2332" y="1516"/>
                  </a:lnTo>
                  <a:lnTo>
                    <a:pt x="2327" y="1506"/>
                  </a:lnTo>
                  <a:lnTo>
                    <a:pt x="2325" y="1495"/>
                  </a:lnTo>
                  <a:lnTo>
                    <a:pt x="2325" y="1485"/>
                  </a:lnTo>
                  <a:lnTo>
                    <a:pt x="2324" y="1474"/>
                  </a:lnTo>
                  <a:lnTo>
                    <a:pt x="2315" y="1457"/>
                  </a:lnTo>
                  <a:lnTo>
                    <a:pt x="2303" y="1441"/>
                  </a:lnTo>
                  <a:lnTo>
                    <a:pt x="2290" y="1427"/>
                  </a:lnTo>
                  <a:lnTo>
                    <a:pt x="2278" y="1413"/>
                  </a:lnTo>
                  <a:lnTo>
                    <a:pt x="2275" y="1403"/>
                  </a:lnTo>
                  <a:lnTo>
                    <a:pt x="2273" y="1391"/>
                  </a:lnTo>
                  <a:lnTo>
                    <a:pt x="2271" y="1378"/>
                  </a:lnTo>
                  <a:lnTo>
                    <a:pt x="2266" y="1368"/>
                  </a:lnTo>
                  <a:lnTo>
                    <a:pt x="2247" y="1356"/>
                  </a:lnTo>
                  <a:lnTo>
                    <a:pt x="2242" y="1344"/>
                  </a:lnTo>
                  <a:lnTo>
                    <a:pt x="2236" y="1331"/>
                  </a:lnTo>
                  <a:lnTo>
                    <a:pt x="2231" y="1319"/>
                  </a:lnTo>
                  <a:lnTo>
                    <a:pt x="2224" y="1309"/>
                  </a:lnTo>
                  <a:lnTo>
                    <a:pt x="2214" y="1302"/>
                  </a:lnTo>
                  <a:lnTo>
                    <a:pt x="2208" y="1300"/>
                  </a:lnTo>
                  <a:lnTo>
                    <a:pt x="2207" y="1296"/>
                  </a:lnTo>
                  <a:lnTo>
                    <a:pt x="2203" y="1295"/>
                  </a:lnTo>
                  <a:lnTo>
                    <a:pt x="2200" y="1293"/>
                  </a:lnTo>
                  <a:lnTo>
                    <a:pt x="2196" y="1291"/>
                  </a:lnTo>
                  <a:lnTo>
                    <a:pt x="2193" y="1288"/>
                  </a:lnTo>
                  <a:lnTo>
                    <a:pt x="2189" y="1282"/>
                  </a:lnTo>
                  <a:lnTo>
                    <a:pt x="2186" y="1275"/>
                  </a:lnTo>
                  <a:lnTo>
                    <a:pt x="2182" y="1275"/>
                  </a:lnTo>
                  <a:lnTo>
                    <a:pt x="2182" y="1282"/>
                  </a:lnTo>
                  <a:lnTo>
                    <a:pt x="2194" y="1298"/>
                  </a:lnTo>
                  <a:lnTo>
                    <a:pt x="2205" y="1316"/>
                  </a:lnTo>
                  <a:lnTo>
                    <a:pt x="2212" y="1337"/>
                  </a:lnTo>
                  <a:lnTo>
                    <a:pt x="2219" y="1356"/>
                  </a:lnTo>
                  <a:lnTo>
                    <a:pt x="2228" y="1375"/>
                  </a:lnTo>
                  <a:lnTo>
                    <a:pt x="2231" y="1378"/>
                  </a:lnTo>
                  <a:lnTo>
                    <a:pt x="2236" y="1382"/>
                  </a:lnTo>
                  <a:lnTo>
                    <a:pt x="2240" y="1385"/>
                  </a:lnTo>
                  <a:lnTo>
                    <a:pt x="2245" y="1389"/>
                  </a:lnTo>
                  <a:lnTo>
                    <a:pt x="2247" y="1394"/>
                  </a:lnTo>
                  <a:lnTo>
                    <a:pt x="2247" y="1429"/>
                  </a:lnTo>
                  <a:lnTo>
                    <a:pt x="2250" y="1433"/>
                  </a:lnTo>
                  <a:lnTo>
                    <a:pt x="2254" y="1438"/>
                  </a:lnTo>
                  <a:lnTo>
                    <a:pt x="2259" y="1441"/>
                  </a:lnTo>
                  <a:lnTo>
                    <a:pt x="2264" y="1445"/>
                  </a:lnTo>
                  <a:lnTo>
                    <a:pt x="2266" y="1448"/>
                  </a:lnTo>
                  <a:lnTo>
                    <a:pt x="2269" y="1459"/>
                  </a:lnTo>
                  <a:lnTo>
                    <a:pt x="2271" y="1467"/>
                  </a:lnTo>
                  <a:lnTo>
                    <a:pt x="2275" y="1478"/>
                  </a:lnTo>
                  <a:lnTo>
                    <a:pt x="2285" y="1490"/>
                  </a:lnTo>
                  <a:lnTo>
                    <a:pt x="2301" y="1501"/>
                  </a:lnTo>
                  <a:lnTo>
                    <a:pt x="2318" y="1511"/>
                  </a:lnTo>
                  <a:lnTo>
                    <a:pt x="2332" y="1522"/>
                  </a:lnTo>
                  <a:lnTo>
                    <a:pt x="2336" y="1527"/>
                  </a:lnTo>
                  <a:lnTo>
                    <a:pt x="2336" y="1534"/>
                  </a:lnTo>
                  <a:lnTo>
                    <a:pt x="2336" y="1539"/>
                  </a:lnTo>
                  <a:lnTo>
                    <a:pt x="2338" y="1544"/>
                  </a:lnTo>
                  <a:lnTo>
                    <a:pt x="2343" y="1550"/>
                  </a:lnTo>
                  <a:lnTo>
                    <a:pt x="2358" y="1551"/>
                  </a:lnTo>
                  <a:lnTo>
                    <a:pt x="2376" y="1543"/>
                  </a:lnTo>
                  <a:lnTo>
                    <a:pt x="2400" y="1537"/>
                  </a:lnTo>
                  <a:lnTo>
                    <a:pt x="2423" y="1532"/>
                  </a:lnTo>
                  <a:lnTo>
                    <a:pt x="2444" y="1529"/>
                  </a:lnTo>
                  <a:lnTo>
                    <a:pt x="2444" y="1532"/>
                  </a:lnTo>
                  <a:lnTo>
                    <a:pt x="2439" y="1541"/>
                  </a:lnTo>
                  <a:lnTo>
                    <a:pt x="2439" y="1551"/>
                  </a:lnTo>
                  <a:lnTo>
                    <a:pt x="2435" y="1563"/>
                  </a:lnTo>
                  <a:lnTo>
                    <a:pt x="2428" y="1581"/>
                  </a:lnTo>
                  <a:lnTo>
                    <a:pt x="2418" y="1602"/>
                  </a:lnTo>
                  <a:lnTo>
                    <a:pt x="2406" y="1623"/>
                  </a:lnTo>
                  <a:lnTo>
                    <a:pt x="2393" y="1640"/>
                  </a:lnTo>
                  <a:lnTo>
                    <a:pt x="2374" y="1659"/>
                  </a:lnTo>
                  <a:lnTo>
                    <a:pt x="2353" y="1677"/>
                  </a:lnTo>
                  <a:lnTo>
                    <a:pt x="2331" y="1694"/>
                  </a:lnTo>
                  <a:lnTo>
                    <a:pt x="2310" y="1714"/>
                  </a:lnTo>
                  <a:lnTo>
                    <a:pt x="2292" y="1735"/>
                  </a:lnTo>
                  <a:lnTo>
                    <a:pt x="2278" y="1759"/>
                  </a:lnTo>
                  <a:lnTo>
                    <a:pt x="2273" y="1782"/>
                  </a:lnTo>
                  <a:lnTo>
                    <a:pt x="2276" y="1803"/>
                  </a:lnTo>
                  <a:lnTo>
                    <a:pt x="2283" y="1824"/>
                  </a:lnTo>
                  <a:lnTo>
                    <a:pt x="2290" y="1843"/>
                  </a:lnTo>
                  <a:lnTo>
                    <a:pt x="2297" y="1864"/>
                  </a:lnTo>
                  <a:lnTo>
                    <a:pt x="2303" y="1885"/>
                  </a:lnTo>
                  <a:lnTo>
                    <a:pt x="2301" y="1906"/>
                  </a:lnTo>
                  <a:lnTo>
                    <a:pt x="2290" y="1928"/>
                  </a:lnTo>
                  <a:lnTo>
                    <a:pt x="2275" y="1939"/>
                  </a:lnTo>
                  <a:lnTo>
                    <a:pt x="2257" y="1947"/>
                  </a:lnTo>
                  <a:lnTo>
                    <a:pt x="2240" y="1956"/>
                  </a:lnTo>
                  <a:lnTo>
                    <a:pt x="2226" y="1968"/>
                  </a:lnTo>
                  <a:lnTo>
                    <a:pt x="2217" y="1986"/>
                  </a:lnTo>
                  <a:lnTo>
                    <a:pt x="2226" y="1996"/>
                  </a:lnTo>
                  <a:lnTo>
                    <a:pt x="2233" y="2012"/>
                  </a:lnTo>
                  <a:lnTo>
                    <a:pt x="2236" y="2031"/>
                  </a:lnTo>
                  <a:lnTo>
                    <a:pt x="2231" y="2035"/>
                  </a:lnTo>
                  <a:lnTo>
                    <a:pt x="2228" y="2038"/>
                  </a:lnTo>
                  <a:lnTo>
                    <a:pt x="2226" y="2040"/>
                  </a:lnTo>
                  <a:lnTo>
                    <a:pt x="2222" y="2043"/>
                  </a:lnTo>
                  <a:lnTo>
                    <a:pt x="2221" y="2047"/>
                  </a:lnTo>
                  <a:lnTo>
                    <a:pt x="2217" y="2050"/>
                  </a:lnTo>
                  <a:lnTo>
                    <a:pt x="2198" y="2054"/>
                  </a:lnTo>
                  <a:lnTo>
                    <a:pt x="2193" y="2066"/>
                  </a:lnTo>
                  <a:lnTo>
                    <a:pt x="2191" y="2080"/>
                  </a:lnTo>
                  <a:lnTo>
                    <a:pt x="2189" y="2094"/>
                  </a:lnTo>
                  <a:lnTo>
                    <a:pt x="2186" y="2108"/>
                  </a:lnTo>
                  <a:lnTo>
                    <a:pt x="2163" y="2127"/>
                  </a:lnTo>
                  <a:lnTo>
                    <a:pt x="2156" y="2143"/>
                  </a:lnTo>
                  <a:lnTo>
                    <a:pt x="2147" y="2159"/>
                  </a:lnTo>
                  <a:lnTo>
                    <a:pt x="2130" y="2174"/>
                  </a:lnTo>
                  <a:lnTo>
                    <a:pt x="2109" y="2187"/>
                  </a:lnTo>
                  <a:lnTo>
                    <a:pt x="2083" y="2194"/>
                  </a:lnTo>
                  <a:lnTo>
                    <a:pt x="2057" y="2201"/>
                  </a:lnTo>
                  <a:lnTo>
                    <a:pt x="2030" y="2206"/>
                  </a:lnTo>
                  <a:lnTo>
                    <a:pt x="2006" y="2211"/>
                  </a:lnTo>
                  <a:lnTo>
                    <a:pt x="2001" y="2208"/>
                  </a:lnTo>
                  <a:lnTo>
                    <a:pt x="1997" y="2204"/>
                  </a:lnTo>
                  <a:lnTo>
                    <a:pt x="1994" y="2202"/>
                  </a:lnTo>
                  <a:lnTo>
                    <a:pt x="1990" y="2197"/>
                  </a:lnTo>
                  <a:lnTo>
                    <a:pt x="1987" y="2194"/>
                  </a:lnTo>
                  <a:lnTo>
                    <a:pt x="1985" y="2185"/>
                  </a:lnTo>
                  <a:lnTo>
                    <a:pt x="1985" y="2174"/>
                  </a:lnTo>
                  <a:lnTo>
                    <a:pt x="1985" y="2162"/>
                  </a:lnTo>
                  <a:lnTo>
                    <a:pt x="1983" y="2150"/>
                  </a:lnTo>
                  <a:lnTo>
                    <a:pt x="1973" y="2133"/>
                  </a:lnTo>
                  <a:lnTo>
                    <a:pt x="1959" y="2117"/>
                  </a:lnTo>
                  <a:lnTo>
                    <a:pt x="1945" y="2099"/>
                  </a:lnTo>
                  <a:lnTo>
                    <a:pt x="1936" y="2082"/>
                  </a:lnTo>
                  <a:lnTo>
                    <a:pt x="1940" y="2070"/>
                  </a:lnTo>
                  <a:lnTo>
                    <a:pt x="1940" y="2068"/>
                  </a:lnTo>
                  <a:lnTo>
                    <a:pt x="1936" y="2064"/>
                  </a:lnTo>
                  <a:lnTo>
                    <a:pt x="1933" y="2063"/>
                  </a:lnTo>
                  <a:lnTo>
                    <a:pt x="1931" y="2059"/>
                  </a:lnTo>
                  <a:lnTo>
                    <a:pt x="1929" y="2059"/>
                  </a:lnTo>
                  <a:lnTo>
                    <a:pt x="1927" y="2054"/>
                  </a:lnTo>
                  <a:lnTo>
                    <a:pt x="1929" y="2049"/>
                  </a:lnTo>
                  <a:lnTo>
                    <a:pt x="1929" y="2045"/>
                  </a:lnTo>
                  <a:lnTo>
                    <a:pt x="1931" y="2042"/>
                  </a:lnTo>
                  <a:lnTo>
                    <a:pt x="1933" y="2038"/>
                  </a:lnTo>
                  <a:lnTo>
                    <a:pt x="1926" y="2035"/>
                  </a:lnTo>
                  <a:lnTo>
                    <a:pt x="1926" y="2031"/>
                  </a:lnTo>
                  <a:lnTo>
                    <a:pt x="1926" y="2028"/>
                  </a:lnTo>
                  <a:lnTo>
                    <a:pt x="1927" y="2023"/>
                  </a:lnTo>
                  <a:lnTo>
                    <a:pt x="1929" y="2019"/>
                  </a:lnTo>
                  <a:lnTo>
                    <a:pt x="1929" y="2014"/>
                  </a:lnTo>
                  <a:lnTo>
                    <a:pt x="1929" y="2009"/>
                  </a:lnTo>
                  <a:lnTo>
                    <a:pt x="1922" y="1995"/>
                  </a:lnTo>
                  <a:lnTo>
                    <a:pt x="1912" y="1979"/>
                  </a:lnTo>
                  <a:lnTo>
                    <a:pt x="1901" y="1965"/>
                  </a:lnTo>
                  <a:lnTo>
                    <a:pt x="1894" y="1951"/>
                  </a:lnTo>
                  <a:lnTo>
                    <a:pt x="1892" y="1934"/>
                  </a:lnTo>
                  <a:lnTo>
                    <a:pt x="1896" y="1914"/>
                  </a:lnTo>
                  <a:lnTo>
                    <a:pt x="1903" y="1897"/>
                  </a:lnTo>
                  <a:lnTo>
                    <a:pt x="1913" y="1878"/>
                  </a:lnTo>
                  <a:lnTo>
                    <a:pt x="1920" y="1862"/>
                  </a:lnTo>
                  <a:lnTo>
                    <a:pt x="1926" y="1848"/>
                  </a:lnTo>
                  <a:lnTo>
                    <a:pt x="1919" y="1834"/>
                  </a:lnTo>
                  <a:lnTo>
                    <a:pt x="1917" y="1822"/>
                  </a:lnTo>
                  <a:lnTo>
                    <a:pt x="1917" y="1810"/>
                  </a:lnTo>
                  <a:lnTo>
                    <a:pt x="1913" y="1794"/>
                  </a:lnTo>
                  <a:lnTo>
                    <a:pt x="1903" y="1773"/>
                  </a:lnTo>
                  <a:lnTo>
                    <a:pt x="1887" y="1752"/>
                  </a:lnTo>
                  <a:lnTo>
                    <a:pt x="1872" y="1733"/>
                  </a:lnTo>
                  <a:lnTo>
                    <a:pt x="1856" y="1717"/>
                  </a:lnTo>
                  <a:lnTo>
                    <a:pt x="1861" y="1696"/>
                  </a:lnTo>
                  <a:lnTo>
                    <a:pt x="1866" y="1677"/>
                  </a:lnTo>
                  <a:lnTo>
                    <a:pt x="1872" y="1656"/>
                  </a:lnTo>
                  <a:lnTo>
                    <a:pt x="1866" y="1653"/>
                  </a:lnTo>
                  <a:lnTo>
                    <a:pt x="1863" y="1651"/>
                  </a:lnTo>
                  <a:lnTo>
                    <a:pt x="1859" y="1647"/>
                  </a:lnTo>
                  <a:lnTo>
                    <a:pt x="1856" y="1646"/>
                  </a:lnTo>
                  <a:lnTo>
                    <a:pt x="1851" y="1646"/>
                  </a:lnTo>
                  <a:lnTo>
                    <a:pt x="1844" y="1644"/>
                  </a:lnTo>
                  <a:lnTo>
                    <a:pt x="1840" y="1647"/>
                  </a:lnTo>
                  <a:lnTo>
                    <a:pt x="1838" y="1649"/>
                  </a:lnTo>
                  <a:lnTo>
                    <a:pt x="1833" y="1651"/>
                  </a:lnTo>
                  <a:lnTo>
                    <a:pt x="1828" y="1651"/>
                  </a:lnTo>
                  <a:lnTo>
                    <a:pt x="1821" y="1651"/>
                  </a:lnTo>
                  <a:lnTo>
                    <a:pt x="1802" y="1621"/>
                  </a:lnTo>
                  <a:lnTo>
                    <a:pt x="1789" y="1619"/>
                  </a:lnTo>
                  <a:lnTo>
                    <a:pt x="1777" y="1618"/>
                  </a:lnTo>
                  <a:lnTo>
                    <a:pt x="1763" y="1616"/>
                  </a:lnTo>
                  <a:lnTo>
                    <a:pt x="1746" y="1623"/>
                  </a:lnTo>
                  <a:lnTo>
                    <a:pt x="1728" y="1630"/>
                  </a:lnTo>
                  <a:lnTo>
                    <a:pt x="1714" y="1635"/>
                  </a:lnTo>
                  <a:lnTo>
                    <a:pt x="1680" y="1628"/>
                  </a:lnTo>
                  <a:lnTo>
                    <a:pt x="1676" y="1640"/>
                  </a:lnTo>
                  <a:lnTo>
                    <a:pt x="1664" y="1640"/>
                  </a:lnTo>
                  <a:lnTo>
                    <a:pt x="1653" y="1637"/>
                  </a:lnTo>
                  <a:lnTo>
                    <a:pt x="1645" y="1635"/>
                  </a:lnTo>
                  <a:lnTo>
                    <a:pt x="1641" y="1637"/>
                  </a:lnTo>
                  <a:lnTo>
                    <a:pt x="1638" y="1640"/>
                  </a:lnTo>
                  <a:lnTo>
                    <a:pt x="1632" y="1642"/>
                  </a:lnTo>
                  <a:lnTo>
                    <a:pt x="1625" y="1644"/>
                  </a:lnTo>
                  <a:lnTo>
                    <a:pt x="1615" y="1632"/>
                  </a:lnTo>
                  <a:lnTo>
                    <a:pt x="1601" y="1625"/>
                  </a:lnTo>
                  <a:lnTo>
                    <a:pt x="1587" y="1618"/>
                  </a:lnTo>
                  <a:lnTo>
                    <a:pt x="1573" y="1611"/>
                  </a:lnTo>
                  <a:lnTo>
                    <a:pt x="1561" y="1602"/>
                  </a:lnTo>
                  <a:lnTo>
                    <a:pt x="1552" y="1579"/>
                  </a:lnTo>
                  <a:lnTo>
                    <a:pt x="1542" y="1567"/>
                  </a:lnTo>
                  <a:lnTo>
                    <a:pt x="1526" y="1555"/>
                  </a:lnTo>
                  <a:lnTo>
                    <a:pt x="1512" y="1543"/>
                  </a:lnTo>
                  <a:lnTo>
                    <a:pt x="1503" y="1532"/>
                  </a:lnTo>
                  <a:lnTo>
                    <a:pt x="1503" y="1509"/>
                  </a:lnTo>
                  <a:lnTo>
                    <a:pt x="1500" y="1499"/>
                  </a:lnTo>
                  <a:lnTo>
                    <a:pt x="1501" y="1483"/>
                  </a:lnTo>
                  <a:lnTo>
                    <a:pt x="1505" y="1469"/>
                  </a:lnTo>
                  <a:lnTo>
                    <a:pt x="1508" y="1457"/>
                  </a:lnTo>
                  <a:lnTo>
                    <a:pt x="1510" y="1448"/>
                  </a:lnTo>
                  <a:lnTo>
                    <a:pt x="1510" y="1434"/>
                  </a:lnTo>
                  <a:lnTo>
                    <a:pt x="1507" y="1426"/>
                  </a:lnTo>
                  <a:lnTo>
                    <a:pt x="1501" y="1417"/>
                  </a:lnTo>
                  <a:lnTo>
                    <a:pt x="1498" y="1410"/>
                  </a:lnTo>
                  <a:lnTo>
                    <a:pt x="1498" y="1399"/>
                  </a:lnTo>
                  <a:lnTo>
                    <a:pt x="1501" y="1385"/>
                  </a:lnTo>
                  <a:lnTo>
                    <a:pt x="1508" y="1370"/>
                  </a:lnTo>
                  <a:lnTo>
                    <a:pt x="1515" y="1352"/>
                  </a:lnTo>
                  <a:lnTo>
                    <a:pt x="1522" y="1337"/>
                  </a:lnTo>
                  <a:lnTo>
                    <a:pt x="1529" y="1324"/>
                  </a:lnTo>
                  <a:lnTo>
                    <a:pt x="1533" y="1317"/>
                  </a:lnTo>
                  <a:lnTo>
                    <a:pt x="1545" y="1307"/>
                  </a:lnTo>
                  <a:lnTo>
                    <a:pt x="1559" y="1298"/>
                  </a:lnTo>
                  <a:lnTo>
                    <a:pt x="1573" y="1291"/>
                  </a:lnTo>
                  <a:lnTo>
                    <a:pt x="1587" y="1282"/>
                  </a:lnTo>
                  <a:lnTo>
                    <a:pt x="1590" y="1274"/>
                  </a:lnTo>
                  <a:lnTo>
                    <a:pt x="1590" y="1263"/>
                  </a:lnTo>
                  <a:lnTo>
                    <a:pt x="1589" y="1251"/>
                  </a:lnTo>
                  <a:lnTo>
                    <a:pt x="1590" y="1241"/>
                  </a:lnTo>
                  <a:lnTo>
                    <a:pt x="1599" y="1227"/>
                  </a:lnTo>
                  <a:lnTo>
                    <a:pt x="1611" y="1216"/>
                  </a:lnTo>
                  <a:lnTo>
                    <a:pt x="1624" y="1206"/>
                  </a:lnTo>
                  <a:lnTo>
                    <a:pt x="1636" y="1195"/>
                  </a:lnTo>
                  <a:lnTo>
                    <a:pt x="1646" y="1183"/>
                  </a:lnTo>
                  <a:lnTo>
                    <a:pt x="1652" y="1167"/>
                  </a:lnTo>
                  <a:lnTo>
                    <a:pt x="1652" y="1166"/>
                  </a:lnTo>
                  <a:lnTo>
                    <a:pt x="1650" y="1166"/>
                  </a:lnTo>
                  <a:lnTo>
                    <a:pt x="1650" y="1164"/>
                  </a:lnTo>
                  <a:lnTo>
                    <a:pt x="1650" y="1162"/>
                  </a:lnTo>
                  <a:lnTo>
                    <a:pt x="1648" y="1160"/>
                  </a:lnTo>
                  <a:lnTo>
                    <a:pt x="1645" y="1159"/>
                  </a:lnTo>
                  <a:lnTo>
                    <a:pt x="1641" y="1157"/>
                  </a:lnTo>
                  <a:lnTo>
                    <a:pt x="1638" y="1157"/>
                  </a:lnTo>
                  <a:lnTo>
                    <a:pt x="1632" y="1155"/>
                  </a:lnTo>
                  <a:lnTo>
                    <a:pt x="1629" y="1159"/>
                  </a:lnTo>
                  <a:lnTo>
                    <a:pt x="1625" y="1159"/>
                  </a:lnTo>
                  <a:lnTo>
                    <a:pt x="1620" y="1160"/>
                  </a:lnTo>
                  <a:lnTo>
                    <a:pt x="1613" y="1160"/>
                  </a:lnTo>
                  <a:lnTo>
                    <a:pt x="1613" y="1155"/>
                  </a:lnTo>
                  <a:lnTo>
                    <a:pt x="1610" y="1155"/>
                  </a:lnTo>
                  <a:lnTo>
                    <a:pt x="1610" y="1141"/>
                  </a:lnTo>
                  <a:lnTo>
                    <a:pt x="1608" y="1122"/>
                  </a:lnTo>
                  <a:lnTo>
                    <a:pt x="1606" y="1099"/>
                  </a:lnTo>
                  <a:lnTo>
                    <a:pt x="1606" y="1077"/>
                  </a:lnTo>
                  <a:lnTo>
                    <a:pt x="1606" y="1057"/>
                  </a:lnTo>
                  <a:lnTo>
                    <a:pt x="1610" y="1045"/>
                  </a:lnTo>
                  <a:lnTo>
                    <a:pt x="1611" y="1040"/>
                  </a:lnTo>
                  <a:lnTo>
                    <a:pt x="1613" y="1036"/>
                  </a:lnTo>
                  <a:lnTo>
                    <a:pt x="1615" y="1035"/>
                  </a:lnTo>
                  <a:lnTo>
                    <a:pt x="1617" y="1035"/>
                  </a:lnTo>
                  <a:lnTo>
                    <a:pt x="1620" y="1035"/>
                  </a:lnTo>
                  <a:lnTo>
                    <a:pt x="1624" y="1033"/>
                  </a:lnTo>
                  <a:lnTo>
                    <a:pt x="1629" y="1033"/>
                  </a:lnTo>
                  <a:lnTo>
                    <a:pt x="1643" y="1038"/>
                  </a:lnTo>
                  <a:lnTo>
                    <a:pt x="1659" y="1042"/>
                  </a:lnTo>
                  <a:lnTo>
                    <a:pt x="1676" y="1042"/>
                  </a:lnTo>
                  <a:lnTo>
                    <a:pt x="1693" y="1038"/>
                  </a:lnTo>
                  <a:lnTo>
                    <a:pt x="1706" y="1033"/>
                  </a:lnTo>
                  <a:lnTo>
                    <a:pt x="1707" y="1031"/>
                  </a:lnTo>
                  <a:lnTo>
                    <a:pt x="1707" y="1029"/>
                  </a:lnTo>
                  <a:lnTo>
                    <a:pt x="1709" y="1029"/>
                  </a:lnTo>
                  <a:lnTo>
                    <a:pt x="1709" y="1028"/>
                  </a:lnTo>
                  <a:lnTo>
                    <a:pt x="1709" y="1026"/>
                  </a:lnTo>
                  <a:lnTo>
                    <a:pt x="1713" y="1012"/>
                  </a:lnTo>
                  <a:lnTo>
                    <a:pt x="1713" y="996"/>
                  </a:lnTo>
                  <a:lnTo>
                    <a:pt x="1711" y="981"/>
                  </a:lnTo>
                  <a:lnTo>
                    <a:pt x="1709" y="963"/>
                  </a:lnTo>
                  <a:lnTo>
                    <a:pt x="1697" y="960"/>
                  </a:lnTo>
                  <a:lnTo>
                    <a:pt x="1685" y="956"/>
                  </a:lnTo>
                  <a:lnTo>
                    <a:pt x="1673" y="949"/>
                  </a:lnTo>
                  <a:lnTo>
                    <a:pt x="1664" y="940"/>
                  </a:lnTo>
                  <a:lnTo>
                    <a:pt x="1667" y="939"/>
                  </a:lnTo>
                  <a:lnTo>
                    <a:pt x="1671" y="937"/>
                  </a:lnTo>
                  <a:lnTo>
                    <a:pt x="1673" y="935"/>
                  </a:lnTo>
                  <a:lnTo>
                    <a:pt x="1676" y="935"/>
                  </a:lnTo>
                  <a:lnTo>
                    <a:pt x="1680" y="933"/>
                  </a:lnTo>
                  <a:lnTo>
                    <a:pt x="1686" y="933"/>
                  </a:lnTo>
                  <a:lnTo>
                    <a:pt x="1690" y="932"/>
                  </a:lnTo>
                  <a:lnTo>
                    <a:pt x="1695" y="930"/>
                  </a:lnTo>
                  <a:lnTo>
                    <a:pt x="1700" y="930"/>
                  </a:lnTo>
                  <a:lnTo>
                    <a:pt x="1706" y="930"/>
                  </a:lnTo>
                  <a:lnTo>
                    <a:pt x="1706" y="911"/>
                  </a:lnTo>
                  <a:lnTo>
                    <a:pt x="1711" y="911"/>
                  </a:lnTo>
                  <a:lnTo>
                    <a:pt x="1716" y="912"/>
                  </a:lnTo>
                  <a:lnTo>
                    <a:pt x="1718" y="914"/>
                  </a:lnTo>
                  <a:lnTo>
                    <a:pt x="1721" y="914"/>
                  </a:lnTo>
                  <a:lnTo>
                    <a:pt x="1725" y="916"/>
                  </a:lnTo>
                  <a:lnTo>
                    <a:pt x="1728" y="918"/>
                  </a:lnTo>
                  <a:lnTo>
                    <a:pt x="1732" y="914"/>
                  </a:lnTo>
                  <a:lnTo>
                    <a:pt x="1737" y="912"/>
                  </a:lnTo>
                  <a:lnTo>
                    <a:pt x="1741" y="911"/>
                  </a:lnTo>
                  <a:lnTo>
                    <a:pt x="1746" y="909"/>
                  </a:lnTo>
                  <a:lnTo>
                    <a:pt x="1748" y="907"/>
                  </a:lnTo>
                  <a:lnTo>
                    <a:pt x="1749" y="904"/>
                  </a:lnTo>
                  <a:lnTo>
                    <a:pt x="1749" y="900"/>
                  </a:lnTo>
                  <a:lnTo>
                    <a:pt x="1749" y="897"/>
                  </a:lnTo>
                  <a:lnTo>
                    <a:pt x="1749" y="893"/>
                  </a:lnTo>
                  <a:lnTo>
                    <a:pt x="1751" y="890"/>
                  </a:lnTo>
                  <a:lnTo>
                    <a:pt x="1753" y="886"/>
                  </a:lnTo>
                  <a:lnTo>
                    <a:pt x="1786" y="876"/>
                  </a:lnTo>
                  <a:lnTo>
                    <a:pt x="1793" y="865"/>
                  </a:lnTo>
                  <a:lnTo>
                    <a:pt x="1795" y="855"/>
                  </a:lnTo>
                  <a:lnTo>
                    <a:pt x="1800" y="844"/>
                  </a:lnTo>
                  <a:lnTo>
                    <a:pt x="1810" y="837"/>
                  </a:lnTo>
                  <a:lnTo>
                    <a:pt x="1823" y="832"/>
                  </a:lnTo>
                  <a:lnTo>
                    <a:pt x="1838" y="827"/>
                  </a:lnTo>
                  <a:lnTo>
                    <a:pt x="1852" y="822"/>
                  </a:lnTo>
                  <a:lnTo>
                    <a:pt x="1854" y="820"/>
                  </a:lnTo>
                  <a:lnTo>
                    <a:pt x="1854" y="820"/>
                  </a:lnTo>
                  <a:lnTo>
                    <a:pt x="1854" y="818"/>
                  </a:lnTo>
                  <a:lnTo>
                    <a:pt x="1854" y="816"/>
                  </a:lnTo>
                  <a:lnTo>
                    <a:pt x="1856" y="815"/>
                  </a:lnTo>
                  <a:lnTo>
                    <a:pt x="1849" y="797"/>
                  </a:lnTo>
                  <a:lnTo>
                    <a:pt x="1845" y="776"/>
                  </a:lnTo>
                  <a:lnTo>
                    <a:pt x="1845" y="757"/>
                  </a:lnTo>
                  <a:lnTo>
                    <a:pt x="1844" y="741"/>
                  </a:lnTo>
                  <a:lnTo>
                    <a:pt x="1859" y="740"/>
                  </a:lnTo>
                  <a:lnTo>
                    <a:pt x="1870" y="736"/>
                  </a:lnTo>
                  <a:lnTo>
                    <a:pt x="1882" y="733"/>
                  </a:lnTo>
                  <a:lnTo>
                    <a:pt x="1882" y="741"/>
                  </a:lnTo>
                  <a:lnTo>
                    <a:pt x="1880" y="748"/>
                  </a:lnTo>
                  <a:lnTo>
                    <a:pt x="1878" y="761"/>
                  </a:lnTo>
                  <a:lnTo>
                    <a:pt x="1877" y="778"/>
                  </a:lnTo>
                  <a:lnTo>
                    <a:pt x="1875" y="794"/>
                  </a:lnTo>
                  <a:lnTo>
                    <a:pt x="1875" y="806"/>
                  </a:lnTo>
                  <a:lnTo>
                    <a:pt x="1880" y="809"/>
                  </a:lnTo>
                  <a:lnTo>
                    <a:pt x="1884" y="811"/>
                  </a:lnTo>
                  <a:lnTo>
                    <a:pt x="1885" y="813"/>
                  </a:lnTo>
                  <a:lnTo>
                    <a:pt x="1889" y="815"/>
                  </a:lnTo>
                  <a:lnTo>
                    <a:pt x="1894" y="818"/>
                  </a:lnTo>
                  <a:lnTo>
                    <a:pt x="1905" y="813"/>
                  </a:lnTo>
                  <a:lnTo>
                    <a:pt x="1912" y="813"/>
                  </a:lnTo>
                  <a:lnTo>
                    <a:pt x="1917" y="816"/>
                  </a:lnTo>
                  <a:lnTo>
                    <a:pt x="1924" y="822"/>
                  </a:lnTo>
                  <a:lnTo>
                    <a:pt x="1933" y="822"/>
                  </a:lnTo>
                  <a:lnTo>
                    <a:pt x="1943" y="818"/>
                  </a:lnTo>
                  <a:lnTo>
                    <a:pt x="1952" y="813"/>
                  </a:lnTo>
                  <a:lnTo>
                    <a:pt x="1957" y="808"/>
                  </a:lnTo>
                  <a:lnTo>
                    <a:pt x="1964" y="804"/>
                  </a:lnTo>
                  <a:lnTo>
                    <a:pt x="1973" y="801"/>
                  </a:lnTo>
                  <a:lnTo>
                    <a:pt x="1987" y="802"/>
                  </a:lnTo>
                  <a:lnTo>
                    <a:pt x="2006" y="806"/>
                  </a:lnTo>
                  <a:lnTo>
                    <a:pt x="2008" y="801"/>
                  </a:lnTo>
                  <a:lnTo>
                    <a:pt x="2009" y="799"/>
                  </a:lnTo>
                  <a:lnTo>
                    <a:pt x="2013" y="795"/>
                  </a:lnTo>
                  <a:lnTo>
                    <a:pt x="2016" y="794"/>
                  </a:lnTo>
                  <a:lnTo>
                    <a:pt x="2020" y="794"/>
                  </a:lnTo>
                  <a:lnTo>
                    <a:pt x="2025" y="792"/>
                  </a:lnTo>
                  <a:lnTo>
                    <a:pt x="2025" y="762"/>
                  </a:lnTo>
                  <a:lnTo>
                    <a:pt x="2029" y="738"/>
                  </a:lnTo>
                  <a:lnTo>
                    <a:pt x="2032" y="734"/>
                  </a:lnTo>
                  <a:lnTo>
                    <a:pt x="2036" y="733"/>
                  </a:lnTo>
                  <a:lnTo>
                    <a:pt x="2039" y="729"/>
                  </a:lnTo>
                  <a:lnTo>
                    <a:pt x="2043" y="727"/>
                  </a:lnTo>
                  <a:lnTo>
                    <a:pt x="2048" y="726"/>
                  </a:lnTo>
                  <a:lnTo>
                    <a:pt x="2048" y="729"/>
                  </a:lnTo>
                  <a:lnTo>
                    <a:pt x="2051" y="733"/>
                  </a:lnTo>
                  <a:lnTo>
                    <a:pt x="2053" y="736"/>
                  </a:lnTo>
                  <a:lnTo>
                    <a:pt x="2055" y="740"/>
                  </a:lnTo>
                  <a:lnTo>
                    <a:pt x="2057" y="741"/>
                  </a:lnTo>
                  <a:lnTo>
                    <a:pt x="2062" y="743"/>
                  </a:lnTo>
                  <a:lnTo>
                    <a:pt x="2067" y="745"/>
                  </a:lnTo>
                  <a:lnTo>
                    <a:pt x="2065" y="729"/>
                  </a:lnTo>
                  <a:lnTo>
                    <a:pt x="2064" y="719"/>
                  </a:lnTo>
                  <a:lnTo>
                    <a:pt x="2060" y="712"/>
                  </a:lnTo>
                  <a:lnTo>
                    <a:pt x="2058" y="703"/>
                  </a:lnTo>
                  <a:lnTo>
                    <a:pt x="2055" y="687"/>
                  </a:lnTo>
                  <a:lnTo>
                    <a:pt x="2064" y="686"/>
                  </a:lnTo>
                  <a:lnTo>
                    <a:pt x="2070" y="682"/>
                  </a:lnTo>
                  <a:lnTo>
                    <a:pt x="2076" y="679"/>
                  </a:lnTo>
                  <a:lnTo>
                    <a:pt x="2083" y="675"/>
                  </a:lnTo>
                  <a:lnTo>
                    <a:pt x="2095" y="675"/>
                  </a:lnTo>
                  <a:lnTo>
                    <a:pt x="2107" y="677"/>
                  </a:lnTo>
                  <a:lnTo>
                    <a:pt x="2116" y="679"/>
                  </a:lnTo>
                  <a:lnTo>
                    <a:pt x="2125" y="675"/>
                  </a:lnTo>
                  <a:lnTo>
                    <a:pt x="2132" y="665"/>
                  </a:lnTo>
                  <a:lnTo>
                    <a:pt x="2126" y="663"/>
                  </a:lnTo>
                  <a:lnTo>
                    <a:pt x="2121" y="661"/>
                  </a:lnTo>
                  <a:lnTo>
                    <a:pt x="2118" y="659"/>
                  </a:lnTo>
                  <a:lnTo>
                    <a:pt x="2112" y="658"/>
                  </a:lnTo>
                  <a:lnTo>
                    <a:pt x="2105" y="658"/>
                  </a:lnTo>
                  <a:lnTo>
                    <a:pt x="2088" y="666"/>
                  </a:lnTo>
                  <a:lnTo>
                    <a:pt x="2069" y="672"/>
                  </a:lnTo>
                  <a:lnTo>
                    <a:pt x="2048" y="675"/>
                  </a:lnTo>
                  <a:lnTo>
                    <a:pt x="2044" y="666"/>
                  </a:lnTo>
                  <a:lnTo>
                    <a:pt x="2039" y="659"/>
                  </a:lnTo>
                  <a:lnTo>
                    <a:pt x="2034" y="652"/>
                  </a:lnTo>
                  <a:lnTo>
                    <a:pt x="2030" y="644"/>
                  </a:lnTo>
                  <a:lnTo>
                    <a:pt x="2029" y="630"/>
                  </a:lnTo>
                  <a:lnTo>
                    <a:pt x="2030" y="619"/>
                  </a:lnTo>
                  <a:lnTo>
                    <a:pt x="2029" y="607"/>
                  </a:lnTo>
                  <a:lnTo>
                    <a:pt x="2027" y="593"/>
                  </a:lnTo>
                  <a:lnTo>
                    <a:pt x="2029" y="581"/>
                  </a:lnTo>
                  <a:lnTo>
                    <a:pt x="2037" y="563"/>
                  </a:lnTo>
                  <a:lnTo>
                    <a:pt x="2051" y="551"/>
                  </a:lnTo>
                  <a:lnTo>
                    <a:pt x="2065" y="537"/>
                  </a:lnTo>
                  <a:lnTo>
                    <a:pt x="2077" y="523"/>
                  </a:lnTo>
                  <a:lnTo>
                    <a:pt x="2086" y="507"/>
                  </a:lnTo>
                  <a:lnTo>
                    <a:pt x="2081" y="502"/>
                  </a:lnTo>
                  <a:lnTo>
                    <a:pt x="2076" y="497"/>
                  </a:lnTo>
                  <a:lnTo>
                    <a:pt x="2070" y="492"/>
                  </a:lnTo>
                  <a:lnTo>
                    <a:pt x="2057" y="494"/>
                  </a:lnTo>
                  <a:lnTo>
                    <a:pt x="2041" y="495"/>
                  </a:lnTo>
                  <a:lnTo>
                    <a:pt x="2036" y="520"/>
                  </a:lnTo>
                  <a:lnTo>
                    <a:pt x="2027" y="539"/>
                  </a:lnTo>
                  <a:lnTo>
                    <a:pt x="2015" y="555"/>
                  </a:lnTo>
                  <a:lnTo>
                    <a:pt x="2001" y="570"/>
                  </a:lnTo>
                  <a:lnTo>
                    <a:pt x="1988" y="588"/>
                  </a:lnTo>
                  <a:lnTo>
                    <a:pt x="1980" y="609"/>
                  </a:lnTo>
                  <a:lnTo>
                    <a:pt x="1974" y="633"/>
                  </a:lnTo>
                  <a:lnTo>
                    <a:pt x="1985" y="642"/>
                  </a:lnTo>
                  <a:lnTo>
                    <a:pt x="1995" y="652"/>
                  </a:lnTo>
                  <a:lnTo>
                    <a:pt x="2002" y="665"/>
                  </a:lnTo>
                  <a:lnTo>
                    <a:pt x="2006" y="680"/>
                  </a:lnTo>
                  <a:lnTo>
                    <a:pt x="2001" y="682"/>
                  </a:lnTo>
                  <a:lnTo>
                    <a:pt x="1999" y="684"/>
                  </a:lnTo>
                  <a:lnTo>
                    <a:pt x="1997" y="686"/>
                  </a:lnTo>
                  <a:lnTo>
                    <a:pt x="1997" y="686"/>
                  </a:lnTo>
                  <a:lnTo>
                    <a:pt x="1997" y="687"/>
                  </a:lnTo>
                  <a:lnTo>
                    <a:pt x="1995" y="689"/>
                  </a:lnTo>
                  <a:lnTo>
                    <a:pt x="1995" y="693"/>
                  </a:lnTo>
                  <a:lnTo>
                    <a:pt x="1994" y="694"/>
                  </a:lnTo>
                  <a:lnTo>
                    <a:pt x="1971" y="703"/>
                  </a:lnTo>
                  <a:lnTo>
                    <a:pt x="1968" y="724"/>
                  </a:lnTo>
                  <a:lnTo>
                    <a:pt x="1961" y="740"/>
                  </a:lnTo>
                  <a:lnTo>
                    <a:pt x="1954" y="752"/>
                  </a:lnTo>
                  <a:lnTo>
                    <a:pt x="1943" y="762"/>
                  </a:lnTo>
                  <a:lnTo>
                    <a:pt x="1934" y="773"/>
                  </a:lnTo>
                  <a:lnTo>
                    <a:pt x="1926" y="787"/>
                  </a:lnTo>
                  <a:lnTo>
                    <a:pt x="1920" y="787"/>
                  </a:lnTo>
                  <a:lnTo>
                    <a:pt x="1920" y="783"/>
                  </a:lnTo>
                  <a:lnTo>
                    <a:pt x="1906" y="764"/>
                  </a:lnTo>
                  <a:lnTo>
                    <a:pt x="1898" y="743"/>
                  </a:lnTo>
                  <a:lnTo>
                    <a:pt x="1892" y="720"/>
                  </a:lnTo>
                  <a:lnTo>
                    <a:pt x="1882" y="694"/>
                  </a:lnTo>
                  <a:lnTo>
                    <a:pt x="1868" y="701"/>
                  </a:lnTo>
                  <a:lnTo>
                    <a:pt x="1859" y="710"/>
                  </a:lnTo>
                  <a:lnTo>
                    <a:pt x="1849" y="717"/>
                  </a:lnTo>
                  <a:lnTo>
                    <a:pt x="1838" y="722"/>
                  </a:lnTo>
                  <a:lnTo>
                    <a:pt x="1821" y="726"/>
                  </a:lnTo>
                  <a:lnTo>
                    <a:pt x="1819" y="724"/>
                  </a:lnTo>
                  <a:lnTo>
                    <a:pt x="1817" y="724"/>
                  </a:lnTo>
                  <a:lnTo>
                    <a:pt x="1816" y="724"/>
                  </a:lnTo>
                  <a:lnTo>
                    <a:pt x="1814" y="722"/>
                  </a:lnTo>
                  <a:lnTo>
                    <a:pt x="1810" y="722"/>
                  </a:lnTo>
                  <a:lnTo>
                    <a:pt x="1809" y="701"/>
                  </a:lnTo>
                  <a:lnTo>
                    <a:pt x="1807" y="684"/>
                  </a:lnTo>
                  <a:lnTo>
                    <a:pt x="1803" y="670"/>
                  </a:lnTo>
                  <a:lnTo>
                    <a:pt x="1800" y="654"/>
                  </a:lnTo>
                  <a:lnTo>
                    <a:pt x="1798" y="633"/>
                  </a:lnTo>
                  <a:lnTo>
                    <a:pt x="1807" y="624"/>
                  </a:lnTo>
                  <a:lnTo>
                    <a:pt x="1810" y="616"/>
                  </a:lnTo>
                  <a:lnTo>
                    <a:pt x="1812" y="605"/>
                  </a:lnTo>
                  <a:lnTo>
                    <a:pt x="1817" y="591"/>
                  </a:lnTo>
                  <a:lnTo>
                    <a:pt x="1821" y="588"/>
                  </a:lnTo>
                  <a:lnTo>
                    <a:pt x="1826" y="583"/>
                  </a:lnTo>
                  <a:lnTo>
                    <a:pt x="1831" y="577"/>
                  </a:lnTo>
                  <a:lnTo>
                    <a:pt x="1837" y="572"/>
                  </a:lnTo>
                  <a:lnTo>
                    <a:pt x="1840" y="574"/>
                  </a:lnTo>
                  <a:lnTo>
                    <a:pt x="1842" y="576"/>
                  </a:lnTo>
                  <a:lnTo>
                    <a:pt x="1844" y="577"/>
                  </a:lnTo>
                  <a:lnTo>
                    <a:pt x="1845" y="579"/>
                  </a:lnTo>
                  <a:lnTo>
                    <a:pt x="1845" y="579"/>
                  </a:lnTo>
                  <a:lnTo>
                    <a:pt x="1849" y="576"/>
                  </a:lnTo>
                  <a:lnTo>
                    <a:pt x="1851" y="572"/>
                  </a:lnTo>
                  <a:lnTo>
                    <a:pt x="1852" y="569"/>
                  </a:lnTo>
                  <a:lnTo>
                    <a:pt x="1854" y="563"/>
                  </a:lnTo>
                  <a:lnTo>
                    <a:pt x="1856" y="560"/>
                  </a:lnTo>
                  <a:lnTo>
                    <a:pt x="1868" y="553"/>
                  </a:lnTo>
                  <a:lnTo>
                    <a:pt x="1878" y="549"/>
                  </a:lnTo>
                  <a:lnTo>
                    <a:pt x="1887" y="541"/>
                  </a:lnTo>
                  <a:lnTo>
                    <a:pt x="1884" y="539"/>
                  </a:lnTo>
                  <a:lnTo>
                    <a:pt x="1882" y="539"/>
                  </a:lnTo>
                  <a:lnTo>
                    <a:pt x="1880" y="539"/>
                  </a:lnTo>
                  <a:lnTo>
                    <a:pt x="1880" y="537"/>
                  </a:lnTo>
                  <a:lnTo>
                    <a:pt x="1880" y="537"/>
                  </a:lnTo>
                  <a:lnTo>
                    <a:pt x="1880" y="534"/>
                  </a:lnTo>
                  <a:lnTo>
                    <a:pt x="1878" y="530"/>
                  </a:lnTo>
                  <a:lnTo>
                    <a:pt x="1891" y="514"/>
                  </a:lnTo>
                  <a:lnTo>
                    <a:pt x="1903" y="495"/>
                  </a:lnTo>
                  <a:lnTo>
                    <a:pt x="1913" y="473"/>
                  </a:lnTo>
                  <a:lnTo>
                    <a:pt x="1924" y="450"/>
                  </a:lnTo>
                  <a:lnTo>
                    <a:pt x="1934" y="427"/>
                  </a:lnTo>
                  <a:lnTo>
                    <a:pt x="1947" y="406"/>
                  </a:lnTo>
                  <a:lnTo>
                    <a:pt x="1959" y="392"/>
                  </a:lnTo>
                  <a:lnTo>
                    <a:pt x="1974" y="384"/>
                  </a:lnTo>
                  <a:lnTo>
                    <a:pt x="1974" y="370"/>
                  </a:lnTo>
                  <a:lnTo>
                    <a:pt x="1990" y="370"/>
                  </a:lnTo>
                  <a:lnTo>
                    <a:pt x="1999" y="354"/>
                  </a:lnTo>
                  <a:lnTo>
                    <a:pt x="2013" y="343"/>
                  </a:lnTo>
                  <a:lnTo>
                    <a:pt x="2032" y="338"/>
                  </a:lnTo>
                  <a:lnTo>
                    <a:pt x="2034" y="340"/>
                  </a:lnTo>
                  <a:lnTo>
                    <a:pt x="2036" y="340"/>
                  </a:lnTo>
                  <a:lnTo>
                    <a:pt x="2036" y="340"/>
                  </a:lnTo>
                  <a:lnTo>
                    <a:pt x="2037" y="340"/>
                  </a:lnTo>
                  <a:lnTo>
                    <a:pt x="2041" y="342"/>
                  </a:lnTo>
                  <a:lnTo>
                    <a:pt x="2041" y="329"/>
                  </a:lnTo>
                  <a:lnTo>
                    <a:pt x="2046" y="329"/>
                  </a:lnTo>
                  <a:lnTo>
                    <a:pt x="2050" y="329"/>
                  </a:lnTo>
                  <a:lnTo>
                    <a:pt x="2053" y="329"/>
                  </a:lnTo>
                  <a:lnTo>
                    <a:pt x="2055" y="329"/>
                  </a:lnTo>
                  <a:lnTo>
                    <a:pt x="2057" y="331"/>
                  </a:lnTo>
                  <a:lnTo>
                    <a:pt x="2058" y="331"/>
                  </a:lnTo>
                  <a:lnTo>
                    <a:pt x="2064" y="335"/>
                  </a:lnTo>
                  <a:lnTo>
                    <a:pt x="2070" y="321"/>
                  </a:lnTo>
                  <a:lnTo>
                    <a:pt x="2081" y="312"/>
                  </a:lnTo>
                  <a:lnTo>
                    <a:pt x="2093" y="309"/>
                  </a:lnTo>
                  <a:lnTo>
                    <a:pt x="2109" y="305"/>
                  </a:lnTo>
                  <a:lnTo>
                    <a:pt x="2125" y="303"/>
                  </a:lnTo>
                  <a:lnTo>
                    <a:pt x="2132" y="310"/>
                  </a:lnTo>
                  <a:lnTo>
                    <a:pt x="2140" y="314"/>
                  </a:lnTo>
                  <a:lnTo>
                    <a:pt x="2147" y="315"/>
                  </a:lnTo>
                  <a:lnTo>
                    <a:pt x="2154" y="317"/>
                  </a:lnTo>
                  <a:lnTo>
                    <a:pt x="2160" y="324"/>
                  </a:lnTo>
                  <a:lnTo>
                    <a:pt x="2163" y="338"/>
                  </a:lnTo>
                  <a:lnTo>
                    <a:pt x="2161" y="340"/>
                  </a:lnTo>
                  <a:lnTo>
                    <a:pt x="2160" y="342"/>
                  </a:lnTo>
                  <a:lnTo>
                    <a:pt x="2158" y="342"/>
                  </a:lnTo>
                  <a:lnTo>
                    <a:pt x="2158" y="343"/>
                  </a:lnTo>
                  <a:lnTo>
                    <a:pt x="2156" y="345"/>
                  </a:lnTo>
                  <a:lnTo>
                    <a:pt x="2156" y="349"/>
                  </a:lnTo>
                  <a:lnTo>
                    <a:pt x="2158" y="352"/>
                  </a:lnTo>
                  <a:lnTo>
                    <a:pt x="2160" y="352"/>
                  </a:lnTo>
                  <a:lnTo>
                    <a:pt x="2161" y="354"/>
                  </a:lnTo>
                  <a:lnTo>
                    <a:pt x="2163" y="357"/>
                  </a:lnTo>
                  <a:lnTo>
                    <a:pt x="2175" y="352"/>
                  </a:lnTo>
                  <a:lnTo>
                    <a:pt x="2182" y="350"/>
                  </a:lnTo>
                  <a:lnTo>
                    <a:pt x="2187" y="350"/>
                  </a:lnTo>
                  <a:lnTo>
                    <a:pt x="2189" y="354"/>
                  </a:lnTo>
                  <a:lnTo>
                    <a:pt x="2191" y="359"/>
                  </a:lnTo>
                  <a:lnTo>
                    <a:pt x="2196" y="364"/>
                  </a:lnTo>
                  <a:lnTo>
                    <a:pt x="2201" y="370"/>
                  </a:lnTo>
                  <a:lnTo>
                    <a:pt x="2233" y="373"/>
                  </a:lnTo>
                  <a:lnTo>
                    <a:pt x="2245" y="380"/>
                  </a:lnTo>
                  <a:lnTo>
                    <a:pt x="2259" y="391"/>
                  </a:lnTo>
                  <a:lnTo>
                    <a:pt x="2273" y="405"/>
                  </a:lnTo>
                  <a:lnTo>
                    <a:pt x="2285" y="420"/>
                  </a:lnTo>
                  <a:lnTo>
                    <a:pt x="2296" y="436"/>
                  </a:lnTo>
                  <a:lnTo>
                    <a:pt x="2299" y="452"/>
                  </a:lnTo>
                  <a:lnTo>
                    <a:pt x="2297" y="467"/>
                  </a:lnTo>
                  <a:lnTo>
                    <a:pt x="2285" y="480"/>
                  </a:lnTo>
                  <a:lnTo>
                    <a:pt x="2269" y="488"/>
                  </a:lnTo>
                  <a:lnTo>
                    <a:pt x="2252" y="488"/>
                  </a:lnTo>
                  <a:lnTo>
                    <a:pt x="2236" y="481"/>
                  </a:lnTo>
                  <a:lnTo>
                    <a:pt x="2222" y="474"/>
                  </a:lnTo>
                  <a:lnTo>
                    <a:pt x="2208" y="469"/>
                  </a:lnTo>
                  <a:lnTo>
                    <a:pt x="2210" y="481"/>
                  </a:lnTo>
                  <a:lnTo>
                    <a:pt x="2212" y="497"/>
                  </a:lnTo>
                  <a:lnTo>
                    <a:pt x="2214" y="514"/>
                  </a:lnTo>
                  <a:lnTo>
                    <a:pt x="2217" y="528"/>
                  </a:lnTo>
                  <a:lnTo>
                    <a:pt x="2221" y="537"/>
                  </a:lnTo>
                  <a:lnTo>
                    <a:pt x="2224" y="542"/>
                  </a:lnTo>
                  <a:lnTo>
                    <a:pt x="2229" y="544"/>
                  </a:lnTo>
                  <a:lnTo>
                    <a:pt x="2233" y="548"/>
                  </a:lnTo>
                  <a:lnTo>
                    <a:pt x="2240" y="549"/>
                  </a:lnTo>
                  <a:lnTo>
                    <a:pt x="2238" y="537"/>
                  </a:lnTo>
                  <a:lnTo>
                    <a:pt x="2236" y="528"/>
                  </a:lnTo>
                  <a:lnTo>
                    <a:pt x="2236" y="518"/>
                  </a:lnTo>
                  <a:lnTo>
                    <a:pt x="2240" y="518"/>
                  </a:lnTo>
                  <a:lnTo>
                    <a:pt x="2240" y="514"/>
                  </a:lnTo>
                  <a:lnTo>
                    <a:pt x="2252" y="521"/>
                  </a:lnTo>
                  <a:lnTo>
                    <a:pt x="2264" y="528"/>
                  </a:lnTo>
                  <a:lnTo>
                    <a:pt x="2278" y="534"/>
                  </a:lnTo>
                  <a:lnTo>
                    <a:pt x="2280" y="530"/>
                  </a:lnTo>
                  <a:lnTo>
                    <a:pt x="2282" y="527"/>
                  </a:lnTo>
                  <a:lnTo>
                    <a:pt x="2283" y="525"/>
                  </a:lnTo>
                  <a:lnTo>
                    <a:pt x="2285" y="520"/>
                  </a:lnTo>
                  <a:lnTo>
                    <a:pt x="2285" y="514"/>
                  </a:lnTo>
                  <a:lnTo>
                    <a:pt x="2283" y="513"/>
                  </a:lnTo>
                  <a:lnTo>
                    <a:pt x="2282" y="511"/>
                  </a:lnTo>
                  <a:lnTo>
                    <a:pt x="2280" y="509"/>
                  </a:lnTo>
                  <a:lnTo>
                    <a:pt x="2280" y="507"/>
                  </a:lnTo>
                  <a:lnTo>
                    <a:pt x="2280" y="504"/>
                  </a:lnTo>
                  <a:lnTo>
                    <a:pt x="2278" y="499"/>
                  </a:lnTo>
                  <a:lnTo>
                    <a:pt x="2294" y="492"/>
                  </a:lnTo>
                  <a:lnTo>
                    <a:pt x="2304" y="481"/>
                  </a:lnTo>
                  <a:lnTo>
                    <a:pt x="2313" y="469"/>
                  </a:lnTo>
                  <a:lnTo>
                    <a:pt x="2318" y="471"/>
                  </a:lnTo>
                  <a:lnTo>
                    <a:pt x="2325" y="473"/>
                  </a:lnTo>
                  <a:lnTo>
                    <a:pt x="2332" y="474"/>
                  </a:lnTo>
                  <a:lnTo>
                    <a:pt x="2339" y="476"/>
                  </a:lnTo>
                  <a:lnTo>
                    <a:pt x="2336" y="438"/>
                  </a:lnTo>
                  <a:lnTo>
                    <a:pt x="2329" y="396"/>
                  </a:lnTo>
                  <a:lnTo>
                    <a:pt x="2358" y="396"/>
                  </a:lnTo>
                  <a:lnTo>
                    <a:pt x="2365" y="403"/>
                  </a:lnTo>
                  <a:lnTo>
                    <a:pt x="2372" y="413"/>
                  </a:lnTo>
                  <a:lnTo>
                    <a:pt x="2378" y="422"/>
                  </a:lnTo>
                  <a:lnTo>
                    <a:pt x="2378" y="431"/>
                  </a:lnTo>
                  <a:lnTo>
                    <a:pt x="2374" y="432"/>
                  </a:lnTo>
                  <a:lnTo>
                    <a:pt x="2372" y="432"/>
                  </a:lnTo>
                  <a:lnTo>
                    <a:pt x="2369" y="434"/>
                  </a:lnTo>
                  <a:lnTo>
                    <a:pt x="2362" y="434"/>
                  </a:lnTo>
                  <a:lnTo>
                    <a:pt x="2362" y="453"/>
                  </a:lnTo>
                  <a:lnTo>
                    <a:pt x="2367" y="455"/>
                  </a:lnTo>
                  <a:lnTo>
                    <a:pt x="2369" y="457"/>
                  </a:lnTo>
                  <a:lnTo>
                    <a:pt x="2372" y="459"/>
                  </a:lnTo>
                  <a:lnTo>
                    <a:pt x="2376" y="460"/>
                  </a:lnTo>
                  <a:lnTo>
                    <a:pt x="2381" y="460"/>
                  </a:lnTo>
                  <a:lnTo>
                    <a:pt x="2383" y="460"/>
                  </a:lnTo>
                  <a:lnTo>
                    <a:pt x="2385" y="459"/>
                  </a:lnTo>
                  <a:lnTo>
                    <a:pt x="2385" y="459"/>
                  </a:lnTo>
                  <a:lnTo>
                    <a:pt x="2386" y="459"/>
                  </a:lnTo>
                  <a:lnTo>
                    <a:pt x="2390" y="457"/>
                  </a:lnTo>
                  <a:lnTo>
                    <a:pt x="2392" y="452"/>
                  </a:lnTo>
                  <a:lnTo>
                    <a:pt x="2392" y="448"/>
                  </a:lnTo>
                  <a:lnTo>
                    <a:pt x="2392" y="443"/>
                  </a:lnTo>
                  <a:lnTo>
                    <a:pt x="2392" y="439"/>
                  </a:lnTo>
                  <a:lnTo>
                    <a:pt x="2390" y="434"/>
                  </a:lnTo>
                  <a:lnTo>
                    <a:pt x="2402" y="418"/>
                  </a:lnTo>
                  <a:lnTo>
                    <a:pt x="2416" y="405"/>
                  </a:lnTo>
                  <a:lnTo>
                    <a:pt x="2428" y="389"/>
                  </a:lnTo>
                  <a:lnTo>
                    <a:pt x="2434" y="387"/>
                  </a:lnTo>
                  <a:lnTo>
                    <a:pt x="2439" y="387"/>
                  </a:lnTo>
                  <a:lnTo>
                    <a:pt x="2441" y="385"/>
                  </a:lnTo>
                  <a:lnTo>
                    <a:pt x="2444" y="387"/>
                  </a:lnTo>
                  <a:lnTo>
                    <a:pt x="2448" y="389"/>
                  </a:lnTo>
                  <a:lnTo>
                    <a:pt x="2449" y="392"/>
                  </a:lnTo>
                  <a:lnTo>
                    <a:pt x="2451" y="396"/>
                  </a:lnTo>
                  <a:lnTo>
                    <a:pt x="2453" y="398"/>
                  </a:lnTo>
                  <a:lnTo>
                    <a:pt x="2454" y="401"/>
                  </a:lnTo>
                  <a:lnTo>
                    <a:pt x="2458" y="403"/>
                  </a:lnTo>
                  <a:lnTo>
                    <a:pt x="2458" y="399"/>
                  </a:lnTo>
                  <a:lnTo>
                    <a:pt x="2461" y="396"/>
                  </a:lnTo>
                  <a:lnTo>
                    <a:pt x="2463" y="392"/>
                  </a:lnTo>
                  <a:lnTo>
                    <a:pt x="2465" y="389"/>
                  </a:lnTo>
                  <a:lnTo>
                    <a:pt x="2465" y="384"/>
                  </a:lnTo>
                  <a:lnTo>
                    <a:pt x="2467" y="377"/>
                  </a:lnTo>
                  <a:lnTo>
                    <a:pt x="2482" y="377"/>
                  </a:lnTo>
                  <a:lnTo>
                    <a:pt x="2496" y="380"/>
                  </a:lnTo>
                  <a:lnTo>
                    <a:pt x="2509" y="384"/>
                  </a:lnTo>
                  <a:lnTo>
                    <a:pt x="2500" y="391"/>
                  </a:lnTo>
                  <a:lnTo>
                    <a:pt x="2491" y="396"/>
                  </a:lnTo>
                  <a:lnTo>
                    <a:pt x="2484" y="401"/>
                  </a:lnTo>
                  <a:lnTo>
                    <a:pt x="2477" y="411"/>
                  </a:lnTo>
                  <a:lnTo>
                    <a:pt x="2486" y="411"/>
                  </a:lnTo>
                  <a:lnTo>
                    <a:pt x="2491" y="406"/>
                  </a:lnTo>
                  <a:lnTo>
                    <a:pt x="2503" y="401"/>
                  </a:lnTo>
                  <a:lnTo>
                    <a:pt x="2516" y="396"/>
                  </a:lnTo>
                  <a:lnTo>
                    <a:pt x="2526" y="392"/>
                  </a:lnTo>
                  <a:lnTo>
                    <a:pt x="2537" y="389"/>
                  </a:lnTo>
                  <a:lnTo>
                    <a:pt x="2540" y="389"/>
                  </a:lnTo>
                  <a:lnTo>
                    <a:pt x="2542" y="391"/>
                  </a:lnTo>
                  <a:lnTo>
                    <a:pt x="2545" y="394"/>
                  </a:lnTo>
                  <a:lnTo>
                    <a:pt x="2547" y="396"/>
                  </a:lnTo>
                  <a:lnTo>
                    <a:pt x="2549" y="398"/>
                  </a:lnTo>
                  <a:lnTo>
                    <a:pt x="2552" y="398"/>
                  </a:lnTo>
                  <a:lnTo>
                    <a:pt x="2559" y="399"/>
                  </a:lnTo>
                  <a:lnTo>
                    <a:pt x="2561" y="396"/>
                  </a:lnTo>
                  <a:lnTo>
                    <a:pt x="2563" y="392"/>
                  </a:lnTo>
                  <a:lnTo>
                    <a:pt x="2564" y="391"/>
                  </a:lnTo>
                  <a:lnTo>
                    <a:pt x="2564" y="387"/>
                  </a:lnTo>
                  <a:lnTo>
                    <a:pt x="2566" y="382"/>
                  </a:lnTo>
                  <a:lnTo>
                    <a:pt x="2566" y="377"/>
                  </a:lnTo>
                  <a:lnTo>
                    <a:pt x="2563" y="373"/>
                  </a:lnTo>
                  <a:lnTo>
                    <a:pt x="2561" y="370"/>
                  </a:lnTo>
                  <a:lnTo>
                    <a:pt x="2559" y="366"/>
                  </a:lnTo>
                  <a:lnTo>
                    <a:pt x="2559" y="361"/>
                  </a:lnTo>
                  <a:lnTo>
                    <a:pt x="2559" y="354"/>
                  </a:lnTo>
                  <a:lnTo>
                    <a:pt x="2564" y="350"/>
                  </a:lnTo>
                  <a:lnTo>
                    <a:pt x="2568" y="347"/>
                  </a:lnTo>
                  <a:lnTo>
                    <a:pt x="2571" y="345"/>
                  </a:lnTo>
                  <a:lnTo>
                    <a:pt x="2578" y="342"/>
                  </a:lnTo>
                  <a:lnTo>
                    <a:pt x="2582" y="343"/>
                  </a:lnTo>
                  <a:lnTo>
                    <a:pt x="2587" y="345"/>
                  </a:lnTo>
                  <a:lnTo>
                    <a:pt x="2594" y="345"/>
                  </a:lnTo>
                  <a:lnTo>
                    <a:pt x="2601" y="345"/>
                  </a:lnTo>
                  <a:lnTo>
                    <a:pt x="2610" y="356"/>
                  </a:lnTo>
                  <a:lnTo>
                    <a:pt x="2622" y="368"/>
                  </a:lnTo>
                  <a:lnTo>
                    <a:pt x="2640" y="380"/>
                  </a:lnTo>
                  <a:lnTo>
                    <a:pt x="2655" y="392"/>
                  </a:lnTo>
                  <a:lnTo>
                    <a:pt x="2669" y="399"/>
                  </a:lnTo>
                  <a:lnTo>
                    <a:pt x="2678" y="403"/>
                  </a:lnTo>
                  <a:lnTo>
                    <a:pt x="2680" y="401"/>
                  </a:lnTo>
                  <a:lnTo>
                    <a:pt x="2680" y="401"/>
                  </a:lnTo>
                  <a:lnTo>
                    <a:pt x="2680" y="399"/>
                  </a:lnTo>
                  <a:lnTo>
                    <a:pt x="2680" y="399"/>
                  </a:lnTo>
                  <a:lnTo>
                    <a:pt x="2681" y="396"/>
                  </a:lnTo>
                  <a:lnTo>
                    <a:pt x="2676" y="391"/>
                  </a:lnTo>
                  <a:lnTo>
                    <a:pt x="2673" y="387"/>
                  </a:lnTo>
                  <a:lnTo>
                    <a:pt x="2671" y="382"/>
                  </a:lnTo>
                  <a:lnTo>
                    <a:pt x="2667" y="377"/>
                  </a:lnTo>
                  <a:lnTo>
                    <a:pt x="2666" y="370"/>
                  </a:lnTo>
                  <a:lnTo>
                    <a:pt x="2650" y="370"/>
                  </a:lnTo>
                  <a:lnTo>
                    <a:pt x="2652" y="349"/>
                  </a:lnTo>
                  <a:lnTo>
                    <a:pt x="2648" y="333"/>
                  </a:lnTo>
                  <a:lnTo>
                    <a:pt x="2646" y="319"/>
                  </a:lnTo>
                  <a:lnTo>
                    <a:pt x="2643" y="300"/>
                  </a:lnTo>
                  <a:lnTo>
                    <a:pt x="2653" y="293"/>
                  </a:lnTo>
                  <a:lnTo>
                    <a:pt x="2660" y="284"/>
                  </a:lnTo>
                  <a:lnTo>
                    <a:pt x="2664" y="274"/>
                  </a:lnTo>
                  <a:lnTo>
                    <a:pt x="2667" y="261"/>
                  </a:lnTo>
                  <a:lnTo>
                    <a:pt x="2671" y="251"/>
                  </a:lnTo>
                  <a:lnTo>
                    <a:pt x="2676" y="240"/>
                  </a:lnTo>
                  <a:lnTo>
                    <a:pt x="2683" y="232"/>
                  </a:lnTo>
                  <a:lnTo>
                    <a:pt x="2692" y="226"/>
                  </a:lnTo>
                  <a:lnTo>
                    <a:pt x="2708" y="225"/>
                  </a:lnTo>
                  <a:lnTo>
                    <a:pt x="2727" y="226"/>
                  </a:lnTo>
                  <a:lnTo>
                    <a:pt x="2732" y="235"/>
                  </a:lnTo>
                  <a:lnTo>
                    <a:pt x="2739" y="242"/>
                  </a:lnTo>
                  <a:lnTo>
                    <a:pt x="2737" y="256"/>
                  </a:lnTo>
                  <a:lnTo>
                    <a:pt x="2734" y="270"/>
                  </a:lnTo>
                  <a:lnTo>
                    <a:pt x="2730" y="282"/>
                  </a:lnTo>
                  <a:lnTo>
                    <a:pt x="2729" y="293"/>
                  </a:lnTo>
                  <a:lnTo>
                    <a:pt x="2727" y="300"/>
                  </a:lnTo>
                  <a:lnTo>
                    <a:pt x="2730" y="309"/>
                  </a:lnTo>
                  <a:lnTo>
                    <a:pt x="2736" y="321"/>
                  </a:lnTo>
                  <a:lnTo>
                    <a:pt x="2739" y="335"/>
                  </a:lnTo>
                  <a:lnTo>
                    <a:pt x="2742" y="345"/>
                  </a:lnTo>
                  <a:lnTo>
                    <a:pt x="2742" y="357"/>
                  </a:lnTo>
                  <a:lnTo>
                    <a:pt x="2739" y="368"/>
                  </a:lnTo>
                  <a:lnTo>
                    <a:pt x="2736" y="377"/>
                  </a:lnTo>
                  <a:lnTo>
                    <a:pt x="2736" y="384"/>
                  </a:lnTo>
                  <a:lnTo>
                    <a:pt x="2737" y="389"/>
                  </a:lnTo>
                  <a:lnTo>
                    <a:pt x="2739" y="392"/>
                  </a:lnTo>
                  <a:lnTo>
                    <a:pt x="2742" y="396"/>
                  </a:lnTo>
                  <a:lnTo>
                    <a:pt x="2746" y="399"/>
                  </a:lnTo>
                  <a:lnTo>
                    <a:pt x="2748" y="405"/>
                  </a:lnTo>
                  <a:lnTo>
                    <a:pt x="2751" y="411"/>
                  </a:lnTo>
                  <a:lnTo>
                    <a:pt x="2746" y="422"/>
                  </a:lnTo>
                  <a:lnTo>
                    <a:pt x="2742" y="434"/>
                  </a:lnTo>
                  <a:lnTo>
                    <a:pt x="2742" y="450"/>
                  </a:lnTo>
                  <a:lnTo>
                    <a:pt x="2737" y="453"/>
                  </a:lnTo>
                  <a:lnTo>
                    <a:pt x="2734" y="457"/>
                  </a:lnTo>
                  <a:lnTo>
                    <a:pt x="2729" y="459"/>
                  </a:lnTo>
                  <a:lnTo>
                    <a:pt x="2723" y="462"/>
                  </a:lnTo>
                  <a:lnTo>
                    <a:pt x="2716" y="464"/>
                  </a:lnTo>
                  <a:lnTo>
                    <a:pt x="2716" y="469"/>
                  </a:lnTo>
                  <a:lnTo>
                    <a:pt x="2736" y="469"/>
                  </a:lnTo>
                  <a:lnTo>
                    <a:pt x="2737" y="467"/>
                  </a:lnTo>
                  <a:lnTo>
                    <a:pt x="2737" y="467"/>
                  </a:lnTo>
                  <a:lnTo>
                    <a:pt x="2739" y="466"/>
                  </a:lnTo>
                  <a:lnTo>
                    <a:pt x="2739" y="466"/>
                  </a:lnTo>
                  <a:lnTo>
                    <a:pt x="2742" y="464"/>
                  </a:lnTo>
                  <a:lnTo>
                    <a:pt x="2749" y="452"/>
                  </a:lnTo>
                  <a:lnTo>
                    <a:pt x="2756" y="438"/>
                  </a:lnTo>
                  <a:lnTo>
                    <a:pt x="2762" y="427"/>
                  </a:lnTo>
                  <a:lnTo>
                    <a:pt x="2765" y="410"/>
                  </a:lnTo>
                  <a:lnTo>
                    <a:pt x="2762" y="394"/>
                  </a:lnTo>
                  <a:lnTo>
                    <a:pt x="2760" y="378"/>
                  </a:lnTo>
                  <a:lnTo>
                    <a:pt x="2758" y="364"/>
                  </a:lnTo>
                  <a:lnTo>
                    <a:pt x="2777" y="364"/>
                  </a:lnTo>
                  <a:lnTo>
                    <a:pt x="2795" y="364"/>
                  </a:lnTo>
                  <a:lnTo>
                    <a:pt x="2812" y="370"/>
                  </a:lnTo>
                  <a:lnTo>
                    <a:pt x="2812" y="364"/>
                  </a:lnTo>
                  <a:lnTo>
                    <a:pt x="2795" y="357"/>
                  </a:lnTo>
                  <a:lnTo>
                    <a:pt x="2774" y="349"/>
                  </a:lnTo>
                  <a:lnTo>
                    <a:pt x="2755" y="342"/>
                  </a:lnTo>
                  <a:lnTo>
                    <a:pt x="2751" y="324"/>
                  </a:lnTo>
                  <a:lnTo>
                    <a:pt x="2746" y="312"/>
                  </a:lnTo>
                  <a:lnTo>
                    <a:pt x="2741" y="302"/>
                  </a:lnTo>
                  <a:lnTo>
                    <a:pt x="2736" y="288"/>
                  </a:lnTo>
                  <a:lnTo>
                    <a:pt x="2758" y="268"/>
                  </a:lnTo>
                  <a:lnTo>
                    <a:pt x="2758" y="235"/>
                  </a:lnTo>
                  <a:lnTo>
                    <a:pt x="2762" y="235"/>
                  </a:lnTo>
                  <a:lnTo>
                    <a:pt x="2765" y="235"/>
                  </a:lnTo>
                  <a:lnTo>
                    <a:pt x="2767" y="235"/>
                  </a:lnTo>
                  <a:lnTo>
                    <a:pt x="2767" y="237"/>
                  </a:lnTo>
                  <a:lnTo>
                    <a:pt x="2770" y="239"/>
                  </a:lnTo>
                  <a:lnTo>
                    <a:pt x="2774" y="249"/>
                  </a:lnTo>
                  <a:lnTo>
                    <a:pt x="2777" y="260"/>
                  </a:lnTo>
                  <a:lnTo>
                    <a:pt x="2784" y="268"/>
                  </a:lnTo>
                  <a:lnTo>
                    <a:pt x="2797" y="261"/>
                  </a:lnTo>
                  <a:lnTo>
                    <a:pt x="2812" y="258"/>
                  </a:lnTo>
                  <a:lnTo>
                    <a:pt x="2832" y="258"/>
                  </a:lnTo>
                  <a:lnTo>
                    <a:pt x="2842" y="272"/>
                  </a:lnTo>
                  <a:lnTo>
                    <a:pt x="2858" y="286"/>
                  </a:lnTo>
                  <a:lnTo>
                    <a:pt x="2873" y="296"/>
                  </a:lnTo>
                  <a:lnTo>
                    <a:pt x="2873" y="288"/>
                  </a:lnTo>
                  <a:lnTo>
                    <a:pt x="2861" y="275"/>
                  </a:lnTo>
                  <a:lnTo>
                    <a:pt x="2852" y="260"/>
                  </a:lnTo>
                  <a:lnTo>
                    <a:pt x="2847" y="240"/>
                  </a:lnTo>
                  <a:lnTo>
                    <a:pt x="2842" y="221"/>
                  </a:lnTo>
                  <a:lnTo>
                    <a:pt x="2838" y="200"/>
                  </a:lnTo>
                  <a:lnTo>
                    <a:pt x="2861" y="193"/>
                  </a:lnTo>
                  <a:lnTo>
                    <a:pt x="2886" y="188"/>
                  </a:lnTo>
                  <a:lnTo>
                    <a:pt x="2893" y="204"/>
                  </a:lnTo>
                  <a:lnTo>
                    <a:pt x="2896" y="204"/>
                  </a:lnTo>
                  <a:lnTo>
                    <a:pt x="2900" y="188"/>
                  </a:lnTo>
                  <a:lnTo>
                    <a:pt x="2903" y="171"/>
                  </a:lnTo>
                  <a:lnTo>
                    <a:pt x="2908" y="153"/>
                  </a:lnTo>
                  <a:lnTo>
                    <a:pt x="2924" y="144"/>
                  </a:lnTo>
                  <a:lnTo>
                    <a:pt x="2936" y="134"/>
                  </a:lnTo>
                  <a:lnTo>
                    <a:pt x="2950" y="123"/>
                  </a:lnTo>
                  <a:lnTo>
                    <a:pt x="2964" y="117"/>
                  </a:lnTo>
                  <a:lnTo>
                    <a:pt x="2980" y="111"/>
                  </a:lnTo>
                  <a:lnTo>
                    <a:pt x="3001" y="111"/>
                  </a:lnTo>
                  <a:lnTo>
                    <a:pt x="3003" y="104"/>
                  </a:lnTo>
                  <a:lnTo>
                    <a:pt x="3006" y="99"/>
                  </a:lnTo>
                  <a:lnTo>
                    <a:pt x="3008" y="94"/>
                  </a:lnTo>
                  <a:lnTo>
                    <a:pt x="3011" y="89"/>
                  </a:lnTo>
                  <a:lnTo>
                    <a:pt x="3022" y="89"/>
                  </a:lnTo>
                  <a:lnTo>
                    <a:pt x="3036" y="89"/>
                  </a:lnTo>
                  <a:lnTo>
                    <a:pt x="3050" y="89"/>
                  </a:lnTo>
                  <a:lnTo>
                    <a:pt x="3060" y="89"/>
                  </a:lnTo>
                  <a:lnTo>
                    <a:pt x="3065" y="89"/>
                  </a:lnTo>
                  <a:lnTo>
                    <a:pt x="3072" y="83"/>
                  </a:lnTo>
                  <a:lnTo>
                    <a:pt x="3079" y="78"/>
                  </a:lnTo>
                  <a:lnTo>
                    <a:pt x="3086" y="71"/>
                  </a:lnTo>
                  <a:lnTo>
                    <a:pt x="3092" y="66"/>
                  </a:lnTo>
                  <a:lnTo>
                    <a:pt x="3097" y="68"/>
                  </a:lnTo>
                  <a:lnTo>
                    <a:pt x="3100" y="68"/>
                  </a:lnTo>
                  <a:lnTo>
                    <a:pt x="3106" y="69"/>
                  </a:lnTo>
                  <a:lnTo>
                    <a:pt x="3111" y="69"/>
                  </a:lnTo>
                  <a:lnTo>
                    <a:pt x="3111" y="50"/>
                  </a:lnTo>
                  <a:lnTo>
                    <a:pt x="3126" y="43"/>
                  </a:lnTo>
                  <a:lnTo>
                    <a:pt x="3139" y="36"/>
                  </a:lnTo>
                  <a:lnTo>
                    <a:pt x="3151" y="27"/>
                  </a:lnTo>
                  <a:lnTo>
                    <a:pt x="3161" y="17"/>
                  </a:lnTo>
                  <a:lnTo>
                    <a:pt x="3165" y="0"/>
                  </a:lnTo>
                  <a:close/>
                </a:path>
              </a:pathLst>
            </a:custGeom>
            <a:grpFill/>
            <a:ln w="3175">
              <a:noFill/>
              <a:round/>
              <a:headEnd/>
              <a:tailEnd/>
            </a:ln>
          </p:spPr>
          <p:txBody>
            <a:bodyPr vert="horz" wrap="square" lIns="91440" tIns="45720" rIns="91440" bIns="45720" numCol="1" anchor="t" anchorCtr="0" compatLnSpc="1">
              <a:prstTxWarp prst="textNoShape">
                <a:avLst/>
              </a:prstTxWarp>
            </a:bodyPr>
            <a:lstStyle/>
            <a:p>
              <a:pPr algn="r" rtl="1"/>
              <a:endParaRPr lang="ko-KR" altLang="en-US">
                <a:solidFill>
                  <a:schemeClr val="accent1">
                    <a:lumMod val="40000"/>
                    <a:lumOff val="60000"/>
                  </a:schemeClr>
                </a:solidFill>
                <a:cs typeface="B Nazanin" panose="00000700000000000000" pitchFamily="2" charset="-78"/>
              </a:endParaRPr>
            </a:p>
          </p:txBody>
        </p:sp>
        <p:sp>
          <p:nvSpPr>
            <p:cNvPr id="14" name="Freeform 11">
              <a:extLst>
                <a:ext uri="{FF2B5EF4-FFF2-40B4-BE49-F238E27FC236}">
                  <a16:creationId xmlns:a16="http://schemas.microsoft.com/office/drawing/2014/main" id="{783D93A3-E488-43C5-966F-2BA9217EA121}"/>
                </a:ext>
              </a:extLst>
            </p:cNvPr>
            <p:cNvSpPr>
              <a:spLocks noEditPoints="1"/>
            </p:cNvSpPr>
            <p:nvPr/>
          </p:nvSpPr>
          <p:spPr bwMode="auto">
            <a:xfrm>
              <a:off x="2097088" y="1382713"/>
              <a:ext cx="4552950" cy="1549400"/>
            </a:xfrm>
            <a:custGeom>
              <a:avLst/>
              <a:gdLst>
                <a:gd name="T0" fmla="*/ 0 w 2868"/>
                <a:gd name="T1" fmla="*/ 276 h 976"/>
                <a:gd name="T2" fmla="*/ 1210 w 2868"/>
                <a:gd name="T3" fmla="*/ 237 h 976"/>
                <a:gd name="T4" fmla="*/ 1742 w 2868"/>
                <a:gd name="T5" fmla="*/ 276 h 976"/>
                <a:gd name="T6" fmla="*/ 2863 w 2868"/>
                <a:gd name="T7" fmla="*/ 190 h 976"/>
                <a:gd name="T8" fmla="*/ 2804 w 2868"/>
                <a:gd name="T9" fmla="*/ 223 h 976"/>
                <a:gd name="T10" fmla="*/ 194 w 2868"/>
                <a:gd name="T11" fmla="*/ 279 h 976"/>
                <a:gd name="T12" fmla="*/ 98 w 2868"/>
                <a:gd name="T13" fmla="*/ 202 h 976"/>
                <a:gd name="T14" fmla="*/ 138 w 2868"/>
                <a:gd name="T15" fmla="*/ 150 h 976"/>
                <a:gd name="T16" fmla="*/ 1685 w 2868"/>
                <a:gd name="T17" fmla="*/ 166 h 976"/>
                <a:gd name="T18" fmla="*/ 1631 w 2868"/>
                <a:gd name="T19" fmla="*/ 295 h 976"/>
                <a:gd name="T20" fmla="*/ 1620 w 2868"/>
                <a:gd name="T21" fmla="*/ 218 h 976"/>
                <a:gd name="T22" fmla="*/ 1569 w 2868"/>
                <a:gd name="T23" fmla="*/ 159 h 976"/>
                <a:gd name="T24" fmla="*/ 1632 w 2868"/>
                <a:gd name="T25" fmla="*/ 157 h 976"/>
                <a:gd name="T26" fmla="*/ 2615 w 2868"/>
                <a:gd name="T27" fmla="*/ 120 h 976"/>
                <a:gd name="T28" fmla="*/ 2090 w 2868"/>
                <a:gd name="T29" fmla="*/ 120 h 976"/>
                <a:gd name="T30" fmla="*/ 2739 w 2868"/>
                <a:gd name="T31" fmla="*/ 87 h 976"/>
                <a:gd name="T32" fmla="*/ 2765 w 2868"/>
                <a:gd name="T33" fmla="*/ 195 h 976"/>
                <a:gd name="T34" fmla="*/ 2704 w 2868"/>
                <a:gd name="T35" fmla="*/ 92 h 976"/>
                <a:gd name="T36" fmla="*/ 2158 w 2868"/>
                <a:gd name="T37" fmla="*/ 99 h 976"/>
                <a:gd name="T38" fmla="*/ 1786 w 2868"/>
                <a:gd name="T39" fmla="*/ 89 h 976"/>
                <a:gd name="T40" fmla="*/ 1681 w 2868"/>
                <a:gd name="T41" fmla="*/ 89 h 976"/>
                <a:gd name="T42" fmla="*/ 2186 w 2868"/>
                <a:gd name="T43" fmla="*/ 45 h 976"/>
                <a:gd name="T44" fmla="*/ 596 w 2868"/>
                <a:gd name="T45" fmla="*/ 92 h 976"/>
                <a:gd name="T46" fmla="*/ 384 w 2868"/>
                <a:gd name="T47" fmla="*/ 253 h 976"/>
                <a:gd name="T48" fmla="*/ 330 w 2868"/>
                <a:gd name="T49" fmla="*/ 316 h 976"/>
                <a:gd name="T50" fmla="*/ 321 w 2868"/>
                <a:gd name="T51" fmla="*/ 361 h 976"/>
                <a:gd name="T52" fmla="*/ 205 w 2868"/>
                <a:gd name="T53" fmla="*/ 335 h 976"/>
                <a:gd name="T54" fmla="*/ 253 w 2868"/>
                <a:gd name="T55" fmla="*/ 248 h 976"/>
                <a:gd name="T56" fmla="*/ 304 w 2868"/>
                <a:gd name="T57" fmla="*/ 197 h 976"/>
                <a:gd name="T58" fmla="*/ 311 w 2868"/>
                <a:gd name="T59" fmla="*/ 188 h 976"/>
                <a:gd name="T60" fmla="*/ 192 w 2868"/>
                <a:gd name="T61" fmla="*/ 168 h 976"/>
                <a:gd name="T62" fmla="*/ 161 w 2868"/>
                <a:gd name="T63" fmla="*/ 131 h 976"/>
                <a:gd name="T64" fmla="*/ 253 w 2868"/>
                <a:gd name="T65" fmla="*/ 92 h 976"/>
                <a:gd name="T66" fmla="*/ 323 w 2868"/>
                <a:gd name="T67" fmla="*/ 77 h 976"/>
                <a:gd name="T68" fmla="*/ 2107 w 2868"/>
                <a:gd name="T69" fmla="*/ 80 h 976"/>
                <a:gd name="T70" fmla="*/ 2090 w 2868"/>
                <a:gd name="T71" fmla="*/ 59 h 976"/>
                <a:gd name="T72" fmla="*/ 2147 w 2868"/>
                <a:gd name="T73" fmla="*/ 30 h 976"/>
                <a:gd name="T74" fmla="*/ 1048 w 2868"/>
                <a:gd name="T75" fmla="*/ 73 h 976"/>
                <a:gd name="T76" fmla="*/ 1076 w 2868"/>
                <a:gd name="T77" fmla="*/ 131 h 976"/>
                <a:gd name="T78" fmla="*/ 1294 w 2868"/>
                <a:gd name="T79" fmla="*/ 147 h 976"/>
                <a:gd name="T80" fmla="*/ 1196 w 2868"/>
                <a:gd name="T81" fmla="*/ 243 h 976"/>
                <a:gd name="T82" fmla="*/ 1224 w 2868"/>
                <a:gd name="T83" fmla="*/ 353 h 976"/>
                <a:gd name="T84" fmla="*/ 1198 w 2868"/>
                <a:gd name="T85" fmla="*/ 415 h 976"/>
                <a:gd name="T86" fmla="*/ 1192 w 2868"/>
                <a:gd name="T87" fmla="*/ 490 h 976"/>
                <a:gd name="T88" fmla="*/ 1140 w 2868"/>
                <a:gd name="T89" fmla="*/ 538 h 976"/>
                <a:gd name="T90" fmla="*/ 1091 w 2868"/>
                <a:gd name="T91" fmla="*/ 602 h 976"/>
                <a:gd name="T92" fmla="*/ 1048 w 2868"/>
                <a:gd name="T93" fmla="*/ 696 h 976"/>
                <a:gd name="T94" fmla="*/ 911 w 2868"/>
                <a:gd name="T95" fmla="*/ 784 h 976"/>
                <a:gd name="T96" fmla="*/ 861 w 2868"/>
                <a:gd name="T97" fmla="*/ 932 h 976"/>
                <a:gd name="T98" fmla="*/ 740 w 2868"/>
                <a:gd name="T99" fmla="*/ 862 h 976"/>
                <a:gd name="T100" fmla="*/ 714 w 2868"/>
                <a:gd name="T101" fmla="*/ 806 h 976"/>
                <a:gd name="T102" fmla="*/ 718 w 2868"/>
                <a:gd name="T103" fmla="*/ 641 h 976"/>
                <a:gd name="T104" fmla="*/ 672 w 2868"/>
                <a:gd name="T105" fmla="*/ 576 h 976"/>
                <a:gd name="T106" fmla="*/ 466 w 2868"/>
                <a:gd name="T107" fmla="*/ 374 h 976"/>
                <a:gd name="T108" fmla="*/ 447 w 2868"/>
                <a:gd name="T109" fmla="*/ 290 h 976"/>
                <a:gd name="T110" fmla="*/ 592 w 2868"/>
                <a:gd name="T111" fmla="*/ 140 h 976"/>
                <a:gd name="T112" fmla="*/ 711 w 2868"/>
                <a:gd name="T113" fmla="*/ 112 h 976"/>
                <a:gd name="T114" fmla="*/ 833 w 2868"/>
                <a:gd name="T115" fmla="*/ 80 h 976"/>
                <a:gd name="T116" fmla="*/ 896 w 2868"/>
                <a:gd name="T117" fmla="*/ 44 h 976"/>
                <a:gd name="T118" fmla="*/ 2706 w 2868"/>
                <a:gd name="T119" fmla="*/ 31 h 976"/>
                <a:gd name="T120" fmla="*/ 2641 w 2868"/>
                <a:gd name="T121" fmla="*/ 8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68" h="976">
                  <a:moveTo>
                    <a:pt x="7" y="243"/>
                  </a:moveTo>
                  <a:lnTo>
                    <a:pt x="25" y="248"/>
                  </a:lnTo>
                  <a:lnTo>
                    <a:pt x="37" y="257"/>
                  </a:lnTo>
                  <a:lnTo>
                    <a:pt x="47" y="265"/>
                  </a:lnTo>
                  <a:lnTo>
                    <a:pt x="58" y="276"/>
                  </a:lnTo>
                  <a:lnTo>
                    <a:pt x="68" y="284"/>
                  </a:lnTo>
                  <a:lnTo>
                    <a:pt x="68" y="281"/>
                  </a:lnTo>
                  <a:lnTo>
                    <a:pt x="74" y="281"/>
                  </a:lnTo>
                  <a:lnTo>
                    <a:pt x="74" y="284"/>
                  </a:lnTo>
                  <a:lnTo>
                    <a:pt x="75" y="288"/>
                  </a:lnTo>
                  <a:lnTo>
                    <a:pt x="79" y="293"/>
                  </a:lnTo>
                  <a:lnTo>
                    <a:pt x="81" y="300"/>
                  </a:lnTo>
                  <a:lnTo>
                    <a:pt x="74" y="300"/>
                  </a:lnTo>
                  <a:lnTo>
                    <a:pt x="70" y="300"/>
                  </a:lnTo>
                  <a:lnTo>
                    <a:pt x="70" y="302"/>
                  </a:lnTo>
                  <a:lnTo>
                    <a:pt x="68" y="302"/>
                  </a:lnTo>
                  <a:lnTo>
                    <a:pt x="65" y="302"/>
                  </a:lnTo>
                  <a:lnTo>
                    <a:pt x="61" y="304"/>
                  </a:lnTo>
                  <a:lnTo>
                    <a:pt x="47" y="293"/>
                  </a:lnTo>
                  <a:lnTo>
                    <a:pt x="33" y="288"/>
                  </a:lnTo>
                  <a:lnTo>
                    <a:pt x="16" y="284"/>
                  </a:lnTo>
                  <a:lnTo>
                    <a:pt x="0" y="276"/>
                  </a:lnTo>
                  <a:lnTo>
                    <a:pt x="6" y="271"/>
                  </a:lnTo>
                  <a:lnTo>
                    <a:pt x="7" y="265"/>
                  </a:lnTo>
                  <a:lnTo>
                    <a:pt x="6" y="260"/>
                  </a:lnTo>
                  <a:lnTo>
                    <a:pt x="6" y="253"/>
                  </a:lnTo>
                  <a:lnTo>
                    <a:pt x="7" y="243"/>
                  </a:lnTo>
                  <a:close/>
                  <a:moveTo>
                    <a:pt x="1222" y="236"/>
                  </a:moveTo>
                  <a:lnTo>
                    <a:pt x="1226" y="236"/>
                  </a:lnTo>
                  <a:lnTo>
                    <a:pt x="1229" y="237"/>
                  </a:lnTo>
                  <a:lnTo>
                    <a:pt x="1231" y="239"/>
                  </a:lnTo>
                  <a:lnTo>
                    <a:pt x="1233" y="241"/>
                  </a:lnTo>
                  <a:lnTo>
                    <a:pt x="1234" y="243"/>
                  </a:lnTo>
                  <a:lnTo>
                    <a:pt x="1234" y="244"/>
                  </a:lnTo>
                  <a:lnTo>
                    <a:pt x="1234" y="246"/>
                  </a:lnTo>
                  <a:lnTo>
                    <a:pt x="1236" y="250"/>
                  </a:lnTo>
                  <a:lnTo>
                    <a:pt x="1229" y="250"/>
                  </a:lnTo>
                  <a:lnTo>
                    <a:pt x="1226" y="251"/>
                  </a:lnTo>
                  <a:lnTo>
                    <a:pt x="1222" y="251"/>
                  </a:lnTo>
                  <a:lnTo>
                    <a:pt x="1219" y="253"/>
                  </a:lnTo>
                  <a:lnTo>
                    <a:pt x="1213" y="253"/>
                  </a:lnTo>
                  <a:lnTo>
                    <a:pt x="1213" y="250"/>
                  </a:lnTo>
                  <a:lnTo>
                    <a:pt x="1210" y="250"/>
                  </a:lnTo>
                  <a:lnTo>
                    <a:pt x="1210" y="237"/>
                  </a:lnTo>
                  <a:lnTo>
                    <a:pt x="1215" y="237"/>
                  </a:lnTo>
                  <a:lnTo>
                    <a:pt x="1220" y="236"/>
                  </a:lnTo>
                  <a:lnTo>
                    <a:pt x="1222" y="236"/>
                  </a:lnTo>
                  <a:close/>
                  <a:moveTo>
                    <a:pt x="61" y="227"/>
                  </a:moveTo>
                  <a:lnTo>
                    <a:pt x="77" y="227"/>
                  </a:lnTo>
                  <a:lnTo>
                    <a:pt x="77" y="230"/>
                  </a:lnTo>
                  <a:lnTo>
                    <a:pt x="74" y="230"/>
                  </a:lnTo>
                  <a:lnTo>
                    <a:pt x="70" y="230"/>
                  </a:lnTo>
                  <a:lnTo>
                    <a:pt x="68" y="232"/>
                  </a:lnTo>
                  <a:lnTo>
                    <a:pt x="67" y="232"/>
                  </a:lnTo>
                  <a:lnTo>
                    <a:pt x="67" y="232"/>
                  </a:lnTo>
                  <a:lnTo>
                    <a:pt x="65" y="232"/>
                  </a:lnTo>
                  <a:lnTo>
                    <a:pt x="63" y="230"/>
                  </a:lnTo>
                  <a:lnTo>
                    <a:pt x="61" y="227"/>
                  </a:lnTo>
                  <a:close/>
                  <a:moveTo>
                    <a:pt x="1716" y="202"/>
                  </a:moveTo>
                  <a:lnTo>
                    <a:pt x="1728" y="202"/>
                  </a:lnTo>
                  <a:lnTo>
                    <a:pt x="1732" y="216"/>
                  </a:lnTo>
                  <a:lnTo>
                    <a:pt x="1735" y="225"/>
                  </a:lnTo>
                  <a:lnTo>
                    <a:pt x="1742" y="229"/>
                  </a:lnTo>
                  <a:lnTo>
                    <a:pt x="1754" y="234"/>
                  </a:lnTo>
                  <a:lnTo>
                    <a:pt x="1749" y="255"/>
                  </a:lnTo>
                  <a:lnTo>
                    <a:pt x="1742" y="276"/>
                  </a:lnTo>
                  <a:lnTo>
                    <a:pt x="1732" y="291"/>
                  </a:lnTo>
                  <a:lnTo>
                    <a:pt x="1732" y="272"/>
                  </a:lnTo>
                  <a:lnTo>
                    <a:pt x="1709" y="272"/>
                  </a:lnTo>
                  <a:lnTo>
                    <a:pt x="1711" y="250"/>
                  </a:lnTo>
                  <a:lnTo>
                    <a:pt x="1713" y="229"/>
                  </a:lnTo>
                  <a:lnTo>
                    <a:pt x="1716" y="202"/>
                  </a:lnTo>
                  <a:close/>
                  <a:moveTo>
                    <a:pt x="2819" y="157"/>
                  </a:moveTo>
                  <a:lnTo>
                    <a:pt x="2823" y="157"/>
                  </a:lnTo>
                  <a:lnTo>
                    <a:pt x="2823" y="161"/>
                  </a:lnTo>
                  <a:lnTo>
                    <a:pt x="2824" y="166"/>
                  </a:lnTo>
                  <a:lnTo>
                    <a:pt x="2826" y="168"/>
                  </a:lnTo>
                  <a:lnTo>
                    <a:pt x="2828" y="171"/>
                  </a:lnTo>
                  <a:lnTo>
                    <a:pt x="2830" y="173"/>
                  </a:lnTo>
                  <a:lnTo>
                    <a:pt x="2833" y="176"/>
                  </a:lnTo>
                  <a:lnTo>
                    <a:pt x="2837" y="173"/>
                  </a:lnTo>
                  <a:lnTo>
                    <a:pt x="2838" y="169"/>
                  </a:lnTo>
                  <a:lnTo>
                    <a:pt x="2840" y="168"/>
                  </a:lnTo>
                  <a:lnTo>
                    <a:pt x="2844" y="168"/>
                  </a:lnTo>
                  <a:lnTo>
                    <a:pt x="2849" y="166"/>
                  </a:lnTo>
                  <a:lnTo>
                    <a:pt x="2852" y="176"/>
                  </a:lnTo>
                  <a:lnTo>
                    <a:pt x="2858" y="183"/>
                  </a:lnTo>
                  <a:lnTo>
                    <a:pt x="2863" y="190"/>
                  </a:lnTo>
                  <a:lnTo>
                    <a:pt x="2866" y="199"/>
                  </a:lnTo>
                  <a:lnTo>
                    <a:pt x="2868" y="211"/>
                  </a:lnTo>
                  <a:lnTo>
                    <a:pt x="2868" y="213"/>
                  </a:lnTo>
                  <a:lnTo>
                    <a:pt x="2866" y="215"/>
                  </a:lnTo>
                  <a:lnTo>
                    <a:pt x="2866" y="216"/>
                  </a:lnTo>
                  <a:lnTo>
                    <a:pt x="2866" y="218"/>
                  </a:lnTo>
                  <a:lnTo>
                    <a:pt x="2866" y="220"/>
                  </a:lnTo>
                  <a:lnTo>
                    <a:pt x="2865" y="223"/>
                  </a:lnTo>
                  <a:lnTo>
                    <a:pt x="2854" y="230"/>
                  </a:lnTo>
                  <a:lnTo>
                    <a:pt x="2838" y="237"/>
                  </a:lnTo>
                  <a:lnTo>
                    <a:pt x="2819" y="241"/>
                  </a:lnTo>
                  <a:lnTo>
                    <a:pt x="2800" y="244"/>
                  </a:lnTo>
                  <a:lnTo>
                    <a:pt x="2784" y="246"/>
                  </a:lnTo>
                  <a:lnTo>
                    <a:pt x="2786" y="237"/>
                  </a:lnTo>
                  <a:lnTo>
                    <a:pt x="2788" y="234"/>
                  </a:lnTo>
                  <a:lnTo>
                    <a:pt x="2790" y="230"/>
                  </a:lnTo>
                  <a:lnTo>
                    <a:pt x="2791" y="229"/>
                  </a:lnTo>
                  <a:lnTo>
                    <a:pt x="2793" y="229"/>
                  </a:lnTo>
                  <a:lnTo>
                    <a:pt x="2797" y="227"/>
                  </a:lnTo>
                  <a:lnTo>
                    <a:pt x="2798" y="227"/>
                  </a:lnTo>
                  <a:lnTo>
                    <a:pt x="2800" y="225"/>
                  </a:lnTo>
                  <a:lnTo>
                    <a:pt x="2804" y="223"/>
                  </a:lnTo>
                  <a:lnTo>
                    <a:pt x="2809" y="209"/>
                  </a:lnTo>
                  <a:lnTo>
                    <a:pt x="2809" y="195"/>
                  </a:lnTo>
                  <a:lnTo>
                    <a:pt x="2807" y="182"/>
                  </a:lnTo>
                  <a:lnTo>
                    <a:pt x="2810" y="171"/>
                  </a:lnTo>
                  <a:lnTo>
                    <a:pt x="2819" y="161"/>
                  </a:lnTo>
                  <a:lnTo>
                    <a:pt x="2819" y="157"/>
                  </a:lnTo>
                  <a:close/>
                  <a:moveTo>
                    <a:pt x="142" y="150"/>
                  </a:moveTo>
                  <a:lnTo>
                    <a:pt x="161" y="171"/>
                  </a:lnTo>
                  <a:lnTo>
                    <a:pt x="185" y="187"/>
                  </a:lnTo>
                  <a:lnTo>
                    <a:pt x="215" y="199"/>
                  </a:lnTo>
                  <a:lnTo>
                    <a:pt x="217" y="216"/>
                  </a:lnTo>
                  <a:lnTo>
                    <a:pt x="222" y="229"/>
                  </a:lnTo>
                  <a:lnTo>
                    <a:pt x="227" y="236"/>
                  </a:lnTo>
                  <a:lnTo>
                    <a:pt x="234" y="243"/>
                  </a:lnTo>
                  <a:lnTo>
                    <a:pt x="241" y="253"/>
                  </a:lnTo>
                  <a:lnTo>
                    <a:pt x="229" y="255"/>
                  </a:lnTo>
                  <a:lnTo>
                    <a:pt x="217" y="257"/>
                  </a:lnTo>
                  <a:lnTo>
                    <a:pt x="206" y="262"/>
                  </a:lnTo>
                  <a:lnTo>
                    <a:pt x="199" y="269"/>
                  </a:lnTo>
                  <a:lnTo>
                    <a:pt x="198" y="272"/>
                  </a:lnTo>
                  <a:lnTo>
                    <a:pt x="196" y="276"/>
                  </a:lnTo>
                  <a:lnTo>
                    <a:pt x="194" y="279"/>
                  </a:lnTo>
                  <a:lnTo>
                    <a:pt x="192" y="281"/>
                  </a:lnTo>
                  <a:lnTo>
                    <a:pt x="189" y="284"/>
                  </a:lnTo>
                  <a:lnTo>
                    <a:pt x="178" y="286"/>
                  </a:lnTo>
                  <a:lnTo>
                    <a:pt x="163" y="288"/>
                  </a:lnTo>
                  <a:lnTo>
                    <a:pt x="145" y="286"/>
                  </a:lnTo>
                  <a:lnTo>
                    <a:pt x="131" y="284"/>
                  </a:lnTo>
                  <a:lnTo>
                    <a:pt x="128" y="274"/>
                  </a:lnTo>
                  <a:lnTo>
                    <a:pt x="126" y="267"/>
                  </a:lnTo>
                  <a:lnTo>
                    <a:pt x="124" y="262"/>
                  </a:lnTo>
                  <a:lnTo>
                    <a:pt x="119" y="253"/>
                  </a:lnTo>
                  <a:lnTo>
                    <a:pt x="142" y="246"/>
                  </a:lnTo>
                  <a:lnTo>
                    <a:pt x="142" y="243"/>
                  </a:lnTo>
                  <a:lnTo>
                    <a:pt x="124" y="241"/>
                  </a:lnTo>
                  <a:lnTo>
                    <a:pt x="112" y="237"/>
                  </a:lnTo>
                  <a:lnTo>
                    <a:pt x="103" y="230"/>
                  </a:lnTo>
                  <a:lnTo>
                    <a:pt x="102" y="225"/>
                  </a:lnTo>
                  <a:lnTo>
                    <a:pt x="98" y="220"/>
                  </a:lnTo>
                  <a:lnTo>
                    <a:pt x="96" y="215"/>
                  </a:lnTo>
                  <a:lnTo>
                    <a:pt x="96" y="209"/>
                  </a:lnTo>
                  <a:lnTo>
                    <a:pt x="96" y="206"/>
                  </a:lnTo>
                  <a:lnTo>
                    <a:pt x="96" y="202"/>
                  </a:lnTo>
                  <a:lnTo>
                    <a:pt x="98" y="202"/>
                  </a:lnTo>
                  <a:lnTo>
                    <a:pt x="100" y="201"/>
                  </a:lnTo>
                  <a:lnTo>
                    <a:pt x="102" y="201"/>
                  </a:lnTo>
                  <a:lnTo>
                    <a:pt x="103" y="201"/>
                  </a:lnTo>
                  <a:lnTo>
                    <a:pt x="107" y="199"/>
                  </a:lnTo>
                  <a:lnTo>
                    <a:pt x="109" y="194"/>
                  </a:lnTo>
                  <a:lnTo>
                    <a:pt x="109" y="188"/>
                  </a:lnTo>
                  <a:lnTo>
                    <a:pt x="109" y="185"/>
                  </a:lnTo>
                  <a:lnTo>
                    <a:pt x="110" y="183"/>
                  </a:lnTo>
                  <a:lnTo>
                    <a:pt x="112" y="180"/>
                  </a:lnTo>
                  <a:lnTo>
                    <a:pt x="114" y="180"/>
                  </a:lnTo>
                  <a:lnTo>
                    <a:pt x="116" y="178"/>
                  </a:lnTo>
                  <a:lnTo>
                    <a:pt x="117" y="178"/>
                  </a:lnTo>
                  <a:lnTo>
                    <a:pt x="119" y="178"/>
                  </a:lnTo>
                  <a:lnTo>
                    <a:pt x="122" y="176"/>
                  </a:lnTo>
                  <a:lnTo>
                    <a:pt x="124" y="169"/>
                  </a:lnTo>
                  <a:lnTo>
                    <a:pt x="126" y="164"/>
                  </a:lnTo>
                  <a:lnTo>
                    <a:pt x="128" y="159"/>
                  </a:lnTo>
                  <a:lnTo>
                    <a:pt x="131" y="154"/>
                  </a:lnTo>
                  <a:lnTo>
                    <a:pt x="133" y="152"/>
                  </a:lnTo>
                  <a:lnTo>
                    <a:pt x="135" y="152"/>
                  </a:lnTo>
                  <a:lnTo>
                    <a:pt x="136" y="150"/>
                  </a:lnTo>
                  <a:lnTo>
                    <a:pt x="138" y="150"/>
                  </a:lnTo>
                  <a:lnTo>
                    <a:pt x="142" y="150"/>
                  </a:lnTo>
                  <a:close/>
                  <a:moveTo>
                    <a:pt x="1172" y="131"/>
                  </a:moveTo>
                  <a:lnTo>
                    <a:pt x="1177" y="133"/>
                  </a:lnTo>
                  <a:lnTo>
                    <a:pt x="1182" y="134"/>
                  </a:lnTo>
                  <a:lnTo>
                    <a:pt x="1185" y="136"/>
                  </a:lnTo>
                  <a:lnTo>
                    <a:pt x="1191" y="138"/>
                  </a:lnTo>
                  <a:lnTo>
                    <a:pt x="1191" y="143"/>
                  </a:lnTo>
                  <a:lnTo>
                    <a:pt x="1192" y="147"/>
                  </a:lnTo>
                  <a:lnTo>
                    <a:pt x="1192" y="150"/>
                  </a:lnTo>
                  <a:lnTo>
                    <a:pt x="1194" y="154"/>
                  </a:lnTo>
                  <a:lnTo>
                    <a:pt x="1182" y="154"/>
                  </a:lnTo>
                  <a:lnTo>
                    <a:pt x="1180" y="150"/>
                  </a:lnTo>
                  <a:lnTo>
                    <a:pt x="1178" y="147"/>
                  </a:lnTo>
                  <a:lnTo>
                    <a:pt x="1175" y="143"/>
                  </a:lnTo>
                  <a:lnTo>
                    <a:pt x="1173" y="141"/>
                  </a:lnTo>
                  <a:lnTo>
                    <a:pt x="1173" y="136"/>
                  </a:lnTo>
                  <a:lnTo>
                    <a:pt x="1172" y="131"/>
                  </a:lnTo>
                  <a:close/>
                  <a:moveTo>
                    <a:pt x="1658" y="108"/>
                  </a:moveTo>
                  <a:lnTo>
                    <a:pt x="1664" y="117"/>
                  </a:lnTo>
                  <a:lnTo>
                    <a:pt x="1669" y="134"/>
                  </a:lnTo>
                  <a:lnTo>
                    <a:pt x="1676" y="150"/>
                  </a:lnTo>
                  <a:lnTo>
                    <a:pt x="1685" y="166"/>
                  </a:lnTo>
                  <a:lnTo>
                    <a:pt x="1690" y="173"/>
                  </a:lnTo>
                  <a:lnTo>
                    <a:pt x="1693" y="169"/>
                  </a:lnTo>
                  <a:lnTo>
                    <a:pt x="1695" y="168"/>
                  </a:lnTo>
                  <a:lnTo>
                    <a:pt x="1699" y="168"/>
                  </a:lnTo>
                  <a:lnTo>
                    <a:pt x="1702" y="166"/>
                  </a:lnTo>
                  <a:lnTo>
                    <a:pt x="1709" y="166"/>
                  </a:lnTo>
                  <a:lnTo>
                    <a:pt x="1709" y="169"/>
                  </a:lnTo>
                  <a:lnTo>
                    <a:pt x="1713" y="169"/>
                  </a:lnTo>
                  <a:lnTo>
                    <a:pt x="1713" y="180"/>
                  </a:lnTo>
                  <a:lnTo>
                    <a:pt x="1686" y="183"/>
                  </a:lnTo>
                  <a:lnTo>
                    <a:pt x="1683" y="211"/>
                  </a:lnTo>
                  <a:lnTo>
                    <a:pt x="1674" y="234"/>
                  </a:lnTo>
                  <a:lnTo>
                    <a:pt x="1667" y="257"/>
                  </a:lnTo>
                  <a:lnTo>
                    <a:pt x="1664" y="276"/>
                  </a:lnTo>
                  <a:lnTo>
                    <a:pt x="1662" y="295"/>
                  </a:lnTo>
                  <a:lnTo>
                    <a:pt x="1662" y="311"/>
                  </a:lnTo>
                  <a:lnTo>
                    <a:pt x="1658" y="326"/>
                  </a:lnTo>
                  <a:lnTo>
                    <a:pt x="1655" y="326"/>
                  </a:lnTo>
                  <a:lnTo>
                    <a:pt x="1655" y="323"/>
                  </a:lnTo>
                  <a:lnTo>
                    <a:pt x="1650" y="316"/>
                  </a:lnTo>
                  <a:lnTo>
                    <a:pt x="1641" y="307"/>
                  </a:lnTo>
                  <a:lnTo>
                    <a:pt x="1631" y="295"/>
                  </a:lnTo>
                  <a:lnTo>
                    <a:pt x="1622" y="283"/>
                  </a:lnTo>
                  <a:lnTo>
                    <a:pt x="1615" y="271"/>
                  </a:lnTo>
                  <a:lnTo>
                    <a:pt x="1611" y="260"/>
                  </a:lnTo>
                  <a:lnTo>
                    <a:pt x="1613" y="253"/>
                  </a:lnTo>
                  <a:lnTo>
                    <a:pt x="1617" y="251"/>
                  </a:lnTo>
                  <a:lnTo>
                    <a:pt x="1620" y="251"/>
                  </a:lnTo>
                  <a:lnTo>
                    <a:pt x="1622" y="251"/>
                  </a:lnTo>
                  <a:lnTo>
                    <a:pt x="1624" y="251"/>
                  </a:lnTo>
                  <a:lnTo>
                    <a:pt x="1625" y="251"/>
                  </a:lnTo>
                  <a:lnTo>
                    <a:pt x="1627" y="251"/>
                  </a:lnTo>
                  <a:lnTo>
                    <a:pt x="1629" y="250"/>
                  </a:lnTo>
                  <a:lnTo>
                    <a:pt x="1632" y="246"/>
                  </a:lnTo>
                  <a:lnTo>
                    <a:pt x="1629" y="246"/>
                  </a:lnTo>
                  <a:lnTo>
                    <a:pt x="1629" y="243"/>
                  </a:lnTo>
                  <a:lnTo>
                    <a:pt x="1613" y="241"/>
                  </a:lnTo>
                  <a:lnTo>
                    <a:pt x="1604" y="236"/>
                  </a:lnTo>
                  <a:lnTo>
                    <a:pt x="1597" y="227"/>
                  </a:lnTo>
                  <a:lnTo>
                    <a:pt x="1604" y="225"/>
                  </a:lnTo>
                  <a:lnTo>
                    <a:pt x="1610" y="223"/>
                  </a:lnTo>
                  <a:lnTo>
                    <a:pt x="1613" y="222"/>
                  </a:lnTo>
                  <a:lnTo>
                    <a:pt x="1617" y="220"/>
                  </a:lnTo>
                  <a:lnTo>
                    <a:pt x="1620" y="218"/>
                  </a:lnTo>
                  <a:lnTo>
                    <a:pt x="1624" y="215"/>
                  </a:lnTo>
                  <a:lnTo>
                    <a:pt x="1624" y="211"/>
                  </a:lnTo>
                  <a:lnTo>
                    <a:pt x="1610" y="211"/>
                  </a:lnTo>
                  <a:lnTo>
                    <a:pt x="1606" y="213"/>
                  </a:lnTo>
                  <a:lnTo>
                    <a:pt x="1603" y="213"/>
                  </a:lnTo>
                  <a:lnTo>
                    <a:pt x="1599" y="215"/>
                  </a:lnTo>
                  <a:lnTo>
                    <a:pt x="1594" y="215"/>
                  </a:lnTo>
                  <a:lnTo>
                    <a:pt x="1585" y="199"/>
                  </a:lnTo>
                  <a:lnTo>
                    <a:pt x="1575" y="183"/>
                  </a:lnTo>
                  <a:lnTo>
                    <a:pt x="1576" y="178"/>
                  </a:lnTo>
                  <a:lnTo>
                    <a:pt x="1576" y="175"/>
                  </a:lnTo>
                  <a:lnTo>
                    <a:pt x="1578" y="173"/>
                  </a:lnTo>
                  <a:lnTo>
                    <a:pt x="1580" y="169"/>
                  </a:lnTo>
                  <a:lnTo>
                    <a:pt x="1580" y="166"/>
                  </a:lnTo>
                  <a:lnTo>
                    <a:pt x="1582" y="161"/>
                  </a:lnTo>
                  <a:lnTo>
                    <a:pt x="1578" y="161"/>
                  </a:lnTo>
                  <a:lnTo>
                    <a:pt x="1578" y="157"/>
                  </a:lnTo>
                  <a:lnTo>
                    <a:pt x="1575" y="159"/>
                  </a:lnTo>
                  <a:lnTo>
                    <a:pt x="1573" y="159"/>
                  </a:lnTo>
                  <a:lnTo>
                    <a:pt x="1571" y="159"/>
                  </a:lnTo>
                  <a:lnTo>
                    <a:pt x="1571" y="159"/>
                  </a:lnTo>
                  <a:lnTo>
                    <a:pt x="1569" y="159"/>
                  </a:lnTo>
                  <a:lnTo>
                    <a:pt x="1569" y="157"/>
                  </a:lnTo>
                  <a:lnTo>
                    <a:pt x="1566" y="154"/>
                  </a:lnTo>
                  <a:lnTo>
                    <a:pt x="1564" y="150"/>
                  </a:lnTo>
                  <a:lnTo>
                    <a:pt x="1562" y="147"/>
                  </a:lnTo>
                  <a:lnTo>
                    <a:pt x="1561" y="145"/>
                  </a:lnTo>
                  <a:lnTo>
                    <a:pt x="1561" y="140"/>
                  </a:lnTo>
                  <a:lnTo>
                    <a:pt x="1559" y="134"/>
                  </a:lnTo>
                  <a:lnTo>
                    <a:pt x="1578" y="122"/>
                  </a:lnTo>
                  <a:lnTo>
                    <a:pt x="1597" y="112"/>
                  </a:lnTo>
                  <a:lnTo>
                    <a:pt x="1599" y="117"/>
                  </a:lnTo>
                  <a:lnTo>
                    <a:pt x="1601" y="122"/>
                  </a:lnTo>
                  <a:lnTo>
                    <a:pt x="1603" y="124"/>
                  </a:lnTo>
                  <a:lnTo>
                    <a:pt x="1606" y="126"/>
                  </a:lnTo>
                  <a:lnTo>
                    <a:pt x="1608" y="126"/>
                  </a:lnTo>
                  <a:lnTo>
                    <a:pt x="1610" y="127"/>
                  </a:lnTo>
                  <a:lnTo>
                    <a:pt x="1613" y="129"/>
                  </a:lnTo>
                  <a:lnTo>
                    <a:pt x="1617" y="131"/>
                  </a:lnTo>
                  <a:lnTo>
                    <a:pt x="1620" y="141"/>
                  </a:lnTo>
                  <a:lnTo>
                    <a:pt x="1622" y="154"/>
                  </a:lnTo>
                  <a:lnTo>
                    <a:pt x="1624" y="166"/>
                  </a:lnTo>
                  <a:lnTo>
                    <a:pt x="1632" y="166"/>
                  </a:lnTo>
                  <a:lnTo>
                    <a:pt x="1632" y="157"/>
                  </a:lnTo>
                  <a:lnTo>
                    <a:pt x="1629" y="147"/>
                  </a:lnTo>
                  <a:lnTo>
                    <a:pt x="1629" y="134"/>
                  </a:lnTo>
                  <a:lnTo>
                    <a:pt x="1632" y="122"/>
                  </a:lnTo>
                  <a:lnTo>
                    <a:pt x="1636" y="112"/>
                  </a:lnTo>
                  <a:lnTo>
                    <a:pt x="1658" y="108"/>
                  </a:lnTo>
                  <a:close/>
                  <a:moveTo>
                    <a:pt x="2641" y="99"/>
                  </a:moveTo>
                  <a:lnTo>
                    <a:pt x="2646" y="103"/>
                  </a:lnTo>
                  <a:lnTo>
                    <a:pt x="2650" y="106"/>
                  </a:lnTo>
                  <a:lnTo>
                    <a:pt x="2655" y="106"/>
                  </a:lnTo>
                  <a:lnTo>
                    <a:pt x="2660" y="106"/>
                  </a:lnTo>
                  <a:lnTo>
                    <a:pt x="2669" y="108"/>
                  </a:lnTo>
                  <a:lnTo>
                    <a:pt x="2667" y="112"/>
                  </a:lnTo>
                  <a:lnTo>
                    <a:pt x="2667" y="113"/>
                  </a:lnTo>
                  <a:lnTo>
                    <a:pt x="2667" y="115"/>
                  </a:lnTo>
                  <a:lnTo>
                    <a:pt x="2666" y="117"/>
                  </a:lnTo>
                  <a:lnTo>
                    <a:pt x="2666" y="119"/>
                  </a:lnTo>
                  <a:lnTo>
                    <a:pt x="2653" y="126"/>
                  </a:lnTo>
                  <a:lnTo>
                    <a:pt x="2636" y="129"/>
                  </a:lnTo>
                  <a:lnTo>
                    <a:pt x="2618" y="131"/>
                  </a:lnTo>
                  <a:lnTo>
                    <a:pt x="2617" y="127"/>
                  </a:lnTo>
                  <a:lnTo>
                    <a:pt x="2617" y="124"/>
                  </a:lnTo>
                  <a:lnTo>
                    <a:pt x="2615" y="120"/>
                  </a:lnTo>
                  <a:lnTo>
                    <a:pt x="2615" y="115"/>
                  </a:lnTo>
                  <a:lnTo>
                    <a:pt x="2620" y="112"/>
                  </a:lnTo>
                  <a:lnTo>
                    <a:pt x="2624" y="108"/>
                  </a:lnTo>
                  <a:lnTo>
                    <a:pt x="2627" y="106"/>
                  </a:lnTo>
                  <a:lnTo>
                    <a:pt x="2631" y="103"/>
                  </a:lnTo>
                  <a:lnTo>
                    <a:pt x="2634" y="101"/>
                  </a:lnTo>
                  <a:lnTo>
                    <a:pt x="2641" y="99"/>
                  </a:lnTo>
                  <a:close/>
                  <a:moveTo>
                    <a:pt x="2104" y="99"/>
                  </a:moveTo>
                  <a:lnTo>
                    <a:pt x="2118" y="101"/>
                  </a:lnTo>
                  <a:lnTo>
                    <a:pt x="2128" y="106"/>
                  </a:lnTo>
                  <a:lnTo>
                    <a:pt x="2138" y="112"/>
                  </a:lnTo>
                  <a:lnTo>
                    <a:pt x="2135" y="115"/>
                  </a:lnTo>
                  <a:lnTo>
                    <a:pt x="2133" y="120"/>
                  </a:lnTo>
                  <a:lnTo>
                    <a:pt x="2130" y="122"/>
                  </a:lnTo>
                  <a:lnTo>
                    <a:pt x="2125" y="124"/>
                  </a:lnTo>
                  <a:lnTo>
                    <a:pt x="2119" y="126"/>
                  </a:lnTo>
                  <a:lnTo>
                    <a:pt x="2112" y="126"/>
                  </a:lnTo>
                  <a:lnTo>
                    <a:pt x="2107" y="129"/>
                  </a:lnTo>
                  <a:lnTo>
                    <a:pt x="2102" y="129"/>
                  </a:lnTo>
                  <a:lnTo>
                    <a:pt x="2097" y="131"/>
                  </a:lnTo>
                  <a:lnTo>
                    <a:pt x="2090" y="131"/>
                  </a:lnTo>
                  <a:lnTo>
                    <a:pt x="2090" y="120"/>
                  </a:lnTo>
                  <a:lnTo>
                    <a:pt x="2091" y="113"/>
                  </a:lnTo>
                  <a:lnTo>
                    <a:pt x="2098" y="108"/>
                  </a:lnTo>
                  <a:lnTo>
                    <a:pt x="2104" y="99"/>
                  </a:lnTo>
                  <a:close/>
                  <a:moveTo>
                    <a:pt x="765" y="99"/>
                  </a:moveTo>
                  <a:lnTo>
                    <a:pt x="779" y="99"/>
                  </a:lnTo>
                  <a:lnTo>
                    <a:pt x="782" y="108"/>
                  </a:lnTo>
                  <a:lnTo>
                    <a:pt x="786" y="113"/>
                  </a:lnTo>
                  <a:lnTo>
                    <a:pt x="789" y="120"/>
                  </a:lnTo>
                  <a:lnTo>
                    <a:pt x="791" y="131"/>
                  </a:lnTo>
                  <a:lnTo>
                    <a:pt x="788" y="131"/>
                  </a:lnTo>
                  <a:lnTo>
                    <a:pt x="777" y="124"/>
                  </a:lnTo>
                  <a:lnTo>
                    <a:pt x="770" y="117"/>
                  </a:lnTo>
                  <a:lnTo>
                    <a:pt x="765" y="110"/>
                  </a:lnTo>
                  <a:lnTo>
                    <a:pt x="765" y="99"/>
                  </a:lnTo>
                  <a:close/>
                  <a:moveTo>
                    <a:pt x="2734" y="77"/>
                  </a:moveTo>
                  <a:lnTo>
                    <a:pt x="2737" y="77"/>
                  </a:lnTo>
                  <a:lnTo>
                    <a:pt x="2741" y="79"/>
                  </a:lnTo>
                  <a:lnTo>
                    <a:pt x="2742" y="79"/>
                  </a:lnTo>
                  <a:lnTo>
                    <a:pt x="2744" y="79"/>
                  </a:lnTo>
                  <a:lnTo>
                    <a:pt x="2746" y="80"/>
                  </a:lnTo>
                  <a:lnTo>
                    <a:pt x="2742" y="84"/>
                  </a:lnTo>
                  <a:lnTo>
                    <a:pt x="2739" y="87"/>
                  </a:lnTo>
                  <a:lnTo>
                    <a:pt x="2737" y="92"/>
                  </a:lnTo>
                  <a:lnTo>
                    <a:pt x="2735" y="96"/>
                  </a:lnTo>
                  <a:lnTo>
                    <a:pt x="2734" y="103"/>
                  </a:lnTo>
                  <a:lnTo>
                    <a:pt x="2737" y="103"/>
                  </a:lnTo>
                  <a:lnTo>
                    <a:pt x="2741" y="98"/>
                  </a:lnTo>
                  <a:lnTo>
                    <a:pt x="2744" y="94"/>
                  </a:lnTo>
                  <a:lnTo>
                    <a:pt x="2748" y="91"/>
                  </a:lnTo>
                  <a:lnTo>
                    <a:pt x="2753" y="89"/>
                  </a:lnTo>
                  <a:lnTo>
                    <a:pt x="2763" y="99"/>
                  </a:lnTo>
                  <a:lnTo>
                    <a:pt x="2776" y="108"/>
                  </a:lnTo>
                  <a:lnTo>
                    <a:pt x="2784" y="115"/>
                  </a:lnTo>
                  <a:lnTo>
                    <a:pt x="2784" y="138"/>
                  </a:lnTo>
                  <a:lnTo>
                    <a:pt x="2790" y="143"/>
                  </a:lnTo>
                  <a:lnTo>
                    <a:pt x="2795" y="147"/>
                  </a:lnTo>
                  <a:lnTo>
                    <a:pt x="2800" y="148"/>
                  </a:lnTo>
                  <a:lnTo>
                    <a:pt x="2804" y="155"/>
                  </a:lnTo>
                  <a:lnTo>
                    <a:pt x="2807" y="169"/>
                  </a:lnTo>
                  <a:lnTo>
                    <a:pt x="2800" y="178"/>
                  </a:lnTo>
                  <a:lnTo>
                    <a:pt x="2797" y="187"/>
                  </a:lnTo>
                  <a:lnTo>
                    <a:pt x="2790" y="192"/>
                  </a:lnTo>
                  <a:lnTo>
                    <a:pt x="2781" y="194"/>
                  </a:lnTo>
                  <a:lnTo>
                    <a:pt x="2765" y="195"/>
                  </a:lnTo>
                  <a:lnTo>
                    <a:pt x="2753" y="185"/>
                  </a:lnTo>
                  <a:lnTo>
                    <a:pt x="2735" y="176"/>
                  </a:lnTo>
                  <a:lnTo>
                    <a:pt x="2716" y="171"/>
                  </a:lnTo>
                  <a:lnTo>
                    <a:pt x="2697" y="164"/>
                  </a:lnTo>
                  <a:lnTo>
                    <a:pt x="2680" y="157"/>
                  </a:lnTo>
                  <a:lnTo>
                    <a:pt x="2669" y="147"/>
                  </a:lnTo>
                  <a:lnTo>
                    <a:pt x="2676" y="143"/>
                  </a:lnTo>
                  <a:lnTo>
                    <a:pt x="2681" y="140"/>
                  </a:lnTo>
                  <a:lnTo>
                    <a:pt x="2685" y="136"/>
                  </a:lnTo>
                  <a:lnTo>
                    <a:pt x="2687" y="131"/>
                  </a:lnTo>
                  <a:lnTo>
                    <a:pt x="2688" y="122"/>
                  </a:lnTo>
                  <a:lnTo>
                    <a:pt x="2687" y="119"/>
                  </a:lnTo>
                  <a:lnTo>
                    <a:pt x="2685" y="113"/>
                  </a:lnTo>
                  <a:lnTo>
                    <a:pt x="2685" y="106"/>
                  </a:lnTo>
                  <a:lnTo>
                    <a:pt x="2685" y="99"/>
                  </a:lnTo>
                  <a:lnTo>
                    <a:pt x="2685" y="98"/>
                  </a:lnTo>
                  <a:lnTo>
                    <a:pt x="2687" y="98"/>
                  </a:lnTo>
                  <a:lnTo>
                    <a:pt x="2687" y="98"/>
                  </a:lnTo>
                  <a:lnTo>
                    <a:pt x="2687" y="98"/>
                  </a:lnTo>
                  <a:lnTo>
                    <a:pt x="2687" y="98"/>
                  </a:lnTo>
                  <a:lnTo>
                    <a:pt x="2688" y="96"/>
                  </a:lnTo>
                  <a:lnTo>
                    <a:pt x="2704" y="92"/>
                  </a:lnTo>
                  <a:lnTo>
                    <a:pt x="2721" y="84"/>
                  </a:lnTo>
                  <a:lnTo>
                    <a:pt x="2734" y="77"/>
                  </a:lnTo>
                  <a:close/>
                  <a:moveTo>
                    <a:pt x="2512" y="73"/>
                  </a:moveTo>
                  <a:lnTo>
                    <a:pt x="2522" y="73"/>
                  </a:lnTo>
                  <a:lnTo>
                    <a:pt x="2536" y="87"/>
                  </a:lnTo>
                  <a:lnTo>
                    <a:pt x="2554" y="99"/>
                  </a:lnTo>
                  <a:lnTo>
                    <a:pt x="2554" y="103"/>
                  </a:lnTo>
                  <a:lnTo>
                    <a:pt x="2550" y="103"/>
                  </a:lnTo>
                  <a:lnTo>
                    <a:pt x="2550" y="108"/>
                  </a:lnTo>
                  <a:lnTo>
                    <a:pt x="2533" y="99"/>
                  </a:lnTo>
                  <a:lnTo>
                    <a:pt x="2521" y="87"/>
                  </a:lnTo>
                  <a:lnTo>
                    <a:pt x="2512" y="73"/>
                  </a:lnTo>
                  <a:close/>
                  <a:moveTo>
                    <a:pt x="2161" y="68"/>
                  </a:moveTo>
                  <a:lnTo>
                    <a:pt x="2175" y="72"/>
                  </a:lnTo>
                  <a:lnTo>
                    <a:pt x="2186" y="75"/>
                  </a:lnTo>
                  <a:lnTo>
                    <a:pt x="2196" y="80"/>
                  </a:lnTo>
                  <a:lnTo>
                    <a:pt x="2196" y="89"/>
                  </a:lnTo>
                  <a:lnTo>
                    <a:pt x="2187" y="91"/>
                  </a:lnTo>
                  <a:lnTo>
                    <a:pt x="2179" y="94"/>
                  </a:lnTo>
                  <a:lnTo>
                    <a:pt x="2166" y="96"/>
                  </a:lnTo>
                  <a:lnTo>
                    <a:pt x="2161" y="98"/>
                  </a:lnTo>
                  <a:lnTo>
                    <a:pt x="2158" y="99"/>
                  </a:lnTo>
                  <a:lnTo>
                    <a:pt x="2152" y="99"/>
                  </a:lnTo>
                  <a:lnTo>
                    <a:pt x="2147" y="99"/>
                  </a:lnTo>
                  <a:lnTo>
                    <a:pt x="2147" y="89"/>
                  </a:lnTo>
                  <a:lnTo>
                    <a:pt x="2151" y="84"/>
                  </a:lnTo>
                  <a:lnTo>
                    <a:pt x="2156" y="77"/>
                  </a:lnTo>
                  <a:lnTo>
                    <a:pt x="2161" y="68"/>
                  </a:lnTo>
                  <a:close/>
                  <a:moveTo>
                    <a:pt x="1735" y="58"/>
                  </a:moveTo>
                  <a:lnTo>
                    <a:pt x="1735" y="77"/>
                  </a:lnTo>
                  <a:lnTo>
                    <a:pt x="1742" y="77"/>
                  </a:lnTo>
                  <a:lnTo>
                    <a:pt x="1746" y="75"/>
                  </a:lnTo>
                  <a:lnTo>
                    <a:pt x="1749" y="75"/>
                  </a:lnTo>
                  <a:lnTo>
                    <a:pt x="1753" y="75"/>
                  </a:lnTo>
                  <a:lnTo>
                    <a:pt x="1754" y="75"/>
                  </a:lnTo>
                  <a:lnTo>
                    <a:pt x="1758" y="77"/>
                  </a:lnTo>
                  <a:lnTo>
                    <a:pt x="1763" y="80"/>
                  </a:lnTo>
                  <a:lnTo>
                    <a:pt x="1763" y="89"/>
                  </a:lnTo>
                  <a:lnTo>
                    <a:pt x="1767" y="91"/>
                  </a:lnTo>
                  <a:lnTo>
                    <a:pt x="1772" y="91"/>
                  </a:lnTo>
                  <a:lnTo>
                    <a:pt x="1775" y="89"/>
                  </a:lnTo>
                  <a:lnTo>
                    <a:pt x="1781" y="89"/>
                  </a:lnTo>
                  <a:lnTo>
                    <a:pt x="1782" y="87"/>
                  </a:lnTo>
                  <a:lnTo>
                    <a:pt x="1786" y="89"/>
                  </a:lnTo>
                  <a:lnTo>
                    <a:pt x="1789" y="92"/>
                  </a:lnTo>
                  <a:lnTo>
                    <a:pt x="1793" y="98"/>
                  </a:lnTo>
                  <a:lnTo>
                    <a:pt x="1796" y="103"/>
                  </a:lnTo>
                  <a:lnTo>
                    <a:pt x="1791" y="115"/>
                  </a:lnTo>
                  <a:lnTo>
                    <a:pt x="1786" y="127"/>
                  </a:lnTo>
                  <a:lnTo>
                    <a:pt x="1782" y="141"/>
                  </a:lnTo>
                  <a:lnTo>
                    <a:pt x="1770" y="141"/>
                  </a:lnTo>
                  <a:lnTo>
                    <a:pt x="1761" y="145"/>
                  </a:lnTo>
                  <a:lnTo>
                    <a:pt x="1753" y="150"/>
                  </a:lnTo>
                  <a:lnTo>
                    <a:pt x="1739" y="154"/>
                  </a:lnTo>
                  <a:lnTo>
                    <a:pt x="1730" y="147"/>
                  </a:lnTo>
                  <a:lnTo>
                    <a:pt x="1718" y="143"/>
                  </a:lnTo>
                  <a:lnTo>
                    <a:pt x="1706" y="138"/>
                  </a:lnTo>
                  <a:lnTo>
                    <a:pt x="1704" y="134"/>
                  </a:lnTo>
                  <a:lnTo>
                    <a:pt x="1704" y="131"/>
                  </a:lnTo>
                  <a:lnTo>
                    <a:pt x="1702" y="127"/>
                  </a:lnTo>
                  <a:lnTo>
                    <a:pt x="1700" y="122"/>
                  </a:lnTo>
                  <a:lnTo>
                    <a:pt x="1695" y="117"/>
                  </a:lnTo>
                  <a:lnTo>
                    <a:pt x="1690" y="112"/>
                  </a:lnTo>
                  <a:lnTo>
                    <a:pt x="1686" y="108"/>
                  </a:lnTo>
                  <a:lnTo>
                    <a:pt x="1683" y="101"/>
                  </a:lnTo>
                  <a:lnTo>
                    <a:pt x="1681" y="89"/>
                  </a:lnTo>
                  <a:lnTo>
                    <a:pt x="1688" y="80"/>
                  </a:lnTo>
                  <a:lnTo>
                    <a:pt x="1693" y="73"/>
                  </a:lnTo>
                  <a:lnTo>
                    <a:pt x="1700" y="73"/>
                  </a:lnTo>
                  <a:lnTo>
                    <a:pt x="1706" y="75"/>
                  </a:lnTo>
                  <a:lnTo>
                    <a:pt x="1713" y="77"/>
                  </a:lnTo>
                  <a:lnTo>
                    <a:pt x="1720" y="77"/>
                  </a:lnTo>
                  <a:lnTo>
                    <a:pt x="1720" y="65"/>
                  </a:lnTo>
                  <a:lnTo>
                    <a:pt x="1723" y="63"/>
                  </a:lnTo>
                  <a:lnTo>
                    <a:pt x="1727" y="61"/>
                  </a:lnTo>
                  <a:lnTo>
                    <a:pt x="1728" y="61"/>
                  </a:lnTo>
                  <a:lnTo>
                    <a:pt x="1732" y="59"/>
                  </a:lnTo>
                  <a:lnTo>
                    <a:pt x="1735" y="58"/>
                  </a:lnTo>
                  <a:close/>
                  <a:moveTo>
                    <a:pt x="2186" y="45"/>
                  </a:moveTo>
                  <a:lnTo>
                    <a:pt x="2200" y="45"/>
                  </a:lnTo>
                  <a:lnTo>
                    <a:pt x="2208" y="54"/>
                  </a:lnTo>
                  <a:lnTo>
                    <a:pt x="2217" y="59"/>
                  </a:lnTo>
                  <a:lnTo>
                    <a:pt x="2224" y="66"/>
                  </a:lnTo>
                  <a:lnTo>
                    <a:pt x="2231" y="77"/>
                  </a:lnTo>
                  <a:lnTo>
                    <a:pt x="2215" y="77"/>
                  </a:lnTo>
                  <a:lnTo>
                    <a:pt x="2205" y="66"/>
                  </a:lnTo>
                  <a:lnTo>
                    <a:pt x="2194" y="58"/>
                  </a:lnTo>
                  <a:lnTo>
                    <a:pt x="2186" y="45"/>
                  </a:lnTo>
                  <a:close/>
                  <a:moveTo>
                    <a:pt x="421" y="45"/>
                  </a:moveTo>
                  <a:lnTo>
                    <a:pt x="433" y="45"/>
                  </a:lnTo>
                  <a:lnTo>
                    <a:pt x="438" y="49"/>
                  </a:lnTo>
                  <a:lnTo>
                    <a:pt x="442" y="52"/>
                  </a:lnTo>
                  <a:lnTo>
                    <a:pt x="444" y="56"/>
                  </a:lnTo>
                  <a:lnTo>
                    <a:pt x="447" y="61"/>
                  </a:lnTo>
                  <a:lnTo>
                    <a:pt x="449" y="65"/>
                  </a:lnTo>
                  <a:lnTo>
                    <a:pt x="458" y="56"/>
                  </a:lnTo>
                  <a:lnTo>
                    <a:pt x="468" y="52"/>
                  </a:lnTo>
                  <a:lnTo>
                    <a:pt x="484" y="54"/>
                  </a:lnTo>
                  <a:lnTo>
                    <a:pt x="484" y="68"/>
                  </a:lnTo>
                  <a:lnTo>
                    <a:pt x="506" y="70"/>
                  </a:lnTo>
                  <a:lnTo>
                    <a:pt x="526" y="73"/>
                  </a:lnTo>
                  <a:lnTo>
                    <a:pt x="543" y="77"/>
                  </a:lnTo>
                  <a:lnTo>
                    <a:pt x="562" y="79"/>
                  </a:lnTo>
                  <a:lnTo>
                    <a:pt x="583" y="77"/>
                  </a:lnTo>
                  <a:lnTo>
                    <a:pt x="583" y="89"/>
                  </a:lnTo>
                  <a:lnTo>
                    <a:pt x="587" y="89"/>
                  </a:lnTo>
                  <a:lnTo>
                    <a:pt x="590" y="89"/>
                  </a:lnTo>
                  <a:lnTo>
                    <a:pt x="592" y="89"/>
                  </a:lnTo>
                  <a:lnTo>
                    <a:pt x="594" y="91"/>
                  </a:lnTo>
                  <a:lnTo>
                    <a:pt x="596" y="92"/>
                  </a:lnTo>
                  <a:lnTo>
                    <a:pt x="592" y="92"/>
                  </a:lnTo>
                  <a:lnTo>
                    <a:pt x="576" y="103"/>
                  </a:lnTo>
                  <a:lnTo>
                    <a:pt x="557" y="115"/>
                  </a:lnTo>
                  <a:lnTo>
                    <a:pt x="534" y="126"/>
                  </a:lnTo>
                  <a:lnTo>
                    <a:pt x="513" y="138"/>
                  </a:lnTo>
                  <a:lnTo>
                    <a:pt x="498" y="148"/>
                  </a:lnTo>
                  <a:lnTo>
                    <a:pt x="487" y="157"/>
                  </a:lnTo>
                  <a:lnTo>
                    <a:pt x="503" y="157"/>
                  </a:lnTo>
                  <a:lnTo>
                    <a:pt x="508" y="154"/>
                  </a:lnTo>
                  <a:lnTo>
                    <a:pt x="513" y="152"/>
                  </a:lnTo>
                  <a:lnTo>
                    <a:pt x="519" y="150"/>
                  </a:lnTo>
                  <a:lnTo>
                    <a:pt x="526" y="150"/>
                  </a:lnTo>
                  <a:lnTo>
                    <a:pt x="526" y="154"/>
                  </a:lnTo>
                  <a:lnTo>
                    <a:pt x="505" y="169"/>
                  </a:lnTo>
                  <a:lnTo>
                    <a:pt x="487" y="185"/>
                  </a:lnTo>
                  <a:lnTo>
                    <a:pt x="472" y="201"/>
                  </a:lnTo>
                  <a:lnTo>
                    <a:pt x="454" y="215"/>
                  </a:lnTo>
                  <a:lnTo>
                    <a:pt x="435" y="227"/>
                  </a:lnTo>
                  <a:lnTo>
                    <a:pt x="410" y="234"/>
                  </a:lnTo>
                  <a:lnTo>
                    <a:pt x="410" y="246"/>
                  </a:lnTo>
                  <a:lnTo>
                    <a:pt x="398" y="248"/>
                  </a:lnTo>
                  <a:lnTo>
                    <a:pt x="384" y="253"/>
                  </a:lnTo>
                  <a:lnTo>
                    <a:pt x="376" y="260"/>
                  </a:lnTo>
                  <a:lnTo>
                    <a:pt x="381" y="264"/>
                  </a:lnTo>
                  <a:lnTo>
                    <a:pt x="384" y="267"/>
                  </a:lnTo>
                  <a:lnTo>
                    <a:pt x="386" y="269"/>
                  </a:lnTo>
                  <a:lnTo>
                    <a:pt x="386" y="272"/>
                  </a:lnTo>
                  <a:lnTo>
                    <a:pt x="386" y="276"/>
                  </a:lnTo>
                  <a:lnTo>
                    <a:pt x="384" y="281"/>
                  </a:lnTo>
                  <a:lnTo>
                    <a:pt x="384" y="288"/>
                  </a:lnTo>
                  <a:lnTo>
                    <a:pt x="346" y="291"/>
                  </a:lnTo>
                  <a:lnTo>
                    <a:pt x="346" y="295"/>
                  </a:lnTo>
                  <a:lnTo>
                    <a:pt x="351" y="297"/>
                  </a:lnTo>
                  <a:lnTo>
                    <a:pt x="353" y="297"/>
                  </a:lnTo>
                  <a:lnTo>
                    <a:pt x="356" y="297"/>
                  </a:lnTo>
                  <a:lnTo>
                    <a:pt x="356" y="297"/>
                  </a:lnTo>
                  <a:lnTo>
                    <a:pt x="358" y="298"/>
                  </a:lnTo>
                  <a:lnTo>
                    <a:pt x="358" y="300"/>
                  </a:lnTo>
                  <a:lnTo>
                    <a:pt x="362" y="304"/>
                  </a:lnTo>
                  <a:lnTo>
                    <a:pt x="356" y="304"/>
                  </a:lnTo>
                  <a:lnTo>
                    <a:pt x="348" y="307"/>
                  </a:lnTo>
                  <a:lnTo>
                    <a:pt x="337" y="311"/>
                  </a:lnTo>
                  <a:lnTo>
                    <a:pt x="327" y="314"/>
                  </a:lnTo>
                  <a:lnTo>
                    <a:pt x="330" y="316"/>
                  </a:lnTo>
                  <a:lnTo>
                    <a:pt x="332" y="316"/>
                  </a:lnTo>
                  <a:lnTo>
                    <a:pt x="334" y="316"/>
                  </a:lnTo>
                  <a:lnTo>
                    <a:pt x="335" y="318"/>
                  </a:lnTo>
                  <a:lnTo>
                    <a:pt x="337" y="318"/>
                  </a:lnTo>
                  <a:lnTo>
                    <a:pt x="335" y="321"/>
                  </a:lnTo>
                  <a:lnTo>
                    <a:pt x="334" y="325"/>
                  </a:lnTo>
                  <a:lnTo>
                    <a:pt x="332" y="326"/>
                  </a:lnTo>
                  <a:lnTo>
                    <a:pt x="334" y="328"/>
                  </a:lnTo>
                  <a:lnTo>
                    <a:pt x="334" y="330"/>
                  </a:lnTo>
                  <a:lnTo>
                    <a:pt x="335" y="333"/>
                  </a:lnTo>
                  <a:lnTo>
                    <a:pt x="337" y="337"/>
                  </a:lnTo>
                  <a:lnTo>
                    <a:pt x="330" y="339"/>
                  </a:lnTo>
                  <a:lnTo>
                    <a:pt x="325" y="339"/>
                  </a:lnTo>
                  <a:lnTo>
                    <a:pt x="320" y="339"/>
                  </a:lnTo>
                  <a:lnTo>
                    <a:pt x="314" y="342"/>
                  </a:lnTo>
                  <a:lnTo>
                    <a:pt x="332" y="342"/>
                  </a:lnTo>
                  <a:lnTo>
                    <a:pt x="346" y="346"/>
                  </a:lnTo>
                  <a:lnTo>
                    <a:pt x="346" y="353"/>
                  </a:lnTo>
                  <a:lnTo>
                    <a:pt x="323" y="353"/>
                  </a:lnTo>
                  <a:lnTo>
                    <a:pt x="321" y="358"/>
                  </a:lnTo>
                  <a:lnTo>
                    <a:pt x="321" y="360"/>
                  </a:lnTo>
                  <a:lnTo>
                    <a:pt x="321" y="361"/>
                  </a:lnTo>
                  <a:lnTo>
                    <a:pt x="320" y="363"/>
                  </a:lnTo>
                  <a:lnTo>
                    <a:pt x="318" y="365"/>
                  </a:lnTo>
                  <a:lnTo>
                    <a:pt x="309" y="368"/>
                  </a:lnTo>
                  <a:lnTo>
                    <a:pt x="297" y="368"/>
                  </a:lnTo>
                  <a:lnTo>
                    <a:pt x="285" y="368"/>
                  </a:lnTo>
                  <a:lnTo>
                    <a:pt x="273" y="361"/>
                  </a:lnTo>
                  <a:lnTo>
                    <a:pt x="257" y="361"/>
                  </a:lnTo>
                  <a:lnTo>
                    <a:pt x="241" y="363"/>
                  </a:lnTo>
                  <a:lnTo>
                    <a:pt x="224" y="365"/>
                  </a:lnTo>
                  <a:lnTo>
                    <a:pt x="208" y="363"/>
                  </a:lnTo>
                  <a:lnTo>
                    <a:pt x="192" y="358"/>
                  </a:lnTo>
                  <a:lnTo>
                    <a:pt x="191" y="356"/>
                  </a:lnTo>
                  <a:lnTo>
                    <a:pt x="191" y="354"/>
                  </a:lnTo>
                  <a:lnTo>
                    <a:pt x="189" y="354"/>
                  </a:lnTo>
                  <a:lnTo>
                    <a:pt x="189" y="353"/>
                  </a:lnTo>
                  <a:lnTo>
                    <a:pt x="189" y="349"/>
                  </a:lnTo>
                  <a:lnTo>
                    <a:pt x="192" y="349"/>
                  </a:lnTo>
                  <a:lnTo>
                    <a:pt x="194" y="346"/>
                  </a:lnTo>
                  <a:lnTo>
                    <a:pt x="198" y="342"/>
                  </a:lnTo>
                  <a:lnTo>
                    <a:pt x="199" y="340"/>
                  </a:lnTo>
                  <a:lnTo>
                    <a:pt x="203" y="339"/>
                  </a:lnTo>
                  <a:lnTo>
                    <a:pt x="205" y="335"/>
                  </a:lnTo>
                  <a:lnTo>
                    <a:pt x="208" y="330"/>
                  </a:lnTo>
                  <a:lnTo>
                    <a:pt x="201" y="328"/>
                  </a:lnTo>
                  <a:lnTo>
                    <a:pt x="196" y="325"/>
                  </a:lnTo>
                  <a:lnTo>
                    <a:pt x="192" y="319"/>
                  </a:lnTo>
                  <a:lnTo>
                    <a:pt x="191" y="314"/>
                  </a:lnTo>
                  <a:lnTo>
                    <a:pt x="189" y="307"/>
                  </a:lnTo>
                  <a:lnTo>
                    <a:pt x="196" y="307"/>
                  </a:lnTo>
                  <a:lnTo>
                    <a:pt x="208" y="304"/>
                  </a:lnTo>
                  <a:lnTo>
                    <a:pt x="222" y="307"/>
                  </a:lnTo>
                  <a:lnTo>
                    <a:pt x="234" y="312"/>
                  </a:lnTo>
                  <a:lnTo>
                    <a:pt x="246" y="318"/>
                  </a:lnTo>
                  <a:lnTo>
                    <a:pt x="246" y="311"/>
                  </a:lnTo>
                  <a:lnTo>
                    <a:pt x="234" y="305"/>
                  </a:lnTo>
                  <a:lnTo>
                    <a:pt x="224" y="300"/>
                  </a:lnTo>
                  <a:lnTo>
                    <a:pt x="215" y="291"/>
                  </a:lnTo>
                  <a:lnTo>
                    <a:pt x="218" y="291"/>
                  </a:lnTo>
                  <a:lnTo>
                    <a:pt x="227" y="278"/>
                  </a:lnTo>
                  <a:lnTo>
                    <a:pt x="238" y="269"/>
                  </a:lnTo>
                  <a:lnTo>
                    <a:pt x="252" y="262"/>
                  </a:lnTo>
                  <a:lnTo>
                    <a:pt x="269" y="257"/>
                  </a:lnTo>
                  <a:lnTo>
                    <a:pt x="269" y="253"/>
                  </a:lnTo>
                  <a:lnTo>
                    <a:pt x="253" y="248"/>
                  </a:lnTo>
                  <a:lnTo>
                    <a:pt x="241" y="239"/>
                  </a:lnTo>
                  <a:lnTo>
                    <a:pt x="231" y="227"/>
                  </a:lnTo>
                  <a:lnTo>
                    <a:pt x="222" y="215"/>
                  </a:lnTo>
                  <a:lnTo>
                    <a:pt x="227" y="213"/>
                  </a:lnTo>
                  <a:lnTo>
                    <a:pt x="231" y="213"/>
                  </a:lnTo>
                  <a:lnTo>
                    <a:pt x="236" y="211"/>
                  </a:lnTo>
                  <a:lnTo>
                    <a:pt x="241" y="211"/>
                  </a:lnTo>
                  <a:lnTo>
                    <a:pt x="248" y="216"/>
                  </a:lnTo>
                  <a:lnTo>
                    <a:pt x="253" y="222"/>
                  </a:lnTo>
                  <a:lnTo>
                    <a:pt x="260" y="227"/>
                  </a:lnTo>
                  <a:lnTo>
                    <a:pt x="260" y="223"/>
                  </a:lnTo>
                  <a:lnTo>
                    <a:pt x="259" y="220"/>
                  </a:lnTo>
                  <a:lnTo>
                    <a:pt x="257" y="220"/>
                  </a:lnTo>
                  <a:lnTo>
                    <a:pt x="257" y="218"/>
                  </a:lnTo>
                  <a:lnTo>
                    <a:pt x="255" y="216"/>
                  </a:lnTo>
                  <a:lnTo>
                    <a:pt x="255" y="215"/>
                  </a:lnTo>
                  <a:lnTo>
                    <a:pt x="253" y="211"/>
                  </a:lnTo>
                  <a:lnTo>
                    <a:pt x="257" y="211"/>
                  </a:lnTo>
                  <a:lnTo>
                    <a:pt x="257" y="208"/>
                  </a:lnTo>
                  <a:lnTo>
                    <a:pt x="273" y="202"/>
                  </a:lnTo>
                  <a:lnTo>
                    <a:pt x="288" y="199"/>
                  </a:lnTo>
                  <a:lnTo>
                    <a:pt x="304" y="197"/>
                  </a:lnTo>
                  <a:lnTo>
                    <a:pt x="323" y="199"/>
                  </a:lnTo>
                  <a:lnTo>
                    <a:pt x="314" y="188"/>
                  </a:lnTo>
                  <a:lnTo>
                    <a:pt x="325" y="185"/>
                  </a:lnTo>
                  <a:lnTo>
                    <a:pt x="337" y="180"/>
                  </a:lnTo>
                  <a:lnTo>
                    <a:pt x="349" y="175"/>
                  </a:lnTo>
                  <a:lnTo>
                    <a:pt x="356" y="169"/>
                  </a:lnTo>
                  <a:lnTo>
                    <a:pt x="362" y="169"/>
                  </a:lnTo>
                  <a:lnTo>
                    <a:pt x="362" y="166"/>
                  </a:lnTo>
                  <a:lnTo>
                    <a:pt x="353" y="166"/>
                  </a:lnTo>
                  <a:lnTo>
                    <a:pt x="349" y="168"/>
                  </a:lnTo>
                  <a:lnTo>
                    <a:pt x="346" y="169"/>
                  </a:lnTo>
                  <a:lnTo>
                    <a:pt x="344" y="169"/>
                  </a:lnTo>
                  <a:lnTo>
                    <a:pt x="342" y="169"/>
                  </a:lnTo>
                  <a:lnTo>
                    <a:pt x="341" y="169"/>
                  </a:lnTo>
                  <a:lnTo>
                    <a:pt x="339" y="168"/>
                  </a:lnTo>
                  <a:lnTo>
                    <a:pt x="337" y="166"/>
                  </a:lnTo>
                  <a:lnTo>
                    <a:pt x="334" y="166"/>
                  </a:lnTo>
                  <a:lnTo>
                    <a:pt x="330" y="169"/>
                  </a:lnTo>
                  <a:lnTo>
                    <a:pt x="325" y="175"/>
                  </a:lnTo>
                  <a:lnTo>
                    <a:pt x="320" y="180"/>
                  </a:lnTo>
                  <a:lnTo>
                    <a:pt x="316" y="185"/>
                  </a:lnTo>
                  <a:lnTo>
                    <a:pt x="311" y="188"/>
                  </a:lnTo>
                  <a:lnTo>
                    <a:pt x="292" y="194"/>
                  </a:lnTo>
                  <a:lnTo>
                    <a:pt x="274" y="194"/>
                  </a:lnTo>
                  <a:lnTo>
                    <a:pt x="257" y="190"/>
                  </a:lnTo>
                  <a:lnTo>
                    <a:pt x="241" y="183"/>
                  </a:lnTo>
                  <a:lnTo>
                    <a:pt x="239" y="183"/>
                  </a:lnTo>
                  <a:lnTo>
                    <a:pt x="236" y="185"/>
                  </a:lnTo>
                  <a:lnTo>
                    <a:pt x="231" y="187"/>
                  </a:lnTo>
                  <a:lnTo>
                    <a:pt x="227" y="188"/>
                  </a:lnTo>
                  <a:lnTo>
                    <a:pt x="224" y="190"/>
                  </a:lnTo>
                  <a:lnTo>
                    <a:pt x="218" y="192"/>
                  </a:lnTo>
                  <a:lnTo>
                    <a:pt x="215" y="183"/>
                  </a:lnTo>
                  <a:lnTo>
                    <a:pt x="218" y="182"/>
                  </a:lnTo>
                  <a:lnTo>
                    <a:pt x="218" y="182"/>
                  </a:lnTo>
                  <a:lnTo>
                    <a:pt x="220" y="180"/>
                  </a:lnTo>
                  <a:lnTo>
                    <a:pt x="222" y="176"/>
                  </a:lnTo>
                  <a:lnTo>
                    <a:pt x="212" y="176"/>
                  </a:lnTo>
                  <a:lnTo>
                    <a:pt x="208" y="178"/>
                  </a:lnTo>
                  <a:lnTo>
                    <a:pt x="203" y="180"/>
                  </a:lnTo>
                  <a:lnTo>
                    <a:pt x="198" y="180"/>
                  </a:lnTo>
                  <a:lnTo>
                    <a:pt x="192" y="180"/>
                  </a:lnTo>
                  <a:lnTo>
                    <a:pt x="189" y="169"/>
                  </a:lnTo>
                  <a:lnTo>
                    <a:pt x="192" y="168"/>
                  </a:lnTo>
                  <a:lnTo>
                    <a:pt x="194" y="168"/>
                  </a:lnTo>
                  <a:lnTo>
                    <a:pt x="196" y="168"/>
                  </a:lnTo>
                  <a:lnTo>
                    <a:pt x="198" y="166"/>
                  </a:lnTo>
                  <a:lnTo>
                    <a:pt x="199" y="166"/>
                  </a:lnTo>
                  <a:lnTo>
                    <a:pt x="177" y="169"/>
                  </a:lnTo>
                  <a:lnTo>
                    <a:pt x="175" y="164"/>
                  </a:lnTo>
                  <a:lnTo>
                    <a:pt x="171" y="161"/>
                  </a:lnTo>
                  <a:lnTo>
                    <a:pt x="170" y="159"/>
                  </a:lnTo>
                  <a:lnTo>
                    <a:pt x="168" y="155"/>
                  </a:lnTo>
                  <a:lnTo>
                    <a:pt x="164" y="150"/>
                  </a:lnTo>
                  <a:lnTo>
                    <a:pt x="170" y="148"/>
                  </a:lnTo>
                  <a:lnTo>
                    <a:pt x="173" y="148"/>
                  </a:lnTo>
                  <a:lnTo>
                    <a:pt x="175" y="148"/>
                  </a:lnTo>
                  <a:lnTo>
                    <a:pt x="177" y="148"/>
                  </a:lnTo>
                  <a:lnTo>
                    <a:pt x="177" y="147"/>
                  </a:lnTo>
                  <a:lnTo>
                    <a:pt x="178" y="145"/>
                  </a:lnTo>
                  <a:lnTo>
                    <a:pt x="180" y="141"/>
                  </a:lnTo>
                  <a:lnTo>
                    <a:pt x="173" y="140"/>
                  </a:lnTo>
                  <a:lnTo>
                    <a:pt x="166" y="138"/>
                  </a:lnTo>
                  <a:lnTo>
                    <a:pt x="163" y="134"/>
                  </a:lnTo>
                  <a:lnTo>
                    <a:pt x="157" y="131"/>
                  </a:lnTo>
                  <a:lnTo>
                    <a:pt x="161" y="131"/>
                  </a:lnTo>
                  <a:lnTo>
                    <a:pt x="161" y="126"/>
                  </a:lnTo>
                  <a:lnTo>
                    <a:pt x="178" y="129"/>
                  </a:lnTo>
                  <a:lnTo>
                    <a:pt x="187" y="127"/>
                  </a:lnTo>
                  <a:lnTo>
                    <a:pt x="194" y="124"/>
                  </a:lnTo>
                  <a:lnTo>
                    <a:pt x="198" y="119"/>
                  </a:lnTo>
                  <a:lnTo>
                    <a:pt x="203" y="112"/>
                  </a:lnTo>
                  <a:lnTo>
                    <a:pt x="212" y="108"/>
                  </a:lnTo>
                  <a:lnTo>
                    <a:pt x="222" y="105"/>
                  </a:lnTo>
                  <a:lnTo>
                    <a:pt x="229" y="108"/>
                  </a:lnTo>
                  <a:lnTo>
                    <a:pt x="238" y="112"/>
                  </a:lnTo>
                  <a:lnTo>
                    <a:pt x="245" y="113"/>
                  </a:lnTo>
                  <a:lnTo>
                    <a:pt x="253" y="112"/>
                  </a:lnTo>
                  <a:lnTo>
                    <a:pt x="250" y="110"/>
                  </a:lnTo>
                  <a:lnTo>
                    <a:pt x="246" y="108"/>
                  </a:lnTo>
                  <a:lnTo>
                    <a:pt x="245" y="108"/>
                  </a:lnTo>
                  <a:lnTo>
                    <a:pt x="245" y="106"/>
                  </a:lnTo>
                  <a:lnTo>
                    <a:pt x="243" y="105"/>
                  </a:lnTo>
                  <a:lnTo>
                    <a:pt x="243" y="101"/>
                  </a:lnTo>
                  <a:lnTo>
                    <a:pt x="241" y="96"/>
                  </a:lnTo>
                  <a:lnTo>
                    <a:pt x="246" y="94"/>
                  </a:lnTo>
                  <a:lnTo>
                    <a:pt x="250" y="92"/>
                  </a:lnTo>
                  <a:lnTo>
                    <a:pt x="253" y="92"/>
                  </a:lnTo>
                  <a:lnTo>
                    <a:pt x="255" y="91"/>
                  </a:lnTo>
                  <a:lnTo>
                    <a:pt x="259" y="89"/>
                  </a:lnTo>
                  <a:lnTo>
                    <a:pt x="266" y="89"/>
                  </a:lnTo>
                  <a:lnTo>
                    <a:pt x="269" y="91"/>
                  </a:lnTo>
                  <a:lnTo>
                    <a:pt x="273" y="94"/>
                  </a:lnTo>
                  <a:lnTo>
                    <a:pt x="276" y="96"/>
                  </a:lnTo>
                  <a:lnTo>
                    <a:pt x="276" y="92"/>
                  </a:lnTo>
                  <a:lnTo>
                    <a:pt x="274" y="91"/>
                  </a:lnTo>
                  <a:lnTo>
                    <a:pt x="274" y="89"/>
                  </a:lnTo>
                  <a:lnTo>
                    <a:pt x="274" y="89"/>
                  </a:lnTo>
                  <a:lnTo>
                    <a:pt x="274" y="87"/>
                  </a:lnTo>
                  <a:lnTo>
                    <a:pt x="273" y="84"/>
                  </a:lnTo>
                  <a:lnTo>
                    <a:pt x="278" y="82"/>
                  </a:lnTo>
                  <a:lnTo>
                    <a:pt x="281" y="80"/>
                  </a:lnTo>
                  <a:lnTo>
                    <a:pt x="287" y="77"/>
                  </a:lnTo>
                  <a:lnTo>
                    <a:pt x="290" y="73"/>
                  </a:lnTo>
                  <a:lnTo>
                    <a:pt x="292" y="73"/>
                  </a:lnTo>
                  <a:lnTo>
                    <a:pt x="299" y="73"/>
                  </a:lnTo>
                  <a:lnTo>
                    <a:pt x="304" y="75"/>
                  </a:lnTo>
                  <a:lnTo>
                    <a:pt x="308" y="79"/>
                  </a:lnTo>
                  <a:lnTo>
                    <a:pt x="314" y="79"/>
                  </a:lnTo>
                  <a:lnTo>
                    <a:pt x="323" y="77"/>
                  </a:lnTo>
                  <a:lnTo>
                    <a:pt x="327" y="65"/>
                  </a:lnTo>
                  <a:lnTo>
                    <a:pt x="332" y="63"/>
                  </a:lnTo>
                  <a:lnTo>
                    <a:pt x="337" y="63"/>
                  </a:lnTo>
                  <a:lnTo>
                    <a:pt x="342" y="63"/>
                  </a:lnTo>
                  <a:lnTo>
                    <a:pt x="346" y="65"/>
                  </a:lnTo>
                  <a:lnTo>
                    <a:pt x="349" y="65"/>
                  </a:lnTo>
                  <a:lnTo>
                    <a:pt x="356" y="54"/>
                  </a:lnTo>
                  <a:lnTo>
                    <a:pt x="367" y="52"/>
                  </a:lnTo>
                  <a:lnTo>
                    <a:pt x="374" y="56"/>
                  </a:lnTo>
                  <a:lnTo>
                    <a:pt x="381" y="59"/>
                  </a:lnTo>
                  <a:lnTo>
                    <a:pt x="388" y="61"/>
                  </a:lnTo>
                  <a:lnTo>
                    <a:pt x="397" y="58"/>
                  </a:lnTo>
                  <a:lnTo>
                    <a:pt x="409" y="51"/>
                  </a:lnTo>
                  <a:lnTo>
                    <a:pt x="421" y="45"/>
                  </a:lnTo>
                  <a:close/>
                  <a:moveTo>
                    <a:pt x="2104" y="42"/>
                  </a:moveTo>
                  <a:lnTo>
                    <a:pt x="2111" y="44"/>
                  </a:lnTo>
                  <a:lnTo>
                    <a:pt x="2118" y="47"/>
                  </a:lnTo>
                  <a:lnTo>
                    <a:pt x="2121" y="51"/>
                  </a:lnTo>
                  <a:lnTo>
                    <a:pt x="2126" y="54"/>
                  </a:lnTo>
                  <a:lnTo>
                    <a:pt x="2132" y="58"/>
                  </a:lnTo>
                  <a:lnTo>
                    <a:pt x="2128" y="68"/>
                  </a:lnTo>
                  <a:lnTo>
                    <a:pt x="2107" y="80"/>
                  </a:lnTo>
                  <a:lnTo>
                    <a:pt x="2091" y="94"/>
                  </a:lnTo>
                  <a:lnTo>
                    <a:pt x="2077" y="112"/>
                  </a:lnTo>
                  <a:lnTo>
                    <a:pt x="2074" y="112"/>
                  </a:lnTo>
                  <a:lnTo>
                    <a:pt x="2074" y="108"/>
                  </a:lnTo>
                  <a:lnTo>
                    <a:pt x="2069" y="105"/>
                  </a:lnTo>
                  <a:lnTo>
                    <a:pt x="2065" y="101"/>
                  </a:lnTo>
                  <a:lnTo>
                    <a:pt x="2063" y="98"/>
                  </a:lnTo>
                  <a:lnTo>
                    <a:pt x="2060" y="94"/>
                  </a:lnTo>
                  <a:lnTo>
                    <a:pt x="2058" y="89"/>
                  </a:lnTo>
                  <a:lnTo>
                    <a:pt x="2062" y="82"/>
                  </a:lnTo>
                  <a:lnTo>
                    <a:pt x="2063" y="77"/>
                  </a:lnTo>
                  <a:lnTo>
                    <a:pt x="2065" y="68"/>
                  </a:lnTo>
                  <a:lnTo>
                    <a:pt x="2039" y="68"/>
                  </a:lnTo>
                  <a:lnTo>
                    <a:pt x="2039" y="61"/>
                  </a:lnTo>
                  <a:lnTo>
                    <a:pt x="2053" y="56"/>
                  </a:lnTo>
                  <a:lnTo>
                    <a:pt x="2067" y="52"/>
                  </a:lnTo>
                  <a:lnTo>
                    <a:pt x="2084" y="49"/>
                  </a:lnTo>
                  <a:lnTo>
                    <a:pt x="2086" y="54"/>
                  </a:lnTo>
                  <a:lnTo>
                    <a:pt x="2088" y="56"/>
                  </a:lnTo>
                  <a:lnTo>
                    <a:pt x="2088" y="58"/>
                  </a:lnTo>
                  <a:lnTo>
                    <a:pt x="2090" y="58"/>
                  </a:lnTo>
                  <a:lnTo>
                    <a:pt x="2090" y="59"/>
                  </a:lnTo>
                  <a:lnTo>
                    <a:pt x="2093" y="61"/>
                  </a:lnTo>
                  <a:lnTo>
                    <a:pt x="2095" y="56"/>
                  </a:lnTo>
                  <a:lnTo>
                    <a:pt x="2097" y="52"/>
                  </a:lnTo>
                  <a:lnTo>
                    <a:pt x="2098" y="49"/>
                  </a:lnTo>
                  <a:lnTo>
                    <a:pt x="2102" y="45"/>
                  </a:lnTo>
                  <a:lnTo>
                    <a:pt x="2104" y="42"/>
                  </a:lnTo>
                  <a:close/>
                  <a:moveTo>
                    <a:pt x="2147" y="23"/>
                  </a:moveTo>
                  <a:lnTo>
                    <a:pt x="2151" y="24"/>
                  </a:lnTo>
                  <a:lnTo>
                    <a:pt x="2152" y="24"/>
                  </a:lnTo>
                  <a:lnTo>
                    <a:pt x="2154" y="26"/>
                  </a:lnTo>
                  <a:lnTo>
                    <a:pt x="2154" y="26"/>
                  </a:lnTo>
                  <a:lnTo>
                    <a:pt x="2156" y="28"/>
                  </a:lnTo>
                  <a:lnTo>
                    <a:pt x="2158" y="31"/>
                  </a:lnTo>
                  <a:lnTo>
                    <a:pt x="2161" y="37"/>
                  </a:lnTo>
                  <a:lnTo>
                    <a:pt x="2165" y="42"/>
                  </a:lnTo>
                  <a:lnTo>
                    <a:pt x="2166" y="49"/>
                  </a:lnTo>
                  <a:lnTo>
                    <a:pt x="2158" y="49"/>
                  </a:lnTo>
                  <a:lnTo>
                    <a:pt x="2158" y="45"/>
                  </a:lnTo>
                  <a:lnTo>
                    <a:pt x="2154" y="42"/>
                  </a:lnTo>
                  <a:lnTo>
                    <a:pt x="2151" y="38"/>
                  </a:lnTo>
                  <a:lnTo>
                    <a:pt x="2149" y="35"/>
                  </a:lnTo>
                  <a:lnTo>
                    <a:pt x="2147" y="30"/>
                  </a:lnTo>
                  <a:lnTo>
                    <a:pt x="2147" y="23"/>
                  </a:lnTo>
                  <a:close/>
                  <a:moveTo>
                    <a:pt x="943" y="19"/>
                  </a:moveTo>
                  <a:lnTo>
                    <a:pt x="967" y="19"/>
                  </a:lnTo>
                  <a:lnTo>
                    <a:pt x="992" y="23"/>
                  </a:lnTo>
                  <a:lnTo>
                    <a:pt x="1014" y="26"/>
                  </a:lnTo>
                  <a:lnTo>
                    <a:pt x="1034" y="31"/>
                  </a:lnTo>
                  <a:lnTo>
                    <a:pt x="1063" y="26"/>
                  </a:lnTo>
                  <a:lnTo>
                    <a:pt x="1067" y="30"/>
                  </a:lnTo>
                  <a:lnTo>
                    <a:pt x="1070" y="31"/>
                  </a:lnTo>
                  <a:lnTo>
                    <a:pt x="1074" y="37"/>
                  </a:lnTo>
                  <a:lnTo>
                    <a:pt x="1076" y="40"/>
                  </a:lnTo>
                  <a:lnTo>
                    <a:pt x="1079" y="42"/>
                  </a:lnTo>
                  <a:lnTo>
                    <a:pt x="1096" y="49"/>
                  </a:lnTo>
                  <a:lnTo>
                    <a:pt x="1116" y="54"/>
                  </a:lnTo>
                  <a:lnTo>
                    <a:pt x="1133" y="58"/>
                  </a:lnTo>
                  <a:lnTo>
                    <a:pt x="1133" y="65"/>
                  </a:lnTo>
                  <a:lnTo>
                    <a:pt x="1105" y="65"/>
                  </a:lnTo>
                  <a:lnTo>
                    <a:pt x="1093" y="59"/>
                  </a:lnTo>
                  <a:lnTo>
                    <a:pt x="1079" y="59"/>
                  </a:lnTo>
                  <a:lnTo>
                    <a:pt x="1063" y="61"/>
                  </a:lnTo>
                  <a:lnTo>
                    <a:pt x="1048" y="65"/>
                  </a:lnTo>
                  <a:lnTo>
                    <a:pt x="1048" y="73"/>
                  </a:lnTo>
                  <a:lnTo>
                    <a:pt x="1067" y="73"/>
                  </a:lnTo>
                  <a:lnTo>
                    <a:pt x="1081" y="70"/>
                  </a:lnTo>
                  <a:lnTo>
                    <a:pt x="1098" y="68"/>
                  </a:lnTo>
                  <a:lnTo>
                    <a:pt x="1119" y="68"/>
                  </a:lnTo>
                  <a:lnTo>
                    <a:pt x="1140" y="68"/>
                  </a:lnTo>
                  <a:lnTo>
                    <a:pt x="1156" y="68"/>
                  </a:lnTo>
                  <a:lnTo>
                    <a:pt x="1170" y="82"/>
                  </a:lnTo>
                  <a:lnTo>
                    <a:pt x="1187" y="92"/>
                  </a:lnTo>
                  <a:lnTo>
                    <a:pt x="1182" y="103"/>
                  </a:lnTo>
                  <a:lnTo>
                    <a:pt x="1172" y="110"/>
                  </a:lnTo>
                  <a:lnTo>
                    <a:pt x="1163" y="115"/>
                  </a:lnTo>
                  <a:lnTo>
                    <a:pt x="1151" y="119"/>
                  </a:lnTo>
                  <a:lnTo>
                    <a:pt x="1133" y="119"/>
                  </a:lnTo>
                  <a:lnTo>
                    <a:pt x="1117" y="124"/>
                  </a:lnTo>
                  <a:lnTo>
                    <a:pt x="1100" y="124"/>
                  </a:lnTo>
                  <a:lnTo>
                    <a:pt x="1081" y="122"/>
                  </a:lnTo>
                  <a:lnTo>
                    <a:pt x="1063" y="120"/>
                  </a:lnTo>
                  <a:lnTo>
                    <a:pt x="1046" y="120"/>
                  </a:lnTo>
                  <a:lnTo>
                    <a:pt x="1032" y="124"/>
                  </a:lnTo>
                  <a:lnTo>
                    <a:pt x="1021" y="134"/>
                  </a:lnTo>
                  <a:lnTo>
                    <a:pt x="1063" y="134"/>
                  </a:lnTo>
                  <a:lnTo>
                    <a:pt x="1076" y="131"/>
                  </a:lnTo>
                  <a:lnTo>
                    <a:pt x="1091" y="129"/>
                  </a:lnTo>
                  <a:lnTo>
                    <a:pt x="1109" y="131"/>
                  </a:lnTo>
                  <a:lnTo>
                    <a:pt x="1121" y="134"/>
                  </a:lnTo>
                  <a:lnTo>
                    <a:pt x="1124" y="147"/>
                  </a:lnTo>
                  <a:lnTo>
                    <a:pt x="1130" y="145"/>
                  </a:lnTo>
                  <a:lnTo>
                    <a:pt x="1138" y="140"/>
                  </a:lnTo>
                  <a:lnTo>
                    <a:pt x="1149" y="136"/>
                  </a:lnTo>
                  <a:lnTo>
                    <a:pt x="1159" y="134"/>
                  </a:lnTo>
                  <a:lnTo>
                    <a:pt x="1161" y="140"/>
                  </a:lnTo>
                  <a:lnTo>
                    <a:pt x="1163" y="143"/>
                  </a:lnTo>
                  <a:lnTo>
                    <a:pt x="1165" y="145"/>
                  </a:lnTo>
                  <a:lnTo>
                    <a:pt x="1168" y="147"/>
                  </a:lnTo>
                  <a:lnTo>
                    <a:pt x="1172" y="150"/>
                  </a:lnTo>
                  <a:lnTo>
                    <a:pt x="1156" y="180"/>
                  </a:lnTo>
                  <a:lnTo>
                    <a:pt x="1163" y="180"/>
                  </a:lnTo>
                  <a:lnTo>
                    <a:pt x="1175" y="173"/>
                  </a:lnTo>
                  <a:lnTo>
                    <a:pt x="1191" y="164"/>
                  </a:lnTo>
                  <a:lnTo>
                    <a:pt x="1210" y="157"/>
                  </a:lnTo>
                  <a:lnTo>
                    <a:pt x="1231" y="150"/>
                  </a:lnTo>
                  <a:lnTo>
                    <a:pt x="1254" y="145"/>
                  </a:lnTo>
                  <a:lnTo>
                    <a:pt x="1274" y="145"/>
                  </a:lnTo>
                  <a:lnTo>
                    <a:pt x="1294" y="147"/>
                  </a:lnTo>
                  <a:lnTo>
                    <a:pt x="1308" y="155"/>
                  </a:lnTo>
                  <a:lnTo>
                    <a:pt x="1316" y="169"/>
                  </a:lnTo>
                  <a:lnTo>
                    <a:pt x="1322" y="169"/>
                  </a:lnTo>
                  <a:lnTo>
                    <a:pt x="1322" y="171"/>
                  </a:lnTo>
                  <a:lnTo>
                    <a:pt x="1322" y="171"/>
                  </a:lnTo>
                  <a:lnTo>
                    <a:pt x="1320" y="173"/>
                  </a:lnTo>
                  <a:lnTo>
                    <a:pt x="1318" y="173"/>
                  </a:lnTo>
                  <a:lnTo>
                    <a:pt x="1318" y="173"/>
                  </a:lnTo>
                  <a:lnTo>
                    <a:pt x="1316" y="173"/>
                  </a:lnTo>
                  <a:lnTo>
                    <a:pt x="1313" y="176"/>
                  </a:lnTo>
                  <a:lnTo>
                    <a:pt x="1308" y="178"/>
                  </a:lnTo>
                  <a:lnTo>
                    <a:pt x="1302" y="180"/>
                  </a:lnTo>
                  <a:lnTo>
                    <a:pt x="1295" y="182"/>
                  </a:lnTo>
                  <a:lnTo>
                    <a:pt x="1290" y="183"/>
                  </a:lnTo>
                  <a:lnTo>
                    <a:pt x="1278" y="202"/>
                  </a:lnTo>
                  <a:lnTo>
                    <a:pt x="1255" y="216"/>
                  </a:lnTo>
                  <a:lnTo>
                    <a:pt x="1229" y="225"/>
                  </a:lnTo>
                  <a:lnTo>
                    <a:pt x="1198" y="230"/>
                  </a:lnTo>
                  <a:lnTo>
                    <a:pt x="1198" y="236"/>
                  </a:lnTo>
                  <a:lnTo>
                    <a:pt x="1198" y="239"/>
                  </a:lnTo>
                  <a:lnTo>
                    <a:pt x="1198" y="241"/>
                  </a:lnTo>
                  <a:lnTo>
                    <a:pt x="1196" y="243"/>
                  </a:lnTo>
                  <a:lnTo>
                    <a:pt x="1198" y="244"/>
                  </a:lnTo>
                  <a:lnTo>
                    <a:pt x="1198" y="246"/>
                  </a:lnTo>
                  <a:lnTo>
                    <a:pt x="1201" y="250"/>
                  </a:lnTo>
                  <a:lnTo>
                    <a:pt x="1206" y="253"/>
                  </a:lnTo>
                  <a:lnTo>
                    <a:pt x="1210" y="255"/>
                  </a:lnTo>
                  <a:lnTo>
                    <a:pt x="1213" y="258"/>
                  </a:lnTo>
                  <a:lnTo>
                    <a:pt x="1217" y="260"/>
                  </a:lnTo>
                  <a:lnTo>
                    <a:pt x="1220" y="265"/>
                  </a:lnTo>
                  <a:lnTo>
                    <a:pt x="1217" y="272"/>
                  </a:lnTo>
                  <a:lnTo>
                    <a:pt x="1213" y="288"/>
                  </a:lnTo>
                  <a:lnTo>
                    <a:pt x="1210" y="307"/>
                  </a:lnTo>
                  <a:lnTo>
                    <a:pt x="1206" y="326"/>
                  </a:lnTo>
                  <a:lnTo>
                    <a:pt x="1206" y="342"/>
                  </a:lnTo>
                  <a:lnTo>
                    <a:pt x="1210" y="340"/>
                  </a:lnTo>
                  <a:lnTo>
                    <a:pt x="1213" y="340"/>
                  </a:lnTo>
                  <a:lnTo>
                    <a:pt x="1215" y="340"/>
                  </a:lnTo>
                  <a:lnTo>
                    <a:pt x="1219" y="340"/>
                  </a:lnTo>
                  <a:lnTo>
                    <a:pt x="1220" y="340"/>
                  </a:lnTo>
                  <a:lnTo>
                    <a:pt x="1226" y="342"/>
                  </a:lnTo>
                  <a:lnTo>
                    <a:pt x="1224" y="347"/>
                  </a:lnTo>
                  <a:lnTo>
                    <a:pt x="1224" y="349"/>
                  </a:lnTo>
                  <a:lnTo>
                    <a:pt x="1224" y="353"/>
                  </a:lnTo>
                  <a:lnTo>
                    <a:pt x="1224" y="354"/>
                  </a:lnTo>
                  <a:lnTo>
                    <a:pt x="1224" y="358"/>
                  </a:lnTo>
                  <a:lnTo>
                    <a:pt x="1226" y="365"/>
                  </a:lnTo>
                  <a:lnTo>
                    <a:pt x="1220" y="365"/>
                  </a:lnTo>
                  <a:lnTo>
                    <a:pt x="1220" y="368"/>
                  </a:lnTo>
                  <a:lnTo>
                    <a:pt x="1217" y="367"/>
                  </a:lnTo>
                  <a:lnTo>
                    <a:pt x="1213" y="363"/>
                  </a:lnTo>
                  <a:lnTo>
                    <a:pt x="1212" y="361"/>
                  </a:lnTo>
                  <a:lnTo>
                    <a:pt x="1208" y="360"/>
                  </a:lnTo>
                  <a:lnTo>
                    <a:pt x="1205" y="358"/>
                  </a:lnTo>
                  <a:lnTo>
                    <a:pt x="1198" y="358"/>
                  </a:lnTo>
                  <a:lnTo>
                    <a:pt x="1194" y="360"/>
                  </a:lnTo>
                  <a:lnTo>
                    <a:pt x="1191" y="361"/>
                  </a:lnTo>
                  <a:lnTo>
                    <a:pt x="1187" y="363"/>
                  </a:lnTo>
                  <a:lnTo>
                    <a:pt x="1185" y="365"/>
                  </a:lnTo>
                  <a:lnTo>
                    <a:pt x="1182" y="367"/>
                  </a:lnTo>
                  <a:lnTo>
                    <a:pt x="1180" y="370"/>
                  </a:lnTo>
                  <a:lnTo>
                    <a:pt x="1178" y="377"/>
                  </a:lnTo>
                  <a:lnTo>
                    <a:pt x="1201" y="384"/>
                  </a:lnTo>
                  <a:lnTo>
                    <a:pt x="1206" y="415"/>
                  </a:lnTo>
                  <a:lnTo>
                    <a:pt x="1201" y="415"/>
                  </a:lnTo>
                  <a:lnTo>
                    <a:pt x="1198" y="415"/>
                  </a:lnTo>
                  <a:lnTo>
                    <a:pt x="1194" y="417"/>
                  </a:lnTo>
                  <a:lnTo>
                    <a:pt x="1191" y="419"/>
                  </a:lnTo>
                  <a:lnTo>
                    <a:pt x="1191" y="426"/>
                  </a:lnTo>
                  <a:lnTo>
                    <a:pt x="1199" y="431"/>
                  </a:lnTo>
                  <a:lnTo>
                    <a:pt x="1205" y="438"/>
                  </a:lnTo>
                  <a:lnTo>
                    <a:pt x="1208" y="447"/>
                  </a:lnTo>
                  <a:lnTo>
                    <a:pt x="1210" y="461"/>
                  </a:lnTo>
                  <a:lnTo>
                    <a:pt x="1201" y="461"/>
                  </a:lnTo>
                  <a:lnTo>
                    <a:pt x="1199" y="461"/>
                  </a:lnTo>
                  <a:lnTo>
                    <a:pt x="1194" y="459"/>
                  </a:lnTo>
                  <a:lnTo>
                    <a:pt x="1191" y="461"/>
                  </a:lnTo>
                  <a:lnTo>
                    <a:pt x="1185" y="461"/>
                  </a:lnTo>
                  <a:lnTo>
                    <a:pt x="1182" y="464"/>
                  </a:lnTo>
                  <a:lnTo>
                    <a:pt x="1178" y="468"/>
                  </a:lnTo>
                  <a:lnTo>
                    <a:pt x="1184" y="471"/>
                  </a:lnTo>
                  <a:lnTo>
                    <a:pt x="1187" y="473"/>
                  </a:lnTo>
                  <a:lnTo>
                    <a:pt x="1189" y="475"/>
                  </a:lnTo>
                  <a:lnTo>
                    <a:pt x="1191" y="476"/>
                  </a:lnTo>
                  <a:lnTo>
                    <a:pt x="1192" y="482"/>
                  </a:lnTo>
                  <a:lnTo>
                    <a:pt x="1194" y="487"/>
                  </a:lnTo>
                  <a:lnTo>
                    <a:pt x="1192" y="489"/>
                  </a:lnTo>
                  <a:lnTo>
                    <a:pt x="1192" y="490"/>
                  </a:lnTo>
                  <a:lnTo>
                    <a:pt x="1192" y="490"/>
                  </a:lnTo>
                  <a:lnTo>
                    <a:pt x="1191" y="492"/>
                  </a:lnTo>
                  <a:lnTo>
                    <a:pt x="1191" y="496"/>
                  </a:lnTo>
                  <a:lnTo>
                    <a:pt x="1177" y="496"/>
                  </a:lnTo>
                  <a:lnTo>
                    <a:pt x="1163" y="499"/>
                  </a:lnTo>
                  <a:lnTo>
                    <a:pt x="1152" y="503"/>
                  </a:lnTo>
                  <a:lnTo>
                    <a:pt x="1156" y="503"/>
                  </a:lnTo>
                  <a:lnTo>
                    <a:pt x="1161" y="506"/>
                  </a:lnTo>
                  <a:lnTo>
                    <a:pt x="1165" y="508"/>
                  </a:lnTo>
                  <a:lnTo>
                    <a:pt x="1168" y="508"/>
                  </a:lnTo>
                  <a:lnTo>
                    <a:pt x="1172" y="510"/>
                  </a:lnTo>
                  <a:lnTo>
                    <a:pt x="1175" y="513"/>
                  </a:lnTo>
                  <a:lnTo>
                    <a:pt x="1178" y="518"/>
                  </a:lnTo>
                  <a:lnTo>
                    <a:pt x="1172" y="527"/>
                  </a:lnTo>
                  <a:lnTo>
                    <a:pt x="1168" y="538"/>
                  </a:lnTo>
                  <a:lnTo>
                    <a:pt x="1163" y="550"/>
                  </a:lnTo>
                  <a:lnTo>
                    <a:pt x="1161" y="545"/>
                  </a:lnTo>
                  <a:lnTo>
                    <a:pt x="1158" y="541"/>
                  </a:lnTo>
                  <a:lnTo>
                    <a:pt x="1156" y="539"/>
                  </a:lnTo>
                  <a:lnTo>
                    <a:pt x="1152" y="539"/>
                  </a:lnTo>
                  <a:lnTo>
                    <a:pt x="1147" y="538"/>
                  </a:lnTo>
                  <a:lnTo>
                    <a:pt x="1140" y="538"/>
                  </a:lnTo>
                  <a:lnTo>
                    <a:pt x="1140" y="541"/>
                  </a:lnTo>
                  <a:lnTo>
                    <a:pt x="1144" y="541"/>
                  </a:lnTo>
                  <a:lnTo>
                    <a:pt x="1156" y="553"/>
                  </a:lnTo>
                  <a:lnTo>
                    <a:pt x="1166" y="567"/>
                  </a:lnTo>
                  <a:lnTo>
                    <a:pt x="1172" y="585"/>
                  </a:lnTo>
                  <a:lnTo>
                    <a:pt x="1175" y="606"/>
                  </a:lnTo>
                  <a:lnTo>
                    <a:pt x="1172" y="606"/>
                  </a:lnTo>
                  <a:lnTo>
                    <a:pt x="1172" y="611"/>
                  </a:lnTo>
                  <a:lnTo>
                    <a:pt x="1144" y="614"/>
                  </a:lnTo>
                  <a:lnTo>
                    <a:pt x="1144" y="595"/>
                  </a:lnTo>
                  <a:lnTo>
                    <a:pt x="1140" y="592"/>
                  </a:lnTo>
                  <a:lnTo>
                    <a:pt x="1137" y="590"/>
                  </a:lnTo>
                  <a:lnTo>
                    <a:pt x="1135" y="588"/>
                  </a:lnTo>
                  <a:lnTo>
                    <a:pt x="1130" y="585"/>
                  </a:lnTo>
                  <a:lnTo>
                    <a:pt x="1124" y="583"/>
                  </a:lnTo>
                  <a:lnTo>
                    <a:pt x="1116" y="588"/>
                  </a:lnTo>
                  <a:lnTo>
                    <a:pt x="1105" y="592"/>
                  </a:lnTo>
                  <a:lnTo>
                    <a:pt x="1093" y="593"/>
                  </a:lnTo>
                  <a:lnTo>
                    <a:pt x="1082" y="597"/>
                  </a:lnTo>
                  <a:lnTo>
                    <a:pt x="1076" y="602"/>
                  </a:lnTo>
                  <a:lnTo>
                    <a:pt x="1082" y="602"/>
                  </a:lnTo>
                  <a:lnTo>
                    <a:pt x="1091" y="602"/>
                  </a:lnTo>
                  <a:lnTo>
                    <a:pt x="1105" y="600"/>
                  </a:lnTo>
                  <a:lnTo>
                    <a:pt x="1121" y="599"/>
                  </a:lnTo>
                  <a:lnTo>
                    <a:pt x="1121" y="606"/>
                  </a:lnTo>
                  <a:lnTo>
                    <a:pt x="1086" y="618"/>
                  </a:lnTo>
                  <a:lnTo>
                    <a:pt x="1086" y="621"/>
                  </a:lnTo>
                  <a:lnTo>
                    <a:pt x="1095" y="621"/>
                  </a:lnTo>
                  <a:lnTo>
                    <a:pt x="1100" y="620"/>
                  </a:lnTo>
                  <a:lnTo>
                    <a:pt x="1107" y="618"/>
                  </a:lnTo>
                  <a:lnTo>
                    <a:pt x="1114" y="616"/>
                  </a:lnTo>
                  <a:lnTo>
                    <a:pt x="1121" y="614"/>
                  </a:lnTo>
                  <a:lnTo>
                    <a:pt x="1123" y="623"/>
                  </a:lnTo>
                  <a:lnTo>
                    <a:pt x="1130" y="627"/>
                  </a:lnTo>
                  <a:lnTo>
                    <a:pt x="1137" y="628"/>
                  </a:lnTo>
                  <a:lnTo>
                    <a:pt x="1149" y="627"/>
                  </a:lnTo>
                  <a:lnTo>
                    <a:pt x="1163" y="627"/>
                  </a:lnTo>
                  <a:lnTo>
                    <a:pt x="1163" y="630"/>
                  </a:lnTo>
                  <a:lnTo>
                    <a:pt x="1159" y="630"/>
                  </a:lnTo>
                  <a:lnTo>
                    <a:pt x="1140" y="648"/>
                  </a:lnTo>
                  <a:lnTo>
                    <a:pt x="1119" y="665"/>
                  </a:lnTo>
                  <a:lnTo>
                    <a:pt x="1098" y="679"/>
                  </a:lnTo>
                  <a:lnTo>
                    <a:pt x="1074" y="691"/>
                  </a:lnTo>
                  <a:lnTo>
                    <a:pt x="1048" y="696"/>
                  </a:lnTo>
                  <a:lnTo>
                    <a:pt x="1018" y="695"/>
                  </a:lnTo>
                  <a:lnTo>
                    <a:pt x="1018" y="700"/>
                  </a:lnTo>
                  <a:lnTo>
                    <a:pt x="1018" y="705"/>
                  </a:lnTo>
                  <a:lnTo>
                    <a:pt x="1016" y="709"/>
                  </a:lnTo>
                  <a:lnTo>
                    <a:pt x="1014" y="710"/>
                  </a:lnTo>
                  <a:lnTo>
                    <a:pt x="1013" y="710"/>
                  </a:lnTo>
                  <a:lnTo>
                    <a:pt x="1011" y="712"/>
                  </a:lnTo>
                  <a:lnTo>
                    <a:pt x="1007" y="714"/>
                  </a:lnTo>
                  <a:lnTo>
                    <a:pt x="1004" y="716"/>
                  </a:lnTo>
                  <a:lnTo>
                    <a:pt x="1002" y="717"/>
                  </a:lnTo>
                  <a:lnTo>
                    <a:pt x="999" y="721"/>
                  </a:lnTo>
                  <a:lnTo>
                    <a:pt x="995" y="731"/>
                  </a:lnTo>
                  <a:lnTo>
                    <a:pt x="993" y="744"/>
                  </a:lnTo>
                  <a:lnTo>
                    <a:pt x="990" y="752"/>
                  </a:lnTo>
                  <a:lnTo>
                    <a:pt x="981" y="761"/>
                  </a:lnTo>
                  <a:lnTo>
                    <a:pt x="966" y="771"/>
                  </a:lnTo>
                  <a:lnTo>
                    <a:pt x="946" y="780"/>
                  </a:lnTo>
                  <a:lnTo>
                    <a:pt x="929" y="787"/>
                  </a:lnTo>
                  <a:lnTo>
                    <a:pt x="913" y="791"/>
                  </a:lnTo>
                  <a:lnTo>
                    <a:pt x="913" y="787"/>
                  </a:lnTo>
                  <a:lnTo>
                    <a:pt x="913" y="784"/>
                  </a:lnTo>
                  <a:lnTo>
                    <a:pt x="911" y="784"/>
                  </a:lnTo>
                  <a:lnTo>
                    <a:pt x="911" y="782"/>
                  </a:lnTo>
                  <a:lnTo>
                    <a:pt x="910" y="780"/>
                  </a:lnTo>
                  <a:lnTo>
                    <a:pt x="908" y="794"/>
                  </a:lnTo>
                  <a:lnTo>
                    <a:pt x="903" y="806"/>
                  </a:lnTo>
                  <a:lnTo>
                    <a:pt x="899" y="817"/>
                  </a:lnTo>
                  <a:lnTo>
                    <a:pt x="894" y="827"/>
                  </a:lnTo>
                  <a:lnTo>
                    <a:pt x="890" y="841"/>
                  </a:lnTo>
                  <a:lnTo>
                    <a:pt x="894" y="843"/>
                  </a:lnTo>
                  <a:lnTo>
                    <a:pt x="894" y="845"/>
                  </a:lnTo>
                  <a:lnTo>
                    <a:pt x="896" y="845"/>
                  </a:lnTo>
                  <a:lnTo>
                    <a:pt x="896" y="845"/>
                  </a:lnTo>
                  <a:lnTo>
                    <a:pt x="896" y="847"/>
                  </a:lnTo>
                  <a:lnTo>
                    <a:pt x="894" y="848"/>
                  </a:lnTo>
                  <a:lnTo>
                    <a:pt x="890" y="852"/>
                  </a:lnTo>
                  <a:lnTo>
                    <a:pt x="887" y="854"/>
                  </a:lnTo>
                  <a:lnTo>
                    <a:pt x="884" y="857"/>
                  </a:lnTo>
                  <a:lnTo>
                    <a:pt x="880" y="859"/>
                  </a:lnTo>
                  <a:lnTo>
                    <a:pt x="878" y="862"/>
                  </a:lnTo>
                  <a:lnTo>
                    <a:pt x="875" y="867"/>
                  </a:lnTo>
                  <a:lnTo>
                    <a:pt x="868" y="887"/>
                  </a:lnTo>
                  <a:lnTo>
                    <a:pt x="863" y="908"/>
                  </a:lnTo>
                  <a:lnTo>
                    <a:pt x="861" y="932"/>
                  </a:lnTo>
                  <a:lnTo>
                    <a:pt x="857" y="955"/>
                  </a:lnTo>
                  <a:lnTo>
                    <a:pt x="852" y="976"/>
                  </a:lnTo>
                  <a:lnTo>
                    <a:pt x="849" y="974"/>
                  </a:lnTo>
                  <a:lnTo>
                    <a:pt x="849" y="974"/>
                  </a:lnTo>
                  <a:lnTo>
                    <a:pt x="847" y="974"/>
                  </a:lnTo>
                  <a:lnTo>
                    <a:pt x="847" y="972"/>
                  </a:lnTo>
                  <a:lnTo>
                    <a:pt x="845" y="972"/>
                  </a:lnTo>
                  <a:lnTo>
                    <a:pt x="840" y="969"/>
                  </a:lnTo>
                  <a:lnTo>
                    <a:pt x="831" y="962"/>
                  </a:lnTo>
                  <a:lnTo>
                    <a:pt x="817" y="953"/>
                  </a:lnTo>
                  <a:lnTo>
                    <a:pt x="801" y="944"/>
                  </a:lnTo>
                  <a:lnTo>
                    <a:pt x="786" y="934"/>
                  </a:lnTo>
                  <a:lnTo>
                    <a:pt x="774" y="925"/>
                  </a:lnTo>
                  <a:lnTo>
                    <a:pt x="763" y="920"/>
                  </a:lnTo>
                  <a:lnTo>
                    <a:pt x="760" y="918"/>
                  </a:lnTo>
                  <a:lnTo>
                    <a:pt x="756" y="880"/>
                  </a:lnTo>
                  <a:lnTo>
                    <a:pt x="754" y="876"/>
                  </a:lnTo>
                  <a:lnTo>
                    <a:pt x="749" y="873"/>
                  </a:lnTo>
                  <a:lnTo>
                    <a:pt x="746" y="871"/>
                  </a:lnTo>
                  <a:lnTo>
                    <a:pt x="740" y="867"/>
                  </a:lnTo>
                  <a:lnTo>
                    <a:pt x="737" y="864"/>
                  </a:lnTo>
                  <a:lnTo>
                    <a:pt x="740" y="862"/>
                  </a:lnTo>
                  <a:lnTo>
                    <a:pt x="740" y="860"/>
                  </a:lnTo>
                  <a:lnTo>
                    <a:pt x="742" y="859"/>
                  </a:lnTo>
                  <a:lnTo>
                    <a:pt x="742" y="859"/>
                  </a:lnTo>
                  <a:lnTo>
                    <a:pt x="744" y="855"/>
                  </a:lnTo>
                  <a:lnTo>
                    <a:pt x="746" y="852"/>
                  </a:lnTo>
                  <a:lnTo>
                    <a:pt x="737" y="852"/>
                  </a:lnTo>
                  <a:lnTo>
                    <a:pt x="732" y="852"/>
                  </a:lnTo>
                  <a:lnTo>
                    <a:pt x="728" y="852"/>
                  </a:lnTo>
                  <a:lnTo>
                    <a:pt x="726" y="850"/>
                  </a:lnTo>
                  <a:lnTo>
                    <a:pt x="725" y="847"/>
                  </a:lnTo>
                  <a:lnTo>
                    <a:pt x="721" y="841"/>
                  </a:lnTo>
                  <a:lnTo>
                    <a:pt x="719" y="838"/>
                  </a:lnTo>
                  <a:lnTo>
                    <a:pt x="719" y="834"/>
                  </a:lnTo>
                  <a:lnTo>
                    <a:pt x="719" y="833"/>
                  </a:lnTo>
                  <a:lnTo>
                    <a:pt x="719" y="829"/>
                  </a:lnTo>
                  <a:lnTo>
                    <a:pt x="721" y="826"/>
                  </a:lnTo>
                  <a:lnTo>
                    <a:pt x="721" y="822"/>
                  </a:lnTo>
                  <a:lnTo>
                    <a:pt x="711" y="822"/>
                  </a:lnTo>
                  <a:lnTo>
                    <a:pt x="711" y="817"/>
                  </a:lnTo>
                  <a:lnTo>
                    <a:pt x="712" y="812"/>
                  </a:lnTo>
                  <a:lnTo>
                    <a:pt x="714" y="810"/>
                  </a:lnTo>
                  <a:lnTo>
                    <a:pt x="714" y="806"/>
                  </a:lnTo>
                  <a:lnTo>
                    <a:pt x="716" y="803"/>
                  </a:lnTo>
                  <a:lnTo>
                    <a:pt x="718" y="798"/>
                  </a:lnTo>
                  <a:lnTo>
                    <a:pt x="712" y="798"/>
                  </a:lnTo>
                  <a:lnTo>
                    <a:pt x="707" y="798"/>
                  </a:lnTo>
                  <a:lnTo>
                    <a:pt x="704" y="796"/>
                  </a:lnTo>
                  <a:lnTo>
                    <a:pt x="698" y="794"/>
                  </a:lnTo>
                  <a:lnTo>
                    <a:pt x="697" y="768"/>
                  </a:lnTo>
                  <a:lnTo>
                    <a:pt x="695" y="744"/>
                  </a:lnTo>
                  <a:lnTo>
                    <a:pt x="695" y="721"/>
                  </a:lnTo>
                  <a:lnTo>
                    <a:pt x="702" y="698"/>
                  </a:lnTo>
                  <a:lnTo>
                    <a:pt x="709" y="688"/>
                  </a:lnTo>
                  <a:lnTo>
                    <a:pt x="718" y="681"/>
                  </a:lnTo>
                  <a:lnTo>
                    <a:pt x="725" y="675"/>
                  </a:lnTo>
                  <a:lnTo>
                    <a:pt x="730" y="667"/>
                  </a:lnTo>
                  <a:lnTo>
                    <a:pt x="735" y="656"/>
                  </a:lnTo>
                  <a:lnTo>
                    <a:pt x="737" y="637"/>
                  </a:lnTo>
                  <a:lnTo>
                    <a:pt x="733" y="637"/>
                  </a:lnTo>
                  <a:lnTo>
                    <a:pt x="730" y="641"/>
                  </a:lnTo>
                  <a:lnTo>
                    <a:pt x="726" y="642"/>
                  </a:lnTo>
                  <a:lnTo>
                    <a:pt x="725" y="642"/>
                  </a:lnTo>
                  <a:lnTo>
                    <a:pt x="721" y="642"/>
                  </a:lnTo>
                  <a:lnTo>
                    <a:pt x="718" y="641"/>
                  </a:lnTo>
                  <a:lnTo>
                    <a:pt x="704" y="637"/>
                  </a:lnTo>
                  <a:lnTo>
                    <a:pt x="693" y="630"/>
                  </a:lnTo>
                  <a:lnTo>
                    <a:pt x="686" y="620"/>
                  </a:lnTo>
                  <a:lnTo>
                    <a:pt x="683" y="602"/>
                  </a:lnTo>
                  <a:lnTo>
                    <a:pt x="688" y="602"/>
                  </a:lnTo>
                  <a:lnTo>
                    <a:pt x="688" y="599"/>
                  </a:lnTo>
                  <a:lnTo>
                    <a:pt x="697" y="604"/>
                  </a:lnTo>
                  <a:lnTo>
                    <a:pt x="707" y="611"/>
                  </a:lnTo>
                  <a:lnTo>
                    <a:pt x="716" y="614"/>
                  </a:lnTo>
                  <a:lnTo>
                    <a:pt x="726" y="614"/>
                  </a:lnTo>
                  <a:lnTo>
                    <a:pt x="726" y="613"/>
                  </a:lnTo>
                  <a:lnTo>
                    <a:pt x="728" y="611"/>
                  </a:lnTo>
                  <a:lnTo>
                    <a:pt x="728" y="611"/>
                  </a:lnTo>
                  <a:lnTo>
                    <a:pt x="728" y="609"/>
                  </a:lnTo>
                  <a:lnTo>
                    <a:pt x="730" y="606"/>
                  </a:lnTo>
                  <a:lnTo>
                    <a:pt x="711" y="592"/>
                  </a:lnTo>
                  <a:lnTo>
                    <a:pt x="695" y="572"/>
                  </a:lnTo>
                  <a:lnTo>
                    <a:pt x="690" y="574"/>
                  </a:lnTo>
                  <a:lnTo>
                    <a:pt x="686" y="576"/>
                  </a:lnTo>
                  <a:lnTo>
                    <a:pt x="681" y="578"/>
                  </a:lnTo>
                  <a:lnTo>
                    <a:pt x="676" y="579"/>
                  </a:lnTo>
                  <a:lnTo>
                    <a:pt x="672" y="576"/>
                  </a:lnTo>
                  <a:lnTo>
                    <a:pt x="671" y="574"/>
                  </a:lnTo>
                  <a:lnTo>
                    <a:pt x="669" y="571"/>
                  </a:lnTo>
                  <a:lnTo>
                    <a:pt x="667" y="569"/>
                  </a:lnTo>
                  <a:lnTo>
                    <a:pt x="664" y="564"/>
                  </a:lnTo>
                  <a:lnTo>
                    <a:pt x="674" y="553"/>
                  </a:lnTo>
                  <a:lnTo>
                    <a:pt x="676" y="538"/>
                  </a:lnTo>
                  <a:lnTo>
                    <a:pt x="674" y="518"/>
                  </a:lnTo>
                  <a:lnTo>
                    <a:pt x="669" y="497"/>
                  </a:lnTo>
                  <a:lnTo>
                    <a:pt x="660" y="475"/>
                  </a:lnTo>
                  <a:lnTo>
                    <a:pt x="650" y="454"/>
                  </a:lnTo>
                  <a:lnTo>
                    <a:pt x="637" y="435"/>
                  </a:lnTo>
                  <a:lnTo>
                    <a:pt x="627" y="417"/>
                  </a:lnTo>
                  <a:lnTo>
                    <a:pt x="618" y="403"/>
                  </a:lnTo>
                  <a:lnTo>
                    <a:pt x="597" y="389"/>
                  </a:lnTo>
                  <a:lnTo>
                    <a:pt x="573" y="384"/>
                  </a:lnTo>
                  <a:lnTo>
                    <a:pt x="548" y="384"/>
                  </a:lnTo>
                  <a:lnTo>
                    <a:pt x="520" y="384"/>
                  </a:lnTo>
                  <a:lnTo>
                    <a:pt x="493" y="386"/>
                  </a:lnTo>
                  <a:lnTo>
                    <a:pt x="465" y="384"/>
                  </a:lnTo>
                  <a:lnTo>
                    <a:pt x="465" y="379"/>
                  </a:lnTo>
                  <a:lnTo>
                    <a:pt x="465" y="375"/>
                  </a:lnTo>
                  <a:lnTo>
                    <a:pt x="466" y="374"/>
                  </a:lnTo>
                  <a:lnTo>
                    <a:pt x="466" y="372"/>
                  </a:lnTo>
                  <a:lnTo>
                    <a:pt x="466" y="370"/>
                  </a:lnTo>
                  <a:lnTo>
                    <a:pt x="465" y="368"/>
                  </a:lnTo>
                  <a:lnTo>
                    <a:pt x="454" y="363"/>
                  </a:lnTo>
                  <a:lnTo>
                    <a:pt x="444" y="360"/>
                  </a:lnTo>
                  <a:lnTo>
                    <a:pt x="433" y="353"/>
                  </a:lnTo>
                  <a:lnTo>
                    <a:pt x="442" y="353"/>
                  </a:lnTo>
                  <a:lnTo>
                    <a:pt x="452" y="349"/>
                  </a:lnTo>
                  <a:lnTo>
                    <a:pt x="466" y="346"/>
                  </a:lnTo>
                  <a:lnTo>
                    <a:pt x="482" y="344"/>
                  </a:lnTo>
                  <a:lnTo>
                    <a:pt x="494" y="340"/>
                  </a:lnTo>
                  <a:lnTo>
                    <a:pt x="503" y="333"/>
                  </a:lnTo>
                  <a:lnTo>
                    <a:pt x="461" y="333"/>
                  </a:lnTo>
                  <a:lnTo>
                    <a:pt x="451" y="330"/>
                  </a:lnTo>
                  <a:lnTo>
                    <a:pt x="442" y="330"/>
                  </a:lnTo>
                  <a:lnTo>
                    <a:pt x="431" y="328"/>
                  </a:lnTo>
                  <a:lnTo>
                    <a:pt x="423" y="326"/>
                  </a:lnTo>
                  <a:lnTo>
                    <a:pt x="414" y="323"/>
                  </a:lnTo>
                  <a:lnTo>
                    <a:pt x="409" y="314"/>
                  </a:lnTo>
                  <a:lnTo>
                    <a:pt x="407" y="300"/>
                  </a:lnTo>
                  <a:lnTo>
                    <a:pt x="428" y="297"/>
                  </a:lnTo>
                  <a:lnTo>
                    <a:pt x="447" y="290"/>
                  </a:lnTo>
                  <a:lnTo>
                    <a:pt x="463" y="283"/>
                  </a:lnTo>
                  <a:lnTo>
                    <a:pt x="480" y="276"/>
                  </a:lnTo>
                  <a:lnTo>
                    <a:pt x="515" y="276"/>
                  </a:lnTo>
                  <a:lnTo>
                    <a:pt x="529" y="230"/>
                  </a:lnTo>
                  <a:lnTo>
                    <a:pt x="496" y="230"/>
                  </a:lnTo>
                  <a:lnTo>
                    <a:pt x="487" y="218"/>
                  </a:lnTo>
                  <a:lnTo>
                    <a:pt x="498" y="211"/>
                  </a:lnTo>
                  <a:lnTo>
                    <a:pt x="506" y="204"/>
                  </a:lnTo>
                  <a:lnTo>
                    <a:pt x="517" y="199"/>
                  </a:lnTo>
                  <a:lnTo>
                    <a:pt x="529" y="195"/>
                  </a:lnTo>
                  <a:lnTo>
                    <a:pt x="529" y="183"/>
                  </a:lnTo>
                  <a:lnTo>
                    <a:pt x="543" y="176"/>
                  </a:lnTo>
                  <a:lnTo>
                    <a:pt x="550" y="168"/>
                  </a:lnTo>
                  <a:lnTo>
                    <a:pt x="557" y="157"/>
                  </a:lnTo>
                  <a:lnTo>
                    <a:pt x="568" y="150"/>
                  </a:lnTo>
                  <a:lnTo>
                    <a:pt x="580" y="145"/>
                  </a:lnTo>
                  <a:lnTo>
                    <a:pt x="590" y="145"/>
                  </a:lnTo>
                  <a:lnTo>
                    <a:pt x="599" y="148"/>
                  </a:lnTo>
                  <a:lnTo>
                    <a:pt x="611" y="147"/>
                  </a:lnTo>
                  <a:lnTo>
                    <a:pt x="602" y="143"/>
                  </a:lnTo>
                  <a:lnTo>
                    <a:pt x="597" y="141"/>
                  </a:lnTo>
                  <a:lnTo>
                    <a:pt x="592" y="140"/>
                  </a:lnTo>
                  <a:lnTo>
                    <a:pt x="587" y="134"/>
                  </a:lnTo>
                  <a:lnTo>
                    <a:pt x="604" y="131"/>
                  </a:lnTo>
                  <a:lnTo>
                    <a:pt x="620" y="126"/>
                  </a:lnTo>
                  <a:lnTo>
                    <a:pt x="634" y="122"/>
                  </a:lnTo>
                  <a:lnTo>
                    <a:pt x="650" y="119"/>
                  </a:lnTo>
                  <a:lnTo>
                    <a:pt x="651" y="126"/>
                  </a:lnTo>
                  <a:lnTo>
                    <a:pt x="653" y="129"/>
                  </a:lnTo>
                  <a:lnTo>
                    <a:pt x="655" y="134"/>
                  </a:lnTo>
                  <a:lnTo>
                    <a:pt x="657" y="138"/>
                  </a:lnTo>
                  <a:lnTo>
                    <a:pt x="662" y="140"/>
                  </a:lnTo>
                  <a:lnTo>
                    <a:pt x="669" y="141"/>
                  </a:lnTo>
                  <a:lnTo>
                    <a:pt x="669" y="136"/>
                  </a:lnTo>
                  <a:lnTo>
                    <a:pt x="672" y="131"/>
                  </a:lnTo>
                  <a:lnTo>
                    <a:pt x="674" y="124"/>
                  </a:lnTo>
                  <a:lnTo>
                    <a:pt x="676" y="119"/>
                  </a:lnTo>
                  <a:lnTo>
                    <a:pt x="679" y="124"/>
                  </a:lnTo>
                  <a:lnTo>
                    <a:pt x="685" y="129"/>
                  </a:lnTo>
                  <a:lnTo>
                    <a:pt x="688" y="133"/>
                  </a:lnTo>
                  <a:lnTo>
                    <a:pt x="695" y="136"/>
                  </a:lnTo>
                  <a:lnTo>
                    <a:pt x="702" y="138"/>
                  </a:lnTo>
                  <a:lnTo>
                    <a:pt x="698" y="115"/>
                  </a:lnTo>
                  <a:lnTo>
                    <a:pt x="711" y="112"/>
                  </a:lnTo>
                  <a:lnTo>
                    <a:pt x="721" y="108"/>
                  </a:lnTo>
                  <a:lnTo>
                    <a:pt x="737" y="112"/>
                  </a:lnTo>
                  <a:lnTo>
                    <a:pt x="754" y="119"/>
                  </a:lnTo>
                  <a:lnTo>
                    <a:pt x="772" y="129"/>
                  </a:lnTo>
                  <a:lnTo>
                    <a:pt x="791" y="138"/>
                  </a:lnTo>
                  <a:lnTo>
                    <a:pt x="807" y="145"/>
                  </a:lnTo>
                  <a:lnTo>
                    <a:pt x="822" y="150"/>
                  </a:lnTo>
                  <a:lnTo>
                    <a:pt x="822" y="147"/>
                  </a:lnTo>
                  <a:lnTo>
                    <a:pt x="812" y="138"/>
                  </a:lnTo>
                  <a:lnTo>
                    <a:pt x="805" y="131"/>
                  </a:lnTo>
                  <a:lnTo>
                    <a:pt x="801" y="122"/>
                  </a:lnTo>
                  <a:lnTo>
                    <a:pt x="807" y="112"/>
                  </a:lnTo>
                  <a:lnTo>
                    <a:pt x="803" y="108"/>
                  </a:lnTo>
                  <a:lnTo>
                    <a:pt x="798" y="103"/>
                  </a:lnTo>
                  <a:lnTo>
                    <a:pt x="793" y="99"/>
                  </a:lnTo>
                  <a:lnTo>
                    <a:pt x="788" y="96"/>
                  </a:lnTo>
                  <a:lnTo>
                    <a:pt x="784" y="92"/>
                  </a:lnTo>
                  <a:lnTo>
                    <a:pt x="788" y="84"/>
                  </a:lnTo>
                  <a:lnTo>
                    <a:pt x="798" y="87"/>
                  </a:lnTo>
                  <a:lnTo>
                    <a:pt x="812" y="89"/>
                  </a:lnTo>
                  <a:lnTo>
                    <a:pt x="824" y="87"/>
                  </a:lnTo>
                  <a:lnTo>
                    <a:pt x="833" y="80"/>
                  </a:lnTo>
                  <a:lnTo>
                    <a:pt x="791" y="80"/>
                  </a:lnTo>
                  <a:lnTo>
                    <a:pt x="791" y="77"/>
                  </a:lnTo>
                  <a:lnTo>
                    <a:pt x="788" y="77"/>
                  </a:lnTo>
                  <a:lnTo>
                    <a:pt x="788" y="73"/>
                  </a:lnTo>
                  <a:lnTo>
                    <a:pt x="793" y="70"/>
                  </a:lnTo>
                  <a:lnTo>
                    <a:pt x="798" y="66"/>
                  </a:lnTo>
                  <a:lnTo>
                    <a:pt x="803" y="63"/>
                  </a:lnTo>
                  <a:lnTo>
                    <a:pt x="808" y="59"/>
                  </a:lnTo>
                  <a:lnTo>
                    <a:pt x="814" y="58"/>
                  </a:lnTo>
                  <a:lnTo>
                    <a:pt x="836" y="61"/>
                  </a:lnTo>
                  <a:lnTo>
                    <a:pt x="842" y="45"/>
                  </a:lnTo>
                  <a:lnTo>
                    <a:pt x="868" y="49"/>
                  </a:lnTo>
                  <a:lnTo>
                    <a:pt x="870" y="49"/>
                  </a:lnTo>
                  <a:lnTo>
                    <a:pt x="871" y="45"/>
                  </a:lnTo>
                  <a:lnTo>
                    <a:pt x="873" y="44"/>
                  </a:lnTo>
                  <a:lnTo>
                    <a:pt x="875" y="40"/>
                  </a:lnTo>
                  <a:lnTo>
                    <a:pt x="880" y="38"/>
                  </a:lnTo>
                  <a:lnTo>
                    <a:pt x="884" y="44"/>
                  </a:lnTo>
                  <a:lnTo>
                    <a:pt x="889" y="49"/>
                  </a:lnTo>
                  <a:lnTo>
                    <a:pt x="894" y="54"/>
                  </a:lnTo>
                  <a:lnTo>
                    <a:pt x="894" y="45"/>
                  </a:lnTo>
                  <a:lnTo>
                    <a:pt x="896" y="44"/>
                  </a:lnTo>
                  <a:lnTo>
                    <a:pt x="896" y="42"/>
                  </a:lnTo>
                  <a:lnTo>
                    <a:pt x="896" y="40"/>
                  </a:lnTo>
                  <a:lnTo>
                    <a:pt x="896" y="38"/>
                  </a:lnTo>
                  <a:lnTo>
                    <a:pt x="897" y="35"/>
                  </a:lnTo>
                  <a:lnTo>
                    <a:pt x="899" y="33"/>
                  </a:lnTo>
                  <a:lnTo>
                    <a:pt x="903" y="31"/>
                  </a:lnTo>
                  <a:lnTo>
                    <a:pt x="920" y="23"/>
                  </a:lnTo>
                  <a:lnTo>
                    <a:pt x="943" y="19"/>
                  </a:lnTo>
                  <a:close/>
                  <a:moveTo>
                    <a:pt x="2205" y="16"/>
                  </a:moveTo>
                  <a:lnTo>
                    <a:pt x="2215" y="19"/>
                  </a:lnTo>
                  <a:lnTo>
                    <a:pt x="2215" y="26"/>
                  </a:lnTo>
                  <a:lnTo>
                    <a:pt x="2200" y="26"/>
                  </a:lnTo>
                  <a:lnTo>
                    <a:pt x="2205" y="16"/>
                  </a:lnTo>
                  <a:close/>
                  <a:moveTo>
                    <a:pt x="2676" y="0"/>
                  </a:moveTo>
                  <a:lnTo>
                    <a:pt x="2681" y="3"/>
                  </a:lnTo>
                  <a:lnTo>
                    <a:pt x="2685" y="7"/>
                  </a:lnTo>
                  <a:lnTo>
                    <a:pt x="2687" y="10"/>
                  </a:lnTo>
                  <a:lnTo>
                    <a:pt x="2688" y="16"/>
                  </a:lnTo>
                  <a:lnTo>
                    <a:pt x="2690" y="19"/>
                  </a:lnTo>
                  <a:lnTo>
                    <a:pt x="2692" y="24"/>
                  </a:lnTo>
                  <a:lnTo>
                    <a:pt x="2695" y="26"/>
                  </a:lnTo>
                  <a:lnTo>
                    <a:pt x="2706" y="31"/>
                  </a:lnTo>
                  <a:lnTo>
                    <a:pt x="2716" y="33"/>
                  </a:lnTo>
                  <a:lnTo>
                    <a:pt x="2723" y="33"/>
                  </a:lnTo>
                  <a:lnTo>
                    <a:pt x="2728" y="37"/>
                  </a:lnTo>
                  <a:lnTo>
                    <a:pt x="2732" y="44"/>
                  </a:lnTo>
                  <a:lnTo>
                    <a:pt x="2734" y="58"/>
                  </a:lnTo>
                  <a:lnTo>
                    <a:pt x="2732" y="59"/>
                  </a:lnTo>
                  <a:lnTo>
                    <a:pt x="2732" y="59"/>
                  </a:lnTo>
                  <a:lnTo>
                    <a:pt x="2732" y="61"/>
                  </a:lnTo>
                  <a:lnTo>
                    <a:pt x="2732" y="63"/>
                  </a:lnTo>
                  <a:lnTo>
                    <a:pt x="2730" y="65"/>
                  </a:lnTo>
                  <a:lnTo>
                    <a:pt x="2708" y="65"/>
                  </a:lnTo>
                  <a:lnTo>
                    <a:pt x="2685" y="65"/>
                  </a:lnTo>
                  <a:lnTo>
                    <a:pt x="2666" y="73"/>
                  </a:lnTo>
                  <a:lnTo>
                    <a:pt x="2662" y="75"/>
                  </a:lnTo>
                  <a:lnTo>
                    <a:pt x="2660" y="79"/>
                  </a:lnTo>
                  <a:lnTo>
                    <a:pt x="2659" y="80"/>
                  </a:lnTo>
                  <a:lnTo>
                    <a:pt x="2657" y="82"/>
                  </a:lnTo>
                  <a:lnTo>
                    <a:pt x="2655" y="84"/>
                  </a:lnTo>
                  <a:lnTo>
                    <a:pt x="2652" y="86"/>
                  </a:lnTo>
                  <a:lnTo>
                    <a:pt x="2646" y="89"/>
                  </a:lnTo>
                  <a:lnTo>
                    <a:pt x="2643" y="84"/>
                  </a:lnTo>
                  <a:lnTo>
                    <a:pt x="2641" y="80"/>
                  </a:lnTo>
                  <a:lnTo>
                    <a:pt x="2638" y="77"/>
                  </a:lnTo>
                  <a:lnTo>
                    <a:pt x="2650" y="47"/>
                  </a:lnTo>
                  <a:lnTo>
                    <a:pt x="2662" y="23"/>
                  </a:lnTo>
                  <a:lnTo>
                    <a:pt x="2676" y="0"/>
                  </a:lnTo>
                  <a:close/>
                  <a:moveTo>
                    <a:pt x="2554" y="0"/>
                  </a:moveTo>
                  <a:lnTo>
                    <a:pt x="2563" y="9"/>
                  </a:lnTo>
                  <a:lnTo>
                    <a:pt x="2568" y="19"/>
                  </a:lnTo>
                  <a:lnTo>
                    <a:pt x="2573" y="31"/>
                  </a:lnTo>
                  <a:lnTo>
                    <a:pt x="2564" y="31"/>
                  </a:lnTo>
                  <a:lnTo>
                    <a:pt x="2564" y="26"/>
                  </a:lnTo>
                  <a:lnTo>
                    <a:pt x="2561" y="23"/>
                  </a:lnTo>
                  <a:lnTo>
                    <a:pt x="2557" y="19"/>
                  </a:lnTo>
                  <a:lnTo>
                    <a:pt x="2556" y="14"/>
                  </a:lnTo>
                  <a:lnTo>
                    <a:pt x="2554" y="9"/>
                  </a:lnTo>
                  <a:lnTo>
                    <a:pt x="2554" y="0"/>
                  </a:lnTo>
                  <a:close/>
                </a:path>
              </a:pathLst>
            </a:custGeom>
            <a:grpFill/>
            <a:ln w="3175">
              <a:noFill/>
              <a:round/>
              <a:headEnd/>
              <a:tailEnd/>
            </a:ln>
          </p:spPr>
          <p:txBody>
            <a:bodyPr vert="horz" wrap="square" lIns="91440" tIns="45720" rIns="91440" bIns="45720" numCol="1" anchor="t" anchorCtr="0" compatLnSpc="1">
              <a:prstTxWarp prst="textNoShape">
                <a:avLst/>
              </a:prstTxWarp>
            </a:bodyPr>
            <a:lstStyle/>
            <a:p>
              <a:pPr algn="r" rtl="1"/>
              <a:endParaRPr lang="ko-KR" altLang="en-US">
                <a:solidFill>
                  <a:schemeClr val="accent1">
                    <a:lumMod val="40000"/>
                    <a:lumOff val="60000"/>
                  </a:schemeClr>
                </a:solidFill>
                <a:cs typeface="B Nazanin" panose="00000700000000000000" pitchFamily="2" charset="-78"/>
              </a:endParaRPr>
            </a:p>
          </p:txBody>
        </p:sp>
      </p:grpSp>
      <p:sp>
        <p:nvSpPr>
          <p:cNvPr id="15" name="Oval 14">
            <a:extLst>
              <a:ext uri="{FF2B5EF4-FFF2-40B4-BE49-F238E27FC236}">
                <a16:creationId xmlns:a16="http://schemas.microsoft.com/office/drawing/2014/main" id="{E405050B-2E30-4F11-BD46-B241CF74C76B}"/>
              </a:ext>
            </a:extLst>
          </p:cNvPr>
          <p:cNvSpPr/>
          <p:nvPr/>
        </p:nvSpPr>
        <p:spPr>
          <a:xfrm>
            <a:off x="10050998" y="2607414"/>
            <a:ext cx="716484" cy="71648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sp>
        <p:nvSpPr>
          <p:cNvPr id="16" name="TextBox 15">
            <a:extLst>
              <a:ext uri="{FF2B5EF4-FFF2-40B4-BE49-F238E27FC236}">
                <a16:creationId xmlns:a16="http://schemas.microsoft.com/office/drawing/2014/main" id="{FCF84928-D380-445A-93D3-B598F3245DB8}"/>
              </a:ext>
            </a:extLst>
          </p:cNvPr>
          <p:cNvSpPr txBox="1"/>
          <p:nvPr/>
        </p:nvSpPr>
        <p:spPr>
          <a:xfrm>
            <a:off x="9780028" y="3580107"/>
            <a:ext cx="1258424" cy="461665"/>
          </a:xfrm>
          <a:prstGeom prst="rect">
            <a:avLst/>
          </a:prstGeom>
          <a:noFill/>
        </p:spPr>
        <p:txBody>
          <a:bodyPr wrap="square" rtlCol="0">
            <a:spAutoFit/>
          </a:bodyPr>
          <a:lstStyle/>
          <a:p>
            <a:pPr algn="ctr" rtl="1"/>
            <a:r>
              <a:rPr lang="fa-IR" altLang="ko-KR" sz="1200" b="1" dirty="0">
                <a:solidFill>
                  <a:schemeClr val="bg1"/>
                </a:solidFill>
                <a:cs typeface="B Nazanin" panose="00000700000000000000" pitchFamily="2" charset="-78"/>
              </a:rPr>
              <a:t>متن را اینجا بنویسید</a:t>
            </a:r>
            <a:endParaRPr lang="ko-KR" altLang="en-US" sz="1200" b="1" dirty="0">
              <a:solidFill>
                <a:schemeClr val="bg1"/>
              </a:solidFill>
              <a:cs typeface="B Nazanin" panose="00000700000000000000" pitchFamily="2" charset="-78"/>
            </a:endParaRPr>
          </a:p>
        </p:txBody>
      </p:sp>
      <p:sp>
        <p:nvSpPr>
          <p:cNvPr id="17" name="TextBox 16">
            <a:extLst>
              <a:ext uri="{FF2B5EF4-FFF2-40B4-BE49-F238E27FC236}">
                <a16:creationId xmlns:a16="http://schemas.microsoft.com/office/drawing/2014/main" id="{D3EEC56D-B984-482F-817E-16C4A849C6CD}"/>
              </a:ext>
            </a:extLst>
          </p:cNvPr>
          <p:cNvSpPr txBox="1"/>
          <p:nvPr/>
        </p:nvSpPr>
        <p:spPr>
          <a:xfrm>
            <a:off x="9780028" y="4507051"/>
            <a:ext cx="1258424" cy="461665"/>
          </a:xfrm>
          <a:prstGeom prst="rect">
            <a:avLst/>
          </a:prstGeom>
          <a:noFill/>
        </p:spPr>
        <p:txBody>
          <a:bodyPr wrap="square" rtlCol="0">
            <a:spAutoFit/>
          </a:bodyPr>
          <a:lstStyle/>
          <a:p>
            <a:pPr algn="ctr" rtl="1"/>
            <a:r>
              <a:rPr lang="fa-IR" altLang="ko-KR" sz="1200" b="1" dirty="0">
                <a:solidFill>
                  <a:schemeClr val="bg1"/>
                </a:solidFill>
                <a:cs typeface="B Nazanin" panose="00000700000000000000" pitchFamily="2" charset="-78"/>
              </a:rPr>
              <a:t>متن را اینجا بنویسید</a:t>
            </a:r>
            <a:endParaRPr lang="ko-KR" altLang="en-US" sz="1200" b="1" dirty="0">
              <a:solidFill>
                <a:schemeClr val="bg1"/>
              </a:solidFill>
              <a:cs typeface="B Nazanin" panose="00000700000000000000" pitchFamily="2" charset="-78"/>
            </a:endParaRPr>
          </a:p>
        </p:txBody>
      </p:sp>
      <p:sp>
        <p:nvSpPr>
          <p:cNvPr id="18" name="TextBox 17">
            <a:extLst>
              <a:ext uri="{FF2B5EF4-FFF2-40B4-BE49-F238E27FC236}">
                <a16:creationId xmlns:a16="http://schemas.microsoft.com/office/drawing/2014/main" id="{99376489-3AFD-4E95-A68B-15B072B4BD9A}"/>
              </a:ext>
            </a:extLst>
          </p:cNvPr>
          <p:cNvSpPr txBox="1"/>
          <p:nvPr/>
        </p:nvSpPr>
        <p:spPr>
          <a:xfrm>
            <a:off x="9780028" y="5433995"/>
            <a:ext cx="1258424" cy="461665"/>
          </a:xfrm>
          <a:prstGeom prst="rect">
            <a:avLst/>
          </a:prstGeom>
          <a:noFill/>
        </p:spPr>
        <p:txBody>
          <a:bodyPr wrap="square" rtlCol="0">
            <a:spAutoFit/>
          </a:bodyPr>
          <a:lstStyle/>
          <a:p>
            <a:pPr algn="ctr" rtl="1"/>
            <a:r>
              <a:rPr lang="fa-IR" altLang="ko-KR" sz="1200" b="1" dirty="0">
                <a:solidFill>
                  <a:schemeClr val="bg1"/>
                </a:solidFill>
                <a:cs typeface="B Nazanin" panose="00000700000000000000" pitchFamily="2" charset="-78"/>
              </a:rPr>
              <a:t>متن را اینجا بنویسید</a:t>
            </a:r>
            <a:endParaRPr lang="ko-KR" altLang="en-US" sz="1200" b="1" dirty="0">
              <a:solidFill>
                <a:schemeClr val="bg1"/>
              </a:solidFill>
              <a:cs typeface="B Nazanin" panose="00000700000000000000" pitchFamily="2" charset="-78"/>
            </a:endParaRPr>
          </a:p>
        </p:txBody>
      </p:sp>
      <p:sp>
        <p:nvSpPr>
          <p:cNvPr id="19" name="TextBox 18">
            <a:extLst>
              <a:ext uri="{FF2B5EF4-FFF2-40B4-BE49-F238E27FC236}">
                <a16:creationId xmlns:a16="http://schemas.microsoft.com/office/drawing/2014/main" id="{1FE84D41-2A2C-45CA-B637-03C0912F2234}"/>
              </a:ext>
            </a:extLst>
          </p:cNvPr>
          <p:cNvSpPr txBox="1"/>
          <p:nvPr/>
        </p:nvSpPr>
        <p:spPr>
          <a:xfrm>
            <a:off x="7072247" y="2412058"/>
            <a:ext cx="768159" cy="523220"/>
          </a:xfrm>
          <a:prstGeom prst="rect">
            <a:avLst/>
          </a:prstGeom>
          <a:noFill/>
        </p:spPr>
        <p:txBody>
          <a:bodyPr wrap="none" rtlCol="0">
            <a:spAutoFit/>
          </a:bodyPr>
          <a:lstStyle/>
          <a:p>
            <a:pPr algn="r" rtl="1"/>
            <a:r>
              <a:rPr lang="en-US" altLang="ko-KR" sz="2800" b="1" dirty="0">
                <a:solidFill>
                  <a:schemeClr val="accent4"/>
                </a:solidFill>
                <a:cs typeface="B Nazanin" panose="00000700000000000000" pitchFamily="2" charset="-78"/>
              </a:rPr>
              <a:t>40</a:t>
            </a:r>
            <a:r>
              <a:rPr lang="en-US" altLang="ko-KR" sz="1600" b="1" dirty="0">
                <a:solidFill>
                  <a:schemeClr val="accent4"/>
                </a:solidFill>
                <a:cs typeface="B Nazanin" panose="00000700000000000000" pitchFamily="2" charset="-78"/>
              </a:rPr>
              <a:t>%</a:t>
            </a:r>
            <a:endParaRPr lang="ko-KR" altLang="en-US" sz="1600" b="1" dirty="0">
              <a:solidFill>
                <a:schemeClr val="accent4"/>
              </a:solidFill>
              <a:cs typeface="B Nazanin" panose="00000700000000000000" pitchFamily="2" charset="-78"/>
            </a:endParaRPr>
          </a:p>
        </p:txBody>
      </p:sp>
      <p:sp>
        <p:nvSpPr>
          <p:cNvPr id="20" name="TextBox 19">
            <a:extLst>
              <a:ext uri="{FF2B5EF4-FFF2-40B4-BE49-F238E27FC236}">
                <a16:creationId xmlns:a16="http://schemas.microsoft.com/office/drawing/2014/main" id="{752708B1-4EE1-41E1-BFA3-4BD4B5A9B002}"/>
              </a:ext>
            </a:extLst>
          </p:cNvPr>
          <p:cNvSpPr txBox="1"/>
          <p:nvPr/>
        </p:nvSpPr>
        <p:spPr>
          <a:xfrm>
            <a:off x="7072247" y="3362949"/>
            <a:ext cx="768159" cy="523220"/>
          </a:xfrm>
          <a:prstGeom prst="rect">
            <a:avLst/>
          </a:prstGeom>
          <a:noFill/>
        </p:spPr>
        <p:txBody>
          <a:bodyPr wrap="none" rtlCol="0">
            <a:spAutoFit/>
          </a:bodyPr>
          <a:lstStyle/>
          <a:p>
            <a:pPr algn="r" rtl="1"/>
            <a:r>
              <a:rPr lang="en-US" altLang="ko-KR" sz="2800" b="1" dirty="0">
                <a:solidFill>
                  <a:schemeClr val="accent3"/>
                </a:solidFill>
                <a:cs typeface="B Nazanin" panose="00000700000000000000" pitchFamily="2" charset="-78"/>
              </a:rPr>
              <a:t>30</a:t>
            </a:r>
            <a:r>
              <a:rPr lang="en-US" altLang="ko-KR" sz="1600" b="1" dirty="0">
                <a:solidFill>
                  <a:schemeClr val="accent3"/>
                </a:solidFill>
                <a:cs typeface="B Nazanin" panose="00000700000000000000" pitchFamily="2" charset="-78"/>
              </a:rPr>
              <a:t>%</a:t>
            </a:r>
            <a:endParaRPr lang="ko-KR" altLang="en-US" sz="1600" b="1" dirty="0">
              <a:solidFill>
                <a:schemeClr val="accent3"/>
              </a:solidFill>
              <a:cs typeface="B Nazanin" panose="00000700000000000000" pitchFamily="2" charset="-78"/>
            </a:endParaRPr>
          </a:p>
        </p:txBody>
      </p:sp>
      <p:sp>
        <p:nvSpPr>
          <p:cNvPr id="21" name="TextBox 20">
            <a:extLst>
              <a:ext uri="{FF2B5EF4-FFF2-40B4-BE49-F238E27FC236}">
                <a16:creationId xmlns:a16="http://schemas.microsoft.com/office/drawing/2014/main" id="{D310CB94-6532-44D7-8EC8-EB57A08936FD}"/>
              </a:ext>
            </a:extLst>
          </p:cNvPr>
          <p:cNvSpPr txBox="1"/>
          <p:nvPr/>
        </p:nvSpPr>
        <p:spPr>
          <a:xfrm>
            <a:off x="7072247" y="4313840"/>
            <a:ext cx="768159" cy="523220"/>
          </a:xfrm>
          <a:prstGeom prst="rect">
            <a:avLst/>
          </a:prstGeom>
          <a:noFill/>
        </p:spPr>
        <p:txBody>
          <a:bodyPr wrap="none" rtlCol="0">
            <a:spAutoFit/>
          </a:bodyPr>
          <a:lstStyle/>
          <a:p>
            <a:pPr algn="r" rtl="1"/>
            <a:r>
              <a:rPr lang="en-US" altLang="ko-KR" sz="2800" b="1" dirty="0">
                <a:solidFill>
                  <a:schemeClr val="accent1"/>
                </a:solidFill>
                <a:cs typeface="B Nazanin" panose="00000700000000000000" pitchFamily="2" charset="-78"/>
              </a:rPr>
              <a:t>20</a:t>
            </a:r>
            <a:r>
              <a:rPr lang="en-US" altLang="ko-KR" sz="1600" b="1" dirty="0">
                <a:solidFill>
                  <a:schemeClr val="accent1"/>
                </a:solidFill>
                <a:cs typeface="B Nazanin" panose="00000700000000000000" pitchFamily="2" charset="-78"/>
              </a:rPr>
              <a:t>%</a:t>
            </a:r>
            <a:endParaRPr lang="ko-KR" altLang="en-US" sz="1600" b="1" dirty="0">
              <a:solidFill>
                <a:schemeClr val="accent1"/>
              </a:solidFill>
              <a:cs typeface="B Nazanin" panose="00000700000000000000" pitchFamily="2" charset="-78"/>
            </a:endParaRPr>
          </a:p>
        </p:txBody>
      </p:sp>
      <p:sp>
        <p:nvSpPr>
          <p:cNvPr id="22" name="TextBox 21">
            <a:extLst>
              <a:ext uri="{FF2B5EF4-FFF2-40B4-BE49-F238E27FC236}">
                <a16:creationId xmlns:a16="http://schemas.microsoft.com/office/drawing/2014/main" id="{35DC79E8-5105-47CD-8FA9-2B555833EFCE}"/>
              </a:ext>
            </a:extLst>
          </p:cNvPr>
          <p:cNvSpPr txBox="1"/>
          <p:nvPr/>
        </p:nvSpPr>
        <p:spPr>
          <a:xfrm>
            <a:off x="7072247" y="5264732"/>
            <a:ext cx="768159" cy="523220"/>
          </a:xfrm>
          <a:prstGeom prst="rect">
            <a:avLst/>
          </a:prstGeom>
          <a:noFill/>
        </p:spPr>
        <p:txBody>
          <a:bodyPr wrap="none" rtlCol="0">
            <a:spAutoFit/>
          </a:bodyPr>
          <a:lstStyle/>
          <a:p>
            <a:pPr algn="r" rtl="1"/>
            <a:r>
              <a:rPr lang="en-US" altLang="ko-KR" sz="2800" b="1" dirty="0">
                <a:solidFill>
                  <a:schemeClr val="accent2"/>
                </a:solidFill>
                <a:cs typeface="B Nazanin" panose="00000700000000000000" pitchFamily="2" charset="-78"/>
              </a:rPr>
              <a:t>10</a:t>
            </a:r>
            <a:r>
              <a:rPr lang="en-US" altLang="ko-KR" sz="1600" b="1" dirty="0">
                <a:solidFill>
                  <a:schemeClr val="accent2"/>
                </a:solidFill>
                <a:cs typeface="B Nazanin" panose="00000700000000000000" pitchFamily="2" charset="-78"/>
              </a:rPr>
              <a:t>%</a:t>
            </a:r>
            <a:endParaRPr lang="ko-KR" altLang="en-US" sz="1600" b="1" dirty="0">
              <a:solidFill>
                <a:schemeClr val="accent2"/>
              </a:solidFill>
              <a:cs typeface="B Nazanin" panose="00000700000000000000" pitchFamily="2" charset="-78"/>
            </a:endParaRPr>
          </a:p>
        </p:txBody>
      </p:sp>
      <p:grpSp>
        <p:nvGrpSpPr>
          <p:cNvPr id="88" name="Group 24">
            <a:extLst>
              <a:ext uri="{FF2B5EF4-FFF2-40B4-BE49-F238E27FC236}">
                <a16:creationId xmlns:a16="http://schemas.microsoft.com/office/drawing/2014/main" id="{E5059148-7963-4D4B-A2C6-4B41D2619D7F}"/>
              </a:ext>
            </a:extLst>
          </p:cNvPr>
          <p:cNvGrpSpPr/>
          <p:nvPr/>
        </p:nvGrpSpPr>
        <p:grpSpPr>
          <a:xfrm>
            <a:off x="9530481" y="686746"/>
            <a:ext cx="1706356" cy="1987652"/>
            <a:chOff x="4619223" y="3443908"/>
            <a:chExt cx="2929511" cy="3412446"/>
          </a:xfrm>
        </p:grpSpPr>
        <p:sp>
          <p:nvSpPr>
            <p:cNvPr id="89" name="Freeform: Shape 25">
              <a:extLst>
                <a:ext uri="{FF2B5EF4-FFF2-40B4-BE49-F238E27FC236}">
                  <a16:creationId xmlns:a16="http://schemas.microsoft.com/office/drawing/2014/main" id="{BC06FC62-73EC-4BC4-98BE-EEBE2E0DCEA9}"/>
                </a:ext>
              </a:extLst>
            </p:cNvPr>
            <p:cNvSpPr/>
            <p:nvPr/>
          </p:nvSpPr>
          <p:spPr>
            <a:xfrm>
              <a:off x="4691847" y="3443908"/>
              <a:ext cx="2856887" cy="3092940"/>
            </a:xfrm>
            <a:custGeom>
              <a:avLst/>
              <a:gdLst>
                <a:gd name="connsiteX0" fmla="*/ 2985610 w 2985996"/>
                <a:gd name="connsiteY0" fmla="*/ 94967 h 3232717"/>
                <a:gd name="connsiteX1" fmla="*/ 2979648 w 2985996"/>
                <a:gd name="connsiteY1" fmla="*/ 68990 h 3232717"/>
                <a:gd name="connsiteX2" fmla="*/ 2943023 w 2985996"/>
                <a:gd name="connsiteY2" fmla="*/ 19590 h 3232717"/>
                <a:gd name="connsiteX3" fmla="*/ 2904696 w 2985996"/>
                <a:gd name="connsiteY3" fmla="*/ 0 h 3232717"/>
                <a:gd name="connsiteX4" fmla="*/ 94433 w 2985996"/>
                <a:gd name="connsiteY4" fmla="*/ 8517 h 3232717"/>
                <a:gd name="connsiteX5" fmla="*/ 62493 w 2985996"/>
                <a:gd name="connsiteY5" fmla="*/ 21293 h 3232717"/>
                <a:gd name="connsiteX6" fmla="*/ 8834 w 2985996"/>
                <a:gd name="connsiteY6" fmla="*/ 72822 h 3232717"/>
                <a:gd name="connsiteX7" fmla="*/ 1169 w 2985996"/>
                <a:gd name="connsiteY7" fmla="*/ 108595 h 3232717"/>
                <a:gd name="connsiteX8" fmla="*/ 145110 w 2985996"/>
                <a:gd name="connsiteY8" fmla="*/ 1323153 h 3232717"/>
                <a:gd name="connsiteX9" fmla="*/ 138296 w 2985996"/>
                <a:gd name="connsiteY9" fmla="*/ 1399382 h 3232717"/>
                <a:gd name="connsiteX10" fmla="*/ 136593 w 2985996"/>
                <a:gd name="connsiteY10" fmla="*/ 1418120 h 3232717"/>
                <a:gd name="connsiteX11" fmla="*/ 142129 w 2985996"/>
                <a:gd name="connsiteY11" fmla="*/ 3154785 h 3232717"/>
                <a:gd name="connsiteX12" fmla="*/ 180031 w 2985996"/>
                <a:gd name="connsiteY12" fmla="*/ 3232718 h 3232717"/>
                <a:gd name="connsiteX13" fmla="*/ 2854019 w 2985996"/>
                <a:gd name="connsiteY13" fmla="*/ 3190132 h 3232717"/>
                <a:gd name="connsiteX14" fmla="*/ 2879570 w 2985996"/>
                <a:gd name="connsiteY14" fmla="*/ 3164580 h 3232717"/>
                <a:gd name="connsiteX15" fmla="*/ 2877015 w 2985996"/>
                <a:gd name="connsiteY15" fmla="*/ 1895937 h 3232717"/>
                <a:gd name="connsiteX16" fmla="*/ 2871053 w 2985996"/>
                <a:gd name="connsiteY16" fmla="*/ 1336355 h 3232717"/>
                <a:gd name="connsiteX17" fmla="*/ 2868072 w 2985996"/>
                <a:gd name="connsiteY17" fmla="*/ 1272901 h 3232717"/>
                <a:gd name="connsiteX18" fmla="*/ 2985610 w 2985996"/>
                <a:gd name="connsiteY18" fmla="*/ 94967 h 3232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85996" h="3232717">
                  <a:moveTo>
                    <a:pt x="2985610" y="94967"/>
                  </a:moveTo>
                  <a:cubicBezTo>
                    <a:pt x="2986462" y="85598"/>
                    <a:pt x="2986462" y="77081"/>
                    <a:pt x="2979648" y="68990"/>
                  </a:cubicBezTo>
                  <a:cubicBezTo>
                    <a:pt x="2966446" y="53233"/>
                    <a:pt x="2954096" y="36624"/>
                    <a:pt x="2943023" y="19590"/>
                  </a:cubicBezTo>
                  <a:cubicBezTo>
                    <a:pt x="2933655" y="5110"/>
                    <a:pt x="2922582" y="0"/>
                    <a:pt x="2904696" y="0"/>
                  </a:cubicBezTo>
                  <a:cubicBezTo>
                    <a:pt x="2693894" y="2555"/>
                    <a:pt x="237096" y="8517"/>
                    <a:pt x="94433" y="8517"/>
                  </a:cubicBezTo>
                  <a:cubicBezTo>
                    <a:pt x="81231" y="8517"/>
                    <a:pt x="71436" y="11924"/>
                    <a:pt x="62493" y="21293"/>
                  </a:cubicBezTo>
                  <a:cubicBezTo>
                    <a:pt x="45033" y="38753"/>
                    <a:pt x="26721" y="55788"/>
                    <a:pt x="8834" y="72822"/>
                  </a:cubicBezTo>
                  <a:cubicBezTo>
                    <a:pt x="-2664" y="82617"/>
                    <a:pt x="-109" y="95819"/>
                    <a:pt x="1169" y="108595"/>
                  </a:cubicBezTo>
                  <a:cubicBezTo>
                    <a:pt x="5002" y="147774"/>
                    <a:pt x="126798" y="1206893"/>
                    <a:pt x="145110" y="1323153"/>
                  </a:cubicBezTo>
                  <a:cubicBezTo>
                    <a:pt x="148943" y="1348705"/>
                    <a:pt x="160441" y="1375108"/>
                    <a:pt x="138296" y="1399382"/>
                  </a:cubicBezTo>
                  <a:cubicBezTo>
                    <a:pt x="134889" y="1403215"/>
                    <a:pt x="136593" y="1411732"/>
                    <a:pt x="136593" y="1418120"/>
                  </a:cubicBezTo>
                  <a:cubicBezTo>
                    <a:pt x="138722" y="1735813"/>
                    <a:pt x="141703" y="2893732"/>
                    <a:pt x="142129" y="3154785"/>
                  </a:cubicBezTo>
                  <a:cubicBezTo>
                    <a:pt x="141703" y="3200353"/>
                    <a:pt x="119559" y="3232718"/>
                    <a:pt x="180031" y="3232718"/>
                  </a:cubicBezTo>
                  <a:cubicBezTo>
                    <a:pt x="180031" y="3232718"/>
                    <a:pt x="2838687" y="3188428"/>
                    <a:pt x="2854019" y="3190132"/>
                  </a:cubicBezTo>
                  <a:cubicBezTo>
                    <a:pt x="2874460" y="3192261"/>
                    <a:pt x="2879570" y="3185447"/>
                    <a:pt x="2879570" y="3164580"/>
                  </a:cubicBezTo>
                  <a:cubicBezTo>
                    <a:pt x="2877867" y="2741699"/>
                    <a:pt x="2881273" y="2318818"/>
                    <a:pt x="2877015" y="1895937"/>
                  </a:cubicBezTo>
                  <a:cubicBezTo>
                    <a:pt x="2874886" y="1709410"/>
                    <a:pt x="2876163" y="1522882"/>
                    <a:pt x="2871053" y="1336355"/>
                  </a:cubicBezTo>
                  <a:cubicBezTo>
                    <a:pt x="2870627" y="1315062"/>
                    <a:pt x="2865943" y="1294194"/>
                    <a:pt x="2868072" y="1272901"/>
                  </a:cubicBezTo>
                  <a:cubicBezTo>
                    <a:pt x="2877441" y="1177082"/>
                    <a:pt x="2977944" y="170345"/>
                    <a:pt x="2985610" y="94967"/>
                  </a:cubicBezTo>
                  <a:close/>
                </a:path>
              </a:pathLst>
            </a:custGeom>
            <a:solidFill>
              <a:srgbClr val="000000"/>
            </a:solidFill>
            <a:ln w="4251" cap="flat">
              <a:noFill/>
              <a:prstDash val="solid"/>
              <a:miter/>
            </a:ln>
          </p:spPr>
          <p:txBody>
            <a:bodyPr rtlCol="0" anchor="ctr"/>
            <a:lstStyle/>
            <a:p>
              <a:pPr algn="r" rtl="1"/>
              <a:endParaRPr lang="en-US">
                <a:cs typeface="B Nazanin" panose="00000700000000000000" pitchFamily="2" charset="-78"/>
              </a:endParaRPr>
            </a:p>
          </p:txBody>
        </p:sp>
        <p:sp>
          <p:nvSpPr>
            <p:cNvPr id="90" name="Freeform: Shape 26">
              <a:extLst>
                <a:ext uri="{FF2B5EF4-FFF2-40B4-BE49-F238E27FC236}">
                  <a16:creationId xmlns:a16="http://schemas.microsoft.com/office/drawing/2014/main" id="{3B98E6BC-3E2F-464A-A2FC-E84F3CB10274}"/>
                </a:ext>
              </a:extLst>
            </p:cNvPr>
            <p:cNvSpPr/>
            <p:nvPr/>
          </p:nvSpPr>
          <p:spPr>
            <a:xfrm>
              <a:off x="6638374" y="6120789"/>
              <a:ext cx="874183" cy="735565"/>
            </a:xfrm>
            <a:custGeom>
              <a:avLst/>
              <a:gdLst>
                <a:gd name="connsiteX0" fmla="*/ 577622 w 874183"/>
                <a:gd name="connsiteY0" fmla="*/ 896 h 735565"/>
                <a:gd name="connsiteX1" fmla="*/ 613777 w 874183"/>
                <a:gd name="connsiteY1" fmla="*/ 39170 h 735565"/>
                <a:gd name="connsiteX2" fmla="*/ 715639 w 874183"/>
                <a:gd name="connsiteY2" fmla="*/ 304826 h 735565"/>
                <a:gd name="connsiteX3" fmla="*/ 738863 w 874183"/>
                <a:gd name="connsiteY3" fmla="*/ 375315 h 735565"/>
                <a:gd name="connsiteX4" fmla="*/ 775534 w 874183"/>
                <a:gd name="connsiteY4" fmla="*/ 475955 h 735565"/>
                <a:gd name="connsiteX5" fmla="*/ 850097 w 874183"/>
                <a:gd name="connsiteY5" fmla="*/ 673161 h 735565"/>
                <a:gd name="connsiteX6" fmla="*/ 874183 w 874183"/>
                <a:gd name="connsiteY6" fmla="*/ 735565 h 735565"/>
                <a:gd name="connsiteX7" fmla="*/ 178915 w 874183"/>
                <a:gd name="connsiteY7" fmla="*/ 735565 h 735565"/>
                <a:gd name="connsiteX8" fmla="*/ 162731 w 874183"/>
                <a:gd name="connsiteY8" fmla="*/ 687829 h 735565"/>
                <a:gd name="connsiteX9" fmla="*/ 60869 w 874183"/>
                <a:gd name="connsiteY9" fmla="*/ 392021 h 735565"/>
                <a:gd name="connsiteX10" fmla="*/ 6678 w 874183"/>
                <a:gd name="connsiteY10" fmla="*/ 229041 h 735565"/>
                <a:gd name="connsiteX11" fmla="*/ 27051 w 874183"/>
                <a:gd name="connsiteY11" fmla="*/ 183814 h 735565"/>
                <a:gd name="connsiteX12" fmla="*/ 38053 w 874183"/>
                <a:gd name="connsiteY12" fmla="*/ 178518 h 735565"/>
                <a:gd name="connsiteX13" fmla="*/ 232813 w 874183"/>
                <a:gd name="connsiteY13" fmla="*/ 114956 h 735565"/>
                <a:gd name="connsiteX14" fmla="*/ 550622 w 874183"/>
                <a:gd name="connsiteY14" fmla="*/ 8612 h 735565"/>
                <a:gd name="connsiteX15" fmla="*/ 577622 w 874183"/>
                <a:gd name="connsiteY15" fmla="*/ 896 h 735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74183" h="735565">
                  <a:moveTo>
                    <a:pt x="577622" y="896"/>
                  </a:moveTo>
                  <a:cubicBezTo>
                    <a:pt x="597810" y="-3077"/>
                    <a:pt x="600636" y="5556"/>
                    <a:pt x="613777" y="39170"/>
                  </a:cubicBezTo>
                  <a:cubicBezTo>
                    <a:pt x="648410" y="127586"/>
                    <a:pt x="681006" y="216410"/>
                    <a:pt x="715639" y="304826"/>
                  </a:cubicBezTo>
                  <a:cubicBezTo>
                    <a:pt x="724195" y="327237"/>
                    <a:pt x="734382" y="350461"/>
                    <a:pt x="738863" y="375315"/>
                  </a:cubicBezTo>
                  <a:cubicBezTo>
                    <a:pt x="746198" y="410763"/>
                    <a:pt x="762903" y="442545"/>
                    <a:pt x="775534" y="475955"/>
                  </a:cubicBezTo>
                  <a:cubicBezTo>
                    <a:pt x="799980" y="541962"/>
                    <a:pt x="824835" y="607561"/>
                    <a:pt x="850097" y="673161"/>
                  </a:cubicBezTo>
                  <a:lnTo>
                    <a:pt x="874183" y="735565"/>
                  </a:lnTo>
                  <a:lnTo>
                    <a:pt x="178915" y="735565"/>
                  </a:lnTo>
                  <a:lnTo>
                    <a:pt x="162731" y="687829"/>
                  </a:lnTo>
                  <a:cubicBezTo>
                    <a:pt x="128913" y="589226"/>
                    <a:pt x="97539" y="489401"/>
                    <a:pt x="60869" y="392021"/>
                  </a:cubicBezTo>
                  <a:cubicBezTo>
                    <a:pt x="45386" y="336607"/>
                    <a:pt x="23792" y="283639"/>
                    <a:pt x="6678" y="229041"/>
                  </a:cubicBezTo>
                  <a:cubicBezTo>
                    <a:pt x="-3101" y="198075"/>
                    <a:pt x="-6360" y="194409"/>
                    <a:pt x="27051" y="183814"/>
                  </a:cubicBezTo>
                  <a:cubicBezTo>
                    <a:pt x="30718" y="182593"/>
                    <a:pt x="34385" y="180148"/>
                    <a:pt x="38053" y="178518"/>
                  </a:cubicBezTo>
                  <a:cubicBezTo>
                    <a:pt x="104059" y="160997"/>
                    <a:pt x="168029" y="136144"/>
                    <a:pt x="232813" y="114956"/>
                  </a:cubicBezTo>
                  <a:cubicBezTo>
                    <a:pt x="338749" y="79915"/>
                    <a:pt x="445093" y="44468"/>
                    <a:pt x="550622" y="8612"/>
                  </a:cubicBezTo>
                  <a:cubicBezTo>
                    <a:pt x="562234" y="4945"/>
                    <a:pt x="570893" y="2220"/>
                    <a:pt x="577622" y="896"/>
                  </a:cubicBezTo>
                  <a:close/>
                </a:path>
              </a:pathLst>
            </a:custGeom>
            <a:solidFill>
              <a:schemeClr val="accent5">
                <a:lumMod val="60000"/>
                <a:lumOff val="40000"/>
              </a:schemeClr>
            </a:solidFill>
            <a:ln w="4251" cap="flat">
              <a:noFill/>
              <a:prstDash val="solid"/>
              <a:miter/>
            </a:ln>
          </p:spPr>
          <p:txBody>
            <a:bodyPr wrap="square" rtlCol="0" anchor="ctr">
              <a:noAutofit/>
            </a:bodyPr>
            <a:lstStyle/>
            <a:p>
              <a:pPr algn="r" rtl="1"/>
              <a:endParaRPr lang="en-US">
                <a:cs typeface="B Nazanin" panose="00000700000000000000" pitchFamily="2" charset="-78"/>
              </a:endParaRPr>
            </a:p>
          </p:txBody>
        </p:sp>
        <p:sp>
          <p:nvSpPr>
            <p:cNvPr id="91" name="Freeform: Shape 27">
              <a:extLst>
                <a:ext uri="{FF2B5EF4-FFF2-40B4-BE49-F238E27FC236}">
                  <a16:creationId xmlns:a16="http://schemas.microsoft.com/office/drawing/2014/main" id="{42AFF29E-B410-4571-A6FD-26CFD0D78A3F}"/>
                </a:ext>
              </a:extLst>
            </p:cNvPr>
            <p:cNvSpPr/>
            <p:nvPr/>
          </p:nvSpPr>
          <p:spPr>
            <a:xfrm>
              <a:off x="4619223" y="6433610"/>
              <a:ext cx="779087" cy="407792"/>
            </a:xfrm>
            <a:custGeom>
              <a:avLst/>
              <a:gdLst>
                <a:gd name="connsiteX0" fmla="*/ 220120 w 779087"/>
                <a:gd name="connsiteY0" fmla="*/ 73 h 407791"/>
                <a:gd name="connsiteX1" fmla="*/ 246502 w 779087"/>
                <a:gd name="connsiteY1" fmla="*/ 9241 h 407791"/>
                <a:gd name="connsiteX2" fmla="*/ 502380 w 779087"/>
                <a:gd name="connsiteY2" fmla="*/ 128216 h 407791"/>
                <a:gd name="connsiteX3" fmla="*/ 708550 w 779087"/>
                <a:gd name="connsiteY3" fmla="*/ 223558 h 407791"/>
                <a:gd name="connsiteX4" fmla="*/ 728921 w 779087"/>
                <a:gd name="connsiteY4" fmla="*/ 239449 h 407791"/>
                <a:gd name="connsiteX5" fmla="*/ 765591 w 779087"/>
                <a:gd name="connsiteY5" fmla="*/ 255339 h 407791"/>
                <a:gd name="connsiteX6" fmla="*/ 774556 w 779087"/>
                <a:gd name="connsiteY6" fmla="*/ 282231 h 407791"/>
                <a:gd name="connsiteX7" fmla="*/ 715066 w 779087"/>
                <a:gd name="connsiteY7" fmla="*/ 407791 h 407791"/>
                <a:gd name="connsiteX8" fmla="*/ 0 w 779087"/>
                <a:gd name="connsiteY8" fmla="*/ 407791 h 407791"/>
                <a:gd name="connsiteX9" fmla="*/ 129565 w 779087"/>
                <a:gd name="connsiteY9" fmla="*/ 158774 h 407791"/>
                <a:gd name="connsiteX10" fmla="*/ 204128 w 779087"/>
                <a:gd name="connsiteY10" fmla="*/ 14130 h 407791"/>
                <a:gd name="connsiteX11" fmla="*/ 220120 w 779087"/>
                <a:gd name="connsiteY11" fmla="*/ 73 h 407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9087" h="407791">
                  <a:moveTo>
                    <a:pt x="220120" y="73"/>
                  </a:moveTo>
                  <a:cubicBezTo>
                    <a:pt x="225519" y="-539"/>
                    <a:pt x="232649" y="2721"/>
                    <a:pt x="246502" y="9241"/>
                  </a:cubicBezTo>
                  <a:cubicBezTo>
                    <a:pt x="332067" y="48356"/>
                    <a:pt x="416815" y="89101"/>
                    <a:pt x="502380" y="128216"/>
                  </a:cubicBezTo>
                  <a:cubicBezTo>
                    <a:pt x="571239" y="159589"/>
                    <a:pt x="639690" y="192593"/>
                    <a:pt x="708550" y="223558"/>
                  </a:cubicBezTo>
                  <a:cubicBezTo>
                    <a:pt x="717105" y="227225"/>
                    <a:pt x="726070" y="229670"/>
                    <a:pt x="728921" y="239449"/>
                  </a:cubicBezTo>
                  <a:cubicBezTo>
                    <a:pt x="741145" y="244746"/>
                    <a:pt x="752960" y="251265"/>
                    <a:pt x="765591" y="255339"/>
                  </a:cubicBezTo>
                  <a:cubicBezTo>
                    <a:pt x="781890" y="260636"/>
                    <a:pt x="781483" y="268378"/>
                    <a:pt x="774556" y="282231"/>
                  </a:cubicBezTo>
                  <a:lnTo>
                    <a:pt x="715066" y="407791"/>
                  </a:lnTo>
                  <a:lnTo>
                    <a:pt x="0" y="407791"/>
                  </a:lnTo>
                  <a:lnTo>
                    <a:pt x="129565" y="158774"/>
                  </a:lnTo>
                  <a:cubicBezTo>
                    <a:pt x="154826" y="110695"/>
                    <a:pt x="180088" y="62616"/>
                    <a:pt x="204128" y="14130"/>
                  </a:cubicBezTo>
                  <a:cubicBezTo>
                    <a:pt x="211055" y="5166"/>
                    <a:pt x="214722" y="684"/>
                    <a:pt x="220120" y="73"/>
                  </a:cubicBezTo>
                  <a:close/>
                </a:path>
              </a:pathLst>
            </a:custGeom>
            <a:solidFill>
              <a:schemeClr val="accent5">
                <a:lumMod val="60000"/>
                <a:lumOff val="40000"/>
              </a:schemeClr>
            </a:solidFill>
            <a:ln w="4251" cap="flat">
              <a:noFill/>
              <a:prstDash val="solid"/>
              <a:miter/>
            </a:ln>
          </p:spPr>
          <p:txBody>
            <a:bodyPr wrap="square" rtlCol="0" anchor="ctr">
              <a:noAutofit/>
            </a:bodyPr>
            <a:lstStyle/>
            <a:p>
              <a:pPr algn="r" rtl="1"/>
              <a:endParaRPr lang="en-US" dirty="0">
                <a:cs typeface="B Nazanin" panose="00000700000000000000" pitchFamily="2" charset="-78"/>
              </a:endParaRPr>
            </a:p>
          </p:txBody>
        </p:sp>
        <p:sp>
          <p:nvSpPr>
            <p:cNvPr id="92" name="Freeform: Shape 28">
              <a:extLst>
                <a:ext uri="{FF2B5EF4-FFF2-40B4-BE49-F238E27FC236}">
                  <a16:creationId xmlns:a16="http://schemas.microsoft.com/office/drawing/2014/main" id="{806D8BCF-5CDD-44A4-8AE1-2400E1B0148E}"/>
                </a:ext>
              </a:extLst>
            </p:cNvPr>
            <p:cNvSpPr/>
            <p:nvPr/>
          </p:nvSpPr>
          <p:spPr>
            <a:xfrm>
              <a:off x="4863278" y="5024451"/>
              <a:ext cx="2453282" cy="1663969"/>
            </a:xfrm>
            <a:custGeom>
              <a:avLst/>
              <a:gdLst>
                <a:gd name="connsiteX0" fmla="*/ 532166 w 2453282"/>
                <a:gd name="connsiteY0" fmla="*/ 402375 h 1663969"/>
                <a:gd name="connsiteX1" fmla="*/ 574910 w 2453282"/>
                <a:gd name="connsiteY1" fmla="*/ 445291 h 1663969"/>
                <a:gd name="connsiteX2" fmla="*/ 561465 w 2453282"/>
                <a:gd name="connsiteY2" fmla="*/ 514150 h 1663969"/>
                <a:gd name="connsiteX3" fmla="*/ 489753 w 2453282"/>
                <a:gd name="connsiteY3" fmla="*/ 661646 h 1663969"/>
                <a:gd name="connsiteX4" fmla="*/ 455935 w 2453282"/>
                <a:gd name="connsiteY4" fmla="*/ 913450 h 1663969"/>
                <a:gd name="connsiteX5" fmla="*/ 455935 w 2453282"/>
                <a:gd name="connsiteY5" fmla="*/ 948898 h 1663969"/>
                <a:gd name="connsiteX6" fmla="*/ 565946 w 2453282"/>
                <a:gd name="connsiteY6" fmla="*/ 741914 h 1663969"/>
                <a:gd name="connsiteX7" fmla="*/ 622989 w 2453282"/>
                <a:gd name="connsiteY7" fmla="*/ 553672 h 1663969"/>
                <a:gd name="connsiteX8" fmla="*/ 653141 w 2453282"/>
                <a:gd name="connsiteY8" fmla="*/ 499074 h 1663969"/>
                <a:gd name="connsiteX9" fmla="*/ 711406 w 2453282"/>
                <a:gd name="connsiteY9" fmla="*/ 480739 h 1663969"/>
                <a:gd name="connsiteX10" fmla="*/ 736667 w 2453282"/>
                <a:gd name="connsiteY10" fmla="*/ 527595 h 1663969"/>
                <a:gd name="connsiteX11" fmla="*/ 718739 w 2453282"/>
                <a:gd name="connsiteY11" fmla="*/ 674277 h 1663969"/>
                <a:gd name="connsiteX12" fmla="*/ 650289 w 2453282"/>
                <a:gd name="connsiteY12" fmla="*/ 970899 h 1663969"/>
                <a:gd name="connsiteX13" fmla="*/ 595282 w 2453282"/>
                <a:gd name="connsiteY13" fmla="*/ 1278931 h 1663969"/>
                <a:gd name="connsiteX14" fmla="*/ 595282 w 2453282"/>
                <a:gd name="connsiteY14" fmla="*/ 1287080 h 1663969"/>
                <a:gd name="connsiteX15" fmla="*/ 602617 w 2453282"/>
                <a:gd name="connsiteY15" fmla="*/ 1276079 h 1663969"/>
                <a:gd name="connsiteX16" fmla="*/ 709776 w 2453282"/>
                <a:gd name="connsiteY16" fmla="*/ 1009607 h 1663969"/>
                <a:gd name="connsiteX17" fmla="*/ 828751 w 2453282"/>
                <a:gd name="connsiteY17" fmla="*/ 915487 h 1663969"/>
                <a:gd name="connsiteX18" fmla="*/ 880905 w 2453282"/>
                <a:gd name="connsiteY18" fmla="*/ 919154 h 1663969"/>
                <a:gd name="connsiteX19" fmla="*/ 891498 w 2453282"/>
                <a:gd name="connsiteY19" fmla="*/ 941971 h 1663969"/>
                <a:gd name="connsiteX20" fmla="*/ 774153 w 2453282"/>
                <a:gd name="connsiteY20" fmla="*/ 1252039 h 1663969"/>
                <a:gd name="connsiteX21" fmla="*/ 642954 w 2453282"/>
                <a:gd name="connsiteY21" fmla="*/ 1508732 h 1663969"/>
                <a:gd name="connsiteX22" fmla="*/ 585912 w 2453282"/>
                <a:gd name="connsiteY22" fmla="*/ 1573516 h 1663969"/>
                <a:gd name="connsiteX23" fmla="*/ 506052 w 2453282"/>
                <a:gd name="connsiteY23" fmla="*/ 1650524 h 1663969"/>
                <a:gd name="connsiteX24" fmla="*/ 484457 w 2453282"/>
                <a:gd name="connsiteY24" fmla="*/ 1663969 h 1663969"/>
                <a:gd name="connsiteX25" fmla="*/ 19557 w 2453282"/>
                <a:gd name="connsiteY25" fmla="*/ 1447207 h 1663969"/>
                <a:gd name="connsiteX26" fmla="*/ 0 w 2453282"/>
                <a:gd name="connsiteY26" fmla="*/ 1437428 h 1663969"/>
                <a:gd name="connsiteX27" fmla="*/ 13039 w 2453282"/>
                <a:gd name="connsiteY27" fmla="*/ 1040574 h 1663969"/>
                <a:gd name="connsiteX28" fmla="*/ 57450 w 2453282"/>
                <a:gd name="connsiteY28" fmla="*/ 669795 h 1663969"/>
                <a:gd name="connsiteX29" fmla="*/ 104714 w 2453282"/>
                <a:gd name="connsiteY29" fmla="*/ 560599 h 1663969"/>
                <a:gd name="connsiteX30" fmla="*/ 152793 w 2453282"/>
                <a:gd name="connsiteY30" fmla="*/ 532485 h 1663969"/>
                <a:gd name="connsiteX31" fmla="*/ 191909 w 2453282"/>
                <a:gd name="connsiteY31" fmla="*/ 583009 h 1663969"/>
                <a:gd name="connsiteX32" fmla="*/ 185389 w 2453282"/>
                <a:gd name="connsiteY32" fmla="*/ 651460 h 1663969"/>
                <a:gd name="connsiteX33" fmla="*/ 235913 w 2453282"/>
                <a:gd name="connsiteY33" fmla="*/ 574453 h 1663969"/>
                <a:gd name="connsiteX34" fmla="*/ 314551 w 2453282"/>
                <a:gd name="connsiteY34" fmla="*/ 476257 h 1663969"/>
                <a:gd name="connsiteX35" fmla="*/ 354888 w 2453282"/>
                <a:gd name="connsiteY35" fmla="*/ 445698 h 1663969"/>
                <a:gd name="connsiteX36" fmla="*/ 424154 w 2453282"/>
                <a:gd name="connsiteY36" fmla="*/ 491741 h 1663969"/>
                <a:gd name="connsiteX37" fmla="*/ 475900 w 2453282"/>
                <a:gd name="connsiteY37" fmla="*/ 431845 h 1663969"/>
                <a:gd name="connsiteX38" fmla="*/ 508496 w 2453282"/>
                <a:gd name="connsiteY38" fmla="*/ 408213 h 1663969"/>
                <a:gd name="connsiteX39" fmla="*/ 532166 w 2453282"/>
                <a:gd name="connsiteY39" fmla="*/ 402375 h 1663969"/>
                <a:gd name="connsiteX40" fmla="*/ 2040094 w 2453282"/>
                <a:gd name="connsiteY40" fmla="*/ 1578 h 1663969"/>
                <a:gd name="connsiteX41" fmla="*/ 2089803 w 2453282"/>
                <a:gd name="connsiteY41" fmla="*/ 22358 h 1663969"/>
                <a:gd name="connsiteX42" fmla="*/ 2134622 w 2453282"/>
                <a:gd name="connsiteY42" fmla="*/ 98959 h 1663969"/>
                <a:gd name="connsiteX43" fmla="*/ 2141957 w 2453282"/>
                <a:gd name="connsiteY43" fmla="*/ 116071 h 1663969"/>
                <a:gd name="connsiteX44" fmla="*/ 2172515 w 2453282"/>
                <a:gd name="connsiteY44" fmla="*/ 73697 h 1663969"/>
                <a:gd name="connsiteX45" fmla="*/ 2223854 w 2453282"/>
                <a:gd name="connsiteY45" fmla="*/ 90810 h 1663969"/>
                <a:gd name="connsiteX46" fmla="*/ 2273562 w 2453282"/>
                <a:gd name="connsiteY46" fmla="*/ 167002 h 1663969"/>
                <a:gd name="connsiteX47" fmla="*/ 2326530 w 2453282"/>
                <a:gd name="connsiteY47" fmla="*/ 307164 h 1663969"/>
                <a:gd name="connsiteX48" fmla="*/ 2333864 w 2453282"/>
                <a:gd name="connsiteY48" fmla="*/ 328352 h 1663969"/>
                <a:gd name="connsiteX49" fmla="*/ 2338346 w 2453282"/>
                <a:gd name="connsiteY49" fmla="*/ 282718 h 1663969"/>
                <a:gd name="connsiteX50" fmla="*/ 2350570 w 2453282"/>
                <a:gd name="connsiteY50" fmla="*/ 250937 h 1663969"/>
                <a:gd name="connsiteX51" fmla="*/ 2396611 w 2453282"/>
                <a:gd name="connsiteY51" fmla="*/ 222823 h 1663969"/>
                <a:gd name="connsiteX52" fmla="*/ 2432874 w 2453282"/>
                <a:gd name="connsiteY52" fmla="*/ 257049 h 1663969"/>
                <a:gd name="connsiteX53" fmla="*/ 2453247 w 2453282"/>
                <a:gd name="connsiteY53" fmla="*/ 394766 h 1663969"/>
                <a:gd name="connsiteX54" fmla="*/ 2414132 w 2453282"/>
                <a:gd name="connsiteY54" fmla="*/ 698723 h 1663969"/>
                <a:gd name="connsiteX55" fmla="*/ 2327346 w 2453282"/>
                <a:gd name="connsiteY55" fmla="*/ 1097208 h 1663969"/>
                <a:gd name="connsiteX56" fmla="*/ 2326123 w 2453282"/>
                <a:gd name="connsiteY56" fmla="*/ 1107393 h 1663969"/>
                <a:gd name="connsiteX57" fmla="*/ 2176590 w 2453282"/>
                <a:gd name="connsiteY57" fmla="*/ 1159140 h 1663969"/>
                <a:gd name="connsiteX58" fmla="*/ 1839222 w 2453282"/>
                <a:gd name="connsiteY58" fmla="*/ 1271596 h 1663969"/>
                <a:gd name="connsiteX59" fmla="*/ 1813146 w 2453282"/>
                <a:gd name="connsiteY59" fmla="*/ 1276892 h 1663969"/>
                <a:gd name="connsiteX60" fmla="*/ 1672983 w 2453282"/>
                <a:gd name="connsiteY60" fmla="*/ 1034868 h 1663969"/>
                <a:gd name="connsiteX61" fmla="*/ 1617570 w 2453282"/>
                <a:gd name="connsiteY61" fmla="*/ 796918 h 1663969"/>
                <a:gd name="connsiteX62" fmla="*/ 1597198 w 2453282"/>
                <a:gd name="connsiteY62" fmla="*/ 527187 h 1663969"/>
                <a:gd name="connsiteX63" fmla="*/ 1579270 w 2453282"/>
                <a:gd name="connsiteY63" fmla="*/ 442031 h 1663969"/>
                <a:gd name="connsiteX64" fmla="*/ 1598013 w 2453282"/>
                <a:gd name="connsiteY64" fmla="*/ 416768 h 1663969"/>
                <a:gd name="connsiteX65" fmla="*/ 1695801 w 2453282"/>
                <a:gd name="connsiteY65" fmla="*/ 466478 h 1663969"/>
                <a:gd name="connsiteX66" fmla="*/ 1752029 w 2453282"/>
                <a:gd name="connsiteY66" fmla="*/ 612344 h 1663969"/>
                <a:gd name="connsiteX67" fmla="*/ 1772808 w 2453282"/>
                <a:gd name="connsiteY67" fmla="*/ 812401 h 1663969"/>
                <a:gd name="connsiteX68" fmla="*/ 1777290 w 2453282"/>
                <a:gd name="connsiteY68" fmla="*/ 842145 h 1663969"/>
                <a:gd name="connsiteX69" fmla="*/ 1787883 w 2453282"/>
                <a:gd name="connsiteY69" fmla="*/ 761878 h 1663969"/>
                <a:gd name="connsiteX70" fmla="*/ 1809886 w 2453282"/>
                <a:gd name="connsiteY70" fmla="*/ 251751 h 1663969"/>
                <a:gd name="connsiteX71" fmla="*/ 1824962 w 2453282"/>
                <a:gd name="connsiteY71" fmla="*/ 92032 h 1663969"/>
                <a:gd name="connsiteX72" fmla="*/ 1834741 w 2453282"/>
                <a:gd name="connsiteY72" fmla="*/ 61066 h 1663969"/>
                <a:gd name="connsiteX73" fmla="*/ 1906859 w 2453282"/>
                <a:gd name="connsiteY73" fmla="*/ 50065 h 1663969"/>
                <a:gd name="connsiteX74" fmla="*/ 1934972 w 2453282"/>
                <a:gd name="connsiteY74" fmla="*/ 135222 h 1663969"/>
                <a:gd name="connsiteX75" fmla="*/ 1943529 w 2453282"/>
                <a:gd name="connsiteY75" fmla="*/ 336501 h 1663969"/>
                <a:gd name="connsiteX76" fmla="*/ 1996905 w 2453282"/>
                <a:gd name="connsiteY76" fmla="*/ 549597 h 1663969"/>
                <a:gd name="connsiteX77" fmla="*/ 2040094 w 2453282"/>
                <a:gd name="connsiteY77" fmla="*/ 305942 h 1663969"/>
                <a:gd name="connsiteX78" fmla="*/ 2006683 w 2453282"/>
                <a:gd name="connsiteY78" fmla="*/ 122183 h 1663969"/>
                <a:gd name="connsiteX79" fmla="*/ 2003424 w 2453282"/>
                <a:gd name="connsiteY79" fmla="*/ 43953 h 1663969"/>
                <a:gd name="connsiteX80" fmla="*/ 2040094 w 2453282"/>
                <a:gd name="connsiteY80" fmla="*/ 1578 h 1663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53282" h="1663969">
                  <a:moveTo>
                    <a:pt x="532166" y="402375"/>
                  </a:moveTo>
                  <a:cubicBezTo>
                    <a:pt x="554436" y="402126"/>
                    <a:pt x="571549" y="418093"/>
                    <a:pt x="574910" y="445291"/>
                  </a:cubicBezTo>
                  <a:cubicBezTo>
                    <a:pt x="577762" y="469738"/>
                    <a:pt x="571650" y="492555"/>
                    <a:pt x="561465" y="514150"/>
                  </a:cubicBezTo>
                  <a:cubicBezTo>
                    <a:pt x="537833" y="563451"/>
                    <a:pt x="512164" y="611938"/>
                    <a:pt x="489753" y="661646"/>
                  </a:cubicBezTo>
                  <a:cubicBezTo>
                    <a:pt x="454305" y="741914"/>
                    <a:pt x="453898" y="827478"/>
                    <a:pt x="455935" y="913450"/>
                  </a:cubicBezTo>
                  <a:cubicBezTo>
                    <a:pt x="456342" y="923228"/>
                    <a:pt x="455935" y="933414"/>
                    <a:pt x="455935" y="948898"/>
                  </a:cubicBezTo>
                  <a:cubicBezTo>
                    <a:pt x="503606" y="881261"/>
                    <a:pt x="542722" y="815662"/>
                    <a:pt x="565946" y="741914"/>
                  </a:cubicBezTo>
                  <a:cubicBezTo>
                    <a:pt x="585504" y="679166"/>
                    <a:pt x="603840" y="616419"/>
                    <a:pt x="622989" y="553672"/>
                  </a:cubicBezTo>
                  <a:cubicBezTo>
                    <a:pt x="629101" y="533707"/>
                    <a:pt x="638065" y="514557"/>
                    <a:pt x="653141" y="499074"/>
                  </a:cubicBezTo>
                  <a:cubicBezTo>
                    <a:pt x="669031" y="482369"/>
                    <a:pt x="688181" y="472590"/>
                    <a:pt x="711406" y="480739"/>
                  </a:cubicBezTo>
                  <a:cubicBezTo>
                    <a:pt x="733001" y="488481"/>
                    <a:pt x="735445" y="508853"/>
                    <a:pt x="736667" y="527595"/>
                  </a:cubicBezTo>
                  <a:cubicBezTo>
                    <a:pt x="740334" y="577304"/>
                    <a:pt x="729741" y="626198"/>
                    <a:pt x="718739" y="674277"/>
                  </a:cubicBezTo>
                  <a:cubicBezTo>
                    <a:pt x="696330" y="773287"/>
                    <a:pt x="671069" y="871482"/>
                    <a:pt x="650289" y="970899"/>
                  </a:cubicBezTo>
                  <a:cubicBezTo>
                    <a:pt x="629101" y="1072762"/>
                    <a:pt x="611173" y="1175846"/>
                    <a:pt x="595282" y="1278931"/>
                  </a:cubicBezTo>
                  <a:cubicBezTo>
                    <a:pt x="594876" y="1281375"/>
                    <a:pt x="595282" y="1284227"/>
                    <a:pt x="595282" y="1287080"/>
                  </a:cubicBezTo>
                  <a:cubicBezTo>
                    <a:pt x="601802" y="1285857"/>
                    <a:pt x="601394" y="1280560"/>
                    <a:pt x="602617" y="1276079"/>
                  </a:cubicBezTo>
                  <a:cubicBezTo>
                    <a:pt x="633583" y="1185217"/>
                    <a:pt x="660474" y="1092727"/>
                    <a:pt x="709776" y="1009607"/>
                  </a:cubicBezTo>
                  <a:cubicBezTo>
                    <a:pt x="737075" y="963566"/>
                    <a:pt x="772930" y="926895"/>
                    <a:pt x="828751" y="915487"/>
                  </a:cubicBezTo>
                  <a:cubicBezTo>
                    <a:pt x="846678" y="911819"/>
                    <a:pt x="864199" y="913857"/>
                    <a:pt x="880905" y="919154"/>
                  </a:cubicBezTo>
                  <a:cubicBezTo>
                    <a:pt x="891090" y="922414"/>
                    <a:pt x="899240" y="928524"/>
                    <a:pt x="891498" y="941971"/>
                  </a:cubicBezTo>
                  <a:cubicBezTo>
                    <a:pt x="834048" y="1038536"/>
                    <a:pt x="810009" y="1147732"/>
                    <a:pt x="774153" y="1252039"/>
                  </a:cubicBezTo>
                  <a:cubicBezTo>
                    <a:pt x="742779" y="1344123"/>
                    <a:pt x="704886" y="1432539"/>
                    <a:pt x="642954" y="1508732"/>
                  </a:cubicBezTo>
                  <a:cubicBezTo>
                    <a:pt x="623804" y="1530327"/>
                    <a:pt x="605061" y="1551921"/>
                    <a:pt x="585912" y="1573516"/>
                  </a:cubicBezTo>
                  <a:cubicBezTo>
                    <a:pt x="559427" y="1599185"/>
                    <a:pt x="532536" y="1625261"/>
                    <a:pt x="506052" y="1650524"/>
                  </a:cubicBezTo>
                  <a:cubicBezTo>
                    <a:pt x="499940" y="1656636"/>
                    <a:pt x="494236" y="1663969"/>
                    <a:pt x="484457" y="1663969"/>
                  </a:cubicBezTo>
                  <a:cubicBezTo>
                    <a:pt x="329626" y="1591851"/>
                    <a:pt x="174388" y="1519733"/>
                    <a:pt x="19557" y="1447207"/>
                  </a:cubicBezTo>
                  <a:cubicBezTo>
                    <a:pt x="13446" y="1443947"/>
                    <a:pt x="6520" y="1440688"/>
                    <a:pt x="0" y="1437428"/>
                  </a:cubicBezTo>
                  <a:cubicBezTo>
                    <a:pt x="3260" y="1305007"/>
                    <a:pt x="4889" y="1172994"/>
                    <a:pt x="13039" y="1040574"/>
                  </a:cubicBezTo>
                  <a:cubicBezTo>
                    <a:pt x="20780" y="916302"/>
                    <a:pt x="26077" y="791215"/>
                    <a:pt x="57450" y="669795"/>
                  </a:cubicBezTo>
                  <a:cubicBezTo>
                    <a:pt x="67229" y="631087"/>
                    <a:pt x="81083" y="593602"/>
                    <a:pt x="104714" y="560599"/>
                  </a:cubicBezTo>
                  <a:cubicBezTo>
                    <a:pt x="116530" y="543894"/>
                    <a:pt x="130384" y="529633"/>
                    <a:pt x="152793" y="532485"/>
                  </a:cubicBezTo>
                  <a:cubicBezTo>
                    <a:pt x="169092" y="534522"/>
                    <a:pt x="188649" y="561006"/>
                    <a:pt x="191909" y="583009"/>
                  </a:cubicBezTo>
                  <a:cubicBezTo>
                    <a:pt x="195168" y="606233"/>
                    <a:pt x="190686" y="628643"/>
                    <a:pt x="185389" y="651460"/>
                  </a:cubicBezTo>
                  <a:cubicBezTo>
                    <a:pt x="202094" y="625791"/>
                    <a:pt x="218800" y="599714"/>
                    <a:pt x="235913" y="574453"/>
                  </a:cubicBezTo>
                  <a:cubicBezTo>
                    <a:pt x="259545" y="539411"/>
                    <a:pt x="284400" y="506001"/>
                    <a:pt x="314551" y="476257"/>
                  </a:cubicBezTo>
                  <a:cubicBezTo>
                    <a:pt x="326774" y="464034"/>
                    <a:pt x="340220" y="453847"/>
                    <a:pt x="354888" y="445698"/>
                  </a:cubicBezTo>
                  <a:cubicBezTo>
                    <a:pt x="394004" y="424918"/>
                    <a:pt x="425784" y="445291"/>
                    <a:pt x="424154" y="491741"/>
                  </a:cubicBezTo>
                  <a:cubicBezTo>
                    <a:pt x="442489" y="470961"/>
                    <a:pt x="456750" y="449366"/>
                    <a:pt x="475900" y="431845"/>
                  </a:cubicBezTo>
                  <a:cubicBezTo>
                    <a:pt x="486086" y="422881"/>
                    <a:pt x="496273" y="413917"/>
                    <a:pt x="508496" y="408213"/>
                  </a:cubicBezTo>
                  <a:cubicBezTo>
                    <a:pt x="516747" y="404343"/>
                    <a:pt x="524743" y="402458"/>
                    <a:pt x="532166" y="402375"/>
                  </a:cubicBezTo>
                  <a:close/>
                  <a:moveTo>
                    <a:pt x="2040094" y="1578"/>
                  </a:moveTo>
                  <a:cubicBezTo>
                    <a:pt x="2061282" y="-4533"/>
                    <a:pt x="2076358" y="8098"/>
                    <a:pt x="2089803" y="22358"/>
                  </a:cubicBezTo>
                  <a:cubicBezTo>
                    <a:pt x="2110175" y="44768"/>
                    <a:pt x="2121991" y="72067"/>
                    <a:pt x="2134622" y="98959"/>
                  </a:cubicBezTo>
                  <a:cubicBezTo>
                    <a:pt x="2136659" y="103440"/>
                    <a:pt x="2138696" y="108330"/>
                    <a:pt x="2141957" y="116071"/>
                  </a:cubicBezTo>
                  <a:cubicBezTo>
                    <a:pt x="2143994" y="93662"/>
                    <a:pt x="2154179" y="79401"/>
                    <a:pt x="2172515" y="73697"/>
                  </a:cubicBezTo>
                  <a:cubicBezTo>
                    <a:pt x="2192887" y="67993"/>
                    <a:pt x="2209593" y="76142"/>
                    <a:pt x="2223854" y="90810"/>
                  </a:cubicBezTo>
                  <a:cubicBezTo>
                    <a:pt x="2245855" y="112811"/>
                    <a:pt x="2260524" y="139296"/>
                    <a:pt x="2273562" y="167002"/>
                  </a:cubicBezTo>
                  <a:cubicBezTo>
                    <a:pt x="2294750" y="212230"/>
                    <a:pt x="2311047" y="259494"/>
                    <a:pt x="2326530" y="307164"/>
                  </a:cubicBezTo>
                  <a:cubicBezTo>
                    <a:pt x="2328567" y="313276"/>
                    <a:pt x="2330605" y="319388"/>
                    <a:pt x="2333864" y="328352"/>
                  </a:cubicBezTo>
                  <a:cubicBezTo>
                    <a:pt x="2335494" y="310831"/>
                    <a:pt x="2336717" y="296571"/>
                    <a:pt x="2338346" y="282718"/>
                  </a:cubicBezTo>
                  <a:cubicBezTo>
                    <a:pt x="2339976" y="271310"/>
                    <a:pt x="2343643" y="260308"/>
                    <a:pt x="2350570" y="250937"/>
                  </a:cubicBezTo>
                  <a:cubicBezTo>
                    <a:pt x="2361978" y="235046"/>
                    <a:pt x="2376239" y="221193"/>
                    <a:pt x="2396611" y="222823"/>
                  </a:cubicBezTo>
                  <a:cubicBezTo>
                    <a:pt x="2416577" y="224046"/>
                    <a:pt x="2425948" y="240343"/>
                    <a:pt x="2432874" y="257049"/>
                  </a:cubicBezTo>
                  <a:cubicBezTo>
                    <a:pt x="2450802" y="301460"/>
                    <a:pt x="2453654" y="347910"/>
                    <a:pt x="2453247" y="394766"/>
                  </a:cubicBezTo>
                  <a:cubicBezTo>
                    <a:pt x="2451617" y="497443"/>
                    <a:pt x="2432874" y="598083"/>
                    <a:pt x="2414132" y="698723"/>
                  </a:cubicBezTo>
                  <a:cubicBezTo>
                    <a:pt x="2389278" y="832366"/>
                    <a:pt x="2359126" y="965195"/>
                    <a:pt x="2327346" y="1097208"/>
                  </a:cubicBezTo>
                  <a:cubicBezTo>
                    <a:pt x="2326530" y="1100467"/>
                    <a:pt x="2326530" y="1104135"/>
                    <a:pt x="2326123" y="1107393"/>
                  </a:cubicBezTo>
                  <a:cubicBezTo>
                    <a:pt x="2276414" y="1124507"/>
                    <a:pt x="2226706" y="1142434"/>
                    <a:pt x="2176590" y="1159140"/>
                  </a:cubicBezTo>
                  <a:cubicBezTo>
                    <a:pt x="2064134" y="1197032"/>
                    <a:pt x="1951678" y="1234517"/>
                    <a:pt x="1839222" y="1271596"/>
                  </a:cubicBezTo>
                  <a:cubicBezTo>
                    <a:pt x="1831074" y="1275263"/>
                    <a:pt x="1822924" y="1282189"/>
                    <a:pt x="1813146" y="1276892"/>
                  </a:cubicBezTo>
                  <a:cubicBezTo>
                    <a:pt x="1763030" y="1198255"/>
                    <a:pt x="1711283" y="1120432"/>
                    <a:pt x="1672983" y="1034868"/>
                  </a:cubicBezTo>
                  <a:cubicBezTo>
                    <a:pt x="1639165" y="959083"/>
                    <a:pt x="1623682" y="879223"/>
                    <a:pt x="1617570" y="796918"/>
                  </a:cubicBezTo>
                  <a:cubicBezTo>
                    <a:pt x="1611051" y="706872"/>
                    <a:pt x="1605347" y="616826"/>
                    <a:pt x="1597198" y="527187"/>
                  </a:cubicBezTo>
                  <a:cubicBezTo>
                    <a:pt x="1594754" y="498259"/>
                    <a:pt x="1585790" y="470144"/>
                    <a:pt x="1579270" y="442031"/>
                  </a:cubicBezTo>
                  <a:cubicBezTo>
                    <a:pt x="1574789" y="422880"/>
                    <a:pt x="1578048" y="416768"/>
                    <a:pt x="1598013" y="416768"/>
                  </a:cubicBezTo>
                  <a:cubicBezTo>
                    <a:pt x="1639165" y="416768"/>
                    <a:pt x="1670539" y="435919"/>
                    <a:pt x="1695801" y="466478"/>
                  </a:cubicBezTo>
                  <a:cubicBezTo>
                    <a:pt x="1730841" y="508852"/>
                    <a:pt x="1742250" y="560191"/>
                    <a:pt x="1752029" y="612344"/>
                  </a:cubicBezTo>
                  <a:cubicBezTo>
                    <a:pt x="1763844" y="678351"/>
                    <a:pt x="1768734" y="745580"/>
                    <a:pt x="1772808" y="812401"/>
                  </a:cubicBezTo>
                  <a:cubicBezTo>
                    <a:pt x="1773623" y="822587"/>
                    <a:pt x="1774846" y="832366"/>
                    <a:pt x="1777290" y="842145"/>
                  </a:cubicBezTo>
                  <a:cubicBezTo>
                    <a:pt x="1785031" y="816068"/>
                    <a:pt x="1785847" y="788769"/>
                    <a:pt x="1787883" y="761878"/>
                  </a:cubicBezTo>
                  <a:cubicBezTo>
                    <a:pt x="1802552" y="591972"/>
                    <a:pt x="1809886" y="422066"/>
                    <a:pt x="1809886" y="251751"/>
                  </a:cubicBezTo>
                  <a:cubicBezTo>
                    <a:pt x="1809886" y="198376"/>
                    <a:pt x="1811923" y="144593"/>
                    <a:pt x="1824962" y="92032"/>
                  </a:cubicBezTo>
                  <a:cubicBezTo>
                    <a:pt x="1827406" y="81438"/>
                    <a:pt x="1830258" y="70845"/>
                    <a:pt x="1834741" y="61066"/>
                  </a:cubicBezTo>
                  <a:cubicBezTo>
                    <a:pt x="1850223" y="28063"/>
                    <a:pt x="1881190" y="23173"/>
                    <a:pt x="1906859" y="50065"/>
                  </a:cubicBezTo>
                  <a:cubicBezTo>
                    <a:pt x="1929269" y="73697"/>
                    <a:pt x="1933343" y="104663"/>
                    <a:pt x="1934972" y="135222"/>
                  </a:cubicBezTo>
                  <a:cubicBezTo>
                    <a:pt x="1938639" y="202043"/>
                    <a:pt x="1939455" y="269272"/>
                    <a:pt x="1943529" y="336501"/>
                  </a:cubicBezTo>
                  <a:cubicBezTo>
                    <a:pt x="1948011" y="409027"/>
                    <a:pt x="1969606" y="477886"/>
                    <a:pt x="1996905" y="549597"/>
                  </a:cubicBezTo>
                  <a:cubicBezTo>
                    <a:pt x="2020945" y="466885"/>
                    <a:pt x="2043762" y="388654"/>
                    <a:pt x="2040094" y="305942"/>
                  </a:cubicBezTo>
                  <a:cubicBezTo>
                    <a:pt x="2037242" y="243195"/>
                    <a:pt x="2019314" y="183300"/>
                    <a:pt x="2006683" y="122183"/>
                  </a:cubicBezTo>
                  <a:cubicBezTo>
                    <a:pt x="2001387" y="96106"/>
                    <a:pt x="1996090" y="70437"/>
                    <a:pt x="2003424" y="43953"/>
                  </a:cubicBezTo>
                  <a:cubicBezTo>
                    <a:pt x="2009128" y="23581"/>
                    <a:pt x="2019314" y="7690"/>
                    <a:pt x="2040094" y="1578"/>
                  </a:cubicBezTo>
                  <a:close/>
                </a:path>
              </a:pathLst>
            </a:custGeom>
            <a:solidFill>
              <a:srgbClr val="FDCA93"/>
            </a:solidFill>
            <a:ln w="4251" cap="flat">
              <a:noFill/>
              <a:prstDash val="solid"/>
              <a:miter/>
            </a:ln>
          </p:spPr>
          <p:txBody>
            <a:bodyPr wrap="square" rtlCol="0" anchor="ctr">
              <a:noAutofit/>
            </a:bodyPr>
            <a:lstStyle/>
            <a:p>
              <a:pPr algn="r" rtl="1"/>
              <a:endParaRPr lang="en-US">
                <a:cs typeface="B Nazanin" panose="00000700000000000000" pitchFamily="2" charset="-78"/>
              </a:endParaRPr>
            </a:p>
          </p:txBody>
        </p:sp>
        <p:sp>
          <p:nvSpPr>
            <p:cNvPr id="93" name="Freeform: Shape 29">
              <a:extLst>
                <a:ext uri="{FF2B5EF4-FFF2-40B4-BE49-F238E27FC236}">
                  <a16:creationId xmlns:a16="http://schemas.microsoft.com/office/drawing/2014/main" id="{1C326232-A04C-4035-9CE7-A0CD8511A394}"/>
                </a:ext>
              </a:extLst>
            </p:cNvPr>
            <p:cNvSpPr/>
            <p:nvPr/>
          </p:nvSpPr>
          <p:spPr>
            <a:xfrm>
              <a:off x="4805835" y="3545770"/>
              <a:ext cx="2650044" cy="1059772"/>
            </a:xfrm>
            <a:custGeom>
              <a:avLst/>
              <a:gdLst>
                <a:gd name="connsiteX0" fmla="*/ 2748080 w 2769805"/>
                <a:gd name="connsiteY0" fmla="*/ 0 h 1107666"/>
                <a:gd name="connsiteX1" fmla="*/ 2769374 w 2769805"/>
                <a:gd name="connsiteY1" fmla="*/ 22571 h 1107666"/>
                <a:gd name="connsiteX2" fmla="*/ 2667167 w 2769805"/>
                <a:gd name="connsiteY2" fmla="*/ 1082541 h 1107666"/>
                <a:gd name="connsiteX3" fmla="*/ 2647577 w 2769805"/>
                <a:gd name="connsiteY3" fmla="*/ 1101279 h 1107666"/>
                <a:gd name="connsiteX4" fmla="*/ 135843 w 2769805"/>
                <a:gd name="connsiteY4" fmla="*/ 1107667 h 1107666"/>
                <a:gd name="connsiteX5" fmla="*/ 110717 w 2769805"/>
                <a:gd name="connsiteY5" fmla="*/ 1085096 h 1107666"/>
                <a:gd name="connsiteX6" fmla="*/ 5529 w 2769805"/>
                <a:gd name="connsiteY6" fmla="*/ 48974 h 1107666"/>
                <a:gd name="connsiteX7" fmla="*/ 3826 w 2769805"/>
                <a:gd name="connsiteY7" fmla="*/ 11072 h 1107666"/>
                <a:gd name="connsiteX8" fmla="*/ 43005 w 2769805"/>
                <a:gd name="connsiteY8" fmla="*/ 8091 h 1107666"/>
                <a:gd name="connsiteX9" fmla="*/ 2748080 w 2769805"/>
                <a:gd name="connsiteY9" fmla="*/ 0 h 1107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69805" h="1107666">
                  <a:moveTo>
                    <a:pt x="2748080" y="0"/>
                  </a:moveTo>
                  <a:cubicBezTo>
                    <a:pt x="2765966" y="0"/>
                    <a:pt x="2771503" y="2129"/>
                    <a:pt x="2769374" y="22571"/>
                  </a:cubicBezTo>
                  <a:cubicBezTo>
                    <a:pt x="2758301" y="121797"/>
                    <a:pt x="2671851" y="1019088"/>
                    <a:pt x="2667167" y="1082541"/>
                  </a:cubicBezTo>
                  <a:cubicBezTo>
                    <a:pt x="2665889" y="1097446"/>
                    <a:pt x="2662056" y="1101279"/>
                    <a:pt x="2647577" y="1101279"/>
                  </a:cubicBezTo>
                  <a:cubicBezTo>
                    <a:pt x="2514282" y="1101279"/>
                    <a:pt x="256362" y="1106815"/>
                    <a:pt x="135843" y="1107667"/>
                  </a:cubicBezTo>
                  <a:cubicBezTo>
                    <a:pt x="118382" y="1107667"/>
                    <a:pt x="112420" y="1104260"/>
                    <a:pt x="110717" y="1085096"/>
                  </a:cubicBezTo>
                  <a:cubicBezTo>
                    <a:pt x="103051" y="994814"/>
                    <a:pt x="14046" y="140109"/>
                    <a:pt x="5529" y="48974"/>
                  </a:cubicBezTo>
                  <a:cubicBezTo>
                    <a:pt x="4251" y="36198"/>
                    <a:pt x="-5118" y="18738"/>
                    <a:pt x="3826" y="11072"/>
                  </a:cubicBezTo>
                  <a:cubicBezTo>
                    <a:pt x="11917" y="4259"/>
                    <a:pt x="29377" y="8517"/>
                    <a:pt x="43005" y="8091"/>
                  </a:cubicBezTo>
                  <a:cubicBezTo>
                    <a:pt x="111569" y="8091"/>
                    <a:pt x="2492563" y="1703"/>
                    <a:pt x="2748080" y="0"/>
                  </a:cubicBezTo>
                  <a:close/>
                </a:path>
              </a:pathLst>
            </a:custGeom>
            <a:solidFill>
              <a:schemeClr val="accent4"/>
            </a:solidFill>
            <a:ln w="4251" cap="flat">
              <a:noFill/>
              <a:prstDash val="solid"/>
              <a:miter/>
            </a:ln>
          </p:spPr>
          <p:txBody>
            <a:bodyPr rtlCol="0" anchor="ctr"/>
            <a:lstStyle/>
            <a:p>
              <a:pPr algn="r" rtl="1"/>
              <a:endParaRPr lang="en-US">
                <a:cs typeface="B Nazanin" panose="00000700000000000000" pitchFamily="2" charset="-78"/>
              </a:endParaRPr>
            </a:p>
          </p:txBody>
        </p:sp>
        <p:sp>
          <p:nvSpPr>
            <p:cNvPr id="94" name="Freeform: Shape 30">
              <a:extLst>
                <a:ext uri="{FF2B5EF4-FFF2-40B4-BE49-F238E27FC236}">
                  <a16:creationId xmlns:a16="http://schemas.microsoft.com/office/drawing/2014/main" id="{BFE4D1FC-F246-480B-ACB8-53743608239C}"/>
                </a:ext>
              </a:extLst>
            </p:cNvPr>
            <p:cNvSpPr/>
            <p:nvPr/>
          </p:nvSpPr>
          <p:spPr>
            <a:xfrm>
              <a:off x="5816361" y="3545771"/>
              <a:ext cx="1639520" cy="1056893"/>
            </a:xfrm>
            <a:custGeom>
              <a:avLst/>
              <a:gdLst>
                <a:gd name="connsiteX0" fmla="*/ 1492947 w 1513733"/>
                <a:gd name="connsiteY0" fmla="*/ 0 h 1056893"/>
                <a:gd name="connsiteX1" fmla="*/ 1513321 w 1513733"/>
                <a:gd name="connsiteY1" fmla="*/ 21595 h 1056893"/>
                <a:gd name="connsiteX2" fmla="*/ 1415533 w 1513733"/>
                <a:gd name="connsiteY2" fmla="*/ 1035734 h 1056893"/>
                <a:gd name="connsiteX3" fmla="*/ 1396790 w 1513733"/>
                <a:gd name="connsiteY3" fmla="*/ 1053661 h 1056893"/>
                <a:gd name="connsiteX4" fmla="*/ 190641 w 1513733"/>
                <a:gd name="connsiteY4" fmla="*/ 1056412 h 1056893"/>
                <a:gd name="connsiteX5" fmla="*/ 0 w 1513733"/>
                <a:gd name="connsiteY5" fmla="*/ 1056893 h 1056893"/>
                <a:gd name="connsiteX6" fmla="*/ 938674 w 1513733"/>
                <a:gd name="connsiteY6" fmla="*/ 2073 h 1056893"/>
                <a:gd name="connsiteX7" fmla="*/ 994644 w 1513733"/>
                <a:gd name="connsiteY7" fmla="*/ 1897 h 1056893"/>
                <a:gd name="connsiteX8" fmla="*/ 1492947 w 1513733"/>
                <a:gd name="connsiteY8" fmla="*/ 0 h 1056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3733" h="1056893">
                  <a:moveTo>
                    <a:pt x="1492947" y="0"/>
                  </a:moveTo>
                  <a:cubicBezTo>
                    <a:pt x="1510060" y="0"/>
                    <a:pt x="1515358" y="2037"/>
                    <a:pt x="1513321" y="21595"/>
                  </a:cubicBezTo>
                  <a:cubicBezTo>
                    <a:pt x="1502727" y="116531"/>
                    <a:pt x="1420014" y="975024"/>
                    <a:pt x="1415533" y="1035734"/>
                  </a:cubicBezTo>
                  <a:cubicBezTo>
                    <a:pt x="1414310" y="1049994"/>
                    <a:pt x="1410643" y="1053661"/>
                    <a:pt x="1396790" y="1053661"/>
                  </a:cubicBezTo>
                  <a:cubicBezTo>
                    <a:pt x="1333024" y="1053661"/>
                    <a:pt x="761068" y="1054986"/>
                    <a:pt x="190641" y="1056412"/>
                  </a:cubicBezTo>
                  <a:lnTo>
                    <a:pt x="0" y="1056893"/>
                  </a:lnTo>
                  <a:lnTo>
                    <a:pt x="938674" y="2073"/>
                  </a:lnTo>
                  <a:lnTo>
                    <a:pt x="994644" y="1897"/>
                  </a:lnTo>
                  <a:cubicBezTo>
                    <a:pt x="1243615" y="1095"/>
                    <a:pt x="1431830" y="407"/>
                    <a:pt x="1492947" y="0"/>
                  </a:cubicBezTo>
                  <a:close/>
                </a:path>
              </a:pathLst>
            </a:custGeom>
            <a:solidFill>
              <a:schemeClr val="accent4">
                <a:lumMod val="75000"/>
              </a:schemeClr>
            </a:solidFill>
            <a:ln w="4251" cap="flat">
              <a:noFill/>
              <a:prstDash val="solid"/>
              <a:miter/>
            </a:ln>
          </p:spPr>
          <p:txBody>
            <a:bodyPr wrap="square" rtlCol="0" anchor="ctr">
              <a:noAutofit/>
            </a:bodyPr>
            <a:lstStyle/>
            <a:p>
              <a:pPr algn="r" rtl="1"/>
              <a:endParaRPr lang="en-US">
                <a:cs typeface="B Nazanin" panose="00000700000000000000" pitchFamily="2" charset="-78"/>
              </a:endParaRPr>
            </a:p>
          </p:txBody>
        </p:sp>
      </p:grpSp>
      <p:grpSp>
        <p:nvGrpSpPr>
          <p:cNvPr id="95" name="그룹 94">
            <a:extLst>
              <a:ext uri="{FF2B5EF4-FFF2-40B4-BE49-F238E27FC236}">
                <a16:creationId xmlns:a16="http://schemas.microsoft.com/office/drawing/2014/main" id="{68C2E1DE-2382-4BB1-AB8A-666B272D2337}"/>
              </a:ext>
            </a:extLst>
          </p:cNvPr>
          <p:cNvGrpSpPr/>
          <p:nvPr/>
        </p:nvGrpSpPr>
        <p:grpSpPr>
          <a:xfrm>
            <a:off x="8335419" y="3296489"/>
            <a:ext cx="649772" cy="647629"/>
            <a:chOff x="8836105" y="312162"/>
            <a:chExt cx="483622" cy="482027"/>
          </a:xfrm>
        </p:grpSpPr>
        <p:sp>
          <p:nvSpPr>
            <p:cNvPr id="96" name="자유형: 도형 95">
              <a:extLst>
                <a:ext uri="{FF2B5EF4-FFF2-40B4-BE49-F238E27FC236}">
                  <a16:creationId xmlns:a16="http://schemas.microsoft.com/office/drawing/2014/main" id="{B9613406-505F-4C99-84C9-427BA0BD2444}"/>
                </a:ext>
              </a:extLst>
            </p:cNvPr>
            <p:cNvSpPr/>
            <p:nvPr/>
          </p:nvSpPr>
          <p:spPr>
            <a:xfrm>
              <a:off x="8836105" y="312162"/>
              <a:ext cx="483622" cy="482027"/>
            </a:xfrm>
            <a:custGeom>
              <a:avLst/>
              <a:gdLst>
                <a:gd name="connsiteX0" fmla="*/ 927545 w 1299686"/>
                <a:gd name="connsiteY0" fmla="*/ 1295400 h 1295400"/>
                <a:gd name="connsiteX1" fmla="*/ 372142 w 1299686"/>
                <a:gd name="connsiteY1" fmla="*/ 1295400 h 1295400"/>
                <a:gd name="connsiteX2" fmla="*/ 0 w 1299686"/>
                <a:gd name="connsiteY2" fmla="*/ 923258 h 1295400"/>
                <a:gd name="connsiteX3" fmla="*/ 0 w 1299686"/>
                <a:gd name="connsiteY3" fmla="*/ 372142 h 1295400"/>
                <a:gd name="connsiteX4" fmla="*/ 372142 w 1299686"/>
                <a:gd name="connsiteY4" fmla="*/ 0 h 1295400"/>
                <a:gd name="connsiteX5" fmla="*/ 927545 w 1299686"/>
                <a:gd name="connsiteY5" fmla="*/ 0 h 1295400"/>
                <a:gd name="connsiteX6" fmla="*/ 1299686 w 1299686"/>
                <a:gd name="connsiteY6" fmla="*/ 372142 h 1295400"/>
                <a:gd name="connsiteX7" fmla="*/ 1299686 w 1299686"/>
                <a:gd name="connsiteY7" fmla="*/ 923258 h 1295400"/>
                <a:gd name="connsiteX8" fmla="*/ 927545 w 1299686"/>
                <a:gd name="connsiteY8" fmla="*/ 129540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9686" h="1295400">
                  <a:moveTo>
                    <a:pt x="927545" y="1295400"/>
                  </a:moveTo>
                  <a:lnTo>
                    <a:pt x="372142" y="1295400"/>
                  </a:lnTo>
                  <a:cubicBezTo>
                    <a:pt x="166592" y="1295400"/>
                    <a:pt x="0" y="1128713"/>
                    <a:pt x="0" y="923258"/>
                  </a:cubicBezTo>
                  <a:lnTo>
                    <a:pt x="0" y="372142"/>
                  </a:lnTo>
                  <a:cubicBezTo>
                    <a:pt x="0" y="166592"/>
                    <a:pt x="166592" y="0"/>
                    <a:pt x="372142" y="0"/>
                  </a:cubicBezTo>
                  <a:lnTo>
                    <a:pt x="927545" y="0"/>
                  </a:lnTo>
                  <a:cubicBezTo>
                    <a:pt x="1133094" y="0"/>
                    <a:pt x="1299686" y="166592"/>
                    <a:pt x="1299686" y="372142"/>
                  </a:cubicBezTo>
                  <a:lnTo>
                    <a:pt x="1299686" y="923258"/>
                  </a:lnTo>
                  <a:cubicBezTo>
                    <a:pt x="1299686" y="1128713"/>
                    <a:pt x="1133094" y="1295400"/>
                    <a:pt x="927545" y="1295400"/>
                  </a:cubicBezTo>
                  <a:close/>
                </a:path>
              </a:pathLst>
            </a:custGeom>
            <a:solidFill>
              <a:srgbClr val="000005"/>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97" name="자유형: 도형 96">
              <a:extLst>
                <a:ext uri="{FF2B5EF4-FFF2-40B4-BE49-F238E27FC236}">
                  <a16:creationId xmlns:a16="http://schemas.microsoft.com/office/drawing/2014/main" id="{017B7FEA-6BBE-4A42-9D7F-330C30D7FBF1}"/>
                </a:ext>
              </a:extLst>
            </p:cNvPr>
            <p:cNvSpPr/>
            <p:nvPr/>
          </p:nvSpPr>
          <p:spPr>
            <a:xfrm>
              <a:off x="8959438" y="477575"/>
              <a:ext cx="294825" cy="282163"/>
            </a:xfrm>
            <a:custGeom>
              <a:avLst/>
              <a:gdLst>
                <a:gd name="connsiteX0" fmla="*/ 751736 w 792312"/>
                <a:gd name="connsiteY0" fmla="*/ 0 h 758285"/>
                <a:gd name="connsiteX1" fmla="*/ 790217 w 792312"/>
                <a:gd name="connsiteY1" fmla="*/ 4477 h 758285"/>
                <a:gd name="connsiteX2" fmla="*/ 792217 w 792312"/>
                <a:gd name="connsiteY2" fmla="*/ 6382 h 758285"/>
                <a:gd name="connsiteX3" fmla="*/ 792217 w 792312"/>
                <a:gd name="connsiteY3" fmla="*/ 8858 h 758285"/>
                <a:gd name="connsiteX4" fmla="*/ 792313 w 792312"/>
                <a:gd name="connsiteY4" fmla="*/ 171260 h 758285"/>
                <a:gd name="connsiteX5" fmla="*/ 787550 w 792312"/>
                <a:gd name="connsiteY5" fmla="*/ 175832 h 758285"/>
                <a:gd name="connsiteX6" fmla="*/ 722018 w 792312"/>
                <a:gd name="connsiteY6" fmla="*/ 167545 h 758285"/>
                <a:gd name="connsiteX7" fmla="*/ 608575 w 792312"/>
                <a:gd name="connsiteY7" fmla="*/ 128492 h 758285"/>
                <a:gd name="connsiteX8" fmla="*/ 558569 w 792312"/>
                <a:gd name="connsiteY8" fmla="*/ 94774 h 758285"/>
                <a:gd name="connsiteX9" fmla="*/ 556093 w 792312"/>
                <a:gd name="connsiteY9" fmla="*/ 92678 h 758285"/>
                <a:gd name="connsiteX10" fmla="*/ 555521 w 792312"/>
                <a:gd name="connsiteY10" fmla="*/ 96869 h 758285"/>
                <a:gd name="connsiteX11" fmla="*/ 555045 w 792312"/>
                <a:gd name="connsiteY11" fmla="*/ 429673 h 758285"/>
                <a:gd name="connsiteX12" fmla="*/ 504086 w 792312"/>
                <a:gd name="connsiteY12" fmla="*/ 619697 h 758285"/>
                <a:gd name="connsiteX13" fmla="*/ 344923 w 792312"/>
                <a:gd name="connsiteY13" fmla="*/ 745331 h 758285"/>
                <a:gd name="connsiteX14" fmla="*/ 278439 w 792312"/>
                <a:gd name="connsiteY14" fmla="*/ 757523 h 758285"/>
                <a:gd name="connsiteX15" fmla="*/ 270152 w 792312"/>
                <a:gd name="connsiteY15" fmla="*/ 758285 h 758285"/>
                <a:gd name="connsiteX16" fmla="*/ 239863 w 792312"/>
                <a:gd name="connsiteY16" fmla="*/ 758285 h 758285"/>
                <a:gd name="connsiteX17" fmla="*/ 226147 w 792312"/>
                <a:gd name="connsiteY17" fmla="*/ 757619 h 758285"/>
                <a:gd name="connsiteX18" fmla="*/ 173283 w 792312"/>
                <a:gd name="connsiteY18" fmla="*/ 749618 h 758285"/>
                <a:gd name="connsiteX19" fmla="*/ 101369 w 792312"/>
                <a:gd name="connsiteY19" fmla="*/ 722185 h 758285"/>
                <a:gd name="connsiteX20" fmla="*/ 36504 w 792312"/>
                <a:gd name="connsiteY20" fmla="*/ 678371 h 758285"/>
                <a:gd name="connsiteX21" fmla="*/ 1833 w 792312"/>
                <a:gd name="connsiteY21" fmla="*/ 642080 h 758285"/>
                <a:gd name="connsiteX22" fmla="*/ 690 w 792312"/>
                <a:gd name="connsiteY22" fmla="*/ 637604 h 758285"/>
                <a:gd name="connsiteX23" fmla="*/ 4309 w 792312"/>
                <a:gd name="connsiteY23" fmla="*/ 639223 h 758285"/>
                <a:gd name="connsiteX24" fmla="*/ 124705 w 792312"/>
                <a:gd name="connsiteY24" fmla="*/ 702469 h 758285"/>
                <a:gd name="connsiteX25" fmla="*/ 178998 w 792312"/>
                <a:gd name="connsiteY25" fmla="*/ 712089 h 758285"/>
                <a:gd name="connsiteX26" fmla="*/ 217288 w 792312"/>
                <a:gd name="connsiteY26" fmla="*/ 714470 h 758285"/>
                <a:gd name="connsiteX27" fmla="*/ 352734 w 792312"/>
                <a:gd name="connsiteY27" fmla="*/ 681609 h 758285"/>
                <a:gd name="connsiteX28" fmla="*/ 408741 w 792312"/>
                <a:gd name="connsiteY28" fmla="*/ 642176 h 758285"/>
                <a:gd name="connsiteX29" fmla="*/ 498466 w 792312"/>
                <a:gd name="connsiteY29" fmla="*/ 493490 h 758285"/>
                <a:gd name="connsiteX30" fmla="*/ 511706 w 792312"/>
                <a:gd name="connsiteY30" fmla="*/ 422815 h 758285"/>
                <a:gd name="connsiteX31" fmla="*/ 513611 w 792312"/>
                <a:gd name="connsiteY31" fmla="*/ 384905 h 758285"/>
                <a:gd name="connsiteX32" fmla="*/ 513611 w 792312"/>
                <a:gd name="connsiteY32" fmla="*/ 58865 h 758285"/>
                <a:gd name="connsiteX33" fmla="*/ 513611 w 792312"/>
                <a:gd name="connsiteY33" fmla="*/ 53531 h 758285"/>
                <a:gd name="connsiteX34" fmla="*/ 515040 w 792312"/>
                <a:gd name="connsiteY34" fmla="*/ 49530 h 758285"/>
                <a:gd name="connsiteX35" fmla="*/ 518945 w 792312"/>
                <a:gd name="connsiteY35" fmla="*/ 51054 h 758285"/>
                <a:gd name="connsiteX36" fmla="*/ 534090 w 792312"/>
                <a:gd name="connsiteY36" fmla="*/ 62960 h 758285"/>
                <a:gd name="connsiteX37" fmla="*/ 612766 w 792312"/>
                <a:gd name="connsiteY37" fmla="*/ 104204 h 758285"/>
                <a:gd name="connsiteX38" fmla="*/ 715065 w 792312"/>
                <a:gd name="connsiteY38" fmla="*/ 129064 h 758285"/>
                <a:gd name="connsiteX39" fmla="*/ 746402 w 792312"/>
                <a:gd name="connsiteY39" fmla="*/ 131826 h 758285"/>
                <a:gd name="connsiteX40" fmla="*/ 750688 w 792312"/>
                <a:gd name="connsiteY40" fmla="*/ 127159 h 758285"/>
                <a:gd name="connsiteX41" fmla="*/ 750688 w 792312"/>
                <a:gd name="connsiteY41" fmla="*/ 82582 h 758285"/>
                <a:gd name="connsiteX42" fmla="*/ 749926 w 792312"/>
                <a:gd name="connsiteY42" fmla="*/ 5715 h 758285"/>
                <a:gd name="connsiteX43" fmla="*/ 751736 w 792312"/>
                <a:gd name="connsiteY43" fmla="*/ 0 h 75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792312" h="758285">
                  <a:moveTo>
                    <a:pt x="751736" y="0"/>
                  </a:moveTo>
                  <a:cubicBezTo>
                    <a:pt x="764500" y="1810"/>
                    <a:pt x="777263" y="3810"/>
                    <a:pt x="790217" y="4477"/>
                  </a:cubicBezTo>
                  <a:cubicBezTo>
                    <a:pt x="791551" y="4572"/>
                    <a:pt x="792217" y="4953"/>
                    <a:pt x="792217" y="6382"/>
                  </a:cubicBezTo>
                  <a:cubicBezTo>
                    <a:pt x="792122" y="7239"/>
                    <a:pt x="792217" y="8001"/>
                    <a:pt x="792217" y="8858"/>
                  </a:cubicBezTo>
                  <a:cubicBezTo>
                    <a:pt x="792217" y="62960"/>
                    <a:pt x="792217" y="117062"/>
                    <a:pt x="792313" y="171260"/>
                  </a:cubicBezTo>
                  <a:cubicBezTo>
                    <a:pt x="792313" y="175165"/>
                    <a:pt x="791170" y="175927"/>
                    <a:pt x="787550" y="175832"/>
                  </a:cubicBezTo>
                  <a:cubicBezTo>
                    <a:pt x="765452" y="174974"/>
                    <a:pt x="743640" y="171926"/>
                    <a:pt x="722018" y="167545"/>
                  </a:cubicBezTo>
                  <a:cubicBezTo>
                    <a:pt x="682489" y="159639"/>
                    <a:pt x="644389" y="147352"/>
                    <a:pt x="608575" y="128492"/>
                  </a:cubicBezTo>
                  <a:cubicBezTo>
                    <a:pt x="590668" y="119063"/>
                    <a:pt x="573904" y="107918"/>
                    <a:pt x="558569" y="94774"/>
                  </a:cubicBezTo>
                  <a:cubicBezTo>
                    <a:pt x="557807" y="94107"/>
                    <a:pt x="556950" y="93440"/>
                    <a:pt x="556093" y="92678"/>
                  </a:cubicBezTo>
                  <a:cubicBezTo>
                    <a:pt x="555045" y="94202"/>
                    <a:pt x="555521" y="95536"/>
                    <a:pt x="555521" y="96869"/>
                  </a:cubicBezTo>
                  <a:cubicBezTo>
                    <a:pt x="555331" y="207740"/>
                    <a:pt x="555331" y="318707"/>
                    <a:pt x="555045" y="429673"/>
                  </a:cubicBezTo>
                  <a:cubicBezTo>
                    <a:pt x="554854" y="497491"/>
                    <a:pt x="539329" y="561404"/>
                    <a:pt x="504086" y="619697"/>
                  </a:cubicBezTo>
                  <a:cubicBezTo>
                    <a:pt x="466843" y="681323"/>
                    <a:pt x="414361" y="724186"/>
                    <a:pt x="344923" y="745331"/>
                  </a:cubicBezTo>
                  <a:cubicBezTo>
                    <a:pt x="323206" y="751904"/>
                    <a:pt x="301013" y="755618"/>
                    <a:pt x="278439" y="757523"/>
                  </a:cubicBezTo>
                  <a:cubicBezTo>
                    <a:pt x="275772" y="758381"/>
                    <a:pt x="272819" y="757142"/>
                    <a:pt x="270152" y="758285"/>
                  </a:cubicBezTo>
                  <a:cubicBezTo>
                    <a:pt x="260056" y="758285"/>
                    <a:pt x="249959" y="758285"/>
                    <a:pt x="239863" y="758285"/>
                  </a:cubicBezTo>
                  <a:cubicBezTo>
                    <a:pt x="235291" y="757142"/>
                    <a:pt x="230719" y="757904"/>
                    <a:pt x="226147" y="757619"/>
                  </a:cubicBezTo>
                  <a:cubicBezTo>
                    <a:pt x="208240" y="756571"/>
                    <a:pt x="190714" y="753427"/>
                    <a:pt x="173283" y="749618"/>
                  </a:cubicBezTo>
                  <a:cubicBezTo>
                    <a:pt x="147946" y="744093"/>
                    <a:pt x="124324" y="733901"/>
                    <a:pt x="101369" y="722185"/>
                  </a:cubicBezTo>
                  <a:cubicBezTo>
                    <a:pt x="77938" y="710279"/>
                    <a:pt x="56316" y="695611"/>
                    <a:pt x="36504" y="678371"/>
                  </a:cubicBezTo>
                  <a:cubicBezTo>
                    <a:pt x="23836" y="667417"/>
                    <a:pt x="12215" y="655320"/>
                    <a:pt x="1833" y="642080"/>
                  </a:cubicBezTo>
                  <a:cubicBezTo>
                    <a:pt x="880" y="640842"/>
                    <a:pt x="-1025" y="639604"/>
                    <a:pt x="690" y="637604"/>
                  </a:cubicBezTo>
                  <a:cubicBezTo>
                    <a:pt x="2214" y="637318"/>
                    <a:pt x="3262" y="638366"/>
                    <a:pt x="4309" y="639223"/>
                  </a:cubicBezTo>
                  <a:cubicBezTo>
                    <a:pt x="39838" y="669036"/>
                    <a:pt x="80509" y="689420"/>
                    <a:pt x="124705" y="702469"/>
                  </a:cubicBezTo>
                  <a:cubicBezTo>
                    <a:pt x="142327" y="707708"/>
                    <a:pt x="160710" y="709994"/>
                    <a:pt x="178998" y="712089"/>
                  </a:cubicBezTo>
                  <a:cubicBezTo>
                    <a:pt x="191761" y="713613"/>
                    <a:pt x="204525" y="714756"/>
                    <a:pt x="217288" y="714470"/>
                  </a:cubicBezTo>
                  <a:cubicBezTo>
                    <a:pt x="264818" y="713327"/>
                    <a:pt x="310443" y="703993"/>
                    <a:pt x="352734" y="681609"/>
                  </a:cubicBezTo>
                  <a:cubicBezTo>
                    <a:pt x="373022" y="670846"/>
                    <a:pt x="391786" y="657701"/>
                    <a:pt x="408741" y="642176"/>
                  </a:cubicBezTo>
                  <a:cubicBezTo>
                    <a:pt x="453318" y="601409"/>
                    <a:pt x="481512" y="550926"/>
                    <a:pt x="498466" y="493490"/>
                  </a:cubicBezTo>
                  <a:cubicBezTo>
                    <a:pt x="505324" y="470440"/>
                    <a:pt x="509515" y="446818"/>
                    <a:pt x="511706" y="422815"/>
                  </a:cubicBezTo>
                  <a:cubicBezTo>
                    <a:pt x="512849" y="410242"/>
                    <a:pt x="513611" y="397574"/>
                    <a:pt x="513611" y="384905"/>
                  </a:cubicBezTo>
                  <a:cubicBezTo>
                    <a:pt x="513516" y="276225"/>
                    <a:pt x="513611" y="167545"/>
                    <a:pt x="513611" y="58865"/>
                  </a:cubicBezTo>
                  <a:cubicBezTo>
                    <a:pt x="513611" y="57055"/>
                    <a:pt x="513516" y="55340"/>
                    <a:pt x="513611" y="53531"/>
                  </a:cubicBezTo>
                  <a:cubicBezTo>
                    <a:pt x="513706" y="52102"/>
                    <a:pt x="513516" y="50292"/>
                    <a:pt x="515040" y="49530"/>
                  </a:cubicBezTo>
                  <a:cubicBezTo>
                    <a:pt x="516659" y="48768"/>
                    <a:pt x="517802" y="50102"/>
                    <a:pt x="518945" y="51054"/>
                  </a:cubicBezTo>
                  <a:cubicBezTo>
                    <a:pt x="523803" y="55245"/>
                    <a:pt x="528851" y="59150"/>
                    <a:pt x="534090" y="62960"/>
                  </a:cubicBezTo>
                  <a:cubicBezTo>
                    <a:pt x="558283" y="80677"/>
                    <a:pt x="584763" y="93821"/>
                    <a:pt x="612766" y="104204"/>
                  </a:cubicBezTo>
                  <a:cubicBezTo>
                    <a:pt x="645913" y="116491"/>
                    <a:pt x="680108" y="124397"/>
                    <a:pt x="715065" y="129064"/>
                  </a:cubicBezTo>
                  <a:cubicBezTo>
                    <a:pt x="725447" y="130493"/>
                    <a:pt x="735925" y="130969"/>
                    <a:pt x="746402" y="131826"/>
                  </a:cubicBezTo>
                  <a:cubicBezTo>
                    <a:pt x="749926" y="132112"/>
                    <a:pt x="750688" y="131255"/>
                    <a:pt x="750688" y="127159"/>
                  </a:cubicBezTo>
                  <a:cubicBezTo>
                    <a:pt x="750784" y="112300"/>
                    <a:pt x="750688" y="97441"/>
                    <a:pt x="750688" y="82582"/>
                  </a:cubicBezTo>
                  <a:cubicBezTo>
                    <a:pt x="750688" y="56959"/>
                    <a:pt x="749260" y="31337"/>
                    <a:pt x="749926" y="5715"/>
                  </a:cubicBezTo>
                  <a:cubicBezTo>
                    <a:pt x="750117" y="3810"/>
                    <a:pt x="749164" y="1334"/>
                    <a:pt x="751736" y="0"/>
                  </a:cubicBezTo>
                  <a:close/>
                </a:path>
              </a:pathLst>
            </a:custGeom>
            <a:solidFill>
              <a:srgbClr val="FE004F"/>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98" name="자유형: 도형 97">
              <a:extLst>
                <a:ext uri="{FF2B5EF4-FFF2-40B4-BE49-F238E27FC236}">
                  <a16:creationId xmlns:a16="http://schemas.microsoft.com/office/drawing/2014/main" id="{CC1DAFB5-2903-43EE-B536-E62AFF8BD45C}"/>
                </a:ext>
              </a:extLst>
            </p:cNvPr>
            <p:cNvSpPr/>
            <p:nvPr/>
          </p:nvSpPr>
          <p:spPr>
            <a:xfrm>
              <a:off x="8920247" y="506703"/>
              <a:ext cx="134011" cy="206837"/>
            </a:xfrm>
            <a:custGeom>
              <a:avLst/>
              <a:gdLst>
                <a:gd name="connsiteX0" fmla="*/ 0 w 360140"/>
                <a:gd name="connsiteY0" fmla="*/ 306150 h 555855"/>
                <a:gd name="connsiteX1" fmla="*/ 2477 w 360140"/>
                <a:gd name="connsiteY1" fmla="*/ 281861 h 555855"/>
                <a:gd name="connsiteX2" fmla="*/ 142399 w 360140"/>
                <a:gd name="connsiteY2" fmla="*/ 46784 h 555855"/>
                <a:gd name="connsiteX3" fmla="*/ 271844 w 360140"/>
                <a:gd name="connsiteY3" fmla="*/ 1540 h 555855"/>
                <a:gd name="connsiteX4" fmla="*/ 356616 w 360140"/>
                <a:gd name="connsiteY4" fmla="*/ 3922 h 555855"/>
                <a:gd name="connsiteX5" fmla="*/ 360140 w 360140"/>
                <a:gd name="connsiteY5" fmla="*/ 8017 h 555855"/>
                <a:gd name="connsiteX6" fmla="*/ 359950 w 360140"/>
                <a:gd name="connsiteY6" fmla="*/ 42784 h 555855"/>
                <a:gd name="connsiteX7" fmla="*/ 353282 w 360140"/>
                <a:gd name="connsiteY7" fmla="*/ 43736 h 555855"/>
                <a:gd name="connsiteX8" fmla="*/ 278606 w 360140"/>
                <a:gd name="connsiteY8" fmla="*/ 50689 h 555855"/>
                <a:gd name="connsiteX9" fmla="*/ 216789 w 360140"/>
                <a:gd name="connsiteY9" fmla="*/ 71740 h 555855"/>
                <a:gd name="connsiteX10" fmla="*/ 149542 w 360140"/>
                <a:gd name="connsiteY10" fmla="*/ 116317 h 555855"/>
                <a:gd name="connsiteX11" fmla="*/ 91345 w 360140"/>
                <a:gd name="connsiteY11" fmla="*/ 186611 h 555855"/>
                <a:gd name="connsiteX12" fmla="*/ 44482 w 360140"/>
                <a:gd name="connsiteY12" fmla="*/ 321580 h 555855"/>
                <a:gd name="connsiteX13" fmla="*/ 41434 w 360140"/>
                <a:gd name="connsiteY13" fmla="*/ 369682 h 555855"/>
                <a:gd name="connsiteX14" fmla="*/ 68961 w 360140"/>
                <a:gd name="connsiteY14" fmla="*/ 497126 h 555855"/>
                <a:gd name="connsiteX15" fmla="*/ 99917 w 360140"/>
                <a:gd name="connsiteY15" fmla="*/ 550847 h 555855"/>
                <a:gd name="connsiteX16" fmla="*/ 101822 w 360140"/>
                <a:gd name="connsiteY16" fmla="*/ 555514 h 555855"/>
                <a:gd name="connsiteX17" fmla="*/ 98108 w 360140"/>
                <a:gd name="connsiteY17" fmla="*/ 554086 h 555855"/>
                <a:gd name="connsiteX18" fmla="*/ 33623 w 360140"/>
                <a:gd name="connsiteY18" fmla="*/ 469885 h 555855"/>
                <a:gd name="connsiteX19" fmla="*/ 1810 w 360140"/>
                <a:gd name="connsiteY19" fmla="*/ 366538 h 555855"/>
                <a:gd name="connsiteX20" fmla="*/ 571 w 360140"/>
                <a:gd name="connsiteY20" fmla="*/ 344155 h 555855"/>
                <a:gd name="connsiteX21" fmla="*/ 191 w 360140"/>
                <a:gd name="connsiteY21" fmla="*/ 339773 h 555855"/>
                <a:gd name="connsiteX22" fmla="*/ 0 w 360140"/>
                <a:gd name="connsiteY22" fmla="*/ 306150 h 55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60140" h="555855">
                  <a:moveTo>
                    <a:pt x="0" y="306150"/>
                  </a:moveTo>
                  <a:cubicBezTo>
                    <a:pt x="857" y="298054"/>
                    <a:pt x="1429" y="289957"/>
                    <a:pt x="2477" y="281861"/>
                  </a:cubicBezTo>
                  <a:cubicBezTo>
                    <a:pt x="16002" y="183754"/>
                    <a:pt x="59055" y="103172"/>
                    <a:pt x="142399" y="46784"/>
                  </a:cubicBezTo>
                  <a:cubicBezTo>
                    <a:pt x="181356" y="20400"/>
                    <a:pt x="224981" y="6208"/>
                    <a:pt x="271844" y="1540"/>
                  </a:cubicBezTo>
                  <a:cubicBezTo>
                    <a:pt x="300228" y="-1222"/>
                    <a:pt x="328422" y="-174"/>
                    <a:pt x="356616" y="3922"/>
                  </a:cubicBezTo>
                  <a:cubicBezTo>
                    <a:pt x="359378" y="4303"/>
                    <a:pt x="360140" y="5255"/>
                    <a:pt x="360140" y="8017"/>
                  </a:cubicBezTo>
                  <a:cubicBezTo>
                    <a:pt x="359950" y="19638"/>
                    <a:pt x="359950" y="31163"/>
                    <a:pt x="359950" y="42784"/>
                  </a:cubicBezTo>
                  <a:cubicBezTo>
                    <a:pt x="357950" y="44403"/>
                    <a:pt x="355473" y="43831"/>
                    <a:pt x="353282" y="43736"/>
                  </a:cubicBezTo>
                  <a:cubicBezTo>
                    <a:pt x="328136" y="43355"/>
                    <a:pt x="303181" y="45355"/>
                    <a:pt x="278606" y="50689"/>
                  </a:cubicBezTo>
                  <a:cubicBezTo>
                    <a:pt x="257175" y="55357"/>
                    <a:pt x="236696" y="62405"/>
                    <a:pt x="216789" y="71740"/>
                  </a:cubicBezTo>
                  <a:cubicBezTo>
                    <a:pt x="192214" y="83360"/>
                    <a:pt x="169831" y="98314"/>
                    <a:pt x="149542" y="116317"/>
                  </a:cubicBezTo>
                  <a:cubicBezTo>
                    <a:pt x="126587" y="136700"/>
                    <a:pt x="107347" y="160322"/>
                    <a:pt x="91345" y="186611"/>
                  </a:cubicBezTo>
                  <a:cubicBezTo>
                    <a:pt x="66104" y="228235"/>
                    <a:pt x="50768" y="273384"/>
                    <a:pt x="44482" y="321580"/>
                  </a:cubicBezTo>
                  <a:cubicBezTo>
                    <a:pt x="42386" y="337487"/>
                    <a:pt x="41053" y="353584"/>
                    <a:pt x="41434" y="369682"/>
                  </a:cubicBezTo>
                  <a:cubicBezTo>
                    <a:pt x="42482" y="413878"/>
                    <a:pt x="50768" y="456550"/>
                    <a:pt x="68961" y="497126"/>
                  </a:cubicBezTo>
                  <a:cubicBezTo>
                    <a:pt x="77438" y="516081"/>
                    <a:pt x="87725" y="533988"/>
                    <a:pt x="99917" y="550847"/>
                  </a:cubicBezTo>
                  <a:cubicBezTo>
                    <a:pt x="100870" y="552181"/>
                    <a:pt x="102489" y="553419"/>
                    <a:pt x="101822" y="555514"/>
                  </a:cubicBezTo>
                  <a:cubicBezTo>
                    <a:pt x="100013" y="556562"/>
                    <a:pt x="99060" y="554943"/>
                    <a:pt x="98108" y="554086"/>
                  </a:cubicBezTo>
                  <a:cubicBezTo>
                    <a:pt x="71914" y="529606"/>
                    <a:pt x="50006" y="501889"/>
                    <a:pt x="33623" y="469885"/>
                  </a:cubicBezTo>
                  <a:cubicBezTo>
                    <a:pt x="16955" y="437214"/>
                    <a:pt x="6668" y="402733"/>
                    <a:pt x="1810" y="366538"/>
                  </a:cubicBezTo>
                  <a:cubicBezTo>
                    <a:pt x="762" y="359109"/>
                    <a:pt x="571" y="351679"/>
                    <a:pt x="571" y="344155"/>
                  </a:cubicBezTo>
                  <a:cubicBezTo>
                    <a:pt x="571" y="342726"/>
                    <a:pt x="1048" y="341202"/>
                    <a:pt x="191" y="339773"/>
                  </a:cubicBezTo>
                  <a:cubicBezTo>
                    <a:pt x="0" y="328438"/>
                    <a:pt x="0" y="317294"/>
                    <a:pt x="0" y="306150"/>
                  </a:cubicBezTo>
                  <a:close/>
                </a:path>
              </a:pathLst>
            </a:custGeom>
            <a:solidFill>
              <a:srgbClr val="00F6EE"/>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99" name="자유형: 도형 98">
              <a:extLst>
                <a:ext uri="{FF2B5EF4-FFF2-40B4-BE49-F238E27FC236}">
                  <a16:creationId xmlns:a16="http://schemas.microsoft.com/office/drawing/2014/main" id="{819786E9-D956-4012-B6A0-8AEEE7CBB372}"/>
                </a:ext>
              </a:extLst>
            </p:cNvPr>
            <p:cNvSpPr/>
            <p:nvPr/>
          </p:nvSpPr>
          <p:spPr>
            <a:xfrm>
              <a:off x="9059964" y="759384"/>
              <a:ext cx="3083" cy="354"/>
            </a:xfrm>
            <a:custGeom>
              <a:avLst/>
              <a:gdLst>
                <a:gd name="connsiteX0" fmla="*/ 0 w 8286"/>
                <a:gd name="connsiteY0" fmla="*/ 953 h 952"/>
                <a:gd name="connsiteX1" fmla="*/ 8287 w 8286"/>
                <a:gd name="connsiteY1" fmla="*/ 191 h 952"/>
                <a:gd name="connsiteX2" fmla="*/ 8191 w 8286"/>
                <a:gd name="connsiteY2" fmla="*/ 953 h 952"/>
                <a:gd name="connsiteX3" fmla="*/ 0 w 8286"/>
                <a:gd name="connsiteY3" fmla="*/ 953 h 952"/>
              </a:gdLst>
              <a:ahLst/>
              <a:cxnLst>
                <a:cxn ang="0">
                  <a:pos x="connsiteX0" y="connsiteY0"/>
                </a:cxn>
                <a:cxn ang="0">
                  <a:pos x="connsiteX1" y="connsiteY1"/>
                </a:cxn>
                <a:cxn ang="0">
                  <a:pos x="connsiteX2" y="connsiteY2"/>
                </a:cxn>
                <a:cxn ang="0">
                  <a:pos x="connsiteX3" y="connsiteY3"/>
                </a:cxn>
              </a:cxnLst>
              <a:rect l="l" t="t" r="r" b="b"/>
              <a:pathLst>
                <a:path w="8286" h="952">
                  <a:moveTo>
                    <a:pt x="0" y="953"/>
                  </a:moveTo>
                  <a:cubicBezTo>
                    <a:pt x="2667" y="-572"/>
                    <a:pt x="5525" y="191"/>
                    <a:pt x="8287" y="191"/>
                  </a:cubicBezTo>
                  <a:cubicBezTo>
                    <a:pt x="8191" y="381"/>
                    <a:pt x="8191" y="667"/>
                    <a:pt x="8191" y="953"/>
                  </a:cubicBezTo>
                  <a:cubicBezTo>
                    <a:pt x="5525" y="953"/>
                    <a:pt x="2762" y="953"/>
                    <a:pt x="0" y="953"/>
                  </a:cubicBezTo>
                  <a:close/>
                </a:path>
              </a:pathLst>
            </a:custGeom>
            <a:solidFill>
              <a:srgbClr val="E789A6"/>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100" name="자유형: 도형 99">
              <a:extLst>
                <a:ext uri="{FF2B5EF4-FFF2-40B4-BE49-F238E27FC236}">
                  <a16:creationId xmlns:a16="http://schemas.microsoft.com/office/drawing/2014/main" id="{AD1F19C1-B902-42C6-8034-4F01A513DB2A}"/>
                </a:ext>
              </a:extLst>
            </p:cNvPr>
            <p:cNvSpPr/>
            <p:nvPr/>
          </p:nvSpPr>
          <p:spPr>
            <a:xfrm>
              <a:off x="8935359" y="385363"/>
              <a:ext cx="303806" cy="358390"/>
            </a:xfrm>
            <a:custGeom>
              <a:avLst/>
              <a:gdLst>
                <a:gd name="connsiteX0" fmla="*/ 64448 w 816447"/>
                <a:gd name="connsiteY0" fmla="*/ 885319 h 963138"/>
                <a:gd name="connsiteX1" fmla="*/ 61400 w 816447"/>
                <a:gd name="connsiteY1" fmla="*/ 881795 h 963138"/>
                <a:gd name="connsiteX2" fmla="*/ 27491 w 816447"/>
                <a:gd name="connsiteY2" fmla="*/ 824264 h 963138"/>
                <a:gd name="connsiteX3" fmla="*/ 2726 w 816447"/>
                <a:gd name="connsiteY3" fmla="*/ 735491 h 963138"/>
                <a:gd name="connsiteX4" fmla="*/ 68258 w 816447"/>
                <a:gd name="connsiteY4" fmla="*/ 485269 h 963138"/>
                <a:gd name="connsiteX5" fmla="*/ 237613 w 816447"/>
                <a:gd name="connsiteY5" fmla="*/ 375731 h 963138"/>
                <a:gd name="connsiteX6" fmla="*/ 316004 w 816447"/>
                <a:gd name="connsiteY6" fmla="*/ 368969 h 963138"/>
                <a:gd name="connsiteX7" fmla="*/ 319242 w 816447"/>
                <a:gd name="connsiteY7" fmla="*/ 368873 h 963138"/>
                <a:gd name="connsiteX8" fmla="*/ 319623 w 816447"/>
                <a:gd name="connsiteY8" fmla="*/ 369350 h 963138"/>
                <a:gd name="connsiteX9" fmla="*/ 320480 w 816447"/>
                <a:gd name="connsiteY9" fmla="*/ 374493 h 963138"/>
                <a:gd name="connsiteX10" fmla="*/ 320480 w 816447"/>
                <a:gd name="connsiteY10" fmla="*/ 508224 h 963138"/>
                <a:gd name="connsiteX11" fmla="*/ 313527 w 816447"/>
                <a:gd name="connsiteY11" fmla="*/ 514320 h 963138"/>
                <a:gd name="connsiteX12" fmla="*/ 226754 w 816447"/>
                <a:gd name="connsiteY12" fmla="*/ 521369 h 963138"/>
                <a:gd name="connsiteX13" fmla="*/ 152840 w 816447"/>
                <a:gd name="connsiteY13" fmla="*/ 584519 h 963138"/>
                <a:gd name="connsiteX14" fmla="*/ 137981 w 816447"/>
                <a:gd name="connsiteY14" fmla="*/ 634811 h 963138"/>
                <a:gd name="connsiteX15" fmla="*/ 150173 w 816447"/>
                <a:gd name="connsiteY15" fmla="*/ 715488 h 963138"/>
                <a:gd name="connsiteX16" fmla="*/ 186940 w 816447"/>
                <a:gd name="connsiteY16" fmla="*/ 759970 h 963138"/>
                <a:gd name="connsiteX17" fmla="*/ 191607 w 816447"/>
                <a:gd name="connsiteY17" fmla="*/ 764351 h 963138"/>
                <a:gd name="connsiteX18" fmla="*/ 193131 w 816447"/>
                <a:gd name="connsiteY18" fmla="*/ 765780 h 963138"/>
                <a:gd name="connsiteX19" fmla="*/ 197227 w 816447"/>
                <a:gd name="connsiteY19" fmla="*/ 770828 h 963138"/>
                <a:gd name="connsiteX20" fmla="*/ 264664 w 816447"/>
                <a:gd name="connsiteY20" fmla="*/ 821025 h 963138"/>
                <a:gd name="connsiteX21" fmla="*/ 315051 w 816447"/>
                <a:gd name="connsiteY21" fmla="*/ 828074 h 963138"/>
                <a:gd name="connsiteX22" fmla="*/ 408206 w 816447"/>
                <a:gd name="connsiteY22" fmla="*/ 789021 h 963138"/>
                <a:gd name="connsiteX23" fmla="*/ 437828 w 816447"/>
                <a:gd name="connsiteY23" fmla="*/ 748159 h 963138"/>
                <a:gd name="connsiteX24" fmla="*/ 442496 w 816447"/>
                <a:gd name="connsiteY24" fmla="*/ 734252 h 963138"/>
                <a:gd name="connsiteX25" fmla="*/ 448973 w 816447"/>
                <a:gd name="connsiteY25" fmla="*/ 685294 h 963138"/>
                <a:gd name="connsiteX26" fmla="*/ 449639 w 816447"/>
                <a:gd name="connsiteY26" fmla="*/ 638240 h 963138"/>
                <a:gd name="connsiteX27" fmla="*/ 449639 w 816447"/>
                <a:gd name="connsiteY27" fmla="*/ 10733 h 963138"/>
                <a:gd name="connsiteX28" fmla="*/ 460498 w 816447"/>
                <a:gd name="connsiteY28" fmla="*/ 65 h 963138"/>
                <a:gd name="connsiteX29" fmla="*/ 576608 w 816447"/>
                <a:gd name="connsiteY29" fmla="*/ 65 h 963138"/>
                <a:gd name="connsiteX30" fmla="*/ 583275 w 816447"/>
                <a:gd name="connsiteY30" fmla="*/ 1208 h 963138"/>
                <a:gd name="connsiteX31" fmla="*/ 583751 w 816447"/>
                <a:gd name="connsiteY31" fmla="*/ 1494 h 963138"/>
                <a:gd name="connsiteX32" fmla="*/ 585752 w 816447"/>
                <a:gd name="connsiteY32" fmla="*/ 7590 h 963138"/>
                <a:gd name="connsiteX33" fmla="*/ 604802 w 816447"/>
                <a:gd name="connsiteY33" fmla="*/ 69884 h 963138"/>
                <a:gd name="connsiteX34" fmla="*/ 643092 w 816447"/>
                <a:gd name="connsiteY34" fmla="*/ 131320 h 963138"/>
                <a:gd name="connsiteX35" fmla="*/ 668619 w 816447"/>
                <a:gd name="connsiteY35" fmla="*/ 157133 h 963138"/>
                <a:gd name="connsiteX36" fmla="*/ 671000 w 816447"/>
                <a:gd name="connsiteY36" fmla="*/ 159704 h 963138"/>
                <a:gd name="connsiteX37" fmla="*/ 694146 w 816447"/>
                <a:gd name="connsiteY37" fmla="*/ 185517 h 963138"/>
                <a:gd name="connsiteX38" fmla="*/ 774728 w 816447"/>
                <a:gd name="connsiteY38" fmla="*/ 235523 h 963138"/>
                <a:gd name="connsiteX39" fmla="*/ 809684 w 816447"/>
                <a:gd name="connsiteY39" fmla="*/ 245239 h 963138"/>
                <a:gd name="connsiteX40" fmla="*/ 815780 w 816447"/>
                <a:gd name="connsiteY40" fmla="*/ 247430 h 963138"/>
                <a:gd name="connsiteX41" fmla="*/ 816257 w 816447"/>
                <a:gd name="connsiteY41" fmla="*/ 247715 h 963138"/>
                <a:gd name="connsiteX42" fmla="*/ 816161 w 816447"/>
                <a:gd name="connsiteY42" fmla="*/ 303722 h 963138"/>
                <a:gd name="connsiteX43" fmla="*/ 816447 w 816447"/>
                <a:gd name="connsiteY43" fmla="*/ 377351 h 963138"/>
                <a:gd name="connsiteX44" fmla="*/ 812447 w 816447"/>
                <a:gd name="connsiteY44" fmla="*/ 380684 h 963138"/>
                <a:gd name="connsiteX45" fmla="*/ 769775 w 816447"/>
                <a:gd name="connsiteY45" fmla="*/ 376589 h 963138"/>
                <a:gd name="connsiteX46" fmla="*/ 670238 w 816447"/>
                <a:gd name="connsiteY46" fmla="*/ 350395 h 963138"/>
                <a:gd name="connsiteX47" fmla="*/ 580894 w 816447"/>
                <a:gd name="connsiteY47" fmla="*/ 298007 h 963138"/>
                <a:gd name="connsiteX48" fmla="*/ 579846 w 816447"/>
                <a:gd name="connsiteY48" fmla="*/ 297436 h 963138"/>
                <a:gd name="connsiteX49" fmla="*/ 579275 w 816447"/>
                <a:gd name="connsiteY49" fmla="*/ 300960 h 963138"/>
                <a:gd name="connsiteX50" fmla="*/ 579084 w 816447"/>
                <a:gd name="connsiteY50" fmla="*/ 633478 h 963138"/>
                <a:gd name="connsiteX51" fmla="*/ 533936 w 816447"/>
                <a:gd name="connsiteY51" fmla="*/ 814453 h 963138"/>
                <a:gd name="connsiteX52" fmla="*/ 397252 w 816447"/>
                <a:gd name="connsiteY52" fmla="*/ 939992 h 963138"/>
                <a:gd name="connsiteX53" fmla="*/ 321909 w 816447"/>
                <a:gd name="connsiteY53" fmla="*/ 960185 h 963138"/>
                <a:gd name="connsiteX54" fmla="*/ 259901 w 816447"/>
                <a:gd name="connsiteY54" fmla="*/ 962567 h 963138"/>
                <a:gd name="connsiteX55" fmla="*/ 67115 w 816447"/>
                <a:gd name="connsiteY55" fmla="*/ 887224 h 963138"/>
                <a:gd name="connsiteX56" fmla="*/ 64448 w 816447"/>
                <a:gd name="connsiteY56" fmla="*/ 885319 h 963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816447" h="963138">
                  <a:moveTo>
                    <a:pt x="64448" y="885319"/>
                  </a:moveTo>
                  <a:cubicBezTo>
                    <a:pt x="63401" y="884176"/>
                    <a:pt x="62353" y="882938"/>
                    <a:pt x="61400" y="881795"/>
                  </a:cubicBezTo>
                  <a:cubicBezTo>
                    <a:pt x="48161" y="863792"/>
                    <a:pt x="36635" y="844742"/>
                    <a:pt x="27491" y="824264"/>
                  </a:cubicBezTo>
                  <a:cubicBezTo>
                    <a:pt x="14823" y="795879"/>
                    <a:pt x="6346" y="766352"/>
                    <a:pt x="2726" y="735491"/>
                  </a:cubicBezTo>
                  <a:cubicBezTo>
                    <a:pt x="-8037" y="643574"/>
                    <a:pt x="12918" y="559659"/>
                    <a:pt x="68258" y="485269"/>
                  </a:cubicBezTo>
                  <a:cubicBezTo>
                    <a:pt x="110930" y="427928"/>
                    <a:pt x="167699" y="391257"/>
                    <a:pt x="237613" y="375731"/>
                  </a:cubicBezTo>
                  <a:cubicBezTo>
                    <a:pt x="263426" y="370016"/>
                    <a:pt x="289619" y="368111"/>
                    <a:pt x="316004" y="368969"/>
                  </a:cubicBezTo>
                  <a:cubicBezTo>
                    <a:pt x="317051" y="368969"/>
                    <a:pt x="318194" y="368969"/>
                    <a:pt x="319242" y="368873"/>
                  </a:cubicBezTo>
                  <a:cubicBezTo>
                    <a:pt x="319337" y="369064"/>
                    <a:pt x="319528" y="369159"/>
                    <a:pt x="319623" y="369350"/>
                  </a:cubicBezTo>
                  <a:cubicBezTo>
                    <a:pt x="320766" y="370874"/>
                    <a:pt x="320480" y="372779"/>
                    <a:pt x="320480" y="374493"/>
                  </a:cubicBezTo>
                  <a:cubicBezTo>
                    <a:pt x="320480" y="419070"/>
                    <a:pt x="320480" y="463647"/>
                    <a:pt x="320480" y="508224"/>
                  </a:cubicBezTo>
                  <a:cubicBezTo>
                    <a:pt x="320480" y="514415"/>
                    <a:pt x="319623" y="515082"/>
                    <a:pt x="313527" y="514320"/>
                  </a:cubicBezTo>
                  <a:cubicBezTo>
                    <a:pt x="284095" y="510605"/>
                    <a:pt x="255044" y="511748"/>
                    <a:pt x="226754" y="521369"/>
                  </a:cubicBezTo>
                  <a:cubicBezTo>
                    <a:pt x="193798" y="532608"/>
                    <a:pt x="168938" y="553563"/>
                    <a:pt x="152840" y="584519"/>
                  </a:cubicBezTo>
                  <a:cubicBezTo>
                    <a:pt x="144649" y="600236"/>
                    <a:pt x="139791" y="617095"/>
                    <a:pt x="137981" y="634811"/>
                  </a:cubicBezTo>
                  <a:cubicBezTo>
                    <a:pt x="135219" y="662720"/>
                    <a:pt x="139029" y="689675"/>
                    <a:pt x="150173" y="715488"/>
                  </a:cubicBezTo>
                  <a:cubicBezTo>
                    <a:pt x="158079" y="733871"/>
                    <a:pt x="170938" y="748254"/>
                    <a:pt x="186940" y="759970"/>
                  </a:cubicBezTo>
                  <a:cubicBezTo>
                    <a:pt x="188654" y="761208"/>
                    <a:pt x="190559" y="762351"/>
                    <a:pt x="191607" y="764351"/>
                  </a:cubicBezTo>
                  <a:cubicBezTo>
                    <a:pt x="192083" y="764828"/>
                    <a:pt x="192655" y="765304"/>
                    <a:pt x="193131" y="765780"/>
                  </a:cubicBezTo>
                  <a:cubicBezTo>
                    <a:pt x="194750" y="767304"/>
                    <a:pt x="196084" y="769019"/>
                    <a:pt x="197227" y="770828"/>
                  </a:cubicBezTo>
                  <a:cubicBezTo>
                    <a:pt x="213324" y="796165"/>
                    <a:pt x="236660" y="811786"/>
                    <a:pt x="264664" y="821025"/>
                  </a:cubicBezTo>
                  <a:cubicBezTo>
                    <a:pt x="281047" y="826359"/>
                    <a:pt x="297811" y="828836"/>
                    <a:pt x="315051" y="828074"/>
                  </a:cubicBezTo>
                  <a:cubicBezTo>
                    <a:pt x="350865" y="826550"/>
                    <a:pt x="382298" y="814262"/>
                    <a:pt x="408206" y="789021"/>
                  </a:cubicBezTo>
                  <a:cubicBezTo>
                    <a:pt x="420493" y="777115"/>
                    <a:pt x="430208" y="763399"/>
                    <a:pt x="437828" y="748159"/>
                  </a:cubicBezTo>
                  <a:cubicBezTo>
                    <a:pt x="440019" y="743682"/>
                    <a:pt x="441448" y="739015"/>
                    <a:pt x="442496" y="734252"/>
                  </a:cubicBezTo>
                  <a:cubicBezTo>
                    <a:pt x="446020" y="718060"/>
                    <a:pt x="447925" y="701772"/>
                    <a:pt x="448973" y="685294"/>
                  </a:cubicBezTo>
                  <a:cubicBezTo>
                    <a:pt x="450020" y="669578"/>
                    <a:pt x="449639" y="653957"/>
                    <a:pt x="449639" y="638240"/>
                  </a:cubicBezTo>
                  <a:cubicBezTo>
                    <a:pt x="449735" y="429071"/>
                    <a:pt x="449639" y="219902"/>
                    <a:pt x="449639" y="10733"/>
                  </a:cubicBezTo>
                  <a:cubicBezTo>
                    <a:pt x="449639" y="65"/>
                    <a:pt x="449639" y="65"/>
                    <a:pt x="460498" y="65"/>
                  </a:cubicBezTo>
                  <a:cubicBezTo>
                    <a:pt x="499169" y="65"/>
                    <a:pt x="537936" y="65"/>
                    <a:pt x="576608" y="65"/>
                  </a:cubicBezTo>
                  <a:cubicBezTo>
                    <a:pt x="578894" y="65"/>
                    <a:pt x="581275" y="-411"/>
                    <a:pt x="583275" y="1208"/>
                  </a:cubicBezTo>
                  <a:cubicBezTo>
                    <a:pt x="583466" y="1304"/>
                    <a:pt x="583561" y="1399"/>
                    <a:pt x="583751" y="1494"/>
                  </a:cubicBezTo>
                  <a:cubicBezTo>
                    <a:pt x="585371" y="3209"/>
                    <a:pt x="585371" y="5495"/>
                    <a:pt x="585752" y="7590"/>
                  </a:cubicBezTo>
                  <a:cubicBezTo>
                    <a:pt x="589752" y="29117"/>
                    <a:pt x="595943" y="49976"/>
                    <a:pt x="604802" y="69884"/>
                  </a:cubicBezTo>
                  <a:cubicBezTo>
                    <a:pt x="614612" y="92172"/>
                    <a:pt x="626900" y="112841"/>
                    <a:pt x="643092" y="131320"/>
                  </a:cubicBezTo>
                  <a:cubicBezTo>
                    <a:pt x="651093" y="140464"/>
                    <a:pt x="660332" y="148274"/>
                    <a:pt x="668619" y="157133"/>
                  </a:cubicBezTo>
                  <a:cubicBezTo>
                    <a:pt x="669381" y="157990"/>
                    <a:pt x="670238" y="158847"/>
                    <a:pt x="671000" y="159704"/>
                  </a:cubicBezTo>
                  <a:cubicBezTo>
                    <a:pt x="679192" y="167896"/>
                    <a:pt x="685859" y="177421"/>
                    <a:pt x="694146" y="185517"/>
                  </a:cubicBezTo>
                  <a:cubicBezTo>
                    <a:pt x="717387" y="208187"/>
                    <a:pt x="744248" y="224665"/>
                    <a:pt x="774728" y="235523"/>
                  </a:cubicBezTo>
                  <a:cubicBezTo>
                    <a:pt x="786158" y="239619"/>
                    <a:pt x="797778" y="242858"/>
                    <a:pt x="809684" y="245239"/>
                  </a:cubicBezTo>
                  <a:cubicBezTo>
                    <a:pt x="811780" y="245620"/>
                    <a:pt x="813971" y="246001"/>
                    <a:pt x="815780" y="247430"/>
                  </a:cubicBezTo>
                  <a:cubicBezTo>
                    <a:pt x="815971" y="247525"/>
                    <a:pt x="816066" y="247620"/>
                    <a:pt x="816257" y="247715"/>
                  </a:cubicBezTo>
                  <a:cubicBezTo>
                    <a:pt x="816257" y="266384"/>
                    <a:pt x="816161" y="285053"/>
                    <a:pt x="816161" y="303722"/>
                  </a:cubicBezTo>
                  <a:cubicBezTo>
                    <a:pt x="816161" y="328297"/>
                    <a:pt x="816257" y="352776"/>
                    <a:pt x="816447" y="377351"/>
                  </a:cubicBezTo>
                  <a:cubicBezTo>
                    <a:pt x="816447" y="380684"/>
                    <a:pt x="814923" y="380780"/>
                    <a:pt x="812447" y="380684"/>
                  </a:cubicBezTo>
                  <a:cubicBezTo>
                    <a:pt x="798159" y="380113"/>
                    <a:pt x="783872" y="378779"/>
                    <a:pt x="769775" y="376589"/>
                  </a:cubicBezTo>
                  <a:cubicBezTo>
                    <a:pt x="735675" y="371350"/>
                    <a:pt x="702338" y="363063"/>
                    <a:pt x="670238" y="350395"/>
                  </a:cubicBezTo>
                  <a:cubicBezTo>
                    <a:pt x="637758" y="337631"/>
                    <a:pt x="607373" y="321153"/>
                    <a:pt x="580894" y="298007"/>
                  </a:cubicBezTo>
                  <a:cubicBezTo>
                    <a:pt x="580608" y="297722"/>
                    <a:pt x="580227" y="297626"/>
                    <a:pt x="579846" y="297436"/>
                  </a:cubicBezTo>
                  <a:cubicBezTo>
                    <a:pt x="578798" y="298484"/>
                    <a:pt x="579275" y="299817"/>
                    <a:pt x="579275" y="300960"/>
                  </a:cubicBezTo>
                  <a:cubicBezTo>
                    <a:pt x="579179" y="411831"/>
                    <a:pt x="579275" y="522702"/>
                    <a:pt x="579084" y="633478"/>
                  </a:cubicBezTo>
                  <a:cubicBezTo>
                    <a:pt x="578989" y="697486"/>
                    <a:pt x="565178" y="758255"/>
                    <a:pt x="533936" y="814453"/>
                  </a:cubicBezTo>
                  <a:cubicBezTo>
                    <a:pt x="502313" y="871317"/>
                    <a:pt x="457545" y="914275"/>
                    <a:pt x="397252" y="939992"/>
                  </a:cubicBezTo>
                  <a:cubicBezTo>
                    <a:pt x="373058" y="950279"/>
                    <a:pt x="347817" y="956566"/>
                    <a:pt x="321909" y="960185"/>
                  </a:cubicBezTo>
                  <a:cubicBezTo>
                    <a:pt x="301335" y="963043"/>
                    <a:pt x="280666" y="963805"/>
                    <a:pt x="259901" y="962567"/>
                  </a:cubicBezTo>
                  <a:cubicBezTo>
                    <a:pt x="187511" y="958185"/>
                    <a:pt x="123218" y="933420"/>
                    <a:pt x="67115" y="887224"/>
                  </a:cubicBezTo>
                  <a:cubicBezTo>
                    <a:pt x="66449" y="886557"/>
                    <a:pt x="65401" y="885986"/>
                    <a:pt x="64448" y="885319"/>
                  </a:cubicBezTo>
                  <a:close/>
                </a:path>
              </a:pathLst>
            </a:custGeom>
            <a:solidFill>
              <a:srgbClr val="EEFDFF"/>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101" name="자유형: 도형 100">
              <a:extLst>
                <a:ext uri="{FF2B5EF4-FFF2-40B4-BE49-F238E27FC236}">
                  <a16:creationId xmlns:a16="http://schemas.microsoft.com/office/drawing/2014/main" id="{0563EE94-C270-4201-9788-5EC89495ADE5}"/>
                </a:ext>
              </a:extLst>
            </p:cNvPr>
            <p:cNvSpPr/>
            <p:nvPr/>
          </p:nvSpPr>
          <p:spPr>
            <a:xfrm>
              <a:off x="9007260" y="369970"/>
              <a:ext cx="145211" cy="323991"/>
            </a:xfrm>
            <a:custGeom>
              <a:avLst/>
              <a:gdLst>
                <a:gd name="connsiteX0" fmla="*/ 390239 w 390239"/>
                <a:gd name="connsiteY0" fmla="*/ 42672 h 870693"/>
                <a:gd name="connsiteX1" fmla="*/ 375571 w 390239"/>
                <a:gd name="connsiteY1" fmla="*/ 42863 h 870693"/>
                <a:gd name="connsiteX2" fmla="*/ 262700 w 390239"/>
                <a:gd name="connsiteY2" fmla="*/ 42767 h 870693"/>
                <a:gd name="connsiteX3" fmla="*/ 257842 w 390239"/>
                <a:gd name="connsiteY3" fmla="*/ 47625 h 870693"/>
                <a:gd name="connsiteX4" fmla="*/ 257937 w 390239"/>
                <a:gd name="connsiteY4" fmla="*/ 699992 h 870693"/>
                <a:gd name="connsiteX5" fmla="*/ 249841 w 390239"/>
                <a:gd name="connsiteY5" fmla="*/ 779431 h 870693"/>
                <a:gd name="connsiteX6" fmla="*/ 236315 w 390239"/>
                <a:gd name="connsiteY6" fmla="*/ 806672 h 870693"/>
                <a:gd name="connsiteX7" fmla="*/ 135065 w 390239"/>
                <a:gd name="connsiteY7" fmla="*/ 869537 h 870693"/>
                <a:gd name="connsiteX8" fmla="*/ 24194 w 390239"/>
                <a:gd name="connsiteY8" fmla="*/ 837438 h 870693"/>
                <a:gd name="connsiteX9" fmla="*/ 0 w 390239"/>
                <a:gd name="connsiteY9" fmla="*/ 806958 h 870693"/>
                <a:gd name="connsiteX10" fmla="*/ 40672 w 390239"/>
                <a:gd name="connsiteY10" fmla="*/ 823532 h 870693"/>
                <a:gd name="connsiteX11" fmla="*/ 207264 w 390239"/>
                <a:gd name="connsiteY11" fmla="*/ 743331 h 870693"/>
                <a:gd name="connsiteX12" fmla="*/ 213550 w 390239"/>
                <a:gd name="connsiteY12" fmla="*/ 715137 h 870693"/>
                <a:gd name="connsiteX13" fmla="*/ 217551 w 390239"/>
                <a:gd name="connsiteY13" fmla="*/ 655225 h 870693"/>
                <a:gd name="connsiteX14" fmla="*/ 217551 w 390239"/>
                <a:gd name="connsiteY14" fmla="*/ 5620 h 870693"/>
                <a:gd name="connsiteX15" fmla="*/ 222885 w 390239"/>
                <a:gd name="connsiteY15" fmla="*/ 95 h 870693"/>
                <a:gd name="connsiteX16" fmla="*/ 381953 w 390239"/>
                <a:gd name="connsiteY16" fmla="*/ 0 h 870693"/>
                <a:gd name="connsiteX17" fmla="*/ 386525 w 390239"/>
                <a:gd name="connsiteY17" fmla="*/ 4382 h 870693"/>
                <a:gd name="connsiteX18" fmla="*/ 389858 w 390239"/>
                <a:gd name="connsiteY18" fmla="*/ 38576 h 870693"/>
                <a:gd name="connsiteX19" fmla="*/ 390239 w 390239"/>
                <a:gd name="connsiteY19" fmla="*/ 42672 h 870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90239" h="870693">
                  <a:moveTo>
                    <a:pt x="390239" y="42672"/>
                  </a:moveTo>
                  <a:cubicBezTo>
                    <a:pt x="385382" y="42767"/>
                    <a:pt x="380429" y="42863"/>
                    <a:pt x="375571" y="42863"/>
                  </a:cubicBezTo>
                  <a:cubicBezTo>
                    <a:pt x="337947" y="42863"/>
                    <a:pt x="300323" y="42958"/>
                    <a:pt x="262700" y="42767"/>
                  </a:cubicBezTo>
                  <a:cubicBezTo>
                    <a:pt x="258794" y="42767"/>
                    <a:pt x="257842" y="43720"/>
                    <a:pt x="257842" y="47625"/>
                  </a:cubicBezTo>
                  <a:cubicBezTo>
                    <a:pt x="257937" y="265081"/>
                    <a:pt x="257937" y="482536"/>
                    <a:pt x="257937" y="699992"/>
                  </a:cubicBezTo>
                  <a:cubicBezTo>
                    <a:pt x="257937" y="726758"/>
                    <a:pt x="256032" y="753332"/>
                    <a:pt x="249841" y="779431"/>
                  </a:cubicBezTo>
                  <a:cubicBezTo>
                    <a:pt x="247459" y="789527"/>
                    <a:pt x="241935" y="798195"/>
                    <a:pt x="236315" y="806672"/>
                  </a:cubicBezTo>
                  <a:cubicBezTo>
                    <a:pt x="212217" y="843058"/>
                    <a:pt x="178308" y="864489"/>
                    <a:pt x="135065" y="869537"/>
                  </a:cubicBezTo>
                  <a:cubicBezTo>
                    <a:pt x="93917" y="874300"/>
                    <a:pt x="56388" y="864489"/>
                    <a:pt x="24194" y="837438"/>
                  </a:cubicBezTo>
                  <a:cubicBezTo>
                    <a:pt x="14097" y="828961"/>
                    <a:pt x="5715" y="818960"/>
                    <a:pt x="0" y="806958"/>
                  </a:cubicBezTo>
                  <a:cubicBezTo>
                    <a:pt x="12954" y="814102"/>
                    <a:pt x="26289" y="820007"/>
                    <a:pt x="40672" y="823532"/>
                  </a:cubicBezTo>
                  <a:cubicBezTo>
                    <a:pt x="105823" y="839248"/>
                    <a:pt x="175546" y="812483"/>
                    <a:pt x="207264" y="743331"/>
                  </a:cubicBezTo>
                  <a:cubicBezTo>
                    <a:pt x="211265" y="734473"/>
                    <a:pt x="212122" y="724662"/>
                    <a:pt x="213550" y="715137"/>
                  </a:cubicBezTo>
                  <a:cubicBezTo>
                    <a:pt x="216694" y="695325"/>
                    <a:pt x="217551" y="675323"/>
                    <a:pt x="217551" y="655225"/>
                  </a:cubicBezTo>
                  <a:cubicBezTo>
                    <a:pt x="217551" y="438722"/>
                    <a:pt x="217551" y="222123"/>
                    <a:pt x="217551" y="5620"/>
                  </a:cubicBezTo>
                  <a:cubicBezTo>
                    <a:pt x="217551" y="95"/>
                    <a:pt x="217551" y="95"/>
                    <a:pt x="222885" y="95"/>
                  </a:cubicBezTo>
                  <a:cubicBezTo>
                    <a:pt x="275939" y="95"/>
                    <a:pt x="328994" y="95"/>
                    <a:pt x="381953" y="0"/>
                  </a:cubicBezTo>
                  <a:cubicBezTo>
                    <a:pt x="385477" y="0"/>
                    <a:pt x="386525" y="667"/>
                    <a:pt x="386525" y="4382"/>
                  </a:cubicBezTo>
                  <a:cubicBezTo>
                    <a:pt x="386715" y="15811"/>
                    <a:pt x="387953" y="27242"/>
                    <a:pt x="389858" y="38576"/>
                  </a:cubicBezTo>
                  <a:cubicBezTo>
                    <a:pt x="390144" y="40005"/>
                    <a:pt x="390144" y="41339"/>
                    <a:pt x="390239" y="42672"/>
                  </a:cubicBezTo>
                  <a:close/>
                </a:path>
              </a:pathLst>
            </a:custGeom>
            <a:solidFill>
              <a:srgbClr val="00F6EE"/>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102" name="자유형: 도형 101">
              <a:extLst>
                <a:ext uri="{FF2B5EF4-FFF2-40B4-BE49-F238E27FC236}">
                  <a16:creationId xmlns:a16="http://schemas.microsoft.com/office/drawing/2014/main" id="{9583FC3A-4BF6-4F41-AFAC-B8B60A1D8984}"/>
                </a:ext>
              </a:extLst>
            </p:cNvPr>
            <p:cNvSpPr/>
            <p:nvPr/>
          </p:nvSpPr>
          <p:spPr>
            <a:xfrm>
              <a:off x="8985865" y="522729"/>
              <a:ext cx="83350" cy="147018"/>
            </a:xfrm>
            <a:custGeom>
              <a:avLst/>
              <a:gdLst>
                <a:gd name="connsiteX0" fmla="*/ 55974 w 223995"/>
                <a:gd name="connsiteY0" fmla="*/ 395097 h 395097"/>
                <a:gd name="connsiteX1" fmla="*/ 7397 w 223995"/>
                <a:gd name="connsiteY1" fmla="*/ 330327 h 395097"/>
                <a:gd name="connsiteX2" fmla="*/ 20065 w 223995"/>
                <a:gd name="connsiteY2" fmla="*/ 207740 h 395097"/>
                <a:gd name="connsiteX3" fmla="*/ 107981 w 223995"/>
                <a:gd name="connsiteY3" fmla="*/ 146113 h 395097"/>
                <a:gd name="connsiteX4" fmla="*/ 179418 w 223995"/>
                <a:gd name="connsiteY4" fmla="*/ 144209 h 395097"/>
                <a:gd name="connsiteX5" fmla="*/ 183609 w 223995"/>
                <a:gd name="connsiteY5" fmla="*/ 140303 h 395097"/>
                <a:gd name="connsiteX6" fmla="*/ 183514 w 223995"/>
                <a:gd name="connsiteY6" fmla="*/ 4477 h 395097"/>
                <a:gd name="connsiteX7" fmla="*/ 183800 w 223995"/>
                <a:gd name="connsiteY7" fmla="*/ 0 h 395097"/>
                <a:gd name="connsiteX8" fmla="*/ 221900 w 223995"/>
                <a:gd name="connsiteY8" fmla="*/ 3619 h 395097"/>
                <a:gd name="connsiteX9" fmla="*/ 223900 w 223995"/>
                <a:gd name="connsiteY9" fmla="*/ 6096 h 395097"/>
                <a:gd name="connsiteX10" fmla="*/ 223900 w 223995"/>
                <a:gd name="connsiteY10" fmla="*/ 8954 h 395097"/>
                <a:gd name="connsiteX11" fmla="*/ 223995 w 223995"/>
                <a:gd name="connsiteY11" fmla="*/ 183928 h 395097"/>
                <a:gd name="connsiteX12" fmla="*/ 220376 w 223995"/>
                <a:gd name="connsiteY12" fmla="*/ 186976 h 395097"/>
                <a:gd name="connsiteX13" fmla="*/ 140175 w 223995"/>
                <a:gd name="connsiteY13" fmla="*/ 190881 h 395097"/>
                <a:gd name="connsiteX14" fmla="*/ 43496 w 223995"/>
                <a:gd name="connsiteY14" fmla="*/ 294704 h 395097"/>
                <a:gd name="connsiteX15" fmla="*/ 54831 w 223995"/>
                <a:gd name="connsiteY15" fmla="*/ 391954 h 395097"/>
                <a:gd name="connsiteX16" fmla="*/ 55974 w 223995"/>
                <a:gd name="connsiteY16" fmla="*/ 395097 h 395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3995" h="395097">
                  <a:moveTo>
                    <a:pt x="55974" y="395097"/>
                  </a:moveTo>
                  <a:cubicBezTo>
                    <a:pt x="31400" y="379857"/>
                    <a:pt x="15398" y="358045"/>
                    <a:pt x="7397" y="330327"/>
                  </a:cubicBezTo>
                  <a:cubicBezTo>
                    <a:pt x="-4986" y="287750"/>
                    <a:pt x="-2509" y="246507"/>
                    <a:pt x="20065" y="207740"/>
                  </a:cubicBezTo>
                  <a:cubicBezTo>
                    <a:pt x="39782" y="173927"/>
                    <a:pt x="70262" y="154496"/>
                    <a:pt x="107981" y="146113"/>
                  </a:cubicBezTo>
                  <a:cubicBezTo>
                    <a:pt x="131603" y="140875"/>
                    <a:pt x="155510" y="140779"/>
                    <a:pt x="179418" y="144209"/>
                  </a:cubicBezTo>
                  <a:cubicBezTo>
                    <a:pt x="183038" y="144780"/>
                    <a:pt x="183704" y="143732"/>
                    <a:pt x="183609" y="140303"/>
                  </a:cubicBezTo>
                  <a:cubicBezTo>
                    <a:pt x="183514" y="95060"/>
                    <a:pt x="183514" y="49721"/>
                    <a:pt x="183514" y="4477"/>
                  </a:cubicBezTo>
                  <a:cubicBezTo>
                    <a:pt x="183514" y="2953"/>
                    <a:pt x="183704" y="1524"/>
                    <a:pt x="183800" y="0"/>
                  </a:cubicBezTo>
                  <a:cubicBezTo>
                    <a:pt x="196563" y="190"/>
                    <a:pt x="209231" y="1810"/>
                    <a:pt x="221900" y="3619"/>
                  </a:cubicBezTo>
                  <a:cubicBezTo>
                    <a:pt x="223519" y="3810"/>
                    <a:pt x="223995" y="4667"/>
                    <a:pt x="223900" y="6096"/>
                  </a:cubicBezTo>
                  <a:cubicBezTo>
                    <a:pt x="223900" y="7048"/>
                    <a:pt x="223900" y="8001"/>
                    <a:pt x="223900" y="8954"/>
                  </a:cubicBezTo>
                  <a:cubicBezTo>
                    <a:pt x="223900" y="67246"/>
                    <a:pt x="223900" y="125635"/>
                    <a:pt x="223995" y="183928"/>
                  </a:cubicBezTo>
                  <a:cubicBezTo>
                    <a:pt x="223995" y="186976"/>
                    <a:pt x="223328" y="187452"/>
                    <a:pt x="220376" y="186976"/>
                  </a:cubicBezTo>
                  <a:cubicBezTo>
                    <a:pt x="193420" y="183261"/>
                    <a:pt x="166559" y="183356"/>
                    <a:pt x="140175" y="190881"/>
                  </a:cubicBezTo>
                  <a:cubicBezTo>
                    <a:pt x="87311" y="206121"/>
                    <a:pt x="55022" y="240983"/>
                    <a:pt x="43496" y="294704"/>
                  </a:cubicBezTo>
                  <a:cubicBezTo>
                    <a:pt x="36353" y="328232"/>
                    <a:pt x="40829" y="360712"/>
                    <a:pt x="54831" y="391954"/>
                  </a:cubicBezTo>
                  <a:cubicBezTo>
                    <a:pt x="55498" y="393002"/>
                    <a:pt x="56355" y="393954"/>
                    <a:pt x="55974" y="395097"/>
                  </a:cubicBezTo>
                  <a:close/>
                </a:path>
              </a:pathLst>
            </a:custGeom>
            <a:solidFill>
              <a:srgbClr val="FE004F"/>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103" name="자유형: 도형 102">
              <a:extLst>
                <a:ext uri="{FF2B5EF4-FFF2-40B4-BE49-F238E27FC236}">
                  <a16:creationId xmlns:a16="http://schemas.microsoft.com/office/drawing/2014/main" id="{66C17477-8F11-43FF-90FF-64D2F3010B55}"/>
                </a:ext>
              </a:extLst>
            </p:cNvPr>
            <p:cNvSpPr/>
            <p:nvPr/>
          </p:nvSpPr>
          <p:spPr>
            <a:xfrm>
              <a:off x="9152683" y="385919"/>
              <a:ext cx="31544" cy="57949"/>
            </a:xfrm>
            <a:custGeom>
              <a:avLst/>
              <a:gdLst>
                <a:gd name="connsiteX0" fmla="*/ 84773 w 84772"/>
                <a:gd name="connsiteY0" fmla="*/ 155734 h 155733"/>
                <a:gd name="connsiteX1" fmla="*/ 55435 w 84772"/>
                <a:gd name="connsiteY1" fmla="*/ 126968 h 155733"/>
                <a:gd name="connsiteX2" fmla="*/ 2953 w 84772"/>
                <a:gd name="connsiteY2" fmla="*/ 15716 h 155733"/>
                <a:gd name="connsiteX3" fmla="*/ 0 w 84772"/>
                <a:gd name="connsiteY3" fmla="*/ 191 h 155733"/>
                <a:gd name="connsiteX4" fmla="*/ 33909 w 84772"/>
                <a:gd name="connsiteY4" fmla="*/ 0 h 155733"/>
                <a:gd name="connsiteX5" fmla="*/ 36385 w 84772"/>
                <a:gd name="connsiteY5" fmla="*/ 3524 h 155733"/>
                <a:gd name="connsiteX6" fmla="*/ 52673 w 84772"/>
                <a:gd name="connsiteY6" fmla="*/ 91440 h 155733"/>
                <a:gd name="connsiteX7" fmla="*/ 82772 w 84772"/>
                <a:gd name="connsiteY7" fmla="*/ 152400 h 155733"/>
                <a:gd name="connsiteX8" fmla="*/ 84773 w 84772"/>
                <a:gd name="connsiteY8" fmla="*/ 155734 h 155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772" h="155733">
                  <a:moveTo>
                    <a:pt x="84773" y="155734"/>
                  </a:moveTo>
                  <a:cubicBezTo>
                    <a:pt x="73723" y="147447"/>
                    <a:pt x="64198" y="137541"/>
                    <a:pt x="55435" y="126968"/>
                  </a:cubicBezTo>
                  <a:cubicBezTo>
                    <a:pt x="28385" y="94393"/>
                    <a:pt x="12097" y="56674"/>
                    <a:pt x="2953" y="15716"/>
                  </a:cubicBezTo>
                  <a:cubicBezTo>
                    <a:pt x="1810" y="10573"/>
                    <a:pt x="952" y="5334"/>
                    <a:pt x="0" y="191"/>
                  </a:cubicBezTo>
                  <a:cubicBezTo>
                    <a:pt x="11335" y="95"/>
                    <a:pt x="22574" y="95"/>
                    <a:pt x="33909" y="0"/>
                  </a:cubicBezTo>
                  <a:cubicBezTo>
                    <a:pt x="36862" y="0"/>
                    <a:pt x="36385" y="1810"/>
                    <a:pt x="36385" y="3524"/>
                  </a:cubicBezTo>
                  <a:cubicBezTo>
                    <a:pt x="37338" y="33623"/>
                    <a:pt x="42958" y="62960"/>
                    <a:pt x="52673" y="91440"/>
                  </a:cubicBezTo>
                  <a:cubicBezTo>
                    <a:pt x="60008" y="113062"/>
                    <a:pt x="69914" y="133445"/>
                    <a:pt x="82772" y="152400"/>
                  </a:cubicBezTo>
                  <a:cubicBezTo>
                    <a:pt x="83439" y="153257"/>
                    <a:pt x="84106" y="154496"/>
                    <a:pt x="84773" y="155734"/>
                  </a:cubicBezTo>
                  <a:close/>
                </a:path>
              </a:pathLst>
            </a:custGeom>
            <a:solidFill>
              <a:srgbClr val="FE004F"/>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104" name="자유형: 도형 103">
              <a:extLst>
                <a:ext uri="{FF2B5EF4-FFF2-40B4-BE49-F238E27FC236}">
                  <a16:creationId xmlns:a16="http://schemas.microsoft.com/office/drawing/2014/main" id="{35489CC5-1F32-4EDB-A32D-1DAC53EF5C09}"/>
                </a:ext>
              </a:extLst>
            </p:cNvPr>
            <p:cNvSpPr/>
            <p:nvPr/>
          </p:nvSpPr>
          <p:spPr>
            <a:xfrm>
              <a:off x="9185114" y="444826"/>
              <a:ext cx="53982" cy="32643"/>
            </a:xfrm>
            <a:custGeom>
              <a:avLst/>
              <a:gdLst>
                <a:gd name="connsiteX0" fmla="*/ 144780 w 145071"/>
                <a:gd name="connsiteY0" fmla="*/ 87725 h 87725"/>
                <a:gd name="connsiteX1" fmla="*/ 762 w 145071"/>
                <a:gd name="connsiteY1" fmla="*/ 1429 h 87725"/>
                <a:gd name="connsiteX2" fmla="*/ 0 w 145071"/>
                <a:gd name="connsiteY2" fmla="*/ 0 h 87725"/>
                <a:gd name="connsiteX3" fmla="*/ 39529 w 145071"/>
                <a:gd name="connsiteY3" fmla="*/ 24289 h 87725"/>
                <a:gd name="connsiteX4" fmla="*/ 128778 w 145071"/>
                <a:gd name="connsiteY4" fmla="*/ 48673 h 87725"/>
                <a:gd name="connsiteX5" fmla="*/ 142589 w 145071"/>
                <a:gd name="connsiteY5" fmla="*/ 49911 h 87725"/>
                <a:gd name="connsiteX6" fmla="*/ 145066 w 145071"/>
                <a:gd name="connsiteY6" fmla="*/ 52292 h 87725"/>
                <a:gd name="connsiteX7" fmla="*/ 144780 w 145071"/>
                <a:gd name="connsiteY7" fmla="*/ 87725 h 87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071" h="87725">
                  <a:moveTo>
                    <a:pt x="144780" y="87725"/>
                  </a:moveTo>
                  <a:cubicBezTo>
                    <a:pt x="86011" y="76962"/>
                    <a:pt x="36957" y="49816"/>
                    <a:pt x="762" y="1429"/>
                  </a:cubicBezTo>
                  <a:cubicBezTo>
                    <a:pt x="476" y="1048"/>
                    <a:pt x="286" y="476"/>
                    <a:pt x="0" y="0"/>
                  </a:cubicBezTo>
                  <a:cubicBezTo>
                    <a:pt x="12573" y="9049"/>
                    <a:pt x="25527" y="17526"/>
                    <a:pt x="39529" y="24289"/>
                  </a:cubicBezTo>
                  <a:cubicBezTo>
                    <a:pt x="67818" y="37909"/>
                    <a:pt x="97727" y="45339"/>
                    <a:pt x="128778" y="48673"/>
                  </a:cubicBezTo>
                  <a:cubicBezTo>
                    <a:pt x="133350" y="49149"/>
                    <a:pt x="138017" y="49530"/>
                    <a:pt x="142589" y="49911"/>
                  </a:cubicBezTo>
                  <a:cubicBezTo>
                    <a:pt x="144113" y="50006"/>
                    <a:pt x="145161" y="50387"/>
                    <a:pt x="145066" y="52292"/>
                  </a:cubicBezTo>
                  <a:cubicBezTo>
                    <a:pt x="144875" y="64103"/>
                    <a:pt x="144875" y="75914"/>
                    <a:pt x="144780" y="87725"/>
                  </a:cubicBezTo>
                  <a:close/>
                </a:path>
              </a:pathLst>
            </a:custGeom>
            <a:solidFill>
              <a:srgbClr val="00F6EE"/>
            </a:solidFill>
            <a:ln w="9525" cap="flat">
              <a:noFill/>
              <a:prstDash val="solid"/>
              <a:miter/>
            </a:ln>
          </p:spPr>
          <p:txBody>
            <a:bodyPr rtlCol="0" anchor="ctr"/>
            <a:lstStyle/>
            <a:p>
              <a:pPr algn="r" rtl="1"/>
              <a:endParaRPr lang="ko-KR" altLang="en-US">
                <a:cs typeface="B Nazanin" panose="00000700000000000000" pitchFamily="2" charset="-78"/>
              </a:endParaRPr>
            </a:p>
          </p:txBody>
        </p:sp>
      </p:grpSp>
      <p:grpSp>
        <p:nvGrpSpPr>
          <p:cNvPr id="105" name="그룹 104">
            <a:extLst>
              <a:ext uri="{FF2B5EF4-FFF2-40B4-BE49-F238E27FC236}">
                <a16:creationId xmlns:a16="http://schemas.microsoft.com/office/drawing/2014/main" id="{5B6ECFB1-69D0-4015-8044-1CB44E30A599}"/>
              </a:ext>
            </a:extLst>
          </p:cNvPr>
          <p:cNvGrpSpPr/>
          <p:nvPr/>
        </p:nvGrpSpPr>
        <p:grpSpPr>
          <a:xfrm>
            <a:off x="8335982" y="2438835"/>
            <a:ext cx="648646" cy="453708"/>
            <a:chOff x="10005588" y="755095"/>
            <a:chExt cx="648646" cy="453708"/>
          </a:xfrm>
        </p:grpSpPr>
        <p:sp>
          <p:nvSpPr>
            <p:cNvPr id="106" name="자유형: 도형 105">
              <a:extLst>
                <a:ext uri="{FF2B5EF4-FFF2-40B4-BE49-F238E27FC236}">
                  <a16:creationId xmlns:a16="http://schemas.microsoft.com/office/drawing/2014/main" id="{6E4BF8B6-DE37-4FCC-B970-2021AC7E2FB4}"/>
                </a:ext>
              </a:extLst>
            </p:cNvPr>
            <p:cNvSpPr/>
            <p:nvPr/>
          </p:nvSpPr>
          <p:spPr>
            <a:xfrm>
              <a:off x="10005588" y="755095"/>
              <a:ext cx="648646" cy="453708"/>
            </a:xfrm>
            <a:custGeom>
              <a:avLst/>
              <a:gdLst>
                <a:gd name="connsiteX0" fmla="*/ 1269873 w 1743170"/>
                <a:gd name="connsiteY0" fmla="*/ 1219295 h 1219295"/>
                <a:gd name="connsiteX1" fmla="*/ 473297 w 1743170"/>
                <a:gd name="connsiteY1" fmla="*/ 1219295 h 1219295"/>
                <a:gd name="connsiteX2" fmla="*/ 0 w 1743170"/>
                <a:gd name="connsiteY2" fmla="*/ 745998 h 1219295"/>
                <a:gd name="connsiteX3" fmla="*/ 0 w 1743170"/>
                <a:gd name="connsiteY3" fmla="*/ 473297 h 1219295"/>
                <a:gd name="connsiteX4" fmla="*/ 473297 w 1743170"/>
                <a:gd name="connsiteY4" fmla="*/ 0 h 1219295"/>
                <a:gd name="connsiteX5" fmla="*/ 1269873 w 1743170"/>
                <a:gd name="connsiteY5" fmla="*/ 0 h 1219295"/>
                <a:gd name="connsiteX6" fmla="*/ 1743170 w 1743170"/>
                <a:gd name="connsiteY6" fmla="*/ 473297 h 1219295"/>
                <a:gd name="connsiteX7" fmla="*/ 1743170 w 1743170"/>
                <a:gd name="connsiteY7" fmla="*/ 745998 h 1219295"/>
                <a:gd name="connsiteX8" fmla="*/ 1269873 w 1743170"/>
                <a:gd name="connsiteY8" fmla="*/ 1219295 h 1219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3170" h="1219295">
                  <a:moveTo>
                    <a:pt x="1269873" y="1219295"/>
                  </a:moveTo>
                  <a:lnTo>
                    <a:pt x="473297" y="1219295"/>
                  </a:lnTo>
                  <a:cubicBezTo>
                    <a:pt x="211931" y="1219295"/>
                    <a:pt x="0" y="1007364"/>
                    <a:pt x="0" y="745998"/>
                  </a:cubicBezTo>
                  <a:lnTo>
                    <a:pt x="0" y="473297"/>
                  </a:lnTo>
                  <a:cubicBezTo>
                    <a:pt x="0" y="211931"/>
                    <a:pt x="211931" y="0"/>
                    <a:pt x="473297" y="0"/>
                  </a:cubicBezTo>
                  <a:lnTo>
                    <a:pt x="1269873" y="0"/>
                  </a:lnTo>
                  <a:cubicBezTo>
                    <a:pt x="1531239" y="0"/>
                    <a:pt x="1743170" y="211931"/>
                    <a:pt x="1743170" y="473297"/>
                  </a:cubicBezTo>
                  <a:lnTo>
                    <a:pt x="1743170" y="745998"/>
                  </a:lnTo>
                  <a:cubicBezTo>
                    <a:pt x="1743170" y="1007364"/>
                    <a:pt x="1531334" y="1219295"/>
                    <a:pt x="1269873" y="1219295"/>
                  </a:cubicBezTo>
                  <a:close/>
                </a:path>
              </a:pathLst>
            </a:custGeom>
            <a:solidFill>
              <a:srgbClr val="D32902"/>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107" name="자유형: 도형 106">
              <a:extLst>
                <a:ext uri="{FF2B5EF4-FFF2-40B4-BE49-F238E27FC236}">
                  <a16:creationId xmlns:a16="http://schemas.microsoft.com/office/drawing/2014/main" id="{85EC61CB-47DA-44E2-9113-B55730E47C3D}"/>
                </a:ext>
              </a:extLst>
            </p:cNvPr>
            <p:cNvSpPr/>
            <p:nvPr/>
          </p:nvSpPr>
          <p:spPr>
            <a:xfrm>
              <a:off x="10260814" y="865004"/>
              <a:ext cx="221874" cy="234421"/>
            </a:xfrm>
            <a:custGeom>
              <a:avLst/>
              <a:gdLst>
                <a:gd name="connsiteX0" fmla="*/ 596265 w 596265"/>
                <a:gd name="connsiteY0" fmla="*/ 314992 h 629983"/>
                <a:gd name="connsiteX1" fmla="*/ 0 w 596265"/>
                <a:gd name="connsiteY1" fmla="*/ 629984 h 629983"/>
                <a:gd name="connsiteX2" fmla="*/ 0 w 596265"/>
                <a:gd name="connsiteY2" fmla="*/ 0 h 629983"/>
              </a:gdLst>
              <a:ahLst/>
              <a:cxnLst>
                <a:cxn ang="0">
                  <a:pos x="connsiteX0" y="connsiteY0"/>
                </a:cxn>
                <a:cxn ang="0">
                  <a:pos x="connsiteX1" y="connsiteY1"/>
                </a:cxn>
                <a:cxn ang="0">
                  <a:pos x="connsiteX2" y="connsiteY2"/>
                </a:cxn>
              </a:cxnLst>
              <a:rect l="l" t="t" r="r" b="b"/>
              <a:pathLst>
                <a:path w="596265" h="629983">
                  <a:moveTo>
                    <a:pt x="596265" y="314992"/>
                  </a:moveTo>
                  <a:lnTo>
                    <a:pt x="0" y="629984"/>
                  </a:lnTo>
                  <a:lnTo>
                    <a:pt x="0" y="0"/>
                  </a:lnTo>
                  <a:close/>
                </a:path>
              </a:pathLst>
            </a:custGeom>
            <a:solidFill>
              <a:srgbClr val="F5FFEB"/>
            </a:solidFill>
            <a:ln w="9525" cap="flat">
              <a:noFill/>
              <a:prstDash val="solid"/>
              <a:miter/>
            </a:ln>
          </p:spPr>
          <p:txBody>
            <a:bodyPr rtlCol="0" anchor="ctr"/>
            <a:lstStyle/>
            <a:p>
              <a:pPr algn="r" rtl="1"/>
              <a:endParaRPr lang="ko-KR" altLang="en-US">
                <a:cs typeface="B Nazanin" panose="00000700000000000000" pitchFamily="2" charset="-78"/>
              </a:endParaRPr>
            </a:p>
          </p:txBody>
        </p:sp>
      </p:grpSp>
      <p:grpSp>
        <p:nvGrpSpPr>
          <p:cNvPr id="108" name="그룹 107">
            <a:extLst>
              <a:ext uri="{FF2B5EF4-FFF2-40B4-BE49-F238E27FC236}">
                <a16:creationId xmlns:a16="http://schemas.microsoft.com/office/drawing/2014/main" id="{534E4554-5A75-41FA-AC60-DE64E6D2C3E1}"/>
              </a:ext>
            </a:extLst>
          </p:cNvPr>
          <p:cNvGrpSpPr/>
          <p:nvPr/>
        </p:nvGrpSpPr>
        <p:grpSpPr>
          <a:xfrm>
            <a:off x="8335419" y="4254542"/>
            <a:ext cx="649773" cy="647629"/>
            <a:chOff x="9375054" y="313189"/>
            <a:chExt cx="483622" cy="482027"/>
          </a:xfrm>
        </p:grpSpPr>
        <p:sp>
          <p:nvSpPr>
            <p:cNvPr id="110" name="자유형: 도형 109">
              <a:extLst>
                <a:ext uri="{FF2B5EF4-FFF2-40B4-BE49-F238E27FC236}">
                  <a16:creationId xmlns:a16="http://schemas.microsoft.com/office/drawing/2014/main" id="{32D8FD5E-9D22-4365-9E21-98CC1070903D}"/>
                </a:ext>
              </a:extLst>
            </p:cNvPr>
            <p:cNvSpPr/>
            <p:nvPr/>
          </p:nvSpPr>
          <p:spPr>
            <a:xfrm>
              <a:off x="9375054" y="313189"/>
              <a:ext cx="483622" cy="482027"/>
            </a:xfrm>
            <a:custGeom>
              <a:avLst/>
              <a:gdLst>
                <a:gd name="connsiteX0" fmla="*/ 927545 w 1299686"/>
                <a:gd name="connsiteY0" fmla="*/ 1295400 h 1295399"/>
                <a:gd name="connsiteX1" fmla="*/ 372142 w 1299686"/>
                <a:gd name="connsiteY1" fmla="*/ 1295400 h 1295399"/>
                <a:gd name="connsiteX2" fmla="*/ 0 w 1299686"/>
                <a:gd name="connsiteY2" fmla="*/ 923258 h 1295399"/>
                <a:gd name="connsiteX3" fmla="*/ 0 w 1299686"/>
                <a:gd name="connsiteY3" fmla="*/ 372142 h 1295399"/>
                <a:gd name="connsiteX4" fmla="*/ 372142 w 1299686"/>
                <a:gd name="connsiteY4" fmla="*/ 0 h 1295399"/>
                <a:gd name="connsiteX5" fmla="*/ 927545 w 1299686"/>
                <a:gd name="connsiteY5" fmla="*/ 0 h 1295399"/>
                <a:gd name="connsiteX6" fmla="*/ 1299686 w 1299686"/>
                <a:gd name="connsiteY6" fmla="*/ 372142 h 1295399"/>
                <a:gd name="connsiteX7" fmla="*/ 1299686 w 1299686"/>
                <a:gd name="connsiteY7" fmla="*/ 923258 h 1295399"/>
                <a:gd name="connsiteX8" fmla="*/ 927545 w 1299686"/>
                <a:gd name="connsiteY8" fmla="*/ 1295400 h 129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9686" h="1295399">
                  <a:moveTo>
                    <a:pt x="927545" y="1295400"/>
                  </a:moveTo>
                  <a:lnTo>
                    <a:pt x="372142" y="1295400"/>
                  </a:lnTo>
                  <a:cubicBezTo>
                    <a:pt x="166592" y="1295400"/>
                    <a:pt x="0" y="1128808"/>
                    <a:pt x="0" y="923258"/>
                  </a:cubicBezTo>
                  <a:lnTo>
                    <a:pt x="0" y="372142"/>
                  </a:lnTo>
                  <a:cubicBezTo>
                    <a:pt x="0" y="166592"/>
                    <a:pt x="166592" y="0"/>
                    <a:pt x="372142" y="0"/>
                  </a:cubicBezTo>
                  <a:lnTo>
                    <a:pt x="927545" y="0"/>
                  </a:lnTo>
                  <a:cubicBezTo>
                    <a:pt x="1133094" y="0"/>
                    <a:pt x="1299686" y="166592"/>
                    <a:pt x="1299686" y="372142"/>
                  </a:cubicBezTo>
                  <a:lnTo>
                    <a:pt x="1299686" y="923258"/>
                  </a:lnTo>
                  <a:cubicBezTo>
                    <a:pt x="1299686" y="1128808"/>
                    <a:pt x="1133094" y="1295400"/>
                    <a:pt x="927545" y="1295400"/>
                  </a:cubicBezTo>
                  <a:close/>
                </a:path>
              </a:pathLst>
            </a:custGeom>
            <a:solidFill>
              <a:srgbClr val="173AE1"/>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111" name="자유형: 도형 110">
              <a:extLst>
                <a:ext uri="{FF2B5EF4-FFF2-40B4-BE49-F238E27FC236}">
                  <a16:creationId xmlns:a16="http://schemas.microsoft.com/office/drawing/2014/main" id="{2EEC2621-2A77-442B-AF99-96ECF70B30A2}"/>
                </a:ext>
              </a:extLst>
            </p:cNvPr>
            <p:cNvSpPr/>
            <p:nvPr/>
          </p:nvSpPr>
          <p:spPr>
            <a:xfrm>
              <a:off x="9531516" y="393743"/>
              <a:ext cx="188064" cy="352034"/>
            </a:xfrm>
            <a:custGeom>
              <a:avLst/>
              <a:gdLst>
                <a:gd name="connsiteX0" fmla="*/ 346953 w 505402"/>
                <a:gd name="connsiteY0" fmla="*/ 214 h 946057"/>
                <a:gd name="connsiteX1" fmla="*/ 475445 w 505402"/>
                <a:gd name="connsiteY1" fmla="*/ 4976 h 946057"/>
                <a:gd name="connsiteX2" fmla="*/ 505354 w 505402"/>
                <a:gd name="connsiteY2" fmla="*/ 38600 h 946057"/>
                <a:gd name="connsiteX3" fmla="*/ 502115 w 505402"/>
                <a:gd name="connsiteY3" fmla="*/ 124610 h 946057"/>
                <a:gd name="connsiteX4" fmla="*/ 468492 w 505402"/>
                <a:gd name="connsiteY4" fmla="*/ 152995 h 946057"/>
                <a:gd name="connsiteX5" fmla="*/ 402103 w 505402"/>
                <a:gd name="connsiteY5" fmla="*/ 150518 h 946057"/>
                <a:gd name="connsiteX6" fmla="*/ 324283 w 505402"/>
                <a:gd name="connsiteY6" fmla="*/ 228147 h 946057"/>
                <a:gd name="connsiteX7" fmla="*/ 321331 w 505402"/>
                <a:gd name="connsiteY7" fmla="*/ 307109 h 946057"/>
                <a:gd name="connsiteX8" fmla="*/ 359335 w 505402"/>
                <a:gd name="connsiteY8" fmla="*/ 349496 h 946057"/>
                <a:gd name="connsiteX9" fmla="*/ 462396 w 505402"/>
                <a:gd name="connsiteY9" fmla="*/ 353306 h 946057"/>
                <a:gd name="connsiteX10" fmla="*/ 485446 w 505402"/>
                <a:gd name="connsiteY10" fmla="*/ 381023 h 946057"/>
                <a:gd name="connsiteX11" fmla="*/ 467444 w 505402"/>
                <a:gd name="connsiteY11" fmla="*/ 484846 h 946057"/>
                <a:gd name="connsiteX12" fmla="*/ 429535 w 505402"/>
                <a:gd name="connsiteY12" fmla="*/ 514469 h 946057"/>
                <a:gd name="connsiteX13" fmla="*/ 360383 w 505402"/>
                <a:gd name="connsiteY13" fmla="*/ 511897 h 946057"/>
                <a:gd name="connsiteX14" fmla="*/ 313615 w 505402"/>
                <a:gd name="connsiteY14" fmla="*/ 553902 h 946057"/>
                <a:gd name="connsiteX15" fmla="*/ 300661 w 505402"/>
                <a:gd name="connsiteY15" fmla="*/ 903565 h 946057"/>
                <a:gd name="connsiteX16" fmla="*/ 253894 w 505402"/>
                <a:gd name="connsiteY16" fmla="*/ 945570 h 946057"/>
                <a:gd name="connsiteX17" fmla="*/ 170550 w 505402"/>
                <a:gd name="connsiteY17" fmla="*/ 942522 h 946057"/>
                <a:gd name="connsiteX18" fmla="*/ 129688 w 505402"/>
                <a:gd name="connsiteY18" fmla="*/ 900041 h 946057"/>
                <a:gd name="connsiteX19" fmla="*/ 136355 w 505402"/>
                <a:gd name="connsiteY19" fmla="*/ 720971 h 946057"/>
                <a:gd name="connsiteX20" fmla="*/ 145785 w 505402"/>
                <a:gd name="connsiteY20" fmla="*/ 541996 h 946057"/>
                <a:gd name="connsiteX21" fmla="*/ 110447 w 505402"/>
                <a:gd name="connsiteY21" fmla="*/ 503991 h 946057"/>
                <a:gd name="connsiteX22" fmla="*/ 31390 w 505402"/>
                <a:gd name="connsiteY22" fmla="*/ 501038 h 946057"/>
                <a:gd name="connsiteX23" fmla="*/ 52 w 505402"/>
                <a:gd name="connsiteY23" fmla="*/ 468844 h 946057"/>
                <a:gd name="connsiteX24" fmla="*/ 4053 w 505402"/>
                <a:gd name="connsiteY24" fmla="*/ 360259 h 946057"/>
                <a:gd name="connsiteX25" fmla="*/ 28913 w 505402"/>
                <a:gd name="connsiteY25" fmla="*/ 338637 h 946057"/>
                <a:gd name="connsiteX26" fmla="*/ 117877 w 505402"/>
                <a:gd name="connsiteY26" fmla="*/ 341971 h 946057"/>
                <a:gd name="connsiteX27" fmla="*/ 154453 w 505402"/>
                <a:gd name="connsiteY27" fmla="*/ 308062 h 946057"/>
                <a:gd name="connsiteX28" fmla="*/ 166073 w 505402"/>
                <a:gd name="connsiteY28" fmla="*/ 147566 h 946057"/>
                <a:gd name="connsiteX29" fmla="*/ 346953 w 505402"/>
                <a:gd name="connsiteY29" fmla="*/ 214 h 946057"/>
                <a:gd name="connsiteX30" fmla="*/ 346953 w 505402"/>
                <a:gd name="connsiteY30" fmla="*/ 214 h 946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05402" h="946057">
                  <a:moveTo>
                    <a:pt x="346953" y="214"/>
                  </a:moveTo>
                  <a:cubicBezTo>
                    <a:pt x="389434" y="-1024"/>
                    <a:pt x="433059" y="3452"/>
                    <a:pt x="475445" y="4976"/>
                  </a:cubicBezTo>
                  <a:cubicBezTo>
                    <a:pt x="498019" y="5834"/>
                    <a:pt x="506116" y="16025"/>
                    <a:pt x="505354" y="38600"/>
                  </a:cubicBezTo>
                  <a:cubicBezTo>
                    <a:pt x="502877" y="66698"/>
                    <a:pt x="501829" y="96321"/>
                    <a:pt x="502115" y="124610"/>
                  </a:cubicBezTo>
                  <a:cubicBezTo>
                    <a:pt x="501258" y="148613"/>
                    <a:pt x="491066" y="155281"/>
                    <a:pt x="468492" y="152995"/>
                  </a:cubicBezTo>
                  <a:cubicBezTo>
                    <a:pt x="445918" y="150709"/>
                    <a:pt x="424772" y="149947"/>
                    <a:pt x="402103" y="150518"/>
                  </a:cubicBezTo>
                  <a:cubicBezTo>
                    <a:pt x="349715" y="151376"/>
                    <a:pt x="327712" y="174617"/>
                    <a:pt x="324283" y="228147"/>
                  </a:cubicBezTo>
                  <a:cubicBezTo>
                    <a:pt x="323331" y="254912"/>
                    <a:pt x="323712" y="280344"/>
                    <a:pt x="321331" y="307109"/>
                  </a:cubicBezTo>
                  <a:cubicBezTo>
                    <a:pt x="318854" y="336637"/>
                    <a:pt x="328189" y="349686"/>
                    <a:pt x="359335" y="349496"/>
                  </a:cubicBezTo>
                  <a:cubicBezTo>
                    <a:pt x="394673" y="349400"/>
                    <a:pt x="428487" y="352067"/>
                    <a:pt x="462396" y="353306"/>
                  </a:cubicBezTo>
                  <a:cubicBezTo>
                    <a:pt x="482208" y="354068"/>
                    <a:pt x="488875" y="362735"/>
                    <a:pt x="485446" y="381023"/>
                  </a:cubicBezTo>
                  <a:cubicBezTo>
                    <a:pt x="478588" y="414647"/>
                    <a:pt x="472969" y="449699"/>
                    <a:pt x="467444" y="484846"/>
                  </a:cubicBezTo>
                  <a:cubicBezTo>
                    <a:pt x="463825" y="505896"/>
                    <a:pt x="453538" y="516755"/>
                    <a:pt x="429535" y="514469"/>
                  </a:cubicBezTo>
                  <a:cubicBezTo>
                    <a:pt x="406960" y="512183"/>
                    <a:pt x="382957" y="512754"/>
                    <a:pt x="360383" y="511897"/>
                  </a:cubicBezTo>
                  <a:cubicBezTo>
                    <a:pt x="315235" y="510182"/>
                    <a:pt x="315235" y="510182"/>
                    <a:pt x="313615" y="553902"/>
                  </a:cubicBezTo>
                  <a:cubicBezTo>
                    <a:pt x="309329" y="669536"/>
                    <a:pt x="304948" y="786503"/>
                    <a:pt x="300661" y="903565"/>
                  </a:cubicBezTo>
                  <a:cubicBezTo>
                    <a:pt x="299042" y="947285"/>
                    <a:pt x="297613" y="947189"/>
                    <a:pt x="253894" y="945570"/>
                  </a:cubicBezTo>
                  <a:cubicBezTo>
                    <a:pt x="225700" y="944522"/>
                    <a:pt x="197506" y="942046"/>
                    <a:pt x="170550" y="942522"/>
                  </a:cubicBezTo>
                  <a:cubicBezTo>
                    <a:pt x="139403" y="944141"/>
                    <a:pt x="127116" y="932426"/>
                    <a:pt x="129688" y="900041"/>
                  </a:cubicBezTo>
                  <a:cubicBezTo>
                    <a:pt x="133307" y="839462"/>
                    <a:pt x="134164" y="780216"/>
                    <a:pt x="136355" y="720971"/>
                  </a:cubicBezTo>
                  <a:cubicBezTo>
                    <a:pt x="138641" y="660296"/>
                    <a:pt x="140832" y="599717"/>
                    <a:pt x="145785" y="541996"/>
                  </a:cubicBezTo>
                  <a:cubicBezTo>
                    <a:pt x="146737" y="516659"/>
                    <a:pt x="138736" y="503610"/>
                    <a:pt x="110447" y="503991"/>
                  </a:cubicBezTo>
                  <a:cubicBezTo>
                    <a:pt x="85015" y="504467"/>
                    <a:pt x="58250" y="500657"/>
                    <a:pt x="31390" y="501038"/>
                  </a:cubicBezTo>
                  <a:cubicBezTo>
                    <a:pt x="8815" y="500181"/>
                    <a:pt x="-805" y="491418"/>
                    <a:pt x="52" y="468844"/>
                  </a:cubicBezTo>
                  <a:cubicBezTo>
                    <a:pt x="2815" y="433601"/>
                    <a:pt x="4148" y="397025"/>
                    <a:pt x="4053" y="360259"/>
                  </a:cubicBezTo>
                  <a:cubicBezTo>
                    <a:pt x="4720" y="343304"/>
                    <a:pt x="11959" y="337970"/>
                    <a:pt x="28913" y="338637"/>
                  </a:cubicBezTo>
                  <a:cubicBezTo>
                    <a:pt x="58536" y="339780"/>
                    <a:pt x="88254" y="339399"/>
                    <a:pt x="117877" y="341971"/>
                  </a:cubicBezTo>
                  <a:cubicBezTo>
                    <a:pt x="143213" y="344352"/>
                    <a:pt x="153500" y="333398"/>
                    <a:pt x="154453" y="308062"/>
                  </a:cubicBezTo>
                  <a:cubicBezTo>
                    <a:pt x="156453" y="254531"/>
                    <a:pt x="152738" y="200715"/>
                    <a:pt x="166073" y="147566"/>
                  </a:cubicBezTo>
                  <a:cubicBezTo>
                    <a:pt x="187790" y="59269"/>
                    <a:pt x="256370" y="2500"/>
                    <a:pt x="346953" y="214"/>
                  </a:cubicBezTo>
                  <a:lnTo>
                    <a:pt x="346953" y="214"/>
                  </a:lnTo>
                  <a:close/>
                </a:path>
              </a:pathLst>
            </a:custGeom>
            <a:solidFill>
              <a:srgbClr val="F8FFE6"/>
            </a:solidFill>
            <a:ln w="9525" cap="flat">
              <a:noFill/>
              <a:prstDash val="solid"/>
              <a:miter/>
            </a:ln>
          </p:spPr>
          <p:txBody>
            <a:bodyPr rtlCol="0" anchor="ctr"/>
            <a:lstStyle/>
            <a:p>
              <a:pPr algn="r" rtl="1"/>
              <a:endParaRPr lang="ko-KR" altLang="en-US">
                <a:cs typeface="B Nazanin" panose="00000700000000000000" pitchFamily="2" charset="-78"/>
              </a:endParaRPr>
            </a:p>
          </p:txBody>
        </p:sp>
      </p:grpSp>
      <p:grpSp>
        <p:nvGrpSpPr>
          <p:cNvPr id="112" name="그룹 111">
            <a:extLst>
              <a:ext uri="{FF2B5EF4-FFF2-40B4-BE49-F238E27FC236}">
                <a16:creationId xmlns:a16="http://schemas.microsoft.com/office/drawing/2014/main" id="{537E7F45-D4C3-45B9-8A37-3DC4484F497B}"/>
              </a:ext>
            </a:extLst>
          </p:cNvPr>
          <p:cNvGrpSpPr/>
          <p:nvPr/>
        </p:nvGrpSpPr>
        <p:grpSpPr>
          <a:xfrm>
            <a:off x="8335419" y="5197259"/>
            <a:ext cx="649772" cy="647629"/>
            <a:chOff x="11321097" y="865465"/>
            <a:chExt cx="483622" cy="482027"/>
          </a:xfrm>
        </p:grpSpPr>
        <p:sp>
          <p:nvSpPr>
            <p:cNvPr id="114" name="자유형: 도형 113">
              <a:extLst>
                <a:ext uri="{FF2B5EF4-FFF2-40B4-BE49-F238E27FC236}">
                  <a16:creationId xmlns:a16="http://schemas.microsoft.com/office/drawing/2014/main" id="{358CC488-1CC2-4DFF-8C00-95A521BF0729}"/>
                </a:ext>
              </a:extLst>
            </p:cNvPr>
            <p:cNvSpPr/>
            <p:nvPr/>
          </p:nvSpPr>
          <p:spPr>
            <a:xfrm>
              <a:off x="11321097" y="865465"/>
              <a:ext cx="483622" cy="482027"/>
            </a:xfrm>
            <a:custGeom>
              <a:avLst/>
              <a:gdLst>
                <a:gd name="connsiteX0" fmla="*/ 927545 w 1299686"/>
                <a:gd name="connsiteY0" fmla="*/ 1295400 h 1295400"/>
                <a:gd name="connsiteX1" fmla="*/ 372142 w 1299686"/>
                <a:gd name="connsiteY1" fmla="*/ 1295400 h 1295400"/>
                <a:gd name="connsiteX2" fmla="*/ 0 w 1299686"/>
                <a:gd name="connsiteY2" fmla="*/ 923258 h 1295400"/>
                <a:gd name="connsiteX3" fmla="*/ 0 w 1299686"/>
                <a:gd name="connsiteY3" fmla="*/ 372142 h 1295400"/>
                <a:gd name="connsiteX4" fmla="*/ 372142 w 1299686"/>
                <a:gd name="connsiteY4" fmla="*/ 0 h 1295400"/>
                <a:gd name="connsiteX5" fmla="*/ 927545 w 1299686"/>
                <a:gd name="connsiteY5" fmla="*/ 0 h 1295400"/>
                <a:gd name="connsiteX6" fmla="*/ 1299686 w 1299686"/>
                <a:gd name="connsiteY6" fmla="*/ 372142 h 1295400"/>
                <a:gd name="connsiteX7" fmla="*/ 1299686 w 1299686"/>
                <a:gd name="connsiteY7" fmla="*/ 923258 h 1295400"/>
                <a:gd name="connsiteX8" fmla="*/ 927545 w 1299686"/>
                <a:gd name="connsiteY8" fmla="*/ 129540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9686" h="1295400">
                  <a:moveTo>
                    <a:pt x="927545" y="1295400"/>
                  </a:moveTo>
                  <a:lnTo>
                    <a:pt x="372142" y="1295400"/>
                  </a:lnTo>
                  <a:cubicBezTo>
                    <a:pt x="166592" y="1295400"/>
                    <a:pt x="0" y="1128808"/>
                    <a:pt x="0" y="923258"/>
                  </a:cubicBezTo>
                  <a:lnTo>
                    <a:pt x="0" y="372142"/>
                  </a:lnTo>
                  <a:cubicBezTo>
                    <a:pt x="0" y="166592"/>
                    <a:pt x="166592" y="0"/>
                    <a:pt x="372142" y="0"/>
                  </a:cubicBezTo>
                  <a:lnTo>
                    <a:pt x="927545" y="0"/>
                  </a:lnTo>
                  <a:cubicBezTo>
                    <a:pt x="1133094" y="0"/>
                    <a:pt x="1299686" y="166592"/>
                    <a:pt x="1299686" y="372142"/>
                  </a:cubicBezTo>
                  <a:lnTo>
                    <a:pt x="1299686" y="923258"/>
                  </a:lnTo>
                  <a:cubicBezTo>
                    <a:pt x="1299686" y="1128713"/>
                    <a:pt x="1133094" y="1295400"/>
                    <a:pt x="927545" y="1295400"/>
                  </a:cubicBezTo>
                  <a:close/>
                </a:path>
              </a:pathLst>
            </a:custGeom>
            <a:gradFill flip="none" rotWithShape="1">
              <a:gsLst>
                <a:gs pos="31000">
                  <a:srgbClr val="DD2568"/>
                </a:gs>
                <a:gs pos="85000">
                  <a:srgbClr val="5C39CB"/>
                </a:gs>
                <a:gs pos="0">
                  <a:srgbClr val="FFC057"/>
                </a:gs>
                <a:gs pos="61000">
                  <a:srgbClr val="D767C1"/>
                </a:gs>
              </a:gsLst>
              <a:path path="circle">
                <a:fillToRect t="100000" r="100000"/>
              </a:path>
              <a:tileRect l="-100000" b="-100000"/>
            </a:gradFill>
            <a:ln w="9525" cap="flat">
              <a:noFill/>
              <a:prstDash val="solid"/>
              <a:miter/>
            </a:ln>
          </p:spPr>
          <p:txBody>
            <a:bodyPr rtlCol="0" anchor="ctr"/>
            <a:lstStyle/>
            <a:p>
              <a:pPr algn="r" rtl="1"/>
              <a:endParaRPr lang="ko-KR" altLang="en-US">
                <a:cs typeface="B Nazanin" panose="00000700000000000000" pitchFamily="2" charset="-78"/>
              </a:endParaRPr>
            </a:p>
          </p:txBody>
        </p:sp>
        <p:grpSp>
          <p:nvGrpSpPr>
            <p:cNvPr id="115" name="그래픽 23">
              <a:extLst>
                <a:ext uri="{FF2B5EF4-FFF2-40B4-BE49-F238E27FC236}">
                  <a16:creationId xmlns:a16="http://schemas.microsoft.com/office/drawing/2014/main" id="{14E166AC-3C77-44C9-A45C-8396566C7697}"/>
                </a:ext>
              </a:extLst>
            </p:cNvPr>
            <p:cNvGrpSpPr/>
            <p:nvPr/>
          </p:nvGrpSpPr>
          <p:grpSpPr>
            <a:xfrm>
              <a:off x="11422890" y="964706"/>
              <a:ext cx="280036" cy="283581"/>
              <a:chOff x="9056751" y="2977800"/>
              <a:chExt cx="752569" cy="762095"/>
            </a:xfrm>
            <a:solidFill>
              <a:srgbClr val="FBF8FB"/>
            </a:solidFill>
          </p:grpSpPr>
          <p:sp>
            <p:nvSpPr>
              <p:cNvPr id="116" name="자유형: 도형 115">
                <a:extLst>
                  <a:ext uri="{FF2B5EF4-FFF2-40B4-BE49-F238E27FC236}">
                    <a16:creationId xmlns:a16="http://schemas.microsoft.com/office/drawing/2014/main" id="{50B08E01-595D-4372-BDDC-539413A30D25}"/>
                  </a:ext>
                </a:extLst>
              </p:cNvPr>
              <p:cNvSpPr/>
              <p:nvPr/>
            </p:nvSpPr>
            <p:spPr>
              <a:xfrm>
                <a:off x="9056751" y="2977800"/>
                <a:ext cx="752569" cy="762095"/>
              </a:xfrm>
              <a:custGeom>
                <a:avLst/>
                <a:gdLst>
                  <a:gd name="connsiteX0" fmla="*/ 563213 w 752569"/>
                  <a:gd name="connsiteY0" fmla="*/ 0 h 762095"/>
                  <a:gd name="connsiteX1" fmla="*/ 189356 w 752569"/>
                  <a:gd name="connsiteY1" fmla="*/ 0 h 762095"/>
                  <a:gd name="connsiteX2" fmla="*/ 0 w 752569"/>
                  <a:gd name="connsiteY2" fmla="*/ 189357 h 762095"/>
                  <a:gd name="connsiteX3" fmla="*/ 0 w 752569"/>
                  <a:gd name="connsiteY3" fmla="*/ 572738 h 762095"/>
                  <a:gd name="connsiteX4" fmla="*/ 189356 w 752569"/>
                  <a:gd name="connsiteY4" fmla="*/ 762095 h 762095"/>
                  <a:gd name="connsiteX5" fmla="*/ 563213 w 752569"/>
                  <a:gd name="connsiteY5" fmla="*/ 762095 h 762095"/>
                  <a:gd name="connsiteX6" fmla="*/ 752570 w 752569"/>
                  <a:gd name="connsiteY6" fmla="*/ 572738 h 762095"/>
                  <a:gd name="connsiteX7" fmla="*/ 752570 w 752569"/>
                  <a:gd name="connsiteY7" fmla="*/ 189262 h 762095"/>
                  <a:gd name="connsiteX8" fmla="*/ 563213 w 752569"/>
                  <a:gd name="connsiteY8" fmla="*/ 0 h 762095"/>
                  <a:gd name="connsiteX9" fmla="*/ 676370 w 752569"/>
                  <a:gd name="connsiteY9" fmla="*/ 560737 h 762095"/>
                  <a:gd name="connsiteX10" fmla="*/ 551306 w 752569"/>
                  <a:gd name="connsiteY10" fmla="*/ 685800 h 762095"/>
                  <a:gd name="connsiteX11" fmla="*/ 201263 w 752569"/>
                  <a:gd name="connsiteY11" fmla="*/ 685800 h 762095"/>
                  <a:gd name="connsiteX12" fmla="*/ 76200 w 752569"/>
                  <a:gd name="connsiteY12" fmla="*/ 560737 h 762095"/>
                  <a:gd name="connsiteX13" fmla="*/ 76200 w 752569"/>
                  <a:gd name="connsiteY13" fmla="*/ 201168 h 762095"/>
                  <a:gd name="connsiteX14" fmla="*/ 201263 w 752569"/>
                  <a:gd name="connsiteY14" fmla="*/ 76105 h 762095"/>
                  <a:gd name="connsiteX15" fmla="*/ 551306 w 752569"/>
                  <a:gd name="connsiteY15" fmla="*/ 76105 h 762095"/>
                  <a:gd name="connsiteX16" fmla="*/ 676370 w 752569"/>
                  <a:gd name="connsiteY16" fmla="*/ 201168 h 762095"/>
                  <a:gd name="connsiteX17" fmla="*/ 676370 w 752569"/>
                  <a:gd name="connsiteY17" fmla="*/ 560737 h 76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2569" h="762095">
                    <a:moveTo>
                      <a:pt x="563213" y="0"/>
                    </a:moveTo>
                    <a:lnTo>
                      <a:pt x="189356" y="0"/>
                    </a:lnTo>
                    <a:cubicBezTo>
                      <a:pt x="84772" y="0"/>
                      <a:pt x="0" y="84772"/>
                      <a:pt x="0" y="189357"/>
                    </a:cubicBezTo>
                    <a:lnTo>
                      <a:pt x="0" y="572738"/>
                    </a:lnTo>
                    <a:cubicBezTo>
                      <a:pt x="0" y="677323"/>
                      <a:pt x="84772" y="762095"/>
                      <a:pt x="189356" y="762095"/>
                    </a:cubicBezTo>
                    <a:lnTo>
                      <a:pt x="563213" y="762095"/>
                    </a:lnTo>
                    <a:cubicBezTo>
                      <a:pt x="667798" y="762095"/>
                      <a:pt x="752570" y="677323"/>
                      <a:pt x="752570" y="572738"/>
                    </a:cubicBezTo>
                    <a:lnTo>
                      <a:pt x="752570" y="189262"/>
                    </a:lnTo>
                    <a:cubicBezTo>
                      <a:pt x="752570" y="84677"/>
                      <a:pt x="667798" y="0"/>
                      <a:pt x="563213" y="0"/>
                    </a:cubicBezTo>
                    <a:close/>
                    <a:moveTo>
                      <a:pt x="676370" y="560737"/>
                    </a:moveTo>
                    <a:cubicBezTo>
                      <a:pt x="676370" y="629793"/>
                      <a:pt x="620363" y="685800"/>
                      <a:pt x="551306" y="685800"/>
                    </a:cubicBezTo>
                    <a:lnTo>
                      <a:pt x="201263" y="685800"/>
                    </a:lnTo>
                    <a:cubicBezTo>
                      <a:pt x="132206" y="685800"/>
                      <a:pt x="76200" y="629793"/>
                      <a:pt x="76200" y="560737"/>
                    </a:cubicBezTo>
                    <a:lnTo>
                      <a:pt x="76200" y="201168"/>
                    </a:lnTo>
                    <a:cubicBezTo>
                      <a:pt x="76200" y="132112"/>
                      <a:pt x="132206" y="76105"/>
                      <a:pt x="201263" y="76105"/>
                    </a:cubicBezTo>
                    <a:lnTo>
                      <a:pt x="551306" y="76105"/>
                    </a:lnTo>
                    <a:cubicBezTo>
                      <a:pt x="620363" y="76105"/>
                      <a:pt x="676370" y="132112"/>
                      <a:pt x="676370" y="201168"/>
                    </a:cubicBezTo>
                    <a:lnTo>
                      <a:pt x="676370" y="560737"/>
                    </a:lnTo>
                    <a:close/>
                  </a:path>
                </a:pathLst>
              </a:custGeom>
              <a:solidFill>
                <a:srgbClr val="FBF8FB"/>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117" name="자유형: 도형 116">
                <a:extLst>
                  <a:ext uri="{FF2B5EF4-FFF2-40B4-BE49-F238E27FC236}">
                    <a16:creationId xmlns:a16="http://schemas.microsoft.com/office/drawing/2014/main" id="{50CB5D87-E8F1-4392-B80A-6EEAE1792362}"/>
                  </a:ext>
                </a:extLst>
              </p:cNvPr>
              <p:cNvSpPr/>
              <p:nvPr/>
            </p:nvSpPr>
            <p:spPr>
              <a:xfrm>
                <a:off x="9252108" y="3177825"/>
                <a:ext cx="361950" cy="361950"/>
              </a:xfrm>
              <a:custGeom>
                <a:avLst/>
                <a:gdLst>
                  <a:gd name="connsiteX0" fmla="*/ 180975 w 361950"/>
                  <a:gd name="connsiteY0" fmla="*/ 0 h 361950"/>
                  <a:gd name="connsiteX1" fmla="*/ 0 w 361950"/>
                  <a:gd name="connsiteY1" fmla="*/ 180975 h 361950"/>
                  <a:gd name="connsiteX2" fmla="*/ 180975 w 361950"/>
                  <a:gd name="connsiteY2" fmla="*/ 361950 h 361950"/>
                  <a:gd name="connsiteX3" fmla="*/ 361950 w 361950"/>
                  <a:gd name="connsiteY3" fmla="*/ 180975 h 361950"/>
                  <a:gd name="connsiteX4" fmla="*/ 180975 w 361950"/>
                  <a:gd name="connsiteY4" fmla="*/ 0 h 361950"/>
                  <a:gd name="connsiteX5" fmla="*/ 180975 w 361950"/>
                  <a:gd name="connsiteY5" fmla="*/ 283369 h 361950"/>
                  <a:gd name="connsiteX6" fmla="*/ 78581 w 361950"/>
                  <a:gd name="connsiteY6" fmla="*/ 180975 h 361950"/>
                  <a:gd name="connsiteX7" fmla="*/ 180975 w 361950"/>
                  <a:gd name="connsiteY7" fmla="*/ 78581 h 361950"/>
                  <a:gd name="connsiteX8" fmla="*/ 283369 w 361950"/>
                  <a:gd name="connsiteY8" fmla="*/ 180975 h 361950"/>
                  <a:gd name="connsiteX9" fmla="*/ 180975 w 361950"/>
                  <a:gd name="connsiteY9" fmla="*/ 283369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1950" h="361950">
                    <a:moveTo>
                      <a:pt x="180975" y="0"/>
                    </a:moveTo>
                    <a:cubicBezTo>
                      <a:pt x="81058" y="0"/>
                      <a:pt x="0" y="81058"/>
                      <a:pt x="0" y="180975"/>
                    </a:cubicBezTo>
                    <a:cubicBezTo>
                      <a:pt x="0" y="280892"/>
                      <a:pt x="81058" y="361950"/>
                      <a:pt x="180975" y="361950"/>
                    </a:cubicBezTo>
                    <a:cubicBezTo>
                      <a:pt x="280893" y="361950"/>
                      <a:pt x="361950" y="280892"/>
                      <a:pt x="361950" y="180975"/>
                    </a:cubicBezTo>
                    <a:cubicBezTo>
                      <a:pt x="361950" y="81058"/>
                      <a:pt x="280893" y="0"/>
                      <a:pt x="180975" y="0"/>
                    </a:cubicBezTo>
                    <a:close/>
                    <a:moveTo>
                      <a:pt x="180975" y="283369"/>
                    </a:moveTo>
                    <a:cubicBezTo>
                      <a:pt x="124396" y="283369"/>
                      <a:pt x="78581" y="237554"/>
                      <a:pt x="78581" y="180975"/>
                    </a:cubicBezTo>
                    <a:cubicBezTo>
                      <a:pt x="78581" y="124396"/>
                      <a:pt x="124396" y="78581"/>
                      <a:pt x="180975" y="78581"/>
                    </a:cubicBezTo>
                    <a:cubicBezTo>
                      <a:pt x="237554" y="78581"/>
                      <a:pt x="283369" y="124396"/>
                      <a:pt x="283369" y="180975"/>
                    </a:cubicBezTo>
                    <a:cubicBezTo>
                      <a:pt x="283369" y="237554"/>
                      <a:pt x="237459" y="283369"/>
                      <a:pt x="180975" y="283369"/>
                    </a:cubicBezTo>
                    <a:close/>
                  </a:path>
                </a:pathLst>
              </a:custGeom>
              <a:solidFill>
                <a:srgbClr val="FBF8FB"/>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118" name="자유형: 도형 117">
                <a:extLst>
                  <a:ext uri="{FF2B5EF4-FFF2-40B4-BE49-F238E27FC236}">
                    <a16:creationId xmlns:a16="http://schemas.microsoft.com/office/drawing/2014/main" id="{D62A789C-C286-422B-B191-37FE28043EDC}"/>
                  </a:ext>
                </a:extLst>
              </p:cNvPr>
              <p:cNvSpPr/>
              <p:nvPr/>
            </p:nvSpPr>
            <p:spPr>
              <a:xfrm>
                <a:off x="9601485" y="3135534"/>
                <a:ext cx="57150" cy="57150"/>
              </a:xfrm>
              <a:custGeom>
                <a:avLst/>
                <a:gdLst>
                  <a:gd name="connsiteX0" fmla="*/ 57150 w 57150"/>
                  <a:gd name="connsiteY0" fmla="*/ 28575 h 57150"/>
                  <a:gd name="connsiteX1" fmla="*/ 28575 w 57150"/>
                  <a:gd name="connsiteY1" fmla="*/ 57150 h 57150"/>
                  <a:gd name="connsiteX2" fmla="*/ 0 w 57150"/>
                  <a:gd name="connsiteY2" fmla="*/ 28575 h 57150"/>
                  <a:gd name="connsiteX3" fmla="*/ 28575 w 57150"/>
                  <a:gd name="connsiteY3" fmla="*/ 0 h 57150"/>
                  <a:gd name="connsiteX4" fmla="*/ 57150 w 57150"/>
                  <a:gd name="connsiteY4" fmla="*/ 28575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57150" y="28575"/>
                    </a:moveTo>
                    <a:cubicBezTo>
                      <a:pt x="57150" y="44357"/>
                      <a:pt x="44357" y="57150"/>
                      <a:pt x="28575" y="57150"/>
                    </a:cubicBezTo>
                    <a:cubicBezTo>
                      <a:pt x="12794" y="57150"/>
                      <a:pt x="0" y="44357"/>
                      <a:pt x="0" y="28575"/>
                    </a:cubicBezTo>
                    <a:cubicBezTo>
                      <a:pt x="0" y="12793"/>
                      <a:pt x="12794" y="0"/>
                      <a:pt x="28575" y="0"/>
                    </a:cubicBezTo>
                    <a:cubicBezTo>
                      <a:pt x="44357" y="0"/>
                      <a:pt x="57150" y="12793"/>
                      <a:pt x="57150" y="28575"/>
                    </a:cubicBezTo>
                    <a:close/>
                  </a:path>
                </a:pathLst>
              </a:custGeom>
              <a:solidFill>
                <a:srgbClr val="FBF8FB"/>
              </a:solidFill>
              <a:ln w="9525" cap="flat">
                <a:noFill/>
                <a:prstDash val="solid"/>
                <a:miter/>
              </a:ln>
            </p:spPr>
            <p:txBody>
              <a:bodyPr rtlCol="0" anchor="ctr"/>
              <a:lstStyle/>
              <a:p>
                <a:pPr algn="r" rtl="1"/>
                <a:endParaRPr lang="ko-KR" altLang="en-US">
                  <a:cs typeface="B Nazanin" panose="00000700000000000000" pitchFamily="2" charset="-78"/>
                </a:endParaRPr>
              </a:p>
            </p:txBody>
          </p:sp>
        </p:grpSp>
      </p:grpSp>
      <p:grpSp>
        <p:nvGrpSpPr>
          <p:cNvPr id="119" name="그룹 118">
            <a:extLst>
              <a:ext uri="{FF2B5EF4-FFF2-40B4-BE49-F238E27FC236}">
                <a16:creationId xmlns:a16="http://schemas.microsoft.com/office/drawing/2014/main" id="{3635EB46-5C62-441B-8BAC-5F3DBAA2D16B}"/>
              </a:ext>
            </a:extLst>
          </p:cNvPr>
          <p:cNvGrpSpPr/>
          <p:nvPr/>
        </p:nvGrpSpPr>
        <p:grpSpPr>
          <a:xfrm flipH="1">
            <a:off x="10141202" y="2741006"/>
            <a:ext cx="526670" cy="484579"/>
            <a:chOff x="10530999" y="300005"/>
            <a:chExt cx="421880" cy="388165"/>
          </a:xfrm>
        </p:grpSpPr>
        <p:sp>
          <p:nvSpPr>
            <p:cNvPr id="120" name="자유형: 도형 119">
              <a:extLst>
                <a:ext uri="{FF2B5EF4-FFF2-40B4-BE49-F238E27FC236}">
                  <a16:creationId xmlns:a16="http://schemas.microsoft.com/office/drawing/2014/main" id="{DF6FD7AB-F950-4C78-A491-5087A29C7009}"/>
                </a:ext>
              </a:extLst>
            </p:cNvPr>
            <p:cNvSpPr/>
            <p:nvPr/>
          </p:nvSpPr>
          <p:spPr>
            <a:xfrm>
              <a:off x="10530999" y="321270"/>
              <a:ext cx="396928" cy="366900"/>
            </a:xfrm>
            <a:custGeom>
              <a:avLst/>
              <a:gdLst>
                <a:gd name="connsiteX0" fmla="*/ 781050 w 1066704"/>
                <a:gd name="connsiteY0" fmla="*/ 0 h 986006"/>
                <a:gd name="connsiteX1" fmla="*/ 285750 w 1066704"/>
                <a:gd name="connsiteY1" fmla="*/ 0 h 986006"/>
                <a:gd name="connsiteX2" fmla="*/ 0 w 1066704"/>
                <a:gd name="connsiteY2" fmla="*/ 285750 h 986006"/>
                <a:gd name="connsiteX3" fmla="*/ 0 w 1066704"/>
                <a:gd name="connsiteY3" fmla="*/ 514350 h 986006"/>
                <a:gd name="connsiteX4" fmla="*/ 285750 w 1066704"/>
                <a:gd name="connsiteY4" fmla="*/ 800100 h 986006"/>
                <a:gd name="connsiteX5" fmla="*/ 380905 w 1066704"/>
                <a:gd name="connsiteY5" fmla="*/ 800100 h 986006"/>
                <a:gd name="connsiteX6" fmla="*/ 494252 w 1066704"/>
                <a:gd name="connsiteY6" fmla="*/ 963739 h 986006"/>
                <a:gd name="connsiteX7" fmla="*/ 579787 w 1066704"/>
                <a:gd name="connsiteY7" fmla="*/ 962978 h 986006"/>
                <a:gd name="connsiteX8" fmla="*/ 688371 w 1066704"/>
                <a:gd name="connsiteY8" fmla="*/ 800100 h 986006"/>
                <a:gd name="connsiteX9" fmla="*/ 780955 w 1066704"/>
                <a:gd name="connsiteY9" fmla="*/ 800100 h 986006"/>
                <a:gd name="connsiteX10" fmla="*/ 1066705 w 1066704"/>
                <a:gd name="connsiteY10" fmla="*/ 514350 h 986006"/>
                <a:gd name="connsiteX11" fmla="*/ 1066705 w 1066704"/>
                <a:gd name="connsiteY11" fmla="*/ 285750 h 986006"/>
                <a:gd name="connsiteX12" fmla="*/ 781050 w 1066704"/>
                <a:gd name="connsiteY12" fmla="*/ 0 h 986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6704" h="986006">
                  <a:moveTo>
                    <a:pt x="781050" y="0"/>
                  </a:moveTo>
                  <a:lnTo>
                    <a:pt x="285750" y="0"/>
                  </a:lnTo>
                  <a:cubicBezTo>
                    <a:pt x="128588" y="0"/>
                    <a:pt x="0" y="128588"/>
                    <a:pt x="0" y="285750"/>
                  </a:cubicBezTo>
                  <a:lnTo>
                    <a:pt x="0" y="514350"/>
                  </a:lnTo>
                  <a:cubicBezTo>
                    <a:pt x="0" y="671512"/>
                    <a:pt x="128588" y="800100"/>
                    <a:pt x="285750" y="800100"/>
                  </a:cubicBezTo>
                  <a:lnTo>
                    <a:pt x="380905" y="800100"/>
                  </a:lnTo>
                  <a:lnTo>
                    <a:pt x="494252" y="963739"/>
                  </a:lnTo>
                  <a:cubicBezTo>
                    <a:pt x="515017" y="993743"/>
                    <a:pt x="559594" y="993362"/>
                    <a:pt x="579787" y="962978"/>
                  </a:cubicBezTo>
                  <a:lnTo>
                    <a:pt x="688371" y="800100"/>
                  </a:lnTo>
                  <a:lnTo>
                    <a:pt x="780955" y="800100"/>
                  </a:lnTo>
                  <a:cubicBezTo>
                    <a:pt x="938117" y="800100"/>
                    <a:pt x="1066705" y="671512"/>
                    <a:pt x="1066705" y="514350"/>
                  </a:cubicBezTo>
                  <a:lnTo>
                    <a:pt x="1066705" y="285750"/>
                  </a:lnTo>
                  <a:cubicBezTo>
                    <a:pt x="1066800" y="128588"/>
                    <a:pt x="938213" y="0"/>
                    <a:pt x="781050" y="0"/>
                  </a:cubicBezTo>
                  <a:close/>
                </a:path>
              </a:pathLst>
            </a:custGeom>
            <a:solidFill>
              <a:srgbClr val="ACACAC"/>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121" name="자유형: 도형 120">
              <a:extLst>
                <a:ext uri="{FF2B5EF4-FFF2-40B4-BE49-F238E27FC236}">
                  <a16:creationId xmlns:a16="http://schemas.microsoft.com/office/drawing/2014/main" id="{C27F79C2-15CE-4DFD-A391-018ED1580971}"/>
                </a:ext>
              </a:extLst>
            </p:cNvPr>
            <p:cNvSpPr/>
            <p:nvPr/>
          </p:nvSpPr>
          <p:spPr>
            <a:xfrm>
              <a:off x="10555951" y="300005"/>
              <a:ext cx="396928" cy="366900"/>
            </a:xfrm>
            <a:custGeom>
              <a:avLst/>
              <a:gdLst>
                <a:gd name="connsiteX0" fmla="*/ 781050 w 1066704"/>
                <a:gd name="connsiteY0" fmla="*/ 0 h 986006"/>
                <a:gd name="connsiteX1" fmla="*/ 285750 w 1066704"/>
                <a:gd name="connsiteY1" fmla="*/ 0 h 986006"/>
                <a:gd name="connsiteX2" fmla="*/ 0 w 1066704"/>
                <a:gd name="connsiteY2" fmla="*/ 285750 h 986006"/>
                <a:gd name="connsiteX3" fmla="*/ 0 w 1066704"/>
                <a:gd name="connsiteY3" fmla="*/ 514350 h 986006"/>
                <a:gd name="connsiteX4" fmla="*/ 285750 w 1066704"/>
                <a:gd name="connsiteY4" fmla="*/ 800100 h 986006"/>
                <a:gd name="connsiteX5" fmla="*/ 380905 w 1066704"/>
                <a:gd name="connsiteY5" fmla="*/ 800100 h 986006"/>
                <a:gd name="connsiteX6" fmla="*/ 494252 w 1066704"/>
                <a:gd name="connsiteY6" fmla="*/ 963740 h 986006"/>
                <a:gd name="connsiteX7" fmla="*/ 579787 w 1066704"/>
                <a:gd name="connsiteY7" fmla="*/ 962978 h 986006"/>
                <a:gd name="connsiteX8" fmla="*/ 688372 w 1066704"/>
                <a:gd name="connsiteY8" fmla="*/ 800100 h 986006"/>
                <a:gd name="connsiteX9" fmla="*/ 780955 w 1066704"/>
                <a:gd name="connsiteY9" fmla="*/ 800100 h 986006"/>
                <a:gd name="connsiteX10" fmla="*/ 1066705 w 1066704"/>
                <a:gd name="connsiteY10" fmla="*/ 514350 h 986006"/>
                <a:gd name="connsiteX11" fmla="*/ 1066705 w 1066704"/>
                <a:gd name="connsiteY11" fmla="*/ 285750 h 986006"/>
                <a:gd name="connsiteX12" fmla="*/ 781050 w 1066704"/>
                <a:gd name="connsiteY12" fmla="*/ 0 h 986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6704" h="986006">
                  <a:moveTo>
                    <a:pt x="781050" y="0"/>
                  </a:moveTo>
                  <a:lnTo>
                    <a:pt x="285750" y="0"/>
                  </a:lnTo>
                  <a:cubicBezTo>
                    <a:pt x="128588" y="0"/>
                    <a:pt x="0" y="128588"/>
                    <a:pt x="0" y="285750"/>
                  </a:cubicBezTo>
                  <a:lnTo>
                    <a:pt x="0" y="514350"/>
                  </a:lnTo>
                  <a:cubicBezTo>
                    <a:pt x="0" y="671512"/>
                    <a:pt x="128588" y="800100"/>
                    <a:pt x="285750" y="800100"/>
                  </a:cubicBezTo>
                  <a:lnTo>
                    <a:pt x="380905" y="800100"/>
                  </a:lnTo>
                  <a:lnTo>
                    <a:pt x="494252" y="963740"/>
                  </a:lnTo>
                  <a:cubicBezTo>
                    <a:pt x="515017" y="993743"/>
                    <a:pt x="559594" y="993362"/>
                    <a:pt x="579787" y="962978"/>
                  </a:cubicBezTo>
                  <a:lnTo>
                    <a:pt x="688372" y="800100"/>
                  </a:lnTo>
                  <a:lnTo>
                    <a:pt x="780955" y="800100"/>
                  </a:lnTo>
                  <a:cubicBezTo>
                    <a:pt x="938117" y="800100"/>
                    <a:pt x="1066705" y="671512"/>
                    <a:pt x="1066705" y="514350"/>
                  </a:cubicBezTo>
                  <a:lnTo>
                    <a:pt x="1066705" y="285750"/>
                  </a:lnTo>
                  <a:cubicBezTo>
                    <a:pt x="1066800" y="128588"/>
                    <a:pt x="938213" y="0"/>
                    <a:pt x="781050" y="0"/>
                  </a:cubicBezTo>
                  <a:close/>
                </a:path>
              </a:pathLst>
            </a:custGeom>
            <a:solidFill>
              <a:srgbClr val="E1E1E1"/>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122" name="자유형: 도형 121">
              <a:extLst>
                <a:ext uri="{FF2B5EF4-FFF2-40B4-BE49-F238E27FC236}">
                  <a16:creationId xmlns:a16="http://schemas.microsoft.com/office/drawing/2014/main" id="{F84C7795-E4C2-475B-9998-D692F406BDFC}"/>
                </a:ext>
              </a:extLst>
            </p:cNvPr>
            <p:cNvSpPr/>
            <p:nvPr/>
          </p:nvSpPr>
          <p:spPr>
            <a:xfrm>
              <a:off x="10647832" y="381501"/>
              <a:ext cx="209420" cy="168385"/>
            </a:xfrm>
            <a:custGeom>
              <a:avLst/>
              <a:gdLst>
                <a:gd name="connsiteX0" fmla="*/ 402683 w 562794"/>
                <a:gd name="connsiteY0" fmla="*/ 388872 h 452519"/>
                <a:gd name="connsiteX1" fmla="*/ 308100 w 562794"/>
                <a:gd name="connsiteY1" fmla="*/ 449736 h 452519"/>
                <a:gd name="connsiteX2" fmla="*/ 195228 w 562794"/>
                <a:gd name="connsiteY2" fmla="*/ 398873 h 452519"/>
                <a:gd name="connsiteX3" fmla="*/ 3395 w 562794"/>
                <a:gd name="connsiteY3" fmla="*/ 134554 h 452519"/>
                <a:gd name="connsiteX4" fmla="*/ 126077 w 562794"/>
                <a:gd name="connsiteY4" fmla="*/ 5681 h 452519"/>
                <a:gd name="connsiteX5" fmla="*/ 211421 w 562794"/>
                <a:gd name="connsiteY5" fmla="*/ 10539 h 452519"/>
                <a:gd name="connsiteX6" fmla="*/ 292859 w 562794"/>
                <a:gd name="connsiteY6" fmla="*/ 56735 h 452519"/>
                <a:gd name="connsiteX7" fmla="*/ 487646 w 562794"/>
                <a:gd name="connsiteY7" fmla="*/ 27303 h 452519"/>
                <a:gd name="connsiteX8" fmla="*/ 542986 w 562794"/>
                <a:gd name="connsiteY8" fmla="*/ 262475 h 452519"/>
                <a:gd name="connsiteX9" fmla="*/ 458309 w 562794"/>
                <a:gd name="connsiteY9" fmla="*/ 341723 h 452519"/>
                <a:gd name="connsiteX10" fmla="*/ 402683 w 562794"/>
                <a:gd name="connsiteY10" fmla="*/ 388872 h 452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2794" h="452519">
                  <a:moveTo>
                    <a:pt x="402683" y="388872"/>
                  </a:moveTo>
                  <a:cubicBezTo>
                    <a:pt x="373060" y="413541"/>
                    <a:pt x="341628" y="436878"/>
                    <a:pt x="308100" y="449736"/>
                  </a:cubicBezTo>
                  <a:cubicBezTo>
                    <a:pt x="270285" y="464310"/>
                    <a:pt x="224565" y="417828"/>
                    <a:pt x="195228" y="398873"/>
                  </a:cubicBezTo>
                  <a:cubicBezTo>
                    <a:pt x="104551" y="340199"/>
                    <a:pt x="-22418" y="261237"/>
                    <a:pt x="3395" y="134554"/>
                  </a:cubicBezTo>
                  <a:cubicBezTo>
                    <a:pt x="15682" y="74547"/>
                    <a:pt x="67974" y="22635"/>
                    <a:pt x="126077" y="5681"/>
                  </a:cubicBezTo>
                  <a:cubicBezTo>
                    <a:pt x="154175" y="-2606"/>
                    <a:pt x="184751" y="-2511"/>
                    <a:pt x="211421" y="10539"/>
                  </a:cubicBezTo>
                  <a:cubicBezTo>
                    <a:pt x="235043" y="22159"/>
                    <a:pt x="265142" y="78357"/>
                    <a:pt x="292859" y="56735"/>
                  </a:cubicBezTo>
                  <a:cubicBezTo>
                    <a:pt x="348010" y="13872"/>
                    <a:pt x="424495" y="-18989"/>
                    <a:pt x="487646" y="27303"/>
                  </a:cubicBezTo>
                  <a:cubicBezTo>
                    <a:pt x="554988" y="76547"/>
                    <a:pt x="586039" y="188656"/>
                    <a:pt x="542986" y="262475"/>
                  </a:cubicBezTo>
                  <a:cubicBezTo>
                    <a:pt x="524127" y="294860"/>
                    <a:pt x="487074" y="318196"/>
                    <a:pt x="458309" y="341723"/>
                  </a:cubicBezTo>
                  <a:cubicBezTo>
                    <a:pt x="440592" y="356296"/>
                    <a:pt x="422018" y="372870"/>
                    <a:pt x="402683" y="388872"/>
                  </a:cubicBezTo>
                  <a:close/>
                </a:path>
              </a:pathLst>
            </a:custGeom>
            <a:solidFill>
              <a:srgbClr val="E00E51"/>
            </a:solidFill>
            <a:ln w="9525" cap="flat">
              <a:noFill/>
              <a:prstDash val="solid"/>
              <a:miter/>
            </a:ln>
          </p:spPr>
          <p:txBody>
            <a:bodyPr rtlCol="0" anchor="ctr"/>
            <a:lstStyle/>
            <a:p>
              <a:pPr algn="r" rtl="1"/>
              <a:endParaRPr lang="ko-KR" altLang="en-US">
                <a:cs typeface="B Nazanin" panose="00000700000000000000" pitchFamily="2" charset="-78"/>
              </a:endParaRPr>
            </a:p>
          </p:txBody>
        </p:sp>
      </p:grpSp>
      <p:grpSp>
        <p:nvGrpSpPr>
          <p:cNvPr id="124" name="그룹 123">
            <a:extLst>
              <a:ext uri="{FF2B5EF4-FFF2-40B4-BE49-F238E27FC236}">
                <a16:creationId xmlns:a16="http://schemas.microsoft.com/office/drawing/2014/main" id="{739E6B10-2AEC-4AE3-B011-B4528154D9F4}"/>
              </a:ext>
            </a:extLst>
          </p:cNvPr>
          <p:cNvGrpSpPr/>
          <p:nvPr/>
        </p:nvGrpSpPr>
        <p:grpSpPr>
          <a:xfrm flipH="1">
            <a:off x="2003042" y="3886169"/>
            <a:ext cx="526670" cy="484579"/>
            <a:chOff x="10530999" y="300005"/>
            <a:chExt cx="421880" cy="388165"/>
          </a:xfrm>
        </p:grpSpPr>
        <p:sp>
          <p:nvSpPr>
            <p:cNvPr id="125" name="자유형: 도형 124">
              <a:extLst>
                <a:ext uri="{FF2B5EF4-FFF2-40B4-BE49-F238E27FC236}">
                  <a16:creationId xmlns:a16="http://schemas.microsoft.com/office/drawing/2014/main" id="{85930250-C93B-48BF-B962-D92FFF3B71B3}"/>
                </a:ext>
              </a:extLst>
            </p:cNvPr>
            <p:cNvSpPr/>
            <p:nvPr/>
          </p:nvSpPr>
          <p:spPr>
            <a:xfrm>
              <a:off x="10530999" y="321270"/>
              <a:ext cx="396928" cy="366900"/>
            </a:xfrm>
            <a:custGeom>
              <a:avLst/>
              <a:gdLst>
                <a:gd name="connsiteX0" fmla="*/ 781050 w 1066704"/>
                <a:gd name="connsiteY0" fmla="*/ 0 h 986006"/>
                <a:gd name="connsiteX1" fmla="*/ 285750 w 1066704"/>
                <a:gd name="connsiteY1" fmla="*/ 0 h 986006"/>
                <a:gd name="connsiteX2" fmla="*/ 0 w 1066704"/>
                <a:gd name="connsiteY2" fmla="*/ 285750 h 986006"/>
                <a:gd name="connsiteX3" fmla="*/ 0 w 1066704"/>
                <a:gd name="connsiteY3" fmla="*/ 514350 h 986006"/>
                <a:gd name="connsiteX4" fmla="*/ 285750 w 1066704"/>
                <a:gd name="connsiteY4" fmla="*/ 800100 h 986006"/>
                <a:gd name="connsiteX5" fmla="*/ 380905 w 1066704"/>
                <a:gd name="connsiteY5" fmla="*/ 800100 h 986006"/>
                <a:gd name="connsiteX6" fmla="*/ 494252 w 1066704"/>
                <a:gd name="connsiteY6" fmla="*/ 963739 h 986006"/>
                <a:gd name="connsiteX7" fmla="*/ 579787 w 1066704"/>
                <a:gd name="connsiteY7" fmla="*/ 962978 h 986006"/>
                <a:gd name="connsiteX8" fmla="*/ 688371 w 1066704"/>
                <a:gd name="connsiteY8" fmla="*/ 800100 h 986006"/>
                <a:gd name="connsiteX9" fmla="*/ 780955 w 1066704"/>
                <a:gd name="connsiteY9" fmla="*/ 800100 h 986006"/>
                <a:gd name="connsiteX10" fmla="*/ 1066705 w 1066704"/>
                <a:gd name="connsiteY10" fmla="*/ 514350 h 986006"/>
                <a:gd name="connsiteX11" fmla="*/ 1066705 w 1066704"/>
                <a:gd name="connsiteY11" fmla="*/ 285750 h 986006"/>
                <a:gd name="connsiteX12" fmla="*/ 781050 w 1066704"/>
                <a:gd name="connsiteY12" fmla="*/ 0 h 986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6704" h="986006">
                  <a:moveTo>
                    <a:pt x="781050" y="0"/>
                  </a:moveTo>
                  <a:lnTo>
                    <a:pt x="285750" y="0"/>
                  </a:lnTo>
                  <a:cubicBezTo>
                    <a:pt x="128588" y="0"/>
                    <a:pt x="0" y="128588"/>
                    <a:pt x="0" y="285750"/>
                  </a:cubicBezTo>
                  <a:lnTo>
                    <a:pt x="0" y="514350"/>
                  </a:lnTo>
                  <a:cubicBezTo>
                    <a:pt x="0" y="671512"/>
                    <a:pt x="128588" y="800100"/>
                    <a:pt x="285750" y="800100"/>
                  </a:cubicBezTo>
                  <a:lnTo>
                    <a:pt x="380905" y="800100"/>
                  </a:lnTo>
                  <a:lnTo>
                    <a:pt x="494252" y="963739"/>
                  </a:lnTo>
                  <a:cubicBezTo>
                    <a:pt x="515017" y="993743"/>
                    <a:pt x="559594" y="993362"/>
                    <a:pt x="579787" y="962978"/>
                  </a:cubicBezTo>
                  <a:lnTo>
                    <a:pt x="688371" y="800100"/>
                  </a:lnTo>
                  <a:lnTo>
                    <a:pt x="780955" y="800100"/>
                  </a:lnTo>
                  <a:cubicBezTo>
                    <a:pt x="938117" y="800100"/>
                    <a:pt x="1066705" y="671512"/>
                    <a:pt x="1066705" y="514350"/>
                  </a:cubicBezTo>
                  <a:lnTo>
                    <a:pt x="1066705" y="285750"/>
                  </a:lnTo>
                  <a:cubicBezTo>
                    <a:pt x="1066800" y="128588"/>
                    <a:pt x="938213" y="0"/>
                    <a:pt x="781050" y="0"/>
                  </a:cubicBezTo>
                  <a:close/>
                </a:path>
              </a:pathLst>
            </a:custGeom>
            <a:solidFill>
              <a:schemeClr val="accent1">
                <a:lumMod val="50000"/>
              </a:schemeClr>
            </a:solidFill>
            <a:ln w="9525" cap="flat">
              <a:noFill/>
              <a:prstDash val="solid"/>
              <a:miter/>
            </a:ln>
          </p:spPr>
          <p:txBody>
            <a:bodyPr rtlCol="0" anchor="ctr"/>
            <a:lstStyle/>
            <a:p>
              <a:pPr algn="r" rtl="1"/>
              <a:endParaRPr lang="ko-KR" altLang="en-US" dirty="0">
                <a:cs typeface="B Nazanin" panose="00000700000000000000" pitchFamily="2" charset="-78"/>
              </a:endParaRPr>
            </a:p>
          </p:txBody>
        </p:sp>
        <p:sp>
          <p:nvSpPr>
            <p:cNvPr id="126" name="자유형: 도형 125">
              <a:extLst>
                <a:ext uri="{FF2B5EF4-FFF2-40B4-BE49-F238E27FC236}">
                  <a16:creationId xmlns:a16="http://schemas.microsoft.com/office/drawing/2014/main" id="{04431C6F-049F-40B2-A0F3-42B84A9FE5C2}"/>
                </a:ext>
              </a:extLst>
            </p:cNvPr>
            <p:cNvSpPr/>
            <p:nvPr/>
          </p:nvSpPr>
          <p:spPr>
            <a:xfrm>
              <a:off x="10555951" y="300005"/>
              <a:ext cx="396928" cy="366900"/>
            </a:xfrm>
            <a:custGeom>
              <a:avLst/>
              <a:gdLst>
                <a:gd name="connsiteX0" fmla="*/ 781050 w 1066704"/>
                <a:gd name="connsiteY0" fmla="*/ 0 h 986006"/>
                <a:gd name="connsiteX1" fmla="*/ 285750 w 1066704"/>
                <a:gd name="connsiteY1" fmla="*/ 0 h 986006"/>
                <a:gd name="connsiteX2" fmla="*/ 0 w 1066704"/>
                <a:gd name="connsiteY2" fmla="*/ 285750 h 986006"/>
                <a:gd name="connsiteX3" fmla="*/ 0 w 1066704"/>
                <a:gd name="connsiteY3" fmla="*/ 514350 h 986006"/>
                <a:gd name="connsiteX4" fmla="*/ 285750 w 1066704"/>
                <a:gd name="connsiteY4" fmla="*/ 800100 h 986006"/>
                <a:gd name="connsiteX5" fmla="*/ 380905 w 1066704"/>
                <a:gd name="connsiteY5" fmla="*/ 800100 h 986006"/>
                <a:gd name="connsiteX6" fmla="*/ 494252 w 1066704"/>
                <a:gd name="connsiteY6" fmla="*/ 963740 h 986006"/>
                <a:gd name="connsiteX7" fmla="*/ 579787 w 1066704"/>
                <a:gd name="connsiteY7" fmla="*/ 962978 h 986006"/>
                <a:gd name="connsiteX8" fmla="*/ 688372 w 1066704"/>
                <a:gd name="connsiteY8" fmla="*/ 800100 h 986006"/>
                <a:gd name="connsiteX9" fmla="*/ 780955 w 1066704"/>
                <a:gd name="connsiteY9" fmla="*/ 800100 h 986006"/>
                <a:gd name="connsiteX10" fmla="*/ 1066705 w 1066704"/>
                <a:gd name="connsiteY10" fmla="*/ 514350 h 986006"/>
                <a:gd name="connsiteX11" fmla="*/ 1066705 w 1066704"/>
                <a:gd name="connsiteY11" fmla="*/ 285750 h 986006"/>
                <a:gd name="connsiteX12" fmla="*/ 781050 w 1066704"/>
                <a:gd name="connsiteY12" fmla="*/ 0 h 986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6704" h="986006">
                  <a:moveTo>
                    <a:pt x="781050" y="0"/>
                  </a:moveTo>
                  <a:lnTo>
                    <a:pt x="285750" y="0"/>
                  </a:lnTo>
                  <a:cubicBezTo>
                    <a:pt x="128588" y="0"/>
                    <a:pt x="0" y="128588"/>
                    <a:pt x="0" y="285750"/>
                  </a:cubicBezTo>
                  <a:lnTo>
                    <a:pt x="0" y="514350"/>
                  </a:lnTo>
                  <a:cubicBezTo>
                    <a:pt x="0" y="671512"/>
                    <a:pt x="128588" y="800100"/>
                    <a:pt x="285750" y="800100"/>
                  </a:cubicBezTo>
                  <a:lnTo>
                    <a:pt x="380905" y="800100"/>
                  </a:lnTo>
                  <a:lnTo>
                    <a:pt x="494252" y="963740"/>
                  </a:lnTo>
                  <a:cubicBezTo>
                    <a:pt x="515017" y="993743"/>
                    <a:pt x="559594" y="993362"/>
                    <a:pt x="579787" y="962978"/>
                  </a:cubicBezTo>
                  <a:lnTo>
                    <a:pt x="688372" y="800100"/>
                  </a:lnTo>
                  <a:lnTo>
                    <a:pt x="780955" y="800100"/>
                  </a:lnTo>
                  <a:cubicBezTo>
                    <a:pt x="938117" y="800100"/>
                    <a:pt x="1066705" y="671512"/>
                    <a:pt x="1066705" y="514350"/>
                  </a:cubicBezTo>
                  <a:lnTo>
                    <a:pt x="1066705" y="285750"/>
                  </a:lnTo>
                  <a:cubicBezTo>
                    <a:pt x="1066800" y="128588"/>
                    <a:pt x="938213" y="0"/>
                    <a:pt x="781050" y="0"/>
                  </a:cubicBezTo>
                  <a:close/>
                </a:path>
              </a:pathLst>
            </a:custGeom>
            <a:solidFill>
              <a:schemeClr val="accent1">
                <a:lumMod val="40000"/>
                <a:lumOff val="60000"/>
              </a:schemeClr>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127" name="자유형: 도형 126">
              <a:extLst>
                <a:ext uri="{FF2B5EF4-FFF2-40B4-BE49-F238E27FC236}">
                  <a16:creationId xmlns:a16="http://schemas.microsoft.com/office/drawing/2014/main" id="{0A10BB72-06C1-4189-8E27-CC60E8371678}"/>
                </a:ext>
              </a:extLst>
            </p:cNvPr>
            <p:cNvSpPr/>
            <p:nvPr/>
          </p:nvSpPr>
          <p:spPr>
            <a:xfrm>
              <a:off x="10647832" y="381501"/>
              <a:ext cx="209420" cy="168385"/>
            </a:xfrm>
            <a:custGeom>
              <a:avLst/>
              <a:gdLst>
                <a:gd name="connsiteX0" fmla="*/ 402683 w 562794"/>
                <a:gd name="connsiteY0" fmla="*/ 388872 h 452519"/>
                <a:gd name="connsiteX1" fmla="*/ 308100 w 562794"/>
                <a:gd name="connsiteY1" fmla="*/ 449736 h 452519"/>
                <a:gd name="connsiteX2" fmla="*/ 195228 w 562794"/>
                <a:gd name="connsiteY2" fmla="*/ 398873 h 452519"/>
                <a:gd name="connsiteX3" fmla="*/ 3395 w 562794"/>
                <a:gd name="connsiteY3" fmla="*/ 134554 h 452519"/>
                <a:gd name="connsiteX4" fmla="*/ 126077 w 562794"/>
                <a:gd name="connsiteY4" fmla="*/ 5681 h 452519"/>
                <a:gd name="connsiteX5" fmla="*/ 211421 w 562794"/>
                <a:gd name="connsiteY5" fmla="*/ 10539 h 452519"/>
                <a:gd name="connsiteX6" fmla="*/ 292859 w 562794"/>
                <a:gd name="connsiteY6" fmla="*/ 56735 h 452519"/>
                <a:gd name="connsiteX7" fmla="*/ 487646 w 562794"/>
                <a:gd name="connsiteY7" fmla="*/ 27303 h 452519"/>
                <a:gd name="connsiteX8" fmla="*/ 542986 w 562794"/>
                <a:gd name="connsiteY8" fmla="*/ 262475 h 452519"/>
                <a:gd name="connsiteX9" fmla="*/ 458309 w 562794"/>
                <a:gd name="connsiteY9" fmla="*/ 341723 h 452519"/>
                <a:gd name="connsiteX10" fmla="*/ 402683 w 562794"/>
                <a:gd name="connsiteY10" fmla="*/ 388872 h 452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2794" h="452519">
                  <a:moveTo>
                    <a:pt x="402683" y="388872"/>
                  </a:moveTo>
                  <a:cubicBezTo>
                    <a:pt x="373060" y="413541"/>
                    <a:pt x="341628" y="436878"/>
                    <a:pt x="308100" y="449736"/>
                  </a:cubicBezTo>
                  <a:cubicBezTo>
                    <a:pt x="270285" y="464310"/>
                    <a:pt x="224565" y="417828"/>
                    <a:pt x="195228" y="398873"/>
                  </a:cubicBezTo>
                  <a:cubicBezTo>
                    <a:pt x="104551" y="340199"/>
                    <a:pt x="-22418" y="261237"/>
                    <a:pt x="3395" y="134554"/>
                  </a:cubicBezTo>
                  <a:cubicBezTo>
                    <a:pt x="15682" y="74547"/>
                    <a:pt x="67974" y="22635"/>
                    <a:pt x="126077" y="5681"/>
                  </a:cubicBezTo>
                  <a:cubicBezTo>
                    <a:pt x="154175" y="-2606"/>
                    <a:pt x="184751" y="-2511"/>
                    <a:pt x="211421" y="10539"/>
                  </a:cubicBezTo>
                  <a:cubicBezTo>
                    <a:pt x="235043" y="22159"/>
                    <a:pt x="265142" y="78357"/>
                    <a:pt x="292859" y="56735"/>
                  </a:cubicBezTo>
                  <a:cubicBezTo>
                    <a:pt x="348010" y="13872"/>
                    <a:pt x="424495" y="-18989"/>
                    <a:pt x="487646" y="27303"/>
                  </a:cubicBezTo>
                  <a:cubicBezTo>
                    <a:pt x="554988" y="76547"/>
                    <a:pt x="586039" y="188656"/>
                    <a:pt x="542986" y="262475"/>
                  </a:cubicBezTo>
                  <a:cubicBezTo>
                    <a:pt x="524127" y="294860"/>
                    <a:pt x="487074" y="318196"/>
                    <a:pt x="458309" y="341723"/>
                  </a:cubicBezTo>
                  <a:cubicBezTo>
                    <a:pt x="440592" y="356296"/>
                    <a:pt x="422018" y="372870"/>
                    <a:pt x="402683" y="388872"/>
                  </a:cubicBezTo>
                  <a:close/>
                </a:path>
              </a:pathLst>
            </a:custGeom>
            <a:solidFill>
              <a:srgbClr val="E00E51"/>
            </a:solidFill>
            <a:ln w="9525" cap="flat">
              <a:noFill/>
              <a:prstDash val="solid"/>
              <a:miter/>
            </a:ln>
          </p:spPr>
          <p:txBody>
            <a:bodyPr rtlCol="0" anchor="ctr"/>
            <a:lstStyle/>
            <a:p>
              <a:pPr algn="r" rtl="1"/>
              <a:endParaRPr lang="ko-KR" altLang="en-US">
                <a:cs typeface="B Nazanin" panose="00000700000000000000" pitchFamily="2" charset="-78"/>
              </a:endParaRPr>
            </a:p>
          </p:txBody>
        </p:sp>
      </p:grpSp>
      <p:grpSp>
        <p:nvGrpSpPr>
          <p:cNvPr id="128" name="그룹 127">
            <a:extLst>
              <a:ext uri="{FF2B5EF4-FFF2-40B4-BE49-F238E27FC236}">
                <a16:creationId xmlns:a16="http://schemas.microsoft.com/office/drawing/2014/main" id="{FD59CE92-41D3-4632-ADFB-106CF196226F}"/>
              </a:ext>
            </a:extLst>
          </p:cNvPr>
          <p:cNvGrpSpPr/>
          <p:nvPr/>
        </p:nvGrpSpPr>
        <p:grpSpPr>
          <a:xfrm flipH="1">
            <a:off x="3537483" y="4317645"/>
            <a:ext cx="526670" cy="484579"/>
            <a:chOff x="10530999" y="300005"/>
            <a:chExt cx="421880" cy="388165"/>
          </a:xfrm>
        </p:grpSpPr>
        <p:sp>
          <p:nvSpPr>
            <p:cNvPr id="129" name="자유형: 도형 128">
              <a:extLst>
                <a:ext uri="{FF2B5EF4-FFF2-40B4-BE49-F238E27FC236}">
                  <a16:creationId xmlns:a16="http://schemas.microsoft.com/office/drawing/2014/main" id="{D7AAA29A-2658-4C53-AC6F-4D3F5AD54702}"/>
                </a:ext>
              </a:extLst>
            </p:cNvPr>
            <p:cNvSpPr/>
            <p:nvPr/>
          </p:nvSpPr>
          <p:spPr>
            <a:xfrm>
              <a:off x="10530999" y="321270"/>
              <a:ext cx="396928" cy="366900"/>
            </a:xfrm>
            <a:custGeom>
              <a:avLst/>
              <a:gdLst>
                <a:gd name="connsiteX0" fmla="*/ 781050 w 1066704"/>
                <a:gd name="connsiteY0" fmla="*/ 0 h 986006"/>
                <a:gd name="connsiteX1" fmla="*/ 285750 w 1066704"/>
                <a:gd name="connsiteY1" fmla="*/ 0 h 986006"/>
                <a:gd name="connsiteX2" fmla="*/ 0 w 1066704"/>
                <a:gd name="connsiteY2" fmla="*/ 285750 h 986006"/>
                <a:gd name="connsiteX3" fmla="*/ 0 w 1066704"/>
                <a:gd name="connsiteY3" fmla="*/ 514350 h 986006"/>
                <a:gd name="connsiteX4" fmla="*/ 285750 w 1066704"/>
                <a:gd name="connsiteY4" fmla="*/ 800100 h 986006"/>
                <a:gd name="connsiteX5" fmla="*/ 380905 w 1066704"/>
                <a:gd name="connsiteY5" fmla="*/ 800100 h 986006"/>
                <a:gd name="connsiteX6" fmla="*/ 494252 w 1066704"/>
                <a:gd name="connsiteY6" fmla="*/ 963739 h 986006"/>
                <a:gd name="connsiteX7" fmla="*/ 579787 w 1066704"/>
                <a:gd name="connsiteY7" fmla="*/ 962978 h 986006"/>
                <a:gd name="connsiteX8" fmla="*/ 688371 w 1066704"/>
                <a:gd name="connsiteY8" fmla="*/ 800100 h 986006"/>
                <a:gd name="connsiteX9" fmla="*/ 780955 w 1066704"/>
                <a:gd name="connsiteY9" fmla="*/ 800100 h 986006"/>
                <a:gd name="connsiteX10" fmla="*/ 1066705 w 1066704"/>
                <a:gd name="connsiteY10" fmla="*/ 514350 h 986006"/>
                <a:gd name="connsiteX11" fmla="*/ 1066705 w 1066704"/>
                <a:gd name="connsiteY11" fmla="*/ 285750 h 986006"/>
                <a:gd name="connsiteX12" fmla="*/ 781050 w 1066704"/>
                <a:gd name="connsiteY12" fmla="*/ 0 h 986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6704" h="986006">
                  <a:moveTo>
                    <a:pt x="781050" y="0"/>
                  </a:moveTo>
                  <a:lnTo>
                    <a:pt x="285750" y="0"/>
                  </a:lnTo>
                  <a:cubicBezTo>
                    <a:pt x="128588" y="0"/>
                    <a:pt x="0" y="128588"/>
                    <a:pt x="0" y="285750"/>
                  </a:cubicBezTo>
                  <a:lnTo>
                    <a:pt x="0" y="514350"/>
                  </a:lnTo>
                  <a:cubicBezTo>
                    <a:pt x="0" y="671512"/>
                    <a:pt x="128588" y="800100"/>
                    <a:pt x="285750" y="800100"/>
                  </a:cubicBezTo>
                  <a:lnTo>
                    <a:pt x="380905" y="800100"/>
                  </a:lnTo>
                  <a:lnTo>
                    <a:pt x="494252" y="963739"/>
                  </a:lnTo>
                  <a:cubicBezTo>
                    <a:pt x="515017" y="993743"/>
                    <a:pt x="559594" y="993362"/>
                    <a:pt x="579787" y="962978"/>
                  </a:cubicBezTo>
                  <a:lnTo>
                    <a:pt x="688371" y="800100"/>
                  </a:lnTo>
                  <a:lnTo>
                    <a:pt x="780955" y="800100"/>
                  </a:lnTo>
                  <a:cubicBezTo>
                    <a:pt x="938117" y="800100"/>
                    <a:pt x="1066705" y="671512"/>
                    <a:pt x="1066705" y="514350"/>
                  </a:cubicBezTo>
                  <a:lnTo>
                    <a:pt x="1066705" y="285750"/>
                  </a:lnTo>
                  <a:cubicBezTo>
                    <a:pt x="1066800" y="128588"/>
                    <a:pt x="938213" y="0"/>
                    <a:pt x="781050" y="0"/>
                  </a:cubicBezTo>
                  <a:close/>
                </a:path>
              </a:pathLst>
            </a:custGeom>
            <a:solidFill>
              <a:schemeClr val="accent1">
                <a:lumMod val="50000"/>
              </a:schemeClr>
            </a:solidFill>
            <a:ln w="9525" cap="flat">
              <a:noFill/>
              <a:prstDash val="solid"/>
              <a:miter/>
            </a:ln>
          </p:spPr>
          <p:txBody>
            <a:bodyPr rtlCol="0" anchor="ctr"/>
            <a:lstStyle/>
            <a:p>
              <a:pPr algn="r" rtl="1"/>
              <a:endParaRPr lang="ko-KR" altLang="en-US" dirty="0">
                <a:cs typeface="B Nazanin" panose="00000700000000000000" pitchFamily="2" charset="-78"/>
              </a:endParaRPr>
            </a:p>
          </p:txBody>
        </p:sp>
        <p:sp>
          <p:nvSpPr>
            <p:cNvPr id="130" name="자유형: 도형 129">
              <a:extLst>
                <a:ext uri="{FF2B5EF4-FFF2-40B4-BE49-F238E27FC236}">
                  <a16:creationId xmlns:a16="http://schemas.microsoft.com/office/drawing/2014/main" id="{70D2EA41-806F-43AC-8FE8-32FCB557A9CE}"/>
                </a:ext>
              </a:extLst>
            </p:cNvPr>
            <p:cNvSpPr/>
            <p:nvPr/>
          </p:nvSpPr>
          <p:spPr>
            <a:xfrm>
              <a:off x="10555951" y="300005"/>
              <a:ext cx="396928" cy="366900"/>
            </a:xfrm>
            <a:custGeom>
              <a:avLst/>
              <a:gdLst>
                <a:gd name="connsiteX0" fmla="*/ 781050 w 1066704"/>
                <a:gd name="connsiteY0" fmla="*/ 0 h 986006"/>
                <a:gd name="connsiteX1" fmla="*/ 285750 w 1066704"/>
                <a:gd name="connsiteY1" fmla="*/ 0 h 986006"/>
                <a:gd name="connsiteX2" fmla="*/ 0 w 1066704"/>
                <a:gd name="connsiteY2" fmla="*/ 285750 h 986006"/>
                <a:gd name="connsiteX3" fmla="*/ 0 w 1066704"/>
                <a:gd name="connsiteY3" fmla="*/ 514350 h 986006"/>
                <a:gd name="connsiteX4" fmla="*/ 285750 w 1066704"/>
                <a:gd name="connsiteY4" fmla="*/ 800100 h 986006"/>
                <a:gd name="connsiteX5" fmla="*/ 380905 w 1066704"/>
                <a:gd name="connsiteY5" fmla="*/ 800100 h 986006"/>
                <a:gd name="connsiteX6" fmla="*/ 494252 w 1066704"/>
                <a:gd name="connsiteY6" fmla="*/ 963740 h 986006"/>
                <a:gd name="connsiteX7" fmla="*/ 579787 w 1066704"/>
                <a:gd name="connsiteY7" fmla="*/ 962978 h 986006"/>
                <a:gd name="connsiteX8" fmla="*/ 688372 w 1066704"/>
                <a:gd name="connsiteY8" fmla="*/ 800100 h 986006"/>
                <a:gd name="connsiteX9" fmla="*/ 780955 w 1066704"/>
                <a:gd name="connsiteY9" fmla="*/ 800100 h 986006"/>
                <a:gd name="connsiteX10" fmla="*/ 1066705 w 1066704"/>
                <a:gd name="connsiteY10" fmla="*/ 514350 h 986006"/>
                <a:gd name="connsiteX11" fmla="*/ 1066705 w 1066704"/>
                <a:gd name="connsiteY11" fmla="*/ 285750 h 986006"/>
                <a:gd name="connsiteX12" fmla="*/ 781050 w 1066704"/>
                <a:gd name="connsiteY12" fmla="*/ 0 h 986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6704" h="986006">
                  <a:moveTo>
                    <a:pt x="781050" y="0"/>
                  </a:moveTo>
                  <a:lnTo>
                    <a:pt x="285750" y="0"/>
                  </a:lnTo>
                  <a:cubicBezTo>
                    <a:pt x="128588" y="0"/>
                    <a:pt x="0" y="128588"/>
                    <a:pt x="0" y="285750"/>
                  </a:cubicBezTo>
                  <a:lnTo>
                    <a:pt x="0" y="514350"/>
                  </a:lnTo>
                  <a:cubicBezTo>
                    <a:pt x="0" y="671512"/>
                    <a:pt x="128588" y="800100"/>
                    <a:pt x="285750" y="800100"/>
                  </a:cubicBezTo>
                  <a:lnTo>
                    <a:pt x="380905" y="800100"/>
                  </a:lnTo>
                  <a:lnTo>
                    <a:pt x="494252" y="963740"/>
                  </a:lnTo>
                  <a:cubicBezTo>
                    <a:pt x="515017" y="993743"/>
                    <a:pt x="559594" y="993362"/>
                    <a:pt x="579787" y="962978"/>
                  </a:cubicBezTo>
                  <a:lnTo>
                    <a:pt x="688372" y="800100"/>
                  </a:lnTo>
                  <a:lnTo>
                    <a:pt x="780955" y="800100"/>
                  </a:lnTo>
                  <a:cubicBezTo>
                    <a:pt x="938117" y="800100"/>
                    <a:pt x="1066705" y="671512"/>
                    <a:pt x="1066705" y="514350"/>
                  </a:cubicBezTo>
                  <a:lnTo>
                    <a:pt x="1066705" y="285750"/>
                  </a:lnTo>
                  <a:cubicBezTo>
                    <a:pt x="1066800" y="128588"/>
                    <a:pt x="938213" y="0"/>
                    <a:pt x="781050" y="0"/>
                  </a:cubicBezTo>
                  <a:close/>
                </a:path>
              </a:pathLst>
            </a:custGeom>
            <a:solidFill>
              <a:schemeClr val="accent1">
                <a:lumMod val="40000"/>
                <a:lumOff val="60000"/>
              </a:schemeClr>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131" name="자유형: 도형 130">
              <a:extLst>
                <a:ext uri="{FF2B5EF4-FFF2-40B4-BE49-F238E27FC236}">
                  <a16:creationId xmlns:a16="http://schemas.microsoft.com/office/drawing/2014/main" id="{2348901F-AEAA-4661-9BE6-22139301538C}"/>
                </a:ext>
              </a:extLst>
            </p:cNvPr>
            <p:cNvSpPr/>
            <p:nvPr/>
          </p:nvSpPr>
          <p:spPr>
            <a:xfrm>
              <a:off x="10647832" y="381501"/>
              <a:ext cx="209420" cy="168385"/>
            </a:xfrm>
            <a:custGeom>
              <a:avLst/>
              <a:gdLst>
                <a:gd name="connsiteX0" fmla="*/ 402683 w 562794"/>
                <a:gd name="connsiteY0" fmla="*/ 388872 h 452519"/>
                <a:gd name="connsiteX1" fmla="*/ 308100 w 562794"/>
                <a:gd name="connsiteY1" fmla="*/ 449736 h 452519"/>
                <a:gd name="connsiteX2" fmla="*/ 195228 w 562794"/>
                <a:gd name="connsiteY2" fmla="*/ 398873 h 452519"/>
                <a:gd name="connsiteX3" fmla="*/ 3395 w 562794"/>
                <a:gd name="connsiteY3" fmla="*/ 134554 h 452519"/>
                <a:gd name="connsiteX4" fmla="*/ 126077 w 562794"/>
                <a:gd name="connsiteY4" fmla="*/ 5681 h 452519"/>
                <a:gd name="connsiteX5" fmla="*/ 211421 w 562794"/>
                <a:gd name="connsiteY5" fmla="*/ 10539 h 452519"/>
                <a:gd name="connsiteX6" fmla="*/ 292859 w 562794"/>
                <a:gd name="connsiteY6" fmla="*/ 56735 h 452519"/>
                <a:gd name="connsiteX7" fmla="*/ 487646 w 562794"/>
                <a:gd name="connsiteY7" fmla="*/ 27303 h 452519"/>
                <a:gd name="connsiteX8" fmla="*/ 542986 w 562794"/>
                <a:gd name="connsiteY8" fmla="*/ 262475 h 452519"/>
                <a:gd name="connsiteX9" fmla="*/ 458309 w 562794"/>
                <a:gd name="connsiteY9" fmla="*/ 341723 h 452519"/>
                <a:gd name="connsiteX10" fmla="*/ 402683 w 562794"/>
                <a:gd name="connsiteY10" fmla="*/ 388872 h 452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2794" h="452519">
                  <a:moveTo>
                    <a:pt x="402683" y="388872"/>
                  </a:moveTo>
                  <a:cubicBezTo>
                    <a:pt x="373060" y="413541"/>
                    <a:pt x="341628" y="436878"/>
                    <a:pt x="308100" y="449736"/>
                  </a:cubicBezTo>
                  <a:cubicBezTo>
                    <a:pt x="270285" y="464310"/>
                    <a:pt x="224565" y="417828"/>
                    <a:pt x="195228" y="398873"/>
                  </a:cubicBezTo>
                  <a:cubicBezTo>
                    <a:pt x="104551" y="340199"/>
                    <a:pt x="-22418" y="261237"/>
                    <a:pt x="3395" y="134554"/>
                  </a:cubicBezTo>
                  <a:cubicBezTo>
                    <a:pt x="15682" y="74547"/>
                    <a:pt x="67974" y="22635"/>
                    <a:pt x="126077" y="5681"/>
                  </a:cubicBezTo>
                  <a:cubicBezTo>
                    <a:pt x="154175" y="-2606"/>
                    <a:pt x="184751" y="-2511"/>
                    <a:pt x="211421" y="10539"/>
                  </a:cubicBezTo>
                  <a:cubicBezTo>
                    <a:pt x="235043" y="22159"/>
                    <a:pt x="265142" y="78357"/>
                    <a:pt x="292859" y="56735"/>
                  </a:cubicBezTo>
                  <a:cubicBezTo>
                    <a:pt x="348010" y="13872"/>
                    <a:pt x="424495" y="-18989"/>
                    <a:pt x="487646" y="27303"/>
                  </a:cubicBezTo>
                  <a:cubicBezTo>
                    <a:pt x="554988" y="76547"/>
                    <a:pt x="586039" y="188656"/>
                    <a:pt x="542986" y="262475"/>
                  </a:cubicBezTo>
                  <a:cubicBezTo>
                    <a:pt x="524127" y="294860"/>
                    <a:pt x="487074" y="318196"/>
                    <a:pt x="458309" y="341723"/>
                  </a:cubicBezTo>
                  <a:cubicBezTo>
                    <a:pt x="440592" y="356296"/>
                    <a:pt x="422018" y="372870"/>
                    <a:pt x="402683" y="388872"/>
                  </a:cubicBezTo>
                  <a:close/>
                </a:path>
              </a:pathLst>
            </a:custGeom>
            <a:solidFill>
              <a:srgbClr val="E00E51"/>
            </a:solidFill>
            <a:ln w="9525" cap="flat">
              <a:noFill/>
              <a:prstDash val="solid"/>
              <a:miter/>
            </a:ln>
          </p:spPr>
          <p:txBody>
            <a:bodyPr rtlCol="0" anchor="ctr"/>
            <a:lstStyle/>
            <a:p>
              <a:pPr algn="r" rtl="1"/>
              <a:endParaRPr lang="ko-KR" altLang="en-US">
                <a:cs typeface="B Nazanin" panose="00000700000000000000" pitchFamily="2" charset="-78"/>
              </a:endParaRPr>
            </a:p>
          </p:txBody>
        </p:sp>
      </p:grpSp>
      <p:grpSp>
        <p:nvGrpSpPr>
          <p:cNvPr id="132" name="그룹 131">
            <a:extLst>
              <a:ext uri="{FF2B5EF4-FFF2-40B4-BE49-F238E27FC236}">
                <a16:creationId xmlns:a16="http://schemas.microsoft.com/office/drawing/2014/main" id="{1B892537-5684-49FE-8E5D-11DDC31C5735}"/>
              </a:ext>
            </a:extLst>
          </p:cNvPr>
          <p:cNvGrpSpPr/>
          <p:nvPr/>
        </p:nvGrpSpPr>
        <p:grpSpPr>
          <a:xfrm flipH="1">
            <a:off x="5587142" y="5303373"/>
            <a:ext cx="526670" cy="484579"/>
            <a:chOff x="10530999" y="300005"/>
            <a:chExt cx="421880" cy="388165"/>
          </a:xfrm>
        </p:grpSpPr>
        <p:sp>
          <p:nvSpPr>
            <p:cNvPr id="133" name="자유형: 도형 132">
              <a:extLst>
                <a:ext uri="{FF2B5EF4-FFF2-40B4-BE49-F238E27FC236}">
                  <a16:creationId xmlns:a16="http://schemas.microsoft.com/office/drawing/2014/main" id="{FF30906F-742D-4001-9EC4-99C38768AE76}"/>
                </a:ext>
              </a:extLst>
            </p:cNvPr>
            <p:cNvSpPr/>
            <p:nvPr/>
          </p:nvSpPr>
          <p:spPr>
            <a:xfrm>
              <a:off x="10530999" y="321270"/>
              <a:ext cx="396928" cy="366900"/>
            </a:xfrm>
            <a:custGeom>
              <a:avLst/>
              <a:gdLst>
                <a:gd name="connsiteX0" fmla="*/ 781050 w 1066704"/>
                <a:gd name="connsiteY0" fmla="*/ 0 h 986006"/>
                <a:gd name="connsiteX1" fmla="*/ 285750 w 1066704"/>
                <a:gd name="connsiteY1" fmla="*/ 0 h 986006"/>
                <a:gd name="connsiteX2" fmla="*/ 0 w 1066704"/>
                <a:gd name="connsiteY2" fmla="*/ 285750 h 986006"/>
                <a:gd name="connsiteX3" fmla="*/ 0 w 1066704"/>
                <a:gd name="connsiteY3" fmla="*/ 514350 h 986006"/>
                <a:gd name="connsiteX4" fmla="*/ 285750 w 1066704"/>
                <a:gd name="connsiteY4" fmla="*/ 800100 h 986006"/>
                <a:gd name="connsiteX5" fmla="*/ 380905 w 1066704"/>
                <a:gd name="connsiteY5" fmla="*/ 800100 h 986006"/>
                <a:gd name="connsiteX6" fmla="*/ 494252 w 1066704"/>
                <a:gd name="connsiteY6" fmla="*/ 963739 h 986006"/>
                <a:gd name="connsiteX7" fmla="*/ 579787 w 1066704"/>
                <a:gd name="connsiteY7" fmla="*/ 962978 h 986006"/>
                <a:gd name="connsiteX8" fmla="*/ 688371 w 1066704"/>
                <a:gd name="connsiteY8" fmla="*/ 800100 h 986006"/>
                <a:gd name="connsiteX9" fmla="*/ 780955 w 1066704"/>
                <a:gd name="connsiteY9" fmla="*/ 800100 h 986006"/>
                <a:gd name="connsiteX10" fmla="*/ 1066705 w 1066704"/>
                <a:gd name="connsiteY10" fmla="*/ 514350 h 986006"/>
                <a:gd name="connsiteX11" fmla="*/ 1066705 w 1066704"/>
                <a:gd name="connsiteY11" fmla="*/ 285750 h 986006"/>
                <a:gd name="connsiteX12" fmla="*/ 781050 w 1066704"/>
                <a:gd name="connsiteY12" fmla="*/ 0 h 986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6704" h="986006">
                  <a:moveTo>
                    <a:pt x="781050" y="0"/>
                  </a:moveTo>
                  <a:lnTo>
                    <a:pt x="285750" y="0"/>
                  </a:lnTo>
                  <a:cubicBezTo>
                    <a:pt x="128588" y="0"/>
                    <a:pt x="0" y="128588"/>
                    <a:pt x="0" y="285750"/>
                  </a:cubicBezTo>
                  <a:lnTo>
                    <a:pt x="0" y="514350"/>
                  </a:lnTo>
                  <a:cubicBezTo>
                    <a:pt x="0" y="671512"/>
                    <a:pt x="128588" y="800100"/>
                    <a:pt x="285750" y="800100"/>
                  </a:cubicBezTo>
                  <a:lnTo>
                    <a:pt x="380905" y="800100"/>
                  </a:lnTo>
                  <a:lnTo>
                    <a:pt x="494252" y="963739"/>
                  </a:lnTo>
                  <a:cubicBezTo>
                    <a:pt x="515017" y="993743"/>
                    <a:pt x="559594" y="993362"/>
                    <a:pt x="579787" y="962978"/>
                  </a:cubicBezTo>
                  <a:lnTo>
                    <a:pt x="688371" y="800100"/>
                  </a:lnTo>
                  <a:lnTo>
                    <a:pt x="780955" y="800100"/>
                  </a:lnTo>
                  <a:cubicBezTo>
                    <a:pt x="938117" y="800100"/>
                    <a:pt x="1066705" y="671512"/>
                    <a:pt x="1066705" y="514350"/>
                  </a:cubicBezTo>
                  <a:lnTo>
                    <a:pt x="1066705" y="285750"/>
                  </a:lnTo>
                  <a:cubicBezTo>
                    <a:pt x="1066800" y="128588"/>
                    <a:pt x="938213" y="0"/>
                    <a:pt x="781050" y="0"/>
                  </a:cubicBezTo>
                  <a:close/>
                </a:path>
              </a:pathLst>
            </a:custGeom>
            <a:solidFill>
              <a:schemeClr val="accent1">
                <a:lumMod val="50000"/>
              </a:schemeClr>
            </a:solidFill>
            <a:ln w="9525" cap="flat">
              <a:noFill/>
              <a:prstDash val="solid"/>
              <a:miter/>
            </a:ln>
          </p:spPr>
          <p:txBody>
            <a:bodyPr rtlCol="0" anchor="ctr"/>
            <a:lstStyle/>
            <a:p>
              <a:pPr algn="r" rtl="1"/>
              <a:endParaRPr lang="ko-KR" altLang="en-US" dirty="0">
                <a:cs typeface="B Nazanin" panose="00000700000000000000" pitchFamily="2" charset="-78"/>
              </a:endParaRPr>
            </a:p>
          </p:txBody>
        </p:sp>
        <p:sp>
          <p:nvSpPr>
            <p:cNvPr id="134" name="자유형: 도형 133">
              <a:extLst>
                <a:ext uri="{FF2B5EF4-FFF2-40B4-BE49-F238E27FC236}">
                  <a16:creationId xmlns:a16="http://schemas.microsoft.com/office/drawing/2014/main" id="{5EBF61A7-329F-4978-844D-C10184BD983C}"/>
                </a:ext>
              </a:extLst>
            </p:cNvPr>
            <p:cNvSpPr/>
            <p:nvPr/>
          </p:nvSpPr>
          <p:spPr>
            <a:xfrm>
              <a:off x="10555951" y="300005"/>
              <a:ext cx="396928" cy="366900"/>
            </a:xfrm>
            <a:custGeom>
              <a:avLst/>
              <a:gdLst>
                <a:gd name="connsiteX0" fmla="*/ 781050 w 1066704"/>
                <a:gd name="connsiteY0" fmla="*/ 0 h 986006"/>
                <a:gd name="connsiteX1" fmla="*/ 285750 w 1066704"/>
                <a:gd name="connsiteY1" fmla="*/ 0 h 986006"/>
                <a:gd name="connsiteX2" fmla="*/ 0 w 1066704"/>
                <a:gd name="connsiteY2" fmla="*/ 285750 h 986006"/>
                <a:gd name="connsiteX3" fmla="*/ 0 w 1066704"/>
                <a:gd name="connsiteY3" fmla="*/ 514350 h 986006"/>
                <a:gd name="connsiteX4" fmla="*/ 285750 w 1066704"/>
                <a:gd name="connsiteY4" fmla="*/ 800100 h 986006"/>
                <a:gd name="connsiteX5" fmla="*/ 380905 w 1066704"/>
                <a:gd name="connsiteY5" fmla="*/ 800100 h 986006"/>
                <a:gd name="connsiteX6" fmla="*/ 494252 w 1066704"/>
                <a:gd name="connsiteY6" fmla="*/ 963740 h 986006"/>
                <a:gd name="connsiteX7" fmla="*/ 579787 w 1066704"/>
                <a:gd name="connsiteY7" fmla="*/ 962978 h 986006"/>
                <a:gd name="connsiteX8" fmla="*/ 688372 w 1066704"/>
                <a:gd name="connsiteY8" fmla="*/ 800100 h 986006"/>
                <a:gd name="connsiteX9" fmla="*/ 780955 w 1066704"/>
                <a:gd name="connsiteY9" fmla="*/ 800100 h 986006"/>
                <a:gd name="connsiteX10" fmla="*/ 1066705 w 1066704"/>
                <a:gd name="connsiteY10" fmla="*/ 514350 h 986006"/>
                <a:gd name="connsiteX11" fmla="*/ 1066705 w 1066704"/>
                <a:gd name="connsiteY11" fmla="*/ 285750 h 986006"/>
                <a:gd name="connsiteX12" fmla="*/ 781050 w 1066704"/>
                <a:gd name="connsiteY12" fmla="*/ 0 h 986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6704" h="986006">
                  <a:moveTo>
                    <a:pt x="781050" y="0"/>
                  </a:moveTo>
                  <a:lnTo>
                    <a:pt x="285750" y="0"/>
                  </a:lnTo>
                  <a:cubicBezTo>
                    <a:pt x="128588" y="0"/>
                    <a:pt x="0" y="128588"/>
                    <a:pt x="0" y="285750"/>
                  </a:cubicBezTo>
                  <a:lnTo>
                    <a:pt x="0" y="514350"/>
                  </a:lnTo>
                  <a:cubicBezTo>
                    <a:pt x="0" y="671512"/>
                    <a:pt x="128588" y="800100"/>
                    <a:pt x="285750" y="800100"/>
                  </a:cubicBezTo>
                  <a:lnTo>
                    <a:pt x="380905" y="800100"/>
                  </a:lnTo>
                  <a:lnTo>
                    <a:pt x="494252" y="963740"/>
                  </a:lnTo>
                  <a:cubicBezTo>
                    <a:pt x="515017" y="993743"/>
                    <a:pt x="559594" y="993362"/>
                    <a:pt x="579787" y="962978"/>
                  </a:cubicBezTo>
                  <a:lnTo>
                    <a:pt x="688372" y="800100"/>
                  </a:lnTo>
                  <a:lnTo>
                    <a:pt x="780955" y="800100"/>
                  </a:lnTo>
                  <a:cubicBezTo>
                    <a:pt x="938117" y="800100"/>
                    <a:pt x="1066705" y="671512"/>
                    <a:pt x="1066705" y="514350"/>
                  </a:cubicBezTo>
                  <a:lnTo>
                    <a:pt x="1066705" y="285750"/>
                  </a:lnTo>
                  <a:cubicBezTo>
                    <a:pt x="1066800" y="128588"/>
                    <a:pt x="938213" y="0"/>
                    <a:pt x="781050" y="0"/>
                  </a:cubicBezTo>
                  <a:close/>
                </a:path>
              </a:pathLst>
            </a:custGeom>
            <a:solidFill>
              <a:schemeClr val="accent1">
                <a:lumMod val="40000"/>
                <a:lumOff val="60000"/>
              </a:schemeClr>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135" name="자유형: 도형 134">
              <a:extLst>
                <a:ext uri="{FF2B5EF4-FFF2-40B4-BE49-F238E27FC236}">
                  <a16:creationId xmlns:a16="http://schemas.microsoft.com/office/drawing/2014/main" id="{1C555DD9-63CA-472E-9B4B-EE1CC43F84DA}"/>
                </a:ext>
              </a:extLst>
            </p:cNvPr>
            <p:cNvSpPr/>
            <p:nvPr/>
          </p:nvSpPr>
          <p:spPr>
            <a:xfrm>
              <a:off x="10647832" y="381501"/>
              <a:ext cx="209420" cy="168385"/>
            </a:xfrm>
            <a:custGeom>
              <a:avLst/>
              <a:gdLst>
                <a:gd name="connsiteX0" fmla="*/ 402683 w 562794"/>
                <a:gd name="connsiteY0" fmla="*/ 388872 h 452519"/>
                <a:gd name="connsiteX1" fmla="*/ 308100 w 562794"/>
                <a:gd name="connsiteY1" fmla="*/ 449736 h 452519"/>
                <a:gd name="connsiteX2" fmla="*/ 195228 w 562794"/>
                <a:gd name="connsiteY2" fmla="*/ 398873 h 452519"/>
                <a:gd name="connsiteX3" fmla="*/ 3395 w 562794"/>
                <a:gd name="connsiteY3" fmla="*/ 134554 h 452519"/>
                <a:gd name="connsiteX4" fmla="*/ 126077 w 562794"/>
                <a:gd name="connsiteY4" fmla="*/ 5681 h 452519"/>
                <a:gd name="connsiteX5" fmla="*/ 211421 w 562794"/>
                <a:gd name="connsiteY5" fmla="*/ 10539 h 452519"/>
                <a:gd name="connsiteX6" fmla="*/ 292859 w 562794"/>
                <a:gd name="connsiteY6" fmla="*/ 56735 h 452519"/>
                <a:gd name="connsiteX7" fmla="*/ 487646 w 562794"/>
                <a:gd name="connsiteY7" fmla="*/ 27303 h 452519"/>
                <a:gd name="connsiteX8" fmla="*/ 542986 w 562794"/>
                <a:gd name="connsiteY8" fmla="*/ 262475 h 452519"/>
                <a:gd name="connsiteX9" fmla="*/ 458309 w 562794"/>
                <a:gd name="connsiteY9" fmla="*/ 341723 h 452519"/>
                <a:gd name="connsiteX10" fmla="*/ 402683 w 562794"/>
                <a:gd name="connsiteY10" fmla="*/ 388872 h 452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2794" h="452519">
                  <a:moveTo>
                    <a:pt x="402683" y="388872"/>
                  </a:moveTo>
                  <a:cubicBezTo>
                    <a:pt x="373060" y="413541"/>
                    <a:pt x="341628" y="436878"/>
                    <a:pt x="308100" y="449736"/>
                  </a:cubicBezTo>
                  <a:cubicBezTo>
                    <a:pt x="270285" y="464310"/>
                    <a:pt x="224565" y="417828"/>
                    <a:pt x="195228" y="398873"/>
                  </a:cubicBezTo>
                  <a:cubicBezTo>
                    <a:pt x="104551" y="340199"/>
                    <a:pt x="-22418" y="261237"/>
                    <a:pt x="3395" y="134554"/>
                  </a:cubicBezTo>
                  <a:cubicBezTo>
                    <a:pt x="15682" y="74547"/>
                    <a:pt x="67974" y="22635"/>
                    <a:pt x="126077" y="5681"/>
                  </a:cubicBezTo>
                  <a:cubicBezTo>
                    <a:pt x="154175" y="-2606"/>
                    <a:pt x="184751" y="-2511"/>
                    <a:pt x="211421" y="10539"/>
                  </a:cubicBezTo>
                  <a:cubicBezTo>
                    <a:pt x="235043" y="22159"/>
                    <a:pt x="265142" y="78357"/>
                    <a:pt x="292859" y="56735"/>
                  </a:cubicBezTo>
                  <a:cubicBezTo>
                    <a:pt x="348010" y="13872"/>
                    <a:pt x="424495" y="-18989"/>
                    <a:pt x="487646" y="27303"/>
                  </a:cubicBezTo>
                  <a:cubicBezTo>
                    <a:pt x="554988" y="76547"/>
                    <a:pt x="586039" y="188656"/>
                    <a:pt x="542986" y="262475"/>
                  </a:cubicBezTo>
                  <a:cubicBezTo>
                    <a:pt x="524127" y="294860"/>
                    <a:pt x="487074" y="318196"/>
                    <a:pt x="458309" y="341723"/>
                  </a:cubicBezTo>
                  <a:cubicBezTo>
                    <a:pt x="440592" y="356296"/>
                    <a:pt x="422018" y="372870"/>
                    <a:pt x="402683" y="388872"/>
                  </a:cubicBezTo>
                  <a:close/>
                </a:path>
              </a:pathLst>
            </a:custGeom>
            <a:solidFill>
              <a:srgbClr val="E00E51"/>
            </a:solidFill>
            <a:ln w="9525" cap="flat">
              <a:noFill/>
              <a:prstDash val="solid"/>
              <a:miter/>
            </a:ln>
          </p:spPr>
          <p:txBody>
            <a:bodyPr rtlCol="0" anchor="ctr"/>
            <a:lstStyle/>
            <a:p>
              <a:pPr algn="r" rtl="1"/>
              <a:endParaRPr lang="ko-KR" altLang="en-US">
                <a:cs typeface="B Nazanin" panose="00000700000000000000" pitchFamily="2" charset="-78"/>
              </a:endParaRPr>
            </a:p>
          </p:txBody>
        </p:sp>
      </p:grpSp>
      <p:grpSp>
        <p:nvGrpSpPr>
          <p:cNvPr id="136" name="그룹 135">
            <a:extLst>
              <a:ext uri="{FF2B5EF4-FFF2-40B4-BE49-F238E27FC236}">
                <a16:creationId xmlns:a16="http://schemas.microsoft.com/office/drawing/2014/main" id="{63E6DC62-AD72-42F0-B15F-03541484A9FF}"/>
              </a:ext>
            </a:extLst>
          </p:cNvPr>
          <p:cNvGrpSpPr/>
          <p:nvPr/>
        </p:nvGrpSpPr>
        <p:grpSpPr>
          <a:xfrm flipH="1">
            <a:off x="5303336" y="3481653"/>
            <a:ext cx="526670" cy="484579"/>
            <a:chOff x="10530999" y="300005"/>
            <a:chExt cx="421880" cy="388165"/>
          </a:xfrm>
        </p:grpSpPr>
        <p:sp>
          <p:nvSpPr>
            <p:cNvPr id="137" name="자유형: 도형 136">
              <a:extLst>
                <a:ext uri="{FF2B5EF4-FFF2-40B4-BE49-F238E27FC236}">
                  <a16:creationId xmlns:a16="http://schemas.microsoft.com/office/drawing/2014/main" id="{8394D08C-035D-426B-9BAB-EECE2AD158EB}"/>
                </a:ext>
              </a:extLst>
            </p:cNvPr>
            <p:cNvSpPr/>
            <p:nvPr/>
          </p:nvSpPr>
          <p:spPr>
            <a:xfrm>
              <a:off x="10530999" y="321270"/>
              <a:ext cx="396928" cy="366900"/>
            </a:xfrm>
            <a:custGeom>
              <a:avLst/>
              <a:gdLst>
                <a:gd name="connsiteX0" fmla="*/ 781050 w 1066704"/>
                <a:gd name="connsiteY0" fmla="*/ 0 h 986006"/>
                <a:gd name="connsiteX1" fmla="*/ 285750 w 1066704"/>
                <a:gd name="connsiteY1" fmla="*/ 0 h 986006"/>
                <a:gd name="connsiteX2" fmla="*/ 0 w 1066704"/>
                <a:gd name="connsiteY2" fmla="*/ 285750 h 986006"/>
                <a:gd name="connsiteX3" fmla="*/ 0 w 1066704"/>
                <a:gd name="connsiteY3" fmla="*/ 514350 h 986006"/>
                <a:gd name="connsiteX4" fmla="*/ 285750 w 1066704"/>
                <a:gd name="connsiteY4" fmla="*/ 800100 h 986006"/>
                <a:gd name="connsiteX5" fmla="*/ 380905 w 1066704"/>
                <a:gd name="connsiteY5" fmla="*/ 800100 h 986006"/>
                <a:gd name="connsiteX6" fmla="*/ 494252 w 1066704"/>
                <a:gd name="connsiteY6" fmla="*/ 963739 h 986006"/>
                <a:gd name="connsiteX7" fmla="*/ 579787 w 1066704"/>
                <a:gd name="connsiteY7" fmla="*/ 962978 h 986006"/>
                <a:gd name="connsiteX8" fmla="*/ 688371 w 1066704"/>
                <a:gd name="connsiteY8" fmla="*/ 800100 h 986006"/>
                <a:gd name="connsiteX9" fmla="*/ 780955 w 1066704"/>
                <a:gd name="connsiteY9" fmla="*/ 800100 h 986006"/>
                <a:gd name="connsiteX10" fmla="*/ 1066705 w 1066704"/>
                <a:gd name="connsiteY10" fmla="*/ 514350 h 986006"/>
                <a:gd name="connsiteX11" fmla="*/ 1066705 w 1066704"/>
                <a:gd name="connsiteY11" fmla="*/ 285750 h 986006"/>
                <a:gd name="connsiteX12" fmla="*/ 781050 w 1066704"/>
                <a:gd name="connsiteY12" fmla="*/ 0 h 986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6704" h="986006">
                  <a:moveTo>
                    <a:pt x="781050" y="0"/>
                  </a:moveTo>
                  <a:lnTo>
                    <a:pt x="285750" y="0"/>
                  </a:lnTo>
                  <a:cubicBezTo>
                    <a:pt x="128588" y="0"/>
                    <a:pt x="0" y="128588"/>
                    <a:pt x="0" y="285750"/>
                  </a:cubicBezTo>
                  <a:lnTo>
                    <a:pt x="0" y="514350"/>
                  </a:lnTo>
                  <a:cubicBezTo>
                    <a:pt x="0" y="671512"/>
                    <a:pt x="128588" y="800100"/>
                    <a:pt x="285750" y="800100"/>
                  </a:cubicBezTo>
                  <a:lnTo>
                    <a:pt x="380905" y="800100"/>
                  </a:lnTo>
                  <a:lnTo>
                    <a:pt x="494252" y="963739"/>
                  </a:lnTo>
                  <a:cubicBezTo>
                    <a:pt x="515017" y="993743"/>
                    <a:pt x="559594" y="993362"/>
                    <a:pt x="579787" y="962978"/>
                  </a:cubicBezTo>
                  <a:lnTo>
                    <a:pt x="688371" y="800100"/>
                  </a:lnTo>
                  <a:lnTo>
                    <a:pt x="780955" y="800100"/>
                  </a:lnTo>
                  <a:cubicBezTo>
                    <a:pt x="938117" y="800100"/>
                    <a:pt x="1066705" y="671512"/>
                    <a:pt x="1066705" y="514350"/>
                  </a:cubicBezTo>
                  <a:lnTo>
                    <a:pt x="1066705" y="285750"/>
                  </a:lnTo>
                  <a:cubicBezTo>
                    <a:pt x="1066800" y="128588"/>
                    <a:pt x="938213" y="0"/>
                    <a:pt x="781050" y="0"/>
                  </a:cubicBezTo>
                  <a:close/>
                </a:path>
              </a:pathLst>
            </a:custGeom>
            <a:solidFill>
              <a:schemeClr val="accent1">
                <a:lumMod val="50000"/>
              </a:schemeClr>
            </a:solidFill>
            <a:ln w="9525" cap="flat">
              <a:noFill/>
              <a:prstDash val="solid"/>
              <a:miter/>
            </a:ln>
          </p:spPr>
          <p:txBody>
            <a:bodyPr rtlCol="0" anchor="ctr"/>
            <a:lstStyle/>
            <a:p>
              <a:pPr algn="r" rtl="1"/>
              <a:endParaRPr lang="ko-KR" altLang="en-US" dirty="0">
                <a:cs typeface="B Nazanin" panose="00000700000000000000" pitchFamily="2" charset="-78"/>
              </a:endParaRPr>
            </a:p>
          </p:txBody>
        </p:sp>
        <p:sp>
          <p:nvSpPr>
            <p:cNvPr id="138" name="자유형: 도형 137">
              <a:extLst>
                <a:ext uri="{FF2B5EF4-FFF2-40B4-BE49-F238E27FC236}">
                  <a16:creationId xmlns:a16="http://schemas.microsoft.com/office/drawing/2014/main" id="{5B9F1E79-B782-4514-B157-A62E4338D417}"/>
                </a:ext>
              </a:extLst>
            </p:cNvPr>
            <p:cNvSpPr/>
            <p:nvPr/>
          </p:nvSpPr>
          <p:spPr>
            <a:xfrm>
              <a:off x="10555951" y="300005"/>
              <a:ext cx="396928" cy="366900"/>
            </a:xfrm>
            <a:custGeom>
              <a:avLst/>
              <a:gdLst>
                <a:gd name="connsiteX0" fmla="*/ 781050 w 1066704"/>
                <a:gd name="connsiteY0" fmla="*/ 0 h 986006"/>
                <a:gd name="connsiteX1" fmla="*/ 285750 w 1066704"/>
                <a:gd name="connsiteY1" fmla="*/ 0 h 986006"/>
                <a:gd name="connsiteX2" fmla="*/ 0 w 1066704"/>
                <a:gd name="connsiteY2" fmla="*/ 285750 h 986006"/>
                <a:gd name="connsiteX3" fmla="*/ 0 w 1066704"/>
                <a:gd name="connsiteY3" fmla="*/ 514350 h 986006"/>
                <a:gd name="connsiteX4" fmla="*/ 285750 w 1066704"/>
                <a:gd name="connsiteY4" fmla="*/ 800100 h 986006"/>
                <a:gd name="connsiteX5" fmla="*/ 380905 w 1066704"/>
                <a:gd name="connsiteY5" fmla="*/ 800100 h 986006"/>
                <a:gd name="connsiteX6" fmla="*/ 494252 w 1066704"/>
                <a:gd name="connsiteY6" fmla="*/ 963740 h 986006"/>
                <a:gd name="connsiteX7" fmla="*/ 579787 w 1066704"/>
                <a:gd name="connsiteY7" fmla="*/ 962978 h 986006"/>
                <a:gd name="connsiteX8" fmla="*/ 688372 w 1066704"/>
                <a:gd name="connsiteY8" fmla="*/ 800100 h 986006"/>
                <a:gd name="connsiteX9" fmla="*/ 780955 w 1066704"/>
                <a:gd name="connsiteY9" fmla="*/ 800100 h 986006"/>
                <a:gd name="connsiteX10" fmla="*/ 1066705 w 1066704"/>
                <a:gd name="connsiteY10" fmla="*/ 514350 h 986006"/>
                <a:gd name="connsiteX11" fmla="*/ 1066705 w 1066704"/>
                <a:gd name="connsiteY11" fmla="*/ 285750 h 986006"/>
                <a:gd name="connsiteX12" fmla="*/ 781050 w 1066704"/>
                <a:gd name="connsiteY12" fmla="*/ 0 h 986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6704" h="986006">
                  <a:moveTo>
                    <a:pt x="781050" y="0"/>
                  </a:moveTo>
                  <a:lnTo>
                    <a:pt x="285750" y="0"/>
                  </a:lnTo>
                  <a:cubicBezTo>
                    <a:pt x="128588" y="0"/>
                    <a:pt x="0" y="128588"/>
                    <a:pt x="0" y="285750"/>
                  </a:cubicBezTo>
                  <a:lnTo>
                    <a:pt x="0" y="514350"/>
                  </a:lnTo>
                  <a:cubicBezTo>
                    <a:pt x="0" y="671512"/>
                    <a:pt x="128588" y="800100"/>
                    <a:pt x="285750" y="800100"/>
                  </a:cubicBezTo>
                  <a:lnTo>
                    <a:pt x="380905" y="800100"/>
                  </a:lnTo>
                  <a:lnTo>
                    <a:pt x="494252" y="963740"/>
                  </a:lnTo>
                  <a:cubicBezTo>
                    <a:pt x="515017" y="993743"/>
                    <a:pt x="559594" y="993362"/>
                    <a:pt x="579787" y="962978"/>
                  </a:cubicBezTo>
                  <a:lnTo>
                    <a:pt x="688372" y="800100"/>
                  </a:lnTo>
                  <a:lnTo>
                    <a:pt x="780955" y="800100"/>
                  </a:lnTo>
                  <a:cubicBezTo>
                    <a:pt x="938117" y="800100"/>
                    <a:pt x="1066705" y="671512"/>
                    <a:pt x="1066705" y="514350"/>
                  </a:cubicBezTo>
                  <a:lnTo>
                    <a:pt x="1066705" y="285750"/>
                  </a:lnTo>
                  <a:cubicBezTo>
                    <a:pt x="1066800" y="128588"/>
                    <a:pt x="938213" y="0"/>
                    <a:pt x="781050" y="0"/>
                  </a:cubicBezTo>
                  <a:close/>
                </a:path>
              </a:pathLst>
            </a:custGeom>
            <a:solidFill>
              <a:schemeClr val="accent1">
                <a:lumMod val="40000"/>
                <a:lumOff val="60000"/>
              </a:schemeClr>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139" name="자유형: 도형 138">
              <a:extLst>
                <a:ext uri="{FF2B5EF4-FFF2-40B4-BE49-F238E27FC236}">
                  <a16:creationId xmlns:a16="http://schemas.microsoft.com/office/drawing/2014/main" id="{E96D33F0-BFD3-44B3-BD89-90AB048BB861}"/>
                </a:ext>
              </a:extLst>
            </p:cNvPr>
            <p:cNvSpPr/>
            <p:nvPr/>
          </p:nvSpPr>
          <p:spPr>
            <a:xfrm>
              <a:off x="10647832" y="381501"/>
              <a:ext cx="209420" cy="168385"/>
            </a:xfrm>
            <a:custGeom>
              <a:avLst/>
              <a:gdLst>
                <a:gd name="connsiteX0" fmla="*/ 402683 w 562794"/>
                <a:gd name="connsiteY0" fmla="*/ 388872 h 452519"/>
                <a:gd name="connsiteX1" fmla="*/ 308100 w 562794"/>
                <a:gd name="connsiteY1" fmla="*/ 449736 h 452519"/>
                <a:gd name="connsiteX2" fmla="*/ 195228 w 562794"/>
                <a:gd name="connsiteY2" fmla="*/ 398873 h 452519"/>
                <a:gd name="connsiteX3" fmla="*/ 3395 w 562794"/>
                <a:gd name="connsiteY3" fmla="*/ 134554 h 452519"/>
                <a:gd name="connsiteX4" fmla="*/ 126077 w 562794"/>
                <a:gd name="connsiteY4" fmla="*/ 5681 h 452519"/>
                <a:gd name="connsiteX5" fmla="*/ 211421 w 562794"/>
                <a:gd name="connsiteY5" fmla="*/ 10539 h 452519"/>
                <a:gd name="connsiteX6" fmla="*/ 292859 w 562794"/>
                <a:gd name="connsiteY6" fmla="*/ 56735 h 452519"/>
                <a:gd name="connsiteX7" fmla="*/ 487646 w 562794"/>
                <a:gd name="connsiteY7" fmla="*/ 27303 h 452519"/>
                <a:gd name="connsiteX8" fmla="*/ 542986 w 562794"/>
                <a:gd name="connsiteY8" fmla="*/ 262475 h 452519"/>
                <a:gd name="connsiteX9" fmla="*/ 458309 w 562794"/>
                <a:gd name="connsiteY9" fmla="*/ 341723 h 452519"/>
                <a:gd name="connsiteX10" fmla="*/ 402683 w 562794"/>
                <a:gd name="connsiteY10" fmla="*/ 388872 h 452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2794" h="452519">
                  <a:moveTo>
                    <a:pt x="402683" y="388872"/>
                  </a:moveTo>
                  <a:cubicBezTo>
                    <a:pt x="373060" y="413541"/>
                    <a:pt x="341628" y="436878"/>
                    <a:pt x="308100" y="449736"/>
                  </a:cubicBezTo>
                  <a:cubicBezTo>
                    <a:pt x="270285" y="464310"/>
                    <a:pt x="224565" y="417828"/>
                    <a:pt x="195228" y="398873"/>
                  </a:cubicBezTo>
                  <a:cubicBezTo>
                    <a:pt x="104551" y="340199"/>
                    <a:pt x="-22418" y="261237"/>
                    <a:pt x="3395" y="134554"/>
                  </a:cubicBezTo>
                  <a:cubicBezTo>
                    <a:pt x="15682" y="74547"/>
                    <a:pt x="67974" y="22635"/>
                    <a:pt x="126077" y="5681"/>
                  </a:cubicBezTo>
                  <a:cubicBezTo>
                    <a:pt x="154175" y="-2606"/>
                    <a:pt x="184751" y="-2511"/>
                    <a:pt x="211421" y="10539"/>
                  </a:cubicBezTo>
                  <a:cubicBezTo>
                    <a:pt x="235043" y="22159"/>
                    <a:pt x="265142" y="78357"/>
                    <a:pt x="292859" y="56735"/>
                  </a:cubicBezTo>
                  <a:cubicBezTo>
                    <a:pt x="348010" y="13872"/>
                    <a:pt x="424495" y="-18989"/>
                    <a:pt x="487646" y="27303"/>
                  </a:cubicBezTo>
                  <a:cubicBezTo>
                    <a:pt x="554988" y="76547"/>
                    <a:pt x="586039" y="188656"/>
                    <a:pt x="542986" y="262475"/>
                  </a:cubicBezTo>
                  <a:cubicBezTo>
                    <a:pt x="524127" y="294860"/>
                    <a:pt x="487074" y="318196"/>
                    <a:pt x="458309" y="341723"/>
                  </a:cubicBezTo>
                  <a:cubicBezTo>
                    <a:pt x="440592" y="356296"/>
                    <a:pt x="422018" y="372870"/>
                    <a:pt x="402683" y="388872"/>
                  </a:cubicBezTo>
                  <a:close/>
                </a:path>
              </a:pathLst>
            </a:custGeom>
            <a:solidFill>
              <a:srgbClr val="E00E51"/>
            </a:solidFill>
            <a:ln w="9525" cap="flat">
              <a:noFill/>
              <a:prstDash val="solid"/>
              <a:miter/>
            </a:ln>
          </p:spPr>
          <p:txBody>
            <a:bodyPr rtlCol="0" anchor="ctr"/>
            <a:lstStyle/>
            <a:p>
              <a:pPr algn="r" rtl="1"/>
              <a:endParaRPr lang="ko-KR" altLang="en-US">
                <a:cs typeface="B Nazanin" panose="00000700000000000000" pitchFamily="2" charset="-78"/>
              </a:endParaRPr>
            </a:p>
          </p:txBody>
        </p:sp>
      </p:grpSp>
      <p:grpSp>
        <p:nvGrpSpPr>
          <p:cNvPr id="140" name="그룹 139">
            <a:extLst>
              <a:ext uri="{FF2B5EF4-FFF2-40B4-BE49-F238E27FC236}">
                <a16:creationId xmlns:a16="http://schemas.microsoft.com/office/drawing/2014/main" id="{1FB0B100-80AD-4FBA-9F6B-3AA270E08182}"/>
              </a:ext>
            </a:extLst>
          </p:cNvPr>
          <p:cNvGrpSpPr/>
          <p:nvPr/>
        </p:nvGrpSpPr>
        <p:grpSpPr>
          <a:xfrm flipH="1">
            <a:off x="2417895" y="5135712"/>
            <a:ext cx="526670" cy="484579"/>
            <a:chOff x="10530999" y="300005"/>
            <a:chExt cx="421880" cy="388165"/>
          </a:xfrm>
        </p:grpSpPr>
        <p:sp>
          <p:nvSpPr>
            <p:cNvPr id="141" name="자유형: 도형 140">
              <a:extLst>
                <a:ext uri="{FF2B5EF4-FFF2-40B4-BE49-F238E27FC236}">
                  <a16:creationId xmlns:a16="http://schemas.microsoft.com/office/drawing/2014/main" id="{B329EEBC-F41A-432E-B239-3E558F4064FC}"/>
                </a:ext>
              </a:extLst>
            </p:cNvPr>
            <p:cNvSpPr/>
            <p:nvPr/>
          </p:nvSpPr>
          <p:spPr>
            <a:xfrm>
              <a:off x="10530999" y="321270"/>
              <a:ext cx="396928" cy="366900"/>
            </a:xfrm>
            <a:custGeom>
              <a:avLst/>
              <a:gdLst>
                <a:gd name="connsiteX0" fmla="*/ 781050 w 1066704"/>
                <a:gd name="connsiteY0" fmla="*/ 0 h 986006"/>
                <a:gd name="connsiteX1" fmla="*/ 285750 w 1066704"/>
                <a:gd name="connsiteY1" fmla="*/ 0 h 986006"/>
                <a:gd name="connsiteX2" fmla="*/ 0 w 1066704"/>
                <a:gd name="connsiteY2" fmla="*/ 285750 h 986006"/>
                <a:gd name="connsiteX3" fmla="*/ 0 w 1066704"/>
                <a:gd name="connsiteY3" fmla="*/ 514350 h 986006"/>
                <a:gd name="connsiteX4" fmla="*/ 285750 w 1066704"/>
                <a:gd name="connsiteY4" fmla="*/ 800100 h 986006"/>
                <a:gd name="connsiteX5" fmla="*/ 380905 w 1066704"/>
                <a:gd name="connsiteY5" fmla="*/ 800100 h 986006"/>
                <a:gd name="connsiteX6" fmla="*/ 494252 w 1066704"/>
                <a:gd name="connsiteY6" fmla="*/ 963739 h 986006"/>
                <a:gd name="connsiteX7" fmla="*/ 579787 w 1066704"/>
                <a:gd name="connsiteY7" fmla="*/ 962978 h 986006"/>
                <a:gd name="connsiteX8" fmla="*/ 688371 w 1066704"/>
                <a:gd name="connsiteY8" fmla="*/ 800100 h 986006"/>
                <a:gd name="connsiteX9" fmla="*/ 780955 w 1066704"/>
                <a:gd name="connsiteY9" fmla="*/ 800100 h 986006"/>
                <a:gd name="connsiteX10" fmla="*/ 1066705 w 1066704"/>
                <a:gd name="connsiteY10" fmla="*/ 514350 h 986006"/>
                <a:gd name="connsiteX11" fmla="*/ 1066705 w 1066704"/>
                <a:gd name="connsiteY11" fmla="*/ 285750 h 986006"/>
                <a:gd name="connsiteX12" fmla="*/ 781050 w 1066704"/>
                <a:gd name="connsiteY12" fmla="*/ 0 h 986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6704" h="986006">
                  <a:moveTo>
                    <a:pt x="781050" y="0"/>
                  </a:moveTo>
                  <a:lnTo>
                    <a:pt x="285750" y="0"/>
                  </a:lnTo>
                  <a:cubicBezTo>
                    <a:pt x="128588" y="0"/>
                    <a:pt x="0" y="128588"/>
                    <a:pt x="0" y="285750"/>
                  </a:cubicBezTo>
                  <a:lnTo>
                    <a:pt x="0" y="514350"/>
                  </a:lnTo>
                  <a:cubicBezTo>
                    <a:pt x="0" y="671512"/>
                    <a:pt x="128588" y="800100"/>
                    <a:pt x="285750" y="800100"/>
                  </a:cubicBezTo>
                  <a:lnTo>
                    <a:pt x="380905" y="800100"/>
                  </a:lnTo>
                  <a:lnTo>
                    <a:pt x="494252" y="963739"/>
                  </a:lnTo>
                  <a:cubicBezTo>
                    <a:pt x="515017" y="993743"/>
                    <a:pt x="559594" y="993362"/>
                    <a:pt x="579787" y="962978"/>
                  </a:cubicBezTo>
                  <a:lnTo>
                    <a:pt x="688371" y="800100"/>
                  </a:lnTo>
                  <a:lnTo>
                    <a:pt x="780955" y="800100"/>
                  </a:lnTo>
                  <a:cubicBezTo>
                    <a:pt x="938117" y="800100"/>
                    <a:pt x="1066705" y="671512"/>
                    <a:pt x="1066705" y="514350"/>
                  </a:cubicBezTo>
                  <a:lnTo>
                    <a:pt x="1066705" y="285750"/>
                  </a:lnTo>
                  <a:cubicBezTo>
                    <a:pt x="1066800" y="128588"/>
                    <a:pt x="938213" y="0"/>
                    <a:pt x="781050" y="0"/>
                  </a:cubicBezTo>
                  <a:close/>
                </a:path>
              </a:pathLst>
            </a:custGeom>
            <a:solidFill>
              <a:schemeClr val="accent1">
                <a:lumMod val="50000"/>
              </a:schemeClr>
            </a:solidFill>
            <a:ln w="9525" cap="flat">
              <a:noFill/>
              <a:prstDash val="solid"/>
              <a:miter/>
            </a:ln>
          </p:spPr>
          <p:txBody>
            <a:bodyPr rtlCol="0" anchor="ctr"/>
            <a:lstStyle/>
            <a:p>
              <a:pPr algn="r" rtl="1"/>
              <a:endParaRPr lang="ko-KR" altLang="en-US" dirty="0">
                <a:cs typeface="B Nazanin" panose="00000700000000000000" pitchFamily="2" charset="-78"/>
              </a:endParaRPr>
            </a:p>
          </p:txBody>
        </p:sp>
        <p:sp>
          <p:nvSpPr>
            <p:cNvPr id="142" name="자유형: 도형 141">
              <a:extLst>
                <a:ext uri="{FF2B5EF4-FFF2-40B4-BE49-F238E27FC236}">
                  <a16:creationId xmlns:a16="http://schemas.microsoft.com/office/drawing/2014/main" id="{AB2037C0-612E-49CE-8226-C02F46B5E29B}"/>
                </a:ext>
              </a:extLst>
            </p:cNvPr>
            <p:cNvSpPr/>
            <p:nvPr/>
          </p:nvSpPr>
          <p:spPr>
            <a:xfrm>
              <a:off x="10555951" y="300005"/>
              <a:ext cx="396928" cy="366900"/>
            </a:xfrm>
            <a:custGeom>
              <a:avLst/>
              <a:gdLst>
                <a:gd name="connsiteX0" fmla="*/ 781050 w 1066704"/>
                <a:gd name="connsiteY0" fmla="*/ 0 h 986006"/>
                <a:gd name="connsiteX1" fmla="*/ 285750 w 1066704"/>
                <a:gd name="connsiteY1" fmla="*/ 0 h 986006"/>
                <a:gd name="connsiteX2" fmla="*/ 0 w 1066704"/>
                <a:gd name="connsiteY2" fmla="*/ 285750 h 986006"/>
                <a:gd name="connsiteX3" fmla="*/ 0 w 1066704"/>
                <a:gd name="connsiteY3" fmla="*/ 514350 h 986006"/>
                <a:gd name="connsiteX4" fmla="*/ 285750 w 1066704"/>
                <a:gd name="connsiteY4" fmla="*/ 800100 h 986006"/>
                <a:gd name="connsiteX5" fmla="*/ 380905 w 1066704"/>
                <a:gd name="connsiteY5" fmla="*/ 800100 h 986006"/>
                <a:gd name="connsiteX6" fmla="*/ 494252 w 1066704"/>
                <a:gd name="connsiteY6" fmla="*/ 963740 h 986006"/>
                <a:gd name="connsiteX7" fmla="*/ 579787 w 1066704"/>
                <a:gd name="connsiteY7" fmla="*/ 962978 h 986006"/>
                <a:gd name="connsiteX8" fmla="*/ 688372 w 1066704"/>
                <a:gd name="connsiteY8" fmla="*/ 800100 h 986006"/>
                <a:gd name="connsiteX9" fmla="*/ 780955 w 1066704"/>
                <a:gd name="connsiteY9" fmla="*/ 800100 h 986006"/>
                <a:gd name="connsiteX10" fmla="*/ 1066705 w 1066704"/>
                <a:gd name="connsiteY10" fmla="*/ 514350 h 986006"/>
                <a:gd name="connsiteX11" fmla="*/ 1066705 w 1066704"/>
                <a:gd name="connsiteY11" fmla="*/ 285750 h 986006"/>
                <a:gd name="connsiteX12" fmla="*/ 781050 w 1066704"/>
                <a:gd name="connsiteY12" fmla="*/ 0 h 986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6704" h="986006">
                  <a:moveTo>
                    <a:pt x="781050" y="0"/>
                  </a:moveTo>
                  <a:lnTo>
                    <a:pt x="285750" y="0"/>
                  </a:lnTo>
                  <a:cubicBezTo>
                    <a:pt x="128588" y="0"/>
                    <a:pt x="0" y="128588"/>
                    <a:pt x="0" y="285750"/>
                  </a:cubicBezTo>
                  <a:lnTo>
                    <a:pt x="0" y="514350"/>
                  </a:lnTo>
                  <a:cubicBezTo>
                    <a:pt x="0" y="671512"/>
                    <a:pt x="128588" y="800100"/>
                    <a:pt x="285750" y="800100"/>
                  </a:cubicBezTo>
                  <a:lnTo>
                    <a:pt x="380905" y="800100"/>
                  </a:lnTo>
                  <a:lnTo>
                    <a:pt x="494252" y="963740"/>
                  </a:lnTo>
                  <a:cubicBezTo>
                    <a:pt x="515017" y="993743"/>
                    <a:pt x="559594" y="993362"/>
                    <a:pt x="579787" y="962978"/>
                  </a:cubicBezTo>
                  <a:lnTo>
                    <a:pt x="688372" y="800100"/>
                  </a:lnTo>
                  <a:lnTo>
                    <a:pt x="780955" y="800100"/>
                  </a:lnTo>
                  <a:cubicBezTo>
                    <a:pt x="938117" y="800100"/>
                    <a:pt x="1066705" y="671512"/>
                    <a:pt x="1066705" y="514350"/>
                  </a:cubicBezTo>
                  <a:lnTo>
                    <a:pt x="1066705" y="285750"/>
                  </a:lnTo>
                  <a:cubicBezTo>
                    <a:pt x="1066800" y="128588"/>
                    <a:pt x="938213" y="0"/>
                    <a:pt x="781050" y="0"/>
                  </a:cubicBezTo>
                  <a:close/>
                </a:path>
              </a:pathLst>
            </a:custGeom>
            <a:solidFill>
              <a:schemeClr val="accent1">
                <a:lumMod val="40000"/>
                <a:lumOff val="60000"/>
              </a:schemeClr>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143" name="자유형: 도형 142">
              <a:extLst>
                <a:ext uri="{FF2B5EF4-FFF2-40B4-BE49-F238E27FC236}">
                  <a16:creationId xmlns:a16="http://schemas.microsoft.com/office/drawing/2014/main" id="{38E43D9F-3631-4712-97D1-FEE81E44B6B9}"/>
                </a:ext>
              </a:extLst>
            </p:cNvPr>
            <p:cNvSpPr/>
            <p:nvPr/>
          </p:nvSpPr>
          <p:spPr>
            <a:xfrm>
              <a:off x="10647832" y="381501"/>
              <a:ext cx="209420" cy="168385"/>
            </a:xfrm>
            <a:custGeom>
              <a:avLst/>
              <a:gdLst>
                <a:gd name="connsiteX0" fmla="*/ 402683 w 562794"/>
                <a:gd name="connsiteY0" fmla="*/ 388872 h 452519"/>
                <a:gd name="connsiteX1" fmla="*/ 308100 w 562794"/>
                <a:gd name="connsiteY1" fmla="*/ 449736 h 452519"/>
                <a:gd name="connsiteX2" fmla="*/ 195228 w 562794"/>
                <a:gd name="connsiteY2" fmla="*/ 398873 h 452519"/>
                <a:gd name="connsiteX3" fmla="*/ 3395 w 562794"/>
                <a:gd name="connsiteY3" fmla="*/ 134554 h 452519"/>
                <a:gd name="connsiteX4" fmla="*/ 126077 w 562794"/>
                <a:gd name="connsiteY4" fmla="*/ 5681 h 452519"/>
                <a:gd name="connsiteX5" fmla="*/ 211421 w 562794"/>
                <a:gd name="connsiteY5" fmla="*/ 10539 h 452519"/>
                <a:gd name="connsiteX6" fmla="*/ 292859 w 562794"/>
                <a:gd name="connsiteY6" fmla="*/ 56735 h 452519"/>
                <a:gd name="connsiteX7" fmla="*/ 487646 w 562794"/>
                <a:gd name="connsiteY7" fmla="*/ 27303 h 452519"/>
                <a:gd name="connsiteX8" fmla="*/ 542986 w 562794"/>
                <a:gd name="connsiteY8" fmla="*/ 262475 h 452519"/>
                <a:gd name="connsiteX9" fmla="*/ 458309 w 562794"/>
                <a:gd name="connsiteY9" fmla="*/ 341723 h 452519"/>
                <a:gd name="connsiteX10" fmla="*/ 402683 w 562794"/>
                <a:gd name="connsiteY10" fmla="*/ 388872 h 452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2794" h="452519">
                  <a:moveTo>
                    <a:pt x="402683" y="388872"/>
                  </a:moveTo>
                  <a:cubicBezTo>
                    <a:pt x="373060" y="413541"/>
                    <a:pt x="341628" y="436878"/>
                    <a:pt x="308100" y="449736"/>
                  </a:cubicBezTo>
                  <a:cubicBezTo>
                    <a:pt x="270285" y="464310"/>
                    <a:pt x="224565" y="417828"/>
                    <a:pt x="195228" y="398873"/>
                  </a:cubicBezTo>
                  <a:cubicBezTo>
                    <a:pt x="104551" y="340199"/>
                    <a:pt x="-22418" y="261237"/>
                    <a:pt x="3395" y="134554"/>
                  </a:cubicBezTo>
                  <a:cubicBezTo>
                    <a:pt x="15682" y="74547"/>
                    <a:pt x="67974" y="22635"/>
                    <a:pt x="126077" y="5681"/>
                  </a:cubicBezTo>
                  <a:cubicBezTo>
                    <a:pt x="154175" y="-2606"/>
                    <a:pt x="184751" y="-2511"/>
                    <a:pt x="211421" y="10539"/>
                  </a:cubicBezTo>
                  <a:cubicBezTo>
                    <a:pt x="235043" y="22159"/>
                    <a:pt x="265142" y="78357"/>
                    <a:pt x="292859" y="56735"/>
                  </a:cubicBezTo>
                  <a:cubicBezTo>
                    <a:pt x="348010" y="13872"/>
                    <a:pt x="424495" y="-18989"/>
                    <a:pt x="487646" y="27303"/>
                  </a:cubicBezTo>
                  <a:cubicBezTo>
                    <a:pt x="554988" y="76547"/>
                    <a:pt x="586039" y="188656"/>
                    <a:pt x="542986" y="262475"/>
                  </a:cubicBezTo>
                  <a:cubicBezTo>
                    <a:pt x="524127" y="294860"/>
                    <a:pt x="487074" y="318196"/>
                    <a:pt x="458309" y="341723"/>
                  </a:cubicBezTo>
                  <a:cubicBezTo>
                    <a:pt x="440592" y="356296"/>
                    <a:pt x="422018" y="372870"/>
                    <a:pt x="402683" y="388872"/>
                  </a:cubicBezTo>
                  <a:close/>
                </a:path>
              </a:pathLst>
            </a:custGeom>
            <a:solidFill>
              <a:srgbClr val="E00E51"/>
            </a:solidFill>
            <a:ln w="9525" cap="flat">
              <a:noFill/>
              <a:prstDash val="solid"/>
              <a:miter/>
            </a:ln>
          </p:spPr>
          <p:txBody>
            <a:bodyPr rtlCol="0" anchor="ctr"/>
            <a:lstStyle/>
            <a:p>
              <a:pPr algn="r" rtl="1"/>
              <a:endParaRPr lang="ko-KR" altLang="en-US">
                <a:cs typeface="B Nazanin" panose="00000700000000000000" pitchFamily="2" charset="-78"/>
              </a:endParaRPr>
            </a:p>
          </p:txBody>
        </p:sp>
      </p:grpSp>
    </p:spTree>
    <p:extLst>
      <p:ext uri="{BB962C8B-B14F-4D97-AF65-F5344CB8AC3E}">
        <p14:creationId xmlns:p14="http://schemas.microsoft.com/office/powerpoint/2010/main" val="154701237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ound Same Side Corner Rectangle 8">
            <a:extLst>
              <a:ext uri="{FF2B5EF4-FFF2-40B4-BE49-F238E27FC236}">
                <a16:creationId xmlns:a16="http://schemas.microsoft.com/office/drawing/2014/main" id="{407E9224-8E10-4DCA-8811-CAEEABFE9E6D}"/>
              </a:ext>
            </a:extLst>
          </p:cNvPr>
          <p:cNvSpPr/>
          <p:nvPr/>
        </p:nvSpPr>
        <p:spPr>
          <a:xfrm>
            <a:off x="11144622" y="936355"/>
            <a:ext cx="1047378" cy="5511480"/>
          </a:xfrm>
          <a:custGeom>
            <a:avLst/>
            <a:gdLst/>
            <a:ahLst/>
            <a:cxnLst/>
            <a:rect l="l" t="t" r="r" b="b"/>
            <a:pathLst>
              <a:path w="609972" h="3209776">
                <a:moveTo>
                  <a:pt x="229221" y="614154"/>
                </a:moveTo>
                <a:lnTo>
                  <a:pt x="609972" y="614154"/>
                </a:lnTo>
                <a:lnTo>
                  <a:pt x="609972" y="1885666"/>
                </a:lnTo>
                <a:lnTo>
                  <a:pt x="559426" y="1885666"/>
                </a:lnTo>
                <a:lnTo>
                  <a:pt x="559426" y="3062527"/>
                </a:lnTo>
                <a:cubicBezTo>
                  <a:pt x="559426" y="3143851"/>
                  <a:pt x="493500" y="3209776"/>
                  <a:pt x="412177" y="3209776"/>
                </a:cubicBezTo>
                <a:cubicBezTo>
                  <a:pt x="330854" y="3209776"/>
                  <a:pt x="264928" y="3143851"/>
                  <a:pt x="264928" y="3062527"/>
                </a:cubicBezTo>
                <a:cubicBezTo>
                  <a:pt x="266846" y="2420899"/>
                  <a:pt x="268764" y="1779271"/>
                  <a:pt x="270682" y="1137643"/>
                </a:cubicBezTo>
                <a:lnTo>
                  <a:pt x="235625" y="1137643"/>
                </a:lnTo>
                <a:lnTo>
                  <a:pt x="235625" y="1688373"/>
                </a:lnTo>
                <a:cubicBezTo>
                  <a:pt x="235625" y="1753439"/>
                  <a:pt x="182879" y="1806185"/>
                  <a:pt x="117813" y="1806185"/>
                </a:cubicBezTo>
                <a:cubicBezTo>
                  <a:pt x="52747" y="1806185"/>
                  <a:pt x="1" y="1753439"/>
                  <a:pt x="1" y="1688373"/>
                </a:cubicBezTo>
                <a:lnTo>
                  <a:pt x="1" y="1137643"/>
                </a:lnTo>
                <a:lnTo>
                  <a:pt x="0" y="1137643"/>
                </a:lnTo>
                <a:lnTo>
                  <a:pt x="0" y="843374"/>
                </a:lnTo>
                <a:cubicBezTo>
                  <a:pt x="0" y="716779"/>
                  <a:pt x="102626" y="614154"/>
                  <a:pt x="229221" y="614154"/>
                </a:cubicBezTo>
                <a:close/>
                <a:moveTo>
                  <a:pt x="609355" y="0"/>
                </a:moveTo>
                <a:lnTo>
                  <a:pt x="609972" y="62"/>
                </a:lnTo>
                <a:lnTo>
                  <a:pt x="609972" y="551812"/>
                </a:lnTo>
                <a:cubicBezTo>
                  <a:pt x="609767" y="551874"/>
                  <a:pt x="609561" y="551874"/>
                  <a:pt x="609355" y="551874"/>
                </a:cubicBezTo>
                <a:cubicBezTo>
                  <a:pt x="456959" y="551874"/>
                  <a:pt x="333418" y="428333"/>
                  <a:pt x="333418" y="275937"/>
                </a:cubicBezTo>
                <a:cubicBezTo>
                  <a:pt x="333418" y="123541"/>
                  <a:pt x="456959" y="0"/>
                  <a:pt x="609355" y="0"/>
                </a:cubicBezTo>
                <a:close/>
              </a:path>
            </a:pathLst>
          </a:cu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graphicFrame>
        <p:nvGraphicFramePr>
          <p:cNvPr id="4" name="Chart 2">
            <a:extLst>
              <a:ext uri="{FF2B5EF4-FFF2-40B4-BE49-F238E27FC236}">
                <a16:creationId xmlns:a16="http://schemas.microsoft.com/office/drawing/2014/main" id="{03D08EDD-4EC8-454E-A853-F53A3FC9CE14}"/>
              </a:ext>
            </a:extLst>
          </p:cNvPr>
          <p:cNvGraphicFramePr/>
          <p:nvPr>
            <p:extLst>
              <p:ext uri="{D42A27DB-BD31-4B8C-83A1-F6EECF244321}">
                <p14:modId xmlns:p14="http://schemas.microsoft.com/office/powerpoint/2010/main" val="1586917651"/>
              </p:ext>
            </p:extLst>
          </p:nvPr>
        </p:nvGraphicFramePr>
        <p:xfrm>
          <a:off x="6095999" y="1662433"/>
          <a:ext cx="3767403" cy="3203111"/>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 name="Chart 3">
            <a:extLst>
              <a:ext uri="{FF2B5EF4-FFF2-40B4-BE49-F238E27FC236}">
                <a16:creationId xmlns:a16="http://schemas.microsoft.com/office/drawing/2014/main" id="{E86DF014-EF7C-4E3C-BB40-06E8FA54BB85}"/>
              </a:ext>
            </a:extLst>
          </p:cNvPr>
          <p:cNvGraphicFramePr/>
          <p:nvPr>
            <p:extLst>
              <p:ext uri="{D42A27DB-BD31-4B8C-83A1-F6EECF244321}">
                <p14:modId xmlns:p14="http://schemas.microsoft.com/office/powerpoint/2010/main" val="501397221"/>
              </p:ext>
            </p:extLst>
          </p:nvPr>
        </p:nvGraphicFramePr>
        <p:xfrm>
          <a:off x="2328598" y="1662433"/>
          <a:ext cx="3767402" cy="3203111"/>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 Placeholder 10">
            <a:extLst>
              <a:ext uri="{FF2B5EF4-FFF2-40B4-BE49-F238E27FC236}">
                <a16:creationId xmlns:a16="http://schemas.microsoft.com/office/drawing/2014/main" id="{4EB0EC0D-81AC-468F-AF86-3C3A6F2A816E}"/>
              </a:ext>
            </a:extLst>
          </p:cNvPr>
          <p:cNvSpPr txBox="1">
            <a:spLocks/>
          </p:cNvSpPr>
          <p:nvPr/>
        </p:nvSpPr>
        <p:spPr>
          <a:xfrm>
            <a:off x="1200149" y="1952267"/>
            <a:ext cx="1052247" cy="360040"/>
          </a:xfrm>
          <a:prstGeom prst="rect">
            <a:avLst/>
          </a:prstGeom>
          <a:noFill/>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l" rtl="1">
              <a:lnSpc>
                <a:spcPct val="110000"/>
              </a:lnSpc>
              <a:buNone/>
            </a:pPr>
            <a:r>
              <a:rPr lang="fa-IR" altLang="ko-KR" sz="1200" b="1" dirty="0">
                <a:solidFill>
                  <a:schemeClr val="tx1">
                    <a:lumMod val="75000"/>
                    <a:lumOff val="25000"/>
                  </a:schemeClr>
                </a:solidFill>
                <a:cs typeface="B Nazanin" panose="00000700000000000000" pitchFamily="2" charset="-78"/>
              </a:rPr>
              <a:t>دسته بندی</a:t>
            </a:r>
            <a:r>
              <a:rPr lang="en-US" altLang="ko-KR" sz="1200" b="1" dirty="0">
                <a:solidFill>
                  <a:schemeClr val="tx1">
                    <a:lumMod val="75000"/>
                    <a:lumOff val="25000"/>
                  </a:schemeClr>
                </a:solidFill>
                <a:cs typeface="B Nazanin" panose="00000700000000000000" pitchFamily="2" charset="-78"/>
              </a:rPr>
              <a:t> 1</a:t>
            </a:r>
          </a:p>
        </p:txBody>
      </p:sp>
      <p:sp>
        <p:nvSpPr>
          <p:cNvPr id="7" name="Text Placeholder 10">
            <a:extLst>
              <a:ext uri="{FF2B5EF4-FFF2-40B4-BE49-F238E27FC236}">
                <a16:creationId xmlns:a16="http://schemas.microsoft.com/office/drawing/2014/main" id="{D74B6A0F-205E-4926-885C-0B86F302BB71}"/>
              </a:ext>
            </a:extLst>
          </p:cNvPr>
          <p:cNvSpPr txBox="1">
            <a:spLocks/>
          </p:cNvSpPr>
          <p:nvPr/>
        </p:nvSpPr>
        <p:spPr>
          <a:xfrm>
            <a:off x="1200149" y="2701528"/>
            <a:ext cx="1052247" cy="360040"/>
          </a:xfrm>
          <a:prstGeom prst="rect">
            <a:avLst/>
          </a:prstGeom>
          <a:noFill/>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l" rtl="1">
              <a:lnSpc>
                <a:spcPct val="110000"/>
              </a:lnSpc>
              <a:buNone/>
            </a:pPr>
            <a:r>
              <a:rPr lang="fa-IR" altLang="ko-KR" sz="1200" b="1" dirty="0">
                <a:solidFill>
                  <a:schemeClr val="tx1">
                    <a:lumMod val="75000"/>
                    <a:lumOff val="25000"/>
                  </a:schemeClr>
                </a:solidFill>
                <a:cs typeface="B Nazanin" panose="00000700000000000000" pitchFamily="2" charset="-78"/>
              </a:rPr>
              <a:t>دسته بندی</a:t>
            </a:r>
            <a:r>
              <a:rPr lang="en-US" altLang="ko-KR" sz="1200" b="1" dirty="0">
                <a:solidFill>
                  <a:schemeClr val="tx1">
                    <a:lumMod val="75000"/>
                    <a:lumOff val="25000"/>
                  </a:schemeClr>
                </a:solidFill>
                <a:cs typeface="B Nazanin" panose="00000700000000000000" pitchFamily="2" charset="-78"/>
              </a:rPr>
              <a:t> 2</a:t>
            </a:r>
          </a:p>
        </p:txBody>
      </p:sp>
      <p:sp>
        <p:nvSpPr>
          <p:cNvPr id="8" name="Text Placeholder 10">
            <a:extLst>
              <a:ext uri="{FF2B5EF4-FFF2-40B4-BE49-F238E27FC236}">
                <a16:creationId xmlns:a16="http://schemas.microsoft.com/office/drawing/2014/main" id="{C6C69284-A1A9-43E2-93EE-896B8A792209}"/>
              </a:ext>
            </a:extLst>
          </p:cNvPr>
          <p:cNvSpPr txBox="1">
            <a:spLocks/>
          </p:cNvSpPr>
          <p:nvPr/>
        </p:nvSpPr>
        <p:spPr>
          <a:xfrm>
            <a:off x="1200149" y="3450789"/>
            <a:ext cx="1052247" cy="360040"/>
          </a:xfrm>
          <a:prstGeom prst="rect">
            <a:avLst/>
          </a:prstGeom>
          <a:noFill/>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l" rtl="1">
              <a:lnSpc>
                <a:spcPct val="110000"/>
              </a:lnSpc>
              <a:buNone/>
            </a:pPr>
            <a:r>
              <a:rPr lang="fa-IR" altLang="ko-KR" sz="1200" b="1" dirty="0">
                <a:solidFill>
                  <a:schemeClr val="tx1">
                    <a:lumMod val="75000"/>
                    <a:lumOff val="25000"/>
                  </a:schemeClr>
                </a:solidFill>
                <a:cs typeface="B Nazanin" panose="00000700000000000000" pitchFamily="2" charset="-78"/>
              </a:rPr>
              <a:t>دسته بندی</a:t>
            </a:r>
            <a:r>
              <a:rPr lang="en-US" altLang="ko-KR" sz="1200" b="1" dirty="0">
                <a:solidFill>
                  <a:schemeClr val="tx1">
                    <a:lumMod val="75000"/>
                    <a:lumOff val="25000"/>
                  </a:schemeClr>
                </a:solidFill>
                <a:cs typeface="B Nazanin" panose="00000700000000000000" pitchFamily="2" charset="-78"/>
              </a:rPr>
              <a:t> 3</a:t>
            </a:r>
          </a:p>
        </p:txBody>
      </p:sp>
      <p:sp>
        <p:nvSpPr>
          <p:cNvPr id="9" name="Text Placeholder 10">
            <a:extLst>
              <a:ext uri="{FF2B5EF4-FFF2-40B4-BE49-F238E27FC236}">
                <a16:creationId xmlns:a16="http://schemas.microsoft.com/office/drawing/2014/main" id="{FB43C3DE-E696-47A4-B1D5-19C1B9B506FF}"/>
              </a:ext>
            </a:extLst>
          </p:cNvPr>
          <p:cNvSpPr txBox="1">
            <a:spLocks/>
          </p:cNvSpPr>
          <p:nvPr/>
        </p:nvSpPr>
        <p:spPr>
          <a:xfrm>
            <a:off x="1200149" y="4200051"/>
            <a:ext cx="1052247" cy="360040"/>
          </a:xfrm>
          <a:prstGeom prst="rect">
            <a:avLst/>
          </a:prstGeom>
          <a:noFill/>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l" rtl="1">
              <a:lnSpc>
                <a:spcPct val="110000"/>
              </a:lnSpc>
              <a:buNone/>
            </a:pPr>
            <a:r>
              <a:rPr lang="fa-IR" altLang="ko-KR" sz="1200" b="1" dirty="0">
                <a:solidFill>
                  <a:schemeClr val="tx1">
                    <a:lumMod val="75000"/>
                    <a:lumOff val="25000"/>
                  </a:schemeClr>
                </a:solidFill>
                <a:cs typeface="B Nazanin" panose="00000700000000000000" pitchFamily="2" charset="-78"/>
              </a:rPr>
              <a:t>دسته بندی</a:t>
            </a:r>
            <a:r>
              <a:rPr lang="en-US" altLang="ko-KR" sz="1200" b="1" dirty="0">
                <a:solidFill>
                  <a:schemeClr val="tx1">
                    <a:lumMod val="75000"/>
                    <a:lumOff val="25000"/>
                  </a:schemeClr>
                </a:solidFill>
                <a:cs typeface="B Nazanin" panose="00000700000000000000" pitchFamily="2" charset="-78"/>
              </a:rPr>
              <a:t> 4</a:t>
            </a:r>
          </a:p>
        </p:txBody>
      </p:sp>
      <p:sp>
        <p:nvSpPr>
          <p:cNvPr id="10" name="Text Placeholder 10">
            <a:extLst>
              <a:ext uri="{FF2B5EF4-FFF2-40B4-BE49-F238E27FC236}">
                <a16:creationId xmlns:a16="http://schemas.microsoft.com/office/drawing/2014/main" id="{35D9A300-AC2B-433C-A0CB-6D0DBDEBBFC2}"/>
              </a:ext>
            </a:extLst>
          </p:cNvPr>
          <p:cNvSpPr txBox="1">
            <a:spLocks/>
          </p:cNvSpPr>
          <p:nvPr/>
        </p:nvSpPr>
        <p:spPr>
          <a:xfrm>
            <a:off x="9778254" y="1952267"/>
            <a:ext cx="1051200" cy="360040"/>
          </a:xfrm>
          <a:prstGeom prst="rect">
            <a:avLst/>
          </a:prstGeom>
          <a:noFill/>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r" rtl="1">
              <a:lnSpc>
                <a:spcPct val="110000"/>
              </a:lnSpc>
              <a:buNone/>
            </a:pPr>
            <a:r>
              <a:rPr lang="fa-IR" altLang="ko-KR" sz="1200" b="1" dirty="0">
                <a:solidFill>
                  <a:schemeClr val="tx1">
                    <a:lumMod val="75000"/>
                    <a:lumOff val="25000"/>
                  </a:schemeClr>
                </a:solidFill>
                <a:cs typeface="B Nazanin" panose="00000700000000000000" pitchFamily="2" charset="-78"/>
              </a:rPr>
              <a:t>دسته بندی</a:t>
            </a:r>
            <a:r>
              <a:rPr lang="en-US" altLang="ko-KR" sz="1200" b="1" dirty="0">
                <a:solidFill>
                  <a:schemeClr val="tx1">
                    <a:lumMod val="75000"/>
                    <a:lumOff val="25000"/>
                  </a:schemeClr>
                </a:solidFill>
                <a:cs typeface="B Nazanin" panose="00000700000000000000" pitchFamily="2" charset="-78"/>
              </a:rPr>
              <a:t> 1</a:t>
            </a:r>
          </a:p>
        </p:txBody>
      </p:sp>
      <p:sp>
        <p:nvSpPr>
          <p:cNvPr id="11" name="Text Placeholder 10">
            <a:extLst>
              <a:ext uri="{FF2B5EF4-FFF2-40B4-BE49-F238E27FC236}">
                <a16:creationId xmlns:a16="http://schemas.microsoft.com/office/drawing/2014/main" id="{62493036-04E9-4A04-9BCB-B27924C5C618}"/>
              </a:ext>
            </a:extLst>
          </p:cNvPr>
          <p:cNvSpPr txBox="1">
            <a:spLocks/>
          </p:cNvSpPr>
          <p:nvPr/>
        </p:nvSpPr>
        <p:spPr>
          <a:xfrm>
            <a:off x="9778254" y="2701528"/>
            <a:ext cx="1051200" cy="360040"/>
          </a:xfrm>
          <a:prstGeom prst="rect">
            <a:avLst/>
          </a:prstGeom>
          <a:noFill/>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r" rtl="1">
              <a:lnSpc>
                <a:spcPct val="110000"/>
              </a:lnSpc>
              <a:buNone/>
            </a:pPr>
            <a:r>
              <a:rPr lang="fa-IR" altLang="ko-KR" sz="1200" b="1" dirty="0">
                <a:solidFill>
                  <a:schemeClr val="tx1">
                    <a:lumMod val="75000"/>
                    <a:lumOff val="25000"/>
                  </a:schemeClr>
                </a:solidFill>
                <a:cs typeface="B Nazanin" panose="00000700000000000000" pitchFamily="2" charset="-78"/>
              </a:rPr>
              <a:t>دسته بندی </a:t>
            </a:r>
            <a:r>
              <a:rPr lang="en-US" altLang="ko-KR" sz="1200" b="1" dirty="0">
                <a:solidFill>
                  <a:schemeClr val="tx1">
                    <a:lumMod val="75000"/>
                    <a:lumOff val="25000"/>
                  </a:schemeClr>
                </a:solidFill>
                <a:cs typeface="B Nazanin" panose="00000700000000000000" pitchFamily="2" charset="-78"/>
              </a:rPr>
              <a:t> 2</a:t>
            </a:r>
          </a:p>
        </p:txBody>
      </p:sp>
      <p:sp>
        <p:nvSpPr>
          <p:cNvPr id="12" name="Text Placeholder 10">
            <a:extLst>
              <a:ext uri="{FF2B5EF4-FFF2-40B4-BE49-F238E27FC236}">
                <a16:creationId xmlns:a16="http://schemas.microsoft.com/office/drawing/2014/main" id="{EA75D09A-1BB5-4363-840E-A6BE39AD806F}"/>
              </a:ext>
            </a:extLst>
          </p:cNvPr>
          <p:cNvSpPr txBox="1">
            <a:spLocks/>
          </p:cNvSpPr>
          <p:nvPr/>
        </p:nvSpPr>
        <p:spPr>
          <a:xfrm>
            <a:off x="9778254" y="3450789"/>
            <a:ext cx="1051200" cy="360040"/>
          </a:xfrm>
          <a:prstGeom prst="rect">
            <a:avLst/>
          </a:prstGeom>
          <a:noFill/>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r" rtl="1">
              <a:lnSpc>
                <a:spcPct val="110000"/>
              </a:lnSpc>
              <a:buNone/>
            </a:pPr>
            <a:r>
              <a:rPr lang="fa-IR" altLang="ko-KR" sz="1200" b="1" dirty="0">
                <a:solidFill>
                  <a:schemeClr val="tx1">
                    <a:lumMod val="75000"/>
                    <a:lumOff val="25000"/>
                  </a:schemeClr>
                </a:solidFill>
                <a:cs typeface="B Nazanin" panose="00000700000000000000" pitchFamily="2" charset="-78"/>
              </a:rPr>
              <a:t>دسته بندی</a:t>
            </a:r>
            <a:r>
              <a:rPr lang="en-US" altLang="ko-KR" sz="1200" b="1" dirty="0">
                <a:solidFill>
                  <a:schemeClr val="tx1">
                    <a:lumMod val="75000"/>
                    <a:lumOff val="25000"/>
                  </a:schemeClr>
                </a:solidFill>
                <a:cs typeface="B Nazanin" panose="00000700000000000000" pitchFamily="2" charset="-78"/>
              </a:rPr>
              <a:t> 3</a:t>
            </a:r>
          </a:p>
        </p:txBody>
      </p:sp>
      <p:sp>
        <p:nvSpPr>
          <p:cNvPr id="13" name="Text Placeholder 10">
            <a:extLst>
              <a:ext uri="{FF2B5EF4-FFF2-40B4-BE49-F238E27FC236}">
                <a16:creationId xmlns:a16="http://schemas.microsoft.com/office/drawing/2014/main" id="{0D36108D-98DA-467A-B6E6-AE359AB34297}"/>
              </a:ext>
            </a:extLst>
          </p:cNvPr>
          <p:cNvSpPr txBox="1">
            <a:spLocks/>
          </p:cNvSpPr>
          <p:nvPr/>
        </p:nvSpPr>
        <p:spPr>
          <a:xfrm>
            <a:off x="9778254" y="4200051"/>
            <a:ext cx="1051200" cy="360040"/>
          </a:xfrm>
          <a:prstGeom prst="rect">
            <a:avLst/>
          </a:prstGeom>
          <a:noFill/>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r" rtl="1">
              <a:lnSpc>
                <a:spcPct val="110000"/>
              </a:lnSpc>
              <a:buNone/>
            </a:pPr>
            <a:r>
              <a:rPr lang="fa-IR" altLang="ko-KR" sz="1200" b="1" dirty="0">
                <a:solidFill>
                  <a:schemeClr val="tx1">
                    <a:lumMod val="75000"/>
                    <a:lumOff val="25000"/>
                  </a:schemeClr>
                </a:solidFill>
                <a:cs typeface="B Nazanin" panose="00000700000000000000" pitchFamily="2" charset="-78"/>
              </a:rPr>
              <a:t>دسته بندی</a:t>
            </a:r>
            <a:r>
              <a:rPr lang="en-US" altLang="ko-KR" sz="1200" b="1" dirty="0">
                <a:solidFill>
                  <a:schemeClr val="tx1">
                    <a:lumMod val="75000"/>
                    <a:lumOff val="25000"/>
                  </a:schemeClr>
                </a:solidFill>
                <a:cs typeface="B Nazanin" panose="00000700000000000000" pitchFamily="2" charset="-78"/>
              </a:rPr>
              <a:t> 4</a:t>
            </a:r>
          </a:p>
        </p:txBody>
      </p:sp>
      <p:grpSp>
        <p:nvGrpSpPr>
          <p:cNvPr id="74" name="그룹 73">
            <a:extLst>
              <a:ext uri="{FF2B5EF4-FFF2-40B4-BE49-F238E27FC236}">
                <a16:creationId xmlns:a16="http://schemas.microsoft.com/office/drawing/2014/main" id="{11757B37-6F78-457B-9E62-81C3A52D14F6}"/>
              </a:ext>
            </a:extLst>
          </p:cNvPr>
          <p:cNvGrpSpPr/>
          <p:nvPr/>
        </p:nvGrpSpPr>
        <p:grpSpPr>
          <a:xfrm>
            <a:off x="1200150" y="4659281"/>
            <a:ext cx="9676048" cy="1459616"/>
            <a:chOff x="1200150" y="4659281"/>
            <a:chExt cx="9676048" cy="1459616"/>
          </a:xfrm>
        </p:grpSpPr>
        <p:grpSp>
          <p:nvGrpSpPr>
            <p:cNvPr id="14" name="그룹 13">
              <a:extLst>
                <a:ext uri="{FF2B5EF4-FFF2-40B4-BE49-F238E27FC236}">
                  <a16:creationId xmlns:a16="http://schemas.microsoft.com/office/drawing/2014/main" id="{2BA1E751-E2E8-4321-9948-AAC7E728465B}"/>
                </a:ext>
              </a:extLst>
            </p:cNvPr>
            <p:cNvGrpSpPr/>
            <p:nvPr/>
          </p:nvGrpSpPr>
          <p:grpSpPr>
            <a:xfrm>
              <a:off x="1200150" y="4733902"/>
              <a:ext cx="1992769" cy="1384995"/>
              <a:chOff x="1291844" y="4733902"/>
              <a:chExt cx="1992769" cy="1384995"/>
            </a:xfrm>
          </p:grpSpPr>
          <p:sp>
            <p:nvSpPr>
              <p:cNvPr id="15" name="TextBox 14">
                <a:extLst>
                  <a:ext uri="{FF2B5EF4-FFF2-40B4-BE49-F238E27FC236}">
                    <a16:creationId xmlns:a16="http://schemas.microsoft.com/office/drawing/2014/main" id="{DDE58035-B28E-42E3-A242-4A832B39CC93}"/>
                  </a:ext>
                </a:extLst>
              </p:cNvPr>
              <p:cNvSpPr txBox="1"/>
              <p:nvPr/>
            </p:nvSpPr>
            <p:spPr>
              <a:xfrm>
                <a:off x="2669391" y="4733902"/>
                <a:ext cx="615222" cy="461665"/>
              </a:xfrm>
              <a:prstGeom prst="rect">
                <a:avLst/>
              </a:prstGeom>
              <a:noFill/>
            </p:spPr>
            <p:txBody>
              <a:bodyPr wrap="square" rtlCol="0" anchor="ctr">
                <a:spAutoFit/>
              </a:bodyPr>
              <a:lstStyle/>
              <a:p>
                <a:pPr algn="ctr" rtl="1"/>
                <a:r>
                  <a:rPr lang="en-US" altLang="ko-KR" sz="2400" b="1" dirty="0">
                    <a:solidFill>
                      <a:schemeClr val="accent1"/>
                    </a:solidFill>
                    <a:cs typeface="B Nazanin" panose="00000700000000000000" pitchFamily="2" charset="-78"/>
                  </a:rPr>
                  <a:t>01</a:t>
                </a:r>
                <a:endParaRPr lang="ko-KR" altLang="en-US" sz="2400" b="1" dirty="0">
                  <a:solidFill>
                    <a:schemeClr val="accent1"/>
                  </a:solidFill>
                  <a:cs typeface="B Nazanin" panose="00000700000000000000" pitchFamily="2" charset="-78"/>
                </a:endParaRPr>
              </a:p>
            </p:txBody>
          </p:sp>
          <p:grpSp>
            <p:nvGrpSpPr>
              <p:cNvPr id="16" name="Group 9">
                <a:extLst>
                  <a:ext uri="{FF2B5EF4-FFF2-40B4-BE49-F238E27FC236}">
                    <a16:creationId xmlns:a16="http://schemas.microsoft.com/office/drawing/2014/main" id="{0B7D2828-CE34-4F73-9BBC-81AD348325FF}"/>
                  </a:ext>
                </a:extLst>
              </p:cNvPr>
              <p:cNvGrpSpPr/>
              <p:nvPr/>
            </p:nvGrpSpPr>
            <p:grpSpPr>
              <a:xfrm>
                <a:off x="1291844" y="5195567"/>
                <a:ext cx="1921103" cy="923330"/>
                <a:chOff x="2551706" y="4283314"/>
                <a:chExt cx="1480091" cy="923330"/>
              </a:xfrm>
            </p:grpSpPr>
            <p:sp>
              <p:nvSpPr>
                <p:cNvPr id="17" name="TextBox 16">
                  <a:extLst>
                    <a:ext uri="{FF2B5EF4-FFF2-40B4-BE49-F238E27FC236}">
                      <a16:creationId xmlns:a16="http://schemas.microsoft.com/office/drawing/2014/main" id="{62D8D402-DDAF-41DE-9FBB-E1BD41BF09BD}"/>
                    </a:ext>
                  </a:extLst>
                </p:cNvPr>
                <p:cNvSpPr txBox="1"/>
                <p:nvPr/>
              </p:nvSpPr>
              <p:spPr>
                <a:xfrm>
                  <a:off x="2551706" y="4560313"/>
                  <a:ext cx="1480091"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من امیدوارم و معتقدم که این الگو زمان، پول و اعتبار شما را جلب کند.</a:t>
                  </a:r>
                  <a:endParaRPr lang="ko-KR" altLang="en-US" sz="1200" dirty="0">
                    <a:solidFill>
                      <a:schemeClr val="tx1">
                        <a:lumMod val="75000"/>
                        <a:lumOff val="25000"/>
                      </a:schemeClr>
                    </a:solidFill>
                    <a:cs typeface="B Nazanin" panose="00000700000000000000" pitchFamily="2" charset="-78"/>
                  </a:endParaRPr>
                </a:p>
              </p:txBody>
            </p:sp>
            <p:sp>
              <p:nvSpPr>
                <p:cNvPr id="18" name="TextBox 17">
                  <a:extLst>
                    <a:ext uri="{FF2B5EF4-FFF2-40B4-BE49-F238E27FC236}">
                      <a16:creationId xmlns:a16="http://schemas.microsoft.com/office/drawing/2014/main" id="{B8219C42-F77E-463B-8AB7-EC29530B0799}"/>
                    </a:ext>
                  </a:extLst>
                </p:cNvPr>
                <p:cNvSpPr txBox="1"/>
                <p:nvPr/>
              </p:nvSpPr>
              <p:spPr>
                <a:xfrm>
                  <a:off x="2551706" y="4283314"/>
                  <a:ext cx="1467509" cy="276999"/>
                </a:xfrm>
                <a:prstGeom prst="rect">
                  <a:avLst/>
                </a:prstGeom>
                <a:noFill/>
              </p:spPr>
              <p:txBody>
                <a:bodyPr wrap="square" rtlCol="0">
                  <a:spAutoFit/>
                </a:bodyPr>
                <a:lstStyle/>
                <a:p>
                  <a:pPr algn="r" rtl="1"/>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grpSp>
        </p:grpSp>
        <p:grpSp>
          <p:nvGrpSpPr>
            <p:cNvPr id="19" name="그룹 18">
              <a:extLst>
                <a:ext uri="{FF2B5EF4-FFF2-40B4-BE49-F238E27FC236}">
                  <a16:creationId xmlns:a16="http://schemas.microsoft.com/office/drawing/2014/main" id="{DEB94FDD-98AD-46B5-9031-67B1A56ADA28}"/>
                </a:ext>
              </a:extLst>
            </p:cNvPr>
            <p:cNvGrpSpPr/>
            <p:nvPr/>
          </p:nvGrpSpPr>
          <p:grpSpPr>
            <a:xfrm>
              <a:off x="3769550" y="4733902"/>
              <a:ext cx="1953962" cy="1384995"/>
              <a:chOff x="1291844" y="4733902"/>
              <a:chExt cx="1953962" cy="1384995"/>
            </a:xfrm>
          </p:grpSpPr>
          <p:sp>
            <p:nvSpPr>
              <p:cNvPr id="20" name="TextBox 19">
                <a:extLst>
                  <a:ext uri="{FF2B5EF4-FFF2-40B4-BE49-F238E27FC236}">
                    <a16:creationId xmlns:a16="http://schemas.microsoft.com/office/drawing/2014/main" id="{F2F471BB-827D-4C3C-862E-661E4865081D}"/>
                  </a:ext>
                </a:extLst>
              </p:cNvPr>
              <p:cNvSpPr txBox="1"/>
              <p:nvPr/>
            </p:nvSpPr>
            <p:spPr>
              <a:xfrm>
                <a:off x="2630584" y="4733902"/>
                <a:ext cx="615222" cy="461665"/>
              </a:xfrm>
              <a:prstGeom prst="rect">
                <a:avLst/>
              </a:prstGeom>
              <a:noFill/>
            </p:spPr>
            <p:txBody>
              <a:bodyPr wrap="square" rtlCol="0" anchor="ctr">
                <a:spAutoFit/>
              </a:bodyPr>
              <a:lstStyle/>
              <a:p>
                <a:pPr algn="ctr" rtl="1"/>
                <a:r>
                  <a:rPr lang="en-US" altLang="ko-KR" sz="2400" b="1" dirty="0">
                    <a:solidFill>
                      <a:schemeClr val="accent3"/>
                    </a:solidFill>
                    <a:cs typeface="B Nazanin" panose="00000700000000000000" pitchFamily="2" charset="-78"/>
                  </a:rPr>
                  <a:t>02</a:t>
                </a:r>
                <a:endParaRPr lang="ko-KR" altLang="en-US" sz="2400" b="1" dirty="0">
                  <a:solidFill>
                    <a:schemeClr val="accent3"/>
                  </a:solidFill>
                  <a:cs typeface="B Nazanin" panose="00000700000000000000" pitchFamily="2" charset="-78"/>
                </a:endParaRPr>
              </a:p>
            </p:txBody>
          </p:sp>
          <p:grpSp>
            <p:nvGrpSpPr>
              <p:cNvPr id="21" name="Group 9">
                <a:extLst>
                  <a:ext uri="{FF2B5EF4-FFF2-40B4-BE49-F238E27FC236}">
                    <a16:creationId xmlns:a16="http://schemas.microsoft.com/office/drawing/2014/main" id="{100EEF8C-5ED1-46BF-B6EF-E75F4FB44D27}"/>
                  </a:ext>
                </a:extLst>
              </p:cNvPr>
              <p:cNvGrpSpPr/>
              <p:nvPr/>
            </p:nvGrpSpPr>
            <p:grpSpPr>
              <a:xfrm>
                <a:off x="1291844" y="5195567"/>
                <a:ext cx="1921103" cy="923330"/>
                <a:chOff x="2551706" y="4283314"/>
                <a:chExt cx="1480091" cy="923330"/>
              </a:xfrm>
            </p:grpSpPr>
            <p:sp>
              <p:nvSpPr>
                <p:cNvPr id="22" name="TextBox 21">
                  <a:extLst>
                    <a:ext uri="{FF2B5EF4-FFF2-40B4-BE49-F238E27FC236}">
                      <a16:creationId xmlns:a16="http://schemas.microsoft.com/office/drawing/2014/main" id="{709EAE3C-3C79-4489-9E95-86A6D9A77582}"/>
                    </a:ext>
                  </a:extLst>
                </p:cNvPr>
                <p:cNvSpPr txBox="1"/>
                <p:nvPr/>
              </p:nvSpPr>
              <p:spPr>
                <a:xfrm>
                  <a:off x="2551706" y="4560313"/>
                  <a:ext cx="1480091"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من امیدوارم و معتقدم که این الگو زمان، پول و اعتبار شما را جلب کند.</a:t>
                  </a:r>
                  <a:endParaRPr lang="ko-KR" altLang="en-US" sz="1200" dirty="0">
                    <a:solidFill>
                      <a:schemeClr val="tx1">
                        <a:lumMod val="75000"/>
                        <a:lumOff val="25000"/>
                      </a:schemeClr>
                    </a:solidFill>
                    <a:cs typeface="B Nazanin" panose="00000700000000000000" pitchFamily="2" charset="-78"/>
                  </a:endParaRPr>
                </a:p>
              </p:txBody>
            </p:sp>
            <p:sp>
              <p:nvSpPr>
                <p:cNvPr id="23" name="TextBox 22">
                  <a:extLst>
                    <a:ext uri="{FF2B5EF4-FFF2-40B4-BE49-F238E27FC236}">
                      <a16:creationId xmlns:a16="http://schemas.microsoft.com/office/drawing/2014/main" id="{B388C63B-2DCE-4BA2-8A26-713CF136B02D}"/>
                    </a:ext>
                  </a:extLst>
                </p:cNvPr>
                <p:cNvSpPr txBox="1"/>
                <p:nvPr/>
              </p:nvSpPr>
              <p:spPr>
                <a:xfrm>
                  <a:off x="2551706" y="4283314"/>
                  <a:ext cx="1467509" cy="276999"/>
                </a:xfrm>
                <a:prstGeom prst="rect">
                  <a:avLst/>
                </a:prstGeom>
                <a:noFill/>
              </p:spPr>
              <p:txBody>
                <a:bodyPr wrap="square" rtlCol="0">
                  <a:spAutoFit/>
                </a:bodyPr>
                <a:lstStyle/>
                <a:p>
                  <a:pPr algn="r" rtl="1"/>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grpSp>
        </p:grpSp>
        <p:grpSp>
          <p:nvGrpSpPr>
            <p:cNvPr id="24" name="그룹 23">
              <a:extLst>
                <a:ext uri="{FF2B5EF4-FFF2-40B4-BE49-F238E27FC236}">
                  <a16:creationId xmlns:a16="http://schemas.microsoft.com/office/drawing/2014/main" id="{E6391B28-7B60-45B6-A206-01AD585A3CD0}"/>
                </a:ext>
              </a:extLst>
            </p:cNvPr>
            <p:cNvGrpSpPr/>
            <p:nvPr/>
          </p:nvGrpSpPr>
          <p:grpSpPr>
            <a:xfrm>
              <a:off x="6338950" y="4707389"/>
              <a:ext cx="2164858" cy="1411508"/>
              <a:chOff x="1291844" y="4707389"/>
              <a:chExt cx="2164858" cy="1411508"/>
            </a:xfrm>
          </p:grpSpPr>
          <p:sp>
            <p:nvSpPr>
              <p:cNvPr id="25" name="TextBox 24">
                <a:extLst>
                  <a:ext uri="{FF2B5EF4-FFF2-40B4-BE49-F238E27FC236}">
                    <a16:creationId xmlns:a16="http://schemas.microsoft.com/office/drawing/2014/main" id="{603D0548-8B03-4A00-8A68-992B06999A8D}"/>
                  </a:ext>
                </a:extLst>
              </p:cNvPr>
              <p:cNvSpPr txBox="1"/>
              <p:nvPr/>
            </p:nvSpPr>
            <p:spPr>
              <a:xfrm>
                <a:off x="2408486" y="4707389"/>
                <a:ext cx="1048216" cy="461665"/>
              </a:xfrm>
              <a:prstGeom prst="rect">
                <a:avLst/>
              </a:prstGeom>
              <a:noFill/>
            </p:spPr>
            <p:txBody>
              <a:bodyPr wrap="square" rtlCol="0" anchor="ctr">
                <a:spAutoFit/>
              </a:bodyPr>
              <a:lstStyle/>
              <a:p>
                <a:pPr algn="ctr" rtl="1"/>
                <a:r>
                  <a:rPr lang="en-US" altLang="ko-KR" sz="2400" b="1" dirty="0">
                    <a:solidFill>
                      <a:schemeClr val="accent1"/>
                    </a:solidFill>
                    <a:cs typeface="B Nazanin" panose="00000700000000000000" pitchFamily="2" charset="-78"/>
                  </a:rPr>
                  <a:t>03</a:t>
                </a:r>
                <a:endParaRPr lang="ko-KR" altLang="en-US" sz="2400" b="1" dirty="0">
                  <a:solidFill>
                    <a:schemeClr val="accent1"/>
                  </a:solidFill>
                  <a:cs typeface="B Nazanin" panose="00000700000000000000" pitchFamily="2" charset="-78"/>
                </a:endParaRPr>
              </a:p>
            </p:txBody>
          </p:sp>
          <p:grpSp>
            <p:nvGrpSpPr>
              <p:cNvPr id="26" name="Group 9">
                <a:extLst>
                  <a:ext uri="{FF2B5EF4-FFF2-40B4-BE49-F238E27FC236}">
                    <a16:creationId xmlns:a16="http://schemas.microsoft.com/office/drawing/2014/main" id="{1CE90D88-BDA9-43BF-80D0-5BA28D86F62A}"/>
                  </a:ext>
                </a:extLst>
              </p:cNvPr>
              <p:cNvGrpSpPr/>
              <p:nvPr/>
            </p:nvGrpSpPr>
            <p:grpSpPr>
              <a:xfrm>
                <a:off x="1291844" y="5195567"/>
                <a:ext cx="1921103" cy="923330"/>
                <a:chOff x="2551706" y="4283314"/>
                <a:chExt cx="1480091" cy="923330"/>
              </a:xfrm>
            </p:grpSpPr>
            <p:sp>
              <p:nvSpPr>
                <p:cNvPr id="27" name="TextBox 26">
                  <a:extLst>
                    <a:ext uri="{FF2B5EF4-FFF2-40B4-BE49-F238E27FC236}">
                      <a16:creationId xmlns:a16="http://schemas.microsoft.com/office/drawing/2014/main" id="{6E270C9C-47F1-4C9B-84F0-96DEC017203F}"/>
                    </a:ext>
                  </a:extLst>
                </p:cNvPr>
                <p:cNvSpPr txBox="1"/>
                <p:nvPr/>
              </p:nvSpPr>
              <p:spPr>
                <a:xfrm>
                  <a:off x="2551706" y="4560313"/>
                  <a:ext cx="1480091"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من امیدوارم و معتقدم که این الگو زمان، پول و اعتبار شما را جلب کند.</a:t>
                  </a:r>
                  <a:endParaRPr lang="ko-KR" altLang="en-US" sz="1200" dirty="0">
                    <a:solidFill>
                      <a:schemeClr val="tx1">
                        <a:lumMod val="75000"/>
                        <a:lumOff val="25000"/>
                      </a:schemeClr>
                    </a:solidFill>
                    <a:cs typeface="B Nazanin" panose="00000700000000000000" pitchFamily="2" charset="-78"/>
                  </a:endParaRPr>
                </a:p>
              </p:txBody>
            </p:sp>
            <p:sp>
              <p:nvSpPr>
                <p:cNvPr id="28" name="TextBox 27">
                  <a:extLst>
                    <a:ext uri="{FF2B5EF4-FFF2-40B4-BE49-F238E27FC236}">
                      <a16:creationId xmlns:a16="http://schemas.microsoft.com/office/drawing/2014/main" id="{4EE6105E-D6AA-4DDC-A83E-3A55F815A11F}"/>
                    </a:ext>
                  </a:extLst>
                </p:cNvPr>
                <p:cNvSpPr txBox="1"/>
                <p:nvPr/>
              </p:nvSpPr>
              <p:spPr>
                <a:xfrm>
                  <a:off x="2551706" y="4283314"/>
                  <a:ext cx="1467509" cy="276999"/>
                </a:xfrm>
                <a:prstGeom prst="rect">
                  <a:avLst/>
                </a:prstGeom>
                <a:noFill/>
              </p:spPr>
              <p:txBody>
                <a:bodyPr wrap="square" rtlCol="0">
                  <a:spAutoFit/>
                </a:bodyPr>
                <a:lstStyle/>
                <a:p>
                  <a:pPr algn="r" rtl="1"/>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grpSp>
        </p:grpSp>
        <p:grpSp>
          <p:nvGrpSpPr>
            <p:cNvPr id="29" name="그룹 28">
              <a:extLst>
                <a:ext uri="{FF2B5EF4-FFF2-40B4-BE49-F238E27FC236}">
                  <a16:creationId xmlns:a16="http://schemas.microsoft.com/office/drawing/2014/main" id="{26BC99E7-B4DC-44C4-B8C1-6C6A76E163C7}"/>
                </a:ext>
              </a:extLst>
            </p:cNvPr>
            <p:cNvGrpSpPr/>
            <p:nvPr/>
          </p:nvGrpSpPr>
          <p:grpSpPr>
            <a:xfrm>
              <a:off x="8908351" y="4659281"/>
              <a:ext cx="1967847" cy="1459616"/>
              <a:chOff x="1291844" y="4659281"/>
              <a:chExt cx="1967847" cy="1459616"/>
            </a:xfrm>
          </p:grpSpPr>
          <p:sp>
            <p:nvSpPr>
              <p:cNvPr id="30" name="TextBox 29">
                <a:extLst>
                  <a:ext uri="{FF2B5EF4-FFF2-40B4-BE49-F238E27FC236}">
                    <a16:creationId xmlns:a16="http://schemas.microsoft.com/office/drawing/2014/main" id="{C8258706-C327-4FF4-8CF6-3F1CE93EDADD}"/>
                  </a:ext>
                </a:extLst>
              </p:cNvPr>
              <p:cNvSpPr txBox="1"/>
              <p:nvPr/>
            </p:nvSpPr>
            <p:spPr>
              <a:xfrm>
                <a:off x="2644469" y="4659281"/>
                <a:ext cx="615222" cy="461665"/>
              </a:xfrm>
              <a:prstGeom prst="rect">
                <a:avLst/>
              </a:prstGeom>
              <a:noFill/>
            </p:spPr>
            <p:txBody>
              <a:bodyPr wrap="square" rtlCol="0" anchor="ctr">
                <a:spAutoFit/>
              </a:bodyPr>
              <a:lstStyle/>
              <a:p>
                <a:pPr algn="ctr" rtl="1"/>
                <a:r>
                  <a:rPr lang="en-US" altLang="ko-KR" sz="2400" b="1" dirty="0">
                    <a:solidFill>
                      <a:schemeClr val="accent3"/>
                    </a:solidFill>
                    <a:cs typeface="B Nazanin" panose="00000700000000000000" pitchFamily="2" charset="-78"/>
                  </a:rPr>
                  <a:t>04</a:t>
                </a:r>
                <a:endParaRPr lang="ko-KR" altLang="en-US" sz="2400" b="1" dirty="0">
                  <a:solidFill>
                    <a:schemeClr val="accent3"/>
                  </a:solidFill>
                  <a:cs typeface="B Nazanin" panose="00000700000000000000" pitchFamily="2" charset="-78"/>
                </a:endParaRPr>
              </a:p>
            </p:txBody>
          </p:sp>
          <p:grpSp>
            <p:nvGrpSpPr>
              <p:cNvPr id="31" name="Group 9">
                <a:extLst>
                  <a:ext uri="{FF2B5EF4-FFF2-40B4-BE49-F238E27FC236}">
                    <a16:creationId xmlns:a16="http://schemas.microsoft.com/office/drawing/2014/main" id="{6EE9E2A5-B4C0-4798-9DBE-3A32935ADDD2}"/>
                  </a:ext>
                </a:extLst>
              </p:cNvPr>
              <p:cNvGrpSpPr/>
              <p:nvPr/>
            </p:nvGrpSpPr>
            <p:grpSpPr>
              <a:xfrm>
                <a:off x="1291844" y="5195567"/>
                <a:ext cx="1921103" cy="923330"/>
                <a:chOff x="2551706" y="4283314"/>
                <a:chExt cx="1480091" cy="923330"/>
              </a:xfrm>
            </p:grpSpPr>
            <p:sp>
              <p:nvSpPr>
                <p:cNvPr id="32" name="TextBox 31">
                  <a:extLst>
                    <a:ext uri="{FF2B5EF4-FFF2-40B4-BE49-F238E27FC236}">
                      <a16:creationId xmlns:a16="http://schemas.microsoft.com/office/drawing/2014/main" id="{435ED264-749F-4A9E-862F-72779611FAFD}"/>
                    </a:ext>
                  </a:extLst>
                </p:cNvPr>
                <p:cNvSpPr txBox="1"/>
                <p:nvPr/>
              </p:nvSpPr>
              <p:spPr>
                <a:xfrm>
                  <a:off x="2551706" y="4560313"/>
                  <a:ext cx="1480091"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من امیدوارم و معتقدم که این الگو زمان، پول و اعتبار شما را جلب کند.</a:t>
                  </a:r>
                  <a:endParaRPr lang="ko-KR" altLang="en-US" sz="1200" dirty="0">
                    <a:solidFill>
                      <a:schemeClr val="tx1">
                        <a:lumMod val="75000"/>
                        <a:lumOff val="25000"/>
                      </a:schemeClr>
                    </a:solidFill>
                    <a:cs typeface="B Nazanin" panose="00000700000000000000" pitchFamily="2" charset="-78"/>
                  </a:endParaRPr>
                </a:p>
              </p:txBody>
            </p:sp>
            <p:sp>
              <p:nvSpPr>
                <p:cNvPr id="33" name="TextBox 32">
                  <a:extLst>
                    <a:ext uri="{FF2B5EF4-FFF2-40B4-BE49-F238E27FC236}">
                      <a16:creationId xmlns:a16="http://schemas.microsoft.com/office/drawing/2014/main" id="{AA5A5A27-B3D6-4E58-A635-D458D5EB47E3}"/>
                    </a:ext>
                  </a:extLst>
                </p:cNvPr>
                <p:cNvSpPr txBox="1"/>
                <p:nvPr/>
              </p:nvSpPr>
              <p:spPr>
                <a:xfrm>
                  <a:off x="2551706" y="4283314"/>
                  <a:ext cx="1467509" cy="276999"/>
                </a:xfrm>
                <a:prstGeom prst="rect">
                  <a:avLst/>
                </a:prstGeom>
                <a:noFill/>
              </p:spPr>
              <p:txBody>
                <a:bodyPr wrap="square" rtlCol="0">
                  <a:spAutoFit/>
                </a:bodyPr>
                <a:lstStyle/>
                <a:p>
                  <a:pPr algn="r" rtl="1"/>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grpSp>
        </p:grpSp>
      </p:grpSp>
      <p:cxnSp>
        <p:nvCxnSpPr>
          <p:cNvPr id="34" name="직선 연결선 33">
            <a:extLst>
              <a:ext uri="{FF2B5EF4-FFF2-40B4-BE49-F238E27FC236}">
                <a16:creationId xmlns:a16="http://schemas.microsoft.com/office/drawing/2014/main" id="{D1EA166A-557E-4F69-93AC-050E518B3F76}"/>
              </a:ext>
            </a:extLst>
          </p:cNvPr>
          <p:cNvCxnSpPr>
            <a:cxnSpLocks/>
          </p:cNvCxnSpPr>
          <p:nvPr/>
        </p:nvCxnSpPr>
        <p:spPr>
          <a:xfrm>
            <a:off x="3445401" y="4948337"/>
            <a:ext cx="0" cy="1140791"/>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5" name="직선 연결선 34">
            <a:extLst>
              <a:ext uri="{FF2B5EF4-FFF2-40B4-BE49-F238E27FC236}">
                <a16:creationId xmlns:a16="http://schemas.microsoft.com/office/drawing/2014/main" id="{3ADD7804-2A4A-4B92-9D7A-171411DE867F}"/>
              </a:ext>
            </a:extLst>
          </p:cNvPr>
          <p:cNvCxnSpPr>
            <a:cxnSpLocks/>
          </p:cNvCxnSpPr>
          <p:nvPr/>
        </p:nvCxnSpPr>
        <p:spPr>
          <a:xfrm>
            <a:off x="6014801" y="4948337"/>
            <a:ext cx="0" cy="1140791"/>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 name="직선 연결선 35">
            <a:extLst>
              <a:ext uri="{FF2B5EF4-FFF2-40B4-BE49-F238E27FC236}">
                <a16:creationId xmlns:a16="http://schemas.microsoft.com/office/drawing/2014/main" id="{7940F197-1621-46F1-B919-0DBA79C0BFA1}"/>
              </a:ext>
            </a:extLst>
          </p:cNvPr>
          <p:cNvCxnSpPr>
            <a:cxnSpLocks/>
          </p:cNvCxnSpPr>
          <p:nvPr/>
        </p:nvCxnSpPr>
        <p:spPr>
          <a:xfrm>
            <a:off x="8584201" y="4948337"/>
            <a:ext cx="0" cy="1140791"/>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sp>
        <p:nvSpPr>
          <p:cNvPr id="73" name="Round Same Side Corner Rectangle 20">
            <a:extLst>
              <a:ext uri="{FF2B5EF4-FFF2-40B4-BE49-F238E27FC236}">
                <a16:creationId xmlns:a16="http://schemas.microsoft.com/office/drawing/2014/main" id="{0E123A32-51E2-48B3-B256-381FC5CAE981}"/>
              </a:ext>
            </a:extLst>
          </p:cNvPr>
          <p:cNvSpPr/>
          <p:nvPr/>
        </p:nvSpPr>
        <p:spPr>
          <a:xfrm rot="10800000">
            <a:off x="1" y="885475"/>
            <a:ext cx="1309216" cy="5562360"/>
          </a:xfrm>
          <a:custGeom>
            <a:avLst/>
            <a:gdLst/>
            <a:ahLst/>
            <a:cxnLst/>
            <a:rect l="l" t="t" r="r" b="b"/>
            <a:pathLst>
              <a:path w="762461" h="3239410">
                <a:moveTo>
                  <a:pt x="652210" y="2594500"/>
                </a:moveTo>
                <a:cubicBezTo>
                  <a:pt x="531045" y="2596482"/>
                  <a:pt x="392020" y="2595783"/>
                  <a:pt x="369081" y="2530792"/>
                </a:cubicBezTo>
                <a:lnTo>
                  <a:pt x="6792" y="1588708"/>
                </a:lnTo>
                <a:cubicBezTo>
                  <a:pt x="-13490" y="1535517"/>
                  <a:pt x="13185" y="1475955"/>
                  <a:pt x="66376" y="1455672"/>
                </a:cubicBezTo>
                <a:cubicBezTo>
                  <a:pt x="119566" y="1435389"/>
                  <a:pt x="179128" y="1462065"/>
                  <a:pt x="199411" y="1515255"/>
                </a:cubicBezTo>
                <a:lnTo>
                  <a:pt x="412927" y="2075173"/>
                </a:lnTo>
                <a:lnTo>
                  <a:pt x="454538" y="2075173"/>
                </a:lnTo>
                <a:lnTo>
                  <a:pt x="185124" y="990180"/>
                </a:lnTo>
                <a:lnTo>
                  <a:pt x="451386" y="990180"/>
                </a:lnTo>
                <a:lnTo>
                  <a:pt x="451386" y="137706"/>
                </a:lnTo>
                <a:cubicBezTo>
                  <a:pt x="451386" y="61653"/>
                  <a:pt x="513039" y="0"/>
                  <a:pt x="589093" y="0"/>
                </a:cubicBezTo>
                <a:cubicBezTo>
                  <a:pt x="665146" y="0"/>
                  <a:pt x="726799" y="61653"/>
                  <a:pt x="726799" y="137706"/>
                </a:cubicBezTo>
                <a:lnTo>
                  <a:pt x="726799" y="990180"/>
                </a:lnTo>
                <a:lnTo>
                  <a:pt x="759286" y="990180"/>
                </a:lnTo>
                <a:cubicBezTo>
                  <a:pt x="760344" y="1524756"/>
                  <a:pt x="761403" y="2059332"/>
                  <a:pt x="762461" y="2593908"/>
                </a:cubicBezTo>
                <a:cubicBezTo>
                  <a:pt x="731002" y="2592882"/>
                  <a:pt x="692598" y="2593840"/>
                  <a:pt x="652210" y="2594500"/>
                </a:cubicBezTo>
                <a:close/>
                <a:moveTo>
                  <a:pt x="758668" y="3209775"/>
                </a:moveTo>
                <a:cubicBezTo>
                  <a:pt x="606272" y="3209775"/>
                  <a:pt x="482731" y="3086234"/>
                  <a:pt x="482731" y="2933838"/>
                </a:cubicBezTo>
                <a:cubicBezTo>
                  <a:pt x="482731" y="2781442"/>
                  <a:pt x="606272" y="2657901"/>
                  <a:pt x="758668" y="2657901"/>
                </a:cubicBezTo>
                <a:cubicBezTo>
                  <a:pt x="758874" y="2657901"/>
                  <a:pt x="759080" y="2657901"/>
                  <a:pt x="759285" y="2657963"/>
                </a:cubicBezTo>
                <a:lnTo>
                  <a:pt x="759285" y="3209713"/>
                </a:lnTo>
                <a:close/>
                <a:moveTo>
                  <a:pt x="757205" y="3239410"/>
                </a:moveTo>
                <a:lnTo>
                  <a:pt x="746690" y="3238350"/>
                </a:lnTo>
                <a:lnTo>
                  <a:pt x="759286" y="3238350"/>
                </a:lnTo>
                <a:lnTo>
                  <a:pt x="759286" y="3239200"/>
                </a:lnTo>
                <a:cubicBezTo>
                  <a:pt x="758594" y="3239407"/>
                  <a:pt x="757900" y="3239410"/>
                  <a:pt x="757205" y="323941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Tree>
    <p:extLst>
      <p:ext uri="{BB962C8B-B14F-4D97-AF65-F5344CB8AC3E}">
        <p14:creationId xmlns:p14="http://schemas.microsoft.com/office/powerpoint/2010/main" val="223753452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809BAE1E-06ED-9157-1C43-2F5B420F0191}"/>
              </a:ext>
            </a:extLst>
          </p:cNvPr>
          <p:cNvPicPr>
            <a:picLocks noGrp="1" noChangeAspect="1"/>
          </p:cNvPicPr>
          <p:nvPr>
            <p:ph type="pic" sz="quarter" idx="16"/>
          </p:nvPr>
        </p:nvPicPr>
        <p:blipFill>
          <a:blip r:embed="rId2">
            <a:extLst>
              <a:ext uri="{28A0092B-C50C-407E-A947-70E740481C1C}">
                <a14:useLocalDpi xmlns:a14="http://schemas.microsoft.com/office/drawing/2010/main" val="0"/>
              </a:ext>
            </a:extLst>
          </a:blip>
          <a:srcRect/>
          <a:stretch>
            <a:fillRect/>
          </a:stretch>
        </p:blipFill>
        <p:spPr/>
      </p:pic>
      <p:sp>
        <p:nvSpPr>
          <p:cNvPr id="5" name="Rectangle: Rounded Corners 8">
            <a:extLst>
              <a:ext uri="{FF2B5EF4-FFF2-40B4-BE49-F238E27FC236}">
                <a16:creationId xmlns:a16="http://schemas.microsoft.com/office/drawing/2014/main" id="{AD460DBB-6D5E-466D-B3E9-D37DB24ABC99}"/>
              </a:ext>
            </a:extLst>
          </p:cNvPr>
          <p:cNvSpPr/>
          <p:nvPr/>
        </p:nvSpPr>
        <p:spPr>
          <a:xfrm>
            <a:off x="4058434" y="5436296"/>
            <a:ext cx="7503090" cy="1089764"/>
          </a:xfrm>
          <a:prstGeom prst="roundRect">
            <a:avLst>
              <a:gd name="adj" fmla="val 143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9" name="TextBox 8">
            <a:extLst>
              <a:ext uri="{FF2B5EF4-FFF2-40B4-BE49-F238E27FC236}">
                <a16:creationId xmlns:a16="http://schemas.microsoft.com/office/drawing/2014/main" id="{B3AA954A-345F-4C86-9ABD-9225CF6CF15A}"/>
              </a:ext>
            </a:extLst>
          </p:cNvPr>
          <p:cNvSpPr txBox="1"/>
          <p:nvPr/>
        </p:nvSpPr>
        <p:spPr>
          <a:xfrm>
            <a:off x="6204709" y="2650333"/>
            <a:ext cx="4942559" cy="1938992"/>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a:t>
            </a:r>
          </a:p>
          <a:p>
            <a:pPr algn="r" rtl="1"/>
            <a:endParaRPr lang="en-US" altLang="ko-KR" sz="1200" dirty="0">
              <a:solidFill>
                <a:schemeClr val="tx1">
                  <a:lumMod val="75000"/>
                  <a:lumOff val="25000"/>
                </a:schemeClr>
              </a:solidFill>
              <a:ea typeface="FZShuTi" pitchFamily="2" charset="-122"/>
              <a:cs typeface="B Nazanin" panose="00000700000000000000" pitchFamily="2" charset="-78"/>
            </a:endParaRPr>
          </a:p>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من امیدوارم و معتقدم که این الگو زمان، پول و اعتبار شما را جلب کند.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آسان برای تغییر رنگ، عکس. من امیدوارم و معتقدم که این الگو زمان، پول و اعتبار شما را جلب کند. 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700000000000000" pitchFamily="2" charset="-78"/>
            </a:endParaRPr>
          </a:p>
        </p:txBody>
      </p:sp>
      <p:sp>
        <p:nvSpPr>
          <p:cNvPr id="13" name="TextBox 12">
            <a:extLst>
              <a:ext uri="{FF2B5EF4-FFF2-40B4-BE49-F238E27FC236}">
                <a16:creationId xmlns:a16="http://schemas.microsoft.com/office/drawing/2014/main" id="{A8C47295-2AF0-480E-9DC0-7420CE02CD58}"/>
              </a:ext>
            </a:extLst>
          </p:cNvPr>
          <p:cNvSpPr txBox="1"/>
          <p:nvPr/>
        </p:nvSpPr>
        <p:spPr>
          <a:xfrm>
            <a:off x="6190808" y="1733618"/>
            <a:ext cx="3905822" cy="584775"/>
          </a:xfrm>
          <a:prstGeom prst="rect">
            <a:avLst/>
          </a:prstGeom>
          <a:noFill/>
          <a:effectLst/>
        </p:spPr>
        <p:txBody>
          <a:bodyPr wrap="square" rtlCol="0">
            <a:spAutoFit/>
          </a:bodyPr>
          <a:lstStyle/>
          <a:p>
            <a:pPr algn="r" rtl="1"/>
            <a:r>
              <a:rPr lang="fa-IR" altLang="ko-KR" sz="3200" dirty="0">
                <a:solidFill>
                  <a:schemeClr val="accent4"/>
                </a:solidFill>
                <a:ea typeface="FZShuTi" pitchFamily="2" charset="-122"/>
                <a:cs typeface="B Nazanin" panose="00000700000000000000" pitchFamily="2" charset="-78"/>
              </a:rPr>
              <a:t>خدمات شبکه</a:t>
            </a:r>
            <a:endParaRPr lang="ko-KR" altLang="en-US" sz="3200" dirty="0">
              <a:solidFill>
                <a:schemeClr val="accent4"/>
              </a:solidFill>
              <a:cs typeface="B Nazanin" panose="00000700000000000000" pitchFamily="2" charset="-78"/>
            </a:endParaRPr>
          </a:p>
        </p:txBody>
      </p:sp>
      <p:sp>
        <p:nvSpPr>
          <p:cNvPr id="14" name="자유형: 도형 13">
            <a:extLst>
              <a:ext uri="{FF2B5EF4-FFF2-40B4-BE49-F238E27FC236}">
                <a16:creationId xmlns:a16="http://schemas.microsoft.com/office/drawing/2014/main" id="{67C9F930-73A9-42E8-8B69-4A4CD62B0FE9}"/>
              </a:ext>
            </a:extLst>
          </p:cNvPr>
          <p:cNvSpPr/>
          <p:nvPr/>
        </p:nvSpPr>
        <p:spPr>
          <a:xfrm>
            <a:off x="5397321" y="977641"/>
            <a:ext cx="2689854" cy="794742"/>
          </a:xfrm>
          <a:custGeom>
            <a:avLst/>
            <a:gdLst/>
            <a:ahLst/>
            <a:cxnLst/>
            <a:rect l="l" t="t" r="r" b="b"/>
            <a:pathLst>
              <a:path w="2689854" h="794742">
                <a:moveTo>
                  <a:pt x="1052661" y="387548"/>
                </a:moveTo>
                <a:cubicBezTo>
                  <a:pt x="1032923" y="405767"/>
                  <a:pt x="1011792" y="422641"/>
                  <a:pt x="989270" y="438168"/>
                </a:cubicBezTo>
                <a:cubicBezTo>
                  <a:pt x="966747" y="453696"/>
                  <a:pt x="948036" y="469032"/>
                  <a:pt x="933138" y="484175"/>
                </a:cubicBezTo>
                <a:cubicBezTo>
                  <a:pt x="918240" y="499318"/>
                  <a:pt x="908428" y="514003"/>
                  <a:pt x="903703" y="528228"/>
                </a:cubicBezTo>
                <a:cubicBezTo>
                  <a:pt x="894320" y="570477"/>
                  <a:pt x="889629" y="593074"/>
                  <a:pt x="889629" y="596019"/>
                </a:cubicBezTo>
                <a:cubicBezTo>
                  <a:pt x="889629" y="613804"/>
                  <a:pt x="903303" y="622697"/>
                  <a:pt x="930650" y="622697"/>
                </a:cubicBezTo>
                <a:cubicBezTo>
                  <a:pt x="944807" y="622697"/>
                  <a:pt x="968766" y="610865"/>
                  <a:pt x="1002524" y="587201"/>
                </a:cubicBezTo>
                <a:cubicBezTo>
                  <a:pt x="995920" y="573354"/>
                  <a:pt x="992618" y="557200"/>
                  <a:pt x="992618" y="538739"/>
                </a:cubicBezTo>
                <a:cubicBezTo>
                  <a:pt x="992618" y="512582"/>
                  <a:pt x="997816" y="486372"/>
                  <a:pt x="1008213" y="460107"/>
                </a:cubicBezTo>
                <a:cubicBezTo>
                  <a:pt x="1018609" y="433841"/>
                  <a:pt x="1033425" y="409655"/>
                  <a:pt x="1052661" y="387548"/>
                </a:cubicBezTo>
                <a:close/>
                <a:moveTo>
                  <a:pt x="2183932" y="373856"/>
                </a:moveTo>
                <a:cubicBezTo>
                  <a:pt x="2095218" y="419038"/>
                  <a:pt x="2030360" y="457032"/>
                  <a:pt x="1989358" y="487840"/>
                </a:cubicBezTo>
                <a:cubicBezTo>
                  <a:pt x="1948355" y="518647"/>
                  <a:pt x="1927854" y="549207"/>
                  <a:pt x="1927854" y="579518"/>
                </a:cubicBezTo>
                <a:cubicBezTo>
                  <a:pt x="1927854" y="590184"/>
                  <a:pt x="1929166" y="597963"/>
                  <a:pt x="1931789" y="602856"/>
                </a:cubicBezTo>
                <a:cubicBezTo>
                  <a:pt x="1934412" y="607749"/>
                  <a:pt x="1936902" y="610195"/>
                  <a:pt x="1939258" y="610195"/>
                </a:cubicBezTo>
                <a:cubicBezTo>
                  <a:pt x="1941670" y="610195"/>
                  <a:pt x="1947202" y="608031"/>
                  <a:pt x="1955852" y="603702"/>
                </a:cubicBezTo>
                <a:cubicBezTo>
                  <a:pt x="1995484" y="580293"/>
                  <a:pt x="2031936" y="549557"/>
                  <a:pt x="2065208" y="511494"/>
                </a:cubicBezTo>
                <a:cubicBezTo>
                  <a:pt x="2098481" y="473431"/>
                  <a:pt x="2138055" y="427552"/>
                  <a:pt x="2183932" y="373856"/>
                </a:cubicBezTo>
                <a:close/>
                <a:moveTo>
                  <a:pt x="2601718" y="141111"/>
                </a:moveTo>
                <a:lnTo>
                  <a:pt x="2598734" y="143070"/>
                </a:lnTo>
                <a:cubicBezTo>
                  <a:pt x="2576298" y="161432"/>
                  <a:pt x="2550598" y="198288"/>
                  <a:pt x="2521632" y="253640"/>
                </a:cubicBezTo>
                <a:cubicBezTo>
                  <a:pt x="2492666" y="308992"/>
                  <a:pt x="2472168" y="360207"/>
                  <a:pt x="2460138" y="407287"/>
                </a:cubicBezTo>
                <a:cubicBezTo>
                  <a:pt x="2465669" y="390599"/>
                  <a:pt x="2477804" y="369721"/>
                  <a:pt x="2496540" y="344653"/>
                </a:cubicBezTo>
                <a:cubicBezTo>
                  <a:pt x="2515277" y="319585"/>
                  <a:pt x="2532898" y="292877"/>
                  <a:pt x="2549402" y="264528"/>
                </a:cubicBezTo>
                <a:cubicBezTo>
                  <a:pt x="2565907" y="236179"/>
                  <a:pt x="2578757" y="210945"/>
                  <a:pt x="2587954" y="188825"/>
                </a:cubicBezTo>
                <a:cubicBezTo>
                  <a:pt x="2594851" y="172236"/>
                  <a:pt x="2599162" y="159087"/>
                  <a:pt x="2600886" y="149380"/>
                </a:cubicBezTo>
                <a:close/>
                <a:moveTo>
                  <a:pt x="1835822" y="129778"/>
                </a:moveTo>
                <a:cubicBezTo>
                  <a:pt x="1850680" y="129778"/>
                  <a:pt x="1863284" y="134575"/>
                  <a:pt x="1873634" y="144168"/>
                </a:cubicBezTo>
                <a:cubicBezTo>
                  <a:pt x="1883984" y="153761"/>
                  <a:pt x="1889159" y="166960"/>
                  <a:pt x="1889159" y="183765"/>
                </a:cubicBezTo>
                <a:cubicBezTo>
                  <a:pt x="1889159" y="203163"/>
                  <a:pt x="1880144" y="224315"/>
                  <a:pt x="1862114" y="247222"/>
                </a:cubicBezTo>
                <a:cubicBezTo>
                  <a:pt x="1844084" y="270129"/>
                  <a:pt x="1823848" y="281583"/>
                  <a:pt x="1801406" y="281583"/>
                </a:cubicBezTo>
                <a:cubicBezTo>
                  <a:pt x="1788675" y="281583"/>
                  <a:pt x="1776702" y="276839"/>
                  <a:pt x="1765487" y="267351"/>
                </a:cubicBezTo>
                <a:cubicBezTo>
                  <a:pt x="1754272" y="257863"/>
                  <a:pt x="1748665" y="245585"/>
                  <a:pt x="1748665" y="230516"/>
                </a:cubicBezTo>
                <a:cubicBezTo>
                  <a:pt x="1748665" y="210616"/>
                  <a:pt x="1757837" y="188852"/>
                  <a:pt x="1776180" y="165222"/>
                </a:cubicBezTo>
                <a:cubicBezTo>
                  <a:pt x="1794523" y="141593"/>
                  <a:pt x="1814404" y="129778"/>
                  <a:pt x="1835822" y="129778"/>
                </a:cubicBezTo>
                <a:close/>
                <a:moveTo>
                  <a:pt x="649597" y="1190"/>
                </a:moveTo>
                <a:cubicBezTo>
                  <a:pt x="706518" y="1190"/>
                  <a:pt x="752114" y="5987"/>
                  <a:pt x="786384" y="15580"/>
                </a:cubicBezTo>
                <a:cubicBezTo>
                  <a:pt x="820655" y="25173"/>
                  <a:pt x="837790" y="41839"/>
                  <a:pt x="837790" y="65577"/>
                </a:cubicBezTo>
                <a:cubicBezTo>
                  <a:pt x="837790" y="96509"/>
                  <a:pt x="833327" y="120892"/>
                  <a:pt x="824401" y="138726"/>
                </a:cubicBezTo>
                <a:cubicBezTo>
                  <a:pt x="815474" y="156561"/>
                  <a:pt x="805713" y="168518"/>
                  <a:pt x="795119" y="174598"/>
                </a:cubicBezTo>
                <a:cubicBezTo>
                  <a:pt x="784524" y="180679"/>
                  <a:pt x="767041" y="188466"/>
                  <a:pt x="742671" y="197960"/>
                </a:cubicBezTo>
                <a:cubicBezTo>
                  <a:pt x="719026" y="206207"/>
                  <a:pt x="698599" y="214773"/>
                  <a:pt x="681391" y="223656"/>
                </a:cubicBezTo>
                <a:cubicBezTo>
                  <a:pt x="664182" y="232539"/>
                  <a:pt x="648641" y="241604"/>
                  <a:pt x="634766" y="250850"/>
                </a:cubicBezTo>
                <a:cubicBezTo>
                  <a:pt x="620890" y="260096"/>
                  <a:pt x="611048" y="264719"/>
                  <a:pt x="605237" y="264719"/>
                </a:cubicBezTo>
                <a:cubicBezTo>
                  <a:pt x="593412" y="264719"/>
                  <a:pt x="587499" y="259193"/>
                  <a:pt x="587499" y="248143"/>
                </a:cubicBezTo>
                <a:cubicBezTo>
                  <a:pt x="587499" y="238239"/>
                  <a:pt x="595235" y="225749"/>
                  <a:pt x="610707" y="210671"/>
                </a:cubicBezTo>
                <a:cubicBezTo>
                  <a:pt x="626178" y="195592"/>
                  <a:pt x="645557" y="182327"/>
                  <a:pt x="668843" y="170873"/>
                </a:cubicBezTo>
                <a:cubicBezTo>
                  <a:pt x="672554" y="168856"/>
                  <a:pt x="675802" y="167142"/>
                  <a:pt x="678585" y="165729"/>
                </a:cubicBezTo>
                <a:lnTo>
                  <a:pt x="680765" y="164686"/>
                </a:lnTo>
                <a:lnTo>
                  <a:pt x="667410" y="165497"/>
                </a:lnTo>
                <a:cubicBezTo>
                  <a:pt x="596524" y="165497"/>
                  <a:pt x="530997" y="171820"/>
                  <a:pt x="470827" y="184468"/>
                </a:cubicBezTo>
                <a:cubicBezTo>
                  <a:pt x="410657" y="197115"/>
                  <a:pt x="364311" y="213143"/>
                  <a:pt x="331789" y="232553"/>
                </a:cubicBezTo>
                <a:cubicBezTo>
                  <a:pt x="299267" y="251963"/>
                  <a:pt x="283006" y="270399"/>
                  <a:pt x="283006" y="287861"/>
                </a:cubicBezTo>
                <a:cubicBezTo>
                  <a:pt x="283006" y="296233"/>
                  <a:pt x="288964" y="302719"/>
                  <a:pt x="300879" y="307321"/>
                </a:cubicBezTo>
                <a:cubicBezTo>
                  <a:pt x="312795" y="311922"/>
                  <a:pt x="343661" y="320835"/>
                  <a:pt x="393478" y="334058"/>
                </a:cubicBezTo>
                <a:cubicBezTo>
                  <a:pt x="443295" y="347282"/>
                  <a:pt x="488054" y="362536"/>
                  <a:pt x="527754" y="379818"/>
                </a:cubicBezTo>
                <a:cubicBezTo>
                  <a:pt x="585772" y="404667"/>
                  <a:pt x="629236" y="430947"/>
                  <a:pt x="658146" y="458660"/>
                </a:cubicBezTo>
                <a:cubicBezTo>
                  <a:pt x="687056" y="486373"/>
                  <a:pt x="701510" y="517987"/>
                  <a:pt x="701510" y="553501"/>
                </a:cubicBezTo>
                <a:cubicBezTo>
                  <a:pt x="701510" y="577251"/>
                  <a:pt x="695768" y="601158"/>
                  <a:pt x="684284" y="625222"/>
                </a:cubicBezTo>
                <a:cubicBezTo>
                  <a:pt x="672799" y="649286"/>
                  <a:pt x="656279" y="671097"/>
                  <a:pt x="634724" y="690655"/>
                </a:cubicBezTo>
                <a:cubicBezTo>
                  <a:pt x="613169" y="710214"/>
                  <a:pt x="590296" y="725438"/>
                  <a:pt x="566105" y="736327"/>
                </a:cubicBezTo>
                <a:cubicBezTo>
                  <a:pt x="537679" y="748345"/>
                  <a:pt x="506040" y="758626"/>
                  <a:pt x="471190" y="767172"/>
                </a:cubicBezTo>
                <a:cubicBezTo>
                  <a:pt x="436339" y="775717"/>
                  <a:pt x="398315" y="782448"/>
                  <a:pt x="357118" y="787366"/>
                </a:cubicBezTo>
                <a:cubicBezTo>
                  <a:pt x="315920" y="792283"/>
                  <a:pt x="276358" y="794742"/>
                  <a:pt x="238432" y="794742"/>
                </a:cubicBezTo>
                <a:cubicBezTo>
                  <a:pt x="168743" y="794742"/>
                  <a:pt x="111582" y="787828"/>
                  <a:pt x="66949" y="773999"/>
                </a:cubicBezTo>
                <a:cubicBezTo>
                  <a:pt x="22316" y="760170"/>
                  <a:pt x="0" y="737245"/>
                  <a:pt x="0" y="705222"/>
                </a:cubicBezTo>
                <a:cubicBezTo>
                  <a:pt x="0" y="691455"/>
                  <a:pt x="7582" y="671201"/>
                  <a:pt x="22747" y="644458"/>
                </a:cubicBezTo>
                <a:cubicBezTo>
                  <a:pt x="37912" y="617716"/>
                  <a:pt x="55950" y="599650"/>
                  <a:pt x="76860" y="590261"/>
                </a:cubicBezTo>
                <a:cubicBezTo>
                  <a:pt x="95420" y="582932"/>
                  <a:pt x="115055" y="578726"/>
                  <a:pt x="135764" y="577644"/>
                </a:cubicBezTo>
                <a:cubicBezTo>
                  <a:pt x="156472" y="576561"/>
                  <a:pt x="166827" y="582324"/>
                  <a:pt x="166827" y="594931"/>
                </a:cubicBezTo>
                <a:cubicBezTo>
                  <a:pt x="166827" y="599328"/>
                  <a:pt x="165433" y="602920"/>
                  <a:pt x="162646" y="605707"/>
                </a:cubicBezTo>
                <a:cubicBezTo>
                  <a:pt x="159858" y="608494"/>
                  <a:pt x="157324" y="610459"/>
                  <a:pt x="155042" y="611600"/>
                </a:cubicBezTo>
                <a:cubicBezTo>
                  <a:pt x="152759" y="612741"/>
                  <a:pt x="150893" y="613671"/>
                  <a:pt x="149442" y="614390"/>
                </a:cubicBezTo>
                <a:cubicBezTo>
                  <a:pt x="140177" y="618098"/>
                  <a:pt x="133348" y="620745"/>
                  <a:pt x="128955" y="622329"/>
                </a:cubicBezTo>
                <a:lnTo>
                  <a:pt x="125518" y="623630"/>
                </a:lnTo>
                <a:lnTo>
                  <a:pt x="128069" y="623688"/>
                </a:lnTo>
                <a:cubicBezTo>
                  <a:pt x="141618" y="623821"/>
                  <a:pt x="175491" y="623887"/>
                  <a:pt x="229688" y="623887"/>
                </a:cubicBezTo>
                <a:cubicBezTo>
                  <a:pt x="299885" y="623887"/>
                  <a:pt x="356851" y="621416"/>
                  <a:pt x="400585" y="616474"/>
                </a:cubicBezTo>
                <a:cubicBezTo>
                  <a:pt x="444318" y="611531"/>
                  <a:pt x="482780" y="602651"/>
                  <a:pt x="515968" y="589834"/>
                </a:cubicBezTo>
                <a:cubicBezTo>
                  <a:pt x="549157" y="577016"/>
                  <a:pt x="577865" y="561448"/>
                  <a:pt x="602093" y="543129"/>
                </a:cubicBezTo>
                <a:cubicBezTo>
                  <a:pt x="594088" y="532507"/>
                  <a:pt x="580929" y="520424"/>
                  <a:pt x="562617" y="506880"/>
                </a:cubicBezTo>
                <a:cubicBezTo>
                  <a:pt x="544304" y="493337"/>
                  <a:pt x="523461" y="482359"/>
                  <a:pt x="500086" y="473948"/>
                </a:cubicBezTo>
                <a:cubicBezTo>
                  <a:pt x="476710" y="465536"/>
                  <a:pt x="451430" y="459132"/>
                  <a:pt x="424244" y="454735"/>
                </a:cubicBezTo>
                <a:cubicBezTo>
                  <a:pt x="345656" y="443070"/>
                  <a:pt x="272234" y="417556"/>
                  <a:pt x="203978" y="378191"/>
                </a:cubicBezTo>
                <a:cubicBezTo>
                  <a:pt x="195234" y="373534"/>
                  <a:pt x="186971" y="365255"/>
                  <a:pt x="179189" y="353355"/>
                </a:cubicBezTo>
                <a:cubicBezTo>
                  <a:pt x="171406" y="341455"/>
                  <a:pt x="167515" y="329552"/>
                  <a:pt x="167515" y="317646"/>
                </a:cubicBezTo>
                <a:cubicBezTo>
                  <a:pt x="167515" y="282032"/>
                  <a:pt x="173493" y="246296"/>
                  <a:pt x="185449" y="210438"/>
                </a:cubicBezTo>
                <a:cubicBezTo>
                  <a:pt x="197405" y="174580"/>
                  <a:pt x="214722" y="145054"/>
                  <a:pt x="237399" y="121862"/>
                </a:cubicBezTo>
                <a:cubicBezTo>
                  <a:pt x="263884" y="90763"/>
                  <a:pt x="315514" y="62877"/>
                  <a:pt x="392288" y="38202"/>
                </a:cubicBezTo>
                <a:cubicBezTo>
                  <a:pt x="469061" y="13528"/>
                  <a:pt x="554831" y="1190"/>
                  <a:pt x="649597" y="1190"/>
                </a:cubicBezTo>
                <a:close/>
                <a:moveTo>
                  <a:pt x="2656898" y="0"/>
                </a:moveTo>
                <a:cubicBezTo>
                  <a:pt x="2670789" y="0"/>
                  <a:pt x="2679754" y="5328"/>
                  <a:pt x="2683794" y="15985"/>
                </a:cubicBezTo>
                <a:cubicBezTo>
                  <a:pt x="2687834" y="26642"/>
                  <a:pt x="2689854" y="41231"/>
                  <a:pt x="2689854" y="59754"/>
                </a:cubicBezTo>
                <a:cubicBezTo>
                  <a:pt x="2689854" y="115701"/>
                  <a:pt x="2667417" y="183818"/>
                  <a:pt x="2622542" y="264105"/>
                </a:cubicBezTo>
                <a:cubicBezTo>
                  <a:pt x="2577667" y="344391"/>
                  <a:pt x="2516376" y="425056"/>
                  <a:pt x="2438670" y="506099"/>
                </a:cubicBezTo>
                <a:cubicBezTo>
                  <a:pt x="2435470" y="522731"/>
                  <a:pt x="2433870" y="536361"/>
                  <a:pt x="2433870" y="546990"/>
                </a:cubicBezTo>
                <a:cubicBezTo>
                  <a:pt x="2433870" y="569698"/>
                  <a:pt x="2438238" y="587398"/>
                  <a:pt x="2446976" y="600089"/>
                </a:cubicBezTo>
                <a:cubicBezTo>
                  <a:pt x="2455714" y="612779"/>
                  <a:pt x="2467437" y="619125"/>
                  <a:pt x="2482146" y="619125"/>
                </a:cubicBezTo>
                <a:cubicBezTo>
                  <a:pt x="2489457" y="619125"/>
                  <a:pt x="2498208" y="615702"/>
                  <a:pt x="2508400" y="608856"/>
                </a:cubicBezTo>
                <a:cubicBezTo>
                  <a:pt x="2518592" y="602010"/>
                  <a:pt x="2529100" y="594494"/>
                  <a:pt x="2539924" y="586308"/>
                </a:cubicBezTo>
                <a:cubicBezTo>
                  <a:pt x="2550748" y="578123"/>
                  <a:pt x="2582413" y="553457"/>
                  <a:pt x="2634918" y="512313"/>
                </a:cubicBezTo>
                <a:lnTo>
                  <a:pt x="2634918" y="571304"/>
                </a:lnTo>
                <a:cubicBezTo>
                  <a:pt x="2549503" y="684544"/>
                  <a:pt x="2479138" y="741164"/>
                  <a:pt x="2423824" y="741164"/>
                </a:cubicBezTo>
                <a:cubicBezTo>
                  <a:pt x="2391317" y="741164"/>
                  <a:pt x="2366410" y="724618"/>
                  <a:pt x="2349103" y="691525"/>
                </a:cubicBezTo>
                <a:cubicBezTo>
                  <a:pt x="2336122" y="666706"/>
                  <a:pt x="2328010" y="636822"/>
                  <a:pt x="2324764" y="601875"/>
                </a:cubicBezTo>
                <a:lnTo>
                  <a:pt x="2324668" y="599688"/>
                </a:lnTo>
                <a:lnTo>
                  <a:pt x="2313463" y="611774"/>
                </a:lnTo>
                <a:cubicBezTo>
                  <a:pt x="2229549" y="699379"/>
                  <a:pt x="2167396" y="743182"/>
                  <a:pt x="2127005" y="743182"/>
                </a:cubicBezTo>
                <a:cubicBezTo>
                  <a:pt x="2107471" y="743182"/>
                  <a:pt x="2093605" y="736840"/>
                  <a:pt x="2085407" y="724156"/>
                </a:cubicBezTo>
                <a:cubicBezTo>
                  <a:pt x="2077209" y="711471"/>
                  <a:pt x="2073110" y="694190"/>
                  <a:pt x="2073110" y="672312"/>
                </a:cubicBezTo>
                <a:cubicBezTo>
                  <a:pt x="2073110" y="640153"/>
                  <a:pt x="2084192" y="599563"/>
                  <a:pt x="2106355" y="550543"/>
                </a:cubicBezTo>
                <a:cubicBezTo>
                  <a:pt x="2062773" y="611897"/>
                  <a:pt x="2026726" y="656327"/>
                  <a:pt x="1998213" y="683833"/>
                </a:cubicBezTo>
                <a:cubicBezTo>
                  <a:pt x="1969700" y="711338"/>
                  <a:pt x="1944721" y="725090"/>
                  <a:pt x="1923278" y="725090"/>
                </a:cubicBezTo>
                <a:cubicBezTo>
                  <a:pt x="1911006" y="725090"/>
                  <a:pt x="1897686" y="716818"/>
                  <a:pt x="1883317" y="700273"/>
                </a:cubicBezTo>
                <a:cubicBezTo>
                  <a:pt x="1868949" y="683729"/>
                  <a:pt x="1856508" y="662990"/>
                  <a:pt x="1845994" y="638059"/>
                </a:cubicBezTo>
                <a:lnTo>
                  <a:pt x="1834471" y="600899"/>
                </a:lnTo>
                <a:lnTo>
                  <a:pt x="1824043" y="613720"/>
                </a:lnTo>
                <a:cubicBezTo>
                  <a:pt x="1795076" y="647601"/>
                  <a:pt x="1767787" y="674212"/>
                  <a:pt x="1742177" y="693553"/>
                </a:cubicBezTo>
                <a:cubicBezTo>
                  <a:pt x="1708030" y="719340"/>
                  <a:pt x="1677993" y="732234"/>
                  <a:pt x="1652066" y="732234"/>
                </a:cubicBezTo>
                <a:cubicBezTo>
                  <a:pt x="1614996" y="732234"/>
                  <a:pt x="1587994" y="714029"/>
                  <a:pt x="1571062" y="677619"/>
                </a:cubicBezTo>
                <a:cubicBezTo>
                  <a:pt x="1562596" y="659414"/>
                  <a:pt x="1556246" y="640549"/>
                  <a:pt x="1552013" y="621024"/>
                </a:cubicBezTo>
                <a:lnTo>
                  <a:pt x="1548805" y="590427"/>
                </a:lnTo>
                <a:lnTo>
                  <a:pt x="1532569" y="606199"/>
                </a:lnTo>
                <a:cubicBezTo>
                  <a:pt x="1502520" y="635071"/>
                  <a:pt x="1477500" y="658095"/>
                  <a:pt x="1457511" y="675270"/>
                </a:cubicBezTo>
                <a:cubicBezTo>
                  <a:pt x="1430858" y="698171"/>
                  <a:pt x="1405565" y="716168"/>
                  <a:pt x="1381632" y="729262"/>
                </a:cubicBezTo>
                <a:cubicBezTo>
                  <a:pt x="1357698" y="742356"/>
                  <a:pt x="1333673" y="748903"/>
                  <a:pt x="1309557" y="748903"/>
                </a:cubicBezTo>
                <a:cubicBezTo>
                  <a:pt x="1284932" y="748903"/>
                  <a:pt x="1262709" y="739545"/>
                  <a:pt x="1242887" y="720830"/>
                </a:cubicBezTo>
                <a:cubicBezTo>
                  <a:pt x="1223065" y="702115"/>
                  <a:pt x="1207850" y="678410"/>
                  <a:pt x="1197243" y="649714"/>
                </a:cubicBezTo>
                <a:cubicBezTo>
                  <a:pt x="1191939" y="635366"/>
                  <a:pt x="1187962" y="620531"/>
                  <a:pt x="1185310" y="605208"/>
                </a:cubicBezTo>
                <a:lnTo>
                  <a:pt x="1183672" y="585670"/>
                </a:lnTo>
                <a:lnTo>
                  <a:pt x="1176539" y="591925"/>
                </a:lnTo>
                <a:cubicBezTo>
                  <a:pt x="1157000" y="608362"/>
                  <a:pt x="1140828" y="619757"/>
                  <a:pt x="1128024" y="626110"/>
                </a:cubicBezTo>
                <a:cubicBezTo>
                  <a:pt x="1110952" y="634581"/>
                  <a:pt x="1088764" y="638041"/>
                  <a:pt x="1061460" y="636491"/>
                </a:cubicBezTo>
                <a:cubicBezTo>
                  <a:pt x="1011113" y="696351"/>
                  <a:pt x="964722" y="726281"/>
                  <a:pt x="922288" y="726281"/>
                </a:cubicBezTo>
                <a:cubicBezTo>
                  <a:pt x="897588" y="726281"/>
                  <a:pt x="875393" y="718353"/>
                  <a:pt x="855701" y="702496"/>
                </a:cubicBezTo>
                <a:cubicBezTo>
                  <a:pt x="836009" y="686640"/>
                  <a:pt x="820469" y="665449"/>
                  <a:pt x="809081" y="638924"/>
                </a:cubicBezTo>
                <a:cubicBezTo>
                  <a:pt x="797692" y="612398"/>
                  <a:pt x="791998" y="582873"/>
                  <a:pt x="791998" y="550348"/>
                </a:cubicBezTo>
                <a:cubicBezTo>
                  <a:pt x="791998" y="523317"/>
                  <a:pt x="800622" y="493954"/>
                  <a:pt x="817871" y="462260"/>
                </a:cubicBezTo>
                <a:cubicBezTo>
                  <a:pt x="835119" y="430566"/>
                  <a:pt x="857253" y="401197"/>
                  <a:pt x="884271" y="374154"/>
                </a:cubicBezTo>
                <a:cubicBezTo>
                  <a:pt x="911290" y="347110"/>
                  <a:pt x="940493" y="325120"/>
                  <a:pt x="971880" y="308181"/>
                </a:cubicBezTo>
                <a:cubicBezTo>
                  <a:pt x="1003267" y="291242"/>
                  <a:pt x="1032796" y="282773"/>
                  <a:pt x="1060465" y="282773"/>
                </a:cubicBezTo>
                <a:cubicBezTo>
                  <a:pt x="1080799" y="282773"/>
                  <a:pt x="1097781" y="286440"/>
                  <a:pt x="1111411" y="293773"/>
                </a:cubicBezTo>
                <a:cubicBezTo>
                  <a:pt x="1125041" y="301105"/>
                  <a:pt x="1131856" y="312117"/>
                  <a:pt x="1131856" y="326808"/>
                </a:cubicBezTo>
                <a:cubicBezTo>
                  <a:pt x="1131856" y="337418"/>
                  <a:pt x="1127388" y="343945"/>
                  <a:pt x="1118452" y="346388"/>
                </a:cubicBezTo>
                <a:cubicBezTo>
                  <a:pt x="1129788" y="347349"/>
                  <a:pt x="1139034" y="352567"/>
                  <a:pt x="1146190" y="362043"/>
                </a:cubicBezTo>
                <a:cubicBezTo>
                  <a:pt x="1153346" y="371518"/>
                  <a:pt x="1156924" y="387034"/>
                  <a:pt x="1156924" y="408589"/>
                </a:cubicBezTo>
                <a:cubicBezTo>
                  <a:pt x="1156924" y="428371"/>
                  <a:pt x="1152399" y="452974"/>
                  <a:pt x="1143348" y="482398"/>
                </a:cubicBezTo>
                <a:cubicBezTo>
                  <a:pt x="1134298" y="511823"/>
                  <a:pt x="1122502" y="536888"/>
                  <a:pt x="1107960" y="557594"/>
                </a:cubicBezTo>
                <a:lnTo>
                  <a:pt x="1111216" y="557910"/>
                </a:lnTo>
                <a:lnTo>
                  <a:pt x="1114704" y="557910"/>
                </a:lnTo>
                <a:cubicBezTo>
                  <a:pt x="1119516" y="557910"/>
                  <a:pt x="1124524" y="556569"/>
                  <a:pt x="1129726" y="553887"/>
                </a:cubicBezTo>
                <a:cubicBezTo>
                  <a:pt x="1134929" y="551205"/>
                  <a:pt x="1139130" y="548982"/>
                  <a:pt x="1142330" y="547218"/>
                </a:cubicBezTo>
                <a:cubicBezTo>
                  <a:pt x="1144730" y="545894"/>
                  <a:pt x="1155618" y="540017"/>
                  <a:pt x="1174995" y="529584"/>
                </a:cubicBezTo>
                <a:lnTo>
                  <a:pt x="1185232" y="524075"/>
                </a:lnTo>
                <a:lnTo>
                  <a:pt x="1186003" y="517414"/>
                </a:lnTo>
                <a:cubicBezTo>
                  <a:pt x="1189117" y="504784"/>
                  <a:pt x="1193787" y="492981"/>
                  <a:pt x="1200015" y="482003"/>
                </a:cubicBezTo>
                <a:cubicBezTo>
                  <a:pt x="1212470" y="460048"/>
                  <a:pt x="1235884" y="432311"/>
                  <a:pt x="1270257" y="398794"/>
                </a:cubicBezTo>
                <a:cubicBezTo>
                  <a:pt x="1310682" y="359150"/>
                  <a:pt x="1348572" y="328315"/>
                  <a:pt x="1383924" y="306288"/>
                </a:cubicBezTo>
                <a:cubicBezTo>
                  <a:pt x="1419278" y="284262"/>
                  <a:pt x="1447800" y="273248"/>
                  <a:pt x="1469492" y="273248"/>
                </a:cubicBezTo>
                <a:cubicBezTo>
                  <a:pt x="1487004" y="273248"/>
                  <a:pt x="1501830" y="279325"/>
                  <a:pt x="1513972" y="291480"/>
                </a:cubicBezTo>
                <a:cubicBezTo>
                  <a:pt x="1526114" y="303634"/>
                  <a:pt x="1532185" y="318666"/>
                  <a:pt x="1532185" y="336575"/>
                </a:cubicBezTo>
                <a:cubicBezTo>
                  <a:pt x="1532185" y="350912"/>
                  <a:pt x="1525389" y="370245"/>
                  <a:pt x="1511796" y="394576"/>
                </a:cubicBezTo>
                <a:cubicBezTo>
                  <a:pt x="1498203" y="418906"/>
                  <a:pt x="1482635" y="440387"/>
                  <a:pt x="1465092" y="459018"/>
                </a:cubicBezTo>
                <a:cubicBezTo>
                  <a:pt x="1447548" y="477650"/>
                  <a:pt x="1432281" y="486965"/>
                  <a:pt x="1419290" y="486965"/>
                </a:cubicBezTo>
                <a:cubicBezTo>
                  <a:pt x="1401238" y="486965"/>
                  <a:pt x="1392212" y="477109"/>
                  <a:pt x="1392212" y="457395"/>
                </a:cubicBezTo>
                <a:lnTo>
                  <a:pt x="1392998" y="449787"/>
                </a:lnTo>
                <a:lnTo>
                  <a:pt x="1370259" y="465768"/>
                </a:lnTo>
                <a:cubicBezTo>
                  <a:pt x="1345336" y="483382"/>
                  <a:pt x="1327610" y="496242"/>
                  <a:pt x="1317078" y="504346"/>
                </a:cubicBezTo>
                <a:cubicBezTo>
                  <a:pt x="1303035" y="515151"/>
                  <a:pt x="1292378" y="525455"/>
                  <a:pt x="1285107" y="535256"/>
                </a:cubicBezTo>
                <a:cubicBezTo>
                  <a:pt x="1277836" y="545056"/>
                  <a:pt x="1274201" y="554899"/>
                  <a:pt x="1274201" y="564784"/>
                </a:cubicBezTo>
                <a:cubicBezTo>
                  <a:pt x="1274201" y="584677"/>
                  <a:pt x="1280337" y="600593"/>
                  <a:pt x="1292609" y="612530"/>
                </a:cubicBezTo>
                <a:cubicBezTo>
                  <a:pt x="1304881" y="624467"/>
                  <a:pt x="1321234" y="630436"/>
                  <a:pt x="1341667" y="630436"/>
                </a:cubicBezTo>
                <a:cubicBezTo>
                  <a:pt x="1364146" y="630436"/>
                  <a:pt x="1392017" y="621336"/>
                  <a:pt x="1425280" y="603135"/>
                </a:cubicBezTo>
                <a:cubicBezTo>
                  <a:pt x="1450228" y="589485"/>
                  <a:pt x="1482530" y="570426"/>
                  <a:pt x="1522186" y="545959"/>
                </a:cubicBezTo>
                <a:lnTo>
                  <a:pt x="1548950" y="529262"/>
                </a:lnTo>
                <a:lnTo>
                  <a:pt x="1550519" y="514364"/>
                </a:lnTo>
                <a:cubicBezTo>
                  <a:pt x="1553756" y="499980"/>
                  <a:pt x="1557702" y="487910"/>
                  <a:pt x="1562356" y="478152"/>
                </a:cubicBezTo>
                <a:cubicBezTo>
                  <a:pt x="1567009" y="468395"/>
                  <a:pt x="1574706" y="454735"/>
                  <a:pt x="1585447" y="437173"/>
                </a:cubicBezTo>
                <a:cubicBezTo>
                  <a:pt x="1644191" y="345352"/>
                  <a:pt x="1698671" y="299442"/>
                  <a:pt x="1748888" y="299442"/>
                </a:cubicBezTo>
                <a:cubicBezTo>
                  <a:pt x="1780954" y="299442"/>
                  <a:pt x="1796988" y="312588"/>
                  <a:pt x="1796988" y="338881"/>
                </a:cubicBezTo>
                <a:cubicBezTo>
                  <a:pt x="1796988" y="353448"/>
                  <a:pt x="1788924" y="374664"/>
                  <a:pt x="1772798" y="402529"/>
                </a:cubicBezTo>
                <a:cubicBezTo>
                  <a:pt x="1756672" y="430394"/>
                  <a:pt x="1743335" y="448307"/>
                  <a:pt x="1732787" y="456270"/>
                </a:cubicBezTo>
                <a:cubicBezTo>
                  <a:pt x="1696541" y="493284"/>
                  <a:pt x="1673854" y="517478"/>
                  <a:pt x="1664726" y="528851"/>
                </a:cubicBezTo>
                <a:cubicBezTo>
                  <a:pt x="1655598" y="540224"/>
                  <a:pt x="1651034" y="552766"/>
                  <a:pt x="1651034" y="566477"/>
                </a:cubicBezTo>
                <a:cubicBezTo>
                  <a:pt x="1651034" y="577217"/>
                  <a:pt x="1654978" y="586097"/>
                  <a:pt x="1662866" y="593117"/>
                </a:cubicBezTo>
                <a:cubicBezTo>
                  <a:pt x="1670754" y="600137"/>
                  <a:pt x="1681516" y="603647"/>
                  <a:pt x="1695152" y="603647"/>
                </a:cubicBezTo>
                <a:cubicBezTo>
                  <a:pt x="1711256" y="603647"/>
                  <a:pt x="1729691" y="597307"/>
                  <a:pt x="1750456" y="584629"/>
                </a:cubicBezTo>
                <a:cubicBezTo>
                  <a:pt x="1766029" y="575121"/>
                  <a:pt x="1789256" y="560440"/>
                  <a:pt x="1820138" y="540587"/>
                </a:cubicBezTo>
                <a:lnTo>
                  <a:pt x="1831695" y="533128"/>
                </a:lnTo>
                <a:lnTo>
                  <a:pt x="1836018" y="510764"/>
                </a:lnTo>
                <a:cubicBezTo>
                  <a:pt x="1839881" y="497286"/>
                  <a:pt x="1847158" y="483789"/>
                  <a:pt x="1857849" y="470273"/>
                </a:cubicBezTo>
                <a:cubicBezTo>
                  <a:pt x="1868540" y="456758"/>
                  <a:pt x="1887109" y="438044"/>
                  <a:pt x="1913558" y="414133"/>
                </a:cubicBezTo>
                <a:cubicBezTo>
                  <a:pt x="1969876" y="361913"/>
                  <a:pt x="2026620" y="322400"/>
                  <a:pt x="2083789" y="295596"/>
                </a:cubicBezTo>
                <a:cubicBezTo>
                  <a:pt x="2140958" y="268791"/>
                  <a:pt x="2185519" y="255389"/>
                  <a:pt x="2217474" y="255389"/>
                </a:cubicBezTo>
                <a:cubicBezTo>
                  <a:pt x="2228946" y="255389"/>
                  <a:pt x="2239124" y="259710"/>
                  <a:pt x="2248007" y="268351"/>
                </a:cubicBezTo>
                <a:cubicBezTo>
                  <a:pt x="2256890" y="276992"/>
                  <a:pt x="2263688" y="286478"/>
                  <a:pt x="2268401" y="296810"/>
                </a:cubicBezTo>
                <a:cubicBezTo>
                  <a:pt x="2273114" y="307141"/>
                  <a:pt x="2275470" y="315199"/>
                  <a:pt x="2275470" y="320985"/>
                </a:cubicBezTo>
                <a:cubicBezTo>
                  <a:pt x="2275470" y="332358"/>
                  <a:pt x="2271584" y="340405"/>
                  <a:pt x="2263810" y="345128"/>
                </a:cubicBezTo>
                <a:cubicBezTo>
                  <a:pt x="2256037" y="349850"/>
                  <a:pt x="2247664" y="353296"/>
                  <a:pt x="2238691" y="355466"/>
                </a:cubicBezTo>
                <a:cubicBezTo>
                  <a:pt x="2240632" y="353885"/>
                  <a:pt x="2243810" y="358108"/>
                  <a:pt x="2248225" y="368135"/>
                </a:cubicBezTo>
                <a:cubicBezTo>
                  <a:pt x="2252640" y="378163"/>
                  <a:pt x="2256144" y="386525"/>
                  <a:pt x="2258736" y="393222"/>
                </a:cubicBezTo>
                <a:cubicBezTo>
                  <a:pt x="2261328" y="399920"/>
                  <a:pt x="2262624" y="406186"/>
                  <a:pt x="2262624" y="412021"/>
                </a:cubicBezTo>
                <a:cubicBezTo>
                  <a:pt x="2262624" y="423903"/>
                  <a:pt x="2252898" y="442977"/>
                  <a:pt x="2233445" y="469246"/>
                </a:cubicBezTo>
                <a:cubicBezTo>
                  <a:pt x="2213992" y="495514"/>
                  <a:pt x="2200761" y="514215"/>
                  <a:pt x="2193754" y="525349"/>
                </a:cubicBezTo>
                <a:cubicBezTo>
                  <a:pt x="2186747" y="536483"/>
                  <a:pt x="2183243" y="549672"/>
                  <a:pt x="2183243" y="564914"/>
                </a:cubicBezTo>
                <a:cubicBezTo>
                  <a:pt x="2183243" y="585762"/>
                  <a:pt x="2192306" y="596187"/>
                  <a:pt x="2210432" y="596187"/>
                </a:cubicBezTo>
                <a:cubicBezTo>
                  <a:pt x="2228552" y="596187"/>
                  <a:pt x="2259393" y="581850"/>
                  <a:pt x="2302956" y="553178"/>
                </a:cubicBezTo>
                <a:lnTo>
                  <a:pt x="2324624" y="538444"/>
                </a:lnTo>
                <a:lnTo>
                  <a:pt x="2324922" y="533076"/>
                </a:lnTo>
                <a:cubicBezTo>
                  <a:pt x="2328481" y="499557"/>
                  <a:pt x="2337380" y="461969"/>
                  <a:pt x="2351619" y="420314"/>
                </a:cubicBezTo>
                <a:cubicBezTo>
                  <a:pt x="2370604" y="364773"/>
                  <a:pt x="2395956" y="308555"/>
                  <a:pt x="2427675" y="251659"/>
                </a:cubicBezTo>
                <a:cubicBezTo>
                  <a:pt x="2459394" y="194763"/>
                  <a:pt x="2492437" y="144974"/>
                  <a:pt x="2526804" y="102291"/>
                </a:cubicBezTo>
                <a:cubicBezTo>
                  <a:pt x="2561170" y="59609"/>
                  <a:pt x="2596672" y="29012"/>
                  <a:pt x="2633309" y="10501"/>
                </a:cubicBezTo>
                <a:cubicBezTo>
                  <a:pt x="2640397" y="3500"/>
                  <a:pt x="2648260" y="0"/>
                  <a:pt x="2656898"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ko-KR" altLang="en-US">
              <a:cs typeface="B Nazanin" panose="00000700000000000000" pitchFamily="2" charset="-78"/>
            </a:endParaRPr>
          </a:p>
        </p:txBody>
      </p:sp>
      <p:sp>
        <p:nvSpPr>
          <p:cNvPr id="15" name="Freeform: Shape 166">
            <a:extLst>
              <a:ext uri="{FF2B5EF4-FFF2-40B4-BE49-F238E27FC236}">
                <a16:creationId xmlns:a16="http://schemas.microsoft.com/office/drawing/2014/main" id="{0ADE442D-8C6A-4777-AE62-E4D901CE73D1}"/>
              </a:ext>
            </a:extLst>
          </p:cNvPr>
          <p:cNvSpPr/>
          <p:nvPr/>
        </p:nvSpPr>
        <p:spPr>
          <a:xfrm>
            <a:off x="4541501" y="5777567"/>
            <a:ext cx="647947" cy="375255"/>
          </a:xfrm>
          <a:custGeom>
            <a:avLst/>
            <a:gdLst>
              <a:gd name="connsiteX0" fmla="*/ 201037 w 866145"/>
              <a:gd name="connsiteY0" fmla="*/ 118991 h 501623"/>
              <a:gd name="connsiteX1" fmla="*/ 119639 w 866145"/>
              <a:gd name="connsiteY1" fmla="*/ 199265 h 501623"/>
              <a:gd name="connsiteX2" fmla="*/ 198791 w 866145"/>
              <a:gd name="connsiteY2" fmla="*/ 283636 h 501623"/>
              <a:gd name="connsiteX3" fmla="*/ 283624 w 866145"/>
              <a:gd name="connsiteY3" fmla="*/ 203361 h 501623"/>
              <a:gd name="connsiteX4" fmla="*/ 201037 w 866145"/>
              <a:gd name="connsiteY4" fmla="*/ 118991 h 501623"/>
              <a:gd name="connsiteX5" fmla="*/ 642050 w 866145"/>
              <a:gd name="connsiteY5" fmla="*/ 58670 h 501623"/>
              <a:gd name="connsiteX6" fmla="*/ 542153 w 866145"/>
              <a:gd name="connsiteY6" fmla="*/ 155065 h 501623"/>
              <a:gd name="connsiteX7" fmla="*/ 639341 w 866145"/>
              <a:gd name="connsiteY7" fmla="*/ 257076 h 501623"/>
              <a:gd name="connsiteX8" fmla="*/ 740625 w 866145"/>
              <a:gd name="connsiteY8" fmla="*/ 159293 h 501623"/>
              <a:gd name="connsiteX9" fmla="*/ 642050 w 866145"/>
              <a:gd name="connsiteY9" fmla="*/ 58670 h 501623"/>
              <a:gd name="connsiteX10" fmla="*/ 204670 w 866145"/>
              <a:gd name="connsiteY10" fmla="*/ 58207 h 501623"/>
              <a:gd name="connsiteX11" fmla="*/ 330665 w 866145"/>
              <a:gd name="connsiteY11" fmla="*/ 143833 h 501623"/>
              <a:gd name="connsiteX12" fmla="*/ 309126 w 866145"/>
              <a:gd name="connsiteY12" fmla="*/ 293612 h 501623"/>
              <a:gd name="connsiteX13" fmla="*/ 315799 w 866145"/>
              <a:gd name="connsiteY13" fmla="*/ 337746 h 501623"/>
              <a:gd name="connsiteX14" fmla="*/ 398122 w 866145"/>
              <a:gd name="connsiteY14" fmla="*/ 471999 h 501623"/>
              <a:gd name="connsiteX15" fmla="*/ 387154 w 866145"/>
              <a:gd name="connsiteY15" fmla="*/ 498824 h 501623"/>
              <a:gd name="connsiteX16" fmla="*/ 340047 w 866145"/>
              <a:gd name="connsiteY16" fmla="*/ 480324 h 501623"/>
              <a:gd name="connsiteX17" fmla="*/ 252241 w 866145"/>
              <a:gd name="connsiteY17" fmla="*/ 370385 h 501623"/>
              <a:gd name="connsiteX18" fmla="*/ 66123 w 866145"/>
              <a:gd name="connsiteY18" fmla="*/ 466912 h 501623"/>
              <a:gd name="connsiteX19" fmla="*/ 34608 w 866145"/>
              <a:gd name="connsiteY19" fmla="*/ 500806 h 501623"/>
              <a:gd name="connsiteX20" fmla="*/ 2697 w 866145"/>
              <a:gd name="connsiteY20" fmla="*/ 461627 h 501623"/>
              <a:gd name="connsiteX21" fmla="*/ 91560 w 866145"/>
              <a:gd name="connsiteY21" fmla="*/ 334047 h 501623"/>
              <a:gd name="connsiteX22" fmla="*/ 94666 w 866145"/>
              <a:gd name="connsiteY22" fmla="*/ 295858 h 501623"/>
              <a:gd name="connsiteX23" fmla="*/ 70946 w 866145"/>
              <a:gd name="connsiteY23" fmla="*/ 143437 h 501623"/>
              <a:gd name="connsiteX24" fmla="*/ 204670 w 866145"/>
              <a:gd name="connsiteY24" fmla="*/ 58207 h 501623"/>
              <a:gd name="connsiteX25" fmla="*/ 653050 w 866145"/>
              <a:gd name="connsiteY25" fmla="*/ 487 h 501623"/>
              <a:gd name="connsiteX26" fmla="*/ 762032 w 866145"/>
              <a:gd name="connsiteY26" fmla="*/ 52195 h 501623"/>
              <a:gd name="connsiteX27" fmla="*/ 735274 w 866145"/>
              <a:gd name="connsiteY27" fmla="*/ 289516 h 501623"/>
              <a:gd name="connsiteX28" fmla="*/ 756548 w 866145"/>
              <a:gd name="connsiteY28" fmla="*/ 307355 h 501623"/>
              <a:gd name="connsiteX29" fmla="*/ 864241 w 866145"/>
              <a:gd name="connsiteY29" fmla="*/ 471008 h 501623"/>
              <a:gd name="connsiteX30" fmla="*/ 849442 w 866145"/>
              <a:gd name="connsiteY30" fmla="*/ 499088 h 501623"/>
              <a:gd name="connsiteX31" fmla="*/ 805836 w 866145"/>
              <a:gd name="connsiteY31" fmla="*/ 479796 h 501623"/>
              <a:gd name="connsiteX32" fmla="*/ 708185 w 866145"/>
              <a:gd name="connsiteY32" fmla="*/ 349309 h 501623"/>
              <a:gd name="connsiteX33" fmla="*/ 478462 w 866145"/>
              <a:gd name="connsiteY33" fmla="*/ 472594 h 501623"/>
              <a:gd name="connsiteX34" fmla="*/ 451374 w 866145"/>
              <a:gd name="connsiteY34" fmla="*/ 500739 h 501623"/>
              <a:gd name="connsiteX35" fmla="*/ 419660 w 866145"/>
              <a:gd name="connsiteY35" fmla="*/ 461494 h 501623"/>
              <a:gd name="connsiteX36" fmla="*/ 547042 w 866145"/>
              <a:gd name="connsiteY36" fmla="*/ 293414 h 501623"/>
              <a:gd name="connsiteX37" fmla="*/ 538916 w 866145"/>
              <a:gd name="connsiteY37" fmla="*/ 35347 h 501623"/>
              <a:gd name="connsiteX38" fmla="*/ 653050 w 866145"/>
              <a:gd name="connsiteY38" fmla="*/ 487 h 501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866145" h="501623">
                <a:moveTo>
                  <a:pt x="201037" y="118991"/>
                </a:moveTo>
                <a:cubicBezTo>
                  <a:pt x="157629" y="118661"/>
                  <a:pt x="120036" y="155726"/>
                  <a:pt x="119639" y="199265"/>
                </a:cubicBezTo>
                <a:cubicBezTo>
                  <a:pt x="119177" y="249676"/>
                  <a:pt x="150758" y="283372"/>
                  <a:pt x="198791" y="283636"/>
                </a:cubicBezTo>
                <a:cubicBezTo>
                  <a:pt x="246559" y="283900"/>
                  <a:pt x="283161" y="249346"/>
                  <a:pt x="283624" y="203361"/>
                </a:cubicBezTo>
                <a:cubicBezTo>
                  <a:pt x="284152" y="158897"/>
                  <a:pt x="245501" y="119388"/>
                  <a:pt x="201037" y="118991"/>
                </a:cubicBezTo>
                <a:close/>
                <a:moveTo>
                  <a:pt x="642050" y="58670"/>
                </a:moveTo>
                <a:cubicBezTo>
                  <a:pt x="589260" y="58340"/>
                  <a:pt x="542880" y="103068"/>
                  <a:pt x="542153" y="155065"/>
                </a:cubicBezTo>
                <a:cubicBezTo>
                  <a:pt x="541360" y="211620"/>
                  <a:pt x="583975" y="256283"/>
                  <a:pt x="639341" y="257076"/>
                </a:cubicBezTo>
                <a:cubicBezTo>
                  <a:pt x="694971" y="257869"/>
                  <a:pt x="740030" y="214395"/>
                  <a:pt x="740625" y="159293"/>
                </a:cubicBezTo>
                <a:cubicBezTo>
                  <a:pt x="741286" y="104985"/>
                  <a:pt x="696292" y="59066"/>
                  <a:pt x="642050" y="58670"/>
                </a:cubicBezTo>
                <a:close/>
                <a:moveTo>
                  <a:pt x="204670" y="58207"/>
                </a:moveTo>
                <a:cubicBezTo>
                  <a:pt x="259442" y="64087"/>
                  <a:pt x="305361" y="87872"/>
                  <a:pt x="330665" y="143833"/>
                </a:cubicBezTo>
                <a:cubicBezTo>
                  <a:pt x="355375" y="198472"/>
                  <a:pt x="347578" y="249676"/>
                  <a:pt x="309126" y="293612"/>
                </a:cubicBezTo>
                <a:cubicBezTo>
                  <a:pt x="290032" y="315415"/>
                  <a:pt x="293733" y="322484"/>
                  <a:pt x="315799" y="337746"/>
                </a:cubicBezTo>
                <a:cubicBezTo>
                  <a:pt x="362114" y="369724"/>
                  <a:pt x="392241" y="414057"/>
                  <a:pt x="398122" y="471999"/>
                </a:cubicBezTo>
                <a:cubicBezTo>
                  <a:pt x="399245" y="483099"/>
                  <a:pt x="407504" y="499220"/>
                  <a:pt x="387154" y="498824"/>
                </a:cubicBezTo>
                <a:cubicBezTo>
                  <a:pt x="370373" y="498493"/>
                  <a:pt x="346323" y="512632"/>
                  <a:pt x="340047" y="480324"/>
                </a:cubicBezTo>
                <a:cubicBezTo>
                  <a:pt x="330005" y="428790"/>
                  <a:pt x="302255" y="390139"/>
                  <a:pt x="252241" y="370385"/>
                </a:cubicBezTo>
                <a:cubicBezTo>
                  <a:pt x="176526" y="340455"/>
                  <a:pt x="83103" y="382277"/>
                  <a:pt x="66123" y="466912"/>
                </a:cubicBezTo>
                <a:cubicBezTo>
                  <a:pt x="62621" y="484421"/>
                  <a:pt x="59318" y="500938"/>
                  <a:pt x="34608" y="500806"/>
                </a:cubicBezTo>
                <a:cubicBezTo>
                  <a:pt x="3556" y="500673"/>
                  <a:pt x="-5100" y="491953"/>
                  <a:pt x="2697" y="461627"/>
                </a:cubicBezTo>
                <a:cubicBezTo>
                  <a:pt x="16439" y="408176"/>
                  <a:pt x="43924" y="363579"/>
                  <a:pt x="91560" y="334047"/>
                </a:cubicBezTo>
                <a:cubicBezTo>
                  <a:pt x="112239" y="321229"/>
                  <a:pt x="110720" y="312706"/>
                  <a:pt x="94666" y="295858"/>
                </a:cubicBezTo>
                <a:cubicBezTo>
                  <a:pt x="52183" y="251328"/>
                  <a:pt x="46765" y="197019"/>
                  <a:pt x="70946" y="143437"/>
                </a:cubicBezTo>
                <a:cubicBezTo>
                  <a:pt x="95128" y="89854"/>
                  <a:pt x="140848" y="61378"/>
                  <a:pt x="204670" y="58207"/>
                </a:cubicBezTo>
                <a:close/>
                <a:moveTo>
                  <a:pt x="653050" y="487"/>
                </a:moveTo>
                <a:cubicBezTo>
                  <a:pt x="693617" y="3551"/>
                  <a:pt x="733325" y="21043"/>
                  <a:pt x="762032" y="52195"/>
                </a:cubicBezTo>
                <a:cubicBezTo>
                  <a:pt x="821296" y="116546"/>
                  <a:pt x="810394" y="215254"/>
                  <a:pt x="735274" y="289516"/>
                </a:cubicBezTo>
                <a:cubicBezTo>
                  <a:pt x="738445" y="299889"/>
                  <a:pt x="748686" y="302664"/>
                  <a:pt x="756548" y="307355"/>
                </a:cubicBezTo>
                <a:cubicBezTo>
                  <a:pt x="818785" y="344750"/>
                  <a:pt x="854198" y="399521"/>
                  <a:pt x="864241" y="471008"/>
                </a:cubicBezTo>
                <a:cubicBezTo>
                  <a:pt x="866025" y="483562"/>
                  <a:pt x="871442" y="499815"/>
                  <a:pt x="849442" y="499088"/>
                </a:cubicBezTo>
                <a:cubicBezTo>
                  <a:pt x="832924" y="498493"/>
                  <a:pt x="810857" y="509395"/>
                  <a:pt x="805836" y="479796"/>
                </a:cubicBezTo>
                <a:cubicBezTo>
                  <a:pt x="795727" y="419738"/>
                  <a:pt x="764740" y="373688"/>
                  <a:pt x="708185" y="349309"/>
                </a:cubicBezTo>
                <a:cubicBezTo>
                  <a:pt x="612252" y="307949"/>
                  <a:pt x="500529" y="359219"/>
                  <a:pt x="478462" y="472594"/>
                </a:cubicBezTo>
                <a:cubicBezTo>
                  <a:pt x="475225" y="489045"/>
                  <a:pt x="473044" y="501136"/>
                  <a:pt x="451374" y="500739"/>
                </a:cubicBezTo>
                <a:cubicBezTo>
                  <a:pt x="418471" y="500211"/>
                  <a:pt x="413581" y="495190"/>
                  <a:pt x="419660" y="461494"/>
                </a:cubicBezTo>
                <a:cubicBezTo>
                  <a:pt x="433601" y="383929"/>
                  <a:pt x="479585" y="330479"/>
                  <a:pt x="547042" y="293414"/>
                </a:cubicBezTo>
                <a:cubicBezTo>
                  <a:pt x="466569" y="185457"/>
                  <a:pt x="464125" y="97056"/>
                  <a:pt x="538916" y="35347"/>
                </a:cubicBezTo>
                <a:cubicBezTo>
                  <a:pt x="571059" y="8787"/>
                  <a:pt x="612484" y="-2577"/>
                  <a:pt x="653050" y="487"/>
                </a:cubicBezTo>
                <a:close/>
              </a:path>
            </a:pathLst>
          </a:custGeom>
          <a:solidFill>
            <a:srgbClr val="FBF9F4"/>
          </a:solidFill>
          <a:ln w="6603" cap="flat">
            <a:noFill/>
            <a:prstDash val="solid"/>
            <a:miter/>
          </a:ln>
        </p:spPr>
        <p:txBody>
          <a:bodyPr rtlCol="0" anchor="ctr"/>
          <a:lstStyle/>
          <a:p>
            <a:pPr algn="r" rtl="1"/>
            <a:endParaRPr lang="en-US">
              <a:cs typeface="B Nazanin" panose="00000700000000000000" pitchFamily="2" charset="-78"/>
            </a:endParaRPr>
          </a:p>
        </p:txBody>
      </p:sp>
      <p:sp>
        <p:nvSpPr>
          <p:cNvPr id="16" name="Freeform: Shape 169">
            <a:extLst>
              <a:ext uri="{FF2B5EF4-FFF2-40B4-BE49-F238E27FC236}">
                <a16:creationId xmlns:a16="http://schemas.microsoft.com/office/drawing/2014/main" id="{046AC585-57AD-469A-A3CA-E5D1AF753E81}"/>
              </a:ext>
            </a:extLst>
          </p:cNvPr>
          <p:cNvSpPr/>
          <p:nvPr/>
        </p:nvSpPr>
        <p:spPr>
          <a:xfrm>
            <a:off x="6107456" y="5746113"/>
            <a:ext cx="580186" cy="438162"/>
          </a:xfrm>
          <a:custGeom>
            <a:avLst/>
            <a:gdLst>
              <a:gd name="connsiteX0" fmla="*/ 414636 w 1156809"/>
              <a:gd name="connsiteY0" fmla="*/ 584914 h 873634"/>
              <a:gd name="connsiteX1" fmla="*/ 746040 w 1156809"/>
              <a:gd name="connsiteY1" fmla="*/ 584914 h 873634"/>
              <a:gd name="connsiteX2" fmla="*/ 754298 w 1156809"/>
              <a:gd name="connsiteY2" fmla="*/ 593173 h 873634"/>
              <a:gd name="connsiteX3" fmla="*/ 754298 w 1156809"/>
              <a:gd name="connsiteY3" fmla="*/ 632286 h 873634"/>
              <a:gd name="connsiteX4" fmla="*/ 746040 w 1156809"/>
              <a:gd name="connsiteY4" fmla="*/ 640544 h 873634"/>
              <a:gd name="connsiteX5" fmla="*/ 414636 w 1156809"/>
              <a:gd name="connsiteY5" fmla="*/ 640544 h 873634"/>
              <a:gd name="connsiteX6" fmla="*/ 406377 w 1156809"/>
              <a:gd name="connsiteY6" fmla="*/ 632286 h 873634"/>
              <a:gd name="connsiteX7" fmla="*/ 406377 w 1156809"/>
              <a:gd name="connsiteY7" fmla="*/ 593173 h 873634"/>
              <a:gd name="connsiteX8" fmla="*/ 414636 w 1156809"/>
              <a:gd name="connsiteY8" fmla="*/ 584914 h 873634"/>
              <a:gd name="connsiteX9" fmla="*/ 414636 w 1156809"/>
              <a:gd name="connsiteY9" fmla="*/ 500477 h 873634"/>
              <a:gd name="connsiteX10" fmla="*/ 746040 w 1156809"/>
              <a:gd name="connsiteY10" fmla="*/ 500477 h 873634"/>
              <a:gd name="connsiteX11" fmla="*/ 754298 w 1156809"/>
              <a:gd name="connsiteY11" fmla="*/ 508736 h 873634"/>
              <a:gd name="connsiteX12" fmla="*/ 754298 w 1156809"/>
              <a:gd name="connsiteY12" fmla="*/ 547849 h 873634"/>
              <a:gd name="connsiteX13" fmla="*/ 746040 w 1156809"/>
              <a:gd name="connsiteY13" fmla="*/ 556107 h 873634"/>
              <a:gd name="connsiteX14" fmla="*/ 414636 w 1156809"/>
              <a:gd name="connsiteY14" fmla="*/ 556107 h 873634"/>
              <a:gd name="connsiteX15" fmla="*/ 406377 w 1156809"/>
              <a:gd name="connsiteY15" fmla="*/ 547849 h 873634"/>
              <a:gd name="connsiteX16" fmla="*/ 406377 w 1156809"/>
              <a:gd name="connsiteY16" fmla="*/ 508736 h 873634"/>
              <a:gd name="connsiteX17" fmla="*/ 414636 w 1156809"/>
              <a:gd name="connsiteY17" fmla="*/ 500477 h 873634"/>
              <a:gd name="connsiteX18" fmla="*/ 473042 w 1156809"/>
              <a:gd name="connsiteY18" fmla="*/ 416041 h 873634"/>
              <a:gd name="connsiteX19" fmla="*/ 746040 w 1156809"/>
              <a:gd name="connsiteY19" fmla="*/ 416041 h 873634"/>
              <a:gd name="connsiteX20" fmla="*/ 754299 w 1156809"/>
              <a:gd name="connsiteY20" fmla="*/ 424300 h 873634"/>
              <a:gd name="connsiteX21" fmla="*/ 754299 w 1156809"/>
              <a:gd name="connsiteY21" fmla="*/ 463413 h 873634"/>
              <a:gd name="connsiteX22" fmla="*/ 746040 w 1156809"/>
              <a:gd name="connsiteY22" fmla="*/ 471671 h 873634"/>
              <a:gd name="connsiteX23" fmla="*/ 473042 w 1156809"/>
              <a:gd name="connsiteY23" fmla="*/ 471671 h 873634"/>
              <a:gd name="connsiteX24" fmla="*/ 464783 w 1156809"/>
              <a:gd name="connsiteY24" fmla="*/ 463413 h 873634"/>
              <a:gd name="connsiteX25" fmla="*/ 464783 w 1156809"/>
              <a:gd name="connsiteY25" fmla="*/ 424300 h 873634"/>
              <a:gd name="connsiteX26" fmla="*/ 473042 w 1156809"/>
              <a:gd name="connsiteY26" fmla="*/ 416041 h 873634"/>
              <a:gd name="connsiteX27" fmla="*/ 369378 w 1156809"/>
              <a:gd name="connsiteY27" fmla="*/ 376994 h 873634"/>
              <a:gd name="connsiteX28" fmla="*/ 341299 w 1156809"/>
              <a:gd name="connsiteY28" fmla="*/ 403884 h 873634"/>
              <a:gd name="connsiteX29" fmla="*/ 341497 w 1156809"/>
              <a:gd name="connsiteY29" fmla="*/ 654353 h 873634"/>
              <a:gd name="connsiteX30" fmla="*/ 368850 w 1156809"/>
              <a:gd name="connsiteY30" fmla="*/ 682036 h 873634"/>
              <a:gd name="connsiteX31" fmla="*/ 556751 w 1156809"/>
              <a:gd name="connsiteY31" fmla="*/ 681177 h 873634"/>
              <a:gd name="connsiteX32" fmla="*/ 597912 w 1156809"/>
              <a:gd name="connsiteY32" fmla="*/ 722537 h 873634"/>
              <a:gd name="connsiteX33" fmla="*/ 597714 w 1156809"/>
              <a:gd name="connsiteY33" fmla="*/ 779290 h 873634"/>
              <a:gd name="connsiteX34" fmla="*/ 639933 w 1156809"/>
              <a:gd name="connsiteY34" fmla="*/ 747048 h 873634"/>
              <a:gd name="connsiteX35" fmla="*/ 799226 w 1156809"/>
              <a:gd name="connsiteY35" fmla="*/ 681177 h 873634"/>
              <a:gd name="connsiteX36" fmla="*/ 815280 w 1156809"/>
              <a:gd name="connsiteY36" fmla="*/ 657524 h 873634"/>
              <a:gd name="connsiteX37" fmla="*/ 815875 w 1156809"/>
              <a:gd name="connsiteY37" fmla="*/ 403752 h 873634"/>
              <a:gd name="connsiteX38" fmla="*/ 788060 w 1156809"/>
              <a:gd name="connsiteY38" fmla="*/ 377060 h 873634"/>
              <a:gd name="connsiteX39" fmla="*/ 369378 w 1156809"/>
              <a:gd name="connsiteY39" fmla="*/ 376994 h 873634"/>
              <a:gd name="connsiteX40" fmla="*/ 325905 w 1156809"/>
              <a:gd name="connsiteY40" fmla="*/ 316937 h 873634"/>
              <a:gd name="connsiteX41" fmla="*/ 831005 w 1156809"/>
              <a:gd name="connsiteY41" fmla="*/ 316937 h 873634"/>
              <a:gd name="connsiteX42" fmla="*/ 876527 w 1156809"/>
              <a:gd name="connsiteY42" fmla="*/ 363450 h 873634"/>
              <a:gd name="connsiteX43" fmla="*/ 876461 w 1156809"/>
              <a:gd name="connsiteY43" fmla="*/ 690229 h 873634"/>
              <a:gd name="connsiteX44" fmla="*/ 826381 w 1156809"/>
              <a:gd name="connsiteY44" fmla="*/ 741168 h 873634"/>
              <a:gd name="connsiteX45" fmla="*/ 678584 w 1156809"/>
              <a:gd name="connsiteY45" fmla="*/ 794090 h 873634"/>
              <a:gd name="connsiteX46" fmla="*/ 593948 w 1156809"/>
              <a:gd name="connsiteY46" fmla="*/ 862406 h 873634"/>
              <a:gd name="connsiteX47" fmla="*/ 554439 w 1156809"/>
              <a:gd name="connsiteY47" fmla="*/ 870797 h 873634"/>
              <a:gd name="connsiteX48" fmla="*/ 537195 w 1156809"/>
              <a:gd name="connsiteY48" fmla="*/ 834855 h 873634"/>
              <a:gd name="connsiteX49" fmla="*/ 530456 w 1156809"/>
              <a:gd name="connsiteY49" fmla="*/ 747247 h 873634"/>
              <a:gd name="connsiteX50" fmla="*/ 440800 w 1156809"/>
              <a:gd name="connsiteY50" fmla="*/ 742358 h 873634"/>
              <a:gd name="connsiteX51" fmla="*/ 321941 w 1156809"/>
              <a:gd name="connsiteY51" fmla="*/ 742556 h 873634"/>
              <a:gd name="connsiteX52" fmla="*/ 281704 w 1156809"/>
              <a:gd name="connsiteY52" fmla="*/ 725444 h 873634"/>
              <a:gd name="connsiteX53" fmla="*/ 277146 w 1156809"/>
              <a:gd name="connsiteY53" fmla="*/ 697497 h 873634"/>
              <a:gd name="connsiteX54" fmla="*/ 277146 w 1156809"/>
              <a:gd name="connsiteY54" fmla="*/ 359552 h 873634"/>
              <a:gd name="connsiteX55" fmla="*/ 288048 w 1156809"/>
              <a:gd name="connsiteY55" fmla="*/ 324865 h 873634"/>
              <a:gd name="connsiteX56" fmla="*/ 325905 w 1156809"/>
              <a:gd name="connsiteY56" fmla="*/ 316937 h 873634"/>
              <a:gd name="connsiteX57" fmla="*/ 579413 w 1156809"/>
              <a:gd name="connsiteY57" fmla="*/ 3 h 873634"/>
              <a:gd name="connsiteX58" fmla="*/ 1012564 w 1156809"/>
              <a:gd name="connsiteY58" fmla="*/ 297843 h 873634"/>
              <a:gd name="connsiteX59" fmla="*/ 1042427 w 1156809"/>
              <a:gd name="connsiteY59" fmla="*/ 328830 h 873634"/>
              <a:gd name="connsiteX60" fmla="*/ 1156132 w 1156809"/>
              <a:gd name="connsiteY60" fmla="*/ 508803 h 873634"/>
              <a:gd name="connsiteX61" fmla="*/ 1009525 w 1156809"/>
              <a:gd name="connsiteY61" fmla="*/ 678205 h 873634"/>
              <a:gd name="connsiteX62" fmla="*/ 971733 w 1156809"/>
              <a:gd name="connsiteY62" fmla="*/ 648539 h 873634"/>
              <a:gd name="connsiteX63" fmla="*/ 972460 w 1156809"/>
              <a:gd name="connsiteY63" fmla="*/ 545736 h 873634"/>
              <a:gd name="connsiteX64" fmla="*/ 933677 w 1156809"/>
              <a:gd name="connsiteY64" fmla="*/ 298438 h 873634"/>
              <a:gd name="connsiteX65" fmla="*/ 499733 w 1156809"/>
              <a:gd name="connsiteY65" fmla="*/ 80343 h 873634"/>
              <a:gd name="connsiteX66" fmla="*/ 186168 w 1156809"/>
              <a:gd name="connsiteY66" fmla="*/ 443923 h 873634"/>
              <a:gd name="connsiteX67" fmla="*/ 183393 w 1156809"/>
              <a:gd name="connsiteY67" fmla="*/ 654552 h 873634"/>
              <a:gd name="connsiteX68" fmla="*/ 152473 w 1156809"/>
              <a:gd name="connsiteY68" fmla="*/ 679526 h 873634"/>
              <a:gd name="connsiteX69" fmla="*/ 1439 w 1156809"/>
              <a:gd name="connsiteY69" fmla="*/ 518515 h 873634"/>
              <a:gd name="connsiteX70" fmla="*/ 110122 w 1156809"/>
              <a:gd name="connsiteY70" fmla="*/ 330481 h 873634"/>
              <a:gd name="connsiteX71" fmla="*/ 145998 w 1156809"/>
              <a:gd name="connsiteY71" fmla="*/ 292624 h 873634"/>
              <a:gd name="connsiteX72" fmla="*/ 579413 w 1156809"/>
              <a:gd name="connsiteY72" fmla="*/ 3 h 873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156809" h="873634">
                <a:moveTo>
                  <a:pt x="414636" y="584914"/>
                </a:moveTo>
                <a:lnTo>
                  <a:pt x="746040" y="584914"/>
                </a:lnTo>
                <a:cubicBezTo>
                  <a:pt x="750599" y="584914"/>
                  <a:pt x="754298" y="588614"/>
                  <a:pt x="754298" y="593173"/>
                </a:cubicBezTo>
                <a:lnTo>
                  <a:pt x="754298" y="632286"/>
                </a:lnTo>
                <a:cubicBezTo>
                  <a:pt x="754298" y="636845"/>
                  <a:pt x="750599" y="640544"/>
                  <a:pt x="746040" y="640544"/>
                </a:cubicBezTo>
                <a:lnTo>
                  <a:pt x="414636" y="640544"/>
                </a:lnTo>
                <a:cubicBezTo>
                  <a:pt x="410077" y="640544"/>
                  <a:pt x="406377" y="636845"/>
                  <a:pt x="406377" y="632286"/>
                </a:cubicBezTo>
                <a:lnTo>
                  <a:pt x="406377" y="593173"/>
                </a:lnTo>
                <a:cubicBezTo>
                  <a:pt x="406377" y="588614"/>
                  <a:pt x="410077" y="584914"/>
                  <a:pt x="414636" y="584914"/>
                </a:cubicBezTo>
                <a:close/>
                <a:moveTo>
                  <a:pt x="414636" y="500477"/>
                </a:moveTo>
                <a:lnTo>
                  <a:pt x="746040" y="500477"/>
                </a:lnTo>
                <a:cubicBezTo>
                  <a:pt x="750599" y="500477"/>
                  <a:pt x="754298" y="504177"/>
                  <a:pt x="754298" y="508736"/>
                </a:cubicBezTo>
                <a:lnTo>
                  <a:pt x="754298" y="547849"/>
                </a:lnTo>
                <a:cubicBezTo>
                  <a:pt x="754298" y="552408"/>
                  <a:pt x="750599" y="556107"/>
                  <a:pt x="746040" y="556107"/>
                </a:cubicBezTo>
                <a:lnTo>
                  <a:pt x="414636" y="556107"/>
                </a:lnTo>
                <a:cubicBezTo>
                  <a:pt x="410077" y="556107"/>
                  <a:pt x="406377" y="552408"/>
                  <a:pt x="406377" y="547849"/>
                </a:cubicBezTo>
                <a:lnTo>
                  <a:pt x="406377" y="508736"/>
                </a:lnTo>
                <a:cubicBezTo>
                  <a:pt x="406377" y="504177"/>
                  <a:pt x="410077" y="500477"/>
                  <a:pt x="414636" y="500477"/>
                </a:cubicBezTo>
                <a:close/>
                <a:moveTo>
                  <a:pt x="473042" y="416041"/>
                </a:moveTo>
                <a:lnTo>
                  <a:pt x="746040" y="416041"/>
                </a:lnTo>
                <a:cubicBezTo>
                  <a:pt x="750599" y="416041"/>
                  <a:pt x="754299" y="419741"/>
                  <a:pt x="754299" y="424300"/>
                </a:cubicBezTo>
                <a:lnTo>
                  <a:pt x="754299" y="463413"/>
                </a:lnTo>
                <a:cubicBezTo>
                  <a:pt x="754299" y="467972"/>
                  <a:pt x="750599" y="471671"/>
                  <a:pt x="746040" y="471671"/>
                </a:cubicBezTo>
                <a:lnTo>
                  <a:pt x="473042" y="471671"/>
                </a:lnTo>
                <a:cubicBezTo>
                  <a:pt x="468482" y="471671"/>
                  <a:pt x="464783" y="467972"/>
                  <a:pt x="464783" y="463413"/>
                </a:cubicBezTo>
                <a:lnTo>
                  <a:pt x="464783" y="424300"/>
                </a:lnTo>
                <a:cubicBezTo>
                  <a:pt x="464783" y="419741"/>
                  <a:pt x="468482" y="416041"/>
                  <a:pt x="473042" y="416041"/>
                </a:cubicBezTo>
                <a:close/>
                <a:moveTo>
                  <a:pt x="369378" y="376994"/>
                </a:moveTo>
                <a:cubicBezTo>
                  <a:pt x="348500" y="376862"/>
                  <a:pt x="340903" y="381354"/>
                  <a:pt x="341299" y="403884"/>
                </a:cubicBezTo>
                <a:cubicBezTo>
                  <a:pt x="342686" y="487330"/>
                  <a:pt x="342554" y="570841"/>
                  <a:pt x="341497" y="654353"/>
                </a:cubicBezTo>
                <a:cubicBezTo>
                  <a:pt x="341233" y="675561"/>
                  <a:pt x="346651" y="682565"/>
                  <a:pt x="368850" y="682036"/>
                </a:cubicBezTo>
                <a:cubicBezTo>
                  <a:pt x="431417" y="680450"/>
                  <a:pt x="494117" y="682102"/>
                  <a:pt x="556751" y="681177"/>
                </a:cubicBezTo>
                <a:cubicBezTo>
                  <a:pt x="586218" y="680781"/>
                  <a:pt x="599497" y="693004"/>
                  <a:pt x="597912" y="722537"/>
                </a:cubicBezTo>
                <a:cubicBezTo>
                  <a:pt x="596988" y="739649"/>
                  <a:pt x="597714" y="756827"/>
                  <a:pt x="597714" y="779290"/>
                </a:cubicBezTo>
                <a:cubicBezTo>
                  <a:pt x="614628" y="766473"/>
                  <a:pt x="628040" y="757553"/>
                  <a:pt x="639933" y="747048"/>
                </a:cubicBezTo>
                <a:cubicBezTo>
                  <a:pt x="685586" y="706812"/>
                  <a:pt x="730909" y="667171"/>
                  <a:pt x="799226" y="681177"/>
                </a:cubicBezTo>
                <a:cubicBezTo>
                  <a:pt x="819376" y="685273"/>
                  <a:pt x="815280" y="668690"/>
                  <a:pt x="815280" y="657524"/>
                </a:cubicBezTo>
                <a:cubicBezTo>
                  <a:pt x="815412" y="572956"/>
                  <a:pt x="814487" y="488321"/>
                  <a:pt x="815875" y="403752"/>
                </a:cubicBezTo>
                <a:cubicBezTo>
                  <a:pt x="816271" y="381222"/>
                  <a:pt x="808607" y="376928"/>
                  <a:pt x="788060" y="377060"/>
                </a:cubicBezTo>
                <a:cubicBezTo>
                  <a:pt x="648521" y="377853"/>
                  <a:pt x="508917" y="377853"/>
                  <a:pt x="369378" y="376994"/>
                </a:cubicBezTo>
                <a:close/>
                <a:moveTo>
                  <a:pt x="325905" y="316937"/>
                </a:moveTo>
                <a:cubicBezTo>
                  <a:pt x="494250" y="317069"/>
                  <a:pt x="662661" y="316871"/>
                  <a:pt x="831005" y="316937"/>
                </a:cubicBezTo>
                <a:cubicBezTo>
                  <a:pt x="870185" y="316937"/>
                  <a:pt x="876527" y="323742"/>
                  <a:pt x="876527" y="363450"/>
                </a:cubicBezTo>
                <a:cubicBezTo>
                  <a:pt x="876527" y="472398"/>
                  <a:pt x="876659" y="581281"/>
                  <a:pt x="876461" y="690229"/>
                </a:cubicBezTo>
                <a:cubicBezTo>
                  <a:pt x="876395" y="737535"/>
                  <a:pt x="871374" y="746123"/>
                  <a:pt x="826381" y="741168"/>
                </a:cubicBezTo>
                <a:cubicBezTo>
                  <a:pt x="766786" y="734561"/>
                  <a:pt x="720604" y="753920"/>
                  <a:pt x="678584" y="794090"/>
                </a:cubicBezTo>
                <a:cubicBezTo>
                  <a:pt x="652486" y="819064"/>
                  <a:pt x="622160" y="839612"/>
                  <a:pt x="593948" y="862406"/>
                </a:cubicBezTo>
                <a:cubicBezTo>
                  <a:pt x="582056" y="872052"/>
                  <a:pt x="569106" y="877205"/>
                  <a:pt x="554439" y="870797"/>
                </a:cubicBezTo>
                <a:cubicBezTo>
                  <a:pt x="538847" y="863991"/>
                  <a:pt x="538054" y="849919"/>
                  <a:pt x="537195" y="834855"/>
                </a:cubicBezTo>
                <a:cubicBezTo>
                  <a:pt x="535477" y="804661"/>
                  <a:pt x="551598" y="763368"/>
                  <a:pt x="530456" y="747247"/>
                </a:cubicBezTo>
                <a:cubicBezTo>
                  <a:pt x="510767" y="732249"/>
                  <a:pt x="471456" y="742622"/>
                  <a:pt x="440800" y="742358"/>
                </a:cubicBezTo>
                <a:cubicBezTo>
                  <a:pt x="401158" y="742027"/>
                  <a:pt x="361583" y="741631"/>
                  <a:pt x="321941" y="742556"/>
                </a:cubicBezTo>
                <a:cubicBezTo>
                  <a:pt x="305292" y="742952"/>
                  <a:pt x="292012" y="738526"/>
                  <a:pt x="281704" y="725444"/>
                </a:cubicBezTo>
                <a:cubicBezTo>
                  <a:pt x="273182" y="717317"/>
                  <a:pt x="277212" y="706812"/>
                  <a:pt x="277146" y="697497"/>
                </a:cubicBezTo>
                <a:cubicBezTo>
                  <a:pt x="276815" y="584848"/>
                  <a:pt x="276815" y="472200"/>
                  <a:pt x="277146" y="359552"/>
                </a:cubicBezTo>
                <a:cubicBezTo>
                  <a:pt x="277212" y="347263"/>
                  <a:pt x="271794" y="332397"/>
                  <a:pt x="288048" y="324865"/>
                </a:cubicBezTo>
                <a:cubicBezTo>
                  <a:pt x="299741" y="317598"/>
                  <a:pt x="312559" y="316937"/>
                  <a:pt x="325905" y="316937"/>
                </a:cubicBezTo>
                <a:close/>
                <a:moveTo>
                  <a:pt x="579413" y="3"/>
                </a:moveTo>
                <a:cubicBezTo>
                  <a:pt x="774053" y="729"/>
                  <a:pt x="940020" y="114567"/>
                  <a:pt x="1012564" y="297843"/>
                </a:cubicBezTo>
                <a:cubicBezTo>
                  <a:pt x="1018642" y="313105"/>
                  <a:pt x="1026636" y="322157"/>
                  <a:pt x="1042427" y="328830"/>
                </a:cubicBezTo>
                <a:cubicBezTo>
                  <a:pt x="1116095" y="359750"/>
                  <a:pt x="1163070" y="435730"/>
                  <a:pt x="1156132" y="508803"/>
                </a:cubicBezTo>
                <a:cubicBezTo>
                  <a:pt x="1147940" y="594627"/>
                  <a:pt x="1091913" y="658714"/>
                  <a:pt x="1009525" y="678205"/>
                </a:cubicBezTo>
                <a:cubicBezTo>
                  <a:pt x="982832" y="684481"/>
                  <a:pt x="967901" y="682697"/>
                  <a:pt x="971733" y="648539"/>
                </a:cubicBezTo>
                <a:cubicBezTo>
                  <a:pt x="975103" y="619205"/>
                  <a:pt x="972460" y="589275"/>
                  <a:pt x="972460" y="545736"/>
                </a:cubicBezTo>
                <a:cubicBezTo>
                  <a:pt x="973385" y="470482"/>
                  <a:pt x="973120" y="381817"/>
                  <a:pt x="933677" y="298438"/>
                </a:cubicBezTo>
                <a:cubicBezTo>
                  <a:pt x="856112" y="134652"/>
                  <a:pt x="678913" y="45128"/>
                  <a:pt x="499733" y="80343"/>
                </a:cubicBezTo>
                <a:cubicBezTo>
                  <a:pt x="326367" y="114435"/>
                  <a:pt x="197268" y="265601"/>
                  <a:pt x="186168" y="443923"/>
                </a:cubicBezTo>
                <a:cubicBezTo>
                  <a:pt x="181807" y="514220"/>
                  <a:pt x="183327" y="584386"/>
                  <a:pt x="183393" y="654552"/>
                </a:cubicBezTo>
                <a:cubicBezTo>
                  <a:pt x="183393" y="680451"/>
                  <a:pt x="174012" y="683490"/>
                  <a:pt x="152473" y="679526"/>
                </a:cubicBezTo>
                <a:cubicBezTo>
                  <a:pt x="71274" y="664660"/>
                  <a:pt x="11811" y="601828"/>
                  <a:pt x="1439" y="518515"/>
                </a:cubicBezTo>
                <a:cubicBezTo>
                  <a:pt x="-8538" y="438505"/>
                  <a:pt x="33944" y="362921"/>
                  <a:pt x="110122" y="330481"/>
                </a:cubicBezTo>
                <a:cubicBezTo>
                  <a:pt x="129283" y="322355"/>
                  <a:pt x="138599" y="310991"/>
                  <a:pt x="145998" y="292624"/>
                </a:cubicBezTo>
                <a:cubicBezTo>
                  <a:pt x="219467" y="111660"/>
                  <a:pt x="386556" y="-724"/>
                  <a:pt x="579413" y="3"/>
                </a:cubicBezTo>
                <a:close/>
              </a:path>
            </a:pathLst>
          </a:custGeom>
          <a:solidFill>
            <a:srgbClr val="FBF8F8"/>
          </a:solidFill>
          <a:ln w="6603" cap="flat">
            <a:noFill/>
            <a:prstDash val="solid"/>
            <a:miter/>
          </a:ln>
        </p:spPr>
        <p:txBody>
          <a:bodyPr rtlCol="0" anchor="ctr"/>
          <a:lstStyle/>
          <a:p>
            <a:pPr algn="r" rtl="1"/>
            <a:endParaRPr lang="en-US">
              <a:cs typeface="B Nazanin" panose="00000700000000000000" pitchFamily="2" charset="-78"/>
            </a:endParaRPr>
          </a:p>
        </p:txBody>
      </p:sp>
      <p:sp>
        <p:nvSpPr>
          <p:cNvPr id="28" name="자유형: 도형 27">
            <a:extLst>
              <a:ext uri="{FF2B5EF4-FFF2-40B4-BE49-F238E27FC236}">
                <a16:creationId xmlns:a16="http://schemas.microsoft.com/office/drawing/2014/main" id="{44C8CB4D-F60D-4B87-B8BA-5D7DFC6618DD}"/>
              </a:ext>
            </a:extLst>
          </p:cNvPr>
          <p:cNvSpPr/>
          <p:nvPr/>
        </p:nvSpPr>
        <p:spPr>
          <a:xfrm rot="117423">
            <a:off x="9004485" y="5716875"/>
            <a:ext cx="580271" cy="496639"/>
          </a:xfrm>
          <a:custGeom>
            <a:avLst/>
            <a:gdLst>
              <a:gd name="connsiteX0" fmla="*/ 466468 w 578557"/>
              <a:gd name="connsiteY0" fmla="*/ 206265 h 495172"/>
              <a:gd name="connsiteX1" fmla="*/ 454348 w 578557"/>
              <a:gd name="connsiteY1" fmla="*/ 217933 h 495172"/>
              <a:gd name="connsiteX2" fmla="*/ 454411 w 578557"/>
              <a:gd name="connsiteY2" fmla="*/ 305964 h 495172"/>
              <a:gd name="connsiteX3" fmla="*/ 454328 w 578557"/>
              <a:gd name="connsiteY3" fmla="*/ 443138 h 495172"/>
              <a:gd name="connsiteX4" fmla="*/ 463414 w 578557"/>
              <a:gd name="connsiteY4" fmla="*/ 453329 h 495172"/>
              <a:gd name="connsiteX5" fmla="*/ 529759 w 578557"/>
              <a:gd name="connsiteY5" fmla="*/ 453476 h 495172"/>
              <a:gd name="connsiteX6" fmla="*/ 536282 w 578557"/>
              <a:gd name="connsiteY6" fmla="*/ 448549 h 495172"/>
              <a:gd name="connsiteX7" fmla="*/ 536276 w 578557"/>
              <a:gd name="connsiteY7" fmla="*/ 445655 h 495172"/>
              <a:gd name="connsiteX8" fmla="*/ 537043 w 578557"/>
              <a:gd name="connsiteY8" fmla="*/ 214796 h 495172"/>
              <a:gd name="connsiteX9" fmla="*/ 527100 w 578557"/>
              <a:gd name="connsiteY9" fmla="*/ 206368 h 495172"/>
              <a:gd name="connsiteX10" fmla="*/ 466468 w 578557"/>
              <a:gd name="connsiteY10" fmla="*/ 206265 h 495172"/>
              <a:gd name="connsiteX11" fmla="*/ 211291 w 578557"/>
              <a:gd name="connsiteY11" fmla="*/ 41825 h 495172"/>
              <a:gd name="connsiteX12" fmla="*/ 207411 w 578557"/>
              <a:gd name="connsiteY12" fmla="*/ 55671 h 495172"/>
              <a:gd name="connsiteX13" fmla="*/ 207438 w 578557"/>
              <a:gd name="connsiteY13" fmla="*/ 191990 h 495172"/>
              <a:gd name="connsiteX14" fmla="*/ 192657 w 578557"/>
              <a:gd name="connsiteY14" fmla="*/ 206456 h 495172"/>
              <a:gd name="connsiteX15" fmla="*/ 51912 w 578557"/>
              <a:gd name="connsiteY15" fmla="*/ 206009 h 495172"/>
              <a:gd name="connsiteX16" fmla="*/ 42200 w 578557"/>
              <a:gd name="connsiteY16" fmla="*/ 216156 h 495172"/>
              <a:gd name="connsiteX17" fmla="*/ 42167 w 578557"/>
              <a:gd name="connsiteY17" fmla="*/ 415680 h 495172"/>
              <a:gd name="connsiteX18" fmla="*/ 80199 w 578557"/>
              <a:gd name="connsiteY18" fmla="*/ 452862 h 495172"/>
              <a:gd name="connsiteX19" fmla="*/ 212332 w 578557"/>
              <a:gd name="connsiteY19" fmla="*/ 453686 h 495172"/>
              <a:gd name="connsiteX20" fmla="*/ 293078 w 578557"/>
              <a:gd name="connsiteY20" fmla="*/ 420792 h 495172"/>
              <a:gd name="connsiteX21" fmla="*/ 305545 w 578557"/>
              <a:gd name="connsiteY21" fmla="*/ 412070 h 495172"/>
              <a:gd name="connsiteX22" fmla="*/ 398157 w 578557"/>
              <a:gd name="connsiteY22" fmla="*/ 412166 h 495172"/>
              <a:gd name="connsiteX23" fmla="*/ 412988 w 578557"/>
              <a:gd name="connsiteY23" fmla="*/ 396825 h 495172"/>
              <a:gd name="connsiteX24" fmla="*/ 412955 w 578557"/>
              <a:gd name="connsiteY24" fmla="*/ 268354 h 495172"/>
              <a:gd name="connsiteX25" fmla="*/ 392777 w 578557"/>
              <a:gd name="connsiteY25" fmla="*/ 246589 h 495172"/>
              <a:gd name="connsiteX26" fmla="*/ 364285 w 578557"/>
              <a:gd name="connsiteY26" fmla="*/ 248008 h 495172"/>
              <a:gd name="connsiteX27" fmla="*/ 325449 w 578557"/>
              <a:gd name="connsiteY27" fmla="*/ 225465 h 495172"/>
              <a:gd name="connsiteX28" fmla="*/ 221865 w 578557"/>
              <a:gd name="connsiteY28" fmla="*/ 51174 h 495172"/>
              <a:gd name="connsiteX29" fmla="*/ 211291 w 578557"/>
              <a:gd name="connsiteY29" fmla="*/ 41825 h 495172"/>
              <a:gd name="connsiteX30" fmla="*/ 179604 w 578557"/>
              <a:gd name="connsiteY30" fmla="*/ 229 h 495172"/>
              <a:gd name="connsiteX31" fmla="*/ 227220 w 578557"/>
              <a:gd name="connsiteY31" fmla="*/ 31 h 495172"/>
              <a:gd name="connsiteX32" fmla="*/ 246708 w 578557"/>
              <a:gd name="connsiteY32" fmla="*/ 11251 h 495172"/>
              <a:gd name="connsiteX33" fmla="*/ 353045 w 578557"/>
              <a:gd name="connsiteY33" fmla="*/ 190393 h 495172"/>
              <a:gd name="connsiteX34" fmla="*/ 383097 w 578557"/>
              <a:gd name="connsiteY34" fmla="*/ 206304 h 495172"/>
              <a:gd name="connsiteX35" fmla="*/ 407876 w 578557"/>
              <a:gd name="connsiteY35" fmla="*/ 206348 h 495172"/>
              <a:gd name="connsiteX36" fmla="*/ 413007 w 578557"/>
              <a:gd name="connsiteY36" fmla="*/ 190323 h 495172"/>
              <a:gd name="connsiteX37" fmla="*/ 439218 w 578557"/>
              <a:gd name="connsiteY37" fmla="*/ 164930 h 495172"/>
              <a:gd name="connsiteX38" fmla="*/ 564832 w 578557"/>
              <a:gd name="connsiteY38" fmla="*/ 165001 h 495172"/>
              <a:gd name="connsiteX39" fmla="*/ 578557 w 578557"/>
              <a:gd name="connsiteY39" fmla="*/ 178924 h 495172"/>
              <a:gd name="connsiteX40" fmla="*/ 578353 w 578557"/>
              <a:gd name="connsiteY40" fmla="*/ 482172 h 495172"/>
              <a:gd name="connsiteX41" fmla="*/ 566481 w 578557"/>
              <a:gd name="connsiteY41" fmla="*/ 494569 h 495172"/>
              <a:gd name="connsiteX42" fmla="*/ 425006 w 578557"/>
              <a:gd name="connsiteY42" fmla="*/ 495169 h 495172"/>
              <a:gd name="connsiteX43" fmla="*/ 412572 w 578557"/>
              <a:gd name="connsiteY43" fmla="*/ 482345 h 495172"/>
              <a:gd name="connsiteX44" fmla="*/ 407933 w 578557"/>
              <a:gd name="connsiteY44" fmla="*/ 452736 h 495172"/>
              <a:gd name="connsiteX45" fmla="*/ 333110 w 578557"/>
              <a:gd name="connsiteY45" fmla="*/ 453132 h 495172"/>
              <a:gd name="connsiteX46" fmla="*/ 308894 w 578557"/>
              <a:gd name="connsiteY46" fmla="*/ 462850 h 495172"/>
              <a:gd name="connsiteX47" fmla="*/ 224760 w 578557"/>
              <a:gd name="connsiteY47" fmla="*/ 494812 h 495172"/>
              <a:gd name="connsiteX48" fmla="*/ 67458 w 578557"/>
              <a:gd name="connsiteY48" fmla="*/ 494428 h 495172"/>
              <a:gd name="connsiteX49" fmla="*/ 45638 w 578557"/>
              <a:gd name="connsiteY49" fmla="*/ 485291 h 495172"/>
              <a:gd name="connsiteX50" fmla="*/ 22584 w 578557"/>
              <a:gd name="connsiteY50" fmla="*/ 465630 h 495172"/>
              <a:gd name="connsiteX51" fmla="*/ 130 w 578557"/>
              <a:gd name="connsiteY51" fmla="*/ 404001 h 495172"/>
              <a:gd name="connsiteX52" fmla="*/ 794 w 578557"/>
              <a:gd name="connsiteY52" fmla="*/ 181780 h 495172"/>
              <a:gd name="connsiteX53" fmla="*/ 17894 w 578557"/>
              <a:gd name="connsiteY53" fmla="*/ 164566 h 495172"/>
              <a:gd name="connsiteX54" fmla="*/ 149361 w 578557"/>
              <a:gd name="connsiteY54" fmla="*/ 165211 h 495172"/>
              <a:gd name="connsiteX55" fmla="*/ 166403 w 578557"/>
              <a:gd name="connsiteY55" fmla="*/ 147103 h 495172"/>
              <a:gd name="connsiteX56" fmla="*/ 165732 w 578557"/>
              <a:gd name="connsiteY56" fmla="*/ 12861 h 495172"/>
              <a:gd name="connsiteX57" fmla="*/ 179604 w 578557"/>
              <a:gd name="connsiteY57" fmla="*/ 229 h 495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578557" h="495172">
                <a:moveTo>
                  <a:pt x="466468" y="206265"/>
                </a:moveTo>
                <a:cubicBezTo>
                  <a:pt x="456034" y="205607"/>
                  <a:pt x="454232" y="208789"/>
                  <a:pt x="454348" y="217933"/>
                </a:cubicBezTo>
                <a:cubicBezTo>
                  <a:pt x="454724" y="247274"/>
                  <a:pt x="454411" y="276622"/>
                  <a:pt x="454411" y="305964"/>
                </a:cubicBezTo>
                <a:cubicBezTo>
                  <a:pt x="454417" y="351688"/>
                  <a:pt x="454615" y="397413"/>
                  <a:pt x="454328" y="443138"/>
                </a:cubicBezTo>
                <a:cubicBezTo>
                  <a:pt x="454283" y="450185"/>
                  <a:pt x="455031" y="453527"/>
                  <a:pt x="463414" y="453329"/>
                </a:cubicBezTo>
                <a:cubicBezTo>
                  <a:pt x="485517" y="452805"/>
                  <a:pt x="507644" y="453214"/>
                  <a:pt x="529759" y="453476"/>
                </a:cubicBezTo>
                <a:cubicBezTo>
                  <a:pt x="533611" y="453527"/>
                  <a:pt x="536641" y="453579"/>
                  <a:pt x="536282" y="448549"/>
                </a:cubicBezTo>
                <a:cubicBezTo>
                  <a:pt x="536276" y="447585"/>
                  <a:pt x="536270" y="446620"/>
                  <a:pt x="536276" y="445655"/>
                </a:cubicBezTo>
                <a:cubicBezTo>
                  <a:pt x="536474" y="368704"/>
                  <a:pt x="536557" y="291747"/>
                  <a:pt x="537043" y="214796"/>
                </a:cubicBezTo>
                <a:cubicBezTo>
                  <a:pt x="537094" y="206687"/>
                  <a:pt x="532857" y="206336"/>
                  <a:pt x="527100" y="206368"/>
                </a:cubicBezTo>
                <a:cubicBezTo>
                  <a:pt x="506883" y="206489"/>
                  <a:pt x="486602" y="207537"/>
                  <a:pt x="466468" y="206265"/>
                </a:cubicBezTo>
                <a:close/>
                <a:moveTo>
                  <a:pt x="211291" y="41825"/>
                </a:moveTo>
                <a:cubicBezTo>
                  <a:pt x="204140" y="44036"/>
                  <a:pt x="207450" y="50892"/>
                  <a:pt x="207411" y="55671"/>
                </a:cubicBezTo>
                <a:cubicBezTo>
                  <a:pt x="207067" y="101116"/>
                  <a:pt x="206127" y="146585"/>
                  <a:pt x="207438" y="191990"/>
                </a:cubicBezTo>
                <a:cubicBezTo>
                  <a:pt x="207828" y="205485"/>
                  <a:pt x="203170" y="206527"/>
                  <a:pt x="192657" y="206456"/>
                </a:cubicBezTo>
                <a:cubicBezTo>
                  <a:pt x="145744" y="206156"/>
                  <a:pt x="98819" y="206673"/>
                  <a:pt x="51912" y="206009"/>
                </a:cubicBezTo>
                <a:cubicBezTo>
                  <a:pt x="42954" y="205881"/>
                  <a:pt x="42162" y="208105"/>
                  <a:pt x="42200" y="216156"/>
                </a:cubicBezTo>
                <a:cubicBezTo>
                  <a:pt x="42532" y="282666"/>
                  <a:pt x="42251" y="349170"/>
                  <a:pt x="42167" y="415680"/>
                </a:cubicBezTo>
                <a:cubicBezTo>
                  <a:pt x="42148" y="428185"/>
                  <a:pt x="67401" y="452862"/>
                  <a:pt x="80199" y="452862"/>
                </a:cubicBezTo>
                <a:cubicBezTo>
                  <a:pt x="124269" y="452856"/>
                  <a:pt x="168549" y="450147"/>
                  <a:pt x="212332" y="453686"/>
                </a:cubicBezTo>
                <a:cubicBezTo>
                  <a:pt x="246625" y="456453"/>
                  <a:pt x="272772" y="448396"/>
                  <a:pt x="293078" y="420792"/>
                </a:cubicBezTo>
                <a:cubicBezTo>
                  <a:pt x="295973" y="416862"/>
                  <a:pt x="299073" y="411796"/>
                  <a:pt x="305545" y="412070"/>
                </a:cubicBezTo>
                <a:cubicBezTo>
                  <a:pt x="332778" y="413220"/>
                  <a:pt x="395167" y="411534"/>
                  <a:pt x="398157" y="412166"/>
                </a:cubicBezTo>
                <a:cubicBezTo>
                  <a:pt x="412195" y="415131"/>
                  <a:pt x="413173" y="408601"/>
                  <a:pt x="412988" y="396825"/>
                </a:cubicBezTo>
                <a:cubicBezTo>
                  <a:pt x="412317" y="354007"/>
                  <a:pt x="412937" y="311177"/>
                  <a:pt x="412955" y="268354"/>
                </a:cubicBezTo>
                <a:cubicBezTo>
                  <a:pt x="412962" y="248162"/>
                  <a:pt x="412854" y="248161"/>
                  <a:pt x="392777" y="246589"/>
                </a:cubicBezTo>
                <a:cubicBezTo>
                  <a:pt x="383275" y="247011"/>
                  <a:pt x="373653" y="246667"/>
                  <a:pt x="364285" y="248008"/>
                </a:cubicBezTo>
                <a:cubicBezTo>
                  <a:pt x="345014" y="250782"/>
                  <a:pt x="334893" y="242041"/>
                  <a:pt x="325449" y="225465"/>
                </a:cubicBezTo>
                <a:cubicBezTo>
                  <a:pt x="291992" y="166757"/>
                  <a:pt x="256714" y="109084"/>
                  <a:pt x="221865" y="51174"/>
                </a:cubicBezTo>
                <a:cubicBezTo>
                  <a:pt x="219502" y="47244"/>
                  <a:pt x="218542" y="39583"/>
                  <a:pt x="211291" y="41825"/>
                </a:cubicBezTo>
                <a:close/>
                <a:moveTo>
                  <a:pt x="179604" y="229"/>
                </a:moveTo>
                <a:cubicBezTo>
                  <a:pt x="197361" y="875"/>
                  <a:pt x="211354" y="664"/>
                  <a:pt x="227220" y="31"/>
                </a:cubicBezTo>
                <a:cubicBezTo>
                  <a:pt x="236471" y="-340"/>
                  <a:pt x="241948" y="3124"/>
                  <a:pt x="246708" y="11251"/>
                </a:cubicBezTo>
                <a:cubicBezTo>
                  <a:pt x="279864" y="67839"/>
                  <a:pt x="351467" y="186904"/>
                  <a:pt x="353045" y="190393"/>
                </a:cubicBezTo>
                <a:cubicBezTo>
                  <a:pt x="359001" y="203556"/>
                  <a:pt x="368528" y="206144"/>
                  <a:pt x="383097" y="206304"/>
                </a:cubicBezTo>
                <a:cubicBezTo>
                  <a:pt x="393493" y="206419"/>
                  <a:pt x="400592" y="207000"/>
                  <a:pt x="407876" y="206348"/>
                </a:cubicBezTo>
                <a:cubicBezTo>
                  <a:pt x="414080" y="203575"/>
                  <a:pt x="412937" y="196566"/>
                  <a:pt x="413007" y="190323"/>
                </a:cubicBezTo>
                <a:cubicBezTo>
                  <a:pt x="413288" y="164700"/>
                  <a:pt x="413262" y="164809"/>
                  <a:pt x="439218" y="164930"/>
                </a:cubicBezTo>
                <a:cubicBezTo>
                  <a:pt x="481089" y="165135"/>
                  <a:pt x="522973" y="165614"/>
                  <a:pt x="564832" y="165001"/>
                </a:cubicBezTo>
                <a:cubicBezTo>
                  <a:pt x="576046" y="164834"/>
                  <a:pt x="578616" y="168604"/>
                  <a:pt x="578557" y="178924"/>
                </a:cubicBezTo>
                <a:cubicBezTo>
                  <a:pt x="578097" y="265089"/>
                  <a:pt x="578014" y="467253"/>
                  <a:pt x="578353" y="482172"/>
                </a:cubicBezTo>
                <a:cubicBezTo>
                  <a:pt x="578544" y="490562"/>
                  <a:pt x="577395" y="494722"/>
                  <a:pt x="566481" y="494569"/>
                </a:cubicBezTo>
                <a:cubicBezTo>
                  <a:pt x="519331" y="493917"/>
                  <a:pt x="472162" y="494512"/>
                  <a:pt x="425006" y="495169"/>
                </a:cubicBezTo>
                <a:cubicBezTo>
                  <a:pt x="415134" y="495304"/>
                  <a:pt x="413294" y="491226"/>
                  <a:pt x="412572" y="482345"/>
                </a:cubicBezTo>
                <a:cubicBezTo>
                  <a:pt x="411774" y="472479"/>
                  <a:pt x="418195" y="461145"/>
                  <a:pt x="407933" y="452736"/>
                </a:cubicBezTo>
                <a:cubicBezTo>
                  <a:pt x="382988" y="452921"/>
                  <a:pt x="358050" y="453394"/>
                  <a:pt x="333110" y="453132"/>
                </a:cubicBezTo>
                <a:cubicBezTo>
                  <a:pt x="323360" y="453029"/>
                  <a:pt x="316063" y="455496"/>
                  <a:pt x="308894" y="462850"/>
                </a:cubicBezTo>
                <a:cubicBezTo>
                  <a:pt x="276715" y="495847"/>
                  <a:pt x="276453" y="495317"/>
                  <a:pt x="224760" y="494812"/>
                </a:cubicBezTo>
                <a:cubicBezTo>
                  <a:pt x="172326" y="494300"/>
                  <a:pt x="119892" y="494166"/>
                  <a:pt x="67458" y="494428"/>
                </a:cubicBezTo>
                <a:cubicBezTo>
                  <a:pt x="58475" y="494473"/>
                  <a:pt x="53229" y="491380"/>
                  <a:pt x="45638" y="485291"/>
                </a:cubicBezTo>
                <a:cubicBezTo>
                  <a:pt x="38225" y="478134"/>
                  <a:pt x="30175" y="471719"/>
                  <a:pt x="22584" y="465630"/>
                </a:cubicBezTo>
                <a:cubicBezTo>
                  <a:pt x="92" y="449131"/>
                  <a:pt x="-470" y="429713"/>
                  <a:pt x="130" y="404001"/>
                </a:cubicBezTo>
                <a:cubicBezTo>
                  <a:pt x="1632" y="340027"/>
                  <a:pt x="2053" y="191703"/>
                  <a:pt x="794" y="181780"/>
                </a:cubicBezTo>
                <a:cubicBezTo>
                  <a:pt x="-1000" y="167678"/>
                  <a:pt x="5211" y="164432"/>
                  <a:pt x="17894" y="164566"/>
                </a:cubicBezTo>
                <a:cubicBezTo>
                  <a:pt x="61714" y="165058"/>
                  <a:pt x="105566" y="164030"/>
                  <a:pt x="149361" y="165211"/>
                </a:cubicBezTo>
                <a:cubicBezTo>
                  <a:pt x="164403" y="165614"/>
                  <a:pt x="166536" y="159473"/>
                  <a:pt x="166403" y="147103"/>
                </a:cubicBezTo>
                <a:cubicBezTo>
                  <a:pt x="165910" y="102356"/>
                  <a:pt x="166371" y="57602"/>
                  <a:pt x="165732" y="12861"/>
                </a:cubicBezTo>
                <a:cubicBezTo>
                  <a:pt x="165572" y="1852"/>
                  <a:pt x="168243" y="-883"/>
                  <a:pt x="179604" y="229"/>
                </a:cubicBezTo>
                <a:close/>
              </a:path>
            </a:pathLst>
          </a:custGeom>
          <a:solidFill>
            <a:schemeClr val="bg1"/>
          </a:solidFill>
          <a:ln w="904" cap="flat">
            <a:noFill/>
            <a:prstDash val="solid"/>
            <a:miter/>
          </a:ln>
        </p:spPr>
        <p:txBody>
          <a:bodyPr wrap="square" rtlCol="0" anchor="ctr">
            <a:noAutofit/>
          </a:bodyPr>
          <a:lstStyle/>
          <a:p>
            <a:pPr algn="r" rtl="1"/>
            <a:endParaRPr lang="ko-KR" altLang="en-US">
              <a:cs typeface="B Nazanin" panose="00000700000000000000" pitchFamily="2" charset="-78"/>
            </a:endParaRPr>
          </a:p>
        </p:txBody>
      </p:sp>
      <p:sp>
        <p:nvSpPr>
          <p:cNvPr id="21" name="자유형: 도형 20">
            <a:extLst>
              <a:ext uri="{FF2B5EF4-FFF2-40B4-BE49-F238E27FC236}">
                <a16:creationId xmlns:a16="http://schemas.microsoft.com/office/drawing/2014/main" id="{21753E63-2704-4825-AFFF-771FB501BA18}"/>
              </a:ext>
            </a:extLst>
          </p:cNvPr>
          <p:cNvSpPr/>
          <p:nvPr/>
        </p:nvSpPr>
        <p:spPr>
          <a:xfrm rot="117423">
            <a:off x="11920536" y="4764839"/>
            <a:ext cx="1224" cy="1572"/>
          </a:xfrm>
          <a:custGeom>
            <a:avLst/>
            <a:gdLst>
              <a:gd name="connsiteX0" fmla="*/ 776 w 1736"/>
              <a:gd name="connsiteY0" fmla="*/ 2218 h 2230"/>
              <a:gd name="connsiteX1" fmla="*/ 6 w 1736"/>
              <a:gd name="connsiteY1" fmla="*/ 849 h 2230"/>
              <a:gd name="connsiteX2" fmla="*/ 894 w 1736"/>
              <a:gd name="connsiteY2" fmla="*/ 25 h 2230"/>
              <a:gd name="connsiteX3" fmla="*/ 1728 w 1736"/>
              <a:gd name="connsiteY3" fmla="*/ 1393 h 2230"/>
              <a:gd name="connsiteX4" fmla="*/ 776 w 1736"/>
              <a:gd name="connsiteY4" fmla="*/ 2218 h 2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6" h="2230">
                <a:moveTo>
                  <a:pt x="776" y="2218"/>
                </a:moveTo>
                <a:cubicBezTo>
                  <a:pt x="169" y="2009"/>
                  <a:pt x="-39" y="1484"/>
                  <a:pt x="6" y="849"/>
                </a:cubicBezTo>
                <a:cubicBezTo>
                  <a:pt x="42" y="333"/>
                  <a:pt x="287" y="-111"/>
                  <a:pt x="894" y="25"/>
                </a:cubicBezTo>
                <a:cubicBezTo>
                  <a:pt x="1583" y="179"/>
                  <a:pt x="1782" y="759"/>
                  <a:pt x="1728" y="1393"/>
                </a:cubicBezTo>
                <a:cubicBezTo>
                  <a:pt x="1691" y="1900"/>
                  <a:pt x="1474" y="2308"/>
                  <a:pt x="776" y="2218"/>
                </a:cubicBezTo>
                <a:close/>
              </a:path>
            </a:pathLst>
          </a:custGeom>
          <a:solidFill>
            <a:srgbClr val="0087B2"/>
          </a:solidFill>
          <a:ln w="904" cap="flat">
            <a:noFill/>
            <a:prstDash val="solid"/>
            <a:miter/>
          </a:ln>
        </p:spPr>
        <p:txBody>
          <a:bodyPr rtlCol="0" anchor="ctr"/>
          <a:lstStyle/>
          <a:p>
            <a:pPr algn="r" rtl="1"/>
            <a:endParaRPr lang="ko-KR" altLang="en-US">
              <a:cs typeface="B Nazanin" panose="00000700000000000000" pitchFamily="2" charset="-78"/>
            </a:endParaRPr>
          </a:p>
        </p:txBody>
      </p:sp>
      <p:sp>
        <p:nvSpPr>
          <p:cNvPr id="24" name="Graphic 2">
            <a:extLst>
              <a:ext uri="{FF2B5EF4-FFF2-40B4-BE49-F238E27FC236}">
                <a16:creationId xmlns:a16="http://schemas.microsoft.com/office/drawing/2014/main" id="{840053DB-7F94-4853-B43F-38100DCA1C95}"/>
              </a:ext>
            </a:extLst>
          </p:cNvPr>
          <p:cNvSpPr/>
          <p:nvPr/>
        </p:nvSpPr>
        <p:spPr>
          <a:xfrm>
            <a:off x="7605650" y="5746113"/>
            <a:ext cx="480827" cy="438163"/>
          </a:xfrm>
          <a:custGeom>
            <a:avLst/>
            <a:gdLst>
              <a:gd name="connsiteX0" fmla="*/ 493790 w 494048"/>
              <a:gd name="connsiteY0" fmla="*/ 143244 h 450212"/>
              <a:gd name="connsiteX1" fmla="*/ 256800 w 494048"/>
              <a:gd name="connsiteY1" fmla="*/ 448485 h 450212"/>
              <a:gd name="connsiteX2" fmla="*/ 228720 w 494048"/>
              <a:gd name="connsiteY2" fmla="*/ 444521 h 450212"/>
              <a:gd name="connsiteX3" fmla="*/ 2036 w 494048"/>
              <a:gd name="connsiteY3" fmla="*/ 162206 h 450212"/>
              <a:gd name="connsiteX4" fmla="*/ 7718 w 494048"/>
              <a:gd name="connsiteY4" fmla="*/ 77307 h 450212"/>
              <a:gd name="connsiteX5" fmla="*/ 144085 w 494048"/>
              <a:gd name="connsiteY5" fmla="*/ 6811 h 450212"/>
              <a:gd name="connsiteX6" fmla="*/ 229381 w 494048"/>
              <a:gd name="connsiteY6" fmla="*/ 60988 h 450212"/>
              <a:gd name="connsiteX7" fmla="*/ 265322 w 494048"/>
              <a:gd name="connsiteY7" fmla="*/ 60724 h 450212"/>
              <a:gd name="connsiteX8" fmla="*/ 318046 w 494048"/>
              <a:gd name="connsiteY8" fmla="*/ 21809 h 450212"/>
              <a:gd name="connsiteX9" fmla="*/ 493658 w 494048"/>
              <a:gd name="connsiteY9" fmla="*/ 112853 h 450212"/>
              <a:gd name="connsiteX10" fmla="*/ 493790 w 494048"/>
              <a:gd name="connsiteY10" fmla="*/ 143244 h 450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4048" h="450212">
                <a:moveTo>
                  <a:pt x="493790" y="143244"/>
                </a:moveTo>
                <a:cubicBezTo>
                  <a:pt x="483748" y="290645"/>
                  <a:pt x="394752" y="395365"/>
                  <a:pt x="256800" y="448485"/>
                </a:cubicBezTo>
                <a:cubicBezTo>
                  <a:pt x="245634" y="452779"/>
                  <a:pt x="237507" y="448155"/>
                  <a:pt x="228720" y="444521"/>
                </a:cubicBezTo>
                <a:cubicBezTo>
                  <a:pt x="101140" y="392194"/>
                  <a:pt x="22187" y="300754"/>
                  <a:pt x="2036" y="162206"/>
                </a:cubicBezTo>
                <a:cubicBezTo>
                  <a:pt x="-2126" y="133532"/>
                  <a:pt x="252" y="104990"/>
                  <a:pt x="7718" y="77307"/>
                </a:cubicBezTo>
                <a:cubicBezTo>
                  <a:pt x="24698" y="14806"/>
                  <a:pt x="81782" y="-14265"/>
                  <a:pt x="144085" y="6811"/>
                </a:cubicBezTo>
                <a:cubicBezTo>
                  <a:pt x="176922" y="17911"/>
                  <a:pt x="205662" y="36542"/>
                  <a:pt x="229381" y="60988"/>
                </a:cubicBezTo>
                <a:cubicBezTo>
                  <a:pt x="243916" y="75986"/>
                  <a:pt x="251646" y="73739"/>
                  <a:pt x="265322" y="60724"/>
                </a:cubicBezTo>
                <a:cubicBezTo>
                  <a:pt x="281047" y="45792"/>
                  <a:pt x="299216" y="32710"/>
                  <a:pt x="318046" y="21809"/>
                </a:cubicBezTo>
                <a:cubicBezTo>
                  <a:pt x="405654" y="-28932"/>
                  <a:pt x="483880" y="11899"/>
                  <a:pt x="493658" y="112853"/>
                </a:cubicBezTo>
                <a:cubicBezTo>
                  <a:pt x="494451" y="120450"/>
                  <a:pt x="493790" y="128181"/>
                  <a:pt x="493790" y="143244"/>
                </a:cubicBezTo>
                <a:close/>
              </a:path>
            </a:pathLst>
          </a:custGeom>
          <a:solidFill>
            <a:srgbClr val="FFFFFF"/>
          </a:solidFill>
          <a:ln w="6603" cap="flat">
            <a:noFill/>
            <a:prstDash val="solid"/>
            <a:miter/>
          </a:ln>
        </p:spPr>
        <p:txBody>
          <a:bodyPr rtlCol="0" anchor="ctr"/>
          <a:lstStyle/>
          <a:p>
            <a:pPr algn="r" rtl="1"/>
            <a:endParaRPr lang="en-US">
              <a:cs typeface="B Nazanin" panose="00000700000000000000" pitchFamily="2" charset="-78"/>
            </a:endParaRPr>
          </a:p>
        </p:txBody>
      </p:sp>
      <p:sp>
        <p:nvSpPr>
          <p:cNvPr id="29" name="Freeform: Shape 190">
            <a:extLst>
              <a:ext uri="{FF2B5EF4-FFF2-40B4-BE49-F238E27FC236}">
                <a16:creationId xmlns:a16="http://schemas.microsoft.com/office/drawing/2014/main" id="{3C816A9A-4966-416C-AF81-B8047D4776EE}"/>
              </a:ext>
            </a:extLst>
          </p:cNvPr>
          <p:cNvSpPr/>
          <p:nvPr/>
        </p:nvSpPr>
        <p:spPr>
          <a:xfrm>
            <a:off x="10502765" y="5795224"/>
            <a:ext cx="520684" cy="339940"/>
          </a:xfrm>
          <a:custGeom>
            <a:avLst/>
            <a:gdLst>
              <a:gd name="connsiteX0" fmla="*/ 272317 w 469183"/>
              <a:gd name="connsiteY0" fmla="*/ 179340 h 306317"/>
              <a:gd name="connsiteX1" fmla="*/ 263893 w 469183"/>
              <a:gd name="connsiteY1" fmla="*/ 183362 h 306317"/>
              <a:gd name="connsiteX2" fmla="*/ 209518 w 469183"/>
              <a:gd name="connsiteY2" fmla="*/ 185278 h 306317"/>
              <a:gd name="connsiteX3" fmla="*/ 192142 w 469183"/>
              <a:gd name="connsiteY3" fmla="*/ 183957 h 306317"/>
              <a:gd name="connsiteX4" fmla="*/ 78767 w 469183"/>
              <a:gd name="connsiteY4" fmla="*/ 269847 h 306317"/>
              <a:gd name="connsiteX5" fmla="*/ 392927 w 469183"/>
              <a:gd name="connsiteY5" fmla="*/ 269847 h 306317"/>
              <a:gd name="connsiteX6" fmla="*/ 281534 w 469183"/>
              <a:gd name="connsiteY6" fmla="*/ 183098 h 306317"/>
              <a:gd name="connsiteX7" fmla="*/ 272317 w 469183"/>
              <a:gd name="connsiteY7" fmla="*/ 179340 h 306317"/>
              <a:gd name="connsiteX8" fmla="*/ 39389 w 469183"/>
              <a:gd name="connsiteY8" fmla="*/ 57896 h 306317"/>
              <a:gd name="connsiteX9" fmla="*/ 39389 w 469183"/>
              <a:gd name="connsiteY9" fmla="*/ 252602 h 306317"/>
              <a:gd name="connsiteX10" fmla="*/ 154416 w 469183"/>
              <a:gd name="connsiteY10" fmla="*/ 166844 h 306317"/>
              <a:gd name="connsiteX11" fmla="*/ 160891 w 469183"/>
              <a:gd name="connsiteY11" fmla="*/ 149402 h 306317"/>
              <a:gd name="connsiteX12" fmla="*/ 39389 w 469183"/>
              <a:gd name="connsiteY12" fmla="*/ 57896 h 306317"/>
              <a:gd name="connsiteX13" fmla="*/ 433956 w 469183"/>
              <a:gd name="connsiteY13" fmla="*/ 56707 h 306317"/>
              <a:gd name="connsiteX14" fmla="*/ 347867 w 469183"/>
              <a:gd name="connsiteY14" fmla="*/ 120794 h 306317"/>
              <a:gd name="connsiteX15" fmla="*/ 345952 w 469183"/>
              <a:gd name="connsiteY15" fmla="*/ 186665 h 306317"/>
              <a:gd name="connsiteX16" fmla="*/ 433956 w 469183"/>
              <a:gd name="connsiteY16" fmla="*/ 254717 h 306317"/>
              <a:gd name="connsiteX17" fmla="*/ 433956 w 469183"/>
              <a:gd name="connsiteY17" fmla="*/ 56707 h 306317"/>
              <a:gd name="connsiteX18" fmla="*/ 72623 w 469183"/>
              <a:gd name="connsiteY18" fmla="*/ 36423 h 306317"/>
              <a:gd name="connsiteX19" fmla="*/ 223790 w 469183"/>
              <a:gd name="connsiteY19" fmla="*/ 150194 h 306317"/>
              <a:gd name="connsiteX20" fmla="*/ 244403 w 469183"/>
              <a:gd name="connsiteY20" fmla="*/ 152507 h 306317"/>
              <a:gd name="connsiteX21" fmla="*/ 398940 w 469183"/>
              <a:gd name="connsiteY21" fmla="*/ 36423 h 306317"/>
              <a:gd name="connsiteX22" fmla="*/ 72623 w 469183"/>
              <a:gd name="connsiteY22" fmla="*/ 36423 h 306317"/>
              <a:gd name="connsiteX23" fmla="*/ 29347 w 469183"/>
              <a:gd name="connsiteY23" fmla="*/ 19 h 306317"/>
              <a:gd name="connsiteX24" fmla="*/ 237267 w 469183"/>
              <a:gd name="connsiteY24" fmla="*/ 547 h 306317"/>
              <a:gd name="connsiteX25" fmla="*/ 438515 w 469183"/>
              <a:gd name="connsiteY25" fmla="*/ 85 h 306317"/>
              <a:gd name="connsiteX26" fmla="*/ 469171 w 469183"/>
              <a:gd name="connsiteY26" fmla="*/ 28891 h 306317"/>
              <a:gd name="connsiteX27" fmla="*/ 468907 w 469183"/>
              <a:gd name="connsiteY27" fmla="*/ 279624 h 306317"/>
              <a:gd name="connsiteX28" fmla="*/ 443007 w 469183"/>
              <a:gd name="connsiteY28" fmla="*/ 306316 h 306317"/>
              <a:gd name="connsiteX29" fmla="*/ 27233 w 469183"/>
              <a:gd name="connsiteY29" fmla="*/ 306250 h 306317"/>
              <a:gd name="connsiteX30" fmla="*/ 210 w 469183"/>
              <a:gd name="connsiteY30" fmla="*/ 277510 h 306317"/>
              <a:gd name="connsiteX31" fmla="*/ 12 w 469183"/>
              <a:gd name="connsiteY31" fmla="*/ 30080 h 306317"/>
              <a:gd name="connsiteX32" fmla="*/ 29347 w 469183"/>
              <a:gd name="connsiteY32" fmla="*/ 19 h 306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69183" h="306317">
                <a:moveTo>
                  <a:pt x="272317" y="179340"/>
                </a:moveTo>
                <a:cubicBezTo>
                  <a:pt x="269311" y="179299"/>
                  <a:pt x="266437" y="180554"/>
                  <a:pt x="263893" y="183362"/>
                </a:cubicBezTo>
                <a:cubicBezTo>
                  <a:pt x="246187" y="202852"/>
                  <a:pt x="228546" y="206024"/>
                  <a:pt x="209518" y="185278"/>
                </a:cubicBezTo>
                <a:cubicBezTo>
                  <a:pt x="204563" y="179794"/>
                  <a:pt x="198749" y="178935"/>
                  <a:pt x="192142" y="183957"/>
                </a:cubicBezTo>
                <a:cubicBezTo>
                  <a:pt x="156795" y="210979"/>
                  <a:pt x="121250" y="237671"/>
                  <a:pt x="78767" y="269847"/>
                </a:cubicBezTo>
                <a:cubicBezTo>
                  <a:pt x="187649" y="269847"/>
                  <a:pt x="285894" y="269847"/>
                  <a:pt x="392927" y="269847"/>
                </a:cubicBezTo>
                <a:cubicBezTo>
                  <a:pt x="351567" y="237671"/>
                  <a:pt x="316484" y="210450"/>
                  <a:pt x="281534" y="183098"/>
                </a:cubicBezTo>
                <a:cubicBezTo>
                  <a:pt x="278462" y="180720"/>
                  <a:pt x="275323" y="179382"/>
                  <a:pt x="272317" y="179340"/>
                </a:cubicBezTo>
                <a:close/>
                <a:moveTo>
                  <a:pt x="39389" y="57896"/>
                </a:moveTo>
                <a:cubicBezTo>
                  <a:pt x="39389" y="125947"/>
                  <a:pt x="39389" y="186203"/>
                  <a:pt x="39389" y="252602"/>
                </a:cubicBezTo>
                <a:cubicBezTo>
                  <a:pt x="81079" y="221682"/>
                  <a:pt x="118012" y="194527"/>
                  <a:pt x="154416" y="166844"/>
                </a:cubicBezTo>
                <a:cubicBezTo>
                  <a:pt x="159437" y="163078"/>
                  <a:pt x="170999" y="157264"/>
                  <a:pt x="160891" y="149402"/>
                </a:cubicBezTo>
                <a:cubicBezTo>
                  <a:pt x="122108" y="119142"/>
                  <a:pt x="82400" y="90138"/>
                  <a:pt x="39389" y="57896"/>
                </a:cubicBezTo>
                <a:close/>
                <a:moveTo>
                  <a:pt x="433956" y="56707"/>
                </a:moveTo>
                <a:cubicBezTo>
                  <a:pt x="401714" y="80690"/>
                  <a:pt x="374758" y="100775"/>
                  <a:pt x="347867" y="120794"/>
                </a:cubicBezTo>
                <a:cubicBezTo>
                  <a:pt x="304196" y="153367"/>
                  <a:pt x="304063" y="153565"/>
                  <a:pt x="345952" y="186665"/>
                </a:cubicBezTo>
                <a:cubicBezTo>
                  <a:pt x="373569" y="208534"/>
                  <a:pt x="401648" y="229743"/>
                  <a:pt x="433956" y="254717"/>
                </a:cubicBezTo>
                <a:cubicBezTo>
                  <a:pt x="433956" y="185410"/>
                  <a:pt x="433956" y="125023"/>
                  <a:pt x="433956" y="56707"/>
                </a:cubicBezTo>
                <a:close/>
                <a:moveTo>
                  <a:pt x="72623" y="36423"/>
                </a:moveTo>
                <a:cubicBezTo>
                  <a:pt x="127923" y="77980"/>
                  <a:pt x="175956" y="113922"/>
                  <a:pt x="223790" y="150194"/>
                </a:cubicBezTo>
                <a:cubicBezTo>
                  <a:pt x="230793" y="155480"/>
                  <a:pt x="237070" y="157990"/>
                  <a:pt x="244403" y="152507"/>
                </a:cubicBezTo>
                <a:cubicBezTo>
                  <a:pt x="293889" y="115508"/>
                  <a:pt x="343243" y="78311"/>
                  <a:pt x="398940" y="36423"/>
                </a:cubicBezTo>
                <a:cubicBezTo>
                  <a:pt x="287811" y="36423"/>
                  <a:pt x="185271" y="36423"/>
                  <a:pt x="72623" y="36423"/>
                </a:cubicBezTo>
                <a:close/>
                <a:moveTo>
                  <a:pt x="29347" y="19"/>
                </a:moveTo>
                <a:cubicBezTo>
                  <a:pt x="98654" y="1538"/>
                  <a:pt x="167961" y="547"/>
                  <a:pt x="237267" y="547"/>
                </a:cubicBezTo>
                <a:cubicBezTo>
                  <a:pt x="304394" y="547"/>
                  <a:pt x="371454" y="1274"/>
                  <a:pt x="438515" y="85"/>
                </a:cubicBezTo>
                <a:cubicBezTo>
                  <a:pt x="460384" y="-312"/>
                  <a:pt x="469567" y="4644"/>
                  <a:pt x="469171" y="28891"/>
                </a:cubicBezTo>
                <a:cubicBezTo>
                  <a:pt x="467783" y="112469"/>
                  <a:pt x="468114" y="196046"/>
                  <a:pt x="468907" y="279624"/>
                </a:cubicBezTo>
                <a:cubicBezTo>
                  <a:pt x="469105" y="299181"/>
                  <a:pt x="463885" y="306448"/>
                  <a:pt x="443007" y="306316"/>
                </a:cubicBezTo>
                <a:cubicBezTo>
                  <a:pt x="304394" y="305457"/>
                  <a:pt x="165846" y="305392"/>
                  <a:pt x="27233" y="306250"/>
                </a:cubicBezTo>
                <a:cubicBezTo>
                  <a:pt x="4835" y="306382"/>
                  <a:pt x="-54" y="298256"/>
                  <a:pt x="210" y="277510"/>
                </a:cubicBezTo>
                <a:cubicBezTo>
                  <a:pt x="1202" y="195056"/>
                  <a:pt x="1202" y="112535"/>
                  <a:pt x="12" y="30080"/>
                </a:cubicBezTo>
                <a:cubicBezTo>
                  <a:pt x="-318" y="7617"/>
                  <a:pt x="5827" y="-444"/>
                  <a:pt x="29347" y="19"/>
                </a:cubicBezTo>
                <a:close/>
              </a:path>
            </a:pathLst>
          </a:custGeom>
          <a:solidFill>
            <a:srgbClr val="F2F8FA"/>
          </a:solidFill>
          <a:ln w="6603" cap="flat">
            <a:noFill/>
            <a:prstDash val="solid"/>
            <a:miter/>
          </a:ln>
        </p:spPr>
        <p:txBody>
          <a:bodyPr rtlCol="0" anchor="ctr"/>
          <a:lstStyle/>
          <a:p>
            <a:pPr algn="r" rtl="1"/>
            <a:endParaRPr lang="en-US">
              <a:cs typeface="B Nazanin" panose="00000700000000000000" pitchFamily="2" charset="-78"/>
            </a:endParaRPr>
          </a:p>
        </p:txBody>
      </p:sp>
    </p:spTree>
    <p:extLst>
      <p:ext uri="{BB962C8B-B14F-4D97-AF65-F5344CB8AC3E}">
        <p14:creationId xmlns:p14="http://schemas.microsoft.com/office/powerpoint/2010/main" val="322366547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자유형: 도형 2">
            <a:extLst>
              <a:ext uri="{FF2B5EF4-FFF2-40B4-BE49-F238E27FC236}">
                <a16:creationId xmlns:a16="http://schemas.microsoft.com/office/drawing/2014/main" id="{98EDE309-BEF8-40CC-BB7A-0CCC6062E075}"/>
              </a:ext>
            </a:extLst>
          </p:cNvPr>
          <p:cNvSpPr/>
          <p:nvPr/>
        </p:nvSpPr>
        <p:spPr>
          <a:xfrm>
            <a:off x="4272596" y="2122460"/>
            <a:ext cx="2221333" cy="1777374"/>
          </a:xfrm>
          <a:custGeom>
            <a:avLst/>
            <a:gdLst>
              <a:gd name="connsiteX0" fmla="*/ 1774854 w 2221333"/>
              <a:gd name="connsiteY0" fmla="*/ 0 h 1777374"/>
              <a:gd name="connsiteX1" fmla="*/ 1774854 w 2221333"/>
              <a:gd name="connsiteY1" fmla="*/ 802366 h 1777374"/>
              <a:gd name="connsiteX2" fmla="*/ 1862151 w 2221333"/>
              <a:gd name="connsiteY2" fmla="*/ 791709 h 1777374"/>
              <a:gd name="connsiteX3" fmla="*/ 2051803 w 2221333"/>
              <a:gd name="connsiteY3" fmla="*/ 689367 h 1777374"/>
              <a:gd name="connsiteX4" fmla="*/ 2221333 w 2221333"/>
              <a:gd name="connsiteY4" fmla="*/ 885381 h 1777374"/>
              <a:gd name="connsiteX5" fmla="*/ 2083590 w 2221333"/>
              <a:gd name="connsiteY5" fmla="*/ 1092555 h 1777374"/>
              <a:gd name="connsiteX6" fmla="*/ 1861671 w 2221333"/>
              <a:gd name="connsiteY6" fmla="*/ 989698 h 1777374"/>
              <a:gd name="connsiteX7" fmla="*/ 1779465 w 2221333"/>
              <a:gd name="connsiteY7" fmla="*/ 986794 h 1777374"/>
              <a:gd name="connsiteX8" fmla="*/ 1774854 w 2221333"/>
              <a:gd name="connsiteY8" fmla="*/ 802388 h 1777374"/>
              <a:gd name="connsiteX9" fmla="*/ 1774853 w 2221333"/>
              <a:gd name="connsiteY9" fmla="*/ 1774853 h 1777374"/>
              <a:gd name="connsiteX10" fmla="*/ 1114925 w 2221333"/>
              <a:gd name="connsiteY10" fmla="*/ 1775790 h 1777374"/>
              <a:gd name="connsiteX11" fmla="*/ 1135198 w 2221333"/>
              <a:gd name="connsiteY11" fmla="*/ 1723011 h 1777374"/>
              <a:gd name="connsiteX12" fmla="*/ 1236733 w 2221333"/>
              <a:gd name="connsiteY12" fmla="*/ 1516046 h 1777374"/>
              <a:gd name="connsiteX13" fmla="*/ 977551 w 2221333"/>
              <a:gd name="connsiteY13" fmla="*/ 1343725 h 1777374"/>
              <a:gd name="connsiteX14" fmla="*/ 732332 w 2221333"/>
              <a:gd name="connsiteY14" fmla="*/ 1555813 h 1777374"/>
              <a:gd name="connsiteX15" fmla="*/ 848688 w 2221333"/>
              <a:gd name="connsiteY15" fmla="*/ 1759082 h 1777374"/>
              <a:gd name="connsiteX16" fmla="*/ 854555 w 2221333"/>
              <a:gd name="connsiteY16" fmla="*/ 1776160 h 1777374"/>
              <a:gd name="connsiteX17" fmla="*/ 2 w 2221333"/>
              <a:gd name="connsiteY17" fmla="*/ 1777374 h 1777374"/>
              <a:gd name="connsiteX18" fmla="*/ 518952 w 2221333"/>
              <a:gd name="connsiteY18" fmla="*/ 520734 h 1777374"/>
              <a:gd name="connsiteX19" fmla="*/ 1774854 w 2221333"/>
              <a:gd name="connsiteY19" fmla="*/ 0 h 1777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21333" h="1777374">
                <a:moveTo>
                  <a:pt x="1774854" y="0"/>
                </a:moveTo>
                <a:lnTo>
                  <a:pt x="1774854" y="802366"/>
                </a:lnTo>
                <a:lnTo>
                  <a:pt x="1862151" y="791709"/>
                </a:lnTo>
                <a:cubicBezTo>
                  <a:pt x="1943663" y="772947"/>
                  <a:pt x="1944972" y="700339"/>
                  <a:pt x="2051803" y="689367"/>
                </a:cubicBezTo>
                <a:cubicBezTo>
                  <a:pt x="2156711" y="690112"/>
                  <a:pt x="2212886" y="766317"/>
                  <a:pt x="2221333" y="885381"/>
                </a:cubicBezTo>
                <a:cubicBezTo>
                  <a:pt x="2219100" y="985388"/>
                  <a:pt x="2171692" y="1085985"/>
                  <a:pt x="2083590" y="1092555"/>
                </a:cubicBezTo>
                <a:cubicBezTo>
                  <a:pt x="1982834" y="1092005"/>
                  <a:pt x="1946950" y="1003212"/>
                  <a:pt x="1861671" y="989698"/>
                </a:cubicBezTo>
                <a:cubicBezTo>
                  <a:pt x="1850410" y="989499"/>
                  <a:pt x="1790726" y="986993"/>
                  <a:pt x="1779465" y="986794"/>
                </a:cubicBezTo>
                <a:lnTo>
                  <a:pt x="1774854" y="802388"/>
                </a:lnTo>
                <a:lnTo>
                  <a:pt x="1774853" y="1774853"/>
                </a:lnTo>
                <a:lnTo>
                  <a:pt x="1114925" y="1775790"/>
                </a:lnTo>
                <a:lnTo>
                  <a:pt x="1135198" y="1723011"/>
                </a:lnTo>
                <a:cubicBezTo>
                  <a:pt x="1173605" y="1659468"/>
                  <a:pt x="1236218" y="1610582"/>
                  <a:pt x="1236733" y="1516046"/>
                </a:cubicBezTo>
                <a:cubicBezTo>
                  <a:pt x="1228514" y="1405828"/>
                  <a:pt x="1102664" y="1346519"/>
                  <a:pt x="977551" y="1343725"/>
                </a:cubicBezTo>
                <a:cubicBezTo>
                  <a:pt x="828599" y="1354293"/>
                  <a:pt x="733264" y="1424569"/>
                  <a:pt x="732332" y="1555813"/>
                </a:cubicBezTo>
                <a:cubicBezTo>
                  <a:pt x="744342" y="1672755"/>
                  <a:pt x="815389" y="1688627"/>
                  <a:pt x="848688" y="1759082"/>
                </a:cubicBezTo>
                <a:lnTo>
                  <a:pt x="854555" y="1776160"/>
                </a:lnTo>
                <a:lnTo>
                  <a:pt x="2" y="1777374"/>
                </a:lnTo>
                <a:cubicBezTo>
                  <a:pt x="-667" y="1306217"/>
                  <a:pt x="186030" y="854129"/>
                  <a:pt x="518952" y="520734"/>
                </a:cubicBezTo>
                <a:cubicBezTo>
                  <a:pt x="851874" y="187339"/>
                  <a:pt x="1303697" y="0"/>
                  <a:pt x="1774854"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ko-KR" altLang="en-US" dirty="0">
              <a:solidFill>
                <a:schemeClr val="tx1"/>
              </a:solidFill>
              <a:cs typeface="B Nazanin" panose="00000700000000000000" pitchFamily="2" charset="-78"/>
            </a:endParaRPr>
          </a:p>
        </p:txBody>
      </p:sp>
      <p:sp>
        <p:nvSpPr>
          <p:cNvPr id="4" name="자유형: 도형 3">
            <a:extLst>
              <a:ext uri="{FF2B5EF4-FFF2-40B4-BE49-F238E27FC236}">
                <a16:creationId xmlns:a16="http://schemas.microsoft.com/office/drawing/2014/main" id="{B02F2CC9-0DBD-4BE4-BF7F-8A4AFD24FFC7}"/>
              </a:ext>
            </a:extLst>
          </p:cNvPr>
          <p:cNvSpPr/>
          <p:nvPr/>
        </p:nvSpPr>
        <p:spPr>
          <a:xfrm>
            <a:off x="6104092" y="2122465"/>
            <a:ext cx="1774852" cy="2197851"/>
          </a:xfrm>
          <a:custGeom>
            <a:avLst/>
            <a:gdLst>
              <a:gd name="connsiteX0" fmla="*/ 4287 w 1774852"/>
              <a:gd name="connsiteY0" fmla="*/ 0 h 2197851"/>
              <a:gd name="connsiteX1" fmla="*/ 1774852 w 1774852"/>
              <a:gd name="connsiteY1" fmla="*/ 1773741 h 2197851"/>
              <a:gd name="connsiteX2" fmla="*/ 982709 w 1774852"/>
              <a:gd name="connsiteY2" fmla="*/ 1774235 h 2197851"/>
              <a:gd name="connsiteX3" fmla="*/ 990575 w 1774852"/>
              <a:gd name="connsiteY3" fmla="*/ 1838669 h 2197851"/>
              <a:gd name="connsiteX4" fmla="*/ 1092917 w 1774852"/>
              <a:gd name="connsiteY4" fmla="*/ 2028321 h 2197851"/>
              <a:gd name="connsiteX5" fmla="*/ 896904 w 1774852"/>
              <a:gd name="connsiteY5" fmla="*/ 2197851 h 2197851"/>
              <a:gd name="connsiteX6" fmla="*/ 689729 w 1774852"/>
              <a:gd name="connsiteY6" fmla="*/ 2060108 h 2197851"/>
              <a:gd name="connsiteX7" fmla="*/ 792586 w 1774852"/>
              <a:gd name="connsiteY7" fmla="*/ 1838188 h 2197851"/>
              <a:gd name="connsiteX8" fmla="*/ 794038 w 1774852"/>
              <a:gd name="connsiteY8" fmla="*/ 1797085 h 2197851"/>
              <a:gd name="connsiteX9" fmla="*/ 794892 w 1774852"/>
              <a:gd name="connsiteY9" fmla="*/ 1774352 h 2197851"/>
              <a:gd name="connsiteX10" fmla="*/ 0 w 1774852"/>
              <a:gd name="connsiteY10" fmla="*/ 1774848 h 2197851"/>
              <a:gd name="connsiteX11" fmla="*/ 1816 w 1774852"/>
              <a:gd name="connsiteY11" fmla="*/ 1023197 h 2197851"/>
              <a:gd name="connsiteX12" fmla="*/ 26663 w 1774852"/>
              <a:gd name="connsiteY12" fmla="*/ 1030079 h 2197851"/>
              <a:gd name="connsiteX13" fmla="*/ 266900 w 1774852"/>
              <a:gd name="connsiteY13" fmla="*/ 1148401 h 2197851"/>
              <a:gd name="connsiteX14" fmla="*/ 439221 w 1774852"/>
              <a:gd name="connsiteY14" fmla="*/ 889219 h 2197851"/>
              <a:gd name="connsiteX15" fmla="*/ 227134 w 1774852"/>
              <a:gd name="connsiteY15" fmla="*/ 644000 h 2197851"/>
              <a:gd name="connsiteX16" fmla="*/ 23864 w 1774852"/>
              <a:gd name="connsiteY16" fmla="*/ 760356 h 2197851"/>
              <a:gd name="connsiteX17" fmla="*/ 2433 w 1774852"/>
              <a:gd name="connsiteY17" fmla="*/ 767718 h 219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74852" h="2197851">
                <a:moveTo>
                  <a:pt x="4287" y="0"/>
                </a:moveTo>
                <a:cubicBezTo>
                  <a:pt x="982403" y="2363"/>
                  <a:pt x="1774242" y="795623"/>
                  <a:pt x="1774852" y="1773741"/>
                </a:cubicBezTo>
                <a:lnTo>
                  <a:pt x="982709" y="1774235"/>
                </a:lnTo>
                <a:lnTo>
                  <a:pt x="990575" y="1838669"/>
                </a:lnTo>
                <a:cubicBezTo>
                  <a:pt x="1009338" y="1920181"/>
                  <a:pt x="1081946" y="1921490"/>
                  <a:pt x="1092917" y="2028321"/>
                </a:cubicBezTo>
                <a:cubicBezTo>
                  <a:pt x="1092173" y="2133229"/>
                  <a:pt x="1015967" y="2189404"/>
                  <a:pt x="896904" y="2197851"/>
                </a:cubicBezTo>
                <a:cubicBezTo>
                  <a:pt x="796896" y="2195618"/>
                  <a:pt x="696299" y="2148210"/>
                  <a:pt x="689729" y="2060108"/>
                </a:cubicBezTo>
                <a:cubicBezTo>
                  <a:pt x="690279" y="1959352"/>
                  <a:pt x="779072" y="1923468"/>
                  <a:pt x="792586" y="1838188"/>
                </a:cubicBezTo>
                <a:cubicBezTo>
                  <a:pt x="792686" y="1832558"/>
                  <a:pt x="793362" y="1814822"/>
                  <a:pt x="794038" y="1797085"/>
                </a:cubicBezTo>
                <a:lnTo>
                  <a:pt x="794892" y="1774352"/>
                </a:lnTo>
                <a:lnTo>
                  <a:pt x="0" y="1774848"/>
                </a:lnTo>
                <a:lnTo>
                  <a:pt x="1816" y="1023197"/>
                </a:lnTo>
                <a:lnTo>
                  <a:pt x="26663" y="1030079"/>
                </a:lnTo>
                <a:cubicBezTo>
                  <a:pt x="108451" y="1062676"/>
                  <a:pt x="156608" y="1147800"/>
                  <a:pt x="266900" y="1148401"/>
                </a:cubicBezTo>
                <a:cubicBezTo>
                  <a:pt x="377119" y="1140182"/>
                  <a:pt x="436427" y="1014332"/>
                  <a:pt x="439221" y="889219"/>
                </a:cubicBezTo>
                <a:cubicBezTo>
                  <a:pt x="428653" y="740267"/>
                  <a:pt x="358377" y="644931"/>
                  <a:pt x="227134" y="644000"/>
                </a:cubicBezTo>
                <a:cubicBezTo>
                  <a:pt x="110191" y="656010"/>
                  <a:pt x="94319" y="727057"/>
                  <a:pt x="23864" y="760356"/>
                </a:cubicBezTo>
                <a:lnTo>
                  <a:pt x="2433" y="767718"/>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ko-KR" altLang="en-US">
              <a:solidFill>
                <a:schemeClr val="tx1"/>
              </a:solidFill>
              <a:cs typeface="B Nazanin" panose="00000700000000000000" pitchFamily="2" charset="-78"/>
            </a:endParaRPr>
          </a:p>
        </p:txBody>
      </p:sp>
      <p:sp>
        <p:nvSpPr>
          <p:cNvPr id="5" name="자유형: 도형 4">
            <a:extLst>
              <a:ext uri="{FF2B5EF4-FFF2-40B4-BE49-F238E27FC236}">
                <a16:creationId xmlns:a16="http://schemas.microsoft.com/office/drawing/2014/main" id="{20E184B0-3B0A-4919-8359-2007FEF51161}"/>
              </a:ext>
            </a:extLst>
          </p:cNvPr>
          <p:cNvSpPr/>
          <p:nvPr/>
        </p:nvSpPr>
        <p:spPr>
          <a:xfrm>
            <a:off x="5673795" y="3934749"/>
            <a:ext cx="2205151" cy="1794060"/>
          </a:xfrm>
          <a:custGeom>
            <a:avLst/>
            <a:gdLst>
              <a:gd name="connsiteX0" fmla="*/ 2205047 w 2205151"/>
              <a:gd name="connsiteY0" fmla="*/ 0 h 1794060"/>
              <a:gd name="connsiteX1" fmla="*/ 1690521 w 2205151"/>
              <a:gd name="connsiteY1" fmla="*/ 1268984 h 1794060"/>
              <a:gd name="connsiteX2" fmla="*/ 425864 w 2205151"/>
              <a:gd name="connsiteY2" fmla="*/ 1794055 h 1794060"/>
              <a:gd name="connsiteX3" fmla="*/ 427944 w 2205151"/>
              <a:gd name="connsiteY3" fmla="*/ 961504 h 1794060"/>
              <a:gd name="connsiteX4" fmla="*/ 359182 w 2205151"/>
              <a:gd name="connsiteY4" fmla="*/ 969898 h 1794060"/>
              <a:gd name="connsiteX5" fmla="*/ 169530 w 2205151"/>
              <a:gd name="connsiteY5" fmla="*/ 1072240 h 1794060"/>
              <a:gd name="connsiteX6" fmla="*/ 0 w 2205151"/>
              <a:gd name="connsiteY6" fmla="*/ 876227 h 1794060"/>
              <a:gd name="connsiteX7" fmla="*/ 137743 w 2205151"/>
              <a:gd name="connsiteY7" fmla="*/ 669052 h 1794060"/>
              <a:gd name="connsiteX8" fmla="*/ 359662 w 2205151"/>
              <a:gd name="connsiteY8" fmla="*/ 771909 h 1794060"/>
              <a:gd name="connsiteX9" fmla="*/ 425856 w 2205151"/>
              <a:gd name="connsiteY9" fmla="*/ 774303 h 1794060"/>
              <a:gd name="connsiteX10" fmla="*/ 428412 w 2205151"/>
              <a:gd name="connsiteY10" fmla="*/ 774385 h 1794060"/>
              <a:gd name="connsiteX11" fmla="*/ 430298 w 2205151"/>
              <a:gd name="connsiteY11" fmla="*/ 19208 h 1794060"/>
              <a:gd name="connsiteX12" fmla="*/ 1185646 w 2205151"/>
              <a:gd name="connsiteY12" fmla="*/ 11033 h 1794060"/>
              <a:gd name="connsiteX13" fmla="*/ 1182500 w 2205151"/>
              <a:gd name="connsiteY13" fmla="*/ 22393 h 1794060"/>
              <a:gd name="connsiteX14" fmla="*/ 1064177 w 2205151"/>
              <a:gd name="connsiteY14" fmla="*/ 262630 h 1794060"/>
              <a:gd name="connsiteX15" fmla="*/ 1323359 w 2205151"/>
              <a:gd name="connsiteY15" fmla="*/ 434951 h 1794060"/>
              <a:gd name="connsiteX16" fmla="*/ 1568578 w 2205151"/>
              <a:gd name="connsiteY16" fmla="*/ 222864 h 1794060"/>
              <a:gd name="connsiteX17" fmla="*/ 1452223 w 2205151"/>
              <a:gd name="connsiteY17" fmla="*/ 19594 h 1794060"/>
              <a:gd name="connsiteX18" fmla="*/ 1448305 w 2205151"/>
              <a:gd name="connsiteY18" fmla="*/ 8190 h 1794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05151" h="1794060">
                <a:moveTo>
                  <a:pt x="2205047" y="0"/>
                </a:moveTo>
                <a:cubicBezTo>
                  <a:pt x="2210186" y="474790"/>
                  <a:pt x="2024868" y="931843"/>
                  <a:pt x="1690521" y="1268984"/>
                </a:cubicBezTo>
                <a:cubicBezTo>
                  <a:pt x="1356174" y="1606126"/>
                  <a:pt x="900680" y="1795241"/>
                  <a:pt x="425864" y="1794055"/>
                </a:cubicBezTo>
                <a:lnTo>
                  <a:pt x="427944" y="961504"/>
                </a:lnTo>
                <a:lnTo>
                  <a:pt x="359182" y="969898"/>
                </a:lnTo>
                <a:cubicBezTo>
                  <a:pt x="277670" y="988661"/>
                  <a:pt x="276361" y="1061269"/>
                  <a:pt x="169530" y="1072240"/>
                </a:cubicBezTo>
                <a:cubicBezTo>
                  <a:pt x="64622" y="1071496"/>
                  <a:pt x="8447" y="995290"/>
                  <a:pt x="0" y="876227"/>
                </a:cubicBezTo>
                <a:cubicBezTo>
                  <a:pt x="2233" y="776219"/>
                  <a:pt x="49641" y="675622"/>
                  <a:pt x="137743" y="669052"/>
                </a:cubicBezTo>
                <a:cubicBezTo>
                  <a:pt x="238499" y="669602"/>
                  <a:pt x="274383" y="758395"/>
                  <a:pt x="359662" y="771909"/>
                </a:cubicBezTo>
                <a:cubicBezTo>
                  <a:pt x="368108" y="772059"/>
                  <a:pt x="403792" y="773505"/>
                  <a:pt x="425856" y="774303"/>
                </a:cubicBezTo>
                <a:lnTo>
                  <a:pt x="428412" y="774385"/>
                </a:lnTo>
                <a:lnTo>
                  <a:pt x="430298" y="19208"/>
                </a:lnTo>
                <a:lnTo>
                  <a:pt x="1185646" y="11033"/>
                </a:lnTo>
                <a:lnTo>
                  <a:pt x="1182500" y="22393"/>
                </a:lnTo>
                <a:cubicBezTo>
                  <a:pt x="1149902" y="104181"/>
                  <a:pt x="1064779" y="152338"/>
                  <a:pt x="1064177" y="262630"/>
                </a:cubicBezTo>
                <a:cubicBezTo>
                  <a:pt x="1072397" y="372849"/>
                  <a:pt x="1198247" y="432157"/>
                  <a:pt x="1323359" y="434951"/>
                </a:cubicBezTo>
                <a:cubicBezTo>
                  <a:pt x="1472311" y="424383"/>
                  <a:pt x="1567647" y="354107"/>
                  <a:pt x="1568578" y="222864"/>
                </a:cubicBezTo>
                <a:cubicBezTo>
                  <a:pt x="1556568" y="105921"/>
                  <a:pt x="1485522" y="90049"/>
                  <a:pt x="1452223" y="19594"/>
                </a:cubicBezTo>
                <a:lnTo>
                  <a:pt x="1448305" y="819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ko-KR" altLang="en-US">
              <a:solidFill>
                <a:schemeClr val="tx1"/>
              </a:solidFill>
              <a:cs typeface="B Nazanin" panose="00000700000000000000" pitchFamily="2" charset="-78"/>
            </a:endParaRPr>
          </a:p>
        </p:txBody>
      </p:sp>
      <p:sp>
        <p:nvSpPr>
          <p:cNvPr id="6" name="자유형: 도형 5">
            <a:extLst>
              <a:ext uri="{FF2B5EF4-FFF2-40B4-BE49-F238E27FC236}">
                <a16:creationId xmlns:a16="http://schemas.microsoft.com/office/drawing/2014/main" id="{0AC4F86A-D7A9-4827-BEF1-681711BE0FAE}"/>
              </a:ext>
            </a:extLst>
          </p:cNvPr>
          <p:cNvSpPr/>
          <p:nvPr/>
        </p:nvSpPr>
        <p:spPr>
          <a:xfrm>
            <a:off x="4272598" y="3515568"/>
            <a:ext cx="1774851" cy="2213230"/>
          </a:xfrm>
          <a:custGeom>
            <a:avLst/>
            <a:gdLst>
              <a:gd name="connsiteX0" fmla="*/ 973707 w 1774851"/>
              <a:gd name="connsiteY0" fmla="*/ 0 h 2213230"/>
              <a:gd name="connsiteX1" fmla="*/ 1180881 w 1774851"/>
              <a:gd name="connsiteY1" fmla="*/ 137743 h 2213230"/>
              <a:gd name="connsiteX2" fmla="*/ 1078024 w 1774851"/>
              <a:gd name="connsiteY2" fmla="*/ 359663 h 2213230"/>
              <a:gd name="connsiteX3" fmla="*/ 1075630 w 1774851"/>
              <a:gd name="connsiteY3" fmla="*/ 425857 h 2213230"/>
              <a:gd name="connsiteX4" fmla="*/ 1075199 w 1774851"/>
              <a:gd name="connsiteY4" fmla="*/ 439390 h 2213230"/>
              <a:gd name="connsiteX5" fmla="*/ 1774851 w 1774851"/>
              <a:gd name="connsiteY5" fmla="*/ 438389 h 2213230"/>
              <a:gd name="connsiteX6" fmla="*/ 1772181 w 1774851"/>
              <a:gd name="connsiteY6" fmla="*/ 1152868 h 2213230"/>
              <a:gd name="connsiteX7" fmla="*/ 1764372 w 1774851"/>
              <a:gd name="connsiteY7" fmla="*/ 1150706 h 2213230"/>
              <a:gd name="connsiteX8" fmla="*/ 1524135 w 1774851"/>
              <a:gd name="connsiteY8" fmla="*/ 1032383 h 2213230"/>
              <a:gd name="connsiteX9" fmla="*/ 1351814 w 1774851"/>
              <a:gd name="connsiteY9" fmla="*/ 1291565 h 2213230"/>
              <a:gd name="connsiteX10" fmla="*/ 1563902 w 1774851"/>
              <a:gd name="connsiteY10" fmla="*/ 1536784 h 2213230"/>
              <a:gd name="connsiteX11" fmla="*/ 1767171 w 1774851"/>
              <a:gd name="connsiteY11" fmla="*/ 1420429 h 2213230"/>
              <a:gd name="connsiteX12" fmla="*/ 1771187 w 1774851"/>
              <a:gd name="connsiteY12" fmla="*/ 1419049 h 2213230"/>
              <a:gd name="connsiteX13" fmla="*/ 1768219 w 1774851"/>
              <a:gd name="connsiteY13" fmla="*/ 2213230 h 2213230"/>
              <a:gd name="connsiteX14" fmla="*/ 0 w 1774851"/>
              <a:gd name="connsiteY14" fmla="*/ 440927 h 2213230"/>
              <a:gd name="connsiteX15" fmla="*/ 889859 w 1774851"/>
              <a:gd name="connsiteY15" fmla="*/ 439655 h 2213230"/>
              <a:gd name="connsiteX16" fmla="*/ 880035 w 1774851"/>
              <a:gd name="connsiteY16" fmla="*/ 359182 h 2213230"/>
              <a:gd name="connsiteX17" fmla="*/ 777693 w 1774851"/>
              <a:gd name="connsiteY17" fmla="*/ 169530 h 2213230"/>
              <a:gd name="connsiteX18" fmla="*/ 973707 w 1774851"/>
              <a:gd name="connsiteY18" fmla="*/ 0 h 2213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74851" h="2213230">
                <a:moveTo>
                  <a:pt x="973707" y="0"/>
                </a:moveTo>
                <a:cubicBezTo>
                  <a:pt x="1073714" y="2233"/>
                  <a:pt x="1174311" y="49641"/>
                  <a:pt x="1180881" y="137743"/>
                </a:cubicBezTo>
                <a:cubicBezTo>
                  <a:pt x="1180332" y="238499"/>
                  <a:pt x="1091539" y="274383"/>
                  <a:pt x="1078024" y="359663"/>
                </a:cubicBezTo>
                <a:cubicBezTo>
                  <a:pt x="1077875" y="368108"/>
                  <a:pt x="1076428" y="403792"/>
                  <a:pt x="1075630" y="425857"/>
                </a:cubicBezTo>
                <a:lnTo>
                  <a:pt x="1075199" y="439390"/>
                </a:lnTo>
                <a:lnTo>
                  <a:pt x="1774851" y="438389"/>
                </a:lnTo>
                <a:lnTo>
                  <a:pt x="1772181" y="1152868"/>
                </a:lnTo>
                <a:lnTo>
                  <a:pt x="1764372" y="1150706"/>
                </a:lnTo>
                <a:cubicBezTo>
                  <a:pt x="1682584" y="1118108"/>
                  <a:pt x="1634428" y="1032985"/>
                  <a:pt x="1524135" y="1032383"/>
                </a:cubicBezTo>
                <a:cubicBezTo>
                  <a:pt x="1413917" y="1040603"/>
                  <a:pt x="1354608" y="1166453"/>
                  <a:pt x="1351814" y="1291565"/>
                </a:cubicBezTo>
                <a:cubicBezTo>
                  <a:pt x="1362382" y="1440517"/>
                  <a:pt x="1432658" y="1535853"/>
                  <a:pt x="1563902" y="1536784"/>
                </a:cubicBezTo>
                <a:cubicBezTo>
                  <a:pt x="1680844" y="1524774"/>
                  <a:pt x="1696716" y="1453728"/>
                  <a:pt x="1767171" y="1420429"/>
                </a:cubicBezTo>
                <a:lnTo>
                  <a:pt x="1771187" y="1419049"/>
                </a:lnTo>
                <a:lnTo>
                  <a:pt x="1768219" y="2213230"/>
                </a:lnTo>
                <a:cubicBezTo>
                  <a:pt x="791581" y="2209581"/>
                  <a:pt x="1397" y="1417571"/>
                  <a:pt x="0" y="440927"/>
                </a:cubicBezTo>
                <a:lnTo>
                  <a:pt x="889859" y="439655"/>
                </a:lnTo>
                <a:lnTo>
                  <a:pt x="880035" y="359182"/>
                </a:lnTo>
                <a:cubicBezTo>
                  <a:pt x="861273" y="277670"/>
                  <a:pt x="788665" y="276361"/>
                  <a:pt x="777693" y="169530"/>
                </a:cubicBezTo>
                <a:cubicBezTo>
                  <a:pt x="778438" y="64622"/>
                  <a:pt x="854643" y="8447"/>
                  <a:pt x="97370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ko-KR" altLang="en-US">
              <a:solidFill>
                <a:schemeClr val="tx1"/>
              </a:solidFill>
              <a:cs typeface="B Nazanin" panose="00000700000000000000" pitchFamily="2" charset="-78"/>
            </a:endParaRPr>
          </a:p>
        </p:txBody>
      </p:sp>
      <p:sp>
        <p:nvSpPr>
          <p:cNvPr id="7" name="Round Same Side Corner Rectangle 11">
            <a:extLst>
              <a:ext uri="{FF2B5EF4-FFF2-40B4-BE49-F238E27FC236}">
                <a16:creationId xmlns:a16="http://schemas.microsoft.com/office/drawing/2014/main" id="{95731BBC-BC7A-46B9-87A7-1E0F50FB3173}"/>
              </a:ext>
            </a:extLst>
          </p:cNvPr>
          <p:cNvSpPr>
            <a:spLocks noChangeAspect="1"/>
          </p:cNvSpPr>
          <p:nvPr/>
        </p:nvSpPr>
        <p:spPr>
          <a:xfrm rot="9900000">
            <a:off x="6820615" y="2885798"/>
            <a:ext cx="476404" cy="404614"/>
          </a:xfrm>
          <a:custGeom>
            <a:avLst/>
            <a:gdLst/>
            <a:ahLst/>
            <a:cxnLst/>
            <a:rect l="l" t="t" r="r" b="b"/>
            <a:pathLst>
              <a:path w="2911009" h="2472345">
                <a:moveTo>
                  <a:pt x="2219598" y="1335309"/>
                </a:moveTo>
                <a:lnTo>
                  <a:pt x="2219598" y="1222573"/>
                </a:lnTo>
                <a:cubicBezTo>
                  <a:pt x="2219598" y="1176944"/>
                  <a:pt x="2241926" y="1136530"/>
                  <a:pt x="2277694" y="1113650"/>
                </a:cubicBezTo>
                <a:lnTo>
                  <a:pt x="2277694" y="137786"/>
                </a:lnTo>
                <a:cubicBezTo>
                  <a:pt x="2277694" y="61689"/>
                  <a:pt x="2339383" y="0"/>
                  <a:pt x="2415480" y="0"/>
                </a:cubicBezTo>
                <a:lnTo>
                  <a:pt x="2545196" y="0"/>
                </a:lnTo>
                <a:cubicBezTo>
                  <a:pt x="2621293" y="0"/>
                  <a:pt x="2682982" y="61689"/>
                  <a:pt x="2682982" y="137786"/>
                </a:cubicBezTo>
                <a:lnTo>
                  <a:pt x="2682982" y="1099067"/>
                </a:lnTo>
                <a:cubicBezTo>
                  <a:pt x="2730197" y="1120049"/>
                  <a:pt x="2762708" y="1167515"/>
                  <a:pt x="2762708" y="1222573"/>
                </a:cubicBezTo>
                <a:lnTo>
                  <a:pt x="2762708" y="1480834"/>
                </a:lnTo>
                <a:close/>
                <a:moveTo>
                  <a:pt x="241900" y="1676361"/>
                </a:moveTo>
                <a:cubicBezTo>
                  <a:pt x="69371" y="1631107"/>
                  <a:pt x="-34146" y="1454930"/>
                  <a:pt x="10296" y="1282189"/>
                </a:cubicBezTo>
                <a:cubicBezTo>
                  <a:pt x="54739" y="1109449"/>
                  <a:pt x="230428" y="1005105"/>
                  <a:pt x="403375" y="1048736"/>
                </a:cubicBezTo>
                <a:cubicBezTo>
                  <a:pt x="349550" y="1257945"/>
                  <a:pt x="295726" y="1467153"/>
                  <a:pt x="241900" y="1676361"/>
                </a:cubicBezTo>
                <a:close/>
                <a:moveTo>
                  <a:pt x="2578947" y="2467929"/>
                </a:moveTo>
                <a:lnTo>
                  <a:pt x="1957545" y="2301425"/>
                </a:lnTo>
                <a:lnTo>
                  <a:pt x="2194209" y="1418183"/>
                </a:lnTo>
                <a:lnTo>
                  <a:pt x="2815611" y="1584687"/>
                </a:lnTo>
                <a:cubicBezTo>
                  <a:pt x="2884250" y="1603079"/>
                  <a:pt x="2924985" y="1673632"/>
                  <a:pt x="2906593" y="1742272"/>
                </a:cubicBezTo>
                <a:lnTo>
                  <a:pt x="2736532" y="2376947"/>
                </a:lnTo>
                <a:cubicBezTo>
                  <a:pt x="2718140" y="2445587"/>
                  <a:pt x="2647586" y="2486321"/>
                  <a:pt x="2578947" y="2467929"/>
                </a:cubicBezTo>
                <a:close/>
                <a:moveTo>
                  <a:pt x="610249" y="2287120"/>
                </a:moveTo>
                <a:lnTo>
                  <a:pt x="1020264" y="756923"/>
                </a:lnTo>
                <a:lnTo>
                  <a:pt x="2107356" y="1398691"/>
                </a:lnTo>
                <a:lnTo>
                  <a:pt x="1872582" y="2274879"/>
                </a:lnTo>
                <a:close/>
                <a:moveTo>
                  <a:pt x="426016" y="2349577"/>
                </a:moveTo>
                <a:lnTo>
                  <a:pt x="243978" y="2300800"/>
                </a:lnTo>
                <a:cubicBezTo>
                  <a:pt x="205115" y="2290387"/>
                  <a:pt x="182051" y="2250439"/>
                  <a:pt x="192464" y="2211576"/>
                </a:cubicBezTo>
                <a:lnTo>
                  <a:pt x="620679" y="613455"/>
                </a:lnTo>
                <a:cubicBezTo>
                  <a:pt x="631093" y="574592"/>
                  <a:pt x="671040" y="551528"/>
                  <a:pt x="709903" y="561941"/>
                </a:cubicBezTo>
                <a:lnTo>
                  <a:pt x="891942" y="610718"/>
                </a:lnTo>
                <a:cubicBezTo>
                  <a:pt x="930805" y="621132"/>
                  <a:pt x="953869" y="661079"/>
                  <a:pt x="943455" y="699942"/>
                </a:cubicBezTo>
                <a:lnTo>
                  <a:pt x="515240" y="2298064"/>
                </a:lnTo>
                <a:cubicBezTo>
                  <a:pt x="504827" y="2336927"/>
                  <a:pt x="464879" y="2359990"/>
                  <a:pt x="426016" y="234957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8" name="Block Arc 10">
            <a:extLst>
              <a:ext uri="{FF2B5EF4-FFF2-40B4-BE49-F238E27FC236}">
                <a16:creationId xmlns:a16="http://schemas.microsoft.com/office/drawing/2014/main" id="{0915E4FE-43AC-4B41-BD02-744D8E0ED6B7}"/>
              </a:ext>
            </a:extLst>
          </p:cNvPr>
          <p:cNvSpPr/>
          <p:nvPr/>
        </p:nvSpPr>
        <p:spPr>
          <a:xfrm>
            <a:off x="6731958" y="4606833"/>
            <a:ext cx="519120" cy="351620"/>
          </a:xfrm>
          <a:custGeom>
            <a:avLst/>
            <a:gdLst/>
            <a:ahLst/>
            <a:cxnLst/>
            <a:rect l="l" t="t" r="r" b="b"/>
            <a:pathLst>
              <a:path w="3219104" h="2180445">
                <a:moveTo>
                  <a:pt x="631935" y="660566"/>
                </a:moveTo>
                <a:cubicBezTo>
                  <a:pt x="582229" y="660566"/>
                  <a:pt x="541935" y="700860"/>
                  <a:pt x="541935" y="750566"/>
                </a:cubicBezTo>
                <a:cubicBezTo>
                  <a:pt x="541935" y="800272"/>
                  <a:pt x="582229" y="840566"/>
                  <a:pt x="631935" y="840566"/>
                </a:cubicBezTo>
                <a:cubicBezTo>
                  <a:pt x="681641" y="840566"/>
                  <a:pt x="721935" y="800272"/>
                  <a:pt x="721935" y="750566"/>
                </a:cubicBezTo>
                <a:cubicBezTo>
                  <a:pt x="721935" y="700860"/>
                  <a:pt x="681641" y="660566"/>
                  <a:pt x="631935" y="660566"/>
                </a:cubicBezTo>
                <a:close/>
                <a:moveTo>
                  <a:pt x="2920524" y="132986"/>
                </a:moveTo>
                <a:cubicBezTo>
                  <a:pt x="2884582" y="132986"/>
                  <a:pt x="2855445" y="171564"/>
                  <a:pt x="2855445" y="219152"/>
                </a:cubicBezTo>
                <a:cubicBezTo>
                  <a:pt x="2855445" y="266740"/>
                  <a:pt x="2884582" y="305318"/>
                  <a:pt x="2920524" y="305318"/>
                </a:cubicBezTo>
                <a:cubicBezTo>
                  <a:pt x="2956466" y="305318"/>
                  <a:pt x="2985603" y="266740"/>
                  <a:pt x="2985603" y="219152"/>
                </a:cubicBezTo>
                <a:cubicBezTo>
                  <a:pt x="2985603" y="171564"/>
                  <a:pt x="2956466" y="132986"/>
                  <a:pt x="2920524" y="132986"/>
                </a:cubicBezTo>
                <a:close/>
                <a:moveTo>
                  <a:pt x="1840097" y="123357"/>
                </a:moveTo>
                <a:cubicBezTo>
                  <a:pt x="1690593" y="125267"/>
                  <a:pt x="1541569" y="163386"/>
                  <a:pt x="1407089" y="237534"/>
                </a:cubicBezTo>
                <a:lnTo>
                  <a:pt x="1442443" y="299445"/>
                </a:lnTo>
                <a:cubicBezTo>
                  <a:pt x="1690026" y="162934"/>
                  <a:pt x="1991162" y="159087"/>
                  <a:pt x="2242273" y="289227"/>
                </a:cubicBezTo>
                <a:lnTo>
                  <a:pt x="2275978" y="226435"/>
                </a:lnTo>
                <a:cubicBezTo>
                  <a:pt x="2139582" y="155746"/>
                  <a:pt x="1989600" y="121447"/>
                  <a:pt x="1840097" y="123357"/>
                </a:cubicBezTo>
                <a:close/>
                <a:moveTo>
                  <a:pt x="1808744" y="1233"/>
                </a:moveTo>
                <a:cubicBezTo>
                  <a:pt x="2156106" y="-14520"/>
                  <a:pt x="2554236" y="122009"/>
                  <a:pt x="2727916" y="332053"/>
                </a:cubicBezTo>
                <a:lnTo>
                  <a:pt x="2797407" y="426906"/>
                </a:lnTo>
                <a:cubicBezTo>
                  <a:pt x="2816730" y="407744"/>
                  <a:pt x="2822914" y="396798"/>
                  <a:pt x="2848347" y="374270"/>
                </a:cubicBezTo>
                <a:cubicBezTo>
                  <a:pt x="2789714" y="335227"/>
                  <a:pt x="2770554" y="301522"/>
                  <a:pt x="2770554" y="211287"/>
                </a:cubicBezTo>
                <a:cubicBezTo>
                  <a:pt x="2770554" y="109060"/>
                  <a:pt x="2826850" y="34523"/>
                  <a:pt x="2918697" y="33333"/>
                </a:cubicBezTo>
                <a:cubicBezTo>
                  <a:pt x="3010544" y="32143"/>
                  <a:pt x="3068737" y="122977"/>
                  <a:pt x="3064459" y="218431"/>
                </a:cubicBezTo>
                <a:cubicBezTo>
                  <a:pt x="3062319" y="266188"/>
                  <a:pt x="3063213" y="242475"/>
                  <a:pt x="3054577" y="285936"/>
                </a:cubicBezTo>
                <a:cubicBezTo>
                  <a:pt x="3088600" y="260795"/>
                  <a:pt x="3146396" y="297212"/>
                  <a:pt x="3198377" y="27802"/>
                </a:cubicBezTo>
                <a:cubicBezTo>
                  <a:pt x="3270974" y="270322"/>
                  <a:pt x="3142267" y="378871"/>
                  <a:pt x="2977023" y="405424"/>
                </a:cubicBezTo>
                <a:cubicBezTo>
                  <a:pt x="2937650" y="455263"/>
                  <a:pt x="2906651" y="507366"/>
                  <a:pt x="2854455" y="531728"/>
                </a:cubicBezTo>
                <a:cubicBezTo>
                  <a:pt x="2854593" y="531917"/>
                  <a:pt x="2854687" y="532126"/>
                  <a:pt x="2854781" y="532336"/>
                </a:cubicBezTo>
                <a:lnTo>
                  <a:pt x="2914835" y="719911"/>
                </a:lnTo>
                <a:cubicBezTo>
                  <a:pt x="2982387" y="1030651"/>
                  <a:pt x="2875068" y="1334999"/>
                  <a:pt x="2751965" y="1458417"/>
                </a:cubicBezTo>
                <a:cubicBezTo>
                  <a:pt x="2718119" y="1752479"/>
                  <a:pt x="2636178" y="1904762"/>
                  <a:pt x="2564924" y="2133185"/>
                </a:cubicBezTo>
                <a:cubicBezTo>
                  <a:pt x="2548001" y="2174319"/>
                  <a:pt x="2290597" y="2162941"/>
                  <a:pt x="2284362" y="2130560"/>
                </a:cubicBezTo>
                <a:cubicBezTo>
                  <a:pt x="2253189" y="1989654"/>
                  <a:pt x="2205984" y="1832997"/>
                  <a:pt x="2190842" y="1681589"/>
                </a:cubicBezTo>
                <a:cubicBezTo>
                  <a:pt x="1937891" y="1727975"/>
                  <a:pt x="1628829" y="1727099"/>
                  <a:pt x="1429318" y="1710471"/>
                </a:cubicBezTo>
                <a:cubicBezTo>
                  <a:pt x="1387456" y="1891634"/>
                  <a:pt x="1268107" y="2057044"/>
                  <a:pt x="1143413" y="2180445"/>
                </a:cubicBezTo>
                <a:lnTo>
                  <a:pt x="943012" y="2180445"/>
                </a:lnTo>
                <a:cubicBezTo>
                  <a:pt x="894916" y="2170818"/>
                  <a:pt x="902932" y="1825120"/>
                  <a:pt x="910948" y="1650083"/>
                </a:cubicBezTo>
                <a:cubicBezTo>
                  <a:pt x="600994" y="1508303"/>
                  <a:pt x="-80369" y="1319263"/>
                  <a:pt x="7807" y="838786"/>
                </a:cubicBezTo>
                <a:cubicBezTo>
                  <a:pt x="13151" y="796777"/>
                  <a:pt x="184160" y="802028"/>
                  <a:pt x="275009" y="799402"/>
                </a:cubicBezTo>
                <a:cubicBezTo>
                  <a:pt x="369419" y="659373"/>
                  <a:pt x="418407" y="582356"/>
                  <a:pt x="555570" y="465957"/>
                </a:cubicBezTo>
                <a:cubicBezTo>
                  <a:pt x="547554" y="374062"/>
                  <a:pt x="496786" y="206026"/>
                  <a:pt x="531522" y="190273"/>
                </a:cubicBezTo>
                <a:cubicBezTo>
                  <a:pt x="764877" y="64246"/>
                  <a:pt x="803177" y="250661"/>
                  <a:pt x="924308" y="355683"/>
                </a:cubicBezTo>
                <a:cubicBezTo>
                  <a:pt x="1130053" y="143013"/>
                  <a:pt x="1554903" y="11735"/>
                  <a:pt x="1808744" y="123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solidFill>
                <a:schemeClr val="tx1"/>
              </a:solidFill>
              <a:cs typeface="B Nazanin" panose="00000700000000000000" pitchFamily="2" charset="-78"/>
            </a:endParaRPr>
          </a:p>
        </p:txBody>
      </p:sp>
      <p:sp>
        <p:nvSpPr>
          <p:cNvPr id="9" name="Round Same Side Corner Rectangle 36">
            <a:extLst>
              <a:ext uri="{FF2B5EF4-FFF2-40B4-BE49-F238E27FC236}">
                <a16:creationId xmlns:a16="http://schemas.microsoft.com/office/drawing/2014/main" id="{DA73D939-B003-4EE1-AD50-C0D76E20CFE0}"/>
              </a:ext>
            </a:extLst>
          </p:cNvPr>
          <p:cNvSpPr>
            <a:spLocks noChangeAspect="1"/>
          </p:cNvSpPr>
          <p:nvPr/>
        </p:nvSpPr>
        <p:spPr>
          <a:xfrm>
            <a:off x="4950141" y="2881041"/>
            <a:ext cx="476406" cy="376652"/>
          </a:xfrm>
          <a:custGeom>
            <a:avLst/>
            <a:gdLst/>
            <a:ahLst/>
            <a:cxnLst/>
            <a:rect l="l" t="t" r="r" b="b"/>
            <a:pathLst>
              <a:path w="3219104" h="2545072">
                <a:moveTo>
                  <a:pt x="2779672" y="457200"/>
                </a:moveTo>
                <a:lnTo>
                  <a:pt x="2975888" y="457200"/>
                </a:lnTo>
                <a:cubicBezTo>
                  <a:pt x="3110212" y="457200"/>
                  <a:pt x="3219104" y="566092"/>
                  <a:pt x="3219104" y="700416"/>
                </a:cubicBezTo>
                <a:lnTo>
                  <a:pt x="3219104" y="2301856"/>
                </a:lnTo>
                <a:cubicBezTo>
                  <a:pt x="3219104" y="2436180"/>
                  <a:pt x="3110212" y="2545072"/>
                  <a:pt x="2975888" y="2545072"/>
                </a:cubicBezTo>
                <a:lnTo>
                  <a:pt x="2779672" y="2545072"/>
                </a:lnTo>
                <a:close/>
                <a:moveTo>
                  <a:pt x="243216" y="457200"/>
                </a:moveTo>
                <a:lnTo>
                  <a:pt x="439432" y="457200"/>
                </a:lnTo>
                <a:lnTo>
                  <a:pt x="439432" y="2545072"/>
                </a:lnTo>
                <a:lnTo>
                  <a:pt x="243216" y="2545072"/>
                </a:lnTo>
                <a:cubicBezTo>
                  <a:pt x="108892" y="2545072"/>
                  <a:pt x="0" y="2436180"/>
                  <a:pt x="0" y="2301856"/>
                </a:cubicBezTo>
                <a:lnTo>
                  <a:pt x="0" y="700416"/>
                </a:lnTo>
                <a:cubicBezTo>
                  <a:pt x="0" y="566092"/>
                  <a:pt x="108892" y="457200"/>
                  <a:pt x="243216" y="457200"/>
                </a:cubicBezTo>
                <a:close/>
                <a:moveTo>
                  <a:pt x="1428476" y="174246"/>
                </a:moveTo>
                <a:cubicBezTo>
                  <a:pt x="1372210" y="174246"/>
                  <a:pt x="1326598" y="219858"/>
                  <a:pt x="1326598" y="276124"/>
                </a:cubicBezTo>
                <a:lnTo>
                  <a:pt x="1326598" y="457200"/>
                </a:lnTo>
                <a:lnTo>
                  <a:pt x="1892506" y="457200"/>
                </a:lnTo>
                <a:lnTo>
                  <a:pt x="1892506" y="276124"/>
                </a:lnTo>
                <a:cubicBezTo>
                  <a:pt x="1892506" y="219858"/>
                  <a:pt x="1846894" y="174246"/>
                  <a:pt x="1790628" y="174246"/>
                </a:cubicBezTo>
                <a:close/>
                <a:moveTo>
                  <a:pt x="1285704" y="0"/>
                </a:moveTo>
                <a:lnTo>
                  <a:pt x="1933400" y="0"/>
                </a:lnTo>
                <a:cubicBezTo>
                  <a:pt x="2007048" y="0"/>
                  <a:pt x="2066752" y="59704"/>
                  <a:pt x="2066752" y="133352"/>
                </a:cubicBezTo>
                <a:lnTo>
                  <a:pt x="2066752" y="457200"/>
                </a:lnTo>
                <a:lnTo>
                  <a:pt x="2599672" y="457200"/>
                </a:lnTo>
                <a:lnTo>
                  <a:pt x="2599672" y="2545072"/>
                </a:lnTo>
                <a:lnTo>
                  <a:pt x="619432" y="2545072"/>
                </a:lnTo>
                <a:lnTo>
                  <a:pt x="619432" y="457200"/>
                </a:lnTo>
                <a:lnTo>
                  <a:pt x="1152352" y="457200"/>
                </a:lnTo>
                <a:lnTo>
                  <a:pt x="1152352" y="133352"/>
                </a:lnTo>
                <a:cubicBezTo>
                  <a:pt x="1152352" y="59704"/>
                  <a:pt x="1212056" y="0"/>
                  <a:pt x="128570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10" name="Freeform 18">
            <a:extLst>
              <a:ext uri="{FF2B5EF4-FFF2-40B4-BE49-F238E27FC236}">
                <a16:creationId xmlns:a16="http://schemas.microsoft.com/office/drawing/2014/main" id="{A3CBFDB5-11E1-4A78-9584-85FC92F0B946}"/>
              </a:ext>
            </a:extLst>
          </p:cNvPr>
          <p:cNvSpPr/>
          <p:nvPr/>
        </p:nvSpPr>
        <p:spPr>
          <a:xfrm>
            <a:off x="4893013" y="4526601"/>
            <a:ext cx="535084" cy="431852"/>
          </a:xfrm>
          <a:custGeom>
            <a:avLst/>
            <a:gdLst/>
            <a:ahLst/>
            <a:cxnLst/>
            <a:rect l="l" t="t" r="r" b="b"/>
            <a:pathLst>
              <a:path w="3307788" h="2669631">
                <a:moveTo>
                  <a:pt x="2793832" y="1478391"/>
                </a:moveTo>
                <a:cubicBezTo>
                  <a:pt x="2772990" y="1635402"/>
                  <a:pt x="2717678" y="1784517"/>
                  <a:pt x="2633007" y="1915952"/>
                </a:cubicBezTo>
                <a:cubicBezTo>
                  <a:pt x="2695386" y="1951862"/>
                  <a:pt x="2772768" y="1955673"/>
                  <a:pt x="2841607" y="1924185"/>
                </a:cubicBezTo>
                <a:cubicBezTo>
                  <a:pt x="2943442" y="1877605"/>
                  <a:pt x="2999062" y="1766364"/>
                  <a:pt x="2975226" y="1656948"/>
                </a:cubicBezTo>
                <a:cubicBezTo>
                  <a:pt x="2955176" y="1564911"/>
                  <a:pt x="2883463" y="1495086"/>
                  <a:pt x="2793832" y="1478391"/>
                </a:cubicBezTo>
                <a:close/>
                <a:moveTo>
                  <a:pt x="2807611" y="1247700"/>
                </a:moveTo>
                <a:lnTo>
                  <a:pt x="2807472" y="1256060"/>
                </a:lnTo>
                <a:cubicBezTo>
                  <a:pt x="2994195" y="1281771"/>
                  <a:pt x="3148201" y="1421768"/>
                  <a:pt x="3189276" y="1610317"/>
                </a:cubicBezTo>
                <a:cubicBezTo>
                  <a:pt x="3235041" y="1820393"/>
                  <a:pt x="3128252" y="2033972"/>
                  <a:pt x="2932732" y="2123406"/>
                </a:cubicBezTo>
                <a:cubicBezTo>
                  <a:pt x="2789297" y="2189015"/>
                  <a:pt x="2626543" y="2174805"/>
                  <a:pt x="2499470" y="2094044"/>
                </a:cubicBezTo>
                <a:cubicBezTo>
                  <a:pt x="2427194" y="2172627"/>
                  <a:pt x="2343030" y="2241391"/>
                  <a:pt x="2248861" y="2297980"/>
                </a:cubicBezTo>
                <a:cubicBezTo>
                  <a:pt x="2178351" y="2340352"/>
                  <a:pt x="2104446" y="2374567"/>
                  <a:pt x="2027600" y="2398134"/>
                </a:cubicBezTo>
                <a:lnTo>
                  <a:pt x="3307788" y="2397615"/>
                </a:lnTo>
                <a:cubicBezTo>
                  <a:pt x="3265361" y="2549905"/>
                  <a:pt x="2537441" y="2669620"/>
                  <a:pt x="1653814" y="2669631"/>
                </a:cubicBezTo>
                <a:cubicBezTo>
                  <a:pt x="773102" y="2669642"/>
                  <a:pt x="46417" y="2550707"/>
                  <a:pt x="0" y="2398955"/>
                </a:cubicBezTo>
                <a:lnTo>
                  <a:pt x="1280678" y="2398436"/>
                </a:lnTo>
                <a:cubicBezTo>
                  <a:pt x="1203764" y="2374915"/>
                  <a:pt x="1129786" y="2340732"/>
                  <a:pt x="1059201" y="2298380"/>
                </a:cubicBezTo>
                <a:cubicBezTo>
                  <a:pt x="693039" y="2078675"/>
                  <a:pt x="477900" y="1674935"/>
                  <a:pt x="499745" y="1248476"/>
                </a:cubicBezTo>
                <a:close/>
                <a:moveTo>
                  <a:pt x="1331611" y="201752"/>
                </a:moveTo>
                <a:cubicBezTo>
                  <a:pt x="1206335" y="290902"/>
                  <a:pt x="1124761" y="308382"/>
                  <a:pt x="1132336" y="435988"/>
                </a:cubicBezTo>
                <a:cubicBezTo>
                  <a:pt x="1160888" y="640507"/>
                  <a:pt x="1527973" y="617783"/>
                  <a:pt x="1498839" y="840365"/>
                </a:cubicBezTo>
                <a:cubicBezTo>
                  <a:pt x="1455138" y="960979"/>
                  <a:pt x="1395705" y="987199"/>
                  <a:pt x="1213910" y="1052459"/>
                </a:cubicBezTo>
                <a:cubicBezTo>
                  <a:pt x="1331028" y="972050"/>
                  <a:pt x="1364241" y="921357"/>
                  <a:pt x="1360745" y="809484"/>
                </a:cubicBezTo>
                <a:cubicBezTo>
                  <a:pt x="1360746" y="646916"/>
                  <a:pt x="1111360" y="626523"/>
                  <a:pt x="1020462" y="495421"/>
                </a:cubicBezTo>
                <a:cubicBezTo>
                  <a:pt x="941218" y="374224"/>
                  <a:pt x="1061250" y="280996"/>
                  <a:pt x="1331611" y="201752"/>
                </a:cubicBezTo>
                <a:close/>
                <a:moveTo>
                  <a:pt x="2164365" y="80223"/>
                </a:moveTo>
                <a:cubicBezTo>
                  <a:pt x="2021192" y="182108"/>
                  <a:pt x="1927964" y="202086"/>
                  <a:pt x="1936621" y="347922"/>
                </a:cubicBezTo>
                <a:cubicBezTo>
                  <a:pt x="1969252" y="581657"/>
                  <a:pt x="2388778" y="555687"/>
                  <a:pt x="2355482" y="810066"/>
                </a:cubicBezTo>
                <a:cubicBezTo>
                  <a:pt x="2305538" y="947910"/>
                  <a:pt x="2237615" y="977876"/>
                  <a:pt x="2029849" y="1052459"/>
                </a:cubicBezTo>
                <a:cubicBezTo>
                  <a:pt x="2163698" y="960563"/>
                  <a:pt x="2201656" y="902628"/>
                  <a:pt x="2197660" y="774773"/>
                </a:cubicBezTo>
                <a:cubicBezTo>
                  <a:pt x="2197661" y="588982"/>
                  <a:pt x="1912649" y="565676"/>
                  <a:pt x="1808765" y="415844"/>
                </a:cubicBezTo>
                <a:cubicBezTo>
                  <a:pt x="1718201" y="277334"/>
                  <a:pt x="1855380" y="170787"/>
                  <a:pt x="2164365" y="80223"/>
                </a:cubicBezTo>
                <a:close/>
                <a:moveTo>
                  <a:pt x="1754169" y="0"/>
                </a:moveTo>
                <a:cubicBezTo>
                  <a:pt x="1583512" y="121444"/>
                  <a:pt x="1472387" y="145257"/>
                  <a:pt x="1482706" y="319088"/>
                </a:cubicBezTo>
                <a:cubicBezTo>
                  <a:pt x="1521601" y="597693"/>
                  <a:pt x="2021663" y="566738"/>
                  <a:pt x="1981975" y="869950"/>
                </a:cubicBezTo>
                <a:cubicBezTo>
                  <a:pt x="1922443" y="1034256"/>
                  <a:pt x="1841481" y="1069974"/>
                  <a:pt x="1593831" y="1158875"/>
                </a:cubicBezTo>
                <a:cubicBezTo>
                  <a:pt x="1753374" y="1049338"/>
                  <a:pt x="1798619" y="980281"/>
                  <a:pt x="1793856" y="827882"/>
                </a:cubicBezTo>
                <a:cubicBezTo>
                  <a:pt x="1793857" y="606424"/>
                  <a:pt x="1454132" y="578644"/>
                  <a:pt x="1330306" y="400050"/>
                </a:cubicBezTo>
                <a:cubicBezTo>
                  <a:pt x="1222356" y="234950"/>
                  <a:pt x="1385869" y="107950"/>
                  <a:pt x="175416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grpSp>
        <p:nvGrpSpPr>
          <p:cNvPr id="11" name="그룹 10">
            <a:extLst>
              <a:ext uri="{FF2B5EF4-FFF2-40B4-BE49-F238E27FC236}">
                <a16:creationId xmlns:a16="http://schemas.microsoft.com/office/drawing/2014/main" id="{DFFD7186-668B-445F-B9C9-4B89428EB6A7}"/>
              </a:ext>
            </a:extLst>
          </p:cNvPr>
          <p:cNvGrpSpPr/>
          <p:nvPr/>
        </p:nvGrpSpPr>
        <p:grpSpPr>
          <a:xfrm>
            <a:off x="8105776" y="1970283"/>
            <a:ext cx="3217222" cy="712619"/>
            <a:chOff x="7483202" y="1970281"/>
            <a:chExt cx="2880320" cy="712619"/>
          </a:xfrm>
        </p:grpSpPr>
        <p:sp>
          <p:nvSpPr>
            <p:cNvPr id="12" name="TextBox 11">
              <a:extLst>
                <a:ext uri="{FF2B5EF4-FFF2-40B4-BE49-F238E27FC236}">
                  <a16:creationId xmlns:a16="http://schemas.microsoft.com/office/drawing/2014/main" id="{BD7F5D5E-661E-41BF-A4C3-68C48372AB4A}"/>
                </a:ext>
              </a:extLst>
            </p:cNvPr>
            <p:cNvSpPr txBox="1"/>
            <p:nvPr/>
          </p:nvSpPr>
          <p:spPr>
            <a:xfrm>
              <a:off x="7483202" y="1970281"/>
              <a:ext cx="2880320" cy="276999"/>
            </a:xfrm>
            <a:prstGeom prst="rect">
              <a:avLst/>
            </a:prstGeom>
            <a:noFill/>
          </p:spPr>
          <p:txBody>
            <a:bodyPr wrap="square" rtlCol="0">
              <a:spAutoFit/>
            </a:bodyPr>
            <a:lstStyle/>
            <a:p>
              <a:pPr algn="r" rtl="1"/>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13" name="TextBox 12">
              <a:extLst>
                <a:ext uri="{FF2B5EF4-FFF2-40B4-BE49-F238E27FC236}">
                  <a16:creationId xmlns:a16="http://schemas.microsoft.com/office/drawing/2014/main" id="{D45D8597-C23E-4567-9B8B-19CBFF427116}"/>
                </a:ext>
              </a:extLst>
            </p:cNvPr>
            <p:cNvSpPr txBox="1"/>
            <p:nvPr/>
          </p:nvSpPr>
          <p:spPr>
            <a:xfrm>
              <a:off x="7483202" y="2221235"/>
              <a:ext cx="2880320" cy="461665"/>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متن نمونه:ارائه پاورپوینت مدرنی را دریافت کنید که به زیبایی طراحی شده است.</a:t>
              </a:r>
              <a:endParaRPr lang="en-US" altLang="ko-KR" sz="1200" dirty="0">
                <a:solidFill>
                  <a:schemeClr val="tx1">
                    <a:lumMod val="65000"/>
                    <a:lumOff val="35000"/>
                  </a:schemeClr>
                </a:solidFill>
                <a:cs typeface="B Nazanin" panose="00000700000000000000" pitchFamily="2" charset="-78"/>
              </a:endParaRPr>
            </a:p>
          </p:txBody>
        </p:sp>
      </p:grpSp>
      <p:grpSp>
        <p:nvGrpSpPr>
          <p:cNvPr id="14" name="그룹 13">
            <a:extLst>
              <a:ext uri="{FF2B5EF4-FFF2-40B4-BE49-F238E27FC236}">
                <a16:creationId xmlns:a16="http://schemas.microsoft.com/office/drawing/2014/main" id="{4602C7FF-EEE3-47F6-AE8A-08D0E3F4B511}"/>
              </a:ext>
            </a:extLst>
          </p:cNvPr>
          <p:cNvGrpSpPr/>
          <p:nvPr/>
        </p:nvGrpSpPr>
        <p:grpSpPr>
          <a:xfrm>
            <a:off x="8105776" y="5205627"/>
            <a:ext cx="3217222" cy="712619"/>
            <a:chOff x="7959859" y="5205624"/>
            <a:chExt cx="2880320" cy="712619"/>
          </a:xfrm>
        </p:grpSpPr>
        <p:sp>
          <p:nvSpPr>
            <p:cNvPr id="15" name="TextBox 14">
              <a:extLst>
                <a:ext uri="{FF2B5EF4-FFF2-40B4-BE49-F238E27FC236}">
                  <a16:creationId xmlns:a16="http://schemas.microsoft.com/office/drawing/2014/main" id="{B3D351A1-67D2-4D30-8A68-78A779187292}"/>
                </a:ext>
              </a:extLst>
            </p:cNvPr>
            <p:cNvSpPr txBox="1"/>
            <p:nvPr/>
          </p:nvSpPr>
          <p:spPr>
            <a:xfrm>
              <a:off x="7959859" y="5205624"/>
              <a:ext cx="2880320" cy="276999"/>
            </a:xfrm>
            <a:prstGeom prst="rect">
              <a:avLst/>
            </a:prstGeom>
            <a:noFill/>
          </p:spPr>
          <p:txBody>
            <a:bodyPr wrap="square" rtlCol="0">
              <a:spAutoFit/>
            </a:bodyPr>
            <a:lstStyle/>
            <a:p>
              <a:pPr algn="r" rtl="1"/>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16" name="TextBox 15">
              <a:extLst>
                <a:ext uri="{FF2B5EF4-FFF2-40B4-BE49-F238E27FC236}">
                  <a16:creationId xmlns:a16="http://schemas.microsoft.com/office/drawing/2014/main" id="{62057EFB-7066-4045-A19F-EEC63030F782}"/>
                </a:ext>
              </a:extLst>
            </p:cNvPr>
            <p:cNvSpPr txBox="1"/>
            <p:nvPr/>
          </p:nvSpPr>
          <p:spPr>
            <a:xfrm>
              <a:off x="7959859" y="5456578"/>
              <a:ext cx="2880320" cy="461665"/>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متن نمونه:ارائه پاورپوینت مدرنی را دریافت کنید که به زیبایی طراحی شده است.</a:t>
              </a:r>
              <a:endParaRPr lang="en-US" altLang="ko-KR" sz="1200" dirty="0">
                <a:solidFill>
                  <a:schemeClr val="tx1">
                    <a:lumMod val="65000"/>
                    <a:lumOff val="35000"/>
                  </a:schemeClr>
                </a:solidFill>
                <a:cs typeface="B Nazanin" panose="00000700000000000000" pitchFamily="2" charset="-78"/>
              </a:endParaRPr>
            </a:p>
          </p:txBody>
        </p:sp>
      </p:grpSp>
      <p:grpSp>
        <p:nvGrpSpPr>
          <p:cNvPr id="17" name="그룹 16">
            <a:extLst>
              <a:ext uri="{FF2B5EF4-FFF2-40B4-BE49-F238E27FC236}">
                <a16:creationId xmlns:a16="http://schemas.microsoft.com/office/drawing/2014/main" id="{7EE52E3C-EC69-4EDC-A4B0-4733A2092469}"/>
              </a:ext>
            </a:extLst>
          </p:cNvPr>
          <p:cNvGrpSpPr/>
          <p:nvPr/>
        </p:nvGrpSpPr>
        <p:grpSpPr>
          <a:xfrm>
            <a:off x="846307" y="1816055"/>
            <a:ext cx="3223973" cy="712619"/>
            <a:chOff x="1919536" y="1816053"/>
            <a:chExt cx="2880320" cy="712619"/>
          </a:xfrm>
        </p:grpSpPr>
        <p:sp>
          <p:nvSpPr>
            <p:cNvPr id="18" name="TextBox 17">
              <a:extLst>
                <a:ext uri="{FF2B5EF4-FFF2-40B4-BE49-F238E27FC236}">
                  <a16:creationId xmlns:a16="http://schemas.microsoft.com/office/drawing/2014/main" id="{4C01F3D1-91A6-4376-BE0D-92E09E800EA7}"/>
                </a:ext>
              </a:extLst>
            </p:cNvPr>
            <p:cNvSpPr txBox="1"/>
            <p:nvPr/>
          </p:nvSpPr>
          <p:spPr>
            <a:xfrm>
              <a:off x="1919536" y="1816053"/>
              <a:ext cx="2880320" cy="276999"/>
            </a:xfrm>
            <a:prstGeom prst="rect">
              <a:avLst/>
            </a:prstGeom>
            <a:noFill/>
          </p:spPr>
          <p:txBody>
            <a:bodyPr wrap="square" rtlCol="0">
              <a:spAutoFit/>
            </a:bodyPr>
            <a:lstStyle/>
            <a:p>
              <a:pPr algn="r"/>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19" name="TextBox 18">
              <a:extLst>
                <a:ext uri="{FF2B5EF4-FFF2-40B4-BE49-F238E27FC236}">
                  <a16:creationId xmlns:a16="http://schemas.microsoft.com/office/drawing/2014/main" id="{4A7F3AA2-68DB-49EF-B170-CCB17F59F809}"/>
                </a:ext>
              </a:extLst>
            </p:cNvPr>
            <p:cNvSpPr txBox="1"/>
            <p:nvPr/>
          </p:nvSpPr>
          <p:spPr>
            <a:xfrm>
              <a:off x="1919536" y="2067007"/>
              <a:ext cx="2880320" cy="461665"/>
            </a:xfrm>
            <a:prstGeom prst="rect">
              <a:avLst/>
            </a:prstGeom>
            <a:noFill/>
          </p:spPr>
          <p:txBody>
            <a:bodyPr wrap="square" rtlCol="0">
              <a:spAutoFit/>
            </a:bodyPr>
            <a:lstStyle/>
            <a:p>
              <a:pPr algn="r"/>
              <a:r>
                <a:rPr lang="fa-IR" altLang="ko-KR" sz="1200" dirty="0">
                  <a:solidFill>
                    <a:schemeClr val="tx1">
                      <a:lumMod val="65000"/>
                      <a:lumOff val="35000"/>
                    </a:schemeClr>
                  </a:solidFill>
                  <a:cs typeface="B Nazanin" panose="00000700000000000000" pitchFamily="2" charset="-78"/>
                </a:rPr>
                <a:t>متن نمونه:ارائه پاورپوینت مدرنی را دریافت کنید که به زیبایی طراحی شده است.</a:t>
              </a:r>
              <a:endParaRPr lang="en-US" altLang="ko-KR" sz="1200" dirty="0">
                <a:solidFill>
                  <a:schemeClr val="tx1">
                    <a:lumMod val="65000"/>
                    <a:lumOff val="35000"/>
                  </a:schemeClr>
                </a:solidFill>
                <a:cs typeface="B Nazanin" panose="00000700000000000000" pitchFamily="2" charset="-78"/>
              </a:endParaRPr>
            </a:p>
          </p:txBody>
        </p:sp>
      </p:grpSp>
      <p:grpSp>
        <p:nvGrpSpPr>
          <p:cNvPr id="20" name="그룹 19">
            <a:extLst>
              <a:ext uri="{FF2B5EF4-FFF2-40B4-BE49-F238E27FC236}">
                <a16:creationId xmlns:a16="http://schemas.microsoft.com/office/drawing/2014/main" id="{B2ED80D2-9AFE-4A02-A4B4-17197AF83520}"/>
              </a:ext>
            </a:extLst>
          </p:cNvPr>
          <p:cNvGrpSpPr/>
          <p:nvPr/>
        </p:nvGrpSpPr>
        <p:grpSpPr>
          <a:xfrm>
            <a:off x="846307" y="4871090"/>
            <a:ext cx="3223973" cy="712619"/>
            <a:chOff x="1991543" y="4871087"/>
            <a:chExt cx="2880320" cy="712619"/>
          </a:xfrm>
        </p:grpSpPr>
        <p:sp>
          <p:nvSpPr>
            <p:cNvPr id="21" name="TextBox 20">
              <a:extLst>
                <a:ext uri="{FF2B5EF4-FFF2-40B4-BE49-F238E27FC236}">
                  <a16:creationId xmlns:a16="http://schemas.microsoft.com/office/drawing/2014/main" id="{1008BD2A-CF6A-4968-88E3-D1659E5656BA}"/>
                </a:ext>
              </a:extLst>
            </p:cNvPr>
            <p:cNvSpPr txBox="1"/>
            <p:nvPr/>
          </p:nvSpPr>
          <p:spPr>
            <a:xfrm>
              <a:off x="1991543" y="4871087"/>
              <a:ext cx="2880320" cy="276999"/>
            </a:xfrm>
            <a:prstGeom prst="rect">
              <a:avLst/>
            </a:prstGeom>
            <a:noFill/>
          </p:spPr>
          <p:txBody>
            <a:bodyPr wrap="square" rtlCol="0">
              <a:spAutoFit/>
            </a:bodyPr>
            <a:lstStyle/>
            <a:p>
              <a:pPr algn="r"/>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22" name="TextBox 21">
              <a:extLst>
                <a:ext uri="{FF2B5EF4-FFF2-40B4-BE49-F238E27FC236}">
                  <a16:creationId xmlns:a16="http://schemas.microsoft.com/office/drawing/2014/main" id="{EAAB051F-D237-451B-8816-CE9F70925583}"/>
                </a:ext>
              </a:extLst>
            </p:cNvPr>
            <p:cNvSpPr txBox="1"/>
            <p:nvPr/>
          </p:nvSpPr>
          <p:spPr>
            <a:xfrm>
              <a:off x="1991543" y="5122041"/>
              <a:ext cx="2880320" cy="461665"/>
            </a:xfrm>
            <a:prstGeom prst="rect">
              <a:avLst/>
            </a:prstGeom>
            <a:noFill/>
          </p:spPr>
          <p:txBody>
            <a:bodyPr wrap="square" rtlCol="0">
              <a:spAutoFit/>
            </a:bodyPr>
            <a:lstStyle/>
            <a:p>
              <a:pPr algn="r"/>
              <a:r>
                <a:rPr lang="fa-IR" altLang="ko-KR" sz="1200" dirty="0">
                  <a:solidFill>
                    <a:schemeClr val="tx1">
                      <a:lumMod val="65000"/>
                      <a:lumOff val="35000"/>
                    </a:schemeClr>
                  </a:solidFill>
                  <a:cs typeface="B Nazanin" panose="00000700000000000000" pitchFamily="2" charset="-78"/>
                </a:rPr>
                <a:t>متن نمونه:ارائه پاورپوینت مدرنی را دریافت کنید که به زیبایی طراحی شده است.</a:t>
              </a:r>
              <a:endParaRPr lang="en-US" altLang="ko-KR" sz="1200" dirty="0">
                <a:solidFill>
                  <a:schemeClr val="tx1">
                    <a:lumMod val="65000"/>
                    <a:lumOff val="35000"/>
                  </a:schemeClr>
                </a:solidFill>
                <a:cs typeface="B Nazanin" panose="00000700000000000000" pitchFamily="2" charset="-78"/>
              </a:endParaRPr>
            </a:p>
          </p:txBody>
        </p:sp>
      </p:grpSp>
    </p:spTree>
    <p:extLst>
      <p:ext uri="{BB962C8B-B14F-4D97-AF65-F5344CB8AC3E}">
        <p14:creationId xmlns:p14="http://schemas.microsoft.com/office/powerpoint/2010/main" val="394000877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그룹 2">
            <a:extLst>
              <a:ext uri="{FF2B5EF4-FFF2-40B4-BE49-F238E27FC236}">
                <a16:creationId xmlns:a16="http://schemas.microsoft.com/office/drawing/2014/main" id="{CB5E7E5C-C874-47F7-A153-21CAAAC28575}"/>
              </a:ext>
            </a:extLst>
          </p:cNvPr>
          <p:cNvGrpSpPr/>
          <p:nvPr/>
        </p:nvGrpSpPr>
        <p:grpSpPr>
          <a:xfrm>
            <a:off x="4656000" y="3012828"/>
            <a:ext cx="2880000" cy="3313258"/>
            <a:chOff x="4656000" y="2633788"/>
            <a:chExt cx="2880000" cy="3691211"/>
          </a:xfrm>
        </p:grpSpPr>
        <p:grpSp>
          <p:nvGrpSpPr>
            <p:cNvPr id="4" name="Group 20">
              <a:extLst>
                <a:ext uri="{FF2B5EF4-FFF2-40B4-BE49-F238E27FC236}">
                  <a16:creationId xmlns:a16="http://schemas.microsoft.com/office/drawing/2014/main" id="{31432657-7854-46EB-88E2-FF10639EF27D}"/>
                </a:ext>
              </a:extLst>
            </p:cNvPr>
            <p:cNvGrpSpPr/>
            <p:nvPr/>
          </p:nvGrpSpPr>
          <p:grpSpPr>
            <a:xfrm>
              <a:off x="4656000" y="2633788"/>
              <a:ext cx="2880000" cy="3691211"/>
              <a:chOff x="4044042" y="2633788"/>
              <a:chExt cx="4389120" cy="3691211"/>
            </a:xfrm>
          </p:grpSpPr>
          <p:sp>
            <p:nvSpPr>
              <p:cNvPr id="14" name="Rectangle 2">
                <a:extLst>
                  <a:ext uri="{FF2B5EF4-FFF2-40B4-BE49-F238E27FC236}">
                    <a16:creationId xmlns:a16="http://schemas.microsoft.com/office/drawing/2014/main" id="{47A15DC3-9B94-43C5-8EA3-906EBACFED26}"/>
                  </a:ext>
                </a:extLst>
              </p:cNvPr>
              <p:cNvSpPr/>
              <p:nvPr/>
            </p:nvSpPr>
            <p:spPr>
              <a:xfrm>
                <a:off x="4044042" y="5771880"/>
                <a:ext cx="4389120" cy="55311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5" name="Rectangle 3">
                <a:extLst>
                  <a:ext uri="{FF2B5EF4-FFF2-40B4-BE49-F238E27FC236}">
                    <a16:creationId xmlns:a16="http://schemas.microsoft.com/office/drawing/2014/main" id="{939D77B5-D4E6-46B5-9E89-823F91F3258D}"/>
                  </a:ext>
                </a:extLst>
              </p:cNvPr>
              <p:cNvSpPr/>
              <p:nvPr/>
            </p:nvSpPr>
            <p:spPr>
              <a:xfrm>
                <a:off x="4181202" y="4845484"/>
                <a:ext cx="4114800" cy="55311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6" name="Rectangle 4">
                <a:extLst>
                  <a:ext uri="{FF2B5EF4-FFF2-40B4-BE49-F238E27FC236}">
                    <a16:creationId xmlns:a16="http://schemas.microsoft.com/office/drawing/2014/main" id="{5FE75CFA-8537-4151-A9F5-F2E223C8B83A}"/>
                  </a:ext>
                </a:extLst>
              </p:cNvPr>
              <p:cNvSpPr/>
              <p:nvPr/>
            </p:nvSpPr>
            <p:spPr>
              <a:xfrm>
                <a:off x="4318362" y="3919107"/>
                <a:ext cx="3840480" cy="55312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7" name="Rectangle 5">
                <a:extLst>
                  <a:ext uri="{FF2B5EF4-FFF2-40B4-BE49-F238E27FC236}">
                    <a16:creationId xmlns:a16="http://schemas.microsoft.com/office/drawing/2014/main" id="{80E4FE8D-C9A1-447C-9119-165C6FEFFC80}"/>
                  </a:ext>
                </a:extLst>
              </p:cNvPr>
              <p:cNvSpPr/>
              <p:nvPr/>
            </p:nvSpPr>
            <p:spPr>
              <a:xfrm>
                <a:off x="4455522" y="3000102"/>
                <a:ext cx="3566160" cy="55312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8" name="Trapezoid 7">
                <a:extLst>
                  <a:ext uri="{FF2B5EF4-FFF2-40B4-BE49-F238E27FC236}">
                    <a16:creationId xmlns:a16="http://schemas.microsoft.com/office/drawing/2014/main" id="{70454166-58D6-4EEE-B591-9B96DD5A063D}"/>
                  </a:ext>
                </a:extLst>
              </p:cNvPr>
              <p:cNvSpPr/>
              <p:nvPr/>
            </p:nvSpPr>
            <p:spPr>
              <a:xfrm>
                <a:off x="4044042" y="5397537"/>
                <a:ext cx="4389120" cy="374343"/>
              </a:xfrm>
              <a:prstGeom prst="trapezoid">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9" name="Trapezoid 8">
                <a:extLst>
                  <a:ext uri="{FF2B5EF4-FFF2-40B4-BE49-F238E27FC236}">
                    <a16:creationId xmlns:a16="http://schemas.microsoft.com/office/drawing/2014/main" id="{1B8E76FC-C904-4B5E-B721-F1C16BE068FD}"/>
                  </a:ext>
                </a:extLst>
              </p:cNvPr>
              <p:cNvSpPr/>
              <p:nvPr/>
            </p:nvSpPr>
            <p:spPr>
              <a:xfrm>
                <a:off x="4181202" y="4472227"/>
                <a:ext cx="4114800" cy="374343"/>
              </a:xfrm>
              <a:prstGeom prst="trapezoid">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20" name="Trapezoid 9">
                <a:extLst>
                  <a:ext uri="{FF2B5EF4-FFF2-40B4-BE49-F238E27FC236}">
                    <a16:creationId xmlns:a16="http://schemas.microsoft.com/office/drawing/2014/main" id="{EF4DCD13-B472-4B37-831D-F2A6459CEC1B}"/>
                  </a:ext>
                </a:extLst>
              </p:cNvPr>
              <p:cNvSpPr/>
              <p:nvPr/>
            </p:nvSpPr>
            <p:spPr>
              <a:xfrm>
                <a:off x="4318362" y="3544764"/>
                <a:ext cx="3840480" cy="374343"/>
              </a:xfrm>
              <a:prstGeom prst="trapezoid">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21" name="Trapezoid 10">
                <a:extLst>
                  <a:ext uri="{FF2B5EF4-FFF2-40B4-BE49-F238E27FC236}">
                    <a16:creationId xmlns:a16="http://schemas.microsoft.com/office/drawing/2014/main" id="{533A29B8-D092-40B4-9EB2-E8EBF2BDA1E6}"/>
                  </a:ext>
                </a:extLst>
              </p:cNvPr>
              <p:cNvSpPr/>
              <p:nvPr/>
            </p:nvSpPr>
            <p:spPr>
              <a:xfrm>
                <a:off x="4455522" y="2633788"/>
                <a:ext cx="3566160" cy="374343"/>
              </a:xfrm>
              <a:prstGeom prst="trapezoid">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grpSp>
          <p:nvGrpSpPr>
            <p:cNvPr id="5" name="Group 21">
              <a:extLst>
                <a:ext uri="{FF2B5EF4-FFF2-40B4-BE49-F238E27FC236}">
                  <a16:creationId xmlns:a16="http://schemas.microsoft.com/office/drawing/2014/main" id="{D4F34035-02D3-4D50-A07B-CB642CBDE7F1}"/>
                </a:ext>
              </a:extLst>
            </p:cNvPr>
            <p:cNvGrpSpPr/>
            <p:nvPr/>
          </p:nvGrpSpPr>
          <p:grpSpPr>
            <a:xfrm>
              <a:off x="5090160" y="2633788"/>
              <a:ext cx="2011680" cy="3691211"/>
              <a:chOff x="9526087" y="1889481"/>
              <a:chExt cx="2011680" cy="3691211"/>
            </a:xfrm>
          </p:grpSpPr>
          <p:sp>
            <p:nvSpPr>
              <p:cNvPr id="6" name="Rectangle 11">
                <a:extLst>
                  <a:ext uri="{FF2B5EF4-FFF2-40B4-BE49-F238E27FC236}">
                    <a16:creationId xmlns:a16="http://schemas.microsoft.com/office/drawing/2014/main" id="{4D3C0C30-4040-47DD-BC9C-DA52556B47E2}"/>
                  </a:ext>
                </a:extLst>
              </p:cNvPr>
              <p:cNvSpPr/>
              <p:nvPr/>
            </p:nvSpPr>
            <p:spPr>
              <a:xfrm>
                <a:off x="9526087" y="5027573"/>
                <a:ext cx="2011680" cy="553119"/>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7" name="Rectangle 12">
                <a:extLst>
                  <a:ext uri="{FF2B5EF4-FFF2-40B4-BE49-F238E27FC236}">
                    <a16:creationId xmlns:a16="http://schemas.microsoft.com/office/drawing/2014/main" id="{6936F1A3-73E9-4F8F-93EE-E7D5EAC6A485}"/>
                  </a:ext>
                </a:extLst>
              </p:cNvPr>
              <p:cNvSpPr/>
              <p:nvPr/>
            </p:nvSpPr>
            <p:spPr>
              <a:xfrm>
                <a:off x="9617527" y="4110721"/>
                <a:ext cx="1828800" cy="553120"/>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8" name="Rectangle 13">
                <a:extLst>
                  <a:ext uri="{FF2B5EF4-FFF2-40B4-BE49-F238E27FC236}">
                    <a16:creationId xmlns:a16="http://schemas.microsoft.com/office/drawing/2014/main" id="{6EF54B45-A25C-4088-9DD5-DBD1B2791F38}"/>
                  </a:ext>
                </a:extLst>
              </p:cNvPr>
              <p:cNvSpPr/>
              <p:nvPr/>
            </p:nvSpPr>
            <p:spPr>
              <a:xfrm>
                <a:off x="9708967" y="3183258"/>
                <a:ext cx="1645920" cy="55312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9" name="Rectangle 14">
                <a:extLst>
                  <a:ext uri="{FF2B5EF4-FFF2-40B4-BE49-F238E27FC236}">
                    <a16:creationId xmlns:a16="http://schemas.microsoft.com/office/drawing/2014/main" id="{C55C2E1B-D77A-4EF2-A3F0-1A970F86EBE0}"/>
                  </a:ext>
                </a:extLst>
              </p:cNvPr>
              <p:cNvSpPr/>
              <p:nvPr/>
            </p:nvSpPr>
            <p:spPr>
              <a:xfrm>
                <a:off x="9800407" y="2255795"/>
                <a:ext cx="1463040" cy="553120"/>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0" name="Trapezoid 15">
                <a:extLst>
                  <a:ext uri="{FF2B5EF4-FFF2-40B4-BE49-F238E27FC236}">
                    <a16:creationId xmlns:a16="http://schemas.microsoft.com/office/drawing/2014/main" id="{C4628286-20A2-4050-A322-094BA5BEF6BB}"/>
                  </a:ext>
                </a:extLst>
              </p:cNvPr>
              <p:cNvSpPr/>
              <p:nvPr/>
            </p:nvSpPr>
            <p:spPr>
              <a:xfrm>
                <a:off x="9526087" y="4653230"/>
                <a:ext cx="2011680" cy="374343"/>
              </a:xfrm>
              <a:prstGeom prst="trapezoid">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1" name="Trapezoid 16">
                <a:extLst>
                  <a:ext uri="{FF2B5EF4-FFF2-40B4-BE49-F238E27FC236}">
                    <a16:creationId xmlns:a16="http://schemas.microsoft.com/office/drawing/2014/main" id="{C3BF8473-B0B6-4523-B178-3241F0559791}"/>
                  </a:ext>
                </a:extLst>
              </p:cNvPr>
              <p:cNvSpPr/>
              <p:nvPr/>
            </p:nvSpPr>
            <p:spPr>
              <a:xfrm>
                <a:off x="9617527" y="3736378"/>
                <a:ext cx="1828800" cy="374343"/>
              </a:xfrm>
              <a:prstGeom prst="trapezoid">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2" name="Trapezoid 17">
                <a:extLst>
                  <a:ext uri="{FF2B5EF4-FFF2-40B4-BE49-F238E27FC236}">
                    <a16:creationId xmlns:a16="http://schemas.microsoft.com/office/drawing/2014/main" id="{24782C84-6C50-422D-9C3A-DFA992FC587B}"/>
                  </a:ext>
                </a:extLst>
              </p:cNvPr>
              <p:cNvSpPr/>
              <p:nvPr/>
            </p:nvSpPr>
            <p:spPr>
              <a:xfrm>
                <a:off x="9708967" y="2808915"/>
                <a:ext cx="1645920" cy="374343"/>
              </a:xfrm>
              <a:prstGeom prst="trapezoid">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3" name="Trapezoid 18">
                <a:extLst>
                  <a:ext uri="{FF2B5EF4-FFF2-40B4-BE49-F238E27FC236}">
                    <a16:creationId xmlns:a16="http://schemas.microsoft.com/office/drawing/2014/main" id="{AF34EEC7-9856-4953-8733-E8AB3D5A87E4}"/>
                  </a:ext>
                </a:extLst>
              </p:cNvPr>
              <p:cNvSpPr/>
              <p:nvPr/>
            </p:nvSpPr>
            <p:spPr>
              <a:xfrm>
                <a:off x="9800407" y="1889481"/>
                <a:ext cx="1463040" cy="374343"/>
              </a:xfrm>
              <a:prstGeom prst="trapezoid">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grpSp>
      <p:sp>
        <p:nvSpPr>
          <p:cNvPr id="22" name="Oval 84">
            <a:extLst>
              <a:ext uri="{FF2B5EF4-FFF2-40B4-BE49-F238E27FC236}">
                <a16:creationId xmlns:a16="http://schemas.microsoft.com/office/drawing/2014/main" id="{AFAFFD91-94D8-4135-B173-E5BAFA6EF97B}"/>
              </a:ext>
            </a:extLst>
          </p:cNvPr>
          <p:cNvSpPr/>
          <p:nvPr/>
        </p:nvSpPr>
        <p:spPr>
          <a:xfrm>
            <a:off x="4660516" y="3075027"/>
            <a:ext cx="2733863" cy="276929"/>
          </a:xfrm>
          <a:prstGeom prst="ellipse">
            <a:avLst/>
          </a:prstGeom>
          <a:solidFill>
            <a:schemeClr val="tx1">
              <a:lumMod val="50000"/>
              <a:lumOff val="50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grpSp>
        <p:nvGrpSpPr>
          <p:cNvPr id="23" name="Group 68">
            <a:extLst>
              <a:ext uri="{FF2B5EF4-FFF2-40B4-BE49-F238E27FC236}">
                <a16:creationId xmlns:a16="http://schemas.microsoft.com/office/drawing/2014/main" id="{A266FD31-C96B-4DFD-A0AF-A2D59906BDFF}"/>
              </a:ext>
            </a:extLst>
          </p:cNvPr>
          <p:cNvGrpSpPr/>
          <p:nvPr/>
        </p:nvGrpSpPr>
        <p:grpSpPr>
          <a:xfrm>
            <a:off x="5620619" y="1579767"/>
            <a:ext cx="950761" cy="1640048"/>
            <a:chOff x="10432357" y="212669"/>
            <a:chExt cx="612578" cy="1056688"/>
          </a:xfrm>
          <a:effectLst>
            <a:outerShdw blurRad="50800" dist="38100" algn="l" rotWithShape="0">
              <a:prstClr val="black">
                <a:alpha val="40000"/>
              </a:prstClr>
            </a:outerShdw>
          </a:effectLst>
        </p:grpSpPr>
        <p:sp>
          <p:nvSpPr>
            <p:cNvPr id="24" name="Freeform: Shape 69">
              <a:extLst>
                <a:ext uri="{FF2B5EF4-FFF2-40B4-BE49-F238E27FC236}">
                  <a16:creationId xmlns:a16="http://schemas.microsoft.com/office/drawing/2014/main" id="{0EC5D10B-3769-4360-BD00-B89DF9AA36CF}"/>
                </a:ext>
              </a:extLst>
            </p:cNvPr>
            <p:cNvSpPr/>
            <p:nvPr/>
          </p:nvSpPr>
          <p:spPr>
            <a:xfrm>
              <a:off x="10561867" y="1079641"/>
              <a:ext cx="345457" cy="153999"/>
            </a:xfrm>
            <a:custGeom>
              <a:avLst/>
              <a:gdLst>
                <a:gd name="connsiteX0" fmla="*/ 755333 w 790575"/>
                <a:gd name="connsiteY0" fmla="*/ 358140 h 352425"/>
                <a:gd name="connsiteX1" fmla="*/ 35243 w 790575"/>
                <a:gd name="connsiteY1" fmla="*/ 358140 h 352425"/>
                <a:gd name="connsiteX2" fmla="*/ 0 w 790575"/>
                <a:gd name="connsiteY2" fmla="*/ 322897 h 352425"/>
                <a:gd name="connsiteX3" fmla="*/ 0 w 790575"/>
                <a:gd name="connsiteY3" fmla="*/ 35242 h 352425"/>
                <a:gd name="connsiteX4" fmla="*/ 35243 w 790575"/>
                <a:gd name="connsiteY4" fmla="*/ 0 h 352425"/>
                <a:gd name="connsiteX5" fmla="*/ 755333 w 790575"/>
                <a:gd name="connsiteY5" fmla="*/ 0 h 352425"/>
                <a:gd name="connsiteX6" fmla="*/ 790575 w 790575"/>
                <a:gd name="connsiteY6" fmla="*/ 35242 h 352425"/>
                <a:gd name="connsiteX7" fmla="*/ 790575 w 790575"/>
                <a:gd name="connsiteY7" fmla="*/ 323850 h 352425"/>
                <a:gd name="connsiteX8" fmla="*/ 755333 w 790575"/>
                <a:gd name="connsiteY8" fmla="*/ 358140 h 35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0575" h="352425">
                  <a:moveTo>
                    <a:pt x="755333" y="358140"/>
                  </a:moveTo>
                  <a:lnTo>
                    <a:pt x="35243" y="358140"/>
                  </a:lnTo>
                  <a:cubicBezTo>
                    <a:pt x="16193" y="358140"/>
                    <a:pt x="0" y="341947"/>
                    <a:pt x="0" y="322897"/>
                  </a:cubicBezTo>
                  <a:lnTo>
                    <a:pt x="0" y="35242"/>
                  </a:lnTo>
                  <a:cubicBezTo>
                    <a:pt x="0" y="16192"/>
                    <a:pt x="16193" y="0"/>
                    <a:pt x="35243" y="0"/>
                  </a:cubicBezTo>
                  <a:lnTo>
                    <a:pt x="755333" y="0"/>
                  </a:lnTo>
                  <a:cubicBezTo>
                    <a:pt x="774383" y="0"/>
                    <a:pt x="790575" y="16192"/>
                    <a:pt x="790575" y="35242"/>
                  </a:cubicBezTo>
                  <a:lnTo>
                    <a:pt x="790575" y="323850"/>
                  </a:lnTo>
                  <a:cubicBezTo>
                    <a:pt x="790575" y="342900"/>
                    <a:pt x="775335" y="358140"/>
                    <a:pt x="755333" y="358140"/>
                  </a:cubicBezTo>
                  <a:close/>
                </a:path>
              </a:pathLst>
            </a:custGeom>
            <a:solidFill>
              <a:srgbClr val="FCC901"/>
            </a:solidFill>
            <a:ln w="9525" cap="flat">
              <a:noFill/>
              <a:prstDash val="solid"/>
              <a:miter/>
            </a:ln>
          </p:spPr>
          <p:txBody>
            <a:bodyPr rtlCol="0" anchor="ctr"/>
            <a:lstStyle/>
            <a:p>
              <a:pPr algn="r" rtl="1"/>
              <a:endParaRPr lang="en-US">
                <a:cs typeface="B Nazanin" panose="00000700000000000000" pitchFamily="2" charset="-78"/>
              </a:endParaRPr>
            </a:p>
          </p:txBody>
        </p:sp>
        <p:sp>
          <p:nvSpPr>
            <p:cNvPr id="25" name="Freeform: Shape 70">
              <a:extLst>
                <a:ext uri="{FF2B5EF4-FFF2-40B4-BE49-F238E27FC236}">
                  <a16:creationId xmlns:a16="http://schemas.microsoft.com/office/drawing/2014/main" id="{E91A39F4-0C46-486F-8961-BEA534AC3FB7}"/>
                </a:ext>
              </a:extLst>
            </p:cNvPr>
            <p:cNvSpPr/>
            <p:nvPr/>
          </p:nvSpPr>
          <p:spPr>
            <a:xfrm>
              <a:off x="10613478" y="1097538"/>
              <a:ext cx="245566" cy="120702"/>
            </a:xfrm>
            <a:custGeom>
              <a:avLst/>
              <a:gdLst>
                <a:gd name="connsiteX0" fmla="*/ 545782 w 561975"/>
                <a:gd name="connsiteY0" fmla="*/ 280988 h 276225"/>
                <a:gd name="connsiteX1" fmla="*/ 22860 w 561975"/>
                <a:gd name="connsiteY1" fmla="*/ 280988 h 276225"/>
                <a:gd name="connsiteX2" fmla="*/ 0 w 561975"/>
                <a:gd name="connsiteY2" fmla="*/ 258127 h 276225"/>
                <a:gd name="connsiteX3" fmla="*/ 0 w 561975"/>
                <a:gd name="connsiteY3" fmla="*/ 22860 h 276225"/>
                <a:gd name="connsiteX4" fmla="*/ 22860 w 561975"/>
                <a:gd name="connsiteY4" fmla="*/ 0 h 276225"/>
                <a:gd name="connsiteX5" fmla="*/ 545782 w 561975"/>
                <a:gd name="connsiteY5" fmla="*/ 0 h 276225"/>
                <a:gd name="connsiteX6" fmla="*/ 568643 w 561975"/>
                <a:gd name="connsiteY6" fmla="*/ 22860 h 276225"/>
                <a:gd name="connsiteX7" fmla="*/ 568643 w 561975"/>
                <a:gd name="connsiteY7" fmla="*/ 258127 h 276225"/>
                <a:gd name="connsiteX8" fmla="*/ 545782 w 561975"/>
                <a:gd name="connsiteY8" fmla="*/ 280988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1975" h="276225">
                  <a:moveTo>
                    <a:pt x="545782" y="280988"/>
                  </a:moveTo>
                  <a:lnTo>
                    <a:pt x="22860" y="280988"/>
                  </a:lnTo>
                  <a:cubicBezTo>
                    <a:pt x="9525" y="280988"/>
                    <a:pt x="0" y="270510"/>
                    <a:pt x="0" y="258127"/>
                  </a:cubicBezTo>
                  <a:lnTo>
                    <a:pt x="0" y="22860"/>
                  </a:lnTo>
                  <a:cubicBezTo>
                    <a:pt x="0" y="9525"/>
                    <a:pt x="10477" y="0"/>
                    <a:pt x="22860" y="0"/>
                  </a:cubicBezTo>
                  <a:lnTo>
                    <a:pt x="545782" y="0"/>
                  </a:lnTo>
                  <a:cubicBezTo>
                    <a:pt x="559118" y="0"/>
                    <a:pt x="568643" y="10477"/>
                    <a:pt x="568643" y="22860"/>
                  </a:cubicBezTo>
                  <a:lnTo>
                    <a:pt x="568643" y="258127"/>
                  </a:lnTo>
                  <a:cubicBezTo>
                    <a:pt x="569595" y="270510"/>
                    <a:pt x="559118" y="280988"/>
                    <a:pt x="545782" y="280988"/>
                  </a:cubicBezTo>
                  <a:close/>
                </a:path>
              </a:pathLst>
            </a:custGeom>
            <a:solidFill>
              <a:srgbClr val="E1E3F1"/>
            </a:solidFill>
            <a:ln w="9525" cap="flat">
              <a:noFill/>
              <a:prstDash val="solid"/>
              <a:miter/>
            </a:ln>
          </p:spPr>
          <p:txBody>
            <a:bodyPr rtlCol="0" anchor="ctr"/>
            <a:lstStyle/>
            <a:p>
              <a:pPr algn="r" rtl="1"/>
              <a:endParaRPr lang="en-US">
                <a:cs typeface="B Nazanin" panose="00000700000000000000" pitchFamily="2" charset="-78"/>
              </a:endParaRPr>
            </a:p>
          </p:txBody>
        </p:sp>
        <p:sp>
          <p:nvSpPr>
            <p:cNvPr id="26" name="Freeform: Shape 71">
              <a:extLst>
                <a:ext uri="{FF2B5EF4-FFF2-40B4-BE49-F238E27FC236}">
                  <a16:creationId xmlns:a16="http://schemas.microsoft.com/office/drawing/2014/main" id="{A95FB361-E53C-4573-9649-E8A22F102DB5}"/>
                </a:ext>
              </a:extLst>
            </p:cNvPr>
            <p:cNvSpPr/>
            <p:nvPr/>
          </p:nvSpPr>
          <p:spPr>
            <a:xfrm>
              <a:off x="10551046" y="1234472"/>
              <a:ext cx="378754" cy="33297"/>
            </a:xfrm>
            <a:custGeom>
              <a:avLst/>
              <a:gdLst>
                <a:gd name="connsiteX0" fmla="*/ 850582 w 866775"/>
                <a:gd name="connsiteY0" fmla="*/ 82867 h 76200"/>
                <a:gd name="connsiteX1" fmla="*/ 18098 w 866775"/>
                <a:gd name="connsiteY1" fmla="*/ 82867 h 76200"/>
                <a:gd name="connsiteX2" fmla="*/ 0 w 866775"/>
                <a:gd name="connsiteY2" fmla="*/ 64770 h 76200"/>
                <a:gd name="connsiteX3" fmla="*/ 0 w 866775"/>
                <a:gd name="connsiteY3" fmla="*/ 18097 h 76200"/>
                <a:gd name="connsiteX4" fmla="*/ 18098 w 866775"/>
                <a:gd name="connsiteY4" fmla="*/ 0 h 76200"/>
                <a:gd name="connsiteX5" fmla="*/ 850582 w 866775"/>
                <a:gd name="connsiteY5" fmla="*/ 0 h 76200"/>
                <a:gd name="connsiteX6" fmla="*/ 868680 w 866775"/>
                <a:gd name="connsiteY6" fmla="*/ 18097 h 76200"/>
                <a:gd name="connsiteX7" fmla="*/ 868680 w 866775"/>
                <a:gd name="connsiteY7" fmla="*/ 64770 h 76200"/>
                <a:gd name="connsiteX8" fmla="*/ 850582 w 866775"/>
                <a:gd name="connsiteY8" fmla="*/ 82867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66775" h="76200">
                  <a:moveTo>
                    <a:pt x="850582" y="82867"/>
                  </a:moveTo>
                  <a:lnTo>
                    <a:pt x="18098" y="82867"/>
                  </a:lnTo>
                  <a:cubicBezTo>
                    <a:pt x="7620" y="82867"/>
                    <a:pt x="0" y="74295"/>
                    <a:pt x="0" y="64770"/>
                  </a:cubicBezTo>
                  <a:lnTo>
                    <a:pt x="0" y="18097"/>
                  </a:lnTo>
                  <a:cubicBezTo>
                    <a:pt x="0" y="7620"/>
                    <a:pt x="8573" y="0"/>
                    <a:pt x="18098" y="0"/>
                  </a:cubicBezTo>
                  <a:lnTo>
                    <a:pt x="850582" y="0"/>
                  </a:lnTo>
                  <a:cubicBezTo>
                    <a:pt x="861060" y="0"/>
                    <a:pt x="868680" y="8572"/>
                    <a:pt x="868680" y="18097"/>
                  </a:cubicBezTo>
                  <a:lnTo>
                    <a:pt x="868680" y="64770"/>
                  </a:lnTo>
                  <a:cubicBezTo>
                    <a:pt x="868680" y="75247"/>
                    <a:pt x="860107" y="82867"/>
                    <a:pt x="850582" y="82867"/>
                  </a:cubicBezTo>
                  <a:close/>
                </a:path>
              </a:pathLst>
            </a:custGeom>
            <a:solidFill>
              <a:srgbClr val="F73823"/>
            </a:solidFill>
            <a:ln w="9525" cap="flat">
              <a:noFill/>
              <a:prstDash val="solid"/>
              <a:miter/>
            </a:ln>
          </p:spPr>
          <p:txBody>
            <a:bodyPr rtlCol="0" anchor="ctr"/>
            <a:lstStyle/>
            <a:p>
              <a:pPr algn="r" rtl="1"/>
              <a:endParaRPr lang="en-US">
                <a:cs typeface="B Nazanin" panose="00000700000000000000" pitchFamily="2" charset="-78"/>
              </a:endParaRPr>
            </a:p>
          </p:txBody>
        </p:sp>
        <p:sp>
          <p:nvSpPr>
            <p:cNvPr id="27" name="Freeform: Shape 72">
              <a:extLst>
                <a:ext uri="{FF2B5EF4-FFF2-40B4-BE49-F238E27FC236}">
                  <a16:creationId xmlns:a16="http://schemas.microsoft.com/office/drawing/2014/main" id="{33A361CD-DDD3-4DA9-82D6-360F3BB4F368}"/>
                </a:ext>
              </a:extLst>
            </p:cNvPr>
            <p:cNvSpPr/>
            <p:nvPr/>
          </p:nvSpPr>
          <p:spPr>
            <a:xfrm>
              <a:off x="10432357" y="212669"/>
              <a:ext cx="611833" cy="853237"/>
            </a:xfrm>
            <a:custGeom>
              <a:avLst/>
              <a:gdLst>
                <a:gd name="connsiteX0" fmla="*/ 1404140 w 1400175"/>
                <a:gd name="connsiteY0" fmla="*/ 122873 h 1952625"/>
                <a:gd name="connsiteX1" fmla="*/ 1380328 w 1400175"/>
                <a:gd name="connsiteY1" fmla="*/ 100013 h 1952625"/>
                <a:gd name="connsiteX2" fmla="*/ 1224118 w 1400175"/>
                <a:gd name="connsiteY2" fmla="*/ 100965 h 1952625"/>
                <a:gd name="connsiteX3" fmla="*/ 1200305 w 1400175"/>
                <a:gd name="connsiteY3" fmla="*/ 77153 h 1952625"/>
                <a:gd name="connsiteX4" fmla="*/ 1201257 w 1400175"/>
                <a:gd name="connsiteY4" fmla="*/ 20003 h 1952625"/>
                <a:gd name="connsiteX5" fmla="*/ 1183160 w 1400175"/>
                <a:gd name="connsiteY5" fmla="*/ 0 h 1952625"/>
                <a:gd name="connsiteX6" fmla="*/ 700243 w 1400175"/>
                <a:gd name="connsiteY6" fmla="*/ 1905 h 1952625"/>
                <a:gd name="connsiteX7" fmla="*/ 700243 w 1400175"/>
                <a:gd name="connsiteY7" fmla="*/ 953 h 1952625"/>
                <a:gd name="connsiteX8" fmla="*/ 222087 w 1400175"/>
                <a:gd name="connsiteY8" fmla="*/ 0 h 1952625"/>
                <a:gd name="connsiteX9" fmla="*/ 203990 w 1400175"/>
                <a:gd name="connsiteY9" fmla="*/ 20003 h 1952625"/>
                <a:gd name="connsiteX10" fmla="*/ 204943 w 1400175"/>
                <a:gd name="connsiteY10" fmla="*/ 77153 h 1952625"/>
                <a:gd name="connsiteX11" fmla="*/ 181130 w 1400175"/>
                <a:gd name="connsiteY11" fmla="*/ 100965 h 1952625"/>
                <a:gd name="connsiteX12" fmla="*/ 24920 w 1400175"/>
                <a:gd name="connsiteY12" fmla="*/ 100013 h 1952625"/>
                <a:gd name="connsiteX13" fmla="*/ 1107 w 1400175"/>
                <a:gd name="connsiteY13" fmla="*/ 122873 h 1952625"/>
                <a:gd name="connsiteX14" fmla="*/ 23015 w 1400175"/>
                <a:gd name="connsiteY14" fmla="*/ 400050 h 1952625"/>
                <a:gd name="connsiteX15" fmla="*/ 119218 w 1400175"/>
                <a:gd name="connsiteY15" fmla="*/ 641985 h 1952625"/>
                <a:gd name="connsiteX16" fmla="*/ 373535 w 1400175"/>
                <a:gd name="connsiteY16" fmla="*/ 835343 h 1952625"/>
                <a:gd name="connsiteX17" fmla="*/ 405920 w 1400175"/>
                <a:gd name="connsiteY17" fmla="*/ 849630 h 1952625"/>
                <a:gd name="connsiteX18" fmla="*/ 574513 w 1400175"/>
                <a:gd name="connsiteY18" fmla="*/ 1005840 h 1952625"/>
                <a:gd name="connsiteX19" fmla="*/ 535460 w 1400175"/>
                <a:gd name="connsiteY19" fmla="*/ 1062990 h 1952625"/>
                <a:gd name="connsiteX20" fmla="*/ 587848 w 1400175"/>
                <a:gd name="connsiteY20" fmla="*/ 1099185 h 1952625"/>
                <a:gd name="connsiteX21" fmla="*/ 615470 w 1400175"/>
                <a:gd name="connsiteY21" fmla="*/ 1099185 h 1952625"/>
                <a:gd name="connsiteX22" fmla="*/ 635473 w 1400175"/>
                <a:gd name="connsiteY22" fmla="*/ 1119188 h 1952625"/>
                <a:gd name="connsiteX23" fmla="*/ 639282 w 1400175"/>
                <a:gd name="connsiteY23" fmla="*/ 1198245 h 1952625"/>
                <a:gd name="connsiteX24" fmla="*/ 626900 w 1400175"/>
                <a:gd name="connsiteY24" fmla="*/ 1439228 h 1952625"/>
                <a:gd name="connsiteX25" fmla="*/ 562130 w 1400175"/>
                <a:gd name="connsiteY25" fmla="*/ 1719263 h 1952625"/>
                <a:gd name="connsiteX26" fmla="*/ 427828 w 1400175"/>
                <a:gd name="connsiteY26" fmla="*/ 1946910 h 1952625"/>
                <a:gd name="connsiteX27" fmla="*/ 467832 w 1400175"/>
                <a:gd name="connsiteY27" fmla="*/ 1960245 h 1952625"/>
                <a:gd name="connsiteX28" fmla="*/ 667857 w 1400175"/>
                <a:gd name="connsiteY28" fmla="*/ 1960245 h 1952625"/>
                <a:gd name="connsiteX29" fmla="*/ 697385 w 1400175"/>
                <a:gd name="connsiteY29" fmla="*/ 1960245 h 1952625"/>
                <a:gd name="connsiteX30" fmla="*/ 697385 w 1400175"/>
                <a:gd name="connsiteY30" fmla="*/ 1960245 h 1952625"/>
                <a:gd name="connsiteX31" fmla="*/ 701195 w 1400175"/>
                <a:gd name="connsiteY31" fmla="*/ 1960245 h 1952625"/>
                <a:gd name="connsiteX32" fmla="*/ 705005 w 1400175"/>
                <a:gd name="connsiteY32" fmla="*/ 1960245 h 1952625"/>
                <a:gd name="connsiteX33" fmla="*/ 705005 w 1400175"/>
                <a:gd name="connsiteY33" fmla="*/ 1960245 h 1952625"/>
                <a:gd name="connsiteX34" fmla="*/ 734532 w 1400175"/>
                <a:gd name="connsiteY34" fmla="*/ 1960245 h 1952625"/>
                <a:gd name="connsiteX35" fmla="*/ 934557 w 1400175"/>
                <a:gd name="connsiteY35" fmla="*/ 1960245 h 1952625"/>
                <a:gd name="connsiteX36" fmla="*/ 974563 w 1400175"/>
                <a:gd name="connsiteY36" fmla="*/ 1946910 h 1952625"/>
                <a:gd name="connsiteX37" fmla="*/ 840260 w 1400175"/>
                <a:gd name="connsiteY37" fmla="*/ 1719263 h 1952625"/>
                <a:gd name="connsiteX38" fmla="*/ 775490 w 1400175"/>
                <a:gd name="connsiteY38" fmla="*/ 1439228 h 1952625"/>
                <a:gd name="connsiteX39" fmla="*/ 763107 w 1400175"/>
                <a:gd name="connsiteY39" fmla="*/ 1198245 h 1952625"/>
                <a:gd name="connsiteX40" fmla="*/ 766918 w 1400175"/>
                <a:gd name="connsiteY40" fmla="*/ 1119188 h 1952625"/>
                <a:gd name="connsiteX41" fmla="*/ 786920 w 1400175"/>
                <a:gd name="connsiteY41" fmla="*/ 1099185 h 1952625"/>
                <a:gd name="connsiteX42" fmla="*/ 814543 w 1400175"/>
                <a:gd name="connsiteY42" fmla="*/ 1099185 h 1952625"/>
                <a:gd name="connsiteX43" fmla="*/ 866930 w 1400175"/>
                <a:gd name="connsiteY43" fmla="*/ 1062990 h 1952625"/>
                <a:gd name="connsiteX44" fmla="*/ 827878 w 1400175"/>
                <a:gd name="connsiteY44" fmla="*/ 1005840 h 1952625"/>
                <a:gd name="connsiteX45" fmla="*/ 996470 w 1400175"/>
                <a:gd name="connsiteY45" fmla="*/ 849630 h 1952625"/>
                <a:gd name="connsiteX46" fmla="*/ 1028855 w 1400175"/>
                <a:gd name="connsiteY46" fmla="*/ 835343 h 1952625"/>
                <a:gd name="connsiteX47" fmla="*/ 1283173 w 1400175"/>
                <a:gd name="connsiteY47" fmla="*/ 641985 h 1952625"/>
                <a:gd name="connsiteX48" fmla="*/ 1379375 w 1400175"/>
                <a:gd name="connsiteY48" fmla="*/ 400050 h 1952625"/>
                <a:gd name="connsiteX49" fmla="*/ 1404140 w 1400175"/>
                <a:gd name="connsiteY49" fmla="*/ 122873 h 1952625"/>
                <a:gd name="connsiteX50" fmla="*/ 284000 w 1400175"/>
                <a:gd name="connsiteY50" fmla="*/ 731520 h 1952625"/>
                <a:gd name="connsiteX51" fmla="*/ 132553 w 1400175"/>
                <a:gd name="connsiteY51" fmla="*/ 548640 h 1952625"/>
                <a:gd name="connsiteX52" fmla="*/ 74450 w 1400175"/>
                <a:gd name="connsiteY52" fmla="*/ 360998 h 1952625"/>
                <a:gd name="connsiteX53" fmla="*/ 60162 w 1400175"/>
                <a:gd name="connsiteY53" fmla="*/ 174308 h 1952625"/>
                <a:gd name="connsiteX54" fmla="*/ 75403 w 1400175"/>
                <a:gd name="connsiteY54" fmla="*/ 158115 h 1952625"/>
                <a:gd name="connsiteX55" fmla="*/ 196370 w 1400175"/>
                <a:gd name="connsiteY55" fmla="*/ 158115 h 1952625"/>
                <a:gd name="connsiteX56" fmla="*/ 209705 w 1400175"/>
                <a:gd name="connsiteY56" fmla="*/ 167640 h 1952625"/>
                <a:gd name="connsiteX57" fmla="*/ 219230 w 1400175"/>
                <a:gd name="connsiteY57" fmla="*/ 240983 h 1952625"/>
                <a:gd name="connsiteX58" fmla="*/ 246853 w 1400175"/>
                <a:gd name="connsiteY58" fmla="*/ 420053 h 1952625"/>
                <a:gd name="connsiteX59" fmla="*/ 286857 w 1400175"/>
                <a:gd name="connsiteY59" fmla="*/ 585788 h 1952625"/>
                <a:gd name="connsiteX60" fmla="*/ 356390 w 1400175"/>
                <a:gd name="connsiteY60" fmla="*/ 764858 h 1952625"/>
                <a:gd name="connsiteX61" fmla="*/ 284000 w 1400175"/>
                <a:gd name="connsiteY61" fmla="*/ 731520 h 1952625"/>
                <a:gd name="connsiteX62" fmla="*/ 1331750 w 1400175"/>
                <a:gd name="connsiteY62" fmla="*/ 360998 h 1952625"/>
                <a:gd name="connsiteX63" fmla="*/ 1273648 w 1400175"/>
                <a:gd name="connsiteY63" fmla="*/ 548640 h 1952625"/>
                <a:gd name="connsiteX64" fmla="*/ 1122200 w 1400175"/>
                <a:gd name="connsiteY64" fmla="*/ 731520 h 1952625"/>
                <a:gd name="connsiteX65" fmla="*/ 1048857 w 1400175"/>
                <a:gd name="connsiteY65" fmla="*/ 765810 h 1952625"/>
                <a:gd name="connsiteX66" fmla="*/ 1118390 w 1400175"/>
                <a:gd name="connsiteY66" fmla="*/ 586740 h 1952625"/>
                <a:gd name="connsiteX67" fmla="*/ 1158395 w 1400175"/>
                <a:gd name="connsiteY67" fmla="*/ 421005 h 1952625"/>
                <a:gd name="connsiteX68" fmla="*/ 1186018 w 1400175"/>
                <a:gd name="connsiteY68" fmla="*/ 241935 h 1952625"/>
                <a:gd name="connsiteX69" fmla="*/ 1195543 w 1400175"/>
                <a:gd name="connsiteY69" fmla="*/ 168593 h 1952625"/>
                <a:gd name="connsiteX70" fmla="*/ 1208878 w 1400175"/>
                <a:gd name="connsiteY70" fmla="*/ 159068 h 1952625"/>
                <a:gd name="connsiteX71" fmla="*/ 1329845 w 1400175"/>
                <a:gd name="connsiteY71" fmla="*/ 159068 h 1952625"/>
                <a:gd name="connsiteX72" fmla="*/ 1345085 w 1400175"/>
                <a:gd name="connsiteY72" fmla="*/ 175260 h 1952625"/>
                <a:gd name="connsiteX73" fmla="*/ 1331750 w 1400175"/>
                <a:gd name="connsiteY73" fmla="*/ 360998 h 195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400175" h="1952625">
                  <a:moveTo>
                    <a:pt x="1404140" y="122873"/>
                  </a:moveTo>
                  <a:cubicBezTo>
                    <a:pt x="1403188" y="106680"/>
                    <a:pt x="1397473" y="100013"/>
                    <a:pt x="1380328" y="100013"/>
                  </a:cubicBezTo>
                  <a:cubicBezTo>
                    <a:pt x="1327940" y="100965"/>
                    <a:pt x="1276505" y="99060"/>
                    <a:pt x="1224118" y="100965"/>
                  </a:cubicBezTo>
                  <a:cubicBezTo>
                    <a:pt x="1205068" y="100965"/>
                    <a:pt x="1199353" y="94298"/>
                    <a:pt x="1200305" y="77153"/>
                  </a:cubicBezTo>
                  <a:cubicBezTo>
                    <a:pt x="1201257" y="58103"/>
                    <a:pt x="1200305" y="39053"/>
                    <a:pt x="1201257" y="20003"/>
                  </a:cubicBezTo>
                  <a:cubicBezTo>
                    <a:pt x="1202210" y="6668"/>
                    <a:pt x="1197448" y="0"/>
                    <a:pt x="1183160" y="0"/>
                  </a:cubicBezTo>
                  <a:cubicBezTo>
                    <a:pt x="1024093" y="953"/>
                    <a:pt x="859310" y="953"/>
                    <a:pt x="700243" y="1905"/>
                  </a:cubicBezTo>
                  <a:cubicBezTo>
                    <a:pt x="700243" y="1905"/>
                    <a:pt x="700243" y="1905"/>
                    <a:pt x="700243" y="953"/>
                  </a:cubicBezTo>
                  <a:cubicBezTo>
                    <a:pt x="541175" y="953"/>
                    <a:pt x="382107" y="0"/>
                    <a:pt x="222087" y="0"/>
                  </a:cubicBezTo>
                  <a:cubicBezTo>
                    <a:pt x="207800" y="0"/>
                    <a:pt x="203037" y="6668"/>
                    <a:pt x="203990" y="20003"/>
                  </a:cubicBezTo>
                  <a:cubicBezTo>
                    <a:pt x="204943" y="39053"/>
                    <a:pt x="203990" y="58103"/>
                    <a:pt x="204943" y="77153"/>
                  </a:cubicBezTo>
                  <a:cubicBezTo>
                    <a:pt x="205895" y="95250"/>
                    <a:pt x="200180" y="101918"/>
                    <a:pt x="181130" y="100965"/>
                  </a:cubicBezTo>
                  <a:cubicBezTo>
                    <a:pt x="128743" y="100013"/>
                    <a:pt x="77307" y="100965"/>
                    <a:pt x="24920" y="100013"/>
                  </a:cubicBezTo>
                  <a:cubicBezTo>
                    <a:pt x="7775" y="100013"/>
                    <a:pt x="2060" y="106680"/>
                    <a:pt x="1107" y="122873"/>
                  </a:cubicBezTo>
                  <a:cubicBezTo>
                    <a:pt x="-2702" y="216218"/>
                    <a:pt x="3012" y="308610"/>
                    <a:pt x="23015" y="400050"/>
                  </a:cubicBezTo>
                  <a:cubicBezTo>
                    <a:pt x="42065" y="485775"/>
                    <a:pt x="69687" y="568643"/>
                    <a:pt x="119218" y="641985"/>
                  </a:cubicBezTo>
                  <a:cubicBezTo>
                    <a:pt x="182082" y="736283"/>
                    <a:pt x="263998" y="803910"/>
                    <a:pt x="373535" y="835343"/>
                  </a:cubicBezTo>
                  <a:cubicBezTo>
                    <a:pt x="384012" y="838200"/>
                    <a:pt x="398300" y="839153"/>
                    <a:pt x="405920" y="849630"/>
                  </a:cubicBezTo>
                  <a:cubicBezTo>
                    <a:pt x="449735" y="915353"/>
                    <a:pt x="504980" y="967740"/>
                    <a:pt x="574513" y="1005840"/>
                  </a:cubicBezTo>
                  <a:cubicBezTo>
                    <a:pt x="542128" y="1017270"/>
                    <a:pt x="531650" y="1034415"/>
                    <a:pt x="535460" y="1062990"/>
                  </a:cubicBezTo>
                  <a:cubicBezTo>
                    <a:pt x="539270" y="1086803"/>
                    <a:pt x="557368" y="1099185"/>
                    <a:pt x="587848" y="1099185"/>
                  </a:cubicBezTo>
                  <a:cubicBezTo>
                    <a:pt x="597373" y="1099185"/>
                    <a:pt x="605945" y="1100138"/>
                    <a:pt x="615470" y="1099185"/>
                  </a:cubicBezTo>
                  <a:cubicBezTo>
                    <a:pt x="630710" y="1097280"/>
                    <a:pt x="635473" y="1104900"/>
                    <a:pt x="635473" y="1119188"/>
                  </a:cubicBezTo>
                  <a:cubicBezTo>
                    <a:pt x="636425" y="1145858"/>
                    <a:pt x="639282" y="1171575"/>
                    <a:pt x="639282" y="1198245"/>
                  </a:cubicBezTo>
                  <a:cubicBezTo>
                    <a:pt x="639282" y="1279208"/>
                    <a:pt x="636425" y="1359218"/>
                    <a:pt x="626900" y="1439228"/>
                  </a:cubicBezTo>
                  <a:cubicBezTo>
                    <a:pt x="616423" y="1535430"/>
                    <a:pt x="594515" y="1628775"/>
                    <a:pt x="562130" y="1719263"/>
                  </a:cubicBezTo>
                  <a:cubicBezTo>
                    <a:pt x="532603" y="1803083"/>
                    <a:pt x="486882" y="1880235"/>
                    <a:pt x="427828" y="1946910"/>
                  </a:cubicBezTo>
                  <a:cubicBezTo>
                    <a:pt x="437353" y="1962150"/>
                    <a:pt x="453545" y="1960245"/>
                    <a:pt x="467832" y="1960245"/>
                  </a:cubicBezTo>
                  <a:cubicBezTo>
                    <a:pt x="534507" y="1961198"/>
                    <a:pt x="601182" y="1960245"/>
                    <a:pt x="667857" y="1960245"/>
                  </a:cubicBezTo>
                  <a:cubicBezTo>
                    <a:pt x="677382" y="1960245"/>
                    <a:pt x="687860" y="1960245"/>
                    <a:pt x="697385" y="1960245"/>
                  </a:cubicBezTo>
                  <a:lnTo>
                    <a:pt x="697385" y="1960245"/>
                  </a:lnTo>
                  <a:cubicBezTo>
                    <a:pt x="698338" y="1960245"/>
                    <a:pt x="700243" y="1960245"/>
                    <a:pt x="701195" y="1960245"/>
                  </a:cubicBezTo>
                  <a:cubicBezTo>
                    <a:pt x="702148" y="1960245"/>
                    <a:pt x="704053" y="1960245"/>
                    <a:pt x="705005" y="1960245"/>
                  </a:cubicBezTo>
                  <a:lnTo>
                    <a:pt x="705005" y="1960245"/>
                  </a:lnTo>
                  <a:cubicBezTo>
                    <a:pt x="714530" y="1960245"/>
                    <a:pt x="725007" y="1960245"/>
                    <a:pt x="734532" y="1960245"/>
                  </a:cubicBezTo>
                  <a:cubicBezTo>
                    <a:pt x="801207" y="1960245"/>
                    <a:pt x="867882" y="1960245"/>
                    <a:pt x="934557" y="1960245"/>
                  </a:cubicBezTo>
                  <a:cubicBezTo>
                    <a:pt x="948845" y="1960245"/>
                    <a:pt x="965038" y="1962150"/>
                    <a:pt x="974563" y="1946910"/>
                  </a:cubicBezTo>
                  <a:cubicBezTo>
                    <a:pt x="915507" y="1879283"/>
                    <a:pt x="869788" y="1803083"/>
                    <a:pt x="840260" y="1719263"/>
                  </a:cubicBezTo>
                  <a:cubicBezTo>
                    <a:pt x="807875" y="1628775"/>
                    <a:pt x="785968" y="1535430"/>
                    <a:pt x="775490" y="1439228"/>
                  </a:cubicBezTo>
                  <a:cubicBezTo>
                    <a:pt x="766918" y="1359218"/>
                    <a:pt x="763107" y="1278255"/>
                    <a:pt x="763107" y="1198245"/>
                  </a:cubicBezTo>
                  <a:cubicBezTo>
                    <a:pt x="763107" y="1171575"/>
                    <a:pt x="765965" y="1145858"/>
                    <a:pt x="766918" y="1119188"/>
                  </a:cubicBezTo>
                  <a:cubicBezTo>
                    <a:pt x="766918" y="1104900"/>
                    <a:pt x="770728" y="1097280"/>
                    <a:pt x="786920" y="1099185"/>
                  </a:cubicBezTo>
                  <a:cubicBezTo>
                    <a:pt x="795493" y="1100138"/>
                    <a:pt x="805018" y="1099185"/>
                    <a:pt x="814543" y="1099185"/>
                  </a:cubicBezTo>
                  <a:cubicBezTo>
                    <a:pt x="845023" y="1099185"/>
                    <a:pt x="863120" y="1086803"/>
                    <a:pt x="866930" y="1062990"/>
                  </a:cubicBezTo>
                  <a:cubicBezTo>
                    <a:pt x="871693" y="1034415"/>
                    <a:pt x="860263" y="1017270"/>
                    <a:pt x="827878" y="1005840"/>
                  </a:cubicBezTo>
                  <a:cubicBezTo>
                    <a:pt x="898363" y="967740"/>
                    <a:pt x="953607" y="915353"/>
                    <a:pt x="996470" y="849630"/>
                  </a:cubicBezTo>
                  <a:cubicBezTo>
                    <a:pt x="1004090" y="839153"/>
                    <a:pt x="1017425" y="838200"/>
                    <a:pt x="1028855" y="835343"/>
                  </a:cubicBezTo>
                  <a:cubicBezTo>
                    <a:pt x="1138393" y="802958"/>
                    <a:pt x="1220307" y="735330"/>
                    <a:pt x="1283173" y="641985"/>
                  </a:cubicBezTo>
                  <a:cubicBezTo>
                    <a:pt x="1332703" y="567690"/>
                    <a:pt x="1360325" y="484823"/>
                    <a:pt x="1379375" y="400050"/>
                  </a:cubicBezTo>
                  <a:cubicBezTo>
                    <a:pt x="1402235" y="308610"/>
                    <a:pt x="1407950" y="216218"/>
                    <a:pt x="1404140" y="122873"/>
                  </a:cubicBezTo>
                  <a:close/>
                  <a:moveTo>
                    <a:pt x="284000" y="731520"/>
                  </a:moveTo>
                  <a:cubicBezTo>
                    <a:pt x="215420" y="686753"/>
                    <a:pt x="166843" y="621983"/>
                    <a:pt x="132553" y="548640"/>
                  </a:cubicBezTo>
                  <a:cubicBezTo>
                    <a:pt x="104930" y="488633"/>
                    <a:pt x="86832" y="425768"/>
                    <a:pt x="74450" y="360998"/>
                  </a:cubicBezTo>
                  <a:cubicBezTo>
                    <a:pt x="63020" y="299085"/>
                    <a:pt x="60162" y="237173"/>
                    <a:pt x="60162" y="174308"/>
                  </a:cubicBezTo>
                  <a:cubicBezTo>
                    <a:pt x="60162" y="162878"/>
                    <a:pt x="63973" y="158115"/>
                    <a:pt x="75403" y="158115"/>
                  </a:cubicBezTo>
                  <a:cubicBezTo>
                    <a:pt x="115407" y="159068"/>
                    <a:pt x="156365" y="158115"/>
                    <a:pt x="196370" y="158115"/>
                  </a:cubicBezTo>
                  <a:cubicBezTo>
                    <a:pt x="203037" y="158115"/>
                    <a:pt x="209705" y="158115"/>
                    <a:pt x="209705" y="167640"/>
                  </a:cubicBezTo>
                  <a:cubicBezTo>
                    <a:pt x="208753" y="192405"/>
                    <a:pt x="218278" y="216218"/>
                    <a:pt x="219230" y="240983"/>
                  </a:cubicBezTo>
                  <a:cubicBezTo>
                    <a:pt x="222087" y="300990"/>
                    <a:pt x="235423" y="360045"/>
                    <a:pt x="246853" y="420053"/>
                  </a:cubicBezTo>
                  <a:cubicBezTo>
                    <a:pt x="257330" y="476250"/>
                    <a:pt x="271618" y="531495"/>
                    <a:pt x="286857" y="585788"/>
                  </a:cubicBezTo>
                  <a:cubicBezTo>
                    <a:pt x="304003" y="645795"/>
                    <a:pt x="326862" y="704850"/>
                    <a:pt x="356390" y="764858"/>
                  </a:cubicBezTo>
                  <a:cubicBezTo>
                    <a:pt x="325910" y="762000"/>
                    <a:pt x="304955" y="745808"/>
                    <a:pt x="284000" y="731520"/>
                  </a:cubicBezTo>
                  <a:close/>
                  <a:moveTo>
                    <a:pt x="1331750" y="360998"/>
                  </a:moveTo>
                  <a:cubicBezTo>
                    <a:pt x="1319368" y="425768"/>
                    <a:pt x="1302223" y="488633"/>
                    <a:pt x="1273648" y="548640"/>
                  </a:cubicBezTo>
                  <a:cubicBezTo>
                    <a:pt x="1239357" y="621983"/>
                    <a:pt x="1190780" y="686753"/>
                    <a:pt x="1122200" y="731520"/>
                  </a:cubicBezTo>
                  <a:cubicBezTo>
                    <a:pt x="1101245" y="744855"/>
                    <a:pt x="1080290" y="762000"/>
                    <a:pt x="1048857" y="765810"/>
                  </a:cubicBezTo>
                  <a:cubicBezTo>
                    <a:pt x="1078385" y="704850"/>
                    <a:pt x="1101245" y="646748"/>
                    <a:pt x="1118390" y="586740"/>
                  </a:cubicBezTo>
                  <a:cubicBezTo>
                    <a:pt x="1134582" y="532448"/>
                    <a:pt x="1147918" y="477203"/>
                    <a:pt x="1158395" y="421005"/>
                  </a:cubicBezTo>
                  <a:cubicBezTo>
                    <a:pt x="1169825" y="361950"/>
                    <a:pt x="1183160" y="302895"/>
                    <a:pt x="1186018" y="241935"/>
                  </a:cubicBezTo>
                  <a:cubicBezTo>
                    <a:pt x="1186970" y="217170"/>
                    <a:pt x="1196495" y="193358"/>
                    <a:pt x="1195543" y="168593"/>
                  </a:cubicBezTo>
                  <a:cubicBezTo>
                    <a:pt x="1195543" y="159068"/>
                    <a:pt x="1202210" y="159068"/>
                    <a:pt x="1208878" y="159068"/>
                  </a:cubicBezTo>
                  <a:cubicBezTo>
                    <a:pt x="1248882" y="159068"/>
                    <a:pt x="1289840" y="159068"/>
                    <a:pt x="1329845" y="159068"/>
                  </a:cubicBezTo>
                  <a:cubicBezTo>
                    <a:pt x="1341275" y="159068"/>
                    <a:pt x="1345085" y="163830"/>
                    <a:pt x="1345085" y="175260"/>
                  </a:cubicBezTo>
                  <a:cubicBezTo>
                    <a:pt x="1346990" y="237173"/>
                    <a:pt x="1343180" y="299085"/>
                    <a:pt x="1331750" y="360998"/>
                  </a:cubicBezTo>
                  <a:close/>
                </a:path>
              </a:pathLst>
            </a:custGeom>
            <a:solidFill>
              <a:srgbClr val="FCC901"/>
            </a:solidFill>
            <a:ln w="9525" cap="flat">
              <a:noFill/>
              <a:prstDash val="solid"/>
              <a:miter/>
            </a:ln>
          </p:spPr>
          <p:txBody>
            <a:bodyPr rtlCol="0" anchor="ctr"/>
            <a:lstStyle/>
            <a:p>
              <a:pPr algn="r" rtl="1"/>
              <a:endParaRPr lang="en-US">
                <a:cs typeface="B Nazanin" panose="00000700000000000000" pitchFamily="2" charset="-78"/>
              </a:endParaRPr>
            </a:p>
          </p:txBody>
        </p:sp>
        <p:sp>
          <p:nvSpPr>
            <p:cNvPr id="28" name="Freeform: Shape 73">
              <a:extLst>
                <a:ext uri="{FF2B5EF4-FFF2-40B4-BE49-F238E27FC236}">
                  <a16:creationId xmlns:a16="http://schemas.microsoft.com/office/drawing/2014/main" id="{25270A1C-BBEF-46B0-B4C7-8A736F9BEDD7}"/>
                </a:ext>
              </a:extLst>
            </p:cNvPr>
            <p:cNvSpPr/>
            <p:nvPr/>
          </p:nvSpPr>
          <p:spPr>
            <a:xfrm>
              <a:off x="10736937" y="213918"/>
              <a:ext cx="307998" cy="853237"/>
            </a:xfrm>
            <a:custGeom>
              <a:avLst/>
              <a:gdLst>
                <a:gd name="connsiteX0" fmla="*/ 2261 w 704850"/>
                <a:gd name="connsiteY0" fmla="*/ 1960245 h 1952625"/>
                <a:gd name="connsiteX1" fmla="*/ 39409 w 704850"/>
                <a:gd name="connsiteY1" fmla="*/ 1960245 h 1952625"/>
                <a:gd name="connsiteX2" fmla="*/ 239434 w 704850"/>
                <a:gd name="connsiteY2" fmla="*/ 1960245 h 1952625"/>
                <a:gd name="connsiteX3" fmla="*/ 279439 w 704850"/>
                <a:gd name="connsiteY3" fmla="*/ 1946910 h 1952625"/>
                <a:gd name="connsiteX4" fmla="*/ 145136 w 704850"/>
                <a:gd name="connsiteY4" fmla="*/ 1719263 h 1952625"/>
                <a:gd name="connsiteX5" fmla="*/ 80366 w 704850"/>
                <a:gd name="connsiteY5" fmla="*/ 1439228 h 1952625"/>
                <a:gd name="connsiteX6" fmla="*/ 67984 w 704850"/>
                <a:gd name="connsiteY6" fmla="*/ 1198245 h 1952625"/>
                <a:gd name="connsiteX7" fmla="*/ 71794 w 704850"/>
                <a:gd name="connsiteY7" fmla="*/ 1119188 h 1952625"/>
                <a:gd name="connsiteX8" fmla="*/ 91796 w 704850"/>
                <a:gd name="connsiteY8" fmla="*/ 1099185 h 1952625"/>
                <a:gd name="connsiteX9" fmla="*/ 119419 w 704850"/>
                <a:gd name="connsiteY9" fmla="*/ 1099185 h 1952625"/>
                <a:gd name="connsiteX10" fmla="*/ 171806 w 704850"/>
                <a:gd name="connsiteY10" fmla="*/ 1062990 h 1952625"/>
                <a:gd name="connsiteX11" fmla="*/ 132754 w 704850"/>
                <a:gd name="connsiteY11" fmla="*/ 1005840 h 1952625"/>
                <a:gd name="connsiteX12" fmla="*/ 301346 w 704850"/>
                <a:gd name="connsiteY12" fmla="*/ 849630 h 1952625"/>
                <a:gd name="connsiteX13" fmla="*/ 333731 w 704850"/>
                <a:gd name="connsiteY13" fmla="*/ 835343 h 1952625"/>
                <a:gd name="connsiteX14" fmla="*/ 588049 w 704850"/>
                <a:gd name="connsiteY14" fmla="*/ 641985 h 1952625"/>
                <a:gd name="connsiteX15" fmla="*/ 684251 w 704850"/>
                <a:gd name="connsiteY15" fmla="*/ 400050 h 1952625"/>
                <a:gd name="connsiteX16" fmla="*/ 706159 w 704850"/>
                <a:gd name="connsiteY16" fmla="*/ 122873 h 1952625"/>
                <a:gd name="connsiteX17" fmla="*/ 682346 w 704850"/>
                <a:gd name="connsiteY17" fmla="*/ 100013 h 1952625"/>
                <a:gd name="connsiteX18" fmla="*/ 526136 w 704850"/>
                <a:gd name="connsiteY18" fmla="*/ 100965 h 1952625"/>
                <a:gd name="connsiteX19" fmla="*/ 502324 w 704850"/>
                <a:gd name="connsiteY19" fmla="*/ 77153 h 1952625"/>
                <a:gd name="connsiteX20" fmla="*/ 503276 w 704850"/>
                <a:gd name="connsiteY20" fmla="*/ 20003 h 1952625"/>
                <a:gd name="connsiteX21" fmla="*/ 485179 w 704850"/>
                <a:gd name="connsiteY21" fmla="*/ 0 h 1952625"/>
                <a:gd name="connsiteX22" fmla="*/ 1309 w 704850"/>
                <a:gd name="connsiteY22" fmla="*/ 1905 h 1952625"/>
                <a:gd name="connsiteX23" fmla="*/ 356 w 704850"/>
                <a:gd name="connsiteY23" fmla="*/ 545783 h 1952625"/>
                <a:gd name="connsiteX24" fmla="*/ 356 w 704850"/>
                <a:gd name="connsiteY24" fmla="*/ 1960245 h 1952625"/>
                <a:gd name="connsiteX25" fmla="*/ 351829 w 704850"/>
                <a:gd name="connsiteY25" fmla="*/ 762953 h 1952625"/>
                <a:gd name="connsiteX26" fmla="*/ 421361 w 704850"/>
                <a:gd name="connsiteY26" fmla="*/ 583883 h 1952625"/>
                <a:gd name="connsiteX27" fmla="*/ 461366 w 704850"/>
                <a:gd name="connsiteY27" fmla="*/ 418148 h 1952625"/>
                <a:gd name="connsiteX28" fmla="*/ 488989 w 704850"/>
                <a:gd name="connsiteY28" fmla="*/ 239078 h 1952625"/>
                <a:gd name="connsiteX29" fmla="*/ 498514 w 704850"/>
                <a:gd name="connsiteY29" fmla="*/ 165735 h 1952625"/>
                <a:gd name="connsiteX30" fmla="*/ 511849 w 704850"/>
                <a:gd name="connsiteY30" fmla="*/ 156210 h 1952625"/>
                <a:gd name="connsiteX31" fmla="*/ 632816 w 704850"/>
                <a:gd name="connsiteY31" fmla="*/ 156210 h 1952625"/>
                <a:gd name="connsiteX32" fmla="*/ 648056 w 704850"/>
                <a:gd name="connsiteY32" fmla="*/ 172403 h 1952625"/>
                <a:gd name="connsiteX33" fmla="*/ 633769 w 704850"/>
                <a:gd name="connsiteY33" fmla="*/ 359093 h 1952625"/>
                <a:gd name="connsiteX34" fmla="*/ 575666 w 704850"/>
                <a:gd name="connsiteY34" fmla="*/ 546735 h 1952625"/>
                <a:gd name="connsiteX35" fmla="*/ 424219 w 704850"/>
                <a:gd name="connsiteY35" fmla="*/ 729615 h 1952625"/>
                <a:gd name="connsiteX36" fmla="*/ 351829 w 704850"/>
                <a:gd name="connsiteY36" fmla="*/ 762953 h 195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704850" h="1952625">
                  <a:moveTo>
                    <a:pt x="2261" y="1960245"/>
                  </a:moveTo>
                  <a:cubicBezTo>
                    <a:pt x="14644" y="1960245"/>
                    <a:pt x="27026" y="1960245"/>
                    <a:pt x="39409" y="1960245"/>
                  </a:cubicBezTo>
                  <a:cubicBezTo>
                    <a:pt x="106084" y="1960245"/>
                    <a:pt x="172759" y="1960245"/>
                    <a:pt x="239434" y="1960245"/>
                  </a:cubicBezTo>
                  <a:cubicBezTo>
                    <a:pt x="253721" y="1960245"/>
                    <a:pt x="269914" y="1962150"/>
                    <a:pt x="279439" y="1946910"/>
                  </a:cubicBezTo>
                  <a:cubicBezTo>
                    <a:pt x="220384" y="1879283"/>
                    <a:pt x="174664" y="1803083"/>
                    <a:pt x="145136" y="1719263"/>
                  </a:cubicBezTo>
                  <a:cubicBezTo>
                    <a:pt x="112751" y="1628775"/>
                    <a:pt x="90844" y="1535430"/>
                    <a:pt x="80366" y="1439228"/>
                  </a:cubicBezTo>
                  <a:cubicBezTo>
                    <a:pt x="71794" y="1359218"/>
                    <a:pt x="67984" y="1278255"/>
                    <a:pt x="67984" y="1198245"/>
                  </a:cubicBezTo>
                  <a:cubicBezTo>
                    <a:pt x="67984" y="1171575"/>
                    <a:pt x="70841" y="1145858"/>
                    <a:pt x="71794" y="1119188"/>
                  </a:cubicBezTo>
                  <a:cubicBezTo>
                    <a:pt x="71794" y="1104900"/>
                    <a:pt x="75604" y="1097280"/>
                    <a:pt x="91796" y="1099185"/>
                  </a:cubicBezTo>
                  <a:cubicBezTo>
                    <a:pt x="100369" y="1100138"/>
                    <a:pt x="109894" y="1099185"/>
                    <a:pt x="119419" y="1099185"/>
                  </a:cubicBezTo>
                  <a:cubicBezTo>
                    <a:pt x="149899" y="1099185"/>
                    <a:pt x="167996" y="1086803"/>
                    <a:pt x="171806" y="1062990"/>
                  </a:cubicBezTo>
                  <a:cubicBezTo>
                    <a:pt x="176569" y="1034415"/>
                    <a:pt x="165139" y="1017270"/>
                    <a:pt x="132754" y="1005840"/>
                  </a:cubicBezTo>
                  <a:cubicBezTo>
                    <a:pt x="203239" y="967740"/>
                    <a:pt x="258484" y="915353"/>
                    <a:pt x="301346" y="849630"/>
                  </a:cubicBezTo>
                  <a:cubicBezTo>
                    <a:pt x="308966" y="839153"/>
                    <a:pt x="322301" y="838200"/>
                    <a:pt x="333731" y="835343"/>
                  </a:cubicBezTo>
                  <a:cubicBezTo>
                    <a:pt x="443269" y="802958"/>
                    <a:pt x="525184" y="735330"/>
                    <a:pt x="588049" y="641985"/>
                  </a:cubicBezTo>
                  <a:cubicBezTo>
                    <a:pt x="637579" y="567690"/>
                    <a:pt x="665201" y="484823"/>
                    <a:pt x="684251" y="400050"/>
                  </a:cubicBezTo>
                  <a:cubicBezTo>
                    <a:pt x="704254" y="309563"/>
                    <a:pt x="709969" y="216218"/>
                    <a:pt x="706159" y="122873"/>
                  </a:cubicBezTo>
                  <a:cubicBezTo>
                    <a:pt x="705206" y="106680"/>
                    <a:pt x="699491" y="100013"/>
                    <a:pt x="682346" y="100013"/>
                  </a:cubicBezTo>
                  <a:cubicBezTo>
                    <a:pt x="629959" y="100965"/>
                    <a:pt x="578524" y="99060"/>
                    <a:pt x="526136" y="100965"/>
                  </a:cubicBezTo>
                  <a:cubicBezTo>
                    <a:pt x="507086" y="100965"/>
                    <a:pt x="501371" y="94298"/>
                    <a:pt x="502324" y="77153"/>
                  </a:cubicBezTo>
                  <a:cubicBezTo>
                    <a:pt x="503276" y="58103"/>
                    <a:pt x="502324" y="39053"/>
                    <a:pt x="503276" y="20003"/>
                  </a:cubicBezTo>
                  <a:cubicBezTo>
                    <a:pt x="504229" y="6668"/>
                    <a:pt x="499466" y="0"/>
                    <a:pt x="485179" y="0"/>
                  </a:cubicBezTo>
                  <a:cubicBezTo>
                    <a:pt x="326111" y="952"/>
                    <a:pt x="161329" y="952"/>
                    <a:pt x="1309" y="1905"/>
                  </a:cubicBezTo>
                  <a:cubicBezTo>
                    <a:pt x="-1549" y="5715"/>
                    <a:pt x="1309" y="545783"/>
                    <a:pt x="356" y="545783"/>
                  </a:cubicBezTo>
                  <a:lnTo>
                    <a:pt x="356" y="1960245"/>
                  </a:lnTo>
                  <a:close/>
                  <a:moveTo>
                    <a:pt x="351829" y="762953"/>
                  </a:moveTo>
                  <a:cubicBezTo>
                    <a:pt x="381356" y="701993"/>
                    <a:pt x="404216" y="643890"/>
                    <a:pt x="421361" y="583883"/>
                  </a:cubicBezTo>
                  <a:cubicBezTo>
                    <a:pt x="437554" y="529590"/>
                    <a:pt x="450889" y="474345"/>
                    <a:pt x="461366" y="418148"/>
                  </a:cubicBezTo>
                  <a:cubicBezTo>
                    <a:pt x="472796" y="359093"/>
                    <a:pt x="486131" y="300038"/>
                    <a:pt x="488989" y="239078"/>
                  </a:cubicBezTo>
                  <a:cubicBezTo>
                    <a:pt x="489941" y="214313"/>
                    <a:pt x="499466" y="190500"/>
                    <a:pt x="498514" y="165735"/>
                  </a:cubicBezTo>
                  <a:cubicBezTo>
                    <a:pt x="498514" y="156210"/>
                    <a:pt x="505181" y="156210"/>
                    <a:pt x="511849" y="156210"/>
                  </a:cubicBezTo>
                  <a:cubicBezTo>
                    <a:pt x="551854" y="156210"/>
                    <a:pt x="592811" y="156210"/>
                    <a:pt x="632816" y="156210"/>
                  </a:cubicBezTo>
                  <a:cubicBezTo>
                    <a:pt x="644246" y="156210"/>
                    <a:pt x="648056" y="160973"/>
                    <a:pt x="648056" y="172403"/>
                  </a:cubicBezTo>
                  <a:cubicBezTo>
                    <a:pt x="648056" y="235268"/>
                    <a:pt x="645199" y="297180"/>
                    <a:pt x="633769" y="359093"/>
                  </a:cubicBezTo>
                  <a:cubicBezTo>
                    <a:pt x="621386" y="423863"/>
                    <a:pt x="604241" y="486728"/>
                    <a:pt x="575666" y="546735"/>
                  </a:cubicBezTo>
                  <a:cubicBezTo>
                    <a:pt x="541376" y="620078"/>
                    <a:pt x="492799" y="684848"/>
                    <a:pt x="424219" y="729615"/>
                  </a:cubicBezTo>
                  <a:cubicBezTo>
                    <a:pt x="405169" y="742950"/>
                    <a:pt x="383261" y="759143"/>
                    <a:pt x="351829" y="762953"/>
                  </a:cubicBezTo>
                  <a:close/>
                </a:path>
              </a:pathLst>
            </a:custGeom>
            <a:solidFill>
              <a:srgbClr val="F3C000"/>
            </a:solidFill>
            <a:ln w="9525" cap="flat">
              <a:noFill/>
              <a:prstDash val="solid"/>
              <a:miter/>
            </a:ln>
          </p:spPr>
          <p:txBody>
            <a:bodyPr rtlCol="0" anchor="ctr"/>
            <a:lstStyle/>
            <a:p>
              <a:pPr algn="r" rtl="1"/>
              <a:endParaRPr lang="en-US">
                <a:cs typeface="B Nazanin" panose="00000700000000000000" pitchFamily="2" charset="-78"/>
              </a:endParaRPr>
            </a:p>
          </p:txBody>
        </p:sp>
        <p:sp>
          <p:nvSpPr>
            <p:cNvPr id="29" name="Freeform: Shape 74">
              <a:extLst>
                <a:ext uri="{FF2B5EF4-FFF2-40B4-BE49-F238E27FC236}">
                  <a16:creationId xmlns:a16="http://schemas.microsoft.com/office/drawing/2014/main" id="{01DF79EC-9DC5-4B0C-A732-92EE93E5C4FB}"/>
                </a:ext>
              </a:extLst>
            </p:cNvPr>
            <p:cNvSpPr/>
            <p:nvPr/>
          </p:nvSpPr>
          <p:spPr>
            <a:xfrm>
              <a:off x="10599659" y="1064241"/>
              <a:ext cx="278863" cy="12486"/>
            </a:xfrm>
            <a:custGeom>
              <a:avLst/>
              <a:gdLst>
                <a:gd name="connsiteX0" fmla="*/ 641225 w 638175"/>
                <a:gd name="connsiteY0" fmla="*/ 35242 h 28575"/>
                <a:gd name="connsiteX1" fmla="*/ 193 w 638175"/>
                <a:gd name="connsiteY1" fmla="*/ 34290 h 28575"/>
                <a:gd name="connsiteX2" fmla="*/ 46865 w 638175"/>
                <a:gd name="connsiteY2" fmla="*/ 0 h 28575"/>
                <a:gd name="connsiteX3" fmla="*/ 75440 w 638175"/>
                <a:gd name="connsiteY3" fmla="*/ 3810 h 28575"/>
                <a:gd name="connsiteX4" fmla="*/ 565978 w 638175"/>
                <a:gd name="connsiteY4" fmla="*/ 3810 h 28575"/>
                <a:gd name="connsiteX5" fmla="*/ 594553 w 638175"/>
                <a:gd name="connsiteY5" fmla="*/ 0 h 28575"/>
                <a:gd name="connsiteX6" fmla="*/ 608840 w 638175"/>
                <a:gd name="connsiteY6" fmla="*/ 2857 h 28575"/>
                <a:gd name="connsiteX7" fmla="*/ 641225 w 638175"/>
                <a:gd name="connsiteY7" fmla="*/ 35242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8175" h="28575">
                  <a:moveTo>
                    <a:pt x="641225" y="35242"/>
                  </a:moveTo>
                  <a:cubicBezTo>
                    <a:pt x="427865" y="35242"/>
                    <a:pt x="213553" y="35242"/>
                    <a:pt x="193" y="34290"/>
                  </a:cubicBezTo>
                  <a:cubicBezTo>
                    <a:pt x="-2665" y="-1905"/>
                    <a:pt x="26863" y="5715"/>
                    <a:pt x="46865" y="0"/>
                  </a:cubicBezTo>
                  <a:cubicBezTo>
                    <a:pt x="56390" y="952"/>
                    <a:pt x="65915" y="3810"/>
                    <a:pt x="75440" y="3810"/>
                  </a:cubicBezTo>
                  <a:cubicBezTo>
                    <a:pt x="239270" y="3810"/>
                    <a:pt x="403100" y="3810"/>
                    <a:pt x="565978" y="3810"/>
                  </a:cubicBezTo>
                  <a:cubicBezTo>
                    <a:pt x="575503" y="3810"/>
                    <a:pt x="585980" y="3810"/>
                    <a:pt x="594553" y="0"/>
                  </a:cubicBezTo>
                  <a:cubicBezTo>
                    <a:pt x="599315" y="952"/>
                    <a:pt x="604078" y="2857"/>
                    <a:pt x="608840" y="2857"/>
                  </a:cubicBezTo>
                  <a:cubicBezTo>
                    <a:pt x="633605" y="1905"/>
                    <a:pt x="643130" y="12382"/>
                    <a:pt x="641225" y="35242"/>
                  </a:cubicBezTo>
                  <a:close/>
                </a:path>
              </a:pathLst>
            </a:custGeom>
            <a:solidFill>
              <a:srgbClr val="F65B31"/>
            </a:solidFill>
            <a:ln w="9525" cap="flat">
              <a:noFill/>
              <a:prstDash val="solid"/>
              <a:miter/>
            </a:ln>
          </p:spPr>
          <p:txBody>
            <a:bodyPr rtlCol="0" anchor="ctr"/>
            <a:lstStyle/>
            <a:p>
              <a:pPr algn="r" rtl="1"/>
              <a:endParaRPr lang="en-US">
                <a:cs typeface="B Nazanin" panose="00000700000000000000" pitchFamily="2" charset="-78"/>
              </a:endParaRPr>
            </a:p>
          </p:txBody>
        </p:sp>
        <p:sp>
          <p:nvSpPr>
            <p:cNvPr id="30" name="Freeform: Shape 75">
              <a:extLst>
                <a:ext uri="{FF2B5EF4-FFF2-40B4-BE49-F238E27FC236}">
                  <a16:creationId xmlns:a16="http://schemas.microsoft.com/office/drawing/2014/main" id="{2F2B8FD7-94B3-4B21-9938-FAECBDEF6481}"/>
                </a:ext>
              </a:extLst>
            </p:cNvPr>
            <p:cNvSpPr/>
            <p:nvPr/>
          </p:nvSpPr>
          <p:spPr>
            <a:xfrm>
              <a:off x="10550630" y="1265195"/>
              <a:ext cx="366268" cy="4162"/>
            </a:xfrm>
            <a:custGeom>
              <a:avLst/>
              <a:gdLst>
                <a:gd name="connsiteX0" fmla="*/ 0 w 838200"/>
                <a:gd name="connsiteY0" fmla="*/ 1129 h 9525"/>
                <a:gd name="connsiteX1" fmla="*/ 818197 w 838200"/>
                <a:gd name="connsiteY1" fmla="*/ 1129 h 9525"/>
                <a:gd name="connsiteX2" fmla="*/ 839152 w 838200"/>
                <a:gd name="connsiteY2" fmla="*/ 9701 h 9525"/>
                <a:gd name="connsiteX3" fmla="*/ 762952 w 838200"/>
                <a:gd name="connsiteY3" fmla="*/ 10654 h 9525"/>
                <a:gd name="connsiteX4" fmla="*/ 24765 w 838200"/>
                <a:gd name="connsiteY4" fmla="*/ 9701 h 9525"/>
                <a:gd name="connsiteX5" fmla="*/ 0 w 838200"/>
                <a:gd name="connsiteY5" fmla="*/ 1129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200" h="9525">
                  <a:moveTo>
                    <a:pt x="0" y="1129"/>
                  </a:moveTo>
                  <a:cubicBezTo>
                    <a:pt x="272415" y="1129"/>
                    <a:pt x="545782" y="1129"/>
                    <a:pt x="818197" y="1129"/>
                  </a:cubicBezTo>
                  <a:cubicBezTo>
                    <a:pt x="825817" y="1129"/>
                    <a:pt x="837247" y="-4586"/>
                    <a:pt x="839152" y="9701"/>
                  </a:cubicBezTo>
                  <a:cubicBezTo>
                    <a:pt x="813435" y="9701"/>
                    <a:pt x="787717" y="10654"/>
                    <a:pt x="762952" y="10654"/>
                  </a:cubicBezTo>
                  <a:cubicBezTo>
                    <a:pt x="517207" y="10654"/>
                    <a:pt x="271463" y="10654"/>
                    <a:pt x="24765" y="9701"/>
                  </a:cubicBezTo>
                  <a:cubicBezTo>
                    <a:pt x="17145" y="10654"/>
                    <a:pt x="2857" y="19226"/>
                    <a:pt x="0" y="1129"/>
                  </a:cubicBezTo>
                  <a:close/>
                </a:path>
              </a:pathLst>
            </a:custGeom>
            <a:solidFill>
              <a:srgbClr val="782017"/>
            </a:solidFill>
            <a:ln w="9525" cap="flat">
              <a:noFill/>
              <a:prstDash val="solid"/>
              <a:miter/>
            </a:ln>
          </p:spPr>
          <p:txBody>
            <a:bodyPr rtlCol="0" anchor="ctr"/>
            <a:lstStyle/>
            <a:p>
              <a:pPr algn="r" rtl="1"/>
              <a:endParaRPr lang="en-US">
                <a:cs typeface="B Nazanin" panose="00000700000000000000" pitchFamily="2" charset="-78"/>
              </a:endParaRPr>
            </a:p>
          </p:txBody>
        </p:sp>
        <p:sp>
          <p:nvSpPr>
            <p:cNvPr id="31" name="Freeform: Shape 76">
              <a:extLst>
                <a:ext uri="{FF2B5EF4-FFF2-40B4-BE49-F238E27FC236}">
                  <a16:creationId xmlns:a16="http://schemas.microsoft.com/office/drawing/2014/main" id="{434F13A9-C12D-49E2-8912-6324F3A28E6F}"/>
                </a:ext>
              </a:extLst>
            </p:cNvPr>
            <p:cNvSpPr/>
            <p:nvPr/>
          </p:nvSpPr>
          <p:spPr>
            <a:xfrm>
              <a:off x="10594332" y="237762"/>
              <a:ext cx="291349" cy="270538"/>
            </a:xfrm>
            <a:custGeom>
              <a:avLst/>
              <a:gdLst>
                <a:gd name="connsiteX0" fmla="*/ 324802 w 666750"/>
                <a:gd name="connsiteY0" fmla="*/ 4488 h 619125"/>
                <a:gd name="connsiteX1" fmla="*/ 341947 w 666750"/>
                <a:gd name="connsiteY1" fmla="*/ 12108 h 619125"/>
                <a:gd name="connsiteX2" fmla="*/ 402907 w 666750"/>
                <a:gd name="connsiteY2" fmla="*/ 205465 h 619125"/>
                <a:gd name="connsiteX3" fmla="*/ 440055 w 666750"/>
                <a:gd name="connsiteY3" fmla="*/ 234040 h 619125"/>
                <a:gd name="connsiteX4" fmla="*/ 669607 w 666750"/>
                <a:gd name="connsiteY4" fmla="*/ 233088 h 619125"/>
                <a:gd name="connsiteX5" fmla="*/ 641985 w 666750"/>
                <a:gd name="connsiteY5" fmla="*/ 255948 h 619125"/>
                <a:gd name="connsiteX6" fmla="*/ 483870 w 666750"/>
                <a:gd name="connsiteY6" fmla="*/ 370248 h 619125"/>
                <a:gd name="connsiteX7" fmla="*/ 469582 w 666750"/>
                <a:gd name="connsiteY7" fmla="*/ 411205 h 619125"/>
                <a:gd name="connsiteX8" fmla="*/ 533400 w 666750"/>
                <a:gd name="connsiteY8" fmla="*/ 611230 h 619125"/>
                <a:gd name="connsiteX9" fmla="*/ 538163 w 666750"/>
                <a:gd name="connsiteY9" fmla="*/ 626470 h 619125"/>
                <a:gd name="connsiteX10" fmla="*/ 482917 w 666750"/>
                <a:gd name="connsiteY10" fmla="*/ 590275 h 619125"/>
                <a:gd name="connsiteX11" fmla="*/ 352425 w 666750"/>
                <a:gd name="connsiteY11" fmla="*/ 496930 h 619125"/>
                <a:gd name="connsiteX12" fmla="*/ 326707 w 666750"/>
                <a:gd name="connsiteY12" fmla="*/ 488358 h 619125"/>
                <a:gd name="connsiteX13" fmla="*/ 217170 w 666750"/>
                <a:gd name="connsiteY13" fmla="*/ 563605 h 619125"/>
                <a:gd name="connsiteX14" fmla="*/ 124777 w 666750"/>
                <a:gd name="connsiteY14" fmla="*/ 624565 h 619125"/>
                <a:gd name="connsiteX15" fmla="*/ 149542 w 666750"/>
                <a:gd name="connsiteY15" fmla="*/ 546460 h 619125"/>
                <a:gd name="connsiteX16" fmla="*/ 194310 w 666750"/>
                <a:gd name="connsiteY16" fmla="*/ 409300 h 619125"/>
                <a:gd name="connsiteX17" fmla="*/ 180975 w 666750"/>
                <a:gd name="connsiteY17" fmla="*/ 371200 h 619125"/>
                <a:gd name="connsiteX18" fmla="*/ 16192 w 666750"/>
                <a:gd name="connsiteY18" fmla="*/ 252138 h 619125"/>
                <a:gd name="connsiteX19" fmla="*/ 0 w 666750"/>
                <a:gd name="connsiteY19" fmla="*/ 233088 h 619125"/>
                <a:gd name="connsiteX20" fmla="*/ 112395 w 666750"/>
                <a:gd name="connsiteY20" fmla="*/ 233088 h 619125"/>
                <a:gd name="connsiteX21" fmla="*/ 220980 w 666750"/>
                <a:gd name="connsiteY21" fmla="*/ 234993 h 619125"/>
                <a:gd name="connsiteX22" fmla="*/ 259080 w 666750"/>
                <a:gd name="connsiteY22" fmla="*/ 210228 h 619125"/>
                <a:gd name="connsiteX23" fmla="*/ 322897 w 666750"/>
                <a:gd name="connsiteY23" fmla="*/ 12108 h 619125"/>
                <a:gd name="connsiteX24" fmla="*/ 324802 w 666750"/>
                <a:gd name="connsiteY24" fmla="*/ 4488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66750" h="619125">
                  <a:moveTo>
                    <a:pt x="324802" y="4488"/>
                  </a:moveTo>
                  <a:cubicBezTo>
                    <a:pt x="337185" y="-6942"/>
                    <a:pt x="340042" y="6393"/>
                    <a:pt x="341947" y="12108"/>
                  </a:cubicBezTo>
                  <a:cubicBezTo>
                    <a:pt x="362902" y="75925"/>
                    <a:pt x="384810" y="140695"/>
                    <a:pt x="402907" y="205465"/>
                  </a:cubicBezTo>
                  <a:cubicBezTo>
                    <a:pt x="408622" y="226420"/>
                    <a:pt x="417195" y="234040"/>
                    <a:pt x="440055" y="234040"/>
                  </a:cubicBezTo>
                  <a:cubicBezTo>
                    <a:pt x="514350" y="233088"/>
                    <a:pt x="587692" y="233088"/>
                    <a:pt x="669607" y="233088"/>
                  </a:cubicBezTo>
                  <a:cubicBezTo>
                    <a:pt x="657225" y="243565"/>
                    <a:pt x="649605" y="250233"/>
                    <a:pt x="641985" y="255948"/>
                  </a:cubicBezTo>
                  <a:cubicBezTo>
                    <a:pt x="589597" y="294048"/>
                    <a:pt x="537210" y="333100"/>
                    <a:pt x="483870" y="370248"/>
                  </a:cubicBezTo>
                  <a:cubicBezTo>
                    <a:pt x="467677" y="381678"/>
                    <a:pt x="461963" y="389298"/>
                    <a:pt x="469582" y="411205"/>
                  </a:cubicBezTo>
                  <a:cubicBezTo>
                    <a:pt x="493395" y="476928"/>
                    <a:pt x="512445" y="544555"/>
                    <a:pt x="533400" y="611230"/>
                  </a:cubicBezTo>
                  <a:cubicBezTo>
                    <a:pt x="534352" y="615993"/>
                    <a:pt x="541020" y="617898"/>
                    <a:pt x="538163" y="626470"/>
                  </a:cubicBezTo>
                  <a:cubicBezTo>
                    <a:pt x="516255" y="619803"/>
                    <a:pt x="501015" y="602658"/>
                    <a:pt x="482917" y="590275"/>
                  </a:cubicBezTo>
                  <a:cubicBezTo>
                    <a:pt x="439102" y="559795"/>
                    <a:pt x="396240" y="527410"/>
                    <a:pt x="352425" y="496930"/>
                  </a:cubicBezTo>
                  <a:cubicBezTo>
                    <a:pt x="344805" y="492168"/>
                    <a:pt x="339090" y="480738"/>
                    <a:pt x="326707" y="488358"/>
                  </a:cubicBezTo>
                  <a:cubicBezTo>
                    <a:pt x="286702" y="508360"/>
                    <a:pt x="254317" y="538840"/>
                    <a:pt x="217170" y="563605"/>
                  </a:cubicBezTo>
                  <a:cubicBezTo>
                    <a:pt x="186690" y="583608"/>
                    <a:pt x="159067" y="606468"/>
                    <a:pt x="124777" y="624565"/>
                  </a:cubicBezTo>
                  <a:cubicBezTo>
                    <a:pt x="133350" y="598848"/>
                    <a:pt x="140970" y="572178"/>
                    <a:pt x="149542" y="546460"/>
                  </a:cubicBezTo>
                  <a:cubicBezTo>
                    <a:pt x="164782" y="500740"/>
                    <a:pt x="178117" y="455020"/>
                    <a:pt x="194310" y="409300"/>
                  </a:cubicBezTo>
                  <a:cubicBezTo>
                    <a:pt x="200977" y="391203"/>
                    <a:pt x="195263" y="380725"/>
                    <a:pt x="180975" y="371200"/>
                  </a:cubicBezTo>
                  <a:cubicBezTo>
                    <a:pt x="125730" y="332148"/>
                    <a:pt x="71438" y="291190"/>
                    <a:pt x="16192" y="252138"/>
                  </a:cubicBezTo>
                  <a:cubicBezTo>
                    <a:pt x="10477" y="248328"/>
                    <a:pt x="5715" y="243565"/>
                    <a:pt x="0" y="233088"/>
                  </a:cubicBezTo>
                  <a:cubicBezTo>
                    <a:pt x="39052" y="233088"/>
                    <a:pt x="76200" y="233088"/>
                    <a:pt x="112395" y="233088"/>
                  </a:cubicBezTo>
                  <a:cubicBezTo>
                    <a:pt x="148590" y="233088"/>
                    <a:pt x="184785" y="233088"/>
                    <a:pt x="220980" y="234993"/>
                  </a:cubicBezTo>
                  <a:cubicBezTo>
                    <a:pt x="240030" y="235945"/>
                    <a:pt x="252413" y="231183"/>
                    <a:pt x="259080" y="210228"/>
                  </a:cubicBezTo>
                  <a:cubicBezTo>
                    <a:pt x="279082" y="144505"/>
                    <a:pt x="300990" y="78783"/>
                    <a:pt x="322897" y="12108"/>
                  </a:cubicBezTo>
                  <a:cubicBezTo>
                    <a:pt x="325755" y="11155"/>
                    <a:pt x="324802" y="7345"/>
                    <a:pt x="324802" y="4488"/>
                  </a:cubicBezTo>
                  <a:close/>
                </a:path>
              </a:pathLst>
            </a:custGeom>
            <a:solidFill>
              <a:srgbClr val="FCFCFD"/>
            </a:solidFill>
            <a:ln w="9525" cap="flat">
              <a:noFill/>
              <a:prstDash val="solid"/>
              <a:miter/>
            </a:ln>
          </p:spPr>
          <p:txBody>
            <a:bodyPr rtlCol="0" anchor="ctr"/>
            <a:lstStyle/>
            <a:p>
              <a:pPr algn="r" rtl="1"/>
              <a:endParaRPr lang="en-US">
                <a:cs typeface="B Nazanin" panose="00000700000000000000" pitchFamily="2" charset="-78"/>
              </a:endParaRPr>
            </a:p>
          </p:txBody>
        </p:sp>
      </p:grpSp>
      <p:sp>
        <p:nvSpPr>
          <p:cNvPr id="32" name="TextBox 31">
            <a:extLst>
              <a:ext uri="{FF2B5EF4-FFF2-40B4-BE49-F238E27FC236}">
                <a16:creationId xmlns:a16="http://schemas.microsoft.com/office/drawing/2014/main" id="{CDD8C905-D014-47EC-853E-148FAE46630B}"/>
              </a:ext>
            </a:extLst>
          </p:cNvPr>
          <p:cNvSpPr txBox="1"/>
          <p:nvPr/>
        </p:nvSpPr>
        <p:spPr>
          <a:xfrm>
            <a:off x="5246020" y="3457980"/>
            <a:ext cx="1699961" cy="307777"/>
          </a:xfrm>
          <a:prstGeom prst="rect">
            <a:avLst/>
          </a:prstGeom>
          <a:noFill/>
        </p:spPr>
        <p:txBody>
          <a:bodyPr wrap="square" rtlCol="0" anchor="b">
            <a:spAutoFit/>
          </a:bodyPr>
          <a:lstStyle/>
          <a:p>
            <a:pPr algn="ctr" rtl="1"/>
            <a:r>
              <a:rPr lang="en-US" altLang="ko-KR" sz="1400" dirty="0">
                <a:solidFill>
                  <a:schemeClr val="bg1"/>
                </a:solidFill>
                <a:cs typeface="B Nazanin" panose="00000700000000000000" pitchFamily="2" charset="-78"/>
              </a:rPr>
              <a:t>01 CONTENTS</a:t>
            </a:r>
          </a:p>
        </p:txBody>
      </p:sp>
      <p:sp>
        <p:nvSpPr>
          <p:cNvPr id="33" name="TextBox 32">
            <a:extLst>
              <a:ext uri="{FF2B5EF4-FFF2-40B4-BE49-F238E27FC236}">
                <a16:creationId xmlns:a16="http://schemas.microsoft.com/office/drawing/2014/main" id="{84520ACA-242D-4AF1-A8A3-4845EEDB4999}"/>
              </a:ext>
            </a:extLst>
          </p:cNvPr>
          <p:cNvSpPr txBox="1"/>
          <p:nvPr/>
        </p:nvSpPr>
        <p:spPr>
          <a:xfrm>
            <a:off x="5246020" y="4265728"/>
            <a:ext cx="1699961" cy="307777"/>
          </a:xfrm>
          <a:prstGeom prst="rect">
            <a:avLst/>
          </a:prstGeom>
          <a:noFill/>
        </p:spPr>
        <p:txBody>
          <a:bodyPr wrap="square" rtlCol="0" anchor="b">
            <a:spAutoFit/>
          </a:bodyPr>
          <a:lstStyle/>
          <a:p>
            <a:pPr algn="ctr" rtl="1"/>
            <a:r>
              <a:rPr lang="en-US" altLang="ko-KR" sz="1400" dirty="0">
                <a:solidFill>
                  <a:schemeClr val="bg1"/>
                </a:solidFill>
                <a:cs typeface="B Nazanin" panose="00000700000000000000" pitchFamily="2" charset="-78"/>
              </a:rPr>
              <a:t>02 CONTENTS</a:t>
            </a:r>
          </a:p>
        </p:txBody>
      </p:sp>
      <p:sp>
        <p:nvSpPr>
          <p:cNvPr id="34" name="TextBox 33">
            <a:extLst>
              <a:ext uri="{FF2B5EF4-FFF2-40B4-BE49-F238E27FC236}">
                <a16:creationId xmlns:a16="http://schemas.microsoft.com/office/drawing/2014/main" id="{664AF63B-26DA-455A-BF20-878DD9AE1205}"/>
              </a:ext>
            </a:extLst>
          </p:cNvPr>
          <p:cNvSpPr txBox="1"/>
          <p:nvPr/>
        </p:nvSpPr>
        <p:spPr>
          <a:xfrm>
            <a:off x="5246020" y="5096517"/>
            <a:ext cx="1699961" cy="307777"/>
          </a:xfrm>
          <a:prstGeom prst="rect">
            <a:avLst/>
          </a:prstGeom>
          <a:noFill/>
        </p:spPr>
        <p:txBody>
          <a:bodyPr wrap="square" rtlCol="0" anchor="b">
            <a:spAutoFit/>
          </a:bodyPr>
          <a:lstStyle/>
          <a:p>
            <a:pPr algn="ctr" rtl="1"/>
            <a:r>
              <a:rPr lang="en-US" altLang="ko-KR" sz="1400" dirty="0">
                <a:solidFill>
                  <a:schemeClr val="bg1"/>
                </a:solidFill>
                <a:cs typeface="B Nazanin" panose="00000700000000000000" pitchFamily="2" charset="-78"/>
              </a:rPr>
              <a:t>03 CONTENTS</a:t>
            </a:r>
          </a:p>
        </p:txBody>
      </p:sp>
      <p:sp>
        <p:nvSpPr>
          <p:cNvPr id="35" name="TextBox 34">
            <a:extLst>
              <a:ext uri="{FF2B5EF4-FFF2-40B4-BE49-F238E27FC236}">
                <a16:creationId xmlns:a16="http://schemas.microsoft.com/office/drawing/2014/main" id="{69FCBABD-3B02-4927-A584-819C9AAB06CE}"/>
              </a:ext>
            </a:extLst>
          </p:cNvPr>
          <p:cNvSpPr txBox="1"/>
          <p:nvPr/>
        </p:nvSpPr>
        <p:spPr>
          <a:xfrm>
            <a:off x="5246020" y="5920959"/>
            <a:ext cx="1699961" cy="307777"/>
          </a:xfrm>
          <a:prstGeom prst="rect">
            <a:avLst/>
          </a:prstGeom>
          <a:noFill/>
        </p:spPr>
        <p:txBody>
          <a:bodyPr wrap="square" rtlCol="0" anchor="b">
            <a:spAutoFit/>
          </a:bodyPr>
          <a:lstStyle/>
          <a:p>
            <a:pPr algn="ctr" rtl="1"/>
            <a:r>
              <a:rPr lang="en-US" altLang="ko-KR" sz="1400" dirty="0">
                <a:solidFill>
                  <a:schemeClr val="bg1"/>
                </a:solidFill>
                <a:cs typeface="B Nazanin" panose="00000700000000000000" pitchFamily="2" charset="-78"/>
              </a:rPr>
              <a:t>04 CONTENTS</a:t>
            </a:r>
          </a:p>
        </p:txBody>
      </p:sp>
      <p:sp>
        <p:nvSpPr>
          <p:cNvPr id="36" name="Oval 43">
            <a:extLst>
              <a:ext uri="{FF2B5EF4-FFF2-40B4-BE49-F238E27FC236}">
                <a16:creationId xmlns:a16="http://schemas.microsoft.com/office/drawing/2014/main" id="{FF89D53B-C633-4628-82EF-1B1C345456C2}"/>
              </a:ext>
            </a:extLst>
          </p:cNvPr>
          <p:cNvSpPr/>
          <p:nvPr/>
        </p:nvSpPr>
        <p:spPr>
          <a:xfrm>
            <a:off x="895528" y="2937942"/>
            <a:ext cx="566802" cy="56680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37" name="Oval 55">
            <a:extLst>
              <a:ext uri="{FF2B5EF4-FFF2-40B4-BE49-F238E27FC236}">
                <a16:creationId xmlns:a16="http://schemas.microsoft.com/office/drawing/2014/main" id="{70564566-8C76-468C-825E-1D861A054247}"/>
              </a:ext>
            </a:extLst>
          </p:cNvPr>
          <p:cNvSpPr/>
          <p:nvPr/>
        </p:nvSpPr>
        <p:spPr>
          <a:xfrm>
            <a:off x="895528" y="3745690"/>
            <a:ext cx="566802" cy="56680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38" name="Oval 43">
            <a:extLst>
              <a:ext uri="{FF2B5EF4-FFF2-40B4-BE49-F238E27FC236}">
                <a16:creationId xmlns:a16="http://schemas.microsoft.com/office/drawing/2014/main" id="{6F8947DB-76EB-46D6-B5A1-67FEBFC9188B}"/>
              </a:ext>
            </a:extLst>
          </p:cNvPr>
          <p:cNvSpPr/>
          <p:nvPr/>
        </p:nvSpPr>
        <p:spPr>
          <a:xfrm>
            <a:off x="895528" y="5400921"/>
            <a:ext cx="566802" cy="56680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39" name="Oval 55">
            <a:extLst>
              <a:ext uri="{FF2B5EF4-FFF2-40B4-BE49-F238E27FC236}">
                <a16:creationId xmlns:a16="http://schemas.microsoft.com/office/drawing/2014/main" id="{18887BBB-8CC7-4263-901C-1C98BA0C8121}"/>
              </a:ext>
            </a:extLst>
          </p:cNvPr>
          <p:cNvSpPr/>
          <p:nvPr/>
        </p:nvSpPr>
        <p:spPr>
          <a:xfrm>
            <a:off x="895528" y="4576479"/>
            <a:ext cx="566802" cy="56680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40" name="TextBox 39">
            <a:extLst>
              <a:ext uri="{FF2B5EF4-FFF2-40B4-BE49-F238E27FC236}">
                <a16:creationId xmlns:a16="http://schemas.microsoft.com/office/drawing/2014/main" id="{00A371CC-52D2-42DF-AA2C-752C4982C58D}"/>
              </a:ext>
            </a:extLst>
          </p:cNvPr>
          <p:cNvSpPr txBox="1"/>
          <p:nvPr/>
        </p:nvSpPr>
        <p:spPr>
          <a:xfrm>
            <a:off x="1537099" y="3052066"/>
            <a:ext cx="2577701" cy="338554"/>
          </a:xfrm>
          <a:prstGeom prst="rect">
            <a:avLst/>
          </a:prstGeom>
          <a:noFill/>
        </p:spPr>
        <p:txBody>
          <a:bodyPr wrap="square" lIns="108000" rIns="108000" rtlCol="0">
            <a:spAutoFit/>
          </a:bodyPr>
          <a:lstStyle/>
          <a:p>
            <a:pPr rtl="1"/>
            <a:r>
              <a:rPr lang="fa-IR" altLang="ko-KR" sz="1600" b="1" dirty="0">
                <a:solidFill>
                  <a:schemeClr val="accent4"/>
                </a:solidFill>
                <a:cs typeface="B Nazanin" panose="00000700000000000000" pitchFamily="2" charset="-78"/>
              </a:rPr>
              <a:t>طرح بندی </a:t>
            </a:r>
            <a:r>
              <a:rPr lang="en-GB" altLang="ko-KR" sz="1600" b="1" dirty="0">
                <a:solidFill>
                  <a:schemeClr val="accent4"/>
                </a:solidFill>
                <a:cs typeface="B Nazanin" panose="00000700000000000000" pitchFamily="2" charset="-78"/>
              </a:rPr>
              <a:t>ALLPPT</a:t>
            </a:r>
            <a:endParaRPr lang="ko-KR" altLang="en-US" sz="1600" b="1" dirty="0">
              <a:solidFill>
                <a:schemeClr val="accent4"/>
              </a:solidFill>
              <a:cs typeface="B Nazanin" panose="00000700000000000000" pitchFamily="2" charset="-78"/>
            </a:endParaRPr>
          </a:p>
        </p:txBody>
      </p:sp>
      <p:cxnSp>
        <p:nvCxnSpPr>
          <p:cNvPr id="41" name="직선 연결선 40">
            <a:extLst>
              <a:ext uri="{FF2B5EF4-FFF2-40B4-BE49-F238E27FC236}">
                <a16:creationId xmlns:a16="http://schemas.microsoft.com/office/drawing/2014/main" id="{0B1BEE34-2DF9-414D-873E-5174CA99A438}"/>
              </a:ext>
            </a:extLst>
          </p:cNvPr>
          <p:cNvCxnSpPr>
            <a:cxnSpLocks/>
          </p:cNvCxnSpPr>
          <p:nvPr/>
        </p:nvCxnSpPr>
        <p:spPr>
          <a:xfrm>
            <a:off x="3586377" y="3221343"/>
            <a:ext cx="1159623" cy="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42" name="직선 연결선 41">
            <a:extLst>
              <a:ext uri="{FF2B5EF4-FFF2-40B4-BE49-F238E27FC236}">
                <a16:creationId xmlns:a16="http://schemas.microsoft.com/office/drawing/2014/main" id="{B29E428A-3B32-4AC9-BE9C-A1D9A1F43C76}"/>
              </a:ext>
            </a:extLst>
          </p:cNvPr>
          <p:cNvCxnSpPr>
            <a:cxnSpLocks/>
          </p:cNvCxnSpPr>
          <p:nvPr/>
        </p:nvCxnSpPr>
        <p:spPr>
          <a:xfrm>
            <a:off x="7356000" y="3221343"/>
            <a:ext cx="1044000" cy="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sp>
        <p:nvSpPr>
          <p:cNvPr id="43" name="TextBox 42">
            <a:extLst>
              <a:ext uri="{FF2B5EF4-FFF2-40B4-BE49-F238E27FC236}">
                <a16:creationId xmlns:a16="http://schemas.microsoft.com/office/drawing/2014/main" id="{7E3E5863-20E5-4757-87FC-4A1CC97B678F}"/>
              </a:ext>
            </a:extLst>
          </p:cNvPr>
          <p:cNvSpPr txBox="1"/>
          <p:nvPr/>
        </p:nvSpPr>
        <p:spPr>
          <a:xfrm>
            <a:off x="8514648" y="2990511"/>
            <a:ext cx="3044514"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700000000000000" pitchFamily="2" charset="-78"/>
            </a:endParaRPr>
          </a:p>
        </p:txBody>
      </p:sp>
      <p:sp>
        <p:nvSpPr>
          <p:cNvPr id="44" name="TextBox 43">
            <a:extLst>
              <a:ext uri="{FF2B5EF4-FFF2-40B4-BE49-F238E27FC236}">
                <a16:creationId xmlns:a16="http://schemas.microsoft.com/office/drawing/2014/main" id="{B6ED34F7-91E2-4E4B-9F03-59CFA63DDB00}"/>
              </a:ext>
            </a:extLst>
          </p:cNvPr>
          <p:cNvSpPr txBox="1"/>
          <p:nvPr/>
        </p:nvSpPr>
        <p:spPr>
          <a:xfrm>
            <a:off x="8514648" y="3798259"/>
            <a:ext cx="3044514"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700000000000000" pitchFamily="2" charset="-78"/>
            </a:endParaRPr>
          </a:p>
        </p:txBody>
      </p:sp>
      <p:sp>
        <p:nvSpPr>
          <p:cNvPr id="45" name="TextBox 44">
            <a:extLst>
              <a:ext uri="{FF2B5EF4-FFF2-40B4-BE49-F238E27FC236}">
                <a16:creationId xmlns:a16="http://schemas.microsoft.com/office/drawing/2014/main" id="{6C8522C7-5483-4321-8A2F-94D1F4BB30E0}"/>
              </a:ext>
            </a:extLst>
          </p:cNvPr>
          <p:cNvSpPr txBox="1"/>
          <p:nvPr/>
        </p:nvSpPr>
        <p:spPr>
          <a:xfrm>
            <a:off x="8514648" y="4629048"/>
            <a:ext cx="3044514"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700000000000000" pitchFamily="2" charset="-78"/>
            </a:endParaRPr>
          </a:p>
        </p:txBody>
      </p:sp>
      <p:sp>
        <p:nvSpPr>
          <p:cNvPr id="46" name="TextBox 45">
            <a:extLst>
              <a:ext uri="{FF2B5EF4-FFF2-40B4-BE49-F238E27FC236}">
                <a16:creationId xmlns:a16="http://schemas.microsoft.com/office/drawing/2014/main" id="{832FDF1E-5ADE-4C1D-8401-1E48DB89A011}"/>
              </a:ext>
            </a:extLst>
          </p:cNvPr>
          <p:cNvSpPr txBox="1"/>
          <p:nvPr/>
        </p:nvSpPr>
        <p:spPr>
          <a:xfrm>
            <a:off x="8514648" y="5453490"/>
            <a:ext cx="3044514"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700000000000000" pitchFamily="2" charset="-78"/>
            </a:endParaRPr>
          </a:p>
        </p:txBody>
      </p:sp>
      <p:sp>
        <p:nvSpPr>
          <p:cNvPr id="47" name="TextBox 46">
            <a:extLst>
              <a:ext uri="{FF2B5EF4-FFF2-40B4-BE49-F238E27FC236}">
                <a16:creationId xmlns:a16="http://schemas.microsoft.com/office/drawing/2014/main" id="{8E87F38A-E928-4BDB-A0A2-EE3006FF0D6B}"/>
              </a:ext>
            </a:extLst>
          </p:cNvPr>
          <p:cNvSpPr txBox="1"/>
          <p:nvPr/>
        </p:nvSpPr>
        <p:spPr>
          <a:xfrm>
            <a:off x="1552330" y="3859814"/>
            <a:ext cx="2577701" cy="338554"/>
          </a:xfrm>
          <a:prstGeom prst="rect">
            <a:avLst/>
          </a:prstGeom>
          <a:noFill/>
        </p:spPr>
        <p:txBody>
          <a:bodyPr wrap="square" lIns="108000" rIns="108000" rtlCol="0">
            <a:spAutoFit/>
          </a:bodyPr>
          <a:lstStyle/>
          <a:p>
            <a:pPr rtl="1"/>
            <a:r>
              <a:rPr lang="fa-IR" altLang="ko-KR" sz="1600" b="1" dirty="0">
                <a:solidFill>
                  <a:schemeClr val="accent3"/>
                </a:solidFill>
                <a:cs typeface="B Nazanin" panose="00000700000000000000" pitchFamily="2" charset="-78"/>
              </a:rPr>
              <a:t>طرح بندی </a:t>
            </a:r>
            <a:r>
              <a:rPr lang="en-GB" altLang="ko-KR" sz="1600" b="1" dirty="0">
                <a:solidFill>
                  <a:schemeClr val="accent3"/>
                </a:solidFill>
                <a:cs typeface="B Nazanin" panose="00000700000000000000" pitchFamily="2" charset="-78"/>
              </a:rPr>
              <a:t>ALLPPT</a:t>
            </a:r>
            <a:endParaRPr lang="ko-KR" altLang="en-US" sz="1600" b="1" dirty="0">
              <a:solidFill>
                <a:schemeClr val="accent3"/>
              </a:solidFill>
              <a:cs typeface="B Nazanin" panose="00000700000000000000" pitchFamily="2" charset="-78"/>
            </a:endParaRPr>
          </a:p>
        </p:txBody>
      </p:sp>
      <p:cxnSp>
        <p:nvCxnSpPr>
          <p:cNvPr id="48" name="직선 연결선 47">
            <a:extLst>
              <a:ext uri="{FF2B5EF4-FFF2-40B4-BE49-F238E27FC236}">
                <a16:creationId xmlns:a16="http://schemas.microsoft.com/office/drawing/2014/main" id="{1B22AB44-6A30-4700-AF6C-2E274FCF20AF}"/>
              </a:ext>
            </a:extLst>
          </p:cNvPr>
          <p:cNvCxnSpPr>
            <a:cxnSpLocks/>
          </p:cNvCxnSpPr>
          <p:nvPr/>
        </p:nvCxnSpPr>
        <p:spPr>
          <a:xfrm>
            <a:off x="3601608" y="4029091"/>
            <a:ext cx="1144392"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49" name="직선 연결선 48">
            <a:extLst>
              <a:ext uri="{FF2B5EF4-FFF2-40B4-BE49-F238E27FC236}">
                <a16:creationId xmlns:a16="http://schemas.microsoft.com/office/drawing/2014/main" id="{A84A07A9-961E-4147-8FEA-CB9A72F37A50}"/>
              </a:ext>
            </a:extLst>
          </p:cNvPr>
          <p:cNvCxnSpPr>
            <a:cxnSpLocks/>
          </p:cNvCxnSpPr>
          <p:nvPr/>
        </p:nvCxnSpPr>
        <p:spPr>
          <a:xfrm flipV="1">
            <a:off x="7536000" y="4029091"/>
            <a:ext cx="879231" cy="2758"/>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
        <p:nvSpPr>
          <p:cNvPr id="50" name="TextBox 49">
            <a:extLst>
              <a:ext uri="{FF2B5EF4-FFF2-40B4-BE49-F238E27FC236}">
                <a16:creationId xmlns:a16="http://schemas.microsoft.com/office/drawing/2014/main" id="{CE219BCF-3E24-4B41-98F3-01D26F296658}"/>
              </a:ext>
            </a:extLst>
          </p:cNvPr>
          <p:cNvSpPr txBox="1"/>
          <p:nvPr/>
        </p:nvSpPr>
        <p:spPr>
          <a:xfrm>
            <a:off x="1567561" y="4690603"/>
            <a:ext cx="2577701" cy="338554"/>
          </a:xfrm>
          <a:prstGeom prst="rect">
            <a:avLst/>
          </a:prstGeom>
          <a:noFill/>
        </p:spPr>
        <p:txBody>
          <a:bodyPr wrap="square" lIns="108000" rIns="108000" rtlCol="0">
            <a:spAutoFit/>
          </a:bodyPr>
          <a:lstStyle/>
          <a:p>
            <a:pPr rtl="1"/>
            <a:r>
              <a:rPr lang="fa-IR" altLang="ko-KR" sz="1600" b="1" dirty="0">
                <a:solidFill>
                  <a:schemeClr val="accent2"/>
                </a:solidFill>
                <a:cs typeface="B Nazanin" panose="00000700000000000000" pitchFamily="2" charset="-78"/>
              </a:rPr>
              <a:t>طرح بندی </a:t>
            </a:r>
            <a:r>
              <a:rPr lang="en-GB" altLang="ko-KR" sz="1600" b="1" dirty="0">
                <a:solidFill>
                  <a:schemeClr val="accent2"/>
                </a:solidFill>
                <a:cs typeface="B Nazanin" panose="00000700000000000000" pitchFamily="2" charset="-78"/>
              </a:rPr>
              <a:t>ALLPPT</a:t>
            </a:r>
            <a:endParaRPr lang="ko-KR" altLang="en-US" sz="1600" b="1" dirty="0">
              <a:solidFill>
                <a:schemeClr val="accent2"/>
              </a:solidFill>
              <a:cs typeface="B Nazanin" panose="00000700000000000000" pitchFamily="2" charset="-78"/>
            </a:endParaRPr>
          </a:p>
        </p:txBody>
      </p:sp>
      <p:cxnSp>
        <p:nvCxnSpPr>
          <p:cNvPr id="51" name="직선 연결선 50">
            <a:extLst>
              <a:ext uri="{FF2B5EF4-FFF2-40B4-BE49-F238E27FC236}">
                <a16:creationId xmlns:a16="http://schemas.microsoft.com/office/drawing/2014/main" id="{D5AC192C-81EB-4EEF-83B2-B228FA692B49}"/>
              </a:ext>
            </a:extLst>
          </p:cNvPr>
          <p:cNvCxnSpPr>
            <a:cxnSpLocks/>
          </p:cNvCxnSpPr>
          <p:nvPr/>
        </p:nvCxnSpPr>
        <p:spPr>
          <a:xfrm flipV="1">
            <a:off x="3616839" y="4855780"/>
            <a:ext cx="945636" cy="410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2" name="직선 연결선 51">
            <a:extLst>
              <a:ext uri="{FF2B5EF4-FFF2-40B4-BE49-F238E27FC236}">
                <a16:creationId xmlns:a16="http://schemas.microsoft.com/office/drawing/2014/main" id="{EE1D5ED8-1940-406C-8D56-A89878ADBB68}"/>
              </a:ext>
            </a:extLst>
          </p:cNvPr>
          <p:cNvCxnSpPr>
            <a:cxnSpLocks/>
          </p:cNvCxnSpPr>
          <p:nvPr/>
        </p:nvCxnSpPr>
        <p:spPr>
          <a:xfrm>
            <a:off x="7536000" y="4855780"/>
            <a:ext cx="894462" cy="410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9D68DF5B-454B-4179-9755-1EA82EC674A6}"/>
              </a:ext>
            </a:extLst>
          </p:cNvPr>
          <p:cNvSpPr txBox="1"/>
          <p:nvPr/>
        </p:nvSpPr>
        <p:spPr>
          <a:xfrm>
            <a:off x="1537099" y="5515045"/>
            <a:ext cx="2577701" cy="338554"/>
          </a:xfrm>
          <a:prstGeom prst="rect">
            <a:avLst/>
          </a:prstGeom>
          <a:noFill/>
        </p:spPr>
        <p:txBody>
          <a:bodyPr wrap="square" lIns="108000" rIns="108000" rtlCol="0">
            <a:spAutoFit/>
          </a:bodyPr>
          <a:lstStyle/>
          <a:p>
            <a:pPr rtl="1"/>
            <a:r>
              <a:rPr lang="fa-IR" altLang="ko-KR" sz="1600" b="1" dirty="0">
                <a:solidFill>
                  <a:schemeClr val="accent1"/>
                </a:solidFill>
                <a:cs typeface="B Nazanin" panose="00000700000000000000" pitchFamily="2" charset="-78"/>
              </a:rPr>
              <a:t>طرح بندی </a:t>
            </a:r>
            <a:r>
              <a:rPr lang="en-GB" altLang="ko-KR" sz="1600" b="1" dirty="0">
                <a:solidFill>
                  <a:schemeClr val="accent1"/>
                </a:solidFill>
                <a:cs typeface="B Nazanin" panose="00000700000000000000" pitchFamily="2" charset="-78"/>
              </a:rPr>
              <a:t>ALLPPT</a:t>
            </a:r>
            <a:endParaRPr lang="ko-KR" altLang="en-US" sz="1600" b="1" dirty="0">
              <a:solidFill>
                <a:schemeClr val="accent1"/>
              </a:solidFill>
              <a:cs typeface="B Nazanin" panose="00000700000000000000" pitchFamily="2" charset="-78"/>
            </a:endParaRPr>
          </a:p>
        </p:txBody>
      </p:sp>
      <p:cxnSp>
        <p:nvCxnSpPr>
          <p:cNvPr id="54" name="직선 연결선 53">
            <a:extLst>
              <a:ext uri="{FF2B5EF4-FFF2-40B4-BE49-F238E27FC236}">
                <a16:creationId xmlns:a16="http://schemas.microsoft.com/office/drawing/2014/main" id="{039C1ACD-996B-495F-B337-D1059BC42912}"/>
              </a:ext>
            </a:extLst>
          </p:cNvPr>
          <p:cNvCxnSpPr>
            <a:cxnSpLocks/>
          </p:cNvCxnSpPr>
          <p:nvPr/>
        </p:nvCxnSpPr>
        <p:spPr>
          <a:xfrm>
            <a:off x="3586377" y="5684322"/>
            <a:ext cx="909423"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5" name="직선 연결선 54">
            <a:extLst>
              <a:ext uri="{FF2B5EF4-FFF2-40B4-BE49-F238E27FC236}">
                <a16:creationId xmlns:a16="http://schemas.microsoft.com/office/drawing/2014/main" id="{320F5C63-B4A1-4C53-B9D3-EC4A445C43A7}"/>
              </a:ext>
            </a:extLst>
          </p:cNvPr>
          <p:cNvCxnSpPr>
            <a:cxnSpLocks/>
          </p:cNvCxnSpPr>
          <p:nvPr/>
        </p:nvCxnSpPr>
        <p:spPr>
          <a:xfrm>
            <a:off x="7658100" y="5684322"/>
            <a:ext cx="7419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56" name="Isosceles Triangle 51">
            <a:extLst>
              <a:ext uri="{FF2B5EF4-FFF2-40B4-BE49-F238E27FC236}">
                <a16:creationId xmlns:a16="http://schemas.microsoft.com/office/drawing/2014/main" id="{2A620C78-F3CD-4CE3-8D1E-8951B9E224A5}"/>
              </a:ext>
            </a:extLst>
          </p:cNvPr>
          <p:cNvSpPr/>
          <p:nvPr/>
        </p:nvSpPr>
        <p:spPr>
          <a:xfrm>
            <a:off x="1040521" y="4743412"/>
            <a:ext cx="283034" cy="207550"/>
          </a:xfrm>
          <a:custGeom>
            <a:avLst/>
            <a:gdLst/>
            <a:ahLst/>
            <a:cxnLst/>
            <a:rect l="l" t="t" r="r" b="b"/>
            <a:pathLst>
              <a:path w="3240001" h="2375905">
                <a:moveTo>
                  <a:pt x="1974640" y="1379575"/>
                </a:moveTo>
                <a:lnTo>
                  <a:pt x="3240001" y="2375905"/>
                </a:lnTo>
                <a:lnTo>
                  <a:pt x="1" y="2375905"/>
                </a:lnTo>
                <a:lnTo>
                  <a:pt x="1269863" y="1399042"/>
                </a:lnTo>
                <a:lnTo>
                  <a:pt x="1610574" y="1745545"/>
                </a:lnTo>
                <a:close/>
                <a:moveTo>
                  <a:pt x="3240001" y="126952"/>
                </a:moveTo>
                <a:lnTo>
                  <a:pt x="3240001" y="2258912"/>
                </a:lnTo>
                <a:lnTo>
                  <a:pt x="2032457" y="1334195"/>
                </a:lnTo>
                <a:close/>
                <a:moveTo>
                  <a:pt x="0" y="117525"/>
                </a:moveTo>
                <a:lnTo>
                  <a:pt x="1207545" y="1324768"/>
                </a:lnTo>
                <a:lnTo>
                  <a:pt x="0" y="2249485"/>
                </a:lnTo>
                <a:close/>
                <a:moveTo>
                  <a:pt x="0" y="0"/>
                </a:moveTo>
                <a:lnTo>
                  <a:pt x="3240000" y="0"/>
                </a:lnTo>
                <a:lnTo>
                  <a:pt x="1610572" y="162051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57" name="Rounded Rectangle 27">
            <a:extLst>
              <a:ext uri="{FF2B5EF4-FFF2-40B4-BE49-F238E27FC236}">
                <a16:creationId xmlns:a16="http://schemas.microsoft.com/office/drawing/2014/main" id="{033D4061-EED0-4F6A-ACDB-7B6526E1716D}"/>
              </a:ext>
            </a:extLst>
          </p:cNvPr>
          <p:cNvSpPr/>
          <p:nvPr/>
        </p:nvSpPr>
        <p:spPr>
          <a:xfrm>
            <a:off x="1026534" y="3105580"/>
            <a:ext cx="294382" cy="226125"/>
          </a:xfrm>
          <a:custGeom>
            <a:avLst/>
            <a:gdLst/>
            <a:ahLst/>
            <a:cxnLst/>
            <a:rect l="l" t="t" r="r" b="b"/>
            <a:pathLst>
              <a:path w="3186824" h="2447912">
                <a:moveTo>
                  <a:pt x="1917737" y="1021643"/>
                </a:moveTo>
                <a:cubicBezTo>
                  <a:pt x="2188548" y="1021643"/>
                  <a:pt x="2408083" y="1241178"/>
                  <a:pt x="2408083" y="1511989"/>
                </a:cubicBezTo>
                <a:cubicBezTo>
                  <a:pt x="2408083" y="1782800"/>
                  <a:pt x="2188548" y="2002335"/>
                  <a:pt x="1917737" y="2002335"/>
                </a:cubicBezTo>
                <a:cubicBezTo>
                  <a:pt x="1646926" y="2002335"/>
                  <a:pt x="1427391" y="1782800"/>
                  <a:pt x="1427391" y="1511989"/>
                </a:cubicBezTo>
                <a:cubicBezTo>
                  <a:pt x="1427391" y="1241178"/>
                  <a:pt x="1646926" y="1021643"/>
                  <a:pt x="1917737" y="1021643"/>
                </a:cubicBezTo>
                <a:close/>
                <a:moveTo>
                  <a:pt x="1917737" y="827913"/>
                </a:moveTo>
                <a:cubicBezTo>
                  <a:pt x="1539932" y="827913"/>
                  <a:pt x="1233661" y="1134184"/>
                  <a:pt x="1233661" y="1511989"/>
                </a:cubicBezTo>
                <a:cubicBezTo>
                  <a:pt x="1233661" y="1889794"/>
                  <a:pt x="1539932" y="2196065"/>
                  <a:pt x="1917737" y="2196065"/>
                </a:cubicBezTo>
                <a:cubicBezTo>
                  <a:pt x="2295542" y="2196065"/>
                  <a:pt x="2601813" y="1889794"/>
                  <a:pt x="2601813" y="1511989"/>
                </a:cubicBezTo>
                <a:cubicBezTo>
                  <a:pt x="2601813" y="1134184"/>
                  <a:pt x="2295542" y="827913"/>
                  <a:pt x="1917737" y="827913"/>
                </a:cubicBezTo>
                <a:close/>
                <a:moveTo>
                  <a:pt x="1112286" y="675885"/>
                </a:moveTo>
                <a:lnTo>
                  <a:pt x="1112286" y="830188"/>
                </a:lnTo>
                <a:lnTo>
                  <a:pt x="1328310" y="830188"/>
                </a:lnTo>
                <a:lnTo>
                  <a:pt x="1328310" y="675885"/>
                </a:lnTo>
                <a:close/>
                <a:moveTo>
                  <a:pt x="2586084" y="626422"/>
                </a:moveTo>
                <a:lnTo>
                  <a:pt x="2586084" y="830188"/>
                </a:lnTo>
                <a:lnTo>
                  <a:pt x="3001340" y="830188"/>
                </a:lnTo>
                <a:lnTo>
                  <a:pt x="3001340" y="626422"/>
                </a:lnTo>
                <a:close/>
                <a:moveTo>
                  <a:pt x="1593701" y="108218"/>
                </a:moveTo>
                <a:lnTo>
                  <a:pt x="1593701" y="432905"/>
                </a:lnTo>
                <a:lnTo>
                  <a:pt x="2241773" y="432905"/>
                </a:lnTo>
                <a:lnTo>
                  <a:pt x="2241773" y="108218"/>
                </a:lnTo>
                <a:close/>
                <a:moveTo>
                  <a:pt x="1452512" y="0"/>
                </a:moveTo>
                <a:lnTo>
                  <a:pt x="2382963" y="0"/>
                </a:lnTo>
                <a:cubicBezTo>
                  <a:pt x="2433311" y="0"/>
                  <a:pt x="2474127" y="40816"/>
                  <a:pt x="2474127" y="91164"/>
                </a:cubicBezTo>
                <a:lnTo>
                  <a:pt x="2474127" y="432905"/>
                </a:lnTo>
                <a:lnTo>
                  <a:pt x="2933014" y="432905"/>
                </a:lnTo>
                <a:cubicBezTo>
                  <a:pt x="3073189" y="432905"/>
                  <a:pt x="3186824" y="546540"/>
                  <a:pt x="3186824" y="686715"/>
                </a:cubicBezTo>
                <a:lnTo>
                  <a:pt x="3186824" y="2194102"/>
                </a:lnTo>
                <a:cubicBezTo>
                  <a:pt x="3186824" y="2334277"/>
                  <a:pt x="3073189" y="2447912"/>
                  <a:pt x="2933014" y="2447912"/>
                </a:cubicBezTo>
                <a:lnTo>
                  <a:pt x="253810" y="2447912"/>
                </a:lnTo>
                <a:cubicBezTo>
                  <a:pt x="113635" y="2447912"/>
                  <a:pt x="0" y="2334277"/>
                  <a:pt x="0" y="2194102"/>
                </a:cubicBezTo>
                <a:lnTo>
                  <a:pt x="0" y="686715"/>
                </a:lnTo>
                <a:cubicBezTo>
                  <a:pt x="0" y="546540"/>
                  <a:pt x="113635" y="432905"/>
                  <a:pt x="253810" y="432905"/>
                </a:cubicBezTo>
                <a:lnTo>
                  <a:pt x="307082" y="432905"/>
                </a:lnTo>
                <a:lnTo>
                  <a:pt x="307082" y="313169"/>
                </a:lnTo>
                <a:cubicBezTo>
                  <a:pt x="307082" y="287995"/>
                  <a:pt x="327490" y="267587"/>
                  <a:pt x="352664" y="267587"/>
                </a:cubicBezTo>
                <a:lnTo>
                  <a:pt x="817888" y="267587"/>
                </a:lnTo>
                <a:cubicBezTo>
                  <a:pt x="843062" y="267587"/>
                  <a:pt x="863470" y="287995"/>
                  <a:pt x="863470" y="313169"/>
                </a:cubicBezTo>
                <a:lnTo>
                  <a:pt x="863470" y="432905"/>
                </a:lnTo>
                <a:lnTo>
                  <a:pt x="1361348" y="432905"/>
                </a:lnTo>
                <a:lnTo>
                  <a:pt x="1361348" y="91164"/>
                </a:lnTo>
                <a:cubicBezTo>
                  <a:pt x="1361348" y="40816"/>
                  <a:pt x="1402164" y="0"/>
                  <a:pt x="1452512"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58" name="Round Same Side Corner Rectangle 36">
            <a:extLst>
              <a:ext uri="{FF2B5EF4-FFF2-40B4-BE49-F238E27FC236}">
                <a16:creationId xmlns:a16="http://schemas.microsoft.com/office/drawing/2014/main" id="{05420257-E0C2-46A5-AE51-8430A961B95E}"/>
              </a:ext>
            </a:extLst>
          </p:cNvPr>
          <p:cNvSpPr/>
          <p:nvPr/>
        </p:nvSpPr>
        <p:spPr>
          <a:xfrm>
            <a:off x="1025290" y="3889993"/>
            <a:ext cx="304106" cy="240431"/>
          </a:xfrm>
          <a:custGeom>
            <a:avLst/>
            <a:gdLst/>
            <a:ahLst/>
            <a:cxnLst/>
            <a:rect l="l" t="t" r="r" b="b"/>
            <a:pathLst>
              <a:path w="3219104" h="2545072">
                <a:moveTo>
                  <a:pt x="2779672" y="457200"/>
                </a:moveTo>
                <a:lnTo>
                  <a:pt x="2975888" y="457200"/>
                </a:lnTo>
                <a:cubicBezTo>
                  <a:pt x="3110212" y="457200"/>
                  <a:pt x="3219104" y="566092"/>
                  <a:pt x="3219104" y="700416"/>
                </a:cubicBezTo>
                <a:lnTo>
                  <a:pt x="3219104" y="2301856"/>
                </a:lnTo>
                <a:cubicBezTo>
                  <a:pt x="3219104" y="2436180"/>
                  <a:pt x="3110212" y="2545072"/>
                  <a:pt x="2975888" y="2545072"/>
                </a:cubicBezTo>
                <a:lnTo>
                  <a:pt x="2779672" y="2545072"/>
                </a:lnTo>
                <a:close/>
                <a:moveTo>
                  <a:pt x="243216" y="457200"/>
                </a:moveTo>
                <a:lnTo>
                  <a:pt x="439432" y="457200"/>
                </a:lnTo>
                <a:lnTo>
                  <a:pt x="439432" y="2545072"/>
                </a:lnTo>
                <a:lnTo>
                  <a:pt x="243216" y="2545072"/>
                </a:lnTo>
                <a:cubicBezTo>
                  <a:pt x="108892" y="2545072"/>
                  <a:pt x="0" y="2436180"/>
                  <a:pt x="0" y="2301856"/>
                </a:cubicBezTo>
                <a:lnTo>
                  <a:pt x="0" y="700416"/>
                </a:lnTo>
                <a:cubicBezTo>
                  <a:pt x="0" y="566092"/>
                  <a:pt x="108892" y="457200"/>
                  <a:pt x="243216" y="457200"/>
                </a:cubicBezTo>
                <a:close/>
                <a:moveTo>
                  <a:pt x="1428476" y="174246"/>
                </a:moveTo>
                <a:cubicBezTo>
                  <a:pt x="1372210" y="174246"/>
                  <a:pt x="1326598" y="219858"/>
                  <a:pt x="1326598" y="276124"/>
                </a:cubicBezTo>
                <a:lnTo>
                  <a:pt x="1326598" y="457200"/>
                </a:lnTo>
                <a:lnTo>
                  <a:pt x="1892506" y="457200"/>
                </a:lnTo>
                <a:lnTo>
                  <a:pt x="1892506" y="276124"/>
                </a:lnTo>
                <a:cubicBezTo>
                  <a:pt x="1892506" y="219858"/>
                  <a:pt x="1846894" y="174246"/>
                  <a:pt x="1790628" y="174246"/>
                </a:cubicBezTo>
                <a:close/>
                <a:moveTo>
                  <a:pt x="1285704" y="0"/>
                </a:moveTo>
                <a:lnTo>
                  <a:pt x="1933400" y="0"/>
                </a:lnTo>
                <a:cubicBezTo>
                  <a:pt x="2007048" y="0"/>
                  <a:pt x="2066752" y="59704"/>
                  <a:pt x="2066752" y="133352"/>
                </a:cubicBezTo>
                <a:lnTo>
                  <a:pt x="2066752" y="457200"/>
                </a:lnTo>
                <a:lnTo>
                  <a:pt x="2599672" y="457200"/>
                </a:lnTo>
                <a:lnTo>
                  <a:pt x="2599672" y="2545072"/>
                </a:lnTo>
                <a:lnTo>
                  <a:pt x="619432" y="2545072"/>
                </a:lnTo>
                <a:lnTo>
                  <a:pt x="619432" y="457200"/>
                </a:lnTo>
                <a:lnTo>
                  <a:pt x="1152352" y="457200"/>
                </a:lnTo>
                <a:lnTo>
                  <a:pt x="1152352" y="133352"/>
                </a:lnTo>
                <a:cubicBezTo>
                  <a:pt x="1152352" y="59704"/>
                  <a:pt x="1212056" y="0"/>
                  <a:pt x="128570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59" name="Rectangle 9">
            <a:extLst>
              <a:ext uri="{FF2B5EF4-FFF2-40B4-BE49-F238E27FC236}">
                <a16:creationId xmlns:a16="http://schemas.microsoft.com/office/drawing/2014/main" id="{6725F944-9876-4E1F-8EDF-6DEF97BE5701}"/>
              </a:ext>
            </a:extLst>
          </p:cNvPr>
          <p:cNvSpPr/>
          <p:nvPr/>
        </p:nvSpPr>
        <p:spPr>
          <a:xfrm>
            <a:off x="1026512" y="5520404"/>
            <a:ext cx="301661" cy="282382"/>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Tree>
    <p:extLst>
      <p:ext uri="{BB962C8B-B14F-4D97-AF65-F5344CB8AC3E}">
        <p14:creationId xmlns:p14="http://schemas.microsoft.com/office/powerpoint/2010/main" val="268227107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6">
            <a:extLst>
              <a:ext uri="{FF2B5EF4-FFF2-40B4-BE49-F238E27FC236}">
                <a16:creationId xmlns:a16="http://schemas.microsoft.com/office/drawing/2014/main" id="{C866BA4C-98AF-4FEC-A7D4-C1F571CBCDAD}"/>
              </a:ext>
            </a:extLst>
          </p:cNvPr>
          <p:cNvSpPr/>
          <p:nvPr/>
        </p:nvSpPr>
        <p:spPr>
          <a:xfrm>
            <a:off x="503786" y="372717"/>
            <a:ext cx="3829675" cy="6112565"/>
          </a:xfrm>
          <a:prstGeom prst="rect">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5" name="TextBox 4">
            <a:extLst>
              <a:ext uri="{FF2B5EF4-FFF2-40B4-BE49-F238E27FC236}">
                <a16:creationId xmlns:a16="http://schemas.microsoft.com/office/drawing/2014/main" id="{224164B9-E3E6-4AD9-A07D-535FDD04D4A4}"/>
              </a:ext>
            </a:extLst>
          </p:cNvPr>
          <p:cNvSpPr txBox="1"/>
          <p:nvPr/>
        </p:nvSpPr>
        <p:spPr>
          <a:xfrm>
            <a:off x="744607" y="2568323"/>
            <a:ext cx="3360255" cy="1200329"/>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 آسان برای تغییر رنگ، عکس و متن. شما به سادگی می توانید مخاطبان خود را تحت تاثیر قرار دهید و به ارائه های خود جذابیت و زیبایی بی نظیری اضافه کنید. شما به سادگی می توانید مخاطبان خود را تحت تاثیر قرار دهید و یک </a:t>
            </a:r>
            <a:r>
              <a:rPr lang="en-US" altLang="ko-KR" sz="1200" dirty="0">
                <a:solidFill>
                  <a:schemeClr val="bg1"/>
                </a:solidFill>
                <a:cs typeface="B Nazanin" panose="00000700000000000000" pitchFamily="2" charset="-78"/>
              </a:rPr>
              <a:t>zing </a:t>
            </a:r>
            <a:r>
              <a:rPr lang="fa-IR" altLang="ko-KR" sz="1200" dirty="0">
                <a:solidFill>
                  <a:schemeClr val="bg1"/>
                </a:solidFill>
                <a:cs typeface="B Nazanin" panose="00000700000000000000" pitchFamily="2" charset="-78"/>
              </a:rPr>
              <a:t>منحصر به فرد اضافه کنید.</a:t>
            </a:r>
            <a:endParaRPr lang="en-US" altLang="ko-KR" sz="1200" dirty="0">
              <a:solidFill>
                <a:schemeClr val="bg1"/>
              </a:solidFill>
              <a:cs typeface="B Nazanin" panose="00000700000000000000" pitchFamily="2" charset="-78"/>
            </a:endParaRPr>
          </a:p>
        </p:txBody>
      </p:sp>
      <p:sp>
        <p:nvSpPr>
          <p:cNvPr id="6" name="TextBox 5">
            <a:extLst>
              <a:ext uri="{FF2B5EF4-FFF2-40B4-BE49-F238E27FC236}">
                <a16:creationId xmlns:a16="http://schemas.microsoft.com/office/drawing/2014/main" id="{F0D368AC-A48C-4094-90A6-5AE7FEC2434E}"/>
              </a:ext>
            </a:extLst>
          </p:cNvPr>
          <p:cNvSpPr txBox="1"/>
          <p:nvPr/>
        </p:nvSpPr>
        <p:spPr>
          <a:xfrm>
            <a:off x="744607" y="2127866"/>
            <a:ext cx="3360255" cy="338554"/>
          </a:xfrm>
          <a:prstGeom prst="rect">
            <a:avLst/>
          </a:prstGeom>
          <a:noFill/>
        </p:spPr>
        <p:txBody>
          <a:bodyPr wrap="square" rtlCol="0">
            <a:spAutoFit/>
          </a:bodyPr>
          <a:lstStyle/>
          <a:p>
            <a:pPr algn="r" rtl="1"/>
            <a:r>
              <a:rPr lang="fa-IR" altLang="ko-KR" sz="1600" b="1" dirty="0">
                <a:solidFill>
                  <a:schemeClr val="accent2"/>
                </a:solidFill>
                <a:cs typeface="B Nazanin" panose="00000700000000000000" pitchFamily="2" charset="-78"/>
              </a:rPr>
              <a:t>ارائه پاورپوینت ساده</a:t>
            </a:r>
            <a:endParaRPr lang="ko-KR" altLang="en-US" sz="1600" b="1" dirty="0">
              <a:solidFill>
                <a:schemeClr val="accent2"/>
              </a:solidFill>
              <a:cs typeface="B Nazanin" panose="00000700000000000000" pitchFamily="2" charset="-78"/>
            </a:endParaRPr>
          </a:p>
        </p:txBody>
      </p:sp>
      <p:sp>
        <p:nvSpPr>
          <p:cNvPr id="7" name="TextBox 6">
            <a:extLst>
              <a:ext uri="{FF2B5EF4-FFF2-40B4-BE49-F238E27FC236}">
                <a16:creationId xmlns:a16="http://schemas.microsoft.com/office/drawing/2014/main" id="{F65CD8F2-51CA-421F-9E6C-ABE6683E3D4A}"/>
              </a:ext>
            </a:extLst>
          </p:cNvPr>
          <p:cNvSpPr txBox="1"/>
          <p:nvPr/>
        </p:nvSpPr>
        <p:spPr>
          <a:xfrm>
            <a:off x="744607" y="4368834"/>
            <a:ext cx="3360255" cy="1200329"/>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 آسان برای تغییر رنگ، عکس و متن. شما به سادگی می توانید مخاطبان خود را تحت تاثیر قرار دهید و به ارائه های خود جذابیت و زیبایی بی نظیری اضافه کنید. شما به سادگی می توانید مخاطبان خود را تحت تاثیر قرار دهید و یک </a:t>
            </a:r>
            <a:r>
              <a:rPr lang="en-US" altLang="ko-KR" sz="1200" dirty="0">
                <a:solidFill>
                  <a:schemeClr val="bg1"/>
                </a:solidFill>
                <a:cs typeface="B Nazanin" panose="00000700000000000000" pitchFamily="2" charset="-78"/>
              </a:rPr>
              <a:t>zing </a:t>
            </a:r>
            <a:r>
              <a:rPr lang="fa-IR" altLang="ko-KR" sz="1200" dirty="0">
                <a:solidFill>
                  <a:schemeClr val="bg1"/>
                </a:solidFill>
                <a:cs typeface="B Nazanin" panose="00000700000000000000" pitchFamily="2" charset="-78"/>
              </a:rPr>
              <a:t>منحصر به فرد اضافه کنید.</a:t>
            </a:r>
            <a:endParaRPr lang="en-US" altLang="ko-KR" sz="1200" dirty="0">
              <a:solidFill>
                <a:schemeClr val="bg1"/>
              </a:solidFill>
              <a:cs typeface="B Nazanin" panose="00000700000000000000" pitchFamily="2" charset="-78"/>
            </a:endParaRPr>
          </a:p>
        </p:txBody>
      </p:sp>
      <p:sp>
        <p:nvSpPr>
          <p:cNvPr id="8" name="TextBox 7">
            <a:extLst>
              <a:ext uri="{FF2B5EF4-FFF2-40B4-BE49-F238E27FC236}">
                <a16:creationId xmlns:a16="http://schemas.microsoft.com/office/drawing/2014/main" id="{37E5CBE7-4BAE-4A65-8560-61604A4BF70E}"/>
              </a:ext>
            </a:extLst>
          </p:cNvPr>
          <p:cNvSpPr txBox="1"/>
          <p:nvPr/>
        </p:nvSpPr>
        <p:spPr>
          <a:xfrm>
            <a:off x="744607" y="3928377"/>
            <a:ext cx="3360255" cy="338554"/>
          </a:xfrm>
          <a:prstGeom prst="rect">
            <a:avLst/>
          </a:prstGeom>
          <a:noFill/>
        </p:spPr>
        <p:txBody>
          <a:bodyPr wrap="square" rtlCol="0">
            <a:spAutoFit/>
          </a:bodyPr>
          <a:lstStyle/>
          <a:p>
            <a:pPr algn="r" rtl="1"/>
            <a:r>
              <a:rPr lang="fa-IR" altLang="ko-KR" sz="1600" b="1" dirty="0">
                <a:solidFill>
                  <a:schemeClr val="accent1"/>
                </a:solidFill>
                <a:cs typeface="B Nazanin" panose="00000700000000000000" pitchFamily="2" charset="-78"/>
              </a:rPr>
              <a:t>ارائه پاورپوینت ساده</a:t>
            </a:r>
            <a:endParaRPr lang="ko-KR" altLang="en-US" sz="1600" b="1" dirty="0">
              <a:solidFill>
                <a:schemeClr val="accent1"/>
              </a:solidFill>
              <a:cs typeface="B Nazanin" panose="00000700000000000000" pitchFamily="2" charset="-78"/>
            </a:endParaRPr>
          </a:p>
        </p:txBody>
      </p:sp>
      <p:sp>
        <p:nvSpPr>
          <p:cNvPr id="9" name="Text Placeholder 27">
            <a:extLst>
              <a:ext uri="{FF2B5EF4-FFF2-40B4-BE49-F238E27FC236}">
                <a16:creationId xmlns:a16="http://schemas.microsoft.com/office/drawing/2014/main" id="{F0CD0A50-4440-4A85-81AB-430B7183327A}"/>
              </a:ext>
            </a:extLst>
          </p:cNvPr>
          <p:cNvSpPr txBox="1">
            <a:spLocks/>
          </p:cNvSpPr>
          <p:nvPr/>
        </p:nvSpPr>
        <p:spPr>
          <a:xfrm>
            <a:off x="867393" y="5727757"/>
            <a:ext cx="2117864" cy="393777"/>
          </a:xfrm>
          <a:prstGeom prst="roundRect">
            <a:avLst>
              <a:gd name="adj" fmla="val 50000"/>
            </a:avLst>
          </a:prstGeom>
          <a:solidFill>
            <a:schemeClr val="accent3"/>
          </a:solidFill>
        </p:spPr>
        <p:txBody>
          <a:bodyPr lIns="91440" tIns="91440" anchor="ctr"/>
          <a:lstStyle>
            <a:lvl1pPr marL="0" indent="0" algn="l" defTabSz="914400" rtl="0" eaLnBrk="1" latinLnBrk="1" hangingPunct="1">
              <a:lnSpc>
                <a:spcPct val="90000"/>
              </a:lnSpc>
              <a:spcBef>
                <a:spcPts val="1000"/>
              </a:spcBef>
              <a:buFontTx/>
              <a:buNone/>
              <a:defRPr sz="3200" b="1" kern="1200">
                <a:solidFill>
                  <a:schemeClr val="bg1"/>
                </a:solidFill>
                <a:latin typeface="+mn-lt"/>
                <a:ea typeface="+mn-ea"/>
                <a:cs typeface="+mn-cs"/>
              </a:defRPr>
            </a:lvl1pPr>
            <a:lvl2pPr marL="685800" indent="-228600" algn="l" defTabSz="914400" rtl="0" eaLnBrk="1" latinLnBrk="1"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1"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rtl="1"/>
            <a:r>
              <a:rPr lang="en-US" altLang="ko-KR" sz="1800" b="0" dirty="0">
                <a:cs typeface="B Nazanin" panose="00000700000000000000" pitchFamily="2" charset="-78"/>
              </a:rPr>
              <a:t>INFOGRAPHIC</a:t>
            </a:r>
          </a:p>
        </p:txBody>
      </p:sp>
      <p:grpSp>
        <p:nvGrpSpPr>
          <p:cNvPr id="10" name="Group 7">
            <a:extLst>
              <a:ext uri="{FF2B5EF4-FFF2-40B4-BE49-F238E27FC236}">
                <a16:creationId xmlns:a16="http://schemas.microsoft.com/office/drawing/2014/main" id="{E436F4BE-3143-4FDC-9650-61A24722D7BD}"/>
              </a:ext>
            </a:extLst>
          </p:cNvPr>
          <p:cNvGrpSpPr/>
          <p:nvPr/>
        </p:nvGrpSpPr>
        <p:grpSpPr>
          <a:xfrm>
            <a:off x="744607" y="862361"/>
            <a:ext cx="3707499" cy="775862"/>
            <a:chOff x="6324699" y="2356411"/>
            <a:chExt cx="2736305" cy="775862"/>
          </a:xfrm>
        </p:grpSpPr>
        <p:sp>
          <p:nvSpPr>
            <p:cNvPr id="11" name="TextBox 10">
              <a:extLst>
                <a:ext uri="{FF2B5EF4-FFF2-40B4-BE49-F238E27FC236}">
                  <a16:creationId xmlns:a16="http://schemas.microsoft.com/office/drawing/2014/main" id="{146937B8-9B3A-4D84-AB00-3B9D21AFAF5B}"/>
                </a:ext>
              </a:extLst>
            </p:cNvPr>
            <p:cNvSpPr txBox="1"/>
            <p:nvPr/>
          </p:nvSpPr>
          <p:spPr>
            <a:xfrm>
              <a:off x="6324700" y="2670608"/>
              <a:ext cx="2736304" cy="461665"/>
            </a:xfrm>
            <a:prstGeom prst="rect">
              <a:avLst/>
            </a:prstGeom>
            <a:noFill/>
          </p:spPr>
          <p:txBody>
            <a:bodyPr wrap="square" rtlCol="0">
              <a:spAutoFit/>
            </a:bodyPr>
            <a:lstStyle/>
            <a:p>
              <a:pPr algn="r" rtl="1"/>
              <a:r>
                <a:rPr lang="fa-IR" altLang="ko-KR" sz="2400" b="1" dirty="0">
                  <a:solidFill>
                    <a:schemeClr val="bg1"/>
                  </a:solidFill>
                  <a:cs typeface="B Nazanin" panose="00000700000000000000" pitchFamily="2" charset="-78"/>
                </a:rPr>
                <a:t>ارائه ساده</a:t>
              </a:r>
              <a:endParaRPr lang="ko-KR" altLang="en-US" sz="2400" b="1" dirty="0">
                <a:solidFill>
                  <a:schemeClr val="bg1"/>
                </a:solidFill>
                <a:cs typeface="B Nazanin" panose="00000700000000000000" pitchFamily="2" charset="-78"/>
              </a:endParaRPr>
            </a:p>
          </p:txBody>
        </p:sp>
        <p:sp>
          <p:nvSpPr>
            <p:cNvPr id="12" name="TextBox 11">
              <a:extLst>
                <a:ext uri="{FF2B5EF4-FFF2-40B4-BE49-F238E27FC236}">
                  <a16:creationId xmlns:a16="http://schemas.microsoft.com/office/drawing/2014/main" id="{B983C99B-D5A8-4BC7-873A-A23060641371}"/>
                </a:ext>
              </a:extLst>
            </p:cNvPr>
            <p:cNvSpPr txBox="1"/>
            <p:nvPr/>
          </p:nvSpPr>
          <p:spPr>
            <a:xfrm>
              <a:off x="6324699" y="2356411"/>
              <a:ext cx="2736304" cy="461665"/>
            </a:xfrm>
            <a:prstGeom prst="rect">
              <a:avLst/>
            </a:prstGeom>
            <a:noFill/>
          </p:spPr>
          <p:txBody>
            <a:bodyPr wrap="square" rtlCol="0">
              <a:spAutoFit/>
            </a:bodyPr>
            <a:lstStyle/>
            <a:p>
              <a:pPr algn="r" rtl="1"/>
              <a:r>
                <a:rPr lang="fa-IR" altLang="ko-KR" sz="2400" b="1" dirty="0">
                  <a:solidFill>
                    <a:schemeClr val="bg1"/>
                  </a:solidFill>
                  <a:cs typeface="B Nazanin" panose="00000700000000000000" pitchFamily="2" charset="-78"/>
                </a:rPr>
                <a:t>عنوان محتوا را اضافه کنید</a:t>
              </a:r>
              <a:endParaRPr lang="ko-KR" altLang="en-US" sz="2400" b="1" dirty="0">
                <a:solidFill>
                  <a:schemeClr val="bg1"/>
                </a:solidFill>
                <a:cs typeface="B Nazanin" panose="00000700000000000000" pitchFamily="2" charset="-78"/>
              </a:endParaRPr>
            </a:p>
          </p:txBody>
        </p:sp>
      </p:grpSp>
    </p:spTree>
    <p:extLst>
      <p:ext uri="{BB962C8B-B14F-4D97-AF65-F5344CB8AC3E}">
        <p14:creationId xmlns:p14="http://schemas.microsoft.com/office/powerpoint/2010/main" val="38833692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ectangle 2">
            <a:extLst>
              <a:ext uri="{FF2B5EF4-FFF2-40B4-BE49-F238E27FC236}">
                <a16:creationId xmlns:a16="http://schemas.microsoft.com/office/drawing/2014/main" id="{2609268E-CDF3-41BF-ABA1-BEA3CA09A549}"/>
              </a:ext>
            </a:extLst>
          </p:cNvPr>
          <p:cNvSpPr/>
          <p:nvPr/>
        </p:nvSpPr>
        <p:spPr>
          <a:xfrm>
            <a:off x="0" y="3905250"/>
            <a:ext cx="12192000" cy="108198"/>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en-US" altLang="ko-KR" sz="2700" dirty="0">
              <a:solidFill>
                <a:schemeClr val="tx1">
                  <a:lumMod val="75000"/>
                  <a:lumOff val="25000"/>
                </a:schemeClr>
              </a:solidFill>
              <a:cs typeface="B Nazanin" panose="00000700000000000000" pitchFamily="2" charset="-78"/>
            </a:endParaRPr>
          </a:p>
          <a:p>
            <a:pPr algn="ctr" rtl="1"/>
            <a:endParaRPr lang="ko-KR" altLang="en-US" sz="2700" dirty="0">
              <a:cs typeface="B Nazanin" panose="00000700000000000000" pitchFamily="2" charset="-78"/>
            </a:endParaRPr>
          </a:p>
        </p:txBody>
      </p:sp>
      <p:sp>
        <p:nvSpPr>
          <p:cNvPr id="4" name="Up Arrow 4">
            <a:extLst>
              <a:ext uri="{FF2B5EF4-FFF2-40B4-BE49-F238E27FC236}">
                <a16:creationId xmlns:a16="http://schemas.microsoft.com/office/drawing/2014/main" id="{03EC6A12-4997-47DD-8A81-00FC6F22D7D6}"/>
              </a:ext>
            </a:extLst>
          </p:cNvPr>
          <p:cNvSpPr/>
          <p:nvPr/>
        </p:nvSpPr>
        <p:spPr>
          <a:xfrm>
            <a:off x="6273150" y="1771663"/>
            <a:ext cx="1510669" cy="2130536"/>
          </a:xfrm>
          <a:prstGeom prst="upArrow">
            <a:avLst>
              <a:gd name="adj1" fmla="val 50000"/>
              <a:gd name="adj2" fmla="val 6193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dirty="0">
              <a:cs typeface="B Nazanin" panose="00000700000000000000" pitchFamily="2" charset="-78"/>
            </a:endParaRPr>
          </a:p>
        </p:txBody>
      </p:sp>
      <p:sp>
        <p:nvSpPr>
          <p:cNvPr id="5" name="Up Arrow 7">
            <a:extLst>
              <a:ext uri="{FF2B5EF4-FFF2-40B4-BE49-F238E27FC236}">
                <a16:creationId xmlns:a16="http://schemas.microsoft.com/office/drawing/2014/main" id="{0C655F50-6EAC-4864-92EA-4B4C48664041}"/>
              </a:ext>
            </a:extLst>
          </p:cNvPr>
          <p:cNvSpPr/>
          <p:nvPr/>
        </p:nvSpPr>
        <p:spPr>
          <a:xfrm rot="10800000">
            <a:off x="4408182" y="4014264"/>
            <a:ext cx="1510669" cy="2130536"/>
          </a:xfrm>
          <a:prstGeom prst="upArrow">
            <a:avLst>
              <a:gd name="adj1" fmla="val 50000"/>
              <a:gd name="adj2" fmla="val 6193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dirty="0">
              <a:cs typeface="B Nazanin" panose="00000700000000000000" pitchFamily="2" charset="-78"/>
            </a:endParaRPr>
          </a:p>
        </p:txBody>
      </p:sp>
      <p:sp>
        <p:nvSpPr>
          <p:cNvPr id="6" name="TextBox 5">
            <a:extLst>
              <a:ext uri="{FF2B5EF4-FFF2-40B4-BE49-F238E27FC236}">
                <a16:creationId xmlns:a16="http://schemas.microsoft.com/office/drawing/2014/main" id="{6D1C5A2F-0F4E-4648-BBA8-5C6972CF3FF0}"/>
              </a:ext>
            </a:extLst>
          </p:cNvPr>
          <p:cNvSpPr txBox="1"/>
          <p:nvPr/>
        </p:nvSpPr>
        <p:spPr>
          <a:xfrm>
            <a:off x="4291208" y="3206503"/>
            <a:ext cx="1744617" cy="523220"/>
          </a:xfrm>
          <a:prstGeom prst="rect">
            <a:avLst/>
          </a:prstGeom>
          <a:noFill/>
        </p:spPr>
        <p:txBody>
          <a:bodyPr wrap="square" rtlCol="0" anchor="ctr">
            <a:spAutoFit/>
          </a:bodyPr>
          <a:lstStyle/>
          <a:p>
            <a:pPr algn="ctr" rtl="1"/>
            <a:r>
              <a:rPr lang="en-US" altLang="ko-KR" sz="2800" b="1" dirty="0">
                <a:solidFill>
                  <a:schemeClr val="accent4"/>
                </a:solidFill>
                <a:cs typeface="B Nazanin" panose="00000700000000000000" pitchFamily="2" charset="-78"/>
              </a:rPr>
              <a:t>$100.50</a:t>
            </a:r>
            <a:endParaRPr lang="ko-KR" altLang="en-US" sz="2700" b="1" dirty="0">
              <a:solidFill>
                <a:schemeClr val="accent4"/>
              </a:solidFill>
              <a:cs typeface="B Nazanin" panose="00000700000000000000" pitchFamily="2" charset="-78"/>
            </a:endParaRPr>
          </a:p>
        </p:txBody>
      </p:sp>
      <p:sp>
        <p:nvSpPr>
          <p:cNvPr id="7" name="TextBox 6">
            <a:extLst>
              <a:ext uri="{FF2B5EF4-FFF2-40B4-BE49-F238E27FC236}">
                <a16:creationId xmlns:a16="http://schemas.microsoft.com/office/drawing/2014/main" id="{869CA8C6-7D18-4DCC-9881-E11806E1697D}"/>
              </a:ext>
            </a:extLst>
          </p:cNvPr>
          <p:cNvSpPr txBox="1"/>
          <p:nvPr/>
        </p:nvSpPr>
        <p:spPr>
          <a:xfrm>
            <a:off x="6156176" y="4214615"/>
            <a:ext cx="1744617" cy="523220"/>
          </a:xfrm>
          <a:prstGeom prst="rect">
            <a:avLst/>
          </a:prstGeom>
          <a:noFill/>
        </p:spPr>
        <p:txBody>
          <a:bodyPr wrap="square" rtlCol="0" anchor="ctr">
            <a:spAutoFit/>
          </a:bodyPr>
          <a:lstStyle/>
          <a:p>
            <a:pPr algn="ctr" rtl="1"/>
            <a:r>
              <a:rPr lang="en-US" altLang="ko-KR" sz="2800" b="1" dirty="0">
                <a:solidFill>
                  <a:schemeClr val="accent1"/>
                </a:solidFill>
                <a:cs typeface="B Nazanin" panose="00000700000000000000" pitchFamily="2" charset="-78"/>
              </a:rPr>
              <a:t>$203.00</a:t>
            </a:r>
            <a:endParaRPr lang="ko-KR" altLang="en-US" sz="2700" b="1" dirty="0">
              <a:solidFill>
                <a:schemeClr val="accent1"/>
              </a:solidFill>
              <a:cs typeface="B Nazanin" panose="00000700000000000000" pitchFamily="2" charset="-78"/>
            </a:endParaRPr>
          </a:p>
        </p:txBody>
      </p:sp>
      <p:sp>
        <p:nvSpPr>
          <p:cNvPr id="8" name="TextBox 7">
            <a:extLst>
              <a:ext uri="{FF2B5EF4-FFF2-40B4-BE49-F238E27FC236}">
                <a16:creationId xmlns:a16="http://schemas.microsoft.com/office/drawing/2014/main" id="{CA3EA36D-F3F4-4C86-98B9-F8047ECB9D7D}"/>
              </a:ext>
            </a:extLst>
          </p:cNvPr>
          <p:cNvSpPr txBox="1"/>
          <p:nvPr/>
        </p:nvSpPr>
        <p:spPr>
          <a:xfrm>
            <a:off x="6273151" y="5280045"/>
            <a:ext cx="5480700"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ارائه پاورپوینت مدرنی را دریافت کنید که به زیبایی طراحی شده است. من امیدوارم و معتقدم که این الگو زمان، پول و اعتبار شما را جلب کند.</a:t>
            </a:r>
            <a:endParaRPr lang="en-US" altLang="ko-KR" sz="1200" dirty="0">
              <a:solidFill>
                <a:schemeClr val="tx1">
                  <a:lumMod val="75000"/>
                  <a:lumOff val="25000"/>
                </a:schemeClr>
              </a:solidFill>
              <a:cs typeface="B Nazanin" panose="00000700000000000000" pitchFamily="2" charset="-78"/>
            </a:endParaRPr>
          </a:p>
        </p:txBody>
      </p:sp>
      <p:sp>
        <p:nvSpPr>
          <p:cNvPr id="9" name="TextBox 8">
            <a:extLst>
              <a:ext uri="{FF2B5EF4-FFF2-40B4-BE49-F238E27FC236}">
                <a16:creationId xmlns:a16="http://schemas.microsoft.com/office/drawing/2014/main" id="{0B4E6787-9761-42EA-8CAD-F14D7B958760}"/>
              </a:ext>
            </a:extLst>
          </p:cNvPr>
          <p:cNvSpPr txBox="1"/>
          <p:nvPr/>
        </p:nvSpPr>
        <p:spPr>
          <a:xfrm>
            <a:off x="6273151" y="4737835"/>
            <a:ext cx="5480700" cy="523220"/>
          </a:xfrm>
          <a:prstGeom prst="rect">
            <a:avLst/>
          </a:prstGeom>
          <a:noFill/>
        </p:spPr>
        <p:txBody>
          <a:bodyPr wrap="square" rtlCol="0">
            <a:spAutoFit/>
          </a:bodyPr>
          <a:lstStyle/>
          <a:p>
            <a:pPr algn="r" rtl="1"/>
            <a:r>
              <a:rPr lang="fa-IR" altLang="ko-KR" sz="1400" b="1" dirty="0">
                <a:solidFill>
                  <a:schemeClr val="accent1"/>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400" b="1" dirty="0">
              <a:solidFill>
                <a:schemeClr val="accent1"/>
              </a:solidFill>
              <a:cs typeface="B Nazanin" panose="00000700000000000000" pitchFamily="2" charset="-78"/>
            </a:endParaRPr>
          </a:p>
        </p:txBody>
      </p:sp>
      <p:sp>
        <p:nvSpPr>
          <p:cNvPr id="10" name="TextBox 9">
            <a:extLst>
              <a:ext uri="{FF2B5EF4-FFF2-40B4-BE49-F238E27FC236}">
                <a16:creationId xmlns:a16="http://schemas.microsoft.com/office/drawing/2014/main" id="{41342875-C659-432E-8C29-4DE3415496F0}"/>
              </a:ext>
            </a:extLst>
          </p:cNvPr>
          <p:cNvSpPr txBox="1"/>
          <p:nvPr/>
        </p:nvSpPr>
        <p:spPr>
          <a:xfrm>
            <a:off x="438151" y="1653651"/>
            <a:ext cx="5480700" cy="830997"/>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ارائه پاورپوینت مدرنی را دریافت کنید که به زیبایی طراحی شده است. من امیدوارم و معتقدم که این الگو زمان، پول و اعتبار شما را جلب کند.</a:t>
            </a:r>
            <a:endParaRPr lang="en-US" altLang="ko-KR" sz="1200" dirty="0">
              <a:solidFill>
                <a:schemeClr val="tx1">
                  <a:lumMod val="75000"/>
                  <a:lumOff val="25000"/>
                </a:schemeClr>
              </a:solidFill>
              <a:cs typeface="B Nazanin" panose="00000700000000000000" pitchFamily="2" charset="-78"/>
            </a:endParaRPr>
          </a:p>
        </p:txBody>
      </p:sp>
      <p:sp>
        <p:nvSpPr>
          <p:cNvPr id="11" name="TextBox 10">
            <a:extLst>
              <a:ext uri="{FF2B5EF4-FFF2-40B4-BE49-F238E27FC236}">
                <a16:creationId xmlns:a16="http://schemas.microsoft.com/office/drawing/2014/main" id="{170D8562-77FD-46C4-BB5D-7D031535077E}"/>
              </a:ext>
            </a:extLst>
          </p:cNvPr>
          <p:cNvSpPr txBox="1"/>
          <p:nvPr/>
        </p:nvSpPr>
        <p:spPr>
          <a:xfrm>
            <a:off x="438151" y="2683283"/>
            <a:ext cx="5480700" cy="523220"/>
          </a:xfrm>
          <a:prstGeom prst="rect">
            <a:avLst/>
          </a:prstGeom>
          <a:noFill/>
        </p:spPr>
        <p:txBody>
          <a:bodyPr wrap="square" rtlCol="0">
            <a:spAutoFit/>
          </a:bodyPr>
          <a:lstStyle/>
          <a:p>
            <a:pPr algn="r"/>
            <a:r>
              <a:rPr lang="fa-IR" altLang="ko-KR" sz="1400" b="1" dirty="0">
                <a:solidFill>
                  <a:schemeClr val="accent4"/>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400" b="1" dirty="0">
              <a:solidFill>
                <a:schemeClr val="accent4"/>
              </a:solidFill>
              <a:cs typeface="B Nazanin" panose="00000700000000000000" pitchFamily="2" charset="-78"/>
            </a:endParaRPr>
          </a:p>
        </p:txBody>
      </p:sp>
    </p:spTree>
    <p:extLst>
      <p:ext uri="{BB962C8B-B14F-4D97-AF65-F5344CB8AC3E}">
        <p14:creationId xmlns:p14="http://schemas.microsoft.com/office/powerpoint/2010/main" val="400527168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aphicFrame>
        <p:nvGraphicFramePr>
          <p:cNvPr id="27" name="Table Placeholder 5">
            <a:extLst>
              <a:ext uri="{FF2B5EF4-FFF2-40B4-BE49-F238E27FC236}">
                <a16:creationId xmlns:a16="http://schemas.microsoft.com/office/drawing/2014/main" id="{2A8406C2-851F-4422-BDCD-689E417D4BE3}"/>
              </a:ext>
            </a:extLst>
          </p:cNvPr>
          <p:cNvGraphicFramePr>
            <a:graphicFrameLocks/>
          </p:cNvGraphicFramePr>
          <p:nvPr>
            <p:extLst>
              <p:ext uri="{D42A27DB-BD31-4B8C-83A1-F6EECF244321}">
                <p14:modId xmlns:p14="http://schemas.microsoft.com/office/powerpoint/2010/main" val="3020093986"/>
              </p:ext>
            </p:extLst>
          </p:nvPr>
        </p:nvGraphicFramePr>
        <p:xfrm>
          <a:off x="914401" y="2184245"/>
          <a:ext cx="10380615" cy="3327208"/>
        </p:xfrm>
        <a:graphic>
          <a:graphicData uri="http://schemas.openxmlformats.org/drawingml/2006/table">
            <a:tbl>
              <a:tblPr firstRow="1" bandRow="1" bandCol="1">
                <a:tableStyleId>{5C22544A-7EE6-4342-B048-85BDC9FD1C3A}</a:tableStyleId>
              </a:tblPr>
              <a:tblGrid>
                <a:gridCol w="2076123">
                  <a:extLst>
                    <a:ext uri="{9D8B030D-6E8A-4147-A177-3AD203B41FA5}">
                      <a16:colId xmlns:a16="http://schemas.microsoft.com/office/drawing/2014/main" val="20000"/>
                    </a:ext>
                  </a:extLst>
                </a:gridCol>
                <a:gridCol w="2076123">
                  <a:extLst>
                    <a:ext uri="{9D8B030D-6E8A-4147-A177-3AD203B41FA5}">
                      <a16:colId xmlns:a16="http://schemas.microsoft.com/office/drawing/2014/main" val="20001"/>
                    </a:ext>
                  </a:extLst>
                </a:gridCol>
                <a:gridCol w="2076123">
                  <a:extLst>
                    <a:ext uri="{9D8B030D-6E8A-4147-A177-3AD203B41FA5}">
                      <a16:colId xmlns:a16="http://schemas.microsoft.com/office/drawing/2014/main" val="20002"/>
                    </a:ext>
                  </a:extLst>
                </a:gridCol>
                <a:gridCol w="2076123">
                  <a:extLst>
                    <a:ext uri="{9D8B030D-6E8A-4147-A177-3AD203B41FA5}">
                      <a16:colId xmlns:a16="http://schemas.microsoft.com/office/drawing/2014/main" val="20003"/>
                    </a:ext>
                  </a:extLst>
                </a:gridCol>
                <a:gridCol w="2076123">
                  <a:extLst>
                    <a:ext uri="{9D8B030D-6E8A-4147-A177-3AD203B41FA5}">
                      <a16:colId xmlns:a16="http://schemas.microsoft.com/office/drawing/2014/main" val="20004"/>
                    </a:ext>
                  </a:extLst>
                </a:gridCol>
              </a:tblGrid>
              <a:tr h="467142">
                <a:tc>
                  <a:txBody>
                    <a:bodyPr/>
                    <a:lstStyle/>
                    <a:p>
                      <a:pPr algn="l"/>
                      <a:r>
                        <a:rPr lang="en-JM" altLang="ko-KR" sz="1400" b="1" spc="0" dirty="0">
                          <a:solidFill>
                            <a:schemeClr val="bg1"/>
                          </a:solidFill>
                        </a:rPr>
                        <a:t>Tittle A</a:t>
                      </a:r>
                      <a:endParaRPr lang="en-JM" altLang="ko-KR" sz="1400" b="1" spc="0" dirty="0">
                        <a:solidFill>
                          <a:schemeClr val="bg1"/>
                        </a:solidFill>
                        <a:latin typeface="Bebas Neue" pitchFamily="34" charset="0"/>
                      </a:endParaRPr>
                    </a:p>
                  </a:txBody>
                  <a:tcPr anchor="ctr">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solidFill>
                      <a:schemeClr val="accent6"/>
                    </a:solidFill>
                  </a:tcPr>
                </a:tc>
                <a:tc>
                  <a:txBody>
                    <a:bodyPr/>
                    <a:lstStyle/>
                    <a:p>
                      <a:pPr algn="l"/>
                      <a:r>
                        <a:rPr lang="en-JM" altLang="ko-KR" sz="1400" spc="0" dirty="0"/>
                        <a:t>Tittle B</a:t>
                      </a:r>
                      <a:endParaRPr lang="en-JM" altLang="ko-KR" sz="1400" b="1" spc="0" dirty="0">
                        <a:solidFill>
                          <a:schemeClr val="bg1"/>
                        </a:solidFill>
                        <a:latin typeface="Bebas Neue"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solidFill>
                      <a:schemeClr val="accent1"/>
                    </a:solidFill>
                  </a:tcPr>
                </a:tc>
                <a:tc>
                  <a:txBody>
                    <a:bodyPr/>
                    <a:lstStyle/>
                    <a:p>
                      <a:pPr algn="l"/>
                      <a:r>
                        <a:rPr lang="en-JM" altLang="ko-KR" sz="1400" spc="0" dirty="0"/>
                        <a:t>Tittle C</a:t>
                      </a:r>
                      <a:endParaRPr lang="en-JM" altLang="ko-KR" sz="1400" b="1" spc="0" dirty="0">
                        <a:solidFill>
                          <a:schemeClr val="bg1"/>
                        </a:solidFill>
                        <a:latin typeface="Bebas Neue"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solidFill>
                      <a:schemeClr val="accent2"/>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en-JM" altLang="ko-KR" sz="1400" spc="0" dirty="0"/>
                        <a:t>Tittle D</a:t>
                      </a:r>
                      <a:endParaRPr lang="en-JM" altLang="ko-KR" sz="1400" b="1" spc="0" dirty="0">
                        <a:solidFill>
                          <a:schemeClr val="bg1"/>
                        </a:solidFill>
                        <a:latin typeface="Bebas Neue"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solidFill>
                      <a:schemeClr val="accent3"/>
                    </a:solidFill>
                  </a:tcPr>
                </a:tc>
                <a:tc>
                  <a:txBody>
                    <a:bodyPr/>
                    <a:lstStyle/>
                    <a:p>
                      <a:pPr algn="l"/>
                      <a:r>
                        <a:rPr lang="en-JM" altLang="ko-KR" sz="1400" spc="0" dirty="0"/>
                        <a:t>Tittle E</a:t>
                      </a:r>
                      <a:endParaRPr lang="en-JM" altLang="ko-KR" sz="1400" b="1" spc="0" dirty="0">
                        <a:solidFill>
                          <a:schemeClr val="bg1"/>
                        </a:solidFill>
                        <a:latin typeface="Bebas Neue"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solidFill>
                      <a:schemeClr val="accent4"/>
                    </a:solidFill>
                  </a:tcPr>
                </a:tc>
                <a:extLst>
                  <a:ext uri="{0D108BD9-81ED-4DB2-BD59-A6C34878D82A}">
                    <a16:rowId xmlns:a16="http://schemas.microsoft.com/office/drawing/2014/main" val="10000"/>
                  </a:ext>
                </a:extLst>
              </a:tr>
              <a:tr h="414016">
                <a:tc>
                  <a:txBody>
                    <a:bodyPr/>
                    <a:lstStyle/>
                    <a:p>
                      <a:r>
                        <a:rPr lang="en-US" altLang="ko-KR" sz="1300" b="1" baseline="0" dirty="0">
                          <a:solidFill>
                            <a:schemeClr val="bg1"/>
                          </a:solidFill>
                        </a:rPr>
                        <a:t>Content</a:t>
                      </a:r>
                      <a:endParaRPr lang="en-US" altLang="ko-KR" sz="1300" b="1" baseline="0" dirty="0">
                        <a:solidFill>
                          <a:schemeClr val="bg1"/>
                        </a:solidFill>
                        <a:latin typeface="Arial" pitchFamily="34" charset="0"/>
                        <a:cs typeface="Arial" pitchFamily="34" charset="0"/>
                      </a:endParaRPr>
                    </a:p>
                  </a:txBody>
                  <a:tcPr anchor="ctr">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solidFill>
                  </a:tcPr>
                </a:tc>
                <a:tc>
                  <a:txBody>
                    <a:bodyPr/>
                    <a:lstStyle/>
                    <a:p>
                      <a:r>
                        <a:rPr lang="en-US" altLang="ko-KR" sz="1300" baseline="0" dirty="0">
                          <a:solidFill>
                            <a:schemeClr val="bg1"/>
                          </a:solidFill>
                        </a:rPr>
                        <a:t>Content</a:t>
                      </a:r>
                      <a:endParaRPr lang="en-US" altLang="ko-KR" sz="1300" baseline="0" dirty="0">
                        <a:solidFill>
                          <a:schemeClr val="bg1"/>
                        </a:solidFill>
                        <a:latin typeface="Arial" pitchFamily="34" charset="0"/>
                        <a:cs typeface="Arial"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r>
                        <a:rPr lang="en-US" altLang="ko-KR" sz="1300" baseline="0" dirty="0">
                          <a:solidFill>
                            <a:schemeClr val="bg1"/>
                          </a:solidFill>
                        </a:rPr>
                        <a:t>Content</a:t>
                      </a:r>
                      <a:endParaRPr lang="en-US" altLang="ko-KR" sz="1300" baseline="0" dirty="0">
                        <a:solidFill>
                          <a:schemeClr val="bg1"/>
                        </a:solidFill>
                        <a:latin typeface="Arial" pitchFamily="34" charset="0"/>
                        <a:cs typeface="Arial"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a:txBody>
                    <a:bodyPr/>
                    <a:lstStyle/>
                    <a:p>
                      <a:r>
                        <a:rPr lang="en-US" altLang="ko-KR" sz="1300" baseline="0" dirty="0">
                          <a:solidFill>
                            <a:schemeClr val="bg1"/>
                          </a:solidFill>
                        </a:rPr>
                        <a:t>Content</a:t>
                      </a:r>
                      <a:endParaRPr lang="en-US" altLang="ko-KR" sz="1300" baseline="0" dirty="0">
                        <a:solidFill>
                          <a:schemeClr val="bg1"/>
                        </a:solidFill>
                        <a:latin typeface="Arial" pitchFamily="34" charset="0"/>
                        <a:cs typeface="Arial"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solidFill>
                  </a:tcPr>
                </a:tc>
                <a:tc>
                  <a:txBody>
                    <a:bodyPr/>
                    <a:lstStyle/>
                    <a:p>
                      <a:r>
                        <a:rPr lang="en-US" altLang="ko-KR" sz="1300" baseline="0" dirty="0">
                          <a:solidFill>
                            <a:schemeClr val="bg1"/>
                          </a:solidFill>
                        </a:rPr>
                        <a:t>Content</a:t>
                      </a:r>
                      <a:endParaRPr lang="en-US" altLang="ko-KR" sz="1300" baseline="0" dirty="0">
                        <a:solidFill>
                          <a:schemeClr val="bg1"/>
                        </a:solidFill>
                        <a:latin typeface="Arial" pitchFamily="34" charset="0"/>
                        <a:cs typeface="Arial"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4"/>
                    </a:solidFill>
                  </a:tcPr>
                </a:tc>
                <a:extLst>
                  <a:ext uri="{0D108BD9-81ED-4DB2-BD59-A6C34878D82A}">
                    <a16:rowId xmlns:a16="http://schemas.microsoft.com/office/drawing/2014/main" val="10001"/>
                  </a:ext>
                </a:extLst>
              </a:tr>
              <a:tr h="489210">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en-JM" sz="1300" b="1" baseline="0" dirty="0">
                          <a:solidFill>
                            <a:schemeClr val="bg1"/>
                          </a:solidFill>
                        </a:rPr>
                        <a:t>-</a:t>
                      </a:r>
                      <a:r>
                        <a:rPr lang="en-US" altLang="ko-KR" sz="1300" b="1" baseline="0" dirty="0">
                          <a:solidFill>
                            <a:schemeClr val="bg1"/>
                          </a:solidFill>
                        </a:rPr>
                        <a:t>Your Text Here</a:t>
                      </a:r>
                      <a:endParaRPr lang="en-US" altLang="ko-KR" sz="1300" b="1" baseline="0" dirty="0">
                        <a:solidFill>
                          <a:schemeClr val="bg1"/>
                        </a:solidFill>
                        <a:latin typeface="Arial" pitchFamily="34" charset="0"/>
                        <a:cs typeface="Arial" pitchFamily="34" charset="0"/>
                      </a:endParaRPr>
                    </a:p>
                  </a:txBody>
                  <a:tcPr anchor="ctr">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en-JM" sz="1300" baseline="0" dirty="0">
                          <a:solidFill>
                            <a:schemeClr val="bg1"/>
                          </a:solidFill>
                        </a:rPr>
                        <a:t>-</a:t>
                      </a:r>
                      <a:r>
                        <a:rPr lang="en-US" altLang="ko-KR" sz="1300" baseline="0" dirty="0">
                          <a:solidFill>
                            <a:schemeClr val="bg1"/>
                          </a:solidFill>
                        </a:rPr>
                        <a:t>Your Text Here</a:t>
                      </a:r>
                      <a:endParaRPr lang="en-US" altLang="ko-KR" sz="1300" baseline="0" dirty="0">
                        <a:solidFill>
                          <a:schemeClr val="bg1"/>
                        </a:solidFill>
                        <a:latin typeface="Arial" pitchFamily="34" charset="0"/>
                        <a:cs typeface="Arial"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en-JM" sz="1300" baseline="0" dirty="0">
                          <a:solidFill>
                            <a:schemeClr val="bg1"/>
                          </a:solidFill>
                        </a:rPr>
                        <a:t>-</a:t>
                      </a:r>
                      <a:r>
                        <a:rPr lang="en-US" altLang="ko-KR" sz="1300" baseline="0" dirty="0">
                          <a:solidFill>
                            <a:schemeClr val="bg1"/>
                          </a:solidFill>
                        </a:rPr>
                        <a:t>Your Text Here</a:t>
                      </a:r>
                      <a:endParaRPr lang="en-US" altLang="ko-KR" sz="1300" baseline="0" dirty="0">
                        <a:solidFill>
                          <a:schemeClr val="bg1"/>
                        </a:solidFill>
                        <a:latin typeface="Arial" pitchFamily="34" charset="0"/>
                        <a:cs typeface="Arial"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en-JM" sz="1300" baseline="0" dirty="0">
                          <a:solidFill>
                            <a:schemeClr val="bg1"/>
                          </a:solidFill>
                        </a:rPr>
                        <a:t>-</a:t>
                      </a:r>
                      <a:r>
                        <a:rPr lang="en-US" altLang="ko-KR" sz="1300" baseline="0" dirty="0">
                          <a:solidFill>
                            <a:schemeClr val="bg1"/>
                          </a:solidFill>
                        </a:rPr>
                        <a:t>Your Text Here</a:t>
                      </a:r>
                      <a:endParaRPr lang="en-US" altLang="ko-KR" sz="1300" baseline="0" dirty="0">
                        <a:solidFill>
                          <a:schemeClr val="bg1"/>
                        </a:solidFill>
                        <a:latin typeface="Arial" pitchFamily="34" charset="0"/>
                        <a:cs typeface="Arial"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en-JM" sz="1300" baseline="0" dirty="0">
                          <a:solidFill>
                            <a:schemeClr val="bg1"/>
                          </a:solidFill>
                        </a:rPr>
                        <a:t>-</a:t>
                      </a:r>
                      <a:r>
                        <a:rPr lang="en-US" altLang="ko-KR" sz="1300" baseline="0" dirty="0">
                          <a:solidFill>
                            <a:schemeClr val="bg1"/>
                          </a:solidFill>
                        </a:rPr>
                        <a:t>Your Text Here</a:t>
                      </a:r>
                      <a:endParaRPr lang="en-US" altLang="ko-KR" sz="1300" baseline="0" dirty="0">
                        <a:solidFill>
                          <a:schemeClr val="bg1"/>
                        </a:solidFill>
                        <a:latin typeface="Arial" pitchFamily="34" charset="0"/>
                        <a:cs typeface="Arial"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4"/>
                    </a:solidFill>
                  </a:tcPr>
                </a:tc>
                <a:extLst>
                  <a:ext uri="{0D108BD9-81ED-4DB2-BD59-A6C34878D82A}">
                    <a16:rowId xmlns:a16="http://schemas.microsoft.com/office/drawing/2014/main" val="10002"/>
                  </a:ext>
                </a:extLst>
              </a:tr>
              <a:tr h="489210">
                <a:tc>
                  <a:txBody>
                    <a:bodyPr/>
                    <a:lstStyle/>
                    <a:p>
                      <a:r>
                        <a:rPr lang="en-US" altLang="ko-KR" sz="1300" b="1" baseline="0" dirty="0">
                          <a:solidFill>
                            <a:schemeClr val="bg1"/>
                          </a:solidFill>
                        </a:rPr>
                        <a:t>Content</a:t>
                      </a:r>
                      <a:endParaRPr lang="en-US" altLang="ko-KR" sz="1300" b="1" baseline="0" dirty="0">
                        <a:solidFill>
                          <a:schemeClr val="bg1"/>
                        </a:solidFill>
                        <a:latin typeface="Arial" pitchFamily="34" charset="0"/>
                        <a:cs typeface="Arial" pitchFamily="34" charset="0"/>
                      </a:endParaRPr>
                    </a:p>
                  </a:txBody>
                  <a:tcPr anchor="ctr">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solidFill>
                  </a:tcPr>
                </a:tc>
                <a:tc>
                  <a:txBody>
                    <a:bodyPr/>
                    <a:lstStyle/>
                    <a:p>
                      <a:r>
                        <a:rPr lang="en-US" altLang="ko-KR" sz="1300" baseline="0" dirty="0">
                          <a:solidFill>
                            <a:schemeClr val="bg1"/>
                          </a:solidFill>
                        </a:rPr>
                        <a:t>Content</a:t>
                      </a:r>
                      <a:endParaRPr lang="en-US" altLang="ko-KR" sz="1300" baseline="0" dirty="0">
                        <a:solidFill>
                          <a:schemeClr val="bg1"/>
                        </a:solidFill>
                        <a:latin typeface="Arial" pitchFamily="34" charset="0"/>
                        <a:cs typeface="Arial"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r>
                        <a:rPr lang="en-US" altLang="ko-KR" sz="1300" baseline="0" dirty="0">
                          <a:solidFill>
                            <a:schemeClr val="bg1"/>
                          </a:solidFill>
                        </a:rPr>
                        <a:t>Content</a:t>
                      </a:r>
                      <a:endParaRPr lang="en-US" altLang="ko-KR" sz="1300" baseline="0" dirty="0">
                        <a:solidFill>
                          <a:schemeClr val="bg1"/>
                        </a:solidFill>
                        <a:latin typeface="Arial" pitchFamily="34" charset="0"/>
                        <a:cs typeface="Arial"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a:txBody>
                    <a:bodyPr/>
                    <a:lstStyle/>
                    <a:p>
                      <a:r>
                        <a:rPr lang="en-US" altLang="ko-KR" sz="1300" baseline="0" dirty="0">
                          <a:solidFill>
                            <a:schemeClr val="bg1"/>
                          </a:solidFill>
                        </a:rPr>
                        <a:t>Content</a:t>
                      </a:r>
                      <a:endParaRPr lang="en-US" altLang="ko-KR" sz="1300" baseline="0" dirty="0">
                        <a:solidFill>
                          <a:schemeClr val="bg1"/>
                        </a:solidFill>
                        <a:latin typeface="Arial" pitchFamily="34" charset="0"/>
                        <a:cs typeface="Arial"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solidFill>
                  </a:tcPr>
                </a:tc>
                <a:tc>
                  <a:txBody>
                    <a:bodyPr/>
                    <a:lstStyle/>
                    <a:p>
                      <a:r>
                        <a:rPr lang="en-US" altLang="ko-KR" sz="1300" baseline="0" dirty="0">
                          <a:solidFill>
                            <a:schemeClr val="bg1"/>
                          </a:solidFill>
                        </a:rPr>
                        <a:t>Content</a:t>
                      </a:r>
                      <a:endParaRPr lang="en-US" altLang="ko-KR" sz="1300" baseline="0" dirty="0">
                        <a:solidFill>
                          <a:schemeClr val="bg1"/>
                        </a:solidFill>
                        <a:latin typeface="Arial" pitchFamily="34" charset="0"/>
                        <a:cs typeface="Arial"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4"/>
                    </a:solidFill>
                  </a:tcPr>
                </a:tc>
                <a:extLst>
                  <a:ext uri="{0D108BD9-81ED-4DB2-BD59-A6C34878D82A}">
                    <a16:rowId xmlns:a16="http://schemas.microsoft.com/office/drawing/2014/main" val="10003"/>
                  </a:ext>
                </a:extLst>
              </a:tr>
              <a:tr h="489210">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en-JM" sz="1300" b="1" baseline="0" dirty="0">
                          <a:solidFill>
                            <a:schemeClr val="bg1"/>
                          </a:solidFill>
                        </a:rPr>
                        <a:t>-</a:t>
                      </a:r>
                      <a:r>
                        <a:rPr lang="en-US" altLang="ko-KR" sz="1300" b="1" baseline="0" dirty="0">
                          <a:solidFill>
                            <a:schemeClr val="bg1"/>
                          </a:solidFill>
                        </a:rPr>
                        <a:t>Your Text Here</a:t>
                      </a:r>
                      <a:endParaRPr lang="en-US" altLang="ko-KR" sz="1300" b="1" baseline="0" dirty="0">
                        <a:solidFill>
                          <a:schemeClr val="bg1"/>
                        </a:solidFill>
                        <a:latin typeface="Arial" pitchFamily="34" charset="0"/>
                        <a:cs typeface="Arial" pitchFamily="34" charset="0"/>
                      </a:endParaRPr>
                    </a:p>
                  </a:txBody>
                  <a:tcPr anchor="ctr">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en-JM" sz="1300" baseline="0" dirty="0">
                          <a:solidFill>
                            <a:schemeClr val="bg1"/>
                          </a:solidFill>
                        </a:rPr>
                        <a:t>-</a:t>
                      </a:r>
                      <a:r>
                        <a:rPr lang="en-US" altLang="ko-KR" sz="1300" baseline="0" dirty="0">
                          <a:solidFill>
                            <a:schemeClr val="bg1"/>
                          </a:solidFill>
                        </a:rPr>
                        <a:t>Your Text Here</a:t>
                      </a:r>
                      <a:endParaRPr lang="en-US" altLang="ko-KR" sz="1300" baseline="0" dirty="0">
                        <a:solidFill>
                          <a:schemeClr val="bg1"/>
                        </a:solidFill>
                        <a:latin typeface="Arial" pitchFamily="34" charset="0"/>
                        <a:cs typeface="Arial"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en-JM" sz="1300" baseline="0" dirty="0">
                          <a:solidFill>
                            <a:schemeClr val="bg1"/>
                          </a:solidFill>
                        </a:rPr>
                        <a:t>-</a:t>
                      </a:r>
                      <a:r>
                        <a:rPr lang="en-US" altLang="ko-KR" sz="1300" baseline="0" dirty="0">
                          <a:solidFill>
                            <a:schemeClr val="bg1"/>
                          </a:solidFill>
                        </a:rPr>
                        <a:t>Your Text Here</a:t>
                      </a:r>
                      <a:endParaRPr lang="en-US" altLang="ko-KR" sz="1300" baseline="0" dirty="0">
                        <a:solidFill>
                          <a:schemeClr val="bg1"/>
                        </a:solidFill>
                        <a:latin typeface="Arial" pitchFamily="34" charset="0"/>
                        <a:cs typeface="Arial"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en-JM" sz="1300" baseline="0" dirty="0">
                          <a:solidFill>
                            <a:schemeClr val="bg1"/>
                          </a:solidFill>
                        </a:rPr>
                        <a:t>-</a:t>
                      </a:r>
                      <a:r>
                        <a:rPr lang="en-US" altLang="ko-KR" sz="1300" baseline="0" dirty="0">
                          <a:solidFill>
                            <a:schemeClr val="bg1"/>
                          </a:solidFill>
                        </a:rPr>
                        <a:t>Your Text Here</a:t>
                      </a:r>
                      <a:endParaRPr lang="en-US" altLang="ko-KR" sz="1300" baseline="0" dirty="0">
                        <a:solidFill>
                          <a:schemeClr val="bg1"/>
                        </a:solidFill>
                        <a:latin typeface="Arial" pitchFamily="34" charset="0"/>
                        <a:cs typeface="Arial"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en-JM" sz="1300" baseline="0" dirty="0">
                          <a:solidFill>
                            <a:schemeClr val="bg1"/>
                          </a:solidFill>
                        </a:rPr>
                        <a:t>-</a:t>
                      </a:r>
                      <a:r>
                        <a:rPr lang="en-US" altLang="ko-KR" sz="1300" baseline="0" dirty="0">
                          <a:solidFill>
                            <a:schemeClr val="bg1"/>
                          </a:solidFill>
                        </a:rPr>
                        <a:t>Your Text Here</a:t>
                      </a:r>
                      <a:endParaRPr lang="en-US" altLang="ko-KR" sz="1300" baseline="0" dirty="0">
                        <a:solidFill>
                          <a:schemeClr val="bg1"/>
                        </a:solidFill>
                        <a:latin typeface="Arial" pitchFamily="34" charset="0"/>
                        <a:cs typeface="Arial"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4"/>
                    </a:solidFill>
                  </a:tcPr>
                </a:tc>
                <a:extLst>
                  <a:ext uri="{0D108BD9-81ED-4DB2-BD59-A6C34878D82A}">
                    <a16:rowId xmlns:a16="http://schemas.microsoft.com/office/drawing/2014/main" val="10004"/>
                  </a:ext>
                </a:extLst>
              </a:tr>
              <a:tr h="489210">
                <a:tc>
                  <a:txBody>
                    <a:bodyPr/>
                    <a:lstStyle/>
                    <a:p>
                      <a:r>
                        <a:rPr lang="en-US" altLang="ko-KR" sz="1300" b="1" baseline="0" dirty="0">
                          <a:solidFill>
                            <a:schemeClr val="bg1"/>
                          </a:solidFill>
                        </a:rPr>
                        <a:t>Content</a:t>
                      </a:r>
                      <a:endParaRPr lang="en-US" altLang="ko-KR" sz="1300" b="1" baseline="0" dirty="0">
                        <a:solidFill>
                          <a:schemeClr val="bg1"/>
                        </a:solidFill>
                        <a:latin typeface="Arial" pitchFamily="34" charset="0"/>
                        <a:cs typeface="Arial" pitchFamily="34" charset="0"/>
                      </a:endParaRPr>
                    </a:p>
                  </a:txBody>
                  <a:tcPr anchor="ctr">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solidFill>
                  </a:tcPr>
                </a:tc>
                <a:tc>
                  <a:txBody>
                    <a:bodyPr/>
                    <a:lstStyle/>
                    <a:p>
                      <a:r>
                        <a:rPr lang="en-US" altLang="ko-KR" sz="1300" baseline="0" dirty="0">
                          <a:solidFill>
                            <a:schemeClr val="bg1"/>
                          </a:solidFill>
                        </a:rPr>
                        <a:t>Content</a:t>
                      </a:r>
                      <a:endParaRPr lang="en-US" altLang="ko-KR" sz="1300" baseline="0" dirty="0">
                        <a:solidFill>
                          <a:schemeClr val="bg1"/>
                        </a:solidFill>
                        <a:latin typeface="Arial" pitchFamily="34" charset="0"/>
                        <a:cs typeface="Arial"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r>
                        <a:rPr lang="en-US" altLang="ko-KR" sz="1300" baseline="0" dirty="0">
                          <a:solidFill>
                            <a:schemeClr val="bg1"/>
                          </a:solidFill>
                        </a:rPr>
                        <a:t>Content</a:t>
                      </a:r>
                      <a:endParaRPr lang="en-US" altLang="ko-KR" sz="1300" baseline="0" dirty="0">
                        <a:solidFill>
                          <a:schemeClr val="bg1"/>
                        </a:solidFill>
                        <a:latin typeface="Arial" pitchFamily="34" charset="0"/>
                        <a:cs typeface="Arial"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a:txBody>
                    <a:bodyPr/>
                    <a:lstStyle/>
                    <a:p>
                      <a:r>
                        <a:rPr lang="en-US" altLang="ko-KR" sz="1300" baseline="0" dirty="0">
                          <a:solidFill>
                            <a:schemeClr val="bg1"/>
                          </a:solidFill>
                        </a:rPr>
                        <a:t>Content</a:t>
                      </a:r>
                      <a:endParaRPr lang="en-US" altLang="ko-KR" sz="1300" baseline="0" dirty="0">
                        <a:solidFill>
                          <a:schemeClr val="bg1"/>
                        </a:solidFill>
                        <a:latin typeface="Arial" pitchFamily="34" charset="0"/>
                        <a:cs typeface="Arial"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solidFill>
                  </a:tcPr>
                </a:tc>
                <a:tc>
                  <a:txBody>
                    <a:bodyPr/>
                    <a:lstStyle/>
                    <a:p>
                      <a:r>
                        <a:rPr lang="en-US" altLang="ko-KR" sz="1300" baseline="0" dirty="0">
                          <a:solidFill>
                            <a:schemeClr val="bg1"/>
                          </a:solidFill>
                        </a:rPr>
                        <a:t>Content</a:t>
                      </a:r>
                      <a:endParaRPr lang="en-US" altLang="ko-KR" sz="1300" baseline="0" dirty="0">
                        <a:solidFill>
                          <a:schemeClr val="bg1"/>
                        </a:solidFill>
                        <a:latin typeface="Arial" pitchFamily="34" charset="0"/>
                        <a:cs typeface="Arial"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4"/>
                    </a:solidFill>
                  </a:tcPr>
                </a:tc>
                <a:extLst>
                  <a:ext uri="{0D108BD9-81ED-4DB2-BD59-A6C34878D82A}">
                    <a16:rowId xmlns:a16="http://schemas.microsoft.com/office/drawing/2014/main" val="3601578141"/>
                  </a:ext>
                </a:extLst>
              </a:tr>
              <a:tr h="489210">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en-JM" sz="1300" b="1" baseline="0" dirty="0">
                          <a:solidFill>
                            <a:schemeClr val="bg1"/>
                          </a:solidFill>
                        </a:rPr>
                        <a:t>-</a:t>
                      </a:r>
                      <a:r>
                        <a:rPr lang="en-US" altLang="ko-KR" sz="1300" b="1" baseline="0" dirty="0">
                          <a:solidFill>
                            <a:schemeClr val="bg1"/>
                          </a:solidFill>
                        </a:rPr>
                        <a:t>Your Text Here</a:t>
                      </a:r>
                      <a:endParaRPr lang="en-US" altLang="ko-KR" sz="1300" b="1" baseline="0" dirty="0">
                        <a:solidFill>
                          <a:schemeClr val="bg1"/>
                        </a:solidFill>
                        <a:latin typeface="Arial" pitchFamily="34" charset="0"/>
                        <a:cs typeface="Arial" pitchFamily="34" charset="0"/>
                      </a:endParaRPr>
                    </a:p>
                  </a:txBody>
                  <a:tcPr anchor="ctr">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en-JM" sz="1300" baseline="0" dirty="0">
                          <a:solidFill>
                            <a:schemeClr val="bg1"/>
                          </a:solidFill>
                        </a:rPr>
                        <a:t>-</a:t>
                      </a:r>
                      <a:r>
                        <a:rPr lang="en-US" altLang="ko-KR" sz="1300" baseline="0" dirty="0">
                          <a:solidFill>
                            <a:schemeClr val="bg1"/>
                          </a:solidFill>
                        </a:rPr>
                        <a:t>Your Text Here</a:t>
                      </a:r>
                      <a:endParaRPr lang="en-US" altLang="ko-KR" sz="1300" baseline="0" dirty="0">
                        <a:solidFill>
                          <a:schemeClr val="bg1"/>
                        </a:solidFill>
                        <a:latin typeface="Arial" pitchFamily="34" charset="0"/>
                        <a:cs typeface="Arial"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en-JM" sz="1300" baseline="0" dirty="0">
                          <a:solidFill>
                            <a:schemeClr val="bg1"/>
                          </a:solidFill>
                        </a:rPr>
                        <a:t>-</a:t>
                      </a:r>
                      <a:r>
                        <a:rPr lang="en-US" altLang="ko-KR" sz="1300" baseline="0" dirty="0">
                          <a:solidFill>
                            <a:schemeClr val="bg1"/>
                          </a:solidFill>
                        </a:rPr>
                        <a:t>Your Text Here</a:t>
                      </a:r>
                      <a:endParaRPr lang="en-US" altLang="ko-KR" sz="1300" baseline="0" dirty="0">
                        <a:solidFill>
                          <a:schemeClr val="bg1"/>
                        </a:solidFill>
                        <a:latin typeface="Arial" pitchFamily="34" charset="0"/>
                        <a:cs typeface="Arial"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en-JM" sz="1300" baseline="0" dirty="0">
                          <a:solidFill>
                            <a:schemeClr val="bg1"/>
                          </a:solidFill>
                        </a:rPr>
                        <a:t>-</a:t>
                      </a:r>
                      <a:r>
                        <a:rPr lang="en-US" altLang="ko-KR" sz="1300" baseline="0" dirty="0">
                          <a:solidFill>
                            <a:schemeClr val="bg1"/>
                          </a:solidFill>
                        </a:rPr>
                        <a:t>Your Text Here</a:t>
                      </a:r>
                      <a:endParaRPr lang="en-US" altLang="ko-KR" sz="1300" baseline="0" dirty="0">
                        <a:solidFill>
                          <a:schemeClr val="bg1"/>
                        </a:solidFill>
                        <a:latin typeface="Arial" pitchFamily="34" charset="0"/>
                        <a:cs typeface="Arial"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en-JM" sz="1300" baseline="0" dirty="0">
                          <a:solidFill>
                            <a:schemeClr val="bg1"/>
                          </a:solidFill>
                        </a:rPr>
                        <a:t>-</a:t>
                      </a:r>
                      <a:r>
                        <a:rPr lang="en-US" altLang="ko-KR" sz="1300" baseline="0" dirty="0">
                          <a:solidFill>
                            <a:schemeClr val="bg1"/>
                          </a:solidFill>
                        </a:rPr>
                        <a:t>Your Text Here</a:t>
                      </a:r>
                      <a:endParaRPr lang="en-US" altLang="ko-KR" sz="1300" baseline="0" dirty="0">
                        <a:solidFill>
                          <a:schemeClr val="bg1"/>
                        </a:solidFill>
                        <a:latin typeface="Arial" pitchFamily="34" charset="0"/>
                        <a:cs typeface="Arial"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4"/>
                    </a:solidFill>
                  </a:tcPr>
                </a:tc>
                <a:extLst>
                  <a:ext uri="{0D108BD9-81ED-4DB2-BD59-A6C34878D82A}">
                    <a16:rowId xmlns:a16="http://schemas.microsoft.com/office/drawing/2014/main" val="10005"/>
                  </a:ext>
                </a:extLst>
              </a:tr>
            </a:tbl>
          </a:graphicData>
        </a:graphic>
      </p:graphicFrame>
      <p:sp>
        <p:nvSpPr>
          <p:cNvPr id="28" name="Rectangle 4">
            <a:extLst>
              <a:ext uri="{FF2B5EF4-FFF2-40B4-BE49-F238E27FC236}">
                <a16:creationId xmlns:a16="http://schemas.microsoft.com/office/drawing/2014/main" id="{5D09EF64-F49C-40E3-B7B0-5CD63EA399C6}"/>
              </a:ext>
            </a:extLst>
          </p:cNvPr>
          <p:cNvSpPr/>
          <p:nvPr/>
        </p:nvSpPr>
        <p:spPr>
          <a:xfrm>
            <a:off x="2552366" y="5578756"/>
            <a:ext cx="7662514" cy="461665"/>
          </a:xfrm>
          <a:prstGeom prst="rect">
            <a:avLst/>
          </a:prstGeom>
        </p:spPr>
        <p:txBody>
          <a:bodyPr wrap="square">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با الگوهای ما، یک صدای منحصر به فرد و جذاب به گزارش ها و ارائه های خود اضافه کنید. این متن را می توان با متن خود جایگزین کرد. این متن را می توان با متن خود جایگزین کرد.</a:t>
            </a:r>
            <a:endParaRPr lang="en-US" altLang="ko-KR" sz="1200" dirty="0">
              <a:solidFill>
                <a:schemeClr val="tx1">
                  <a:lumMod val="75000"/>
                  <a:lumOff val="25000"/>
                </a:schemeClr>
              </a:solidFill>
              <a:cs typeface="B Nazanin" panose="00000700000000000000" pitchFamily="2" charset="-78"/>
            </a:endParaRPr>
          </a:p>
        </p:txBody>
      </p:sp>
      <p:sp>
        <p:nvSpPr>
          <p:cNvPr id="29" name="Oval 5">
            <a:extLst>
              <a:ext uri="{FF2B5EF4-FFF2-40B4-BE49-F238E27FC236}">
                <a16:creationId xmlns:a16="http://schemas.microsoft.com/office/drawing/2014/main" id="{3A7A88B5-D054-4743-A726-90EE73A90194}"/>
              </a:ext>
            </a:extLst>
          </p:cNvPr>
          <p:cNvSpPr/>
          <p:nvPr/>
        </p:nvSpPr>
        <p:spPr>
          <a:xfrm>
            <a:off x="1909627" y="5545419"/>
            <a:ext cx="528341" cy="52834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30" name="Rectangle 7">
            <a:extLst>
              <a:ext uri="{FF2B5EF4-FFF2-40B4-BE49-F238E27FC236}">
                <a16:creationId xmlns:a16="http://schemas.microsoft.com/office/drawing/2014/main" id="{F9C66C6F-BCA8-4D00-8D36-97FB5F6F40DD}"/>
              </a:ext>
            </a:extLst>
          </p:cNvPr>
          <p:cNvSpPr/>
          <p:nvPr/>
        </p:nvSpPr>
        <p:spPr>
          <a:xfrm>
            <a:off x="942970" y="1781885"/>
            <a:ext cx="79072" cy="31764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000" dirty="0">
              <a:cs typeface="B Nazanin" panose="00000700000000000000" pitchFamily="2" charset="-78"/>
            </a:endParaRPr>
          </a:p>
        </p:txBody>
      </p:sp>
      <p:sp>
        <p:nvSpPr>
          <p:cNvPr id="31" name="TextBox 30">
            <a:extLst>
              <a:ext uri="{FF2B5EF4-FFF2-40B4-BE49-F238E27FC236}">
                <a16:creationId xmlns:a16="http://schemas.microsoft.com/office/drawing/2014/main" id="{56C1F63E-4BBE-4B4B-8E0F-F717C6AA083A}"/>
              </a:ext>
            </a:extLst>
          </p:cNvPr>
          <p:cNvSpPr txBox="1"/>
          <p:nvPr/>
        </p:nvSpPr>
        <p:spPr>
          <a:xfrm>
            <a:off x="1047042" y="1749880"/>
            <a:ext cx="2021201" cy="369332"/>
          </a:xfrm>
          <a:prstGeom prst="rect">
            <a:avLst/>
          </a:prstGeom>
          <a:noFill/>
        </p:spPr>
        <p:txBody>
          <a:bodyPr wrap="square" rtlCol="0" anchor="ctr">
            <a:spAutoFit/>
          </a:bodyPr>
          <a:lstStyle/>
          <a:p>
            <a:pPr algn="r" rtl="1"/>
            <a:r>
              <a:rPr lang="fa-IR" altLang="ko-KR" b="1" dirty="0">
                <a:solidFill>
                  <a:schemeClr val="tx1">
                    <a:lumMod val="75000"/>
                    <a:lumOff val="25000"/>
                  </a:schemeClr>
                </a:solidFill>
                <a:cs typeface="B Nazanin" panose="00000700000000000000" pitchFamily="2" charset="-78"/>
              </a:rPr>
              <a:t>عنوان محتوا</a:t>
            </a:r>
            <a:endParaRPr lang="ko-KR" altLang="en-US" b="1" dirty="0">
              <a:solidFill>
                <a:schemeClr val="tx1">
                  <a:lumMod val="75000"/>
                  <a:lumOff val="25000"/>
                </a:schemeClr>
              </a:solidFill>
              <a:cs typeface="B Nazanin" panose="00000700000000000000" pitchFamily="2" charset="-78"/>
            </a:endParaRPr>
          </a:p>
        </p:txBody>
      </p:sp>
      <p:sp>
        <p:nvSpPr>
          <p:cNvPr id="32" name="Block Arc 14">
            <a:extLst>
              <a:ext uri="{FF2B5EF4-FFF2-40B4-BE49-F238E27FC236}">
                <a16:creationId xmlns:a16="http://schemas.microsoft.com/office/drawing/2014/main" id="{F61E7DCA-B07E-47AC-9D3F-C88E714885A2}"/>
              </a:ext>
            </a:extLst>
          </p:cNvPr>
          <p:cNvSpPr/>
          <p:nvPr/>
        </p:nvSpPr>
        <p:spPr>
          <a:xfrm rot="16200000">
            <a:off x="2036019" y="5671718"/>
            <a:ext cx="275557" cy="275738"/>
          </a:xfrm>
          <a:custGeom>
            <a:avLst/>
            <a:gdLst/>
            <a:ahLst/>
            <a:cxnLst/>
            <a:rect l="l" t="t" r="r" b="b"/>
            <a:pathLst>
              <a:path w="3185463" h="3187558">
                <a:moveTo>
                  <a:pt x="764000" y="2343999"/>
                </a:moveTo>
                <a:cubicBezTo>
                  <a:pt x="566798" y="2256389"/>
                  <a:pt x="385374" y="2134753"/>
                  <a:pt x="230072" y="1981662"/>
                </a:cubicBezTo>
                <a:cubicBezTo>
                  <a:pt x="297001" y="2223876"/>
                  <a:pt x="428049" y="2439341"/>
                  <a:pt x="603989" y="2608945"/>
                </a:cubicBezTo>
                <a:cubicBezTo>
                  <a:pt x="667739" y="2525681"/>
                  <a:pt x="720588" y="2436567"/>
                  <a:pt x="764000" y="2343999"/>
                </a:cubicBezTo>
                <a:close/>
                <a:moveTo>
                  <a:pt x="783530" y="862903"/>
                </a:moveTo>
                <a:cubicBezTo>
                  <a:pt x="737619" y="760936"/>
                  <a:pt x="681240" y="662513"/>
                  <a:pt x="611676" y="571152"/>
                </a:cubicBezTo>
                <a:cubicBezTo>
                  <a:pt x="419218" y="754019"/>
                  <a:pt x="279227" y="991173"/>
                  <a:pt x="215545" y="1258034"/>
                </a:cubicBezTo>
                <a:cubicBezTo>
                  <a:pt x="378729" y="1090139"/>
                  <a:pt x="571934" y="956907"/>
                  <a:pt x="783530" y="862903"/>
                </a:cubicBezTo>
                <a:close/>
                <a:moveTo>
                  <a:pt x="935657" y="1673146"/>
                </a:moveTo>
                <a:lnTo>
                  <a:pt x="227023" y="1673146"/>
                </a:lnTo>
                <a:cubicBezTo>
                  <a:pt x="393068" y="1882941"/>
                  <a:pt x="605618" y="2045968"/>
                  <a:pt x="844267" y="2153109"/>
                </a:cubicBezTo>
                <a:cubicBezTo>
                  <a:pt x="897907" y="1997390"/>
                  <a:pt x="928862" y="1835739"/>
                  <a:pt x="935657" y="1673146"/>
                </a:cubicBezTo>
                <a:close/>
                <a:moveTo>
                  <a:pt x="935928" y="1493146"/>
                </a:moveTo>
                <a:cubicBezTo>
                  <a:pt x="928922" y="1345638"/>
                  <a:pt x="902278" y="1198995"/>
                  <a:pt x="856775" y="1056956"/>
                </a:cubicBezTo>
                <a:cubicBezTo>
                  <a:pt x="636768" y="1156959"/>
                  <a:pt x="439487" y="1304654"/>
                  <a:pt x="281464" y="1493146"/>
                </a:cubicBezTo>
                <a:close/>
                <a:moveTo>
                  <a:pt x="1469785" y="2515107"/>
                </a:moveTo>
                <a:cubicBezTo>
                  <a:pt x="1283000" y="2508124"/>
                  <a:pt x="1100523" y="2472287"/>
                  <a:pt x="927628" y="2411229"/>
                </a:cubicBezTo>
                <a:cubicBezTo>
                  <a:pt x="876831" y="2520843"/>
                  <a:pt x="814172" y="2626182"/>
                  <a:pt x="738220" y="2724387"/>
                </a:cubicBezTo>
                <a:cubicBezTo>
                  <a:pt x="944637" y="2881665"/>
                  <a:pt x="1196120" y="2982471"/>
                  <a:pt x="1469785" y="3005418"/>
                </a:cubicBezTo>
                <a:close/>
                <a:moveTo>
                  <a:pt x="1469785" y="1673146"/>
                </a:moveTo>
                <a:lnTo>
                  <a:pt x="1112275" y="1673146"/>
                </a:lnTo>
                <a:cubicBezTo>
                  <a:pt x="1105327" y="1858153"/>
                  <a:pt x="1070032" y="2042144"/>
                  <a:pt x="1008001" y="2219039"/>
                </a:cubicBezTo>
                <a:cubicBezTo>
                  <a:pt x="1155519" y="2270408"/>
                  <a:pt x="1310845" y="2300826"/>
                  <a:pt x="1469785" y="2307834"/>
                </a:cubicBezTo>
                <a:close/>
                <a:moveTo>
                  <a:pt x="1469785" y="898989"/>
                </a:moveTo>
                <a:cubicBezTo>
                  <a:pt x="1315103" y="907762"/>
                  <a:pt x="1164166" y="938783"/>
                  <a:pt x="1020939" y="990066"/>
                </a:cubicBezTo>
                <a:cubicBezTo>
                  <a:pt x="1074574" y="1153655"/>
                  <a:pt x="1105461" y="1322925"/>
                  <a:pt x="1112368" y="1493146"/>
                </a:cubicBezTo>
                <a:lnTo>
                  <a:pt x="1469785" y="1493146"/>
                </a:lnTo>
                <a:close/>
                <a:moveTo>
                  <a:pt x="1469785" y="182141"/>
                </a:moveTo>
                <a:cubicBezTo>
                  <a:pt x="1199839" y="204777"/>
                  <a:pt x="951477" y="303168"/>
                  <a:pt x="746615" y="456764"/>
                </a:cubicBezTo>
                <a:cubicBezTo>
                  <a:pt x="828296" y="562801"/>
                  <a:pt x="894225" y="677310"/>
                  <a:pt x="947434" y="796072"/>
                </a:cubicBezTo>
                <a:cubicBezTo>
                  <a:pt x="1113886" y="736067"/>
                  <a:pt x="1289644" y="700323"/>
                  <a:pt x="1469785" y="691530"/>
                </a:cubicBezTo>
                <a:close/>
                <a:moveTo>
                  <a:pt x="2150063" y="992171"/>
                </a:moveTo>
                <a:cubicBezTo>
                  <a:pt x="1990712" y="935501"/>
                  <a:pt x="1822242" y="902595"/>
                  <a:pt x="1649785" y="897224"/>
                </a:cubicBezTo>
                <a:lnTo>
                  <a:pt x="1649785" y="1493146"/>
                </a:lnTo>
                <a:lnTo>
                  <a:pt x="2063712" y="1493146"/>
                </a:lnTo>
                <a:cubicBezTo>
                  <a:pt x="2069089" y="1323887"/>
                  <a:pt x="2098366" y="1155330"/>
                  <a:pt x="2150063" y="992171"/>
                </a:cubicBezTo>
                <a:close/>
                <a:moveTo>
                  <a:pt x="2168848" y="2199110"/>
                </a:moveTo>
                <a:cubicBezTo>
                  <a:pt x="2108555" y="2028681"/>
                  <a:pt x="2073581" y="1851532"/>
                  <a:pt x="2065295" y="1673146"/>
                </a:cubicBezTo>
                <a:lnTo>
                  <a:pt x="1649785" y="1673146"/>
                </a:lnTo>
                <a:lnTo>
                  <a:pt x="1649785" y="2307299"/>
                </a:lnTo>
                <a:cubicBezTo>
                  <a:pt x="1829404" y="2299517"/>
                  <a:pt x="2004315" y="2261965"/>
                  <a:pt x="2168848" y="2199110"/>
                </a:cubicBezTo>
                <a:close/>
                <a:moveTo>
                  <a:pt x="2422394" y="446879"/>
                </a:moveTo>
                <a:cubicBezTo>
                  <a:pt x="2204309" y="287209"/>
                  <a:pt x="1938140" y="189883"/>
                  <a:pt x="1649785" y="178919"/>
                </a:cubicBezTo>
                <a:lnTo>
                  <a:pt x="1649785" y="689876"/>
                </a:lnTo>
                <a:cubicBezTo>
                  <a:pt x="1846998" y="695154"/>
                  <a:pt x="2039668" y="732502"/>
                  <a:pt x="2221721" y="797410"/>
                </a:cubicBezTo>
                <a:cubicBezTo>
                  <a:pt x="2275056" y="675360"/>
                  <a:pt x="2341760" y="557662"/>
                  <a:pt x="2422394" y="446879"/>
                </a:cubicBezTo>
                <a:close/>
                <a:moveTo>
                  <a:pt x="2447278" y="2722123"/>
                </a:moveTo>
                <a:cubicBezTo>
                  <a:pt x="2366121" y="2618714"/>
                  <a:pt x="2299534" y="2507403"/>
                  <a:pt x="2246145" y="2391362"/>
                </a:cubicBezTo>
                <a:cubicBezTo>
                  <a:pt x="2057375" y="2464119"/>
                  <a:pt x="1856285" y="2506958"/>
                  <a:pt x="1649785" y="2514779"/>
                </a:cubicBezTo>
                <a:lnTo>
                  <a:pt x="1649785" y="3008639"/>
                </a:lnTo>
                <a:cubicBezTo>
                  <a:pt x="1949198" y="2997255"/>
                  <a:pt x="2224691" y="2892757"/>
                  <a:pt x="2447278" y="2722123"/>
                </a:cubicBezTo>
                <a:close/>
                <a:moveTo>
                  <a:pt x="2878934" y="1493146"/>
                </a:moveTo>
                <a:cubicBezTo>
                  <a:pt x="2723190" y="1307255"/>
                  <a:pt x="2529440" y="1161128"/>
                  <a:pt x="2313862" y="1060620"/>
                </a:cubicBezTo>
                <a:cubicBezTo>
                  <a:pt x="2270535" y="1201714"/>
                  <a:pt x="2245604" y="1347104"/>
                  <a:pt x="2240109" y="1493146"/>
                </a:cubicBezTo>
                <a:close/>
                <a:moveTo>
                  <a:pt x="2890636" y="1673146"/>
                </a:moveTo>
                <a:lnTo>
                  <a:pt x="2241814" y="1673146"/>
                </a:lnTo>
                <a:cubicBezTo>
                  <a:pt x="2249736" y="1827102"/>
                  <a:pt x="2279520" y="1979973"/>
                  <a:pt x="2329964" y="2127513"/>
                </a:cubicBezTo>
                <a:cubicBezTo>
                  <a:pt x="2545677" y="2019923"/>
                  <a:pt x="2738160" y="1866413"/>
                  <a:pt x="2890636" y="1673146"/>
                </a:cubicBezTo>
                <a:close/>
                <a:moveTo>
                  <a:pt x="2973035" y="1284386"/>
                </a:moveTo>
                <a:cubicBezTo>
                  <a:pt x="2912066" y="1001840"/>
                  <a:pt x="2765308" y="751379"/>
                  <a:pt x="2561381" y="561108"/>
                </a:cubicBezTo>
                <a:cubicBezTo>
                  <a:pt x="2489321" y="656437"/>
                  <a:pt x="2431363" y="759225"/>
                  <a:pt x="2384553" y="865647"/>
                </a:cubicBezTo>
                <a:cubicBezTo>
                  <a:pt x="2604520" y="964977"/>
                  <a:pt x="2804622" y="1106677"/>
                  <a:pt x="2973035" y="1284386"/>
                </a:cubicBezTo>
                <a:close/>
                <a:moveTo>
                  <a:pt x="2974277" y="1897328"/>
                </a:moveTo>
                <a:cubicBezTo>
                  <a:pt x="2812488" y="2073933"/>
                  <a:pt x="2619878" y="2216690"/>
                  <a:pt x="2407486" y="2319665"/>
                </a:cubicBezTo>
                <a:cubicBezTo>
                  <a:pt x="2454169" y="2420503"/>
                  <a:pt x="2511856" y="2517376"/>
                  <a:pt x="2582047" y="2607468"/>
                </a:cubicBezTo>
                <a:cubicBezTo>
                  <a:pt x="2776399" y="2417974"/>
                  <a:pt x="2916061" y="2172750"/>
                  <a:pt x="2974277" y="1897328"/>
                </a:cubicBezTo>
                <a:close/>
                <a:moveTo>
                  <a:pt x="3185463" y="1593779"/>
                </a:moveTo>
                <a:cubicBezTo>
                  <a:pt x="3185463" y="2473999"/>
                  <a:pt x="2471904" y="3187558"/>
                  <a:pt x="1591684" y="3187558"/>
                </a:cubicBezTo>
                <a:cubicBezTo>
                  <a:pt x="738111" y="3187558"/>
                  <a:pt x="41261" y="2516549"/>
                  <a:pt x="1913" y="1673146"/>
                </a:cubicBezTo>
                <a:lnTo>
                  <a:pt x="0" y="1673146"/>
                </a:lnTo>
                <a:lnTo>
                  <a:pt x="0" y="1493146"/>
                </a:lnTo>
                <a:lnTo>
                  <a:pt x="2750" y="1493146"/>
                </a:lnTo>
                <a:cubicBezTo>
                  <a:pt x="50490" y="700174"/>
                  <a:pt x="679654" y="64473"/>
                  <a:pt x="1469785" y="6156"/>
                </a:cubicBezTo>
                <a:lnTo>
                  <a:pt x="1469785" y="0"/>
                </a:lnTo>
                <a:lnTo>
                  <a:pt x="1591684" y="0"/>
                </a:lnTo>
                <a:lnTo>
                  <a:pt x="1649785" y="0"/>
                </a:lnTo>
                <a:lnTo>
                  <a:pt x="1649785" y="2934"/>
                </a:lnTo>
                <a:cubicBezTo>
                  <a:pt x="2503127" y="31654"/>
                  <a:pt x="3185463" y="733032"/>
                  <a:pt x="3185463" y="159377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solidFill>
                <a:schemeClr val="tx1"/>
              </a:solidFill>
              <a:cs typeface="B Nazanin" panose="00000700000000000000" pitchFamily="2" charset="-78"/>
            </a:endParaRPr>
          </a:p>
        </p:txBody>
      </p:sp>
    </p:spTree>
    <p:extLst>
      <p:ext uri="{BB962C8B-B14F-4D97-AF65-F5344CB8AC3E}">
        <p14:creationId xmlns:p14="http://schemas.microsoft.com/office/powerpoint/2010/main" val="342802825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Placeholder 6">
            <a:extLst>
              <a:ext uri="{FF2B5EF4-FFF2-40B4-BE49-F238E27FC236}">
                <a16:creationId xmlns:a16="http://schemas.microsoft.com/office/drawing/2014/main" id="{3CA1285F-3237-4173-B2A4-A907F02C1152}"/>
              </a:ext>
            </a:extLst>
          </p:cNvPr>
          <p:cNvPicPr>
            <a:picLocks noGrp="1" noChangeAspect="1"/>
          </p:cNvPicPr>
          <p:nvPr>
            <p:ph type="pic" idx="18"/>
          </p:nvPr>
        </p:nvPicPr>
        <p:blipFill>
          <a:blip r:embed="rId2">
            <a:extLst>
              <a:ext uri="{28A0092B-C50C-407E-A947-70E740481C1C}">
                <a14:useLocalDpi xmlns:a14="http://schemas.microsoft.com/office/drawing/2010/main" val="0"/>
              </a:ext>
            </a:extLst>
          </a:blip>
          <a:srcRect/>
          <a:stretch>
            <a:fillRect/>
          </a:stretch>
        </p:blipFill>
        <p:spPr/>
      </p:pic>
      <p:pic>
        <p:nvPicPr>
          <p:cNvPr id="9" name="Picture Placeholder 8">
            <a:extLst>
              <a:ext uri="{FF2B5EF4-FFF2-40B4-BE49-F238E27FC236}">
                <a16:creationId xmlns:a16="http://schemas.microsoft.com/office/drawing/2014/main" id="{66291530-C08E-9A8A-1862-FFF5C273E19C}"/>
              </a:ext>
            </a:extLst>
          </p:cNvPr>
          <p:cNvPicPr>
            <a:picLocks noGrp="1" noChangeAspect="1"/>
          </p:cNvPicPr>
          <p:nvPr>
            <p:ph type="pic" idx="19"/>
          </p:nvPr>
        </p:nvPicPr>
        <p:blipFill>
          <a:blip r:embed="rId3">
            <a:extLst>
              <a:ext uri="{28A0092B-C50C-407E-A947-70E740481C1C}">
                <a14:useLocalDpi xmlns:a14="http://schemas.microsoft.com/office/drawing/2010/main" val="0"/>
              </a:ext>
            </a:extLst>
          </a:blip>
          <a:srcRect/>
          <a:stretch>
            <a:fillRect/>
          </a:stretch>
        </p:blipFill>
        <p:spPr/>
      </p:pic>
      <p:sp>
        <p:nvSpPr>
          <p:cNvPr id="24" name="Text Placeholder 1">
            <a:extLst>
              <a:ext uri="{FF2B5EF4-FFF2-40B4-BE49-F238E27FC236}">
                <a16:creationId xmlns:a16="http://schemas.microsoft.com/office/drawing/2014/main" id="{A9440C55-7869-416D-8B0B-FAF3457408D6}"/>
              </a:ext>
            </a:extLst>
          </p:cNvPr>
          <p:cNvSpPr txBox="1">
            <a:spLocks/>
          </p:cNvSpPr>
          <p:nvPr/>
        </p:nvSpPr>
        <p:spPr>
          <a:xfrm>
            <a:off x="8347189" y="943708"/>
            <a:ext cx="2520000" cy="540000"/>
          </a:xfrm>
          <a:prstGeom prst="rect">
            <a:avLst/>
          </a:prstGeom>
          <a:solidFill>
            <a:schemeClr val="accent1"/>
          </a:solidFill>
        </p:spPr>
        <p:txBody>
          <a:bodyPr anchor="ctr"/>
          <a:lstStyle>
            <a:lvl1pPr marL="0" indent="0" algn="ctr" defTabSz="914400" rtl="0" eaLnBrk="1" latinLnBrk="1" hangingPunct="1">
              <a:spcBef>
                <a:spcPct val="20000"/>
              </a:spcBef>
              <a:buFont typeface="Arial" pitchFamily="34" charset="0"/>
              <a:buNone/>
              <a:defRPr sz="2800" b="1" kern="1200" baseline="0">
                <a:solidFill>
                  <a:schemeClr val="bg1"/>
                </a:solidFill>
                <a:latin typeface="+mn-lt"/>
                <a:ea typeface="+mn-ea"/>
                <a:cs typeface="+mn-cs"/>
              </a:defRPr>
            </a:lvl1pPr>
            <a:lvl2pPr marL="742950" indent="-28575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2pPr>
            <a:lvl3pPr marL="11430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3pPr>
            <a:lvl4pPr marL="16002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4pPr>
            <a:lvl5pPr marL="20574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rtl="1"/>
            <a:r>
              <a:rPr lang="fa-IR" altLang="ko-KR" sz="3200" dirty="0">
                <a:cs typeface="B Nazanin" panose="00000700000000000000" pitchFamily="2" charset="-78"/>
              </a:rPr>
              <a:t>طراحی شده</a:t>
            </a:r>
            <a:endParaRPr lang="en-US" altLang="ko-KR" sz="3200" dirty="0">
              <a:cs typeface="B Nazanin" panose="00000700000000000000" pitchFamily="2" charset="-78"/>
            </a:endParaRPr>
          </a:p>
        </p:txBody>
      </p:sp>
      <p:sp>
        <p:nvSpPr>
          <p:cNvPr id="25" name="Text Placeholder 4">
            <a:extLst>
              <a:ext uri="{FF2B5EF4-FFF2-40B4-BE49-F238E27FC236}">
                <a16:creationId xmlns:a16="http://schemas.microsoft.com/office/drawing/2014/main" id="{E9520AF9-E2F2-4139-A980-9BF33BBBD01D}"/>
              </a:ext>
            </a:extLst>
          </p:cNvPr>
          <p:cNvSpPr txBox="1">
            <a:spLocks/>
          </p:cNvSpPr>
          <p:nvPr/>
        </p:nvSpPr>
        <p:spPr>
          <a:xfrm>
            <a:off x="1366087" y="4025075"/>
            <a:ext cx="2520000" cy="540000"/>
          </a:xfrm>
          <a:prstGeom prst="rect">
            <a:avLst/>
          </a:prstGeom>
          <a:solidFill>
            <a:schemeClr val="accent2"/>
          </a:solidFill>
        </p:spPr>
        <p:txBody>
          <a:bodyPr anchor="ctr"/>
          <a:lstStyle>
            <a:lvl1pPr marL="0" indent="0" algn="ctr" defTabSz="914400" rtl="0" eaLnBrk="1" latinLnBrk="1" hangingPunct="1">
              <a:spcBef>
                <a:spcPct val="20000"/>
              </a:spcBef>
              <a:buFont typeface="Arial" pitchFamily="34" charset="0"/>
              <a:buNone/>
              <a:defRPr sz="2800" b="1" kern="1200" baseline="0">
                <a:solidFill>
                  <a:schemeClr val="bg1"/>
                </a:solidFill>
                <a:latin typeface="+mn-lt"/>
                <a:ea typeface="+mn-ea"/>
                <a:cs typeface="+mn-cs"/>
              </a:defRPr>
            </a:lvl1pPr>
            <a:lvl2pPr marL="742950" indent="-28575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2pPr>
            <a:lvl3pPr marL="11430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3pPr>
            <a:lvl4pPr marL="16002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4pPr>
            <a:lvl5pPr marL="20574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rtl="1"/>
            <a:r>
              <a:rPr lang="fa-IR" altLang="ko-KR" sz="3200" dirty="0">
                <a:cs typeface="B Nazanin" panose="00000700000000000000" pitchFamily="2" charset="-78"/>
              </a:rPr>
              <a:t>نمونه کارها</a:t>
            </a:r>
            <a:endParaRPr lang="en-US" altLang="ko-KR" sz="3200" dirty="0">
              <a:cs typeface="B Nazanin" panose="00000700000000000000" pitchFamily="2" charset="-78"/>
            </a:endParaRPr>
          </a:p>
        </p:txBody>
      </p:sp>
      <p:sp>
        <p:nvSpPr>
          <p:cNvPr id="26" name="Rectangle 3">
            <a:extLst>
              <a:ext uri="{FF2B5EF4-FFF2-40B4-BE49-F238E27FC236}">
                <a16:creationId xmlns:a16="http://schemas.microsoft.com/office/drawing/2014/main" id="{2435B791-26A1-4F1A-8AAD-960AFABA374C}"/>
              </a:ext>
            </a:extLst>
          </p:cNvPr>
          <p:cNvSpPr/>
          <p:nvPr/>
        </p:nvSpPr>
        <p:spPr>
          <a:xfrm>
            <a:off x="9031659" y="5868653"/>
            <a:ext cx="337388" cy="337388"/>
          </a:xfrm>
          <a:custGeom>
            <a:avLst/>
            <a:gdLst/>
            <a:ahLst/>
            <a:cxnLst/>
            <a:rect l="l" t="t" r="r" b="b"/>
            <a:pathLst>
              <a:path w="1080120" h="1080120">
                <a:moveTo>
                  <a:pt x="0" y="0"/>
                </a:moveTo>
                <a:lnTo>
                  <a:pt x="720080" y="0"/>
                </a:lnTo>
                <a:lnTo>
                  <a:pt x="1080120" y="0"/>
                </a:lnTo>
                <a:lnTo>
                  <a:pt x="1080120" y="360040"/>
                </a:lnTo>
                <a:lnTo>
                  <a:pt x="1080120" y="1080120"/>
                </a:lnTo>
                <a:lnTo>
                  <a:pt x="720080" y="1080120"/>
                </a:lnTo>
                <a:lnTo>
                  <a:pt x="720080" y="604986"/>
                </a:lnTo>
                <a:lnTo>
                  <a:pt x="275852" y="1049214"/>
                </a:lnTo>
                <a:lnTo>
                  <a:pt x="21266" y="794627"/>
                </a:lnTo>
                <a:lnTo>
                  <a:pt x="455853" y="360040"/>
                </a:lnTo>
                <a:lnTo>
                  <a:pt x="0" y="36004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27" name="Rectangle 3">
            <a:extLst>
              <a:ext uri="{FF2B5EF4-FFF2-40B4-BE49-F238E27FC236}">
                <a16:creationId xmlns:a16="http://schemas.microsoft.com/office/drawing/2014/main" id="{ADA67A99-D981-4F68-A08F-4C53A6348EE3}"/>
              </a:ext>
            </a:extLst>
          </p:cNvPr>
          <p:cNvSpPr/>
          <p:nvPr/>
        </p:nvSpPr>
        <p:spPr>
          <a:xfrm>
            <a:off x="2802237" y="1197489"/>
            <a:ext cx="337388" cy="337388"/>
          </a:xfrm>
          <a:custGeom>
            <a:avLst/>
            <a:gdLst/>
            <a:ahLst/>
            <a:cxnLst/>
            <a:rect l="l" t="t" r="r" b="b"/>
            <a:pathLst>
              <a:path w="1080120" h="1080120">
                <a:moveTo>
                  <a:pt x="0" y="0"/>
                </a:moveTo>
                <a:lnTo>
                  <a:pt x="720080" y="0"/>
                </a:lnTo>
                <a:lnTo>
                  <a:pt x="1080120" y="0"/>
                </a:lnTo>
                <a:lnTo>
                  <a:pt x="1080120" y="360040"/>
                </a:lnTo>
                <a:lnTo>
                  <a:pt x="1080120" y="1080120"/>
                </a:lnTo>
                <a:lnTo>
                  <a:pt x="720080" y="1080120"/>
                </a:lnTo>
                <a:lnTo>
                  <a:pt x="720080" y="604986"/>
                </a:lnTo>
                <a:lnTo>
                  <a:pt x="275852" y="1049214"/>
                </a:lnTo>
                <a:lnTo>
                  <a:pt x="21266" y="794627"/>
                </a:lnTo>
                <a:lnTo>
                  <a:pt x="455853" y="360040"/>
                </a:lnTo>
                <a:lnTo>
                  <a:pt x="0" y="36004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28" name="직사각형 27">
            <a:extLst>
              <a:ext uri="{FF2B5EF4-FFF2-40B4-BE49-F238E27FC236}">
                <a16:creationId xmlns:a16="http://schemas.microsoft.com/office/drawing/2014/main" id="{3FE9E1BD-5C32-4197-AF53-6A700795BE2E}"/>
              </a:ext>
            </a:extLst>
          </p:cNvPr>
          <p:cNvSpPr/>
          <p:nvPr/>
        </p:nvSpPr>
        <p:spPr>
          <a:xfrm>
            <a:off x="9221069" y="1940230"/>
            <a:ext cx="2312377" cy="3670236"/>
          </a:xfrm>
          <a:prstGeom prst="rect">
            <a:avLst/>
          </a:prstGeom>
        </p:spPr>
        <p:txBody>
          <a:bodyPr wrap="square">
            <a:spAutoFit/>
          </a:bodyPr>
          <a:lstStyle/>
          <a:p>
            <a:pPr algn="r" rtl="1">
              <a:lnSpc>
                <a:spcPct val="150000"/>
              </a:lnSpc>
            </a:pP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شما به سادگی می توانید مخاطبان خود را تحت تاثیر قرار دهید و یک </a:t>
            </a:r>
            <a:r>
              <a:rPr lang="en-US" altLang="ko-KR" sz="1200" dirty="0">
                <a:solidFill>
                  <a:schemeClr val="tx1">
                    <a:lumMod val="75000"/>
                    <a:lumOff val="25000"/>
                  </a:schemeClr>
                </a:solidFill>
                <a:cs typeface="B Nazanin" panose="00000700000000000000" pitchFamily="2" charset="-78"/>
              </a:rPr>
              <a:t>zing </a:t>
            </a:r>
            <a:r>
              <a:rPr lang="fa-IR" altLang="ko-KR" sz="1200" dirty="0">
                <a:solidFill>
                  <a:schemeClr val="tx1">
                    <a:lumMod val="75000"/>
                    <a:lumOff val="25000"/>
                  </a:schemeClr>
                </a:solidFill>
                <a:cs typeface="B Nazanin" panose="00000700000000000000" pitchFamily="2" charset="-78"/>
              </a:rPr>
              <a:t>منحصر به فرد اضافه کنید.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a:t>
            </a:r>
            <a:endParaRPr lang="en-US" altLang="ko-KR" sz="1200" dirty="0">
              <a:solidFill>
                <a:schemeClr val="tx1">
                  <a:lumMod val="75000"/>
                  <a:lumOff val="25000"/>
                </a:schemeClr>
              </a:solidFill>
              <a:cs typeface="B Nazanin" panose="00000700000000000000" pitchFamily="2" charset="-78"/>
            </a:endParaRPr>
          </a:p>
        </p:txBody>
      </p:sp>
      <p:sp>
        <p:nvSpPr>
          <p:cNvPr id="29" name="직사각형 28">
            <a:extLst>
              <a:ext uri="{FF2B5EF4-FFF2-40B4-BE49-F238E27FC236}">
                <a16:creationId xmlns:a16="http://schemas.microsoft.com/office/drawing/2014/main" id="{A52668F4-0BB6-4CCC-B0C0-2C832D4E6B91}"/>
              </a:ext>
            </a:extLst>
          </p:cNvPr>
          <p:cNvSpPr/>
          <p:nvPr/>
        </p:nvSpPr>
        <p:spPr>
          <a:xfrm>
            <a:off x="658554" y="1628800"/>
            <a:ext cx="2312377" cy="2123658"/>
          </a:xfrm>
          <a:prstGeom prst="rect">
            <a:avLst/>
          </a:prstGeom>
        </p:spPr>
        <p:txBody>
          <a:bodyPr wrap="square">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شما به سادگی می توانید مخاطبان خود را تحت تاثیر قرار دهید و یک </a:t>
            </a:r>
            <a:r>
              <a:rPr lang="en-US" altLang="ko-KR" sz="1200" dirty="0">
                <a:solidFill>
                  <a:schemeClr val="tx1">
                    <a:lumMod val="75000"/>
                    <a:lumOff val="25000"/>
                  </a:schemeClr>
                </a:solidFill>
                <a:cs typeface="B Nazanin" panose="00000700000000000000" pitchFamily="2" charset="-78"/>
              </a:rPr>
              <a:t>zing </a:t>
            </a:r>
            <a:r>
              <a:rPr lang="fa-IR" altLang="ko-KR" sz="1200" dirty="0">
                <a:solidFill>
                  <a:schemeClr val="tx1">
                    <a:lumMod val="75000"/>
                    <a:lumOff val="25000"/>
                  </a:schemeClr>
                </a:solidFill>
                <a:cs typeface="B Nazanin" panose="00000700000000000000" pitchFamily="2" charset="-78"/>
              </a:rPr>
              <a:t>منحصر به فرد اضافه کنید. 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Tree>
    <p:extLst>
      <p:ext uri="{BB962C8B-B14F-4D97-AF65-F5344CB8AC3E}">
        <p14:creationId xmlns:p14="http://schemas.microsoft.com/office/powerpoint/2010/main" val="325305818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그룹 2">
            <a:extLst>
              <a:ext uri="{FF2B5EF4-FFF2-40B4-BE49-F238E27FC236}">
                <a16:creationId xmlns:a16="http://schemas.microsoft.com/office/drawing/2014/main" id="{E599002C-9790-4C43-B654-9098E3D4C1FE}"/>
              </a:ext>
            </a:extLst>
          </p:cNvPr>
          <p:cNvGrpSpPr/>
          <p:nvPr/>
        </p:nvGrpSpPr>
        <p:grpSpPr>
          <a:xfrm>
            <a:off x="926140" y="1827986"/>
            <a:ext cx="10339723" cy="4210027"/>
            <a:chOff x="913321" y="1819193"/>
            <a:chExt cx="10339723" cy="4210027"/>
          </a:xfrm>
        </p:grpSpPr>
        <p:sp>
          <p:nvSpPr>
            <p:cNvPr id="4" name="Rounded Rectangle 28">
              <a:extLst>
                <a:ext uri="{FF2B5EF4-FFF2-40B4-BE49-F238E27FC236}">
                  <a16:creationId xmlns:a16="http://schemas.microsoft.com/office/drawing/2014/main" id="{81CEC3E6-8EDC-4CE5-99E8-891EA9F3AFA5}"/>
                </a:ext>
              </a:extLst>
            </p:cNvPr>
            <p:cNvSpPr/>
            <p:nvPr/>
          </p:nvSpPr>
          <p:spPr>
            <a:xfrm>
              <a:off x="913321" y="4121220"/>
              <a:ext cx="4932000" cy="190800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5" name="Rounded Rectangle 32">
              <a:extLst>
                <a:ext uri="{FF2B5EF4-FFF2-40B4-BE49-F238E27FC236}">
                  <a16:creationId xmlns:a16="http://schemas.microsoft.com/office/drawing/2014/main" id="{D97E71CE-B4EA-417D-84A3-D4C434137DD3}"/>
                </a:ext>
              </a:extLst>
            </p:cNvPr>
            <p:cNvSpPr/>
            <p:nvPr/>
          </p:nvSpPr>
          <p:spPr>
            <a:xfrm>
              <a:off x="913321" y="1826227"/>
              <a:ext cx="4932000" cy="19080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6" name="Rounded Rectangle 36">
              <a:extLst>
                <a:ext uri="{FF2B5EF4-FFF2-40B4-BE49-F238E27FC236}">
                  <a16:creationId xmlns:a16="http://schemas.microsoft.com/office/drawing/2014/main" id="{8310D06B-5F79-4332-9554-5E6FDB120B24}"/>
                </a:ext>
              </a:extLst>
            </p:cNvPr>
            <p:cNvSpPr/>
            <p:nvPr/>
          </p:nvSpPr>
          <p:spPr>
            <a:xfrm>
              <a:off x="6321044" y="4114186"/>
              <a:ext cx="4932000" cy="190800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solidFill>
                  <a:schemeClr val="bg1"/>
                </a:solidFill>
                <a:cs typeface="B Nazanin" panose="00000700000000000000" pitchFamily="2" charset="-78"/>
              </a:endParaRPr>
            </a:p>
          </p:txBody>
        </p:sp>
        <p:sp>
          <p:nvSpPr>
            <p:cNvPr id="7" name="Rounded Rectangle 43">
              <a:extLst>
                <a:ext uri="{FF2B5EF4-FFF2-40B4-BE49-F238E27FC236}">
                  <a16:creationId xmlns:a16="http://schemas.microsoft.com/office/drawing/2014/main" id="{17795EBE-57B3-467F-9741-94AAD130E124}"/>
                </a:ext>
              </a:extLst>
            </p:cNvPr>
            <p:cNvSpPr/>
            <p:nvPr/>
          </p:nvSpPr>
          <p:spPr>
            <a:xfrm>
              <a:off x="6321044" y="1819193"/>
              <a:ext cx="4932000" cy="190800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grpSp>
      <p:grpSp>
        <p:nvGrpSpPr>
          <p:cNvPr id="8" name="Group 44">
            <a:extLst>
              <a:ext uri="{FF2B5EF4-FFF2-40B4-BE49-F238E27FC236}">
                <a16:creationId xmlns:a16="http://schemas.microsoft.com/office/drawing/2014/main" id="{3268B1ED-AD52-4CE9-BB03-968935F1A08B}"/>
              </a:ext>
            </a:extLst>
          </p:cNvPr>
          <p:cNvGrpSpPr/>
          <p:nvPr/>
        </p:nvGrpSpPr>
        <p:grpSpPr>
          <a:xfrm>
            <a:off x="4903166" y="2740164"/>
            <a:ext cx="2385670" cy="2385670"/>
            <a:chOff x="3851920" y="1851670"/>
            <a:chExt cx="1944216" cy="1944216"/>
          </a:xfrm>
        </p:grpSpPr>
        <p:sp>
          <p:nvSpPr>
            <p:cNvPr id="9" name="Pie 45">
              <a:extLst>
                <a:ext uri="{FF2B5EF4-FFF2-40B4-BE49-F238E27FC236}">
                  <a16:creationId xmlns:a16="http://schemas.microsoft.com/office/drawing/2014/main" id="{DCD8BA69-30F6-4F36-BDE6-D1A8E1AA83AB}"/>
                </a:ext>
              </a:extLst>
            </p:cNvPr>
            <p:cNvSpPr/>
            <p:nvPr/>
          </p:nvSpPr>
          <p:spPr>
            <a:xfrm>
              <a:off x="3851920" y="1923678"/>
              <a:ext cx="1872208" cy="1872208"/>
            </a:xfrm>
            <a:prstGeom prst="pie">
              <a:avLst>
                <a:gd name="adj1" fmla="val 5387763"/>
                <a:gd name="adj2" fmla="val 10731666"/>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solidFill>
                  <a:schemeClr val="tx1"/>
                </a:solidFill>
                <a:cs typeface="B Nazanin" panose="00000700000000000000" pitchFamily="2" charset="-78"/>
              </a:endParaRPr>
            </a:p>
          </p:txBody>
        </p:sp>
        <p:sp>
          <p:nvSpPr>
            <p:cNvPr id="10" name="Pie 51">
              <a:extLst>
                <a:ext uri="{FF2B5EF4-FFF2-40B4-BE49-F238E27FC236}">
                  <a16:creationId xmlns:a16="http://schemas.microsoft.com/office/drawing/2014/main" id="{BCE5E138-4FB6-43AA-AABF-BC36DED22484}"/>
                </a:ext>
              </a:extLst>
            </p:cNvPr>
            <p:cNvSpPr/>
            <p:nvPr/>
          </p:nvSpPr>
          <p:spPr>
            <a:xfrm>
              <a:off x="3851920" y="1851670"/>
              <a:ext cx="1872208" cy="1872208"/>
            </a:xfrm>
            <a:prstGeom prst="pie">
              <a:avLst>
                <a:gd name="adj1" fmla="val 10767083"/>
                <a:gd name="adj2" fmla="val 1620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solidFill>
                  <a:schemeClr val="tx1"/>
                </a:solidFill>
                <a:cs typeface="B Nazanin" panose="00000700000000000000" pitchFamily="2" charset="-78"/>
              </a:endParaRPr>
            </a:p>
          </p:txBody>
        </p:sp>
        <p:sp>
          <p:nvSpPr>
            <p:cNvPr id="11" name="Pie 52">
              <a:extLst>
                <a:ext uri="{FF2B5EF4-FFF2-40B4-BE49-F238E27FC236}">
                  <a16:creationId xmlns:a16="http://schemas.microsoft.com/office/drawing/2014/main" id="{D34CA0AC-1F03-4AA9-8800-040F12D295DD}"/>
                </a:ext>
              </a:extLst>
            </p:cNvPr>
            <p:cNvSpPr/>
            <p:nvPr/>
          </p:nvSpPr>
          <p:spPr>
            <a:xfrm>
              <a:off x="3923928" y="1923678"/>
              <a:ext cx="1872208" cy="1872208"/>
            </a:xfrm>
            <a:prstGeom prst="pie">
              <a:avLst>
                <a:gd name="adj1" fmla="val 32027"/>
                <a:gd name="adj2" fmla="val 5397733"/>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solidFill>
                  <a:schemeClr val="tx1"/>
                </a:solidFill>
                <a:cs typeface="B Nazanin" panose="00000700000000000000" pitchFamily="2" charset="-78"/>
              </a:endParaRPr>
            </a:p>
          </p:txBody>
        </p:sp>
        <p:sp>
          <p:nvSpPr>
            <p:cNvPr id="12" name="Pie 53">
              <a:extLst>
                <a:ext uri="{FF2B5EF4-FFF2-40B4-BE49-F238E27FC236}">
                  <a16:creationId xmlns:a16="http://schemas.microsoft.com/office/drawing/2014/main" id="{B76B506D-5F68-47D1-AADD-5089D43DD65E}"/>
                </a:ext>
              </a:extLst>
            </p:cNvPr>
            <p:cNvSpPr/>
            <p:nvPr/>
          </p:nvSpPr>
          <p:spPr>
            <a:xfrm>
              <a:off x="3923928" y="1851670"/>
              <a:ext cx="1872208" cy="1872208"/>
            </a:xfrm>
            <a:prstGeom prst="pie">
              <a:avLst>
                <a:gd name="adj1" fmla="val 16158462"/>
                <a:gd name="adj2" fmla="val 14858"/>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solidFill>
                  <a:schemeClr val="tx1"/>
                </a:solidFill>
                <a:cs typeface="B Nazanin" panose="00000700000000000000" pitchFamily="2" charset="-78"/>
              </a:endParaRPr>
            </a:p>
          </p:txBody>
        </p:sp>
      </p:grpSp>
      <p:sp>
        <p:nvSpPr>
          <p:cNvPr id="13" name="TextBox 12">
            <a:extLst>
              <a:ext uri="{FF2B5EF4-FFF2-40B4-BE49-F238E27FC236}">
                <a16:creationId xmlns:a16="http://schemas.microsoft.com/office/drawing/2014/main" id="{D6127524-4B0D-4049-938B-34D8785C0D61}"/>
              </a:ext>
            </a:extLst>
          </p:cNvPr>
          <p:cNvSpPr txBox="1"/>
          <p:nvPr/>
        </p:nvSpPr>
        <p:spPr>
          <a:xfrm>
            <a:off x="5460654" y="3195831"/>
            <a:ext cx="600412" cy="677108"/>
          </a:xfrm>
          <a:prstGeom prst="rect">
            <a:avLst/>
          </a:prstGeom>
          <a:noFill/>
        </p:spPr>
        <p:txBody>
          <a:bodyPr wrap="square" tIns="0" bIns="0" rtlCol="0" anchor="ctr">
            <a:spAutoFit/>
          </a:bodyPr>
          <a:lstStyle/>
          <a:p>
            <a:pPr algn="ctr" rtl="1"/>
            <a:r>
              <a:rPr lang="en-US" altLang="ko-KR" sz="4400" b="1" dirty="0">
                <a:solidFill>
                  <a:schemeClr val="bg1"/>
                </a:solidFill>
                <a:cs typeface="B Nazanin" panose="00000700000000000000" pitchFamily="2" charset="-78"/>
              </a:rPr>
              <a:t>S </a:t>
            </a:r>
            <a:endParaRPr lang="ko-KR" altLang="en-US" sz="4400" b="1" dirty="0">
              <a:solidFill>
                <a:schemeClr val="bg1"/>
              </a:solidFill>
              <a:cs typeface="B Nazanin" panose="00000700000000000000" pitchFamily="2" charset="-78"/>
            </a:endParaRPr>
          </a:p>
        </p:txBody>
      </p:sp>
      <p:sp>
        <p:nvSpPr>
          <p:cNvPr id="14" name="TextBox 13">
            <a:extLst>
              <a:ext uri="{FF2B5EF4-FFF2-40B4-BE49-F238E27FC236}">
                <a16:creationId xmlns:a16="http://schemas.microsoft.com/office/drawing/2014/main" id="{92315CF6-D026-46DF-9E8A-D98049C9D0C7}"/>
              </a:ext>
            </a:extLst>
          </p:cNvPr>
          <p:cNvSpPr txBox="1"/>
          <p:nvPr/>
        </p:nvSpPr>
        <p:spPr>
          <a:xfrm>
            <a:off x="6153791" y="3257384"/>
            <a:ext cx="600412" cy="615553"/>
          </a:xfrm>
          <a:prstGeom prst="rect">
            <a:avLst/>
          </a:prstGeom>
          <a:noFill/>
        </p:spPr>
        <p:txBody>
          <a:bodyPr wrap="square" tIns="0" bIns="0" rtlCol="0" anchor="ctr">
            <a:spAutoFit/>
          </a:bodyPr>
          <a:lstStyle/>
          <a:p>
            <a:pPr algn="ctr" rtl="1"/>
            <a:r>
              <a:rPr lang="en-US" altLang="ko-KR" sz="4000" b="1" dirty="0">
                <a:solidFill>
                  <a:schemeClr val="bg1"/>
                </a:solidFill>
                <a:cs typeface="B Nazanin" panose="00000700000000000000" pitchFamily="2" charset="-78"/>
              </a:rPr>
              <a:t>W</a:t>
            </a:r>
            <a:endParaRPr lang="ko-KR" altLang="en-US" sz="4000" b="1" dirty="0">
              <a:solidFill>
                <a:schemeClr val="bg1"/>
              </a:solidFill>
              <a:cs typeface="B Nazanin" panose="00000700000000000000" pitchFamily="2" charset="-78"/>
            </a:endParaRPr>
          </a:p>
        </p:txBody>
      </p:sp>
      <p:sp>
        <p:nvSpPr>
          <p:cNvPr id="15" name="TextBox 14">
            <a:extLst>
              <a:ext uri="{FF2B5EF4-FFF2-40B4-BE49-F238E27FC236}">
                <a16:creationId xmlns:a16="http://schemas.microsoft.com/office/drawing/2014/main" id="{894AEC20-C743-43E2-96A0-EBFC32CFCA8F}"/>
              </a:ext>
            </a:extLst>
          </p:cNvPr>
          <p:cNvSpPr txBox="1"/>
          <p:nvPr/>
        </p:nvSpPr>
        <p:spPr>
          <a:xfrm>
            <a:off x="5445080" y="4002139"/>
            <a:ext cx="600412" cy="677108"/>
          </a:xfrm>
          <a:prstGeom prst="rect">
            <a:avLst/>
          </a:prstGeom>
          <a:noFill/>
        </p:spPr>
        <p:txBody>
          <a:bodyPr wrap="square" tIns="0" bIns="0" rtlCol="0" anchor="ctr">
            <a:spAutoFit/>
          </a:bodyPr>
          <a:lstStyle/>
          <a:p>
            <a:pPr algn="ctr" rtl="1"/>
            <a:r>
              <a:rPr lang="en-US" altLang="ko-KR" sz="4400" b="1" dirty="0">
                <a:solidFill>
                  <a:schemeClr val="bg1"/>
                </a:solidFill>
                <a:cs typeface="B Nazanin" panose="00000700000000000000" pitchFamily="2" charset="-78"/>
              </a:rPr>
              <a:t>O</a:t>
            </a:r>
            <a:endParaRPr lang="ko-KR" altLang="en-US" sz="4400" b="1" dirty="0">
              <a:solidFill>
                <a:schemeClr val="bg1"/>
              </a:solidFill>
              <a:cs typeface="B Nazanin" panose="00000700000000000000" pitchFamily="2" charset="-78"/>
            </a:endParaRPr>
          </a:p>
        </p:txBody>
      </p:sp>
      <p:sp>
        <p:nvSpPr>
          <p:cNvPr id="16" name="TextBox 15">
            <a:extLst>
              <a:ext uri="{FF2B5EF4-FFF2-40B4-BE49-F238E27FC236}">
                <a16:creationId xmlns:a16="http://schemas.microsoft.com/office/drawing/2014/main" id="{807E2CD4-EA22-4DF5-9D9E-05D20AE01106}"/>
              </a:ext>
            </a:extLst>
          </p:cNvPr>
          <p:cNvSpPr txBox="1"/>
          <p:nvPr/>
        </p:nvSpPr>
        <p:spPr>
          <a:xfrm>
            <a:off x="6153791" y="4002139"/>
            <a:ext cx="600412" cy="677108"/>
          </a:xfrm>
          <a:prstGeom prst="rect">
            <a:avLst/>
          </a:prstGeom>
          <a:noFill/>
        </p:spPr>
        <p:txBody>
          <a:bodyPr wrap="square" tIns="0" bIns="0" rtlCol="0" anchor="ctr">
            <a:spAutoFit/>
          </a:bodyPr>
          <a:lstStyle/>
          <a:p>
            <a:pPr algn="ctr" rtl="1"/>
            <a:r>
              <a:rPr lang="en-US" altLang="ko-KR" sz="4400" b="1" dirty="0">
                <a:solidFill>
                  <a:schemeClr val="bg1"/>
                </a:solidFill>
                <a:cs typeface="B Nazanin" panose="00000700000000000000" pitchFamily="2" charset="-78"/>
              </a:rPr>
              <a:t>T</a:t>
            </a:r>
            <a:endParaRPr lang="ko-KR" altLang="en-US" sz="4400" b="1" dirty="0">
              <a:solidFill>
                <a:schemeClr val="bg1"/>
              </a:solidFill>
              <a:cs typeface="B Nazanin" panose="00000700000000000000" pitchFamily="2" charset="-78"/>
            </a:endParaRPr>
          </a:p>
        </p:txBody>
      </p:sp>
      <p:grpSp>
        <p:nvGrpSpPr>
          <p:cNvPr id="17" name="Group 2">
            <a:extLst>
              <a:ext uri="{FF2B5EF4-FFF2-40B4-BE49-F238E27FC236}">
                <a16:creationId xmlns:a16="http://schemas.microsoft.com/office/drawing/2014/main" id="{28A48242-3EB6-4BFC-A4F8-F675008964D4}"/>
              </a:ext>
            </a:extLst>
          </p:cNvPr>
          <p:cNvGrpSpPr/>
          <p:nvPr/>
        </p:nvGrpSpPr>
        <p:grpSpPr>
          <a:xfrm>
            <a:off x="1217823" y="4476854"/>
            <a:ext cx="3441696" cy="1232162"/>
            <a:chOff x="967328" y="4177911"/>
            <a:chExt cx="2505320" cy="1232162"/>
          </a:xfrm>
        </p:grpSpPr>
        <p:sp>
          <p:nvSpPr>
            <p:cNvPr id="18" name="TextBox 17">
              <a:extLst>
                <a:ext uri="{FF2B5EF4-FFF2-40B4-BE49-F238E27FC236}">
                  <a16:creationId xmlns:a16="http://schemas.microsoft.com/office/drawing/2014/main" id="{B51755FD-C514-4612-B714-6AE4ACB18A6B}"/>
                </a:ext>
              </a:extLst>
            </p:cNvPr>
            <p:cNvSpPr txBox="1"/>
            <p:nvPr/>
          </p:nvSpPr>
          <p:spPr>
            <a:xfrm>
              <a:off x="967328" y="4177911"/>
              <a:ext cx="2505320" cy="276999"/>
            </a:xfrm>
            <a:prstGeom prst="rect">
              <a:avLst/>
            </a:prstGeom>
            <a:noFill/>
          </p:spPr>
          <p:txBody>
            <a:bodyPr wrap="square" rtlCol="0" anchor="ctr">
              <a:spAutoFit/>
            </a:bodyPr>
            <a:lstStyle/>
            <a:p>
              <a:pPr algn="r"/>
              <a:r>
                <a:rPr lang="fa-IR" altLang="ko-KR" sz="1200" b="1" dirty="0">
                  <a:solidFill>
                    <a:schemeClr val="bg1"/>
                  </a:solidFill>
                  <a:cs typeface="B Nazanin" panose="00000700000000000000" pitchFamily="2" charset="-78"/>
                </a:rPr>
                <a:t>محتوا در اینجا</a:t>
              </a:r>
              <a:endParaRPr lang="ko-KR" altLang="en-US" sz="1200" b="1" dirty="0">
                <a:solidFill>
                  <a:schemeClr val="bg1"/>
                </a:solidFill>
                <a:cs typeface="B Nazanin" panose="00000700000000000000" pitchFamily="2" charset="-78"/>
              </a:endParaRPr>
            </a:p>
          </p:txBody>
        </p:sp>
        <p:sp>
          <p:nvSpPr>
            <p:cNvPr id="19" name="TextBox 18">
              <a:extLst>
                <a:ext uri="{FF2B5EF4-FFF2-40B4-BE49-F238E27FC236}">
                  <a16:creationId xmlns:a16="http://schemas.microsoft.com/office/drawing/2014/main" id="{480E6A65-0168-4B98-8493-A1F8158B85D8}"/>
                </a:ext>
              </a:extLst>
            </p:cNvPr>
            <p:cNvSpPr txBox="1"/>
            <p:nvPr/>
          </p:nvSpPr>
          <p:spPr>
            <a:xfrm>
              <a:off x="967328" y="4394410"/>
              <a:ext cx="2505320" cy="1015663"/>
            </a:xfrm>
            <a:prstGeom prst="rect">
              <a:avLst/>
            </a:prstGeom>
            <a:noFill/>
          </p:spPr>
          <p:txBody>
            <a:bodyPr wrap="square" rtlCol="0">
              <a:spAutoFit/>
            </a:bodyPr>
            <a:lstStyle/>
            <a:p>
              <a:pPr algn="r"/>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وقت شما را خواهد داشت. 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grpSp>
      <p:grpSp>
        <p:nvGrpSpPr>
          <p:cNvPr id="20" name="Group 3">
            <a:extLst>
              <a:ext uri="{FF2B5EF4-FFF2-40B4-BE49-F238E27FC236}">
                <a16:creationId xmlns:a16="http://schemas.microsoft.com/office/drawing/2014/main" id="{A0BA8EE5-BAFF-4EF1-8998-9F88F4D0928F}"/>
              </a:ext>
            </a:extLst>
          </p:cNvPr>
          <p:cNvGrpSpPr/>
          <p:nvPr/>
        </p:nvGrpSpPr>
        <p:grpSpPr>
          <a:xfrm>
            <a:off x="1217823" y="2173965"/>
            <a:ext cx="3441696" cy="1232162"/>
            <a:chOff x="967328" y="2197278"/>
            <a:chExt cx="2505320" cy="1232162"/>
          </a:xfrm>
        </p:grpSpPr>
        <p:sp>
          <p:nvSpPr>
            <p:cNvPr id="21" name="TextBox 20">
              <a:extLst>
                <a:ext uri="{FF2B5EF4-FFF2-40B4-BE49-F238E27FC236}">
                  <a16:creationId xmlns:a16="http://schemas.microsoft.com/office/drawing/2014/main" id="{CA881CE8-146A-4A83-94D4-88688400A51F}"/>
                </a:ext>
              </a:extLst>
            </p:cNvPr>
            <p:cNvSpPr txBox="1"/>
            <p:nvPr/>
          </p:nvSpPr>
          <p:spPr>
            <a:xfrm>
              <a:off x="967328" y="2197278"/>
              <a:ext cx="2505320" cy="276999"/>
            </a:xfrm>
            <a:prstGeom prst="rect">
              <a:avLst/>
            </a:prstGeom>
            <a:noFill/>
          </p:spPr>
          <p:txBody>
            <a:bodyPr wrap="square" rtlCol="0" anchor="ctr">
              <a:spAutoFit/>
            </a:bodyPr>
            <a:lstStyle/>
            <a:p>
              <a:pPr algn="r"/>
              <a:r>
                <a:rPr lang="fa-IR" altLang="ko-KR" sz="1200" b="1" dirty="0">
                  <a:solidFill>
                    <a:schemeClr val="bg1"/>
                  </a:solidFill>
                  <a:cs typeface="B Nazanin" panose="00000700000000000000" pitchFamily="2" charset="-78"/>
                </a:rPr>
                <a:t>محتوا در اینجا</a:t>
              </a:r>
              <a:endParaRPr lang="ko-KR" altLang="en-US" sz="1200" b="1" dirty="0">
                <a:solidFill>
                  <a:schemeClr val="bg1"/>
                </a:solidFill>
                <a:cs typeface="B Nazanin" panose="00000700000000000000" pitchFamily="2" charset="-78"/>
              </a:endParaRPr>
            </a:p>
          </p:txBody>
        </p:sp>
        <p:sp>
          <p:nvSpPr>
            <p:cNvPr id="22" name="TextBox 21">
              <a:extLst>
                <a:ext uri="{FF2B5EF4-FFF2-40B4-BE49-F238E27FC236}">
                  <a16:creationId xmlns:a16="http://schemas.microsoft.com/office/drawing/2014/main" id="{19E5CB14-876E-4BDB-9ECB-B8D6C9200929}"/>
                </a:ext>
              </a:extLst>
            </p:cNvPr>
            <p:cNvSpPr txBox="1"/>
            <p:nvPr/>
          </p:nvSpPr>
          <p:spPr>
            <a:xfrm>
              <a:off x="967328" y="2413777"/>
              <a:ext cx="2505320" cy="1015663"/>
            </a:xfrm>
            <a:prstGeom prst="rect">
              <a:avLst/>
            </a:prstGeom>
            <a:noFill/>
          </p:spPr>
          <p:txBody>
            <a:bodyPr wrap="square" rtlCol="0">
              <a:spAutoFit/>
            </a:bodyPr>
            <a:lstStyle/>
            <a:p>
              <a:pPr algn="r"/>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وقت شما را خواهد داشت. 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grpSp>
      <p:grpSp>
        <p:nvGrpSpPr>
          <p:cNvPr id="23" name="Group 5">
            <a:extLst>
              <a:ext uri="{FF2B5EF4-FFF2-40B4-BE49-F238E27FC236}">
                <a16:creationId xmlns:a16="http://schemas.microsoft.com/office/drawing/2014/main" id="{EBE06EDF-6D0A-405E-A60C-EDCE4696BC38}"/>
              </a:ext>
            </a:extLst>
          </p:cNvPr>
          <p:cNvGrpSpPr/>
          <p:nvPr/>
        </p:nvGrpSpPr>
        <p:grpSpPr>
          <a:xfrm>
            <a:off x="7532481" y="4476854"/>
            <a:ext cx="3441696" cy="1232162"/>
            <a:chOff x="5681793" y="4172179"/>
            <a:chExt cx="2505320" cy="1232162"/>
          </a:xfrm>
        </p:grpSpPr>
        <p:sp>
          <p:nvSpPr>
            <p:cNvPr id="24" name="TextBox 23">
              <a:extLst>
                <a:ext uri="{FF2B5EF4-FFF2-40B4-BE49-F238E27FC236}">
                  <a16:creationId xmlns:a16="http://schemas.microsoft.com/office/drawing/2014/main" id="{088394B5-485B-4DF5-8DF9-ADA57505AA32}"/>
                </a:ext>
              </a:extLst>
            </p:cNvPr>
            <p:cNvSpPr txBox="1"/>
            <p:nvPr/>
          </p:nvSpPr>
          <p:spPr>
            <a:xfrm>
              <a:off x="5681793" y="4172179"/>
              <a:ext cx="2505320" cy="276999"/>
            </a:xfrm>
            <a:prstGeom prst="rect">
              <a:avLst/>
            </a:prstGeom>
            <a:noFill/>
          </p:spPr>
          <p:txBody>
            <a:bodyPr wrap="square" rtlCol="0" anchor="ctr">
              <a:spAutoFit/>
            </a:bodyPr>
            <a:lstStyle/>
            <a:p>
              <a:pPr algn="r" rtl="1"/>
              <a:r>
                <a:rPr lang="fa-IR" altLang="ko-KR" sz="1200" b="1" dirty="0">
                  <a:solidFill>
                    <a:schemeClr val="bg1"/>
                  </a:solidFill>
                  <a:cs typeface="B Nazanin" panose="00000700000000000000" pitchFamily="2" charset="-78"/>
                </a:rPr>
                <a:t>محتوا در اینجا</a:t>
              </a:r>
              <a:endParaRPr lang="ko-KR" altLang="en-US" sz="1200" b="1" dirty="0">
                <a:solidFill>
                  <a:schemeClr val="bg1"/>
                </a:solidFill>
                <a:cs typeface="B Nazanin" panose="00000700000000000000" pitchFamily="2" charset="-78"/>
              </a:endParaRPr>
            </a:p>
          </p:txBody>
        </p:sp>
        <p:sp>
          <p:nvSpPr>
            <p:cNvPr id="25" name="TextBox 24">
              <a:extLst>
                <a:ext uri="{FF2B5EF4-FFF2-40B4-BE49-F238E27FC236}">
                  <a16:creationId xmlns:a16="http://schemas.microsoft.com/office/drawing/2014/main" id="{FBB04A5A-7520-46DB-909C-DA7BC561AE1A}"/>
                </a:ext>
              </a:extLst>
            </p:cNvPr>
            <p:cNvSpPr txBox="1"/>
            <p:nvPr/>
          </p:nvSpPr>
          <p:spPr>
            <a:xfrm>
              <a:off x="5681793" y="4388678"/>
              <a:ext cx="2505320" cy="1015663"/>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وقت شما را خواهد داشت. 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grpSp>
      <p:grpSp>
        <p:nvGrpSpPr>
          <p:cNvPr id="26" name="Group 4">
            <a:extLst>
              <a:ext uri="{FF2B5EF4-FFF2-40B4-BE49-F238E27FC236}">
                <a16:creationId xmlns:a16="http://schemas.microsoft.com/office/drawing/2014/main" id="{13C0EAFC-7D31-492B-9815-B7C0F57E0DB0}"/>
              </a:ext>
            </a:extLst>
          </p:cNvPr>
          <p:cNvGrpSpPr/>
          <p:nvPr/>
        </p:nvGrpSpPr>
        <p:grpSpPr>
          <a:xfrm>
            <a:off x="7532481" y="2173965"/>
            <a:ext cx="3441696" cy="1232162"/>
            <a:chOff x="5681793" y="2191546"/>
            <a:chExt cx="2505320" cy="1232162"/>
          </a:xfrm>
        </p:grpSpPr>
        <p:sp>
          <p:nvSpPr>
            <p:cNvPr id="27" name="TextBox 26">
              <a:extLst>
                <a:ext uri="{FF2B5EF4-FFF2-40B4-BE49-F238E27FC236}">
                  <a16:creationId xmlns:a16="http://schemas.microsoft.com/office/drawing/2014/main" id="{45DDD688-B769-435F-9DD0-DD1C8B70FAEE}"/>
                </a:ext>
              </a:extLst>
            </p:cNvPr>
            <p:cNvSpPr txBox="1"/>
            <p:nvPr/>
          </p:nvSpPr>
          <p:spPr>
            <a:xfrm>
              <a:off x="5681793" y="2191546"/>
              <a:ext cx="2505320" cy="276999"/>
            </a:xfrm>
            <a:prstGeom prst="rect">
              <a:avLst/>
            </a:prstGeom>
            <a:noFill/>
          </p:spPr>
          <p:txBody>
            <a:bodyPr wrap="square" rtlCol="0" anchor="ctr">
              <a:spAutoFit/>
            </a:bodyPr>
            <a:lstStyle/>
            <a:p>
              <a:pPr algn="r" rtl="1"/>
              <a:r>
                <a:rPr lang="fa-IR" altLang="ko-KR" sz="1200" b="1" dirty="0">
                  <a:solidFill>
                    <a:schemeClr val="bg1"/>
                  </a:solidFill>
                  <a:cs typeface="B Nazanin" panose="00000700000000000000" pitchFamily="2" charset="-78"/>
                </a:rPr>
                <a:t>محتوا در اینجا</a:t>
              </a:r>
              <a:endParaRPr lang="ko-KR" altLang="en-US" sz="1200" b="1" dirty="0">
                <a:solidFill>
                  <a:schemeClr val="bg1"/>
                </a:solidFill>
                <a:cs typeface="B Nazanin" panose="00000700000000000000" pitchFamily="2" charset="-78"/>
              </a:endParaRPr>
            </a:p>
          </p:txBody>
        </p:sp>
        <p:sp>
          <p:nvSpPr>
            <p:cNvPr id="28" name="TextBox 27">
              <a:extLst>
                <a:ext uri="{FF2B5EF4-FFF2-40B4-BE49-F238E27FC236}">
                  <a16:creationId xmlns:a16="http://schemas.microsoft.com/office/drawing/2014/main" id="{5B77F0CC-8EC9-4F78-9D44-94F1CEF2FDF0}"/>
                </a:ext>
              </a:extLst>
            </p:cNvPr>
            <p:cNvSpPr txBox="1"/>
            <p:nvPr/>
          </p:nvSpPr>
          <p:spPr>
            <a:xfrm>
              <a:off x="5681793" y="2408045"/>
              <a:ext cx="2505320" cy="1015663"/>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وقت شما را خواهد داشت. 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grpSp>
    </p:spTree>
    <p:extLst>
      <p:ext uri="{BB962C8B-B14F-4D97-AF65-F5344CB8AC3E}">
        <p14:creationId xmlns:p14="http://schemas.microsoft.com/office/powerpoint/2010/main" val="415778894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9B85F3A-0D98-4AE5-8CED-AA4A4CF82188}"/>
              </a:ext>
            </a:extLst>
          </p:cNvPr>
          <p:cNvSpPr>
            <a:spLocks noGrp="1"/>
          </p:cNvSpPr>
          <p:nvPr>
            <p:ph type="body" sz="quarter" idx="10"/>
          </p:nvPr>
        </p:nvSpPr>
        <p:spPr/>
        <p:txBody>
          <a:bodyPr/>
          <a:lstStyle/>
          <a:p>
            <a:pPr rtl="1"/>
            <a:r>
              <a:rPr lang="fa-IR" dirty="0">
                <a:cs typeface="B Nazanin" panose="00000700000000000000" pitchFamily="2" charset="-78"/>
              </a:rPr>
              <a:t>سبک جدول زمانی</a:t>
            </a:r>
            <a:endParaRPr lang="en-US" dirty="0">
              <a:cs typeface="B Nazanin" panose="00000700000000000000" pitchFamily="2" charset="-78"/>
            </a:endParaRPr>
          </a:p>
        </p:txBody>
      </p:sp>
      <p:cxnSp>
        <p:nvCxnSpPr>
          <p:cNvPr id="7" name="직선 연결선 6">
            <a:extLst>
              <a:ext uri="{FF2B5EF4-FFF2-40B4-BE49-F238E27FC236}">
                <a16:creationId xmlns:a16="http://schemas.microsoft.com/office/drawing/2014/main" id="{8FEF9A87-BB41-4FC8-B10E-7AFA827692B4}"/>
              </a:ext>
            </a:extLst>
          </p:cNvPr>
          <p:cNvCxnSpPr>
            <a:cxnSpLocks/>
          </p:cNvCxnSpPr>
          <p:nvPr/>
        </p:nvCxnSpPr>
        <p:spPr>
          <a:xfrm flipV="1">
            <a:off x="0" y="3975433"/>
            <a:ext cx="12192000" cy="258"/>
          </a:xfrm>
          <a:prstGeom prst="line">
            <a:avLst/>
          </a:prstGeom>
          <a:ln w="381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8" name="TextBox 7">
            <a:extLst>
              <a:ext uri="{FF2B5EF4-FFF2-40B4-BE49-F238E27FC236}">
                <a16:creationId xmlns:a16="http://schemas.microsoft.com/office/drawing/2014/main" id="{9960021A-35B7-4EA9-944B-31DA1995AE34}"/>
              </a:ext>
            </a:extLst>
          </p:cNvPr>
          <p:cNvSpPr txBox="1"/>
          <p:nvPr/>
        </p:nvSpPr>
        <p:spPr>
          <a:xfrm>
            <a:off x="887088" y="4704979"/>
            <a:ext cx="1563024" cy="307777"/>
          </a:xfrm>
          <a:prstGeom prst="rect">
            <a:avLst/>
          </a:prstGeom>
          <a:noFill/>
        </p:spPr>
        <p:txBody>
          <a:bodyPr wrap="square" rtlCol="0" anchor="ctr">
            <a:spAutoFit/>
          </a:bodyPr>
          <a:lstStyle/>
          <a:p>
            <a:pPr algn="ctr" rtl="1"/>
            <a:r>
              <a:rPr lang="fa-IR" altLang="ko-KR" sz="1400" b="1" dirty="0">
                <a:solidFill>
                  <a:schemeClr val="tx1">
                    <a:lumMod val="85000"/>
                    <a:lumOff val="15000"/>
                  </a:schemeClr>
                </a:solidFill>
                <a:cs typeface="B Nazanin" panose="00000700000000000000" pitchFamily="2" charset="-78"/>
              </a:rPr>
              <a:t>متن شما در اینجا</a:t>
            </a:r>
            <a:endParaRPr lang="ko-KR" altLang="en-US" sz="1400" b="1" dirty="0">
              <a:solidFill>
                <a:schemeClr val="tx1">
                  <a:lumMod val="85000"/>
                  <a:lumOff val="15000"/>
                </a:schemeClr>
              </a:solidFill>
              <a:cs typeface="B Nazanin" panose="00000700000000000000" pitchFamily="2" charset="-78"/>
            </a:endParaRPr>
          </a:p>
        </p:txBody>
      </p:sp>
      <p:sp>
        <p:nvSpPr>
          <p:cNvPr id="9" name="TextBox 8">
            <a:extLst>
              <a:ext uri="{FF2B5EF4-FFF2-40B4-BE49-F238E27FC236}">
                <a16:creationId xmlns:a16="http://schemas.microsoft.com/office/drawing/2014/main" id="{797F711D-C6B9-4C25-9E09-1981FCF2FEC7}"/>
              </a:ext>
            </a:extLst>
          </p:cNvPr>
          <p:cNvSpPr txBox="1"/>
          <p:nvPr/>
        </p:nvSpPr>
        <p:spPr>
          <a:xfrm>
            <a:off x="887088" y="5016460"/>
            <a:ext cx="1563024" cy="1015663"/>
          </a:xfrm>
          <a:prstGeom prst="rect">
            <a:avLst/>
          </a:prstGeom>
          <a:noFill/>
        </p:spPr>
        <p:txBody>
          <a:bodyPr wrap="square" rtlCol="0">
            <a:spAutoFit/>
          </a:bodyPr>
          <a:lstStyle/>
          <a:p>
            <a:pPr algn="ctr" rtl="1"/>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85000"/>
                  <a:lumOff val="15000"/>
                </a:schemeClr>
              </a:solidFill>
              <a:cs typeface="B Nazanin" panose="00000700000000000000" pitchFamily="2" charset="-78"/>
            </a:endParaRPr>
          </a:p>
        </p:txBody>
      </p:sp>
      <p:sp>
        <p:nvSpPr>
          <p:cNvPr id="10" name="TextBox 9">
            <a:extLst>
              <a:ext uri="{FF2B5EF4-FFF2-40B4-BE49-F238E27FC236}">
                <a16:creationId xmlns:a16="http://schemas.microsoft.com/office/drawing/2014/main" id="{FCF76EF1-47B2-4881-9107-1FAE3847AC49}"/>
              </a:ext>
            </a:extLst>
          </p:cNvPr>
          <p:cNvSpPr txBox="1"/>
          <p:nvPr/>
        </p:nvSpPr>
        <p:spPr>
          <a:xfrm>
            <a:off x="2701461" y="1765222"/>
            <a:ext cx="1563024" cy="307777"/>
          </a:xfrm>
          <a:prstGeom prst="rect">
            <a:avLst/>
          </a:prstGeom>
          <a:noFill/>
        </p:spPr>
        <p:txBody>
          <a:bodyPr wrap="square" rtlCol="0" anchor="ctr">
            <a:spAutoFit/>
          </a:bodyPr>
          <a:lstStyle/>
          <a:p>
            <a:pPr algn="ctr" rtl="1"/>
            <a:r>
              <a:rPr lang="fa-IR" altLang="ko-KR" sz="1400" b="1" dirty="0">
                <a:solidFill>
                  <a:schemeClr val="tx1">
                    <a:lumMod val="85000"/>
                    <a:lumOff val="15000"/>
                  </a:schemeClr>
                </a:solidFill>
                <a:cs typeface="B Nazanin" panose="00000700000000000000" pitchFamily="2" charset="-78"/>
              </a:rPr>
              <a:t>متن شما در اینجا</a:t>
            </a:r>
            <a:endParaRPr lang="ko-KR" altLang="en-US" sz="1400" b="1" dirty="0">
              <a:solidFill>
                <a:schemeClr val="tx1">
                  <a:lumMod val="85000"/>
                  <a:lumOff val="15000"/>
                </a:schemeClr>
              </a:solidFill>
              <a:cs typeface="B Nazanin" panose="00000700000000000000" pitchFamily="2" charset="-78"/>
            </a:endParaRPr>
          </a:p>
        </p:txBody>
      </p:sp>
      <p:sp>
        <p:nvSpPr>
          <p:cNvPr id="11" name="TextBox 10">
            <a:extLst>
              <a:ext uri="{FF2B5EF4-FFF2-40B4-BE49-F238E27FC236}">
                <a16:creationId xmlns:a16="http://schemas.microsoft.com/office/drawing/2014/main" id="{816A38AF-E223-4B7D-855D-2405A9642E3D}"/>
              </a:ext>
            </a:extLst>
          </p:cNvPr>
          <p:cNvSpPr txBox="1"/>
          <p:nvPr/>
        </p:nvSpPr>
        <p:spPr>
          <a:xfrm>
            <a:off x="2701461" y="2076703"/>
            <a:ext cx="1563024" cy="1015663"/>
          </a:xfrm>
          <a:prstGeom prst="rect">
            <a:avLst/>
          </a:prstGeom>
          <a:noFill/>
        </p:spPr>
        <p:txBody>
          <a:bodyPr wrap="square" rtlCol="0">
            <a:spAutoFit/>
          </a:bodyPr>
          <a:lstStyle/>
          <a:p>
            <a:pPr algn="ctr" rtl="1"/>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85000"/>
                  <a:lumOff val="15000"/>
                </a:schemeClr>
              </a:solidFill>
              <a:cs typeface="B Nazanin" panose="00000700000000000000" pitchFamily="2" charset="-78"/>
            </a:endParaRPr>
          </a:p>
        </p:txBody>
      </p:sp>
      <p:sp>
        <p:nvSpPr>
          <p:cNvPr id="12" name="TextBox 11">
            <a:extLst>
              <a:ext uri="{FF2B5EF4-FFF2-40B4-BE49-F238E27FC236}">
                <a16:creationId xmlns:a16="http://schemas.microsoft.com/office/drawing/2014/main" id="{684F0B3F-C261-47AE-A8C1-391B1A538EB7}"/>
              </a:ext>
            </a:extLst>
          </p:cNvPr>
          <p:cNvSpPr txBox="1"/>
          <p:nvPr/>
        </p:nvSpPr>
        <p:spPr>
          <a:xfrm>
            <a:off x="4515834" y="4704979"/>
            <a:ext cx="1563024" cy="307777"/>
          </a:xfrm>
          <a:prstGeom prst="rect">
            <a:avLst/>
          </a:prstGeom>
          <a:noFill/>
        </p:spPr>
        <p:txBody>
          <a:bodyPr wrap="square" rtlCol="0" anchor="ctr">
            <a:spAutoFit/>
          </a:bodyPr>
          <a:lstStyle/>
          <a:p>
            <a:pPr algn="ctr" rtl="1"/>
            <a:r>
              <a:rPr lang="fa-IR" altLang="ko-KR" sz="1400" b="1" dirty="0">
                <a:solidFill>
                  <a:schemeClr val="tx1">
                    <a:lumMod val="85000"/>
                    <a:lumOff val="15000"/>
                  </a:schemeClr>
                </a:solidFill>
                <a:cs typeface="B Nazanin" panose="00000700000000000000" pitchFamily="2" charset="-78"/>
              </a:rPr>
              <a:t>متن شما در اینجا</a:t>
            </a:r>
            <a:endParaRPr lang="ko-KR" altLang="en-US" sz="1400" b="1" dirty="0">
              <a:solidFill>
                <a:schemeClr val="tx1">
                  <a:lumMod val="85000"/>
                  <a:lumOff val="15000"/>
                </a:schemeClr>
              </a:solidFill>
              <a:cs typeface="B Nazanin" panose="00000700000000000000" pitchFamily="2" charset="-78"/>
            </a:endParaRPr>
          </a:p>
        </p:txBody>
      </p:sp>
      <p:sp>
        <p:nvSpPr>
          <p:cNvPr id="13" name="TextBox 12">
            <a:extLst>
              <a:ext uri="{FF2B5EF4-FFF2-40B4-BE49-F238E27FC236}">
                <a16:creationId xmlns:a16="http://schemas.microsoft.com/office/drawing/2014/main" id="{BAE4195F-B385-4D23-8A7F-B0F115875A67}"/>
              </a:ext>
            </a:extLst>
          </p:cNvPr>
          <p:cNvSpPr txBox="1"/>
          <p:nvPr/>
        </p:nvSpPr>
        <p:spPr>
          <a:xfrm>
            <a:off x="4515834" y="5016460"/>
            <a:ext cx="1563024" cy="1015663"/>
          </a:xfrm>
          <a:prstGeom prst="rect">
            <a:avLst/>
          </a:prstGeom>
          <a:noFill/>
        </p:spPr>
        <p:txBody>
          <a:bodyPr wrap="square" rtlCol="0">
            <a:spAutoFit/>
          </a:bodyPr>
          <a:lstStyle/>
          <a:p>
            <a:pPr algn="ctr" rtl="1"/>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85000"/>
                  <a:lumOff val="15000"/>
                </a:schemeClr>
              </a:solidFill>
              <a:cs typeface="B Nazanin" panose="00000700000000000000" pitchFamily="2" charset="-78"/>
            </a:endParaRPr>
          </a:p>
        </p:txBody>
      </p:sp>
      <p:sp>
        <p:nvSpPr>
          <p:cNvPr id="14" name="TextBox 13">
            <a:extLst>
              <a:ext uri="{FF2B5EF4-FFF2-40B4-BE49-F238E27FC236}">
                <a16:creationId xmlns:a16="http://schemas.microsoft.com/office/drawing/2014/main" id="{A05ADA96-22A0-4EB3-B7E5-8F95248FC226}"/>
              </a:ext>
            </a:extLst>
          </p:cNvPr>
          <p:cNvSpPr txBox="1"/>
          <p:nvPr/>
        </p:nvSpPr>
        <p:spPr>
          <a:xfrm>
            <a:off x="6330207" y="1765222"/>
            <a:ext cx="1563024" cy="307777"/>
          </a:xfrm>
          <a:prstGeom prst="rect">
            <a:avLst/>
          </a:prstGeom>
          <a:noFill/>
        </p:spPr>
        <p:txBody>
          <a:bodyPr wrap="square" rtlCol="0" anchor="ctr">
            <a:spAutoFit/>
          </a:bodyPr>
          <a:lstStyle/>
          <a:p>
            <a:pPr algn="ctr" rtl="1"/>
            <a:r>
              <a:rPr lang="fa-IR" altLang="ko-KR" sz="1400" b="1" dirty="0">
                <a:solidFill>
                  <a:schemeClr val="tx1">
                    <a:lumMod val="85000"/>
                    <a:lumOff val="15000"/>
                  </a:schemeClr>
                </a:solidFill>
                <a:cs typeface="B Nazanin" panose="00000700000000000000" pitchFamily="2" charset="-78"/>
              </a:rPr>
              <a:t>متن شما در اینجا</a:t>
            </a:r>
            <a:endParaRPr lang="ko-KR" altLang="en-US" sz="1400" b="1" dirty="0">
              <a:solidFill>
                <a:schemeClr val="tx1">
                  <a:lumMod val="85000"/>
                  <a:lumOff val="15000"/>
                </a:schemeClr>
              </a:solidFill>
              <a:cs typeface="B Nazanin" panose="00000700000000000000" pitchFamily="2" charset="-78"/>
            </a:endParaRPr>
          </a:p>
        </p:txBody>
      </p:sp>
      <p:sp>
        <p:nvSpPr>
          <p:cNvPr id="15" name="TextBox 14">
            <a:extLst>
              <a:ext uri="{FF2B5EF4-FFF2-40B4-BE49-F238E27FC236}">
                <a16:creationId xmlns:a16="http://schemas.microsoft.com/office/drawing/2014/main" id="{6CA9A451-0B9B-4A2D-BB58-BF78F5A76FAC}"/>
              </a:ext>
            </a:extLst>
          </p:cNvPr>
          <p:cNvSpPr txBox="1"/>
          <p:nvPr/>
        </p:nvSpPr>
        <p:spPr>
          <a:xfrm>
            <a:off x="6330207" y="2076703"/>
            <a:ext cx="1563024" cy="1015663"/>
          </a:xfrm>
          <a:prstGeom prst="rect">
            <a:avLst/>
          </a:prstGeom>
          <a:noFill/>
        </p:spPr>
        <p:txBody>
          <a:bodyPr wrap="square" rtlCol="0">
            <a:spAutoFit/>
          </a:bodyPr>
          <a:lstStyle/>
          <a:p>
            <a:pPr algn="ctr" rtl="1"/>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85000"/>
                  <a:lumOff val="15000"/>
                </a:schemeClr>
              </a:solidFill>
              <a:cs typeface="B Nazanin" panose="00000700000000000000" pitchFamily="2" charset="-78"/>
            </a:endParaRPr>
          </a:p>
        </p:txBody>
      </p:sp>
      <p:sp>
        <p:nvSpPr>
          <p:cNvPr id="16" name="TextBox 15">
            <a:extLst>
              <a:ext uri="{FF2B5EF4-FFF2-40B4-BE49-F238E27FC236}">
                <a16:creationId xmlns:a16="http://schemas.microsoft.com/office/drawing/2014/main" id="{FB865808-F4D7-4082-8BE1-351D5AC35371}"/>
              </a:ext>
            </a:extLst>
          </p:cNvPr>
          <p:cNvSpPr txBox="1"/>
          <p:nvPr/>
        </p:nvSpPr>
        <p:spPr>
          <a:xfrm>
            <a:off x="8144580" y="4704979"/>
            <a:ext cx="1563024" cy="307777"/>
          </a:xfrm>
          <a:prstGeom prst="rect">
            <a:avLst/>
          </a:prstGeom>
          <a:noFill/>
        </p:spPr>
        <p:txBody>
          <a:bodyPr wrap="square" rtlCol="0" anchor="ctr">
            <a:spAutoFit/>
          </a:bodyPr>
          <a:lstStyle/>
          <a:p>
            <a:pPr algn="ctr" rtl="1"/>
            <a:r>
              <a:rPr lang="fa-IR" altLang="ko-KR" sz="1400" b="1" dirty="0">
                <a:solidFill>
                  <a:schemeClr val="tx1">
                    <a:lumMod val="85000"/>
                    <a:lumOff val="15000"/>
                  </a:schemeClr>
                </a:solidFill>
                <a:cs typeface="B Nazanin" panose="00000700000000000000" pitchFamily="2" charset="-78"/>
              </a:rPr>
              <a:t>متن شما در اینجا</a:t>
            </a:r>
            <a:endParaRPr lang="ko-KR" altLang="en-US" sz="1400" b="1" dirty="0">
              <a:solidFill>
                <a:schemeClr val="tx1">
                  <a:lumMod val="85000"/>
                  <a:lumOff val="15000"/>
                </a:schemeClr>
              </a:solidFill>
              <a:cs typeface="B Nazanin" panose="00000700000000000000" pitchFamily="2" charset="-78"/>
            </a:endParaRPr>
          </a:p>
        </p:txBody>
      </p:sp>
      <p:sp>
        <p:nvSpPr>
          <p:cNvPr id="17" name="TextBox 16">
            <a:extLst>
              <a:ext uri="{FF2B5EF4-FFF2-40B4-BE49-F238E27FC236}">
                <a16:creationId xmlns:a16="http://schemas.microsoft.com/office/drawing/2014/main" id="{6074B05C-E06E-48E8-8143-569B27F779C6}"/>
              </a:ext>
            </a:extLst>
          </p:cNvPr>
          <p:cNvSpPr txBox="1"/>
          <p:nvPr/>
        </p:nvSpPr>
        <p:spPr>
          <a:xfrm>
            <a:off x="8144580" y="5016460"/>
            <a:ext cx="1563024" cy="1015663"/>
          </a:xfrm>
          <a:prstGeom prst="rect">
            <a:avLst/>
          </a:prstGeom>
          <a:noFill/>
        </p:spPr>
        <p:txBody>
          <a:bodyPr wrap="square" rtlCol="0">
            <a:spAutoFit/>
          </a:bodyPr>
          <a:lstStyle/>
          <a:p>
            <a:pPr algn="ctr" rtl="1"/>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85000"/>
                  <a:lumOff val="15000"/>
                </a:schemeClr>
              </a:solidFill>
              <a:cs typeface="B Nazanin" panose="00000700000000000000" pitchFamily="2" charset="-78"/>
            </a:endParaRPr>
          </a:p>
        </p:txBody>
      </p:sp>
      <p:sp>
        <p:nvSpPr>
          <p:cNvPr id="18" name="TextBox 17">
            <a:extLst>
              <a:ext uri="{FF2B5EF4-FFF2-40B4-BE49-F238E27FC236}">
                <a16:creationId xmlns:a16="http://schemas.microsoft.com/office/drawing/2014/main" id="{196D17D6-DF06-49A9-A3B3-5680E926321E}"/>
              </a:ext>
            </a:extLst>
          </p:cNvPr>
          <p:cNvSpPr txBox="1"/>
          <p:nvPr/>
        </p:nvSpPr>
        <p:spPr>
          <a:xfrm>
            <a:off x="9958952" y="1765222"/>
            <a:ext cx="1563024" cy="307777"/>
          </a:xfrm>
          <a:prstGeom prst="rect">
            <a:avLst/>
          </a:prstGeom>
          <a:noFill/>
        </p:spPr>
        <p:txBody>
          <a:bodyPr wrap="square" rtlCol="0" anchor="ctr">
            <a:spAutoFit/>
          </a:bodyPr>
          <a:lstStyle/>
          <a:p>
            <a:pPr algn="ctr" rtl="1"/>
            <a:r>
              <a:rPr lang="fa-IR" altLang="ko-KR" sz="1400" b="1" dirty="0">
                <a:solidFill>
                  <a:schemeClr val="tx1">
                    <a:lumMod val="85000"/>
                    <a:lumOff val="15000"/>
                  </a:schemeClr>
                </a:solidFill>
                <a:cs typeface="B Nazanin" panose="00000700000000000000" pitchFamily="2" charset="-78"/>
              </a:rPr>
              <a:t>متن شما در اینجا</a:t>
            </a:r>
            <a:endParaRPr lang="ko-KR" altLang="en-US" sz="1400" b="1" dirty="0">
              <a:solidFill>
                <a:schemeClr val="tx1">
                  <a:lumMod val="85000"/>
                  <a:lumOff val="15000"/>
                </a:schemeClr>
              </a:solidFill>
              <a:cs typeface="B Nazanin" panose="00000700000000000000" pitchFamily="2" charset="-78"/>
            </a:endParaRPr>
          </a:p>
        </p:txBody>
      </p:sp>
      <p:sp>
        <p:nvSpPr>
          <p:cNvPr id="19" name="TextBox 18">
            <a:extLst>
              <a:ext uri="{FF2B5EF4-FFF2-40B4-BE49-F238E27FC236}">
                <a16:creationId xmlns:a16="http://schemas.microsoft.com/office/drawing/2014/main" id="{C6E38870-0613-44E1-B106-9131D0731246}"/>
              </a:ext>
            </a:extLst>
          </p:cNvPr>
          <p:cNvSpPr txBox="1"/>
          <p:nvPr/>
        </p:nvSpPr>
        <p:spPr>
          <a:xfrm>
            <a:off x="9958952" y="2076703"/>
            <a:ext cx="1563024" cy="1015663"/>
          </a:xfrm>
          <a:prstGeom prst="rect">
            <a:avLst/>
          </a:prstGeom>
          <a:noFill/>
        </p:spPr>
        <p:txBody>
          <a:bodyPr wrap="square" rtlCol="0">
            <a:spAutoFit/>
          </a:bodyPr>
          <a:lstStyle/>
          <a:p>
            <a:pPr algn="ctr" rtl="1"/>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85000"/>
                  <a:lumOff val="15000"/>
                </a:schemeClr>
              </a:solidFill>
              <a:cs typeface="B Nazanin" panose="00000700000000000000" pitchFamily="2" charset="-78"/>
            </a:endParaRPr>
          </a:p>
        </p:txBody>
      </p:sp>
      <p:sp>
        <p:nvSpPr>
          <p:cNvPr id="20" name="Oval 2">
            <a:extLst>
              <a:ext uri="{FF2B5EF4-FFF2-40B4-BE49-F238E27FC236}">
                <a16:creationId xmlns:a16="http://schemas.microsoft.com/office/drawing/2014/main" id="{51EC2C99-1DFA-42EE-A758-3E62CC86844C}"/>
              </a:ext>
            </a:extLst>
          </p:cNvPr>
          <p:cNvSpPr>
            <a:spLocks noChangeAspect="1"/>
          </p:cNvSpPr>
          <p:nvPr/>
        </p:nvSpPr>
        <p:spPr>
          <a:xfrm>
            <a:off x="1068435" y="3375268"/>
            <a:ext cx="1200329" cy="1200329"/>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21" name="Freeform: Shape 5">
            <a:extLst>
              <a:ext uri="{FF2B5EF4-FFF2-40B4-BE49-F238E27FC236}">
                <a16:creationId xmlns:a16="http://schemas.microsoft.com/office/drawing/2014/main" id="{EC1EDEBD-BC94-4BF8-9F53-0F7161084306}"/>
              </a:ext>
            </a:extLst>
          </p:cNvPr>
          <p:cNvSpPr>
            <a:spLocks noChangeAspect="1"/>
          </p:cNvSpPr>
          <p:nvPr/>
        </p:nvSpPr>
        <p:spPr>
          <a:xfrm>
            <a:off x="1108446" y="3415279"/>
            <a:ext cx="1120307" cy="925115"/>
          </a:xfrm>
          <a:custGeom>
            <a:avLst/>
            <a:gdLst>
              <a:gd name="connsiteX0" fmla="*/ 640080 w 1280160"/>
              <a:gd name="connsiteY0" fmla="*/ 0 h 1057117"/>
              <a:gd name="connsiteX1" fmla="*/ 1280160 w 1280160"/>
              <a:gd name="connsiteY1" fmla="*/ 640081 h 1057117"/>
              <a:gd name="connsiteX2" fmla="*/ 1170845 w 1280160"/>
              <a:gd name="connsiteY2" fmla="*/ 997957 h 1057117"/>
              <a:gd name="connsiteX3" fmla="*/ 1122033 w 1280160"/>
              <a:gd name="connsiteY3" fmla="*/ 1057117 h 1057117"/>
              <a:gd name="connsiteX4" fmla="*/ 1023518 w 1280160"/>
              <a:gd name="connsiteY4" fmla="*/ 975834 h 1057117"/>
              <a:gd name="connsiteX5" fmla="*/ 640080 w 1280160"/>
              <a:gd name="connsiteY5" fmla="*/ 858710 h 1057117"/>
              <a:gd name="connsiteX6" fmla="*/ 256643 w 1280160"/>
              <a:gd name="connsiteY6" fmla="*/ 975834 h 1057117"/>
              <a:gd name="connsiteX7" fmla="*/ 158127 w 1280160"/>
              <a:gd name="connsiteY7" fmla="*/ 1057117 h 1057117"/>
              <a:gd name="connsiteX8" fmla="*/ 109316 w 1280160"/>
              <a:gd name="connsiteY8" fmla="*/ 997957 h 1057117"/>
              <a:gd name="connsiteX9" fmla="*/ 0 w 1280160"/>
              <a:gd name="connsiteY9" fmla="*/ 640081 h 1057117"/>
              <a:gd name="connsiteX10" fmla="*/ 640080 w 1280160"/>
              <a:gd name="connsiteY10" fmla="*/ 0 h 1057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0160" h="1057117">
                <a:moveTo>
                  <a:pt x="640080" y="0"/>
                </a:moveTo>
                <a:cubicBezTo>
                  <a:pt x="993586" y="0"/>
                  <a:pt x="1280160" y="286574"/>
                  <a:pt x="1280160" y="640081"/>
                </a:cubicBezTo>
                <a:cubicBezTo>
                  <a:pt x="1280160" y="772646"/>
                  <a:pt x="1239861" y="895799"/>
                  <a:pt x="1170845" y="997957"/>
                </a:cubicBezTo>
                <a:lnTo>
                  <a:pt x="1122033" y="1057117"/>
                </a:lnTo>
                <a:lnTo>
                  <a:pt x="1023518" y="975834"/>
                </a:lnTo>
                <a:cubicBezTo>
                  <a:pt x="914063" y="901888"/>
                  <a:pt x="782114" y="858710"/>
                  <a:pt x="640080" y="858710"/>
                </a:cubicBezTo>
                <a:cubicBezTo>
                  <a:pt x="498046" y="858710"/>
                  <a:pt x="366097" y="901888"/>
                  <a:pt x="256643" y="975834"/>
                </a:cubicBezTo>
                <a:lnTo>
                  <a:pt x="158127" y="1057117"/>
                </a:lnTo>
                <a:lnTo>
                  <a:pt x="109316" y="997957"/>
                </a:lnTo>
                <a:cubicBezTo>
                  <a:pt x="40300" y="895799"/>
                  <a:pt x="0" y="772646"/>
                  <a:pt x="0" y="640081"/>
                </a:cubicBezTo>
                <a:cubicBezTo>
                  <a:pt x="0" y="286574"/>
                  <a:pt x="286574" y="0"/>
                  <a:pt x="64008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en-US">
              <a:cs typeface="B Nazanin" panose="00000700000000000000" pitchFamily="2" charset="-78"/>
            </a:endParaRPr>
          </a:p>
        </p:txBody>
      </p:sp>
      <p:sp>
        <p:nvSpPr>
          <p:cNvPr id="22" name="Oval 2">
            <a:extLst>
              <a:ext uri="{FF2B5EF4-FFF2-40B4-BE49-F238E27FC236}">
                <a16:creationId xmlns:a16="http://schemas.microsoft.com/office/drawing/2014/main" id="{FD85E94E-C1AE-4F3F-95D2-247CDA25B3C7}"/>
              </a:ext>
            </a:extLst>
          </p:cNvPr>
          <p:cNvSpPr>
            <a:spLocks noChangeAspect="1"/>
          </p:cNvSpPr>
          <p:nvPr/>
        </p:nvSpPr>
        <p:spPr>
          <a:xfrm>
            <a:off x="2882808" y="3375267"/>
            <a:ext cx="1200329" cy="1200329"/>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23" name="Freeform: Shape 5">
            <a:extLst>
              <a:ext uri="{FF2B5EF4-FFF2-40B4-BE49-F238E27FC236}">
                <a16:creationId xmlns:a16="http://schemas.microsoft.com/office/drawing/2014/main" id="{69D990D3-42FF-41DC-B63D-7C11C0E52849}"/>
              </a:ext>
            </a:extLst>
          </p:cNvPr>
          <p:cNvSpPr>
            <a:spLocks noChangeAspect="1"/>
          </p:cNvSpPr>
          <p:nvPr/>
        </p:nvSpPr>
        <p:spPr>
          <a:xfrm>
            <a:off x="2922819" y="3415278"/>
            <a:ext cx="1120307" cy="925115"/>
          </a:xfrm>
          <a:custGeom>
            <a:avLst/>
            <a:gdLst>
              <a:gd name="connsiteX0" fmla="*/ 640080 w 1280160"/>
              <a:gd name="connsiteY0" fmla="*/ 0 h 1057117"/>
              <a:gd name="connsiteX1" fmla="*/ 1280160 w 1280160"/>
              <a:gd name="connsiteY1" fmla="*/ 640081 h 1057117"/>
              <a:gd name="connsiteX2" fmla="*/ 1170845 w 1280160"/>
              <a:gd name="connsiteY2" fmla="*/ 997957 h 1057117"/>
              <a:gd name="connsiteX3" fmla="*/ 1122033 w 1280160"/>
              <a:gd name="connsiteY3" fmla="*/ 1057117 h 1057117"/>
              <a:gd name="connsiteX4" fmla="*/ 1023518 w 1280160"/>
              <a:gd name="connsiteY4" fmla="*/ 975834 h 1057117"/>
              <a:gd name="connsiteX5" fmla="*/ 640080 w 1280160"/>
              <a:gd name="connsiteY5" fmla="*/ 858710 h 1057117"/>
              <a:gd name="connsiteX6" fmla="*/ 256643 w 1280160"/>
              <a:gd name="connsiteY6" fmla="*/ 975834 h 1057117"/>
              <a:gd name="connsiteX7" fmla="*/ 158127 w 1280160"/>
              <a:gd name="connsiteY7" fmla="*/ 1057117 h 1057117"/>
              <a:gd name="connsiteX8" fmla="*/ 109316 w 1280160"/>
              <a:gd name="connsiteY8" fmla="*/ 997957 h 1057117"/>
              <a:gd name="connsiteX9" fmla="*/ 0 w 1280160"/>
              <a:gd name="connsiteY9" fmla="*/ 640081 h 1057117"/>
              <a:gd name="connsiteX10" fmla="*/ 640080 w 1280160"/>
              <a:gd name="connsiteY10" fmla="*/ 0 h 1057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0160" h="1057117">
                <a:moveTo>
                  <a:pt x="640080" y="0"/>
                </a:moveTo>
                <a:cubicBezTo>
                  <a:pt x="993586" y="0"/>
                  <a:pt x="1280160" y="286574"/>
                  <a:pt x="1280160" y="640081"/>
                </a:cubicBezTo>
                <a:cubicBezTo>
                  <a:pt x="1280160" y="772646"/>
                  <a:pt x="1239861" y="895799"/>
                  <a:pt x="1170845" y="997957"/>
                </a:cubicBezTo>
                <a:lnTo>
                  <a:pt x="1122033" y="1057117"/>
                </a:lnTo>
                <a:lnTo>
                  <a:pt x="1023518" y="975834"/>
                </a:lnTo>
                <a:cubicBezTo>
                  <a:pt x="914063" y="901888"/>
                  <a:pt x="782114" y="858710"/>
                  <a:pt x="640080" y="858710"/>
                </a:cubicBezTo>
                <a:cubicBezTo>
                  <a:pt x="498046" y="858710"/>
                  <a:pt x="366097" y="901888"/>
                  <a:pt x="256643" y="975834"/>
                </a:cubicBezTo>
                <a:lnTo>
                  <a:pt x="158127" y="1057117"/>
                </a:lnTo>
                <a:lnTo>
                  <a:pt x="109316" y="997957"/>
                </a:lnTo>
                <a:cubicBezTo>
                  <a:pt x="40300" y="895799"/>
                  <a:pt x="0" y="772646"/>
                  <a:pt x="0" y="640081"/>
                </a:cubicBezTo>
                <a:cubicBezTo>
                  <a:pt x="0" y="286574"/>
                  <a:pt x="286574" y="0"/>
                  <a:pt x="64008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en-US">
              <a:cs typeface="B Nazanin" panose="00000700000000000000" pitchFamily="2" charset="-78"/>
            </a:endParaRPr>
          </a:p>
        </p:txBody>
      </p:sp>
      <p:sp>
        <p:nvSpPr>
          <p:cNvPr id="24" name="Oval 2">
            <a:extLst>
              <a:ext uri="{FF2B5EF4-FFF2-40B4-BE49-F238E27FC236}">
                <a16:creationId xmlns:a16="http://schemas.microsoft.com/office/drawing/2014/main" id="{BFC96787-FE15-4D91-93B3-04B2A2C60BB6}"/>
              </a:ext>
            </a:extLst>
          </p:cNvPr>
          <p:cNvSpPr>
            <a:spLocks noChangeAspect="1"/>
          </p:cNvSpPr>
          <p:nvPr/>
        </p:nvSpPr>
        <p:spPr>
          <a:xfrm>
            <a:off x="4697181" y="3375266"/>
            <a:ext cx="1200329" cy="120032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25" name="Freeform: Shape 5">
            <a:extLst>
              <a:ext uri="{FF2B5EF4-FFF2-40B4-BE49-F238E27FC236}">
                <a16:creationId xmlns:a16="http://schemas.microsoft.com/office/drawing/2014/main" id="{1B31657D-4F35-4AE2-B68F-323F572361EC}"/>
              </a:ext>
            </a:extLst>
          </p:cNvPr>
          <p:cNvSpPr>
            <a:spLocks noChangeAspect="1"/>
          </p:cNvSpPr>
          <p:nvPr/>
        </p:nvSpPr>
        <p:spPr>
          <a:xfrm>
            <a:off x="4737192" y="3415277"/>
            <a:ext cx="1120307" cy="925115"/>
          </a:xfrm>
          <a:custGeom>
            <a:avLst/>
            <a:gdLst>
              <a:gd name="connsiteX0" fmla="*/ 640080 w 1280160"/>
              <a:gd name="connsiteY0" fmla="*/ 0 h 1057117"/>
              <a:gd name="connsiteX1" fmla="*/ 1280160 w 1280160"/>
              <a:gd name="connsiteY1" fmla="*/ 640081 h 1057117"/>
              <a:gd name="connsiteX2" fmla="*/ 1170845 w 1280160"/>
              <a:gd name="connsiteY2" fmla="*/ 997957 h 1057117"/>
              <a:gd name="connsiteX3" fmla="*/ 1122033 w 1280160"/>
              <a:gd name="connsiteY3" fmla="*/ 1057117 h 1057117"/>
              <a:gd name="connsiteX4" fmla="*/ 1023518 w 1280160"/>
              <a:gd name="connsiteY4" fmla="*/ 975834 h 1057117"/>
              <a:gd name="connsiteX5" fmla="*/ 640080 w 1280160"/>
              <a:gd name="connsiteY5" fmla="*/ 858710 h 1057117"/>
              <a:gd name="connsiteX6" fmla="*/ 256643 w 1280160"/>
              <a:gd name="connsiteY6" fmla="*/ 975834 h 1057117"/>
              <a:gd name="connsiteX7" fmla="*/ 158127 w 1280160"/>
              <a:gd name="connsiteY7" fmla="*/ 1057117 h 1057117"/>
              <a:gd name="connsiteX8" fmla="*/ 109316 w 1280160"/>
              <a:gd name="connsiteY8" fmla="*/ 997957 h 1057117"/>
              <a:gd name="connsiteX9" fmla="*/ 0 w 1280160"/>
              <a:gd name="connsiteY9" fmla="*/ 640081 h 1057117"/>
              <a:gd name="connsiteX10" fmla="*/ 640080 w 1280160"/>
              <a:gd name="connsiteY10" fmla="*/ 0 h 1057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0160" h="1057117">
                <a:moveTo>
                  <a:pt x="640080" y="0"/>
                </a:moveTo>
                <a:cubicBezTo>
                  <a:pt x="993586" y="0"/>
                  <a:pt x="1280160" y="286574"/>
                  <a:pt x="1280160" y="640081"/>
                </a:cubicBezTo>
                <a:cubicBezTo>
                  <a:pt x="1280160" y="772646"/>
                  <a:pt x="1239861" y="895799"/>
                  <a:pt x="1170845" y="997957"/>
                </a:cubicBezTo>
                <a:lnTo>
                  <a:pt x="1122033" y="1057117"/>
                </a:lnTo>
                <a:lnTo>
                  <a:pt x="1023518" y="975834"/>
                </a:lnTo>
                <a:cubicBezTo>
                  <a:pt x="914063" y="901888"/>
                  <a:pt x="782114" y="858710"/>
                  <a:pt x="640080" y="858710"/>
                </a:cubicBezTo>
                <a:cubicBezTo>
                  <a:pt x="498046" y="858710"/>
                  <a:pt x="366097" y="901888"/>
                  <a:pt x="256643" y="975834"/>
                </a:cubicBezTo>
                <a:lnTo>
                  <a:pt x="158127" y="1057117"/>
                </a:lnTo>
                <a:lnTo>
                  <a:pt x="109316" y="997957"/>
                </a:lnTo>
                <a:cubicBezTo>
                  <a:pt x="40300" y="895799"/>
                  <a:pt x="0" y="772646"/>
                  <a:pt x="0" y="640081"/>
                </a:cubicBezTo>
                <a:cubicBezTo>
                  <a:pt x="0" y="286574"/>
                  <a:pt x="286574" y="0"/>
                  <a:pt x="64008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en-US">
              <a:cs typeface="B Nazanin" panose="00000700000000000000" pitchFamily="2" charset="-78"/>
            </a:endParaRPr>
          </a:p>
        </p:txBody>
      </p:sp>
      <p:sp>
        <p:nvSpPr>
          <p:cNvPr id="26" name="Oval 2">
            <a:extLst>
              <a:ext uri="{FF2B5EF4-FFF2-40B4-BE49-F238E27FC236}">
                <a16:creationId xmlns:a16="http://schemas.microsoft.com/office/drawing/2014/main" id="{83E1AA97-1635-4882-9D94-66232BFFAAEB}"/>
              </a:ext>
            </a:extLst>
          </p:cNvPr>
          <p:cNvSpPr>
            <a:spLocks noChangeAspect="1"/>
          </p:cNvSpPr>
          <p:nvPr/>
        </p:nvSpPr>
        <p:spPr>
          <a:xfrm>
            <a:off x="6511554" y="3375265"/>
            <a:ext cx="1200329" cy="120032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27" name="Freeform: Shape 5">
            <a:extLst>
              <a:ext uri="{FF2B5EF4-FFF2-40B4-BE49-F238E27FC236}">
                <a16:creationId xmlns:a16="http://schemas.microsoft.com/office/drawing/2014/main" id="{93124E0B-C427-47AE-B975-71B4E82BE113}"/>
              </a:ext>
            </a:extLst>
          </p:cNvPr>
          <p:cNvSpPr>
            <a:spLocks noChangeAspect="1"/>
          </p:cNvSpPr>
          <p:nvPr/>
        </p:nvSpPr>
        <p:spPr>
          <a:xfrm>
            <a:off x="6551565" y="3415276"/>
            <a:ext cx="1120307" cy="925115"/>
          </a:xfrm>
          <a:custGeom>
            <a:avLst/>
            <a:gdLst>
              <a:gd name="connsiteX0" fmla="*/ 640080 w 1280160"/>
              <a:gd name="connsiteY0" fmla="*/ 0 h 1057117"/>
              <a:gd name="connsiteX1" fmla="*/ 1280160 w 1280160"/>
              <a:gd name="connsiteY1" fmla="*/ 640081 h 1057117"/>
              <a:gd name="connsiteX2" fmla="*/ 1170845 w 1280160"/>
              <a:gd name="connsiteY2" fmla="*/ 997957 h 1057117"/>
              <a:gd name="connsiteX3" fmla="*/ 1122033 w 1280160"/>
              <a:gd name="connsiteY3" fmla="*/ 1057117 h 1057117"/>
              <a:gd name="connsiteX4" fmla="*/ 1023518 w 1280160"/>
              <a:gd name="connsiteY4" fmla="*/ 975834 h 1057117"/>
              <a:gd name="connsiteX5" fmla="*/ 640080 w 1280160"/>
              <a:gd name="connsiteY5" fmla="*/ 858710 h 1057117"/>
              <a:gd name="connsiteX6" fmla="*/ 256643 w 1280160"/>
              <a:gd name="connsiteY6" fmla="*/ 975834 h 1057117"/>
              <a:gd name="connsiteX7" fmla="*/ 158127 w 1280160"/>
              <a:gd name="connsiteY7" fmla="*/ 1057117 h 1057117"/>
              <a:gd name="connsiteX8" fmla="*/ 109316 w 1280160"/>
              <a:gd name="connsiteY8" fmla="*/ 997957 h 1057117"/>
              <a:gd name="connsiteX9" fmla="*/ 0 w 1280160"/>
              <a:gd name="connsiteY9" fmla="*/ 640081 h 1057117"/>
              <a:gd name="connsiteX10" fmla="*/ 640080 w 1280160"/>
              <a:gd name="connsiteY10" fmla="*/ 0 h 1057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0160" h="1057117">
                <a:moveTo>
                  <a:pt x="640080" y="0"/>
                </a:moveTo>
                <a:cubicBezTo>
                  <a:pt x="993586" y="0"/>
                  <a:pt x="1280160" y="286574"/>
                  <a:pt x="1280160" y="640081"/>
                </a:cubicBezTo>
                <a:cubicBezTo>
                  <a:pt x="1280160" y="772646"/>
                  <a:pt x="1239861" y="895799"/>
                  <a:pt x="1170845" y="997957"/>
                </a:cubicBezTo>
                <a:lnTo>
                  <a:pt x="1122033" y="1057117"/>
                </a:lnTo>
                <a:lnTo>
                  <a:pt x="1023518" y="975834"/>
                </a:lnTo>
                <a:cubicBezTo>
                  <a:pt x="914063" y="901888"/>
                  <a:pt x="782114" y="858710"/>
                  <a:pt x="640080" y="858710"/>
                </a:cubicBezTo>
                <a:cubicBezTo>
                  <a:pt x="498046" y="858710"/>
                  <a:pt x="366097" y="901888"/>
                  <a:pt x="256643" y="975834"/>
                </a:cubicBezTo>
                <a:lnTo>
                  <a:pt x="158127" y="1057117"/>
                </a:lnTo>
                <a:lnTo>
                  <a:pt x="109316" y="997957"/>
                </a:lnTo>
                <a:cubicBezTo>
                  <a:pt x="40300" y="895799"/>
                  <a:pt x="0" y="772646"/>
                  <a:pt x="0" y="640081"/>
                </a:cubicBezTo>
                <a:cubicBezTo>
                  <a:pt x="0" y="286574"/>
                  <a:pt x="286574" y="0"/>
                  <a:pt x="64008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en-US">
              <a:cs typeface="B Nazanin" panose="00000700000000000000" pitchFamily="2" charset="-78"/>
            </a:endParaRPr>
          </a:p>
        </p:txBody>
      </p:sp>
      <p:sp>
        <p:nvSpPr>
          <p:cNvPr id="28" name="Oval 2">
            <a:extLst>
              <a:ext uri="{FF2B5EF4-FFF2-40B4-BE49-F238E27FC236}">
                <a16:creationId xmlns:a16="http://schemas.microsoft.com/office/drawing/2014/main" id="{CD9A4C19-17FD-48CC-82B2-79B15CEED6B2}"/>
              </a:ext>
            </a:extLst>
          </p:cNvPr>
          <p:cNvSpPr>
            <a:spLocks noChangeAspect="1"/>
          </p:cNvSpPr>
          <p:nvPr/>
        </p:nvSpPr>
        <p:spPr>
          <a:xfrm>
            <a:off x="8325927" y="3375264"/>
            <a:ext cx="1200329" cy="1200329"/>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29" name="Freeform: Shape 5">
            <a:extLst>
              <a:ext uri="{FF2B5EF4-FFF2-40B4-BE49-F238E27FC236}">
                <a16:creationId xmlns:a16="http://schemas.microsoft.com/office/drawing/2014/main" id="{46E5E70B-86BA-463B-A284-988BF0EDDA4F}"/>
              </a:ext>
            </a:extLst>
          </p:cNvPr>
          <p:cNvSpPr>
            <a:spLocks noChangeAspect="1"/>
          </p:cNvSpPr>
          <p:nvPr/>
        </p:nvSpPr>
        <p:spPr>
          <a:xfrm>
            <a:off x="8365938" y="3415275"/>
            <a:ext cx="1120307" cy="925115"/>
          </a:xfrm>
          <a:custGeom>
            <a:avLst/>
            <a:gdLst>
              <a:gd name="connsiteX0" fmla="*/ 640080 w 1280160"/>
              <a:gd name="connsiteY0" fmla="*/ 0 h 1057117"/>
              <a:gd name="connsiteX1" fmla="*/ 1280160 w 1280160"/>
              <a:gd name="connsiteY1" fmla="*/ 640081 h 1057117"/>
              <a:gd name="connsiteX2" fmla="*/ 1170845 w 1280160"/>
              <a:gd name="connsiteY2" fmla="*/ 997957 h 1057117"/>
              <a:gd name="connsiteX3" fmla="*/ 1122033 w 1280160"/>
              <a:gd name="connsiteY3" fmla="*/ 1057117 h 1057117"/>
              <a:gd name="connsiteX4" fmla="*/ 1023518 w 1280160"/>
              <a:gd name="connsiteY4" fmla="*/ 975834 h 1057117"/>
              <a:gd name="connsiteX5" fmla="*/ 640080 w 1280160"/>
              <a:gd name="connsiteY5" fmla="*/ 858710 h 1057117"/>
              <a:gd name="connsiteX6" fmla="*/ 256643 w 1280160"/>
              <a:gd name="connsiteY6" fmla="*/ 975834 h 1057117"/>
              <a:gd name="connsiteX7" fmla="*/ 158127 w 1280160"/>
              <a:gd name="connsiteY7" fmla="*/ 1057117 h 1057117"/>
              <a:gd name="connsiteX8" fmla="*/ 109316 w 1280160"/>
              <a:gd name="connsiteY8" fmla="*/ 997957 h 1057117"/>
              <a:gd name="connsiteX9" fmla="*/ 0 w 1280160"/>
              <a:gd name="connsiteY9" fmla="*/ 640081 h 1057117"/>
              <a:gd name="connsiteX10" fmla="*/ 640080 w 1280160"/>
              <a:gd name="connsiteY10" fmla="*/ 0 h 1057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0160" h="1057117">
                <a:moveTo>
                  <a:pt x="640080" y="0"/>
                </a:moveTo>
                <a:cubicBezTo>
                  <a:pt x="993586" y="0"/>
                  <a:pt x="1280160" y="286574"/>
                  <a:pt x="1280160" y="640081"/>
                </a:cubicBezTo>
                <a:cubicBezTo>
                  <a:pt x="1280160" y="772646"/>
                  <a:pt x="1239861" y="895799"/>
                  <a:pt x="1170845" y="997957"/>
                </a:cubicBezTo>
                <a:lnTo>
                  <a:pt x="1122033" y="1057117"/>
                </a:lnTo>
                <a:lnTo>
                  <a:pt x="1023518" y="975834"/>
                </a:lnTo>
                <a:cubicBezTo>
                  <a:pt x="914063" y="901888"/>
                  <a:pt x="782114" y="858710"/>
                  <a:pt x="640080" y="858710"/>
                </a:cubicBezTo>
                <a:cubicBezTo>
                  <a:pt x="498046" y="858710"/>
                  <a:pt x="366097" y="901888"/>
                  <a:pt x="256643" y="975834"/>
                </a:cubicBezTo>
                <a:lnTo>
                  <a:pt x="158127" y="1057117"/>
                </a:lnTo>
                <a:lnTo>
                  <a:pt x="109316" y="997957"/>
                </a:lnTo>
                <a:cubicBezTo>
                  <a:pt x="40300" y="895799"/>
                  <a:pt x="0" y="772646"/>
                  <a:pt x="0" y="640081"/>
                </a:cubicBezTo>
                <a:cubicBezTo>
                  <a:pt x="0" y="286574"/>
                  <a:pt x="286574" y="0"/>
                  <a:pt x="64008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en-US">
              <a:cs typeface="B Nazanin" panose="00000700000000000000" pitchFamily="2" charset="-78"/>
            </a:endParaRPr>
          </a:p>
        </p:txBody>
      </p:sp>
      <p:sp>
        <p:nvSpPr>
          <p:cNvPr id="30" name="Oval 2">
            <a:extLst>
              <a:ext uri="{FF2B5EF4-FFF2-40B4-BE49-F238E27FC236}">
                <a16:creationId xmlns:a16="http://schemas.microsoft.com/office/drawing/2014/main" id="{A3CABA46-CA51-43DF-BE6B-93130105455E}"/>
              </a:ext>
            </a:extLst>
          </p:cNvPr>
          <p:cNvSpPr>
            <a:spLocks noChangeAspect="1"/>
          </p:cNvSpPr>
          <p:nvPr/>
        </p:nvSpPr>
        <p:spPr>
          <a:xfrm>
            <a:off x="10140300" y="3375263"/>
            <a:ext cx="1200329" cy="1200329"/>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31" name="Freeform: Shape 5">
            <a:extLst>
              <a:ext uri="{FF2B5EF4-FFF2-40B4-BE49-F238E27FC236}">
                <a16:creationId xmlns:a16="http://schemas.microsoft.com/office/drawing/2014/main" id="{28336446-882C-4133-8411-109501EC6DC1}"/>
              </a:ext>
            </a:extLst>
          </p:cNvPr>
          <p:cNvSpPr>
            <a:spLocks noChangeAspect="1"/>
          </p:cNvSpPr>
          <p:nvPr/>
        </p:nvSpPr>
        <p:spPr>
          <a:xfrm>
            <a:off x="10180311" y="3415274"/>
            <a:ext cx="1120307" cy="925115"/>
          </a:xfrm>
          <a:custGeom>
            <a:avLst/>
            <a:gdLst>
              <a:gd name="connsiteX0" fmla="*/ 640080 w 1280160"/>
              <a:gd name="connsiteY0" fmla="*/ 0 h 1057117"/>
              <a:gd name="connsiteX1" fmla="*/ 1280160 w 1280160"/>
              <a:gd name="connsiteY1" fmla="*/ 640081 h 1057117"/>
              <a:gd name="connsiteX2" fmla="*/ 1170845 w 1280160"/>
              <a:gd name="connsiteY2" fmla="*/ 997957 h 1057117"/>
              <a:gd name="connsiteX3" fmla="*/ 1122033 w 1280160"/>
              <a:gd name="connsiteY3" fmla="*/ 1057117 h 1057117"/>
              <a:gd name="connsiteX4" fmla="*/ 1023518 w 1280160"/>
              <a:gd name="connsiteY4" fmla="*/ 975834 h 1057117"/>
              <a:gd name="connsiteX5" fmla="*/ 640080 w 1280160"/>
              <a:gd name="connsiteY5" fmla="*/ 858710 h 1057117"/>
              <a:gd name="connsiteX6" fmla="*/ 256643 w 1280160"/>
              <a:gd name="connsiteY6" fmla="*/ 975834 h 1057117"/>
              <a:gd name="connsiteX7" fmla="*/ 158127 w 1280160"/>
              <a:gd name="connsiteY7" fmla="*/ 1057117 h 1057117"/>
              <a:gd name="connsiteX8" fmla="*/ 109316 w 1280160"/>
              <a:gd name="connsiteY8" fmla="*/ 997957 h 1057117"/>
              <a:gd name="connsiteX9" fmla="*/ 0 w 1280160"/>
              <a:gd name="connsiteY9" fmla="*/ 640081 h 1057117"/>
              <a:gd name="connsiteX10" fmla="*/ 640080 w 1280160"/>
              <a:gd name="connsiteY10" fmla="*/ 0 h 1057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0160" h="1057117">
                <a:moveTo>
                  <a:pt x="640080" y="0"/>
                </a:moveTo>
                <a:cubicBezTo>
                  <a:pt x="993586" y="0"/>
                  <a:pt x="1280160" y="286574"/>
                  <a:pt x="1280160" y="640081"/>
                </a:cubicBezTo>
                <a:cubicBezTo>
                  <a:pt x="1280160" y="772646"/>
                  <a:pt x="1239861" y="895799"/>
                  <a:pt x="1170845" y="997957"/>
                </a:cubicBezTo>
                <a:lnTo>
                  <a:pt x="1122033" y="1057117"/>
                </a:lnTo>
                <a:lnTo>
                  <a:pt x="1023518" y="975834"/>
                </a:lnTo>
                <a:cubicBezTo>
                  <a:pt x="914063" y="901888"/>
                  <a:pt x="782114" y="858710"/>
                  <a:pt x="640080" y="858710"/>
                </a:cubicBezTo>
                <a:cubicBezTo>
                  <a:pt x="498046" y="858710"/>
                  <a:pt x="366097" y="901888"/>
                  <a:pt x="256643" y="975834"/>
                </a:cubicBezTo>
                <a:lnTo>
                  <a:pt x="158127" y="1057117"/>
                </a:lnTo>
                <a:lnTo>
                  <a:pt x="109316" y="997957"/>
                </a:lnTo>
                <a:cubicBezTo>
                  <a:pt x="40300" y="895799"/>
                  <a:pt x="0" y="772646"/>
                  <a:pt x="0" y="640081"/>
                </a:cubicBezTo>
                <a:cubicBezTo>
                  <a:pt x="0" y="286574"/>
                  <a:pt x="286574" y="0"/>
                  <a:pt x="64008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en-US">
              <a:cs typeface="B Nazanin" panose="00000700000000000000" pitchFamily="2" charset="-78"/>
            </a:endParaRPr>
          </a:p>
        </p:txBody>
      </p:sp>
      <p:sp>
        <p:nvSpPr>
          <p:cNvPr id="32" name="Rounded Rectangle 25">
            <a:extLst>
              <a:ext uri="{FF2B5EF4-FFF2-40B4-BE49-F238E27FC236}">
                <a16:creationId xmlns:a16="http://schemas.microsoft.com/office/drawing/2014/main" id="{5755CF4E-3406-4049-8672-46BD1438678A}"/>
              </a:ext>
            </a:extLst>
          </p:cNvPr>
          <p:cNvSpPr/>
          <p:nvPr/>
        </p:nvSpPr>
        <p:spPr>
          <a:xfrm>
            <a:off x="10588702" y="4250870"/>
            <a:ext cx="303524" cy="222436"/>
          </a:xfrm>
          <a:custGeom>
            <a:avLst/>
            <a:gdLst/>
            <a:ahLst/>
            <a:cxnLst/>
            <a:rect l="l" t="t" r="r" b="b"/>
            <a:pathLst>
              <a:path w="3248842" h="2380886">
                <a:moveTo>
                  <a:pt x="1194785" y="1472263"/>
                </a:moveTo>
                <a:cubicBezTo>
                  <a:pt x="1150014" y="1472263"/>
                  <a:pt x="1113720" y="1508557"/>
                  <a:pt x="1113720" y="1553328"/>
                </a:cubicBezTo>
                <a:lnTo>
                  <a:pt x="1113720" y="1600880"/>
                </a:lnTo>
                <a:cubicBezTo>
                  <a:pt x="1113720" y="1645651"/>
                  <a:pt x="1150014" y="1681945"/>
                  <a:pt x="1194785" y="1681945"/>
                </a:cubicBezTo>
                <a:lnTo>
                  <a:pt x="2067186" y="1681945"/>
                </a:lnTo>
                <a:cubicBezTo>
                  <a:pt x="2111957" y="1681945"/>
                  <a:pt x="2148251" y="1645651"/>
                  <a:pt x="2148251" y="1600880"/>
                </a:cubicBezTo>
                <a:lnTo>
                  <a:pt x="2148251" y="1553328"/>
                </a:lnTo>
                <a:cubicBezTo>
                  <a:pt x="2148251" y="1508557"/>
                  <a:pt x="2111957" y="1472263"/>
                  <a:pt x="2067186" y="1472263"/>
                </a:cubicBezTo>
                <a:close/>
                <a:moveTo>
                  <a:pt x="2582402" y="986449"/>
                </a:moveTo>
                <a:cubicBezTo>
                  <a:pt x="2477247" y="986449"/>
                  <a:pt x="2392002" y="1071694"/>
                  <a:pt x="2392002" y="1176848"/>
                </a:cubicBezTo>
                <a:cubicBezTo>
                  <a:pt x="2392002" y="1282003"/>
                  <a:pt x="2477247" y="1367248"/>
                  <a:pt x="2582402" y="1367248"/>
                </a:cubicBezTo>
                <a:cubicBezTo>
                  <a:pt x="2687557" y="1367248"/>
                  <a:pt x="2772801" y="1282003"/>
                  <a:pt x="2772801" y="1176848"/>
                </a:cubicBezTo>
                <a:cubicBezTo>
                  <a:pt x="2772801" y="1071694"/>
                  <a:pt x="2687557" y="986449"/>
                  <a:pt x="2582402" y="986449"/>
                </a:cubicBezTo>
                <a:close/>
                <a:moveTo>
                  <a:pt x="679570" y="986449"/>
                </a:moveTo>
                <a:cubicBezTo>
                  <a:pt x="574415" y="986449"/>
                  <a:pt x="489171" y="1071694"/>
                  <a:pt x="489171" y="1176848"/>
                </a:cubicBezTo>
                <a:cubicBezTo>
                  <a:pt x="489171" y="1282003"/>
                  <a:pt x="574415" y="1367248"/>
                  <a:pt x="679570" y="1367248"/>
                </a:cubicBezTo>
                <a:cubicBezTo>
                  <a:pt x="784725" y="1367248"/>
                  <a:pt x="869970" y="1282003"/>
                  <a:pt x="869970" y="1176848"/>
                </a:cubicBezTo>
                <a:cubicBezTo>
                  <a:pt x="869970" y="1071694"/>
                  <a:pt x="784725" y="986449"/>
                  <a:pt x="679570" y="986449"/>
                </a:cubicBezTo>
                <a:close/>
                <a:moveTo>
                  <a:pt x="867954" y="155801"/>
                </a:moveTo>
                <a:lnTo>
                  <a:pt x="726849" y="858549"/>
                </a:lnTo>
                <a:lnTo>
                  <a:pt x="2535122" y="858549"/>
                </a:lnTo>
                <a:lnTo>
                  <a:pt x="2394017" y="155801"/>
                </a:lnTo>
                <a:close/>
                <a:moveTo>
                  <a:pt x="677268" y="0"/>
                </a:moveTo>
                <a:lnTo>
                  <a:pt x="2584703" y="0"/>
                </a:lnTo>
                <a:lnTo>
                  <a:pt x="2736658" y="607820"/>
                </a:lnTo>
                <a:cubicBezTo>
                  <a:pt x="2766265" y="579906"/>
                  <a:pt x="2806392" y="564164"/>
                  <a:pt x="2850195" y="564164"/>
                </a:cubicBezTo>
                <a:lnTo>
                  <a:pt x="3069929" y="564164"/>
                </a:lnTo>
                <a:cubicBezTo>
                  <a:pt x="3168740" y="564164"/>
                  <a:pt x="3248842" y="644266"/>
                  <a:pt x="3248842" y="743077"/>
                </a:cubicBezTo>
                <a:lnTo>
                  <a:pt x="3248842" y="792706"/>
                </a:lnTo>
                <a:cubicBezTo>
                  <a:pt x="3248842" y="891517"/>
                  <a:pt x="3168740" y="971619"/>
                  <a:pt x="3069929" y="971619"/>
                </a:cubicBezTo>
                <a:lnTo>
                  <a:pt x="3054536" y="971619"/>
                </a:lnTo>
                <a:cubicBezTo>
                  <a:pt x="3060628" y="989042"/>
                  <a:pt x="3063411" y="1007758"/>
                  <a:pt x="3063411" y="1027125"/>
                </a:cubicBezTo>
                <a:lnTo>
                  <a:pt x="3063411" y="2015961"/>
                </a:lnTo>
                <a:lnTo>
                  <a:pt x="2889080" y="2015961"/>
                </a:lnTo>
                <a:lnTo>
                  <a:pt x="2889080" y="2260325"/>
                </a:lnTo>
                <a:cubicBezTo>
                  <a:pt x="2889080" y="2326909"/>
                  <a:pt x="2835102" y="2380886"/>
                  <a:pt x="2768518" y="2380886"/>
                </a:cubicBezTo>
                <a:lnTo>
                  <a:pt x="2286284" y="2380886"/>
                </a:lnTo>
                <a:cubicBezTo>
                  <a:pt x="2219700" y="2380886"/>
                  <a:pt x="2165723" y="2326909"/>
                  <a:pt x="2165723" y="2260325"/>
                </a:cubicBezTo>
                <a:lnTo>
                  <a:pt x="2165723" y="2015961"/>
                </a:lnTo>
                <a:lnTo>
                  <a:pt x="1096248" y="2015961"/>
                </a:lnTo>
                <a:lnTo>
                  <a:pt x="1096248" y="2260325"/>
                </a:lnTo>
                <a:cubicBezTo>
                  <a:pt x="1096248" y="2326909"/>
                  <a:pt x="1042270" y="2380886"/>
                  <a:pt x="975686" y="2380886"/>
                </a:cubicBezTo>
                <a:lnTo>
                  <a:pt x="493453" y="2380886"/>
                </a:lnTo>
                <a:cubicBezTo>
                  <a:pt x="426869" y="2380886"/>
                  <a:pt x="372891" y="2326909"/>
                  <a:pt x="372891" y="2260325"/>
                </a:cubicBezTo>
                <a:lnTo>
                  <a:pt x="372891" y="2015961"/>
                </a:lnTo>
                <a:lnTo>
                  <a:pt x="198560" y="2015961"/>
                </a:lnTo>
                <a:lnTo>
                  <a:pt x="198560" y="1027125"/>
                </a:lnTo>
                <a:cubicBezTo>
                  <a:pt x="198560" y="1007758"/>
                  <a:pt x="201343" y="989042"/>
                  <a:pt x="207435" y="971619"/>
                </a:cubicBezTo>
                <a:lnTo>
                  <a:pt x="178913" y="971619"/>
                </a:lnTo>
                <a:cubicBezTo>
                  <a:pt x="80102" y="971619"/>
                  <a:pt x="0" y="891517"/>
                  <a:pt x="0" y="792706"/>
                </a:cubicBezTo>
                <a:lnTo>
                  <a:pt x="0" y="743077"/>
                </a:lnTo>
                <a:cubicBezTo>
                  <a:pt x="0" y="644266"/>
                  <a:pt x="80102" y="564164"/>
                  <a:pt x="178913" y="564164"/>
                </a:cubicBezTo>
                <a:lnTo>
                  <a:pt x="398647" y="564164"/>
                </a:lnTo>
                <a:cubicBezTo>
                  <a:pt x="447310" y="564164"/>
                  <a:pt x="491436" y="583593"/>
                  <a:pt x="523419" y="61539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3" name="Round Same Side Corner Rectangle 11">
            <a:extLst>
              <a:ext uri="{FF2B5EF4-FFF2-40B4-BE49-F238E27FC236}">
                <a16:creationId xmlns:a16="http://schemas.microsoft.com/office/drawing/2014/main" id="{0EB6FE0B-D8D2-471B-906E-77991D55F575}"/>
              </a:ext>
            </a:extLst>
          </p:cNvPr>
          <p:cNvSpPr>
            <a:spLocks noChangeAspect="1"/>
          </p:cNvSpPr>
          <p:nvPr/>
        </p:nvSpPr>
        <p:spPr>
          <a:xfrm rot="9900000">
            <a:off x="6994404" y="4238251"/>
            <a:ext cx="291618" cy="247674"/>
          </a:xfrm>
          <a:custGeom>
            <a:avLst/>
            <a:gdLst/>
            <a:ahLst/>
            <a:cxnLst/>
            <a:rect l="l" t="t" r="r" b="b"/>
            <a:pathLst>
              <a:path w="2911009" h="2472345">
                <a:moveTo>
                  <a:pt x="2219598" y="1335309"/>
                </a:moveTo>
                <a:lnTo>
                  <a:pt x="2219598" y="1222573"/>
                </a:lnTo>
                <a:cubicBezTo>
                  <a:pt x="2219598" y="1176944"/>
                  <a:pt x="2241926" y="1136530"/>
                  <a:pt x="2277694" y="1113650"/>
                </a:cubicBezTo>
                <a:lnTo>
                  <a:pt x="2277694" y="137786"/>
                </a:lnTo>
                <a:cubicBezTo>
                  <a:pt x="2277694" y="61689"/>
                  <a:pt x="2339383" y="0"/>
                  <a:pt x="2415480" y="0"/>
                </a:cubicBezTo>
                <a:lnTo>
                  <a:pt x="2545196" y="0"/>
                </a:lnTo>
                <a:cubicBezTo>
                  <a:pt x="2621293" y="0"/>
                  <a:pt x="2682982" y="61689"/>
                  <a:pt x="2682982" y="137786"/>
                </a:cubicBezTo>
                <a:lnTo>
                  <a:pt x="2682982" y="1099067"/>
                </a:lnTo>
                <a:cubicBezTo>
                  <a:pt x="2730197" y="1120049"/>
                  <a:pt x="2762708" y="1167515"/>
                  <a:pt x="2762708" y="1222573"/>
                </a:cubicBezTo>
                <a:lnTo>
                  <a:pt x="2762708" y="1480834"/>
                </a:lnTo>
                <a:close/>
                <a:moveTo>
                  <a:pt x="241900" y="1676361"/>
                </a:moveTo>
                <a:cubicBezTo>
                  <a:pt x="69371" y="1631107"/>
                  <a:pt x="-34146" y="1454930"/>
                  <a:pt x="10296" y="1282189"/>
                </a:cubicBezTo>
                <a:cubicBezTo>
                  <a:pt x="54739" y="1109449"/>
                  <a:pt x="230428" y="1005105"/>
                  <a:pt x="403375" y="1048736"/>
                </a:cubicBezTo>
                <a:cubicBezTo>
                  <a:pt x="349550" y="1257945"/>
                  <a:pt x="295726" y="1467153"/>
                  <a:pt x="241900" y="1676361"/>
                </a:cubicBezTo>
                <a:close/>
                <a:moveTo>
                  <a:pt x="2578947" y="2467929"/>
                </a:moveTo>
                <a:lnTo>
                  <a:pt x="1957545" y="2301425"/>
                </a:lnTo>
                <a:lnTo>
                  <a:pt x="2194209" y="1418183"/>
                </a:lnTo>
                <a:lnTo>
                  <a:pt x="2815611" y="1584687"/>
                </a:lnTo>
                <a:cubicBezTo>
                  <a:pt x="2884250" y="1603079"/>
                  <a:pt x="2924985" y="1673632"/>
                  <a:pt x="2906593" y="1742272"/>
                </a:cubicBezTo>
                <a:lnTo>
                  <a:pt x="2736532" y="2376947"/>
                </a:lnTo>
                <a:cubicBezTo>
                  <a:pt x="2718140" y="2445587"/>
                  <a:pt x="2647586" y="2486321"/>
                  <a:pt x="2578947" y="2467929"/>
                </a:cubicBezTo>
                <a:close/>
                <a:moveTo>
                  <a:pt x="610249" y="2287120"/>
                </a:moveTo>
                <a:lnTo>
                  <a:pt x="1020264" y="756923"/>
                </a:lnTo>
                <a:lnTo>
                  <a:pt x="2107356" y="1398691"/>
                </a:lnTo>
                <a:lnTo>
                  <a:pt x="1872582" y="2274879"/>
                </a:lnTo>
                <a:close/>
                <a:moveTo>
                  <a:pt x="426016" y="2349577"/>
                </a:moveTo>
                <a:lnTo>
                  <a:pt x="243978" y="2300800"/>
                </a:lnTo>
                <a:cubicBezTo>
                  <a:pt x="205115" y="2290387"/>
                  <a:pt x="182051" y="2250439"/>
                  <a:pt x="192464" y="2211576"/>
                </a:cubicBezTo>
                <a:lnTo>
                  <a:pt x="620679" y="613455"/>
                </a:lnTo>
                <a:cubicBezTo>
                  <a:pt x="631093" y="574592"/>
                  <a:pt x="671040" y="551528"/>
                  <a:pt x="709903" y="561941"/>
                </a:cubicBezTo>
                <a:lnTo>
                  <a:pt x="891942" y="610718"/>
                </a:lnTo>
                <a:cubicBezTo>
                  <a:pt x="930805" y="621132"/>
                  <a:pt x="953869" y="661079"/>
                  <a:pt x="943455" y="699942"/>
                </a:cubicBezTo>
                <a:lnTo>
                  <a:pt x="515240" y="2298064"/>
                </a:lnTo>
                <a:cubicBezTo>
                  <a:pt x="504827" y="2336927"/>
                  <a:pt x="464879" y="2359990"/>
                  <a:pt x="426016" y="234957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4" name="Rectangle 16">
            <a:extLst>
              <a:ext uri="{FF2B5EF4-FFF2-40B4-BE49-F238E27FC236}">
                <a16:creationId xmlns:a16="http://schemas.microsoft.com/office/drawing/2014/main" id="{3722C5C2-5B7F-4B58-BCB2-9B52E92B8BBE}"/>
              </a:ext>
            </a:extLst>
          </p:cNvPr>
          <p:cNvSpPr/>
          <p:nvPr/>
        </p:nvSpPr>
        <p:spPr>
          <a:xfrm>
            <a:off x="3346695" y="4261393"/>
            <a:ext cx="306430" cy="201390"/>
          </a:xfrm>
          <a:custGeom>
            <a:avLst/>
            <a:gdLst/>
            <a:ahLst/>
            <a:cxnLst/>
            <a:rect l="l" t="t" r="r" b="b"/>
            <a:pathLst>
              <a:path w="3240006" h="2129375">
                <a:moveTo>
                  <a:pt x="1916836" y="454558"/>
                </a:moveTo>
                <a:cubicBezTo>
                  <a:pt x="2018418" y="454558"/>
                  <a:pt x="2100766" y="536906"/>
                  <a:pt x="2100766" y="638488"/>
                </a:cubicBezTo>
                <a:cubicBezTo>
                  <a:pt x="2100766" y="740070"/>
                  <a:pt x="2018418" y="822418"/>
                  <a:pt x="1916836" y="822418"/>
                </a:cubicBezTo>
                <a:cubicBezTo>
                  <a:pt x="1815254" y="822418"/>
                  <a:pt x="1732906" y="740070"/>
                  <a:pt x="1732906" y="638488"/>
                </a:cubicBezTo>
                <a:cubicBezTo>
                  <a:pt x="1732906" y="536906"/>
                  <a:pt x="1815254" y="454558"/>
                  <a:pt x="1916836" y="454558"/>
                </a:cubicBezTo>
                <a:close/>
                <a:moveTo>
                  <a:pt x="1197545" y="272737"/>
                </a:moveTo>
                <a:lnTo>
                  <a:pt x="1861974" y="1458536"/>
                </a:lnTo>
                <a:lnTo>
                  <a:pt x="2263096" y="848801"/>
                </a:lnTo>
                <a:lnTo>
                  <a:pt x="2919562" y="1846679"/>
                </a:lnTo>
                <a:lnTo>
                  <a:pt x="2079459" y="1846679"/>
                </a:lnTo>
                <a:lnTo>
                  <a:pt x="1606629" y="1846679"/>
                </a:lnTo>
                <a:lnTo>
                  <a:pt x="315630" y="1846679"/>
                </a:lnTo>
                <a:close/>
                <a:moveTo>
                  <a:pt x="180003" y="164687"/>
                </a:moveTo>
                <a:lnTo>
                  <a:pt x="180003" y="1964687"/>
                </a:lnTo>
                <a:lnTo>
                  <a:pt x="3060003" y="1964687"/>
                </a:lnTo>
                <a:lnTo>
                  <a:pt x="3060003" y="164687"/>
                </a:lnTo>
                <a:close/>
                <a:moveTo>
                  <a:pt x="0" y="0"/>
                </a:moveTo>
                <a:lnTo>
                  <a:pt x="3240006" y="0"/>
                </a:lnTo>
                <a:lnTo>
                  <a:pt x="3240006" y="2129375"/>
                </a:lnTo>
                <a:lnTo>
                  <a:pt x="0" y="212937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5" name="Block Arc 10">
            <a:extLst>
              <a:ext uri="{FF2B5EF4-FFF2-40B4-BE49-F238E27FC236}">
                <a16:creationId xmlns:a16="http://schemas.microsoft.com/office/drawing/2014/main" id="{DB425F7A-4301-4559-A16A-7C88CA0B3D19}"/>
              </a:ext>
            </a:extLst>
          </p:cNvPr>
          <p:cNvSpPr/>
          <p:nvPr/>
        </p:nvSpPr>
        <p:spPr>
          <a:xfrm>
            <a:off x="8760950" y="4254470"/>
            <a:ext cx="317766" cy="215236"/>
          </a:xfrm>
          <a:custGeom>
            <a:avLst/>
            <a:gdLst/>
            <a:ahLst/>
            <a:cxnLst/>
            <a:rect l="l" t="t" r="r" b="b"/>
            <a:pathLst>
              <a:path w="3219104" h="2180445">
                <a:moveTo>
                  <a:pt x="631935" y="660566"/>
                </a:moveTo>
                <a:cubicBezTo>
                  <a:pt x="582229" y="660566"/>
                  <a:pt x="541935" y="700860"/>
                  <a:pt x="541935" y="750566"/>
                </a:cubicBezTo>
                <a:cubicBezTo>
                  <a:pt x="541935" y="800272"/>
                  <a:pt x="582229" y="840566"/>
                  <a:pt x="631935" y="840566"/>
                </a:cubicBezTo>
                <a:cubicBezTo>
                  <a:pt x="681641" y="840566"/>
                  <a:pt x="721935" y="800272"/>
                  <a:pt x="721935" y="750566"/>
                </a:cubicBezTo>
                <a:cubicBezTo>
                  <a:pt x="721935" y="700860"/>
                  <a:pt x="681641" y="660566"/>
                  <a:pt x="631935" y="660566"/>
                </a:cubicBezTo>
                <a:close/>
                <a:moveTo>
                  <a:pt x="2920524" y="132986"/>
                </a:moveTo>
                <a:cubicBezTo>
                  <a:pt x="2884582" y="132986"/>
                  <a:pt x="2855445" y="171564"/>
                  <a:pt x="2855445" y="219152"/>
                </a:cubicBezTo>
                <a:cubicBezTo>
                  <a:pt x="2855445" y="266740"/>
                  <a:pt x="2884582" y="305318"/>
                  <a:pt x="2920524" y="305318"/>
                </a:cubicBezTo>
                <a:cubicBezTo>
                  <a:pt x="2956466" y="305318"/>
                  <a:pt x="2985603" y="266740"/>
                  <a:pt x="2985603" y="219152"/>
                </a:cubicBezTo>
                <a:cubicBezTo>
                  <a:pt x="2985603" y="171564"/>
                  <a:pt x="2956466" y="132986"/>
                  <a:pt x="2920524" y="132986"/>
                </a:cubicBezTo>
                <a:close/>
                <a:moveTo>
                  <a:pt x="1840097" y="123357"/>
                </a:moveTo>
                <a:cubicBezTo>
                  <a:pt x="1690593" y="125267"/>
                  <a:pt x="1541569" y="163386"/>
                  <a:pt x="1407089" y="237534"/>
                </a:cubicBezTo>
                <a:lnTo>
                  <a:pt x="1442443" y="299445"/>
                </a:lnTo>
                <a:cubicBezTo>
                  <a:pt x="1690026" y="162934"/>
                  <a:pt x="1991162" y="159087"/>
                  <a:pt x="2242273" y="289227"/>
                </a:cubicBezTo>
                <a:lnTo>
                  <a:pt x="2275978" y="226435"/>
                </a:lnTo>
                <a:cubicBezTo>
                  <a:pt x="2139582" y="155746"/>
                  <a:pt x="1989600" y="121447"/>
                  <a:pt x="1840097" y="123357"/>
                </a:cubicBezTo>
                <a:close/>
                <a:moveTo>
                  <a:pt x="1808744" y="1233"/>
                </a:moveTo>
                <a:cubicBezTo>
                  <a:pt x="2156106" y="-14520"/>
                  <a:pt x="2554236" y="122009"/>
                  <a:pt x="2727916" y="332053"/>
                </a:cubicBezTo>
                <a:lnTo>
                  <a:pt x="2797407" y="426906"/>
                </a:lnTo>
                <a:cubicBezTo>
                  <a:pt x="2816730" y="407744"/>
                  <a:pt x="2822914" y="396798"/>
                  <a:pt x="2848347" y="374270"/>
                </a:cubicBezTo>
                <a:cubicBezTo>
                  <a:pt x="2789714" y="335227"/>
                  <a:pt x="2770554" y="301522"/>
                  <a:pt x="2770554" y="211287"/>
                </a:cubicBezTo>
                <a:cubicBezTo>
                  <a:pt x="2770554" y="109060"/>
                  <a:pt x="2826850" y="34523"/>
                  <a:pt x="2918697" y="33333"/>
                </a:cubicBezTo>
                <a:cubicBezTo>
                  <a:pt x="3010544" y="32143"/>
                  <a:pt x="3068737" y="122977"/>
                  <a:pt x="3064459" y="218431"/>
                </a:cubicBezTo>
                <a:cubicBezTo>
                  <a:pt x="3062319" y="266188"/>
                  <a:pt x="3063213" y="242475"/>
                  <a:pt x="3054577" y="285936"/>
                </a:cubicBezTo>
                <a:cubicBezTo>
                  <a:pt x="3088600" y="260795"/>
                  <a:pt x="3146396" y="297212"/>
                  <a:pt x="3198377" y="27802"/>
                </a:cubicBezTo>
                <a:cubicBezTo>
                  <a:pt x="3270974" y="270322"/>
                  <a:pt x="3142267" y="378871"/>
                  <a:pt x="2977023" y="405424"/>
                </a:cubicBezTo>
                <a:cubicBezTo>
                  <a:pt x="2937650" y="455263"/>
                  <a:pt x="2906651" y="507366"/>
                  <a:pt x="2854455" y="531728"/>
                </a:cubicBezTo>
                <a:cubicBezTo>
                  <a:pt x="2854593" y="531917"/>
                  <a:pt x="2854687" y="532126"/>
                  <a:pt x="2854781" y="532336"/>
                </a:cubicBezTo>
                <a:lnTo>
                  <a:pt x="2914835" y="719911"/>
                </a:lnTo>
                <a:cubicBezTo>
                  <a:pt x="2982387" y="1030651"/>
                  <a:pt x="2875068" y="1334999"/>
                  <a:pt x="2751965" y="1458417"/>
                </a:cubicBezTo>
                <a:cubicBezTo>
                  <a:pt x="2718119" y="1752479"/>
                  <a:pt x="2636178" y="1904762"/>
                  <a:pt x="2564924" y="2133185"/>
                </a:cubicBezTo>
                <a:cubicBezTo>
                  <a:pt x="2548001" y="2174319"/>
                  <a:pt x="2290597" y="2162941"/>
                  <a:pt x="2284362" y="2130560"/>
                </a:cubicBezTo>
                <a:cubicBezTo>
                  <a:pt x="2253189" y="1989654"/>
                  <a:pt x="2205984" y="1832997"/>
                  <a:pt x="2190842" y="1681589"/>
                </a:cubicBezTo>
                <a:cubicBezTo>
                  <a:pt x="1937891" y="1727975"/>
                  <a:pt x="1628829" y="1727099"/>
                  <a:pt x="1429318" y="1710471"/>
                </a:cubicBezTo>
                <a:cubicBezTo>
                  <a:pt x="1387456" y="1891634"/>
                  <a:pt x="1268107" y="2057044"/>
                  <a:pt x="1143413" y="2180445"/>
                </a:cubicBezTo>
                <a:lnTo>
                  <a:pt x="943012" y="2180445"/>
                </a:lnTo>
                <a:cubicBezTo>
                  <a:pt x="894916" y="2170818"/>
                  <a:pt x="902932" y="1825120"/>
                  <a:pt x="910948" y="1650083"/>
                </a:cubicBezTo>
                <a:cubicBezTo>
                  <a:pt x="600994" y="1508303"/>
                  <a:pt x="-80369" y="1319263"/>
                  <a:pt x="7807" y="838786"/>
                </a:cubicBezTo>
                <a:cubicBezTo>
                  <a:pt x="13151" y="796777"/>
                  <a:pt x="184160" y="802028"/>
                  <a:pt x="275009" y="799402"/>
                </a:cubicBezTo>
                <a:cubicBezTo>
                  <a:pt x="369419" y="659373"/>
                  <a:pt x="418407" y="582356"/>
                  <a:pt x="555570" y="465957"/>
                </a:cubicBezTo>
                <a:cubicBezTo>
                  <a:pt x="547554" y="374062"/>
                  <a:pt x="496786" y="206026"/>
                  <a:pt x="531522" y="190273"/>
                </a:cubicBezTo>
                <a:cubicBezTo>
                  <a:pt x="764877" y="64246"/>
                  <a:pt x="803177" y="250661"/>
                  <a:pt x="924308" y="355683"/>
                </a:cubicBezTo>
                <a:cubicBezTo>
                  <a:pt x="1130053" y="143013"/>
                  <a:pt x="1554903" y="11735"/>
                  <a:pt x="1808744" y="123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solidFill>
                <a:schemeClr val="tx1"/>
              </a:solidFill>
              <a:cs typeface="B Nazanin" panose="00000700000000000000" pitchFamily="2" charset="-78"/>
            </a:endParaRPr>
          </a:p>
        </p:txBody>
      </p:sp>
      <p:sp>
        <p:nvSpPr>
          <p:cNvPr id="36" name="Round Same Side Corner Rectangle 36">
            <a:extLst>
              <a:ext uri="{FF2B5EF4-FFF2-40B4-BE49-F238E27FC236}">
                <a16:creationId xmlns:a16="http://schemas.microsoft.com/office/drawing/2014/main" id="{AFF1FA44-2FD4-488F-99D4-69A18C7E6BA0}"/>
              </a:ext>
            </a:extLst>
          </p:cNvPr>
          <p:cNvSpPr>
            <a:spLocks noChangeAspect="1"/>
          </p:cNvSpPr>
          <p:nvPr/>
        </p:nvSpPr>
        <p:spPr>
          <a:xfrm>
            <a:off x="5161406" y="4246809"/>
            <a:ext cx="291620" cy="230558"/>
          </a:xfrm>
          <a:custGeom>
            <a:avLst/>
            <a:gdLst/>
            <a:ahLst/>
            <a:cxnLst/>
            <a:rect l="l" t="t" r="r" b="b"/>
            <a:pathLst>
              <a:path w="3219104" h="2545072">
                <a:moveTo>
                  <a:pt x="2779672" y="457200"/>
                </a:moveTo>
                <a:lnTo>
                  <a:pt x="2975888" y="457200"/>
                </a:lnTo>
                <a:cubicBezTo>
                  <a:pt x="3110212" y="457200"/>
                  <a:pt x="3219104" y="566092"/>
                  <a:pt x="3219104" y="700416"/>
                </a:cubicBezTo>
                <a:lnTo>
                  <a:pt x="3219104" y="2301856"/>
                </a:lnTo>
                <a:cubicBezTo>
                  <a:pt x="3219104" y="2436180"/>
                  <a:pt x="3110212" y="2545072"/>
                  <a:pt x="2975888" y="2545072"/>
                </a:cubicBezTo>
                <a:lnTo>
                  <a:pt x="2779672" y="2545072"/>
                </a:lnTo>
                <a:close/>
                <a:moveTo>
                  <a:pt x="243216" y="457200"/>
                </a:moveTo>
                <a:lnTo>
                  <a:pt x="439432" y="457200"/>
                </a:lnTo>
                <a:lnTo>
                  <a:pt x="439432" y="2545072"/>
                </a:lnTo>
                <a:lnTo>
                  <a:pt x="243216" y="2545072"/>
                </a:lnTo>
                <a:cubicBezTo>
                  <a:pt x="108892" y="2545072"/>
                  <a:pt x="0" y="2436180"/>
                  <a:pt x="0" y="2301856"/>
                </a:cubicBezTo>
                <a:lnTo>
                  <a:pt x="0" y="700416"/>
                </a:lnTo>
                <a:cubicBezTo>
                  <a:pt x="0" y="566092"/>
                  <a:pt x="108892" y="457200"/>
                  <a:pt x="243216" y="457200"/>
                </a:cubicBezTo>
                <a:close/>
                <a:moveTo>
                  <a:pt x="1428476" y="174246"/>
                </a:moveTo>
                <a:cubicBezTo>
                  <a:pt x="1372210" y="174246"/>
                  <a:pt x="1326598" y="219858"/>
                  <a:pt x="1326598" y="276124"/>
                </a:cubicBezTo>
                <a:lnTo>
                  <a:pt x="1326598" y="457200"/>
                </a:lnTo>
                <a:lnTo>
                  <a:pt x="1892506" y="457200"/>
                </a:lnTo>
                <a:lnTo>
                  <a:pt x="1892506" y="276124"/>
                </a:lnTo>
                <a:cubicBezTo>
                  <a:pt x="1892506" y="219858"/>
                  <a:pt x="1846894" y="174246"/>
                  <a:pt x="1790628" y="174246"/>
                </a:cubicBezTo>
                <a:close/>
                <a:moveTo>
                  <a:pt x="1285704" y="0"/>
                </a:moveTo>
                <a:lnTo>
                  <a:pt x="1933400" y="0"/>
                </a:lnTo>
                <a:cubicBezTo>
                  <a:pt x="2007048" y="0"/>
                  <a:pt x="2066752" y="59704"/>
                  <a:pt x="2066752" y="133352"/>
                </a:cubicBezTo>
                <a:lnTo>
                  <a:pt x="2066752" y="457200"/>
                </a:lnTo>
                <a:lnTo>
                  <a:pt x="2599672" y="457200"/>
                </a:lnTo>
                <a:lnTo>
                  <a:pt x="2599672" y="2545072"/>
                </a:lnTo>
                <a:lnTo>
                  <a:pt x="619432" y="2545072"/>
                </a:lnTo>
                <a:lnTo>
                  <a:pt x="619432" y="457200"/>
                </a:lnTo>
                <a:lnTo>
                  <a:pt x="1152352" y="457200"/>
                </a:lnTo>
                <a:lnTo>
                  <a:pt x="1152352" y="133352"/>
                </a:lnTo>
                <a:cubicBezTo>
                  <a:pt x="1152352" y="59704"/>
                  <a:pt x="1212056" y="0"/>
                  <a:pt x="128570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7" name="Freeform 18">
            <a:extLst>
              <a:ext uri="{FF2B5EF4-FFF2-40B4-BE49-F238E27FC236}">
                <a16:creationId xmlns:a16="http://schemas.microsoft.com/office/drawing/2014/main" id="{8F85EDD0-6BCC-4AE5-B423-9AF4DA5AB76B}"/>
              </a:ext>
            </a:extLst>
          </p:cNvPr>
          <p:cNvSpPr/>
          <p:nvPr/>
        </p:nvSpPr>
        <p:spPr>
          <a:xfrm>
            <a:off x="1508244" y="4229915"/>
            <a:ext cx="327538" cy="264346"/>
          </a:xfrm>
          <a:custGeom>
            <a:avLst/>
            <a:gdLst/>
            <a:ahLst/>
            <a:cxnLst/>
            <a:rect l="l" t="t" r="r" b="b"/>
            <a:pathLst>
              <a:path w="3307788" h="2669631">
                <a:moveTo>
                  <a:pt x="2793832" y="1478391"/>
                </a:moveTo>
                <a:cubicBezTo>
                  <a:pt x="2772990" y="1635402"/>
                  <a:pt x="2717678" y="1784517"/>
                  <a:pt x="2633007" y="1915952"/>
                </a:cubicBezTo>
                <a:cubicBezTo>
                  <a:pt x="2695386" y="1951862"/>
                  <a:pt x="2772768" y="1955673"/>
                  <a:pt x="2841607" y="1924185"/>
                </a:cubicBezTo>
                <a:cubicBezTo>
                  <a:pt x="2943442" y="1877605"/>
                  <a:pt x="2999062" y="1766364"/>
                  <a:pt x="2975226" y="1656948"/>
                </a:cubicBezTo>
                <a:cubicBezTo>
                  <a:pt x="2955176" y="1564911"/>
                  <a:pt x="2883463" y="1495086"/>
                  <a:pt x="2793832" y="1478391"/>
                </a:cubicBezTo>
                <a:close/>
                <a:moveTo>
                  <a:pt x="2807611" y="1247700"/>
                </a:moveTo>
                <a:lnTo>
                  <a:pt x="2807472" y="1256060"/>
                </a:lnTo>
                <a:cubicBezTo>
                  <a:pt x="2994195" y="1281771"/>
                  <a:pt x="3148201" y="1421768"/>
                  <a:pt x="3189276" y="1610317"/>
                </a:cubicBezTo>
                <a:cubicBezTo>
                  <a:pt x="3235041" y="1820393"/>
                  <a:pt x="3128252" y="2033972"/>
                  <a:pt x="2932732" y="2123406"/>
                </a:cubicBezTo>
                <a:cubicBezTo>
                  <a:pt x="2789297" y="2189015"/>
                  <a:pt x="2626543" y="2174805"/>
                  <a:pt x="2499470" y="2094044"/>
                </a:cubicBezTo>
                <a:cubicBezTo>
                  <a:pt x="2427194" y="2172627"/>
                  <a:pt x="2343030" y="2241391"/>
                  <a:pt x="2248861" y="2297980"/>
                </a:cubicBezTo>
                <a:cubicBezTo>
                  <a:pt x="2178351" y="2340352"/>
                  <a:pt x="2104446" y="2374567"/>
                  <a:pt x="2027600" y="2398134"/>
                </a:cubicBezTo>
                <a:lnTo>
                  <a:pt x="3307788" y="2397615"/>
                </a:lnTo>
                <a:cubicBezTo>
                  <a:pt x="3265361" y="2549905"/>
                  <a:pt x="2537441" y="2669620"/>
                  <a:pt x="1653814" y="2669631"/>
                </a:cubicBezTo>
                <a:cubicBezTo>
                  <a:pt x="773102" y="2669642"/>
                  <a:pt x="46417" y="2550707"/>
                  <a:pt x="0" y="2398955"/>
                </a:cubicBezTo>
                <a:lnTo>
                  <a:pt x="1280678" y="2398436"/>
                </a:lnTo>
                <a:cubicBezTo>
                  <a:pt x="1203764" y="2374915"/>
                  <a:pt x="1129786" y="2340732"/>
                  <a:pt x="1059201" y="2298380"/>
                </a:cubicBezTo>
                <a:cubicBezTo>
                  <a:pt x="693039" y="2078675"/>
                  <a:pt x="477900" y="1674935"/>
                  <a:pt x="499745" y="1248476"/>
                </a:cubicBezTo>
                <a:close/>
                <a:moveTo>
                  <a:pt x="1331611" y="201752"/>
                </a:moveTo>
                <a:cubicBezTo>
                  <a:pt x="1206335" y="290902"/>
                  <a:pt x="1124761" y="308382"/>
                  <a:pt x="1132336" y="435988"/>
                </a:cubicBezTo>
                <a:cubicBezTo>
                  <a:pt x="1160888" y="640507"/>
                  <a:pt x="1527973" y="617783"/>
                  <a:pt x="1498839" y="840365"/>
                </a:cubicBezTo>
                <a:cubicBezTo>
                  <a:pt x="1455138" y="960979"/>
                  <a:pt x="1395705" y="987199"/>
                  <a:pt x="1213910" y="1052459"/>
                </a:cubicBezTo>
                <a:cubicBezTo>
                  <a:pt x="1331028" y="972050"/>
                  <a:pt x="1364241" y="921357"/>
                  <a:pt x="1360745" y="809484"/>
                </a:cubicBezTo>
                <a:cubicBezTo>
                  <a:pt x="1360746" y="646916"/>
                  <a:pt x="1111360" y="626523"/>
                  <a:pt x="1020462" y="495421"/>
                </a:cubicBezTo>
                <a:cubicBezTo>
                  <a:pt x="941218" y="374224"/>
                  <a:pt x="1061250" y="280996"/>
                  <a:pt x="1331611" y="201752"/>
                </a:cubicBezTo>
                <a:close/>
                <a:moveTo>
                  <a:pt x="2164365" y="80223"/>
                </a:moveTo>
                <a:cubicBezTo>
                  <a:pt x="2021192" y="182108"/>
                  <a:pt x="1927964" y="202086"/>
                  <a:pt x="1936621" y="347922"/>
                </a:cubicBezTo>
                <a:cubicBezTo>
                  <a:pt x="1969252" y="581657"/>
                  <a:pt x="2388778" y="555687"/>
                  <a:pt x="2355482" y="810066"/>
                </a:cubicBezTo>
                <a:cubicBezTo>
                  <a:pt x="2305538" y="947910"/>
                  <a:pt x="2237615" y="977876"/>
                  <a:pt x="2029849" y="1052459"/>
                </a:cubicBezTo>
                <a:cubicBezTo>
                  <a:pt x="2163698" y="960563"/>
                  <a:pt x="2201656" y="902628"/>
                  <a:pt x="2197660" y="774773"/>
                </a:cubicBezTo>
                <a:cubicBezTo>
                  <a:pt x="2197661" y="588982"/>
                  <a:pt x="1912649" y="565676"/>
                  <a:pt x="1808765" y="415844"/>
                </a:cubicBezTo>
                <a:cubicBezTo>
                  <a:pt x="1718201" y="277334"/>
                  <a:pt x="1855380" y="170787"/>
                  <a:pt x="2164365" y="80223"/>
                </a:cubicBezTo>
                <a:close/>
                <a:moveTo>
                  <a:pt x="1754169" y="0"/>
                </a:moveTo>
                <a:cubicBezTo>
                  <a:pt x="1583512" y="121444"/>
                  <a:pt x="1472387" y="145257"/>
                  <a:pt x="1482706" y="319088"/>
                </a:cubicBezTo>
                <a:cubicBezTo>
                  <a:pt x="1521601" y="597693"/>
                  <a:pt x="2021663" y="566738"/>
                  <a:pt x="1981975" y="869950"/>
                </a:cubicBezTo>
                <a:cubicBezTo>
                  <a:pt x="1922443" y="1034256"/>
                  <a:pt x="1841481" y="1069974"/>
                  <a:pt x="1593831" y="1158875"/>
                </a:cubicBezTo>
                <a:cubicBezTo>
                  <a:pt x="1753374" y="1049338"/>
                  <a:pt x="1798619" y="980281"/>
                  <a:pt x="1793856" y="827882"/>
                </a:cubicBezTo>
                <a:cubicBezTo>
                  <a:pt x="1793857" y="606424"/>
                  <a:pt x="1454132" y="578644"/>
                  <a:pt x="1330306" y="400050"/>
                </a:cubicBezTo>
                <a:cubicBezTo>
                  <a:pt x="1222356" y="234950"/>
                  <a:pt x="1385869" y="107950"/>
                  <a:pt x="175416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8" name="TextBox 37">
            <a:extLst>
              <a:ext uri="{FF2B5EF4-FFF2-40B4-BE49-F238E27FC236}">
                <a16:creationId xmlns:a16="http://schemas.microsoft.com/office/drawing/2014/main" id="{479C7E47-F12B-481E-84C3-3669E5C6A559}"/>
              </a:ext>
            </a:extLst>
          </p:cNvPr>
          <p:cNvSpPr txBox="1"/>
          <p:nvPr/>
        </p:nvSpPr>
        <p:spPr>
          <a:xfrm>
            <a:off x="2903124" y="3652648"/>
            <a:ext cx="1181574" cy="461665"/>
          </a:xfrm>
          <a:prstGeom prst="rect">
            <a:avLst/>
          </a:prstGeom>
          <a:noFill/>
        </p:spPr>
        <p:txBody>
          <a:bodyPr wrap="square" rtlCol="0" anchor="ctr">
            <a:spAutoFit/>
          </a:bodyPr>
          <a:lstStyle/>
          <a:p>
            <a:pPr algn="ctr" rtl="1"/>
            <a:r>
              <a:rPr lang="en-US" altLang="ko-KR" sz="2400" b="1" dirty="0">
                <a:solidFill>
                  <a:schemeClr val="accent6"/>
                </a:solidFill>
                <a:cs typeface="B Nazanin" panose="00000700000000000000" pitchFamily="2" charset="-78"/>
              </a:rPr>
              <a:t>2020</a:t>
            </a:r>
            <a:endParaRPr lang="ko-KR" altLang="en-US" sz="2400" b="1" dirty="0">
              <a:solidFill>
                <a:schemeClr val="accent6"/>
              </a:solidFill>
              <a:cs typeface="B Nazanin" panose="00000700000000000000" pitchFamily="2" charset="-78"/>
            </a:endParaRPr>
          </a:p>
        </p:txBody>
      </p:sp>
      <p:sp>
        <p:nvSpPr>
          <p:cNvPr id="39" name="TextBox 38">
            <a:extLst>
              <a:ext uri="{FF2B5EF4-FFF2-40B4-BE49-F238E27FC236}">
                <a16:creationId xmlns:a16="http://schemas.microsoft.com/office/drawing/2014/main" id="{6B3A65A2-784F-4CAC-A835-9C553F2898B8}"/>
              </a:ext>
            </a:extLst>
          </p:cNvPr>
          <p:cNvSpPr txBox="1"/>
          <p:nvPr/>
        </p:nvSpPr>
        <p:spPr>
          <a:xfrm>
            <a:off x="4714763" y="3652648"/>
            <a:ext cx="1181574" cy="461665"/>
          </a:xfrm>
          <a:prstGeom prst="rect">
            <a:avLst/>
          </a:prstGeom>
          <a:noFill/>
        </p:spPr>
        <p:txBody>
          <a:bodyPr wrap="square" rtlCol="0" anchor="ctr">
            <a:spAutoFit/>
          </a:bodyPr>
          <a:lstStyle/>
          <a:p>
            <a:pPr algn="ctr" rtl="1"/>
            <a:r>
              <a:rPr lang="en-US" altLang="ko-KR" sz="2400" b="1" dirty="0">
                <a:solidFill>
                  <a:schemeClr val="accent1"/>
                </a:solidFill>
                <a:cs typeface="B Nazanin" panose="00000700000000000000" pitchFamily="2" charset="-78"/>
              </a:rPr>
              <a:t>2021</a:t>
            </a:r>
            <a:endParaRPr lang="ko-KR" altLang="en-US" sz="2400" b="1" dirty="0">
              <a:solidFill>
                <a:schemeClr val="accent1"/>
              </a:solidFill>
              <a:cs typeface="B Nazanin" panose="00000700000000000000" pitchFamily="2" charset="-78"/>
            </a:endParaRPr>
          </a:p>
        </p:txBody>
      </p:sp>
      <p:sp>
        <p:nvSpPr>
          <p:cNvPr id="40" name="TextBox 39">
            <a:extLst>
              <a:ext uri="{FF2B5EF4-FFF2-40B4-BE49-F238E27FC236}">
                <a16:creationId xmlns:a16="http://schemas.microsoft.com/office/drawing/2014/main" id="{6E2CFC4F-1BB1-4C0F-8F28-860C57D60289}"/>
              </a:ext>
            </a:extLst>
          </p:cNvPr>
          <p:cNvSpPr txBox="1"/>
          <p:nvPr/>
        </p:nvSpPr>
        <p:spPr>
          <a:xfrm>
            <a:off x="6526402" y="3652648"/>
            <a:ext cx="1181574" cy="461665"/>
          </a:xfrm>
          <a:prstGeom prst="rect">
            <a:avLst/>
          </a:prstGeom>
          <a:noFill/>
        </p:spPr>
        <p:txBody>
          <a:bodyPr wrap="square" rtlCol="0" anchor="ctr">
            <a:spAutoFit/>
          </a:bodyPr>
          <a:lstStyle/>
          <a:p>
            <a:pPr algn="ctr" rtl="1"/>
            <a:r>
              <a:rPr lang="en-US" altLang="ko-KR" sz="2400" b="1" dirty="0">
                <a:solidFill>
                  <a:schemeClr val="accent2"/>
                </a:solidFill>
                <a:cs typeface="B Nazanin" panose="00000700000000000000" pitchFamily="2" charset="-78"/>
              </a:rPr>
              <a:t>2022</a:t>
            </a:r>
            <a:endParaRPr lang="ko-KR" altLang="en-US" sz="2400" b="1" dirty="0">
              <a:solidFill>
                <a:schemeClr val="accent2"/>
              </a:solidFill>
              <a:cs typeface="B Nazanin" panose="00000700000000000000" pitchFamily="2" charset="-78"/>
            </a:endParaRPr>
          </a:p>
        </p:txBody>
      </p:sp>
      <p:sp>
        <p:nvSpPr>
          <p:cNvPr id="41" name="TextBox 40">
            <a:extLst>
              <a:ext uri="{FF2B5EF4-FFF2-40B4-BE49-F238E27FC236}">
                <a16:creationId xmlns:a16="http://schemas.microsoft.com/office/drawing/2014/main" id="{78786355-7DF2-435A-8175-DA9A8471CA66}"/>
              </a:ext>
            </a:extLst>
          </p:cNvPr>
          <p:cNvSpPr txBox="1"/>
          <p:nvPr/>
        </p:nvSpPr>
        <p:spPr>
          <a:xfrm>
            <a:off x="8338041" y="3652648"/>
            <a:ext cx="1181574" cy="461665"/>
          </a:xfrm>
          <a:prstGeom prst="rect">
            <a:avLst/>
          </a:prstGeom>
          <a:noFill/>
        </p:spPr>
        <p:txBody>
          <a:bodyPr wrap="square" rtlCol="0" anchor="ctr">
            <a:spAutoFit/>
          </a:bodyPr>
          <a:lstStyle/>
          <a:p>
            <a:pPr algn="ctr" rtl="1"/>
            <a:r>
              <a:rPr lang="en-US" altLang="ko-KR" sz="2400" b="1" dirty="0">
                <a:solidFill>
                  <a:schemeClr val="accent3"/>
                </a:solidFill>
                <a:cs typeface="B Nazanin" panose="00000700000000000000" pitchFamily="2" charset="-78"/>
              </a:rPr>
              <a:t>2023</a:t>
            </a:r>
            <a:endParaRPr lang="ko-KR" altLang="en-US" sz="2400" b="1" dirty="0">
              <a:solidFill>
                <a:schemeClr val="accent3"/>
              </a:solidFill>
              <a:cs typeface="B Nazanin" panose="00000700000000000000" pitchFamily="2" charset="-78"/>
            </a:endParaRPr>
          </a:p>
        </p:txBody>
      </p:sp>
      <p:sp>
        <p:nvSpPr>
          <p:cNvPr id="42" name="TextBox 41">
            <a:extLst>
              <a:ext uri="{FF2B5EF4-FFF2-40B4-BE49-F238E27FC236}">
                <a16:creationId xmlns:a16="http://schemas.microsoft.com/office/drawing/2014/main" id="{61453842-7EF5-4AA2-A81B-40BBF536FA81}"/>
              </a:ext>
            </a:extLst>
          </p:cNvPr>
          <p:cNvSpPr txBox="1"/>
          <p:nvPr/>
        </p:nvSpPr>
        <p:spPr>
          <a:xfrm>
            <a:off x="10149677" y="3652648"/>
            <a:ext cx="1181574" cy="461665"/>
          </a:xfrm>
          <a:prstGeom prst="rect">
            <a:avLst/>
          </a:prstGeom>
          <a:noFill/>
        </p:spPr>
        <p:txBody>
          <a:bodyPr wrap="square" rtlCol="0" anchor="ctr">
            <a:spAutoFit/>
          </a:bodyPr>
          <a:lstStyle/>
          <a:p>
            <a:pPr algn="ctr" rtl="1"/>
            <a:r>
              <a:rPr lang="en-US" altLang="ko-KR" sz="2400" b="1" dirty="0">
                <a:solidFill>
                  <a:schemeClr val="accent4"/>
                </a:solidFill>
                <a:cs typeface="B Nazanin" panose="00000700000000000000" pitchFamily="2" charset="-78"/>
              </a:rPr>
              <a:t>2024</a:t>
            </a:r>
            <a:endParaRPr lang="ko-KR" altLang="en-US" sz="2400" b="1" dirty="0">
              <a:solidFill>
                <a:schemeClr val="accent4"/>
              </a:solidFill>
              <a:cs typeface="B Nazanin" panose="00000700000000000000" pitchFamily="2" charset="-78"/>
            </a:endParaRPr>
          </a:p>
        </p:txBody>
      </p:sp>
      <p:sp>
        <p:nvSpPr>
          <p:cNvPr id="43" name="TextBox 42">
            <a:extLst>
              <a:ext uri="{FF2B5EF4-FFF2-40B4-BE49-F238E27FC236}">
                <a16:creationId xmlns:a16="http://schemas.microsoft.com/office/drawing/2014/main" id="{460A104F-7CC8-463C-A845-6ECE0DD66727}"/>
              </a:ext>
            </a:extLst>
          </p:cNvPr>
          <p:cNvSpPr txBox="1"/>
          <p:nvPr/>
        </p:nvSpPr>
        <p:spPr>
          <a:xfrm>
            <a:off x="1091485" y="3652648"/>
            <a:ext cx="1181574" cy="461665"/>
          </a:xfrm>
          <a:prstGeom prst="rect">
            <a:avLst/>
          </a:prstGeom>
          <a:noFill/>
        </p:spPr>
        <p:txBody>
          <a:bodyPr wrap="square" rtlCol="0" anchor="ctr">
            <a:spAutoFit/>
          </a:bodyPr>
          <a:lstStyle/>
          <a:p>
            <a:pPr algn="ctr" rtl="1"/>
            <a:r>
              <a:rPr lang="en-US" altLang="ko-KR" sz="2400" b="1" dirty="0">
                <a:solidFill>
                  <a:schemeClr val="accent5"/>
                </a:solidFill>
                <a:cs typeface="B Nazanin" panose="00000700000000000000" pitchFamily="2" charset="-78"/>
              </a:rPr>
              <a:t>2019</a:t>
            </a:r>
            <a:endParaRPr lang="ko-KR" altLang="en-US" sz="2400" b="1" dirty="0">
              <a:solidFill>
                <a:schemeClr val="accent5"/>
              </a:solidFill>
              <a:cs typeface="B Nazanin" panose="00000700000000000000" pitchFamily="2" charset="-78"/>
            </a:endParaRPr>
          </a:p>
        </p:txBody>
      </p:sp>
    </p:spTree>
    <p:extLst>
      <p:ext uri="{BB962C8B-B14F-4D97-AF65-F5344CB8AC3E}">
        <p14:creationId xmlns:p14="http://schemas.microsoft.com/office/powerpoint/2010/main" val="397964940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자유형: 도형 2">
            <a:extLst>
              <a:ext uri="{FF2B5EF4-FFF2-40B4-BE49-F238E27FC236}">
                <a16:creationId xmlns:a16="http://schemas.microsoft.com/office/drawing/2014/main" id="{4DA87B4F-4EA2-4B4F-A833-0C8E11A8069D}"/>
              </a:ext>
            </a:extLst>
          </p:cNvPr>
          <p:cNvSpPr/>
          <p:nvPr/>
        </p:nvSpPr>
        <p:spPr>
          <a:xfrm>
            <a:off x="3941323" y="2568098"/>
            <a:ext cx="2898844" cy="2898844"/>
          </a:xfrm>
          <a:custGeom>
            <a:avLst/>
            <a:gdLst>
              <a:gd name="connsiteX0" fmla="*/ 1449422 w 2898844"/>
              <a:gd name="connsiteY0" fmla="*/ 0 h 2898844"/>
              <a:gd name="connsiteX1" fmla="*/ 2140303 w 2898844"/>
              <a:gd name="connsiteY1" fmla="*/ 174937 h 2898844"/>
              <a:gd name="connsiteX2" fmla="*/ 2154677 w 2898844"/>
              <a:gd name="connsiteY2" fmla="*/ 183670 h 2898844"/>
              <a:gd name="connsiteX3" fmla="*/ 2049546 w 2898844"/>
              <a:gd name="connsiteY3" fmla="*/ 247538 h 2898844"/>
              <a:gd name="connsiteX4" fmla="*/ 1658048 w 2898844"/>
              <a:gd name="connsiteY4" fmla="*/ 639036 h 2898844"/>
              <a:gd name="connsiteX5" fmla="*/ 1596804 w 2898844"/>
              <a:gd name="connsiteY5" fmla="*/ 739847 h 2898844"/>
              <a:gd name="connsiteX6" fmla="*/ 1595477 w 2898844"/>
              <a:gd name="connsiteY6" fmla="*/ 739435 h 2898844"/>
              <a:gd name="connsiteX7" fmla="*/ 1449422 w 2898844"/>
              <a:gd name="connsiteY7" fmla="*/ 724711 h 2898844"/>
              <a:gd name="connsiteX8" fmla="*/ 724711 w 2898844"/>
              <a:gd name="connsiteY8" fmla="*/ 1449422 h 2898844"/>
              <a:gd name="connsiteX9" fmla="*/ 1449422 w 2898844"/>
              <a:gd name="connsiteY9" fmla="*/ 2174133 h 2898844"/>
              <a:gd name="connsiteX10" fmla="*/ 1595477 w 2898844"/>
              <a:gd name="connsiteY10" fmla="*/ 2159409 h 2898844"/>
              <a:gd name="connsiteX11" fmla="*/ 1596804 w 2898844"/>
              <a:gd name="connsiteY11" fmla="*/ 2158997 h 2898844"/>
              <a:gd name="connsiteX12" fmla="*/ 1596805 w 2898844"/>
              <a:gd name="connsiteY12" fmla="*/ 2158998 h 2898844"/>
              <a:gd name="connsiteX13" fmla="*/ 1731512 w 2898844"/>
              <a:gd name="connsiteY13" fmla="*/ 2117183 h 2898844"/>
              <a:gd name="connsiteX14" fmla="*/ 2117182 w 2898844"/>
              <a:gd name="connsiteY14" fmla="*/ 1731513 h 2898844"/>
              <a:gd name="connsiteX15" fmla="*/ 2154677 w 2898844"/>
              <a:gd name="connsiteY15" fmla="*/ 1610722 h 2898844"/>
              <a:gd name="connsiteX16" fmla="*/ 2159409 w 2898844"/>
              <a:gd name="connsiteY16" fmla="*/ 1595478 h 2898844"/>
              <a:gd name="connsiteX17" fmla="*/ 2174133 w 2898844"/>
              <a:gd name="connsiteY17" fmla="*/ 1449423 h 2898844"/>
              <a:gd name="connsiteX18" fmla="*/ 2159409 w 2898844"/>
              <a:gd name="connsiteY18" fmla="*/ 1303368 h 2898844"/>
              <a:gd name="connsiteX19" fmla="*/ 2154677 w 2898844"/>
              <a:gd name="connsiteY19" fmla="*/ 1288124 h 2898844"/>
              <a:gd name="connsiteX20" fmla="*/ 2192172 w 2898844"/>
              <a:gd name="connsiteY20" fmla="*/ 1167333 h 2898844"/>
              <a:gd name="connsiteX21" fmla="*/ 2577842 w 2898844"/>
              <a:gd name="connsiteY21" fmla="*/ 781663 h 2898844"/>
              <a:gd name="connsiteX22" fmla="*/ 2712550 w 2898844"/>
              <a:gd name="connsiteY22" fmla="*/ 739848 h 2898844"/>
              <a:gd name="connsiteX23" fmla="*/ 2723907 w 2898844"/>
              <a:gd name="connsiteY23" fmla="*/ 758542 h 2898844"/>
              <a:gd name="connsiteX24" fmla="*/ 2898844 w 2898844"/>
              <a:gd name="connsiteY24" fmla="*/ 1449423 h 2898844"/>
              <a:gd name="connsiteX25" fmla="*/ 2723907 w 2898844"/>
              <a:gd name="connsiteY25" fmla="*/ 2140304 h 2898844"/>
              <a:gd name="connsiteX26" fmla="*/ 2712550 w 2898844"/>
              <a:gd name="connsiteY26" fmla="*/ 2158998 h 2898844"/>
              <a:gd name="connsiteX27" fmla="*/ 2651306 w 2898844"/>
              <a:gd name="connsiteY27" fmla="*/ 2259809 h 2898844"/>
              <a:gd name="connsiteX28" fmla="*/ 2259808 w 2898844"/>
              <a:gd name="connsiteY28" fmla="*/ 2651307 h 2898844"/>
              <a:gd name="connsiteX29" fmla="*/ 2154677 w 2898844"/>
              <a:gd name="connsiteY29" fmla="*/ 2715176 h 2898844"/>
              <a:gd name="connsiteX30" fmla="*/ 2154676 w 2898844"/>
              <a:gd name="connsiteY30" fmla="*/ 2715176 h 2898844"/>
              <a:gd name="connsiteX31" fmla="*/ 2140303 w 2898844"/>
              <a:gd name="connsiteY31" fmla="*/ 2723907 h 2898844"/>
              <a:gd name="connsiteX32" fmla="*/ 1449422 w 2898844"/>
              <a:gd name="connsiteY32" fmla="*/ 2898844 h 2898844"/>
              <a:gd name="connsiteX33" fmla="*/ 0 w 2898844"/>
              <a:gd name="connsiteY33" fmla="*/ 1449422 h 2898844"/>
              <a:gd name="connsiteX34" fmla="*/ 1449422 w 2898844"/>
              <a:gd name="connsiteY34" fmla="*/ 0 h 2898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898844" h="2898844">
                <a:moveTo>
                  <a:pt x="1449422" y="0"/>
                </a:moveTo>
                <a:cubicBezTo>
                  <a:pt x="1699577" y="0"/>
                  <a:pt x="1934930" y="63372"/>
                  <a:pt x="2140303" y="174937"/>
                </a:cubicBezTo>
                <a:lnTo>
                  <a:pt x="2154677" y="183670"/>
                </a:lnTo>
                <a:lnTo>
                  <a:pt x="2049546" y="247538"/>
                </a:lnTo>
                <a:cubicBezTo>
                  <a:pt x="1895327" y="351727"/>
                  <a:pt x="1762237" y="484817"/>
                  <a:pt x="1658048" y="639036"/>
                </a:cubicBezTo>
                <a:lnTo>
                  <a:pt x="1596804" y="739847"/>
                </a:lnTo>
                <a:lnTo>
                  <a:pt x="1595477" y="739435"/>
                </a:lnTo>
                <a:cubicBezTo>
                  <a:pt x="1548300" y="729781"/>
                  <a:pt x="1499453" y="724711"/>
                  <a:pt x="1449422" y="724711"/>
                </a:cubicBezTo>
                <a:cubicBezTo>
                  <a:pt x="1049175" y="724711"/>
                  <a:pt x="724711" y="1049175"/>
                  <a:pt x="724711" y="1449422"/>
                </a:cubicBezTo>
                <a:cubicBezTo>
                  <a:pt x="724711" y="1849669"/>
                  <a:pt x="1049175" y="2174133"/>
                  <a:pt x="1449422" y="2174133"/>
                </a:cubicBezTo>
                <a:cubicBezTo>
                  <a:pt x="1499453" y="2174133"/>
                  <a:pt x="1548300" y="2169063"/>
                  <a:pt x="1595477" y="2159409"/>
                </a:cubicBezTo>
                <a:lnTo>
                  <a:pt x="1596804" y="2158997"/>
                </a:lnTo>
                <a:lnTo>
                  <a:pt x="1596805" y="2158998"/>
                </a:lnTo>
                <a:lnTo>
                  <a:pt x="1731512" y="2117183"/>
                </a:lnTo>
                <a:cubicBezTo>
                  <a:pt x="1904919" y="2043838"/>
                  <a:pt x="2043837" y="1904920"/>
                  <a:pt x="2117182" y="1731513"/>
                </a:cubicBezTo>
                <a:lnTo>
                  <a:pt x="2154677" y="1610722"/>
                </a:lnTo>
                <a:lnTo>
                  <a:pt x="2159409" y="1595478"/>
                </a:lnTo>
                <a:cubicBezTo>
                  <a:pt x="2169063" y="1548301"/>
                  <a:pt x="2174133" y="1499454"/>
                  <a:pt x="2174133" y="1449423"/>
                </a:cubicBezTo>
                <a:cubicBezTo>
                  <a:pt x="2174133" y="1399392"/>
                  <a:pt x="2169063" y="1350545"/>
                  <a:pt x="2159409" y="1303368"/>
                </a:cubicBezTo>
                <a:lnTo>
                  <a:pt x="2154677" y="1288124"/>
                </a:lnTo>
                <a:lnTo>
                  <a:pt x="2192172" y="1167333"/>
                </a:lnTo>
                <a:cubicBezTo>
                  <a:pt x="2265517" y="993926"/>
                  <a:pt x="2404435" y="855008"/>
                  <a:pt x="2577842" y="781663"/>
                </a:cubicBezTo>
                <a:lnTo>
                  <a:pt x="2712550" y="739848"/>
                </a:lnTo>
                <a:lnTo>
                  <a:pt x="2723907" y="758542"/>
                </a:lnTo>
                <a:cubicBezTo>
                  <a:pt x="2835472" y="963916"/>
                  <a:pt x="2898844" y="1199269"/>
                  <a:pt x="2898844" y="1449423"/>
                </a:cubicBezTo>
                <a:cubicBezTo>
                  <a:pt x="2898844" y="1699578"/>
                  <a:pt x="2835472" y="1934931"/>
                  <a:pt x="2723907" y="2140304"/>
                </a:cubicBezTo>
                <a:lnTo>
                  <a:pt x="2712550" y="2158998"/>
                </a:lnTo>
                <a:lnTo>
                  <a:pt x="2651306" y="2259809"/>
                </a:lnTo>
                <a:cubicBezTo>
                  <a:pt x="2547117" y="2414029"/>
                  <a:pt x="2414028" y="2547118"/>
                  <a:pt x="2259808" y="2651307"/>
                </a:cubicBezTo>
                <a:lnTo>
                  <a:pt x="2154677" y="2715176"/>
                </a:lnTo>
                <a:lnTo>
                  <a:pt x="2154676" y="2715176"/>
                </a:lnTo>
                <a:lnTo>
                  <a:pt x="2140303" y="2723907"/>
                </a:lnTo>
                <a:cubicBezTo>
                  <a:pt x="1934930" y="2835472"/>
                  <a:pt x="1699577" y="2898844"/>
                  <a:pt x="1449422" y="2898844"/>
                </a:cubicBezTo>
                <a:cubicBezTo>
                  <a:pt x="648928" y="2898844"/>
                  <a:pt x="0" y="2249916"/>
                  <a:pt x="0" y="1449422"/>
                </a:cubicBezTo>
                <a:cubicBezTo>
                  <a:pt x="0" y="648928"/>
                  <a:pt x="648928" y="0"/>
                  <a:pt x="1449422"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ko-KR" altLang="en-US">
              <a:solidFill>
                <a:schemeClr val="tx1"/>
              </a:solidFill>
              <a:cs typeface="B Nazanin" panose="00000700000000000000" pitchFamily="2" charset="-78"/>
            </a:endParaRPr>
          </a:p>
        </p:txBody>
      </p:sp>
      <p:sp>
        <p:nvSpPr>
          <p:cNvPr id="4" name="자유형: 도형 3">
            <a:extLst>
              <a:ext uri="{FF2B5EF4-FFF2-40B4-BE49-F238E27FC236}">
                <a16:creationId xmlns:a16="http://schemas.microsoft.com/office/drawing/2014/main" id="{72460C97-3872-4205-9108-A0D30295F664}"/>
              </a:ext>
            </a:extLst>
          </p:cNvPr>
          <p:cNvSpPr/>
          <p:nvPr/>
        </p:nvSpPr>
        <p:spPr>
          <a:xfrm>
            <a:off x="5351832" y="2568098"/>
            <a:ext cx="2898844" cy="2898844"/>
          </a:xfrm>
          <a:custGeom>
            <a:avLst/>
            <a:gdLst>
              <a:gd name="connsiteX0" fmla="*/ 744167 w 2898844"/>
              <a:gd name="connsiteY0" fmla="*/ 183671 h 2898844"/>
              <a:gd name="connsiteX1" fmla="*/ 849298 w 2898844"/>
              <a:gd name="connsiteY1" fmla="*/ 247539 h 2898844"/>
              <a:gd name="connsiteX2" fmla="*/ 1240796 w 2898844"/>
              <a:gd name="connsiteY2" fmla="*/ 639037 h 2898844"/>
              <a:gd name="connsiteX3" fmla="*/ 1302040 w 2898844"/>
              <a:gd name="connsiteY3" fmla="*/ 739848 h 2898844"/>
              <a:gd name="connsiteX4" fmla="*/ 1167332 w 2898844"/>
              <a:gd name="connsiteY4" fmla="*/ 781663 h 2898844"/>
              <a:gd name="connsiteX5" fmla="*/ 781662 w 2898844"/>
              <a:gd name="connsiteY5" fmla="*/ 1167333 h 2898844"/>
              <a:gd name="connsiteX6" fmla="*/ 744167 w 2898844"/>
              <a:gd name="connsiteY6" fmla="*/ 1288124 h 2898844"/>
              <a:gd name="connsiteX7" fmla="*/ 739435 w 2898844"/>
              <a:gd name="connsiteY7" fmla="*/ 1303368 h 2898844"/>
              <a:gd name="connsiteX8" fmla="*/ 724711 w 2898844"/>
              <a:gd name="connsiteY8" fmla="*/ 1449423 h 2898844"/>
              <a:gd name="connsiteX9" fmla="*/ 739435 w 2898844"/>
              <a:gd name="connsiteY9" fmla="*/ 1595478 h 2898844"/>
              <a:gd name="connsiteX10" fmla="*/ 744167 w 2898844"/>
              <a:gd name="connsiteY10" fmla="*/ 1610722 h 2898844"/>
              <a:gd name="connsiteX11" fmla="*/ 706672 w 2898844"/>
              <a:gd name="connsiteY11" fmla="*/ 1731513 h 2898844"/>
              <a:gd name="connsiteX12" fmla="*/ 321002 w 2898844"/>
              <a:gd name="connsiteY12" fmla="*/ 2117183 h 2898844"/>
              <a:gd name="connsiteX13" fmla="*/ 186294 w 2898844"/>
              <a:gd name="connsiteY13" fmla="*/ 2158998 h 2898844"/>
              <a:gd name="connsiteX14" fmla="*/ 174937 w 2898844"/>
              <a:gd name="connsiteY14" fmla="*/ 2140304 h 2898844"/>
              <a:gd name="connsiteX15" fmla="*/ 0 w 2898844"/>
              <a:gd name="connsiteY15" fmla="*/ 1449423 h 2898844"/>
              <a:gd name="connsiteX16" fmla="*/ 174937 w 2898844"/>
              <a:gd name="connsiteY16" fmla="*/ 758542 h 2898844"/>
              <a:gd name="connsiteX17" fmla="*/ 186294 w 2898844"/>
              <a:gd name="connsiteY17" fmla="*/ 739848 h 2898844"/>
              <a:gd name="connsiteX18" fmla="*/ 247538 w 2898844"/>
              <a:gd name="connsiteY18" fmla="*/ 639037 h 2898844"/>
              <a:gd name="connsiteX19" fmla="*/ 639036 w 2898844"/>
              <a:gd name="connsiteY19" fmla="*/ 247539 h 2898844"/>
              <a:gd name="connsiteX20" fmla="*/ 1449422 w 2898844"/>
              <a:gd name="connsiteY20" fmla="*/ 0 h 2898844"/>
              <a:gd name="connsiteX21" fmla="*/ 2898844 w 2898844"/>
              <a:gd name="connsiteY21" fmla="*/ 1449422 h 2898844"/>
              <a:gd name="connsiteX22" fmla="*/ 1449422 w 2898844"/>
              <a:gd name="connsiteY22" fmla="*/ 2898844 h 2898844"/>
              <a:gd name="connsiteX23" fmla="*/ 758541 w 2898844"/>
              <a:gd name="connsiteY23" fmla="*/ 2723907 h 2898844"/>
              <a:gd name="connsiteX24" fmla="*/ 744167 w 2898844"/>
              <a:gd name="connsiteY24" fmla="*/ 2715175 h 2898844"/>
              <a:gd name="connsiteX25" fmla="*/ 849298 w 2898844"/>
              <a:gd name="connsiteY25" fmla="*/ 2651306 h 2898844"/>
              <a:gd name="connsiteX26" fmla="*/ 1240796 w 2898844"/>
              <a:gd name="connsiteY26" fmla="*/ 2259808 h 2898844"/>
              <a:gd name="connsiteX27" fmla="*/ 1302040 w 2898844"/>
              <a:gd name="connsiteY27" fmla="*/ 2158997 h 2898844"/>
              <a:gd name="connsiteX28" fmla="*/ 1303367 w 2898844"/>
              <a:gd name="connsiteY28" fmla="*/ 2159409 h 2898844"/>
              <a:gd name="connsiteX29" fmla="*/ 1449422 w 2898844"/>
              <a:gd name="connsiteY29" fmla="*/ 2174133 h 2898844"/>
              <a:gd name="connsiteX30" fmla="*/ 2174133 w 2898844"/>
              <a:gd name="connsiteY30" fmla="*/ 1449422 h 2898844"/>
              <a:gd name="connsiteX31" fmla="*/ 1449422 w 2898844"/>
              <a:gd name="connsiteY31" fmla="*/ 724711 h 2898844"/>
              <a:gd name="connsiteX32" fmla="*/ 1303367 w 2898844"/>
              <a:gd name="connsiteY32" fmla="*/ 739435 h 2898844"/>
              <a:gd name="connsiteX33" fmla="*/ 1302040 w 2898844"/>
              <a:gd name="connsiteY33" fmla="*/ 739847 h 2898844"/>
              <a:gd name="connsiteX34" fmla="*/ 1240796 w 2898844"/>
              <a:gd name="connsiteY34" fmla="*/ 639036 h 2898844"/>
              <a:gd name="connsiteX35" fmla="*/ 849298 w 2898844"/>
              <a:gd name="connsiteY35" fmla="*/ 247538 h 2898844"/>
              <a:gd name="connsiteX36" fmla="*/ 744167 w 2898844"/>
              <a:gd name="connsiteY36" fmla="*/ 183670 h 2898844"/>
              <a:gd name="connsiteX37" fmla="*/ 758541 w 2898844"/>
              <a:gd name="connsiteY37" fmla="*/ 174937 h 2898844"/>
              <a:gd name="connsiteX38" fmla="*/ 1449422 w 2898844"/>
              <a:gd name="connsiteY38" fmla="*/ 0 h 2898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898844" h="2898844">
                <a:moveTo>
                  <a:pt x="744167" y="183671"/>
                </a:moveTo>
                <a:lnTo>
                  <a:pt x="849298" y="247539"/>
                </a:lnTo>
                <a:cubicBezTo>
                  <a:pt x="1003518" y="351728"/>
                  <a:pt x="1136607" y="484818"/>
                  <a:pt x="1240796" y="639037"/>
                </a:cubicBezTo>
                <a:lnTo>
                  <a:pt x="1302040" y="739848"/>
                </a:lnTo>
                <a:lnTo>
                  <a:pt x="1167332" y="781663"/>
                </a:lnTo>
                <a:cubicBezTo>
                  <a:pt x="993925" y="855008"/>
                  <a:pt x="855007" y="993926"/>
                  <a:pt x="781662" y="1167333"/>
                </a:cubicBezTo>
                <a:lnTo>
                  <a:pt x="744167" y="1288124"/>
                </a:lnTo>
                <a:lnTo>
                  <a:pt x="739435" y="1303368"/>
                </a:lnTo>
                <a:cubicBezTo>
                  <a:pt x="729781" y="1350545"/>
                  <a:pt x="724711" y="1399392"/>
                  <a:pt x="724711" y="1449423"/>
                </a:cubicBezTo>
                <a:cubicBezTo>
                  <a:pt x="724711" y="1499454"/>
                  <a:pt x="729781" y="1548301"/>
                  <a:pt x="739435" y="1595478"/>
                </a:cubicBezTo>
                <a:lnTo>
                  <a:pt x="744167" y="1610722"/>
                </a:lnTo>
                <a:lnTo>
                  <a:pt x="706672" y="1731513"/>
                </a:lnTo>
                <a:cubicBezTo>
                  <a:pt x="633327" y="1904920"/>
                  <a:pt x="494409" y="2043838"/>
                  <a:pt x="321002" y="2117183"/>
                </a:cubicBezTo>
                <a:lnTo>
                  <a:pt x="186294" y="2158998"/>
                </a:lnTo>
                <a:lnTo>
                  <a:pt x="174937" y="2140304"/>
                </a:lnTo>
                <a:cubicBezTo>
                  <a:pt x="63372" y="1934931"/>
                  <a:pt x="0" y="1699578"/>
                  <a:pt x="0" y="1449423"/>
                </a:cubicBezTo>
                <a:cubicBezTo>
                  <a:pt x="0" y="1199269"/>
                  <a:pt x="63372" y="963916"/>
                  <a:pt x="174937" y="758542"/>
                </a:cubicBezTo>
                <a:lnTo>
                  <a:pt x="186294" y="739848"/>
                </a:lnTo>
                <a:lnTo>
                  <a:pt x="247538" y="639037"/>
                </a:lnTo>
                <a:cubicBezTo>
                  <a:pt x="351727" y="484818"/>
                  <a:pt x="484817" y="351728"/>
                  <a:pt x="639036" y="247539"/>
                </a:cubicBezTo>
                <a:close/>
                <a:moveTo>
                  <a:pt x="1449422" y="0"/>
                </a:moveTo>
                <a:cubicBezTo>
                  <a:pt x="2249916" y="0"/>
                  <a:pt x="2898844" y="648928"/>
                  <a:pt x="2898844" y="1449422"/>
                </a:cubicBezTo>
                <a:cubicBezTo>
                  <a:pt x="2898844" y="2249916"/>
                  <a:pt x="2249916" y="2898844"/>
                  <a:pt x="1449422" y="2898844"/>
                </a:cubicBezTo>
                <a:cubicBezTo>
                  <a:pt x="1199268" y="2898844"/>
                  <a:pt x="963915" y="2835472"/>
                  <a:pt x="758541" y="2723907"/>
                </a:cubicBezTo>
                <a:lnTo>
                  <a:pt x="744167" y="2715175"/>
                </a:lnTo>
                <a:lnTo>
                  <a:pt x="849298" y="2651306"/>
                </a:lnTo>
                <a:cubicBezTo>
                  <a:pt x="1003518" y="2547117"/>
                  <a:pt x="1136607" y="2414028"/>
                  <a:pt x="1240796" y="2259808"/>
                </a:cubicBezTo>
                <a:lnTo>
                  <a:pt x="1302040" y="2158997"/>
                </a:lnTo>
                <a:lnTo>
                  <a:pt x="1303367" y="2159409"/>
                </a:lnTo>
                <a:cubicBezTo>
                  <a:pt x="1350545" y="2169063"/>
                  <a:pt x="1399391" y="2174133"/>
                  <a:pt x="1449422" y="2174133"/>
                </a:cubicBezTo>
                <a:cubicBezTo>
                  <a:pt x="1849669" y="2174133"/>
                  <a:pt x="2174133" y="1849669"/>
                  <a:pt x="2174133" y="1449422"/>
                </a:cubicBezTo>
                <a:cubicBezTo>
                  <a:pt x="2174133" y="1049175"/>
                  <a:pt x="1849669" y="724711"/>
                  <a:pt x="1449422" y="724711"/>
                </a:cubicBezTo>
                <a:cubicBezTo>
                  <a:pt x="1399391" y="724711"/>
                  <a:pt x="1350545" y="729781"/>
                  <a:pt x="1303367" y="739435"/>
                </a:cubicBezTo>
                <a:lnTo>
                  <a:pt x="1302040" y="739847"/>
                </a:lnTo>
                <a:lnTo>
                  <a:pt x="1240796" y="639036"/>
                </a:lnTo>
                <a:cubicBezTo>
                  <a:pt x="1136607" y="484817"/>
                  <a:pt x="1003518" y="351727"/>
                  <a:pt x="849298" y="247538"/>
                </a:cubicBezTo>
                <a:lnTo>
                  <a:pt x="744167" y="183670"/>
                </a:lnTo>
                <a:lnTo>
                  <a:pt x="758541" y="174937"/>
                </a:lnTo>
                <a:cubicBezTo>
                  <a:pt x="963915" y="63372"/>
                  <a:pt x="1199268" y="0"/>
                  <a:pt x="144942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ko-KR" altLang="en-US">
              <a:solidFill>
                <a:schemeClr val="tx1"/>
              </a:solidFill>
              <a:cs typeface="B Nazanin" panose="00000700000000000000" pitchFamily="2" charset="-78"/>
            </a:endParaRPr>
          </a:p>
        </p:txBody>
      </p:sp>
      <p:sp>
        <p:nvSpPr>
          <p:cNvPr id="5" name="화살표: 오른쪽 4">
            <a:extLst>
              <a:ext uri="{FF2B5EF4-FFF2-40B4-BE49-F238E27FC236}">
                <a16:creationId xmlns:a16="http://schemas.microsoft.com/office/drawing/2014/main" id="{A4C33FFC-C7C4-4286-BB64-7275E13AF6EF}"/>
              </a:ext>
            </a:extLst>
          </p:cNvPr>
          <p:cNvSpPr/>
          <p:nvPr/>
        </p:nvSpPr>
        <p:spPr>
          <a:xfrm>
            <a:off x="6840167" y="2208179"/>
            <a:ext cx="3101501" cy="1435876"/>
          </a:xfrm>
          <a:prstGeom prst="rightArrow">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700000000000000" pitchFamily="2" charset="-78"/>
            </a:endParaRPr>
          </a:p>
        </p:txBody>
      </p:sp>
      <p:sp>
        <p:nvSpPr>
          <p:cNvPr id="6" name="화살표: 오른쪽 5">
            <a:extLst>
              <a:ext uri="{FF2B5EF4-FFF2-40B4-BE49-F238E27FC236}">
                <a16:creationId xmlns:a16="http://schemas.microsoft.com/office/drawing/2014/main" id="{6666A370-1139-487C-BECA-639F084EBAE7}"/>
              </a:ext>
            </a:extLst>
          </p:cNvPr>
          <p:cNvSpPr/>
          <p:nvPr/>
        </p:nvSpPr>
        <p:spPr>
          <a:xfrm flipH="1">
            <a:off x="2250331" y="4390985"/>
            <a:ext cx="3101501" cy="1435876"/>
          </a:xfrm>
          <a:prstGeom prs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700000000000000" pitchFamily="2" charset="-78"/>
            </a:endParaRPr>
          </a:p>
        </p:txBody>
      </p:sp>
      <p:sp>
        <p:nvSpPr>
          <p:cNvPr id="7" name="TextBox 6">
            <a:extLst>
              <a:ext uri="{FF2B5EF4-FFF2-40B4-BE49-F238E27FC236}">
                <a16:creationId xmlns:a16="http://schemas.microsoft.com/office/drawing/2014/main" id="{E5C127E4-AFE6-43BA-BA49-EDC8A41C76EE}"/>
              </a:ext>
            </a:extLst>
          </p:cNvPr>
          <p:cNvSpPr txBox="1"/>
          <p:nvPr/>
        </p:nvSpPr>
        <p:spPr>
          <a:xfrm>
            <a:off x="7266560" y="2695285"/>
            <a:ext cx="1958799" cy="461665"/>
          </a:xfrm>
          <a:prstGeom prst="rect">
            <a:avLst/>
          </a:prstGeom>
          <a:noFill/>
        </p:spPr>
        <p:txBody>
          <a:bodyPr wrap="square" rtlCol="0" anchor="ctr">
            <a:spAutoFit/>
          </a:bodyPr>
          <a:lstStyle/>
          <a:p>
            <a:pPr algn="r"/>
            <a:r>
              <a:rPr lang="fa-IR" altLang="ko-KR" sz="2400" b="1" dirty="0">
                <a:solidFill>
                  <a:schemeClr val="bg1"/>
                </a:solidFill>
                <a:cs typeface="B Nazanin" panose="00000700000000000000" pitchFamily="2" charset="-78"/>
              </a:rPr>
              <a:t>فهرست</a:t>
            </a:r>
            <a:r>
              <a:rPr lang="en-US" altLang="ko-KR" sz="2400" b="1" dirty="0">
                <a:solidFill>
                  <a:schemeClr val="bg1"/>
                </a:solidFill>
                <a:cs typeface="B Nazanin" panose="00000700000000000000" pitchFamily="2" charset="-78"/>
              </a:rPr>
              <a:t> B</a:t>
            </a:r>
            <a:endParaRPr lang="ko-KR" altLang="en-US" sz="2400" b="1" dirty="0">
              <a:solidFill>
                <a:schemeClr val="bg1"/>
              </a:solidFill>
              <a:cs typeface="B Nazanin" panose="00000700000000000000" pitchFamily="2" charset="-78"/>
            </a:endParaRPr>
          </a:p>
        </p:txBody>
      </p:sp>
      <p:sp>
        <p:nvSpPr>
          <p:cNvPr id="8" name="TextBox 7">
            <a:extLst>
              <a:ext uri="{FF2B5EF4-FFF2-40B4-BE49-F238E27FC236}">
                <a16:creationId xmlns:a16="http://schemas.microsoft.com/office/drawing/2014/main" id="{07FE3F6A-57A6-4095-B61D-FAFB6F38D3AF}"/>
              </a:ext>
            </a:extLst>
          </p:cNvPr>
          <p:cNvSpPr txBox="1"/>
          <p:nvPr/>
        </p:nvSpPr>
        <p:spPr>
          <a:xfrm>
            <a:off x="2966640" y="4878091"/>
            <a:ext cx="1958799" cy="461665"/>
          </a:xfrm>
          <a:prstGeom prst="rect">
            <a:avLst/>
          </a:prstGeom>
          <a:noFill/>
        </p:spPr>
        <p:txBody>
          <a:bodyPr wrap="square" rtlCol="0" anchor="ctr">
            <a:spAutoFit/>
          </a:bodyPr>
          <a:lstStyle/>
          <a:p>
            <a:r>
              <a:rPr lang="fa-IR" altLang="ko-KR" sz="2400" b="1" dirty="0">
                <a:solidFill>
                  <a:schemeClr val="bg1"/>
                </a:solidFill>
                <a:cs typeface="B Nazanin" panose="00000700000000000000" pitchFamily="2" charset="-78"/>
              </a:rPr>
              <a:t>فهرست</a:t>
            </a:r>
            <a:r>
              <a:rPr lang="en-US" altLang="ko-KR" sz="2400" b="1" dirty="0">
                <a:solidFill>
                  <a:schemeClr val="bg1"/>
                </a:solidFill>
                <a:cs typeface="B Nazanin" panose="00000700000000000000" pitchFamily="2" charset="-78"/>
              </a:rPr>
              <a:t> A</a:t>
            </a:r>
            <a:endParaRPr lang="ko-KR" altLang="en-US" sz="2400" b="1" dirty="0">
              <a:solidFill>
                <a:schemeClr val="bg1"/>
              </a:solidFill>
              <a:cs typeface="B Nazanin" panose="00000700000000000000" pitchFamily="2" charset="-78"/>
            </a:endParaRPr>
          </a:p>
        </p:txBody>
      </p:sp>
      <p:grpSp>
        <p:nvGrpSpPr>
          <p:cNvPr id="9" name="Group 21">
            <a:extLst>
              <a:ext uri="{FF2B5EF4-FFF2-40B4-BE49-F238E27FC236}">
                <a16:creationId xmlns:a16="http://schemas.microsoft.com/office/drawing/2014/main" id="{4A174D6D-577A-46CE-A1A9-1D49289C22D1}"/>
              </a:ext>
            </a:extLst>
          </p:cNvPr>
          <p:cNvGrpSpPr/>
          <p:nvPr/>
        </p:nvGrpSpPr>
        <p:grpSpPr>
          <a:xfrm>
            <a:off x="431365" y="4769598"/>
            <a:ext cx="1727068" cy="493983"/>
            <a:chOff x="3233964" y="1954419"/>
            <a:chExt cx="1410044" cy="493983"/>
          </a:xfrm>
        </p:grpSpPr>
        <p:sp>
          <p:nvSpPr>
            <p:cNvPr id="10" name="TextBox 9">
              <a:extLst>
                <a:ext uri="{FF2B5EF4-FFF2-40B4-BE49-F238E27FC236}">
                  <a16:creationId xmlns:a16="http://schemas.microsoft.com/office/drawing/2014/main" id="{71D62CB9-76DC-4A38-B004-4CC107AD38A9}"/>
                </a:ext>
              </a:extLst>
            </p:cNvPr>
            <p:cNvSpPr txBox="1"/>
            <p:nvPr/>
          </p:nvSpPr>
          <p:spPr>
            <a:xfrm>
              <a:off x="3233964" y="1954419"/>
              <a:ext cx="1400519" cy="276999"/>
            </a:xfrm>
            <a:prstGeom prst="rect">
              <a:avLst/>
            </a:prstGeom>
            <a:noFill/>
          </p:spPr>
          <p:txBody>
            <a:bodyPr wrap="square" rtlCol="0">
              <a:spAutoFit/>
            </a:bodyPr>
            <a:lstStyle/>
            <a:p>
              <a:pPr algn="ctr"/>
              <a:r>
                <a:rPr lang="fa-IR" altLang="ko-KR" sz="1200" b="1" dirty="0">
                  <a:solidFill>
                    <a:schemeClr val="accent1"/>
                  </a:solidFill>
                  <a:cs typeface="B Nazanin" panose="00000700000000000000" pitchFamily="2" charset="-78"/>
                </a:rPr>
                <a:t>اضافه کردن متن</a:t>
              </a:r>
              <a:endParaRPr lang="ko-KR" altLang="en-US" sz="1200" b="1" dirty="0">
                <a:solidFill>
                  <a:schemeClr val="accent1"/>
                </a:solidFill>
                <a:cs typeface="B Nazanin" panose="00000700000000000000" pitchFamily="2" charset="-78"/>
              </a:endParaRPr>
            </a:p>
          </p:txBody>
        </p:sp>
        <p:sp>
          <p:nvSpPr>
            <p:cNvPr id="11" name="TextBox 10">
              <a:extLst>
                <a:ext uri="{FF2B5EF4-FFF2-40B4-BE49-F238E27FC236}">
                  <a16:creationId xmlns:a16="http://schemas.microsoft.com/office/drawing/2014/main" id="{84B6AD5A-96CF-4EC0-B5B7-E411A01D6BAA}"/>
                </a:ext>
              </a:extLst>
            </p:cNvPr>
            <p:cNvSpPr txBox="1"/>
            <p:nvPr/>
          </p:nvSpPr>
          <p:spPr>
            <a:xfrm>
              <a:off x="3243489" y="2171403"/>
              <a:ext cx="1400519" cy="276999"/>
            </a:xfrm>
            <a:prstGeom prst="rect">
              <a:avLst/>
            </a:prstGeom>
            <a:noFill/>
          </p:spPr>
          <p:txBody>
            <a:bodyPr wrap="square" rtlCol="0">
              <a:spAutoFit/>
            </a:bodyPr>
            <a:lstStyle/>
            <a:p>
              <a:pPr algn="ctr"/>
              <a:r>
                <a:rPr lang="fa-IR" altLang="ko-KR" sz="1200" dirty="0">
                  <a:solidFill>
                    <a:srgbClr val="262626"/>
                  </a:solidFill>
                  <a:cs typeface="B Nazanin" panose="00000700000000000000" pitchFamily="2" charset="-78"/>
                </a:rPr>
                <a:t>ارائه پاورپوینت ساده</a:t>
              </a:r>
              <a:endParaRPr lang="ko-KR" altLang="en-US" sz="1200" dirty="0">
                <a:solidFill>
                  <a:srgbClr val="262626"/>
                </a:solidFill>
                <a:cs typeface="B Nazanin" panose="00000700000000000000" pitchFamily="2" charset="-78"/>
              </a:endParaRPr>
            </a:p>
          </p:txBody>
        </p:sp>
      </p:grpSp>
      <p:grpSp>
        <p:nvGrpSpPr>
          <p:cNvPr id="12" name="Group 21">
            <a:extLst>
              <a:ext uri="{FF2B5EF4-FFF2-40B4-BE49-F238E27FC236}">
                <a16:creationId xmlns:a16="http://schemas.microsoft.com/office/drawing/2014/main" id="{5EF741E9-CEFA-42F3-9C07-866B1A9F0DA9}"/>
              </a:ext>
            </a:extLst>
          </p:cNvPr>
          <p:cNvGrpSpPr/>
          <p:nvPr/>
        </p:nvGrpSpPr>
        <p:grpSpPr>
          <a:xfrm>
            <a:off x="10033568" y="2739192"/>
            <a:ext cx="1727068" cy="493983"/>
            <a:chOff x="3233964" y="1954419"/>
            <a:chExt cx="1410044" cy="493983"/>
          </a:xfrm>
        </p:grpSpPr>
        <p:sp>
          <p:nvSpPr>
            <p:cNvPr id="13" name="TextBox 12">
              <a:extLst>
                <a:ext uri="{FF2B5EF4-FFF2-40B4-BE49-F238E27FC236}">
                  <a16:creationId xmlns:a16="http://schemas.microsoft.com/office/drawing/2014/main" id="{74C68B73-AB24-412C-90A7-148ECABD8E59}"/>
                </a:ext>
              </a:extLst>
            </p:cNvPr>
            <p:cNvSpPr txBox="1"/>
            <p:nvPr/>
          </p:nvSpPr>
          <p:spPr>
            <a:xfrm>
              <a:off x="3233964" y="1954419"/>
              <a:ext cx="1400519" cy="276999"/>
            </a:xfrm>
            <a:prstGeom prst="rect">
              <a:avLst/>
            </a:prstGeom>
            <a:noFill/>
          </p:spPr>
          <p:txBody>
            <a:bodyPr wrap="square" rtlCol="0">
              <a:spAutoFit/>
            </a:bodyPr>
            <a:lstStyle/>
            <a:p>
              <a:pPr algn="ctr"/>
              <a:r>
                <a:rPr lang="fa-IR" altLang="ko-KR" sz="1200" b="1" dirty="0">
                  <a:solidFill>
                    <a:schemeClr val="accent4"/>
                  </a:solidFill>
                  <a:cs typeface="B Nazanin" panose="00000700000000000000" pitchFamily="2" charset="-78"/>
                </a:rPr>
                <a:t>اضافه کردن متن</a:t>
              </a:r>
              <a:endParaRPr lang="ko-KR" altLang="en-US" sz="1200" b="1" dirty="0">
                <a:solidFill>
                  <a:schemeClr val="accent4"/>
                </a:solidFill>
                <a:cs typeface="B Nazanin" panose="00000700000000000000" pitchFamily="2" charset="-78"/>
              </a:endParaRPr>
            </a:p>
          </p:txBody>
        </p:sp>
        <p:sp>
          <p:nvSpPr>
            <p:cNvPr id="14" name="TextBox 13">
              <a:extLst>
                <a:ext uri="{FF2B5EF4-FFF2-40B4-BE49-F238E27FC236}">
                  <a16:creationId xmlns:a16="http://schemas.microsoft.com/office/drawing/2014/main" id="{AC4BBD1F-BA71-428A-99AF-49725DC5D14C}"/>
                </a:ext>
              </a:extLst>
            </p:cNvPr>
            <p:cNvSpPr txBox="1"/>
            <p:nvPr/>
          </p:nvSpPr>
          <p:spPr>
            <a:xfrm>
              <a:off x="3243489" y="2171403"/>
              <a:ext cx="1400519" cy="276999"/>
            </a:xfrm>
            <a:prstGeom prst="rect">
              <a:avLst/>
            </a:prstGeom>
            <a:noFill/>
          </p:spPr>
          <p:txBody>
            <a:bodyPr wrap="square" rtlCol="0">
              <a:spAutoFit/>
            </a:bodyPr>
            <a:lstStyle/>
            <a:p>
              <a:pPr algn="ctr"/>
              <a:r>
                <a:rPr lang="fa-IR" altLang="ko-KR" sz="1200" dirty="0">
                  <a:solidFill>
                    <a:srgbClr val="262626"/>
                  </a:solidFill>
                  <a:cs typeface="B Nazanin" panose="00000700000000000000" pitchFamily="2" charset="-78"/>
                </a:rPr>
                <a:t>ارائه پاورپوینت ساده</a:t>
              </a:r>
              <a:endParaRPr lang="ko-KR" altLang="en-US" sz="1200" dirty="0">
                <a:solidFill>
                  <a:srgbClr val="262626"/>
                </a:solidFill>
                <a:cs typeface="B Nazanin" panose="00000700000000000000" pitchFamily="2" charset="-78"/>
              </a:endParaRPr>
            </a:p>
          </p:txBody>
        </p:sp>
      </p:grpSp>
      <p:grpSp>
        <p:nvGrpSpPr>
          <p:cNvPr id="15" name="Group 4">
            <a:extLst>
              <a:ext uri="{FF2B5EF4-FFF2-40B4-BE49-F238E27FC236}">
                <a16:creationId xmlns:a16="http://schemas.microsoft.com/office/drawing/2014/main" id="{1515C21B-54CC-403E-9FBD-D95898DE776B}"/>
              </a:ext>
            </a:extLst>
          </p:cNvPr>
          <p:cNvGrpSpPr/>
          <p:nvPr/>
        </p:nvGrpSpPr>
        <p:grpSpPr>
          <a:xfrm>
            <a:off x="8620829" y="4177903"/>
            <a:ext cx="3101501" cy="684028"/>
            <a:chOff x="5940152" y="3724275"/>
            <a:chExt cx="3024336" cy="684028"/>
          </a:xfrm>
        </p:grpSpPr>
        <p:sp>
          <p:nvSpPr>
            <p:cNvPr id="16" name="TextBox 15">
              <a:extLst>
                <a:ext uri="{FF2B5EF4-FFF2-40B4-BE49-F238E27FC236}">
                  <a16:creationId xmlns:a16="http://schemas.microsoft.com/office/drawing/2014/main" id="{71474347-18CF-42B4-81CA-457AE332DDE5}"/>
                </a:ext>
              </a:extLst>
            </p:cNvPr>
            <p:cNvSpPr txBox="1"/>
            <p:nvPr/>
          </p:nvSpPr>
          <p:spPr>
            <a:xfrm>
              <a:off x="5940152" y="3724275"/>
              <a:ext cx="3024336" cy="307777"/>
            </a:xfrm>
            <a:prstGeom prst="rect">
              <a:avLst/>
            </a:prstGeom>
            <a:noFill/>
          </p:spPr>
          <p:txBody>
            <a:bodyPr wrap="square" rtlCol="0" anchor="ctr">
              <a:spAutoFit/>
            </a:bodyPr>
            <a:lstStyle/>
            <a:p>
              <a:pPr algn="r" rtl="1"/>
              <a:r>
                <a:rPr lang="fa-IR" altLang="ko-KR" sz="1400" b="1" dirty="0">
                  <a:solidFill>
                    <a:schemeClr val="tx1">
                      <a:lumMod val="75000"/>
                      <a:lumOff val="25000"/>
                    </a:schemeClr>
                  </a:solidFill>
                  <a:cs typeface="B Nazanin" panose="00000700000000000000" pitchFamily="2" charset="-78"/>
                </a:rPr>
                <a:t>محتوا در اینجا</a:t>
              </a:r>
              <a:endParaRPr lang="ko-KR" altLang="en-US" sz="1400" b="1" dirty="0">
                <a:solidFill>
                  <a:schemeClr val="tx1">
                    <a:lumMod val="75000"/>
                    <a:lumOff val="25000"/>
                  </a:schemeClr>
                </a:solidFill>
                <a:cs typeface="B Nazanin" panose="00000700000000000000" pitchFamily="2" charset="-78"/>
              </a:endParaRPr>
            </a:p>
          </p:txBody>
        </p:sp>
        <p:sp>
          <p:nvSpPr>
            <p:cNvPr id="17" name="TextBox 16">
              <a:extLst>
                <a:ext uri="{FF2B5EF4-FFF2-40B4-BE49-F238E27FC236}">
                  <a16:creationId xmlns:a16="http://schemas.microsoft.com/office/drawing/2014/main" id="{057905AF-64E5-4295-8E6E-6E9A67F39C35}"/>
                </a:ext>
              </a:extLst>
            </p:cNvPr>
            <p:cNvSpPr txBox="1"/>
            <p:nvPr/>
          </p:nvSpPr>
          <p:spPr>
            <a:xfrm>
              <a:off x="5940152" y="3946638"/>
              <a:ext cx="3024336"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grpSp>
        <p:nvGrpSpPr>
          <p:cNvPr id="18" name="Group 5">
            <a:extLst>
              <a:ext uri="{FF2B5EF4-FFF2-40B4-BE49-F238E27FC236}">
                <a16:creationId xmlns:a16="http://schemas.microsoft.com/office/drawing/2014/main" id="{D35C2F9F-FFAD-4DC6-A924-8723FC7E0E5E}"/>
              </a:ext>
            </a:extLst>
          </p:cNvPr>
          <p:cNvGrpSpPr/>
          <p:nvPr/>
        </p:nvGrpSpPr>
        <p:grpSpPr>
          <a:xfrm>
            <a:off x="8620829" y="5162053"/>
            <a:ext cx="3101501" cy="684028"/>
            <a:chOff x="5940152" y="4708425"/>
            <a:chExt cx="3024336" cy="684028"/>
          </a:xfrm>
        </p:grpSpPr>
        <p:sp>
          <p:nvSpPr>
            <p:cNvPr id="19" name="TextBox 18">
              <a:extLst>
                <a:ext uri="{FF2B5EF4-FFF2-40B4-BE49-F238E27FC236}">
                  <a16:creationId xmlns:a16="http://schemas.microsoft.com/office/drawing/2014/main" id="{EA26E784-0789-4087-B1C7-D29D214F38B1}"/>
                </a:ext>
              </a:extLst>
            </p:cNvPr>
            <p:cNvSpPr txBox="1"/>
            <p:nvPr/>
          </p:nvSpPr>
          <p:spPr>
            <a:xfrm>
              <a:off x="5940152" y="4708425"/>
              <a:ext cx="3024336" cy="307777"/>
            </a:xfrm>
            <a:prstGeom prst="rect">
              <a:avLst/>
            </a:prstGeom>
            <a:noFill/>
          </p:spPr>
          <p:txBody>
            <a:bodyPr wrap="square" rtlCol="0" anchor="ctr">
              <a:spAutoFit/>
            </a:bodyPr>
            <a:lstStyle/>
            <a:p>
              <a:pPr algn="r" rtl="1"/>
              <a:r>
                <a:rPr lang="fa-IR" altLang="ko-KR" sz="1400" b="1" dirty="0">
                  <a:solidFill>
                    <a:schemeClr val="tx1">
                      <a:lumMod val="75000"/>
                      <a:lumOff val="25000"/>
                    </a:schemeClr>
                  </a:solidFill>
                  <a:cs typeface="B Nazanin" panose="00000700000000000000" pitchFamily="2" charset="-78"/>
                </a:rPr>
                <a:t>محتوا در اینجا</a:t>
              </a:r>
              <a:endParaRPr lang="ko-KR" altLang="en-US" sz="1400" b="1" dirty="0">
                <a:solidFill>
                  <a:schemeClr val="tx1">
                    <a:lumMod val="75000"/>
                    <a:lumOff val="25000"/>
                  </a:schemeClr>
                </a:solidFill>
                <a:cs typeface="B Nazanin" panose="00000700000000000000" pitchFamily="2" charset="-78"/>
              </a:endParaRPr>
            </a:p>
          </p:txBody>
        </p:sp>
        <p:sp>
          <p:nvSpPr>
            <p:cNvPr id="20" name="TextBox 19">
              <a:extLst>
                <a:ext uri="{FF2B5EF4-FFF2-40B4-BE49-F238E27FC236}">
                  <a16:creationId xmlns:a16="http://schemas.microsoft.com/office/drawing/2014/main" id="{86222BC9-5DE6-4A2A-A2CA-9CD11E4154F2}"/>
                </a:ext>
              </a:extLst>
            </p:cNvPr>
            <p:cNvSpPr txBox="1"/>
            <p:nvPr/>
          </p:nvSpPr>
          <p:spPr>
            <a:xfrm>
              <a:off x="5940152" y="4930788"/>
              <a:ext cx="3024336"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grpSp>
        <p:nvGrpSpPr>
          <p:cNvPr id="21" name="Group 4">
            <a:extLst>
              <a:ext uri="{FF2B5EF4-FFF2-40B4-BE49-F238E27FC236}">
                <a16:creationId xmlns:a16="http://schemas.microsoft.com/office/drawing/2014/main" id="{28C6CE13-E6DC-4B10-8B6F-7052898802B5}"/>
              </a:ext>
            </a:extLst>
          </p:cNvPr>
          <p:cNvGrpSpPr/>
          <p:nvPr/>
        </p:nvGrpSpPr>
        <p:grpSpPr>
          <a:xfrm>
            <a:off x="469671" y="1981450"/>
            <a:ext cx="3101501" cy="684028"/>
            <a:chOff x="5940152" y="3724275"/>
            <a:chExt cx="3024336" cy="684028"/>
          </a:xfrm>
        </p:grpSpPr>
        <p:sp>
          <p:nvSpPr>
            <p:cNvPr id="22" name="TextBox 21">
              <a:extLst>
                <a:ext uri="{FF2B5EF4-FFF2-40B4-BE49-F238E27FC236}">
                  <a16:creationId xmlns:a16="http://schemas.microsoft.com/office/drawing/2014/main" id="{5F166519-3458-4176-A33B-66B13C2203AF}"/>
                </a:ext>
              </a:extLst>
            </p:cNvPr>
            <p:cNvSpPr txBox="1"/>
            <p:nvPr/>
          </p:nvSpPr>
          <p:spPr>
            <a:xfrm>
              <a:off x="5940152" y="3724275"/>
              <a:ext cx="3024336" cy="307777"/>
            </a:xfrm>
            <a:prstGeom prst="rect">
              <a:avLst/>
            </a:prstGeom>
            <a:noFill/>
          </p:spPr>
          <p:txBody>
            <a:bodyPr wrap="square" rtlCol="0" anchor="ctr">
              <a:spAutoFit/>
            </a:bodyPr>
            <a:lstStyle/>
            <a:p>
              <a:pPr algn="r"/>
              <a:r>
                <a:rPr lang="fa-IR" altLang="ko-KR" sz="1400" b="1" dirty="0">
                  <a:solidFill>
                    <a:schemeClr val="tx1">
                      <a:lumMod val="75000"/>
                      <a:lumOff val="25000"/>
                    </a:schemeClr>
                  </a:solidFill>
                  <a:cs typeface="B Nazanin" panose="00000700000000000000" pitchFamily="2" charset="-78"/>
                </a:rPr>
                <a:t>محتوا در اینجا</a:t>
              </a:r>
              <a:endParaRPr lang="ko-KR" altLang="en-US" sz="1400" b="1" dirty="0">
                <a:solidFill>
                  <a:schemeClr val="tx1">
                    <a:lumMod val="75000"/>
                    <a:lumOff val="25000"/>
                  </a:schemeClr>
                </a:solidFill>
                <a:cs typeface="B Nazanin" panose="00000700000000000000" pitchFamily="2" charset="-78"/>
              </a:endParaRPr>
            </a:p>
          </p:txBody>
        </p:sp>
        <p:sp>
          <p:nvSpPr>
            <p:cNvPr id="23" name="TextBox 22">
              <a:extLst>
                <a:ext uri="{FF2B5EF4-FFF2-40B4-BE49-F238E27FC236}">
                  <a16:creationId xmlns:a16="http://schemas.microsoft.com/office/drawing/2014/main" id="{8B4487E7-6847-434D-9FF6-0065775187A9}"/>
                </a:ext>
              </a:extLst>
            </p:cNvPr>
            <p:cNvSpPr txBox="1"/>
            <p:nvPr/>
          </p:nvSpPr>
          <p:spPr>
            <a:xfrm>
              <a:off x="5940152" y="3946638"/>
              <a:ext cx="3024336" cy="461665"/>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grpSp>
        <p:nvGrpSpPr>
          <p:cNvPr id="24" name="Group 5">
            <a:extLst>
              <a:ext uri="{FF2B5EF4-FFF2-40B4-BE49-F238E27FC236}">
                <a16:creationId xmlns:a16="http://schemas.microsoft.com/office/drawing/2014/main" id="{88C389B9-D678-4C6B-BDFC-7B7660AC92A4}"/>
              </a:ext>
            </a:extLst>
          </p:cNvPr>
          <p:cNvGrpSpPr/>
          <p:nvPr/>
        </p:nvGrpSpPr>
        <p:grpSpPr>
          <a:xfrm>
            <a:off x="469671" y="2965600"/>
            <a:ext cx="3101501" cy="684028"/>
            <a:chOff x="5940152" y="4708425"/>
            <a:chExt cx="3024336" cy="684028"/>
          </a:xfrm>
        </p:grpSpPr>
        <p:sp>
          <p:nvSpPr>
            <p:cNvPr id="25" name="TextBox 24">
              <a:extLst>
                <a:ext uri="{FF2B5EF4-FFF2-40B4-BE49-F238E27FC236}">
                  <a16:creationId xmlns:a16="http://schemas.microsoft.com/office/drawing/2014/main" id="{163049B1-A271-43B4-A191-98490ECC29E9}"/>
                </a:ext>
              </a:extLst>
            </p:cNvPr>
            <p:cNvSpPr txBox="1"/>
            <p:nvPr/>
          </p:nvSpPr>
          <p:spPr>
            <a:xfrm>
              <a:off x="5940152" y="4708425"/>
              <a:ext cx="3024336" cy="307777"/>
            </a:xfrm>
            <a:prstGeom prst="rect">
              <a:avLst/>
            </a:prstGeom>
            <a:noFill/>
          </p:spPr>
          <p:txBody>
            <a:bodyPr wrap="square" rtlCol="0" anchor="ctr">
              <a:spAutoFit/>
            </a:bodyPr>
            <a:lstStyle/>
            <a:p>
              <a:pPr algn="r"/>
              <a:r>
                <a:rPr lang="fa-IR" altLang="ko-KR" sz="1400" b="1" dirty="0">
                  <a:solidFill>
                    <a:schemeClr val="tx1">
                      <a:lumMod val="75000"/>
                      <a:lumOff val="25000"/>
                    </a:schemeClr>
                  </a:solidFill>
                  <a:cs typeface="B Nazanin" panose="00000700000000000000" pitchFamily="2" charset="-78"/>
                </a:rPr>
                <a:t>محتوا در اینجا</a:t>
              </a:r>
              <a:endParaRPr lang="ko-KR" altLang="en-US" sz="1400" b="1" dirty="0">
                <a:solidFill>
                  <a:schemeClr val="tx1">
                    <a:lumMod val="75000"/>
                    <a:lumOff val="25000"/>
                  </a:schemeClr>
                </a:solidFill>
                <a:cs typeface="B Nazanin" panose="00000700000000000000" pitchFamily="2" charset="-78"/>
              </a:endParaRPr>
            </a:p>
          </p:txBody>
        </p:sp>
        <p:sp>
          <p:nvSpPr>
            <p:cNvPr id="26" name="TextBox 25">
              <a:extLst>
                <a:ext uri="{FF2B5EF4-FFF2-40B4-BE49-F238E27FC236}">
                  <a16:creationId xmlns:a16="http://schemas.microsoft.com/office/drawing/2014/main" id="{4A569502-4E30-475E-B55B-CB771858A836}"/>
                </a:ext>
              </a:extLst>
            </p:cNvPr>
            <p:cNvSpPr txBox="1"/>
            <p:nvPr/>
          </p:nvSpPr>
          <p:spPr>
            <a:xfrm>
              <a:off x="5940152" y="4930788"/>
              <a:ext cx="3024336" cy="461665"/>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spTree>
    <p:extLst>
      <p:ext uri="{BB962C8B-B14F-4D97-AF65-F5344CB8AC3E}">
        <p14:creationId xmlns:p14="http://schemas.microsoft.com/office/powerpoint/2010/main" val="318365175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ight Triangle 4">
            <a:extLst>
              <a:ext uri="{FF2B5EF4-FFF2-40B4-BE49-F238E27FC236}">
                <a16:creationId xmlns:a16="http://schemas.microsoft.com/office/drawing/2014/main" id="{FCA0BAEC-0B03-483E-A6FC-E2DBFCB67199}"/>
              </a:ext>
            </a:extLst>
          </p:cNvPr>
          <p:cNvSpPr/>
          <p:nvPr/>
        </p:nvSpPr>
        <p:spPr>
          <a:xfrm rot="10800000" flipV="1">
            <a:off x="4165743" y="533306"/>
            <a:ext cx="1839766" cy="1574810"/>
          </a:xfrm>
          <a:custGeom>
            <a:avLst/>
            <a:gdLst/>
            <a:ahLst/>
            <a:cxnLst/>
            <a:rect l="l" t="t" r="r" b="b"/>
            <a:pathLst>
              <a:path w="2684095" h="2088232">
                <a:moveTo>
                  <a:pt x="2201306" y="2088232"/>
                </a:moveTo>
                <a:lnTo>
                  <a:pt x="102950" y="2088232"/>
                </a:lnTo>
                <a:cubicBezTo>
                  <a:pt x="46092" y="2088232"/>
                  <a:pt x="0" y="2042140"/>
                  <a:pt x="0" y="1985282"/>
                </a:cubicBezTo>
                <a:lnTo>
                  <a:pt x="0" y="102950"/>
                </a:lnTo>
                <a:cubicBezTo>
                  <a:pt x="0" y="46092"/>
                  <a:pt x="46092" y="0"/>
                  <a:pt x="102950" y="0"/>
                </a:cubicBezTo>
                <a:lnTo>
                  <a:pt x="2201306" y="0"/>
                </a:lnTo>
                <a:cubicBezTo>
                  <a:pt x="2258164" y="0"/>
                  <a:pt x="2304256" y="46092"/>
                  <a:pt x="2304256" y="102950"/>
                </a:cubicBezTo>
                <a:lnTo>
                  <a:pt x="2304256" y="1587815"/>
                </a:lnTo>
                <a:lnTo>
                  <a:pt x="2684095" y="1967654"/>
                </a:lnTo>
                <a:lnTo>
                  <a:pt x="2304256" y="1967654"/>
                </a:lnTo>
                <a:lnTo>
                  <a:pt x="2304256" y="1985282"/>
                </a:lnTo>
                <a:cubicBezTo>
                  <a:pt x="2304256" y="2042140"/>
                  <a:pt x="2258164" y="2088232"/>
                  <a:pt x="2201306" y="2088232"/>
                </a:cubicBezTo>
                <a:close/>
              </a:path>
            </a:pathLst>
          </a:custGeom>
          <a:noFill/>
          <a:ln w="5080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lumMod val="75000"/>
                  <a:lumOff val="25000"/>
                </a:schemeClr>
              </a:solidFill>
              <a:cs typeface="B Nazanin" panose="00000700000000000000" pitchFamily="2" charset="-78"/>
            </a:endParaRPr>
          </a:p>
        </p:txBody>
      </p:sp>
      <p:sp>
        <p:nvSpPr>
          <p:cNvPr id="7" name="TextBox 6">
            <a:extLst>
              <a:ext uri="{FF2B5EF4-FFF2-40B4-BE49-F238E27FC236}">
                <a16:creationId xmlns:a16="http://schemas.microsoft.com/office/drawing/2014/main" id="{B4026C82-0FBD-4572-81ED-0BFE5CCF26A6}"/>
              </a:ext>
            </a:extLst>
          </p:cNvPr>
          <p:cNvSpPr txBox="1"/>
          <p:nvPr/>
        </p:nvSpPr>
        <p:spPr>
          <a:xfrm>
            <a:off x="4465984" y="658990"/>
            <a:ext cx="1539526" cy="1169551"/>
          </a:xfrm>
          <a:prstGeom prst="rect">
            <a:avLst/>
          </a:prstGeom>
          <a:noFill/>
        </p:spPr>
        <p:txBody>
          <a:bodyPr wrap="square" rtlCol="0">
            <a:spAutoFit/>
          </a:bodyPr>
          <a:lstStyle/>
          <a:p>
            <a:pPr algn="r" rtl="1">
              <a:lnSpc>
                <a:spcPct val="150000"/>
              </a:lnSpc>
            </a:pPr>
            <a:r>
              <a:rPr lang="fa-IR" altLang="ko-KR" sz="1600" b="1" dirty="0">
                <a:solidFill>
                  <a:schemeClr val="tx1">
                    <a:lumMod val="75000"/>
                    <a:lumOff val="25000"/>
                  </a:schemeClr>
                </a:solidFill>
                <a:cs typeface="B Nazanin" panose="00000700000000000000" pitchFamily="2" charset="-78"/>
              </a:rPr>
              <a:t>اینفوگرافیک ستون ها نمونه کارها ساده طراحی شده است</a:t>
            </a:r>
            <a:endParaRPr lang="en-US" altLang="ko-KR" sz="1600" b="1" dirty="0">
              <a:solidFill>
                <a:schemeClr val="tx1">
                  <a:lumMod val="75000"/>
                  <a:lumOff val="25000"/>
                </a:schemeClr>
              </a:solidFill>
              <a:cs typeface="B Nazanin" panose="00000700000000000000" pitchFamily="2" charset="-78"/>
            </a:endParaRPr>
          </a:p>
        </p:txBody>
      </p:sp>
      <p:grpSp>
        <p:nvGrpSpPr>
          <p:cNvPr id="8" name="그룹 2">
            <a:extLst>
              <a:ext uri="{FF2B5EF4-FFF2-40B4-BE49-F238E27FC236}">
                <a16:creationId xmlns:a16="http://schemas.microsoft.com/office/drawing/2014/main" id="{733B75D0-3668-4B36-BB52-2EB2CE7CD7F7}"/>
              </a:ext>
            </a:extLst>
          </p:cNvPr>
          <p:cNvGrpSpPr/>
          <p:nvPr/>
        </p:nvGrpSpPr>
        <p:grpSpPr>
          <a:xfrm>
            <a:off x="6874852" y="619123"/>
            <a:ext cx="4717073" cy="5312268"/>
            <a:chOff x="2153463" y="1916832"/>
            <a:chExt cx="7911017" cy="5312268"/>
          </a:xfrm>
        </p:grpSpPr>
        <p:sp>
          <p:nvSpPr>
            <p:cNvPr id="9" name="TextBox 8">
              <a:extLst>
                <a:ext uri="{FF2B5EF4-FFF2-40B4-BE49-F238E27FC236}">
                  <a16:creationId xmlns:a16="http://schemas.microsoft.com/office/drawing/2014/main" id="{6E04D67C-9569-40A6-A69D-6F42029822B7}"/>
                </a:ext>
              </a:extLst>
            </p:cNvPr>
            <p:cNvSpPr txBox="1"/>
            <p:nvPr/>
          </p:nvSpPr>
          <p:spPr>
            <a:xfrm>
              <a:off x="2153463" y="1916832"/>
              <a:ext cx="7911017" cy="523220"/>
            </a:xfrm>
            <a:prstGeom prst="rect">
              <a:avLst/>
            </a:prstGeom>
            <a:noFill/>
          </p:spPr>
          <p:txBody>
            <a:bodyPr wrap="square" rtlCol="0">
              <a:spAutoFit/>
            </a:bodyPr>
            <a:lstStyle/>
            <a:p>
              <a:pPr algn="r" rtl="1"/>
              <a:r>
                <a:rPr lang="fa-IR" altLang="ko-KR" sz="1400" b="1" dirty="0">
                  <a:solidFill>
                    <a:schemeClr val="accent1">
                      <a:lumMod val="75000"/>
                    </a:schemeClr>
                  </a:solidFill>
                  <a:cs typeface="B Nazanin" panose="00000700000000000000" pitchFamily="2" charset="-78"/>
                </a:rPr>
                <a:t>شما به سادگی می توانید مخاطبان خود را تحت تاثیر قرار دهید و یک </a:t>
              </a:r>
              <a:r>
                <a:rPr lang="en-US" altLang="ko-KR" sz="1400" b="1" dirty="0">
                  <a:solidFill>
                    <a:schemeClr val="accent1">
                      <a:lumMod val="75000"/>
                    </a:schemeClr>
                  </a:solidFill>
                  <a:cs typeface="B Nazanin" panose="00000700000000000000" pitchFamily="2" charset="-78"/>
                </a:rPr>
                <a:t>zing </a:t>
              </a:r>
              <a:r>
                <a:rPr lang="fa-IR" altLang="ko-KR" sz="1400" b="1" dirty="0">
                  <a:solidFill>
                    <a:schemeClr val="accent1">
                      <a:lumMod val="75000"/>
                    </a:schemeClr>
                  </a:solidFill>
                  <a:cs typeface="B Nazanin" panose="00000700000000000000" pitchFamily="2" charset="-78"/>
                </a:rPr>
                <a:t>منحصر به فرد اضافه کنید.</a:t>
              </a:r>
              <a:endParaRPr lang="ko-KR" altLang="en-US" sz="1400" b="1" dirty="0">
                <a:solidFill>
                  <a:schemeClr val="accent1">
                    <a:lumMod val="75000"/>
                  </a:schemeClr>
                </a:solidFill>
                <a:cs typeface="B Nazanin" panose="00000700000000000000" pitchFamily="2" charset="-78"/>
              </a:endParaRPr>
            </a:p>
          </p:txBody>
        </p:sp>
        <p:sp>
          <p:nvSpPr>
            <p:cNvPr id="10" name="TextBox 9">
              <a:extLst>
                <a:ext uri="{FF2B5EF4-FFF2-40B4-BE49-F238E27FC236}">
                  <a16:creationId xmlns:a16="http://schemas.microsoft.com/office/drawing/2014/main" id="{AC30351B-B049-4E78-A784-1FAE12717906}"/>
                </a:ext>
              </a:extLst>
            </p:cNvPr>
            <p:cNvSpPr txBox="1"/>
            <p:nvPr/>
          </p:nvSpPr>
          <p:spPr>
            <a:xfrm>
              <a:off x="2153463" y="2520119"/>
              <a:ext cx="7911017" cy="470898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ارائه پاورپوینت مدرنی را دریافت کنید که به زیبایی طراحی شده است. آسان برای تغییر رنگ، عکس و متن. شما به سادگی می توانید مخاطبان خود را تحت تاثیر قرار دهید و به ارائه های خود جذابیت و زیبایی بی نظیری اضافه کنید.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 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ارائه پاورپوینت مدرنی را دریافت کنید که به زیبایی طراحی شده است.</a:t>
              </a:r>
            </a:p>
            <a:p>
              <a:pPr algn="r" rtl="1"/>
              <a:endParaRPr lang="fa-IR" altLang="ko-KR" sz="1200" dirty="0">
                <a:solidFill>
                  <a:schemeClr val="tx1">
                    <a:lumMod val="75000"/>
                    <a:lumOff val="25000"/>
                  </a:schemeClr>
                </a:solidFill>
                <a:cs typeface="B Nazanin" panose="00000700000000000000" pitchFamily="2" charset="-78"/>
              </a:endParaRPr>
            </a:p>
            <a:p>
              <a:pPr algn="r" rtl="1"/>
              <a:endParaRPr lang="en-US" altLang="ko-KR" sz="1200" dirty="0">
                <a:solidFill>
                  <a:schemeClr val="tx1">
                    <a:lumMod val="75000"/>
                    <a:lumOff val="25000"/>
                  </a:schemeClr>
                </a:solidFill>
                <a:cs typeface="B Nazanin" panose="00000700000000000000" pitchFamily="2" charset="-78"/>
              </a:endParaRPr>
            </a:p>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a:t>
              </a:r>
            </a:p>
            <a:p>
              <a:pPr algn="r" rtl="1"/>
              <a:endParaRPr lang="fa-IR" altLang="ko-KR" sz="1200" dirty="0">
                <a:solidFill>
                  <a:schemeClr val="tx1">
                    <a:lumMod val="75000"/>
                    <a:lumOff val="25000"/>
                  </a:schemeClr>
                </a:solidFill>
                <a:cs typeface="B Nazanin" panose="00000700000000000000" pitchFamily="2" charset="-78"/>
              </a:endParaRPr>
            </a:p>
            <a:p>
              <a:pPr algn="r" rtl="1"/>
              <a:endParaRPr lang="en-US" altLang="ko-KR" sz="1200" dirty="0">
                <a:solidFill>
                  <a:schemeClr val="tx1">
                    <a:lumMod val="75000"/>
                    <a:lumOff val="25000"/>
                  </a:schemeClr>
                </a:solidFill>
                <a:cs typeface="B Nazanin" panose="00000700000000000000" pitchFamily="2" charset="-78"/>
              </a:endParaRPr>
            </a:p>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grpSp>
      <p:sp>
        <p:nvSpPr>
          <p:cNvPr id="11" name="TextBox 10">
            <a:extLst>
              <a:ext uri="{FF2B5EF4-FFF2-40B4-BE49-F238E27FC236}">
                <a16:creationId xmlns:a16="http://schemas.microsoft.com/office/drawing/2014/main" id="{C5DD36F2-73AC-4D91-90E3-84DC91E5ADEE}"/>
              </a:ext>
            </a:extLst>
          </p:cNvPr>
          <p:cNvSpPr txBox="1"/>
          <p:nvPr/>
        </p:nvSpPr>
        <p:spPr>
          <a:xfrm>
            <a:off x="2968525" y="4749885"/>
            <a:ext cx="3720797" cy="923330"/>
          </a:xfrm>
          <a:prstGeom prst="rect">
            <a:avLst/>
          </a:prstGeom>
          <a:noFill/>
        </p:spPr>
        <p:txBody>
          <a:bodyPr wrap="square" rtlCol="0" anchor="ctr">
            <a:spAutoFit/>
          </a:bodyPr>
          <a:lstStyle/>
          <a:p>
            <a:pPr algn="r"/>
            <a:r>
              <a:rPr lang="fa-IR" altLang="ko-KR" sz="5400" dirty="0">
                <a:solidFill>
                  <a:schemeClr val="tx1">
                    <a:lumMod val="75000"/>
                    <a:lumOff val="25000"/>
                  </a:schemeClr>
                </a:solidFill>
                <a:latin typeface="+mj-lt"/>
                <a:cs typeface="B Nazanin" panose="00000700000000000000" pitchFamily="2" charset="-78"/>
              </a:rPr>
              <a:t>سبک ستون ها</a:t>
            </a:r>
            <a:endParaRPr lang="ko-KR" altLang="en-US" sz="5400" dirty="0">
              <a:solidFill>
                <a:schemeClr val="tx1">
                  <a:lumMod val="75000"/>
                  <a:lumOff val="25000"/>
                </a:schemeClr>
              </a:solidFill>
              <a:latin typeface="+mj-lt"/>
              <a:cs typeface="B Nazanin" panose="00000700000000000000" pitchFamily="2" charset="-78"/>
            </a:endParaRPr>
          </a:p>
        </p:txBody>
      </p:sp>
    </p:spTree>
    <p:extLst>
      <p:ext uri="{BB962C8B-B14F-4D97-AF65-F5344CB8AC3E}">
        <p14:creationId xmlns:p14="http://schemas.microsoft.com/office/powerpoint/2010/main" val="6898166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038B56C8-2ECC-40CE-8512-1AB853C9BE30}"/>
              </a:ext>
            </a:extLst>
          </p:cNvPr>
          <p:cNvSpPr txBox="1"/>
          <p:nvPr/>
        </p:nvSpPr>
        <p:spPr>
          <a:xfrm>
            <a:off x="7500730" y="860304"/>
            <a:ext cx="4028217" cy="923330"/>
          </a:xfrm>
          <a:prstGeom prst="rect">
            <a:avLst/>
          </a:prstGeom>
          <a:noFill/>
        </p:spPr>
        <p:txBody>
          <a:bodyPr wrap="square" rtlCol="0" anchor="ctr">
            <a:spAutoFit/>
          </a:bodyPr>
          <a:lstStyle/>
          <a:p>
            <a:pPr algn="l" rtl="1"/>
            <a:r>
              <a:rPr lang="fa-IR" altLang="ko-KR" sz="5400" dirty="0">
                <a:solidFill>
                  <a:schemeClr val="tx1">
                    <a:lumMod val="75000"/>
                    <a:lumOff val="25000"/>
                  </a:schemeClr>
                </a:solidFill>
                <a:latin typeface="+mj-lt"/>
                <a:cs typeface="B Nazanin" panose="00000700000000000000" pitchFamily="2" charset="-78"/>
              </a:rPr>
              <a:t>سبک ستون</a:t>
            </a:r>
            <a:endParaRPr lang="ko-KR" altLang="en-US" sz="5400" dirty="0">
              <a:solidFill>
                <a:schemeClr val="tx1">
                  <a:lumMod val="75000"/>
                  <a:lumOff val="25000"/>
                </a:schemeClr>
              </a:solidFill>
              <a:latin typeface="+mj-lt"/>
              <a:cs typeface="B Nazanin" panose="00000700000000000000" pitchFamily="2" charset="-78"/>
            </a:endParaRPr>
          </a:p>
        </p:txBody>
      </p:sp>
      <p:sp>
        <p:nvSpPr>
          <p:cNvPr id="70" name="TextBox 69">
            <a:extLst>
              <a:ext uri="{FF2B5EF4-FFF2-40B4-BE49-F238E27FC236}">
                <a16:creationId xmlns:a16="http://schemas.microsoft.com/office/drawing/2014/main" id="{A40F712E-E371-4BE2-A133-9F2D76E65C9B}"/>
              </a:ext>
            </a:extLst>
          </p:cNvPr>
          <p:cNvSpPr txBox="1"/>
          <p:nvPr/>
        </p:nvSpPr>
        <p:spPr>
          <a:xfrm>
            <a:off x="850874" y="3211356"/>
            <a:ext cx="2730527" cy="430887"/>
          </a:xfrm>
          <a:prstGeom prst="rect">
            <a:avLst/>
          </a:prstGeom>
          <a:noFill/>
        </p:spPr>
        <p:txBody>
          <a:bodyPr wrap="square" rtlCol="0" anchor="ctr">
            <a:spAutoFit/>
          </a:bodyPr>
          <a:lstStyle/>
          <a:p>
            <a:pPr algn="r" rtl="1"/>
            <a:r>
              <a:rPr lang="en-GB" altLang="ko-KR" sz="1100" dirty="0">
                <a:solidFill>
                  <a:schemeClr val="tx1">
                    <a:lumMod val="75000"/>
                    <a:lumOff val="25000"/>
                  </a:schemeClr>
                </a:solidFill>
                <a:cs typeface="B Nazanin" panose="00000700000000000000" pitchFamily="2" charset="-78"/>
              </a:rPr>
              <a:t>L</a:t>
            </a:r>
            <a:r>
              <a:rPr lang="en-US" altLang="ko-KR" sz="1100" dirty="0">
                <a:solidFill>
                  <a:schemeClr val="tx1">
                    <a:lumMod val="75000"/>
                    <a:lumOff val="25000"/>
                  </a:schemeClr>
                </a:solidFill>
                <a:cs typeface="B Nazanin" panose="00000700000000000000" pitchFamily="2" charset="-78"/>
              </a:rPr>
              <a:t>OREM IPSUM DOLOR SIT AMET,</a:t>
            </a:r>
          </a:p>
          <a:p>
            <a:pPr algn="r" rtl="1"/>
            <a:r>
              <a:rPr lang="en-US" altLang="ko-KR" sz="1100" dirty="0">
                <a:solidFill>
                  <a:schemeClr val="tx1">
                    <a:lumMod val="75000"/>
                    <a:lumOff val="25000"/>
                  </a:schemeClr>
                </a:solidFill>
                <a:cs typeface="B Nazanin" panose="00000700000000000000" pitchFamily="2" charset="-78"/>
              </a:rPr>
              <a:t>CU USU AGAM INTEGRE IMPEDIT.</a:t>
            </a:r>
            <a:endParaRPr lang="ko-KR" altLang="en-US" sz="1100" dirty="0">
              <a:solidFill>
                <a:schemeClr val="tx1">
                  <a:lumMod val="75000"/>
                  <a:lumOff val="25000"/>
                </a:schemeClr>
              </a:solidFill>
              <a:cs typeface="B Nazanin" panose="00000700000000000000" pitchFamily="2" charset="-78"/>
            </a:endParaRPr>
          </a:p>
        </p:txBody>
      </p:sp>
      <p:sp>
        <p:nvSpPr>
          <p:cNvPr id="71" name="TextBox 70">
            <a:extLst>
              <a:ext uri="{FF2B5EF4-FFF2-40B4-BE49-F238E27FC236}">
                <a16:creationId xmlns:a16="http://schemas.microsoft.com/office/drawing/2014/main" id="{E84A65CA-BEF7-46E7-B0DD-54B382BC3F4F}"/>
              </a:ext>
            </a:extLst>
          </p:cNvPr>
          <p:cNvSpPr txBox="1"/>
          <p:nvPr/>
        </p:nvSpPr>
        <p:spPr>
          <a:xfrm>
            <a:off x="850874" y="2421959"/>
            <a:ext cx="2730528" cy="830997"/>
          </a:xfrm>
          <a:prstGeom prst="rect">
            <a:avLst/>
          </a:prstGeom>
          <a:noFill/>
        </p:spPr>
        <p:txBody>
          <a:bodyPr wrap="square" rtlCol="0" anchor="ctr">
            <a:spAutoFit/>
          </a:bodyPr>
          <a:lstStyle/>
          <a:p>
            <a:pPr algn="r" rtl="1"/>
            <a:r>
              <a:rPr lang="en-GB" altLang="ko-KR" sz="2400" dirty="0">
                <a:solidFill>
                  <a:schemeClr val="accent3">
                    <a:lumMod val="75000"/>
                  </a:schemeClr>
                </a:solidFill>
                <a:cs typeface="B Nazanin" panose="00000700000000000000" pitchFamily="2" charset="-78"/>
              </a:rPr>
              <a:t>L</a:t>
            </a:r>
            <a:r>
              <a:rPr lang="en-US" altLang="ko-KR" sz="2400" dirty="0">
                <a:solidFill>
                  <a:schemeClr val="accent3">
                    <a:lumMod val="75000"/>
                  </a:schemeClr>
                </a:solidFill>
                <a:cs typeface="B Nazanin" panose="00000700000000000000" pitchFamily="2" charset="-78"/>
              </a:rPr>
              <a:t>OREM IPSUM</a:t>
            </a:r>
          </a:p>
          <a:p>
            <a:pPr algn="l"/>
            <a:r>
              <a:rPr lang="en-US" altLang="ko-KR" sz="2400" dirty="0">
                <a:solidFill>
                  <a:schemeClr val="accent3">
                    <a:lumMod val="75000"/>
                  </a:schemeClr>
                </a:solidFill>
                <a:cs typeface="B Nazanin" panose="00000700000000000000" pitchFamily="2" charset="-78"/>
              </a:rPr>
              <a:t>DOLOR SIT AMET, </a:t>
            </a:r>
            <a:endParaRPr lang="ko-KR" altLang="en-US" sz="2400" dirty="0">
              <a:solidFill>
                <a:schemeClr val="accent3">
                  <a:lumMod val="75000"/>
                </a:schemeClr>
              </a:solidFill>
              <a:cs typeface="B Nazanin" panose="00000700000000000000" pitchFamily="2" charset="-78"/>
            </a:endParaRPr>
          </a:p>
        </p:txBody>
      </p:sp>
      <p:sp>
        <p:nvSpPr>
          <p:cNvPr id="72" name="TextBox 71">
            <a:extLst>
              <a:ext uri="{FF2B5EF4-FFF2-40B4-BE49-F238E27FC236}">
                <a16:creationId xmlns:a16="http://schemas.microsoft.com/office/drawing/2014/main" id="{870439E7-C105-4609-8508-39A7870D70F8}"/>
              </a:ext>
            </a:extLst>
          </p:cNvPr>
          <p:cNvSpPr txBox="1"/>
          <p:nvPr/>
        </p:nvSpPr>
        <p:spPr>
          <a:xfrm>
            <a:off x="850873" y="317921"/>
            <a:ext cx="4694396" cy="1023357"/>
          </a:xfrm>
          <a:prstGeom prst="rect">
            <a:avLst/>
          </a:prstGeom>
          <a:noFill/>
        </p:spPr>
        <p:txBody>
          <a:bodyPr wrap="square" lIns="48000" tIns="0" rIns="24000" bIns="0" rtlCol="0">
            <a:spAutoFit/>
          </a:bodyPr>
          <a:lstStyle/>
          <a:p>
            <a:pPr algn="r" rtl="1"/>
            <a:r>
              <a:rPr lang="fa-IR" altLang="ko-KR" sz="2800" dirty="0">
                <a:solidFill>
                  <a:schemeClr val="tx1">
                    <a:lumMod val="75000"/>
                    <a:lumOff val="25000"/>
                  </a:schemeClr>
                </a:solidFill>
                <a:latin typeface="+mj-lt"/>
                <a:cs typeface="B Nazanin" panose="00000700000000000000" pitchFamily="2" charset="-78"/>
              </a:rPr>
              <a:t>ما ایجاد می کنیم</a:t>
            </a:r>
          </a:p>
          <a:p>
            <a:pPr algn="r" rtl="1">
              <a:lnSpc>
                <a:spcPct val="150000"/>
              </a:lnSpc>
            </a:pPr>
            <a:r>
              <a:rPr lang="fa-IR" altLang="ko-KR" sz="2800" dirty="0">
                <a:solidFill>
                  <a:schemeClr val="tx1">
                    <a:lumMod val="75000"/>
                    <a:lumOff val="25000"/>
                  </a:schemeClr>
                </a:solidFill>
                <a:latin typeface="+mj-lt"/>
                <a:cs typeface="B Nazanin" panose="00000700000000000000" pitchFamily="2" charset="-78"/>
              </a:rPr>
              <a:t>ارائه </a:t>
            </a:r>
            <a:r>
              <a:rPr lang="fa-IR" altLang="ko-KR" sz="2800" dirty="0">
                <a:solidFill>
                  <a:schemeClr val="accent1">
                    <a:lumMod val="75000"/>
                  </a:schemeClr>
                </a:solidFill>
                <a:latin typeface="+mj-lt"/>
                <a:cs typeface="B Nazanin" panose="00000700000000000000" pitchFamily="2" charset="-78"/>
              </a:rPr>
              <a:t>حرفه ای</a:t>
            </a:r>
            <a:endParaRPr lang="ko-KR" altLang="en-US" sz="2800" dirty="0">
              <a:solidFill>
                <a:schemeClr val="accent1">
                  <a:lumMod val="75000"/>
                </a:schemeClr>
              </a:solidFill>
              <a:latin typeface="+mj-lt"/>
              <a:cs typeface="B Nazanin" panose="00000700000000000000" pitchFamily="2" charset="-78"/>
            </a:endParaRPr>
          </a:p>
        </p:txBody>
      </p:sp>
      <p:sp>
        <p:nvSpPr>
          <p:cNvPr id="73" name="TextBox 72">
            <a:extLst>
              <a:ext uri="{FF2B5EF4-FFF2-40B4-BE49-F238E27FC236}">
                <a16:creationId xmlns:a16="http://schemas.microsoft.com/office/drawing/2014/main" id="{9715CE99-9AD9-4A8D-950F-C031530678A6}"/>
              </a:ext>
            </a:extLst>
          </p:cNvPr>
          <p:cNvSpPr txBox="1"/>
          <p:nvPr/>
        </p:nvSpPr>
        <p:spPr>
          <a:xfrm>
            <a:off x="850873" y="1466120"/>
            <a:ext cx="5959502"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من امیدوارم و معتقدم که این الگو زمان، پول و اعتبار شما را جلب کند.</a:t>
            </a:r>
            <a:endParaRPr lang="en-US" altLang="ko-KR" sz="1200" dirty="0">
              <a:solidFill>
                <a:schemeClr val="tx1">
                  <a:lumMod val="75000"/>
                  <a:lumOff val="25000"/>
                </a:schemeClr>
              </a:solidFill>
              <a:cs typeface="B Nazanin" panose="00000700000000000000" pitchFamily="2" charset="-78"/>
            </a:endParaRPr>
          </a:p>
        </p:txBody>
      </p:sp>
      <p:sp>
        <p:nvSpPr>
          <p:cNvPr id="74" name="TextBox 73">
            <a:extLst>
              <a:ext uri="{FF2B5EF4-FFF2-40B4-BE49-F238E27FC236}">
                <a16:creationId xmlns:a16="http://schemas.microsoft.com/office/drawing/2014/main" id="{A65BE91A-5239-4687-AD2B-8254A60224C0}"/>
              </a:ext>
            </a:extLst>
          </p:cNvPr>
          <p:cNvSpPr txBox="1"/>
          <p:nvPr/>
        </p:nvSpPr>
        <p:spPr>
          <a:xfrm>
            <a:off x="850873" y="3713082"/>
            <a:ext cx="2730527" cy="2308324"/>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من امیدوارم و معتقدم که این الگو زمان، پول و اعتبار شما را جلب کند. ارائه پاورپوینت مدرنی را دریافت کنید که به زیبایی طراحی شده است.</a:t>
            </a:r>
          </a:p>
          <a:p>
            <a:pPr algn="r" rtl="1"/>
            <a:endParaRPr lang="fa-IR" altLang="ko-KR" sz="1200" dirty="0">
              <a:solidFill>
                <a:schemeClr val="tx1">
                  <a:lumMod val="75000"/>
                  <a:lumOff val="25000"/>
                </a:schemeClr>
              </a:solidFill>
              <a:cs typeface="B Nazanin" panose="00000700000000000000" pitchFamily="2" charset="-78"/>
            </a:endParaRPr>
          </a:p>
          <a:p>
            <a:pPr algn="r" rtl="1"/>
            <a:endParaRPr lang="en-US" altLang="ko-KR" sz="1200" dirty="0">
              <a:solidFill>
                <a:schemeClr val="tx1">
                  <a:lumMod val="75000"/>
                  <a:lumOff val="25000"/>
                </a:schemeClr>
              </a:solidFill>
              <a:cs typeface="B Nazanin" panose="00000700000000000000" pitchFamily="2" charset="-78"/>
            </a:endParaRPr>
          </a:p>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75" name="TextBox 74">
            <a:extLst>
              <a:ext uri="{FF2B5EF4-FFF2-40B4-BE49-F238E27FC236}">
                <a16:creationId xmlns:a16="http://schemas.microsoft.com/office/drawing/2014/main" id="{0CD906CD-4EAC-4E85-B30B-0EC82094423E}"/>
              </a:ext>
            </a:extLst>
          </p:cNvPr>
          <p:cNvSpPr txBox="1"/>
          <p:nvPr/>
        </p:nvSpPr>
        <p:spPr>
          <a:xfrm>
            <a:off x="3936974" y="3211356"/>
            <a:ext cx="2730527" cy="430887"/>
          </a:xfrm>
          <a:prstGeom prst="rect">
            <a:avLst/>
          </a:prstGeom>
          <a:noFill/>
        </p:spPr>
        <p:txBody>
          <a:bodyPr wrap="square" rtlCol="0" anchor="ctr">
            <a:spAutoFit/>
          </a:bodyPr>
          <a:lstStyle/>
          <a:p>
            <a:pPr algn="r" rtl="1"/>
            <a:r>
              <a:rPr lang="en-GB" altLang="ko-KR" sz="1100" dirty="0">
                <a:solidFill>
                  <a:schemeClr val="tx1">
                    <a:lumMod val="75000"/>
                    <a:lumOff val="25000"/>
                  </a:schemeClr>
                </a:solidFill>
                <a:cs typeface="B Nazanin" panose="00000700000000000000" pitchFamily="2" charset="-78"/>
              </a:rPr>
              <a:t>L</a:t>
            </a:r>
            <a:r>
              <a:rPr lang="en-US" altLang="ko-KR" sz="1100" dirty="0">
                <a:solidFill>
                  <a:schemeClr val="tx1">
                    <a:lumMod val="75000"/>
                    <a:lumOff val="25000"/>
                  </a:schemeClr>
                </a:solidFill>
                <a:cs typeface="B Nazanin" panose="00000700000000000000" pitchFamily="2" charset="-78"/>
              </a:rPr>
              <a:t>OREM IPSUM DOLOR SIT AMET,</a:t>
            </a:r>
          </a:p>
          <a:p>
            <a:pPr algn="r" rtl="1"/>
            <a:r>
              <a:rPr lang="en-US" altLang="ko-KR" sz="1100" dirty="0">
                <a:solidFill>
                  <a:schemeClr val="tx1">
                    <a:lumMod val="75000"/>
                    <a:lumOff val="25000"/>
                  </a:schemeClr>
                </a:solidFill>
                <a:cs typeface="B Nazanin" panose="00000700000000000000" pitchFamily="2" charset="-78"/>
              </a:rPr>
              <a:t>CU USU AGAM INTEGRE IMPEDIT.</a:t>
            </a:r>
            <a:endParaRPr lang="ko-KR" altLang="en-US" sz="1100" dirty="0">
              <a:solidFill>
                <a:schemeClr val="tx1">
                  <a:lumMod val="75000"/>
                  <a:lumOff val="25000"/>
                </a:schemeClr>
              </a:solidFill>
              <a:cs typeface="B Nazanin" panose="00000700000000000000" pitchFamily="2" charset="-78"/>
            </a:endParaRPr>
          </a:p>
        </p:txBody>
      </p:sp>
      <p:sp>
        <p:nvSpPr>
          <p:cNvPr id="76" name="TextBox 75">
            <a:extLst>
              <a:ext uri="{FF2B5EF4-FFF2-40B4-BE49-F238E27FC236}">
                <a16:creationId xmlns:a16="http://schemas.microsoft.com/office/drawing/2014/main" id="{EEC488D2-AEB2-48E6-92E3-3C998BE966D3}"/>
              </a:ext>
            </a:extLst>
          </p:cNvPr>
          <p:cNvSpPr txBox="1"/>
          <p:nvPr/>
        </p:nvSpPr>
        <p:spPr>
          <a:xfrm>
            <a:off x="3936974" y="2421959"/>
            <a:ext cx="2730528" cy="830997"/>
          </a:xfrm>
          <a:prstGeom prst="rect">
            <a:avLst/>
          </a:prstGeom>
          <a:noFill/>
        </p:spPr>
        <p:txBody>
          <a:bodyPr wrap="square" rtlCol="0" anchor="ctr">
            <a:spAutoFit/>
          </a:bodyPr>
          <a:lstStyle/>
          <a:p>
            <a:pPr algn="l"/>
            <a:r>
              <a:rPr lang="en-GB" altLang="ko-KR" sz="2400" dirty="0">
                <a:solidFill>
                  <a:schemeClr val="accent4">
                    <a:lumMod val="75000"/>
                  </a:schemeClr>
                </a:solidFill>
                <a:cs typeface="B Nazanin" panose="00000700000000000000" pitchFamily="2" charset="-78"/>
              </a:rPr>
              <a:t>L</a:t>
            </a:r>
            <a:r>
              <a:rPr lang="en-US" altLang="ko-KR" sz="2400" dirty="0">
                <a:solidFill>
                  <a:schemeClr val="accent4">
                    <a:lumMod val="75000"/>
                  </a:schemeClr>
                </a:solidFill>
                <a:cs typeface="B Nazanin" panose="00000700000000000000" pitchFamily="2" charset="-78"/>
              </a:rPr>
              <a:t>OREM IPSUM</a:t>
            </a:r>
          </a:p>
          <a:p>
            <a:pPr algn="l"/>
            <a:r>
              <a:rPr lang="en-US" altLang="ko-KR" sz="2400" dirty="0">
                <a:solidFill>
                  <a:schemeClr val="accent4">
                    <a:lumMod val="75000"/>
                  </a:schemeClr>
                </a:solidFill>
                <a:cs typeface="B Nazanin" panose="00000700000000000000" pitchFamily="2" charset="-78"/>
              </a:rPr>
              <a:t>DOLOR SIT AMET, </a:t>
            </a:r>
            <a:endParaRPr lang="ko-KR" altLang="en-US" sz="2400" dirty="0">
              <a:solidFill>
                <a:schemeClr val="accent4">
                  <a:lumMod val="75000"/>
                </a:schemeClr>
              </a:solidFill>
              <a:cs typeface="B Nazanin" panose="00000700000000000000" pitchFamily="2" charset="-78"/>
            </a:endParaRPr>
          </a:p>
        </p:txBody>
      </p:sp>
      <p:sp>
        <p:nvSpPr>
          <p:cNvPr id="77" name="TextBox 76">
            <a:extLst>
              <a:ext uri="{FF2B5EF4-FFF2-40B4-BE49-F238E27FC236}">
                <a16:creationId xmlns:a16="http://schemas.microsoft.com/office/drawing/2014/main" id="{8664A99E-D915-4931-B047-FA77DF367B17}"/>
              </a:ext>
            </a:extLst>
          </p:cNvPr>
          <p:cNvSpPr txBox="1"/>
          <p:nvPr/>
        </p:nvSpPr>
        <p:spPr>
          <a:xfrm>
            <a:off x="3936973" y="3713082"/>
            <a:ext cx="2730527" cy="2308324"/>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من امیدوارم و معتقدم که این الگو زمان، پول و اعتبار شما را جلب کند. ارائه پاورپوینت مدرنی را دریافت کنید که به زیبایی طراحی شده است.</a:t>
            </a:r>
          </a:p>
          <a:p>
            <a:pPr algn="r" rtl="1"/>
            <a:endParaRPr lang="fa-IR" altLang="ko-KR" sz="1200" dirty="0">
              <a:solidFill>
                <a:schemeClr val="tx1">
                  <a:lumMod val="75000"/>
                  <a:lumOff val="25000"/>
                </a:schemeClr>
              </a:solidFill>
              <a:cs typeface="B Nazanin" panose="00000700000000000000" pitchFamily="2" charset="-78"/>
            </a:endParaRPr>
          </a:p>
          <a:p>
            <a:pPr algn="r" rtl="1"/>
            <a:endParaRPr lang="en-US" altLang="ko-KR" sz="1200" dirty="0">
              <a:solidFill>
                <a:schemeClr val="tx1">
                  <a:lumMod val="75000"/>
                  <a:lumOff val="25000"/>
                </a:schemeClr>
              </a:solidFill>
              <a:cs typeface="B Nazanin" panose="00000700000000000000" pitchFamily="2" charset="-78"/>
            </a:endParaRPr>
          </a:p>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Tree>
    <p:extLst>
      <p:ext uri="{BB962C8B-B14F-4D97-AF65-F5344CB8AC3E}">
        <p14:creationId xmlns:p14="http://schemas.microsoft.com/office/powerpoint/2010/main" val="417915349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그림 5">
            <a:extLst>
              <a:ext uri="{FF2B5EF4-FFF2-40B4-BE49-F238E27FC236}">
                <a16:creationId xmlns:a16="http://schemas.microsoft.com/office/drawing/2014/main" id="{714D6635-2ACD-4AD3-8E4A-AD59D09C362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981"/>
            <a:ext cx="12192000" cy="6856038"/>
          </a:xfrm>
          <a:prstGeom prst="rect">
            <a:avLst/>
          </a:prstGeom>
        </p:spPr>
      </p:pic>
      <p:sp>
        <p:nvSpPr>
          <p:cNvPr id="7" name="TextBox 6">
            <a:extLst>
              <a:ext uri="{FF2B5EF4-FFF2-40B4-BE49-F238E27FC236}">
                <a16:creationId xmlns:a16="http://schemas.microsoft.com/office/drawing/2014/main" id="{C91866B1-7017-476C-A25E-38CB14F62EA8}"/>
              </a:ext>
            </a:extLst>
          </p:cNvPr>
          <p:cNvSpPr txBox="1"/>
          <p:nvPr/>
        </p:nvSpPr>
        <p:spPr>
          <a:xfrm>
            <a:off x="1" y="4939264"/>
            <a:ext cx="12191999" cy="1015663"/>
          </a:xfrm>
          <a:prstGeom prst="rect">
            <a:avLst/>
          </a:prstGeom>
          <a:noFill/>
        </p:spPr>
        <p:txBody>
          <a:bodyPr wrap="square" rtlCol="0" anchor="ctr">
            <a:spAutoFit/>
          </a:bodyPr>
          <a:lstStyle/>
          <a:p>
            <a:pPr algn="ctr"/>
            <a:r>
              <a:rPr lang="fa-IR" altLang="ko-KR" sz="6000" dirty="0">
                <a:solidFill>
                  <a:schemeClr val="tx1">
                    <a:lumMod val="75000"/>
                    <a:lumOff val="25000"/>
                  </a:schemeClr>
                </a:solidFill>
                <a:cs typeface="B Nazanin" panose="00000700000000000000" pitchFamily="2" charset="-78"/>
              </a:rPr>
              <a:t>با تشکر از شما دوستان عزیز...</a:t>
            </a:r>
            <a:endParaRPr lang="ko-KR" altLang="en-US" sz="6000" dirty="0">
              <a:solidFill>
                <a:schemeClr val="tx1">
                  <a:lumMod val="75000"/>
                  <a:lumOff val="25000"/>
                </a:schemeClr>
              </a:solidFill>
              <a:cs typeface="B Nazanin" panose="00000700000000000000" pitchFamily="2" charset="-78"/>
            </a:endParaRPr>
          </a:p>
        </p:txBody>
      </p:sp>
      <p:sp>
        <p:nvSpPr>
          <p:cNvPr id="8" name="TextBox 7">
            <a:extLst>
              <a:ext uri="{FF2B5EF4-FFF2-40B4-BE49-F238E27FC236}">
                <a16:creationId xmlns:a16="http://schemas.microsoft.com/office/drawing/2014/main" id="{645FB324-4BF5-4115-BFF6-F809366A9309}"/>
              </a:ext>
            </a:extLst>
          </p:cNvPr>
          <p:cNvSpPr txBox="1"/>
          <p:nvPr/>
        </p:nvSpPr>
        <p:spPr>
          <a:xfrm>
            <a:off x="148" y="5878595"/>
            <a:ext cx="12191852" cy="379656"/>
          </a:xfrm>
          <a:prstGeom prst="rect">
            <a:avLst/>
          </a:prstGeom>
          <a:noFill/>
        </p:spPr>
        <p:txBody>
          <a:bodyPr wrap="square" rtlCol="0" anchor="ctr">
            <a:spAutoFit/>
          </a:bodyPr>
          <a:lstStyle/>
          <a:p>
            <a:pPr algn="ctr"/>
            <a:r>
              <a:rPr lang="fa-IR" altLang="ko-KR" sz="1867" dirty="0">
                <a:solidFill>
                  <a:schemeClr val="tx1">
                    <a:lumMod val="75000"/>
                    <a:lumOff val="25000"/>
                  </a:schemeClr>
                </a:solidFill>
                <a:cs typeface="B Nazanin" panose="00000700000000000000" pitchFamily="2" charset="-78"/>
              </a:rPr>
              <a:t>زیرنویس ارائه خود را وارد کنید</a:t>
            </a:r>
            <a:endParaRPr lang="ko-KR" altLang="en-US" sz="1867" dirty="0">
              <a:solidFill>
                <a:schemeClr val="tx1">
                  <a:lumMod val="75000"/>
                  <a:lumOff val="25000"/>
                </a:schemeClr>
              </a:solidFill>
              <a:cs typeface="B Nazanin" panose="00000700000000000000" pitchFamily="2" charset="-78"/>
            </a:endParaRPr>
          </a:p>
        </p:txBody>
      </p:sp>
    </p:spTree>
    <p:extLst>
      <p:ext uri="{BB962C8B-B14F-4D97-AF65-F5344CB8AC3E}">
        <p14:creationId xmlns:p14="http://schemas.microsoft.com/office/powerpoint/2010/main" val="82165651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4F009C79-8591-4A58-A9F5-FA2E249DFF61}"/>
              </a:ext>
            </a:extLst>
          </p:cNvPr>
          <p:cNvSpPr>
            <a:spLocks noGrp="1"/>
          </p:cNvSpPr>
          <p:nvPr>
            <p:ph type="body" sz="quarter" idx="10"/>
          </p:nvPr>
        </p:nvSpPr>
        <p:spPr/>
        <p:txBody>
          <a:bodyPr/>
          <a:lstStyle/>
          <a:p>
            <a:r>
              <a:rPr lang="fa-IR" dirty="0">
                <a:cs typeface="B Nazanin" panose="00000700000000000000" pitchFamily="2" charset="-78"/>
              </a:rPr>
              <a:t>اشکال کاملا قابل ویرایش</a:t>
            </a:r>
            <a:endParaRPr lang="en-US" dirty="0">
              <a:cs typeface="B Nazanin" panose="00000700000000000000" pitchFamily="2" charset="-78"/>
            </a:endParaRPr>
          </a:p>
        </p:txBody>
      </p:sp>
      <p:grpSp>
        <p:nvGrpSpPr>
          <p:cNvPr id="301" name="그룹 300">
            <a:extLst>
              <a:ext uri="{FF2B5EF4-FFF2-40B4-BE49-F238E27FC236}">
                <a16:creationId xmlns:a16="http://schemas.microsoft.com/office/drawing/2014/main" id="{92FDCB7B-9540-4B6F-81E7-FBCE9B689F5E}"/>
              </a:ext>
            </a:extLst>
          </p:cNvPr>
          <p:cNvGrpSpPr/>
          <p:nvPr/>
        </p:nvGrpSpPr>
        <p:grpSpPr>
          <a:xfrm>
            <a:off x="3795000" y="3088200"/>
            <a:ext cx="554026" cy="546181"/>
            <a:chOff x="8626946" y="2624221"/>
            <a:chExt cx="554026" cy="546181"/>
          </a:xfrm>
        </p:grpSpPr>
        <p:sp>
          <p:nvSpPr>
            <p:cNvPr id="302" name="자유형: 도형 301">
              <a:extLst>
                <a:ext uri="{FF2B5EF4-FFF2-40B4-BE49-F238E27FC236}">
                  <a16:creationId xmlns:a16="http://schemas.microsoft.com/office/drawing/2014/main" id="{EDD31BEF-506C-471D-8E41-11F301EE68DD}"/>
                </a:ext>
              </a:extLst>
            </p:cNvPr>
            <p:cNvSpPr/>
            <p:nvPr/>
          </p:nvSpPr>
          <p:spPr>
            <a:xfrm>
              <a:off x="8626946" y="2624221"/>
              <a:ext cx="546181" cy="546181"/>
            </a:xfrm>
            <a:custGeom>
              <a:avLst/>
              <a:gdLst>
                <a:gd name="connsiteX0" fmla="*/ 895350 w 895350"/>
                <a:gd name="connsiteY0" fmla="*/ 447675 h 895350"/>
                <a:gd name="connsiteX1" fmla="*/ 447675 w 895350"/>
                <a:gd name="connsiteY1" fmla="*/ 895350 h 895350"/>
                <a:gd name="connsiteX2" fmla="*/ 0 w 895350"/>
                <a:gd name="connsiteY2" fmla="*/ 447675 h 895350"/>
                <a:gd name="connsiteX3" fmla="*/ 447675 w 895350"/>
                <a:gd name="connsiteY3" fmla="*/ 0 h 895350"/>
                <a:gd name="connsiteX4" fmla="*/ 895350 w 895350"/>
                <a:gd name="connsiteY4" fmla="*/ 447675 h 895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350" h="895350">
                  <a:moveTo>
                    <a:pt x="895350" y="447675"/>
                  </a:moveTo>
                  <a:cubicBezTo>
                    <a:pt x="895350" y="694919"/>
                    <a:pt x="694919" y="895350"/>
                    <a:pt x="447675" y="895350"/>
                  </a:cubicBezTo>
                  <a:cubicBezTo>
                    <a:pt x="200431" y="895350"/>
                    <a:pt x="0" y="694919"/>
                    <a:pt x="0" y="447675"/>
                  </a:cubicBezTo>
                  <a:cubicBezTo>
                    <a:pt x="0" y="200431"/>
                    <a:pt x="200431" y="0"/>
                    <a:pt x="447675" y="0"/>
                  </a:cubicBezTo>
                  <a:cubicBezTo>
                    <a:pt x="694919" y="0"/>
                    <a:pt x="895350" y="200431"/>
                    <a:pt x="895350" y="447675"/>
                  </a:cubicBezTo>
                  <a:close/>
                </a:path>
              </a:pathLst>
            </a:custGeom>
            <a:solidFill>
              <a:srgbClr val="E5B61A"/>
            </a:solidFill>
            <a:ln w="9525" cap="flat">
              <a:noFill/>
              <a:prstDash val="solid"/>
              <a:miter/>
            </a:ln>
          </p:spPr>
          <p:txBody>
            <a:bodyPr rtlCol="0" anchor="ctr"/>
            <a:lstStyle/>
            <a:p>
              <a:endParaRPr lang="ko-KR" altLang="en-US">
                <a:cs typeface="B Nazanin" panose="00000700000000000000" pitchFamily="2" charset="-78"/>
              </a:endParaRPr>
            </a:p>
          </p:txBody>
        </p:sp>
        <p:sp>
          <p:nvSpPr>
            <p:cNvPr id="303" name="자유형: 도형 302">
              <a:extLst>
                <a:ext uri="{FF2B5EF4-FFF2-40B4-BE49-F238E27FC236}">
                  <a16:creationId xmlns:a16="http://schemas.microsoft.com/office/drawing/2014/main" id="{DAC633D3-D6B4-4B34-9940-537BAF89D629}"/>
                </a:ext>
              </a:extLst>
            </p:cNvPr>
            <p:cNvSpPr/>
            <p:nvPr/>
          </p:nvSpPr>
          <p:spPr>
            <a:xfrm rot="19769296">
              <a:off x="8774505" y="2647533"/>
              <a:ext cx="92731" cy="59613"/>
            </a:xfrm>
            <a:custGeom>
              <a:avLst/>
              <a:gdLst>
                <a:gd name="connsiteX0" fmla="*/ 152014 w 152014"/>
                <a:gd name="connsiteY0" fmla="*/ 48862 h 97723"/>
                <a:gd name="connsiteX1" fmla="*/ 76007 w 152014"/>
                <a:gd name="connsiteY1" fmla="*/ 97724 h 97723"/>
                <a:gd name="connsiteX2" fmla="*/ 0 w 152014"/>
                <a:gd name="connsiteY2" fmla="*/ 48862 h 97723"/>
                <a:gd name="connsiteX3" fmla="*/ 76007 w 152014"/>
                <a:gd name="connsiteY3" fmla="*/ 0 h 97723"/>
                <a:gd name="connsiteX4" fmla="*/ 152014 w 152014"/>
                <a:gd name="connsiteY4" fmla="*/ 48862 h 97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014" h="97723">
                  <a:moveTo>
                    <a:pt x="152014" y="48862"/>
                  </a:moveTo>
                  <a:cubicBezTo>
                    <a:pt x="152014" y="75847"/>
                    <a:pt x="117985" y="97724"/>
                    <a:pt x="76007" y="97724"/>
                  </a:cubicBezTo>
                  <a:cubicBezTo>
                    <a:pt x="34030" y="97724"/>
                    <a:pt x="0" y="75847"/>
                    <a:pt x="0" y="48862"/>
                  </a:cubicBezTo>
                  <a:cubicBezTo>
                    <a:pt x="0" y="21876"/>
                    <a:pt x="34030" y="0"/>
                    <a:pt x="76007" y="0"/>
                  </a:cubicBezTo>
                  <a:cubicBezTo>
                    <a:pt x="117985" y="0"/>
                    <a:pt x="152014" y="21876"/>
                    <a:pt x="152014" y="48862"/>
                  </a:cubicBezTo>
                  <a:close/>
                </a:path>
              </a:pathLst>
            </a:custGeom>
            <a:solidFill>
              <a:srgbClr val="FADD3A"/>
            </a:solidFill>
            <a:ln w="9525" cap="flat">
              <a:noFill/>
              <a:prstDash val="solid"/>
              <a:miter/>
            </a:ln>
          </p:spPr>
          <p:txBody>
            <a:bodyPr rtlCol="0" anchor="ctr"/>
            <a:lstStyle/>
            <a:p>
              <a:endParaRPr lang="ko-KR" altLang="en-US">
                <a:cs typeface="B Nazanin" panose="00000700000000000000" pitchFamily="2" charset="-78"/>
              </a:endParaRPr>
            </a:p>
          </p:txBody>
        </p:sp>
        <p:sp>
          <p:nvSpPr>
            <p:cNvPr id="304" name="자유형: 도형 303">
              <a:extLst>
                <a:ext uri="{FF2B5EF4-FFF2-40B4-BE49-F238E27FC236}">
                  <a16:creationId xmlns:a16="http://schemas.microsoft.com/office/drawing/2014/main" id="{30180E09-6415-4329-8037-56BBACC733C9}"/>
                </a:ext>
              </a:extLst>
            </p:cNvPr>
            <p:cNvSpPr/>
            <p:nvPr/>
          </p:nvSpPr>
          <p:spPr>
            <a:xfrm rot="19380449">
              <a:off x="8735965" y="2697861"/>
              <a:ext cx="33119" cy="26495"/>
            </a:xfrm>
            <a:custGeom>
              <a:avLst/>
              <a:gdLst>
                <a:gd name="connsiteX0" fmla="*/ 54292 w 54291"/>
                <a:gd name="connsiteY0" fmla="*/ 21717 h 43433"/>
                <a:gd name="connsiteX1" fmla="*/ 27146 w 54291"/>
                <a:gd name="connsiteY1" fmla="*/ 43433 h 43433"/>
                <a:gd name="connsiteX2" fmla="*/ 0 w 54291"/>
                <a:gd name="connsiteY2" fmla="*/ 21717 h 43433"/>
                <a:gd name="connsiteX3" fmla="*/ 27146 w 54291"/>
                <a:gd name="connsiteY3" fmla="*/ 0 h 43433"/>
                <a:gd name="connsiteX4" fmla="*/ 54292 w 54291"/>
                <a:gd name="connsiteY4" fmla="*/ 21717 h 43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291" h="43433">
                  <a:moveTo>
                    <a:pt x="54292" y="21717"/>
                  </a:moveTo>
                  <a:cubicBezTo>
                    <a:pt x="54292" y="33710"/>
                    <a:pt x="42138" y="43433"/>
                    <a:pt x="27146" y="43433"/>
                  </a:cubicBezTo>
                  <a:cubicBezTo>
                    <a:pt x="12154" y="43433"/>
                    <a:pt x="0" y="33710"/>
                    <a:pt x="0" y="21717"/>
                  </a:cubicBezTo>
                  <a:cubicBezTo>
                    <a:pt x="0" y="9723"/>
                    <a:pt x="12154" y="0"/>
                    <a:pt x="27146" y="0"/>
                  </a:cubicBezTo>
                  <a:cubicBezTo>
                    <a:pt x="42138" y="0"/>
                    <a:pt x="54292" y="9723"/>
                    <a:pt x="54292" y="21717"/>
                  </a:cubicBezTo>
                  <a:close/>
                </a:path>
              </a:pathLst>
            </a:custGeom>
            <a:solidFill>
              <a:srgbClr val="FADD3A"/>
            </a:solidFill>
            <a:ln w="9525" cap="flat">
              <a:noFill/>
              <a:prstDash val="solid"/>
              <a:miter/>
            </a:ln>
          </p:spPr>
          <p:txBody>
            <a:bodyPr rtlCol="0" anchor="ctr"/>
            <a:lstStyle/>
            <a:p>
              <a:endParaRPr lang="ko-KR" altLang="en-US">
                <a:cs typeface="B Nazanin" panose="00000700000000000000" pitchFamily="2" charset="-78"/>
              </a:endParaRPr>
            </a:p>
          </p:txBody>
        </p:sp>
        <p:sp>
          <p:nvSpPr>
            <p:cNvPr id="305" name="자유형: 도형 304">
              <a:extLst>
                <a:ext uri="{FF2B5EF4-FFF2-40B4-BE49-F238E27FC236}">
                  <a16:creationId xmlns:a16="http://schemas.microsoft.com/office/drawing/2014/main" id="{A6E59C74-C08A-44D6-8075-099DD0C2132F}"/>
                </a:ext>
              </a:extLst>
            </p:cNvPr>
            <p:cNvSpPr/>
            <p:nvPr/>
          </p:nvSpPr>
          <p:spPr>
            <a:xfrm>
              <a:off x="8685504" y="2707304"/>
              <a:ext cx="495468" cy="326844"/>
            </a:xfrm>
            <a:custGeom>
              <a:avLst/>
              <a:gdLst>
                <a:gd name="connsiteX0" fmla="*/ 772306 w 812217"/>
                <a:gd name="connsiteY0" fmla="*/ 371677 h 535793"/>
                <a:gd name="connsiteX1" fmla="*/ 749731 w 812217"/>
                <a:gd name="connsiteY1" fmla="*/ 374058 h 535793"/>
                <a:gd name="connsiteX2" fmla="*/ 729538 w 812217"/>
                <a:gd name="connsiteY2" fmla="*/ 422064 h 535793"/>
                <a:gd name="connsiteX3" fmla="*/ 506082 w 812217"/>
                <a:gd name="connsiteY3" fmla="*/ 520552 h 535793"/>
                <a:gd name="connsiteX4" fmla="*/ 417785 w 812217"/>
                <a:gd name="connsiteY4" fmla="*/ 290047 h 535793"/>
                <a:gd name="connsiteX5" fmla="*/ 398069 w 812217"/>
                <a:gd name="connsiteY5" fmla="*/ 212609 h 535793"/>
                <a:gd name="connsiteX6" fmla="*/ 329393 w 812217"/>
                <a:gd name="connsiteY6" fmla="*/ 255376 h 535793"/>
                <a:gd name="connsiteX7" fmla="*/ 102412 w 812217"/>
                <a:gd name="connsiteY7" fmla="*/ 351388 h 535793"/>
                <a:gd name="connsiteX8" fmla="*/ 18021 w 812217"/>
                <a:gd name="connsiteY8" fmla="*/ 123169 h 535793"/>
                <a:gd name="connsiteX9" fmla="*/ 20497 w 812217"/>
                <a:gd name="connsiteY9" fmla="*/ 58971 h 535793"/>
                <a:gd name="connsiteX10" fmla="*/ 23259 w 812217"/>
                <a:gd name="connsiteY10" fmla="*/ 773 h 535793"/>
                <a:gd name="connsiteX11" fmla="*/ 812215 w 812217"/>
                <a:gd name="connsiteY11" fmla="*/ 332148 h 535793"/>
                <a:gd name="connsiteX12" fmla="*/ 772306 w 812217"/>
                <a:gd name="connsiteY12" fmla="*/ 371677 h 535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2217" h="535793">
                  <a:moveTo>
                    <a:pt x="772306" y="371677"/>
                  </a:moveTo>
                  <a:cubicBezTo>
                    <a:pt x="764019" y="365771"/>
                    <a:pt x="755637" y="360723"/>
                    <a:pt x="749731" y="374058"/>
                  </a:cubicBezTo>
                  <a:cubicBezTo>
                    <a:pt x="742683" y="389965"/>
                    <a:pt x="736301" y="406062"/>
                    <a:pt x="729538" y="422064"/>
                  </a:cubicBezTo>
                  <a:cubicBezTo>
                    <a:pt x="687914" y="521410"/>
                    <a:pt x="600189" y="559986"/>
                    <a:pt x="506082" y="520552"/>
                  </a:cubicBezTo>
                  <a:cubicBezTo>
                    <a:pt x="408355" y="479595"/>
                    <a:pt x="373589" y="391393"/>
                    <a:pt x="417785" y="290047"/>
                  </a:cubicBezTo>
                  <a:cubicBezTo>
                    <a:pt x="432454" y="256519"/>
                    <a:pt x="438550" y="228992"/>
                    <a:pt x="398069" y="212609"/>
                  </a:cubicBezTo>
                  <a:cubicBezTo>
                    <a:pt x="356825" y="195940"/>
                    <a:pt x="343014" y="222992"/>
                    <a:pt x="329393" y="255376"/>
                  </a:cubicBezTo>
                  <a:cubicBezTo>
                    <a:pt x="285959" y="358342"/>
                    <a:pt x="200425" y="393679"/>
                    <a:pt x="102412" y="351388"/>
                  </a:cubicBezTo>
                  <a:cubicBezTo>
                    <a:pt x="8305" y="310717"/>
                    <a:pt x="-23794" y="223944"/>
                    <a:pt x="18021" y="123169"/>
                  </a:cubicBezTo>
                  <a:cubicBezTo>
                    <a:pt x="38214" y="74497"/>
                    <a:pt x="38214" y="74497"/>
                    <a:pt x="20497" y="58971"/>
                  </a:cubicBezTo>
                  <a:cubicBezTo>
                    <a:pt x="-3030" y="38683"/>
                    <a:pt x="13449" y="16871"/>
                    <a:pt x="23259" y="773"/>
                  </a:cubicBezTo>
                  <a:cubicBezTo>
                    <a:pt x="34499" y="-17801"/>
                    <a:pt x="813835" y="304144"/>
                    <a:pt x="812215" y="332148"/>
                  </a:cubicBezTo>
                  <a:cubicBezTo>
                    <a:pt x="810977" y="354913"/>
                    <a:pt x="793642" y="366533"/>
                    <a:pt x="772306" y="371677"/>
                  </a:cubicBezTo>
                  <a:close/>
                </a:path>
              </a:pathLst>
            </a:custGeom>
            <a:solidFill>
              <a:srgbClr val="0C0B0C"/>
            </a:solidFill>
            <a:ln w="9525" cap="flat">
              <a:noFill/>
              <a:prstDash val="solid"/>
              <a:miter/>
            </a:ln>
          </p:spPr>
          <p:txBody>
            <a:bodyPr rtlCol="0" anchor="ctr"/>
            <a:lstStyle/>
            <a:p>
              <a:endParaRPr lang="ko-KR" altLang="en-US">
                <a:cs typeface="B Nazanin" panose="00000700000000000000" pitchFamily="2" charset="-78"/>
              </a:endParaRPr>
            </a:p>
          </p:txBody>
        </p:sp>
        <p:sp>
          <p:nvSpPr>
            <p:cNvPr id="306" name="자유형: 도형 305">
              <a:extLst>
                <a:ext uri="{FF2B5EF4-FFF2-40B4-BE49-F238E27FC236}">
                  <a16:creationId xmlns:a16="http://schemas.microsoft.com/office/drawing/2014/main" id="{CE4E6DEB-7E57-42C8-8F73-5F342F65D986}"/>
                </a:ext>
              </a:extLst>
            </p:cNvPr>
            <p:cNvSpPr/>
            <p:nvPr/>
          </p:nvSpPr>
          <p:spPr>
            <a:xfrm>
              <a:off x="8746616" y="2944318"/>
              <a:ext cx="233022" cy="144831"/>
            </a:xfrm>
            <a:custGeom>
              <a:avLst/>
              <a:gdLst>
                <a:gd name="connsiteX0" fmla="*/ 5279 w 381992"/>
                <a:gd name="connsiteY0" fmla="*/ 0 h 237421"/>
                <a:gd name="connsiteX1" fmla="*/ 381992 w 381992"/>
                <a:gd name="connsiteY1" fmla="*/ 161544 h 237421"/>
                <a:gd name="connsiteX2" fmla="*/ 177110 w 381992"/>
                <a:gd name="connsiteY2" fmla="*/ 230505 h 237421"/>
                <a:gd name="connsiteX3" fmla="*/ 5279 w 381992"/>
                <a:gd name="connsiteY3" fmla="*/ 0 h 237421"/>
              </a:gdLst>
              <a:ahLst/>
              <a:cxnLst>
                <a:cxn ang="0">
                  <a:pos x="connsiteX0" y="connsiteY0"/>
                </a:cxn>
                <a:cxn ang="0">
                  <a:pos x="connsiteX1" y="connsiteY1"/>
                </a:cxn>
                <a:cxn ang="0">
                  <a:pos x="connsiteX2" y="connsiteY2"/>
                </a:cxn>
                <a:cxn ang="0">
                  <a:pos x="connsiteX3" y="connsiteY3"/>
                </a:cxn>
              </a:cxnLst>
              <a:rect l="l" t="t" r="r" b="b"/>
              <a:pathLst>
                <a:path w="381992" h="237421">
                  <a:moveTo>
                    <a:pt x="5279" y="0"/>
                  </a:moveTo>
                  <a:cubicBezTo>
                    <a:pt x="76431" y="161544"/>
                    <a:pt x="249405" y="214598"/>
                    <a:pt x="381992" y="161544"/>
                  </a:cubicBezTo>
                  <a:cubicBezTo>
                    <a:pt x="368848" y="219646"/>
                    <a:pt x="270740" y="252603"/>
                    <a:pt x="177110" y="230505"/>
                  </a:cubicBezTo>
                  <a:cubicBezTo>
                    <a:pt x="56237" y="201930"/>
                    <a:pt x="-21486" y="102013"/>
                    <a:pt x="5279" y="0"/>
                  </a:cubicBezTo>
                  <a:close/>
                </a:path>
              </a:pathLst>
            </a:custGeom>
            <a:solidFill>
              <a:srgbClr val="812D09"/>
            </a:solidFill>
            <a:ln w="9525" cap="flat">
              <a:noFill/>
              <a:prstDash val="solid"/>
              <a:miter/>
            </a:ln>
          </p:spPr>
          <p:txBody>
            <a:bodyPr rtlCol="0" anchor="ctr"/>
            <a:lstStyle/>
            <a:p>
              <a:endParaRPr lang="ko-KR" altLang="en-US">
                <a:cs typeface="B Nazanin" panose="00000700000000000000" pitchFamily="2" charset="-78"/>
              </a:endParaRPr>
            </a:p>
          </p:txBody>
        </p:sp>
      </p:grpSp>
      <p:grpSp>
        <p:nvGrpSpPr>
          <p:cNvPr id="307" name="그룹 306">
            <a:extLst>
              <a:ext uri="{FF2B5EF4-FFF2-40B4-BE49-F238E27FC236}">
                <a16:creationId xmlns:a16="http://schemas.microsoft.com/office/drawing/2014/main" id="{EA51D8E9-29C5-420D-A235-6B9DCBA1838C}"/>
              </a:ext>
            </a:extLst>
          </p:cNvPr>
          <p:cNvGrpSpPr/>
          <p:nvPr/>
        </p:nvGrpSpPr>
        <p:grpSpPr>
          <a:xfrm>
            <a:off x="5372564" y="2196207"/>
            <a:ext cx="600575" cy="598595"/>
            <a:chOff x="5339868" y="1638017"/>
            <a:chExt cx="792833" cy="790219"/>
          </a:xfrm>
        </p:grpSpPr>
        <p:sp>
          <p:nvSpPr>
            <p:cNvPr id="308" name="자유형: 도형 307">
              <a:extLst>
                <a:ext uri="{FF2B5EF4-FFF2-40B4-BE49-F238E27FC236}">
                  <a16:creationId xmlns:a16="http://schemas.microsoft.com/office/drawing/2014/main" id="{5135FEB4-59A1-491E-9641-4FC006D30E0D}"/>
                </a:ext>
              </a:extLst>
            </p:cNvPr>
            <p:cNvSpPr/>
            <p:nvPr/>
          </p:nvSpPr>
          <p:spPr>
            <a:xfrm>
              <a:off x="5339868" y="1638017"/>
              <a:ext cx="792833" cy="790219"/>
            </a:xfrm>
            <a:custGeom>
              <a:avLst/>
              <a:gdLst>
                <a:gd name="connsiteX0" fmla="*/ 927545 w 1299686"/>
                <a:gd name="connsiteY0" fmla="*/ 1295400 h 1295400"/>
                <a:gd name="connsiteX1" fmla="*/ 372142 w 1299686"/>
                <a:gd name="connsiteY1" fmla="*/ 1295400 h 1295400"/>
                <a:gd name="connsiteX2" fmla="*/ 0 w 1299686"/>
                <a:gd name="connsiteY2" fmla="*/ 923258 h 1295400"/>
                <a:gd name="connsiteX3" fmla="*/ 0 w 1299686"/>
                <a:gd name="connsiteY3" fmla="*/ 372142 h 1295400"/>
                <a:gd name="connsiteX4" fmla="*/ 372142 w 1299686"/>
                <a:gd name="connsiteY4" fmla="*/ 0 h 1295400"/>
                <a:gd name="connsiteX5" fmla="*/ 927545 w 1299686"/>
                <a:gd name="connsiteY5" fmla="*/ 0 h 1295400"/>
                <a:gd name="connsiteX6" fmla="*/ 1299686 w 1299686"/>
                <a:gd name="connsiteY6" fmla="*/ 372142 h 1295400"/>
                <a:gd name="connsiteX7" fmla="*/ 1299686 w 1299686"/>
                <a:gd name="connsiteY7" fmla="*/ 923258 h 1295400"/>
                <a:gd name="connsiteX8" fmla="*/ 927545 w 1299686"/>
                <a:gd name="connsiteY8" fmla="*/ 129540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9686" h="1295400">
                  <a:moveTo>
                    <a:pt x="927545" y="1295400"/>
                  </a:moveTo>
                  <a:lnTo>
                    <a:pt x="372142" y="1295400"/>
                  </a:lnTo>
                  <a:cubicBezTo>
                    <a:pt x="166592" y="1295400"/>
                    <a:pt x="0" y="1128713"/>
                    <a:pt x="0" y="923258"/>
                  </a:cubicBezTo>
                  <a:lnTo>
                    <a:pt x="0" y="372142"/>
                  </a:lnTo>
                  <a:cubicBezTo>
                    <a:pt x="0" y="166592"/>
                    <a:pt x="166592" y="0"/>
                    <a:pt x="372142" y="0"/>
                  </a:cubicBezTo>
                  <a:lnTo>
                    <a:pt x="927545" y="0"/>
                  </a:lnTo>
                  <a:cubicBezTo>
                    <a:pt x="1133094" y="0"/>
                    <a:pt x="1299686" y="166592"/>
                    <a:pt x="1299686" y="372142"/>
                  </a:cubicBezTo>
                  <a:lnTo>
                    <a:pt x="1299686" y="923258"/>
                  </a:lnTo>
                  <a:cubicBezTo>
                    <a:pt x="1299686" y="1128713"/>
                    <a:pt x="1133094" y="1295400"/>
                    <a:pt x="927545" y="1295400"/>
                  </a:cubicBezTo>
                  <a:close/>
                </a:path>
              </a:pathLst>
            </a:custGeom>
            <a:solidFill>
              <a:srgbClr val="000005"/>
            </a:solidFill>
            <a:ln w="9525" cap="flat">
              <a:noFill/>
              <a:prstDash val="solid"/>
              <a:miter/>
            </a:ln>
          </p:spPr>
          <p:txBody>
            <a:bodyPr rtlCol="0" anchor="ctr"/>
            <a:lstStyle/>
            <a:p>
              <a:endParaRPr lang="ko-KR" altLang="en-US">
                <a:cs typeface="B Nazanin" panose="00000700000000000000" pitchFamily="2" charset="-78"/>
              </a:endParaRPr>
            </a:p>
          </p:txBody>
        </p:sp>
        <p:sp>
          <p:nvSpPr>
            <p:cNvPr id="309" name="자유형: 도형 308">
              <a:extLst>
                <a:ext uri="{FF2B5EF4-FFF2-40B4-BE49-F238E27FC236}">
                  <a16:creationId xmlns:a16="http://schemas.microsoft.com/office/drawing/2014/main" id="{32CB7B89-BBAC-4079-A7EA-A1DEE86931F4}"/>
                </a:ext>
              </a:extLst>
            </p:cNvPr>
            <p:cNvSpPr/>
            <p:nvPr/>
          </p:nvSpPr>
          <p:spPr>
            <a:xfrm>
              <a:off x="5542056" y="1909190"/>
              <a:ext cx="483326" cy="462568"/>
            </a:xfrm>
            <a:custGeom>
              <a:avLst/>
              <a:gdLst>
                <a:gd name="connsiteX0" fmla="*/ 751736 w 792312"/>
                <a:gd name="connsiteY0" fmla="*/ 0 h 758285"/>
                <a:gd name="connsiteX1" fmla="*/ 790217 w 792312"/>
                <a:gd name="connsiteY1" fmla="*/ 4477 h 758285"/>
                <a:gd name="connsiteX2" fmla="*/ 792217 w 792312"/>
                <a:gd name="connsiteY2" fmla="*/ 6382 h 758285"/>
                <a:gd name="connsiteX3" fmla="*/ 792217 w 792312"/>
                <a:gd name="connsiteY3" fmla="*/ 8858 h 758285"/>
                <a:gd name="connsiteX4" fmla="*/ 792313 w 792312"/>
                <a:gd name="connsiteY4" fmla="*/ 171260 h 758285"/>
                <a:gd name="connsiteX5" fmla="*/ 787550 w 792312"/>
                <a:gd name="connsiteY5" fmla="*/ 175832 h 758285"/>
                <a:gd name="connsiteX6" fmla="*/ 722018 w 792312"/>
                <a:gd name="connsiteY6" fmla="*/ 167545 h 758285"/>
                <a:gd name="connsiteX7" fmla="*/ 608575 w 792312"/>
                <a:gd name="connsiteY7" fmla="*/ 128492 h 758285"/>
                <a:gd name="connsiteX8" fmla="*/ 558569 w 792312"/>
                <a:gd name="connsiteY8" fmla="*/ 94774 h 758285"/>
                <a:gd name="connsiteX9" fmla="*/ 556093 w 792312"/>
                <a:gd name="connsiteY9" fmla="*/ 92678 h 758285"/>
                <a:gd name="connsiteX10" fmla="*/ 555521 w 792312"/>
                <a:gd name="connsiteY10" fmla="*/ 96869 h 758285"/>
                <a:gd name="connsiteX11" fmla="*/ 555045 w 792312"/>
                <a:gd name="connsiteY11" fmla="*/ 429673 h 758285"/>
                <a:gd name="connsiteX12" fmla="*/ 504086 w 792312"/>
                <a:gd name="connsiteY12" fmla="*/ 619697 h 758285"/>
                <a:gd name="connsiteX13" fmla="*/ 344923 w 792312"/>
                <a:gd name="connsiteY13" fmla="*/ 745331 h 758285"/>
                <a:gd name="connsiteX14" fmla="*/ 278439 w 792312"/>
                <a:gd name="connsiteY14" fmla="*/ 757523 h 758285"/>
                <a:gd name="connsiteX15" fmla="*/ 270152 w 792312"/>
                <a:gd name="connsiteY15" fmla="*/ 758285 h 758285"/>
                <a:gd name="connsiteX16" fmla="*/ 239863 w 792312"/>
                <a:gd name="connsiteY16" fmla="*/ 758285 h 758285"/>
                <a:gd name="connsiteX17" fmla="*/ 226147 w 792312"/>
                <a:gd name="connsiteY17" fmla="*/ 757619 h 758285"/>
                <a:gd name="connsiteX18" fmla="*/ 173283 w 792312"/>
                <a:gd name="connsiteY18" fmla="*/ 749618 h 758285"/>
                <a:gd name="connsiteX19" fmla="*/ 101369 w 792312"/>
                <a:gd name="connsiteY19" fmla="*/ 722185 h 758285"/>
                <a:gd name="connsiteX20" fmla="*/ 36504 w 792312"/>
                <a:gd name="connsiteY20" fmla="*/ 678371 h 758285"/>
                <a:gd name="connsiteX21" fmla="*/ 1833 w 792312"/>
                <a:gd name="connsiteY21" fmla="*/ 642080 h 758285"/>
                <a:gd name="connsiteX22" fmla="*/ 690 w 792312"/>
                <a:gd name="connsiteY22" fmla="*/ 637604 h 758285"/>
                <a:gd name="connsiteX23" fmla="*/ 4309 w 792312"/>
                <a:gd name="connsiteY23" fmla="*/ 639223 h 758285"/>
                <a:gd name="connsiteX24" fmla="*/ 124705 w 792312"/>
                <a:gd name="connsiteY24" fmla="*/ 702469 h 758285"/>
                <a:gd name="connsiteX25" fmla="*/ 178998 w 792312"/>
                <a:gd name="connsiteY25" fmla="*/ 712089 h 758285"/>
                <a:gd name="connsiteX26" fmla="*/ 217288 w 792312"/>
                <a:gd name="connsiteY26" fmla="*/ 714470 h 758285"/>
                <a:gd name="connsiteX27" fmla="*/ 352734 w 792312"/>
                <a:gd name="connsiteY27" fmla="*/ 681609 h 758285"/>
                <a:gd name="connsiteX28" fmla="*/ 408741 w 792312"/>
                <a:gd name="connsiteY28" fmla="*/ 642176 h 758285"/>
                <a:gd name="connsiteX29" fmla="*/ 498466 w 792312"/>
                <a:gd name="connsiteY29" fmla="*/ 493490 h 758285"/>
                <a:gd name="connsiteX30" fmla="*/ 511706 w 792312"/>
                <a:gd name="connsiteY30" fmla="*/ 422815 h 758285"/>
                <a:gd name="connsiteX31" fmla="*/ 513611 w 792312"/>
                <a:gd name="connsiteY31" fmla="*/ 384905 h 758285"/>
                <a:gd name="connsiteX32" fmla="*/ 513611 w 792312"/>
                <a:gd name="connsiteY32" fmla="*/ 58865 h 758285"/>
                <a:gd name="connsiteX33" fmla="*/ 513611 w 792312"/>
                <a:gd name="connsiteY33" fmla="*/ 53531 h 758285"/>
                <a:gd name="connsiteX34" fmla="*/ 515040 w 792312"/>
                <a:gd name="connsiteY34" fmla="*/ 49530 h 758285"/>
                <a:gd name="connsiteX35" fmla="*/ 518945 w 792312"/>
                <a:gd name="connsiteY35" fmla="*/ 51054 h 758285"/>
                <a:gd name="connsiteX36" fmla="*/ 534090 w 792312"/>
                <a:gd name="connsiteY36" fmla="*/ 62960 h 758285"/>
                <a:gd name="connsiteX37" fmla="*/ 612766 w 792312"/>
                <a:gd name="connsiteY37" fmla="*/ 104204 h 758285"/>
                <a:gd name="connsiteX38" fmla="*/ 715065 w 792312"/>
                <a:gd name="connsiteY38" fmla="*/ 129064 h 758285"/>
                <a:gd name="connsiteX39" fmla="*/ 746402 w 792312"/>
                <a:gd name="connsiteY39" fmla="*/ 131826 h 758285"/>
                <a:gd name="connsiteX40" fmla="*/ 750688 w 792312"/>
                <a:gd name="connsiteY40" fmla="*/ 127159 h 758285"/>
                <a:gd name="connsiteX41" fmla="*/ 750688 w 792312"/>
                <a:gd name="connsiteY41" fmla="*/ 82582 h 758285"/>
                <a:gd name="connsiteX42" fmla="*/ 749926 w 792312"/>
                <a:gd name="connsiteY42" fmla="*/ 5715 h 758285"/>
                <a:gd name="connsiteX43" fmla="*/ 751736 w 792312"/>
                <a:gd name="connsiteY43" fmla="*/ 0 h 75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792312" h="758285">
                  <a:moveTo>
                    <a:pt x="751736" y="0"/>
                  </a:moveTo>
                  <a:cubicBezTo>
                    <a:pt x="764500" y="1810"/>
                    <a:pt x="777263" y="3810"/>
                    <a:pt x="790217" y="4477"/>
                  </a:cubicBezTo>
                  <a:cubicBezTo>
                    <a:pt x="791551" y="4572"/>
                    <a:pt x="792217" y="4953"/>
                    <a:pt x="792217" y="6382"/>
                  </a:cubicBezTo>
                  <a:cubicBezTo>
                    <a:pt x="792122" y="7239"/>
                    <a:pt x="792217" y="8001"/>
                    <a:pt x="792217" y="8858"/>
                  </a:cubicBezTo>
                  <a:cubicBezTo>
                    <a:pt x="792217" y="62960"/>
                    <a:pt x="792217" y="117062"/>
                    <a:pt x="792313" y="171260"/>
                  </a:cubicBezTo>
                  <a:cubicBezTo>
                    <a:pt x="792313" y="175165"/>
                    <a:pt x="791170" y="175927"/>
                    <a:pt x="787550" y="175832"/>
                  </a:cubicBezTo>
                  <a:cubicBezTo>
                    <a:pt x="765452" y="174974"/>
                    <a:pt x="743640" y="171926"/>
                    <a:pt x="722018" y="167545"/>
                  </a:cubicBezTo>
                  <a:cubicBezTo>
                    <a:pt x="682489" y="159639"/>
                    <a:pt x="644389" y="147352"/>
                    <a:pt x="608575" y="128492"/>
                  </a:cubicBezTo>
                  <a:cubicBezTo>
                    <a:pt x="590668" y="119063"/>
                    <a:pt x="573904" y="107918"/>
                    <a:pt x="558569" y="94774"/>
                  </a:cubicBezTo>
                  <a:cubicBezTo>
                    <a:pt x="557807" y="94107"/>
                    <a:pt x="556950" y="93440"/>
                    <a:pt x="556093" y="92678"/>
                  </a:cubicBezTo>
                  <a:cubicBezTo>
                    <a:pt x="555045" y="94202"/>
                    <a:pt x="555521" y="95536"/>
                    <a:pt x="555521" y="96869"/>
                  </a:cubicBezTo>
                  <a:cubicBezTo>
                    <a:pt x="555331" y="207740"/>
                    <a:pt x="555331" y="318707"/>
                    <a:pt x="555045" y="429673"/>
                  </a:cubicBezTo>
                  <a:cubicBezTo>
                    <a:pt x="554854" y="497491"/>
                    <a:pt x="539329" y="561404"/>
                    <a:pt x="504086" y="619697"/>
                  </a:cubicBezTo>
                  <a:cubicBezTo>
                    <a:pt x="466843" y="681323"/>
                    <a:pt x="414361" y="724186"/>
                    <a:pt x="344923" y="745331"/>
                  </a:cubicBezTo>
                  <a:cubicBezTo>
                    <a:pt x="323206" y="751904"/>
                    <a:pt x="301013" y="755618"/>
                    <a:pt x="278439" y="757523"/>
                  </a:cubicBezTo>
                  <a:cubicBezTo>
                    <a:pt x="275772" y="758381"/>
                    <a:pt x="272819" y="757142"/>
                    <a:pt x="270152" y="758285"/>
                  </a:cubicBezTo>
                  <a:cubicBezTo>
                    <a:pt x="260056" y="758285"/>
                    <a:pt x="249959" y="758285"/>
                    <a:pt x="239863" y="758285"/>
                  </a:cubicBezTo>
                  <a:cubicBezTo>
                    <a:pt x="235291" y="757142"/>
                    <a:pt x="230719" y="757904"/>
                    <a:pt x="226147" y="757619"/>
                  </a:cubicBezTo>
                  <a:cubicBezTo>
                    <a:pt x="208240" y="756571"/>
                    <a:pt x="190714" y="753427"/>
                    <a:pt x="173283" y="749618"/>
                  </a:cubicBezTo>
                  <a:cubicBezTo>
                    <a:pt x="147946" y="744093"/>
                    <a:pt x="124324" y="733901"/>
                    <a:pt x="101369" y="722185"/>
                  </a:cubicBezTo>
                  <a:cubicBezTo>
                    <a:pt x="77938" y="710279"/>
                    <a:pt x="56316" y="695611"/>
                    <a:pt x="36504" y="678371"/>
                  </a:cubicBezTo>
                  <a:cubicBezTo>
                    <a:pt x="23836" y="667417"/>
                    <a:pt x="12215" y="655320"/>
                    <a:pt x="1833" y="642080"/>
                  </a:cubicBezTo>
                  <a:cubicBezTo>
                    <a:pt x="880" y="640842"/>
                    <a:pt x="-1025" y="639604"/>
                    <a:pt x="690" y="637604"/>
                  </a:cubicBezTo>
                  <a:cubicBezTo>
                    <a:pt x="2214" y="637318"/>
                    <a:pt x="3262" y="638366"/>
                    <a:pt x="4309" y="639223"/>
                  </a:cubicBezTo>
                  <a:cubicBezTo>
                    <a:pt x="39838" y="669036"/>
                    <a:pt x="80509" y="689420"/>
                    <a:pt x="124705" y="702469"/>
                  </a:cubicBezTo>
                  <a:cubicBezTo>
                    <a:pt x="142327" y="707708"/>
                    <a:pt x="160710" y="709994"/>
                    <a:pt x="178998" y="712089"/>
                  </a:cubicBezTo>
                  <a:cubicBezTo>
                    <a:pt x="191761" y="713613"/>
                    <a:pt x="204525" y="714756"/>
                    <a:pt x="217288" y="714470"/>
                  </a:cubicBezTo>
                  <a:cubicBezTo>
                    <a:pt x="264818" y="713327"/>
                    <a:pt x="310443" y="703993"/>
                    <a:pt x="352734" y="681609"/>
                  </a:cubicBezTo>
                  <a:cubicBezTo>
                    <a:pt x="373022" y="670846"/>
                    <a:pt x="391786" y="657701"/>
                    <a:pt x="408741" y="642176"/>
                  </a:cubicBezTo>
                  <a:cubicBezTo>
                    <a:pt x="453318" y="601409"/>
                    <a:pt x="481512" y="550926"/>
                    <a:pt x="498466" y="493490"/>
                  </a:cubicBezTo>
                  <a:cubicBezTo>
                    <a:pt x="505324" y="470440"/>
                    <a:pt x="509515" y="446818"/>
                    <a:pt x="511706" y="422815"/>
                  </a:cubicBezTo>
                  <a:cubicBezTo>
                    <a:pt x="512849" y="410242"/>
                    <a:pt x="513611" y="397574"/>
                    <a:pt x="513611" y="384905"/>
                  </a:cubicBezTo>
                  <a:cubicBezTo>
                    <a:pt x="513516" y="276225"/>
                    <a:pt x="513611" y="167545"/>
                    <a:pt x="513611" y="58865"/>
                  </a:cubicBezTo>
                  <a:cubicBezTo>
                    <a:pt x="513611" y="57055"/>
                    <a:pt x="513516" y="55340"/>
                    <a:pt x="513611" y="53531"/>
                  </a:cubicBezTo>
                  <a:cubicBezTo>
                    <a:pt x="513706" y="52102"/>
                    <a:pt x="513516" y="50292"/>
                    <a:pt x="515040" y="49530"/>
                  </a:cubicBezTo>
                  <a:cubicBezTo>
                    <a:pt x="516659" y="48768"/>
                    <a:pt x="517802" y="50102"/>
                    <a:pt x="518945" y="51054"/>
                  </a:cubicBezTo>
                  <a:cubicBezTo>
                    <a:pt x="523803" y="55245"/>
                    <a:pt x="528851" y="59150"/>
                    <a:pt x="534090" y="62960"/>
                  </a:cubicBezTo>
                  <a:cubicBezTo>
                    <a:pt x="558283" y="80677"/>
                    <a:pt x="584763" y="93821"/>
                    <a:pt x="612766" y="104204"/>
                  </a:cubicBezTo>
                  <a:cubicBezTo>
                    <a:pt x="645913" y="116491"/>
                    <a:pt x="680108" y="124397"/>
                    <a:pt x="715065" y="129064"/>
                  </a:cubicBezTo>
                  <a:cubicBezTo>
                    <a:pt x="725447" y="130493"/>
                    <a:pt x="735925" y="130969"/>
                    <a:pt x="746402" y="131826"/>
                  </a:cubicBezTo>
                  <a:cubicBezTo>
                    <a:pt x="749926" y="132112"/>
                    <a:pt x="750688" y="131255"/>
                    <a:pt x="750688" y="127159"/>
                  </a:cubicBezTo>
                  <a:cubicBezTo>
                    <a:pt x="750784" y="112300"/>
                    <a:pt x="750688" y="97441"/>
                    <a:pt x="750688" y="82582"/>
                  </a:cubicBezTo>
                  <a:cubicBezTo>
                    <a:pt x="750688" y="56959"/>
                    <a:pt x="749260" y="31337"/>
                    <a:pt x="749926" y="5715"/>
                  </a:cubicBezTo>
                  <a:cubicBezTo>
                    <a:pt x="750117" y="3810"/>
                    <a:pt x="749164" y="1334"/>
                    <a:pt x="751736" y="0"/>
                  </a:cubicBezTo>
                  <a:close/>
                </a:path>
              </a:pathLst>
            </a:custGeom>
            <a:solidFill>
              <a:srgbClr val="FE004F"/>
            </a:solidFill>
            <a:ln w="9525" cap="flat">
              <a:noFill/>
              <a:prstDash val="solid"/>
              <a:miter/>
            </a:ln>
          </p:spPr>
          <p:txBody>
            <a:bodyPr rtlCol="0" anchor="ctr"/>
            <a:lstStyle/>
            <a:p>
              <a:endParaRPr lang="ko-KR" altLang="en-US">
                <a:cs typeface="B Nazanin" panose="00000700000000000000" pitchFamily="2" charset="-78"/>
              </a:endParaRPr>
            </a:p>
          </p:txBody>
        </p:sp>
        <p:sp>
          <p:nvSpPr>
            <p:cNvPr id="310" name="자유형: 도형 309">
              <a:extLst>
                <a:ext uri="{FF2B5EF4-FFF2-40B4-BE49-F238E27FC236}">
                  <a16:creationId xmlns:a16="http://schemas.microsoft.com/office/drawing/2014/main" id="{F87FCC7A-A66F-4EC5-8E66-5543070E843F}"/>
                </a:ext>
              </a:extLst>
            </p:cNvPr>
            <p:cNvSpPr/>
            <p:nvPr/>
          </p:nvSpPr>
          <p:spPr>
            <a:xfrm>
              <a:off x="5477807" y="1956941"/>
              <a:ext cx="219692" cy="339082"/>
            </a:xfrm>
            <a:custGeom>
              <a:avLst/>
              <a:gdLst>
                <a:gd name="connsiteX0" fmla="*/ 0 w 360140"/>
                <a:gd name="connsiteY0" fmla="*/ 306150 h 555855"/>
                <a:gd name="connsiteX1" fmla="*/ 2477 w 360140"/>
                <a:gd name="connsiteY1" fmla="*/ 281861 h 555855"/>
                <a:gd name="connsiteX2" fmla="*/ 142399 w 360140"/>
                <a:gd name="connsiteY2" fmla="*/ 46784 h 555855"/>
                <a:gd name="connsiteX3" fmla="*/ 271844 w 360140"/>
                <a:gd name="connsiteY3" fmla="*/ 1540 h 555855"/>
                <a:gd name="connsiteX4" fmla="*/ 356616 w 360140"/>
                <a:gd name="connsiteY4" fmla="*/ 3922 h 555855"/>
                <a:gd name="connsiteX5" fmla="*/ 360140 w 360140"/>
                <a:gd name="connsiteY5" fmla="*/ 8017 h 555855"/>
                <a:gd name="connsiteX6" fmla="*/ 359950 w 360140"/>
                <a:gd name="connsiteY6" fmla="*/ 42784 h 555855"/>
                <a:gd name="connsiteX7" fmla="*/ 353282 w 360140"/>
                <a:gd name="connsiteY7" fmla="*/ 43736 h 555855"/>
                <a:gd name="connsiteX8" fmla="*/ 278606 w 360140"/>
                <a:gd name="connsiteY8" fmla="*/ 50689 h 555855"/>
                <a:gd name="connsiteX9" fmla="*/ 216789 w 360140"/>
                <a:gd name="connsiteY9" fmla="*/ 71740 h 555855"/>
                <a:gd name="connsiteX10" fmla="*/ 149542 w 360140"/>
                <a:gd name="connsiteY10" fmla="*/ 116317 h 555855"/>
                <a:gd name="connsiteX11" fmla="*/ 91345 w 360140"/>
                <a:gd name="connsiteY11" fmla="*/ 186611 h 555855"/>
                <a:gd name="connsiteX12" fmla="*/ 44482 w 360140"/>
                <a:gd name="connsiteY12" fmla="*/ 321580 h 555855"/>
                <a:gd name="connsiteX13" fmla="*/ 41434 w 360140"/>
                <a:gd name="connsiteY13" fmla="*/ 369682 h 555855"/>
                <a:gd name="connsiteX14" fmla="*/ 68961 w 360140"/>
                <a:gd name="connsiteY14" fmla="*/ 497126 h 555855"/>
                <a:gd name="connsiteX15" fmla="*/ 99917 w 360140"/>
                <a:gd name="connsiteY15" fmla="*/ 550847 h 555855"/>
                <a:gd name="connsiteX16" fmla="*/ 101822 w 360140"/>
                <a:gd name="connsiteY16" fmla="*/ 555514 h 555855"/>
                <a:gd name="connsiteX17" fmla="*/ 98108 w 360140"/>
                <a:gd name="connsiteY17" fmla="*/ 554086 h 555855"/>
                <a:gd name="connsiteX18" fmla="*/ 33623 w 360140"/>
                <a:gd name="connsiteY18" fmla="*/ 469885 h 555855"/>
                <a:gd name="connsiteX19" fmla="*/ 1810 w 360140"/>
                <a:gd name="connsiteY19" fmla="*/ 366538 h 555855"/>
                <a:gd name="connsiteX20" fmla="*/ 571 w 360140"/>
                <a:gd name="connsiteY20" fmla="*/ 344155 h 555855"/>
                <a:gd name="connsiteX21" fmla="*/ 191 w 360140"/>
                <a:gd name="connsiteY21" fmla="*/ 339773 h 555855"/>
                <a:gd name="connsiteX22" fmla="*/ 0 w 360140"/>
                <a:gd name="connsiteY22" fmla="*/ 306150 h 55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60140" h="555855">
                  <a:moveTo>
                    <a:pt x="0" y="306150"/>
                  </a:moveTo>
                  <a:cubicBezTo>
                    <a:pt x="857" y="298054"/>
                    <a:pt x="1429" y="289957"/>
                    <a:pt x="2477" y="281861"/>
                  </a:cubicBezTo>
                  <a:cubicBezTo>
                    <a:pt x="16002" y="183754"/>
                    <a:pt x="59055" y="103172"/>
                    <a:pt x="142399" y="46784"/>
                  </a:cubicBezTo>
                  <a:cubicBezTo>
                    <a:pt x="181356" y="20400"/>
                    <a:pt x="224981" y="6208"/>
                    <a:pt x="271844" y="1540"/>
                  </a:cubicBezTo>
                  <a:cubicBezTo>
                    <a:pt x="300228" y="-1222"/>
                    <a:pt x="328422" y="-174"/>
                    <a:pt x="356616" y="3922"/>
                  </a:cubicBezTo>
                  <a:cubicBezTo>
                    <a:pt x="359378" y="4303"/>
                    <a:pt x="360140" y="5255"/>
                    <a:pt x="360140" y="8017"/>
                  </a:cubicBezTo>
                  <a:cubicBezTo>
                    <a:pt x="359950" y="19638"/>
                    <a:pt x="359950" y="31163"/>
                    <a:pt x="359950" y="42784"/>
                  </a:cubicBezTo>
                  <a:cubicBezTo>
                    <a:pt x="357950" y="44403"/>
                    <a:pt x="355473" y="43831"/>
                    <a:pt x="353282" y="43736"/>
                  </a:cubicBezTo>
                  <a:cubicBezTo>
                    <a:pt x="328136" y="43355"/>
                    <a:pt x="303181" y="45355"/>
                    <a:pt x="278606" y="50689"/>
                  </a:cubicBezTo>
                  <a:cubicBezTo>
                    <a:pt x="257175" y="55357"/>
                    <a:pt x="236696" y="62405"/>
                    <a:pt x="216789" y="71740"/>
                  </a:cubicBezTo>
                  <a:cubicBezTo>
                    <a:pt x="192214" y="83360"/>
                    <a:pt x="169831" y="98314"/>
                    <a:pt x="149542" y="116317"/>
                  </a:cubicBezTo>
                  <a:cubicBezTo>
                    <a:pt x="126587" y="136700"/>
                    <a:pt x="107347" y="160322"/>
                    <a:pt x="91345" y="186611"/>
                  </a:cubicBezTo>
                  <a:cubicBezTo>
                    <a:pt x="66104" y="228235"/>
                    <a:pt x="50768" y="273384"/>
                    <a:pt x="44482" y="321580"/>
                  </a:cubicBezTo>
                  <a:cubicBezTo>
                    <a:pt x="42386" y="337487"/>
                    <a:pt x="41053" y="353584"/>
                    <a:pt x="41434" y="369682"/>
                  </a:cubicBezTo>
                  <a:cubicBezTo>
                    <a:pt x="42482" y="413878"/>
                    <a:pt x="50768" y="456550"/>
                    <a:pt x="68961" y="497126"/>
                  </a:cubicBezTo>
                  <a:cubicBezTo>
                    <a:pt x="77438" y="516081"/>
                    <a:pt x="87725" y="533988"/>
                    <a:pt x="99917" y="550847"/>
                  </a:cubicBezTo>
                  <a:cubicBezTo>
                    <a:pt x="100870" y="552181"/>
                    <a:pt x="102489" y="553419"/>
                    <a:pt x="101822" y="555514"/>
                  </a:cubicBezTo>
                  <a:cubicBezTo>
                    <a:pt x="100013" y="556562"/>
                    <a:pt x="99060" y="554943"/>
                    <a:pt x="98108" y="554086"/>
                  </a:cubicBezTo>
                  <a:cubicBezTo>
                    <a:pt x="71914" y="529606"/>
                    <a:pt x="50006" y="501889"/>
                    <a:pt x="33623" y="469885"/>
                  </a:cubicBezTo>
                  <a:cubicBezTo>
                    <a:pt x="16955" y="437214"/>
                    <a:pt x="6668" y="402733"/>
                    <a:pt x="1810" y="366538"/>
                  </a:cubicBezTo>
                  <a:cubicBezTo>
                    <a:pt x="762" y="359109"/>
                    <a:pt x="571" y="351679"/>
                    <a:pt x="571" y="344155"/>
                  </a:cubicBezTo>
                  <a:cubicBezTo>
                    <a:pt x="571" y="342726"/>
                    <a:pt x="1048" y="341202"/>
                    <a:pt x="191" y="339773"/>
                  </a:cubicBezTo>
                  <a:cubicBezTo>
                    <a:pt x="0" y="328438"/>
                    <a:pt x="0" y="317294"/>
                    <a:pt x="0" y="306150"/>
                  </a:cubicBezTo>
                  <a:close/>
                </a:path>
              </a:pathLst>
            </a:custGeom>
            <a:solidFill>
              <a:srgbClr val="00F6EE"/>
            </a:solidFill>
            <a:ln w="9525" cap="flat">
              <a:noFill/>
              <a:prstDash val="solid"/>
              <a:miter/>
            </a:ln>
          </p:spPr>
          <p:txBody>
            <a:bodyPr rtlCol="0" anchor="ctr"/>
            <a:lstStyle/>
            <a:p>
              <a:endParaRPr lang="ko-KR" altLang="en-US">
                <a:cs typeface="B Nazanin" panose="00000700000000000000" pitchFamily="2" charset="-78"/>
              </a:endParaRPr>
            </a:p>
          </p:txBody>
        </p:sp>
        <p:sp>
          <p:nvSpPr>
            <p:cNvPr id="311" name="자유형: 도형 310">
              <a:extLst>
                <a:ext uri="{FF2B5EF4-FFF2-40B4-BE49-F238E27FC236}">
                  <a16:creationId xmlns:a16="http://schemas.microsoft.com/office/drawing/2014/main" id="{9052FDE4-FB50-49AD-B0FC-BB3B36828335}"/>
                </a:ext>
              </a:extLst>
            </p:cNvPr>
            <p:cNvSpPr/>
            <p:nvPr/>
          </p:nvSpPr>
          <p:spPr>
            <a:xfrm>
              <a:off x="5706854" y="2371177"/>
              <a:ext cx="5055" cy="581"/>
            </a:xfrm>
            <a:custGeom>
              <a:avLst/>
              <a:gdLst>
                <a:gd name="connsiteX0" fmla="*/ 0 w 8286"/>
                <a:gd name="connsiteY0" fmla="*/ 953 h 952"/>
                <a:gd name="connsiteX1" fmla="*/ 8287 w 8286"/>
                <a:gd name="connsiteY1" fmla="*/ 191 h 952"/>
                <a:gd name="connsiteX2" fmla="*/ 8191 w 8286"/>
                <a:gd name="connsiteY2" fmla="*/ 953 h 952"/>
                <a:gd name="connsiteX3" fmla="*/ 0 w 8286"/>
                <a:gd name="connsiteY3" fmla="*/ 953 h 952"/>
              </a:gdLst>
              <a:ahLst/>
              <a:cxnLst>
                <a:cxn ang="0">
                  <a:pos x="connsiteX0" y="connsiteY0"/>
                </a:cxn>
                <a:cxn ang="0">
                  <a:pos x="connsiteX1" y="connsiteY1"/>
                </a:cxn>
                <a:cxn ang="0">
                  <a:pos x="connsiteX2" y="connsiteY2"/>
                </a:cxn>
                <a:cxn ang="0">
                  <a:pos x="connsiteX3" y="connsiteY3"/>
                </a:cxn>
              </a:cxnLst>
              <a:rect l="l" t="t" r="r" b="b"/>
              <a:pathLst>
                <a:path w="8286" h="952">
                  <a:moveTo>
                    <a:pt x="0" y="953"/>
                  </a:moveTo>
                  <a:cubicBezTo>
                    <a:pt x="2667" y="-572"/>
                    <a:pt x="5525" y="191"/>
                    <a:pt x="8287" y="191"/>
                  </a:cubicBezTo>
                  <a:cubicBezTo>
                    <a:pt x="8191" y="381"/>
                    <a:pt x="8191" y="667"/>
                    <a:pt x="8191" y="953"/>
                  </a:cubicBezTo>
                  <a:cubicBezTo>
                    <a:pt x="5525" y="953"/>
                    <a:pt x="2762" y="953"/>
                    <a:pt x="0" y="953"/>
                  </a:cubicBezTo>
                  <a:close/>
                </a:path>
              </a:pathLst>
            </a:custGeom>
            <a:solidFill>
              <a:srgbClr val="E789A6"/>
            </a:solidFill>
            <a:ln w="9525" cap="flat">
              <a:noFill/>
              <a:prstDash val="solid"/>
              <a:miter/>
            </a:ln>
          </p:spPr>
          <p:txBody>
            <a:bodyPr rtlCol="0" anchor="ctr"/>
            <a:lstStyle/>
            <a:p>
              <a:endParaRPr lang="ko-KR" altLang="en-US">
                <a:cs typeface="B Nazanin" panose="00000700000000000000" pitchFamily="2" charset="-78"/>
              </a:endParaRPr>
            </a:p>
          </p:txBody>
        </p:sp>
        <p:sp>
          <p:nvSpPr>
            <p:cNvPr id="312" name="자유형: 도형 311">
              <a:extLst>
                <a:ext uri="{FF2B5EF4-FFF2-40B4-BE49-F238E27FC236}">
                  <a16:creationId xmlns:a16="http://schemas.microsoft.com/office/drawing/2014/main" id="{B4C61093-D15D-4249-B3B7-338DF10C4DAF}"/>
                </a:ext>
              </a:extLst>
            </p:cNvPr>
            <p:cNvSpPr/>
            <p:nvPr/>
          </p:nvSpPr>
          <p:spPr>
            <a:xfrm>
              <a:off x="5502581" y="1758020"/>
              <a:ext cx="498048" cy="587533"/>
            </a:xfrm>
            <a:custGeom>
              <a:avLst/>
              <a:gdLst>
                <a:gd name="connsiteX0" fmla="*/ 64448 w 816447"/>
                <a:gd name="connsiteY0" fmla="*/ 885319 h 963138"/>
                <a:gd name="connsiteX1" fmla="*/ 61400 w 816447"/>
                <a:gd name="connsiteY1" fmla="*/ 881795 h 963138"/>
                <a:gd name="connsiteX2" fmla="*/ 27491 w 816447"/>
                <a:gd name="connsiteY2" fmla="*/ 824264 h 963138"/>
                <a:gd name="connsiteX3" fmla="*/ 2726 w 816447"/>
                <a:gd name="connsiteY3" fmla="*/ 735491 h 963138"/>
                <a:gd name="connsiteX4" fmla="*/ 68258 w 816447"/>
                <a:gd name="connsiteY4" fmla="*/ 485269 h 963138"/>
                <a:gd name="connsiteX5" fmla="*/ 237613 w 816447"/>
                <a:gd name="connsiteY5" fmla="*/ 375731 h 963138"/>
                <a:gd name="connsiteX6" fmla="*/ 316004 w 816447"/>
                <a:gd name="connsiteY6" fmla="*/ 368969 h 963138"/>
                <a:gd name="connsiteX7" fmla="*/ 319242 w 816447"/>
                <a:gd name="connsiteY7" fmla="*/ 368873 h 963138"/>
                <a:gd name="connsiteX8" fmla="*/ 319623 w 816447"/>
                <a:gd name="connsiteY8" fmla="*/ 369350 h 963138"/>
                <a:gd name="connsiteX9" fmla="*/ 320480 w 816447"/>
                <a:gd name="connsiteY9" fmla="*/ 374493 h 963138"/>
                <a:gd name="connsiteX10" fmla="*/ 320480 w 816447"/>
                <a:gd name="connsiteY10" fmla="*/ 508224 h 963138"/>
                <a:gd name="connsiteX11" fmla="*/ 313527 w 816447"/>
                <a:gd name="connsiteY11" fmla="*/ 514320 h 963138"/>
                <a:gd name="connsiteX12" fmla="*/ 226754 w 816447"/>
                <a:gd name="connsiteY12" fmla="*/ 521369 h 963138"/>
                <a:gd name="connsiteX13" fmla="*/ 152840 w 816447"/>
                <a:gd name="connsiteY13" fmla="*/ 584519 h 963138"/>
                <a:gd name="connsiteX14" fmla="*/ 137981 w 816447"/>
                <a:gd name="connsiteY14" fmla="*/ 634811 h 963138"/>
                <a:gd name="connsiteX15" fmla="*/ 150173 w 816447"/>
                <a:gd name="connsiteY15" fmla="*/ 715488 h 963138"/>
                <a:gd name="connsiteX16" fmla="*/ 186940 w 816447"/>
                <a:gd name="connsiteY16" fmla="*/ 759970 h 963138"/>
                <a:gd name="connsiteX17" fmla="*/ 191607 w 816447"/>
                <a:gd name="connsiteY17" fmla="*/ 764351 h 963138"/>
                <a:gd name="connsiteX18" fmla="*/ 193131 w 816447"/>
                <a:gd name="connsiteY18" fmla="*/ 765780 h 963138"/>
                <a:gd name="connsiteX19" fmla="*/ 197227 w 816447"/>
                <a:gd name="connsiteY19" fmla="*/ 770828 h 963138"/>
                <a:gd name="connsiteX20" fmla="*/ 264664 w 816447"/>
                <a:gd name="connsiteY20" fmla="*/ 821025 h 963138"/>
                <a:gd name="connsiteX21" fmla="*/ 315051 w 816447"/>
                <a:gd name="connsiteY21" fmla="*/ 828074 h 963138"/>
                <a:gd name="connsiteX22" fmla="*/ 408206 w 816447"/>
                <a:gd name="connsiteY22" fmla="*/ 789021 h 963138"/>
                <a:gd name="connsiteX23" fmla="*/ 437828 w 816447"/>
                <a:gd name="connsiteY23" fmla="*/ 748159 h 963138"/>
                <a:gd name="connsiteX24" fmla="*/ 442496 w 816447"/>
                <a:gd name="connsiteY24" fmla="*/ 734252 h 963138"/>
                <a:gd name="connsiteX25" fmla="*/ 448973 w 816447"/>
                <a:gd name="connsiteY25" fmla="*/ 685294 h 963138"/>
                <a:gd name="connsiteX26" fmla="*/ 449639 w 816447"/>
                <a:gd name="connsiteY26" fmla="*/ 638240 h 963138"/>
                <a:gd name="connsiteX27" fmla="*/ 449639 w 816447"/>
                <a:gd name="connsiteY27" fmla="*/ 10733 h 963138"/>
                <a:gd name="connsiteX28" fmla="*/ 460498 w 816447"/>
                <a:gd name="connsiteY28" fmla="*/ 65 h 963138"/>
                <a:gd name="connsiteX29" fmla="*/ 576608 w 816447"/>
                <a:gd name="connsiteY29" fmla="*/ 65 h 963138"/>
                <a:gd name="connsiteX30" fmla="*/ 583275 w 816447"/>
                <a:gd name="connsiteY30" fmla="*/ 1208 h 963138"/>
                <a:gd name="connsiteX31" fmla="*/ 583751 w 816447"/>
                <a:gd name="connsiteY31" fmla="*/ 1494 h 963138"/>
                <a:gd name="connsiteX32" fmla="*/ 585752 w 816447"/>
                <a:gd name="connsiteY32" fmla="*/ 7590 h 963138"/>
                <a:gd name="connsiteX33" fmla="*/ 604802 w 816447"/>
                <a:gd name="connsiteY33" fmla="*/ 69884 h 963138"/>
                <a:gd name="connsiteX34" fmla="*/ 643092 w 816447"/>
                <a:gd name="connsiteY34" fmla="*/ 131320 h 963138"/>
                <a:gd name="connsiteX35" fmla="*/ 668619 w 816447"/>
                <a:gd name="connsiteY35" fmla="*/ 157133 h 963138"/>
                <a:gd name="connsiteX36" fmla="*/ 671000 w 816447"/>
                <a:gd name="connsiteY36" fmla="*/ 159704 h 963138"/>
                <a:gd name="connsiteX37" fmla="*/ 694146 w 816447"/>
                <a:gd name="connsiteY37" fmla="*/ 185517 h 963138"/>
                <a:gd name="connsiteX38" fmla="*/ 774728 w 816447"/>
                <a:gd name="connsiteY38" fmla="*/ 235523 h 963138"/>
                <a:gd name="connsiteX39" fmla="*/ 809684 w 816447"/>
                <a:gd name="connsiteY39" fmla="*/ 245239 h 963138"/>
                <a:gd name="connsiteX40" fmla="*/ 815780 w 816447"/>
                <a:gd name="connsiteY40" fmla="*/ 247430 h 963138"/>
                <a:gd name="connsiteX41" fmla="*/ 816257 w 816447"/>
                <a:gd name="connsiteY41" fmla="*/ 247715 h 963138"/>
                <a:gd name="connsiteX42" fmla="*/ 816161 w 816447"/>
                <a:gd name="connsiteY42" fmla="*/ 303722 h 963138"/>
                <a:gd name="connsiteX43" fmla="*/ 816447 w 816447"/>
                <a:gd name="connsiteY43" fmla="*/ 377351 h 963138"/>
                <a:gd name="connsiteX44" fmla="*/ 812447 w 816447"/>
                <a:gd name="connsiteY44" fmla="*/ 380684 h 963138"/>
                <a:gd name="connsiteX45" fmla="*/ 769775 w 816447"/>
                <a:gd name="connsiteY45" fmla="*/ 376589 h 963138"/>
                <a:gd name="connsiteX46" fmla="*/ 670238 w 816447"/>
                <a:gd name="connsiteY46" fmla="*/ 350395 h 963138"/>
                <a:gd name="connsiteX47" fmla="*/ 580894 w 816447"/>
                <a:gd name="connsiteY47" fmla="*/ 298007 h 963138"/>
                <a:gd name="connsiteX48" fmla="*/ 579846 w 816447"/>
                <a:gd name="connsiteY48" fmla="*/ 297436 h 963138"/>
                <a:gd name="connsiteX49" fmla="*/ 579275 w 816447"/>
                <a:gd name="connsiteY49" fmla="*/ 300960 h 963138"/>
                <a:gd name="connsiteX50" fmla="*/ 579084 w 816447"/>
                <a:gd name="connsiteY50" fmla="*/ 633478 h 963138"/>
                <a:gd name="connsiteX51" fmla="*/ 533936 w 816447"/>
                <a:gd name="connsiteY51" fmla="*/ 814453 h 963138"/>
                <a:gd name="connsiteX52" fmla="*/ 397252 w 816447"/>
                <a:gd name="connsiteY52" fmla="*/ 939992 h 963138"/>
                <a:gd name="connsiteX53" fmla="*/ 321909 w 816447"/>
                <a:gd name="connsiteY53" fmla="*/ 960185 h 963138"/>
                <a:gd name="connsiteX54" fmla="*/ 259901 w 816447"/>
                <a:gd name="connsiteY54" fmla="*/ 962567 h 963138"/>
                <a:gd name="connsiteX55" fmla="*/ 67115 w 816447"/>
                <a:gd name="connsiteY55" fmla="*/ 887224 h 963138"/>
                <a:gd name="connsiteX56" fmla="*/ 64448 w 816447"/>
                <a:gd name="connsiteY56" fmla="*/ 885319 h 963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816447" h="963138">
                  <a:moveTo>
                    <a:pt x="64448" y="885319"/>
                  </a:moveTo>
                  <a:cubicBezTo>
                    <a:pt x="63401" y="884176"/>
                    <a:pt x="62353" y="882938"/>
                    <a:pt x="61400" y="881795"/>
                  </a:cubicBezTo>
                  <a:cubicBezTo>
                    <a:pt x="48161" y="863792"/>
                    <a:pt x="36635" y="844742"/>
                    <a:pt x="27491" y="824264"/>
                  </a:cubicBezTo>
                  <a:cubicBezTo>
                    <a:pt x="14823" y="795879"/>
                    <a:pt x="6346" y="766352"/>
                    <a:pt x="2726" y="735491"/>
                  </a:cubicBezTo>
                  <a:cubicBezTo>
                    <a:pt x="-8037" y="643574"/>
                    <a:pt x="12918" y="559659"/>
                    <a:pt x="68258" y="485269"/>
                  </a:cubicBezTo>
                  <a:cubicBezTo>
                    <a:pt x="110930" y="427928"/>
                    <a:pt x="167699" y="391257"/>
                    <a:pt x="237613" y="375731"/>
                  </a:cubicBezTo>
                  <a:cubicBezTo>
                    <a:pt x="263426" y="370016"/>
                    <a:pt x="289619" y="368111"/>
                    <a:pt x="316004" y="368969"/>
                  </a:cubicBezTo>
                  <a:cubicBezTo>
                    <a:pt x="317051" y="368969"/>
                    <a:pt x="318194" y="368969"/>
                    <a:pt x="319242" y="368873"/>
                  </a:cubicBezTo>
                  <a:cubicBezTo>
                    <a:pt x="319337" y="369064"/>
                    <a:pt x="319528" y="369159"/>
                    <a:pt x="319623" y="369350"/>
                  </a:cubicBezTo>
                  <a:cubicBezTo>
                    <a:pt x="320766" y="370874"/>
                    <a:pt x="320480" y="372779"/>
                    <a:pt x="320480" y="374493"/>
                  </a:cubicBezTo>
                  <a:cubicBezTo>
                    <a:pt x="320480" y="419070"/>
                    <a:pt x="320480" y="463647"/>
                    <a:pt x="320480" y="508224"/>
                  </a:cubicBezTo>
                  <a:cubicBezTo>
                    <a:pt x="320480" y="514415"/>
                    <a:pt x="319623" y="515082"/>
                    <a:pt x="313527" y="514320"/>
                  </a:cubicBezTo>
                  <a:cubicBezTo>
                    <a:pt x="284095" y="510605"/>
                    <a:pt x="255044" y="511748"/>
                    <a:pt x="226754" y="521369"/>
                  </a:cubicBezTo>
                  <a:cubicBezTo>
                    <a:pt x="193798" y="532608"/>
                    <a:pt x="168938" y="553563"/>
                    <a:pt x="152840" y="584519"/>
                  </a:cubicBezTo>
                  <a:cubicBezTo>
                    <a:pt x="144649" y="600236"/>
                    <a:pt x="139791" y="617095"/>
                    <a:pt x="137981" y="634811"/>
                  </a:cubicBezTo>
                  <a:cubicBezTo>
                    <a:pt x="135219" y="662720"/>
                    <a:pt x="139029" y="689675"/>
                    <a:pt x="150173" y="715488"/>
                  </a:cubicBezTo>
                  <a:cubicBezTo>
                    <a:pt x="158079" y="733871"/>
                    <a:pt x="170938" y="748254"/>
                    <a:pt x="186940" y="759970"/>
                  </a:cubicBezTo>
                  <a:cubicBezTo>
                    <a:pt x="188654" y="761208"/>
                    <a:pt x="190559" y="762351"/>
                    <a:pt x="191607" y="764351"/>
                  </a:cubicBezTo>
                  <a:cubicBezTo>
                    <a:pt x="192083" y="764828"/>
                    <a:pt x="192655" y="765304"/>
                    <a:pt x="193131" y="765780"/>
                  </a:cubicBezTo>
                  <a:cubicBezTo>
                    <a:pt x="194750" y="767304"/>
                    <a:pt x="196084" y="769019"/>
                    <a:pt x="197227" y="770828"/>
                  </a:cubicBezTo>
                  <a:cubicBezTo>
                    <a:pt x="213324" y="796165"/>
                    <a:pt x="236660" y="811786"/>
                    <a:pt x="264664" y="821025"/>
                  </a:cubicBezTo>
                  <a:cubicBezTo>
                    <a:pt x="281047" y="826359"/>
                    <a:pt x="297811" y="828836"/>
                    <a:pt x="315051" y="828074"/>
                  </a:cubicBezTo>
                  <a:cubicBezTo>
                    <a:pt x="350865" y="826550"/>
                    <a:pt x="382298" y="814262"/>
                    <a:pt x="408206" y="789021"/>
                  </a:cubicBezTo>
                  <a:cubicBezTo>
                    <a:pt x="420493" y="777115"/>
                    <a:pt x="430208" y="763399"/>
                    <a:pt x="437828" y="748159"/>
                  </a:cubicBezTo>
                  <a:cubicBezTo>
                    <a:pt x="440019" y="743682"/>
                    <a:pt x="441448" y="739015"/>
                    <a:pt x="442496" y="734252"/>
                  </a:cubicBezTo>
                  <a:cubicBezTo>
                    <a:pt x="446020" y="718060"/>
                    <a:pt x="447925" y="701772"/>
                    <a:pt x="448973" y="685294"/>
                  </a:cubicBezTo>
                  <a:cubicBezTo>
                    <a:pt x="450020" y="669578"/>
                    <a:pt x="449639" y="653957"/>
                    <a:pt x="449639" y="638240"/>
                  </a:cubicBezTo>
                  <a:cubicBezTo>
                    <a:pt x="449735" y="429071"/>
                    <a:pt x="449639" y="219902"/>
                    <a:pt x="449639" y="10733"/>
                  </a:cubicBezTo>
                  <a:cubicBezTo>
                    <a:pt x="449639" y="65"/>
                    <a:pt x="449639" y="65"/>
                    <a:pt x="460498" y="65"/>
                  </a:cubicBezTo>
                  <a:cubicBezTo>
                    <a:pt x="499169" y="65"/>
                    <a:pt x="537936" y="65"/>
                    <a:pt x="576608" y="65"/>
                  </a:cubicBezTo>
                  <a:cubicBezTo>
                    <a:pt x="578894" y="65"/>
                    <a:pt x="581275" y="-411"/>
                    <a:pt x="583275" y="1208"/>
                  </a:cubicBezTo>
                  <a:cubicBezTo>
                    <a:pt x="583466" y="1304"/>
                    <a:pt x="583561" y="1399"/>
                    <a:pt x="583751" y="1494"/>
                  </a:cubicBezTo>
                  <a:cubicBezTo>
                    <a:pt x="585371" y="3209"/>
                    <a:pt x="585371" y="5495"/>
                    <a:pt x="585752" y="7590"/>
                  </a:cubicBezTo>
                  <a:cubicBezTo>
                    <a:pt x="589752" y="29117"/>
                    <a:pt x="595943" y="49976"/>
                    <a:pt x="604802" y="69884"/>
                  </a:cubicBezTo>
                  <a:cubicBezTo>
                    <a:pt x="614612" y="92172"/>
                    <a:pt x="626900" y="112841"/>
                    <a:pt x="643092" y="131320"/>
                  </a:cubicBezTo>
                  <a:cubicBezTo>
                    <a:pt x="651093" y="140464"/>
                    <a:pt x="660332" y="148274"/>
                    <a:pt x="668619" y="157133"/>
                  </a:cubicBezTo>
                  <a:cubicBezTo>
                    <a:pt x="669381" y="157990"/>
                    <a:pt x="670238" y="158847"/>
                    <a:pt x="671000" y="159704"/>
                  </a:cubicBezTo>
                  <a:cubicBezTo>
                    <a:pt x="679192" y="167896"/>
                    <a:pt x="685859" y="177421"/>
                    <a:pt x="694146" y="185517"/>
                  </a:cubicBezTo>
                  <a:cubicBezTo>
                    <a:pt x="717387" y="208187"/>
                    <a:pt x="744248" y="224665"/>
                    <a:pt x="774728" y="235523"/>
                  </a:cubicBezTo>
                  <a:cubicBezTo>
                    <a:pt x="786158" y="239619"/>
                    <a:pt x="797778" y="242858"/>
                    <a:pt x="809684" y="245239"/>
                  </a:cubicBezTo>
                  <a:cubicBezTo>
                    <a:pt x="811780" y="245620"/>
                    <a:pt x="813971" y="246001"/>
                    <a:pt x="815780" y="247430"/>
                  </a:cubicBezTo>
                  <a:cubicBezTo>
                    <a:pt x="815971" y="247525"/>
                    <a:pt x="816066" y="247620"/>
                    <a:pt x="816257" y="247715"/>
                  </a:cubicBezTo>
                  <a:cubicBezTo>
                    <a:pt x="816257" y="266384"/>
                    <a:pt x="816161" y="285053"/>
                    <a:pt x="816161" y="303722"/>
                  </a:cubicBezTo>
                  <a:cubicBezTo>
                    <a:pt x="816161" y="328297"/>
                    <a:pt x="816257" y="352776"/>
                    <a:pt x="816447" y="377351"/>
                  </a:cubicBezTo>
                  <a:cubicBezTo>
                    <a:pt x="816447" y="380684"/>
                    <a:pt x="814923" y="380780"/>
                    <a:pt x="812447" y="380684"/>
                  </a:cubicBezTo>
                  <a:cubicBezTo>
                    <a:pt x="798159" y="380113"/>
                    <a:pt x="783872" y="378779"/>
                    <a:pt x="769775" y="376589"/>
                  </a:cubicBezTo>
                  <a:cubicBezTo>
                    <a:pt x="735675" y="371350"/>
                    <a:pt x="702338" y="363063"/>
                    <a:pt x="670238" y="350395"/>
                  </a:cubicBezTo>
                  <a:cubicBezTo>
                    <a:pt x="637758" y="337631"/>
                    <a:pt x="607373" y="321153"/>
                    <a:pt x="580894" y="298007"/>
                  </a:cubicBezTo>
                  <a:cubicBezTo>
                    <a:pt x="580608" y="297722"/>
                    <a:pt x="580227" y="297626"/>
                    <a:pt x="579846" y="297436"/>
                  </a:cubicBezTo>
                  <a:cubicBezTo>
                    <a:pt x="578798" y="298484"/>
                    <a:pt x="579275" y="299817"/>
                    <a:pt x="579275" y="300960"/>
                  </a:cubicBezTo>
                  <a:cubicBezTo>
                    <a:pt x="579179" y="411831"/>
                    <a:pt x="579275" y="522702"/>
                    <a:pt x="579084" y="633478"/>
                  </a:cubicBezTo>
                  <a:cubicBezTo>
                    <a:pt x="578989" y="697486"/>
                    <a:pt x="565178" y="758255"/>
                    <a:pt x="533936" y="814453"/>
                  </a:cubicBezTo>
                  <a:cubicBezTo>
                    <a:pt x="502313" y="871317"/>
                    <a:pt x="457545" y="914275"/>
                    <a:pt x="397252" y="939992"/>
                  </a:cubicBezTo>
                  <a:cubicBezTo>
                    <a:pt x="373058" y="950279"/>
                    <a:pt x="347817" y="956566"/>
                    <a:pt x="321909" y="960185"/>
                  </a:cubicBezTo>
                  <a:cubicBezTo>
                    <a:pt x="301335" y="963043"/>
                    <a:pt x="280666" y="963805"/>
                    <a:pt x="259901" y="962567"/>
                  </a:cubicBezTo>
                  <a:cubicBezTo>
                    <a:pt x="187511" y="958185"/>
                    <a:pt x="123218" y="933420"/>
                    <a:pt x="67115" y="887224"/>
                  </a:cubicBezTo>
                  <a:cubicBezTo>
                    <a:pt x="66449" y="886557"/>
                    <a:pt x="65401" y="885986"/>
                    <a:pt x="64448" y="885319"/>
                  </a:cubicBezTo>
                  <a:close/>
                </a:path>
              </a:pathLst>
            </a:custGeom>
            <a:solidFill>
              <a:srgbClr val="EEFDFF"/>
            </a:solidFill>
            <a:ln w="9525" cap="flat">
              <a:noFill/>
              <a:prstDash val="solid"/>
              <a:miter/>
            </a:ln>
          </p:spPr>
          <p:txBody>
            <a:bodyPr rtlCol="0" anchor="ctr"/>
            <a:lstStyle/>
            <a:p>
              <a:endParaRPr lang="ko-KR" altLang="en-US">
                <a:cs typeface="B Nazanin" panose="00000700000000000000" pitchFamily="2" charset="-78"/>
              </a:endParaRPr>
            </a:p>
          </p:txBody>
        </p:sp>
        <p:sp>
          <p:nvSpPr>
            <p:cNvPr id="313" name="자유형: 도형 312">
              <a:extLst>
                <a:ext uri="{FF2B5EF4-FFF2-40B4-BE49-F238E27FC236}">
                  <a16:creationId xmlns:a16="http://schemas.microsoft.com/office/drawing/2014/main" id="{E11E19C2-9F0B-4852-A3E3-70252EE3F81B}"/>
                </a:ext>
              </a:extLst>
            </p:cNvPr>
            <p:cNvSpPr/>
            <p:nvPr/>
          </p:nvSpPr>
          <p:spPr>
            <a:xfrm>
              <a:off x="5620454" y="1732785"/>
              <a:ext cx="238053" cy="531140"/>
            </a:xfrm>
            <a:custGeom>
              <a:avLst/>
              <a:gdLst>
                <a:gd name="connsiteX0" fmla="*/ 390239 w 390239"/>
                <a:gd name="connsiteY0" fmla="*/ 42672 h 870693"/>
                <a:gd name="connsiteX1" fmla="*/ 375571 w 390239"/>
                <a:gd name="connsiteY1" fmla="*/ 42863 h 870693"/>
                <a:gd name="connsiteX2" fmla="*/ 262700 w 390239"/>
                <a:gd name="connsiteY2" fmla="*/ 42767 h 870693"/>
                <a:gd name="connsiteX3" fmla="*/ 257842 w 390239"/>
                <a:gd name="connsiteY3" fmla="*/ 47625 h 870693"/>
                <a:gd name="connsiteX4" fmla="*/ 257937 w 390239"/>
                <a:gd name="connsiteY4" fmla="*/ 699992 h 870693"/>
                <a:gd name="connsiteX5" fmla="*/ 249841 w 390239"/>
                <a:gd name="connsiteY5" fmla="*/ 779431 h 870693"/>
                <a:gd name="connsiteX6" fmla="*/ 236315 w 390239"/>
                <a:gd name="connsiteY6" fmla="*/ 806672 h 870693"/>
                <a:gd name="connsiteX7" fmla="*/ 135065 w 390239"/>
                <a:gd name="connsiteY7" fmla="*/ 869537 h 870693"/>
                <a:gd name="connsiteX8" fmla="*/ 24194 w 390239"/>
                <a:gd name="connsiteY8" fmla="*/ 837438 h 870693"/>
                <a:gd name="connsiteX9" fmla="*/ 0 w 390239"/>
                <a:gd name="connsiteY9" fmla="*/ 806958 h 870693"/>
                <a:gd name="connsiteX10" fmla="*/ 40672 w 390239"/>
                <a:gd name="connsiteY10" fmla="*/ 823532 h 870693"/>
                <a:gd name="connsiteX11" fmla="*/ 207264 w 390239"/>
                <a:gd name="connsiteY11" fmla="*/ 743331 h 870693"/>
                <a:gd name="connsiteX12" fmla="*/ 213550 w 390239"/>
                <a:gd name="connsiteY12" fmla="*/ 715137 h 870693"/>
                <a:gd name="connsiteX13" fmla="*/ 217551 w 390239"/>
                <a:gd name="connsiteY13" fmla="*/ 655225 h 870693"/>
                <a:gd name="connsiteX14" fmla="*/ 217551 w 390239"/>
                <a:gd name="connsiteY14" fmla="*/ 5620 h 870693"/>
                <a:gd name="connsiteX15" fmla="*/ 222885 w 390239"/>
                <a:gd name="connsiteY15" fmla="*/ 95 h 870693"/>
                <a:gd name="connsiteX16" fmla="*/ 381953 w 390239"/>
                <a:gd name="connsiteY16" fmla="*/ 0 h 870693"/>
                <a:gd name="connsiteX17" fmla="*/ 386525 w 390239"/>
                <a:gd name="connsiteY17" fmla="*/ 4382 h 870693"/>
                <a:gd name="connsiteX18" fmla="*/ 389858 w 390239"/>
                <a:gd name="connsiteY18" fmla="*/ 38576 h 870693"/>
                <a:gd name="connsiteX19" fmla="*/ 390239 w 390239"/>
                <a:gd name="connsiteY19" fmla="*/ 42672 h 870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90239" h="870693">
                  <a:moveTo>
                    <a:pt x="390239" y="42672"/>
                  </a:moveTo>
                  <a:cubicBezTo>
                    <a:pt x="385382" y="42767"/>
                    <a:pt x="380429" y="42863"/>
                    <a:pt x="375571" y="42863"/>
                  </a:cubicBezTo>
                  <a:cubicBezTo>
                    <a:pt x="337947" y="42863"/>
                    <a:pt x="300323" y="42958"/>
                    <a:pt x="262700" y="42767"/>
                  </a:cubicBezTo>
                  <a:cubicBezTo>
                    <a:pt x="258794" y="42767"/>
                    <a:pt x="257842" y="43720"/>
                    <a:pt x="257842" y="47625"/>
                  </a:cubicBezTo>
                  <a:cubicBezTo>
                    <a:pt x="257937" y="265081"/>
                    <a:pt x="257937" y="482536"/>
                    <a:pt x="257937" y="699992"/>
                  </a:cubicBezTo>
                  <a:cubicBezTo>
                    <a:pt x="257937" y="726758"/>
                    <a:pt x="256032" y="753332"/>
                    <a:pt x="249841" y="779431"/>
                  </a:cubicBezTo>
                  <a:cubicBezTo>
                    <a:pt x="247459" y="789527"/>
                    <a:pt x="241935" y="798195"/>
                    <a:pt x="236315" y="806672"/>
                  </a:cubicBezTo>
                  <a:cubicBezTo>
                    <a:pt x="212217" y="843058"/>
                    <a:pt x="178308" y="864489"/>
                    <a:pt x="135065" y="869537"/>
                  </a:cubicBezTo>
                  <a:cubicBezTo>
                    <a:pt x="93917" y="874300"/>
                    <a:pt x="56388" y="864489"/>
                    <a:pt x="24194" y="837438"/>
                  </a:cubicBezTo>
                  <a:cubicBezTo>
                    <a:pt x="14097" y="828961"/>
                    <a:pt x="5715" y="818960"/>
                    <a:pt x="0" y="806958"/>
                  </a:cubicBezTo>
                  <a:cubicBezTo>
                    <a:pt x="12954" y="814102"/>
                    <a:pt x="26289" y="820007"/>
                    <a:pt x="40672" y="823532"/>
                  </a:cubicBezTo>
                  <a:cubicBezTo>
                    <a:pt x="105823" y="839248"/>
                    <a:pt x="175546" y="812483"/>
                    <a:pt x="207264" y="743331"/>
                  </a:cubicBezTo>
                  <a:cubicBezTo>
                    <a:pt x="211265" y="734473"/>
                    <a:pt x="212122" y="724662"/>
                    <a:pt x="213550" y="715137"/>
                  </a:cubicBezTo>
                  <a:cubicBezTo>
                    <a:pt x="216694" y="695325"/>
                    <a:pt x="217551" y="675323"/>
                    <a:pt x="217551" y="655225"/>
                  </a:cubicBezTo>
                  <a:cubicBezTo>
                    <a:pt x="217551" y="438722"/>
                    <a:pt x="217551" y="222123"/>
                    <a:pt x="217551" y="5620"/>
                  </a:cubicBezTo>
                  <a:cubicBezTo>
                    <a:pt x="217551" y="95"/>
                    <a:pt x="217551" y="95"/>
                    <a:pt x="222885" y="95"/>
                  </a:cubicBezTo>
                  <a:cubicBezTo>
                    <a:pt x="275939" y="95"/>
                    <a:pt x="328994" y="95"/>
                    <a:pt x="381953" y="0"/>
                  </a:cubicBezTo>
                  <a:cubicBezTo>
                    <a:pt x="385477" y="0"/>
                    <a:pt x="386525" y="667"/>
                    <a:pt x="386525" y="4382"/>
                  </a:cubicBezTo>
                  <a:cubicBezTo>
                    <a:pt x="386715" y="15811"/>
                    <a:pt x="387953" y="27242"/>
                    <a:pt x="389858" y="38576"/>
                  </a:cubicBezTo>
                  <a:cubicBezTo>
                    <a:pt x="390144" y="40005"/>
                    <a:pt x="390144" y="41339"/>
                    <a:pt x="390239" y="42672"/>
                  </a:cubicBezTo>
                  <a:close/>
                </a:path>
              </a:pathLst>
            </a:custGeom>
            <a:solidFill>
              <a:srgbClr val="00F6EE"/>
            </a:solidFill>
            <a:ln w="9525" cap="flat">
              <a:noFill/>
              <a:prstDash val="solid"/>
              <a:miter/>
            </a:ln>
          </p:spPr>
          <p:txBody>
            <a:bodyPr rtlCol="0" anchor="ctr"/>
            <a:lstStyle/>
            <a:p>
              <a:endParaRPr lang="ko-KR" altLang="en-US">
                <a:cs typeface="B Nazanin" panose="00000700000000000000" pitchFamily="2" charset="-78"/>
              </a:endParaRPr>
            </a:p>
          </p:txBody>
        </p:sp>
        <p:sp>
          <p:nvSpPr>
            <p:cNvPr id="314" name="자유형: 도형 313">
              <a:extLst>
                <a:ext uri="{FF2B5EF4-FFF2-40B4-BE49-F238E27FC236}">
                  <a16:creationId xmlns:a16="http://schemas.microsoft.com/office/drawing/2014/main" id="{A534BD52-2B7A-484F-9334-482F77F582F4}"/>
                </a:ext>
              </a:extLst>
            </p:cNvPr>
            <p:cNvSpPr/>
            <p:nvPr/>
          </p:nvSpPr>
          <p:spPr>
            <a:xfrm>
              <a:off x="5585379" y="1983214"/>
              <a:ext cx="136641" cy="241017"/>
            </a:xfrm>
            <a:custGeom>
              <a:avLst/>
              <a:gdLst>
                <a:gd name="connsiteX0" fmla="*/ 55974 w 223995"/>
                <a:gd name="connsiteY0" fmla="*/ 395097 h 395097"/>
                <a:gd name="connsiteX1" fmla="*/ 7397 w 223995"/>
                <a:gd name="connsiteY1" fmla="*/ 330327 h 395097"/>
                <a:gd name="connsiteX2" fmla="*/ 20065 w 223995"/>
                <a:gd name="connsiteY2" fmla="*/ 207740 h 395097"/>
                <a:gd name="connsiteX3" fmla="*/ 107981 w 223995"/>
                <a:gd name="connsiteY3" fmla="*/ 146113 h 395097"/>
                <a:gd name="connsiteX4" fmla="*/ 179418 w 223995"/>
                <a:gd name="connsiteY4" fmla="*/ 144209 h 395097"/>
                <a:gd name="connsiteX5" fmla="*/ 183609 w 223995"/>
                <a:gd name="connsiteY5" fmla="*/ 140303 h 395097"/>
                <a:gd name="connsiteX6" fmla="*/ 183514 w 223995"/>
                <a:gd name="connsiteY6" fmla="*/ 4477 h 395097"/>
                <a:gd name="connsiteX7" fmla="*/ 183800 w 223995"/>
                <a:gd name="connsiteY7" fmla="*/ 0 h 395097"/>
                <a:gd name="connsiteX8" fmla="*/ 221900 w 223995"/>
                <a:gd name="connsiteY8" fmla="*/ 3619 h 395097"/>
                <a:gd name="connsiteX9" fmla="*/ 223900 w 223995"/>
                <a:gd name="connsiteY9" fmla="*/ 6096 h 395097"/>
                <a:gd name="connsiteX10" fmla="*/ 223900 w 223995"/>
                <a:gd name="connsiteY10" fmla="*/ 8954 h 395097"/>
                <a:gd name="connsiteX11" fmla="*/ 223995 w 223995"/>
                <a:gd name="connsiteY11" fmla="*/ 183928 h 395097"/>
                <a:gd name="connsiteX12" fmla="*/ 220376 w 223995"/>
                <a:gd name="connsiteY12" fmla="*/ 186976 h 395097"/>
                <a:gd name="connsiteX13" fmla="*/ 140175 w 223995"/>
                <a:gd name="connsiteY13" fmla="*/ 190881 h 395097"/>
                <a:gd name="connsiteX14" fmla="*/ 43496 w 223995"/>
                <a:gd name="connsiteY14" fmla="*/ 294704 h 395097"/>
                <a:gd name="connsiteX15" fmla="*/ 54831 w 223995"/>
                <a:gd name="connsiteY15" fmla="*/ 391954 h 395097"/>
                <a:gd name="connsiteX16" fmla="*/ 55974 w 223995"/>
                <a:gd name="connsiteY16" fmla="*/ 395097 h 395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3995" h="395097">
                  <a:moveTo>
                    <a:pt x="55974" y="395097"/>
                  </a:moveTo>
                  <a:cubicBezTo>
                    <a:pt x="31400" y="379857"/>
                    <a:pt x="15398" y="358045"/>
                    <a:pt x="7397" y="330327"/>
                  </a:cubicBezTo>
                  <a:cubicBezTo>
                    <a:pt x="-4986" y="287750"/>
                    <a:pt x="-2509" y="246507"/>
                    <a:pt x="20065" y="207740"/>
                  </a:cubicBezTo>
                  <a:cubicBezTo>
                    <a:pt x="39782" y="173927"/>
                    <a:pt x="70262" y="154496"/>
                    <a:pt x="107981" y="146113"/>
                  </a:cubicBezTo>
                  <a:cubicBezTo>
                    <a:pt x="131603" y="140875"/>
                    <a:pt x="155510" y="140779"/>
                    <a:pt x="179418" y="144209"/>
                  </a:cubicBezTo>
                  <a:cubicBezTo>
                    <a:pt x="183038" y="144780"/>
                    <a:pt x="183704" y="143732"/>
                    <a:pt x="183609" y="140303"/>
                  </a:cubicBezTo>
                  <a:cubicBezTo>
                    <a:pt x="183514" y="95060"/>
                    <a:pt x="183514" y="49721"/>
                    <a:pt x="183514" y="4477"/>
                  </a:cubicBezTo>
                  <a:cubicBezTo>
                    <a:pt x="183514" y="2953"/>
                    <a:pt x="183704" y="1524"/>
                    <a:pt x="183800" y="0"/>
                  </a:cubicBezTo>
                  <a:cubicBezTo>
                    <a:pt x="196563" y="190"/>
                    <a:pt x="209231" y="1810"/>
                    <a:pt x="221900" y="3619"/>
                  </a:cubicBezTo>
                  <a:cubicBezTo>
                    <a:pt x="223519" y="3810"/>
                    <a:pt x="223995" y="4667"/>
                    <a:pt x="223900" y="6096"/>
                  </a:cubicBezTo>
                  <a:cubicBezTo>
                    <a:pt x="223900" y="7048"/>
                    <a:pt x="223900" y="8001"/>
                    <a:pt x="223900" y="8954"/>
                  </a:cubicBezTo>
                  <a:cubicBezTo>
                    <a:pt x="223900" y="67246"/>
                    <a:pt x="223900" y="125635"/>
                    <a:pt x="223995" y="183928"/>
                  </a:cubicBezTo>
                  <a:cubicBezTo>
                    <a:pt x="223995" y="186976"/>
                    <a:pt x="223328" y="187452"/>
                    <a:pt x="220376" y="186976"/>
                  </a:cubicBezTo>
                  <a:cubicBezTo>
                    <a:pt x="193420" y="183261"/>
                    <a:pt x="166559" y="183356"/>
                    <a:pt x="140175" y="190881"/>
                  </a:cubicBezTo>
                  <a:cubicBezTo>
                    <a:pt x="87311" y="206121"/>
                    <a:pt x="55022" y="240983"/>
                    <a:pt x="43496" y="294704"/>
                  </a:cubicBezTo>
                  <a:cubicBezTo>
                    <a:pt x="36353" y="328232"/>
                    <a:pt x="40829" y="360712"/>
                    <a:pt x="54831" y="391954"/>
                  </a:cubicBezTo>
                  <a:cubicBezTo>
                    <a:pt x="55498" y="393002"/>
                    <a:pt x="56355" y="393954"/>
                    <a:pt x="55974" y="395097"/>
                  </a:cubicBezTo>
                  <a:close/>
                </a:path>
              </a:pathLst>
            </a:custGeom>
            <a:solidFill>
              <a:srgbClr val="FE004F"/>
            </a:solidFill>
            <a:ln w="9525" cap="flat">
              <a:noFill/>
              <a:prstDash val="solid"/>
              <a:miter/>
            </a:ln>
          </p:spPr>
          <p:txBody>
            <a:bodyPr rtlCol="0" anchor="ctr"/>
            <a:lstStyle/>
            <a:p>
              <a:endParaRPr lang="ko-KR" altLang="en-US">
                <a:cs typeface="B Nazanin" panose="00000700000000000000" pitchFamily="2" charset="-78"/>
              </a:endParaRPr>
            </a:p>
          </p:txBody>
        </p:sp>
        <p:sp>
          <p:nvSpPr>
            <p:cNvPr id="315" name="자유형: 도형 314">
              <a:extLst>
                <a:ext uri="{FF2B5EF4-FFF2-40B4-BE49-F238E27FC236}">
                  <a16:creationId xmlns:a16="http://schemas.microsoft.com/office/drawing/2014/main" id="{A7B259DB-F675-4078-87D0-008D65E0452A}"/>
                </a:ext>
              </a:extLst>
            </p:cNvPr>
            <p:cNvSpPr/>
            <p:nvPr/>
          </p:nvSpPr>
          <p:spPr>
            <a:xfrm>
              <a:off x="5858855" y="1758931"/>
              <a:ext cx="51713" cy="95000"/>
            </a:xfrm>
            <a:custGeom>
              <a:avLst/>
              <a:gdLst>
                <a:gd name="connsiteX0" fmla="*/ 84773 w 84772"/>
                <a:gd name="connsiteY0" fmla="*/ 155734 h 155733"/>
                <a:gd name="connsiteX1" fmla="*/ 55435 w 84772"/>
                <a:gd name="connsiteY1" fmla="*/ 126968 h 155733"/>
                <a:gd name="connsiteX2" fmla="*/ 2953 w 84772"/>
                <a:gd name="connsiteY2" fmla="*/ 15716 h 155733"/>
                <a:gd name="connsiteX3" fmla="*/ 0 w 84772"/>
                <a:gd name="connsiteY3" fmla="*/ 191 h 155733"/>
                <a:gd name="connsiteX4" fmla="*/ 33909 w 84772"/>
                <a:gd name="connsiteY4" fmla="*/ 0 h 155733"/>
                <a:gd name="connsiteX5" fmla="*/ 36385 w 84772"/>
                <a:gd name="connsiteY5" fmla="*/ 3524 h 155733"/>
                <a:gd name="connsiteX6" fmla="*/ 52673 w 84772"/>
                <a:gd name="connsiteY6" fmla="*/ 91440 h 155733"/>
                <a:gd name="connsiteX7" fmla="*/ 82772 w 84772"/>
                <a:gd name="connsiteY7" fmla="*/ 152400 h 155733"/>
                <a:gd name="connsiteX8" fmla="*/ 84773 w 84772"/>
                <a:gd name="connsiteY8" fmla="*/ 155734 h 155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772" h="155733">
                  <a:moveTo>
                    <a:pt x="84773" y="155734"/>
                  </a:moveTo>
                  <a:cubicBezTo>
                    <a:pt x="73723" y="147447"/>
                    <a:pt x="64198" y="137541"/>
                    <a:pt x="55435" y="126968"/>
                  </a:cubicBezTo>
                  <a:cubicBezTo>
                    <a:pt x="28385" y="94393"/>
                    <a:pt x="12097" y="56674"/>
                    <a:pt x="2953" y="15716"/>
                  </a:cubicBezTo>
                  <a:cubicBezTo>
                    <a:pt x="1810" y="10573"/>
                    <a:pt x="952" y="5334"/>
                    <a:pt x="0" y="191"/>
                  </a:cubicBezTo>
                  <a:cubicBezTo>
                    <a:pt x="11335" y="95"/>
                    <a:pt x="22574" y="95"/>
                    <a:pt x="33909" y="0"/>
                  </a:cubicBezTo>
                  <a:cubicBezTo>
                    <a:pt x="36862" y="0"/>
                    <a:pt x="36385" y="1810"/>
                    <a:pt x="36385" y="3524"/>
                  </a:cubicBezTo>
                  <a:cubicBezTo>
                    <a:pt x="37338" y="33623"/>
                    <a:pt x="42958" y="62960"/>
                    <a:pt x="52673" y="91440"/>
                  </a:cubicBezTo>
                  <a:cubicBezTo>
                    <a:pt x="60008" y="113062"/>
                    <a:pt x="69914" y="133445"/>
                    <a:pt x="82772" y="152400"/>
                  </a:cubicBezTo>
                  <a:cubicBezTo>
                    <a:pt x="83439" y="153257"/>
                    <a:pt x="84106" y="154496"/>
                    <a:pt x="84773" y="155734"/>
                  </a:cubicBezTo>
                  <a:close/>
                </a:path>
              </a:pathLst>
            </a:custGeom>
            <a:solidFill>
              <a:srgbClr val="FE004F"/>
            </a:solidFill>
            <a:ln w="9525" cap="flat">
              <a:noFill/>
              <a:prstDash val="solid"/>
              <a:miter/>
            </a:ln>
          </p:spPr>
          <p:txBody>
            <a:bodyPr rtlCol="0" anchor="ctr"/>
            <a:lstStyle/>
            <a:p>
              <a:endParaRPr lang="ko-KR" altLang="en-US">
                <a:cs typeface="B Nazanin" panose="00000700000000000000" pitchFamily="2" charset="-78"/>
              </a:endParaRPr>
            </a:p>
          </p:txBody>
        </p:sp>
        <p:sp>
          <p:nvSpPr>
            <p:cNvPr id="316" name="자유형: 도형 315">
              <a:extLst>
                <a:ext uri="{FF2B5EF4-FFF2-40B4-BE49-F238E27FC236}">
                  <a16:creationId xmlns:a16="http://schemas.microsoft.com/office/drawing/2014/main" id="{0DD9B4AB-7309-4116-A5DC-3256AF85EDEB}"/>
                </a:ext>
              </a:extLst>
            </p:cNvPr>
            <p:cNvSpPr/>
            <p:nvPr/>
          </p:nvSpPr>
          <p:spPr>
            <a:xfrm>
              <a:off x="5912021" y="1855501"/>
              <a:ext cx="88496" cy="53514"/>
            </a:xfrm>
            <a:custGeom>
              <a:avLst/>
              <a:gdLst>
                <a:gd name="connsiteX0" fmla="*/ 144780 w 145071"/>
                <a:gd name="connsiteY0" fmla="*/ 87725 h 87725"/>
                <a:gd name="connsiteX1" fmla="*/ 762 w 145071"/>
                <a:gd name="connsiteY1" fmla="*/ 1429 h 87725"/>
                <a:gd name="connsiteX2" fmla="*/ 0 w 145071"/>
                <a:gd name="connsiteY2" fmla="*/ 0 h 87725"/>
                <a:gd name="connsiteX3" fmla="*/ 39529 w 145071"/>
                <a:gd name="connsiteY3" fmla="*/ 24289 h 87725"/>
                <a:gd name="connsiteX4" fmla="*/ 128778 w 145071"/>
                <a:gd name="connsiteY4" fmla="*/ 48673 h 87725"/>
                <a:gd name="connsiteX5" fmla="*/ 142589 w 145071"/>
                <a:gd name="connsiteY5" fmla="*/ 49911 h 87725"/>
                <a:gd name="connsiteX6" fmla="*/ 145066 w 145071"/>
                <a:gd name="connsiteY6" fmla="*/ 52292 h 87725"/>
                <a:gd name="connsiteX7" fmla="*/ 144780 w 145071"/>
                <a:gd name="connsiteY7" fmla="*/ 87725 h 87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071" h="87725">
                  <a:moveTo>
                    <a:pt x="144780" y="87725"/>
                  </a:moveTo>
                  <a:cubicBezTo>
                    <a:pt x="86011" y="76962"/>
                    <a:pt x="36957" y="49816"/>
                    <a:pt x="762" y="1429"/>
                  </a:cubicBezTo>
                  <a:cubicBezTo>
                    <a:pt x="476" y="1048"/>
                    <a:pt x="286" y="476"/>
                    <a:pt x="0" y="0"/>
                  </a:cubicBezTo>
                  <a:cubicBezTo>
                    <a:pt x="12573" y="9049"/>
                    <a:pt x="25527" y="17526"/>
                    <a:pt x="39529" y="24289"/>
                  </a:cubicBezTo>
                  <a:cubicBezTo>
                    <a:pt x="67818" y="37909"/>
                    <a:pt x="97727" y="45339"/>
                    <a:pt x="128778" y="48673"/>
                  </a:cubicBezTo>
                  <a:cubicBezTo>
                    <a:pt x="133350" y="49149"/>
                    <a:pt x="138017" y="49530"/>
                    <a:pt x="142589" y="49911"/>
                  </a:cubicBezTo>
                  <a:cubicBezTo>
                    <a:pt x="144113" y="50006"/>
                    <a:pt x="145161" y="50387"/>
                    <a:pt x="145066" y="52292"/>
                  </a:cubicBezTo>
                  <a:cubicBezTo>
                    <a:pt x="144875" y="64103"/>
                    <a:pt x="144875" y="75914"/>
                    <a:pt x="144780" y="87725"/>
                  </a:cubicBezTo>
                  <a:close/>
                </a:path>
              </a:pathLst>
            </a:custGeom>
            <a:solidFill>
              <a:srgbClr val="00F6EE"/>
            </a:solidFill>
            <a:ln w="9525" cap="flat">
              <a:noFill/>
              <a:prstDash val="solid"/>
              <a:miter/>
            </a:ln>
          </p:spPr>
          <p:txBody>
            <a:bodyPr rtlCol="0" anchor="ctr"/>
            <a:lstStyle/>
            <a:p>
              <a:endParaRPr lang="ko-KR" altLang="en-US">
                <a:cs typeface="B Nazanin" panose="00000700000000000000" pitchFamily="2" charset="-78"/>
              </a:endParaRPr>
            </a:p>
          </p:txBody>
        </p:sp>
      </p:grpSp>
      <p:grpSp>
        <p:nvGrpSpPr>
          <p:cNvPr id="317" name="그룹 316">
            <a:extLst>
              <a:ext uri="{FF2B5EF4-FFF2-40B4-BE49-F238E27FC236}">
                <a16:creationId xmlns:a16="http://schemas.microsoft.com/office/drawing/2014/main" id="{A0CB74BC-3A1B-4D75-AB63-6E065C5E68E5}"/>
              </a:ext>
            </a:extLst>
          </p:cNvPr>
          <p:cNvGrpSpPr/>
          <p:nvPr/>
        </p:nvGrpSpPr>
        <p:grpSpPr>
          <a:xfrm>
            <a:off x="6153673" y="2185052"/>
            <a:ext cx="648991" cy="620602"/>
            <a:chOff x="6159487" y="1639701"/>
            <a:chExt cx="856748" cy="819271"/>
          </a:xfrm>
        </p:grpSpPr>
        <p:sp>
          <p:nvSpPr>
            <p:cNvPr id="318" name="자유형: 도형 317">
              <a:extLst>
                <a:ext uri="{FF2B5EF4-FFF2-40B4-BE49-F238E27FC236}">
                  <a16:creationId xmlns:a16="http://schemas.microsoft.com/office/drawing/2014/main" id="{94186FD6-3393-4518-8AC3-E3D730C70CB1}"/>
                </a:ext>
              </a:extLst>
            </p:cNvPr>
            <p:cNvSpPr/>
            <p:nvPr/>
          </p:nvSpPr>
          <p:spPr>
            <a:xfrm>
              <a:off x="6159487" y="1668754"/>
              <a:ext cx="792833" cy="790218"/>
            </a:xfrm>
            <a:custGeom>
              <a:avLst/>
              <a:gdLst>
                <a:gd name="connsiteX0" fmla="*/ 927545 w 1299686"/>
                <a:gd name="connsiteY0" fmla="*/ 1295400 h 1295399"/>
                <a:gd name="connsiteX1" fmla="*/ 372142 w 1299686"/>
                <a:gd name="connsiteY1" fmla="*/ 1295400 h 1295399"/>
                <a:gd name="connsiteX2" fmla="*/ 0 w 1299686"/>
                <a:gd name="connsiteY2" fmla="*/ 923258 h 1295399"/>
                <a:gd name="connsiteX3" fmla="*/ 0 w 1299686"/>
                <a:gd name="connsiteY3" fmla="*/ 372142 h 1295399"/>
                <a:gd name="connsiteX4" fmla="*/ 372142 w 1299686"/>
                <a:gd name="connsiteY4" fmla="*/ 0 h 1295399"/>
                <a:gd name="connsiteX5" fmla="*/ 927545 w 1299686"/>
                <a:gd name="connsiteY5" fmla="*/ 0 h 1295399"/>
                <a:gd name="connsiteX6" fmla="*/ 1299686 w 1299686"/>
                <a:gd name="connsiteY6" fmla="*/ 372142 h 1295399"/>
                <a:gd name="connsiteX7" fmla="*/ 1299686 w 1299686"/>
                <a:gd name="connsiteY7" fmla="*/ 923258 h 1295399"/>
                <a:gd name="connsiteX8" fmla="*/ 927545 w 1299686"/>
                <a:gd name="connsiteY8" fmla="*/ 1295400 h 129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9686" h="1295399">
                  <a:moveTo>
                    <a:pt x="927545" y="1295400"/>
                  </a:moveTo>
                  <a:lnTo>
                    <a:pt x="372142" y="1295400"/>
                  </a:lnTo>
                  <a:cubicBezTo>
                    <a:pt x="166592" y="1295400"/>
                    <a:pt x="0" y="1128808"/>
                    <a:pt x="0" y="923258"/>
                  </a:cubicBezTo>
                  <a:lnTo>
                    <a:pt x="0" y="372142"/>
                  </a:lnTo>
                  <a:cubicBezTo>
                    <a:pt x="0" y="166592"/>
                    <a:pt x="166592" y="0"/>
                    <a:pt x="372142" y="0"/>
                  </a:cubicBezTo>
                  <a:lnTo>
                    <a:pt x="927545" y="0"/>
                  </a:lnTo>
                  <a:cubicBezTo>
                    <a:pt x="1133094" y="0"/>
                    <a:pt x="1299686" y="166592"/>
                    <a:pt x="1299686" y="372142"/>
                  </a:cubicBezTo>
                  <a:lnTo>
                    <a:pt x="1299686" y="923258"/>
                  </a:lnTo>
                  <a:cubicBezTo>
                    <a:pt x="1299686" y="1128808"/>
                    <a:pt x="1133094" y="1295400"/>
                    <a:pt x="927545" y="1295400"/>
                  </a:cubicBezTo>
                  <a:close/>
                </a:path>
              </a:pathLst>
            </a:custGeom>
            <a:solidFill>
              <a:srgbClr val="082CB2"/>
            </a:solidFill>
            <a:ln w="9525" cap="flat">
              <a:noFill/>
              <a:prstDash val="solid"/>
              <a:miter/>
            </a:ln>
          </p:spPr>
          <p:txBody>
            <a:bodyPr rtlCol="0" anchor="ctr"/>
            <a:lstStyle/>
            <a:p>
              <a:endParaRPr lang="ko-KR" altLang="en-US">
                <a:cs typeface="B Nazanin" panose="00000700000000000000" pitchFamily="2" charset="-78"/>
              </a:endParaRPr>
            </a:p>
          </p:txBody>
        </p:sp>
        <p:sp>
          <p:nvSpPr>
            <p:cNvPr id="319" name="자유형: 도형 318">
              <a:extLst>
                <a:ext uri="{FF2B5EF4-FFF2-40B4-BE49-F238E27FC236}">
                  <a16:creationId xmlns:a16="http://schemas.microsoft.com/office/drawing/2014/main" id="{F5F0BC35-50FD-47AD-917F-B024DB916D85}"/>
                </a:ext>
              </a:extLst>
            </p:cNvPr>
            <p:cNvSpPr/>
            <p:nvPr/>
          </p:nvSpPr>
          <p:spPr>
            <a:xfrm>
              <a:off x="6223402" y="1639701"/>
              <a:ext cx="792833" cy="790218"/>
            </a:xfrm>
            <a:custGeom>
              <a:avLst/>
              <a:gdLst>
                <a:gd name="connsiteX0" fmla="*/ 927545 w 1299686"/>
                <a:gd name="connsiteY0" fmla="*/ 1295400 h 1295399"/>
                <a:gd name="connsiteX1" fmla="*/ 372142 w 1299686"/>
                <a:gd name="connsiteY1" fmla="*/ 1295400 h 1295399"/>
                <a:gd name="connsiteX2" fmla="*/ 0 w 1299686"/>
                <a:gd name="connsiteY2" fmla="*/ 923258 h 1295399"/>
                <a:gd name="connsiteX3" fmla="*/ 0 w 1299686"/>
                <a:gd name="connsiteY3" fmla="*/ 372142 h 1295399"/>
                <a:gd name="connsiteX4" fmla="*/ 372142 w 1299686"/>
                <a:gd name="connsiteY4" fmla="*/ 0 h 1295399"/>
                <a:gd name="connsiteX5" fmla="*/ 927545 w 1299686"/>
                <a:gd name="connsiteY5" fmla="*/ 0 h 1295399"/>
                <a:gd name="connsiteX6" fmla="*/ 1299686 w 1299686"/>
                <a:gd name="connsiteY6" fmla="*/ 372142 h 1295399"/>
                <a:gd name="connsiteX7" fmla="*/ 1299686 w 1299686"/>
                <a:gd name="connsiteY7" fmla="*/ 923258 h 1295399"/>
                <a:gd name="connsiteX8" fmla="*/ 927545 w 1299686"/>
                <a:gd name="connsiteY8" fmla="*/ 1295400 h 129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9686" h="1295399">
                  <a:moveTo>
                    <a:pt x="927545" y="1295400"/>
                  </a:moveTo>
                  <a:lnTo>
                    <a:pt x="372142" y="1295400"/>
                  </a:lnTo>
                  <a:cubicBezTo>
                    <a:pt x="166592" y="1295400"/>
                    <a:pt x="0" y="1128808"/>
                    <a:pt x="0" y="923258"/>
                  </a:cubicBezTo>
                  <a:lnTo>
                    <a:pt x="0" y="372142"/>
                  </a:lnTo>
                  <a:cubicBezTo>
                    <a:pt x="0" y="166592"/>
                    <a:pt x="166592" y="0"/>
                    <a:pt x="372142" y="0"/>
                  </a:cubicBezTo>
                  <a:lnTo>
                    <a:pt x="927545" y="0"/>
                  </a:lnTo>
                  <a:cubicBezTo>
                    <a:pt x="1133094" y="0"/>
                    <a:pt x="1299686" y="166592"/>
                    <a:pt x="1299686" y="372142"/>
                  </a:cubicBezTo>
                  <a:lnTo>
                    <a:pt x="1299686" y="923258"/>
                  </a:lnTo>
                  <a:cubicBezTo>
                    <a:pt x="1299686" y="1128808"/>
                    <a:pt x="1133094" y="1295400"/>
                    <a:pt x="927545" y="1295400"/>
                  </a:cubicBezTo>
                  <a:close/>
                </a:path>
              </a:pathLst>
            </a:custGeom>
            <a:solidFill>
              <a:srgbClr val="173AE1"/>
            </a:solidFill>
            <a:ln w="9525" cap="flat">
              <a:noFill/>
              <a:prstDash val="solid"/>
              <a:miter/>
            </a:ln>
          </p:spPr>
          <p:txBody>
            <a:bodyPr rtlCol="0" anchor="ctr"/>
            <a:lstStyle/>
            <a:p>
              <a:endParaRPr lang="ko-KR" altLang="en-US">
                <a:cs typeface="B Nazanin" panose="00000700000000000000" pitchFamily="2" charset="-78"/>
              </a:endParaRPr>
            </a:p>
          </p:txBody>
        </p:sp>
        <p:sp>
          <p:nvSpPr>
            <p:cNvPr id="320" name="자유형: 도형 319">
              <a:extLst>
                <a:ext uri="{FF2B5EF4-FFF2-40B4-BE49-F238E27FC236}">
                  <a16:creationId xmlns:a16="http://schemas.microsoft.com/office/drawing/2014/main" id="{A3D862FE-8F44-4347-AA7E-3FD3B3F6F515}"/>
                </a:ext>
              </a:extLst>
            </p:cNvPr>
            <p:cNvSpPr/>
            <p:nvPr/>
          </p:nvSpPr>
          <p:spPr>
            <a:xfrm>
              <a:off x="6479901" y="1771758"/>
              <a:ext cx="308305" cy="577113"/>
            </a:xfrm>
            <a:custGeom>
              <a:avLst/>
              <a:gdLst>
                <a:gd name="connsiteX0" fmla="*/ 346953 w 505402"/>
                <a:gd name="connsiteY0" fmla="*/ 214 h 946057"/>
                <a:gd name="connsiteX1" fmla="*/ 475445 w 505402"/>
                <a:gd name="connsiteY1" fmla="*/ 4976 h 946057"/>
                <a:gd name="connsiteX2" fmla="*/ 505354 w 505402"/>
                <a:gd name="connsiteY2" fmla="*/ 38600 h 946057"/>
                <a:gd name="connsiteX3" fmla="*/ 502115 w 505402"/>
                <a:gd name="connsiteY3" fmla="*/ 124610 h 946057"/>
                <a:gd name="connsiteX4" fmla="*/ 468492 w 505402"/>
                <a:gd name="connsiteY4" fmla="*/ 152995 h 946057"/>
                <a:gd name="connsiteX5" fmla="*/ 402103 w 505402"/>
                <a:gd name="connsiteY5" fmla="*/ 150518 h 946057"/>
                <a:gd name="connsiteX6" fmla="*/ 324283 w 505402"/>
                <a:gd name="connsiteY6" fmla="*/ 228147 h 946057"/>
                <a:gd name="connsiteX7" fmla="*/ 321331 w 505402"/>
                <a:gd name="connsiteY7" fmla="*/ 307109 h 946057"/>
                <a:gd name="connsiteX8" fmla="*/ 359335 w 505402"/>
                <a:gd name="connsiteY8" fmla="*/ 349496 h 946057"/>
                <a:gd name="connsiteX9" fmla="*/ 462396 w 505402"/>
                <a:gd name="connsiteY9" fmla="*/ 353306 h 946057"/>
                <a:gd name="connsiteX10" fmla="*/ 485446 w 505402"/>
                <a:gd name="connsiteY10" fmla="*/ 381023 h 946057"/>
                <a:gd name="connsiteX11" fmla="*/ 467444 w 505402"/>
                <a:gd name="connsiteY11" fmla="*/ 484846 h 946057"/>
                <a:gd name="connsiteX12" fmla="*/ 429535 w 505402"/>
                <a:gd name="connsiteY12" fmla="*/ 514469 h 946057"/>
                <a:gd name="connsiteX13" fmla="*/ 360383 w 505402"/>
                <a:gd name="connsiteY13" fmla="*/ 511897 h 946057"/>
                <a:gd name="connsiteX14" fmla="*/ 313615 w 505402"/>
                <a:gd name="connsiteY14" fmla="*/ 553902 h 946057"/>
                <a:gd name="connsiteX15" fmla="*/ 300661 w 505402"/>
                <a:gd name="connsiteY15" fmla="*/ 903565 h 946057"/>
                <a:gd name="connsiteX16" fmla="*/ 253894 w 505402"/>
                <a:gd name="connsiteY16" fmla="*/ 945570 h 946057"/>
                <a:gd name="connsiteX17" fmla="*/ 170550 w 505402"/>
                <a:gd name="connsiteY17" fmla="*/ 942522 h 946057"/>
                <a:gd name="connsiteX18" fmla="*/ 129688 w 505402"/>
                <a:gd name="connsiteY18" fmla="*/ 900041 h 946057"/>
                <a:gd name="connsiteX19" fmla="*/ 136355 w 505402"/>
                <a:gd name="connsiteY19" fmla="*/ 720971 h 946057"/>
                <a:gd name="connsiteX20" fmla="*/ 145785 w 505402"/>
                <a:gd name="connsiteY20" fmla="*/ 541996 h 946057"/>
                <a:gd name="connsiteX21" fmla="*/ 110447 w 505402"/>
                <a:gd name="connsiteY21" fmla="*/ 503991 h 946057"/>
                <a:gd name="connsiteX22" fmla="*/ 31390 w 505402"/>
                <a:gd name="connsiteY22" fmla="*/ 501038 h 946057"/>
                <a:gd name="connsiteX23" fmla="*/ 52 w 505402"/>
                <a:gd name="connsiteY23" fmla="*/ 468844 h 946057"/>
                <a:gd name="connsiteX24" fmla="*/ 4053 w 505402"/>
                <a:gd name="connsiteY24" fmla="*/ 360259 h 946057"/>
                <a:gd name="connsiteX25" fmla="*/ 28913 w 505402"/>
                <a:gd name="connsiteY25" fmla="*/ 338637 h 946057"/>
                <a:gd name="connsiteX26" fmla="*/ 117877 w 505402"/>
                <a:gd name="connsiteY26" fmla="*/ 341971 h 946057"/>
                <a:gd name="connsiteX27" fmla="*/ 154453 w 505402"/>
                <a:gd name="connsiteY27" fmla="*/ 308062 h 946057"/>
                <a:gd name="connsiteX28" fmla="*/ 166073 w 505402"/>
                <a:gd name="connsiteY28" fmla="*/ 147566 h 946057"/>
                <a:gd name="connsiteX29" fmla="*/ 346953 w 505402"/>
                <a:gd name="connsiteY29" fmla="*/ 214 h 946057"/>
                <a:gd name="connsiteX30" fmla="*/ 346953 w 505402"/>
                <a:gd name="connsiteY30" fmla="*/ 214 h 946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05402" h="946057">
                  <a:moveTo>
                    <a:pt x="346953" y="214"/>
                  </a:moveTo>
                  <a:cubicBezTo>
                    <a:pt x="389434" y="-1024"/>
                    <a:pt x="433059" y="3452"/>
                    <a:pt x="475445" y="4976"/>
                  </a:cubicBezTo>
                  <a:cubicBezTo>
                    <a:pt x="498019" y="5834"/>
                    <a:pt x="506116" y="16025"/>
                    <a:pt x="505354" y="38600"/>
                  </a:cubicBezTo>
                  <a:cubicBezTo>
                    <a:pt x="502877" y="66698"/>
                    <a:pt x="501829" y="96321"/>
                    <a:pt x="502115" y="124610"/>
                  </a:cubicBezTo>
                  <a:cubicBezTo>
                    <a:pt x="501258" y="148613"/>
                    <a:pt x="491066" y="155281"/>
                    <a:pt x="468492" y="152995"/>
                  </a:cubicBezTo>
                  <a:cubicBezTo>
                    <a:pt x="445918" y="150709"/>
                    <a:pt x="424772" y="149947"/>
                    <a:pt x="402103" y="150518"/>
                  </a:cubicBezTo>
                  <a:cubicBezTo>
                    <a:pt x="349715" y="151376"/>
                    <a:pt x="327712" y="174617"/>
                    <a:pt x="324283" y="228147"/>
                  </a:cubicBezTo>
                  <a:cubicBezTo>
                    <a:pt x="323331" y="254912"/>
                    <a:pt x="323712" y="280344"/>
                    <a:pt x="321331" y="307109"/>
                  </a:cubicBezTo>
                  <a:cubicBezTo>
                    <a:pt x="318854" y="336637"/>
                    <a:pt x="328189" y="349686"/>
                    <a:pt x="359335" y="349496"/>
                  </a:cubicBezTo>
                  <a:cubicBezTo>
                    <a:pt x="394673" y="349400"/>
                    <a:pt x="428487" y="352067"/>
                    <a:pt x="462396" y="353306"/>
                  </a:cubicBezTo>
                  <a:cubicBezTo>
                    <a:pt x="482208" y="354068"/>
                    <a:pt x="488875" y="362735"/>
                    <a:pt x="485446" y="381023"/>
                  </a:cubicBezTo>
                  <a:cubicBezTo>
                    <a:pt x="478588" y="414647"/>
                    <a:pt x="472969" y="449699"/>
                    <a:pt x="467444" y="484846"/>
                  </a:cubicBezTo>
                  <a:cubicBezTo>
                    <a:pt x="463825" y="505896"/>
                    <a:pt x="453538" y="516755"/>
                    <a:pt x="429535" y="514469"/>
                  </a:cubicBezTo>
                  <a:cubicBezTo>
                    <a:pt x="406960" y="512183"/>
                    <a:pt x="382957" y="512754"/>
                    <a:pt x="360383" y="511897"/>
                  </a:cubicBezTo>
                  <a:cubicBezTo>
                    <a:pt x="315235" y="510182"/>
                    <a:pt x="315235" y="510182"/>
                    <a:pt x="313615" y="553902"/>
                  </a:cubicBezTo>
                  <a:cubicBezTo>
                    <a:pt x="309329" y="669536"/>
                    <a:pt x="304948" y="786503"/>
                    <a:pt x="300661" y="903565"/>
                  </a:cubicBezTo>
                  <a:cubicBezTo>
                    <a:pt x="299042" y="947285"/>
                    <a:pt x="297613" y="947189"/>
                    <a:pt x="253894" y="945570"/>
                  </a:cubicBezTo>
                  <a:cubicBezTo>
                    <a:pt x="225700" y="944522"/>
                    <a:pt x="197506" y="942046"/>
                    <a:pt x="170550" y="942522"/>
                  </a:cubicBezTo>
                  <a:cubicBezTo>
                    <a:pt x="139403" y="944141"/>
                    <a:pt x="127116" y="932426"/>
                    <a:pt x="129688" y="900041"/>
                  </a:cubicBezTo>
                  <a:cubicBezTo>
                    <a:pt x="133307" y="839462"/>
                    <a:pt x="134164" y="780216"/>
                    <a:pt x="136355" y="720971"/>
                  </a:cubicBezTo>
                  <a:cubicBezTo>
                    <a:pt x="138641" y="660296"/>
                    <a:pt x="140832" y="599717"/>
                    <a:pt x="145785" y="541996"/>
                  </a:cubicBezTo>
                  <a:cubicBezTo>
                    <a:pt x="146737" y="516659"/>
                    <a:pt x="138736" y="503610"/>
                    <a:pt x="110447" y="503991"/>
                  </a:cubicBezTo>
                  <a:cubicBezTo>
                    <a:pt x="85015" y="504467"/>
                    <a:pt x="58250" y="500657"/>
                    <a:pt x="31390" y="501038"/>
                  </a:cubicBezTo>
                  <a:cubicBezTo>
                    <a:pt x="8815" y="500181"/>
                    <a:pt x="-805" y="491418"/>
                    <a:pt x="52" y="468844"/>
                  </a:cubicBezTo>
                  <a:cubicBezTo>
                    <a:pt x="2815" y="433601"/>
                    <a:pt x="4148" y="397025"/>
                    <a:pt x="4053" y="360259"/>
                  </a:cubicBezTo>
                  <a:cubicBezTo>
                    <a:pt x="4720" y="343304"/>
                    <a:pt x="11959" y="337970"/>
                    <a:pt x="28913" y="338637"/>
                  </a:cubicBezTo>
                  <a:cubicBezTo>
                    <a:pt x="58536" y="339780"/>
                    <a:pt x="88254" y="339399"/>
                    <a:pt x="117877" y="341971"/>
                  </a:cubicBezTo>
                  <a:cubicBezTo>
                    <a:pt x="143213" y="344352"/>
                    <a:pt x="153500" y="333398"/>
                    <a:pt x="154453" y="308062"/>
                  </a:cubicBezTo>
                  <a:cubicBezTo>
                    <a:pt x="156453" y="254531"/>
                    <a:pt x="152738" y="200715"/>
                    <a:pt x="166073" y="147566"/>
                  </a:cubicBezTo>
                  <a:cubicBezTo>
                    <a:pt x="187790" y="59269"/>
                    <a:pt x="256370" y="2500"/>
                    <a:pt x="346953" y="214"/>
                  </a:cubicBezTo>
                  <a:lnTo>
                    <a:pt x="346953" y="214"/>
                  </a:lnTo>
                  <a:close/>
                </a:path>
              </a:pathLst>
            </a:custGeom>
            <a:solidFill>
              <a:srgbClr val="F8FFE6"/>
            </a:solidFill>
            <a:ln w="9525" cap="flat">
              <a:noFill/>
              <a:prstDash val="solid"/>
              <a:miter/>
            </a:ln>
          </p:spPr>
          <p:txBody>
            <a:bodyPr rtlCol="0" anchor="ctr"/>
            <a:lstStyle/>
            <a:p>
              <a:endParaRPr lang="ko-KR" altLang="en-US">
                <a:cs typeface="B Nazanin" panose="00000700000000000000" pitchFamily="2" charset="-78"/>
              </a:endParaRPr>
            </a:p>
          </p:txBody>
        </p:sp>
      </p:grpSp>
      <p:grpSp>
        <p:nvGrpSpPr>
          <p:cNvPr id="321" name="그룹 320">
            <a:extLst>
              <a:ext uri="{FF2B5EF4-FFF2-40B4-BE49-F238E27FC236}">
                <a16:creationId xmlns:a16="http://schemas.microsoft.com/office/drawing/2014/main" id="{599B46DA-CD02-4367-A8A2-84F84BCA7A14}"/>
              </a:ext>
            </a:extLst>
          </p:cNvPr>
          <p:cNvGrpSpPr/>
          <p:nvPr/>
        </p:nvGrpSpPr>
        <p:grpSpPr>
          <a:xfrm>
            <a:off x="5445353" y="3126148"/>
            <a:ext cx="546181" cy="546181"/>
            <a:chOff x="7915168" y="3617805"/>
            <a:chExt cx="546181" cy="546181"/>
          </a:xfrm>
        </p:grpSpPr>
        <p:sp>
          <p:nvSpPr>
            <p:cNvPr id="322" name="자유형: 도형 321">
              <a:extLst>
                <a:ext uri="{FF2B5EF4-FFF2-40B4-BE49-F238E27FC236}">
                  <a16:creationId xmlns:a16="http://schemas.microsoft.com/office/drawing/2014/main" id="{FAD477F0-5422-4B10-9164-81294B6559D8}"/>
                </a:ext>
              </a:extLst>
            </p:cNvPr>
            <p:cNvSpPr/>
            <p:nvPr/>
          </p:nvSpPr>
          <p:spPr>
            <a:xfrm>
              <a:off x="7915168" y="3617805"/>
              <a:ext cx="546181" cy="546181"/>
            </a:xfrm>
            <a:custGeom>
              <a:avLst/>
              <a:gdLst>
                <a:gd name="connsiteX0" fmla="*/ 895350 w 895350"/>
                <a:gd name="connsiteY0" fmla="*/ 447675 h 895350"/>
                <a:gd name="connsiteX1" fmla="*/ 447675 w 895350"/>
                <a:gd name="connsiteY1" fmla="*/ 895350 h 895350"/>
                <a:gd name="connsiteX2" fmla="*/ 0 w 895350"/>
                <a:gd name="connsiteY2" fmla="*/ 447675 h 895350"/>
                <a:gd name="connsiteX3" fmla="*/ 447675 w 895350"/>
                <a:gd name="connsiteY3" fmla="*/ 0 h 895350"/>
                <a:gd name="connsiteX4" fmla="*/ 895350 w 895350"/>
                <a:gd name="connsiteY4" fmla="*/ 447675 h 895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350" h="895350">
                  <a:moveTo>
                    <a:pt x="895350" y="447675"/>
                  </a:moveTo>
                  <a:cubicBezTo>
                    <a:pt x="895350" y="694919"/>
                    <a:pt x="694919" y="895350"/>
                    <a:pt x="447675" y="895350"/>
                  </a:cubicBezTo>
                  <a:cubicBezTo>
                    <a:pt x="200431" y="895350"/>
                    <a:pt x="0" y="694919"/>
                    <a:pt x="0" y="447675"/>
                  </a:cubicBezTo>
                  <a:cubicBezTo>
                    <a:pt x="0" y="200431"/>
                    <a:pt x="200431" y="0"/>
                    <a:pt x="447675" y="0"/>
                  </a:cubicBezTo>
                  <a:cubicBezTo>
                    <a:pt x="694919" y="0"/>
                    <a:pt x="895350" y="200431"/>
                    <a:pt x="895350" y="447675"/>
                  </a:cubicBezTo>
                  <a:close/>
                </a:path>
              </a:pathLst>
            </a:custGeom>
            <a:solidFill>
              <a:srgbClr val="E5B61A"/>
            </a:solidFill>
            <a:ln w="9525" cap="flat">
              <a:noFill/>
              <a:prstDash val="solid"/>
              <a:miter/>
            </a:ln>
          </p:spPr>
          <p:txBody>
            <a:bodyPr rtlCol="0" anchor="ctr"/>
            <a:lstStyle/>
            <a:p>
              <a:endParaRPr lang="ko-KR" altLang="en-US">
                <a:cs typeface="B Nazanin" panose="00000700000000000000" pitchFamily="2" charset="-78"/>
              </a:endParaRPr>
            </a:p>
          </p:txBody>
        </p:sp>
        <p:sp>
          <p:nvSpPr>
            <p:cNvPr id="323" name="자유형: 도형 322">
              <a:extLst>
                <a:ext uri="{FF2B5EF4-FFF2-40B4-BE49-F238E27FC236}">
                  <a16:creationId xmlns:a16="http://schemas.microsoft.com/office/drawing/2014/main" id="{7E278AA4-C140-4D13-A813-E6305058224A}"/>
                </a:ext>
              </a:extLst>
            </p:cNvPr>
            <p:cNvSpPr/>
            <p:nvPr/>
          </p:nvSpPr>
          <p:spPr>
            <a:xfrm rot="19769296">
              <a:off x="8062776" y="3641086"/>
              <a:ext cx="92731" cy="59613"/>
            </a:xfrm>
            <a:custGeom>
              <a:avLst/>
              <a:gdLst>
                <a:gd name="connsiteX0" fmla="*/ 152015 w 152014"/>
                <a:gd name="connsiteY0" fmla="*/ 48862 h 97723"/>
                <a:gd name="connsiteX1" fmla="*/ 76007 w 152014"/>
                <a:gd name="connsiteY1" fmla="*/ 97724 h 97723"/>
                <a:gd name="connsiteX2" fmla="*/ 0 w 152014"/>
                <a:gd name="connsiteY2" fmla="*/ 48862 h 97723"/>
                <a:gd name="connsiteX3" fmla="*/ 76007 w 152014"/>
                <a:gd name="connsiteY3" fmla="*/ 0 h 97723"/>
                <a:gd name="connsiteX4" fmla="*/ 152015 w 152014"/>
                <a:gd name="connsiteY4" fmla="*/ 48862 h 97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014" h="97723">
                  <a:moveTo>
                    <a:pt x="152015" y="48862"/>
                  </a:moveTo>
                  <a:cubicBezTo>
                    <a:pt x="152015" y="75847"/>
                    <a:pt x="117985" y="97724"/>
                    <a:pt x="76007" y="97724"/>
                  </a:cubicBezTo>
                  <a:cubicBezTo>
                    <a:pt x="34030" y="97724"/>
                    <a:pt x="0" y="75847"/>
                    <a:pt x="0" y="48862"/>
                  </a:cubicBezTo>
                  <a:cubicBezTo>
                    <a:pt x="0" y="21876"/>
                    <a:pt x="34029" y="0"/>
                    <a:pt x="76007" y="0"/>
                  </a:cubicBezTo>
                  <a:cubicBezTo>
                    <a:pt x="117985" y="0"/>
                    <a:pt x="152015" y="21876"/>
                    <a:pt x="152015" y="48862"/>
                  </a:cubicBezTo>
                  <a:close/>
                </a:path>
              </a:pathLst>
            </a:custGeom>
            <a:solidFill>
              <a:srgbClr val="FADD3A"/>
            </a:solidFill>
            <a:ln w="9525" cap="flat">
              <a:noFill/>
              <a:prstDash val="solid"/>
              <a:miter/>
            </a:ln>
          </p:spPr>
          <p:txBody>
            <a:bodyPr rtlCol="0" anchor="ctr"/>
            <a:lstStyle/>
            <a:p>
              <a:endParaRPr lang="ko-KR" altLang="en-US">
                <a:cs typeface="B Nazanin" panose="00000700000000000000" pitchFamily="2" charset="-78"/>
              </a:endParaRPr>
            </a:p>
          </p:txBody>
        </p:sp>
        <p:sp>
          <p:nvSpPr>
            <p:cNvPr id="324" name="자유형: 도형 323">
              <a:extLst>
                <a:ext uri="{FF2B5EF4-FFF2-40B4-BE49-F238E27FC236}">
                  <a16:creationId xmlns:a16="http://schemas.microsoft.com/office/drawing/2014/main" id="{4F1BB676-DE64-41FA-97CA-AA29B2ADFA60}"/>
                </a:ext>
              </a:extLst>
            </p:cNvPr>
            <p:cNvSpPr/>
            <p:nvPr/>
          </p:nvSpPr>
          <p:spPr>
            <a:xfrm rot="19380449">
              <a:off x="8024164" y="3691421"/>
              <a:ext cx="33119" cy="26495"/>
            </a:xfrm>
            <a:custGeom>
              <a:avLst/>
              <a:gdLst>
                <a:gd name="connsiteX0" fmla="*/ 54292 w 54291"/>
                <a:gd name="connsiteY0" fmla="*/ 21717 h 43433"/>
                <a:gd name="connsiteX1" fmla="*/ 27146 w 54291"/>
                <a:gd name="connsiteY1" fmla="*/ 43433 h 43433"/>
                <a:gd name="connsiteX2" fmla="*/ 0 w 54291"/>
                <a:gd name="connsiteY2" fmla="*/ 21717 h 43433"/>
                <a:gd name="connsiteX3" fmla="*/ 27146 w 54291"/>
                <a:gd name="connsiteY3" fmla="*/ 0 h 43433"/>
                <a:gd name="connsiteX4" fmla="*/ 54292 w 54291"/>
                <a:gd name="connsiteY4" fmla="*/ 21717 h 43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291" h="43433">
                  <a:moveTo>
                    <a:pt x="54292" y="21717"/>
                  </a:moveTo>
                  <a:cubicBezTo>
                    <a:pt x="54292" y="33710"/>
                    <a:pt x="42138" y="43433"/>
                    <a:pt x="27146" y="43433"/>
                  </a:cubicBezTo>
                  <a:cubicBezTo>
                    <a:pt x="12154" y="43433"/>
                    <a:pt x="0" y="33710"/>
                    <a:pt x="0" y="21717"/>
                  </a:cubicBezTo>
                  <a:cubicBezTo>
                    <a:pt x="0" y="9723"/>
                    <a:pt x="12154" y="0"/>
                    <a:pt x="27146" y="0"/>
                  </a:cubicBezTo>
                  <a:cubicBezTo>
                    <a:pt x="42138" y="0"/>
                    <a:pt x="54292" y="9723"/>
                    <a:pt x="54292" y="21717"/>
                  </a:cubicBezTo>
                  <a:close/>
                </a:path>
              </a:pathLst>
            </a:custGeom>
            <a:solidFill>
              <a:srgbClr val="FADD3A"/>
            </a:solidFill>
            <a:ln w="9525" cap="flat">
              <a:noFill/>
              <a:prstDash val="solid"/>
              <a:miter/>
            </a:ln>
          </p:spPr>
          <p:txBody>
            <a:bodyPr rtlCol="0" anchor="ctr"/>
            <a:lstStyle/>
            <a:p>
              <a:endParaRPr lang="ko-KR" altLang="en-US">
                <a:cs typeface="B Nazanin" panose="00000700000000000000" pitchFamily="2" charset="-78"/>
              </a:endParaRPr>
            </a:p>
          </p:txBody>
        </p:sp>
        <p:sp>
          <p:nvSpPr>
            <p:cNvPr id="325" name="자유형: 도형 324">
              <a:extLst>
                <a:ext uri="{FF2B5EF4-FFF2-40B4-BE49-F238E27FC236}">
                  <a16:creationId xmlns:a16="http://schemas.microsoft.com/office/drawing/2014/main" id="{DC11676E-53BE-40C5-9C2C-B4B523FC718D}"/>
                </a:ext>
              </a:extLst>
            </p:cNvPr>
            <p:cNvSpPr/>
            <p:nvPr/>
          </p:nvSpPr>
          <p:spPr>
            <a:xfrm>
              <a:off x="7999420" y="3890083"/>
              <a:ext cx="354138" cy="150606"/>
            </a:xfrm>
            <a:custGeom>
              <a:avLst/>
              <a:gdLst>
                <a:gd name="connsiteX0" fmla="*/ 568738 w 580536"/>
                <a:gd name="connsiteY0" fmla="*/ 176308 h 246888"/>
                <a:gd name="connsiteX1" fmla="*/ 571690 w 580536"/>
                <a:gd name="connsiteY1" fmla="*/ 190881 h 246888"/>
                <a:gd name="connsiteX2" fmla="*/ 94012 w 580536"/>
                <a:gd name="connsiteY2" fmla="*/ 146780 h 246888"/>
                <a:gd name="connsiteX3" fmla="*/ 0 w 580536"/>
                <a:gd name="connsiteY3" fmla="*/ 0 h 246888"/>
                <a:gd name="connsiteX4" fmla="*/ 167926 w 580536"/>
                <a:gd name="connsiteY4" fmla="*/ 138303 h 246888"/>
                <a:gd name="connsiteX5" fmla="*/ 568738 w 580536"/>
                <a:gd name="connsiteY5" fmla="*/ 176308 h 24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0536" h="246888">
                  <a:moveTo>
                    <a:pt x="568738" y="176308"/>
                  </a:moveTo>
                  <a:cubicBezTo>
                    <a:pt x="580835" y="178880"/>
                    <a:pt x="586454" y="181261"/>
                    <a:pt x="571690" y="190881"/>
                  </a:cubicBezTo>
                  <a:cubicBezTo>
                    <a:pt x="434816" y="280511"/>
                    <a:pt x="212027" y="260223"/>
                    <a:pt x="94012" y="146780"/>
                  </a:cubicBezTo>
                  <a:cubicBezTo>
                    <a:pt x="36862" y="91821"/>
                    <a:pt x="13621" y="56102"/>
                    <a:pt x="0" y="0"/>
                  </a:cubicBezTo>
                  <a:cubicBezTo>
                    <a:pt x="50578" y="55531"/>
                    <a:pt x="101251" y="106871"/>
                    <a:pt x="167926" y="138303"/>
                  </a:cubicBezTo>
                  <a:cubicBezTo>
                    <a:pt x="295656" y="212884"/>
                    <a:pt x="431197" y="205835"/>
                    <a:pt x="568738" y="176308"/>
                  </a:cubicBezTo>
                  <a:close/>
                </a:path>
              </a:pathLst>
            </a:custGeom>
            <a:solidFill>
              <a:srgbClr val="7F2E08"/>
            </a:solidFill>
            <a:ln w="9525" cap="flat">
              <a:noFill/>
              <a:prstDash val="solid"/>
              <a:miter/>
            </a:ln>
          </p:spPr>
          <p:txBody>
            <a:bodyPr rtlCol="0" anchor="ctr"/>
            <a:lstStyle/>
            <a:p>
              <a:endParaRPr lang="ko-KR" altLang="en-US">
                <a:cs typeface="B Nazanin" panose="00000700000000000000" pitchFamily="2" charset="-78"/>
              </a:endParaRPr>
            </a:p>
          </p:txBody>
        </p:sp>
        <p:sp>
          <p:nvSpPr>
            <p:cNvPr id="326" name="자유형: 도형 325">
              <a:extLst>
                <a:ext uri="{FF2B5EF4-FFF2-40B4-BE49-F238E27FC236}">
                  <a16:creationId xmlns:a16="http://schemas.microsoft.com/office/drawing/2014/main" id="{3F0D4DCE-D703-49D8-84C2-1FACA7D25AB9}"/>
                </a:ext>
              </a:extLst>
            </p:cNvPr>
            <p:cNvSpPr/>
            <p:nvPr/>
          </p:nvSpPr>
          <p:spPr>
            <a:xfrm>
              <a:off x="7998408" y="3743949"/>
              <a:ext cx="136669" cy="92874"/>
            </a:xfrm>
            <a:custGeom>
              <a:avLst/>
              <a:gdLst>
                <a:gd name="connsiteX0" fmla="*/ 109766 w 224040"/>
                <a:gd name="connsiteY0" fmla="*/ 1 h 152247"/>
                <a:gd name="connsiteX1" fmla="*/ 222256 w 224040"/>
                <a:gd name="connsiteY1" fmla="*/ 134970 h 152247"/>
                <a:gd name="connsiteX2" fmla="*/ 202254 w 224040"/>
                <a:gd name="connsiteY2" fmla="*/ 152210 h 152247"/>
                <a:gd name="connsiteX3" fmla="*/ 179775 w 224040"/>
                <a:gd name="connsiteY3" fmla="*/ 139351 h 152247"/>
                <a:gd name="connsiteX4" fmla="*/ 163677 w 224040"/>
                <a:gd name="connsiteY4" fmla="*/ 95156 h 152247"/>
                <a:gd name="connsiteX5" fmla="*/ 64141 w 224040"/>
                <a:gd name="connsiteY5" fmla="*/ 71152 h 152247"/>
                <a:gd name="connsiteX6" fmla="*/ 39090 w 224040"/>
                <a:gd name="connsiteY6" fmla="*/ 98966 h 152247"/>
                <a:gd name="connsiteX7" fmla="*/ 8420 w 224040"/>
                <a:gd name="connsiteY7" fmla="*/ 97727 h 152247"/>
                <a:gd name="connsiteX8" fmla="*/ 895 w 224040"/>
                <a:gd name="connsiteY8" fmla="*/ 77725 h 152247"/>
                <a:gd name="connsiteX9" fmla="*/ 109766 w 224040"/>
                <a:gd name="connsiteY9" fmla="*/ 1 h 152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040" h="152247">
                  <a:moveTo>
                    <a:pt x="109766" y="1"/>
                  </a:moveTo>
                  <a:cubicBezTo>
                    <a:pt x="168916" y="286"/>
                    <a:pt x="235877" y="80392"/>
                    <a:pt x="222256" y="134970"/>
                  </a:cubicBezTo>
                  <a:cubicBezTo>
                    <a:pt x="219875" y="144590"/>
                    <a:pt x="213303" y="151734"/>
                    <a:pt x="202254" y="152210"/>
                  </a:cubicBezTo>
                  <a:cubicBezTo>
                    <a:pt x="192252" y="152591"/>
                    <a:pt x="183585" y="150210"/>
                    <a:pt x="179775" y="139351"/>
                  </a:cubicBezTo>
                  <a:cubicBezTo>
                    <a:pt x="174440" y="124588"/>
                    <a:pt x="168916" y="109919"/>
                    <a:pt x="163677" y="95156"/>
                  </a:cubicBezTo>
                  <a:cubicBezTo>
                    <a:pt x="145199" y="43435"/>
                    <a:pt x="103575" y="33243"/>
                    <a:pt x="64141" y="71152"/>
                  </a:cubicBezTo>
                  <a:cubicBezTo>
                    <a:pt x="55187" y="79820"/>
                    <a:pt x="48711" y="91345"/>
                    <a:pt x="39090" y="98966"/>
                  </a:cubicBezTo>
                  <a:cubicBezTo>
                    <a:pt x="29946" y="106109"/>
                    <a:pt x="18040" y="105442"/>
                    <a:pt x="8420" y="97727"/>
                  </a:cubicBezTo>
                  <a:cubicBezTo>
                    <a:pt x="2419" y="92869"/>
                    <a:pt x="-1963" y="87440"/>
                    <a:pt x="895" y="77725"/>
                  </a:cubicBezTo>
                  <a:cubicBezTo>
                    <a:pt x="10515" y="43720"/>
                    <a:pt x="71094" y="-190"/>
                    <a:pt x="109766" y="1"/>
                  </a:cubicBezTo>
                  <a:close/>
                </a:path>
              </a:pathLst>
            </a:custGeom>
            <a:solidFill>
              <a:srgbClr val="7A3106"/>
            </a:solidFill>
            <a:ln w="9525" cap="flat">
              <a:noFill/>
              <a:prstDash val="solid"/>
              <a:miter/>
            </a:ln>
          </p:spPr>
          <p:txBody>
            <a:bodyPr rtlCol="0" anchor="ctr"/>
            <a:lstStyle/>
            <a:p>
              <a:endParaRPr lang="ko-KR" altLang="en-US">
                <a:cs typeface="B Nazanin" panose="00000700000000000000" pitchFamily="2" charset="-78"/>
              </a:endParaRPr>
            </a:p>
          </p:txBody>
        </p:sp>
        <p:sp>
          <p:nvSpPr>
            <p:cNvPr id="327" name="자유형: 도형 326">
              <a:extLst>
                <a:ext uri="{FF2B5EF4-FFF2-40B4-BE49-F238E27FC236}">
                  <a16:creationId xmlns:a16="http://schemas.microsoft.com/office/drawing/2014/main" id="{116ECFA3-DA3A-4A54-8174-95DC35FFD810}"/>
                </a:ext>
              </a:extLst>
            </p:cNvPr>
            <p:cNvSpPr/>
            <p:nvPr/>
          </p:nvSpPr>
          <p:spPr>
            <a:xfrm>
              <a:off x="8255761" y="3822955"/>
              <a:ext cx="131120" cy="89107"/>
            </a:xfrm>
            <a:custGeom>
              <a:avLst/>
              <a:gdLst>
                <a:gd name="connsiteX0" fmla="*/ 214908 w 214944"/>
                <a:gd name="connsiteY0" fmla="*/ 109851 h 146073"/>
                <a:gd name="connsiteX1" fmla="*/ 197287 w 214944"/>
                <a:gd name="connsiteY1" fmla="*/ 145855 h 146073"/>
                <a:gd name="connsiteX2" fmla="*/ 168903 w 214944"/>
                <a:gd name="connsiteY2" fmla="*/ 111280 h 146073"/>
                <a:gd name="connsiteX3" fmla="*/ 132041 w 214944"/>
                <a:gd name="connsiteY3" fmla="*/ 46414 h 146073"/>
                <a:gd name="connsiteX4" fmla="*/ 64889 w 214944"/>
                <a:gd name="connsiteY4" fmla="*/ 68894 h 146073"/>
                <a:gd name="connsiteX5" fmla="*/ 30599 w 214944"/>
                <a:gd name="connsiteY5" fmla="*/ 94135 h 146073"/>
                <a:gd name="connsiteX6" fmla="*/ 5168 w 214944"/>
                <a:gd name="connsiteY6" fmla="*/ 89277 h 146073"/>
                <a:gd name="connsiteX7" fmla="*/ 4120 w 214944"/>
                <a:gd name="connsiteY7" fmla="*/ 63178 h 146073"/>
                <a:gd name="connsiteX8" fmla="*/ 138899 w 214944"/>
                <a:gd name="connsiteY8" fmla="*/ 1837 h 146073"/>
                <a:gd name="connsiteX9" fmla="*/ 214908 w 214944"/>
                <a:gd name="connsiteY9" fmla="*/ 109851 h 146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4944" h="146073">
                  <a:moveTo>
                    <a:pt x="214908" y="109851"/>
                  </a:moveTo>
                  <a:cubicBezTo>
                    <a:pt x="213099" y="123091"/>
                    <a:pt x="221575" y="143379"/>
                    <a:pt x="197287" y="145855"/>
                  </a:cubicBezTo>
                  <a:cubicBezTo>
                    <a:pt x="172522" y="148332"/>
                    <a:pt x="168998" y="129282"/>
                    <a:pt x="168903" y="111280"/>
                  </a:cubicBezTo>
                  <a:cubicBezTo>
                    <a:pt x="168807" y="82133"/>
                    <a:pt x="162140" y="58226"/>
                    <a:pt x="132041" y="46414"/>
                  </a:cubicBezTo>
                  <a:cubicBezTo>
                    <a:pt x="103084" y="35080"/>
                    <a:pt x="84320" y="52034"/>
                    <a:pt x="64889" y="68894"/>
                  </a:cubicBezTo>
                  <a:cubicBezTo>
                    <a:pt x="54221" y="78133"/>
                    <a:pt x="42696" y="86801"/>
                    <a:pt x="30599" y="94135"/>
                  </a:cubicBezTo>
                  <a:cubicBezTo>
                    <a:pt x="21932" y="99373"/>
                    <a:pt x="12502" y="97849"/>
                    <a:pt x="5168" y="89277"/>
                  </a:cubicBezTo>
                  <a:cubicBezTo>
                    <a:pt x="-2167" y="80704"/>
                    <a:pt x="-928" y="72513"/>
                    <a:pt x="4120" y="63178"/>
                  </a:cubicBezTo>
                  <a:cubicBezTo>
                    <a:pt x="25265" y="24126"/>
                    <a:pt x="95941" y="-8164"/>
                    <a:pt x="138899" y="1837"/>
                  </a:cubicBezTo>
                  <a:cubicBezTo>
                    <a:pt x="185476" y="12791"/>
                    <a:pt x="214146" y="53082"/>
                    <a:pt x="214908" y="109851"/>
                  </a:cubicBezTo>
                  <a:close/>
                </a:path>
              </a:pathLst>
            </a:custGeom>
            <a:solidFill>
              <a:srgbClr val="792F08"/>
            </a:solidFill>
            <a:ln w="9525" cap="flat">
              <a:noFill/>
              <a:prstDash val="solid"/>
              <a:miter/>
            </a:ln>
          </p:spPr>
          <p:txBody>
            <a:bodyPr rtlCol="0" anchor="ctr"/>
            <a:lstStyle/>
            <a:p>
              <a:endParaRPr lang="ko-KR" altLang="en-US">
                <a:cs typeface="B Nazanin" panose="00000700000000000000" pitchFamily="2" charset="-78"/>
              </a:endParaRPr>
            </a:p>
          </p:txBody>
        </p:sp>
      </p:grpSp>
      <p:grpSp>
        <p:nvGrpSpPr>
          <p:cNvPr id="328" name="그룹 327">
            <a:extLst>
              <a:ext uri="{FF2B5EF4-FFF2-40B4-BE49-F238E27FC236}">
                <a16:creationId xmlns:a16="http://schemas.microsoft.com/office/drawing/2014/main" id="{E1DF2721-D1BF-441D-98D9-771F9010BA52}"/>
              </a:ext>
            </a:extLst>
          </p:cNvPr>
          <p:cNvGrpSpPr/>
          <p:nvPr/>
        </p:nvGrpSpPr>
        <p:grpSpPr>
          <a:xfrm>
            <a:off x="4663847" y="3107765"/>
            <a:ext cx="546181" cy="546181"/>
            <a:chOff x="7245516" y="3816813"/>
            <a:chExt cx="546181" cy="546181"/>
          </a:xfrm>
        </p:grpSpPr>
        <p:sp>
          <p:nvSpPr>
            <p:cNvPr id="329" name="자유형: 도형 328">
              <a:extLst>
                <a:ext uri="{FF2B5EF4-FFF2-40B4-BE49-F238E27FC236}">
                  <a16:creationId xmlns:a16="http://schemas.microsoft.com/office/drawing/2014/main" id="{61F77B6C-F072-4BD1-B65A-A17E0747F908}"/>
                </a:ext>
              </a:extLst>
            </p:cNvPr>
            <p:cNvSpPr/>
            <p:nvPr/>
          </p:nvSpPr>
          <p:spPr>
            <a:xfrm>
              <a:off x="7245516" y="3816813"/>
              <a:ext cx="546181" cy="546181"/>
            </a:xfrm>
            <a:custGeom>
              <a:avLst/>
              <a:gdLst>
                <a:gd name="connsiteX0" fmla="*/ 895350 w 895350"/>
                <a:gd name="connsiteY0" fmla="*/ 447675 h 895350"/>
                <a:gd name="connsiteX1" fmla="*/ 447675 w 895350"/>
                <a:gd name="connsiteY1" fmla="*/ 895350 h 895350"/>
                <a:gd name="connsiteX2" fmla="*/ 0 w 895350"/>
                <a:gd name="connsiteY2" fmla="*/ 447675 h 895350"/>
                <a:gd name="connsiteX3" fmla="*/ 447675 w 895350"/>
                <a:gd name="connsiteY3" fmla="*/ 0 h 895350"/>
                <a:gd name="connsiteX4" fmla="*/ 895350 w 895350"/>
                <a:gd name="connsiteY4" fmla="*/ 447675 h 895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350" h="895350">
                  <a:moveTo>
                    <a:pt x="895350" y="447675"/>
                  </a:moveTo>
                  <a:cubicBezTo>
                    <a:pt x="895350" y="694919"/>
                    <a:pt x="694919" y="895350"/>
                    <a:pt x="447675" y="895350"/>
                  </a:cubicBezTo>
                  <a:cubicBezTo>
                    <a:pt x="200431" y="895350"/>
                    <a:pt x="0" y="694919"/>
                    <a:pt x="0" y="447675"/>
                  </a:cubicBezTo>
                  <a:cubicBezTo>
                    <a:pt x="0" y="200431"/>
                    <a:pt x="200431" y="0"/>
                    <a:pt x="447675" y="0"/>
                  </a:cubicBezTo>
                  <a:cubicBezTo>
                    <a:pt x="694919" y="0"/>
                    <a:pt x="895350" y="200431"/>
                    <a:pt x="895350" y="447675"/>
                  </a:cubicBezTo>
                  <a:close/>
                </a:path>
              </a:pathLst>
            </a:custGeom>
            <a:solidFill>
              <a:srgbClr val="E5B61A"/>
            </a:solidFill>
            <a:ln w="9525" cap="flat">
              <a:noFill/>
              <a:prstDash val="solid"/>
              <a:miter/>
            </a:ln>
          </p:spPr>
          <p:txBody>
            <a:bodyPr rtlCol="0" anchor="ctr"/>
            <a:lstStyle/>
            <a:p>
              <a:endParaRPr lang="ko-KR" altLang="en-US">
                <a:cs typeface="B Nazanin" panose="00000700000000000000" pitchFamily="2" charset="-78"/>
              </a:endParaRPr>
            </a:p>
          </p:txBody>
        </p:sp>
        <p:sp>
          <p:nvSpPr>
            <p:cNvPr id="330" name="자유형: 도형 329">
              <a:extLst>
                <a:ext uri="{FF2B5EF4-FFF2-40B4-BE49-F238E27FC236}">
                  <a16:creationId xmlns:a16="http://schemas.microsoft.com/office/drawing/2014/main" id="{7C46395E-6730-4646-B7C6-CFF67FCA21B7}"/>
                </a:ext>
              </a:extLst>
            </p:cNvPr>
            <p:cNvSpPr/>
            <p:nvPr/>
          </p:nvSpPr>
          <p:spPr>
            <a:xfrm>
              <a:off x="7403734" y="4115934"/>
              <a:ext cx="274812" cy="124339"/>
            </a:xfrm>
            <a:custGeom>
              <a:avLst/>
              <a:gdLst>
                <a:gd name="connsiteX0" fmla="*/ 343471 w 450498"/>
                <a:gd name="connsiteY0" fmla="*/ 134017 h 203828"/>
                <a:gd name="connsiteX1" fmla="*/ 160782 w 450498"/>
                <a:gd name="connsiteY1" fmla="*/ 191833 h 203828"/>
                <a:gd name="connsiteX2" fmla="*/ 0 w 450498"/>
                <a:gd name="connsiteY2" fmla="*/ 135922 h 203828"/>
                <a:gd name="connsiteX3" fmla="*/ 445770 w 450498"/>
                <a:gd name="connsiteY3" fmla="*/ 0 h 203828"/>
                <a:gd name="connsiteX4" fmla="*/ 343471 w 450498"/>
                <a:gd name="connsiteY4" fmla="*/ 134017 h 203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498" h="203828">
                  <a:moveTo>
                    <a:pt x="343471" y="134017"/>
                  </a:moveTo>
                  <a:cubicBezTo>
                    <a:pt x="285179" y="161734"/>
                    <a:pt x="237554" y="171259"/>
                    <a:pt x="160782" y="191833"/>
                  </a:cubicBezTo>
                  <a:cubicBezTo>
                    <a:pt x="94679" y="218980"/>
                    <a:pt x="28004" y="199930"/>
                    <a:pt x="0" y="135922"/>
                  </a:cubicBezTo>
                  <a:cubicBezTo>
                    <a:pt x="94679" y="133159"/>
                    <a:pt x="370904" y="47434"/>
                    <a:pt x="445770" y="0"/>
                  </a:cubicBezTo>
                  <a:cubicBezTo>
                    <a:pt x="466154" y="85534"/>
                    <a:pt x="418529" y="104584"/>
                    <a:pt x="343471" y="134017"/>
                  </a:cubicBezTo>
                  <a:close/>
                </a:path>
              </a:pathLst>
            </a:custGeom>
            <a:solidFill>
              <a:srgbClr val="E7E4E1"/>
            </a:solidFill>
            <a:ln w="9525" cap="flat">
              <a:noFill/>
              <a:prstDash val="solid"/>
              <a:miter/>
            </a:ln>
          </p:spPr>
          <p:txBody>
            <a:bodyPr rtlCol="0" anchor="ctr"/>
            <a:lstStyle/>
            <a:p>
              <a:endParaRPr lang="ko-KR" altLang="en-US">
                <a:cs typeface="B Nazanin" panose="00000700000000000000" pitchFamily="2" charset="-78"/>
              </a:endParaRPr>
            </a:p>
          </p:txBody>
        </p:sp>
        <p:sp>
          <p:nvSpPr>
            <p:cNvPr id="331" name="자유형: 도형 330">
              <a:extLst>
                <a:ext uri="{FF2B5EF4-FFF2-40B4-BE49-F238E27FC236}">
                  <a16:creationId xmlns:a16="http://schemas.microsoft.com/office/drawing/2014/main" id="{C241C907-2187-417A-BD20-C58056E45F89}"/>
                </a:ext>
              </a:extLst>
            </p:cNvPr>
            <p:cNvSpPr/>
            <p:nvPr/>
          </p:nvSpPr>
          <p:spPr>
            <a:xfrm>
              <a:off x="7302484" y="3988266"/>
              <a:ext cx="142785" cy="122970"/>
            </a:xfrm>
            <a:custGeom>
              <a:avLst/>
              <a:gdLst>
                <a:gd name="connsiteX0" fmla="*/ 3862 w 234067"/>
                <a:gd name="connsiteY0" fmla="*/ 77555 h 201584"/>
                <a:gd name="connsiteX1" fmla="*/ 98922 w 234067"/>
                <a:gd name="connsiteY1" fmla="*/ 45170 h 201584"/>
                <a:gd name="connsiteX2" fmla="*/ 119401 w 234067"/>
                <a:gd name="connsiteY2" fmla="*/ 37550 h 201584"/>
                <a:gd name="connsiteX3" fmla="*/ 206078 w 234067"/>
                <a:gd name="connsiteY3" fmla="*/ 11546 h 201584"/>
                <a:gd name="connsiteX4" fmla="*/ 223318 w 234067"/>
                <a:gd name="connsiteY4" fmla="*/ 108892 h 201584"/>
                <a:gd name="connsiteX5" fmla="*/ 193601 w 234067"/>
                <a:gd name="connsiteY5" fmla="*/ 171281 h 201584"/>
                <a:gd name="connsiteX6" fmla="*/ 85873 w 234067"/>
                <a:gd name="connsiteY6" fmla="*/ 185663 h 201584"/>
                <a:gd name="connsiteX7" fmla="*/ 3862 w 234067"/>
                <a:gd name="connsiteY7" fmla="*/ 77555 h 201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067" h="201584">
                  <a:moveTo>
                    <a:pt x="3862" y="77555"/>
                  </a:moveTo>
                  <a:cubicBezTo>
                    <a:pt x="26246" y="39360"/>
                    <a:pt x="57584" y="25834"/>
                    <a:pt x="98922" y="45170"/>
                  </a:cubicBezTo>
                  <a:cubicBezTo>
                    <a:pt x="110733" y="50694"/>
                    <a:pt x="113400" y="47646"/>
                    <a:pt x="119401" y="37550"/>
                  </a:cubicBezTo>
                  <a:cubicBezTo>
                    <a:pt x="139879" y="2879"/>
                    <a:pt x="170169" y="-12266"/>
                    <a:pt x="206078" y="11546"/>
                  </a:cubicBezTo>
                  <a:cubicBezTo>
                    <a:pt x="242940" y="36026"/>
                    <a:pt x="237416" y="73364"/>
                    <a:pt x="223318" y="108892"/>
                  </a:cubicBezTo>
                  <a:cubicBezTo>
                    <a:pt x="214841" y="130323"/>
                    <a:pt x="203602" y="150516"/>
                    <a:pt x="193601" y="171281"/>
                  </a:cubicBezTo>
                  <a:cubicBezTo>
                    <a:pt x="162835" y="213953"/>
                    <a:pt x="123020" y="204523"/>
                    <a:pt x="85873" y="185663"/>
                  </a:cubicBezTo>
                  <a:cubicBezTo>
                    <a:pt x="42439" y="163375"/>
                    <a:pt x="-15568" y="123370"/>
                    <a:pt x="3862" y="77555"/>
                  </a:cubicBezTo>
                  <a:close/>
                </a:path>
              </a:pathLst>
            </a:custGeom>
            <a:solidFill>
              <a:schemeClr val="accent1"/>
            </a:solidFill>
            <a:ln w="9525" cap="flat">
              <a:noFill/>
              <a:prstDash val="solid"/>
              <a:miter/>
            </a:ln>
          </p:spPr>
          <p:txBody>
            <a:bodyPr rtlCol="0" anchor="ctr"/>
            <a:lstStyle/>
            <a:p>
              <a:endParaRPr lang="ko-KR" altLang="en-US">
                <a:cs typeface="B Nazanin" panose="00000700000000000000" pitchFamily="2" charset="-78"/>
              </a:endParaRPr>
            </a:p>
          </p:txBody>
        </p:sp>
        <p:sp>
          <p:nvSpPr>
            <p:cNvPr id="332" name="자유형: 도형 331">
              <a:extLst>
                <a:ext uri="{FF2B5EF4-FFF2-40B4-BE49-F238E27FC236}">
                  <a16:creationId xmlns:a16="http://schemas.microsoft.com/office/drawing/2014/main" id="{81FA126C-7D4F-4D28-B30F-DD80A9EC90CA}"/>
                </a:ext>
              </a:extLst>
            </p:cNvPr>
            <p:cNvSpPr/>
            <p:nvPr/>
          </p:nvSpPr>
          <p:spPr>
            <a:xfrm>
              <a:off x="7374312" y="4108287"/>
              <a:ext cx="337026" cy="181985"/>
            </a:xfrm>
            <a:custGeom>
              <a:avLst/>
              <a:gdLst>
                <a:gd name="connsiteX0" fmla="*/ 552485 w 552485"/>
                <a:gd name="connsiteY0" fmla="*/ 32252 h 298327"/>
                <a:gd name="connsiteX1" fmla="*/ 494002 w 552485"/>
                <a:gd name="connsiteY1" fmla="*/ 12535 h 298327"/>
                <a:gd name="connsiteX2" fmla="*/ 428660 w 552485"/>
                <a:gd name="connsiteY2" fmla="*/ 136170 h 298327"/>
                <a:gd name="connsiteX3" fmla="*/ 209014 w 552485"/>
                <a:gd name="connsiteY3" fmla="*/ 204273 h 298327"/>
                <a:gd name="connsiteX4" fmla="*/ 48232 w 552485"/>
                <a:gd name="connsiteY4" fmla="*/ 148362 h 298327"/>
                <a:gd name="connsiteX5" fmla="*/ 21657 w 552485"/>
                <a:gd name="connsiteY5" fmla="*/ 208750 h 298327"/>
                <a:gd name="connsiteX6" fmla="*/ 228730 w 552485"/>
                <a:gd name="connsiteY6" fmla="*/ 296856 h 298327"/>
                <a:gd name="connsiteX7" fmla="*/ 437995 w 552485"/>
                <a:gd name="connsiteY7" fmla="*/ 233325 h 298327"/>
                <a:gd name="connsiteX8" fmla="*/ 552485 w 552485"/>
                <a:gd name="connsiteY8" fmla="*/ 32252 h 29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2485" h="298327">
                  <a:moveTo>
                    <a:pt x="552485" y="32252"/>
                  </a:moveTo>
                  <a:cubicBezTo>
                    <a:pt x="552485" y="-6610"/>
                    <a:pt x="552485" y="-6610"/>
                    <a:pt x="494002" y="12535"/>
                  </a:cubicBezTo>
                  <a:cubicBezTo>
                    <a:pt x="497621" y="82735"/>
                    <a:pt x="478857" y="115501"/>
                    <a:pt x="428660" y="136170"/>
                  </a:cubicBezTo>
                  <a:cubicBezTo>
                    <a:pt x="414373" y="142075"/>
                    <a:pt x="266735" y="183795"/>
                    <a:pt x="209014" y="204273"/>
                  </a:cubicBezTo>
                  <a:cubicBezTo>
                    <a:pt x="133385" y="231420"/>
                    <a:pt x="85760" y="213132"/>
                    <a:pt x="48232" y="148362"/>
                  </a:cubicBezTo>
                  <a:cubicBezTo>
                    <a:pt x="-9013" y="156363"/>
                    <a:pt x="-11871" y="161411"/>
                    <a:pt x="21657" y="208750"/>
                  </a:cubicBezTo>
                  <a:cubicBezTo>
                    <a:pt x="72235" y="280188"/>
                    <a:pt x="143768" y="304953"/>
                    <a:pt x="228730" y="296856"/>
                  </a:cubicBezTo>
                  <a:cubicBezTo>
                    <a:pt x="276260" y="298000"/>
                    <a:pt x="409610" y="250375"/>
                    <a:pt x="437995" y="233325"/>
                  </a:cubicBezTo>
                  <a:cubicBezTo>
                    <a:pt x="525911" y="186652"/>
                    <a:pt x="552580" y="121692"/>
                    <a:pt x="552485" y="32252"/>
                  </a:cubicBezTo>
                  <a:close/>
                </a:path>
              </a:pathLst>
            </a:custGeom>
            <a:solidFill>
              <a:srgbClr val="832D0A"/>
            </a:solidFill>
            <a:ln w="9525" cap="flat">
              <a:noFill/>
              <a:prstDash val="solid"/>
              <a:miter/>
            </a:ln>
          </p:spPr>
          <p:txBody>
            <a:bodyPr rtlCol="0" anchor="ctr"/>
            <a:lstStyle/>
            <a:p>
              <a:endParaRPr lang="ko-KR" altLang="en-US">
                <a:cs typeface="B Nazanin" panose="00000700000000000000" pitchFamily="2" charset="-78"/>
              </a:endParaRPr>
            </a:p>
          </p:txBody>
        </p:sp>
        <p:sp>
          <p:nvSpPr>
            <p:cNvPr id="333" name="자유형: 도형 332">
              <a:extLst>
                <a:ext uri="{FF2B5EF4-FFF2-40B4-BE49-F238E27FC236}">
                  <a16:creationId xmlns:a16="http://schemas.microsoft.com/office/drawing/2014/main" id="{C817048E-D594-4A53-89CD-BB0D34D5FFB1}"/>
                </a:ext>
              </a:extLst>
            </p:cNvPr>
            <p:cNvSpPr/>
            <p:nvPr/>
          </p:nvSpPr>
          <p:spPr>
            <a:xfrm>
              <a:off x="7486648" y="4192980"/>
              <a:ext cx="155493" cy="154486"/>
            </a:xfrm>
            <a:custGeom>
              <a:avLst/>
              <a:gdLst>
                <a:gd name="connsiteX0" fmla="*/ 160211 w 254898"/>
                <a:gd name="connsiteY0" fmla="*/ 252222 h 253247"/>
                <a:gd name="connsiteX1" fmla="*/ 44482 w 254898"/>
                <a:gd name="connsiteY1" fmla="*/ 158115 h 253247"/>
                <a:gd name="connsiteX2" fmla="*/ 0 w 254898"/>
                <a:gd name="connsiteY2" fmla="*/ 73819 h 253247"/>
                <a:gd name="connsiteX3" fmla="*/ 233077 w 254898"/>
                <a:gd name="connsiteY3" fmla="*/ 0 h 253247"/>
                <a:gd name="connsiteX4" fmla="*/ 253841 w 254898"/>
                <a:gd name="connsiteY4" fmla="*/ 94583 h 253247"/>
                <a:gd name="connsiteX5" fmla="*/ 225552 w 254898"/>
                <a:gd name="connsiteY5" fmla="*/ 235458 h 253247"/>
                <a:gd name="connsiteX6" fmla="*/ 160211 w 254898"/>
                <a:gd name="connsiteY6" fmla="*/ 252222 h 253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898" h="253247">
                  <a:moveTo>
                    <a:pt x="160211" y="252222"/>
                  </a:moveTo>
                  <a:cubicBezTo>
                    <a:pt x="107061" y="238792"/>
                    <a:pt x="77248" y="196691"/>
                    <a:pt x="44482" y="158115"/>
                  </a:cubicBezTo>
                  <a:cubicBezTo>
                    <a:pt x="25337" y="130683"/>
                    <a:pt x="15812" y="121158"/>
                    <a:pt x="0" y="73819"/>
                  </a:cubicBezTo>
                  <a:cubicBezTo>
                    <a:pt x="72962" y="54483"/>
                    <a:pt x="168212" y="25908"/>
                    <a:pt x="233077" y="0"/>
                  </a:cubicBezTo>
                  <a:cubicBezTo>
                    <a:pt x="244412" y="35528"/>
                    <a:pt x="244412" y="54578"/>
                    <a:pt x="253841" y="94583"/>
                  </a:cubicBezTo>
                  <a:cubicBezTo>
                    <a:pt x="254984" y="145256"/>
                    <a:pt x="260795" y="194596"/>
                    <a:pt x="225552" y="235458"/>
                  </a:cubicBezTo>
                  <a:cubicBezTo>
                    <a:pt x="215932" y="254508"/>
                    <a:pt x="177832" y="254508"/>
                    <a:pt x="160211" y="252222"/>
                  </a:cubicBezTo>
                  <a:close/>
                </a:path>
              </a:pathLst>
            </a:custGeom>
            <a:solidFill>
              <a:schemeClr val="accent1"/>
            </a:solidFill>
            <a:ln w="9525" cap="flat">
              <a:noFill/>
              <a:prstDash val="solid"/>
              <a:miter/>
            </a:ln>
          </p:spPr>
          <p:txBody>
            <a:bodyPr rtlCol="0" anchor="ctr"/>
            <a:lstStyle/>
            <a:p>
              <a:endParaRPr lang="ko-KR" altLang="en-US">
                <a:cs typeface="B Nazanin" panose="00000700000000000000" pitchFamily="2" charset="-78"/>
              </a:endParaRPr>
            </a:p>
          </p:txBody>
        </p:sp>
        <p:sp>
          <p:nvSpPr>
            <p:cNvPr id="334" name="자유형: 도형 333">
              <a:extLst>
                <a:ext uri="{FF2B5EF4-FFF2-40B4-BE49-F238E27FC236}">
                  <a16:creationId xmlns:a16="http://schemas.microsoft.com/office/drawing/2014/main" id="{5B2CEFD5-A9EA-48E6-BEBD-01B7E9EC09D0}"/>
                </a:ext>
              </a:extLst>
            </p:cNvPr>
            <p:cNvSpPr/>
            <p:nvPr/>
          </p:nvSpPr>
          <p:spPr>
            <a:xfrm>
              <a:off x="7515145" y="3920981"/>
              <a:ext cx="142785" cy="122970"/>
            </a:xfrm>
            <a:custGeom>
              <a:avLst/>
              <a:gdLst>
                <a:gd name="connsiteX0" fmla="*/ 3862 w 234067"/>
                <a:gd name="connsiteY0" fmla="*/ 77555 h 201584"/>
                <a:gd name="connsiteX1" fmla="*/ 98922 w 234067"/>
                <a:gd name="connsiteY1" fmla="*/ 45170 h 201584"/>
                <a:gd name="connsiteX2" fmla="*/ 119401 w 234067"/>
                <a:gd name="connsiteY2" fmla="*/ 37549 h 201584"/>
                <a:gd name="connsiteX3" fmla="*/ 206078 w 234067"/>
                <a:gd name="connsiteY3" fmla="*/ 11546 h 201584"/>
                <a:gd name="connsiteX4" fmla="*/ 223319 w 234067"/>
                <a:gd name="connsiteY4" fmla="*/ 108892 h 201584"/>
                <a:gd name="connsiteX5" fmla="*/ 193601 w 234067"/>
                <a:gd name="connsiteY5" fmla="*/ 171281 h 201584"/>
                <a:gd name="connsiteX6" fmla="*/ 85873 w 234067"/>
                <a:gd name="connsiteY6" fmla="*/ 185663 h 201584"/>
                <a:gd name="connsiteX7" fmla="*/ 3862 w 234067"/>
                <a:gd name="connsiteY7" fmla="*/ 77555 h 201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067" h="201584">
                  <a:moveTo>
                    <a:pt x="3862" y="77555"/>
                  </a:moveTo>
                  <a:cubicBezTo>
                    <a:pt x="26246" y="39359"/>
                    <a:pt x="57584" y="25834"/>
                    <a:pt x="98922" y="45170"/>
                  </a:cubicBezTo>
                  <a:cubicBezTo>
                    <a:pt x="110733" y="50694"/>
                    <a:pt x="113400" y="47646"/>
                    <a:pt x="119401" y="37549"/>
                  </a:cubicBezTo>
                  <a:cubicBezTo>
                    <a:pt x="139879" y="2879"/>
                    <a:pt x="170169" y="-12266"/>
                    <a:pt x="206078" y="11546"/>
                  </a:cubicBezTo>
                  <a:cubicBezTo>
                    <a:pt x="242940" y="36025"/>
                    <a:pt x="237415" y="73364"/>
                    <a:pt x="223319" y="108892"/>
                  </a:cubicBezTo>
                  <a:cubicBezTo>
                    <a:pt x="214841" y="130323"/>
                    <a:pt x="203602" y="150516"/>
                    <a:pt x="193601" y="171281"/>
                  </a:cubicBezTo>
                  <a:cubicBezTo>
                    <a:pt x="162835" y="213953"/>
                    <a:pt x="123020" y="204523"/>
                    <a:pt x="85873" y="185663"/>
                  </a:cubicBezTo>
                  <a:cubicBezTo>
                    <a:pt x="42439" y="163470"/>
                    <a:pt x="-15569" y="123465"/>
                    <a:pt x="3862" y="77555"/>
                  </a:cubicBezTo>
                  <a:close/>
                </a:path>
              </a:pathLst>
            </a:custGeom>
            <a:solidFill>
              <a:schemeClr val="accent1"/>
            </a:solidFill>
            <a:ln w="9525" cap="flat">
              <a:noFill/>
              <a:prstDash val="solid"/>
              <a:miter/>
            </a:ln>
          </p:spPr>
          <p:txBody>
            <a:bodyPr rtlCol="0" anchor="ctr"/>
            <a:lstStyle/>
            <a:p>
              <a:endParaRPr lang="ko-KR" altLang="en-US">
                <a:cs typeface="B Nazanin" panose="00000700000000000000" pitchFamily="2" charset="-78"/>
              </a:endParaRPr>
            </a:p>
          </p:txBody>
        </p:sp>
        <p:sp>
          <p:nvSpPr>
            <p:cNvPr id="335" name="자유형: 도형 334">
              <a:extLst>
                <a:ext uri="{FF2B5EF4-FFF2-40B4-BE49-F238E27FC236}">
                  <a16:creationId xmlns:a16="http://schemas.microsoft.com/office/drawing/2014/main" id="{C8124A44-7986-4E81-9D77-67D06B64F2D4}"/>
                </a:ext>
              </a:extLst>
            </p:cNvPr>
            <p:cNvSpPr/>
            <p:nvPr/>
          </p:nvSpPr>
          <p:spPr>
            <a:xfrm rot="19285619">
              <a:off x="7334545" y="3875911"/>
              <a:ext cx="92733" cy="59614"/>
            </a:xfrm>
            <a:custGeom>
              <a:avLst/>
              <a:gdLst>
                <a:gd name="connsiteX0" fmla="*/ 152016 w 152016"/>
                <a:gd name="connsiteY0" fmla="*/ 48862 h 97724"/>
                <a:gd name="connsiteX1" fmla="*/ 76008 w 152016"/>
                <a:gd name="connsiteY1" fmla="*/ 97725 h 97724"/>
                <a:gd name="connsiteX2" fmla="*/ 0 w 152016"/>
                <a:gd name="connsiteY2" fmla="*/ 48862 h 97724"/>
                <a:gd name="connsiteX3" fmla="*/ 76008 w 152016"/>
                <a:gd name="connsiteY3" fmla="*/ 0 h 97724"/>
                <a:gd name="connsiteX4" fmla="*/ 152016 w 152016"/>
                <a:gd name="connsiteY4" fmla="*/ 48862 h 97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016" h="97724">
                  <a:moveTo>
                    <a:pt x="152016" y="48862"/>
                  </a:moveTo>
                  <a:cubicBezTo>
                    <a:pt x="152016" y="75848"/>
                    <a:pt x="117986" y="97725"/>
                    <a:pt x="76008" y="97725"/>
                  </a:cubicBezTo>
                  <a:cubicBezTo>
                    <a:pt x="34030" y="97725"/>
                    <a:pt x="0" y="75848"/>
                    <a:pt x="0" y="48862"/>
                  </a:cubicBezTo>
                  <a:cubicBezTo>
                    <a:pt x="0" y="21876"/>
                    <a:pt x="34030" y="0"/>
                    <a:pt x="76008" y="0"/>
                  </a:cubicBezTo>
                  <a:cubicBezTo>
                    <a:pt x="117986" y="0"/>
                    <a:pt x="152016" y="21876"/>
                    <a:pt x="152016" y="48862"/>
                  </a:cubicBezTo>
                  <a:close/>
                </a:path>
              </a:pathLst>
            </a:custGeom>
            <a:solidFill>
              <a:srgbClr val="FADD3A"/>
            </a:solidFill>
            <a:ln w="9525" cap="flat">
              <a:noFill/>
              <a:prstDash val="solid"/>
              <a:miter/>
            </a:ln>
          </p:spPr>
          <p:txBody>
            <a:bodyPr rtlCol="0" anchor="ctr"/>
            <a:lstStyle/>
            <a:p>
              <a:endParaRPr lang="ko-KR" altLang="en-US">
                <a:cs typeface="B Nazanin" panose="00000700000000000000" pitchFamily="2" charset="-78"/>
              </a:endParaRPr>
            </a:p>
          </p:txBody>
        </p:sp>
        <p:sp>
          <p:nvSpPr>
            <p:cNvPr id="336" name="자유형: 도형 335">
              <a:extLst>
                <a:ext uri="{FF2B5EF4-FFF2-40B4-BE49-F238E27FC236}">
                  <a16:creationId xmlns:a16="http://schemas.microsoft.com/office/drawing/2014/main" id="{C5993AF7-373C-4D96-9A2E-494B73AF1CDC}"/>
                </a:ext>
              </a:extLst>
            </p:cNvPr>
            <p:cNvSpPr/>
            <p:nvPr/>
          </p:nvSpPr>
          <p:spPr>
            <a:xfrm rot="18896597">
              <a:off x="7301270" y="3935342"/>
              <a:ext cx="33119" cy="26495"/>
            </a:xfrm>
            <a:custGeom>
              <a:avLst/>
              <a:gdLst>
                <a:gd name="connsiteX0" fmla="*/ 54292 w 54292"/>
                <a:gd name="connsiteY0" fmla="*/ 21717 h 43433"/>
                <a:gd name="connsiteX1" fmla="*/ 27146 w 54292"/>
                <a:gd name="connsiteY1" fmla="*/ 43434 h 43433"/>
                <a:gd name="connsiteX2" fmla="*/ 0 w 54292"/>
                <a:gd name="connsiteY2" fmla="*/ 21717 h 43433"/>
                <a:gd name="connsiteX3" fmla="*/ 27146 w 54292"/>
                <a:gd name="connsiteY3" fmla="*/ 0 h 43433"/>
                <a:gd name="connsiteX4" fmla="*/ 54292 w 54292"/>
                <a:gd name="connsiteY4" fmla="*/ 21717 h 43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292" h="43433">
                  <a:moveTo>
                    <a:pt x="54292" y="21717"/>
                  </a:moveTo>
                  <a:cubicBezTo>
                    <a:pt x="54292" y="33711"/>
                    <a:pt x="42138" y="43434"/>
                    <a:pt x="27146" y="43434"/>
                  </a:cubicBezTo>
                  <a:cubicBezTo>
                    <a:pt x="12154" y="43434"/>
                    <a:pt x="0" y="33711"/>
                    <a:pt x="0" y="21717"/>
                  </a:cubicBezTo>
                  <a:cubicBezTo>
                    <a:pt x="0" y="9723"/>
                    <a:pt x="12154" y="0"/>
                    <a:pt x="27146" y="0"/>
                  </a:cubicBezTo>
                  <a:cubicBezTo>
                    <a:pt x="42138" y="0"/>
                    <a:pt x="54292" y="9723"/>
                    <a:pt x="54292" y="21717"/>
                  </a:cubicBezTo>
                  <a:close/>
                </a:path>
              </a:pathLst>
            </a:custGeom>
            <a:solidFill>
              <a:srgbClr val="FADD3A"/>
            </a:solidFill>
            <a:ln w="9525" cap="flat">
              <a:noFill/>
              <a:prstDash val="solid"/>
              <a:miter/>
            </a:ln>
          </p:spPr>
          <p:txBody>
            <a:bodyPr rtlCol="0" anchor="ctr"/>
            <a:lstStyle/>
            <a:p>
              <a:endParaRPr lang="ko-KR" altLang="en-US">
                <a:cs typeface="B Nazanin" panose="00000700000000000000" pitchFamily="2" charset="-78"/>
              </a:endParaRPr>
            </a:p>
          </p:txBody>
        </p:sp>
      </p:grpSp>
      <p:grpSp>
        <p:nvGrpSpPr>
          <p:cNvPr id="337" name="그룹 336">
            <a:extLst>
              <a:ext uri="{FF2B5EF4-FFF2-40B4-BE49-F238E27FC236}">
                <a16:creationId xmlns:a16="http://schemas.microsoft.com/office/drawing/2014/main" id="{88355DB5-DEAE-4D74-9466-B2DD00DE9714}"/>
              </a:ext>
            </a:extLst>
          </p:cNvPr>
          <p:cNvGrpSpPr/>
          <p:nvPr/>
        </p:nvGrpSpPr>
        <p:grpSpPr>
          <a:xfrm>
            <a:off x="5381439" y="1238427"/>
            <a:ext cx="691615" cy="636346"/>
            <a:chOff x="7297810" y="1603038"/>
            <a:chExt cx="691615" cy="636346"/>
          </a:xfrm>
        </p:grpSpPr>
        <p:sp>
          <p:nvSpPr>
            <p:cNvPr id="338" name="자유형: 도형 337">
              <a:extLst>
                <a:ext uri="{FF2B5EF4-FFF2-40B4-BE49-F238E27FC236}">
                  <a16:creationId xmlns:a16="http://schemas.microsoft.com/office/drawing/2014/main" id="{DD29844B-88D3-463E-9EA7-062DE2D02731}"/>
                </a:ext>
              </a:extLst>
            </p:cNvPr>
            <p:cNvSpPr/>
            <p:nvPr/>
          </p:nvSpPr>
          <p:spPr>
            <a:xfrm>
              <a:off x="7297810" y="1637901"/>
              <a:ext cx="650710" cy="601483"/>
            </a:xfrm>
            <a:custGeom>
              <a:avLst/>
              <a:gdLst>
                <a:gd name="connsiteX0" fmla="*/ 781050 w 1066704"/>
                <a:gd name="connsiteY0" fmla="*/ 0 h 986006"/>
                <a:gd name="connsiteX1" fmla="*/ 285750 w 1066704"/>
                <a:gd name="connsiteY1" fmla="*/ 0 h 986006"/>
                <a:gd name="connsiteX2" fmla="*/ 0 w 1066704"/>
                <a:gd name="connsiteY2" fmla="*/ 285750 h 986006"/>
                <a:gd name="connsiteX3" fmla="*/ 0 w 1066704"/>
                <a:gd name="connsiteY3" fmla="*/ 514350 h 986006"/>
                <a:gd name="connsiteX4" fmla="*/ 285750 w 1066704"/>
                <a:gd name="connsiteY4" fmla="*/ 800100 h 986006"/>
                <a:gd name="connsiteX5" fmla="*/ 380905 w 1066704"/>
                <a:gd name="connsiteY5" fmla="*/ 800100 h 986006"/>
                <a:gd name="connsiteX6" fmla="*/ 494252 w 1066704"/>
                <a:gd name="connsiteY6" fmla="*/ 963740 h 986006"/>
                <a:gd name="connsiteX7" fmla="*/ 579787 w 1066704"/>
                <a:gd name="connsiteY7" fmla="*/ 962978 h 986006"/>
                <a:gd name="connsiteX8" fmla="*/ 688372 w 1066704"/>
                <a:gd name="connsiteY8" fmla="*/ 800100 h 986006"/>
                <a:gd name="connsiteX9" fmla="*/ 780955 w 1066704"/>
                <a:gd name="connsiteY9" fmla="*/ 800100 h 986006"/>
                <a:gd name="connsiteX10" fmla="*/ 1066705 w 1066704"/>
                <a:gd name="connsiteY10" fmla="*/ 514350 h 986006"/>
                <a:gd name="connsiteX11" fmla="*/ 1066705 w 1066704"/>
                <a:gd name="connsiteY11" fmla="*/ 285750 h 986006"/>
                <a:gd name="connsiteX12" fmla="*/ 781050 w 1066704"/>
                <a:gd name="connsiteY12" fmla="*/ 0 h 986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6704" h="986006">
                  <a:moveTo>
                    <a:pt x="781050" y="0"/>
                  </a:moveTo>
                  <a:lnTo>
                    <a:pt x="285750" y="0"/>
                  </a:lnTo>
                  <a:cubicBezTo>
                    <a:pt x="128588" y="0"/>
                    <a:pt x="0" y="128588"/>
                    <a:pt x="0" y="285750"/>
                  </a:cubicBezTo>
                  <a:lnTo>
                    <a:pt x="0" y="514350"/>
                  </a:lnTo>
                  <a:cubicBezTo>
                    <a:pt x="0" y="671513"/>
                    <a:pt x="128588" y="800100"/>
                    <a:pt x="285750" y="800100"/>
                  </a:cubicBezTo>
                  <a:lnTo>
                    <a:pt x="380905" y="800100"/>
                  </a:lnTo>
                  <a:lnTo>
                    <a:pt x="494252" y="963740"/>
                  </a:lnTo>
                  <a:cubicBezTo>
                    <a:pt x="515017" y="993743"/>
                    <a:pt x="559594" y="993362"/>
                    <a:pt x="579787" y="962978"/>
                  </a:cubicBezTo>
                  <a:lnTo>
                    <a:pt x="688372" y="800100"/>
                  </a:lnTo>
                  <a:lnTo>
                    <a:pt x="780955" y="800100"/>
                  </a:lnTo>
                  <a:cubicBezTo>
                    <a:pt x="938117" y="800100"/>
                    <a:pt x="1066705" y="671513"/>
                    <a:pt x="1066705" y="514350"/>
                  </a:cubicBezTo>
                  <a:lnTo>
                    <a:pt x="1066705" y="285750"/>
                  </a:lnTo>
                  <a:cubicBezTo>
                    <a:pt x="1066800" y="128588"/>
                    <a:pt x="938213" y="0"/>
                    <a:pt x="781050" y="0"/>
                  </a:cubicBezTo>
                  <a:close/>
                </a:path>
              </a:pathLst>
            </a:custGeom>
            <a:solidFill>
              <a:srgbClr val="ACACAC"/>
            </a:solidFill>
            <a:ln w="9525" cap="flat">
              <a:noFill/>
              <a:prstDash val="solid"/>
              <a:miter/>
            </a:ln>
          </p:spPr>
          <p:txBody>
            <a:bodyPr rtlCol="0" anchor="ctr"/>
            <a:lstStyle/>
            <a:p>
              <a:endParaRPr lang="ko-KR" altLang="en-US">
                <a:cs typeface="B Nazanin" panose="00000700000000000000" pitchFamily="2" charset="-78"/>
              </a:endParaRPr>
            </a:p>
          </p:txBody>
        </p:sp>
        <p:sp>
          <p:nvSpPr>
            <p:cNvPr id="339" name="자유형: 도형 338">
              <a:extLst>
                <a:ext uri="{FF2B5EF4-FFF2-40B4-BE49-F238E27FC236}">
                  <a16:creationId xmlns:a16="http://schemas.microsoft.com/office/drawing/2014/main" id="{4CB4F059-0F9B-4136-9478-A34F084ABECC}"/>
                </a:ext>
              </a:extLst>
            </p:cNvPr>
            <p:cNvSpPr/>
            <p:nvPr/>
          </p:nvSpPr>
          <p:spPr>
            <a:xfrm>
              <a:off x="7338715" y="1603038"/>
              <a:ext cx="650710" cy="601483"/>
            </a:xfrm>
            <a:custGeom>
              <a:avLst/>
              <a:gdLst>
                <a:gd name="connsiteX0" fmla="*/ 781050 w 1066704"/>
                <a:gd name="connsiteY0" fmla="*/ 0 h 986006"/>
                <a:gd name="connsiteX1" fmla="*/ 285750 w 1066704"/>
                <a:gd name="connsiteY1" fmla="*/ 0 h 986006"/>
                <a:gd name="connsiteX2" fmla="*/ 0 w 1066704"/>
                <a:gd name="connsiteY2" fmla="*/ 285750 h 986006"/>
                <a:gd name="connsiteX3" fmla="*/ 0 w 1066704"/>
                <a:gd name="connsiteY3" fmla="*/ 514350 h 986006"/>
                <a:gd name="connsiteX4" fmla="*/ 285750 w 1066704"/>
                <a:gd name="connsiteY4" fmla="*/ 800100 h 986006"/>
                <a:gd name="connsiteX5" fmla="*/ 380905 w 1066704"/>
                <a:gd name="connsiteY5" fmla="*/ 800100 h 986006"/>
                <a:gd name="connsiteX6" fmla="*/ 494252 w 1066704"/>
                <a:gd name="connsiteY6" fmla="*/ 963740 h 986006"/>
                <a:gd name="connsiteX7" fmla="*/ 579787 w 1066704"/>
                <a:gd name="connsiteY7" fmla="*/ 962978 h 986006"/>
                <a:gd name="connsiteX8" fmla="*/ 688372 w 1066704"/>
                <a:gd name="connsiteY8" fmla="*/ 800100 h 986006"/>
                <a:gd name="connsiteX9" fmla="*/ 780955 w 1066704"/>
                <a:gd name="connsiteY9" fmla="*/ 800100 h 986006"/>
                <a:gd name="connsiteX10" fmla="*/ 1066705 w 1066704"/>
                <a:gd name="connsiteY10" fmla="*/ 514350 h 986006"/>
                <a:gd name="connsiteX11" fmla="*/ 1066705 w 1066704"/>
                <a:gd name="connsiteY11" fmla="*/ 285750 h 986006"/>
                <a:gd name="connsiteX12" fmla="*/ 781050 w 1066704"/>
                <a:gd name="connsiteY12" fmla="*/ 0 h 986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6704" h="986006">
                  <a:moveTo>
                    <a:pt x="781050" y="0"/>
                  </a:moveTo>
                  <a:lnTo>
                    <a:pt x="285750" y="0"/>
                  </a:lnTo>
                  <a:cubicBezTo>
                    <a:pt x="128588" y="0"/>
                    <a:pt x="0" y="128588"/>
                    <a:pt x="0" y="285750"/>
                  </a:cubicBezTo>
                  <a:lnTo>
                    <a:pt x="0" y="514350"/>
                  </a:lnTo>
                  <a:cubicBezTo>
                    <a:pt x="0" y="671513"/>
                    <a:pt x="128588" y="800100"/>
                    <a:pt x="285750" y="800100"/>
                  </a:cubicBezTo>
                  <a:lnTo>
                    <a:pt x="380905" y="800100"/>
                  </a:lnTo>
                  <a:lnTo>
                    <a:pt x="494252" y="963740"/>
                  </a:lnTo>
                  <a:cubicBezTo>
                    <a:pt x="515017" y="993743"/>
                    <a:pt x="559594" y="993362"/>
                    <a:pt x="579787" y="962978"/>
                  </a:cubicBezTo>
                  <a:lnTo>
                    <a:pt x="688372" y="800100"/>
                  </a:lnTo>
                  <a:lnTo>
                    <a:pt x="780955" y="800100"/>
                  </a:lnTo>
                  <a:cubicBezTo>
                    <a:pt x="938117" y="800100"/>
                    <a:pt x="1066705" y="671513"/>
                    <a:pt x="1066705" y="514350"/>
                  </a:cubicBezTo>
                  <a:lnTo>
                    <a:pt x="1066705" y="285750"/>
                  </a:lnTo>
                  <a:cubicBezTo>
                    <a:pt x="1066800" y="128588"/>
                    <a:pt x="938213" y="0"/>
                    <a:pt x="781050" y="0"/>
                  </a:cubicBezTo>
                  <a:close/>
                </a:path>
              </a:pathLst>
            </a:custGeom>
            <a:solidFill>
              <a:srgbClr val="E1E1E1"/>
            </a:solidFill>
            <a:ln w="9525" cap="flat">
              <a:noFill/>
              <a:prstDash val="solid"/>
              <a:miter/>
            </a:ln>
          </p:spPr>
          <p:txBody>
            <a:bodyPr rtlCol="0" anchor="ctr"/>
            <a:lstStyle/>
            <a:p>
              <a:endParaRPr lang="ko-KR" altLang="en-US">
                <a:cs typeface="B Nazanin" panose="00000700000000000000" pitchFamily="2" charset="-78"/>
              </a:endParaRPr>
            </a:p>
          </p:txBody>
        </p:sp>
        <p:sp>
          <p:nvSpPr>
            <p:cNvPr id="340" name="자유형: 도형 339">
              <a:extLst>
                <a:ext uri="{FF2B5EF4-FFF2-40B4-BE49-F238E27FC236}">
                  <a16:creationId xmlns:a16="http://schemas.microsoft.com/office/drawing/2014/main" id="{CA818202-4800-4AB2-BFDD-D4FAF82EF9B9}"/>
                </a:ext>
              </a:extLst>
            </p:cNvPr>
            <p:cNvSpPr/>
            <p:nvPr/>
          </p:nvSpPr>
          <p:spPr>
            <a:xfrm>
              <a:off x="7501175" y="1736678"/>
              <a:ext cx="406730" cy="75536"/>
            </a:xfrm>
            <a:custGeom>
              <a:avLst/>
              <a:gdLst>
                <a:gd name="connsiteX0" fmla="*/ 604838 w 666750"/>
                <a:gd name="connsiteY0" fmla="*/ 123825 h 123825"/>
                <a:gd name="connsiteX1" fmla="*/ 61913 w 666750"/>
                <a:gd name="connsiteY1" fmla="*/ 123825 h 123825"/>
                <a:gd name="connsiteX2" fmla="*/ 0 w 666750"/>
                <a:gd name="connsiteY2" fmla="*/ 61913 h 123825"/>
                <a:gd name="connsiteX3" fmla="*/ 0 w 666750"/>
                <a:gd name="connsiteY3" fmla="*/ 61913 h 123825"/>
                <a:gd name="connsiteX4" fmla="*/ 61913 w 666750"/>
                <a:gd name="connsiteY4" fmla="*/ 0 h 123825"/>
                <a:gd name="connsiteX5" fmla="*/ 604838 w 666750"/>
                <a:gd name="connsiteY5" fmla="*/ 0 h 123825"/>
                <a:gd name="connsiteX6" fmla="*/ 666750 w 666750"/>
                <a:gd name="connsiteY6" fmla="*/ 61913 h 123825"/>
                <a:gd name="connsiteX7" fmla="*/ 666750 w 666750"/>
                <a:gd name="connsiteY7" fmla="*/ 61913 h 123825"/>
                <a:gd name="connsiteX8" fmla="*/ 604838 w 666750"/>
                <a:gd name="connsiteY8" fmla="*/ 123825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6750" h="123825">
                  <a:moveTo>
                    <a:pt x="604838" y="123825"/>
                  </a:moveTo>
                  <a:lnTo>
                    <a:pt x="61913" y="123825"/>
                  </a:lnTo>
                  <a:cubicBezTo>
                    <a:pt x="27718" y="123825"/>
                    <a:pt x="0" y="96107"/>
                    <a:pt x="0" y="61913"/>
                  </a:cubicBezTo>
                  <a:lnTo>
                    <a:pt x="0" y="61913"/>
                  </a:lnTo>
                  <a:cubicBezTo>
                    <a:pt x="0" y="27718"/>
                    <a:pt x="27718" y="0"/>
                    <a:pt x="61913" y="0"/>
                  </a:cubicBezTo>
                  <a:lnTo>
                    <a:pt x="604838" y="0"/>
                  </a:lnTo>
                  <a:cubicBezTo>
                    <a:pt x="639032" y="0"/>
                    <a:pt x="666750" y="27718"/>
                    <a:pt x="666750" y="61913"/>
                  </a:cubicBezTo>
                  <a:lnTo>
                    <a:pt x="666750" y="61913"/>
                  </a:lnTo>
                  <a:cubicBezTo>
                    <a:pt x="666750" y="96107"/>
                    <a:pt x="639032" y="123825"/>
                    <a:pt x="604838" y="123825"/>
                  </a:cubicBezTo>
                  <a:close/>
                </a:path>
              </a:pathLst>
            </a:custGeom>
            <a:solidFill>
              <a:srgbClr val="F9F9F9"/>
            </a:solidFill>
            <a:ln w="9525" cap="flat">
              <a:noFill/>
              <a:prstDash val="solid"/>
              <a:miter/>
            </a:ln>
          </p:spPr>
          <p:txBody>
            <a:bodyPr rtlCol="0" anchor="ctr"/>
            <a:lstStyle/>
            <a:p>
              <a:endParaRPr lang="ko-KR" altLang="en-US">
                <a:cs typeface="B Nazanin" panose="00000700000000000000" pitchFamily="2" charset="-78"/>
              </a:endParaRPr>
            </a:p>
          </p:txBody>
        </p:sp>
        <p:sp>
          <p:nvSpPr>
            <p:cNvPr id="341" name="자유형: 도형 340">
              <a:extLst>
                <a:ext uri="{FF2B5EF4-FFF2-40B4-BE49-F238E27FC236}">
                  <a16:creationId xmlns:a16="http://schemas.microsoft.com/office/drawing/2014/main" id="{D28A7F3A-5CB4-4EFC-BB5C-08A02B45AB67}"/>
                </a:ext>
              </a:extLst>
            </p:cNvPr>
            <p:cNvSpPr/>
            <p:nvPr/>
          </p:nvSpPr>
          <p:spPr>
            <a:xfrm>
              <a:off x="7501175" y="1876128"/>
              <a:ext cx="232417" cy="75536"/>
            </a:xfrm>
            <a:custGeom>
              <a:avLst/>
              <a:gdLst>
                <a:gd name="connsiteX0" fmla="*/ 319088 w 381000"/>
                <a:gd name="connsiteY0" fmla="*/ 123825 h 123825"/>
                <a:gd name="connsiteX1" fmla="*/ 61913 w 381000"/>
                <a:gd name="connsiteY1" fmla="*/ 123825 h 123825"/>
                <a:gd name="connsiteX2" fmla="*/ 0 w 381000"/>
                <a:gd name="connsiteY2" fmla="*/ 61913 h 123825"/>
                <a:gd name="connsiteX3" fmla="*/ 0 w 381000"/>
                <a:gd name="connsiteY3" fmla="*/ 61913 h 123825"/>
                <a:gd name="connsiteX4" fmla="*/ 61913 w 381000"/>
                <a:gd name="connsiteY4" fmla="*/ 0 h 123825"/>
                <a:gd name="connsiteX5" fmla="*/ 319088 w 381000"/>
                <a:gd name="connsiteY5" fmla="*/ 0 h 123825"/>
                <a:gd name="connsiteX6" fmla="*/ 381000 w 381000"/>
                <a:gd name="connsiteY6" fmla="*/ 61913 h 123825"/>
                <a:gd name="connsiteX7" fmla="*/ 381000 w 381000"/>
                <a:gd name="connsiteY7" fmla="*/ 61913 h 123825"/>
                <a:gd name="connsiteX8" fmla="*/ 319088 w 381000"/>
                <a:gd name="connsiteY8" fmla="*/ 123825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1000" h="123825">
                  <a:moveTo>
                    <a:pt x="319088" y="123825"/>
                  </a:moveTo>
                  <a:lnTo>
                    <a:pt x="61913" y="123825"/>
                  </a:lnTo>
                  <a:cubicBezTo>
                    <a:pt x="27718" y="123825"/>
                    <a:pt x="0" y="96107"/>
                    <a:pt x="0" y="61913"/>
                  </a:cubicBezTo>
                  <a:lnTo>
                    <a:pt x="0" y="61913"/>
                  </a:lnTo>
                  <a:cubicBezTo>
                    <a:pt x="0" y="27718"/>
                    <a:pt x="27718" y="0"/>
                    <a:pt x="61913" y="0"/>
                  </a:cubicBezTo>
                  <a:lnTo>
                    <a:pt x="319088" y="0"/>
                  </a:lnTo>
                  <a:cubicBezTo>
                    <a:pt x="353282" y="0"/>
                    <a:pt x="381000" y="27718"/>
                    <a:pt x="381000" y="61913"/>
                  </a:cubicBezTo>
                  <a:lnTo>
                    <a:pt x="381000" y="61913"/>
                  </a:lnTo>
                  <a:cubicBezTo>
                    <a:pt x="381000" y="96107"/>
                    <a:pt x="353282" y="123825"/>
                    <a:pt x="319088" y="123825"/>
                  </a:cubicBezTo>
                  <a:close/>
                </a:path>
              </a:pathLst>
            </a:custGeom>
            <a:solidFill>
              <a:srgbClr val="F9F9F9"/>
            </a:solidFill>
            <a:ln w="9525" cap="flat">
              <a:noFill/>
              <a:prstDash val="solid"/>
              <a:miter/>
            </a:ln>
          </p:spPr>
          <p:txBody>
            <a:bodyPr rtlCol="0" anchor="ctr"/>
            <a:lstStyle/>
            <a:p>
              <a:endParaRPr lang="ko-KR" altLang="en-US">
                <a:cs typeface="B Nazanin" panose="00000700000000000000" pitchFamily="2" charset="-78"/>
              </a:endParaRPr>
            </a:p>
          </p:txBody>
        </p:sp>
      </p:grpSp>
      <p:grpSp>
        <p:nvGrpSpPr>
          <p:cNvPr id="342" name="그룹 341">
            <a:extLst>
              <a:ext uri="{FF2B5EF4-FFF2-40B4-BE49-F238E27FC236}">
                <a16:creationId xmlns:a16="http://schemas.microsoft.com/office/drawing/2014/main" id="{AFFEEB07-E4AF-41CF-A515-ECE2BE79CFF7}"/>
              </a:ext>
            </a:extLst>
          </p:cNvPr>
          <p:cNvGrpSpPr/>
          <p:nvPr/>
        </p:nvGrpSpPr>
        <p:grpSpPr>
          <a:xfrm>
            <a:off x="4537998" y="1228863"/>
            <a:ext cx="691615" cy="636345"/>
            <a:chOff x="8118417" y="1618087"/>
            <a:chExt cx="691615" cy="636345"/>
          </a:xfrm>
        </p:grpSpPr>
        <p:sp>
          <p:nvSpPr>
            <p:cNvPr id="343" name="자유형: 도형 342">
              <a:extLst>
                <a:ext uri="{FF2B5EF4-FFF2-40B4-BE49-F238E27FC236}">
                  <a16:creationId xmlns:a16="http://schemas.microsoft.com/office/drawing/2014/main" id="{C5521B3C-BF69-42F2-8902-C577567482C7}"/>
                </a:ext>
              </a:extLst>
            </p:cNvPr>
            <p:cNvSpPr/>
            <p:nvPr/>
          </p:nvSpPr>
          <p:spPr>
            <a:xfrm>
              <a:off x="8118417" y="1652949"/>
              <a:ext cx="650710" cy="601483"/>
            </a:xfrm>
            <a:custGeom>
              <a:avLst/>
              <a:gdLst>
                <a:gd name="connsiteX0" fmla="*/ 781050 w 1066704"/>
                <a:gd name="connsiteY0" fmla="*/ 0 h 986006"/>
                <a:gd name="connsiteX1" fmla="*/ 285750 w 1066704"/>
                <a:gd name="connsiteY1" fmla="*/ 0 h 986006"/>
                <a:gd name="connsiteX2" fmla="*/ 0 w 1066704"/>
                <a:gd name="connsiteY2" fmla="*/ 285750 h 986006"/>
                <a:gd name="connsiteX3" fmla="*/ 0 w 1066704"/>
                <a:gd name="connsiteY3" fmla="*/ 514350 h 986006"/>
                <a:gd name="connsiteX4" fmla="*/ 285750 w 1066704"/>
                <a:gd name="connsiteY4" fmla="*/ 800100 h 986006"/>
                <a:gd name="connsiteX5" fmla="*/ 380905 w 1066704"/>
                <a:gd name="connsiteY5" fmla="*/ 800100 h 986006"/>
                <a:gd name="connsiteX6" fmla="*/ 494252 w 1066704"/>
                <a:gd name="connsiteY6" fmla="*/ 963739 h 986006"/>
                <a:gd name="connsiteX7" fmla="*/ 579787 w 1066704"/>
                <a:gd name="connsiteY7" fmla="*/ 962978 h 986006"/>
                <a:gd name="connsiteX8" fmla="*/ 688371 w 1066704"/>
                <a:gd name="connsiteY8" fmla="*/ 800100 h 986006"/>
                <a:gd name="connsiteX9" fmla="*/ 780955 w 1066704"/>
                <a:gd name="connsiteY9" fmla="*/ 800100 h 986006"/>
                <a:gd name="connsiteX10" fmla="*/ 1066705 w 1066704"/>
                <a:gd name="connsiteY10" fmla="*/ 514350 h 986006"/>
                <a:gd name="connsiteX11" fmla="*/ 1066705 w 1066704"/>
                <a:gd name="connsiteY11" fmla="*/ 285750 h 986006"/>
                <a:gd name="connsiteX12" fmla="*/ 781050 w 1066704"/>
                <a:gd name="connsiteY12" fmla="*/ 0 h 986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6704" h="986006">
                  <a:moveTo>
                    <a:pt x="781050" y="0"/>
                  </a:moveTo>
                  <a:lnTo>
                    <a:pt x="285750" y="0"/>
                  </a:lnTo>
                  <a:cubicBezTo>
                    <a:pt x="128588" y="0"/>
                    <a:pt x="0" y="128588"/>
                    <a:pt x="0" y="285750"/>
                  </a:cubicBezTo>
                  <a:lnTo>
                    <a:pt x="0" y="514350"/>
                  </a:lnTo>
                  <a:cubicBezTo>
                    <a:pt x="0" y="671512"/>
                    <a:pt x="128588" y="800100"/>
                    <a:pt x="285750" y="800100"/>
                  </a:cubicBezTo>
                  <a:lnTo>
                    <a:pt x="380905" y="800100"/>
                  </a:lnTo>
                  <a:lnTo>
                    <a:pt x="494252" y="963739"/>
                  </a:lnTo>
                  <a:cubicBezTo>
                    <a:pt x="515017" y="993743"/>
                    <a:pt x="559594" y="993362"/>
                    <a:pt x="579787" y="962978"/>
                  </a:cubicBezTo>
                  <a:lnTo>
                    <a:pt x="688371" y="800100"/>
                  </a:lnTo>
                  <a:lnTo>
                    <a:pt x="780955" y="800100"/>
                  </a:lnTo>
                  <a:cubicBezTo>
                    <a:pt x="938117" y="800100"/>
                    <a:pt x="1066705" y="671512"/>
                    <a:pt x="1066705" y="514350"/>
                  </a:cubicBezTo>
                  <a:lnTo>
                    <a:pt x="1066705" y="285750"/>
                  </a:lnTo>
                  <a:cubicBezTo>
                    <a:pt x="1066800" y="128588"/>
                    <a:pt x="938213" y="0"/>
                    <a:pt x="781050" y="0"/>
                  </a:cubicBezTo>
                  <a:close/>
                </a:path>
              </a:pathLst>
            </a:custGeom>
            <a:solidFill>
              <a:srgbClr val="ACACAC"/>
            </a:solidFill>
            <a:ln w="9525" cap="flat">
              <a:noFill/>
              <a:prstDash val="solid"/>
              <a:miter/>
            </a:ln>
          </p:spPr>
          <p:txBody>
            <a:bodyPr rtlCol="0" anchor="ctr"/>
            <a:lstStyle/>
            <a:p>
              <a:endParaRPr lang="ko-KR" altLang="en-US">
                <a:cs typeface="B Nazanin" panose="00000700000000000000" pitchFamily="2" charset="-78"/>
              </a:endParaRPr>
            </a:p>
          </p:txBody>
        </p:sp>
        <p:sp>
          <p:nvSpPr>
            <p:cNvPr id="344" name="자유형: 도형 343">
              <a:extLst>
                <a:ext uri="{FF2B5EF4-FFF2-40B4-BE49-F238E27FC236}">
                  <a16:creationId xmlns:a16="http://schemas.microsoft.com/office/drawing/2014/main" id="{DF0A221E-773F-4543-A68C-E00997F4C24A}"/>
                </a:ext>
              </a:extLst>
            </p:cNvPr>
            <p:cNvSpPr/>
            <p:nvPr/>
          </p:nvSpPr>
          <p:spPr>
            <a:xfrm>
              <a:off x="8159322" y="1618087"/>
              <a:ext cx="650710" cy="601483"/>
            </a:xfrm>
            <a:custGeom>
              <a:avLst/>
              <a:gdLst>
                <a:gd name="connsiteX0" fmla="*/ 781050 w 1066704"/>
                <a:gd name="connsiteY0" fmla="*/ 0 h 986006"/>
                <a:gd name="connsiteX1" fmla="*/ 285750 w 1066704"/>
                <a:gd name="connsiteY1" fmla="*/ 0 h 986006"/>
                <a:gd name="connsiteX2" fmla="*/ 0 w 1066704"/>
                <a:gd name="connsiteY2" fmla="*/ 285750 h 986006"/>
                <a:gd name="connsiteX3" fmla="*/ 0 w 1066704"/>
                <a:gd name="connsiteY3" fmla="*/ 514350 h 986006"/>
                <a:gd name="connsiteX4" fmla="*/ 285750 w 1066704"/>
                <a:gd name="connsiteY4" fmla="*/ 800100 h 986006"/>
                <a:gd name="connsiteX5" fmla="*/ 380905 w 1066704"/>
                <a:gd name="connsiteY5" fmla="*/ 800100 h 986006"/>
                <a:gd name="connsiteX6" fmla="*/ 494252 w 1066704"/>
                <a:gd name="connsiteY6" fmla="*/ 963740 h 986006"/>
                <a:gd name="connsiteX7" fmla="*/ 579787 w 1066704"/>
                <a:gd name="connsiteY7" fmla="*/ 962978 h 986006"/>
                <a:gd name="connsiteX8" fmla="*/ 688372 w 1066704"/>
                <a:gd name="connsiteY8" fmla="*/ 800100 h 986006"/>
                <a:gd name="connsiteX9" fmla="*/ 780955 w 1066704"/>
                <a:gd name="connsiteY9" fmla="*/ 800100 h 986006"/>
                <a:gd name="connsiteX10" fmla="*/ 1066705 w 1066704"/>
                <a:gd name="connsiteY10" fmla="*/ 514350 h 986006"/>
                <a:gd name="connsiteX11" fmla="*/ 1066705 w 1066704"/>
                <a:gd name="connsiteY11" fmla="*/ 285750 h 986006"/>
                <a:gd name="connsiteX12" fmla="*/ 781050 w 1066704"/>
                <a:gd name="connsiteY12" fmla="*/ 0 h 986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6704" h="986006">
                  <a:moveTo>
                    <a:pt x="781050" y="0"/>
                  </a:moveTo>
                  <a:lnTo>
                    <a:pt x="285750" y="0"/>
                  </a:lnTo>
                  <a:cubicBezTo>
                    <a:pt x="128588" y="0"/>
                    <a:pt x="0" y="128588"/>
                    <a:pt x="0" y="285750"/>
                  </a:cubicBezTo>
                  <a:lnTo>
                    <a:pt x="0" y="514350"/>
                  </a:lnTo>
                  <a:cubicBezTo>
                    <a:pt x="0" y="671512"/>
                    <a:pt x="128588" y="800100"/>
                    <a:pt x="285750" y="800100"/>
                  </a:cubicBezTo>
                  <a:lnTo>
                    <a:pt x="380905" y="800100"/>
                  </a:lnTo>
                  <a:lnTo>
                    <a:pt x="494252" y="963740"/>
                  </a:lnTo>
                  <a:cubicBezTo>
                    <a:pt x="515017" y="993743"/>
                    <a:pt x="559594" y="993362"/>
                    <a:pt x="579787" y="962978"/>
                  </a:cubicBezTo>
                  <a:lnTo>
                    <a:pt x="688372" y="800100"/>
                  </a:lnTo>
                  <a:lnTo>
                    <a:pt x="780955" y="800100"/>
                  </a:lnTo>
                  <a:cubicBezTo>
                    <a:pt x="938117" y="800100"/>
                    <a:pt x="1066705" y="671512"/>
                    <a:pt x="1066705" y="514350"/>
                  </a:cubicBezTo>
                  <a:lnTo>
                    <a:pt x="1066705" y="285750"/>
                  </a:lnTo>
                  <a:cubicBezTo>
                    <a:pt x="1066800" y="128588"/>
                    <a:pt x="938213" y="0"/>
                    <a:pt x="781050" y="0"/>
                  </a:cubicBezTo>
                  <a:close/>
                </a:path>
              </a:pathLst>
            </a:custGeom>
            <a:solidFill>
              <a:srgbClr val="E1E1E1"/>
            </a:solidFill>
            <a:ln w="9525" cap="flat">
              <a:noFill/>
              <a:prstDash val="solid"/>
              <a:miter/>
            </a:ln>
          </p:spPr>
          <p:txBody>
            <a:bodyPr rtlCol="0" anchor="ctr"/>
            <a:lstStyle/>
            <a:p>
              <a:endParaRPr lang="ko-KR" altLang="en-US">
                <a:cs typeface="B Nazanin" panose="00000700000000000000" pitchFamily="2" charset="-78"/>
              </a:endParaRPr>
            </a:p>
          </p:txBody>
        </p:sp>
        <p:sp>
          <p:nvSpPr>
            <p:cNvPr id="345" name="자유형: 도형 344">
              <a:extLst>
                <a:ext uri="{FF2B5EF4-FFF2-40B4-BE49-F238E27FC236}">
                  <a16:creationId xmlns:a16="http://schemas.microsoft.com/office/drawing/2014/main" id="{FE498207-A8CA-4FB6-88FE-5020DDEFF7C3}"/>
                </a:ext>
              </a:extLst>
            </p:cNvPr>
            <p:cNvSpPr/>
            <p:nvPr/>
          </p:nvSpPr>
          <p:spPr>
            <a:xfrm>
              <a:off x="8309950" y="1751689"/>
              <a:ext cx="343315" cy="276045"/>
            </a:xfrm>
            <a:custGeom>
              <a:avLst/>
              <a:gdLst>
                <a:gd name="connsiteX0" fmla="*/ 402683 w 562794"/>
                <a:gd name="connsiteY0" fmla="*/ 388872 h 452519"/>
                <a:gd name="connsiteX1" fmla="*/ 308100 w 562794"/>
                <a:gd name="connsiteY1" fmla="*/ 449736 h 452519"/>
                <a:gd name="connsiteX2" fmla="*/ 195228 w 562794"/>
                <a:gd name="connsiteY2" fmla="*/ 398873 h 452519"/>
                <a:gd name="connsiteX3" fmla="*/ 3395 w 562794"/>
                <a:gd name="connsiteY3" fmla="*/ 134554 h 452519"/>
                <a:gd name="connsiteX4" fmla="*/ 126077 w 562794"/>
                <a:gd name="connsiteY4" fmla="*/ 5681 h 452519"/>
                <a:gd name="connsiteX5" fmla="*/ 211421 w 562794"/>
                <a:gd name="connsiteY5" fmla="*/ 10539 h 452519"/>
                <a:gd name="connsiteX6" fmla="*/ 292859 w 562794"/>
                <a:gd name="connsiteY6" fmla="*/ 56735 h 452519"/>
                <a:gd name="connsiteX7" fmla="*/ 487646 w 562794"/>
                <a:gd name="connsiteY7" fmla="*/ 27303 h 452519"/>
                <a:gd name="connsiteX8" fmla="*/ 542986 w 562794"/>
                <a:gd name="connsiteY8" fmla="*/ 262475 h 452519"/>
                <a:gd name="connsiteX9" fmla="*/ 458309 w 562794"/>
                <a:gd name="connsiteY9" fmla="*/ 341723 h 452519"/>
                <a:gd name="connsiteX10" fmla="*/ 402683 w 562794"/>
                <a:gd name="connsiteY10" fmla="*/ 388872 h 452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2794" h="452519">
                  <a:moveTo>
                    <a:pt x="402683" y="388872"/>
                  </a:moveTo>
                  <a:cubicBezTo>
                    <a:pt x="373060" y="413541"/>
                    <a:pt x="341628" y="436878"/>
                    <a:pt x="308100" y="449736"/>
                  </a:cubicBezTo>
                  <a:cubicBezTo>
                    <a:pt x="270285" y="464310"/>
                    <a:pt x="224565" y="417828"/>
                    <a:pt x="195228" y="398873"/>
                  </a:cubicBezTo>
                  <a:cubicBezTo>
                    <a:pt x="104551" y="340199"/>
                    <a:pt x="-22418" y="261237"/>
                    <a:pt x="3395" y="134554"/>
                  </a:cubicBezTo>
                  <a:cubicBezTo>
                    <a:pt x="15682" y="74547"/>
                    <a:pt x="67974" y="22635"/>
                    <a:pt x="126077" y="5681"/>
                  </a:cubicBezTo>
                  <a:cubicBezTo>
                    <a:pt x="154175" y="-2606"/>
                    <a:pt x="184751" y="-2511"/>
                    <a:pt x="211421" y="10539"/>
                  </a:cubicBezTo>
                  <a:cubicBezTo>
                    <a:pt x="235043" y="22159"/>
                    <a:pt x="265142" y="78357"/>
                    <a:pt x="292859" y="56735"/>
                  </a:cubicBezTo>
                  <a:cubicBezTo>
                    <a:pt x="348010" y="13872"/>
                    <a:pt x="424495" y="-18989"/>
                    <a:pt x="487646" y="27303"/>
                  </a:cubicBezTo>
                  <a:cubicBezTo>
                    <a:pt x="554988" y="76547"/>
                    <a:pt x="586039" y="188656"/>
                    <a:pt x="542986" y="262475"/>
                  </a:cubicBezTo>
                  <a:cubicBezTo>
                    <a:pt x="524127" y="294860"/>
                    <a:pt x="487074" y="318196"/>
                    <a:pt x="458309" y="341723"/>
                  </a:cubicBezTo>
                  <a:cubicBezTo>
                    <a:pt x="440592" y="356296"/>
                    <a:pt x="422018" y="372870"/>
                    <a:pt x="402683" y="388872"/>
                  </a:cubicBezTo>
                  <a:close/>
                </a:path>
              </a:pathLst>
            </a:custGeom>
            <a:solidFill>
              <a:schemeClr val="accent1"/>
            </a:solidFill>
            <a:ln w="9525" cap="flat">
              <a:noFill/>
              <a:prstDash val="solid"/>
              <a:miter/>
            </a:ln>
          </p:spPr>
          <p:txBody>
            <a:bodyPr rtlCol="0" anchor="ctr"/>
            <a:lstStyle/>
            <a:p>
              <a:endParaRPr lang="ko-KR" altLang="en-US">
                <a:cs typeface="B Nazanin" panose="00000700000000000000" pitchFamily="2" charset="-78"/>
              </a:endParaRPr>
            </a:p>
          </p:txBody>
        </p:sp>
      </p:grpSp>
      <p:grpSp>
        <p:nvGrpSpPr>
          <p:cNvPr id="346" name="그룹 345">
            <a:extLst>
              <a:ext uri="{FF2B5EF4-FFF2-40B4-BE49-F238E27FC236}">
                <a16:creationId xmlns:a16="http://schemas.microsoft.com/office/drawing/2014/main" id="{32DF51A4-0A67-4138-919C-012E0215619C}"/>
              </a:ext>
            </a:extLst>
          </p:cNvPr>
          <p:cNvGrpSpPr/>
          <p:nvPr/>
        </p:nvGrpSpPr>
        <p:grpSpPr>
          <a:xfrm>
            <a:off x="4619924" y="2131636"/>
            <a:ext cx="640716" cy="616729"/>
            <a:chOff x="6982601" y="2802594"/>
            <a:chExt cx="640716" cy="616729"/>
          </a:xfrm>
        </p:grpSpPr>
        <p:sp>
          <p:nvSpPr>
            <p:cNvPr id="347" name="자유형: 도형 346">
              <a:extLst>
                <a:ext uri="{FF2B5EF4-FFF2-40B4-BE49-F238E27FC236}">
                  <a16:creationId xmlns:a16="http://schemas.microsoft.com/office/drawing/2014/main" id="{AD21F35C-AF2C-4969-A5C5-4D7949D42413}"/>
                </a:ext>
              </a:extLst>
            </p:cNvPr>
            <p:cNvSpPr/>
            <p:nvPr/>
          </p:nvSpPr>
          <p:spPr>
            <a:xfrm>
              <a:off x="6982601" y="2820728"/>
              <a:ext cx="600575" cy="598595"/>
            </a:xfrm>
            <a:custGeom>
              <a:avLst/>
              <a:gdLst>
                <a:gd name="connsiteX0" fmla="*/ 927545 w 1299686"/>
                <a:gd name="connsiteY0" fmla="*/ 1295400 h 1295400"/>
                <a:gd name="connsiteX1" fmla="*/ 372142 w 1299686"/>
                <a:gd name="connsiteY1" fmla="*/ 1295400 h 1295400"/>
                <a:gd name="connsiteX2" fmla="*/ 0 w 1299686"/>
                <a:gd name="connsiteY2" fmla="*/ 923258 h 1295400"/>
                <a:gd name="connsiteX3" fmla="*/ 0 w 1299686"/>
                <a:gd name="connsiteY3" fmla="*/ 372142 h 1295400"/>
                <a:gd name="connsiteX4" fmla="*/ 372142 w 1299686"/>
                <a:gd name="connsiteY4" fmla="*/ 0 h 1295400"/>
                <a:gd name="connsiteX5" fmla="*/ 927545 w 1299686"/>
                <a:gd name="connsiteY5" fmla="*/ 0 h 1295400"/>
                <a:gd name="connsiteX6" fmla="*/ 1299686 w 1299686"/>
                <a:gd name="connsiteY6" fmla="*/ 372142 h 1295400"/>
                <a:gd name="connsiteX7" fmla="*/ 1299686 w 1299686"/>
                <a:gd name="connsiteY7" fmla="*/ 923258 h 1295400"/>
                <a:gd name="connsiteX8" fmla="*/ 927545 w 1299686"/>
                <a:gd name="connsiteY8" fmla="*/ 129540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9686" h="1295400">
                  <a:moveTo>
                    <a:pt x="927545" y="1295400"/>
                  </a:moveTo>
                  <a:lnTo>
                    <a:pt x="372142" y="1295400"/>
                  </a:lnTo>
                  <a:cubicBezTo>
                    <a:pt x="166592" y="1295400"/>
                    <a:pt x="0" y="1128808"/>
                    <a:pt x="0" y="923258"/>
                  </a:cubicBezTo>
                  <a:lnTo>
                    <a:pt x="0" y="372142"/>
                  </a:lnTo>
                  <a:cubicBezTo>
                    <a:pt x="0" y="166592"/>
                    <a:pt x="166592" y="0"/>
                    <a:pt x="372142" y="0"/>
                  </a:cubicBezTo>
                  <a:lnTo>
                    <a:pt x="927545" y="0"/>
                  </a:lnTo>
                  <a:cubicBezTo>
                    <a:pt x="1133094" y="0"/>
                    <a:pt x="1299686" y="166592"/>
                    <a:pt x="1299686" y="372142"/>
                  </a:cubicBezTo>
                  <a:lnTo>
                    <a:pt x="1299686" y="923258"/>
                  </a:lnTo>
                  <a:cubicBezTo>
                    <a:pt x="1299686" y="1128808"/>
                    <a:pt x="1133094" y="1295400"/>
                    <a:pt x="927545" y="1295400"/>
                  </a:cubicBezTo>
                  <a:close/>
                </a:path>
              </a:pathLst>
            </a:custGeom>
            <a:solidFill>
              <a:srgbClr val="AD0E8F"/>
            </a:solidFill>
            <a:ln w="9525" cap="flat">
              <a:noFill/>
              <a:prstDash val="solid"/>
              <a:miter/>
            </a:ln>
          </p:spPr>
          <p:txBody>
            <a:bodyPr rtlCol="0" anchor="ctr"/>
            <a:lstStyle/>
            <a:p>
              <a:endParaRPr lang="ko-KR" altLang="en-US">
                <a:cs typeface="B Nazanin" panose="00000700000000000000" pitchFamily="2" charset="-78"/>
              </a:endParaRPr>
            </a:p>
          </p:txBody>
        </p:sp>
        <p:sp>
          <p:nvSpPr>
            <p:cNvPr id="348" name="자유형: 도형 347">
              <a:extLst>
                <a:ext uri="{FF2B5EF4-FFF2-40B4-BE49-F238E27FC236}">
                  <a16:creationId xmlns:a16="http://schemas.microsoft.com/office/drawing/2014/main" id="{0B85611F-7338-44E7-93BA-750A2CD6BDA7}"/>
                </a:ext>
              </a:extLst>
            </p:cNvPr>
            <p:cNvSpPr/>
            <p:nvPr/>
          </p:nvSpPr>
          <p:spPr>
            <a:xfrm>
              <a:off x="7022742" y="2802594"/>
              <a:ext cx="600575" cy="598595"/>
            </a:xfrm>
            <a:custGeom>
              <a:avLst/>
              <a:gdLst>
                <a:gd name="connsiteX0" fmla="*/ 927545 w 1299686"/>
                <a:gd name="connsiteY0" fmla="*/ 1295400 h 1295400"/>
                <a:gd name="connsiteX1" fmla="*/ 372142 w 1299686"/>
                <a:gd name="connsiteY1" fmla="*/ 1295400 h 1295400"/>
                <a:gd name="connsiteX2" fmla="*/ 0 w 1299686"/>
                <a:gd name="connsiteY2" fmla="*/ 923258 h 1295400"/>
                <a:gd name="connsiteX3" fmla="*/ 0 w 1299686"/>
                <a:gd name="connsiteY3" fmla="*/ 372142 h 1295400"/>
                <a:gd name="connsiteX4" fmla="*/ 372142 w 1299686"/>
                <a:gd name="connsiteY4" fmla="*/ 0 h 1295400"/>
                <a:gd name="connsiteX5" fmla="*/ 927545 w 1299686"/>
                <a:gd name="connsiteY5" fmla="*/ 0 h 1295400"/>
                <a:gd name="connsiteX6" fmla="*/ 1299686 w 1299686"/>
                <a:gd name="connsiteY6" fmla="*/ 372142 h 1295400"/>
                <a:gd name="connsiteX7" fmla="*/ 1299686 w 1299686"/>
                <a:gd name="connsiteY7" fmla="*/ 923258 h 1295400"/>
                <a:gd name="connsiteX8" fmla="*/ 927545 w 1299686"/>
                <a:gd name="connsiteY8" fmla="*/ 129540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9686" h="1295400">
                  <a:moveTo>
                    <a:pt x="927545" y="1295400"/>
                  </a:moveTo>
                  <a:lnTo>
                    <a:pt x="372142" y="1295400"/>
                  </a:lnTo>
                  <a:cubicBezTo>
                    <a:pt x="166592" y="1295400"/>
                    <a:pt x="0" y="1128808"/>
                    <a:pt x="0" y="923258"/>
                  </a:cubicBezTo>
                  <a:lnTo>
                    <a:pt x="0" y="372142"/>
                  </a:lnTo>
                  <a:cubicBezTo>
                    <a:pt x="0" y="166592"/>
                    <a:pt x="166592" y="0"/>
                    <a:pt x="372142" y="0"/>
                  </a:cubicBezTo>
                  <a:lnTo>
                    <a:pt x="927545" y="0"/>
                  </a:lnTo>
                  <a:cubicBezTo>
                    <a:pt x="1133094" y="0"/>
                    <a:pt x="1299686" y="166592"/>
                    <a:pt x="1299686" y="372142"/>
                  </a:cubicBezTo>
                  <a:lnTo>
                    <a:pt x="1299686" y="923258"/>
                  </a:lnTo>
                  <a:cubicBezTo>
                    <a:pt x="1299686" y="1128713"/>
                    <a:pt x="1133094" y="1295400"/>
                    <a:pt x="927545" y="1295400"/>
                  </a:cubicBezTo>
                  <a:close/>
                </a:path>
              </a:pathLst>
            </a:custGeom>
            <a:gradFill flip="none" rotWithShape="1">
              <a:gsLst>
                <a:gs pos="31000">
                  <a:srgbClr val="DD2568"/>
                </a:gs>
                <a:gs pos="85000">
                  <a:srgbClr val="5C39CB"/>
                </a:gs>
                <a:gs pos="0">
                  <a:srgbClr val="FFC057"/>
                </a:gs>
                <a:gs pos="61000">
                  <a:srgbClr val="D767C1"/>
                </a:gs>
              </a:gsLst>
              <a:path path="circle">
                <a:fillToRect t="100000" r="100000"/>
              </a:path>
              <a:tileRect l="-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ko-KR" altLang="en-US">
                <a:cs typeface="B Nazanin" panose="00000700000000000000" pitchFamily="2" charset="-78"/>
              </a:endParaRPr>
            </a:p>
          </p:txBody>
        </p:sp>
        <p:sp>
          <p:nvSpPr>
            <p:cNvPr id="349" name="자유형: 도형 348">
              <a:extLst>
                <a:ext uri="{FF2B5EF4-FFF2-40B4-BE49-F238E27FC236}">
                  <a16:creationId xmlns:a16="http://schemas.microsoft.com/office/drawing/2014/main" id="{F192E2A3-FA00-4F86-8B7B-B26980F04ACA}"/>
                </a:ext>
              </a:extLst>
            </p:cNvPr>
            <p:cNvSpPr/>
            <p:nvPr/>
          </p:nvSpPr>
          <p:spPr>
            <a:xfrm>
              <a:off x="7149150" y="2925812"/>
              <a:ext cx="347758" cy="352159"/>
            </a:xfrm>
            <a:custGeom>
              <a:avLst/>
              <a:gdLst>
                <a:gd name="connsiteX0" fmla="*/ 173900 w 347758"/>
                <a:gd name="connsiteY0" fmla="*/ 128742 h 352159"/>
                <a:gd name="connsiteX1" fmla="*/ 126585 w 347758"/>
                <a:gd name="connsiteY1" fmla="*/ 176058 h 352159"/>
                <a:gd name="connsiteX2" fmla="*/ 173900 w 347758"/>
                <a:gd name="connsiteY2" fmla="*/ 223373 h 352159"/>
                <a:gd name="connsiteX3" fmla="*/ 221216 w 347758"/>
                <a:gd name="connsiteY3" fmla="*/ 176058 h 352159"/>
                <a:gd name="connsiteX4" fmla="*/ 173900 w 347758"/>
                <a:gd name="connsiteY4" fmla="*/ 128742 h 352159"/>
                <a:gd name="connsiteX5" fmla="*/ 173900 w 347758"/>
                <a:gd name="connsiteY5" fmla="*/ 92430 h 352159"/>
                <a:gd name="connsiteX6" fmla="*/ 257528 w 347758"/>
                <a:gd name="connsiteY6" fmla="*/ 176058 h 352159"/>
                <a:gd name="connsiteX7" fmla="*/ 173900 w 347758"/>
                <a:gd name="connsiteY7" fmla="*/ 259685 h 352159"/>
                <a:gd name="connsiteX8" fmla="*/ 90273 w 347758"/>
                <a:gd name="connsiteY8" fmla="*/ 176058 h 352159"/>
                <a:gd name="connsiteX9" fmla="*/ 173900 w 347758"/>
                <a:gd name="connsiteY9" fmla="*/ 92430 h 352159"/>
                <a:gd name="connsiteX10" fmla="*/ 264923 w 347758"/>
                <a:gd name="connsiteY10" fmla="*/ 72888 h 352159"/>
                <a:gd name="connsiteX11" fmla="*/ 278127 w 347758"/>
                <a:gd name="connsiteY11" fmla="*/ 86093 h 352159"/>
                <a:gd name="connsiteX12" fmla="*/ 264923 w 347758"/>
                <a:gd name="connsiteY12" fmla="*/ 99297 h 352159"/>
                <a:gd name="connsiteX13" fmla="*/ 251718 w 347758"/>
                <a:gd name="connsiteY13" fmla="*/ 86093 h 352159"/>
                <a:gd name="connsiteX14" fmla="*/ 264923 w 347758"/>
                <a:gd name="connsiteY14" fmla="*/ 72888 h 352159"/>
                <a:gd name="connsiteX15" fmla="*/ 93002 w 347758"/>
                <a:gd name="connsiteY15" fmla="*/ 35167 h 352159"/>
                <a:gd name="connsiteX16" fmla="*/ 35211 w 347758"/>
                <a:gd name="connsiteY16" fmla="*/ 92959 h 352159"/>
                <a:gd name="connsiteX17" fmla="*/ 35211 w 347758"/>
                <a:gd name="connsiteY17" fmla="*/ 259113 h 352159"/>
                <a:gd name="connsiteX18" fmla="*/ 93002 w 347758"/>
                <a:gd name="connsiteY18" fmla="*/ 316904 h 352159"/>
                <a:gd name="connsiteX19" fmla="*/ 254755 w 347758"/>
                <a:gd name="connsiteY19" fmla="*/ 316904 h 352159"/>
                <a:gd name="connsiteX20" fmla="*/ 312546 w 347758"/>
                <a:gd name="connsiteY20" fmla="*/ 259113 h 352159"/>
                <a:gd name="connsiteX21" fmla="*/ 312546 w 347758"/>
                <a:gd name="connsiteY21" fmla="*/ 92959 h 352159"/>
                <a:gd name="connsiteX22" fmla="*/ 254755 w 347758"/>
                <a:gd name="connsiteY22" fmla="*/ 35167 h 352159"/>
                <a:gd name="connsiteX23" fmla="*/ 87500 w 347758"/>
                <a:gd name="connsiteY23" fmla="*/ 0 h 352159"/>
                <a:gd name="connsiteX24" fmla="*/ 260257 w 347758"/>
                <a:gd name="connsiteY24" fmla="*/ 0 h 352159"/>
                <a:gd name="connsiteX25" fmla="*/ 347758 w 347758"/>
                <a:gd name="connsiteY25" fmla="*/ 87457 h 352159"/>
                <a:gd name="connsiteX26" fmla="*/ 347758 w 347758"/>
                <a:gd name="connsiteY26" fmla="*/ 264659 h 352159"/>
                <a:gd name="connsiteX27" fmla="*/ 260257 w 347758"/>
                <a:gd name="connsiteY27" fmla="*/ 352159 h 352159"/>
                <a:gd name="connsiteX28" fmla="*/ 87500 w 347758"/>
                <a:gd name="connsiteY28" fmla="*/ 352159 h 352159"/>
                <a:gd name="connsiteX29" fmla="*/ 0 w 347758"/>
                <a:gd name="connsiteY29" fmla="*/ 264659 h 352159"/>
                <a:gd name="connsiteX30" fmla="*/ 0 w 347758"/>
                <a:gd name="connsiteY30" fmla="*/ 87501 h 352159"/>
                <a:gd name="connsiteX31" fmla="*/ 87500 w 347758"/>
                <a:gd name="connsiteY31" fmla="*/ 0 h 35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47758" h="352159">
                  <a:moveTo>
                    <a:pt x="173900" y="128742"/>
                  </a:moveTo>
                  <a:cubicBezTo>
                    <a:pt x="147755" y="128742"/>
                    <a:pt x="126585" y="149913"/>
                    <a:pt x="126585" y="176058"/>
                  </a:cubicBezTo>
                  <a:cubicBezTo>
                    <a:pt x="126585" y="202202"/>
                    <a:pt x="147755" y="223373"/>
                    <a:pt x="173900" y="223373"/>
                  </a:cubicBezTo>
                  <a:cubicBezTo>
                    <a:pt x="200001" y="223373"/>
                    <a:pt x="221216" y="202202"/>
                    <a:pt x="221216" y="176058"/>
                  </a:cubicBezTo>
                  <a:cubicBezTo>
                    <a:pt x="221216" y="149913"/>
                    <a:pt x="200045" y="128742"/>
                    <a:pt x="173900" y="128742"/>
                  </a:cubicBezTo>
                  <a:close/>
                  <a:moveTo>
                    <a:pt x="173900" y="92430"/>
                  </a:moveTo>
                  <a:cubicBezTo>
                    <a:pt x="220072" y="92430"/>
                    <a:pt x="257528" y="129887"/>
                    <a:pt x="257528" y="176058"/>
                  </a:cubicBezTo>
                  <a:cubicBezTo>
                    <a:pt x="257528" y="222229"/>
                    <a:pt x="220072" y="259685"/>
                    <a:pt x="173900" y="259685"/>
                  </a:cubicBezTo>
                  <a:cubicBezTo>
                    <a:pt x="127729" y="259685"/>
                    <a:pt x="90273" y="222229"/>
                    <a:pt x="90273" y="176058"/>
                  </a:cubicBezTo>
                  <a:cubicBezTo>
                    <a:pt x="90273" y="129887"/>
                    <a:pt x="127729" y="92430"/>
                    <a:pt x="173900" y="92430"/>
                  </a:cubicBezTo>
                  <a:close/>
                  <a:moveTo>
                    <a:pt x="264923" y="72888"/>
                  </a:moveTo>
                  <a:cubicBezTo>
                    <a:pt x="272216" y="72888"/>
                    <a:pt x="278127" y="78800"/>
                    <a:pt x="278127" y="86093"/>
                  </a:cubicBezTo>
                  <a:cubicBezTo>
                    <a:pt x="278127" y="93385"/>
                    <a:pt x="272216" y="99297"/>
                    <a:pt x="264923" y="99297"/>
                  </a:cubicBezTo>
                  <a:cubicBezTo>
                    <a:pt x="257630" y="99297"/>
                    <a:pt x="251718" y="93385"/>
                    <a:pt x="251718" y="86093"/>
                  </a:cubicBezTo>
                  <a:cubicBezTo>
                    <a:pt x="251718" y="78800"/>
                    <a:pt x="257630" y="72888"/>
                    <a:pt x="264923" y="72888"/>
                  </a:cubicBezTo>
                  <a:close/>
                  <a:moveTo>
                    <a:pt x="93002" y="35167"/>
                  </a:moveTo>
                  <a:cubicBezTo>
                    <a:pt x="61091" y="35167"/>
                    <a:pt x="35211" y="61048"/>
                    <a:pt x="35211" y="92959"/>
                  </a:cubicBezTo>
                  <a:lnTo>
                    <a:pt x="35211" y="259113"/>
                  </a:lnTo>
                  <a:cubicBezTo>
                    <a:pt x="35211" y="291023"/>
                    <a:pt x="61091" y="316904"/>
                    <a:pt x="93002" y="316904"/>
                  </a:cubicBezTo>
                  <a:lnTo>
                    <a:pt x="254755" y="316904"/>
                  </a:lnTo>
                  <a:cubicBezTo>
                    <a:pt x="286666" y="316904"/>
                    <a:pt x="312546" y="291023"/>
                    <a:pt x="312546" y="259113"/>
                  </a:cubicBezTo>
                  <a:lnTo>
                    <a:pt x="312546" y="92959"/>
                  </a:lnTo>
                  <a:cubicBezTo>
                    <a:pt x="312546" y="61048"/>
                    <a:pt x="286666" y="35167"/>
                    <a:pt x="254755" y="35167"/>
                  </a:cubicBezTo>
                  <a:close/>
                  <a:moveTo>
                    <a:pt x="87500" y="0"/>
                  </a:moveTo>
                  <a:lnTo>
                    <a:pt x="260257" y="0"/>
                  </a:lnTo>
                  <a:cubicBezTo>
                    <a:pt x="308585" y="0"/>
                    <a:pt x="347758" y="39129"/>
                    <a:pt x="347758" y="87457"/>
                  </a:cubicBezTo>
                  <a:lnTo>
                    <a:pt x="347758" y="264659"/>
                  </a:lnTo>
                  <a:cubicBezTo>
                    <a:pt x="347758" y="312987"/>
                    <a:pt x="308585" y="352159"/>
                    <a:pt x="260257" y="352159"/>
                  </a:cubicBezTo>
                  <a:lnTo>
                    <a:pt x="87500" y="352159"/>
                  </a:lnTo>
                  <a:cubicBezTo>
                    <a:pt x="39172" y="352159"/>
                    <a:pt x="0" y="312987"/>
                    <a:pt x="0" y="264659"/>
                  </a:cubicBezTo>
                  <a:lnTo>
                    <a:pt x="0" y="87501"/>
                  </a:lnTo>
                  <a:cubicBezTo>
                    <a:pt x="0" y="39172"/>
                    <a:pt x="39172" y="0"/>
                    <a:pt x="87500" y="0"/>
                  </a:cubicBezTo>
                  <a:close/>
                </a:path>
              </a:pathLst>
            </a:custGeom>
            <a:solidFill>
              <a:srgbClr val="FBF8FB"/>
            </a:solidFill>
            <a:ln w="9525" cap="flat">
              <a:noFill/>
              <a:prstDash val="solid"/>
              <a:miter/>
            </a:ln>
          </p:spPr>
          <p:txBody>
            <a:bodyPr rtlCol="0" anchor="ctr"/>
            <a:lstStyle/>
            <a:p>
              <a:endParaRPr lang="ko-KR" altLang="en-US">
                <a:cs typeface="B Nazanin" panose="00000700000000000000" pitchFamily="2" charset="-78"/>
              </a:endParaRPr>
            </a:p>
          </p:txBody>
        </p:sp>
      </p:grpSp>
      <p:grpSp>
        <p:nvGrpSpPr>
          <p:cNvPr id="350" name="그룹 349">
            <a:extLst>
              <a:ext uri="{FF2B5EF4-FFF2-40B4-BE49-F238E27FC236}">
                <a16:creationId xmlns:a16="http://schemas.microsoft.com/office/drawing/2014/main" id="{65AF71F8-FA6F-4A3F-A7AB-EEB3C37F2995}"/>
              </a:ext>
            </a:extLst>
          </p:cNvPr>
          <p:cNvGrpSpPr/>
          <p:nvPr/>
        </p:nvGrpSpPr>
        <p:grpSpPr>
          <a:xfrm>
            <a:off x="3674441" y="1263725"/>
            <a:ext cx="691615" cy="636345"/>
            <a:chOff x="8899223" y="1634763"/>
            <a:chExt cx="691615" cy="636345"/>
          </a:xfrm>
        </p:grpSpPr>
        <p:sp>
          <p:nvSpPr>
            <p:cNvPr id="351" name="자유형: 도형 350">
              <a:extLst>
                <a:ext uri="{FF2B5EF4-FFF2-40B4-BE49-F238E27FC236}">
                  <a16:creationId xmlns:a16="http://schemas.microsoft.com/office/drawing/2014/main" id="{6604576E-70EF-4795-B1DE-26F691791CA0}"/>
                </a:ext>
              </a:extLst>
            </p:cNvPr>
            <p:cNvSpPr/>
            <p:nvPr/>
          </p:nvSpPr>
          <p:spPr>
            <a:xfrm>
              <a:off x="8899223" y="1669625"/>
              <a:ext cx="650710" cy="601483"/>
            </a:xfrm>
            <a:custGeom>
              <a:avLst/>
              <a:gdLst>
                <a:gd name="connsiteX0" fmla="*/ 781050 w 1066704"/>
                <a:gd name="connsiteY0" fmla="*/ 0 h 986006"/>
                <a:gd name="connsiteX1" fmla="*/ 285750 w 1066704"/>
                <a:gd name="connsiteY1" fmla="*/ 0 h 986006"/>
                <a:gd name="connsiteX2" fmla="*/ 0 w 1066704"/>
                <a:gd name="connsiteY2" fmla="*/ 285750 h 986006"/>
                <a:gd name="connsiteX3" fmla="*/ 0 w 1066704"/>
                <a:gd name="connsiteY3" fmla="*/ 514350 h 986006"/>
                <a:gd name="connsiteX4" fmla="*/ 285750 w 1066704"/>
                <a:gd name="connsiteY4" fmla="*/ 800100 h 986006"/>
                <a:gd name="connsiteX5" fmla="*/ 380905 w 1066704"/>
                <a:gd name="connsiteY5" fmla="*/ 800100 h 986006"/>
                <a:gd name="connsiteX6" fmla="*/ 494252 w 1066704"/>
                <a:gd name="connsiteY6" fmla="*/ 963740 h 986006"/>
                <a:gd name="connsiteX7" fmla="*/ 579787 w 1066704"/>
                <a:gd name="connsiteY7" fmla="*/ 962978 h 986006"/>
                <a:gd name="connsiteX8" fmla="*/ 688371 w 1066704"/>
                <a:gd name="connsiteY8" fmla="*/ 800100 h 986006"/>
                <a:gd name="connsiteX9" fmla="*/ 780955 w 1066704"/>
                <a:gd name="connsiteY9" fmla="*/ 800100 h 986006"/>
                <a:gd name="connsiteX10" fmla="*/ 1066705 w 1066704"/>
                <a:gd name="connsiteY10" fmla="*/ 514350 h 986006"/>
                <a:gd name="connsiteX11" fmla="*/ 1066705 w 1066704"/>
                <a:gd name="connsiteY11" fmla="*/ 285750 h 986006"/>
                <a:gd name="connsiteX12" fmla="*/ 781050 w 1066704"/>
                <a:gd name="connsiteY12" fmla="*/ 0 h 986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6704" h="986006">
                  <a:moveTo>
                    <a:pt x="781050" y="0"/>
                  </a:moveTo>
                  <a:lnTo>
                    <a:pt x="285750" y="0"/>
                  </a:lnTo>
                  <a:cubicBezTo>
                    <a:pt x="128588" y="0"/>
                    <a:pt x="0" y="128587"/>
                    <a:pt x="0" y="285750"/>
                  </a:cubicBezTo>
                  <a:lnTo>
                    <a:pt x="0" y="514350"/>
                  </a:lnTo>
                  <a:cubicBezTo>
                    <a:pt x="0" y="671513"/>
                    <a:pt x="128588" y="800100"/>
                    <a:pt x="285750" y="800100"/>
                  </a:cubicBezTo>
                  <a:lnTo>
                    <a:pt x="380905" y="800100"/>
                  </a:lnTo>
                  <a:lnTo>
                    <a:pt x="494252" y="963740"/>
                  </a:lnTo>
                  <a:cubicBezTo>
                    <a:pt x="515017" y="993743"/>
                    <a:pt x="559594" y="993362"/>
                    <a:pt x="579787" y="962978"/>
                  </a:cubicBezTo>
                  <a:lnTo>
                    <a:pt x="688371" y="800100"/>
                  </a:lnTo>
                  <a:lnTo>
                    <a:pt x="780955" y="800100"/>
                  </a:lnTo>
                  <a:cubicBezTo>
                    <a:pt x="938117" y="800100"/>
                    <a:pt x="1066705" y="671513"/>
                    <a:pt x="1066705" y="514350"/>
                  </a:cubicBezTo>
                  <a:lnTo>
                    <a:pt x="1066705" y="285750"/>
                  </a:lnTo>
                  <a:cubicBezTo>
                    <a:pt x="1066800" y="128587"/>
                    <a:pt x="938213" y="0"/>
                    <a:pt x="781050" y="0"/>
                  </a:cubicBezTo>
                  <a:close/>
                </a:path>
              </a:pathLst>
            </a:custGeom>
            <a:solidFill>
              <a:srgbClr val="ACACAC"/>
            </a:solidFill>
            <a:ln w="9525" cap="flat">
              <a:noFill/>
              <a:prstDash val="solid"/>
              <a:miter/>
            </a:ln>
          </p:spPr>
          <p:txBody>
            <a:bodyPr rtlCol="0" anchor="ctr"/>
            <a:lstStyle/>
            <a:p>
              <a:endParaRPr lang="ko-KR" altLang="en-US">
                <a:cs typeface="B Nazanin" panose="00000700000000000000" pitchFamily="2" charset="-78"/>
              </a:endParaRPr>
            </a:p>
          </p:txBody>
        </p:sp>
        <p:sp>
          <p:nvSpPr>
            <p:cNvPr id="352" name="자유형: 도형 351">
              <a:extLst>
                <a:ext uri="{FF2B5EF4-FFF2-40B4-BE49-F238E27FC236}">
                  <a16:creationId xmlns:a16="http://schemas.microsoft.com/office/drawing/2014/main" id="{55837D32-4BAA-4090-A538-D9E1B498883E}"/>
                </a:ext>
              </a:extLst>
            </p:cNvPr>
            <p:cNvSpPr/>
            <p:nvPr/>
          </p:nvSpPr>
          <p:spPr>
            <a:xfrm>
              <a:off x="8940128" y="1634763"/>
              <a:ext cx="650710" cy="601483"/>
            </a:xfrm>
            <a:custGeom>
              <a:avLst/>
              <a:gdLst>
                <a:gd name="connsiteX0" fmla="*/ 781050 w 1066704"/>
                <a:gd name="connsiteY0" fmla="*/ 0 h 986006"/>
                <a:gd name="connsiteX1" fmla="*/ 285750 w 1066704"/>
                <a:gd name="connsiteY1" fmla="*/ 0 h 986006"/>
                <a:gd name="connsiteX2" fmla="*/ 0 w 1066704"/>
                <a:gd name="connsiteY2" fmla="*/ 285750 h 986006"/>
                <a:gd name="connsiteX3" fmla="*/ 0 w 1066704"/>
                <a:gd name="connsiteY3" fmla="*/ 514350 h 986006"/>
                <a:gd name="connsiteX4" fmla="*/ 285750 w 1066704"/>
                <a:gd name="connsiteY4" fmla="*/ 800100 h 986006"/>
                <a:gd name="connsiteX5" fmla="*/ 380905 w 1066704"/>
                <a:gd name="connsiteY5" fmla="*/ 800100 h 986006"/>
                <a:gd name="connsiteX6" fmla="*/ 494252 w 1066704"/>
                <a:gd name="connsiteY6" fmla="*/ 963740 h 986006"/>
                <a:gd name="connsiteX7" fmla="*/ 579787 w 1066704"/>
                <a:gd name="connsiteY7" fmla="*/ 962978 h 986006"/>
                <a:gd name="connsiteX8" fmla="*/ 688372 w 1066704"/>
                <a:gd name="connsiteY8" fmla="*/ 800100 h 986006"/>
                <a:gd name="connsiteX9" fmla="*/ 780955 w 1066704"/>
                <a:gd name="connsiteY9" fmla="*/ 800100 h 986006"/>
                <a:gd name="connsiteX10" fmla="*/ 1066705 w 1066704"/>
                <a:gd name="connsiteY10" fmla="*/ 514350 h 986006"/>
                <a:gd name="connsiteX11" fmla="*/ 1066705 w 1066704"/>
                <a:gd name="connsiteY11" fmla="*/ 285750 h 986006"/>
                <a:gd name="connsiteX12" fmla="*/ 781050 w 1066704"/>
                <a:gd name="connsiteY12" fmla="*/ 0 h 986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6704" h="986006">
                  <a:moveTo>
                    <a:pt x="781050" y="0"/>
                  </a:moveTo>
                  <a:lnTo>
                    <a:pt x="285750" y="0"/>
                  </a:lnTo>
                  <a:cubicBezTo>
                    <a:pt x="128588" y="0"/>
                    <a:pt x="0" y="128587"/>
                    <a:pt x="0" y="285750"/>
                  </a:cubicBezTo>
                  <a:lnTo>
                    <a:pt x="0" y="514350"/>
                  </a:lnTo>
                  <a:cubicBezTo>
                    <a:pt x="0" y="671513"/>
                    <a:pt x="128588" y="800100"/>
                    <a:pt x="285750" y="800100"/>
                  </a:cubicBezTo>
                  <a:lnTo>
                    <a:pt x="380905" y="800100"/>
                  </a:lnTo>
                  <a:lnTo>
                    <a:pt x="494252" y="963740"/>
                  </a:lnTo>
                  <a:cubicBezTo>
                    <a:pt x="515017" y="993743"/>
                    <a:pt x="559594" y="993362"/>
                    <a:pt x="579787" y="962978"/>
                  </a:cubicBezTo>
                  <a:lnTo>
                    <a:pt x="688372" y="800100"/>
                  </a:lnTo>
                  <a:lnTo>
                    <a:pt x="780955" y="800100"/>
                  </a:lnTo>
                  <a:cubicBezTo>
                    <a:pt x="938117" y="800100"/>
                    <a:pt x="1066705" y="671513"/>
                    <a:pt x="1066705" y="514350"/>
                  </a:cubicBezTo>
                  <a:lnTo>
                    <a:pt x="1066705" y="285750"/>
                  </a:lnTo>
                  <a:cubicBezTo>
                    <a:pt x="1066800" y="128587"/>
                    <a:pt x="938213" y="0"/>
                    <a:pt x="781050" y="0"/>
                  </a:cubicBezTo>
                  <a:close/>
                </a:path>
              </a:pathLst>
            </a:custGeom>
            <a:solidFill>
              <a:srgbClr val="E1E1E1"/>
            </a:solidFill>
            <a:ln w="9525" cap="flat">
              <a:noFill/>
              <a:prstDash val="solid"/>
              <a:miter/>
            </a:ln>
          </p:spPr>
          <p:txBody>
            <a:bodyPr rtlCol="0" anchor="ctr"/>
            <a:lstStyle/>
            <a:p>
              <a:endParaRPr lang="ko-KR" altLang="en-US">
                <a:cs typeface="B Nazanin" panose="00000700000000000000" pitchFamily="2" charset="-78"/>
              </a:endParaRPr>
            </a:p>
          </p:txBody>
        </p:sp>
        <p:pic>
          <p:nvPicPr>
            <p:cNvPr id="353" name="그래픽 352">
              <a:extLst>
                <a:ext uri="{FF2B5EF4-FFF2-40B4-BE49-F238E27FC236}">
                  <a16:creationId xmlns:a16="http://schemas.microsoft.com/office/drawing/2014/main" id="{39123244-01A4-4782-92A2-4106C780FD0C}"/>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9091607" y="1732785"/>
              <a:ext cx="360953" cy="308762"/>
            </a:xfrm>
            <a:prstGeom prst="rect">
              <a:avLst/>
            </a:prstGeom>
          </p:spPr>
        </p:pic>
      </p:grpSp>
      <p:grpSp>
        <p:nvGrpSpPr>
          <p:cNvPr id="354" name="그룹 353">
            <a:extLst>
              <a:ext uri="{FF2B5EF4-FFF2-40B4-BE49-F238E27FC236}">
                <a16:creationId xmlns:a16="http://schemas.microsoft.com/office/drawing/2014/main" id="{FA5E042C-3098-4C2C-9C11-B97B3AC26F05}"/>
              </a:ext>
            </a:extLst>
          </p:cNvPr>
          <p:cNvGrpSpPr/>
          <p:nvPr/>
        </p:nvGrpSpPr>
        <p:grpSpPr>
          <a:xfrm>
            <a:off x="3671458" y="2213640"/>
            <a:ext cx="805506" cy="563427"/>
            <a:chOff x="7257078" y="2364146"/>
            <a:chExt cx="1063367" cy="743793"/>
          </a:xfrm>
        </p:grpSpPr>
        <p:sp>
          <p:nvSpPr>
            <p:cNvPr id="355" name="자유형: 도형 354">
              <a:extLst>
                <a:ext uri="{FF2B5EF4-FFF2-40B4-BE49-F238E27FC236}">
                  <a16:creationId xmlns:a16="http://schemas.microsoft.com/office/drawing/2014/main" id="{6F1538B0-4F89-4741-B413-7098720A3ACA}"/>
                </a:ext>
              </a:extLst>
            </p:cNvPr>
            <p:cNvSpPr/>
            <p:nvPr/>
          </p:nvSpPr>
          <p:spPr>
            <a:xfrm>
              <a:off x="7257078" y="2364146"/>
              <a:ext cx="1063367" cy="743793"/>
            </a:xfrm>
            <a:custGeom>
              <a:avLst/>
              <a:gdLst>
                <a:gd name="connsiteX0" fmla="*/ 1269873 w 1743170"/>
                <a:gd name="connsiteY0" fmla="*/ 1219295 h 1219295"/>
                <a:gd name="connsiteX1" fmla="*/ 473297 w 1743170"/>
                <a:gd name="connsiteY1" fmla="*/ 1219295 h 1219295"/>
                <a:gd name="connsiteX2" fmla="*/ 0 w 1743170"/>
                <a:gd name="connsiteY2" fmla="*/ 745998 h 1219295"/>
                <a:gd name="connsiteX3" fmla="*/ 0 w 1743170"/>
                <a:gd name="connsiteY3" fmla="*/ 473297 h 1219295"/>
                <a:gd name="connsiteX4" fmla="*/ 473297 w 1743170"/>
                <a:gd name="connsiteY4" fmla="*/ 0 h 1219295"/>
                <a:gd name="connsiteX5" fmla="*/ 1269873 w 1743170"/>
                <a:gd name="connsiteY5" fmla="*/ 0 h 1219295"/>
                <a:gd name="connsiteX6" fmla="*/ 1743170 w 1743170"/>
                <a:gd name="connsiteY6" fmla="*/ 473297 h 1219295"/>
                <a:gd name="connsiteX7" fmla="*/ 1743170 w 1743170"/>
                <a:gd name="connsiteY7" fmla="*/ 745998 h 1219295"/>
                <a:gd name="connsiteX8" fmla="*/ 1269873 w 1743170"/>
                <a:gd name="connsiteY8" fmla="*/ 1219295 h 1219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3170" h="1219295">
                  <a:moveTo>
                    <a:pt x="1269873" y="1219295"/>
                  </a:moveTo>
                  <a:lnTo>
                    <a:pt x="473297" y="1219295"/>
                  </a:lnTo>
                  <a:cubicBezTo>
                    <a:pt x="211931" y="1219295"/>
                    <a:pt x="0" y="1007364"/>
                    <a:pt x="0" y="745998"/>
                  </a:cubicBezTo>
                  <a:lnTo>
                    <a:pt x="0" y="473297"/>
                  </a:lnTo>
                  <a:cubicBezTo>
                    <a:pt x="0" y="211931"/>
                    <a:pt x="211931" y="0"/>
                    <a:pt x="473297" y="0"/>
                  </a:cubicBezTo>
                  <a:lnTo>
                    <a:pt x="1269873" y="0"/>
                  </a:lnTo>
                  <a:cubicBezTo>
                    <a:pt x="1531239" y="0"/>
                    <a:pt x="1743170" y="211931"/>
                    <a:pt x="1743170" y="473297"/>
                  </a:cubicBezTo>
                  <a:lnTo>
                    <a:pt x="1743170" y="745998"/>
                  </a:lnTo>
                  <a:cubicBezTo>
                    <a:pt x="1743170" y="1007364"/>
                    <a:pt x="1531334" y="1219295"/>
                    <a:pt x="1269873" y="1219295"/>
                  </a:cubicBezTo>
                  <a:close/>
                </a:path>
              </a:pathLst>
            </a:custGeom>
            <a:solidFill>
              <a:srgbClr val="D32902"/>
            </a:solidFill>
            <a:ln w="9525" cap="flat">
              <a:noFill/>
              <a:prstDash val="solid"/>
              <a:miter/>
            </a:ln>
          </p:spPr>
          <p:txBody>
            <a:bodyPr rtlCol="0" anchor="ctr"/>
            <a:lstStyle/>
            <a:p>
              <a:endParaRPr lang="ko-KR" altLang="en-US">
                <a:cs typeface="B Nazanin" panose="00000700000000000000" pitchFamily="2" charset="-78"/>
              </a:endParaRPr>
            </a:p>
          </p:txBody>
        </p:sp>
        <p:sp>
          <p:nvSpPr>
            <p:cNvPr id="356" name="자유형: 도형 355">
              <a:extLst>
                <a:ext uri="{FF2B5EF4-FFF2-40B4-BE49-F238E27FC236}">
                  <a16:creationId xmlns:a16="http://schemas.microsoft.com/office/drawing/2014/main" id="{8CE9E669-91D4-4F6D-B71E-00DC39A39642}"/>
                </a:ext>
              </a:extLst>
            </p:cNvPr>
            <p:cNvSpPr/>
            <p:nvPr/>
          </p:nvSpPr>
          <p:spPr>
            <a:xfrm>
              <a:off x="7675488" y="2544328"/>
              <a:ext cx="363733" cy="384302"/>
            </a:xfrm>
            <a:custGeom>
              <a:avLst/>
              <a:gdLst>
                <a:gd name="connsiteX0" fmla="*/ 596265 w 596265"/>
                <a:gd name="connsiteY0" fmla="*/ 314992 h 629983"/>
                <a:gd name="connsiteX1" fmla="*/ 0 w 596265"/>
                <a:gd name="connsiteY1" fmla="*/ 629984 h 629983"/>
                <a:gd name="connsiteX2" fmla="*/ 0 w 596265"/>
                <a:gd name="connsiteY2" fmla="*/ 0 h 629983"/>
              </a:gdLst>
              <a:ahLst/>
              <a:cxnLst>
                <a:cxn ang="0">
                  <a:pos x="connsiteX0" y="connsiteY0"/>
                </a:cxn>
                <a:cxn ang="0">
                  <a:pos x="connsiteX1" y="connsiteY1"/>
                </a:cxn>
                <a:cxn ang="0">
                  <a:pos x="connsiteX2" y="connsiteY2"/>
                </a:cxn>
              </a:cxnLst>
              <a:rect l="l" t="t" r="r" b="b"/>
              <a:pathLst>
                <a:path w="596265" h="629983">
                  <a:moveTo>
                    <a:pt x="596265" y="314992"/>
                  </a:moveTo>
                  <a:lnTo>
                    <a:pt x="0" y="629984"/>
                  </a:lnTo>
                  <a:lnTo>
                    <a:pt x="0" y="0"/>
                  </a:lnTo>
                  <a:close/>
                </a:path>
              </a:pathLst>
            </a:custGeom>
            <a:solidFill>
              <a:srgbClr val="F5FFEB"/>
            </a:solidFill>
            <a:ln w="9525" cap="flat">
              <a:noFill/>
              <a:prstDash val="solid"/>
              <a:miter/>
            </a:ln>
          </p:spPr>
          <p:txBody>
            <a:bodyPr rtlCol="0" anchor="ctr"/>
            <a:lstStyle/>
            <a:p>
              <a:endParaRPr lang="ko-KR" altLang="en-US">
                <a:cs typeface="B Nazanin" panose="00000700000000000000" pitchFamily="2" charset="-78"/>
              </a:endParaRPr>
            </a:p>
          </p:txBody>
        </p:sp>
      </p:grpSp>
      <p:grpSp>
        <p:nvGrpSpPr>
          <p:cNvPr id="357" name="그룹 356">
            <a:extLst>
              <a:ext uri="{FF2B5EF4-FFF2-40B4-BE49-F238E27FC236}">
                <a16:creationId xmlns:a16="http://schemas.microsoft.com/office/drawing/2014/main" id="{D36DF9DF-CB48-4703-8C9E-0C74E130E979}"/>
              </a:ext>
            </a:extLst>
          </p:cNvPr>
          <p:cNvGrpSpPr/>
          <p:nvPr/>
        </p:nvGrpSpPr>
        <p:grpSpPr>
          <a:xfrm>
            <a:off x="337814" y="3217589"/>
            <a:ext cx="2986174" cy="767059"/>
            <a:chOff x="2924132" y="2271712"/>
            <a:chExt cx="6347123" cy="2314575"/>
          </a:xfrm>
        </p:grpSpPr>
        <p:sp>
          <p:nvSpPr>
            <p:cNvPr id="358" name="자유형: 도형 357">
              <a:extLst>
                <a:ext uri="{FF2B5EF4-FFF2-40B4-BE49-F238E27FC236}">
                  <a16:creationId xmlns:a16="http://schemas.microsoft.com/office/drawing/2014/main" id="{BE296076-2F9B-4CBB-8F95-4E758A32768F}"/>
                </a:ext>
              </a:extLst>
            </p:cNvPr>
            <p:cNvSpPr/>
            <p:nvPr/>
          </p:nvSpPr>
          <p:spPr>
            <a:xfrm>
              <a:off x="2924134" y="3900486"/>
              <a:ext cx="6347121" cy="685801"/>
            </a:xfrm>
            <a:custGeom>
              <a:avLst/>
              <a:gdLst>
                <a:gd name="connsiteX0" fmla="*/ 6343745 w 6343745"/>
                <a:gd name="connsiteY0" fmla="*/ 48863 h 685800"/>
                <a:gd name="connsiteX1" fmla="*/ 6294882 w 6343745"/>
                <a:gd name="connsiteY1" fmla="*/ 0 h 685800"/>
                <a:gd name="connsiteX2" fmla="*/ 48863 w 6343745"/>
                <a:gd name="connsiteY2" fmla="*/ 0 h 685800"/>
                <a:gd name="connsiteX3" fmla="*/ 0 w 6343745"/>
                <a:gd name="connsiteY3" fmla="*/ 48863 h 685800"/>
                <a:gd name="connsiteX4" fmla="*/ 0 w 6343745"/>
                <a:gd name="connsiteY4" fmla="*/ 284607 h 685800"/>
                <a:gd name="connsiteX5" fmla="*/ 2286 w 6343745"/>
                <a:gd name="connsiteY5" fmla="*/ 298513 h 685800"/>
                <a:gd name="connsiteX6" fmla="*/ 361569 w 6343745"/>
                <a:gd name="connsiteY6" fmla="*/ 685800 h 685800"/>
                <a:gd name="connsiteX7" fmla="*/ 5979319 w 6343745"/>
                <a:gd name="connsiteY7" fmla="*/ 685800 h 685800"/>
                <a:gd name="connsiteX8" fmla="*/ 6338983 w 6343745"/>
                <a:gd name="connsiteY8" fmla="*/ 305181 h 685800"/>
                <a:gd name="connsiteX9" fmla="*/ 6343745 w 6343745"/>
                <a:gd name="connsiteY9" fmla="*/ 284512 h 685800"/>
                <a:gd name="connsiteX10" fmla="*/ 6343745 w 6343745"/>
                <a:gd name="connsiteY10" fmla="*/ 48863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43745" h="685800">
                  <a:moveTo>
                    <a:pt x="6343745" y="48863"/>
                  </a:moveTo>
                  <a:cubicBezTo>
                    <a:pt x="6343745" y="21908"/>
                    <a:pt x="6321933" y="0"/>
                    <a:pt x="6294882" y="0"/>
                  </a:cubicBezTo>
                  <a:lnTo>
                    <a:pt x="48863" y="0"/>
                  </a:lnTo>
                  <a:cubicBezTo>
                    <a:pt x="21908" y="0"/>
                    <a:pt x="0" y="21812"/>
                    <a:pt x="0" y="48863"/>
                  </a:cubicBezTo>
                  <a:lnTo>
                    <a:pt x="0" y="284607"/>
                  </a:lnTo>
                  <a:cubicBezTo>
                    <a:pt x="0" y="289465"/>
                    <a:pt x="952" y="294037"/>
                    <a:pt x="2286" y="298513"/>
                  </a:cubicBezTo>
                  <a:cubicBezTo>
                    <a:pt x="-13240" y="498348"/>
                    <a:pt x="143447" y="685800"/>
                    <a:pt x="361569" y="685800"/>
                  </a:cubicBezTo>
                  <a:lnTo>
                    <a:pt x="5979319" y="685800"/>
                  </a:lnTo>
                  <a:cubicBezTo>
                    <a:pt x="6194298" y="685800"/>
                    <a:pt x="6350604" y="503111"/>
                    <a:pt x="6338983" y="305181"/>
                  </a:cubicBezTo>
                  <a:cubicBezTo>
                    <a:pt x="6341936" y="298895"/>
                    <a:pt x="6343745" y="291941"/>
                    <a:pt x="6343745" y="284512"/>
                  </a:cubicBezTo>
                  <a:lnTo>
                    <a:pt x="6343745" y="48863"/>
                  </a:lnTo>
                  <a:close/>
                </a:path>
              </a:pathLst>
            </a:custGeom>
            <a:solidFill>
              <a:schemeClr val="tx1">
                <a:lumMod val="75000"/>
                <a:lumOff val="25000"/>
              </a:schemeClr>
            </a:solidFill>
            <a:ln w="9525" cap="flat">
              <a:noFill/>
              <a:prstDash val="solid"/>
              <a:miter/>
            </a:ln>
          </p:spPr>
          <p:txBody>
            <a:bodyPr rtlCol="0" anchor="ctr"/>
            <a:lstStyle/>
            <a:p>
              <a:endParaRPr lang="ko-KR" altLang="en-US">
                <a:cs typeface="B Nazanin" panose="00000700000000000000" pitchFamily="2" charset="-78"/>
              </a:endParaRPr>
            </a:p>
          </p:txBody>
        </p:sp>
        <p:sp>
          <p:nvSpPr>
            <p:cNvPr id="359" name="자유형: 도형 358">
              <a:extLst>
                <a:ext uri="{FF2B5EF4-FFF2-40B4-BE49-F238E27FC236}">
                  <a16:creationId xmlns:a16="http://schemas.microsoft.com/office/drawing/2014/main" id="{7081FBF9-6800-4DFD-B874-E078D6A12879}"/>
                </a:ext>
              </a:extLst>
            </p:cNvPr>
            <p:cNvSpPr/>
            <p:nvPr/>
          </p:nvSpPr>
          <p:spPr>
            <a:xfrm>
              <a:off x="2924132" y="2271712"/>
              <a:ext cx="6338675" cy="2009775"/>
            </a:xfrm>
            <a:custGeom>
              <a:avLst/>
              <a:gdLst>
                <a:gd name="connsiteX0" fmla="*/ 1109896 w 6338675"/>
                <a:gd name="connsiteY0" fmla="*/ 0 h 2009775"/>
                <a:gd name="connsiteX1" fmla="*/ 5267177 w 6338675"/>
                <a:gd name="connsiteY1" fmla="*/ 0 h 2009775"/>
                <a:gd name="connsiteX2" fmla="*/ 5805340 w 6338675"/>
                <a:gd name="connsiteY2" fmla="*/ 352425 h 2009775"/>
                <a:gd name="connsiteX3" fmla="*/ 6308260 w 6338675"/>
                <a:gd name="connsiteY3" fmla="*/ 1505807 h 2009775"/>
                <a:gd name="connsiteX4" fmla="*/ 5978219 w 6338675"/>
                <a:gd name="connsiteY4" fmla="*/ 2009775 h 2009775"/>
                <a:gd name="connsiteX5" fmla="*/ 360469 w 6338675"/>
                <a:gd name="connsiteY5" fmla="*/ 2009775 h 2009775"/>
                <a:gd name="connsiteX6" fmla="*/ 34523 w 6338675"/>
                <a:gd name="connsiteY6" fmla="*/ 1496759 h 2009775"/>
                <a:gd name="connsiteX7" fmla="*/ 578401 w 6338675"/>
                <a:gd name="connsiteY7" fmla="*/ 337757 h 2009775"/>
                <a:gd name="connsiteX8" fmla="*/ 1109896 w 6338675"/>
                <a:gd name="connsiteY8" fmla="*/ 0 h 2009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38675" h="2009775">
                  <a:moveTo>
                    <a:pt x="1109896" y="0"/>
                  </a:moveTo>
                  <a:lnTo>
                    <a:pt x="5267177" y="0"/>
                  </a:lnTo>
                  <a:cubicBezTo>
                    <a:pt x="5500731" y="0"/>
                    <a:pt x="5711995" y="138398"/>
                    <a:pt x="5805340" y="352425"/>
                  </a:cubicBezTo>
                  <a:lnTo>
                    <a:pt x="6308260" y="1505807"/>
                  </a:lnTo>
                  <a:cubicBezTo>
                    <a:pt x="6411987" y="1743647"/>
                    <a:pt x="6237680" y="2009775"/>
                    <a:pt x="5978219" y="2009775"/>
                  </a:cubicBezTo>
                  <a:lnTo>
                    <a:pt x="360469" y="2009775"/>
                  </a:lnTo>
                  <a:cubicBezTo>
                    <a:pt x="96722" y="2009775"/>
                    <a:pt x="-77491" y="1735550"/>
                    <a:pt x="34523" y="1496759"/>
                  </a:cubicBezTo>
                  <a:lnTo>
                    <a:pt x="578401" y="337757"/>
                  </a:lnTo>
                  <a:cubicBezTo>
                    <a:pt x="675080" y="131636"/>
                    <a:pt x="882248" y="0"/>
                    <a:pt x="1109896" y="0"/>
                  </a:cubicBezTo>
                  <a:close/>
                </a:path>
              </a:pathLst>
            </a:custGeom>
            <a:solidFill>
              <a:schemeClr val="tx1">
                <a:lumMod val="50000"/>
                <a:lumOff val="50000"/>
              </a:schemeClr>
            </a:solidFill>
            <a:ln w="9525" cap="flat">
              <a:noFill/>
              <a:prstDash val="solid"/>
              <a:miter/>
            </a:ln>
          </p:spPr>
          <p:txBody>
            <a:bodyPr rtlCol="0" anchor="ctr"/>
            <a:lstStyle/>
            <a:p>
              <a:endParaRPr lang="ko-KR" altLang="en-US">
                <a:cs typeface="B Nazanin" panose="00000700000000000000" pitchFamily="2" charset="-78"/>
              </a:endParaRPr>
            </a:p>
          </p:txBody>
        </p:sp>
        <p:sp>
          <p:nvSpPr>
            <p:cNvPr id="360" name="자유형: 도형 359">
              <a:extLst>
                <a:ext uri="{FF2B5EF4-FFF2-40B4-BE49-F238E27FC236}">
                  <a16:creationId xmlns:a16="http://schemas.microsoft.com/office/drawing/2014/main" id="{3CB2D9D0-BC28-4917-AEE8-A57A1650E277}"/>
                </a:ext>
              </a:extLst>
            </p:cNvPr>
            <p:cNvSpPr/>
            <p:nvPr/>
          </p:nvSpPr>
          <p:spPr>
            <a:xfrm>
              <a:off x="3101325" y="2351771"/>
              <a:ext cx="6023151" cy="1862947"/>
            </a:xfrm>
            <a:custGeom>
              <a:avLst/>
              <a:gdLst>
                <a:gd name="connsiteX0" fmla="*/ 1041526 w 6142651"/>
                <a:gd name="connsiteY0" fmla="*/ 0 h 1904904"/>
                <a:gd name="connsiteX1" fmla="*/ 5119845 w 6142651"/>
                <a:gd name="connsiteY1" fmla="*/ 0 h 1904904"/>
                <a:gd name="connsiteX2" fmla="*/ 5647816 w 6142651"/>
                <a:gd name="connsiteY2" fmla="*/ 324041 h 1904904"/>
                <a:gd name="connsiteX3" fmla="*/ 6112826 w 6142651"/>
                <a:gd name="connsiteY3" fmla="*/ 1432084 h 1904904"/>
                <a:gd name="connsiteX4" fmla="*/ 5789072 w 6142651"/>
                <a:gd name="connsiteY4" fmla="*/ 1895380 h 1904904"/>
                <a:gd name="connsiteX5" fmla="*/ 353630 w 6142651"/>
                <a:gd name="connsiteY5" fmla="*/ 1904905 h 1904904"/>
                <a:gd name="connsiteX6" fmla="*/ 33876 w 6142651"/>
                <a:gd name="connsiteY6" fmla="*/ 1433227 h 1904904"/>
                <a:gd name="connsiteX7" fmla="*/ 520127 w 6142651"/>
                <a:gd name="connsiteY7" fmla="*/ 310515 h 1904904"/>
                <a:gd name="connsiteX8" fmla="*/ 1041526 w 6142651"/>
                <a:gd name="connsiteY8" fmla="*/ 0 h 1904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42651" h="1904904">
                  <a:moveTo>
                    <a:pt x="1041526" y="0"/>
                  </a:moveTo>
                  <a:lnTo>
                    <a:pt x="5119845" y="0"/>
                  </a:lnTo>
                  <a:cubicBezTo>
                    <a:pt x="5348922" y="0"/>
                    <a:pt x="5556281" y="127254"/>
                    <a:pt x="5647816" y="324041"/>
                  </a:cubicBezTo>
                  <a:lnTo>
                    <a:pt x="6112826" y="1432084"/>
                  </a:lnTo>
                  <a:cubicBezTo>
                    <a:pt x="6214554" y="1650778"/>
                    <a:pt x="6043580" y="1895380"/>
                    <a:pt x="5789072" y="1895380"/>
                  </a:cubicBezTo>
                  <a:lnTo>
                    <a:pt x="353630" y="1904905"/>
                  </a:lnTo>
                  <a:cubicBezTo>
                    <a:pt x="94931" y="1904905"/>
                    <a:pt x="-76042" y="1652778"/>
                    <a:pt x="33876" y="1433227"/>
                  </a:cubicBezTo>
                  <a:lnTo>
                    <a:pt x="520127" y="310515"/>
                  </a:lnTo>
                  <a:cubicBezTo>
                    <a:pt x="614996" y="121063"/>
                    <a:pt x="818165" y="0"/>
                    <a:pt x="1041526" y="0"/>
                  </a:cubicBezTo>
                  <a:close/>
                </a:path>
              </a:pathLst>
            </a:custGeom>
            <a:solidFill>
              <a:schemeClr val="accent3">
                <a:lumMod val="20000"/>
                <a:lumOff val="80000"/>
              </a:schemeClr>
            </a:solidFill>
            <a:ln w="9525" cap="flat">
              <a:noFill/>
              <a:prstDash val="solid"/>
              <a:miter/>
            </a:ln>
          </p:spPr>
          <p:txBody>
            <a:bodyPr rtlCol="0" anchor="ctr"/>
            <a:lstStyle/>
            <a:p>
              <a:endParaRPr lang="ko-KR" altLang="en-US">
                <a:cs typeface="B Nazanin" panose="00000700000000000000" pitchFamily="2" charset="-78"/>
              </a:endParaRPr>
            </a:p>
          </p:txBody>
        </p:sp>
      </p:grpSp>
      <p:grpSp>
        <p:nvGrpSpPr>
          <p:cNvPr id="361" name="그룹 360">
            <a:extLst>
              <a:ext uri="{FF2B5EF4-FFF2-40B4-BE49-F238E27FC236}">
                <a16:creationId xmlns:a16="http://schemas.microsoft.com/office/drawing/2014/main" id="{A02F8762-5BB9-4C37-A9A9-F7BA7CC70F50}"/>
              </a:ext>
            </a:extLst>
          </p:cNvPr>
          <p:cNvGrpSpPr/>
          <p:nvPr/>
        </p:nvGrpSpPr>
        <p:grpSpPr>
          <a:xfrm flipH="1">
            <a:off x="1037181" y="1025493"/>
            <a:ext cx="1798211" cy="2630866"/>
            <a:chOff x="1734759" y="2916708"/>
            <a:chExt cx="2109450" cy="3086223"/>
          </a:xfrm>
        </p:grpSpPr>
        <p:grpSp>
          <p:nvGrpSpPr>
            <p:cNvPr id="362" name="Group 25">
              <a:extLst>
                <a:ext uri="{FF2B5EF4-FFF2-40B4-BE49-F238E27FC236}">
                  <a16:creationId xmlns:a16="http://schemas.microsoft.com/office/drawing/2014/main" id="{B2F2D6AA-E980-4DA0-A13B-1E2747874BEC}"/>
                </a:ext>
              </a:extLst>
            </p:cNvPr>
            <p:cNvGrpSpPr/>
            <p:nvPr/>
          </p:nvGrpSpPr>
          <p:grpSpPr>
            <a:xfrm>
              <a:off x="1734759" y="2916708"/>
              <a:ext cx="2109450" cy="2701452"/>
              <a:chOff x="3420669" y="-44"/>
              <a:chExt cx="5353739" cy="6856229"/>
            </a:xfrm>
          </p:grpSpPr>
          <p:sp>
            <p:nvSpPr>
              <p:cNvPr id="364" name="Graphic 2">
                <a:extLst>
                  <a:ext uri="{FF2B5EF4-FFF2-40B4-BE49-F238E27FC236}">
                    <a16:creationId xmlns:a16="http://schemas.microsoft.com/office/drawing/2014/main" id="{A0D832C7-E288-4158-856D-C45A5131EA69}"/>
                  </a:ext>
                </a:extLst>
              </p:cNvPr>
              <p:cNvSpPr/>
              <p:nvPr/>
            </p:nvSpPr>
            <p:spPr>
              <a:xfrm>
                <a:off x="4746353" y="415808"/>
                <a:ext cx="3596443" cy="3636725"/>
              </a:xfrm>
              <a:custGeom>
                <a:avLst/>
                <a:gdLst>
                  <a:gd name="connsiteX0" fmla="*/ 583 w 3596443"/>
                  <a:gd name="connsiteY0" fmla="*/ 2516192 h 3636725"/>
                  <a:gd name="connsiteX1" fmla="*/ 1264201 w 3596443"/>
                  <a:gd name="connsiteY1" fmla="*/ 0 h 3636725"/>
                  <a:gd name="connsiteX2" fmla="*/ 3596444 w 3596443"/>
                  <a:gd name="connsiteY2" fmla="*/ 2453433 h 3636725"/>
                  <a:gd name="connsiteX3" fmla="*/ 1114057 w 3596443"/>
                  <a:gd name="connsiteY3" fmla="*/ 3636680 h 3636725"/>
                  <a:gd name="connsiteX4" fmla="*/ 583 w 3596443"/>
                  <a:gd name="connsiteY4" fmla="*/ 2516192 h 3636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6443" h="3636725">
                    <a:moveTo>
                      <a:pt x="583" y="2516192"/>
                    </a:moveTo>
                    <a:cubicBezTo>
                      <a:pt x="169309" y="2209784"/>
                      <a:pt x="1261366" y="5448"/>
                      <a:pt x="1264201" y="0"/>
                    </a:cubicBezTo>
                    <a:cubicBezTo>
                      <a:pt x="1603892" y="366854"/>
                      <a:pt x="3296975" y="2132547"/>
                      <a:pt x="3596444" y="2453433"/>
                    </a:cubicBezTo>
                    <a:cubicBezTo>
                      <a:pt x="3361003" y="2565668"/>
                      <a:pt x="1124504" y="3630412"/>
                      <a:pt x="1114057" y="3636680"/>
                    </a:cubicBezTo>
                    <a:cubicBezTo>
                      <a:pt x="1096818" y="3644889"/>
                      <a:pt x="-29267" y="2541191"/>
                      <a:pt x="583" y="2516192"/>
                    </a:cubicBezTo>
                    <a:close/>
                  </a:path>
                </a:pathLst>
              </a:custGeom>
              <a:solidFill>
                <a:srgbClr val="010101"/>
              </a:solidFill>
              <a:ln w="7453" cap="flat">
                <a:noFill/>
                <a:prstDash val="solid"/>
                <a:miter/>
              </a:ln>
            </p:spPr>
            <p:txBody>
              <a:bodyPr rtlCol="0" anchor="ctr"/>
              <a:lstStyle/>
              <a:p>
                <a:endParaRPr lang="en-US">
                  <a:cs typeface="B Nazanin" panose="00000700000000000000" pitchFamily="2" charset="-78"/>
                </a:endParaRPr>
              </a:p>
            </p:txBody>
          </p:sp>
          <p:sp>
            <p:nvSpPr>
              <p:cNvPr id="365" name="Graphic 2">
                <a:extLst>
                  <a:ext uri="{FF2B5EF4-FFF2-40B4-BE49-F238E27FC236}">
                    <a16:creationId xmlns:a16="http://schemas.microsoft.com/office/drawing/2014/main" id="{1A3EEAD4-FC2F-4B47-9086-9030C4D84698}"/>
                  </a:ext>
                </a:extLst>
              </p:cNvPr>
              <p:cNvSpPr/>
              <p:nvPr/>
            </p:nvSpPr>
            <p:spPr>
              <a:xfrm>
                <a:off x="3566895" y="2887389"/>
                <a:ext cx="2401636" cy="2383571"/>
              </a:xfrm>
              <a:custGeom>
                <a:avLst/>
                <a:gdLst>
                  <a:gd name="connsiteX0" fmla="*/ 2293589 w 2401636"/>
                  <a:gd name="connsiteY0" fmla="*/ 1165174 h 2383571"/>
                  <a:gd name="connsiteX1" fmla="*/ 2299857 w 2401636"/>
                  <a:gd name="connsiteY1" fmla="*/ 1168905 h 2383571"/>
                  <a:gd name="connsiteX2" fmla="*/ 2316872 w 2401636"/>
                  <a:gd name="connsiteY2" fmla="*/ 1258827 h 2383571"/>
                  <a:gd name="connsiteX3" fmla="*/ 2154041 w 2401636"/>
                  <a:gd name="connsiteY3" fmla="*/ 1578594 h 2383571"/>
                  <a:gd name="connsiteX4" fmla="*/ 2165981 w 2401636"/>
                  <a:gd name="connsiteY4" fmla="*/ 1621951 h 2383571"/>
                  <a:gd name="connsiteX5" fmla="*/ 2360303 w 2401636"/>
                  <a:gd name="connsiteY5" fmla="*/ 1744186 h 2383571"/>
                  <a:gd name="connsiteX6" fmla="*/ 2392840 w 2401636"/>
                  <a:gd name="connsiteY6" fmla="*/ 1800901 h 2383571"/>
                  <a:gd name="connsiteX7" fmla="*/ 2327916 w 2401636"/>
                  <a:gd name="connsiteY7" fmla="*/ 1938956 h 2383571"/>
                  <a:gd name="connsiteX8" fmla="*/ 2272918 w 2401636"/>
                  <a:gd name="connsiteY8" fmla="*/ 2007536 h 2383571"/>
                  <a:gd name="connsiteX9" fmla="*/ 1764202 w 2401636"/>
                  <a:gd name="connsiteY9" fmla="*/ 2383495 h 2383571"/>
                  <a:gd name="connsiteX10" fmla="*/ 1396676 w 2401636"/>
                  <a:gd name="connsiteY10" fmla="*/ 2181038 h 2383571"/>
                  <a:gd name="connsiteX11" fmla="*/ 1356752 w 2401636"/>
                  <a:gd name="connsiteY11" fmla="*/ 2188724 h 2383571"/>
                  <a:gd name="connsiteX12" fmla="*/ 1224368 w 2401636"/>
                  <a:gd name="connsiteY12" fmla="*/ 2349839 h 2383571"/>
                  <a:gd name="connsiteX13" fmla="*/ 1186011 w 2401636"/>
                  <a:gd name="connsiteY13" fmla="*/ 2350660 h 2383571"/>
                  <a:gd name="connsiteX14" fmla="*/ 13136 w 2401636"/>
                  <a:gd name="connsiteY14" fmla="*/ 1122041 h 2383571"/>
                  <a:gd name="connsiteX15" fmla="*/ 14778 w 2401636"/>
                  <a:gd name="connsiteY15" fmla="*/ 1075997 h 2383571"/>
                  <a:gd name="connsiteX16" fmla="*/ 1098551 w 2401636"/>
                  <a:gd name="connsiteY16" fmla="*/ 15806 h 2383571"/>
                  <a:gd name="connsiteX17" fmla="*/ 1149892 w 2401636"/>
                  <a:gd name="connsiteY17" fmla="*/ 17746 h 2383571"/>
                  <a:gd name="connsiteX18" fmla="*/ 2293589 w 2401636"/>
                  <a:gd name="connsiteY18" fmla="*/ 1165174 h 2383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01636" h="2383571">
                    <a:moveTo>
                      <a:pt x="2293589" y="1165174"/>
                    </a:moveTo>
                    <a:cubicBezTo>
                      <a:pt x="2295679" y="1166367"/>
                      <a:pt x="2298067" y="1167338"/>
                      <a:pt x="2299857" y="1168905"/>
                    </a:cubicBezTo>
                    <a:cubicBezTo>
                      <a:pt x="2342468" y="1208157"/>
                      <a:pt x="2342543" y="1208157"/>
                      <a:pt x="2316872" y="1258827"/>
                    </a:cubicBezTo>
                    <a:cubicBezTo>
                      <a:pt x="2262844" y="1365540"/>
                      <a:pt x="2209338" y="1472478"/>
                      <a:pt x="2154041" y="1578594"/>
                    </a:cubicBezTo>
                    <a:cubicBezTo>
                      <a:pt x="2142997" y="1599787"/>
                      <a:pt x="2145459" y="1609563"/>
                      <a:pt x="2165981" y="1621951"/>
                    </a:cubicBezTo>
                    <a:cubicBezTo>
                      <a:pt x="2231501" y="1661427"/>
                      <a:pt x="2295679" y="1703217"/>
                      <a:pt x="2360303" y="1744186"/>
                    </a:cubicBezTo>
                    <a:cubicBezTo>
                      <a:pt x="2402765" y="1752022"/>
                      <a:pt x="2410376" y="1764484"/>
                      <a:pt x="2392840" y="1800901"/>
                    </a:cubicBezTo>
                    <a:cubicBezTo>
                      <a:pt x="2370751" y="1846720"/>
                      <a:pt x="2347095" y="1891793"/>
                      <a:pt x="2327916" y="1938956"/>
                    </a:cubicBezTo>
                    <a:cubicBezTo>
                      <a:pt x="2316424" y="1967313"/>
                      <a:pt x="2297171" y="1988656"/>
                      <a:pt x="2272918" y="2007536"/>
                    </a:cubicBezTo>
                    <a:cubicBezTo>
                      <a:pt x="2120982" y="2125368"/>
                      <a:pt x="1787634" y="2388719"/>
                      <a:pt x="1764202" y="2383495"/>
                    </a:cubicBezTo>
                    <a:cubicBezTo>
                      <a:pt x="1641594" y="2316109"/>
                      <a:pt x="1518836" y="2249096"/>
                      <a:pt x="1396676" y="2181038"/>
                    </a:cubicBezTo>
                    <a:cubicBezTo>
                      <a:pt x="1379139" y="2171263"/>
                      <a:pt x="1369363" y="2173053"/>
                      <a:pt x="1356752" y="2188724"/>
                    </a:cubicBezTo>
                    <a:cubicBezTo>
                      <a:pt x="1313246" y="2242902"/>
                      <a:pt x="1266978" y="2294990"/>
                      <a:pt x="1224368" y="2349839"/>
                    </a:cubicBezTo>
                    <a:cubicBezTo>
                      <a:pt x="1208697" y="2369988"/>
                      <a:pt x="1201309" y="2367152"/>
                      <a:pt x="1186011" y="2350660"/>
                    </a:cubicBezTo>
                    <a:cubicBezTo>
                      <a:pt x="1119222" y="2278796"/>
                      <a:pt x="78060" y="1187039"/>
                      <a:pt x="13136" y="1122041"/>
                    </a:cubicBezTo>
                    <a:cubicBezTo>
                      <a:pt x="-5968" y="1102937"/>
                      <a:pt x="-3207" y="1093534"/>
                      <a:pt x="14778" y="1075997"/>
                    </a:cubicBezTo>
                    <a:cubicBezTo>
                      <a:pt x="337604" y="761380"/>
                      <a:pt x="1061836" y="56103"/>
                      <a:pt x="1098551" y="15806"/>
                    </a:cubicBezTo>
                    <a:cubicBezTo>
                      <a:pt x="1119744" y="-7403"/>
                      <a:pt x="1132729" y="-3597"/>
                      <a:pt x="1149892" y="17746"/>
                    </a:cubicBezTo>
                    <a:cubicBezTo>
                      <a:pt x="1158176" y="28119"/>
                      <a:pt x="2286649" y="1160099"/>
                      <a:pt x="2293589" y="1165174"/>
                    </a:cubicBezTo>
                    <a:close/>
                  </a:path>
                </a:pathLst>
              </a:custGeom>
              <a:solidFill>
                <a:srgbClr val="A03A31"/>
              </a:solidFill>
              <a:ln w="7453" cap="flat">
                <a:noFill/>
                <a:prstDash val="solid"/>
                <a:miter/>
              </a:ln>
            </p:spPr>
            <p:txBody>
              <a:bodyPr rtlCol="0" anchor="ctr"/>
              <a:lstStyle/>
              <a:p>
                <a:endParaRPr lang="en-US">
                  <a:cs typeface="B Nazanin" panose="00000700000000000000" pitchFamily="2" charset="-78"/>
                </a:endParaRPr>
              </a:p>
            </p:txBody>
          </p:sp>
          <p:sp>
            <p:nvSpPr>
              <p:cNvPr id="366" name="Graphic 2">
                <a:extLst>
                  <a:ext uri="{FF2B5EF4-FFF2-40B4-BE49-F238E27FC236}">
                    <a16:creationId xmlns:a16="http://schemas.microsoft.com/office/drawing/2014/main" id="{069EABF9-ADB1-4EF2-8DA7-47430BF76F82}"/>
                  </a:ext>
                </a:extLst>
              </p:cNvPr>
              <p:cNvSpPr/>
              <p:nvPr/>
            </p:nvSpPr>
            <p:spPr>
              <a:xfrm>
                <a:off x="5273299" y="4193748"/>
                <a:ext cx="1899432" cy="2283734"/>
              </a:xfrm>
              <a:custGeom>
                <a:avLst/>
                <a:gdLst>
                  <a:gd name="connsiteX0" fmla="*/ 57798 w 1899432"/>
                  <a:gd name="connsiteY0" fmla="*/ 1077210 h 2283734"/>
                  <a:gd name="connsiteX1" fmla="*/ 519500 w 1899432"/>
                  <a:gd name="connsiteY1" fmla="*/ 726773 h 2283734"/>
                  <a:gd name="connsiteX2" fmla="*/ 673451 w 1899432"/>
                  <a:gd name="connsiteY2" fmla="*/ 501929 h 2283734"/>
                  <a:gd name="connsiteX3" fmla="*/ 653974 w 1899432"/>
                  <a:gd name="connsiteY3" fmla="*/ 437752 h 2283734"/>
                  <a:gd name="connsiteX4" fmla="*/ 838222 w 1899432"/>
                  <a:gd name="connsiteY4" fmla="*/ 88733 h 2283734"/>
                  <a:gd name="connsiteX5" fmla="*/ 1062021 w 1899432"/>
                  <a:gd name="connsiteY5" fmla="*/ 14033 h 2283734"/>
                  <a:gd name="connsiteX6" fmla="*/ 1125527 w 1899432"/>
                  <a:gd name="connsiteY6" fmla="*/ 271563 h 2283734"/>
                  <a:gd name="connsiteX7" fmla="*/ 1278507 w 1899432"/>
                  <a:gd name="connsiteY7" fmla="*/ 170820 h 2283734"/>
                  <a:gd name="connsiteX8" fmla="*/ 1465068 w 1899432"/>
                  <a:gd name="connsiteY8" fmla="*/ 305144 h 2283734"/>
                  <a:gd name="connsiteX9" fmla="*/ 1384623 w 1899432"/>
                  <a:gd name="connsiteY9" fmla="*/ 524466 h 2283734"/>
                  <a:gd name="connsiteX10" fmla="*/ 1636705 w 1899432"/>
                  <a:gd name="connsiteY10" fmla="*/ 450662 h 2283734"/>
                  <a:gd name="connsiteX11" fmla="*/ 1618870 w 1899432"/>
                  <a:gd name="connsiteY11" fmla="*/ 733116 h 2283734"/>
                  <a:gd name="connsiteX12" fmla="*/ 1849385 w 1899432"/>
                  <a:gd name="connsiteY12" fmla="*/ 704386 h 2283734"/>
                  <a:gd name="connsiteX13" fmla="*/ 1890429 w 1899432"/>
                  <a:gd name="connsiteY13" fmla="*/ 1077210 h 2283734"/>
                  <a:gd name="connsiteX14" fmla="*/ 1852743 w 1899432"/>
                  <a:gd name="connsiteY14" fmla="*/ 2277174 h 2283734"/>
                  <a:gd name="connsiteX15" fmla="*/ 833222 w 1899432"/>
                  <a:gd name="connsiteY15" fmla="*/ 2253667 h 2283734"/>
                  <a:gd name="connsiteX16" fmla="*/ 308611 w 1899432"/>
                  <a:gd name="connsiteY16" fmla="*/ 1805397 h 2283734"/>
                  <a:gd name="connsiteX17" fmla="*/ 55410 w 1899432"/>
                  <a:gd name="connsiteY17" fmla="*/ 1472049 h 2283734"/>
                  <a:gd name="connsiteX18" fmla="*/ 57798 w 1899432"/>
                  <a:gd name="connsiteY18" fmla="*/ 1077210 h 2283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99432" h="2283734">
                    <a:moveTo>
                      <a:pt x="57798" y="1077210"/>
                    </a:moveTo>
                    <a:cubicBezTo>
                      <a:pt x="164362" y="996466"/>
                      <a:pt x="470472" y="760279"/>
                      <a:pt x="519500" y="726773"/>
                    </a:cubicBezTo>
                    <a:cubicBezTo>
                      <a:pt x="599349" y="682073"/>
                      <a:pt x="651586" y="577598"/>
                      <a:pt x="673451" y="501929"/>
                    </a:cubicBezTo>
                    <a:cubicBezTo>
                      <a:pt x="693973" y="469990"/>
                      <a:pt x="685839" y="451483"/>
                      <a:pt x="653974" y="437752"/>
                    </a:cubicBezTo>
                    <a:cubicBezTo>
                      <a:pt x="678749" y="374097"/>
                      <a:pt x="767329" y="211938"/>
                      <a:pt x="838222" y="88733"/>
                    </a:cubicBezTo>
                    <a:cubicBezTo>
                      <a:pt x="894638" y="153"/>
                      <a:pt x="965905" y="-16413"/>
                      <a:pt x="1062021" y="14033"/>
                    </a:cubicBezTo>
                    <a:cubicBezTo>
                      <a:pt x="1152466" y="56346"/>
                      <a:pt x="1166122" y="149850"/>
                      <a:pt x="1125527" y="271563"/>
                    </a:cubicBezTo>
                    <a:cubicBezTo>
                      <a:pt x="1203435" y="213206"/>
                      <a:pt x="1244180" y="176491"/>
                      <a:pt x="1278507" y="170820"/>
                    </a:cubicBezTo>
                    <a:cubicBezTo>
                      <a:pt x="1371788" y="140970"/>
                      <a:pt x="1460890" y="218356"/>
                      <a:pt x="1465068" y="305144"/>
                    </a:cubicBezTo>
                    <a:cubicBezTo>
                      <a:pt x="1467904" y="364844"/>
                      <a:pt x="1386489" y="497675"/>
                      <a:pt x="1384623" y="524466"/>
                    </a:cubicBezTo>
                    <a:cubicBezTo>
                      <a:pt x="1418652" y="487900"/>
                      <a:pt x="1590587" y="418723"/>
                      <a:pt x="1636705" y="450662"/>
                    </a:cubicBezTo>
                    <a:cubicBezTo>
                      <a:pt x="1799387" y="554689"/>
                      <a:pt x="1621034" y="686401"/>
                      <a:pt x="1618870" y="733116"/>
                    </a:cubicBezTo>
                    <a:cubicBezTo>
                      <a:pt x="1690957" y="709385"/>
                      <a:pt x="1789685" y="640955"/>
                      <a:pt x="1849385" y="704386"/>
                    </a:cubicBezTo>
                    <a:cubicBezTo>
                      <a:pt x="1935203" y="801398"/>
                      <a:pt x="1882966" y="898410"/>
                      <a:pt x="1890429" y="1077210"/>
                    </a:cubicBezTo>
                    <a:cubicBezTo>
                      <a:pt x="1909085" y="1249145"/>
                      <a:pt x="1858415" y="2158222"/>
                      <a:pt x="1852743" y="2277174"/>
                    </a:cubicBezTo>
                    <a:cubicBezTo>
                      <a:pt x="1835953" y="2291726"/>
                      <a:pt x="843297" y="2281278"/>
                      <a:pt x="833222" y="2253667"/>
                    </a:cubicBezTo>
                    <a:cubicBezTo>
                      <a:pt x="646362" y="2118298"/>
                      <a:pt x="468606" y="1971959"/>
                      <a:pt x="308611" y="1805397"/>
                    </a:cubicBezTo>
                    <a:cubicBezTo>
                      <a:pt x="211525" y="1704355"/>
                      <a:pt x="121677" y="1597120"/>
                      <a:pt x="55410" y="1472049"/>
                    </a:cubicBezTo>
                    <a:cubicBezTo>
                      <a:pt x="-14812" y="1339590"/>
                      <a:pt x="-22871" y="1208326"/>
                      <a:pt x="57798" y="1077210"/>
                    </a:cubicBezTo>
                    <a:close/>
                  </a:path>
                </a:pathLst>
              </a:custGeom>
              <a:solidFill>
                <a:srgbClr val="DEBD90"/>
              </a:solidFill>
              <a:ln w="7453" cap="flat">
                <a:noFill/>
                <a:prstDash val="solid"/>
                <a:miter/>
              </a:ln>
            </p:spPr>
            <p:txBody>
              <a:bodyPr rtlCol="0" anchor="ctr"/>
              <a:lstStyle/>
              <a:p>
                <a:endParaRPr lang="en-US">
                  <a:cs typeface="B Nazanin" panose="00000700000000000000" pitchFamily="2" charset="-78"/>
                </a:endParaRPr>
              </a:p>
            </p:txBody>
          </p:sp>
          <p:sp>
            <p:nvSpPr>
              <p:cNvPr id="367" name="Graphic 2">
                <a:extLst>
                  <a:ext uri="{FF2B5EF4-FFF2-40B4-BE49-F238E27FC236}">
                    <a16:creationId xmlns:a16="http://schemas.microsoft.com/office/drawing/2014/main" id="{2320C1A7-D6AD-4281-9514-C68C3DA8588D}"/>
                  </a:ext>
                </a:extLst>
              </p:cNvPr>
              <p:cNvSpPr/>
              <p:nvPr/>
            </p:nvSpPr>
            <p:spPr>
              <a:xfrm>
                <a:off x="5946683" y="-44"/>
                <a:ext cx="2827725" cy="2949686"/>
              </a:xfrm>
              <a:custGeom>
                <a:avLst/>
                <a:gdLst>
                  <a:gd name="connsiteX0" fmla="*/ 8648 w 2827725"/>
                  <a:gd name="connsiteY0" fmla="*/ 355780 h 2949686"/>
                  <a:gd name="connsiteX1" fmla="*/ 8648 w 2827725"/>
                  <a:gd name="connsiteY1" fmla="*/ 325930 h 2949686"/>
                  <a:gd name="connsiteX2" fmla="*/ 324236 w 2827725"/>
                  <a:gd name="connsiteY2" fmla="*/ 9298 h 2949686"/>
                  <a:gd name="connsiteX3" fmla="*/ 361473 w 2827725"/>
                  <a:gd name="connsiteY3" fmla="*/ 17059 h 2949686"/>
                  <a:gd name="connsiteX4" fmla="*/ 2811548 w 2827725"/>
                  <a:gd name="connsiteY4" fmla="*/ 2555564 h 2949686"/>
                  <a:gd name="connsiteX5" fmla="*/ 2811996 w 2827725"/>
                  <a:gd name="connsiteY5" fmla="*/ 2609741 h 2949686"/>
                  <a:gd name="connsiteX6" fmla="*/ 2507677 w 2827725"/>
                  <a:gd name="connsiteY6" fmla="*/ 2932045 h 2949686"/>
                  <a:gd name="connsiteX7" fmla="*/ 2458126 w 2827725"/>
                  <a:gd name="connsiteY7" fmla="*/ 2933164 h 2949686"/>
                  <a:gd name="connsiteX8" fmla="*/ 8648 w 2827725"/>
                  <a:gd name="connsiteY8" fmla="*/ 355780 h 2949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7725" h="2949686">
                    <a:moveTo>
                      <a:pt x="8648" y="355780"/>
                    </a:moveTo>
                    <a:cubicBezTo>
                      <a:pt x="-2620" y="344586"/>
                      <a:pt x="-3142" y="337646"/>
                      <a:pt x="8648" y="325930"/>
                    </a:cubicBezTo>
                    <a:cubicBezTo>
                      <a:pt x="114317" y="220858"/>
                      <a:pt x="219836" y="115563"/>
                      <a:pt x="324236" y="9298"/>
                    </a:cubicBezTo>
                    <a:cubicBezTo>
                      <a:pt x="344086" y="-10926"/>
                      <a:pt x="351324" y="6611"/>
                      <a:pt x="361473" y="17059"/>
                    </a:cubicBezTo>
                    <a:cubicBezTo>
                      <a:pt x="603033" y="267200"/>
                      <a:pt x="2235745" y="1960134"/>
                      <a:pt x="2811548" y="2555564"/>
                    </a:cubicBezTo>
                    <a:cubicBezTo>
                      <a:pt x="2832741" y="2577429"/>
                      <a:pt x="2833338" y="2587727"/>
                      <a:pt x="2811996" y="2609741"/>
                    </a:cubicBezTo>
                    <a:cubicBezTo>
                      <a:pt x="2709237" y="2715932"/>
                      <a:pt x="2608196" y="2823764"/>
                      <a:pt x="2507677" y="2932045"/>
                    </a:cubicBezTo>
                    <a:cubicBezTo>
                      <a:pt x="2489244" y="2951895"/>
                      <a:pt x="2477603" y="2958536"/>
                      <a:pt x="2458126" y="2933164"/>
                    </a:cubicBezTo>
                    <a:cubicBezTo>
                      <a:pt x="2440141" y="2909881"/>
                      <a:pt x="27901" y="374958"/>
                      <a:pt x="8648" y="355780"/>
                    </a:cubicBezTo>
                    <a:close/>
                  </a:path>
                </a:pathLst>
              </a:custGeom>
              <a:solidFill>
                <a:srgbClr val="B65241"/>
              </a:solidFill>
              <a:ln w="7453" cap="flat">
                <a:noFill/>
                <a:prstDash val="solid"/>
                <a:miter/>
              </a:ln>
            </p:spPr>
            <p:txBody>
              <a:bodyPr rtlCol="0" anchor="ctr"/>
              <a:lstStyle/>
              <a:p>
                <a:endParaRPr lang="en-US">
                  <a:cs typeface="B Nazanin" panose="00000700000000000000" pitchFamily="2" charset="-78"/>
                </a:endParaRPr>
              </a:p>
            </p:txBody>
          </p:sp>
          <p:sp>
            <p:nvSpPr>
              <p:cNvPr id="368" name="Graphic 2">
                <a:extLst>
                  <a:ext uri="{FF2B5EF4-FFF2-40B4-BE49-F238E27FC236}">
                    <a16:creationId xmlns:a16="http://schemas.microsoft.com/office/drawing/2014/main" id="{EF34B2BC-6DB7-42DE-A38D-70966108646A}"/>
                  </a:ext>
                </a:extLst>
              </p:cNvPr>
              <p:cNvSpPr/>
              <p:nvPr/>
            </p:nvSpPr>
            <p:spPr>
              <a:xfrm>
                <a:off x="3420669" y="4207782"/>
                <a:ext cx="1129780" cy="1150175"/>
              </a:xfrm>
              <a:custGeom>
                <a:avLst/>
                <a:gdLst>
                  <a:gd name="connsiteX0" fmla="*/ 350625 w 1129780"/>
                  <a:gd name="connsiteY0" fmla="*/ 0 h 1150175"/>
                  <a:gd name="connsiteX1" fmla="*/ 1129780 w 1129780"/>
                  <a:gd name="connsiteY1" fmla="*/ 816617 h 1150175"/>
                  <a:gd name="connsiteX2" fmla="*/ 585096 w 1129780"/>
                  <a:gd name="connsiteY2" fmla="*/ 1140936 h 1150175"/>
                  <a:gd name="connsiteX3" fmla="*/ 533828 w 1129780"/>
                  <a:gd name="connsiteY3" fmla="*/ 1134443 h 1150175"/>
                  <a:gd name="connsiteX4" fmla="*/ 11531 w 1129780"/>
                  <a:gd name="connsiteY4" fmla="*/ 568789 h 1150175"/>
                  <a:gd name="connsiteX5" fmla="*/ 8546 w 1129780"/>
                  <a:gd name="connsiteY5" fmla="*/ 525656 h 1150175"/>
                  <a:gd name="connsiteX6" fmla="*/ 350625 w 1129780"/>
                  <a:gd name="connsiteY6" fmla="*/ 0 h 115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9780" h="1150175">
                    <a:moveTo>
                      <a:pt x="350625" y="0"/>
                    </a:moveTo>
                    <a:cubicBezTo>
                      <a:pt x="608752" y="276186"/>
                      <a:pt x="911578" y="585430"/>
                      <a:pt x="1129780" y="816617"/>
                    </a:cubicBezTo>
                    <a:cubicBezTo>
                      <a:pt x="948144" y="924599"/>
                      <a:pt x="766284" y="1032133"/>
                      <a:pt x="585096" y="1140936"/>
                    </a:cubicBezTo>
                    <a:cubicBezTo>
                      <a:pt x="563678" y="1153771"/>
                      <a:pt x="552261" y="1154667"/>
                      <a:pt x="533828" y="1134443"/>
                    </a:cubicBezTo>
                    <a:cubicBezTo>
                      <a:pt x="360699" y="944971"/>
                      <a:pt x="186376" y="756619"/>
                      <a:pt x="11531" y="568789"/>
                    </a:cubicBezTo>
                    <a:cubicBezTo>
                      <a:pt x="-3618" y="552595"/>
                      <a:pt x="-3021" y="543267"/>
                      <a:pt x="8546" y="525656"/>
                    </a:cubicBezTo>
                    <a:cubicBezTo>
                      <a:pt x="123244" y="350885"/>
                      <a:pt x="236748" y="175368"/>
                      <a:pt x="350625" y="0"/>
                    </a:cubicBezTo>
                    <a:close/>
                  </a:path>
                </a:pathLst>
              </a:custGeom>
              <a:solidFill>
                <a:srgbClr val="243B46"/>
              </a:solidFill>
              <a:ln w="7453" cap="flat">
                <a:noFill/>
                <a:prstDash val="solid"/>
                <a:miter/>
              </a:ln>
            </p:spPr>
            <p:txBody>
              <a:bodyPr rtlCol="0" anchor="ctr"/>
              <a:lstStyle/>
              <a:p>
                <a:endParaRPr lang="en-US">
                  <a:cs typeface="B Nazanin" panose="00000700000000000000" pitchFamily="2" charset="-78"/>
                </a:endParaRPr>
              </a:p>
            </p:txBody>
          </p:sp>
          <p:sp>
            <p:nvSpPr>
              <p:cNvPr id="369" name="Graphic 2">
                <a:extLst>
                  <a:ext uri="{FF2B5EF4-FFF2-40B4-BE49-F238E27FC236}">
                    <a16:creationId xmlns:a16="http://schemas.microsoft.com/office/drawing/2014/main" id="{D0749897-5D1C-413A-957E-74B25B83BA83}"/>
                  </a:ext>
                </a:extLst>
              </p:cNvPr>
              <p:cNvSpPr/>
              <p:nvPr/>
            </p:nvSpPr>
            <p:spPr>
              <a:xfrm>
                <a:off x="5979297" y="6447490"/>
                <a:ext cx="1304169" cy="408695"/>
              </a:xfrm>
              <a:custGeom>
                <a:avLst/>
                <a:gdLst>
                  <a:gd name="connsiteX0" fmla="*/ 127150 w 1304169"/>
                  <a:gd name="connsiteY0" fmla="*/ 0 h 408695"/>
                  <a:gd name="connsiteX1" fmla="*/ 1146671 w 1304169"/>
                  <a:gd name="connsiteY1" fmla="*/ 23507 h 408695"/>
                  <a:gd name="connsiteX2" fmla="*/ 1302039 w 1304169"/>
                  <a:gd name="connsiteY2" fmla="*/ 218501 h 408695"/>
                  <a:gd name="connsiteX3" fmla="*/ 1304129 w 1304169"/>
                  <a:gd name="connsiteY3" fmla="*/ 385809 h 408695"/>
                  <a:gd name="connsiteX4" fmla="*/ 1267936 w 1304169"/>
                  <a:gd name="connsiteY4" fmla="*/ 407674 h 408695"/>
                  <a:gd name="connsiteX5" fmla="*/ 66554 w 1304169"/>
                  <a:gd name="connsiteY5" fmla="*/ 403122 h 408695"/>
                  <a:gd name="connsiteX6" fmla="*/ 26108 w 1304169"/>
                  <a:gd name="connsiteY6" fmla="*/ 370362 h 408695"/>
                  <a:gd name="connsiteX7" fmla="*/ 139 w 1304169"/>
                  <a:gd name="connsiteY7" fmla="*/ 134399 h 408695"/>
                  <a:gd name="connsiteX8" fmla="*/ 127150 w 1304169"/>
                  <a:gd name="connsiteY8" fmla="*/ 0 h 408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4169" h="408695">
                    <a:moveTo>
                      <a:pt x="127150" y="0"/>
                    </a:moveTo>
                    <a:cubicBezTo>
                      <a:pt x="140209" y="11044"/>
                      <a:pt x="821158" y="15895"/>
                      <a:pt x="1146671" y="23507"/>
                    </a:cubicBezTo>
                    <a:cubicBezTo>
                      <a:pt x="1270174" y="51416"/>
                      <a:pt x="1295547" y="127981"/>
                      <a:pt x="1302039" y="218501"/>
                    </a:cubicBezTo>
                    <a:cubicBezTo>
                      <a:pt x="1305994" y="274022"/>
                      <a:pt x="1303009" y="330064"/>
                      <a:pt x="1304129" y="385809"/>
                    </a:cubicBezTo>
                    <a:cubicBezTo>
                      <a:pt x="1304726" y="415734"/>
                      <a:pt x="1283383" y="407749"/>
                      <a:pt x="1267936" y="407674"/>
                    </a:cubicBezTo>
                    <a:cubicBezTo>
                      <a:pt x="1059658" y="406629"/>
                      <a:pt x="258713" y="402301"/>
                      <a:pt x="66554" y="403122"/>
                    </a:cubicBezTo>
                    <a:cubicBezTo>
                      <a:pt x="40436" y="403272"/>
                      <a:pt x="30511" y="396481"/>
                      <a:pt x="26108" y="370362"/>
                    </a:cubicBezTo>
                    <a:cubicBezTo>
                      <a:pt x="12974" y="292155"/>
                      <a:pt x="-1578" y="214396"/>
                      <a:pt x="139" y="134399"/>
                    </a:cubicBezTo>
                    <a:cubicBezTo>
                      <a:pt x="2303" y="36492"/>
                      <a:pt x="31182" y="5074"/>
                      <a:pt x="127150" y="0"/>
                    </a:cubicBezTo>
                    <a:close/>
                  </a:path>
                </a:pathLst>
              </a:custGeom>
              <a:solidFill>
                <a:schemeClr val="accent5">
                  <a:lumMod val="60000"/>
                  <a:lumOff val="40000"/>
                </a:schemeClr>
              </a:solidFill>
              <a:ln w="7453" cap="flat">
                <a:noFill/>
                <a:prstDash val="solid"/>
                <a:miter/>
              </a:ln>
            </p:spPr>
            <p:txBody>
              <a:bodyPr rtlCol="0" anchor="ctr"/>
              <a:lstStyle/>
              <a:p>
                <a:endParaRPr lang="en-US">
                  <a:cs typeface="B Nazanin" panose="00000700000000000000" pitchFamily="2" charset="-78"/>
                </a:endParaRPr>
              </a:p>
            </p:txBody>
          </p:sp>
          <p:sp>
            <p:nvSpPr>
              <p:cNvPr id="370" name="Graphic 2">
                <a:extLst>
                  <a:ext uri="{FF2B5EF4-FFF2-40B4-BE49-F238E27FC236}">
                    <a16:creationId xmlns:a16="http://schemas.microsoft.com/office/drawing/2014/main" id="{45EF4197-CE63-4449-A528-8DA494EB0250}"/>
                  </a:ext>
                </a:extLst>
              </p:cNvPr>
              <p:cNvSpPr/>
              <p:nvPr/>
            </p:nvSpPr>
            <p:spPr>
              <a:xfrm>
                <a:off x="5273299" y="4193748"/>
                <a:ext cx="1899432" cy="2280489"/>
              </a:xfrm>
              <a:custGeom>
                <a:avLst/>
                <a:gdLst>
                  <a:gd name="connsiteX0" fmla="*/ 57798 w 1899432"/>
                  <a:gd name="connsiteY0" fmla="*/ 1077210 h 2280489"/>
                  <a:gd name="connsiteX1" fmla="*/ 519500 w 1899432"/>
                  <a:gd name="connsiteY1" fmla="*/ 726773 h 2280489"/>
                  <a:gd name="connsiteX2" fmla="*/ 673451 w 1899432"/>
                  <a:gd name="connsiteY2" fmla="*/ 501929 h 2280489"/>
                  <a:gd name="connsiteX3" fmla="*/ 653974 w 1899432"/>
                  <a:gd name="connsiteY3" fmla="*/ 437752 h 2280489"/>
                  <a:gd name="connsiteX4" fmla="*/ 838222 w 1899432"/>
                  <a:gd name="connsiteY4" fmla="*/ 88733 h 2280489"/>
                  <a:gd name="connsiteX5" fmla="*/ 1062021 w 1899432"/>
                  <a:gd name="connsiteY5" fmla="*/ 14033 h 2280489"/>
                  <a:gd name="connsiteX6" fmla="*/ 1125527 w 1899432"/>
                  <a:gd name="connsiteY6" fmla="*/ 271563 h 2280489"/>
                  <a:gd name="connsiteX7" fmla="*/ 1278507 w 1899432"/>
                  <a:gd name="connsiteY7" fmla="*/ 170820 h 2280489"/>
                  <a:gd name="connsiteX8" fmla="*/ 1465068 w 1899432"/>
                  <a:gd name="connsiteY8" fmla="*/ 305144 h 2280489"/>
                  <a:gd name="connsiteX9" fmla="*/ 1384623 w 1899432"/>
                  <a:gd name="connsiteY9" fmla="*/ 524466 h 2280489"/>
                  <a:gd name="connsiteX10" fmla="*/ 1636705 w 1899432"/>
                  <a:gd name="connsiteY10" fmla="*/ 450662 h 2280489"/>
                  <a:gd name="connsiteX11" fmla="*/ 1618870 w 1899432"/>
                  <a:gd name="connsiteY11" fmla="*/ 733116 h 2280489"/>
                  <a:gd name="connsiteX12" fmla="*/ 1849385 w 1899432"/>
                  <a:gd name="connsiteY12" fmla="*/ 704386 h 2280489"/>
                  <a:gd name="connsiteX13" fmla="*/ 1890429 w 1899432"/>
                  <a:gd name="connsiteY13" fmla="*/ 1077210 h 2280489"/>
                  <a:gd name="connsiteX14" fmla="*/ 1852743 w 1899432"/>
                  <a:gd name="connsiteY14" fmla="*/ 2277174 h 2280489"/>
                  <a:gd name="connsiteX15" fmla="*/ 833222 w 1899432"/>
                  <a:gd name="connsiteY15" fmla="*/ 2253667 h 2280489"/>
                  <a:gd name="connsiteX16" fmla="*/ 308611 w 1899432"/>
                  <a:gd name="connsiteY16" fmla="*/ 1805397 h 2280489"/>
                  <a:gd name="connsiteX17" fmla="*/ 55410 w 1899432"/>
                  <a:gd name="connsiteY17" fmla="*/ 1472049 h 2280489"/>
                  <a:gd name="connsiteX18" fmla="*/ 57798 w 1899432"/>
                  <a:gd name="connsiteY18" fmla="*/ 1077210 h 2280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99432" h="2280489">
                    <a:moveTo>
                      <a:pt x="57798" y="1077210"/>
                    </a:moveTo>
                    <a:cubicBezTo>
                      <a:pt x="164362" y="996466"/>
                      <a:pt x="470472" y="760279"/>
                      <a:pt x="519500" y="726773"/>
                    </a:cubicBezTo>
                    <a:cubicBezTo>
                      <a:pt x="599349" y="682073"/>
                      <a:pt x="651586" y="577598"/>
                      <a:pt x="673451" y="501929"/>
                    </a:cubicBezTo>
                    <a:cubicBezTo>
                      <a:pt x="693973" y="469990"/>
                      <a:pt x="685839" y="451483"/>
                      <a:pt x="653974" y="437752"/>
                    </a:cubicBezTo>
                    <a:cubicBezTo>
                      <a:pt x="678749" y="374097"/>
                      <a:pt x="767329" y="211938"/>
                      <a:pt x="838222" y="88733"/>
                    </a:cubicBezTo>
                    <a:cubicBezTo>
                      <a:pt x="894638" y="153"/>
                      <a:pt x="965905" y="-16413"/>
                      <a:pt x="1062021" y="14033"/>
                    </a:cubicBezTo>
                    <a:cubicBezTo>
                      <a:pt x="1152466" y="56346"/>
                      <a:pt x="1166122" y="149850"/>
                      <a:pt x="1125527" y="271563"/>
                    </a:cubicBezTo>
                    <a:cubicBezTo>
                      <a:pt x="1203435" y="213206"/>
                      <a:pt x="1244180" y="176491"/>
                      <a:pt x="1278507" y="170820"/>
                    </a:cubicBezTo>
                    <a:cubicBezTo>
                      <a:pt x="1371788" y="140970"/>
                      <a:pt x="1460890" y="218356"/>
                      <a:pt x="1465068" y="305144"/>
                    </a:cubicBezTo>
                    <a:cubicBezTo>
                      <a:pt x="1467904" y="364844"/>
                      <a:pt x="1386489" y="497675"/>
                      <a:pt x="1384623" y="524466"/>
                    </a:cubicBezTo>
                    <a:cubicBezTo>
                      <a:pt x="1418652" y="487900"/>
                      <a:pt x="1590587" y="418723"/>
                      <a:pt x="1636705" y="450662"/>
                    </a:cubicBezTo>
                    <a:cubicBezTo>
                      <a:pt x="1799387" y="554689"/>
                      <a:pt x="1621034" y="686401"/>
                      <a:pt x="1618870" y="733116"/>
                    </a:cubicBezTo>
                    <a:cubicBezTo>
                      <a:pt x="1690957" y="709385"/>
                      <a:pt x="1789685" y="640955"/>
                      <a:pt x="1849385" y="704386"/>
                    </a:cubicBezTo>
                    <a:cubicBezTo>
                      <a:pt x="1935203" y="801398"/>
                      <a:pt x="1882966" y="898410"/>
                      <a:pt x="1890429" y="1077210"/>
                    </a:cubicBezTo>
                    <a:cubicBezTo>
                      <a:pt x="1909085" y="1249145"/>
                      <a:pt x="1858415" y="2158222"/>
                      <a:pt x="1852743" y="2277174"/>
                    </a:cubicBezTo>
                    <a:cubicBezTo>
                      <a:pt x="1835953" y="2291726"/>
                      <a:pt x="983740" y="2253667"/>
                      <a:pt x="833222" y="2253667"/>
                    </a:cubicBezTo>
                    <a:cubicBezTo>
                      <a:pt x="646362" y="2118298"/>
                      <a:pt x="468606" y="1971959"/>
                      <a:pt x="308611" y="1805397"/>
                    </a:cubicBezTo>
                    <a:cubicBezTo>
                      <a:pt x="211525" y="1704355"/>
                      <a:pt x="121677" y="1597120"/>
                      <a:pt x="55410" y="1472049"/>
                    </a:cubicBezTo>
                    <a:cubicBezTo>
                      <a:pt x="-14812" y="1339590"/>
                      <a:pt x="-22871" y="1208326"/>
                      <a:pt x="57798" y="1077210"/>
                    </a:cubicBezTo>
                    <a:close/>
                  </a:path>
                </a:pathLst>
              </a:custGeom>
              <a:solidFill>
                <a:srgbClr val="DEBD90"/>
              </a:solidFill>
              <a:ln w="7453" cap="flat">
                <a:noFill/>
                <a:prstDash val="solid"/>
                <a:miter/>
              </a:ln>
            </p:spPr>
            <p:txBody>
              <a:bodyPr rtlCol="0" anchor="ctr"/>
              <a:lstStyle/>
              <a:p>
                <a:endParaRPr lang="en-US">
                  <a:cs typeface="B Nazanin" panose="00000700000000000000" pitchFamily="2" charset="-78"/>
                </a:endParaRPr>
              </a:p>
            </p:txBody>
          </p:sp>
          <p:sp>
            <p:nvSpPr>
              <p:cNvPr id="371" name="Graphic 2">
                <a:extLst>
                  <a:ext uri="{FF2B5EF4-FFF2-40B4-BE49-F238E27FC236}">
                    <a16:creationId xmlns:a16="http://schemas.microsoft.com/office/drawing/2014/main" id="{9DE9CDDE-E395-472E-9EFF-9A893592EB4B}"/>
                  </a:ext>
                </a:extLst>
              </p:cNvPr>
              <p:cNvSpPr/>
              <p:nvPr/>
            </p:nvSpPr>
            <p:spPr>
              <a:xfrm>
                <a:off x="5273299" y="4193748"/>
                <a:ext cx="1899432" cy="2277173"/>
              </a:xfrm>
              <a:custGeom>
                <a:avLst/>
                <a:gdLst>
                  <a:gd name="connsiteX0" fmla="*/ 57798 w 1899432"/>
                  <a:gd name="connsiteY0" fmla="*/ 1077210 h 2277173"/>
                  <a:gd name="connsiteX1" fmla="*/ 519500 w 1899432"/>
                  <a:gd name="connsiteY1" fmla="*/ 726773 h 2277173"/>
                  <a:gd name="connsiteX2" fmla="*/ 673451 w 1899432"/>
                  <a:gd name="connsiteY2" fmla="*/ 501929 h 2277173"/>
                  <a:gd name="connsiteX3" fmla="*/ 653974 w 1899432"/>
                  <a:gd name="connsiteY3" fmla="*/ 437752 h 2277173"/>
                  <a:gd name="connsiteX4" fmla="*/ 838222 w 1899432"/>
                  <a:gd name="connsiteY4" fmla="*/ 88733 h 2277173"/>
                  <a:gd name="connsiteX5" fmla="*/ 1062021 w 1899432"/>
                  <a:gd name="connsiteY5" fmla="*/ 14033 h 2277173"/>
                  <a:gd name="connsiteX6" fmla="*/ 1125527 w 1899432"/>
                  <a:gd name="connsiteY6" fmla="*/ 271563 h 2277173"/>
                  <a:gd name="connsiteX7" fmla="*/ 1278507 w 1899432"/>
                  <a:gd name="connsiteY7" fmla="*/ 170820 h 2277173"/>
                  <a:gd name="connsiteX8" fmla="*/ 1465068 w 1899432"/>
                  <a:gd name="connsiteY8" fmla="*/ 305144 h 2277173"/>
                  <a:gd name="connsiteX9" fmla="*/ 1384623 w 1899432"/>
                  <a:gd name="connsiteY9" fmla="*/ 524466 h 2277173"/>
                  <a:gd name="connsiteX10" fmla="*/ 1636705 w 1899432"/>
                  <a:gd name="connsiteY10" fmla="*/ 450662 h 2277173"/>
                  <a:gd name="connsiteX11" fmla="*/ 1618870 w 1899432"/>
                  <a:gd name="connsiteY11" fmla="*/ 733116 h 2277173"/>
                  <a:gd name="connsiteX12" fmla="*/ 1849385 w 1899432"/>
                  <a:gd name="connsiteY12" fmla="*/ 704386 h 2277173"/>
                  <a:gd name="connsiteX13" fmla="*/ 1890429 w 1899432"/>
                  <a:gd name="connsiteY13" fmla="*/ 1077210 h 2277173"/>
                  <a:gd name="connsiteX14" fmla="*/ 1852743 w 1899432"/>
                  <a:gd name="connsiteY14" fmla="*/ 2277174 h 2277173"/>
                  <a:gd name="connsiteX15" fmla="*/ 833222 w 1899432"/>
                  <a:gd name="connsiteY15" fmla="*/ 2253667 h 2277173"/>
                  <a:gd name="connsiteX16" fmla="*/ 308611 w 1899432"/>
                  <a:gd name="connsiteY16" fmla="*/ 1805397 h 2277173"/>
                  <a:gd name="connsiteX17" fmla="*/ 55410 w 1899432"/>
                  <a:gd name="connsiteY17" fmla="*/ 1472049 h 2277173"/>
                  <a:gd name="connsiteX18" fmla="*/ 57798 w 1899432"/>
                  <a:gd name="connsiteY18" fmla="*/ 1077210 h 2277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99432" h="2277173">
                    <a:moveTo>
                      <a:pt x="57798" y="1077210"/>
                    </a:moveTo>
                    <a:cubicBezTo>
                      <a:pt x="164362" y="996466"/>
                      <a:pt x="470472" y="760279"/>
                      <a:pt x="519500" y="726773"/>
                    </a:cubicBezTo>
                    <a:cubicBezTo>
                      <a:pt x="599349" y="682073"/>
                      <a:pt x="651586" y="577598"/>
                      <a:pt x="673451" y="501929"/>
                    </a:cubicBezTo>
                    <a:cubicBezTo>
                      <a:pt x="693973" y="469990"/>
                      <a:pt x="685839" y="451483"/>
                      <a:pt x="653974" y="437752"/>
                    </a:cubicBezTo>
                    <a:cubicBezTo>
                      <a:pt x="678749" y="374097"/>
                      <a:pt x="767329" y="211938"/>
                      <a:pt x="838222" y="88733"/>
                    </a:cubicBezTo>
                    <a:cubicBezTo>
                      <a:pt x="894638" y="153"/>
                      <a:pt x="965905" y="-16413"/>
                      <a:pt x="1062021" y="14033"/>
                    </a:cubicBezTo>
                    <a:cubicBezTo>
                      <a:pt x="1152466" y="56346"/>
                      <a:pt x="1166122" y="149850"/>
                      <a:pt x="1125527" y="271563"/>
                    </a:cubicBezTo>
                    <a:cubicBezTo>
                      <a:pt x="1203435" y="213206"/>
                      <a:pt x="1244180" y="176491"/>
                      <a:pt x="1278507" y="170820"/>
                    </a:cubicBezTo>
                    <a:cubicBezTo>
                      <a:pt x="1371788" y="140970"/>
                      <a:pt x="1460890" y="218356"/>
                      <a:pt x="1465068" y="305144"/>
                    </a:cubicBezTo>
                    <a:cubicBezTo>
                      <a:pt x="1467904" y="364844"/>
                      <a:pt x="1386489" y="497675"/>
                      <a:pt x="1384623" y="524466"/>
                    </a:cubicBezTo>
                    <a:cubicBezTo>
                      <a:pt x="1418652" y="487900"/>
                      <a:pt x="1590587" y="418723"/>
                      <a:pt x="1636705" y="450662"/>
                    </a:cubicBezTo>
                    <a:cubicBezTo>
                      <a:pt x="1799387" y="554689"/>
                      <a:pt x="1621034" y="686401"/>
                      <a:pt x="1618870" y="733116"/>
                    </a:cubicBezTo>
                    <a:cubicBezTo>
                      <a:pt x="1690957" y="709385"/>
                      <a:pt x="1789685" y="640955"/>
                      <a:pt x="1849385" y="704386"/>
                    </a:cubicBezTo>
                    <a:cubicBezTo>
                      <a:pt x="1935203" y="801398"/>
                      <a:pt x="1882966" y="898410"/>
                      <a:pt x="1890429" y="1077210"/>
                    </a:cubicBezTo>
                    <a:cubicBezTo>
                      <a:pt x="1909085" y="1249145"/>
                      <a:pt x="1858415" y="2158222"/>
                      <a:pt x="1852743" y="2277174"/>
                    </a:cubicBezTo>
                    <a:cubicBezTo>
                      <a:pt x="1595662" y="2267771"/>
                      <a:pt x="983740" y="2253667"/>
                      <a:pt x="833222" y="2253667"/>
                    </a:cubicBezTo>
                    <a:cubicBezTo>
                      <a:pt x="646362" y="2118298"/>
                      <a:pt x="468606" y="1971959"/>
                      <a:pt x="308611" y="1805397"/>
                    </a:cubicBezTo>
                    <a:cubicBezTo>
                      <a:pt x="211525" y="1704355"/>
                      <a:pt x="121677" y="1597120"/>
                      <a:pt x="55410" y="1472049"/>
                    </a:cubicBezTo>
                    <a:cubicBezTo>
                      <a:pt x="-14812" y="1339590"/>
                      <a:pt x="-22871" y="1208326"/>
                      <a:pt x="57798" y="1077210"/>
                    </a:cubicBezTo>
                    <a:close/>
                  </a:path>
                </a:pathLst>
              </a:custGeom>
              <a:solidFill>
                <a:srgbClr val="DEBD90"/>
              </a:solidFill>
              <a:ln w="7453" cap="flat">
                <a:noFill/>
                <a:prstDash val="solid"/>
                <a:miter/>
              </a:ln>
            </p:spPr>
            <p:txBody>
              <a:bodyPr rtlCol="0" anchor="ctr"/>
              <a:lstStyle/>
              <a:p>
                <a:endParaRPr lang="en-US">
                  <a:cs typeface="B Nazanin" panose="00000700000000000000" pitchFamily="2" charset="-78"/>
                </a:endParaRPr>
              </a:p>
            </p:txBody>
          </p:sp>
        </p:grpSp>
        <p:sp>
          <p:nvSpPr>
            <p:cNvPr id="363" name="직사각형 362">
              <a:extLst>
                <a:ext uri="{FF2B5EF4-FFF2-40B4-BE49-F238E27FC236}">
                  <a16:creationId xmlns:a16="http://schemas.microsoft.com/office/drawing/2014/main" id="{783123C8-14F9-4D79-806C-1A77B85E318D}"/>
                </a:ext>
              </a:extLst>
            </p:cNvPr>
            <p:cNvSpPr/>
            <p:nvPr/>
          </p:nvSpPr>
          <p:spPr>
            <a:xfrm>
              <a:off x="2684557" y="5595644"/>
              <a:ext cx="615896" cy="407287"/>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700000000000000" pitchFamily="2" charset="-78"/>
              </a:endParaRPr>
            </a:p>
          </p:txBody>
        </p:sp>
      </p:grpSp>
      <p:grpSp>
        <p:nvGrpSpPr>
          <p:cNvPr id="372" name="그룹 371">
            <a:extLst>
              <a:ext uri="{FF2B5EF4-FFF2-40B4-BE49-F238E27FC236}">
                <a16:creationId xmlns:a16="http://schemas.microsoft.com/office/drawing/2014/main" id="{919044BF-01E2-46D2-BF89-1D5C00C38AFE}"/>
              </a:ext>
            </a:extLst>
          </p:cNvPr>
          <p:cNvGrpSpPr/>
          <p:nvPr/>
        </p:nvGrpSpPr>
        <p:grpSpPr>
          <a:xfrm rot="19767028">
            <a:off x="8049813" y="4401445"/>
            <a:ext cx="4127277" cy="1971375"/>
            <a:chOff x="1547812" y="1257300"/>
            <a:chExt cx="9093802" cy="4343611"/>
          </a:xfrm>
        </p:grpSpPr>
        <p:sp>
          <p:nvSpPr>
            <p:cNvPr id="373" name="자유형: 도형 372">
              <a:extLst>
                <a:ext uri="{FF2B5EF4-FFF2-40B4-BE49-F238E27FC236}">
                  <a16:creationId xmlns:a16="http://schemas.microsoft.com/office/drawing/2014/main" id="{94729152-5183-4433-822F-7BB270A74E53}"/>
                </a:ext>
              </a:extLst>
            </p:cNvPr>
            <p:cNvSpPr/>
            <p:nvPr/>
          </p:nvSpPr>
          <p:spPr>
            <a:xfrm>
              <a:off x="4204430" y="1476745"/>
              <a:ext cx="2929031" cy="3720494"/>
            </a:xfrm>
            <a:custGeom>
              <a:avLst/>
              <a:gdLst>
                <a:gd name="connsiteX0" fmla="*/ 2928842 w 2929031"/>
                <a:gd name="connsiteY0" fmla="*/ 2949427 h 3720494"/>
                <a:gd name="connsiteX1" fmla="*/ 2899600 w 2929031"/>
                <a:gd name="connsiteY1" fmla="*/ 2947617 h 3720494"/>
                <a:gd name="connsiteX2" fmla="*/ 1777269 w 2929031"/>
                <a:gd name="connsiteY2" fmla="*/ 2936664 h 3720494"/>
                <a:gd name="connsiteX3" fmla="*/ 967644 w 2929031"/>
                <a:gd name="connsiteY3" fmla="*/ 2494799 h 3720494"/>
                <a:gd name="connsiteX4" fmla="*/ 1108138 w 2929031"/>
                <a:gd name="connsiteY4" fmla="*/ 1044427 h 3720494"/>
                <a:gd name="connsiteX5" fmla="*/ 1860041 w 2929031"/>
                <a:gd name="connsiteY5" fmla="*/ 761916 h 3720494"/>
                <a:gd name="connsiteX6" fmla="*/ 2929032 w 2929031"/>
                <a:gd name="connsiteY6" fmla="*/ 758772 h 3720494"/>
                <a:gd name="connsiteX7" fmla="*/ 2929032 w 2929031"/>
                <a:gd name="connsiteY7" fmla="*/ 1344 h 3720494"/>
                <a:gd name="connsiteX8" fmla="*/ 1852040 w 2929031"/>
                <a:gd name="connsiteY8" fmla="*/ 4392 h 3720494"/>
                <a:gd name="connsiteX9" fmla="*/ 1484471 w 2929031"/>
                <a:gd name="connsiteY9" fmla="*/ 47159 h 3720494"/>
                <a:gd name="connsiteX10" fmla="*/ 492918 w 2929031"/>
                <a:gd name="connsiteY10" fmla="*/ 552747 h 3720494"/>
                <a:gd name="connsiteX11" fmla="*/ 250983 w 2929031"/>
                <a:gd name="connsiteY11" fmla="*/ 835925 h 3720494"/>
                <a:gd name="connsiteX12" fmla="*/ 159448 w 2929031"/>
                <a:gd name="connsiteY12" fmla="*/ 2706444 h 3720494"/>
                <a:gd name="connsiteX13" fmla="*/ 423005 w 2929031"/>
                <a:gd name="connsiteY13" fmla="*/ 3100589 h 3720494"/>
                <a:gd name="connsiteX14" fmla="*/ 586358 w 2929031"/>
                <a:gd name="connsiteY14" fmla="*/ 3249369 h 3720494"/>
                <a:gd name="connsiteX15" fmla="*/ 1810702 w 2929031"/>
                <a:gd name="connsiteY15" fmla="*/ 3712475 h 3720494"/>
                <a:gd name="connsiteX16" fmla="*/ 2916174 w 2929031"/>
                <a:gd name="connsiteY16" fmla="*/ 3717333 h 3720494"/>
                <a:gd name="connsiteX17" fmla="*/ 2928937 w 2929031"/>
                <a:gd name="connsiteY17" fmla="*/ 3716475 h 3720494"/>
                <a:gd name="connsiteX18" fmla="*/ 2928937 w 2929031"/>
                <a:gd name="connsiteY18" fmla="*/ 2949427 h 3720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29031" h="3720494">
                  <a:moveTo>
                    <a:pt x="2928842" y="2949427"/>
                  </a:moveTo>
                  <a:cubicBezTo>
                    <a:pt x="2921888" y="2947903"/>
                    <a:pt x="2912554" y="2947617"/>
                    <a:pt x="2899600" y="2947617"/>
                  </a:cubicBezTo>
                  <a:cubicBezTo>
                    <a:pt x="2572702" y="2947617"/>
                    <a:pt x="1811464" y="2939235"/>
                    <a:pt x="1777269" y="2936664"/>
                  </a:cubicBezTo>
                  <a:cubicBezTo>
                    <a:pt x="1501044" y="2915709"/>
                    <a:pt x="1186624" y="2751498"/>
                    <a:pt x="967644" y="2494799"/>
                  </a:cubicBezTo>
                  <a:cubicBezTo>
                    <a:pt x="679418" y="2172949"/>
                    <a:pt x="779430" y="1315890"/>
                    <a:pt x="1108138" y="1044427"/>
                  </a:cubicBezTo>
                  <a:cubicBezTo>
                    <a:pt x="1324546" y="846021"/>
                    <a:pt x="1568767" y="775822"/>
                    <a:pt x="1860041" y="761916"/>
                  </a:cubicBezTo>
                  <a:cubicBezTo>
                    <a:pt x="2035492" y="753534"/>
                    <a:pt x="2736342" y="758963"/>
                    <a:pt x="2929032" y="758772"/>
                  </a:cubicBezTo>
                  <a:lnTo>
                    <a:pt x="2929032" y="1344"/>
                  </a:lnTo>
                  <a:cubicBezTo>
                    <a:pt x="2570035" y="1058"/>
                    <a:pt x="2211038" y="-2942"/>
                    <a:pt x="1852040" y="4392"/>
                  </a:cubicBezTo>
                  <a:cubicBezTo>
                    <a:pt x="1728501" y="6869"/>
                    <a:pt x="1605629" y="21728"/>
                    <a:pt x="1484471" y="47159"/>
                  </a:cubicBezTo>
                  <a:cubicBezTo>
                    <a:pt x="1108424" y="126217"/>
                    <a:pt x="775715" y="291095"/>
                    <a:pt x="492918" y="552747"/>
                  </a:cubicBezTo>
                  <a:cubicBezTo>
                    <a:pt x="400240" y="638472"/>
                    <a:pt x="248983" y="836306"/>
                    <a:pt x="250983" y="835925"/>
                  </a:cubicBezTo>
                  <a:cubicBezTo>
                    <a:pt x="-70486" y="1412283"/>
                    <a:pt x="-63056" y="2137421"/>
                    <a:pt x="159448" y="2706444"/>
                  </a:cubicBezTo>
                  <a:cubicBezTo>
                    <a:pt x="217550" y="2854939"/>
                    <a:pt x="320611" y="2978955"/>
                    <a:pt x="423005" y="3100589"/>
                  </a:cubicBezTo>
                  <a:cubicBezTo>
                    <a:pt x="475868" y="3151929"/>
                    <a:pt x="529018" y="3202983"/>
                    <a:pt x="586358" y="3249369"/>
                  </a:cubicBezTo>
                  <a:cubicBezTo>
                    <a:pt x="943641" y="3538263"/>
                    <a:pt x="1353692" y="3693044"/>
                    <a:pt x="1810702" y="3712475"/>
                  </a:cubicBezTo>
                  <a:cubicBezTo>
                    <a:pt x="2178748" y="3728096"/>
                    <a:pt x="2547651" y="3715809"/>
                    <a:pt x="2916174" y="3717333"/>
                  </a:cubicBezTo>
                  <a:cubicBezTo>
                    <a:pt x="2920460" y="3717333"/>
                    <a:pt x="2924746" y="3716952"/>
                    <a:pt x="2928937" y="3716475"/>
                  </a:cubicBezTo>
                  <a:lnTo>
                    <a:pt x="2928937" y="2949427"/>
                  </a:lnTo>
                  <a:close/>
                </a:path>
              </a:pathLst>
            </a:custGeom>
            <a:solidFill>
              <a:schemeClr val="accent1"/>
            </a:solidFill>
            <a:ln w="9525" cap="flat">
              <a:noFill/>
              <a:prstDash val="solid"/>
              <a:miter/>
            </a:ln>
          </p:spPr>
          <p:txBody>
            <a:bodyPr rtlCol="0" anchor="ctr"/>
            <a:lstStyle/>
            <a:p>
              <a:endParaRPr lang="ko-KR" altLang="en-US">
                <a:cs typeface="B Nazanin" panose="00000700000000000000" pitchFamily="2" charset="-78"/>
              </a:endParaRPr>
            </a:p>
          </p:txBody>
        </p:sp>
        <p:sp>
          <p:nvSpPr>
            <p:cNvPr id="374" name="자유형: 도형 373">
              <a:extLst>
                <a:ext uri="{FF2B5EF4-FFF2-40B4-BE49-F238E27FC236}">
                  <a16:creationId xmlns:a16="http://schemas.microsoft.com/office/drawing/2014/main" id="{1DC3933A-BB0D-42E2-B149-F9651A7E26BD}"/>
                </a:ext>
              </a:extLst>
            </p:cNvPr>
            <p:cNvSpPr/>
            <p:nvPr/>
          </p:nvSpPr>
          <p:spPr>
            <a:xfrm>
              <a:off x="4380035" y="1635315"/>
              <a:ext cx="2755903" cy="3399234"/>
            </a:xfrm>
            <a:custGeom>
              <a:avLst/>
              <a:gdLst>
                <a:gd name="connsiteX0" fmla="*/ 2755618 w 2755903"/>
                <a:gd name="connsiteY0" fmla="*/ 2788762 h 3399234"/>
                <a:gd name="connsiteX1" fmla="*/ 2750950 w 2755903"/>
                <a:gd name="connsiteY1" fmla="*/ 2788762 h 3399234"/>
                <a:gd name="connsiteX2" fmla="*/ 1600045 w 2755903"/>
                <a:gd name="connsiteY2" fmla="*/ 2777808 h 3399234"/>
                <a:gd name="connsiteX3" fmla="*/ 790420 w 2755903"/>
                <a:gd name="connsiteY3" fmla="*/ 2335943 h 3399234"/>
                <a:gd name="connsiteX4" fmla="*/ 930913 w 2755903"/>
                <a:gd name="connsiteY4" fmla="*/ 885571 h 3399234"/>
                <a:gd name="connsiteX5" fmla="*/ 1682817 w 2755903"/>
                <a:gd name="connsiteY5" fmla="*/ 603060 h 3399234"/>
                <a:gd name="connsiteX6" fmla="*/ 2755808 w 2755903"/>
                <a:gd name="connsiteY6" fmla="*/ 599917 h 3399234"/>
                <a:gd name="connsiteX7" fmla="*/ 2755808 w 2755903"/>
                <a:gd name="connsiteY7" fmla="*/ 223 h 3399234"/>
                <a:gd name="connsiteX8" fmla="*/ 1805785 w 2755903"/>
                <a:gd name="connsiteY8" fmla="*/ 32 h 3399234"/>
                <a:gd name="connsiteX9" fmla="*/ 1387828 w 2755903"/>
                <a:gd name="connsiteY9" fmla="*/ 31274 h 3399234"/>
                <a:gd name="connsiteX10" fmla="*/ 777561 w 2755903"/>
                <a:gd name="connsiteY10" fmla="*/ 248444 h 3399234"/>
                <a:gd name="connsiteX11" fmla="*/ 319313 w 2755903"/>
                <a:gd name="connsiteY11" fmla="*/ 612109 h 3399234"/>
                <a:gd name="connsiteX12" fmla="*/ 138338 w 2755903"/>
                <a:gd name="connsiteY12" fmla="*/ 2506726 h 3399234"/>
                <a:gd name="connsiteX13" fmla="*/ 638972 w 2755903"/>
                <a:gd name="connsiteY13" fmla="*/ 3067368 h 3399234"/>
                <a:gd name="connsiteX14" fmla="*/ 1215330 w 2755903"/>
                <a:gd name="connsiteY14" fmla="*/ 3331211 h 3399234"/>
                <a:gd name="connsiteX15" fmla="*/ 1709963 w 2755903"/>
                <a:gd name="connsiteY15" fmla="*/ 3398933 h 3399234"/>
                <a:gd name="connsiteX16" fmla="*/ 2750093 w 2755903"/>
                <a:gd name="connsiteY16" fmla="*/ 3399219 h 3399234"/>
                <a:gd name="connsiteX17" fmla="*/ 2755903 w 2755903"/>
                <a:gd name="connsiteY17" fmla="*/ 3398266 h 3399234"/>
                <a:gd name="connsiteX18" fmla="*/ 2755903 w 2755903"/>
                <a:gd name="connsiteY18" fmla="*/ 2788762 h 3399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55903" h="3399234">
                  <a:moveTo>
                    <a:pt x="2755618" y="2788762"/>
                  </a:moveTo>
                  <a:cubicBezTo>
                    <a:pt x="2754094" y="2788762"/>
                    <a:pt x="2752665" y="2788762"/>
                    <a:pt x="2750950" y="2788762"/>
                  </a:cubicBezTo>
                  <a:cubicBezTo>
                    <a:pt x="2424053" y="2788762"/>
                    <a:pt x="1634240" y="2780380"/>
                    <a:pt x="1600045" y="2777808"/>
                  </a:cubicBezTo>
                  <a:cubicBezTo>
                    <a:pt x="1323820" y="2756853"/>
                    <a:pt x="1009400" y="2592642"/>
                    <a:pt x="790420" y="2335943"/>
                  </a:cubicBezTo>
                  <a:cubicBezTo>
                    <a:pt x="502193" y="2014093"/>
                    <a:pt x="602206" y="1157034"/>
                    <a:pt x="930913" y="885571"/>
                  </a:cubicBezTo>
                  <a:cubicBezTo>
                    <a:pt x="1147321" y="687166"/>
                    <a:pt x="1391543" y="616966"/>
                    <a:pt x="1682817" y="603060"/>
                  </a:cubicBezTo>
                  <a:cubicBezTo>
                    <a:pt x="1859506" y="594583"/>
                    <a:pt x="2569118" y="600202"/>
                    <a:pt x="2755808" y="599917"/>
                  </a:cubicBezTo>
                  <a:lnTo>
                    <a:pt x="2755808" y="223"/>
                  </a:lnTo>
                  <a:cubicBezTo>
                    <a:pt x="2439102" y="318"/>
                    <a:pt x="2122396" y="1175"/>
                    <a:pt x="1805785" y="32"/>
                  </a:cubicBezTo>
                  <a:cubicBezTo>
                    <a:pt x="1665482" y="-539"/>
                    <a:pt x="1525750" y="6414"/>
                    <a:pt x="1387828" y="31274"/>
                  </a:cubicBezTo>
                  <a:cubicBezTo>
                    <a:pt x="1172849" y="70041"/>
                    <a:pt x="968633" y="140907"/>
                    <a:pt x="777561" y="248444"/>
                  </a:cubicBezTo>
                  <a:cubicBezTo>
                    <a:pt x="604777" y="345790"/>
                    <a:pt x="442567" y="458661"/>
                    <a:pt x="319313" y="612109"/>
                  </a:cubicBezTo>
                  <a:cubicBezTo>
                    <a:pt x="-147412" y="1192657"/>
                    <a:pt x="-4537" y="2206784"/>
                    <a:pt x="138338" y="2506726"/>
                  </a:cubicBezTo>
                  <a:cubicBezTo>
                    <a:pt x="253591" y="2748566"/>
                    <a:pt x="417992" y="2915254"/>
                    <a:pt x="638972" y="3067368"/>
                  </a:cubicBezTo>
                  <a:cubicBezTo>
                    <a:pt x="815375" y="3188907"/>
                    <a:pt x="1008161" y="3275680"/>
                    <a:pt x="1215330" y="3331211"/>
                  </a:cubicBezTo>
                  <a:cubicBezTo>
                    <a:pt x="1377541" y="3374740"/>
                    <a:pt x="1541942" y="3398933"/>
                    <a:pt x="1709963" y="3398933"/>
                  </a:cubicBezTo>
                  <a:cubicBezTo>
                    <a:pt x="2040767" y="3398933"/>
                    <a:pt x="2419195" y="3399314"/>
                    <a:pt x="2750093" y="3399219"/>
                  </a:cubicBezTo>
                  <a:cubicBezTo>
                    <a:pt x="2752475" y="3399219"/>
                    <a:pt x="2754380" y="3398838"/>
                    <a:pt x="2755903" y="3398266"/>
                  </a:cubicBezTo>
                  <a:lnTo>
                    <a:pt x="2755903" y="2788762"/>
                  </a:lnTo>
                  <a:close/>
                </a:path>
              </a:pathLst>
            </a:custGeom>
            <a:solidFill>
              <a:schemeClr val="accent1">
                <a:lumMod val="75000"/>
              </a:schemeClr>
            </a:solidFill>
            <a:ln w="9525" cap="flat">
              <a:noFill/>
              <a:prstDash val="solid"/>
              <a:miter/>
            </a:ln>
          </p:spPr>
          <p:txBody>
            <a:bodyPr rtlCol="0" anchor="ctr"/>
            <a:lstStyle/>
            <a:p>
              <a:endParaRPr lang="ko-KR" altLang="en-US">
                <a:cs typeface="B Nazanin" panose="00000700000000000000" pitchFamily="2" charset="-78"/>
              </a:endParaRPr>
            </a:p>
          </p:txBody>
        </p:sp>
        <p:sp>
          <p:nvSpPr>
            <p:cNvPr id="375" name="자유형: 도형 374">
              <a:extLst>
                <a:ext uri="{FF2B5EF4-FFF2-40B4-BE49-F238E27FC236}">
                  <a16:creationId xmlns:a16="http://schemas.microsoft.com/office/drawing/2014/main" id="{DC9811E3-3855-4DB7-AF8D-B0D797B65818}"/>
                </a:ext>
              </a:extLst>
            </p:cNvPr>
            <p:cNvSpPr/>
            <p:nvPr/>
          </p:nvSpPr>
          <p:spPr>
            <a:xfrm>
              <a:off x="4806427" y="2085815"/>
              <a:ext cx="2329415" cy="2476873"/>
            </a:xfrm>
            <a:custGeom>
              <a:avLst/>
              <a:gdLst>
                <a:gd name="connsiteX0" fmla="*/ 2329226 w 2329415"/>
                <a:gd name="connsiteY0" fmla="*/ 2340548 h 2476873"/>
                <a:gd name="connsiteX1" fmla="*/ 2298460 w 2329415"/>
                <a:gd name="connsiteY1" fmla="*/ 2338452 h 2476873"/>
                <a:gd name="connsiteX2" fmla="*/ 1176129 w 2329415"/>
                <a:gd name="connsiteY2" fmla="*/ 2327498 h 2476873"/>
                <a:gd name="connsiteX3" fmla="*/ 366504 w 2329415"/>
                <a:gd name="connsiteY3" fmla="*/ 1885634 h 2476873"/>
                <a:gd name="connsiteX4" fmla="*/ 506998 w 2329415"/>
                <a:gd name="connsiteY4" fmla="*/ 435262 h 2476873"/>
                <a:gd name="connsiteX5" fmla="*/ 1258901 w 2329415"/>
                <a:gd name="connsiteY5" fmla="*/ 152750 h 2476873"/>
                <a:gd name="connsiteX6" fmla="*/ 2329416 w 2329415"/>
                <a:gd name="connsiteY6" fmla="*/ 149607 h 2476873"/>
                <a:gd name="connsiteX7" fmla="*/ 2329416 w 2329415"/>
                <a:gd name="connsiteY7" fmla="*/ 16924 h 2476873"/>
                <a:gd name="connsiteX8" fmla="*/ 2277314 w 2329415"/>
                <a:gd name="connsiteY8" fmla="*/ 10923 h 2476873"/>
                <a:gd name="connsiteX9" fmla="*/ 1300144 w 2329415"/>
                <a:gd name="connsiteY9" fmla="*/ 10352 h 2476873"/>
                <a:gd name="connsiteX10" fmla="*/ 364123 w 2329415"/>
                <a:gd name="connsiteY10" fmla="*/ 356585 h 2476873"/>
                <a:gd name="connsiteX11" fmla="*/ 185529 w 2329415"/>
                <a:gd name="connsiteY11" fmla="*/ 1935069 h 2476873"/>
                <a:gd name="connsiteX12" fmla="*/ 1212991 w 2329415"/>
                <a:gd name="connsiteY12" fmla="*/ 2470659 h 2476873"/>
                <a:gd name="connsiteX13" fmla="*/ 2297412 w 2329415"/>
                <a:gd name="connsiteY13" fmla="*/ 2473231 h 2476873"/>
                <a:gd name="connsiteX14" fmla="*/ 2329321 w 2329415"/>
                <a:gd name="connsiteY14" fmla="*/ 2468659 h 2476873"/>
                <a:gd name="connsiteX15" fmla="*/ 2329321 w 2329415"/>
                <a:gd name="connsiteY15" fmla="*/ 2340548 h 2476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29415" h="2476873">
                  <a:moveTo>
                    <a:pt x="2329226" y="2340548"/>
                  </a:moveTo>
                  <a:cubicBezTo>
                    <a:pt x="2322177" y="2338738"/>
                    <a:pt x="2312271" y="2338452"/>
                    <a:pt x="2298460" y="2338452"/>
                  </a:cubicBezTo>
                  <a:cubicBezTo>
                    <a:pt x="1971562" y="2338452"/>
                    <a:pt x="1210324" y="2330070"/>
                    <a:pt x="1176129" y="2327498"/>
                  </a:cubicBezTo>
                  <a:cubicBezTo>
                    <a:pt x="899904" y="2306544"/>
                    <a:pt x="585484" y="2142332"/>
                    <a:pt x="366504" y="1885634"/>
                  </a:cubicBezTo>
                  <a:cubicBezTo>
                    <a:pt x="78277" y="1563784"/>
                    <a:pt x="178290" y="706724"/>
                    <a:pt x="506998" y="435262"/>
                  </a:cubicBezTo>
                  <a:cubicBezTo>
                    <a:pt x="723406" y="236856"/>
                    <a:pt x="967627" y="166657"/>
                    <a:pt x="1258901" y="152750"/>
                  </a:cubicBezTo>
                  <a:cubicBezTo>
                    <a:pt x="1434828" y="144368"/>
                    <a:pt x="2138916" y="149798"/>
                    <a:pt x="2329416" y="149607"/>
                  </a:cubicBezTo>
                  <a:lnTo>
                    <a:pt x="2329416" y="16924"/>
                  </a:lnTo>
                  <a:cubicBezTo>
                    <a:pt x="2313223" y="7780"/>
                    <a:pt x="2294840" y="10923"/>
                    <a:pt x="2277314" y="10923"/>
                  </a:cubicBezTo>
                  <a:cubicBezTo>
                    <a:pt x="1951559" y="10733"/>
                    <a:pt x="1625042" y="-13175"/>
                    <a:pt x="1300144" y="10352"/>
                  </a:cubicBezTo>
                  <a:cubicBezTo>
                    <a:pt x="957149" y="35117"/>
                    <a:pt x="699974" y="42260"/>
                    <a:pt x="364123" y="356585"/>
                  </a:cubicBezTo>
                  <a:cubicBezTo>
                    <a:pt x="-114509" y="742253"/>
                    <a:pt x="-63074" y="1625792"/>
                    <a:pt x="185529" y="1935069"/>
                  </a:cubicBezTo>
                  <a:cubicBezTo>
                    <a:pt x="506998" y="2335023"/>
                    <a:pt x="869424" y="2459229"/>
                    <a:pt x="1212991" y="2470659"/>
                  </a:cubicBezTo>
                  <a:cubicBezTo>
                    <a:pt x="1574083" y="2482756"/>
                    <a:pt x="1935938" y="2473517"/>
                    <a:pt x="2297412" y="2473231"/>
                  </a:cubicBezTo>
                  <a:cubicBezTo>
                    <a:pt x="2308461" y="2473231"/>
                    <a:pt x="2319796" y="2473422"/>
                    <a:pt x="2329321" y="2468659"/>
                  </a:cubicBezTo>
                  <a:lnTo>
                    <a:pt x="2329321" y="2340548"/>
                  </a:lnTo>
                  <a:close/>
                </a:path>
              </a:pathLst>
            </a:custGeom>
            <a:solidFill>
              <a:srgbClr val="7F173C"/>
            </a:solidFill>
            <a:ln w="9525" cap="flat">
              <a:noFill/>
              <a:prstDash val="solid"/>
              <a:miter/>
            </a:ln>
          </p:spPr>
          <p:txBody>
            <a:bodyPr rtlCol="0" anchor="ctr"/>
            <a:lstStyle/>
            <a:p>
              <a:endParaRPr lang="ko-KR" altLang="en-US">
                <a:cs typeface="B Nazanin" panose="00000700000000000000" pitchFamily="2" charset="-78"/>
              </a:endParaRPr>
            </a:p>
          </p:txBody>
        </p:sp>
        <p:sp>
          <p:nvSpPr>
            <p:cNvPr id="376" name="자유형: 도형 375">
              <a:extLst>
                <a:ext uri="{FF2B5EF4-FFF2-40B4-BE49-F238E27FC236}">
                  <a16:creationId xmlns:a16="http://schemas.microsoft.com/office/drawing/2014/main" id="{9A9B5F5D-9F17-4FAA-8DDF-22FC32CB587A}"/>
                </a:ext>
              </a:extLst>
            </p:cNvPr>
            <p:cNvSpPr/>
            <p:nvPr/>
          </p:nvSpPr>
          <p:spPr>
            <a:xfrm>
              <a:off x="2541078" y="2378583"/>
              <a:ext cx="464058" cy="1849374"/>
            </a:xfrm>
            <a:custGeom>
              <a:avLst/>
              <a:gdLst>
                <a:gd name="connsiteX0" fmla="*/ 418529 w 464058"/>
                <a:gd name="connsiteY0" fmla="*/ 1849374 h 1849374"/>
                <a:gd name="connsiteX1" fmla="*/ 0 w 464058"/>
                <a:gd name="connsiteY1" fmla="*/ 1849374 h 1849374"/>
                <a:gd name="connsiteX2" fmla="*/ 0 w 464058"/>
                <a:gd name="connsiteY2" fmla="*/ 0 h 1849374"/>
                <a:gd name="connsiteX3" fmla="*/ 418529 w 464058"/>
                <a:gd name="connsiteY3" fmla="*/ 0 h 1849374"/>
                <a:gd name="connsiteX4" fmla="*/ 464058 w 464058"/>
                <a:gd name="connsiteY4" fmla="*/ 45529 h 1849374"/>
                <a:gd name="connsiteX5" fmla="*/ 464058 w 464058"/>
                <a:gd name="connsiteY5" fmla="*/ 1803845 h 1849374"/>
                <a:gd name="connsiteX6" fmla="*/ 418529 w 464058"/>
                <a:gd name="connsiteY6" fmla="*/ 1849374 h 1849374"/>
                <a:gd name="connsiteX7" fmla="*/ 418529 w 464058"/>
                <a:gd name="connsiteY7" fmla="*/ 1849374 h 1849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4058" h="1849374">
                  <a:moveTo>
                    <a:pt x="418529" y="1849374"/>
                  </a:moveTo>
                  <a:lnTo>
                    <a:pt x="0" y="1849374"/>
                  </a:lnTo>
                  <a:lnTo>
                    <a:pt x="0" y="0"/>
                  </a:lnTo>
                  <a:lnTo>
                    <a:pt x="418529" y="0"/>
                  </a:lnTo>
                  <a:cubicBezTo>
                    <a:pt x="443579" y="0"/>
                    <a:pt x="464058" y="20479"/>
                    <a:pt x="464058" y="45529"/>
                  </a:cubicBezTo>
                  <a:lnTo>
                    <a:pt x="464058" y="1803845"/>
                  </a:lnTo>
                  <a:cubicBezTo>
                    <a:pt x="463963" y="1828895"/>
                    <a:pt x="443484" y="1849374"/>
                    <a:pt x="418529" y="1849374"/>
                  </a:cubicBezTo>
                  <a:lnTo>
                    <a:pt x="418529" y="1849374"/>
                  </a:lnTo>
                  <a:close/>
                </a:path>
              </a:pathLst>
            </a:custGeom>
            <a:solidFill>
              <a:srgbClr val="EBEBEB"/>
            </a:solidFill>
            <a:ln w="9525" cap="flat">
              <a:noFill/>
              <a:prstDash val="solid"/>
              <a:miter/>
            </a:ln>
          </p:spPr>
          <p:txBody>
            <a:bodyPr rtlCol="0" anchor="ctr"/>
            <a:lstStyle/>
            <a:p>
              <a:endParaRPr lang="ko-KR" altLang="en-US">
                <a:cs typeface="B Nazanin" panose="00000700000000000000" pitchFamily="2" charset="-78"/>
              </a:endParaRPr>
            </a:p>
          </p:txBody>
        </p:sp>
        <p:sp>
          <p:nvSpPr>
            <p:cNvPr id="377" name="자유형: 도형 376">
              <a:extLst>
                <a:ext uri="{FF2B5EF4-FFF2-40B4-BE49-F238E27FC236}">
                  <a16:creationId xmlns:a16="http://schemas.microsoft.com/office/drawing/2014/main" id="{291C0FBF-4B12-4046-8C45-AFFD4C316382}"/>
                </a:ext>
              </a:extLst>
            </p:cNvPr>
            <p:cNvSpPr/>
            <p:nvPr/>
          </p:nvSpPr>
          <p:spPr>
            <a:xfrm>
              <a:off x="1547812" y="2292858"/>
              <a:ext cx="993266" cy="2363724"/>
            </a:xfrm>
            <a:custGeom>
              <a:avLst/>
              <a:gdLst>
                <a:gd name="connsiteX0" fmla="*/ 960215 w 993266"/>
                <a:gd name="connsiteY0" fmla="*/ 2363724 h 2363724"/>
                <a:gd name="connsiteX1" fmla="*/ 0 w 993266"/>
                <a:gd name="connsiteY1" fmla="*/ 2363724 h 2363724"/>
                <a:gd name="connsiteX2" fmla="*/ 0 w 993266"/>
                <a:gd name="connsiteY2" fmla="*/ 0 h 2363724"/>
                <a:gd name="connsiteX3" fmla="*/ 960215 w 993266"/>
                <a:gd name="connsiteY3" fmla="*/ 0 h 2363724"/>
                <a:gd name="connsiteX4" fmla="*/ 993267 w 993266"/>
                <a:gd name="connsiteY4" fmla="*/ 33052 h 2363724"/>
                <a:gd name="connsiteX5" fmla="*/ 993267 w 993266"/>
                <a:gd name="connsiteY5" fmla="*/ 2330768 h 2363724"/>
                <a:gd name="connsiteX6" fmla="*/ 960215 w 993266"/>
                <a:gd name="connsiteY6" fmla="*/ 2363724 h 2363724"/>
                <a:gd name="connsiteX7" fmla="*/ 960215 w 993266"/>
                <a:gd name="connsiteY7" fmla="*/ 2363724 h 2363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3266" h="2363724">
                  <a:moveTo>
                    <a:pt x="960215" y="2363724"/>
                  </a:moveTo>
                  <a:lnTo>
                    <a:pt x="0" y="2363724"/>
                  </a:lnTo>
                  <a:lnTo>
                    <a:pt x="0" y="0"/>
                  </a:lnTo>
                  <a:lnTo>
                    <a:pt x="960215" y="0"/>
                  </a:lnTo>
                  <a:cubicBezTo>
                    <a:pt x="978408" y="0"/>
                    <a:pt x="993267" y="14859"/>
                    <a:pt x="993267" y="33052"/>
                  </a:cubicBezTo>
                  <a:lnTo>
                    <a:pt x="993267" y="2330768"/>
                  </a:lnTo>
                  <a:cubicBezTo>
                    <a:pt x="993172" y="2348865"/>
                    <a:pt x="978313" y="2363724"/>
                    <a:pt x="960215" y="2363724"/>
                  </a:cubicBezTo>
                  <a:lnTo>
                    <a:pt x="960215" y="2363724"/>
                  </a:lnTo>
                  <a:close/>
                </a:path>
              </a:pathLst>
            </a:custGeom>
            <a:solidFill>
              <a:srgbClr val="5A656F"/>
            </a:solidFill>
            <a:ln w="9525" cap="flat">
              <a:noFill/>
              <a:prstDash val="solid"/>
              <a:miter/>
            </a:ln>
          </p:spPr>
          <p:txBody>
            <a:bodyPr rtlCol="0" anchor="ctr"/>
            <a:lstStyle/>
            <a:p>
              <a:endParaRPr lang="ko-KR" altLang="en-US">
                <a:cs typeface="B Nazanin" panose="00000700000000000000" pitchFamily="2" charset="-78"/>
              </a:endParaRPr>
            </a:p>
          </p:txBody>
        </p:sp>
        <p:sp>
          <p:nvSpPr>
            <p:cNvPr id="378" name="자유형: 도형 377">
              <a:extLst>
                <a:ext uri="{FF2B5EF4-FFF2-40B4-BE49-F238E27FC236}">
                  <a16:creationId xmlns:a16="http://schemas.microsoft.com/office/drawing/2014/main" id="{2C214C9C-607C-494C-88A6-0DE5D8766D2B}"/>
                </a:ext>
              </a:extLst>
            </p:cNvPr>
            <p:cNvSpPr/>
            <p:nvPr/>
          </p:nvSpPr>
          <p:spPr>
            <a:xfrm>
              <a:off x="8305228" y="1257300"/>
              <a:ext cx="1925955" cy="1076460"/>
            </a:xfrm>
            <a:custGeom>
              <a:avLst/>
              <a:gdLst>
                <a:gd name="connsiteX0" fmla="*/ 0 w 1925955"/>
                <a:gd name="connsiteY0" fmla="*/ 1076039 h 1076460"/>
                <a:gd name="connsiteX1" fmla="*/ 919258 w 1925955"/>
                <a:gd name="connsiteY1" fmla="*/ 551974 h 1076460"/>
                <a:gd name="connsiteX2" fmla="*/ 941451 w 1925955"/>
                <a:gd name="connsiteY2" fmla="*/ 498062 h 1076460"/>
                <a:gd name="connsiteX3" fmla="*/ 866394 w 1925955"/>
                <a:gd name="connsiteY3" fmla="*/ 158591 h 1076460"/>
                <a:gd name="connsiteX4" fmla="*/ 885444 w 1925955"/>
                <a:gd name="connsiteY4" fmla="*/ 101441 h 1076460"/>
                <a:gd name="connsiteX5" fmla="*/ 1925955 w 1925955"/>
                <a:gd name="connsiteY5" fmla="*/ 0 h 1076460"/>
                <a:gd name="connsiteX6" fmla="*/ 1201674 w 1925955"/>
                <a:gd name="connsiteY6" fmla="*/ 259556 h 1076460"/>
                <a:gd name="connsiteX7" fmla="*/ 1172909 w 1925955"/>
                <a:gd name="connsiteY7" fmla="*/ 294989 h 1076460"/>
                <a:gd name="connsiteX8" fmla="*/ 1135380 w 1925955"/>
                <a:gd name="connsiteY8" fmla="*/ 687515 h 1076460"/>
                <a:gd name="connsiteX9" fmla="*/ 1098709 w 1925955"/>
                <a:gd name="connsiteY9" fmla="*/ 715613 h 1076460"/>
                <a:gd name="connsiteX10" fmla="*/ 0 w 1925955"/>
                <a:gd name="connsiteY10" fmla="*/ 1076039 h 1076460"/>
                <a:gd name="connsiteX11" fmla="*/ 0 w 1925955"/>
                <a:gd name="connsiteY11" fmla="*/ 1076039 h 1076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25955" h="1076460">
                  <a:moveTo>
                    <a:pt x="0" y="1076039"/>
                  </a:moveTo>
                  <a:cubicBezTo>
                    <a:pt x="131254" y="1001554"/>
                    <a:pt x="883539" y="570738"/>
                    <a:pt x="919258" y="551974"/>
                  </a:cubicBezTo>
                  <a:cubicBezTo>
                    <a:pt x="942784" y="539496"/>
                    <a:pt x="946499" y="521018"/>
                    <a:pt x="941451" y="498062"/>
                  </a:cubicBezTo>
                  <a:cubicBezTo>
                    <a:pt x="919163" y="397669"/>
                    <a:pt x="866584" y="159639"/>
                    <a:pt x="866394" y="158591"/>
                  </a:cubicBezTo>
                  <a:cubicBezTo>
                    <a:pt x="859536" y="123634"/>
                    <a:pt x="861250" y="120777"/>
                    <a:pt x="885444" y="101441"/>
                  </a:cubicBezTo>
                  <a:cubicBezTo>
                    <a:pt x="901732" y="88297"/>
                    <a:pt x="1863185" y="6191"/>
                    <a:pt x="1925955" y="0"/>
                  </a:cubicBezTo>
                  <a:cubicBezTo>
                    <a:pt x="1828419" y="44291"/>
                    <a:pt x="1259301" y="241078"/>
                    <a:pt x="1201674" y="259556"/>
                  </a:cubicBezTo>
                  <a:cubicBezTo>
                    <a:pt x="1182529" y="265748"/>
                    <a:pt x="1172718" y="278416"/>
                    <a:pt x="1172909" y="294989"/>
                  </a:cubicBezTo>
                  <a:cubicBezTo>
                    <a:pt x="1173670" y="356235"/>
                    <a:pt x="1143000" y="617411"/>
                    <a:pt x="1135380" y="687515"/>
                  </a:cubicBezTo>
                  <a:cubicBezTo>
                    <a:pt x="1133094" y="708851"/>
                    <a:pt x="1114139" y="710375"/>
                    <a:pt x="1098709" y="715613"/>
                  </a:cubicBezTo>
                  <a:cubicBezTo>
                    <a:pt x="927830" y="773525"/>
                    <a:pt x="20479" y="1089565"/>
                    <a:pt x="0" y="1076039"/>
                  </a:cubicBezTo>
                  <a:lnTo>
                    <a:pt x="0" y="1076039"/>
                  </a:lnTo>
                  <a:close/>
                </a:path>
              </a:pathLst>
            </a:custGeom>
            <a:solidFill>
              <a:srgbClr val="CCEEF0"/>
            </a:solidFill>
            <a:ln w="9525" cap="flat">
              <a:noFill/>
              <a:prstDash val="solid"/>
              <a:miter/>
            </a:ln>
          </p:spPr>
          <p:txBody>
            <a:bodyPr rtlCol="0" anchor="ctr"/>
            <a:lstStyle/>
            <a:p>
              <a:endParaRPr lang="ko-KR" altLang="en-US">
                <a:cs typeface="B Nazanin" panose="00000700000000000000" pitchFamily="2" charset="-78"/>
              </a:endParaRPr>
            </a:p>
          </p:txBody>
        </p:sp>
        <p:sp>
          <p:nvSpPr>
            <p:cNvPr id="379" name="자유형: 도형 378">
              <a:extLst>
                <a:ext uri="{FF2B5EF4-FFF2-40B4-BE49-F238E27FC236}">
                  <a16:creationId xmlns:a16="http://schemas.microsoft.com/office/drawing/2014/main" id="{E7CB4BA1-7EE9-439D-84D9-D46377F1304C}"/>
                </a:ext>
              </a:extLst>
            </p:cNvPr>
            <p:cNvSpPr/>
            <p:nvPr/>
          </p:nvSpPr>
          <p:spPr>
            <a:xfrm>
              <a:off x="8308643" y="4516909"/>
              <a:ext cx="1936109" cy="1084002"/>
            </a:xfrm>
            <a:custGeom>
              <a:avLst/>
              <a:gdLst>
                <a:gd name="connsiteX0" fmla="*/ 13 w 1936109"/>
                <a:gd name="connsiteY0" fmla="*/ 512 h 1084002"/>
                <a:gd name="connsiteX1" fmla="*/ 1089674 w 1936109"/>
                <a:gd name="connsiteY1" fmla="*/ 367225 h 1084002"/>
                <a:gd name="connsiteX2" fmla="*/ 1132917 w 1936109"/>
                <a:gd name="connsiteY2" fmla="*/ 428090 h 1084002"/>
                <a:gd name="connsiteX3" fmla="*/ 1163111 w 1936109"/>
                <a:gd name="connsiteY3" fmla="*/ 788325 h 1084002"/>
                <a:gd name="connsiteX4" fmla="*/ 1186923 w 1936109"/>
                <a:gd name="connsiteY4" fmla="*/ 818424 h 1084002"/>
                <a:gd name="connsiteX5" fmla="*/ 1927207 w 1936109"/>
                <a:gd name="connsiteY5" fmla="*/ 1071980 h 1084002"/>
                <a:gd name="connsiteX6" fmla="*/ 1886630 w 1936109"/>
                <a:gd name="connsiteY6" fmla="*/ 1081124 h 1084002"/>
                <a:gd name="connsiteX7" fmla="*/ 874313 w 1936109"/>
                <a:gd name="connsiteY7" fmla="*/ 972634 h 1084002"/>
                <a:gd name="connsiteX8" fmla="*/ 857549 w 1936109"/>
                <a:gd name="connsiteY8" fmla="*/ 938439 h 1084002"/>
                <a:gd name="connsiteX9" fmla="*/ 935749 w 1936109"/>
                <a:gd name="connsiteY9" fmla="*/ 578489 h 1084002"/>
                <a:gd name="connsiteX10" fmla="*/ 913842 w 1936109"/>
                <a:gd name="connsiteY10" fmla="*/ 529626 h 1084002"/>
                <a:gd name="connsiteX11" fmla="*/ 13 w 1936109"/>
                <a:gd name="connsiteY11" fmla="*/ 512 h 1084002"/>
                <a:gd name="connsiteX12" fmla="*/ 13 w 1936109"/>
                <a:gd name="connsiteY12" fmla="*/ 512 h 108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6109" h="1084002">
                  <a:moveTo>
                    <a:pt x="13" y="512"/>
                  </a:moveTo>
                  <a:cubicBezTo>
                    <a:pt x="15254" y="-14918"/>
                    <a:pt x="959372" y="323124"/>
                    <a:pt x="1089674" y="367225"/>
                  </a:cubicBezTo>
                  <a:cubicBezTo>
                    <a:pt x="1120439" y="377607"/>
                    <a:pt x="1130250" y="397229"/>
                    <a:pt x="1132917" y="428090"/>
                  </a:cubicBezTo>
                  <a:cubicBezTo>
                    <a:pt x="1139965" y="510862"/>
                    <a:pt x="1158254" y="718507"/>
                    <a:pt x="1163111" y="788325"/>
                  </a:cubicBezTo>
                  <a:cubicBezTo>
                    <a:pt x="1164349" y="805946"/>
                    <a:pt x="1172350" y="813376"/>
                    <a:pt x="1186923" y="818424"/>
                  </a:cubicBezTo>
                  <a:cubicBezTo>
                    <a:pt x="1304653" y="858715"/>
                    <a:pt x="1795190" y="1026831"/>
                    <a:pt x="1927207" y="1071980"/>
                  </a:cubicBezTo>
                  <a:cubicBezTo>
                    <a:pt x="1958448" y="1089982"/>
                    <a:pt x="1898346" y="1082933"/>
                    <a:pt x="1886630" y="1081124"/>
                  </a:cubicBezTo>
                  <a:cubicBezTo>
                    <a:pt x="1801191" y="1068265"/>
                    <a:pt x="939273" y="975682"/>
                    <a:pt x="874313" y="972634"/>
                  </a:cubicBezTo>
                  <a:cubicBezTo>
                    <a:pt x="855835" y="971776"/>
                    <a:pt x="853834" y="955870"/>
                    <a:pt x="857549" y="938439"/>
                  </a:cubicBezTo>
                  <a:cubicBezTo>
                    <a:pt x="883743" y="818519"/>
                    <a:pt x="908222" y="698123"/>
                    <a:pt x="935749" y="578489"/>
                  </a:cubicBezTo>
                  <a:cubicBezTo>
                    <a:pt x="941655" y="552962"/>
                    <a:pt x="933749" y="540961"/>
                    <a:pt x="913842" y="529626"/>
                  </a:cubicBezTo>
                  <a:cubicBezTo>
                    <a:pt x="813639" y="472952"/>
                    <a:pt x="-3796" y="23182"/>
                    <a:pt x="13" y="512"/>
                  </a:cubicBezTo>
                  <a:lnTo>
                    <a:pt x="13" y="512"/>
                  </a:lnTo>
                  <a:close/>
                </a:path>
              </a:pathLst>
            </a:custGeom>
            <a:solidFill>
              <a:srgbClr val="CCEEF0"/>
            </a:solidFill>
            <a:ln w="9525" cap="flat">
              <a:noFill/>
              <a:prstDash val="solid"/>
              <a:miter/>
            </a:ln>
          </p:spPr>
          <p:txBody>
            <a:bodyPr rtlCol="0" anchor="ctr"/>
            <a:lstStyle/>
            <a:p>
              <a:endParaRPr lang="ko-KR" altLang="en-US">
                <a:cs typeface="B Nazanin" panose="00000700000000000000" pitchFamily="2" charset="-78"/>
              </a:endParaRPr>
            </a:p>
          </p:txBody>
        </p:sp>
        <p:sp>
          <p:nvSpPr>
            <p:cNvPr id="380" name="자유형: 도형 379">
              <a:extLst>
                <a:ext uri="{FF2B5EF4-FFF2-40B4-BE49-F238E27FC236}">
                  <a16:creationId xmlns:a16="http://schemas.microsoft.com/office/drawing/2014/main" id="{EFF1B206-3DD3-4785-9D93-4A7624628429}"/>
                </a:ext>
              </a:extLst>
            </p:cNvPr>
            <p:cNvSpPr/>
            <p:nvPr/>
          </p:nvSpPr>
          <p:spPr>
            <a:xfrm>
              <a:off x="8444674" y="3955999"/>
              <a:ext cx="2195797" cy="645591"/>
            </a:xfrm>
            <a:custGeom>
              <a:avLst/>
              <a:gdLst>
                <a:gd name="connsiteX0" fmla="*/ 0 w 2195797"/>
                <a:gd name="connsiteY0" fmla="*/ 27165 h 645591"/>
                <a:gd name="connsiteX1" fmla="*/ 1148906 w 2195797"/>
                <a:gd name="connsiteY1" fmla="*/ 114 h 645591"/>
                <a:gd name="connsiteX2" fmla="*/ 1209484 w 2195797"/>
                <a:gd name="connsiteY2" fmla="*/ 41453 h 645591"/>
                <a:gd name="connsiteX3" fmla="*/ 1361313 w 2195797"/>
                <a:gd name="connsiteY3" fmla="*/ 366160 h 645591"/>
                <a:gd name="connsiteX4" fmla="*/ 1393888 w 2195797"/>
                <a:gd name="connsiteY4" fmla="*/ 393592 h 645591"/>
                <a:gd name="connsiteX5" fmla="*/ 2159603 w 2195797"/>
                <a:gd name="connsiteY5" fmla="*/ 386353 h 645591"/>
                <a:gd name="connsiteX6" fmla="*/ 2195798 w 2195797"/>
                <a:gd name="connsiteY6" fmla="*/ 388734 h 645591"/>
                <a:gd name="connsiteX7" fmla="*/ 1158907 w 2195797"/>
                <a:gd name="connsiteY7" fmla="*/ 642766 h 645591"/>
                <a:gd name="connsiteX8" fmla="*/ 1117949 w 2195797"/>
                <a:gd name="connsiteY8" fmla="*/ 614572 h 645591"/>
                <a:gd name="connsiteX9" fmla="*/ 1075182 w 2195797"/>
                <a:gd name="connsiteY9" fmla="*/ 266147 h 645591"/>
                <a:gd name="connsiteX10" fmla="*/ 1028224 w 2195797"/>
                <a:gd name="connsiteY10" fmla="*/ 211188 h 645591"/>
                <a:gd name="connsiteX11" fmla="*/ 0 w 2195797"/>
                <a:gd name="connsiteY11" fmla="*/ 27165 h 645591"/>
                <a:gd name="connsiteX12" fmla="*/ 0 w 2195797"/>
                <a:gd name="connsiteY12" fmla="*/ 27165 h 645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95797" h="645591">
                  <a:moveTo>
                    <a:pt x="0" y="27165"/>
                  </a:moveTo>
                  <a:cubicBezTo>
                    <a:pt x="3048" y="12592"/>
                    <a:pt x="968216" y="-1410"/>
                    <a:pt x="1148906" y="114"/>
                  </a:cubicBezTo>
                  <a:cubicBezTo>
                    <a:pt x="1182624" y="400"/>
                    <a:pt x="1196816" y="13735"/>
                    <a:pt x="1209484" y="41453"/>
                  </a:cubicBezTo>
                  <a:cubicBezTo>
                    <a:pt x="1259110" y="150133"/>
                    <a:pt x="1310449" y="257956"/>
                    <a:pt x="1361313" y="366160"/>
                  </a:cubicBezTo>
                  <a:cubicBezTo>
                    <a:pt x="1367885" y="380161"/>
                    <a:pt x="1373695" y="394640"/>
                    <a:pt x="1393888" y="393592"/>
                  </a:cubicBezTo>
                  <a:cubicBezTo>
                    <a:pt x="1502187" y="388353"/>
                    <a:pt x="2012252" y="384924"/>
                    <a:pt x="2159603" y="386353"/>
                  </a:cubicBezTo>
                  <a:cubicBezTo>
                    <a:pt x="2171509" y="386448"/>
                    <a:pt x="2183320" y="386353"/>
                    <a:pt x="2195798" y="388734"/>
                  </a:cubicBezTo>
                  <a:cubicBezTo>
                    <a:pt x="2150459" y="410165"/>
                    <a:pt x="1194625" y="632098"/>
                    <a:pt x="1158907" y="642766"/>
                  </a:cubicBezTo>
                  <a:cubicBezTo>
                    <a:pt x="1131284" y="651053"/>
                    <a:pt x="1121093" y="640956"/>
                    <a:pt x="1117949" y="614572"/>
                  </a:cubicBezTo>
                  <a:cubicBezTo>
                    <a:pt x="1109377" y="542563"/>
                    <a:pt x="1076897" y="310724"/>
                    <a:pt x="1075182" y="266147"/>
                  </a:cubicBezTo>
                  <a:cubicBezTo>
                    <a:pt x="1073944" y="235096"/>
                    <a:pt x="1066229" y="217570"/>
                    <a:pt x="1028224" y="211188"/>
                  </a:cubicBezTo>
                  <a:cubicBezTo>
                    <a:pt x="819626" y="176898"/>
                    <a:pt x="134493" y="51740"/>
                    <a:pt x="0" y="27165"/>
                  </a:cubicBezTo>
                  <a:lnTo>
                    <a:pt x="0" y="27165"/>
                  </a:lnTo>
                  <a:close/>
                </a:path>
              </a:pathLst>
            </a:custGeom>
            <a:solidFill>
              <a:srgbClr val="CCEEF0"/>
            </a:solidFill>
            <a:ln w="9525" cap="flat">
              <a:noFill/>
              <a:prstDash val="solid"/>
              <a:miter/>
            </a:ln>
          </p:spPr>
          <p:txBody>
            <a:bodyPr rtlCol="0" anchor="ctr"/>
            <a:lstStyle/>
            <a:p>
              <a:endParaRPr lang="ko-KR" altLang="en-US">
                <a:cs typeface="B Nazanin" panose="00000700000000000000" pitchFamily="2" charset="-78"/>
              </a:endParaRPr>
            </a:p>
          </p:txBody>
        </p:sp>
        <p:sp>
          <p:nvSpPr>
            <p:cNvPr id="381" name="자유형: 도형 380">
              <a:extLst>
                <a:ext uri="{FF2B5EF4-FFF2-40B4-BE49-F238E27FC236}">
                  <a16:creationId xmlns:a16="http://schemas.microsoft.com/office/drawing/2014/main" id="{B49CC0D6-0BA7-4CE0-B735-503551004262}"/>
                </a:ext>
              </a:extLst>
            </p:cNvPr>
            <p:cNvSpPr/>
            <p:nvPr/>
          </p:nvSpPr>
          <p:spPr>
            <a:xfrm>
              <a:off x="8443625" y="2253734"/>
              <a:ext cx="2197989" cy="645881"/>
            </a:xfrm>
            <a:custGeom>
              <a:avLst/>
              <a:gdLst>
                <a:gd name="connsiteX0" fmla="*/ 2194941 w 2197989"/>
                <a:gd name="connsiteY0" fmla="*/ 259817 h 645881"/>
                <a:gd name="connsiteX1" fmla="*/ 1401223 w 2197989"/>
                <a:gd name="connsiteY1" fmla="*/ 252578 h 645881"/>
                <a:gd name="connsiteX2" fmla="*/ 1366933 w 2197989"/>
                <a:gd name="connsiteY2" fmla="*/ 275629 h 645881"/>
                <a:gd name="connsiteX3" fmla="*/ 1208913 w 2197989"/>
                <a:gd name="connsiteY3" fmla="*/ 609766 h 645881"/>
                <a:gd name="connsiteX4" fmla="*/ 1151001 w 2197989"/>
                <a:gd name="connsiteY4" fmla="*/ 645866 h 645881"/>
                <a:gd name="connsiteX5" fmla="*/ 0 w 2197989"/>
                <a:gd name="connsiteY5" fmla="*/ 619767 h 645881"/>
                <a:gd name="connsiteX6" fmla="*/ 1047179 w 2197989"/>
                <a:gd name="connsiteY6" fmla="*/ 432125 h 645881"/>
                <a:gd name="connsiteX7" fmla="*/ 1077278 w 2197989"/>
                <a:gd name="connsiteY7" fmla="*/ 397739 h 645881"/>
                <a:gd name="connsiteX8" fmla="*/ 1124998 w 2197989"/>
                <a:gd name="connsiteY8" fmla="*/ 22550 h 645881"/>
                <a:gd name="connsiteX9" fmla="*/ 1155955 w 2197989"/>
                <a:gd name="connsiteY9" fmla="*/ 2738 h 645881"/>
                <a:gd name="connsiteX10" fmla="*/ 2197989 w 2197989"/>
                <a:gd name="connsiteY10" fmla="*/ 254293 h 645881"/>
                <a:gd name="connsiteX11" fmla="*/ 2194941 w 2197989"/>
                <a:gd name="connsiteY11" fmla="*/ 259817 h 645881"/>
                <a:gd name="connsiteX12" fmla="*/ 2194941 w 2197989"/>
                <a:gd name="connsiteY12" fmla="*/ 259817 h 645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97989" h="645881">
                  <a:moveTo>
                    <a:pt x="2194941" y="259817"/>
                  </a:moveTo>
                  <a:cubicBezTo>
                    <a:pt x="2106835" y="259817"/>
                    <a:pt x="1479518" y="252483"/>
                    <a:pt x="1401223" y="252578"/>
                  </a:cubicBezTo>
                  <a:cubicBezTo>
                    <a:pt x="1383697" y="252674"/>
                    <a:pt x="1374839" y="258389"/>
                    <a:pt x="1366933" y="275629"/>
                  </a:cubicBezTo>
                  <a:cubicBezTo>
                    <a:pt x="1315212" y="387452"/>
                    <a:pt x="1260920" y="498038"/>
                    <a:pt x="1208913" y="609766"/>
                  </a:cubicBezTo>
                  <a:cubicBezTo>
                    <a:pt x="1196626" y="636150"/>
                    <a:pt x="1179957" y="646342"/>
                    <a:pt x="1151001" y="645866"/>
                  </a:cubicBezTo>
                  <a:cubicBezTo>
                    <a:pt x="1056990" y="644437"/>
                    <a:pt x="12764" y="633769"/>
                    <a:pt x="0" y="619767"/>
                  </a:cubicBezTo>
                  <a:cubicBezTo>
                    <a:pt x="83058" y="604432"/>
                    <a:pt x="900494" y="456890"/>
                    <a:pt x="1047179" y="432125"/>
                  </a:cubicBezTo>
                  <a:cubicBezTo>
                    <a:pt x="1070325" y="428220"/>
                    <a:pt x="1074897" y="418885"/>
                    <a:pt x="1077278" y="397739"/>
                  </a:cubicBezTo>
                  <a:cubicBezTo>
                    <a:pt x="1087088" y="311919"/>
                    <a:pt x="1123093" y="62174"/>
                    <a:pt x="1124998" y="22550"/>
                  </a:cubicBezTo>
                  <a:cubicBezTo>
                    <a:pt x="1126331" y="-3739"/>
                    <a:pt x="1137381" y="-1834"/>
                    <a:pt x="1155955" y="2738"/>
                  </a:cubicBezTo>
                  <a:cubicBezTo>
                    <a:pt x="1274922" y="31694"/>
                    <a:pt x="2188179" y="251340"/>
                    <a:pt x="2197989" y="254293"/>
                  </a:cubicBezTo>
                  <a:cubicBezTo>
                    <a:pt x="2196846" y="256388"/>
                    <a:pt x="2195799" y="258103"/>
                    <a:pt x="2194941" y="259817"/>
                  </a:cubicBezTo>
                  <a:lnTo>
                    <a:pt x="2194941" y="259817"/>
                  </a:lnTo>
                  <a:close/>
                </a:path>
              </a:pathLst>
            </a:custGeom>
            <a:solidFill>
              <a:srgbClr val="CCEEF0"/>
            </a:solidFill>
            <a:ln w="9525" cap="flat">
              <a:noFill/>
              <a:prstDash val="solid"/>
              <a:miter/>
            </a:ln>
          </p:spPr>
          <p:txBody>
            <a:bodyPr rtlCol="0" anchor="ctr"/>
            <a:lstStyle/>
            <a:p>
              <a:endParaRPr lang="ko-KR" altLang="en-US">
                <a:cs typeface="B Nazanin" panose="00000700000000000000" pitchFamily="2" charset="-78"/>
              </a:endParaRPr>
            </a:p>
          </p:txBody>
        </p:sp>
        <p:sp>
          <p:nvSpPr>
            <p:cNvPr id="382" name="자유형: 도형 381">
              <a:extLst>
                <a:ext uri="{FF2B5EF4-FFF2-40B4-BE49-F238E27FC236}">
                  <a16:creationId xmlns:a16="http://schemas.microsoft.com/office/drawing/2014/main" id="{C247F3C4-2553-4F70-AFBF-B2E80D782901}"/>
                </a:ext>
              </a:extLst>
            </p:cNvPr>
            <p:cNvSpPr/>
            <p:nvPr/>
          </p:nvSpPr>
          <p:spPr>
            <a:xfrm>
              <a:off x="3001762" y="2299848"/>
              <a:ext cx="2579227" cy="2407029"/>
            </a:xfrm>
            <a:custGeom>
              <a:avLst/>
              <a:gdLst>
                <a:gd name="connsiteX0" fmla="*/ 2575030 w 2579227"/>
                <a:gd name="connsiteY0" fmla="*/ 1484911 h 2407029"/>
                <a:gd name="connsiteX1" fmla="*/ 2561980 w 2579227"/>
                <a:gd name="connsiteY1" fmla="*/ 1434523 h 2407029"/>
                <a:gd name="connsiteX2" fmla="*/ 2497020 w 2579227"/>
                <a:gd name="connsiteY2" fmla="*/ 1320985 h 2407029"/>
                <a:gd name="connsiteX3" fmla="*/ 2497020 w 2579227"/>
                <a:gd name="connsiteY3" fmla="*/ 1320985 h 2407029"/>
                <a:gd name="connsiteX4" fmla="*/ 2497020 w 2579227"/>
                <a:gd name="connsiteY4" fmla="*/ 1320985 h 2407029"/>
                <a:gd name="connsiteX5" fmla="*/ 2502354 w 2579227"/>
                <a:gd name="connsiteY5" fmla="*/ 1254310 h 2407029"/>
                <a:gd name="connsiteX6" fmla="*/ 2497401 w 2579227"/>
                <a:gd name="connsiteY6" fmla="*/ 1063239 h 2407029"/>
                <a:gd name="connsiteX7" fmla="*/ 2483495 w 2579227"/>
                <a:gd name="connsiteY7" fmla="*/ 1013994 h 2407029"/>
                <a:gd name="connsiteX8" fmla="*/ 2390435 w 2579227"/>
                <a:gd name="connsiteY8" fmla="*/ 899504 h 2407029"/>
                <a:gd name="connsiteX9" fmla="*/ 2390435 w 2579227"/>
                <a:gd name="connsiteY9" fmla="*/ 899504 h 2407029"/>
                <a:gd name="connsiteX10" fmla="*/ 2390435 w 2579227"/>
                <a:gd name="connsiteY10" fmla="*/ 899504 h 2407029"/>
                <a:gd name="connsiteX11" fmla="*/ 2386816 w 2579227"/>
                <a:gd name="connsiteY11" fmla="*/ 790728 h 2407029"/>
                <a:gd name="connsiteX12" fmla="*/ 2369576 w 2579227"/>
                <a:gd name="connsiteY12" fmla="*/ 614135 h 2407029"/>
                <a:gd name="connsiteX13" fmla="*/ 2282517 w 2579227"/>
                <a:gd name="connsiteY13" fmla="*/ 507264 h 2407029"/>
                <a:gd name="connsiteX14" fmla="*/ 2282517 w 2579227"/>
                <a:gd name="connsiteY14" fmla="*/ 507264 h 2407029"/>
                <a:gd name="connsiteX15" fmla="*/ 2297471 w 2579227"/>
                <a:gd name="connsiteY15" fmla="*/ 458020 h 2407029"/>
                <a:gd name="connsiteX16" fmla="*/ 2296138 w 2579227"/>
                <a:gd name="connsiteY16" fmla="*/ 256471 h 2407029"/>
                <a:gd name="connsiteX17" fmla="*/ 2053060 w 2579227"/>
                <a:gd name="connsiteY17" fmla="*/ 26347 h 2407029"/>
                <a:gd name="connsiteX18" fmla="*/ 1985146 w 2579227"/>
                <a:gd name="connsiteY18" fmla="*/ 249 h 2407029"/>
                <a:gd name="connsiteX19" fmla="*/ 893200 w 2579227"/>
                <a:gd name="connsiteY19" fmla="*/ 20632 h 2407029"/>
                <a:gd name="connsiteX20" fmla="*/ 629167 w 2579227"/>
                <a:gd name="connsiteY20" fmla="*/ 145981 h 2407029"/>
                <a:gd name="connsiteX21" fmla="*/ 503247 w 2579227"/>
                <a:gd name="connsiteY21" fmla="*/ 199226 h 2407029"/>
                <a:gd name="connsiteX22" fmla="*/ 25854 w 2579227"/>
                <a:gd name="connsiteY22" fmla="*/ 196654 h 2407029"/>
                <a:gd name="connsiteX23" fmla="*/ 1946 w 2579227"/>
                <a:gd name="connsiteY23" fmla="*/ 217609 h 2407029"/>
                <a:gd name="connsiteX24" fmla="*/ 7756 w 2579227"/>
                <a:gd name="connsiteY24" fmla="*/ 1128485 h 2407029"/>
                <a:gd name="connsiteX25" fmla="*/ 12424 w 2579227"/>
                <a:gd name="connsiteY25" fmla="*/ 1132200 h 2407029"/>
                <a:gd name="connsiteX26" fmla="*/ 10423 w 2579227"/>
                <a:gd name="connsiteY26" fmla="*/ 1484815 h 2407029"/>
                <a:gd name="connsiteX27" fmla="*/ 48619 w 2579227"/>
                <a:gd name="connsiteY27" fmla="*/ 1521963 h 2407029"/>
                <a:gd name="connsiteX28" fmla="*/ 582495 w 2579227"/>
                <a:gd name="connsiteY28" fmla="*/ 1521391 h 2407029"/>
                <a:gd name="connsiteX29" fmla="*/ 589734 w 2579227"/>
                <a:gd name="connsiteY29" fmla="*/ 1554348 h 2407029"/>
                <a:gd name="connsiteX30" fmla="*/ 582495 w 2579227"/>
                <a:gd name="connsiteY30" fmla="*/ 1699794 h 2407029"/>
                <a:gd name="connsiteX31" fmla="*/ 615737 w 2579227"/>
                <a:gd name="connsiteY31" fmla="*/ 1778471 h 2407029"/>
                <a:gd name="connsiteX32" fmla="*/ 1284773 w 2579227"/>
                <a:gd name="connsiteY32" fmla="*/ 2375498 h 2407029"/>
                <a:gd name="connsiteX33" fmla="*/ 1406122 w 2579227"/>
                <a:gd name="connsiteY33" fmla="*/ 2395215 h 2407029"/>
                <a:gd name="connsiteX34" fmla="*/ 1603289 w 2579227"/>
                <a:gd name="connsiteY34" fmla="*/ 2304061 h 2407029"/>
                <a:gd name="connsiteX35" fmla="*/ 1625673 w 2579227"/>
                <a:gd name="connsiteY35" fmla="*/ 2276629 h 2407029"/>
                <a:gd name="connsiteX36" fmla="*/ 1617481 w 2579227"/>
                <a:gd name="connsiteY36" fmla="*/ 2254245 h 2407029"/>
                <a:gd name="connsiteX37" fmla="*/ 1482703 w 2579227"/>
                <a:gd name="connsiteY37" fmla="*/ 2074508 h 2407029"/>
                <a:gd name="connsiteX38" fmla="*/ 1312110 w 2579227"/>
                <a:gd name="connsiteY38" fmla="*/ 1670172 h 2407029"/>
                <a:gd name="connsiteX39" fmla="*/ 2157454 w 2579227"/>
                <a:gd name="connsiteY39" fmla="*/ 1678173 h 2407029"/>
                <a:gd name="connsiteX40" fmla="*/ 2190505 w 2579227"/>
                <a:gd name="connsiteY40" fmla="*/ 1693794 h 2407029"/>
                <a:gd name="connsiteX41" fmla="*/ 2524643 w 2579227"/>
                <a:gd name="connsiteY41" fmla="*/ 1967066 h 2407029"/>
                <a:gd name="connsiteX42" fmla="*/ 2579221 w 2579227"/>
                <a:gd name="connsiteY42" fmla="*/ 1944968 h 2407029"/>
                <a:gd name="connsiteX43" fmla="*/ 2575030 w 2579227"/>
                <a:gd name="connsiteY43" fmla="*/ 1484911 h 2407029"/>
                <a:gd name="connsiteX44" fmla="*/ 2575030 w 2579227"/>
                <a:gd name="connsiteY44" fmla="*/ 1484911 h 24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579227" h="2407029">
                  <a:moveTo>
                    <a:pt x="2575030" y="1484911"/>
                  </a:moveTo>
                  <a:cubicBezTo>
                    <a:pt x="2574268" y="1467385"/>
                    <a:pt x="2570744" y="1450144"/>
                    <a:pt x="2561980" y="1434523"/>
                  </a:cubicBezTo>
                  <a:cubicBezTo>
                    <a:pt x="2545312" y="1393851"/>
                    <a:pt x="2524928" y="1355180"/>
                    <a:pt x="2497020" y="1320985"/>
                  </a:cubicBezTo>
                  <a:lnTo>
                    <a:pt x="2497020" y="1320985"/>
                  </a:lnTo>
                  <a:lnTo>
                    <a:pt x="2497020" y="1320985"/>
                  </a:lnTo>
                  <a:cubicBezTo>
                    <a:pt x="2499020" y="1298697"/>
                    <a:pt x="2505212" y="1275932"/>
                    <a:pt x="2502354" y="1254310"/>
                  </a:cubicBezTo>
                  <a:cubicBezTo>
                    <a:pt x="2493972" y="1190588"/>
                    <a:pt x="2497020" y="1126866"/>
                    <a:pt x="2497401" y="1063239"/>
                  </a:cubicBezTo>
                  <a:cubicBezTo>
                    <a:pt x="2497496" y="1045427"/>
                    <a:pt x="2498544" y="1027425"/>
                    <a:pt x="2483495" y="1013994"/>
                  </a:cubicBezTo>
                  <a:cubicBezTo>
                    <a:pt x="2459301" y="970275"/>
                    <a:pt x="2427297" y="932937"/>
                    <a:pt x="2390435" y="899504"/>
                  </a:cubicBezTo>
                  <a:lnTo>
                    <a:pt x="2390435" y="899504"/>
                  </a:lnTo>
                  <a:lnTo>
                    <a:pt x="2390435" y="899504"/>
                  </a:lnTo>
                  <a:cubicBezTo>
                    <a:pt x="2382339" y="863404"/>
                    <a:pt x="2385197" y="827495"/>
                    <a:pt x="2386816" y="790728"/>
                  </a:cubicBezTo>
                  <a:cubicBezTo>
                    <a:pt x="2389578" y="731769"/>
                    <a:pt x="2404818" y="669951"/>
                    <a:pt x="2369576" y="614135"/>
                  </a:cubicBezTo>
                  <a:cubicBezTo>
                    <a:pt x="2354336" y="567272"/>
                    <a:pt x="2323379" y="533268"/>
                    <a:pt x="2282517" y="507264"/>
                  </a:cubicBezTo>
                  <a:lnTo>
                    <a:pt x="2282517" y="507264"/>
                  </a:lnTo>
                  <a:cubicBezTo>
                    <a:pt x="2294042" y="492882"/>
                    <a:pt x="2297662" y="476403"/>
                    <a:pt x="2297471" y="458020"/>
                  </a:cubicBezTo>
                  <a:cubicBezTo>
                    <a:pt x="2296519" y="390774"/>
                    <a:pt x="2296423" y="323718"/>
                    <a:pt x="2296138" y="256471"/>
                  </a:cubicBezTo>
                  <a:cubicBezTo>
                    <a:pt x="2265753" y="209418"/>
                    <a:pt x="2093636" y="66352"/>
                    <a:pt x="2053060" y="26347"/>
                  </a:cubicBezTo>
                  <a:cubicBezTo>
                    <a:pt x="2034867" y="8440"/>
                    <a:pt x="2011150" y="-1752"/>
                    <a:pt x="1985146" y="249"/>
                  </a:cubicBezTo>
                  <a:cubicBezTo>
                    <a:pt x="1870370" y="9583"/>
                    <a:pt x="985879" y="11107"/>
                    <a:pt x="893200" y="20632"/>
                  </a:cubicBezTo>
                  <a:cubicBezTo>
                    <a:pt x="788902" y="31300"/>
                    <a:pt x="693080" y="59780"/>
                    <a:pt x="629167" y="145981"/>
                  </a:cubicBezTo>
                  <a:cubicBezTo>
                    <a:pt x="594401" y="192939"/>
                    <a:pt x="550967" y="198178"/>
                    <a:pt x="503247" y="199226"/>
                  </a:cubicBezTo>
                  <a:cubicBezTo>
                    <a:pt x="412950" y="201131"/>
                    <a:pt x="94624" y="198559"/>
                    <a:pt x="25854" y="196654"/>
                  </a:cubicBezTo>
                  <a:cubicBezTo>
                    <a:pt x="10614" y="196178"/>
                    <a:pt x="4613" y="204750"/>
                    <a:pt x="1946" y="217609"/>
                  </a:cubicBezTo>
                  <a:cubicBezTo>
                    <a:pt x="-816" y="230468"/>
                    <a:pt x="-1959" y="1112292"/>
                    <a:pt x="7756" y="1128485"/>
                  </a:cubicBezTo>
                  <a:cubicBezTo>
                    <a:pt x="9280" y="1129819"/>
                    <a:pt x="10804" y="1131057"/>
                    <a:pt x="12424" y="1132200"/>
                  </a:cubicBezTo>
                  <a:cubicBezTo>
                    <a:pt x="12043" y="1249738"/>
                    <a:pt x="12614" y="1367277"/>
                    <a:pt x="10423" y="1484815"/>
                  </a:cubicBezTo>
                  <a:cubicBezTo>
                    <a:pt x="9852" y="1515105"/>
                    <a:pt x="19567" y="1522153"/>
                    <a:pt x="48619" y="1521963"/>
                  </a:cubicBezTo>
                  <a:cubicBezTo>
                    <a:pt x="226546" y="1520629"/>
                    <a:pt x="404568" y="1521391"/>
                    <a:pt x="582495" y="1521391"/>
                  </a:cubicBezTo>
                  <a:cubicBezTo>
                    <a:pt x="582495" y="1517677"/>
                    <a:pt x="589543" y="1550347"/>
                    <a:pt x="589734" y="1554348"/>
                  </a:cubicBezTo>
                  <a:cubicBezTo>
                    <a:pt x="592687" y="1603116"/>
                    <a:pt x="578494" y="1651027"/>
                    <a:pt x="582495" y="1699794"/>
                  </a:cubicBezTo>
                  <a:cubicBezTo>
                    <a:pt x="584971" y="1729798"/>
                    <a:pt x="590305" y="1757040"/>
                    <a:pt x="615737" y="1778471"/>
                  </a:cubicBezTo>
                  <a:cubicBezTo>
                    <a:pt x="767185" y="1906201"/>
                    <a:pt x="1209621" y="2308347"/>
                    <a:pt x="1284773" y="2375498"/>
                  </a:cubicBezTo>
                  <a:cubicBezTo>
                    <a:pt x="1320587" y="2407597"/>
                    <a:pt x="1360497" y="2417027"/>
                    <a:pt x="1406122" y="2395215"/>
                  </a:cubicBezTo>
                  <a:cubicBezTo>
                    <a:pt x="1471463" y="2363973"/>
                    <a:pt x="1537186" y="2333493"/>
                    <a:pt x="1603289" y="2304061"/>
                  </a:cubicBezTo>
                  <a:cubicBezTo>
                    <a:pt x="1616815" y="2298060"/>
                    <a:pt x="1621387" y="2288344"/>
                    <a:pt x="1625673" y="2276629"/>
                  </a:cubicBezTo>
                  <a:cubicBezTo>
                    <a:pt x="1628149" y="2267294"/>
                    <a:pt x="1622815" y="2260627"/>
                    <a:pt x="1617481" y="2254245"/>
                  </a:cubicBezTo>
                  <a:cubicBezTo>
                    <a:pt x="1568999" y="2196999"/>
                    <a:pt x="1527375" y="2134515"/>
                    <a:pt x="1482703" y="2074508"/>
                  </a:cubicBezTo>
                  <a:cubicBezTo>
                    <a:pt x="1392691" y="1953636"/>
                    <a:pt x="1339161" y="1817428"/>
                    <a:pt x="1312110" y="1670172"/>
                  </a:cubicBezTo>
                  <a:cubicBezTo>
                    <a:pt x="1391929" y="1655789"/>
                    <a:pt x="2099161" y="1679030"/>
                    <a:pt x="2157454" y="1678173"/>
                  </a:cubicBezTo>
                  <a:cubicBezTo>
                    <a:pt x="2171837" y="1677982"/>
                    <a:pt x="2180885" y="1682649"/>
                    <a:pt x="2190505" y="1693794"/>
                  </a:cubicBezTo>
                  <a:cubicBezTo>
                    <a:pt x="2243941" y="1755897"/>
                    <a:pt x="2473493" y="1943063"/>
                    <a:pt x="2524643" y="1967066"/>
                  </a:cubicBezTo>
                  <a:cubicBezTo>
                    <a:pt x="2579221" y="1992593"/>
                    <a:pt x="2579316" y="1952112"/>
                    <a:pt x="2579221" y="1944968"/>
                  </a:cubicBezTo>
                  <a:cubicBezTo>
                    <a:pt x="2576078" y="1803522"/>
                    <a:pt x="2581316" y="1626357"/>
                    <a:pt x="2575030" y="1484911"/>
                  </a:cubicBezTo>
                  <a:lnTo>
                    <a:pt x="2575030" y="1484911"/>
                  </a:lnTo>
                  <a:close/>
                </a:path>
              </a:pathLst>
            </a:custGeom>
            <a:solidFill>
              <a:srgbClr val="EEC9A5"/>
            </a:solidFill>
            <a:ln w="9525" cap="flat">
              <a:noFill/>
              <a:prstDash val="solid"/>
              <a:miter/>
            </a:ln>
          </p:spPr>
          <p:txBody>
            <a:bodyPr rtlCol="0" anchor="ctr"/>
            <a:lstStyle/>
            <a:p>
              <a:endParaRPr lang="ko-KR" altLang="en-US">
                <a:cs typeface="B Nazanin" panose="00000700000000000000" pitchFamily="2" charset="-78"/>
              </a:endParaRPr>
            </a:p>
          </p:txBody>
        </p:sp>
        <p:sp>
          <p:nvSpPr>
            <p:cNvPr id="383" name="자유형: 도형 382">
              <a:extLst>
                <a:ext uri="{FF2B5EF4-FFF2-40B4-BE49-F238E27FC236}">
                  <a16:creationId xmlns:a16="http://schemas.microsoft.com/office/drawing/2014/main" id="{B0AA90FB-8A40-4D9C-A2A8-83849F966BE3}"/>
                </a:ext>
              </a:extLst>
            </p:cNvPr>
            <p:cNvSpPr/>
            <p:nvPr/>
          </p:nvSpPr>
          <p:spPr>
            <a:xfrm>
              <a:off x="4304536" y="3851338"/>
              <a:ext cx="1275227" cy="428928"/>
            </a:xfrm>
            <a:custGeom>
              <a:avLst/>
              <a:gdLst>
                <a:gd name="connsiteX0" fmla="*/ 1257111 w 1275227"/>
                <a:gd name="connsiteY0" fmla="*/ 364903 h 428928"/>
                <a:gd name="connsiteX1" fmla="*/ 886874 w 1275227"/>
                <a:gd name="connsiteY1" fmla="*/ 26575 h 428928"/>
                <a:gd name="connsiteX2" fmla="*/ 831439 w 1275227"/>
                <a:gd name="connsiteY2" fmla="*/ 9335 h 428928"/>
                <a:gd name="connsiteX3" fmla="*/ 75058 w 1275227"/>
                <a:gd name="connsiteY3" fmla="*/ 0 h 428928"/>
                <a:gd name="connsiteX4" fmla="*/ 1240 w 1275227"/>
                <a:gd name="connsiteY4" fmla="*/ 88773 h 428928"/>
                <a:gd name="connsiteX5" fmla="*/ 10003 w 1275227"/>
                <a:gd name="connsiteY5" fmla="*/ 122587 h 428928"/>
                <a:gd name="connsiteX6" fmla="*/ 852775 w 1275227"/>
                <a:gd name="connsiteY6" fmla="*/ 128778 h 428928"/>
                <a:gd name="connsiteX7" fmla="*/ 885827 w 1275227"/>
                <a:gd name="connsiteY7" fmla="*/ 144399 h 428928"/>
                <a:gd name="connsiteX8" fmla="*/ 1220154 w 1275227"/>
                <a:gd name="connsiteY8" fmla="*/ 417767 h 428928"/>
                <a:gd name="connsiteX9" fmla="*/ 1266731 w 1275227"/>
                <a:gd name="connsiteY9" fmla="*/ 422053 h 428928"/>
                <a:gd name="connsiteX10" fmla="*/ 1257111 w 1275227"/>
                <a:gd name="connsiteY10" fmla="*/ 364903 h 42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227" h="428928">
                  <a:moveTo>
                    <a:pt x="1257111" y="364903"/>
                  </a:moveTo>
                  <a:cubicBezTo>
                    <a:pt x="1123761" y="250603"/>
                    <a:pt x="1018986" y="126778"/>
                    <a:pt x="886874" y="26575"/>
                  </a:cubicBezTo>
                  <a:cubicBezTo>
                    <a:pt x="869444" y="13335"/>
                    <a:pt x="852203" y="9335"/>
                    <a:pt x="831439" y="9335"/>
                  </a:cubicBezTo>
                  <a:cubicBezTo>
                    <a:pt x="588837" y="9715"/>
                    <a:pt x="317660" y="0"/>
                    <a:pt x="75058" y="0"/>
                  </a:cubicBezTo>
                  <a:cubicBezTo>
                    <a:pt x="-6761" y="0"/>
                    <a:pt x="-1522" y="4667"/>
                    <a:pt x="1240" y="88773"/>
                  </a:cubicBezTo>
                  <a:cubicBezTo>
                    <a:pt x="1716" y="100965"/>
                    <a:pt x="2859" y="112395"/>
                    <a:pt x="10003" y="122587"/>
                  </a:cubicBezTo>
                  <a:cubicBezTo>
                    <a:pt x="41530" y="104680"/>
                    <a:pt x="792291" y="129730"/>
                    <a:pt x="852775" y="128778"/>
                  </a:cubicBezTo>
                  <a:cubicBezTo>
                    <a:pt x="867157" y="128588"/>
                    <a:pt x="876206" y="133255"/>
                    <a:pt x="885827" y="144399"/>
                  </a:cubicBezTo>
                  <a:cubicBezTo>
                    <a:pt x="939262" y="206502"/>
                    <a:pt x="1152431" y="393478"/>
                    <a:pt x="1220154" y="417767"/>
                  </a:cubicBezTo>
                  <a:cubicBezTo>
                    <a:pt x="1232632" y="422243"/>
                    <a:pt x="1251015" y="437769"/>
                    <a:pt x="1266731" y="422053"/>
                  </a:cubicBezTo>
                  <a:cubicBezTo>
                    <a:pt x="1276161" y="412528"/>
                    <a:pt x="1283114" y="387191"/>
                    <a:pt x="1257111" y="364903"/>
                  </a:cubicBezTo>
                  <a:close/>
                </a:path>
              </a:pathLst>
            </a:custGeom>
            <a:solidFill>
              <a:srgbClr val="D3A77F"/>
            </a:solidFill>
            <a:ln w="9525" cap="flat">
              <a:noFill/>
              <a:prstDash val="solid"/>
              <a:miter/>
            </a:ln>
          </p:spPr>
          <p:txBody>
            <a:bodyPr rtlCol="0" anchor="ctr"/>
            <a:lstStyle/>
            <a:p>
              <a:endParaRPr lang="ko-KR" altLang="en-US">
                <a:cs typeface="B Nazanin" panose="00000700000000000000" pitchFamily="2" charset="-78"/>
              </a:endParaRPr>
            </a:p>
          </p:txBody>
        </p:sp>
        <p:sp>
          <p:nvSpPr>
            <p:cNvPr id="384" name="자유형: 도형 383">
              <a:extLst>
                <a:ext uri="{FF2B5EF4-FFF2-40B4-BE49-F238E27FC236}">
                  <a16:creationId xmlns:a16="http://schemas.microsoft.com/office/drawing/2014/main" id="{877D4F85-2E34-4B46-84DB-E60D1742BE2D}"/>
                </a:ext>
              </a:extLst>
            </p:cNvPr>
            <p:cNvSpPr/>
            <p:nvPr/>
          </p:nvSpPr>
          <p:spPr>
            <a:xfrm>
              <a:off x="5223700" y="3515867"/>
              <a:ext cx="338327" cy="211457"/>
            </a:xfrm>
            <a:custGeom>
              <a:avLst/>
              <a:gdLst>
                <a:gd name="connsiteX0" fmla="*/ 338328 w 338327"/>
                <a:gd name="connsiteY0" fmla="*/ 210788 h 211457"/>
                <a:gd name="connsiteX1" fmla="*/ 273367 w 338327"/>
                <a:gd name="connsiteY1" fmla="*/ 97060 h 211457"/>
                <a:gd name="connsiteX2" fmla="*/ 0 w 338327"/>
                <a:gd name="connsiteY2" fmla="*/ 0 h 211457"/>
                <a:gd name="connsiteX3" fmla="*/ 338328 w 338327"/>
                <a:gd name="connsiteY3" fmla="*/ 210788 h 211457"/>
                <a:gd name="connsiteX4" fmla="*/ 338328 w 338327"/>
                <a:gd name="connsiteY4" fmla="*/ 210788 h 211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327" h="211457">
                  <a:moveTo>
                    <a:pt x="338328" y="210788"/>
                  </a:moveTo>
                  <a:cubicBezTo>
                    <a:pt x="321659" y="170021"/>
                    <a:pt x="301371" y="131350"/>
                    <a:pt x="273367" y="97060"/>
                  </a:cubicBezTo>
                  <a:cubicBezTo>
                    <a:pt x="185928" y="54769"/>
                    <a:pt x="91726" y="31814"/>
                    <a:pt x="0" y="0"/>
                  </a:cubicBezTo>
                  <a:cubicBezTo>
                    <a:pt x="40100" y="34290"/>
                    <a:pt x="327946" y="224123"/>
                    <a:pt x="338328" y="210788"/>
                  </a:cubicBezTo>
                  <a:lnTo>
                    <a:pt x="338328" y="210788"/>
                  </a:lnTo>
                  <a:close/>
                </a:path>
              </a:pathLst>
            </a:custGeom>
            <a:solidFill>
              <a:srgbClr val="D3A77F"/>
            </a:solidFill>
            <a:ln w="9525" cap="flat">
              <a:noFill/>
              <a:prstDash val="solid"/>
              <a:miter/>
            </a:ln>
          </p:spPr>
          <p:txBody>
            <a:bodyPr rtlCol="0" anchor="ctr"/>
            <a:lstStyle/>
            <a:p>
              <a:endParaRPr lang="ko-KR" altLang="en-US">
                <a:cs typeface="B Nazanin" panose="00000700000000000000" pitchFamily="2" charset="-78"/>
              </a:endParaRPr>
            </a:p>
          </p:txBody>
        </p:sp>
        <p:sp>
          <p:nvSpPr>
            <p:cNvPr id="385" name="자유형: 도형 384">
              <a:extLst>
                <a:ext uri="{FF2B5EF4-FFF2-40B4-BE49-F238E27FC236}">
                  <a16:creationId xmlns:a16="http://schemas.microsoft.com/office/drawing/2014/main" id="{D21209A5-C1E3-456F-86D9-6819DE0995CF}"/>
                </a:ext>
              </a:extLst>
            </p:cNvPr>
            <p:cNvSpPr/>
            <p:nvPr/>
          </p:nvSpPr>
          <p:spPr>
            <a:xfrm>
              <a:off x="5141403" y="3124975"/>
              <a:ext cx="341757" cy="181723"/>
            </a:xfrm>
            <a:custGeom>
              <a:avLst/>
              <a:gdLst>
                <a:gd name="connsiteX0" fmla="*/ 0 w 341757"/>
                <a:gd name="connsiteY0" fmla="*/ 1701 h 181723"/>
                <a:gd name="connsiteX1" fmla="*/ 341757 w 341757"/>
                <a:gd name="connsiteY1" fmla="*/ 181723 h 181723"/>
                <a:gd name="connsiteX2" fmla="*/ 248603 w 341757"/>
                <a:gd name="connsiteY2" fmla="*/ 66852 h 181723"/>
                <a:gd name="connsiteX3" fmla="*/ 0 w 341757"/>
                <a:gd name="connsiteY3" fmla="*/ 1701 h 181723"/>
                <a:gd name="connsiteX4" fmla="*/ 0 w 341757"/>
                <a:gd name="connsiteY4" fmla="*/ 1701 h 181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757" h="181723">
                  <a:moveTo>
                    <a:pt x="0" y="1701"/>
                  </a:moveTo>
                  <a:cubicBezTo>
                    <a:pt x="36481" y="22846"/>
                    <a:pt x="257842" y="150957"/>
                    <a:pt x="341757" y="181723"/>
                  </a:cubicBezTo>
                  <a:cubicBezTo>
                    <a:pt x="317563" y="137813"/>
                    <a:pt x="285464" y="100380"/>
                    <a:pt x="248603" y="66852"/>
                  </a:cubicBezTo>
                  <a:cubicBezTo>
                    <a:pt x="232220" y="52660"/>
                    <a:pt x="22003" y="-11158"/>
                    <a:pt x="0" y="1701"/>
                  </a:cubicBezTo>
                  <a:lnTo>
                    <a:pt x="0" y="1701"/>
                  </a:lnTo>
                  <a:close/>
                </a:path>
              </a:pathLst>
            </a:custGeom>
            <a:solidFill>
              <a:srgbClr val="D3A77F"/>
            </a:solidFill>
            <a:ln w="9525" cap="flat">
              <a:noFill/>
              <a:prstDash val="solid"/>
              <a:miter/>
            </a:ln>
          </p:spPr>
          <p:txBody>
            <a:bodyPr rtlCol="0" anchor="ctr"/>
            <a:lstStyle/>
            <a:p>
              <a:endParaRPr lang="ko-KR" altLang="en-US">
                <a:cs typeface="B Nazanin" panose="00000700000000000000" pitchFamily="2" charset="-78"/>
              </a:endParaRPr>
            </a:p>
          </p:txBody>
        </p:sp>
        <p:sp>
          <p:nvSpPr>
            <p:cNvPr id="386" name="자유형: 도형 385">
              <a:extLst>
                <a:ext uri="{FF2B5EF4-FFF2-40B4-BE49-F238E27FC236}">
                  <a16:creationId xmlns:a16="http://schemas.microsoft.com/office/drawing/2014/main" id="{3AC93A78-46C7-4877-BE09-6BED4580C813}"/>
                </a:ext>
              </a:extLst>
            </p:cNvPr>
            <p:cNvSpPr/>
            <p:nvPr/>
          </p:nvSpPr>
          <p:spPr>
            <a:xfrm>
              <a:off x="5080825" y="2744342"/>
              <a:ext cx="288035" cy="162306"/>
            </a:xfrm>
            <a:custGeom>
              <a:avLst/>
              <a:gdLst>
                <a:gd name="connsiteX0" fmla="*/ 201073 w 288035"/>
                <a:gd name="connsiteY0" fmla="*/ 55150 h 162306"/>
                <a:gd name="connsiteX1" fmla="*/ 0 w 288035"/>
                <a:gd name="connsiteY1" fmla="*/ 0 h 162306"/>
                <a:gd name="connsiteX2" fmla="*/ 288036 w 288035"/>
                <a:gd name="connsiteY2" fmla="*/ 162306 h 162306"/>
                <a:gd name="connsiteX3" fmla="*/ 201073 w 288035"/>
                <a:gd name="connsiteY3" fmla="*/ 55150 h 162306"/>
                <a:gd name="connsiteX4" fmla="*/ 201073 w 288035"/>
                <a:gd name="connsiteY4" fmla="*/ 55150 h 1623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035" h="162306">
                  <a:moveTo>
                    <a:pt x="201073" y="55150"/>
                  </a:moveTo>
                  <a:cubicBezTo>
                    <a:pt x="138493" y="20383"/>
                    <a:pt x="68484" y="13811"/>
                    <a:pt x="0" y="0"/>
                  </a:cubicBezTo>
                  <a:cubicBezTo>
                    <a:pt x="45434" y="43815"/>
                    <a:pt x="236791" y="156400"/>
                    <a:pt x="288036" y="162306"/>
                  </a:cubicBezTo>
                  <a:cubicBezTo>
                    <a:pt x="272796" y="115348"/>
                    <a:pt x="241840" y="81248"/>
                    <a:pt x="201073" y="55150"/>
                  </a:cubicBezTo>
                  <a:lnTo>
                    <a:pt x="201073" y="55150"/>
                  </a:lnTo>
                  <a:close/>
                </a:path>
              </a:pathLst>
            </a:custGeom>
            <a:solidFill>
              <a:srgbClr val="D3A77F"/>
            </a:solidFill>
            <a:ln w="9525" cap="flat">
              <a:noFill/>
              <a:prstDash val="solid"/>
              <a:miter/>
            </a:ln>
          </p:spPr>
          <p:txBody>
            <a:bodyPr rtlCol="0" anchor="ctr"/>
            <a:lstStyle/>
            <a:p>
              <a:endParaRPr lang="ko-KR" altLang="en-US">
                <a:cs typeface="B Nazanin" panose="00000700000000000000" pitchFamily="2" charset="-78"/>
              </a:endParaRPr>
            </a:p>
          </p:txBody>
        </p:sp>
        <p:sp>
          <p:nvSpPr>
            <p:cNvPr id="387" name="자유형: 도형 386">
              <a:extLst>
                <a:ext uri="{FF2B5EF4-FFF2-40B4-BE49-F238E27FC236}">
                  <a16:creationId xmlns:a16="http://schemas.microsoft.com/office/drawing/2014/main" id="{04BAF67D-2E4C-4F06-90B8-ADFEEE4021B1}"/>
                </a:ext>
              </a:extLst>
            </p:cNvPr>
            <p:cNvSpPr/>
            <p:nvPr/>
          </p:nvSpPr>
          <p:spPr>
            <a:xfrm>
              <a:off x="3009685" y="3419849"/>
              <a:ext cx="573734" cy="394254"/>
            </a:xfrm>
            <a:custGeom>
              <a:avLst/>
              <a:gdLst>
                <a:gd name="connsiteX0" fmla="*/ 532281 w 573734"/>
                <a:gd name="connsiteY0" fmla="*/ 7 h 394254"/>
                <a:gd name="connsiteX1" fmla="*/ 2024 w 573734"/>
                <a:gd name="connsiteY1" fmla="*/ 1054 h 394254"/>
                <a:gd name="connsiteX2" fmla="*/ 24 w 573734"/>
                <a:gd name="connsiteY2" fmla="*/ 357099 h 394254"/>
                <a:gd name="connsiteX3" fmla="*/ 38219 w 573734"/>
                <a:gd name="connsiteY3" fmla="*/ 394246 h 394254"/>
                <a:gd name="connsiteX4" fmla="*/ 572667 w 573734"/>
                <a:gd name="connsiteY4" fmla="*/ 393675 h 394254"/>
                <a:gd name="connsiteX5" fmla="*/ 573715 w 573734"/>
                <a:gd name="connsiteY5" fmla="*/ 40488 h 394254"/>
                <a:gd name="connsiteX6" fmla="*/ 532281 w 573734"/>
                <a:gd name="connsiteY6" fmla="*/ 7 h 394254"/>
                <a:gd name="connsiteX7" fmla="*/ 532281 w 573734"/>
                <a:gd name="connsiteY7" fmla="*/ 7 h 394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3734" h="394254">
                  <a:moveTo>
                    <a:pt x="532281" y="7"/>
                  </a:moveTo>
                  <a:cubicBezTo>
                    <a:pt x="399026" y="1340"/>
                    <a:pt x="45553" y="11818"/>
                    <a:pt x="2024" y="1054"/>
                  </a:cubicBezTo>
                  <a:cubicBezTo>
                    <a:pt x="1548" y="119736"/>
                    <a:pt x="2214" y="238417"/>
                    <a:pt x="24" y="357099"/>
                  </a:cubicBezTo>
                  <a:cubicBezTo>
                    <a:pt x="-548" y="387388"/>
                    <a:pt x="9168" y="394532"/>
                    <a:pt x="38219" y="394246"/>
                  </a:cubicBezTo>
                  <a:cubicBezTo>
                    <a:pt x="216336" y="392913"/>
                    <a:pt x="394549" y="393675"/>
                    <a:pt x="572667" y="393675"/>
                  </a:cubicBezTo>
                  <a:cubicBezTo>
                    <a:pt x="572857" y="275946"/>
                    <a:pt x="572095" y="158122"/>
                    <a:pt x="573715" y="40488"/>
                  </a:cubicBezTo>
                  <a:cubicBezTo>
                    <a:pt x="574286" y="8770"/>
                    <a:pt x="562951" y="-279"/>
                    <a:pt x="532281" y="7"/>
                  </a:cubicBezTo>
                  <a:lnTo>
                    <a:pt x="532281" y="7"/>
                  </a:lnTo>
                  <a:close/>
                </a:path>
              </a:pathLst>
            </a:custGeom>
            <a:solidFill>
              <a:srgbClr val="D3A77F"/>
            </a:solidFill>
            <a:ln w="9525" cap="flat">
              <a:noFill/>
              <a:prstDash val="solid"/>
              <a:miter/>
            </a:ln>
          </p:spPr>
          <p:txBody>
            <a:bodyPr rtlCol="0" anchor="ctr"/>
            <a:lstStyle/>
            <a:p>
              <a:endParaRPr lang="ko-KR" altLang="en-US">
                <a:cs typeface="B Nazanin" panose="00000700000000000000" pitchFamily="2" charset="-78"/>
              </a:endParaRPr>
            </a:p>
          </p:txBody>
        </p:sp>
        <p:sp>
          <p:nvSpPr>
            <p:cNvPr id="388" name="자유형: 도형 387">
              <a:extLst>
                <a:ext uri="{FF2B5EF4-FFF2-40B4-BE49-F238E27FC236}">
                  <a16:creationId xmlns:a16="http://schemas.microsoft.com/office/drawing/2014/main" id="{BE564EA1-9F2A-4C7E-BFC6-FC78C998524B}"/>
                </a:ext>
              </a:extLst>
            </p:cNvPr>
            <p:cNvSpPr/>
            <p:nvPr/>
          </p:nvSpPr>
          <p:spPr>
            <a:xfrm>
              <a:off x="1547812" y="3420999"/>
              <a:ext cx="993266" cy="1235583"/>
            </a:xfrm>
            <a:custGeom>
              <a:avLst/>
              <a:gdLst>
                <a:gd name="connsiteX0" fmla="*/ 0 w 993266"/>
                <a:gd name="connsiteY0" fmla="*/ 0 h 1235583"/>
                <a:gd name="connsiteX1" fmla="*/ 0 w 993266"/>
                <a:gd name="connsiteY1" fmla="*/ 1235583 h 1235583"/>
                <a:gd name="connsiteX2" fmla="*/ 960215 w 993266"/>
                <a:gd name="connsiteY2" fmla="*/ 1235583 h 1235583"/>
                <a:gd name="connsiteX3" fmla="*/ 993267 w 993266"/>
                <a:gd name="connsiteY3" fmla="*/ 1202531 h 1235583"/>
                <a:gd name="connsiteX4" fmla="*/ 993267 w 993266"/>
                <a:gd name="connsiteY4" fmla="*/ 0 h 1235583"/>
                <a:gd name="connsiteX5" fmla="*/ 0 w 993266"/>
                <a:gd name="connsiteY5" fmla="*/ 0 h 1235583"/>
                <a:gd name="connsiteX6" fmla="*/ 0 w 993266"/>
                <a:gd name="connsiteY6" fmla="*/ 0 h 1235583"/>
                <a:gd name="connsiteX7" fmla="*/ 0 w 993266"/>
                <a:gd name="connsiteY7" fmla="*/ 0 h 1235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3266" h="1235583">
                  <a:moveTo>
                    <a:pt x="0" y="0"/>
                  </a:moveTo>
                  <a:lnTo>
                    <a:pt x="0" y="1235583"/>
                  </a:lnTo>
                  <a:lnTo>
                    <a:pt x="960215" y="1235583"/>
                  </a:lnTo>
                  <a:cubicBezTo>
                    <a:pt x="978408" y="1235583"/>
                    <a:pt x="993267" y="1220724"/>
                    <a:pt x="993267" y="1202531"/>
                  </a:cubicBezTo>
                  <a:lnTo>
                    <a:pt x="993267" y="0"/>
                  </a:lnTo>
                  <a:lnTo>
                    <a:pt x="0" y="0"/>
                  </a:lnTo>
                  <a:lnTo>
                    <a:pt x="0" y="0"/>
                  </a:lnTo>
                  <a:lnTo>
                    <a:pt x="0" y="0"/>
                  </a:lnTo>
                  <a:close/>
                </a:path>
              </a:pathLst>
            </a:custGeom>
            <a:solidFill>
              <a:srgbClr val="3D464F"/>
            </a:solidFill>
            <a:ln w="9525" cap="flat">
              <a:noFill/>
              <a:prstDash val="solid"/>
              <a:miter/>
            </a:ln>
          </p:spPr>
          <p:txBody>
            <a:bodyPr rtlCol="0" anchor="ctr"/>
            <a:lstStyle/>
            <a:p>
              <a:endParaRPr lang="ko-KR" altLang="en-US">
                <a:cs typeface="B Nazanin" panose="00000700000000000000" pitchFamily="2" charset="-78"/>
              </a:endParaRPr>
            </a:p>
          </p:txBody>
        </p:sp>
        <p:sp>
          <p:nvSpPr>
            <p:cNvPr id="389" name="자유형: 도형 388">
              <a:extLst>
                <a:ext uri="{FF2B5EF4-FFF2-40B4-BE49-F238E27FC236}">
                  <a16:creationId xmlns:a16="http://schemas.microsoft.com/office/drawing/2014/main" id="{515525CF-A3C8-40DF-AB71-CB598AF64592}"/>
                </a:ext>
              </a:extLst>
            </p:cNvPr>
            <p:cNvSpPr/>
            <p:nvPr/>
          </p:nvSpPr>
          <p:spPr>
            <a:xfrm>
              <a:off x="7126794" y="4421124"/>
              <a:ext cx="907542" cy="778383"/>
            </a:xfrm>
            <a:custGeom>
              <a:avLst/>
              <a:gdLst>
                <a:gd name="connsiteX0" fmla="*/ 858394 w 907542"/>
                <a:gd name="connsiteY0" fmla="*/ 778383 h 778383"/>
                <a:gd name="connsiteX1" fmla="*/ 0 w 907542"/>
                <a:gd name="connsiteY1" fmla="*/ 778383 h 778383"/>
                <a:gd name="connsiteX2" fmla="*/ 0 w 907542"/>
                <a:gd name="connsiteY2" fmla="*/ 0 h 778383"/>
                <a:gd name="connsiteX3" fmla="*/ 858394 w 907542"/>
                <a:gd name="connsiteY3" fmla="*/ 0 h 778383"/>
                <a:gd name="connsiteX4" fmla="*/ 907542 w 907542"/>
                <a:gd name="connsiteY4" fmla="*/ 49149 h 778383"/>
                <a:gd name="connsiteX5" fmla="*/ 907542 w 907542"/>
                <a:gd name="connsiteY5" fmla="*/ 729329 h 778383"/>
                <a:gd name="connsiteX6" fmla="*/ 858394 w 907542"/>
                <a:gd name="connsiteY6" fmla="*/ 778383 h 778383"/>
                <a:gd name="connsiteX7" fmla="*/ 858394 w 907542"/>
                <a:gd name="connsiteY7" fmla="*/ 778383 h 77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542" h="778383">
                  <a:moveTo>
                    <a:pt x="858394" y="778383"/>
                  </a:moveTo>
                  <a:lnTo>
                    <a:pt x="0" y="778383"/>
                  </a:lnTo>
                  <a:lnTo>
                    <a:pt x="0" y="0"/>
                  </a:lnTo>
                  <a:lnTo>
                    <a:pt x="858394" y="0"/>
                  </a:lnTo>
                  <a:cubicBezTo>
                    <a:pt x="885540" y="0"/>
                    <a:pt x="907542" y="22003"/>
                    <a:pt x="907542" y="49149"/>
                  </a:cubicBezTo>
                  <a:lnTo>
                    <a:pt x="907542" y="729329"/>
                  </a:lnTo>
                  <a:cubicBezTo>
                    <a:pt x="907447" y="756380"/>
                    <a:pt x="885444" y="778383"/>
                    <a:pt x="858394" y="778383"/>
                  </a:cubicBezTo>
                  <a:lnTo>
                    <a:pt x="858394" y="778383"/>
                  </a:lnTo>
                  <a:close/>
                </a:path>
              </a:pathLst>
            </a:custGeom>
            <a:solidFill>
              <a:srgbClr val="CBCBCB"/>
            </a:solidFill>
            <a:ln w="9525" cap="flat">
              <a:noFill/>
              <a:prstDash val="solid"/>
              <a:miter/>
            </a:ln>
          </p:spPr>
          <p:txBody>
            <a:bodyPr rtlCol="0" anchor="ctr"/>
            <a:lstStyle/>
            <a:p>
              <a:endParaRPr lang="ko-KR" altLang="en-US">
                <a:cs typeface="B Nazanin" panose="00000700000000000000" pitchFamily="2" charset="-78"/>
              </a:endParaRPr>
            </a:p>
          </p:txBody>
        </p:sp>
        <p:sp>
          <p:nvSpPr>
            <p:cNvPr id="390" name="자유형: 도형 389">
              <a:extLst>
                <a:ext uri="{FF2B5EF4-FFF2-40B4-BE49-F238E27FC236}">
                  <a16:creationId xmlns:a16="http://schemas.microsoft.com/office/drawing/2014/main" id="{5F840263-E368-431C-8E2A-3E683A92D779}"/>
                </a:ext>
              </a:extLst>
            </p:cNvPr>
            <p:cNvSpPr/>
            <p:nvPr/>
          </p:nvSpPr>
          <p:spPr>
            <a:xfrm>
              <a:off x="7126794" y="4421124"/>
              <a:ext cx="907542" cy="136016"/>
            </a:xfrm>
            <a:custGeom>
              <a:avLst/>
              <a:gdLst>
                <a:gd name="connsiteX0" fmla="*/ 907542 w 907542"/>
                <a:gd name="connsiteY0" fmla="*/ 136017 h 136016"/>
                <a:gd name="connsiteX1" fmla="*/ 0 w 907542"/>
                <a:gd name="connsiteY1" fmla="*/ 136017 h 136016"/>
                <a:gd name="connsiteX2" fmla="*/ 0 w 907542"/>
                <a:gd name="connsiteY2" fmla="*/ 0 h 136016"/>
                <a:gd name="connsiteX3" fmla="*/ 862489 w 907542"/>
                <a:gd name="connsiteY3" fmla="*/ 0 h 136016"/>
                <a:gd name="connsiteX4" fmla="*/ 907542 w 907542"/>
                <a:gd name="connsiteY4" fmla="*/ 45148 h 136016"/>
                <a:gd name="connsiteX5" fmla="*/ 907542 w 907542"/>
                <a:gd name="connsiteY5" fmla="*/ 136017 h 136016"/>
                <a:gd name="connsiteX6" fmla="*/ 907542 w 907542"/>
                <a:gd name="connsiteY6" fmla="*/ 136017 h 136016"/>
                <a:gd name="connsiteX7" fmla="*/ 907542 w 907542"/>
                <a:gd name="connsiteY7" fmla="*/ 136017 h 136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542" h="136016">
                  <a:moveTo>
                    <a:pt x="907542" y="136017"/>
                  </a:moveTo>
                  <a:lnTo>
                    <a:pt x="0" y="136017"/>
                  </a:lnTo>
                  <a:lnTo>
                    <a:pt x="0" y="0"/>
                  </a:lnTo>
                  <a:lnTo>
                    <a:pt x="862489" y="0"/>
                  </a:lnTo>
                  <a:cubicBezTo>
                    <a:pt x="887445" y="0"/>
                    <a:pt x="907542" y="20288"/>
                    <a:pt x="907542" y="45148"/>
                  </a:cubicBezTo>
                  <a:lnTo>
                    <a:pt x="907542" y="136017"/>
                  </a:lnTo>
                  <a:lnTo>
                    <a:pt x="907542" y="136017"/>
                  </a:lnTo>
                  <a:lnTo>
                    <a:pt x="907542" y="136017"/>
                  </a:lnTo>
                  <a:close/>
                </a:path>
              </a:pathLst>
            </a:custGeom>
            <a:solidFill>
              <a:srgbClr val="989898"/>
            </a:solidFill>
            <a:ln w="9525" cap="flat">
              <a:noFill/>
              <a:prstDash val="solid"/>
              <a:miter/>
            </a:ln>
          </p:spPr>
          <p:txBody>
            <a:bodyPr rtlCol="0" anchor="ctr"/>
            <a:lstStyle/>
            <a:p>
              <a:endParaRPr lang="ko-KR" altLang="en-US">
                <a:cs typeface="B Nazanin" panose="00000700000000000000" pitchFamily="2" charset="-78"/>
              </a:endParaRPr>
            </a:p>
          </p:txBody>
        </p:sp>
        <p:sp>
          <p:nvSpPr>
            <p:cNvPr id="391" name="자유형: 도형 390">
              <a:extLst>
                <a:ext uri="{FF2B5EF4-FFF2-40B4-BE49-F238E27FC236}">
                  <a16:creationId xmlns:a16="http://schemas.microsoft.com/office/drawing/2014/main" id="{E0AEC2C3-BB2F-4038-A6FC-7D63681F3AEA}"/>
                </a:ext>
              </a:extLst>
            </p:cNvPr>
            <p:cNvSpPr/>
            <p:nvPr/>
          </p:nvSpPr>
          <p:spPr>
            <a:xfrm>
              <a:off x="7133653" y="1477898"/>
              <a:ext cx="907541" cy="764667"/>
            </a:xfrm>
            <a:custGeom>
              <a:avLst/>
              <a:gdLst>
                <a:gd name="connsiteX0" fmla="*/ 858393 w 907541"/>
                <a:gd name="connsiteY0" fmla="*/ 764667 h 764667"/>
                <a:gd name="connsiteX1" fmla="*/ 0 w 907541"/>
                <a:gd name="connsiteY1" fmla="*/ 764667 h 764667"/>
                <a:gd name="connsiteX2" fmla="*/ 0 w 907541"/>
                <a:gd name="connsiteY2" fmla="*/ 0 h 764667"/>
                <a:gd name="connsiteX3" fmla="*/ 858393 w 907541"/>
                <a:gd name="connsiteY3" fmla="*/ 0 h 764667"/>
                <a:gd name="connsiteX4" fmla="*/ 907542 w 907541"/>
                <a:gd name="connsiteY4" fmla="*/ 49149 h 764667"/>
                <a:gd name="connsiteX5" fmla="*/ 907542 w 907541"/>
                <a:gd name="connsiteY5" fmla="*/ 715518 h 764667"/>
                <a:gd name="connsiteX6" fmla="*/ 858393 w 907541"/>
                <a:gd name="connsiteY6" fmla="*/ 764667 h 764667"/>
                <a:gd name="connsiteX7" fmla="*/ 858393 w 907541"/>
                <a:gd name="connsiteY7" fmla="*/ 764667 h 764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541" h="764667">
                  <a:moveTo>
                    <a:pt x="858393" y="764667"/>
                  </a:moveTo>
                  <a:lnTo>
                    <a:pt x="0" y="764667"/>
                  </a:lnTo>
                  <a:lnTo>
                    <a:pt x="0" y="0"/>
                  </a:lnTo>
                  <a:lnTo>
                    <a:pt x="858393" y="0"/>
                  </a:lnTo>
                  <a:cubicBezTo>
                    <a:pt x="885539" y="0"/>
                    <a:pt x="907542" y="22003"/>
                    <a:pt x="907542" y="49149"/>
                  </a:cubicBezTo>
                  <a:lnTo>
                    <a:pt x="907542" y="715518"/>
                  </a:lnTo>
                  <a:cubicBezTo>
                    <a:pt x="907447" y="742664"/>
                    <a:pt x="885444" y="764667"/>
                    <a:pt x="858393" y="764667"/>
                  </a:cubicBezTo>
                  <a:lnTo>
                    <a:pt x="858393" y="764667"/>
                  </a:lnTo>
                  <a:close/>
                </a:path>
              </a:pathLst>
            </a:custGeom>
            <a:solidFill>
              <a:srgbClr val="CBCBCB"/>
            </a:solidFill>
            <a:ln w="9525" cap="flat">
              <a:noFill/>
              <a:prstDash val="solid"/>
              <a:miter/>
            </a:ln>
          </p:spPr>
          <p:txBody>
            <a:bodyPr rtlCol="0" anchor="ctr"/>
            <a:lstStyle/>
            <a:p>
              <a:endParaRPr lang="ko-KR" altLang="en-US">
                <a:cs typeface="B Nazanin" panose="00000700000000000000" pitchFamily="2" charset="-78"/>
              </a:endParaRPr>
            </a:p>
          </p:txBody>
        </p:sp>
        <p:sp>
          <p:nvSpPr>
            <p:cNvPr id="392" name="자유형: 도형 391">
              <a:extLst>
                <a:ext uri="{FF2B5EF4-FFF2-40B4-BE49-F238E27FC236}">
                  <a16:creationId xmlns:a16="http://schemas.microsoft.com/office/drawing/2014/main" id="{B1A45C61-5526-4E91-8EA6-1FFD74561CE8}"/>
                </a:ext>
              </a:extLst>
            </p:cNvPr>
            <p:cNvSpPr/>
            <p:nvPr/>
          </p:nvSpPr>
          <p:spPr>
            <a:xfrm>
              <a:off x="7133653" y="2099691"/>
              <a:ext cx="907541" cy="142875"/>
            </a:xfrm>
            <a:custGeom>
              <a:avLst/>
              <a:gdLst>
                <a:gd name="connsiteX0" fmla="*/ 865632 w 907541"/>
                <a:gd name="connsiteY0" fmla="*/ 142875 h 142875"/>
                <a:gd name="connsiteX1" fmla="*/ 0 w 907541"/>
                <a:gd name="connsiteY1" fmla="*/ 142875 h 142875"/>
                <a:gd name="connsiteX2" fmla="*/ 0 w 907541"/>
                <a:gd name="connsiteY2" fmla="*/ 0 h 142875"/>
                <a:gd name="connsiteX3" fmla="*/ 907542 w 907541"/>
                <a:gd name="connsiteY3" fmla="*/ 0 h 142875"/>
                <a:gd name="connsiteX4" fmla="*/ 907542 w 907541"/>
                <a:gd name="connsiteY4" fmla="*/ 100965 h 142875"/>
                <a:gd name="connsiteX5" fmla="*/ 865632 w 907541"/>
                <a:gd name="connsiteY5" fmla="*/ 142875 h 142875"/>
                <a:gd name="connsiteX6" fmla="*/ 865632 w 907541"/>
                <a:gd name="connsiteY6" fmla="*/ 142875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7541" h="142875">
                  <a:moveTo>
                    <a:pt x="865632" y="142875"/>
                  </a:moveTo>
                  <a:lnTo>
                    <a:pt x="0" y="142875"/>
                  </a:lnTo>
                  <a:lnTo>
                    <a:pt x="0" y="0"/>
                  </a:lnTo>
                  <a:lnTo>
                    <a:pt x="907542" y="0"/>
                  </a:lnTo>
                  <a:lnTo>
                    <a:pt x="907542" y="100965"/>
                  </a:lnTo>
                  <a:cubicBezTo>
                    <a:pt x="907542" y="124111"/>
                    <a:pt x="888778" y="142875"/>
                    <a:pt x="865632" y="142875"/>
                  </a:cubicBezTo>
                  <a:lnTo>
                    <a:pt x="865632" y="142875"/>
                  </a:lnTo>
                  <a:close/>
                </a:path>
              </a:pathLst>
            </a:custGeom>
            <a:solidFill>
              <a:srgbClr val="989898"/>
            </a:solidFill>
            <a:ln w="9525" cap="flat">
              <a:noFill/>
              <a:prstDash val="solid"/>
              <a:miter/>
            </a:ln>
          </p:spPr>
          <p:txBody>
            <a:bodyPr rtlCol="0" anchor="ctr"/>
            <a:lstStyle/>
            <a:p>
              <a:endParaRPr lang="ko-KR" altLang="en-US">
                <a:cs typeface="B Nazanin" panose="00000700000000000000" pitchFamily="2" charset="-78"/>
              </a:endParaRPr>
            </a:p>
          </p:txBody>
        </p:sp>
      </p:grpSp>
      <p:grpSp>
        <p:nvGrpSpPr>
          <p:cNvPr id="393" name="그룹 392">
            <a:extLst>
              <a:ext uri="{FF2B5EF4-FFF2-40B4-BE49-F238E27FC236}">
                <a16:creationId xmlns:a16="http://schemas.microsoft.com/office/drawing/2014/main" id="{3E895040-81A6-4FE3-A550-9759CC539808}"/>
              </a:ext>
            </a:extLst>
          </p:cNvPr>
          <p:cNvGrpSpPr/>
          <p:nvPr/>
        </p:nvGrpSpPr>
        <p:grpSpPr>
          <a:xfrm>
            <a:off x="7011540" y="1198454"/>
            <a:ext cx="2261565" cy="2837126"/>
            <a:chOff x="4791493" y="3116775"/>
            <a:chExt cx="2609014" cy="3272999"/>
          </a:xfrm>
        </p:grpSpPr>
        <p:sp>
          <p:nvSpPr>
            <p:cNvPr id="394" name="Graphic 441">
              <a:extLst>
                <a:ext uri="{FF2B5EF4-FFF2-40B4-BE49-F238E27FC236}">
                  <a16:creationId xmlns:a16="http://schemas.microsoft.com/office/drawing/2014/main" id="{42BB57BD-D6CF-4B3E-937C-648C933BFB6F}"/>
                </a:ext>
              </a:extLst>
            </p:cNvPr>
            <p:cNvSpPr/>
            <p:nvPr/>
          </p:nvSpPr>
          <p:spPr>
            <a:xfrm>
              <a:off x="5062219" y="3116775"/>
              <a:ext cx="2338288" cy="3272999"/>
            </a:xfrm>
            <a:custGeom>
              <a:avLst/>
              <a:gdLst>
                <a:gd name="connsiteX0" fmla="*/ 2142258 w 2655380"/>
                <a:gd name="connsiteY0" fmla="*/ 623239 h 3716847"/>
                <a:gd name="connsiteX1" fmla="*/ 2156840 w 2655380"/>
                <a:gd name="connsiteY1" fmla="*/ 721545 h 3716847"/>
                <a:gd name="connsiteX2" fmla="*/ 2124235 w 2655380"/>
                <a:gd name="connsiteY2" fmla="*/ 943554 h 3716847"/>
                <a:gd name="connsiteX3" fmla="*/ 1948431 w 2655380"/>
                <a:gd name="connsiteY3" fmla="*/ 1178670 h 3716847"/>
                <a:gd name="connsiteX4" fmla="*/ 1500809 w 2655380"/>
                <a:gd name="connsiteY4" fmla="*/ 1461628 h 3716847"/>
                <a:gd name="connsiteX5" fmla="*/ 1264055 w 2655380"/>
                <a:gd name="connsiteY5" fmla="*/ 1574352 h 3716847"/>
                <a:gd name="connsiteX6" fmla="*/ 1245541 w 2655380"/>
                <a:gd name="connsiteY6" fmla="*/ 1578448 h 3716847"/>
                <a:gd name="connsiteX7" fmla="*/ 1302231 w 2655380"/>
                <a:gd name="connsiteY7" fmla="*/ 1541256 h 3716847"/>
                <a:gd name="connsiteX8" fmla="*/ 1327790 w 2655380"/>
                <a:gd name="connsiteY8" fmla="*/ 1419520 h 3716847"/>
                <a:gd name="connsiteX9" fmla="*/ 1241281 w 2655380"/>
                <a:gd name="connsiteY9" fmla="*/ 1355293 h 3716847"/>
                <a:gd name="connsiteX10" fmla="*/ 1258648 w 2655380"/>
                <a:gd name="connsiteY10" fmla="*/ 1312530 h 3716847"/>
                <a:gd name="connsiteX11" fmla="*/ 1328446 w 2655380"/>
                <a:gd name="connsiteY11" fmla="*/ 1257314 h 3716847"/>
                <a:gd name="connsiteX12" fmla="*/ 1338276 w 2655380"/>
                <a:gd name="connsiteY12" fmla="*/ 1191285 h 3716847"/>
                <a:gd name="connsiteX13" fmla="*/ 1298298 w 2655380"/>
                <a:gd name="connsiteY13" fmla="*/ 1124929 h 3716847"/>
                <a:gd name="connsiteX14" fmla="*/ 1238495 w 2655380"/>
                <a:gd name="connsiteY14" fmla="*/ 1090849 h 3716847"/>
                <a:gd name="connsiteX15" fmla="*/ 1258812 w 2655380"/>
                <a:gd name="connsiteY15" fmla="*/ 1057261 h 3716847"/>
                <a:gd name="connsiteX16" fmla="*/ 1327463 w 2655380"/>
                <a:gd name="connsiteY16" fmla="*/ 1006470 h 3716847"/>
                <a:gd name="connsiteX17" fmla="*/ 1341717 w 2655380"/>
                <a:gd name="connsiteY17" fmla="*/ 932248 h 3716847"/>
                <a:gd name="connsiteX18" fmla="*/ 1302067 w 2655380"/>
                <a:gd name="connsiteY18" fmla="*/ 868022 h 3716847"/>
                <a:gd name="connsiteX19" fmla="*/ 1239806 w 2655380"/>
                <a:gd name="connsiteY19" fmla="*/ 834434 h 3716847"/>
                <a:gd name="connsiteX20" fmla="*/ 1259959 w 2655380"/>
                <a:gd name="connsiteY20" fmla="*/ 796586 h 3716847"/>
                <a:gd name="connsiteX21" fmla="*/ 1355808 w 2655380"/>
                <a:gd name="connsiteY21" fmla="*/ 735636 h 3716847"/>
                <a:gd name="connsiteX22" fmla="*/ 1384316 w 2655380"/>
                <a:gd name="connsiteY22" fmla="*/ 666166 h 3716847"/>
                <a:gd name="connsiteX23" fmla="*/ 1353678 w 2655380"/>
                <a:gd name="connsiteY23" fmla="*/ 565730 h 3716847"/>
                <a:gd name="connsiteX24" fmla="*/ 1264710 w 2655380"/>
                <a:gd name="connsiteY24" fmla="*/ 522311 h 3716847"/>
                <a:gd name="connsiteX25" fmla="*/ 1238659 w 2655380"/>
                <a:gd name="connsiteY25" fmla="*/ 528537 h 3716847"/>
                <a:gd name="connsiteX26" fmla="*/ 1238495 w 2655380"/>
                <a:gd name="connsiteY26" fmla="*/ 384027 h 3716847"/>
                <a:gd name="connsiteX27" fmla="*/ 1173286 w 2655380"/>
                <a:gd name="connsiteY27" fmla="*/ 255246 h 3716847"/>
                <a:gd name="connsiteX28" fmla="*/ 1091691 w 2655380"/>
                <a:gd name="connsiteY28" fmla="*/ 231980 h 3716847"/>
                <a:gd name="connsiteX29" fmla="*/ 419604 w 2655380"/>
                <a:gd name="connsiteY29" fmla="*/ 231816 h 3716847"/>
                <a:gd name="connsiteX30" fmla="*/ 269687 w 2655380"/>
                <a:gd name="connsiteY30" fmla="*/ 381078 h 3716847"/>
                <a:gd name="connsiteX31" fmla="*/ 269687 w 2655380"/>
                <a:gd name="connsiteY31" fmla="*/ 510514 h 3716847"/>
                <a:gd name="connsiteX32" fmla="*/ 213488 w 2655380"/>
                <a:gd name="connsiteY32" fmla="*/ 492983 h 3716847"/>
                <a:gd name="connsiteX33" fmla="*/ 115018 w 2655380"/>
                <a:gd name="connsiteY33" fmla="*/ 534927 h 3716847"/>
                <a:gd name="connsiteX34" fmla="*/ 3113 w 2655380"/>
                <a:gd name="connsiteY34" fmla="*/ 503633 h 3716847"/>
                <a:gd name="connsiteX35" fmla="*/ 0 w 2655380"/>
                <a:gd name="connsiteY35" fmla="*/ 498718 h 3716847"/>
                <a:gd name="connsiteX36" fmla="*/ 92244 w 2655380"/>
                <a:gd name="connsiteY36" fmla="*/ 401558 h 3716847"/>
                <a:gd name="connsiteX37" fmla="*/ 551334 w 2655380"/>
                <a:gd name="connsiteY37" fmla="*/ 114012 h 3716847"/>
                <a:gd name="connsiteX38" fmla="*/ 926045 w 2655380"/>
                <a:gd name="connsiteY38" fmla="*/ 13248 h 3716847"/>
                <a:gd name="connsiteX39" fmla="*/ 1202122 w 2655380"/>
                <a:gd name="connsiteY39" fmla="*/ 3090 h 3716847"/>
                <a:gd name="connsiteX40" fmla="*/ 1660721 w 2655380"/>
                <a:gd name="connsiteY40" fmla="*/ 118272 h 3716847"/>
                <a:gd name="connsiteX41" fmla="*/ 1885515 w 2655380"/>
                <a:gd name="connsiteY41" fmla="*/ 267698 h 3716847"/>
                <a:gd name="connsiteX42" fmla="*/ 2081472 w 2655380"/>
                <a:gd name="connsiteY42" fmla="*/ 483480 h 3716847"/>
                <a:gd name="connsiteX43" fmla="*/ 2247773 w 2655380"/>
                <a:gd name="connsiteY43" fmla="*/ 789213 h 3716847"/>
                <a:gd name="connsiteX44" fmla="*/ 2271858 w 2655380"/>
                <a:gd name="connsiteY44" fmla="*/ 907836 h 3716847"/>
                <a:gd name="connsiteX45" fmla="*/ 2261864 w 2655380"/>
                <a:gd name="connsiteY45" fmla="*/ 988774 h 3716847"/>
                <a:gd name="connsiteX46" fmla="*/ 2270220 w 2655380"/>
                <a:gd name="connsiteY46" fmla="*/ 1024001 h 3716847"/>
                <a:gd name="connsiteX47" fmla="*/ 2466177 w 2655380"/>
                <a:gd name="connsiteY47" fmla="*/ 1240930 h 3716847"/>
                <a:gd name="connsiteX48" fmla="*/ 2629693 w 2655380"/>
                <a:gd name="connsiteY48" fmla="*/ 1438853 h 3716847"/>
                <a:gd name="connsiteX49" fmla="*/ 2647061 w 2655380"/>
                <a:gd name="connsiteY49" fmla="*/ 1473752 h 3716847"/>
                <a:gd name="connsiteX50" fmla="*/ 2621009 w 2655380"/>
                <a:gd name="connsiteY50" fmla="*/ 1574844 h 3716847"/>
                <a:gd name="connsiteX51" fmla="*/ 2495341 w 2655380"/>
                <a:gd name="connsiteY51" fmla="*/ 1639071 h 3716847"/>
                <a:gd name="connsiteX52" fmla="*/ 2466341 w 2655380"/>
                <a:gd name="connsiteY52" fmla="*/ 1650212 h 3716847"/>
                <a:gd name="connsiteX53" fmla="*/ 2452414 w 2655380"/>
                <a:gd name="connsiteY53" fmla="*/ 1687077 h 3716847"/>
                <a:gd name="connsiteX54" fmla="*/ 2511726 w 2655380"/>
                <a:gd name="connsiteY54" fmla="*/ 1806355 h 3716847"/>
                <a:gd name="connsiteX55" fmla="*/ 2513036 w 2655380"/>
                <a:gd name="connsiteY55" fmla="*/ 1889588 h 3716847"/>
                <a:gd name="connsiteX56" fmla="*/ 2496980 w 2655380"/>
                <a:gd name="connsiteY56" fmla="*/ 1906791 h 3716847"/>
                <a:gd name="connsiteX57" fmla="*/ 2495833 w 2655380"/>
                <a:gd name="connsiteY57" fmla="*/ 1967577 h 3716847"/>
                <a:gd name="connsiteX58" fmla="*/ 2515822 w 2655380"/>
                <a:gd name="connsiteY58" fmla="*/ 1989205 h 3716847"/>
                <a:gd name="connsiteX59" fmla="*/ 2516313 w 2655380"/>
                <a:gd name="connsiteY59" fmla="*/ 2039177 h 3716847"/>
                <a:gd name="connsiteX60" fmla="*/ 2472076 w 2655380"/>
                <a:gd name="connsiteY60" fmla="*/ 2103732 h 3716847"/>
                <a:gd name="connsiteX61" fmla="*/ 2466996 w 2655380"/>
                <a:gd name="connsiteY61" fmla="*/ 2185981 h 3716847"/>
                <a:gd name="connsiteX62" fmla="*/ 2519263 w 2655380"/>
                <a:gd name="connsiteY62" fmla="*/ 2316565 h 3716847"/>
                <a:gd name="connsiteX63" fmla="*/ 2495014 w 2655380"/>
                <a:gd name="connsiteY63" fmla="*/ 2464352 h 3716847"/>
                <a:gd name="connsiteX64" fmla="*/ 2340509 w 2655380"/>
                <a:gd name="connsiteY64" fmla="*/ 2568229 h 3716847"/>
                <a:gd name="connsiteX65" fmla="*/ 2239254 w 2655380"/>
                <a:gd name="connsiteY65" fmla="*/ 2578060 h 3716847"/>
                <a:gd name="connsiteX66" fmla="*/ 2028223 w 2655380"/>
                <a:gd name="connsiteY66" fmla="*/ 2596574 h 3716847"/>
                <a:gd name="connsiteX67" fmla="*/ 1945973 w 2655380"/>
                <a:gd name="connsiteY67" fmla="*/ 2602309 h 3716847"/>
                <a:gd name="connsiteX68" fmla="*/ 1909600 w 2655380"/>
                <a:gd name="connsiteY68" fmla="*/ 2626230 h 3716847"/>
                <a:gd name="connsiteX69" fmla="*/ 1869622 w 2655380"/>
                <a:gd name="connsiteY69" fmla="*/ 2762712 h 3716847"/>
                <a:gd name="connsiteX70" fmla="*/ 1816045 w 2655380"/>
                <a:gd name="connsiteY70" fmla="*/ 3066806 h 3716847"/>
                <a:gd name="connsiteX71" fmla="*/ 1754931 w 2655380"/>
                <a:gd name="connsiteY71" fmla="*/ 3427590 h 3716847"/>
                <a:gd name="connsiteX72" fmla="*/ 1710857 w 2655380"/>
                <a:gd name="connsiteY72" fmla="*/ 3684006 h 3716847"/>
                <a:gd name="connsiteX73" fmla="*/ 1691360 w 2655380"/>
                <a:gd name="connsiteY73" fmla="*/ 3714808 h 3716847"/>
                <a:gd name="connsiteX74" fmla="*/ 1681365 w 2655380"/>
                <a:gd name="connsiteY74" fmla="*/ 3716283 h 3716847"/>
                <a:gd name="connsiteX75" fmla="*/ 1677761 w 2655380"/>
                <a:gd name="connsiteY75" fmla="*/ 3702520 h 3716847"/>
                <a:gd name="connsiteX76" fmla="*/ 1696439 w 2655380"/>
                <a:gd name="connsiteY76" fmla="*/ 3588485 h 3716847"/>
                <a:gd name="connsiteX77" fmla="*/ 1755095 w 2655380"/>
                <a:gd name="connsiteY77" fmla="*/ 3241463 h 3716847"/>
                <a:gd name="connsiteX78" fmla="*/ 1828005 w 2655380"/>
                <a:gd name="connsiteY78" fmla="*/ 2829232 h 3716847"/>
                <a:gd name="connsiteX79" fmla="*/ 1861429 w 2655380"/>
                <a:gd name="connsiteY79" fmla="*/ 2664569 h 3716847"/>
                <a:gd name="connsiteX80" fmla="*/ 1897967 w 2655380"/>
                <a:gd name="connsiteY80" fmla="*/ 2589529 h 3716847"/>
                <a:gd name="connsiteX81" fmla="*/ 1923362 w 2655380"/>
                <a:gd name="connsiteY81" fmla="*/ 2574455 h 3716847"/>
                <a:gd name="connsiteX82" fmla="*/ 2294960 w 2655380"/>
                <a:gd name="connsiteY82" fmla="*/ 2543980 h 3716847"/>
                <a:gd name="connsiteX83" fmla="*/ 2461262 w 2655380"/>
                <a:gd name="connsiteY83" fmla="*/ 2460420 h 3716847"/>
                <a:gd name="connsiteX84" fmla="*/ 2486985 w 2655380"/>
                <a:gd name="connsiteY84" fmla="*/ 2311322 h 3716847"/>
                <a:gd name="connsiteX85" fmla="*/ 2440781 w 2655380"/>
                <a:gd name="connsiteY85" fmla="*/ 2199417 h 3716847"/>
                <a:gd name="connsiteX86" fmla="*/ 2451759 w 2655380"/>
                <a:gd name="connsiteY86" fmla="*/ 2080138 h 3716847"/>
                <a:gd name="connsiteX87" fmla="*/ 2489443 w 2655380"/>
                <a:gd name="connsiteY87" fmla="*/ 2027708 h 3716847"/>
                <a:gd name="connsiteX88" fmla="*/ 2488296 w 2655380"/>
                <a:gd name="connsiteY88" fmla="*/ 2001166 h 3716847"/>
                <a:gd name="connsiteX89" fmla="*/ 2451923 w 2655380"/>
                <a:gd name="connsiteY89" fmla="*/ 1965448 h 3716847"/>
                <a:gd name="connsiteX90" fmla="*/ 2455691 w 2655380"/>
                <a:gd name="connsiteY90" fmla="*/ 1904661 h 3716847"/>
                <a:gd name="connsiteX91" fmla="*/ 2467160 w 2655380"/>
                <a:gd name="connsiteY91" fmla="*/ 1795541 h 3716847"/>
                <a:gd name="connsiteX92" fmla="*/ 2419809 w 2655380"/>
                <a:gd name="connsiteY92" fmla="*/ 1681179 h 3716847"/>
                <a:gd name="connsiteX93" fmla="*/ 2463392 w 2655380"/>
                <a:gd name="connsiteY93" fmla="*/ 1616296 h 3716847"/>
                <a:gd name="connsiteX94" fmla="*/ 2502714 w 2655380"/>
                <a:gd name="connsiteY94" fmla="*/ 1604500 h 3716847"/>
                <a:gd name="connsiteX95" fmla="*/ 2603642 w 2655380"/>
                <a:gd name="connsiteY95" fmla="*/ 1551578 h 3716847"/>
                <a:gd name="connsiteX96" fmla="*/ 2618224 w 2655380"/>
                <a:gd name="connsiteY96" fmla="*/ 1480470 h 3716847"/>
                <a:gd name="connsiteX97" fmla="*/ 2501731 w 2655380"/>
                <a:gd name="connsiteY97" fmla="*/ 1323507 h 3716847"/>
                <a:gd name="connsiteX98" fmla="*/ 2263011 w 2655380"/>
                <a:gd name="connsiteY98" fmla="*/ 1065617 h 3716847"/>
                <a:gd name="connsiteX99" fmla="*/ 2255310 w 2655380"/>
                <a:gd name="connsiteY99" fmla="*/ 1056770 h 3716847"/>
                <a:gd name="connsiteX100" fmla="*/ 2234830 w 2655380"/>
                <a:gd name="connsiteY100" fmla="*/ 962887 h 3716847"/>
                <a:gd name="connsiteX101" fmla="*/ 2229587 w 2655380"/>
                <a:gd name="connsiteY101" fmla="*/ 839349 h 3716847"/>
                <a:gd name="connsiteX102" fmla="*/ 2146846 w 2655380"/>
                <a:gd name="connsiteY102" fmla="*/ 630939 h 3716847"/>
                <a:gd name="connsiteX103" fmla="*/ 2142258 w 2655380"/>
                <a:gd name="connsiteY103" fmla="*/ 623239 h 371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2655380" h="3716847">
                  <a:moveTo>
                    <a:pt x="2142258" y="623239"/>
                  </a:moveTo>
                  <a:cubicBezTo>
                    <a:pt x="2147173" y="656171"/>
                    <a:pt x="2152089" y="688940"/>
                    <a:pt x="2156840" y="721545"/>
                  </a:cubicBezTo>
                  <a:cubicBezTo>
                    <a:pt x="2167981" y="798716"/>
                    <a:pt x="2153891" y="872609"/>
                    <a:pt x="2124235" y="943554"/>
                  </a:cubicBezTo>
                  <a:cubicBezTo>
                    <a:pt x="2085568" y="1036617"/>
                    <a:pt x="2022816" y="1111985"/>
                    <a:pt x="1948431" y="1178670"/>
                  </a:cubicBezTo>
                  <a:cubicBezTo>
                    <a:pt x="1815062" y="1298275"/>
                    <a:pt x="1661212" y="1384949"/>
                    <a:pt x="1500809" y="1461628"/>
                  </a:cubicBezTo>
                  <a:cubicBezTo>
                    <a:pt x="1422001" y="1499312"/>
                    <a:pt x="1343028" y="1536832"/>
                    <a:pt x="1264055" y="1574352"/>
                  </a:cubicBezTo>
                  <a:cubicBezTo>
                    <a:pt x="1258484" y="1576974"/>
                    <a:pt x="1252258" y="1578448"/>
                    <a:pt x="1245541" y="1578448"/>
                  </a:cubicBezTo>
                  <a:cubicBezTo>
                    <a:pt x="1264547" y="1566160"/>
                    <a:pt x="1284208" y="1554691"/>
                    <a:pt x="1302231" y="1541256"/>
                  </a:cubicBezTo>
                  <a:cubicBezTo>
                    <a:pt x="1346960" y="1507832"/>
                    <a:pt x="1354988" y="1468673"/>
                    <a:pt x="1327790" y="1419520"/>
                  </a:cubicBezTo>
                  <a:cubicBezTo>
                    <a:pt x="1308948" y="1385277"/>
                    <a:pt x="1286829" y="1354802"/>
                    <a:pt x="1241281" y="1355293"/>
                  </a:cubicBezTo>
                  <a:cubicBezTo>
                    <a:pt x="1235546" y="1335960"/>
                    <a:pt x="1239151" y="1323999"/>
                    <a:pt x="1258648" y="1312530"/>
                  </a:cubicBezTo>
                  <a:cubicBezTo>
                    <a:pt x="1284044" y="1297620"/>
                    <a:pt x="1307637" y="1278286"/>
                    <a:pt x="1328446" y="1257314"/>
                  </a:cubicBezTo>
                  <a:cubicBezTo>
                    <a:pt x="1346141" y="1239619"/>
                    <a:pt x="1348926" y="1214224"/>
                    <a:pt x="1338276" y="1191285"/>
                  </a:cubicBezTo>
                  <a:cubicBezTo>
                    <a:pt x="1327463" y="1167856"/>
                    <a:pt x="1315502" y="1143607"/>
                    <a:pt x="1298298" y="1124929"/>
                  </a:cubicBezTo>
                  <a:cubicBezTo>
                    <a:pt x="1284863" y="1110510"/>
                    <a:pt x="1262744" y="1104121"/>
                    <a:pt x="1238495" y="1090849"/>
                  </a:cubicBezTo>
                  <a:cubicBezTo>
                    <a:pt x="1235546" y="1080363"/>
                    <a:pt x="1238659" y="1068075"/>
                    <a:pt x="1258812" y="1057261"/>
                  </a:cubicBezTo>
                  <a:cubicBezTo>
                    <a:pt x="1283716" y="1043826"/>
                    <a:pt x="1306654" y="1025803"/>
                    <a:pt x="1327463" y="1006470"/>
                  </a:cubicBezTo>
                  <a:cubicBezTo>
                    <a:pt x="1349090" y="986481"/>
                    <a:pt x="1353350" y="958627"/>
                    <a:pt x="1341717" y="932248"/>
                  </a:cubicBezTo>
                  <a:cubicBezTo>
                    <a:pt x="1331723" y="909310"/>
                    <a:pt x="1319434" y="885389"/>
                    <a:pt x="1302067" y="868022"/>
                  </a:cubicBezTo>
                  <a:cubicBezTo>
                    <a:pt x="1287321" y="853112"/>
                    <a:pt x="1263891" y="846886"/>
                    <a:pt x="1239806" y="834434"/>
                  </a:cubicBezTo>
                  <a:cubicBezTo>
                    <a:pt x="1234727" y="813134"/>
                    <a:pt x="1235546" y="811823"/>
                    <a:pt x="1259959" y="796586"/>
                  </a:cubicBezTo>
                  <a:cubicBezTo>
                    <a:pt x="1292072" y="776597"/>
                    <a:pt x="1323858" y="755789"/>
                    <a:pt x="1355808" y="735636"/>
                  </a:cubicBezTo>
                  <a:cubicBezTo>
                    <a:pt x="1381859" y="719251"/>
                    <a:pt x="1390870" y="694511"/>
                    <a:pt x="1384316" y="666166"/>
                  </a:cubicBezTo>
                  <a:cubicBezTo>
                    <a:pt x="1376452" y="632086"/>
                    <a:pt x="1366457" y="598171"/>
                    <a:pt x="1353678" y="565730"/>
                  </a:cubicBezTo>
                  <a:cubicBezTo>
                    <a:pt x="1336474" y="522147"/>
                    <a:pt x="1310423" y="511006"/>
                    <a:pt x="1264710" y="522311"/>
                  </a:cubicBezTo>
                  <a:cubicBezTo>
                    <a:pt x="1256682" y="524277"/>
                    <a:pt x="1248654" y="526243"/>
                    <a:pt x="1238659" y="528537"/>
                  </a:cubicBezTo>
                  <a:cubicBezTo>
                    <a:pt x="1238659" y="479384"/>
                    <a:pt x="1239315" y="431705"/>
                    <a:pt x="1238495" y="384027"/>
                  </a:cubicBezTo>
                  <a:cubicBezTo>
                    <a:pt x="1237676" y="330941"/>
                    <a:pt x="1219817" y="285721"/>
                    <a:pt x="1173286" y="255246"/>
                  </a:cubicBezTo>
                  <a:cubicBezTo>
                    <a:pt x="1148381" y="239025"/>
                    <a:pt x="1120856" y="231980"/>
                    <a:pt x="1091691" y="231980"/>
                  </a:cubicBezTo>
                  <a:cubicBezTo>
                    <a:pt x="867717" y="231652"/>
                    <a:pt x="643742" y="231816"/>
                    <a:pt x="419604" y="231816"/>
                  </a:cubicBezTo>
                  <a:cubicBezTo>
                    <a:pt x="332111" y="231816"/>
                    <a:pt x="270178" y="293421"/>
                    <a:pt x="269687" y="381078"/>
                  </a:cubicBezTo>
                  <a:cubicBezTo>
                    <a:pt x="269359" y="423513"/>
                    <a:pt x="269687" y="466113"/>
                    <a:pt x="269687" y="510514"/>
                  </a:cubicBezTo>
                  <a:cubicBezTo>
                    <a:pt x="250026" y="504288"/>
                    <a:pt x="232003" y="497571"/>
                    <a:pt x="213488" y="492983"/>
                  </a:cubicBezTo>
                  <a:cubicBezTo>
                    <a:pt x="163516" y="480695"/>
                    <a:pt x="141070" y="490198"/>
                    <a:pt x="115018" y="534927"/>
                  </a:cubicBezTo>
                  <a:cubicBezTo>
                    <a:pt x="84380" y="501503"/>
                    <a:pt x="44566" y="499864"/>
                    <a:pt x="3113" y="503633"/>
                  </a:cubicBezTo>
                  <a:cubicBezTo>
                    <a:pt x="2130" y="501994"/>
                    <a:pt x="983" y="500356"/>
                    <a:pt x="0" y="498718"/>
                  </a:cubicBezTo>
                  <a:cubicBezTo>
                    <a:pt x="30639" y="466276"/>
                    <a:pt x="60131" y="432525"/>
                    <a:pt x="92244" y="401558"/>
                  </a:cubicBezTo>
                  <a:cubicBezTo>
                    <a:pt x="225121" y="273760"/>
                    <a:pt x="381265" y="182663"/>
                    <a:pt x="551334" y="114012"/>
                  </a:cubicBezTo>
                  <a:cubicBezTo>
                    <a:pt x="672251" y="65187"/>
                    <a:pt x="797100" y="31107"/>
                    <a:pt x="926045" y="13248"/>
                  </a:cubicBezTo>
                  <a:cubicBezTo>
                    <a:pt x="1017470" y="632"/>
                    <a:pt x="1109550" y="-3464"/>
                    <a:pt x="1202122" y="3090"/>
                  </a:cubicBezTo>
                  <a:cubicBezTo>
                    <a:pt x="1362034" y="14559"/>
                    <a:pt x="1515555" y="50932"/>
                    <a:pt x="1660721" y="118272"/>
                  </a:cubicBezTo>
                  <a:cubicBezTo>
                    <a:pt x="1742970" y="156284"/>
                    <a:pt x="1815389" y="210680"/>
                    <a:pt x="1885515" y="267698"/>
                  </a:cubicBezTo>
                  <a:cubicBezTo>
                    <a:pt x="1961866" y="329631"/>
                    <a:pt x="2021341" y="406310"/>
                    <a:pt x="2081472" y="483480"/>
                  </a:cubicBezTo>
                  <a:cubicBezTo>
                    <a:pt x="2154219" y="576871"/>
                    <a:pt x="2212219" y="676816"/>
                    <a:pt x="2247773" y="789213"/>
                  </a:cubicBezTo>
                  <a:cubicBezTo>
                    <a:pt x="2259898" y="827552"/>
                    <a:pt x="2268090" y="867858"/>
                    <a:pt x="2271858" y="907836"/>
                  </a:cubicBezTo>
                  <a:cubicBezTo>
                    <a:pt x="2274316" y="934378"/>
                    <a:pt x="2267107" y="962068"/>
                    <a:pt x="2261864" y="988774"/>
                  </a:cubicBezTo>
                  <a:cubicBezTo>
                    <a:pt x="2259079" y="1002865"/>
                    <a:pt x="2260389" y="1013187"/>
                    <a:pt x="2270220" y="1024001"/>
                  </a:cubicBezTo>
                  <a:cubicBezTo>
                    <a:pt x="2335758" y="1096092"/>
                    <a:pt x="2400804" y="1168675"/>
                    <a:pt x="2466177" y="1240930"/>
                  </a:cubicBezTo>
                  <a:cubicBezTo>
                    <a:pt x="2523686" y="1304502"/>
                    <a:pt x="2583981" y="1365615"/>
                    <a:pt x="2629693" y="1438853"/>
                  </a:cubicBezTo>
                  <a:cubicBezTo>
                    <a:pt x="2636575" y="1449831"/>
                    <a:pt x="2642309" y="1461792"/>
                    <a:pt x="2647061" y="1473752"/>
                  </a:cubicBezTo>
                  <a:cubicBezTo>
                    <a:pt x="2663609" y="1515041"/>
                    <a:pt x="2655745" y="1547810"/>
                    <a:pt x="2621009" y="1574844"/>
                  </a:cubicBezTo>
                  <a:cubicBezTo>
                    <a:pt x="2583326" y="1604172"/>
                    <a:pt x="2544494" y="1631698"/>
                    <a:pt x="2495341" y="1639071"/>
                  </a:cubicBezTo>
                  <a:cubicBezTo>
                    <a:pt x="2485347" y="1640545"/>
                    <a:pt x="2475189" y="1644969"/>
                    <a:pt x="2466341" y="1650212"/>
                  </a:cubicBezTo>
                  <a:cubicBezTo>
                    <a:pt x="2452742" y="1658404"/>
                    <a:pt x="2446188" y="1671512"/>
                    <a:pt x="2452414" y="1687077"/>
                  </a:cubicBezTo>
                  <a:cubicBezTo>
                    <a:pt x="2468799" y="1728365"/>
                    <a:pt x="2476827" y="1773095"/>
                    <a:pt x="2511726" y="1806355"/>
                  </a:cubicBezTo>
                  <a:cubicBezTo>
                    <a:pt x="2537285" y="1830604"/>
                    <a:pt x="2535155" y="1861407"/>
                    <a:pt x="2513036" y="1889588"/>
                  </a:cubicBezTo>
                  <a:cubicBezTo>
                    <a:pt x="2508285" y="1895814"/>
                    <a:pt x="2502878" y="1901712"/>
                    <a:pt x="2496980" y="1906791"/>
                  </a:cubicBezTo>
                  <a:cubicBezTo>
                    <a:pt x="2461426" y="1937430"/>
                    <a:pt x="2456674" y="1933007"/>
                    <a:pt x="2495833" y="1967577"/>
                  </a:cubicBezTo>
                  <a:cubicBezTo>
                    <a:pt x="2503206" y="1974131"/>
                    <a:pt x="2509760" y="1981340"/>
                    <a:pt x="2515822" y="1989205"/>
                  </a:cubicBezTo>
                  <a:cubicBezTo>
                    <a:pt x="2529093" y="2006245"/>
                    <a:pt x="2528766" y="2021318"/>
                    <a:pt x="2516313" y="2039177"/>
                  </a:cubicBezTo>
                  <a:cubicBezTo>
                    <a:pt x="2501240" y="2060477"/>
                    <a:pt x="2485675" y="2081449"/>
                    <a:pt x="2472076" y="2103732"/>
                  </a:cubicBezTo>
                  <a:cubicBezTo>
                    <a:pt x="2456183" y="2129783"/>
                    <a:pt x="2454544" y="2156981"/>
                    <a:pt x="2466996" y="2185981"/>
                  </a:cubicBezTo>
                  <a:cubicBezTo>
                    <a:pt x="2485511" y="2229072"/>
                    <a:pt x="2503370" y="2272491"/>
                    <a:pt x="2519263" y="2316565"/>
                  </a:cubicBezTo>
                  <a:cubicBezTo>
                    <a:pt x="2538432" y="2369650"/>
                    <a:pt x="2528274" y="2418640"/>
                    <a:pt x="2495014" y="2464352"/>
                  </a:cubicBezTo>
                  <a:cubicBezTo>
                    <a:pt x="2455855" y="2518093"/>
                    <a:pt x="2403425" y="2552336"/>
                    <a:pt x="2340509" y="2568229"/>
                  </a:cubicBezTo>
                  <a:cubicBezTo>
                    <a:pt x="2307904" y="2576421"/>
                    <a:pt x="2273005" y="2575110"/>
                    <a:pt x="2239254" y="2578060"/>
                  </a:cubicBezTo>
                  <a:cubicBezTo>
                    <a:pt x="2168964" y="2584286"/>
                    <a:pt x="2098676" y="2590512"/>
                    <a:pt x="2028223" y="2596574"/>
                  </a:cubicBezTo>
                  <a:cubicBezTo>
                    <a:pt x="2000861" y="2598868"/>
                    <a:pt x="1973499" y="2601162"/>
                    <a:pt x="1945973" y="2602309"/>
                  </a:cubicBezTo>
                  <a:cubicBezTo>
                    <a:pt x="1928442" y="2602964"/>
                    <a:pt x="1915006" y="2609190"/>
                    <a:pt x="1909600" y="2626230"/>
                  </a:cubicBezTo>
                  <a:cubicBezTo>
                    <a:pt x="1895509" y="2671451"/>
                    <a:pt x="1878797" y="2716344"/>
                    <a:pt x="1869622" y="2762712"/>
                  </a:cubicBezTo>
                  <a:cubicBezTo>
                    <a:pt x="1849633" y="2863639"/>
                    <a:pt x="1833412" y="2965387"/>
                    <a:pt x="1816045" y="3066806"/>
                  </a:cubicBezTo>
                  <a:cubicBezTo>
                    <a:pt x="1795400" y="3187067"/>
                    <a:pt x="1775248" y="3307329"/>
                    <a:pt x="1754931" y="3427590"/>
                  </a:cubicBezTo>
                  <a:cubicBezTo>
                    <a:pt x="1740513" y="3513116"/>
                    <a:pt x="1726422" y="3598643"/>
                    <a:pt x="1710857" y="3684006"/>
                  </a:cubicBezTo>
                  <a:cubicBezTo>
                    <a:pt x="1708891" y="3695147"/>
                    <a:pt x="1698569" y="3704978"/>
                    <a:pt x="1691360" y="3714808"/>
                  </a:cubicBezTo>
                  <a:cubicBezTo>
                    <a:pt x="1689885" y="3716774"/>
                    <a:pt x="1682021" y="3717430"/>
                    <a:pt x="1681365" y="3716283"/>
                  </a:cubicBezTo>
                  <a:cubicBezTo>
                    <a:pt x="1679071" y="3712351"/>
                    <a:pt x="1677105" y="3706944"/>
                    <a:pt x="1677761" y="3702520"/>
                  </a:cubicBezTo>
                  <a:cubicBezTo>
                    <a:pt x="1683659" y="3664508"/>
                    <a:pt x="1690049" y="3626496"/>
                    <a:pt x="1696439" y="3588485"/>
                  </a:cubicBezTo>
                  <a:cubicBezTo>
                    <a:pt x="1715936" y="3472811"/>
                    <a:pt x="1735106" y="3356973"/>
                    <a:pt x="1755095" y="3241463"/>
                  </a:cubicBezTo>
                  <a:cubicBezTo>
                    <a:pt x="1778852" y="3103998"/>
                    <a:pt x="1803265" y="2966533"/>
                    <a:pt x="1828005" y="2829232"/>
                  </a:cubicBezTo>
                  <a:cubicBezTo>
                    <a:pt x="1838000" y="2774017"/>
                    <a:pt x="1847503" y="2718638"/>
                    <a:pt x="1861429" y="2664569"/>
                  </a:cubicBezTo>
                  <a:cubicBezTo>
                    <a:pt x="1868311" y="2638026"/>
                    <a:pt x="1883876" y="2613450"/>
                    <a:pt x="1897967" y="2589529"/>
                  </a:cubicBezTo>
                  <a:cubicBezTo>
                    <a:pt x="1902390" y="2581992"/>
                    <a:pt x="1914351" y="2575274"/>
                    <a:pt x="1923362" y="2574455"/>
                  </a:cubicBezTo>
                  <a:cubicBezTo>
                    <a:pt x="2047065" y="2563478"/>
                    <a:pt x="2170931" y="2552336"/>
                    <a:pt x="2294960" y="2543980"/>
                  </a:cubicBezTo>
                  <a:cubicBezTo>
                    <a:pt x="2363119" y="2539393"/>
                    <a:pt x="2416860" y="2510720"/>
                    <a:pt x="2461262" y="2460420"/>
                  </a:cubicBezTo>
                  <a:cubicBezTo>
                    <a:pt x="2500748" y="2415691"/>
                    <a:pt x="2508777" y="2366046"/>
                    <a:pt x="2486985" y="2311322"/>
                  </a:cubicBezTo>
                  <a:cubicBezTo>
                    <a:pt x="2472076" y="2273802"/>
                    <a:pt x="2456838" y="2236445"/>
                    <a:pt x="2440781" y="2199417"/>
                  </a:cubicBezTo>
                  <a:cubicBezTo>
                    <a:pt x="2422431" y="2157309"/>
                    <a:pt x="2427674" y="2117822"/>
                    <a:pt x="2451759" y="2080138"/>
                  </a:cubicBezTo>
                  <a:cubicBezTo>
                    <a:pt x="2463392" y="2061952"/>
                    <a:pt x="2475516" y="2044093"/>
                    <a:pt x="2489443" y="2027708"/>
                  </a:cubicBezTo>
                  <a:cubicBezTo>
                    <a:pt x="2498454" y="2017058"/>
                    <a:pt x="2496816" y="2009522"/>
                    <a:pt x="2488296" y="2001166"/>
                  </a:cubicBezTo>
                  <a:cubicBezTo>
                    <a:pt x="2476172" y="1989205"/>
                    <a:pt x="2463228" y="1978064"/>
                    <a:pt x="2451923" y="1965448"/>
                  </a:cubicBezTo>
                  <a:cubicBezTo>
                    <a:pt x="2431934" y="1943329"/>
                    <a:pt x="2433081" y="1923176"/>
                    <a:pt x="2455691" y="1904661"/>
                  </a:cubicBezTo>
                  <a:cubicBezTo>
                    <a:pt x="2522212" y="1850265"/>
                    <a:pt x="2502714" y="1843384"/>
                    <a:pt x="2467160" y="1795541"/>
                  </a:cubicBezTo>
                  <a:cubicBezTo>
                    <a:pt x="2443239" y="1763264"/>
                    <a:pt x="2431770" y="1720665"/>
                    <a:pt x="2419809" y="1681179"/>
                  </a:cubicBezTo>
                  <a:cubicBezTo>
                    <a:pt x="2412273" y="1656274"/>
                    <a:pt x="2433572" y="1628912"/>
                    <a:pt x="2463392" y="1616296"/>
                  </a:cubicBezTo>
                  <a:cubicBezTo>
                    <a:pt x="2476008" y="1611053"/>
                    <a:pt x="2489279" y="1606138"/>
                    <a:pt x="2502714" y="1604500"/>
                  </a:cubicBezTo>
                  <a:cubicBezTo>
                    <a:pt x="2543184" y="1599257"/>
                    <a:pt x="2573823" y="1575663"/>
                    <a:pt x="2603642" y="1551578"/>
                  </a:cubicBezTo>
                  <a:cubicBezTo>
                    <a:pt x="2630185" y="1530114"/>
                    <a:pt x="2633134" y="1511436"/>
                    <a:pt x="2618224" y="1480470"/>
                  </a:cubicBezTo>
                  <a:cubicBezTo>
                    <a:pt x="2589552" y="1420667"/>
                    <a:pt x="2545805" y="1371841"/>
                    <a:pt x="2501731" y="1323507"/>
                  </a:cubicBezTo>
                  <a:cubicBezTo>
                    <a:pt x="2422759" y="1236998"/>
                    <a:pt x="2342639" y="1151635"/>
                    <a:pt x="2263011" y="1065617"/>
                  </a:cubicBezTo>
                  <a:cubicBezTo>
                    <a:pt x="2260389" y="1062668"/>
                    <a:pt x="2258259" y="1059227"/>
                    <a:pt x="2255310" y="1056770"/>
                  </a:cubicBezTo>
                  <a:cubicBezTo>
                    <a:pt x="2225491" y="1030391"/>
                    <a:pt x="2220739" y="1001227"/>
                    <a:pt x="2234830" y="962887"/>
                  </a:cubicBezTo>
                  <a:cubicBezTo>
                    <a:pt x="2249576" y="922745"/>
                    <a:pt x="2239909" y="880310"/>
                    <a:pt x="2229587" y="839349"/>
                  </a:cubicBezTo>
                  <a:cubicBezTo>
                    <a:pt x="2211400" y="766111"/>
                    <a:pt x="2184202" y="696641"/>
                    <a:pt x="2146846" y="630939"/>
                  </a:cubicBezTo>
                  <a:cubicBezTo>
                    <a:pt x="2146026" y="627663"/>
                    <a:pt x="2143896" y="625533"/>
                    <a:pt x="2142258" y="623239"/>
                  </a:cubicBezTo>
                  <a:close/>
                </a:path>
              </a:pathLst>
            </a:custGeom>
            <a:solidFill>
              <a:schemeClr val="accent3"/>
            </a:solidFill>
            <a:ln w="16366" cap="flat">
              <a:noFill/>
              <a:prstDash val="solid"/>
              <a:miter/>
            </a:ln>
          </p:spPr>
          <p:txBody>
            <a:bodyPr rtlCol="0" anchor="ctr"/>
            <a:lstStyle/>
            <a:p>
              <a:endParaRPr lang="en-US">
                <a:cs typeface="B Nazanin" panose="00000700000000000000" pitchFamily="2" charset="-78"/>
              </a:endParaRPr>
            </a:p>
          </p:txBody>
        </p:sp>
        <p:sp>
          <p:nvSpPr>
            <p:cNvPr id="395" name="Graphic 441">
              <a:extLst>
                <a:ext uri="{FF2B5EF4-FFF2-40B4-BE49-F238E27FC236}">
                  <a16:creationId xmlns:a16="http://schemas.microsoft.com/office/drawing/2014/main" id="{6528282E-91D5-496E-A00C-0EE06C0E3701}"/>
                </a:ext>
              </a:extLst>
            </p:cNvPr>
            <p:cNvSpPr/>
            <p:nvPr/>
          </p:nvSpPr>
          <p:spPr>
            <a:xfrm>
              <a:off x="4791493" y="3560028"/>
              <a:ext cx="827329" cy="2191279"/>
            </a:xfrm>
            <a:custGeom>
              <a:avLst/>
              <a:gdLst>
                <a:gd name="connsiteX0" fmla="*/ 937089 w 939522"/>
                <a:gd name="connsiteY0" fmla="*/ 1263015 h 2488436"/>
                <a:gd name="connsiteX1" fmla="*/ 756697 w 939522"/>
                <a:gd name="connsiteY1" fmla="*/ 1262687 h 2488436"/>
                <a:gd name="connsiteX2" fmla="*/ 651182 w 939522"/>
                <a:gd name="connsiteY2" fmla="*/ 1253676 h 2488436"/>
                <a:gd name="connsiteX3" fmla="*/ 622345 w 939522"/>
                <a:gd name="connsiteY3" fmla="*/ 1303157 h 2488436"/>
                <a:gd name="connsiteX4" fmla="*/ 592853 w 939522"/>
                <a:gd name="connsiteY4" fmla="*/ 1313479 h 2488436"/>
                <a:gd name="connsiteX5" fmla="*/ 414100 w 939522"/>
                <a:gd name="connsiteY5" fmla="*/ 1186992 h 2488436"/>
                <a:gd name="connsiteX6" fmla="*/ 299409 w 939522"/>
                <a:gd name="connsiteY6" fmla="*/ 866022 h 2488436"/>
                <a:gd name="connsiteX7" fmla="*/ 328573 w 939522"/>
                <a:gd name="connsiteY7" fmla="*/ 686940 h 2488436"/>
                <a:gd name="connsiteX8" fmla="*/ 412953 w 939522"/>
                <a:gd name="connsiteY8" fmla="*/ 388253 h 2488436"/>
                <a:gd name="connsiteX9" fmla="*/ 433925 w 939522"/>
                <a:gd name="connsiteY9" fmla="*/ 270285 h 2488436"/>
                <a:gd name="connsiteX10" fmla="*/ 429174 w 939522"/>
                <a:gd name="connsiteY10" fmla="*/ 267828 h 2488436"/>
                <a:gd name="connsiteX11" fmla="*/ 311042 w 939522"/>
                <a:gd name="connsiteY11" fmla="*/ 305512 h 2488436"/>
                <a:gd name="connsiteX12" fmla="*/ 231414 w 939522"/>
                <a:gd name="connsiteY12" fmla="*/ 123154 h 2488436"/>
                <a:gd name="connsiteX13" fmla="*/ 250584 w 939522"/>
                <a:gd name="connsiteY13" fmla="*/ 93498 h 2488436"/>
                <a:gd name="connsiteX14" fmla="*/ 305635 w 939522"/>
                <a:gd name="connsiteY14" fmla="*/ 3056 h 2488436"/>
                <a:gd name="connsiteX15" fmla="*/ 294658 w 939522"/>
                <a:gd name="connsiteY15" fmla="*/ 6169 h 2488436"/>
                <a:gd name="connsiteX16" fmla="*/ 216013 w 939522"/>
                <a:gd name="connsiteY16" fmla="*/ 117419 h 2488436"/>
                <a:gd name="connsiteX17" fmla="*/ 186029 w 939522"/>
                <a:gd name="connsiteY17" fmla="*/ 200488 h 2488436"/>
                <a:gd name="connsiteX18" fmla="*/ 144085 w 939522"/>
                <a:gd name="connsiteY18" fmla="*/ 137899 h 2488436"/>
                <a:gd name="connsiteX19" fmla="*/ 92311 w 939522"/>
                <a:gd name="connsiteY19" fmla="*/ 110374 h 2488436"/>
                <a:gd name="connsiteX20" fmla="*/ 71011 w 939522"/>
                <a:gd name="connsiteY20" fmla="*/ 78916 h 2488436"/>
                <a:gd name="connsiteX21" fmla="*/ 105254 w 939522"/>
                <a:gd name="connsiteY21" fmla="*/ 55650 h 2488436"/>
                <a:gd name="connsiteX22" fmla="*/ 163583 w 939522"/>
                <a:gd name="connsiteY22" fmla="*/ 64334 h 2488436"/>
                <a:gd name="connsiteX23" fmla="*/ 176363 w 939522"/>
                <a:gd name="connsiteY23" fmla="*/ 5514 h 2488436"/>
                <a:gd name="connsiteX24" fmla="*/ 92966 w 939522"/>
                <a:gd name="connsiteY24" fmla="*/ 107 h 2488436"/>
                <a:gd name="connsiteX25" fmla="*/ 3999 w 939522"/>
                <a:gd name="connsiteY25" fmla="*/ 66955 h 2488436"/>
                <a:gd name="connsiteX26" fmla="*/ 53971 w 939522"/>
                <a:gd name="connsiteY26" fmla="*/ 165753 h 2488436"/>
                <a:gd name="connsiteX27" fmla="*/ 99028 w 939522"/>
                <a:gd name="connsiteY27" fmla="*/ 189510 h 2488436"/>
                <a:gd name="connsiteX28" fmla="*/ 116560 w 939522"/>
                <a:gd name="connsiteY28" fmla="*/ 227031 h 2488436"/>
                <a:gd name="connsiteX29" fmla="*/ 82152 w 939522"/>
                <a:gd name="connsiteY29" fmla="*/ 247347 h 2488436"/>
                <a:gd name="connsiteX30" fmla="*/ 9406 w 939522"/>
                <a:gd name="connsiteY30" fmla="*/ 237844 h 2488436"/>
                <a:gd name="connsiteX31" fmla="*/ 2033 w 939522"/>
                <a:gd name="connsiteY31" fmla="*/ 273234 h 2488436"/>
                <a:gd name="connsiteX32" fmla="*/ 16615 w 939522"/>
                <a:gd name="connsiteY32" fmla="*/ 298139 h 2488436"/>
                <a:gd name="connsiteX33" fmla="*/ 157520 w 939522"/>
                <a:gd name="connsiteY33" fmla="*/ 281591 h 2488436"/>
                <a:gd name="connsiteX34" fmla="*/ 154080 w 939522"/>
                <a:gd name="connsiteY34" fmla="*/ 292076 h 2488436"/>
                <a:gd name="connsiteX35" fmla="*/ 110170 w 939522"/>
                <a:gd name="connsiteY35" fmla="*/ 546035 h 2488436"/>
                <a:gd name="connsiteX36" fmla="*/ 157684 w 939522"/>
                <a:gd name="connsiteY36" fmla="*/ 921565 h 2488436"/>
                <a:gd name="connsiteX37" fmla="*/ 372484 w 939522"/>
                <a:gd name="connsiteY37" fmla="*/ 1352802 h 2488436"/>
                <a:gd name="connsiteX38" fmla="*/ 631029 w 939522"/>
                <a:gd name="connsiteY38" fmla="*/ 1697857 h 2488436"/>
                <a:gd name="connsiteX39" fmla="*/ 713606 w 939522"/>
                <a:gd name="connsiteY39" fmla="*/ 1797965 h 2488436"/>
                <a:gd name="connsiteX40" fmla="*/ 734415 w 939522"/>
                <a:gd name="connsiteY40" fmla="*/ 1783055 h 2488436"/>
                <a:gd name="connsiteX41" fmla="*/ 695092 w 939522"/>
                <a:gd name="connsiteY41" fmla="*/ 1557115 h 2488436"/>
                <a:gd name="connsiteX42" fmla="*/ 790613 w 939522"/>
                <a:gd name="connsiteY42" fmla="*/ 1758807 h 2488436"/>
                <a:gd name="connsiteX43" fmla="*/ 798150 w 939522"/>
                <a:gd name="connsiteY43" fmla="*/ 1944769 h 2488436"/>
                <a:gd name="connsiteX44" fmla="*/ 780946 w 939522"/>
                <a:gd name="connsiteY44" fmla="*/ 2244112 h 2488436"/>
                <a:gd name="connsiteX45" fmla="*/ 760302 w 939522"/>
                <a:gd name="connsiteY45" fmla="*/ 2468578 h 2488436"/>
                <a:gd name="connsiteX46" fmla="*/ 766856 w 939522"/>
                <a:gd name="connsiteY46" fmla="*/ 2488076 h 2488436"/>
                <a:gd name="connsiteX47" fmla="*/ 789630 w 939522"/>
                <a:gd name="connsiteY47" fmla="*/ 2471855 h 2488436"/>
                <a:gd name="connsiteX48" fmla="*/ 813060 w 939522"/>
                <a:gd name="connsiteY48" fmla="*/ 2218225 h 2488436"/>
                <a:gd name="connsiteX49" fmla="*/ 828461 w 939522"/>
                <a:gd name="connsiteY49" fmla="*/ 1826146 h 2488436"/>
                <a:gd name="connsiteX50" fmla="*/ 793890 w 939522"/>
                <a:gd name="connsiteY50" fmla="*/ 1679342 h 2488436"/>
                <a:gd name="connsiteX51" fmla="*/ 657736 w 939522"/>
                <a:gd name="connsiteY51" fmla="*/ 1486826 h 2488436"/>
                <a:gd name="connsiteX52" fmla="*/ 588266 w 939522"/>
                <a:gd name="connsiteY52" fmla="*/ 1399661 h 2488436"/>
                <a:gd name="connsiteX53" fmla="*/ 589740 w 939522"/>
                <a:gd name="connsiteY53" fmla="*/ 1360666 h 2488436"/>
                <a:gd name="connsiteX54" fmla="*/ 839438 w 939522"/>
                <a:gd name="connsiteY54" fmla="*/ 1321671 h 2488436"/>
                <a:gd name="connsiteX55" fmla="*/ 866964 w 939522"/>
                <a:gd name="connsiteY55" fmla="*/ 1323310 h 2488436"/>
                <a:gd name="connsiteX56" fmla="*/ 925293 w 939522"/>
                <a:gd name="connsiteY56" fmla="*/ 1291360 h 2488436"/>
                <a:gd name="connsiteX57" fmla="*/ 937089 w 939522"/>
                <a:gd name="connsiteY57" fmla="*/ 1263015 h 248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39522" h="2488436">
                  <a:moveTo>
                    <a:pt x="937089" y="1263015"/>
                  </a:moveTo>
                  <a:cubicBezTo>
                    <a:pt x="876959" y="1263015"/>
                    <a:pt x="816828" y="1263998"/>
                    <a:pt x="756697" y="1262687"/>
                  </a:cubicBezTo>
                  <a:cubicBezTo>
                    <a:pt x="723109" y="1261868"/>
                    <a:pt x="689685" y="1257117"/>
                    <a:pt x="651182" y="1253676"/>
                  </a:cubicBezTo>
                  <a:cubicBezTo>
                    <a:pt x="643317" y="1267111"/>
                    <a:pt x="633159" y="1285298"/>
                    <a:pt x="622345" y="1303157"/>
                  </a:cubicBezTo>
                  <a:cubicBezTo>
                    <a:pt x="615464" y="1314462"/>
                    <a:pt x="606780" y="1319541"/>
                    <a:pt x="592853" y="1313479"/>
                  </a:cubicBezTo>
                  <a:cubicBezTo>
                    <a:pt x="524203" y="1283987"/>
                    <a:pt x="460959" y="1247122"/>
                    <a:pt x="414100" y="1186992"/>
                  </a:cubicBezTo>
                  <a:cubicBezTo>
                    <a:pt x="340534" y="1092454"/>
                    <a:pt x="293019" y="987757"/>
                    <a:pt x="299409" y="866022"/>
                  </a:cubicBezTo>
                  <a:cubicBezTo>
                    <a:pt x="302522" y="805891"/>
                    <a:pt x="313827" y="745432"/>
                    <a:pt x="328573" y="686940"/>
                  </a:cubicBezTo>
                  <a:cubicBezTo>
                    <a:pt x="353969" y="586668"/>
                    <a:pt x="386083" y="488034"/>
                    <a:pt x="412953" y="388253"/>
                  </a:cubicBezTo>
                  <a:cubicBezTo>
                    <a:pt x="423275" y="349913"/>
                    <a:pt x="427044" y="309608"/>
                    <a:pt x="433925" y="270285"/>
                  </a:cubicBezTo>
                  <a:cubicBezTo>
                    <a:pt x="432287" y="269466"/>
                    <a:pt x="430812" y="268647"/>
                    <a:pt x="429174" y="267828"/>
                  </a:cubicBezTo>
                  <a:cubicBezTo>
                    <a:pt x="396896" y="303873"/>
                    <a:pt x="355935" y="311410"/>
                    <a:pt x="311042" y="305512"/>
                  </a:cubicBezTo>
                  <a:cubicBezTo>
                    <a:pt x="238132" y="295845"/>
                    <a:pt x="185046" y="175092"/>
                    <a:pt x="231414" y="123154"/>
                  </a:cubicBezTo>
                  <a:cubicBezTo>
                    <a:pt x="239115" y="114470"/>
                    <a:pt x="244358" y="103656"/>
                    <a:pt x="250584" y="93498"/>
                  </a:cubicBezTo>
                  <a:cubicBezTo>
                    <a:pt x="268443" y="64497"/>
                    <a:pt x="286138" y="35333"/>
                    <a:pt x="305635" y="3056"/>
                  </a:cubicBezTo>
                  <a:cubicBezTo>
                    <a:pt x="299245" y="4858"/>
                    <a:pt x="296788" y="5186"/>
                    <a:pt x="294658" y="6169"/>
                  </a:cubicBezTo>
                  <a:cubicBezTo>
                    <a:pt x="245996" y="27305"/>
                    <a:pt x="223222" y="67610"/>
                    <a:pt x="216013" y="117419"/>
                  </a:cubicBezTo>
                  <a:cubicBezTo>
                    <a:pt x="211917" y="146583"/>
                    <a:pt x="202086" y="172634"/>
                    <a:pt x="186029" y="200488"/>
                  </a:cubicBezTo>
                  <a:cubicBezTo>
                    <a:pt x="181442" y="170177"/>
                    <a:pt x="166040" y="151335"/>
                    <a:pt x="144085" y="137899"/>
                  </a:cubicBezTo>
                  <a:cubicBezTo>
                    <a:pt x="127373" y="127741"/>
                    <a:pt x="109514" y="119713"/>
                    <a:pt x="92311" y="110374"/>
                  </a:cubicBezTo>
                  <a:cubicBezTo>
                    <a:pt x="79858" y="103656"/>
                    <a:pt x="67570" y="95300"/>
                    <a:pt x="71011" y="78916"/>
                  </a:cubicBezTo>
                  <a:cubicBezTo>
                    <a:pt x="74615" y="61221"/>
                    <a:pt x="89689" y="54995"/>
                    <a:pt x="105254" y="55650"/>
                  </a:cubicBezTo>
                  <a:cubicBezTo>
                    <a:pt x="124424" y="56469"/>
                    <a:pt x="143430" y="61057"/>
                    <a:pt x="163583" y="64334"/>
                  </a:cubicBezTo>
                  <a:cubicBezTo>
                    <a:pt x="167187" y="47785"/>
                    <a:pt x="171120" y="29763"/>
                    <a:pt x="176363" y="5514"/>
                  </a:cubicBezTo>
                  <a:cubicBezTo>
                    <a:pt x="146707" y="3384"/>
                    <a:pt x="119673" y="-712"/>
                    <a:pt x="92966" y="107"/>
                  </a:cubicBezTo>
                  <a:cubicBezTo>
                    <a:pt x="47745" y="1581"/>
                    <a:pt x="12355" y="29763"/>
                    <a:pt x="3999" y="66955"/>
                  </a:cubicBezTo>
                  <a:cubicBezTo>
                    <a:pt x="-5176" y="107752"/>
                    <a:pt x="11536" y="141013"/>
                    <a:pt x="53971" y="165753"/>
                  </a:cubicBezTo>
                  <a:cubicBezTo>
                    <a:pt x="68553" y="174273"/>
                    <a:pt x="84282" y="180990"/>
                    <a:pt x="99028" y="189510"/>
                  </a:cubicBezTo>
                  <a:cubicBezTo>
                    <a:pt x="113283" y="197702"/>
                    <a:pt x="122130" y="210318"/>
                    <a:pt x="116560" y="227031"/>
                  </a:cubicBezTo>
                  <a:cubicBezTo>
                    <a:pt x="111480" y="242596"/>
                    <a:pt x="97554" y="248658"/>
                    <a:pt x="82152" y="247347"/>
                  </a:cubicBezTo>
                  <a:cubicBezTo>
                    <a:pt x="58395" y="245217"/>
                    <a:pt x="34965" y="241285"/>
                    <a:pt x="9406" y="237844"/>
                  </a:cubicBezTo>
                  <a:cubicBezTo>
                    <a:pt x="7276" y="248330"/>
                    <a:pt x="6293" y="261438"/>
                    <a:pt x="2033" y="273234"/>
                  </a:cubicBezTo>
                  <a:cubicBezTo>
                    <a:pt x="-3702" y="288963"/>
                    <a:pt x="3180" y="294534"/>
                    <a:pt x="16615" y="298139"/>
                  </a:cubicBezTo>
                  <a:cubicBezTo>
                    <a:pt x="64621" y="310919"/>
                    <a:pt x="111317" y="311082"/>
                    <a:pt x="157520" y="281591"/>
                  </a:cubicBezTo>
                  <a:cubicBezTo>
                    <a:pt x="155718" y="287325"/>
                    <a:pt x="154899" y="289619"/>
                    <a:pt x="154080" y="292076"/>
                  </a:cubicBezTo>
                  <a:cubicBezTo>
                    <a:pt x="129012" y="374981"/>
                    <a:pt x="114266" y="459689"/>
                    <a:pt x="110170" y="546035"/>
                  </a:cubicBezTo>
                  <a:cubicBezTo>
                    <a:pt x="103616" y="673997"/>
                    <a:pt x="120656" y="799173"/>
                    <a:pt x="157684" y="921565"/>
                  </a:cubicBezTo>
                  <a:cubicBezTo>
                    <a:pt x="204871" y="1077380"/>
                    <a:pt x="279256" y="1220416"/>
                    <a:pt x="372484" y="1352802"/>
                  </a:cubicBezTo>
                  <a:cubicBezTo>
                    <a:pt x="455225" y="1470278"/>
                    <a:pt x="544028" y="1583494"/>
                    <a:pt x="631029" y="1697857"/>
                  </a:cubicBezTo>
                  <a:cubicBezTo>
                    <a:pt x="656916" y="1732100"/>
                    <a:pt x="685589" y="1764213"/>
                    <a:pt x="713606" y="1797965"/>
                  </a:cubicBezTo>
                  <a:cubicBezTo>
                    <a:pt x="721307" y="1792394"/>
                    <a:pt x="727533" y="1787971"/>
                    <a:pt x="734415" y="1783055"/>
                  </a:cubicBezTo>
                  <a:cubicBezTo>
                    <a:pt x="703940" y="1711620"/>
                    <a:pt x="681001" y="1639856"/>
                    <a:pt x="695092" y="1557115"/>
                  </a:cubicBezTo>
                  <a:cubicBezTo>
                    <a:pt x="738838" y="1622161"/>
                    <a:pt x="781438" y="1683766"/>
                    <a:pt x="790613" y="1758807"/>
                  </a:cubicBezTo>
                  <a:cubicBezTo>
                    <a:pt x="798150" y="1820248"/>
                    <a:pt x="799952" y="1882836"/>
                    <a:pt x="798150" y="1944769"/>
                  </a:cubicBezTo>
                  <a:cubicBezTo>
                    <a:pt x="795201" y="2044714"/>
                    <a:pt x="788155" y="2144495"/>
                    <a:pt x="780946" y="2244112"/>
                  </a:cubicBezTo>
                  <a:cubicBezTo>
                    <a:pt x="775539" y="2318989"/>
                    <a:pt x="766856" y="2393702"/>
                    <a:pt x="760302" y="2468578"/>
                  </a:cubicBezTo>
                  <a:cubicBezTo>
                    <a:pt x="759646" y="2475132"/>
                    <a:pt x="763906" y="2487748"/>
                    <a:pt x="766856" y="2488076"/>
                  </a:cubicBezTo>
                  <a:cubicBezTo>
                    <a:pt x="777342" y="2489222"/>
                    <a:pt x="788155" y="2488567"/>
                    <a:pt x="789630" y="2471855"/>
                  </a:cubicBezTo>
                  <a:cubicBezTo>
                    <a:pt x="797003" y="2387311"/>
                    <a:pt x="808144" y="2302932"/>
                    <a:pt x="813060" y="2218225"/>
                  </a:cubicBezTo>
                  <a:cubicBezTo>
                    <a:pt x="820433" y="2087641"/>
                    <a:pt x="825020" y="1956894"/>
                    <a:pt x="828461" y="1826146"/>
                  </a:cubicBezTo>
                  <a:cubicBezTo>
                    <a:pt x="829772" y="1775027"/>
                    <a:pt x="819286" y="1725874"/>
                    <a:pt x="793890" y="1679342"/>
                  </a:cubicBezTo>
                  <a:cubicBezTo>
                    <a:pt x="755878" y="1609545"/>
                    <a:pt x="716392" y="1542205"/>
                    <a:pt x="657736" y="1486826"/>
                  </a:cubicBezTo>
                  <a:cubicBezTo>
                    <a:pt x="631029" y="1461594"/>
                    <a:pt x="611368" y="1428825"/>
                    <a:pt x="588266" y="1399661"/>
                  </a:cubicBezTo>
                  <a:cubicBezTo>
                    <a:pt x="577124" y="1385734"/>
                    <a:pt x="579910" y="1373282"/>
                    <a:pt x="589740" y="1360666"/>
                  </a:cubicBezTo>
                  <a:cubicBezTo>
                    <a:pt x="651510" y="1281366"/>
                    <a:pt x="756697" y="1264490"/>
                    <a:pt x="839438" y="1321671"/>
                  </a:cubicBezTo>
                  <a:cubicBezTo>
                    <a:pt x="849597" y="1328716"/>
                    <a:pt x="856478" y="1329700"/>
                    <a:pt x="866964" y="1323310"/>
                  </a:cubicBezTo>
                  <a:cubicBezTo>
                    <a:pt x="885806" y="1311677"/>
                    <a:pt x="905304" y="1300863"/>
                    <a:pt x="925293" y="1291360"/>
                  </a:cubicBezTo>
                  <a:cubicBezTo>
                    <a:pt x="938236" y="1285298"/>
                    <a:pt x="942824" y="1277433"/>
                    <a:pt x="937089" y="1263015"/>
                  </a:cubicBezTo>
                  <a:close/>
                </a:path>
              </a:pathLst>
            </a:custGeom>
            <a:solidFill>
              <a:schemeClr val="accent3"/>
            </a:solidFill>
            <a:ln w="16366" cap="flat">
              <a:noFill/>
              <a:prstDash val="solid"/>
              <a:miter/>
            </a:ln>
          </p:spPr>
          <p:txBody>
            <a:bodyPr rtlCol="0" anchor="ctr"/>
            <a:lstStyle/>
            <a:p>
              <a:endParaRPr lang="en-US">
                <a:cs typeface="B Nazanin" panose="00000700000000000000" pitchFamily="2" charset="-78"/>
              </a:endParaRPr>
            </a:p>
          </p:txBody>
        </p:sp>
        <p:sp>
          <p:nvSpPr>
            <p:cNvPr id="396" name="자유형: 도형 395">
              <a:extLst>
                <a:ext uri="{FF2B5EF4-FFF2-40B4-BE49-F238E27FC236}">
                  <a16:creationId xmlns:a16="http://schemas.microsoft.com/office/drawing/2014/main" id="{64EAD75C-40C4-44E9-A8CB-1B9415B0B813}"/>
                </a:ext>
              </a:extLst>
            </p:cNvPr>
            <p:cNvSpPr/>
            <p:nvPr/>
          </p:nvSpPr>
          <p:spPr>
            <a:xfrm>
              <a:off x="4935109" y="3333511"/>
              <a:ext cx="1482468" cy="2168086"/>
            </a:xfrm>
            <a:custGeom>
              <a:avLst/>
              <a:gdLst>
                <a:gd name="connsiteX0" fmla="*/ 582393 w 1482468"/>
                <a:gd name="connsiteY0" fmla="*/ 566868 h 2168086"/>
                <a:gd name="connsiteX1" fmla="*/ 573301 w 1482468"/>
                <a:gd name="connsiteY1" fmla="*/ 570997 h 2168086"/>
                <a:gd name="connsiteX2" fmla="*/ 569615 w 1482468"/>
                <a:gd name="connsiteY2" fmla="*/ 582890 h 2168086"/>
                <a:gd name="connsiteX3" fmla="*/ 573301 w 1482468"/>
                <a:gd name="connsiteY3" fmla="*/ 594783 h 2168086"/>
                <a:gd name="connsiteX4" fmla="*/ 582393 w 1482468"/>
                <a:gd name="connsiteY4" fmla="*/ 598911 h 2168086"/>
                <a:gd name="connsiteX5" fmla="*/ 591460 w 1482468"/>
                <a:gd name="connsiteY5" fmla="*/ 594783 h 2168086"/>
                <a:gd name="connsiteX6" fmla="*/ 595122 w 1482468"/>
                <a:gd name="connsiteY6" fmla="*/ 582791 h 2168086"/>
                <a:gd name="connsiteX7" fmla="*/ 591460 w 1482468"/>
                <a:gd name="connsiteY7" fmla="*/ 570997 h 2168086"/>
                <a:gd name="connsiteX8" fmla="*/ 582393 w 1482468"/>
                <a:gd name="connsiteY8" fmla="*/ 566868 h 2168086"/>
                <a:gd name="connsiteX9" fmla="*/ 967042 w 1482468"/>
                <a:gd name="connsiteY9" fmla="*/ 566180 h 2168086"/>
                <a:gd name="connsiteX10" fmla="*/ 958810 w 1482468"/>
                <a:gd name="connsiteY10" fmla="*/ 570087 h 2168086"/>
                <a:gd name="connsiteX11" fmla="*/ 955493 w 1482468"/>
                <a:gd name="connsiteY11" fmla="*/ 581759 h 2168086"/>
                <a:gd name="connsiteX12" fmla="*/ 957802 w 1482468"/>
                <a:gd name="connsiteY12" fmla="*/ 593849 h 2168086"/>
                <a:gd name="connsiteX13" fmla="*/ 967140 w 1482468"/>
                <a:gd name="connsiteY13" fmla="*/ 599256 h 2168086"/>
                <a:gd name="connsiteX14" fmla="*/ 975250 w 1482468"/>
                <a:gd name="connsiteY14" fmla="*/ 595201 h 2168086"/>
                <a:gd name="connsiteX15" fmla="*/ 978591 w 1482468"/>
                <a:gd name="connsiteY15" fmla="*/ 583086 h 2168086"/>
                <a:gd name="connsiteX16" fmla="*/ 975347 w 1482468"/>
                <a:gd name="connsiteY16" fmla="*/ 570136 h 2168086"/>
                <a:gd name="connsiteX17" fmla="*/ 967042 w 1482468"/>
                <a:gd name="connsiteY17" fmla="*/ 566180 h 2168086"/>
                <a:gd name="connsiteX18" fmla="*/ 906510 w 1482468"/>
                <a:gd name="connsiteY18" fmla="*/ 566180 h 2168086"/>
                <a:gd name="connsiteX19" fmla="*/ 899040 w 1482468"/>
                <a:gd name="connsiteY19" fmla="*/ 569472 h 2168086"/>
                <a:gd name="connsiteX20" fmla="*/ 896140 w 1482468"/>
                <a:gd name="connsiteY20" fmla="*/ 578417 h 2168086"/>
                <a:gd name="connsiteX21" fmla="*/ 916782 w 1482468"/>
                <a:gd name="connsiteY21" fmla="*/ 578417 h 2168086"/>
                <a:gd name="connsiteX22" fmla="*/ 913686 w 1482468"/>
                <a:gd name="connsiteY22" fmla="*/ 569301 h 2168086"/>
                <a:gd name="connsiteX23" fmla="*/ 906510 w 1482468"/>
                <a:gd name="connsiteY23" fmla="*/ 566180 h 2168086"/>
                <a:gd name="connsiteX24" fmla="*/ 755534 w 1482468"/>
                <a:gd name="connsiteY24" fmla="*/ 566180 h 2168086"/>
                <a:gd name="connsiteX25" fmla="*/ 748064 w 1482468"/>
                <a:gd name="connsiteY25" fmla="*/ 569472 h 2168086"/>
                <a:gd name="connsiteX26" fmla="*/ 745164 w 1482468"/>
                <a:gd name="connsiteY26" fmla="*/ 578417 h 2168086"/>
                <a:gd name="connsiteX27" fmla="*/ 765806 w 1482468"/>
                <a:gd name="connsiteY27" fmla="*/ 578417 h 2168086"/>
                <a:gd name="connsiteX28" fmla="*/ 762710 w 1482468"/>
                <a:gd name="connsiteY28" fmla="*/ 569301 h 2168086"/>
                <a:gd name="connsiteX29" fmla="*/ 755534 w 1482468"/>
                <a:gd name="connsiteY29" fmla="*/ 566180 h 2168086"/>
                <a:gd name="connsiteX30" fmla="*/ 905675 w 1482468"/>
                <a:gd name="connsiteY30" fmla="*/ 555614 h 2168086"/>
                <a:gd name="connsiteX31" fmla="*/ 924056 w 1482468"/>
                <a:gd name="connsiteY31" fmla="*/ 563305 h 2168086"/>
                <a:gd name="connsiteX32" fmla="*/ 930494 w 1482468"/>
                <a:gd name="connsiteY32" fmla="*/ 586870 h 2168086"/>
                <a:gd name="connsiteX33" fmla="*/ 895895 w 1482468"/>
                <a:gd name="connsiteY33" fmla="*/ 586870 h 2168086"/>
                <a:gd name="connsiteX34" fmla="*/ 899236 w 1482468"/>
                <a:gd name="connsiteY34" fmla="*/ 596429 h 2168086"/>
                <a:gd name="connsiteX35" fmla="*/ 907199 w 1482468"/>
                <a:gd name="connsiteY35" fmla="*/ 599845 h 2168086"/>
                <a:gd name="connsiteX36" fmla="*/ 912654 w 1482468"/>
                <a:gd name="connsiteY36" fmla="*/ 598076 h 2168086"/>
                <a:gd name="connsiteX37" fmla="*/ 915996 w 1482468"/>
                <a:gd name="connsiteY37" fmla="*/ 592375 h 2168086"/>
                <a:gd name="connsiteX38" fmla="*/ 929757 w 1482468"/>
                <a:gd name="connsiteY38" fmla="*/ 594684 h 2168086"/>
                <a:gd name="connsiteX39" fmla="*/ 921377 w 1482468"/>
                <a:gd name="connsiteY39" fmla="*/ 606210 h 2168086"/>
                <a:gd name="connsiteX40" fmla="*/ 907051 w 1482468"/>
                <a:gd name="connsiteY40" fmla="*/ 610166 h 2168086"/>
                <a:gd name="connsiteX41" fmla="*/ 886901 w 1482468"/>
                <a:gd name="connsiteY41" fmla="*/ 601270 h 2168086"/>
                <a:gd name="connsiteX42" fmla="*/ 881741 w 1482468"/>
                <a:gd name="connsiteY42" fmla="*/ 583283 h 2168086"/>
                <a:gd name="connsiteX43" fmla="*/ 888523 w 1482468"/>
                <a:gd name="connsiteY43" fmla="*/ 562960 h 2168086"/>
                <a:gd name="connsiteX44" fmla="*/ 905675 w 1482468"/>
                <a:gd name="connsiteY44" fmla="*/ 555614 h 2168086"/>
                <a:gd name="connsiteX45" fmla="*/ 815771 w 1482468"/>
                <a:gd name="connsiteY45" fmla="*/ 555614 h 2168086"/>
                <a:gd name="connsiteX46" fmla="*/ 830932 w 1482468"/>
                <a:gd name="connsiteY46" fmla="*/ 559717 h 2168086"/>
                <a:gd name="connsiteX47" fmla="*/ 839017 w 1482468"/>
                <a:gd name="connsiteY47" fmla="*/ 572225 h 2168086"/>
                <a:gd name="connsiteX48" fmla="*/ 825403 w 1482468"/>
                <a:gd name="connsiteY48" fmla="*/ 574682 h 2168086"/>
                <a:gd name="connsiteX49" fmla="*/ 822282 w 1482468"/>
                <a:gd name="connsiteY49" fmla="*/ 568539 h 2168086"/>
                <a:gd name="connsiteX50" fmla="*/ 815967 w 1482468"/>
                <a:gd name="connsiteY50" fmla="*/ 566475 h 2168086"/>
                <a:gd name="connsiteX51" fmla="*/ 807736 w 1482468"/>
                <a:gd name="connsiteY51" fmla="*/ 570038 h 2168086"/>
                <a:gd name="connsiteX52" fmla="*/ 804663 w 1482468"/>
                <a:gd name="connsiteY52" fmla="*/ 581956 h 2168086"/>
                <a:gd name="connsiteX53" fmla="*/ 807784 w 1482468"/>
                <a:gd name="connsiteY53" fmla="*/ 595078 h 2168086"/>
                <a:gd name="connsiteX54" fmla="*/ 816164 w 1482468"/>
                <a:gd name="connsiteY54" fmla="*/ 598911 h 2168086"/>
                <a:gd name="connsiteX55" fmla="*/ 822602 w 1482468"/>
                <a:gd name="connsiteY55" fmla="*/ 596676 h 2168086"/>
                <a:gd name="connsiteX56" fmla="*/ 826141 w 1482468"/>
                <a:gd name="connsiteY56" fmla="*/ 588984 h 2168086"/>
                <a:gd name="connsiteX57" fmla="*/ 839705 w 1482468"/>
                <a:gd name="connsiteY57" fmla="*/ 591293 h 2168086"/>
                <a:gd name="connsiteX58" fmla="*/ 831596 w 1482468"/>
                <a:gd name="connsiteY58" fmla="*/ 605399 h 2168086"/>
                <a:gd name="connsiteX59" fmla="*/ 815525 w 1482468"/>
                <a:gd name="connsiteY59" fmla="*/ 610166 h 2168086"/>
                <a:gd name="connsiteX60" fmla="*/ 797267 w 1482468"/>
                <a:gd name="connsiteY60" fmla="*/ 602941 h 2168086"/>
                <a:gd name="connsiteX61" fmla="*/ 790460 w 1482468"/>
                <a:gd name="connsiteY61" fmla="*/ 582938 h 2168086"/>
                <a:gd name="connsiteX62" fmla="*/ 797292 w 1482468"/>
                <a:gd name="connsiteY62" fmla="*/ 562813 h 2168086"/>
                <a:gd name="connsiteX63" fmla="*/ 815771 w 1482468"/>
                <a:gd name="connsiteY63" fmla="*/ 555614 h 2168086"/>
                <a:gd name="connsiteX64" fmla="*/ 754699 w 1482468"/>
                <a:gd name="connsiteY64" fmla="*/ 555614 h 2168086"/>
                <a:gd name="connsiteX65" fmla="*/ 773079 w 1482468"/>
                <a:gd name="connsiteY65" fmla="*/ 563305 h 2168086"/>
                <a:gd name="connsiteX66" fmla="*/ 779517 w 1482468"/>
                <a:gd name="connsiteY66" fmla="*/ 586870 h 2168086"/>
                <a:gd name="connsiteX67" fmla="*/ 744918 w 1482468"/>
                <a:gd name="connsiteY67" fmla="*/ 586870 h 2168086"/>
                <a:gd name="connsiteX68" fmla="*/ 748260 w 1482468"/>
                <a:gd name="connsiteY68" fmla="*/ 596429 h 2168086"/>
                <a:gd name="connsiteX69" fmla="*/ 756222 w 1482468"/>
                <a:gd name="connsiteY69" fmla="*/ 599845 h 2168086"/>
                <a:gd name="connsiteX70" fmla="*/ 761678 w 1482468"/>
                <a:gd name="connsiteY70" fmla="*/ 598076 h 2168086"/>
                <a:gd name="connsiteX71" fmla="*/ 765019 w 1482468"/>
                <a:gd name="connsiteY71" fmla="*/ 592375 h 2168086"/>
                <a:gd name="connsiteX72" fmla="*/ 778780 w 1482468"/>
                <a:gd name="connsiteY72" fmla="*/ 594684 h 2168086"/>
                <a:gd name="connsiteX73" fmla="*/ 770401 w 1482468"/>
                <a:gd name="connsiteY73" fmla="*/ 606210 h 2168086"/>
                <a:gd name="connsiteX74" fmla="*/ 756074 w 1482468"/>
                <a:gd name="connsiteY74" fmla="*/ 610166 h 2168086"/>
                <a:gd name="connsiteX75" fmla="*/ 735925 w 1482468"/>
                <a:gd name="connsiteY75" fmla="*/ 601270 h 2168086"/>
                <a:gd name="connsiteX76" fmla="*/ 730765 w 1482468"/>
                <a:gd name="connsiteY76" fmla="*/ 583283 h 2168086"/>
                <a:gd name="connsiteX77" fmla="*/ 737547 w 1482468"/>
                <a:gd name="connsiteY77" fmla="*/ 562960 h 2168086"/>
                <a:gd name="connsiteX78" fmla="*/ 754699 w 1482468"/>
                <a:gd name="connsiteY78" fmla="*/ 555614 h 2168086"/>
                <a:gd name="connsiteX79" fmla="*/ 706011 w 1482468"/>
                <a:gd name="connsiteY79" fmla="*/ 555614 h 2168086"/>
                <a:gd name="connsiteX80" fmla="*/ 714366 w 1482468"/>
                <a:gd name="connsiteY80" fmla="*/ 557259 h 2168086"/>
                <a:gd name="connsiteX81" fmla="*/ 720092 w 1482468"/>
                <a:gd name="connsiteY81" fmla="*/ 561462 h 2168086"/>
                <a:gd name="connsiteX82" fmla="*/ 722794 w 1482468"/>
                <a:gd name="connsiteY82" fmla="*/ 567261 h 2168086"/>
                <a:gd name="connsiteX83" fmla="*/ 723556 w 1482468"/>
                <a:gd name="connsiteY83" fmla="*/ 576550 h 2168086"/>
                <a:gd name="connsiteX84" fmla="*/ 723556 w 1482468"/>
                <a:gd name="connsiteY84" fmla="*/ 608986 h 2168086"/>
                <a:gd name="connsiteX85" fmla="*/ 709747 w 1482468"/>
                <a:gd name="connsiteY85" fmla="*/ 608986 h 2168086"/>
                <a:gd name="connsiteX86" fmla="*/ 709747 w 1482468"/>
                <a:gd name="connsiteY86" fmla="*/ 582349 h 2168086"/>
                <a:gd name="connsiteX87" fmla="*/ 708862 w 1482468"/>
                <a:gd name="connsiteY87" fmla="*/ 571414 h 2168086"/>
                <a:gd name="connsiteX88" fmla="*/ 705987 w 1482468"/>
                <a:gd name="connsiteY88" fmla="*/ 567556 h 2168086"/>
                <a:gd name="connsiteX89" fmla="*/ 701195 w 1482468"/>
                <a:gd name="connsiteY89" fmla="*/ 566180 h 2168086"/>
                <a:gd name="connsiteX90" fmla="*/ 694757 w 1482468"/>
                <a:gd name="connsiteY90" fmla="*/ 568146 h 2168086"/>
                <a:gd name="connsiteX91" fmla="*/ 690849 w 1482468"/>
                <a:gd name="connsiteY91" fmla="*/ 573355 h 2168086"/>
                <a:gd name="connsiteX92" fmla="*/ 689794 w 1482468"/>
                <a:gd name="connsiteY92" fmla="*/ 585347 h 2168086"/>
                <a:gd name="connsiteX93" fmla="*/ 689794 w 1482468"/>
                <a:gd name="connsiteY93" fmla="*/ 608986 h 2168086"/>
                <a:gd name="connsiteX94" fmla="*/ 675983 w 1482468"/>
                <a:gd name="connsiteY94" fmla="*/ 608986 h 2168086"/>
                <a:gd name="connsiteX95" fmla="*/ 675983 w 1482468"/>
                <a:gd name="connsiteY95" fmla="*/ 556793 h 2168086"/>
                <a:gd name="connsiteX96" fmla="*/ 688810 w 1482468"/>
                <a:gd name="connsiteY96" fmla="*/ 556793 h 2168086"/>
                <a:gd name="connsiteX97" fmla="*/ 688810 w 1482468"/>
                <a:gd name="connsiteY97" fmla="*/ 564460 h 2168086"/>
                <a:gd name="connsiteX98" fmla="*/ 706011 w 1482468"/>
                <a:gd name="connsiteY98" fmla="*/ 555614 h 2168086"/>
                <a:gd name="connsiteX99" fmla="*/ 647298 w 1482468"/>
                <a:gd name="connsiteY99" fmla="*/ 555614 h 2168086"/>
                <a:gd name="connsiteX100" fmla="*/ 655653 w 1482468"/>
                <a:gd name="connsiteY100" fmla="*/ 557259 h 2168086"/>
                <a:gd name="connsiteX101" fmla="*/ 661379 w 1482468"/>
                <a:gd name="connsiteY101" fmla="*/ 561462 h 2168086"/>
                <a:gd name="connsiteX102" fmla="*/ 664081 w 1482468"/>
                <a:gd name="connsiteY102" fmla="*/ 567261 h 2168086"/>
                <a:gd name="connsiteX103" fmla="*/ 664843 w 1482468"/>
                <a:gd name="connsiteY103" fmla="*/ 576550 h 2168086"/>
                <a:gd name="connsiteX104" fmla="*/ 664843 w 1482468"/>
                <a:gd name="connsiteY104" fmla="*/ 608986 h 2168086"/>
                <a:gd name="connsiteX105" fmla="*/ 651034 w 1482468"/>
                <a:gd name="connsiteY105" fmla="*/ 608986 h 2168086"/>
                <a:gd name="connsiteX106" fmla="*/ 651034 w 1482468"/>
                <a:gd name="connsiteY106" fmla="*/ 582349 h 2168086"/>
                <a:gd name="connsiteX107" fmla="*/ 650149 w 1482468"/>
                <a:gd name="connsiteY107" fmla="*/ 571414 h 2168086"/>
                <a:gd name="connsiteX108" fmla="*/ 647274 w 1482468"/>
                <a:gd name="connsiteY108" fmla="*/ 567556 h 2168086"/>
                <a:gd name="connsiteX109" fmla="*/ 642482 w 1482468"/>
                <a:gd name="connsiteY109" fmla="*/ 566180 h 2168086"/>
                <a:gd name="connsiteX110" fmla="*/ 636044 w 1482468"/>
                <a:gd name="connsiteY110" fmla="*/ 568146 h 2168086"/>
                <a:gd name="connsiteX111" fmla="*/ 632136 w 1482468"/>
                <a:gd name="connsiteY111" fmla="*/ 573355 h 2168086"/>
                <a:gd name="connsiteX112" fmla="*/ 631081 w 1482468"/>
                <a:gd name="connsiteY112" fmla="*/ 585347 h 2168086"/>
                <a:gd name="connsiteX113" fmla="*/ 631081 w 1482468"/>
                <a:gd name="connsiteY113" fmla="*/ 608986 h 2168086"/>
                <a:gd name="connsiteX114" fmla="*/ 617270 w 1482468"/>
                <a:gd name="connsiteY114" fmla="*/ 608986 h 2168086"/>
                <a:gd name="connsiteX115" fmla="*/ 617270 w 1482468"/>
                <a:gd name="connsiteY115" fmla="*/ 556793 h 2168086"/>
                <a:gd name="connsiteX116" fmla="*/ 630097 w 1482468"/>
                <a:gd name="connsiteY116" fmla="*/ 556793 h 2168086"/>
                <a:gd name="connsiteX117" fmla="*/ 630097 w 1482468"/>
                <a:gd name="connsiteY117" fmla="*/ 564460 h 2168086"/>
                <a:gd name="connsiteX118" fmla="*/ 647298 w 1482468"/>
                <a:gd name="connsiteY118" fmla="*/ 555614 h 2168086"/>
                <a:gd name="connsiteX119" fmla="*/ 582344 w 1482468"/>
                <a:gd name="connsiteY119" fmla="*/ 555614 h 2168086"/>
                <a:gd name="connsiteX120" fmla="*/ 601756 w 1482468"/>
                <a:gd name="connsiteY120" fmla="*/ 563305 h 2168086"/>
                <a:gd name="connsiteX121" fmla="*/ 609325 w 1482468"/>
                <a:gd name="connsiteY121" fmla="*/ 582742 h 2168086"/>
                <a:gd name="connsiteX122" fmla="*/ 601683 w 1482468"/>
                <a:gd name="connsiteY122" fmla="*/ 602376 h 2168086"/>
                <a:gd name="connsiteX123" fmla="*/ 582442 w 1482468"/>
                <a:gd name="connsiteY123" fmla="*/ 610166 h 2168086"/>
                <a:gd name="connsiteX124" fmla="*/ 568755 w 1482468"/>
                <a:gd name="connsiteY124" fmla="*/ 606922 h 2168086"/>
                <a:gd name="connsiteX125" fmla="*/ 558852 w 1482468"/>
                <a:gd name="connsiteY125" fmla="*/ 597413 h 2168086"/>
                <a:gd name="connsiteX126" fmla="*/ 555461 w 1482468"/>
                <a:gd name="connsiteY126" fmla="*/ 582153 h 2168086"/>
                <a:gd name="connsiteX127" fmla="*/ 558852 w 1482468"/>
                <a:gd name="connsiteY127" fmla="*/ 568834 h 2168086"/>
                <a:gd name="connsiteX128" fmla="*/ 568460 w 1482468"/>
                <a:gd name="connsiteY128" fmla="*/ 559005 h 2168086"/>
                <a:gd name="connsiteX129" fmla="*/ 582344 w 1482468"/>
                <a:gd name="connsiteY129" fmla="*/ 555614 h 2168086"/>
                <a:gd name="connsiteX130" fmla="*/ 522206 w 1482468"/>
                <a:gd name="connsiteY130" fmla="*/ 555614 h 2168086"/>
                <a:gd name="connsiteX131" fmla="*/ 537367 w 1482468"/>
                <a:gd name="connsiteY131" fmla="*/ 559717 h 2168086"/>
                <a:gd name="connsiteX132" fmla="*/ 545452 w 1482468"/>
                <a:gd name="connsiteY132" fmla="*/ 572225 h 2168086"/>
                <a:gd name="connsiteX133" fmla="*/ 531838 w 1482468"/>
                <a:gd name="connsiteY133" fmla="*/ 574682 h 2168086"/>
                <a:gd name="connsiteX134" fmla="*/ 528717 w 1482468"/>
                <a:gd name="connsiteY134" fmla="*/ 568539 h 2168086"/>
                <a:gd name="connsiteX135" fmla="*/ 522402 w 1482468"/>
                <a:gd name="connsiteY135" fmla="*/ 566475 h 2168086"/>
                <a:gd name="connsiteX136" fmla="*/ 514171 w 1482468"/>
                <a:gd name="connsiteY136" fmla="*/ 570038 h 2168086"/>
                <a:gd name="connsiteX137" fmla="*/ 511098 w 1482468"/>
                <a:gd name="connsiteY137" fmla="*/ 581956 h 2168086"/>
                <a:gd name="connsiteX138" fmla="*/ 514219 w 1482468"/>
                <a:gd name="connsiteY138" fmla="*/ 595078 h 2168086"/>
                <a:gd name="connsiteX139" fmla="*/ 522599 w 1482468"/>
                <a:gd name="connsiteY139" fmla="*/ 598911 h 2168086"/>
                <a:gd name="connsiteX140" fmla="*/ 529037 w 1482468"/>
                <a:gd name="connsiteY140" fmla="*/ 596676 h 2168086"/>
                <a:gd name="connsiteX141" fmla="*/ 532576 w 1482468"/>
                <a:gd name="connsiteY141" fmla="*/ 588984 h 2168086"/>
                <a:gd name="connsiteX142" fmla="*/ 546139 w 1482468"/>
                <a:gd name="connsiteY142" fmla="*/ 591293 h 2168086"/>
                <a:gd name="connsiteX143" fmla="*/ 538031 w 1482468"/>
                <a:gd name="connsiteY143" fmla="*/ 605399 h 2168086"/>
                <a:gd name="connsiteX144" fmla="*/ 521960 w 1482468"/>
                <a:gd name="connsiteY144" fmla="*/ 610166 h 2168086"/>
                <a:gd name="connsiteX145" fmla="*/ 503702 w 1482468"/>
                <a:gd name="connsiteY145" fmla="*/ 602941 h 2168086"/>
                <a:gd name="connsiteX146" fmla="*/ 496895 w 1482468"/>
                <a:gd name="connsiteY146" fmla="*/ 582938 h 2168086"/>
                <a:gd name="connsiteX147" fmla="*/ 503727 w 1482468"/>
                <a:gd name="connsiteY147" fmla="*/ 562813 h 2168086"/>
                <a:gd name="connsiteX148" fmla="*/ 522206 w 1482468"/>
                <a:gd name="connsiteY148" fmla="*/ 555614 h 2168086"/>
                <a:gd name="connsiteX149" fmla="*/ 866718 w 1482468"/>
                <a:gd name="connsiteY149" fmla="*/ 538363 h 2168086"/>
                <a:gd name="connsiteX150" fmla="*/ 866718 w 1482468"/>
                <a:gd name="connsiteY150" fmla="*/ 556793 h 2168086"/>
                <a:gd name="connsiteX151" fmla="*/ 876155 w 1482468"/>
                <a:gd name="connsiteY151" fmla="*/ 556793 h 2168086"/>
                <a:gd name="connsiteX152" fmla="*/ 876155 w 1482468"/>
                <a:gd name="connsiteY152" fmla="*/ 567802 h 2168086"/>
                <a:gd name="connsiteX153" fmla="*/ 866718 w 1482468"/>
                <a:gd name="connsiteY153" fmla="*/ 567802 h 2168086"/>
                <a:gd name="connsiteX154" fmla="*/ 866718 w 1482468"/>
                <a:gd name="connsiteY154" fmla="*/ 588837 h 2168086"/>
                <a:gd name="connsiteX155" fmla="*/ 866989 w 1482468"/>
                <a:gd name="connsiteY155" fmla="*/ 596282 h 2168086"/>
                <a:gd name="connsiteX156" fmla="*/ 868218 w 1482468"/>
                <a:gd name="connsiteY156" fmla="*/ 598026 h 2168086"/>
                <a:gd name="connsiteX157" fmla="*/ 870552 w 1482468"/>
                <a:gd name="connsiteY157" fmla="*/ 598715 h 2168086"/>
                <a:gd name="connsiteX158" fmla="*/ 876105 w 1482468"/>
                <a:gd name="connsiteY158" fmla="*/ 597388 h 2168086"/>
                <a:gd name="connsiteX159" fmla="*/ 877285 w 1482468"/>
                <a:gd name="connsiteY159" fmla="*/ 608101 h 2168086"/>
                <a:gd name="connsiteX160" fmla="*/ 866375 w 1482468"/>
                <a:gd name="connsiteY160" fmla="*/ 610166 h 2168086"/>
                <a:gd name="connsiteX161" fmla="*/ 859642 w 1482468"/>
                <a:gd name="connsiteY161" fmla="*/ 608912 h 2168086"/>
                <a:gd name="connsiteX162" fmla="*/ 855243 w 1482468"/>
                <a:gd name="connsiteY162" fmla="*/ 605669 h 2168086"/>
                <a:gd name="connsiteX163" fmla="*/ 853302 w 1482468"/>
                <a:gd name="connsiteY163" fmla="*/ 600288 h 2168086"/>
                <a:gd name="connsiteX164" fmla="*/ 852860 w 1482468"/>
                <a:gd name="connsiteY164" fmla="*/ 590556 h 2168086"/>
                <a:gd name="connsiteX165" fmla="*/ 852860 w 1482468"/>
                <a:gd name="connsiteY165" fmla="*/ 567802 h 2168086"/>
                <a:gd name="connsiteX166" fmla="*/ 846519 w 1482468"/>
                <a:gd name="connsiteY166" fmla="*/ 567802 h 2168086"/>
                <a:gd name="connsiteX167" fmla="*/ 846519 w 1482468"/>
                <a:gd name="connsiteY167" fmla="*/ 556793 h 2168086"/>
                <a:gd name="connsiteX168" fmla="*/ 852860 w 1482468"/>
                <a:gd name="connsiteY168" fmla="*/ 556793 h 2168086"/>
                <a:gd name="connsiteX169" fmla="*/ 852860 w 1482468"/>
                <a:gd name="connsiteY169" fmla="*/ 546423 h 2168086"/>
                <a:gd name="connsiteX170" fmla="*/ 978542 w 1482468"/>
                <a:gd name="connsiteY170" fmla="*/ 536938 h 2168086"/>
                <a:gd name="connsiteX171" fmla="*/ 992352 w 1482468"/>
                <a:gd name="connsiteY171" fmla="*/ 536938 h 2168086"/>
                <a:gd name="connsiteX172" fmla="*/ 992352 w 1482468"/>
                <a:gd name="connsiteY172" fmla="*/ 608986 h 2168086"/>
                <a:gd name="connsiteX173" fmla="*/ 979525 w 1482468"/>
                <a:gd name="connsiteY173" fmla="*/ 608986 h 2168086"/>
                <a:gd name="connsiteX174" fmla="*/ 979525 w 1482468"/>
                <a:gd name="connsiteY174" fmla="*/ 601320 h 2168086"/>
                <a:gd name="connsiteX175" fmla="*/ 971981 w 1482468"/>
                <a:gd name="connsiteY175" fmla="*/ 607979 h 2168086"/>
                <a:gd name="connsiteX176" fmla="*/ 963208 w 1482468"/>
                <a:gd name="connsiteY176" fmla="*/ 610166 h 2168086"/>
                <a:gd name="connsiteX177" fmla="*/ 947802 w 1482468"/>
                <a:gd name="connsiteY177" fmla="*/ 602916 h 2168086"/>
                <a:gd name="connsiteX178" fmla="*/ 941387 w 1482468"/>
                <a:gd name="connsiteY178" fmla="*/ 582693 h 2168086"/>
                <a:gd name="connsiteX179" fmla="*/ 947629 w 1482468"/>
                <a:gd name="connsiteY179" fmla="*/ 562518 h 2168086"/>
                <a:gd name="connsiteX180" fmla="*/ 963405 w 1482468"/>
                <a:gd name="connsiteY180" fmla="*/ 555614 h 2168086"/>
                <a:gd name="connsiteX181" fmla="*/ 978542 w 1482468"/>
                <a:gd name="connsiteY181" fmla="*/ 562887 h 2168086"/>
                <a:gd name="connsiteX182" fmla="*/ 18323 w 1482468"/>
                <a:gd name="connsiteY182" fmla="*/ 417202 h 2168086"/>
                <a:gd name="connsiteX183" fmla="*/ 24816 w 1482468"/>
                <a:gd name="connsiteY183" fmla="*/ 419222 h 2168086"/>
                <a:gd name="connsiteX184" fmla="*/ 5338 w 1482468"/>
                <a:gd name="connsiteY184" fmla="*/ 467556 h 2168086"/>
                <a:gd name="connsiteX185" fmla="*/ 0 w 1482468"/>
                <a:gd name="connsiteY185" fmla="*/ 465536 h 2168086"/>
                <a:gd name="connsiteX186" fmla="*/ 18323 w 1482468"/>
                <a:gd name="connsiteY186" fmla="*/ 417202 h 2168086"/>
                <a:gd name="connsiteX187" fmla="*/ 697587 w 1482468"/>
                <a:gd name="connsiteY187" fmla="*/ 283745 h 2168086"/>
                <a:gd name="connsiteX188" fmla="*/ 694846 w 1482468"/>
                <a:gd name="connsiteY188" fmla="*/ 283889 h 2168086"/>
                <a:gd name="connsiteX189" fmla="*/ 673637 w 1482468"/>
                <a:gd name="connsiteY189" fmla="*/ 384884 h 2168086"/>
                <a:gd name="connsiteX190" fmla="*/ 718796 w 1482468"/>
                <a:gd name="connsiteY190" fmla="*/ 384884 h 2168086"/>
                <a:gd name="connsiteX191" fmla="*/ 697587 w 1482468"/>
                <a:gd name="connsiteY191" fmla="*/ 283745 h 2168086"/>
                <a:gd name="connsiteX192" fmla="*/ 154666 w 1482468"/>
                <a:gd name="connsiteY192" fmla="*/ 274078 h 2168086"/>
                <a:gd name="connsiteX193" fmla="*/ 202711 w 1482468"/>
                <a:gd name="connsiteY193" fmla="*/ 360789 h 2168086"/>
                <a:gd name="connsiteX194" fmla="*/ 154666 w 1482468"/>
                <a:gd name="connsiteY194" fmla="*/ 447500 h 2168086"/>
                <a:gd name="connsiteX195" fmla="*/ 106621 w 1482468"/>
                <a:gd name="connsiteY195" fmla="*/ 360789 h 2168086"/>
                <a:gd name="connsiteX196" fmla="*/ 154666 w 1482468"/>
                <a:gd name="connsiteY196" fmla="*/ 274078 h 2168086"/>
                <a:gd name="connsiteX197" fmla="*/ 836670 w 1482468"/>
                <a:gd name="connsiteY197" fmla="*/ 229064 h 2168086"/>
                <a:gd name="connsiteX198" fmla="*/ 897123 w 1482468"/>
                <a:gd name="connsiteY198" fmla="*/ 229064 h 2168086"/>
                <a:gd name="connsiteX199" fmla="*/ 897123 w 1482468"/>
                <a:gd name="connsiteY199" fmla="*/ 440576 h 2168086"/>
                <a:gd name="connsiteX200" fmla="*/ 982680 w 1482468"/>
                <a:gd name="connsiteY200" fmla="*/ 440576 h 2168086"/>
                <a:gd name="connsiteX201" fmla="*/ 982680 w 1482468"/>
                <a:gd name="connsiteY201" fmla="*/ 491651 h 2168086"/>
                <a:gd name="connsiteX202" fmla="*/ 836670 w 1482468"/>
                <a:gd name="connsiteY202" fmla="*/ 491651 h 2168086"/>
                <a:gd name="connsiteX203" fmla="*/ 836670 w 1482468"/>
                <a:gd name="connsiteY203" fmla="*/ 229064 h 2168086"/>
                <a:gd name="connsiteX204" fmla="*/ 659931 w 1482468"/>
                <a:gd name="connsiteY204" fmla="*/ 228919 h 2168086"/>
                <a:gd name="connsiteX205" fmla="*/ 736687 w 1482468"/>
                <a:gd name="connsiteY205" fmla="*/ 228919 h 2168086"/>
                <a:gd name="connsiteX206" fmla="*/ 804065 w 1482468"/>
                <a:gd name="connsiteY206" fmla="*/ 491938 h 2168086"/>
                <a:gd name="connsiteX207" fmla="*/ 742025 w 1482468"/>
                <a:gd name="connsiteY207" fmla="*/ 491938 h 2168086"/>
                <a:gd name="connsiteX208" fmla="*/ 726299 w 1482468"/>
                <a:gd name="connsiteY208" fmla="*/ 431631 h 2168086"/>
                <a:gd name="connsiteX209" fmla="*/ 666135 w 1482468"/>
                <a:gd name="connsiteY209" fmla="*/ 431631 h 2168086"/>
                <a:gd name="connsiteX210" fmla="*/ 650841 w 1482468"/>
                <a:gd name="connsiteY210" fmla="*/ 492372 h 2168086"/>
                <a:gd name="connsiteX211" fmla="*/ 590388 w 1482468"/>
                <a:gd name="connsiteY211" fmla="*/ 492372 h 2168086"/>
                <a:gd name="connsiteX212" fmla="*/ 659931 w 1482468"/>
                <a:gd name="connsiteY212" fmla="*/ 228919 h 2168086"/>
                <a:gd name="connsiteX213" fmla="*/ 503099 w 1482468"/>
                <a:gd name="connsiteY213" fmla="*/ 227909 h 2168086"/>
                <a:gd name="connsiteX214" fmla="*/ 523298 w 1482468"/>
                <a:gd name="connsiteY214" fmla="*/ 227909 h 2168086"/>
                <a:gd name="connsiteX215" fmla="*/ 560522 w 1482468"/>
                <a:gd name="connsiteY215" fmla="*/ 227909 h 2168086"/>
                <a:gd name="connsiteX216" fmla="*/ 560522 w 1482468"/>
                <a:gd name="connsiteY216" fmla="*/ 491650 h 2168086"/>
                <a:gd name="connsiteX217" fmla="*/ 503099 w 1482468"/>
                <a:gd name="connsiteY217" fmla="*/ 491650 h 2168086"/>
                <a:gd name="connsiteX218" fmla="*/ 503099 w 1482468"/>
                <a:gd name="connsiteY218" fmla="*/ 227909 h 2168086"/>
                <a:gd name="connsiteX219" fmla="*/ 419417 w 1482468"/>
                <a:gd name="connsiteY219" fmla="*/ 226322 h 2168086"/>
                <a:gd name="connsiteX220" fmla="*/ 466307 w 1482468"/>
                <a:gd name="connsiteY220" fmla="*/ 228919 h 2168086"/>
                <a:gd name="connsiteX221" fmla="*/ 458372 w 1482468"/>
                <a:gd name="connsiteY221" fmla="*/ 281436 h 2168086"/>
                <a:gd name="connsiteX222" fmla="*/ 419417 w 1482468"/>
                <a:gd name="connsiteY222" fmla="*/ 277753 h 2168086"/>
                <a:gd name="connsiteX223" fmla="*/ 418552 w 1482468"/>
                <a:gd name="connsiteY223" fmla="*/ 446635 h 2168086"/>
                <a:gd name="connsiteX224" fmla="*/ 351751 w 1482468"/>
                <a:gd name="connsiteY224" fmla="*/ 349391 h 2168086"/>
                <a:gd name="connsiteX225" fmla="*/ 372058 w 1482468"/>
                <a:gd name="connsiteY225" fmla="*/ 297469 h 2168086"/>
                <a:gd name="connsiteX226" fmla="*/ 419285 w 1482468"/>
                <a:gd name="connsiteY226" fmla="*/ 277740 h 2168086"/>
                <a:gd name="connsiteX227" fmla="*/ 418696 w 1482468"/>
                <a:gd name="connsiteY227" fmla="*/ 277685 h 2168086"/>
                <a:gd name="connsiteX228" fmla="*/ 419417 w 1482468"/>
                <a:gd name="connsiteY228" fmla="*/ 226322 h 2168086"/>
                <a:gd name="connsiteX229" fmla="*/ 628766 w 1482468"/>
                <a:gd name="connsiteY229" fmla="*/ 94 h 2168086"/>
                <a:gd name="connsiteX230" fmla="*/ 1082089 w 1482468"/>
                <a:gd name="connsiteY230" fmla="*/ 94 h 2168086"/>
                <a:gd name="connsiteX231" fmla="*/ 1205447 w 1482468"/>
                <a:gd name="connsiteY231" fmla="*/ 123596 h 2168086"/>
                <a:gd name="connsiteX232" fmla="*/ 1205447 w 1482468"/>
                <a:gd name="connsiteY232" fmla="*/ 266577 h 2168086"/>
                <a:gd name="connsiteX233" fmla="*/ 1251760 w 1482468"/>
                <a:gd name="connsiteY233" fmla="*/ 253303 h 2168086"/>
                <a:gd name="connsiteX234" fmla="*/ 1302113 w 1482468"/>
                <a:gd name="connsiteY234" fmla="*/ 274512 h 2168086"/>
                <a:gd name="connsiteX235" fmla="*/ 1335009 w 1482468"/>
                <a:gd name="connsiteY235" fmla="*/ 382576 h 2168086"/>
                <a:gd name="connsiteX236" fmla="*/ 1316685 w 1482468"/>
                <a:gd name="connsiteY236" fmla="*/ 419079 h 2168086"/>
                <a:gd name="connsiteX237" fmla="*/ 1223337 w 1482468"/>
                <a:gd name="connsiteY237" fmla="*/ 478089 h 2168086"/>
                <a:gd name="connsiteX238" fmla="*/ 1205158 w 1482468"/>
                <a:gd name="connsiteY238" fmla="*/ 510551 h 2168086"/>
                <a:gd name="connsiteX239" fmla="*/ 1205302 w 1482468"/>
                <a:gd name="connsiteY239" fmla="*/ 537820 h 2168086"/>
                <a:gd name="connsiteX240" fmla="*/ 1300959 w 1482468"/>
                <a:gd name="connsiteY240" fmla="*/ 622511 h 2168086"/>
                <a:gd name="connsiteX241" fmla="*/ 1287685 w 1482468"/>
                <a:gd name="connsiteY241" fmla="*/ 659735 h 2168086"/>
                <a:gd name="connsiteX242" fmla="*/ 1221317 w 1482468"/>
                <a:gd name="connsiteY242" fmla="*/ 707924 h 2168086"/>
                <a:gd name="connsiteX243" fmla="*/ 1205158 w 1482468"/>
                <a:gd name="connsiteY243" fmla="*/ 735770 h 2168086"/>
                <a:gd name="connsiteX244" fmla="*/ 1205302 w 1482468"/>
                <a:gd name="connsiteY244" fmla="*/ 762461 h 2168086"/>
                <a:gd name="connsiteX245" fmla="*/ 1209198 w 1482468"/>
                <a:gd name="connsiteY245" fmla="*/ 764914 h 2168086"/>
                <a:gd name="connsiteX246" fmla="*/ 1297208 w 1482468"/>
                <a:gd name="connsiteY246" fmla="*/ 850038 h 2168086"/>
                <a:gd name="connsiteX247" fmla="*/ 1277875 w 1482468"/>
                <a:gd name="connsiteY247" fmla="*/ 893755 h 2168086"/>
                <a:gd name="connsiteX248" fmla="*/ 1221605 w 1482468"/>
                <a:gd name="connsiteY248" fmla="*/ 932710 h 2168086"/>
                <a:gd name="connsiteX249" fmla="*/ 1205158 w 1482468"/>
                <a:gd name="connsiteY249" fmla="*/ 960412 h 2168086"/>
                <a:gd name="connsiteX250" fmla="*/ 1205302 w 1482468"/>
                <a:gd name="connsiteY250" fmla="*/ 990132 h 2168086"/>
                <a:gd name="connsiteX251" fmla="*/ 1291003 w 1482468"/>
                <a:gd name="connsiteY251" fmla="*/ 1050009 h 2168086"/>
                <a:gd name="connsiteX252" fmla="*/ 1278740 w 1482468"/>
                <a:gd name="connsiteY252" fmla="*/ 1118684 h 2168086"/>
                <a:gd name="connsiteX253" fmla="*/ 1217566 w 1482468"/>
                <a:gd name="connsiteY253" fmla="*/ 1159949 h 2168086"/>
                <a:gd name="connsiteX254" fmla="*/ 1205158 w 1482468"/>
                <a:gd name="connsiteY254" fmla="*/ 1181445 h 2168086"/>
                <a:gd name="connsiteX255" fmla="*/ 1186402 w 1482468"/>
                <a:gd name="connsiteY255" fmla="*/ 1276381 h 2168086"/>
                <a:gd name="connsiteX256" fmla="*/ 1308317 w 1482468"/>
                <a:gd name="connsiteY256" fmla="*/ 1411570 h 2168086"/>
                <a:gd name="connsiteX257" fmla="*/ 1365163 w 1482468"/>
                <a:gd name="connsiteY257" fmla="*/ 1381705 h 2168086"/>
                <a:gd name="connsiteX258" fmla="*/ 1464427 w 1482468"/>
                <a:gd name="connsiteY258" fmla="*/ 1410993 h 2168086"/>
                <a:gd name="connsiteX259" fmla="*/ 1481307 w 1482468"/>
                <a:gd name="connsiteY259" fmla="*/ 1453987 h 2168086"/>
                <a:gd name="connsiteX260" fmla="*/ 1482461 w 1482468"/>
                <a:gd name="connsiteY260" fmla="*/ 1867345 h 2168086"/>
                <a:gd name="connsiteX261" fmla="*/ 1458222 w 1482468"/>
                <a:gd name="connsiteY261" fmla="*/ 1962858 h 2168086"/>
                <a:gd name="connsiteX262" fmla="*/ 1151486 w 1482468"/>
                <a:gd name="connsiteY262" fmla="*/ 2163982 h 2168086"/>
                <a:gd name="connsiteX263" fmla="*/ 938098 w 1482468"/>
                <a:gd name="connsiteY263" fmla="*/ 2155325 h 2168086"/>
                <a:gd name="connsiteX264" fmla="*/ 713601 w 1482468"/>
                <a:gd name="connsiteY264" fmla="*/ 1995897 h 2168086"/>
                <a:gd name="connsiteX265" fmla="*/ 603661 w 1482468"/>
                <a:gd name="connsiteY265" fmla="*/ 1779624 h 2168086"/>
                <a:gd name="connsiteX266" fmla="*/ 494730 w 1482468"/>
                <a:gd name="connsiteY266" fmla="*/ 1582539 h 2168086"/>
                <a:gd name="connsiteX267" fmla="*/ 422447 w 1482468"/>
                <a:gd name="connsiteY267" fmla="*/ 1503475 h 2168086"/>
                <a:gd name="connsiteX268" fmla="*/ 378586 w 1482468"/>
                <a:gd name="connsiteY268" fmla="*/ 1444754 h 2168086"/>
                <a:gd name="connsiteX269" fmla="*/ 602507 w 1482468"/>
                <a:gd name="connsiteY269" fmla="*/ 1410993 h 2168086"/>
                <a:gd name="connsiteX270" fmla="*/ 651129 w 1482468"/>
                <a:gd name="connsiteY270" fmla="*/ 1462356 h 2168086"/>
                <a:gd name="connsiteX271" fmla="*/ 693835 w 1482468"/>
                <a:gd name="connsiteY271" fmla="*/ 1521799 h 2168086"/>
                <a:gd name="connsiteX272" fmla="*/ 693835 w 1482468"/>
                <a:gd name="connsiteY272" fmla="*/ 1326302 h 2168086"/>
                <a:gd name="connsiteX273" fmla="*/ 633382 w 1482468"/>
                <a:gd name="connsiteY273" fmla="*/ 1326302 h 2168086"/>
                <a:gd name="connsiteX274" fmla="*/ 517527 w 1482468"/>
                <a:gd name="connsiteY274" fmla="*/ 1326445 h 2168086"/>
                <a:gd name="connsiteX275" fmla="*/ 428651 w 1482468"/>
                <a:gd name="connsiteY275" fmla="*/ 1307545 h 2168086"/>
                <a:gd name="connsiteX276" fmla="*/ 397054 w 1482468"/>
                <a:gd name="connsiteY276" fmla="*/ 1361938 h 2168086"/>
                <a:gd name="connsiteX277" fmla="*/ 376566 w 1482468"/>
                <a:gd name="connsiteY277" fmla="*/ 1368431 h 2168086"/>
                <a:gd name="connsiteX278" fmla="*/ 136198 w 1482468"/>
                <a:gd name="connsiteY278" fmla="*/ 1054769 h 2168086"/>
                <a:gd name="connsiteX279" fmla="*/ 158562 w 1482468"/>
                <a:gd name="connsiteY279" fmla="*/ 826665 h 2168086"/>
                <a:gd name="connsiteX280" fmla="*/ 229835 w 1482468"/>
                <a:gd name="connsiteY280" fmla="*/ 577064 h 2168086"/>
                <a:gd name="connsiteX281" fmla="*/ 249746 w 1482468"/>
                <a:gd name="connsiteY281" fmla="*/ 451253 h 2168086"/>
                <a:gd name="connsiteX282" fmla="*/ 255517 w 1482468"/>
                <a:gd name="connsiteY282" fmla="*/ 421098 h 2168086"/>
                <a:gd name="connsiteX283" fmla="*/ 247148 w 1482468"/>
                <a:gd name="connsiteY283" fmla="*/ 279850 h 2168086"/>
                <a:gd name="connsiteX284" fmla="*/ 280477 w 1482468"/>
                <a:gd name="connsiteY284" fmla="*/ 226611 h 2168086"/>
                <a:gd name="connsiteX285" fmla="*/ 347999 w 1482468"/>
                <a:gd name="connsiteY285" fmla="*/ 239163 h 2168086"/>
                <a:gd name="connsiteX286" fmla="*/ 293751 w 1482468"/>
                <a:gd name="connsiteY286" fmla="*/ 316208 h 2168086"/>
                <a:gd name="connsiteX287" fmla="*/ 305293 w 1482468"/>
                <a:gd name="connsiteY287" fmla="*/ 440143 h 2168086"/>
                <a:gd name="connsiteX288" fmla="*/ 396910 w 1482468"/>
                <a:gd name="connsiteY288" fmla="*/ 495979 h 2168086"/>
                <a:gd name="connsiteX289" fmla="*/ 419702 w 1482468"/>
                <a:gd name="connsiteY289" fmla="*/ 497133 h 2168086"/>
                <a:gd name="connsiteX290" fmla="*/ 419400 w 1482468"/>
                <a:gd name="connsiteY290" fmla="*/ 479386 h 2168086"/>
                <a:gd name="connsiteX291" fmla="*/ 418552 w 1482468"/>
                <a:gd name="connsiteY291" fmla="*/ 446635 h 2168086"/>
                <a:gd name="connsiteX292" fmla="*/ 460681 w 1482468"/>
                <a:gd name="connsiteY292" fmla="*/ 440431 h 2168086"/>
                <a:gd name="connsiteX293" fmla="*/ 467463 w 1482468"/>
                <a:gd name="connsiteY293" fmla="*/ 488620 h 2168086"/>
                <a:gd name="connsiteX294" fmla="*/ 419707 w 1482468"/>
                <a:gd name="connsiteY294" fmla="*/ 497421 h 2168086"/>
                <a:gd name="connsiteX295" fmla="*/ 419705 w 1482468"/>
                <a:gd name="connsiteY295" fmla="*/ 497317 h 2168086"/>
                <a:gd name="connsiteX296" fmla="*/ 419675 w 1482468"/>
                <a:gd name="connsiteY296" fmla="*/ 518176 h 2168086"/>
                <a:gd name="connsiteX297" fmla="*/ 419129 w 1482468"/>
                <a:gd name="connsiteY297" fmla="*/ 1209147 h 2168086"/>
                <a:gd name="connsiteX298" fmla="*/ 472079 w 1482468"/>
                <a:gd name="connsiteY298" fmla="*/ 1282729 h 2168086"/>
                <a:gd name="connsiteX299" fmla="*/ 487372 w 1482468"/>
                <a:gd name="connsiteY299" fmla="*/ 1284893 h 2168086"/>
                <a:gd name="connsiteX300" fmla="*/ 688064 w 1482468"/>
                <a:gd name="connsiteY300" fmla="*/ 1285037 h 2168086"/>
                <a:gd name="connsiteX301" fmla="*/ 696721 w 1482468"/>
                <a:gd name="connsiteY301" fmla="*/ 1284027 h 2168086"/>
                <a:gd name="connsiteX302" fmla="*/ 696721 w 1482468"/>
                <a:gd name="connsiteY302" fmla="*/ 1265272 h 2168086"/>
                <a:gd name="connsiteX303" fmla="*/ 694123 w 1482468"/>
                <a:gd name="connsiteY303" fmla="*/ 953919 h 2168086"/>
                <a:gd name="connsiteX304" fmla="*/ 700328 w 1482468"/>
                <a:gd name="connsiteY304" fmla="*/ 878317 h 2168086"/>
                <a:gd name="connsiteX305" fmla="*/ 793532 w 1482468"/>
                <a:gd name="connsiteY305" fmla="*/ 796511 h 2168086"/>
                <a:gd name="connsiteX306" fmla="*/ 896402 w 1482468"/>
                <a:gd name="connsiteY306" fmla="*/ 873988 h 2168086"/>
                <a:gd name="connsiteX307" fmla="*/ 906358 w 1482468"/>
                <a:gd name="connsiteY307" fmla="*/ 988979 h 2168086"/>
                <a:gd name="connsiteX308" fmla="*/ 906790 w 1482468"/>
                <a:gd name="connsiteY308" fmla="*/ 1282007 h 2168086"/>
                <a:gd name="connsiteX309" fmla="*/ 910830 w 1482468"/>
                <a:gd name="connsiteY309" fmla="*/ 1280276 h 2168086"/>
                <a:gd name="connsiteX310" fmla="*/ 1087427 w 1482468"/>
                <a:gd name="connsiteY310" fmla="*/ 1273351 h 2168086"/>
                <a:gd name="connsiteX311" fmla="*/ 1114407 w 1482468"/>
                <a:gd name="connsiteY311" fmla="*/ 1281864 h 2168086"/>
                <a:gd name="connsiteX312" fmla="*/ 1164471 w 1482468"/>
                <a:gd name="connsiteY312" fmla="*/ 1214629 h 2168086"/>
                <a:gd name="connsiteX313" fmla="*/ 1164471 w 1482468"/>
                <a:gd name="connsiteY313" fmla="*/ 1183754 h 2168086"/>
                <a:gd name="connsiteX314" fmla="*/ 1143407 w 1482468"/>
                <a:gd name="connsiteY314" fmla="*/ 1188371 h 2168086"/>
                <a:gd name="connsiteX315" fmla="*/ 1085407 w 1482468"/>
                <a:gd name="connsiteY315" fmla="*/ 1172356 h 2168086"/>
                <a:gd name="connsiteX316" fmla="*/ 1058138 w 1482468"/>
                <a:gd name="connsiteY316" fmla="*/ 1078287 h 2168086"/>
                <a:gd name="connsiteX317" fmla="*/ 1083387 w 1482468"/>
                <a:gd name="connsiteY317" fmla="*/ 1041207 h 2168086"/>
                <a:gd name="connsiteX318" fmla="*/ 1149034 w 1482468"/>
                <a:gd name="connsiteY318" fmla="*/ 1007591 h 2168086"/>
                <a:gd name="connsiteX319" fmla="*/ 1164616 w 1482468"/>
                <a:gd name="connsiteY319" fmla="*/ 983640 h 2168086"/>
                <a:gd name="connsiteX320" fmla="*/ 1164471 w 1482468"/>
                <a:gd name="connsiteY320" fmla="*/ 959402 h 2168086"/>
                <a:gd name="connsiteX321" fmla="*/ 1155815 w 1482468"/>
                <a:gd name="connsiteY321" fmla="*/ 960123 h 2168086"/>
                <a:gd name="connsiteX322" fmla="*/ 1056407 w 1482468"/>
                <a:gd name="connsiteY322" fmla="*/ 887262 h 2168086"/>
                <a:gd name="connsiteX323" fmla="*/ 1102288 w 1482468"/>
                <a:gd name="connsiteY323" fmla="*/ 803580 h 2168086"/>
                <a:gd name="connsiteX324" fmla="*/ 1149323 w 1482468"/>
                <a:gd name="connsiteY324" fmla="*/ 782516 h 2168086"/>
                <a:gd name="connsiteX325" fmla="*/ 1164616 w 1482468"/>
                <a:gd name="connsiteY325" fmla="*/ 760297 h 2168086"/>
                <a:gd name="connsiteX326" fmla="*/ 1164471 w 1482468"/>
                <a:gd name="connsiteY326" fmla="*/ 734616 h 2168086"/>
                <a:gd name="connsiteX327" fmla="*/ 1155815 w 1482468"/>
                <a:gd name="connsiteY327" fmla="*/ 734616 h 2168086"/>
                <a:gd name="connsiteX328" fmla="*/ 1059870 w 1482468"/>
                <a:gd name="connsiteY328" fmla="*/ 661755 h 2168086"/>
                <a:gd name="connsiteX329" fmla="*/ 1103153 w 1482468"/>
                <a:gd name="connsiteY329" fmla="*/ 578362 h 2168086"/>
                <a:gd name="connsiteX330" fmla="*/ 1153074 w 1482468"/>
                <a:gd name="connsiteY330" fmla="*/ 555278 h 2168086"/>
                <a:gd name="connsiteX331" fmla="*/ 1164471 w 1482468"/>
                <a:gd name="connsiteY331" fmla="*/ 539119 h 2168086"/>
                <a:gd name="connsiteX332" fmla="*/ 1164039 w 1482468"/>
                <a:gd name="connsiteY332" fmla="*/ 108303 h 2168086"/>
                <a:gd name="connsiteX333" fmla="*/ 1086849 w 1482468"/>
                <a:gd name="connsiteY333" fmla="*/ 39049 h 2168086"/>
                <a:gd name="connsiteX334" fmla="*/ 649109 w 1482468"/>
                <a:gd name="connsiteY334" fmla="*/ 39049 h 2168086"/>
                <a:gd name="connsiteX335" fmla="*/ 498626 w 1482468"/>
                <a:gd name="connsiteY335" fmla="*/ 38761 h 2168086"/>
                <a:gd name="connsiteX336" fmla="*/ 418984 w 1482468"/>
                <a:gd name="connsiteY336" fmla="*/ 118547 h 2168086"/>
                <a:gd name="connsiteX337" fmla="*/ 419562 w 1482468"/>
                <a:gd name="connsiteY337" fmla="*/ 225457 h 2168086"/>
                <a:gd name="connsiteX338" fmla="*/ 380751 w 1482468"/>
                <a:gd name="connsiteY338" fmla="*/ 228198 h 2168086"/>
                <a:gd name="connsiteX339" fmla="*/ 381472 w 1482468"/>
                <a:gd name="connsiteY339" fmla="*/ 93731 h 2168086"/>
                <a:gd name="connsiteX340" fmla="*/ 396477 w 1482468"/>
                <a:gd name="connsiteY340" fmla="*/ 52179 h 2168086"/>
                <a:gd name="connsiteX341" fmla="*/ 493865 w 1482468"/>
                <a:gd name="connsiteY341" fmla="*/ 239 h 2168086"/>
                <a:gd name="connsiteX342" fmla="*/ 628766 w 1482468"/>
                <a:gd name="connsiteY342" fmla="*/ 94 h 2168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Lst>
              <a:rect l="l" t="t" r="r" b="b"/>
              <a:pathLst>
                <a:path w="1482468" h="2168086">
                  <a:moveTo>
                    <a:pt x="582393" y="566868"/>
                  </a:moveTo>
                  <a:cubicBezTo>
                    <a:pt x="578789" y="566868"/>
                    <a:pt x="575758" y="568244"/>
                    <a:pt x="573301" y="570997"/>
                  </a:cubicBezTo>
                  <a:cubicBezTo>
                    <a:pt x="570843" y="573748"/>
                    <a:pt x="569615" y="577713"/>
                    <a:pt x="569615" y="582890"/>
                  </a:cubicBezTo>
                  <a:cubicBezTo>
                    <a:pt x="569615" y="588066"/>
                    <a:pt x="570843" y="592030"/>
                    <a:pt x="573301" y="594783"/>
                  </a:cubicBezTo>
                  <a:cubicBezTo>
                    <a:pt x="575758" y="597535"/>
                    <a:pt x="578789" y="598911"/>
                    <a:pt x="582393" y="598911"/>
                  </a:cubicBezTo>
                  <a:cubicBezTo>
                    <a:pt x="585997" y="598911"/>
                    <a:pt x="589019" y="597535"/>
                    <a:pt x="591460" y="594783"/>
                  </a:cubicBezTo>
                  <a:cubicBezTo>
                    <a:pt x="593901" y="592030"/>
                    <a:pt x="595122" y="588033"/>
                    <a:pt x="595122" y="582791"/>
                  </a:cubicBezTo>
                  <a:cubicBezTo>
                    <a:pt x="595122" y="577680"/>
                    <a:pt x="593901" y="573748"/>
                    <a:pt x="591460" y="570997"/>
                  </a:cubicBezTo>
                  <a:cubicBezTo>
                    <a:pt x="589019" y="568244"/>
                    <a:pt x="585997" y="566868"/>
                    <a:pt x="582393" y="566868"/>
                  </a:cubicBezTo>
                  <a:close/>
                  <a:moveTo>
                    <a:pt x="967042" y="566180"/>
                  </a:moveTo>
                  <a:cubicBezTo>
                    <a:pt x="963766" y="566180"/>
                    <a:pt x="961022" y="567482"/>
                    <a:pt x="958810" y="570087"/>
                  </a:cubicBezTo>
                  <a:cubicBezTo>
                    <a:pt x="956599" y="572692"/>
                    <a:pt x="955493" y="576582"/>
                    <a:pt x="955493" y="581759"/>
                  </a:cubicBezTo>
                  <a:cubicBezTo>
                    <a:pt x="955493" y="587329"/>
                    <a:pt x="956262" y="591359"/>
                    <a:pt x="957802" y="593849"/>
                  </a:cubicBezTo>
                  <a:cubicBezTo>
                    <a:pt x="960030" y="597453"/>
                    <a:pt x="963143" y="599256"/>
                    <a:pt x="967140" y="599256"/>
                  </a:cubicBezTo>
                  <a:cubicBezTo>
                    <a:pt x="970318" y="599256"/>
                    <a:pt x="973022" y="597904"/>
                    <a:pt x="975250" y="595201"/>
                  </a:cubicBezTo>
                  <a:cubicBezTo>
                    <a:pt x="977477" y="592498"/>
                    <a:pt x="978591" y="588460"/>
                    <a:pt x="978591" y="583086"/>
                  </a:cubicBezTo>
                  <a:cubicBezTo>
                    <a:pt x="978591" y="577090"/>
                    <a:pt x="977510" y="572774"/>
                    <a:pt x="975347" y="570136"/>
                  </a:cubicBezTo>
                  <a:cubicBezTo>
                    <a:pt x="973185" y="567499"/>
                    <a:pt x="970417" y="566180"/>
                    <a:pt x="967042" y="566180"/>
                  </a:cubicBezTo>
                  <a:close/>
                  <a:moveTo>
                    <a:pt x="906510" y="566180"/>
                  </a:moveTo>
                  <a:cubicBezTo>
                    <a:pt x="903496" y="566180"/>
                    <a:pt x="901006" y="567278"/>
                    <a:pt x="899040" y="569472"/>
                  </a:cubicBezTo>
                  <a:cubicBezTo>
                    <a:pt x="897075" y="571668"/>
                    <a:pt x="896108" y="574649"/>
                    <a:pt x="896140" y="578417"/>
                  </a:cubicBezTo>
                  <a:lnTo>
                    <a:pt x="916782" y="578417"/>
                  </a:lnTo>
                  <a:cubicBezTo>
                    <a:pt x="916684" y="574420"/>
                    <a:pt x="915651" y="571381"/>
                    <a:pt x="913686" y="569301"/>
                  </a:cubicBezTo>
                  <a:cubicBezTo>
                    <a:pt x="911720" y="567220"/>
                    <a:pt x="909328" y="566180"/>
                    <a:pt x="906510" y="566180"/>
                  </a:cubicBezTo>
                  <a:close/>
                  <a:moveTo>
                    <a:pt x="755534" y="566180"/>
                  </a:moveTo>
                  <a:cubicBezTo>
                    <a:pt x="752520" y="566180"/>
                    <a:pt x="750030" y="567278"/>
                    <a:pt x="748064" y="569472"/>
                  </a:cubicBezTo>
                  <a:cubicBezTo>
                    <a:pt x="746098" y="571668"/>
                    <a:pt x="745131" y="574649"/>
                    <a:pt x="745164" y="578417"/>
                  </a:cubicBezTo>
                  <a:lnTo>
                    <a:pt x="765806" y="578417"/>
                  </a:lnTo>
                  <a:cubicBezTo>
                    <a:pt x="765707" y="574420"/>
                    <a:pt x="764675" y="571381"/>
                    <a:pt x="762710" y="569301"/>
                  </a:cubicBezTo>
                  <a:cubicBezTo>
                    <a:pt x="760743" y="567220"/>
                    <a:pt x="758352" y="566180"/>
                    <a:pt x="755534" y="566180"/>
                  </a:cubicBezTo>
                  <a:close/>
                  <a:moveTo>
                    <a:pt x="905675" y="555614"/>
                  </a:moveTo>
                  <a:cubicBezTo>
                    <a:pt x="913440" y="555614"/>
                    <a:pt x="919567" y="558177"/>
                    <a:pt x="924056" y="563305"/>
                  </a:cubicBezTo>
                  <a:cubicBezTo>
                    <a:pt x="928544" y="568432"/>
                    <a:pt x="930690" y="576287"/>
                    <a:pt x="930494" y="586870"/>
                  </a:cubicBezTo>
                  <a:lnTo>
                    <a:pt x="895895" y="586870"/>
                  </a:lnTo>
                  <a:cubicBezTo>
                    <a:pt x="895993" y="590966"/>
                    <a:pt x="897107" y="594153"/>
                    <a:pt x="899236" y="596429"/>
                  </a:cubicBezTo>
                  <a:cubicBezTo>
                    <a:pt x="901367" y="598706"/>
                    <a:pt x="904021" y="599845"/>
                    <a:pt x="907199" y="599845"/>
                  </a:cubicBezTo>
                  <a:cubicBezTo>
                    <a:pt x="909361" y="599845"/>
                    <a:pt x="911179" y="599256"/>
                    <a:pt x="912654" y="598076"/>
                  </a:cubicBezTo>
                  <a:cubicBezTo>
                    <a:pt x="914128" y="596897"/>
                    <a:pt x="915242" y="594996"/>
                    <a:pt x="915996" y="592375"/>
                  </a:cubicBezTo>
                  <a:lnTo>
                    <a:pt x="929757" y="594684"/>
                  </a:lnTo>
                  <a:cubicBezTo>
                    <a:pt x="927988" y="599730"/>
                    <a:pt x="925194" y="603572"/>
                    <a:pt x="921377" y="606210"/>
                  </a:cubicBezTo>
                  <a:cubicBezTo>
                    <a:pt x="917560" y="608847"/>
                    <a:pt x="912785" y="610166"/>
                    <a:pt x="907051" y="610166"/>
                  </a:cubicBezTo>
                  <a:cubicBezTo>
                    <a:pt x="897975" y="610166"/>
                    <a:pt x="891259" y="607200"/>
                    <a:pt x="886901" y="601270"/>
                  </a:cubicBezTo>
                  <a:cubicBezTo>
                    <a:pt x="883461" y="596520"/>
                    <a:pt x="881741" y="590524"/>
                    <a:pt x="881741" y="583283"/>
                  </a:cubicBezTo>
                  <a:cubicBezTo>
                    <a:pt x="881741" y="574633"/>
                    <a:pt x="884001" y="567859"/>
                    <a:pt x="888523" y="562960"/>
                  </a:cubicBezTo>
                  <a:cubicBezTo>
                    <a:pt x="893044" y="558063"/>
                    <a:pt x="898762" y="555614"/>
                    <a:pt x="905675" y="555614"/>
                  </a:cubicBezTo>
                  <a:close/>
                  <a:moveTo>
                    <a:pt x="815771" y="555614"/>
                  </a:moveTo>
                  <a:cubicBezTo>
                    <a:pt x="822127" y="555614"/>
                    <a:pt x="827181" y="556981"/>
                    <a:pt x="830932" y="559717"/>
                  </a:cubicBezTo>
                  <a:cubicBezTo>
                    <a:pt x="834683" y="562453"/>
                    <a:pt x="837379" y="566622"/>
                    <a:pt x="839017" y="572225"/>
                  </a:cubicBezTo>
                  <a:lnTo>
                    <a:pt x="825403" y="574682"/>
                  </a:lnTo>
                  <a:cubicBezTo>
                    <a:pt x="824945" y="571963"/>
                    <a:pt x="823904" y="569915"/>
                    <a:pt x="822282" y="568539"/>
                  </a:cubicBezTo>
                  <a:cubicBezTo>
                    <a:pt x="820661" y="567163"/>
                    <a:pt x="818555" y="566475"/>
                    <a:pt x="815967" y="566475"/>
                  </a:cubicBezTo>
                  <a:cubicBezTo>
                    <a:pt x="812527" y="566475"/>
                    <a:pt x="809783" y="567663"/>
                    <a:pt x="807736" y="570038"/>
                  </a:cubicBezTo>
                  <a:cubicBezTo>
                    <a:pt x="805687" y="572414"/>
                    <a:pt x="804663" y="576386"/>
                    <a:pt x="804663" y="581956"/>
                  </a:cubicBezTo>
                  <a:cubicBezTo>
                    <a:pt x="804663" y="588148"/>
                    <a:pt x="805704" y="592523"/>
                    <a:pt x="807784" y="595078"/>
                  </a:cubicBezTo>
                  <a:cubicBezTo>
                    <a:pt x="809865" y="597634"/>
                    <a:pt x="812658" y="598911"/>
                    <a:pt x="816164" y="598911"/>
                  </a:cubicBezTo>
                  <a:cubicBezTo>
                    <a:pt x="818785" y="598911"/>
                    <a:pt x="820931" y="598165"/>
                    <a:pt x="822602" y="596676"/>
                  </a:cubicBezTo>
                  <a:cubicBezTo>
                    <a:pt x="824273" y="595185"/>
                    <a:pt x="825452" y="592620"/>
                    <a:pt x="826141" y="588984"/>
                  </a:cubicBezTo>
                  <a:lnTo>
                    <a:pt x="839705" y="591293"/>
                  </a:lnTo>
                  <a:cubicBezTo>
                    <a:pt x="838296" y="597519"/>
                    <a:pt x="835593" y="602221"/>
                    <a:pt x="831596" y="605399"/>
                  </a:cubicBezTo>
                  <a:cubicBezTo>
                    <a:pt x="827598" y="608577"/>
                    <a:pt x="822242" y="610166"/>
                    <a:pt x="815525" y="610166"/>
                  </a:cubicBezTo>
                  <a:cubicBezTo>
                    <a:pt x="807891" y="610166"/>
                    <a:pt x="801805" y="607758"/>
                    <a:pt x="797267" y="602941"/>
                  </a:cubicBezTo>
                  <a:cubicBezTo>
                    <a:pt x="792730" y="598125"/>
                    <a:pt x="790460" y="591457"/>
                    <a:pt x="790460" y="582938"/>
                  </a:cubicBezTo>
                  <a:cubicBezTo>
                    <a:pt x="790460" y="574322"/>
                    <a:pt x="792738" y="567613"/>
                    <a:pt x="797292" y="562813"/>
                  </a:cubicBezTo>
                  <a:cubicBezTo>
                    <a:pt x="801846" y="558013"/>
                    <a:pt x="808005" y="555614"/>
                    <a:pt x="815771" y="555614"/>
                  </a:cubicBezTo>
                  <a:close/>
                  <a:moveTo>
                    <a:pt x="754699" y="555614"/>
                  </a:moveTo>
                  <a:cubicBezTo>
                    <a:pt x="762464" y="555614"/>
                    <a:pt x="768590" y="558177"/>
                    <a:pt x="773079" y="563305"/>
                  </a:cubicBezTo>
                  <a:cubicBezTo>
                    <a:pt x="777568" y="568432"/>
                    <a:pt x="779714" y="576287"/>
                    <a:pt x="779517" y="586870"/>
                  </a:cubicBezTo>
                  <a:lnTo>
                    <a:pt x="744918" y="586870"/>
                  </a:lnTo>
                  <a:cubicBezTo>
                    <a:pt x="745017" y="590966"/>
                    <a:pt x="746131" y="594153"/>
                    <a:pt x="748260" y="596429"/>
                  </a:cubicBezTo>
                  <a:cubicBezTo>
                    <a:pt x="750390" y="598706"/>
                    <a:pt x="753044" y="599845"/>
                    <a:pt x="756222" y="599845"/>
                  </a:cubicBezTo>
                  <a:cubicBezTo>
                    <a:pt x="758384" y="599845"/>
                    <a:pt x="760203" y="599256"/>
                    <a:pt x="761678" y="598076"/>
                  </a:cubicBezTo>
                  <a:cubicBezTo>
                    <a:pt x="763152" y="596897"/>
                    <a:pt x="764266" y="594996"/>
                    <a:pt x="765019" y="592375"/>
                  </a:cubicBezTo>
                  <a:lnTo>
                    <a:pt x="778780" y="594684"/>
                  </a:lnTo>
                  <a:cubicBezTo>
                    <a:pt x="777011" y="599730"/>
                    <a:pt x="774218" y="603572"/>
                    <a:pt x="770401" y="606210"/>
                  </a:cubicBezTo>
                  <a:cubicBezTo>
                    <a:pt x="766583" y="608847"/>
                    <a:pt x="761809" y="610166"/>
                    <a:pt x="756074" y="610166"/>
                  </a:cubicBezTo>
                  <a:cubicBezTo>
                    <a:pt x="746999" y="610166"/>
                    <a:pt x="740283" y="607200"/>
                    <a:pt x="735925" y="601270"/>
                  </a:cubicBezTo>
                  <a:cubicBezTo>
                    <a:pt x="732484" y="596520"/>
                    <a:pt x="730765" y="590524"/>
                    <a:pt x="730765" y="583283"/>
                  </a:cubicBezTo>
                  <a:cubicBezTo>
                    <a:pt x="730765" y="574633"/>
                    <a:pt x="733025" y="567859"/>
                    <a:pt x="737547" y="562960"/>
                  </a:cubicBezTo>
                  <a:cubicBezTo>
                    <a:pt x="742068" y="558063"/>
                    <a:pt x="747785" y="555614"/>
                    <a:pt x="754699" y="555614"/>
                  </a:cubicBezTo>
                  <a:close/>
                  <a:moveTo>
                    <a:pt x="706011" y="555614"/>
                  </a:moveTo>
                  <a:cubicBezTo>
                    <a:pt x="709058" y="555614"/>
                    <a:pt x="711844" y="556162"/>
                    <a:pt x="714366" y="557259"/>
                  </a:cubicBezTo>
                  <a:cubicBezTo>
                    <a:pt x="716889" y="558358"/>
                    <a:pt x="718797" y="559759"/>
                    <a:pt x="720092" y="561462"/>
                  </a:cubicBezTo>
                  <a:cubicBezTo>
                    <a:pt x="721386" y="563166"/>
                    <a:pt x="722287" y="565098"/>
                    <a:pt x="722794" y="567261"/>
                  </a:cubicBezTo>
                  <a:cubicBezTo>
                    <a:pt x="723303" y="569424"/>
                    <a:pt x="723556" y="572520"/>
                    <a:pt x="723556" y="576550"/>
                  </a:cubicBezTo>
                  <a:lnTo>
                    <a:pt x="723556" y="608986"/>
                  </a:lnTo>
                  <a:lnTo>
                    <a:pt x="709747" y="608986"/>
                  </a:lnTo>
                  <a:lnTo>
                    <a:pt x="709747" y="582349"/>
                  </a:lnTo>
                  <a:cubicBezTo>
                    <a:pt x="709747" y="576713"/>
                    <a:pt x="709452" y="573069"/>
                    <a:pt x="708862" y="571414"/>
                  </a:cubicBezTo>
                  <a:cubicBezTo>
                    <a:pt x="708272" y="569759"/>
                    <a:pt x="707314" y="568474"/>
                    <a:pt x="705987" y="567556"/>
                  </a:cubicBezTo>
                  <a:cubicBezTo>
                    <a:pt x="704660" y="566639"/>
                    <a:pt x="703062" y="566180"/>
                    <a:pt x="701195" y="566180"/>
                  </a:cubicBezTo>
                  <a:cubicBezTo>
                    <a:pt x="698803" y="566180"/>
                    <a:pt x="696657" y="566835"/>
                    <a:pt x="694757" y="568146"/>
                  </a:cubicBezTo>
                  <a:cubicBezTo>
                    <a:pt x="692856" y="569457"/>
                    <a:pt x="691554" y="571193"/>
                    <a:pt x="690849" y="573355"/>
                  </a:cubicBezTo>
                  <a:cubicBezTo>
                    <a:pt x="690146" y="575518"/>
                    <a:pt x="689794" y="579515"/>
                    <a:pt x="689794" y="585347"/>
                  </a:cubicBezTo>
                  <a:lnTo>
                    <a:pt x="689794" y="608986"/>
                  </a:lnTo>
                  <a:lnTo>
                    <a:pt x="675983" y="608986"/>
                  </a:lnTo>
                  <a:lnTo>
                    <a:pt x="675983" y="556793"/>
                  </a:lnTo>
                  <a:lnTo>
                    <a:pt x="688810" y="556793"/>
                  </a:lnTo>
                  <a:lnTo>
                    <a:pt x="688810" y="564460"/>
                  </a:lnTo>
                  <a:cubicBezTo>
                    <a:pt x="693364" y="558562"/>
                    <a:pt x="699098" y="555614"/>
                    <a:pt x="706011" y="555614"/>
                  </a:cubicBezTo>
                  <a:close/>
                  <a:moveTo>
                    <a:pt x="647298" y="555614"/>
                  </a:moveTo>
                  <a:cubicBezTo>
                    <a:pt x="650345" y="555614"/>
                    <a:pt x="653130" y="556162"/>
                    <a:pt x="655653" y="557259"/>
                  </a:cubicBezTo>
                  <a:cubicBezTo>
                    <a:pt x="658176" y="558358"/>
                    <a:pt x="660084" y="559759"/>
                    <a:pt x="661379" y="561462"/>
                  </a:cubicBezTo>
                  <a:cubicBezTo>
                    <a:pt x="662672" y="563166"/>
                    <a:pt x="663574" y="565098"/>
                    <a:pt x="664081" y="567261"/>
                  </a:cubicBezTo>
                  <a:cubicBezTo>
                    <a:pt x="664590" y="569424"/>
                    <a:pt x="664843" y="572520"/>
                    <a:pt x="664843" y="576550"/>
                  </a:cubicBezTo>
                  <a:lnTo>
                    <a:pt x="664843" y="608986"/>
                  </a:lnTo>
                  <a:lnTo>
                    <a:pt x="651034" y="608986"/>
                  </a:lnTo>
                  <a:lnTo>
                    <a:pt x="651034" y="582349"/>
                  </a:lnTo>
                  <a:cubicBezTo>
                    <a:pt x="651034" y="576713"/>
                    <a:pt x="650739" y="573069"/>
                    <a:pt x="650149" y="571414"/>
                  </a:cubicBezTo>
                  <a:cubicBezTo>
                    <a:pt x="649559" y="569759"/>
                    <a:pt x="648601" y="568474"/>
                    <a:pt x="647274" y="567556"/>
                  </a:cubicBezTo>
                  <a:cubicBezTo>
                    <a:pt x="645947" y="566639"/>
                    <a:pt x="644349" y="566180"/>
                    <a:pt x="642482" y="566180"/>
                  </a:cubicBezTo>
                  <a:cubicBezTo>
                    <a:pt x="640090" y="566180"/>
                    <a:pt x="637944" y="566835"/>
                    <a:pt x="636044" y="568146"/>
                  </a:cubicBezTo>
                  <a:cubicBezTo>
                    <a:pt x="634143" y="569457"/>
                    <a:pt x="632841" y="571193"/>
                    <a:pt x="632136" y="573355"/>
                  </a:cubicBezTo>
                  <a:cubicBezTo>
                    <a:pt x="631433" y="575518"/>
                    <a:pt x="631081" y="579515"/>
                    <a:pt x="631081" y="585347"/>
                  </a:cubicBezTo>
                  <a:lnTo>
                    <a:pt x="631081" y="608986"/>
                  </a:lnTo>
                  <a:lnTo>
                    <a:pt x="617270" y="608986"/>
                  </a:lnTo>
                  <a:lnTo>
                    <a:pt x="617270" y="556793"/>
                  </a:lnTo>
                  <a:lnTo>
                    <a:pt x="630097" y="556793"/>
                  </a:lnTo>
                  <a:lnTo>
                    <a:pt x="630097" y="564460"/>
                  </a:lnTo>
                  <a:cubicBezTo>
                    <a:pt x="634651" y="558562"/>
                    <a:pt x="640385" y="555614"/>
                    <a:pt x="647298" y="555614"/>
                  </a:cubicBezTo>
                  <a:close/>
                  <a:moveTo>
                    <a:pt x="582344" y="555614"/>
                  </a:moveTo>
                  <a:cubicBezTo>
                    <a:pt x="590240" y="555614"/>
                    <a:pt x="596710" y="558177"/>
                    <a:pt x="601756" y="563305"/>
                  </a:cubicBezTo>
                  <a:cubicBezTo>
                    <a:pt x="606802" y="568432"/>
                    <a:pt x="609325" y="574912"/>
                    <a:pt x="609325" y="582742"/>
                  </a:cubicBezTo>
                  <a:cubicBezTo>
                    <a:pt x="609325" y="590638"/>
                    <a:pt x="606777" y="597183"/>
                    <a:pt x="601683" y="602376"/>
                  </a:cubicBezTo>
                  <a:cubicBezTo>
                    <a:pt x="596588" y="607569"/>
                    <a:pt x="590175" y="610166"/>
                    <a:pt x="582442" y="610166"/>
                  </a:cubicBezTo>
                  <a:cubicBezTo>
                    <a:pt x="577658" y="610166"/>
                    <a:pt x="573096" y="609085"/>
                    <a:pt x="568755" y="606922"/>
                  </a:cubicBezTo>
                  <a:cubicBezTo>
                    <a:pt x="564414" y="604759"/>
                    <a:pt x="561113" y="601590"/>
                    <a:pt x="558852" y="597413"/>
                  </a:cubicBezTo>
                  <a:cubicBezTo>
                    <a:pt x="556591" y="593235"/>
                    <a:pt x="555461" y="588148"/>
                    <a:pt x="555461" y="582153"/>
                  </a:cubicBezTo>
                  <a:cubicBezTo>
                    <a:pt x="555461" y="577566"/>
                    <a:pt x="556591" y="573126"/>
                    <a:pt x="558852" y="568834"/>
                  </a:cubicBezTo>
                  <a:cubicBezTo>
                    <a:pt x="561113" y="564542"/>
                    <a:pt x="564316" y="561265"/>
                    <a:pt x="568460" y="559005"/>
                  </a:cubicBezTo>
                  <a:cubicBezTo>
                    <a:pt x="572604" y="556743"/>
                    <a:pt x="577233" y="555614"/>
                    <a:pt x="582344" y="555614"/>
                  </a:cubicBezTo>
                  <a:close/>
                  <a:moveTo>
                    <a:pt x="522206" y="555614"/>
                  </a:moveTo>
                  <a:cubicBezTo>
                    <a:pt x="528562" y="555614"/>
                    <a:pt x="533616" y="556981"/>
                    <a:pt x="537367" y="559717"/>
                  </a:cubicBezTo>
                  <a:cubicBezTo>
                    <a:pt x="541118" y="562453"/>
                    <a:pt x="543814" y="566622"/>
                    <a:pt x="545452" y="572225"/>
                  </a:cubicBezTo>
                  <a:lnTo>
                    <a:pt x="531838" y="574682"/>
                  </a:lnTo>
                  <a:cubicBezTo>
                    <a:pt x="531380" y="571963"/>
                    <a:pt x="530339" y="569915"/>
                    <a:pt x="528717" y="568539"/>
                  </a:cubicBezTo>
                  <a:cubicBezTo>
                    <a:pt x="527096" y="567163"/>
                    <a:pt x="524990" y="566475"/>
                    <a:pt x="522402" y="566475"/>
                  </a:cubicBezTo>
                  <a:cubicBezTo>
                    <a:pt x="518962" y="566475"/>
                    <a:pt x="516218" y="567663"/>
                    <a:pt x="514171" y="570038"/>
                  </a:cubicBezTo>
                  <a:cubicBezTo>
                    <a:pt x="512122" y="572414"/>
                    <a:pt x="511098" y="576386"/>
                    <a:pt x="511098" y="581956"/>
                  </a:cubicBezTo>
                  <a:cubicBezTo>
                    <a:pt x="511098" y="588148"/>
                    <a:pt x="512139" y="592523"/>
                    <a:pt x="514219" y="595078"/>
                  </a:cubicBezTo>
                  <a:cubicBezTo>
                    <a:pt x="516300" y="597634"/>
                    <a:pt x="519093" y="598911"/>
                    <a:pt x="522599" y="598911"/>
                  </a:cubicBezTo>
                  <a:cubicBezTo>
                    <a:pt x="525220" y="598911"/>
                    <a:pt x="527366" y="598165"/>
                    <a:pt x="529037" y="596676"/>
                  </a:cubicBezTo>
                  <a:cubicBezTo>
                    <a:pt x="530708" y="595185"/>
                    <a:pt x="531887" y="592620"/>
                    <a:pt x="532576" y="588984"/>
                  </a:cubicBezTo>
                  <a:lnTo>
                    <a:pt x="546139" y="591293"/>
                  </a:lnTo>
                  <a:cubicBezTo>
                    <a:pt x="544730" y="597519"/>
                    <a:pt x="542028" y="602221"/>
                    <a:pt x="538031" y="605399"/>
                  </a:cubicBezTo>
                  <a:cubicBezTo>
                    <a:pt x="534033" y="608577"/>
                    <a:pt x="528676" y="610166"/>
                    <a:pt x="521960" y="610166"/>
                  </a:cubicBezTo>
                  <a:cubicBezTo>
                    <a:pt x="514326" y="610166"/>
                    <a:pt x="508240" y="607758"/>
                    <a:pt x="503702" y="602941"/>
                  </a:cubicBezTo>
                  <a:cubicBezTo>
                    <a:pt x="499165" y="598125"/>
                    <a:pt x="496895" y="591457"/>
                    <a:pt x="496895" y="582938"/>
                  </a:cubicBezTo>
                  <a:cubicBezTo>
                    <a:pt x="496895" y="574322"/>
                    <a:pt x="499172" y="567613"/>
                    <a:pt x="503727" y="562813"/>
                  </a:cubicBezTo>
                  <a:cubicBezTo>
                    <a:pt x="508281" y="558013"/>
                    <a:pt x="514441" y="555614"/>
                    <a:pt x="522206" y="555614"/>
                  </a:cubicBezTo>
                  <a:close/>
                  <a:moveTo>
                    <a:pt x="866718" y="538363"/>
                  </a:moveTo>
                  <a:lnTo>
                    <a:pt x="866718" y="556793"/>
                  </a:lnTo>
                  <a:lnTo>
                    <a:pt x="876155" y="556793"/>
                  </a:lnTo>
                  <a:lnTo>
                    <a:pt x="876155" y="567802"/>
                  </a:lnTo>
                  <a:lnTo>
                    <a:pt x="866718" y="567802"/>
                  </a:lnTo>
                  <a:lnTo>
                    <a:pt x="866718" y="588837"/>
                  </a:lnTo>
                  <a:cubicBezTo>
                    <a:pt x="866718" y="593096"/>
                    <a:pt x="866809" y="595577"/>
                    <a:pt x="866989" y="596282"/>
                  </a:cubicBezTo>
                  <a:cubicBezTo>
                    <a:pt x="867169" y="596986"/>
                    <a:pt x="867579" y="597568"/>
                    <a:pt x="868218" y="598026"/>
                  </a:cubicBezTo>
                  <a:cubicBezTo>
                    <a:pt x="868856" y="598485"/>
                    <a:pt x="869635" y="598715"/>
                    <a:pt x="870552" y="598715"/>
                  </a:cubicBezTo>
                  <a:cubicBezTo>
                    <a:pt x="871830" y="598715"/>
                    <a:pt x="873681" y="598272"/>
                    <a:pt x="876105" y="597388"/>
                  </a:cubicBezTo>
                  <a:lnTo>
                    <a:pt x="877285" y="608101"/>
                  </a:lnTo>
                  <a:cubicBezTo>
                    <a:pt x="874074" y="609478"/>
                    <a:pt x="870437" y="610166"/>
                    <a:pt x="866375" y="610166"/>
                  </a:cubicBezTo>
                  <a:cubicBezTo>
                    <a:pt x="863885" y="610166"/>
                    <a:pt x="861640" y="609748"/>
                    <a:pt x="859642" y="608912"/>
                  </a:cubicBezTo>
                  <a:cubicBezTo>
                    <a:pt x="857643" y="608077"/>
                    <a:pt x="856177" y="606996"/>
                    <a:pt x="855243" y="605669"/>
                  </a:cubicBezTo>
                  <a:cubicBezTo>
                    <a:pt x="854309" y="604342"/>
                    <a:pt x="853662" y="602548"/>
                    <a:pt x="853302" y="600288"/>
                  </a:cubicBezTo>
                  <a:cubicBezTo>
                    <a:pt x="853007" y="598681"/>
                    <a:pt x="852860" y="595438"/>
                    <a:pt x="852860" y="590556"/>
                  </a:cubicBezTo>
                  <a:lnTo>
                    <a:pt x="852860" y="567802"/>
                  </a:lnTo>
                  <a:lnTo>
                    <a:pt x="846519" y="567802"/>
                  </a:lnTo>
                  <a:lnTo>
                    <a:pt x="846519" y="556793"/>
                  </a:lnTo>
                  <a:lnTo>
                    <a:pt x="852860" y="556793"/>
                  </a:lnTo>
                  <a:lnTo>
                    <a:pt x="852860" y="546423"/>
                  </a:lnTo>
                  <a:close/>
                  <a:moveTo>
                    <a:pt x="978542" y="536938"/>
                  </a:moveTo>
                  <a:lnTo>
                    <a:pt x="992352" y="536938"/>
                  </a:lnTo>
                  <a:lnTo>
                    <a:pt x="992352" y="608986"/>
                  </a:lnTo>
                  <a:lnTo>
                    <a:pt x="979525" y="608986"/>
                  </a:lnTo>
                  <a:lnTo>
                    <a:pt x="979525" y="601320"/>
                  </a:lnTo>
                  <a:cubicBezTo>
                    <a:pt x="977395" y="604301"/>
                    <a:pt x="974881" y="606520"/>
                    <a:pt x="971981" y="607979"/>
                  </a:cubicBezTo>
                  <a:cubicBezTo>
                    <a:pt x="969082" y="609437"/>
                    <a:pt x="966157" y="610166"/>
                    <a:pt x="963208" y="610166"/>
                  </a:cubicBezTo>
                  <a:cubicBezTo>
                    <a:pt x="957212" y="610166"/>
                    <a:pt x="952077" y="607749"/>
                    <a:pt x="947802" y="602916"/>
                  </a:cubicBezTo>
                  <a:cubicBezTo>
                    <a:pt x="943526" y="598084"/>
                    <a:pt x="941387" y="591343"/>
                    <a:pt x="941387" y="582693"/>
                  </a:cubicBezTo>
                  <a:cubicBezTo>
                    <a:pt x="941387" y="573847"/>
                    <a:pt x="943468" y="567122"/>
                    <a:pt x="947629" y="562518"/>
                  </a:cubicBezTo>
                  <a:cubicBezTo>
                    <a:pt x="951791" y="557916"/>
                    <a:pt x="957049" y="555614"/>
                    <a:pt x="963405" y="555614"/>
                  </a:cubicBezTo>
                  <a:cubicBezTo>
                    <a:pt x="969237" y="555614"/>
                    <a:pt x="974283" y="558038"/>
                    <a:pt x="978542" y="562887"/>
                  </a:cubicBezTo>
                  <a:close/>
                  <a:moveTo>
                    <a:pt x="18323" y="417202"/>
                  </a:moveTo>
                  <a:cubicBezTo>
                    <a:pt x="20488" y="417779"/>
                    <a:pt x="22651" y="418501"/>
                    <a:pt x="24816" y="419222"/>
                  </a:cubicBezTo>
                  <a:cubicBezTo>
                    <a:pt x="18323" y="435381"/>
                    <a:pt x="11831" y="451396"/>
                    <a:pt x="5338" y="467556"/>
                  </a:cubicBezTo>
                  <a:cubicBezTo>
                    <a:pt x="3607" y="466834"/>
                    <a:pt x="1875" y="466112"/>
                    <a:pt x="0" y="465536"/>
                  </a:cubicBezTo>
                  <a:cubicBezTo>
                    <a:pt x="6059" y="449376"/>
                    <a:pt x="12264" y="433217"/>
                    <a:pt x="18323" y="417202"/>
                  </a:cubicBezTo>
                  <a:close/>
                  <a:moveTo>
                    <a:pt x="697587" y="283745"/>
                  </a:moveTo>
                  <a:cubicBezTo>
                    <a:pt x="696722" y="283745"/>
                    <a:pt x="695712" y="283745"/>
                    <a:pt x="694846" y="283889"/>
                  </a:cubicBezTo>
                  <a:cubicBezTo>
                    <a:pt x="687777" y="317361"/>
                    <a:pt x="680851" y="350834"/>
                    <a:pt x="673637" y="384884"/>
                  </a:cubicBezTo>
                  <a:cubicBezTo>
                    <a:pt x="688642" y="384884"/>
                    <a:pt x="702925" y="384884"/>
                    <a:pt x="718796" y="384884"/>
                  </a:cubicBezTo>
                  <a:cubicBezTo>
                    <a:pt x="711582" y="350402"/>
                    <a:pt x="704512" y="317073"/>
                    <a:pt x="697587" y="283745"/>
                  </a:cubicBezTo>
                  <a:close/>
                  <a:moveTo>
                    <a:pt x="154666" y="274078"/>
                  </a:moveTo>
                  <a:cubicBezTo>
                    <a:pt x="181200" y="274078"/>
                    <a:pt x="202711" y="312900"/>
                    <a:pt x="202711" y="360789"/>
                  </a:cubicBezTo>
                  <a:cubicBezTo>
                    <a:pt x="202711" y="408678"/>
                    <a:pt x="181200" y="447500"/>
                    <a:pt x="154666" y="447500"/>
                  </a:cubicBezTo>
                  <a:cubicBezTo>
                    <a:pt x="128131" y="447500"/>
                    <a:pt x="106621" y="408678"/>
                    <a:pt x="106621" y="360789"/>
                  </a:cubicBezTo>
                  <a:cubicBezTo>
                    <a:pt x="106621" y="312900"/>
                    <a:pt x="128131" y="274078"/>
                    <a:pt x="154666" y="274078"/>
                  </a:cubicBezTo>
                  <a:close/>
                  <a:moveTo>
                    <a:pt x="836670" y="229064"/>
                  </a:moveTo>
                  <a:cubicBezTo>
                    <a:pt x="856725" y="229064"/>
                    <a:pt x="875914" y="229064"/>
                    <a:pt x="897123" y="229064"/>
                  </a:cubicBezTo>
                  <a:cubicBezTo>
                    <a:pt x="897123" y="299616"/>
                    <a:pt x="897123" y="369447"/>
                    <a:pt x="897123" y="440576"/>
                  </a:cubicBezTo>
                  <a:cubicBezTo>
                    <a:pt x="926412" y="440576"/>
                    <a:pt x="953824" y="440576"/>
                    <a:pt x="982680" y="440576"/>
                  </a:cubicBezTo>
                  <a:cubicBezTo>
                    <a:pt x="982680" y="458034"/>
                    <a:pt x="982680" y="474338"/>
                    <a:pt x="982680" y="491651"/>
                  </a:cubicBezTo>
                  <a:cubicBezTo>
                    <a:pt x="934635" y="491651"/>
                    <a:pt x="886591" y="491651"/>
                    <a:pt x="836670" y="491651"/>
                  </a:cubicBezTo>
                  <a:cubicBezTo>
                    <a:pt x="836670" y="403641"/>
                    <a:pt x="836670" y="316930"/>
                    <a:pt x="836670" y="229064"/>
                  </a:cubicBezTo>
                  <a:close/>
                  <a:moveTo>
                    <a:pt x="659931" y="228919"/>
                  </a:moveTo>
                  <a:cubicBezTo>
                    <a:pt x="686767" y="228919"/>
                    <a:pt x="711438" y="228919"/>
                    <a:pt x="736687" y="228919"/>
                  </a:cubicBezTo>
                  <a:cubicBezTo>
                    <a:pt x="759194" y="316785"/>
                    <a:pt x="781557" y="403785"/>
                    <a:pt x="804065" y="491938"/>
                  </a:cubicBezTo>
                  <a:cubicBezTo>
                    <a:pt x="782856" y="491938"/>
                    <a:pt x="762945" y="491938"/>
                    <a:pt x="742025" y="491938"/>
                  </a:cubicBezTo>
                  <a:cubicBezTo>
                    <a:pt x="736831" y="472028"/>
                    <a:pt x="731637" y="452262"/>
                    <a:pt x="726299" y="431631"/>
                  </a:cubicBezTo>
                  <a:cubicBezTo>
                    <a:pt x="706532" y="431631"/>
                    <a:pt x="687055" y="431631"/>
                    <a:pt x="666135" y="431631"/>
                  </a:cubicBezTo>
                  <a:cubicBezTo>
                    <a:pt x="661084" y="451541"/>
                    <a:pt x="656035" y="471884"/>
                    <a:pt x="650841" y="492372"/>
                  </a:cubicBezTo>
                  <a:cubicBezTo>
                    <a:pt x="630642" y="492372"/>
                    <a:pt x="611742" y="492372"/>
                    <a:pt x="590388" y="492372"/>
                  </a:cubicBezTo>
                  <a:cubicBezTo>
                    <a:pt x="613762" y="404073"/>
                    <a:pt x="636702" y="316785"/>
                    <a:pt x="659931" y="228919"/>
                  </a:cubicBezTo>
                  <a:close/>
                  <a:moveTo>
                    <a:pt x="503099" y="227909"/>
                  </a:moveTo>
                  <a:cubicBezTo>
                    <a:pt x="510891" y="227909"/>
                    <a:pt x="517094" y="227909"/>
                    <a:pt x="523298" y="227909"/>
                  </a:cubicBezTo>
                  <a:cubicBezTo>
                    <a:pt x="535273" y="227909"/>
                    <a:pt x="547248" y="227909"/>
                    <a:pt x="560522" y="227909"/>
                  </a:cubicBezTo>
                  <a:cubicBezTo>
                    <a:pt x="560522" y="316496"/>
                    <a:pt x="560522" y="403495"/>
                    <a:pt x="560522" y="491650"/>
                  </a:cubicBezTo>
                  <a:cubicBezTo>
                    <a:pt x="541766" y="491650"/>
                    <a:pt x="523154" y="491650"/>
                    <a:pt x="503099" y="491650"/>
                  </a:cubicBezTo>
                  <a:cubicBezTo>
                    <a:pt x="503099" y="404505"/>
                    <a:pt x="503099" y="317506"/>
                    <a:pt x="503099" y="227909"/>
                  </a:cubicBezTo>
                  <a:close/>
                  <a:moveTo>
                    <a:pt x="419417" y="226322"/>
                  </a:moveTo>
                  <a:cubicBezTo>
                    <a:pt x="420860" y="226466"/>
                    <a:pt x="465730" y="228919"/>
                    <a:pt x="466307" y="228919"/>
                  </a:cubicBezTo>
                  <a:cubicBezTo>
                    <a:pt x="463422" y="245366"/>
                    <a:pt x="460681" y="266575"/>
                    <a:pt x="458372" y="281436"/>
                  </a:cubicBezTo>
                  <a:lnTo>
                    <a:pt x="419417" y="277753"/>
                  </a:lnTo>
                  <a:lnTo>
                    <a:pt x="418552" y="446635"/>
                  </a:lnTo>
                  <a:cubicBezTo>
                    <a:pt x="367622" y="435237"/>
                    <a:pt x="346557" y="404361"/>
                    <a:pt x="351751" y="349391"/>
                  </a:cubicBezTo>
                  <a:cubicBezTo>
                    <a:pt x="353843" y="327100"/>
                    <a:pt x="360696" y="309607"/>
                    <a:pt x="372058" y="297469"/>
                  </a:cubicBezTo>
                  <a:lnTo>
                    <a:pt x="419285" y="277740"/>
                  </a:lnTo>
                  <a:lnTo>
                    <a:pt x="418696" y="277685"/>
                  </a:lnTo>
                  <a:cubicBezTo>
                    <a:pt x="418696" y="262103"/>
                    <a:pt x="419417" y="242193"/>
                    <a:pt x="419417" y="226322"/>
                  </a:cubicBezTo>
                  <a:close/>
                  <a:moveTo>
                    <a:pt x="628766" y="94"/>
                  </a:moveTo>
                  <a:cubicBezTo>
                    <a:pt x="779825" y="94"/>
                    <a:pt x="931029" y="94"/>
                    <a:pt x="1082089" y="94"/>
                  </a:cubicBezTo>
                  <a:cubicBezTo>
                    <a:pt x="1159278" y="94"/>
                    <a:pt x="1205447" y="46408"/>
                    <a:pt x="1205447" y="123596"/>
                  </a:cubicBezTo>
                  <a:cubicBezTo>
                    <a:pt x="1205447" y="170920"/>
                    <a:pt x="1205447" y="218099"/>
                    <a:pt x="1205447" y="266577"/>
                  </a:cubicBezTo>
                  <a:cubicBezTo>
                    <a:pt x="1221462" y="261960"/>
                    <a:pt x="1236466" y="256910"/>
                    <a:pt x="1251760" y="253303"/>
                  </a:cubicBezTo>
                  <a:cubicBezTo>
                    <a:pt x="1275566" y="247676"/>
                    <a:pt x="1293745" y="252869"/>
                    <a:pt x="1302113" y="274512"/>
                  </a:cubicBezTo>
                  <a:cubicBezTo>
                    <a:pt x="1315676" y="309571"/>
                    <a:pt x="1325919" y="346073"/>
                    <a:pt x="1335009" y="382576"/>
                  </a:cubicBezTo>
                  <a:cubicBezTo>
                    <a:pt x="1338760" y="397292"/>
                    <a:pt x="1329814" y="410566"/>
                    <a:pt x="1316685" y="419079"/>
                  </a:cubicBezTo>
                  <a:cubicBezTo>
                    <a:pt x="1285665" y="438989"/>
                    <a:pt x="1255223" y="459621"/>
                    <a:pt x="1223337" y="478089"/>
                  </a:cubicBezTo>
                  <a:cubicBezTo>
                    <a:pt x="1209487" y="486024"/>
                    <a:pt x="1203138" y="494681"/>
                    <a:pt x="1205158" y="510551"/>
                  </a:cubicBezTo>
                  <a:cubicBezTo>
                    <a:pt x="1206312" y="519496"/>
                    <a:pt x="1205302" y="528730"/>
                    <a:pt x="1205302" y="537820"/>
                  </a:cubicBezTo>
                  <a:cubicBezTo>
                    <a:pt x="1256377" y="537531"/>
                    <a:pt x="1296919" y="572735"/>
                    <a:pt x="1300959" y="622511"/>
                  </a:cubicBezTo>
                  <a:cubicBezTo>
                    <a:pt x="1301968" y="634775"/>
                    <a:pt x="1296342" y="651656"/>
                    <a:pt x="1287685" y="659735"/>
                  </a:cubicBezTo>
                  <a:cubicBezTo>
                    <a:pt x="1267774" y="678203"/>
                    <a:pt x="1244834" y="693929"/>
                    <a:pt x="1221317" y="707924"/>
                  </a:cubicBezTo>
                  <a:cubicBezTo>
                    <a:pt x="1209198" y="715138"/>
                    <a:pt x="1203715" y="722064"/>
                    <a:pt x="1205158" y="735770"/>
                  </a:cubicBezTo>
                  <a:cubicBezTo>
                    <a:pt x="1206168" y="744859"/>
                    <a:pt x="1205302" y="754093"/>
                    <a:pt x="1205302" y="762461"/>
                  </a:cubicBezTo>
                  <a:cubicBezTo>
                    <a:pt x="1207322" y="763759"/>
                    <a:pt x="1208188" y="764914"/>
                    <a:pt x="1209198" y="764914"/>
                  </a:cubicBezTo>
                  <a:cubicBezTo>
                    <a:pt x="1255511" y="766645"/>
                    <a:pt x="1296198" y="803725"/>
                    <a:pt x="1297208" y="850038"/>
                  </a:cubicBezTo>
                  <a:cubicBezTo>
                    <a:pt x="1297496" y="864755"/>
                    <a:pt x="1288551" y="883078"/>
                    <a:pt x="1277875" y="893755"/>
                  </a:cubicBezTo>
                  <a:cubicBezTo>
                    <a:pt x="1262004" y="909626"/>
                    <a:pt x="1241516" y="921601"/>
                    <a:pt x="1221605" y="932710"/>
                  </a:cubicBezTo>
                  <a:cubicBezTo>
                    <a:pt x="1209487" y="939491"/>
                    <a:pt x="1203282" y="946417"/>
                    <a:pt x="1205158" y="960412"/>
                  </a:cubicBezTo>
                  <a:cubicBezTo>
                    <a:pt x="1206312" y="969357"/>
                    <a:pt x="1205302" y="978735"/>
                    <a:pt x="1205302" y="990132"/>
                  </a:cubicBezTo>
                  <a:cubicBezTo>
                    <a:pt x="1254213" y="981909"/>
                    <a:pt x="1274123" y="1014516"/>
                    <a:pt x="1291003" y="1050009"/>
                  </a:cubicBezTo>
                  <a:cubicBezTo>
                    <a:pt x="1303989" y="1076988"/>
                    <a:pt x="1301247" y="1098630"/>
                    <a:pt x="1278740" y="1118684"/>
                  </a:cubicBezTo>
                  <a:cubicBezTo>
                    <a:pt x="1260416" y="1134844"/>
                    <a:pt x="1238775" y="1147540"/>
                    <a:pt x="1217566" y="1159949"/>
                  </a:cubicBezTo>
                  <a:cubicBezTo>
                    <a:pt x="1208188" y="1165431"/>
                    <a:pt x="1204581" y="1170914"/>
                    <a:pt x="1205158" y="1181445"/>
                  </a:cubicBezTo>
                  <a:cubicBezTo>
                    <a:pt x="1206889" y="1214486"/>
                    <a:pt x="1204870" y="1246804"/>
                    <a:pt x="1186402" y="1276381"/>
                  </a:cubicBezTo>
                  <a:cubicBezTo>
                    <a:pt x="1274556" y="1286481"/>
                    <a:pt x="1312790" y="1330919"/>
                    <a:pt x="1308317" y="1411570"/>
                  </a:cubicBezTo>
                  <a:cubicBezTo>
                    <a:pt x="1325631" y="1402048"/>
                    <a:pt x="1344243" y="1387043"/>
                    <a:pt x="1365163" y="1381705"/>
                  </a:cubicBezTo>
                  <a:cubicBezTo>
                    <a:pt x="1402387" y="1372037"/>
                    <a:pt x="1437879" y="1382715"/>
                    <a:pt x="1464427" y="1410993"/>
                  </a:cubicBezTo>
                  <a:cubicBezTo>
                    <a:pt x="1474382" y="1421525"/>
                    <a:pt x="1481162" y="1439415"/>
                    <a:pt x="1481307" y="1453987"/>
                  </a:cubicBezTo>
                  <a:cubicBezTo>
                    <a:pt x="1482606" y="1591773"/>
                    <a:pt x="1481451" y="1729559"/>
                    <a:pt x="1482461" y="1867345"/>
                  </a:cubicBezTo>
                  <a:cubicBezTo>
                    <a:pt x="1482750" y="1901972"/>
                    <a:pt x="1474237" y="1933136"/>
                    <a:pt x="1458222" y="1962858"/>
                  </a:cubicBezTo>
                  <a:cubicBezTo>
                    <a:pt x="1392431" y="2085494"/>
                    <a:pt x="1287109" y="2148255"/>
                    <a:pt x="1151486" y="2163982"/>
                  </a:cubicBezTo>
                  <a:cubicBezTo>
                    <a:pt x="1080069" y="2172350"/>
                    <a:pt x="1008651" y="2167155"/>
                    <a:pt x="938098" y="2155325"/>
                  </a:cubicBezTo>
                  <a:cubicBezTo>
                    <a:pt x="837970" y="2138588"/>
                    <a:pt x="763234" y="2082320"/>
                    <a:pt x="713601" y="1995897"/>
                  </a:cubicBezTo>
                  <a:cubicBezTo>
                    <a:pt x="673348" y="1925923"/>
                    <a:pt x="638865" y="1852485"/>
                    <a:pt x="603661" y="1779624"/>
                  </a:cubicBezTo>
                  <a:cubicBezTo>
                    <a:pt x="570910" y="1711957"/>
                    <a:pt x="541477" y="1642271"/>
                    <a:pt x="494730" y="1582539"/>
                  </a:cubicBezTo>
                  <a:cubicBezTo>
                    <a:pt x="472800" y="1554549"/>
                    <a:pt x="445676" y="1530599"/>
                    <a:pt x="422447" y="1503475"/>
                  </a:cubicBezTo>
                  <a:cubicBezTo>
                    <a:pt x="406432" y="1484863"/>
                    <a:pt x="392870" y="1463943"/>
                    <a:pt x="378586" y="1444754"/>
                  </a:cubicBezTo>
                  <a:cubicBezTo>
                    <a:pt x="425765" y="1363958"/>
                    <a:pt x="529358" y="1348520"/>
                    <a:pt x="602507" y="1410993"/>
                  </a:cubicBezTo>
                  <a:cubicBezTo>
                    <a:pt x="620397" y="1426286"/>
                    <a:pt x="636124" y="1444177"/>
                    <a:pt x="651129" y="1462356"/>
                  </a:cubicBezTo>
                  <a:cubicBezTo>
                    <a:pt x="665701" y="1479958"/>
                    <a:pt x="677965" y="1499435"/>
                    <a:pt x="693835" y="1521799"/>
                  </a:cubicBezTo>
                  <a:cubicBezTo>
                    <a:pt x="693835" y="1454853"/>
                    <a:pt x="693835" y="1391515"/>
                    <a:pt x="693835" y="1326302"/>
                  </a:cubicBezTo>
                  <a:cubicBezTo>
                    <a:pt x="674502" y="1326302"/>
                    <a:pt x="653870" y="1326302"/>
                    <a:pt x="633382" y="1326302"/>
                  </a:cubicBezTo>
                  <a:cubicBezTo>
                    <a:pt x="594716" y="1326302"/>
                    <a:pt x="556049" y="1325724"/>
                    <a:pt x="517527" y="1326445"/>
                  </a:cubicBezTo>
                  <a:cubicBezTo>
                    <a:pt x="486651" y="1327023"/>
                    <a:pt x="456785" y="1324282"/>
                    <a:pt x="428651" y="1307545"/>
                  </a:cubicBezTo>
                  <a:cubicBezTo>
                    <a:pt x="417686" y="1326157"/>
                    <a:pt x="406721" y="1343759"/>
                    <a:pt x="397054" y="1361938"/>
                  </a:cubicBezTo>
                  <a:cubicBezTo>
                    <a:pt x="391860" y="1371749"/>
                    <a:pt x="386810" y="1372615"/>
                    <a:pt x="376566" y="1368431"/>
                  </a:cubicBezTo>
                  <a:cubicBezTo>
                    <a:pt x="235751" y="1310142"/>
                    <a:pt x="163034" y="1199192"/>
                    <a:pt x="136198" y="1054769"/>
                  </a:cubicBezTo>
                  <a:cubicBezTo>
                    <a:pt x="121771" y="977436"/>
                    <a:pt x="137786" y="901258"/>
                    <a:pt x="158562" y="826665"/>
                  </a:cubicBezTo>
                  <a:cubicBezTo>
                    <a:pt x="181791" y="743273"/>
                    <a:pt x="208193" y="660745"/>
                    <a:pt x="229835" y="577064"/>
                  </a:cubicBezTo>
                  <a:cubicBezTo>
                    <a:pt x="240368" y="536233"/>
                    <a:pt x="243254" y="493237"/>
                    <a:pt x="249746" y="451253"/>
                  </a:cubicBezTo>
                  <a:cubicBezTo>
                    <a:pt x="251333" y="441153"/>
                    <a:pt x="252920" y="430910"/>
                    <a:pt x="255517" y="421098"/>
                  </a:cubicBezTo>
                  <a:cubicBezTo>
                    <a:pt x="268357" y="373053"/>
                    <a:pt x="268935" y="325874"/>
                    <a:pt x="247148" y="279850"/>
                  </a:cubicBezTo>
                  <a:cubicBezTo>
                    <a:pt x="235173" y="254457"/>
                    <a:pt x="252199" y="225601"/>
                    <a:pt x="280477" y="226611"/>
                  </a:cubicBezTo>
                  <a:cubicBezTo>
                    <a:pt x="302985" y="227332"/>
                    <a:pt x="325204" y="233104"/>
                    <a:pt x="347999" y="239163"/>
                  </a:cubicBezTo>
                  <a:cubicBezTo>
                    <a:pt x="320731" y="260084"/>
                    <a:pt x="301686" y="284322"/>
                    <a:pt x="293751" y="316208"/>
                  </a:cubicBezTo>
                  <a:cubicBezTo>
                    <a:pt x="283218" y="358770"/>
                    <a:pt x="283651" y="400755"/>
                    <a:pt x="305293" y="440143"/>
                  </a:cubicBezTo>
                  <a:cubicBezTo>
                    <a:pt x="324915" y="475924"/>
                    <a:pt x="357089" y="492661"/>
                    <a:pt x="396910" y="495979"/>
                  </a:cubicBezTo>
                  <a:lnTo>
                    <a:pt x="419702" y="497133"/>
                  </a:lnTo>
                  <a:lnTo>
                    <a:pt x="419400" y="479386"/>
                  </a:lnTo>
                  <a:cubicBezTo>
                    <a:pt x="419201" y="469142"/>
                    <a:pt x="418913" y="456446"/>
                    <a:pt x="418552" y="446635"/>
                  </a:cubicBezTo>
                  <a:cubicBezTo>
                    <a:pt x="433557" y="444759"/>
                    <a:pt x="446254" y="442884"/>
                    <a:pt x="460681" y="440431"/>
                  </a:cubicBezTo>
                  <a:cubicBezTo>
                    <a:pt x="462846" y="456158"/>
                    <a:pt x="465009" y="471306"/>
                    <a:pt x="467463" y="488620"/>
                  </a:cubicBezTo>
                  <a:cubicBezTo>
                    <a:pt x="451447" y="491506"/>
                    <a:pt x="434711" y="494680"/>
                    <a:pt x="419707" y="497421"/>
                  </a:cubicBezTo>
                  <a:lnTo>
                    <a:pt x="419705" y="497317"/>
                  </a:lnTo>
                  <a:lnTo>
                    <a:pt x="419675" y="518176"/>
                  </a:lnTo>
                  <a:cubicBezTo>
                    <a:pt x="419539" y="613072"/>
                    <a:pt x="419002" y="1005390"/>
                    <a:pt x="419129" y="1209147"/>
                  </a:cubicBezTo>
                  <a:cubicBezTo>
                    <a:pt x="419129" y="1247092"/>
                    <a:pt x="438173" y="1273207"/>
                    <a:pt x="472079" y="1282729"/>
                  </a:cubicBezTo>
                  <a:cubicBezTo>
                    <a:pt x="476985" y="1284172"/>
                    <a:pt x="482323" y="1284750"/>
                    <a:pt x="487372" y="1284893"/>
                  </a:cubicBezTo>
                  <a:cubicBezTo>
                    <a:pt x="554318" y="1285037"/>
                    <a:pt x="621119" y="1285037"/>
                    <a:pt x="688064" y="1285037"/>
                  </a:cubicBezTo>
                  <a:cubicBezTo>
                    <a:pt x="690229" y="1285037"/>
                    <a:pt x="692537" y="1284605"/>
                    <a:pt x="696721" y="1284027"/>
                  </a:cubicBezTo>
                  <a:cubicBezTo>
                    <a:pt x="696721" y="1277535"/>
                    <a:pt x="696721" y="1271476"/>
                    <a:pt x="696721" y="1265272"/>
                  </a:cubicBezTo>
                  <a:cubicBezTo>
                    <a:pt x="695711" y="1161535"/>
                    <a:pt x="694412" y="1057655"/>
                    <a:pt x="694123" y="953919"/>
                  </a:cubicBezTo>
                  <a:cubicBezTo>
                    <a:pt x="694123" y="928670"/>
                    <a:pt x="695999" y="903133"/>
                    <a:pt x="700328" y="878317"/>
                  </a:cubicBezTo>
                  <a:cubicBezTo>
                    <a:pt x="708696" y="830272"/>
                    <a:pt x="747363" y="798963"/>
                    <a:pt x="793532" y="796511"/>
                  </a:cubicBezTo>
                  <a:cubicBezTo>
                    <a:pt x="850522" y="793481"/>
                    <a:pt x="887312" y="827098"/>
                    <a:pt x="896402" y="873988"/>
                  </a:cubicBezTo>
                  <a:cubicBezTo>
                    <a:pt x="903616" y="911501"/>
                    <a:pt x="905924" y="950456"/>
                    <a:pt x="906358" y="988979"/>
                  </a:cubicBezTo>
                  <a:cubicBezTo>
                    <a:pt x="907656" y="1086366"/>
                    <a:pt x="906790" y="1183754"/>
                    <a:pt x="906790" y="1282007"/>
                  </a:cubicBezTo>
                  <a:cubicBezTo>
                    <a:pt x="908378" y="1281431"/>
                    <a:pt x="910397" y="1281142"/>
                    <a:pt x="910830" y="1280276"/>
                  </a:cubicBezTo>
                  <a:cubicBezTo>
                    <a:pt x="940984" y="1214053"/>
                    <a:pt x="1043134" y="1208426"/>
                    <a:pt x="1087427" y="1273351"/>
                  </a:cubicBezTo>
                  <a:cubicBezTo>
                    <a:pt x="1095506" y="1285182"/>
                    <a:pt x="1102431" y="1286048"/>
                    <a:pt x="1114407" y="1281864"/>
                  </a:cubicBezTo>
                  <a:cubicBezTo>
                    <a:pt x="1144850" y="1271331"/>
                    <a:pt x="1163750" y="1246804"/>
                    <a:pt x="1164471" y="1214629"/>
                  </a:cubicBezTo>
                  <a:cubicBezTo>
                    <a:pt x="1164760" y="1204963"/>
                    <a:pt x="1164471" y="1195153"/>
                    <a:pt x="1164471" y="1183754"/>
                  </a:cubicBezTo>
                  <a:cubicBezTo>
                    <a:pt x="1156392" y="1185486"/>
                    <a:pt x="1149755" y="1186207"/>
                    <a:pt x="1143407" y="1188371"/>
                  </a:cubicBezTo>
                  <a:cubicBezTo>
                    <a:pt x="1120322" y="1196018"/>
                    <a:pt x="1101278" y="1188660"/>
                    <a:pt x="1085407" y="1172356"/>
                  </a:cubicBezTo>
                  <a:cubicBezTo>
                    <a:pt x="1059726" y="1146098"/>
                    <a:pt x="1051645" y="1113058"/>
                    <a:pt x="1058138" y="1078287"/>
                  </a:cubicBezTo>
                  <a:cubicBezTo>
                    <a:pt x="1060736" y="1064580"/>
                    <a:pt x="1071701" y="1049431"/>
                    <a:pt x="1083387" y="1041207"/>
                  </a:cubicBezTo>
                  <a:cubicBezTo>
                    <a:pt x="1103297" y="1027212"/>
                    <a:pt x="1126238" y="1016968"/>
                    <a:pt x="1149034" y="1007591"/>
                  </a:cubicBezTo>
                  <a:cubicBezTo>
                    <a:pt x="1161298" y="1002541"/>
                    <a:pt x="1166491" y="996769"/>
                    <a:pt x="1164616" y="983640"/>
                  </a:cubicBezTo>
                  <a:cubicBezTo>
                    <a:pt x="1163606" y="975849"/>
                    <a:pt x="1164471" y="967770"/>
                    <a:pt x="1164471" y="959402"/>
                  </a:cubicBezTo>
                  <a:cubicBezTo>
                    <a:pt x="1160288" y="959690"/>
                    <a:pt x="1157979" y="959546"/>
                    <a:pt x="1155815" y="960123"/>
                  </a:cubicBezTo>
                  <a:cubicBezTo>
                    <a:pt x="1102431" y="973829"/>
                    <a:pt x="1061601" y="942810"/>
                    <a:pt x="1056407" y="887262"/>
                  </a:cubicBezTo>
                  <a:cubicBezTo>
                    <a:pt x="1052655" y="847874"/>
                    <a:pt x="1066074" y="820029"/>
                    <a:pt x="1102288" y="803580"/>
                  </a:cubicBezTo>
                  <a:cubicBezTo>
                    <a:pt x="1118014" y="796511"/>
                    <a:pt x="1133163" y="788143"/>
                    <a:pt x="1149323" y="782516"/>
                  </a:cubicBezTo>
                  <a:cubicBezTo>
                    <a:pt x="1161009" y="778477"/>
                    <a:pt x="1166203" y="772850"/>
                    <a:pt x="1164616" y="760297"/>
                  </a:cubicBezTo>
                  <a:cubicBezTo>
                    <a:pt x="1163606" y="751929"/>
                    <a:pt x="1164471" y="743273"/>
                    <a:pt x="1164471" y="734616"/>
                  </a:cubicBezTo>
                  <a:cubicBezTo>
                    <a:pt x="1160432" y="734616"/>
                    <a:pt x="1157979" y="734183"/>
                    <a:pt x="1155815" y="734616"/>
                  </a:cubicBezTo>
                  <a:cubicBezTo>
                    <a:pt x="1104019" y="745292"/>
                    <a:pt x="1065785" y="715427"/>
                    <a:pt x="1059870" y="661755"/>
                  </a:cubicBezTo>
                  <a:cubicBezTo>
                    <a:pt x="1055686" y="623521"/>
                    <a:pt x="1067228" y="595098"/>
                    <a:pt x="1103153" y="578362"/>
                  </a:cubicBezTo>
                  <a:cubicBezTo>
                    <a:pt x="1119745" y="570572"/>
                    <a:pt x="1136049" y="561914"/>
                    <a:pt x="1153074" y="555278"/>
                  </a:cubicBezTo>
                  <a:cubicBezTo>
                    <a:pt x="1161586" y="551959"/>
                    <a:pt x="1164471" y="548064"/>
                    <a:pt x="1164471" y="539119"/>
                  </a:cubicBezTo>
                  <a:cubicBezTo>
                    <a:pt x="1164183" y="395561"/>
                    <a:pt x="1164471" y="252004"/>
                    <a:pt x="1164039" y="108303"/>
                  </a:cubicBezTo>
                  <a:cubicBezTo>
                    <a:pt x="1163894" y="68338"/>
                    <a:pt x="1130422" y="39194"/>
                    <a:pt x="1086849" y="39049"/>
                  </a:cubicBezTo>
                  <a:cubicBezTo>
                    <a:pt x="940984" y="38905"/>
                    <a:pt x="794974" y="39049"/>
                    <a:pt x="649109" y="39049"/>
                  </a:cubicBezTo>
                  <a:cubicBezTo>
                    <a:pt x="598900" y="39049"/>
                    <a:pt x="548691" y="39771"/>
                    <a:pt x="498626" y="38761"/>
                  </a:cubicBezTo>
                  <a:cubicBezTo>
                    <a:pt x="453467" y="37895"/>
                    <a:pt x="416243" y="71800"/>
                    <a:pt x="418984" y="118547"/>
                  </a:cubicBezTo>
                  <a:cubicBezTo>
                    <a:pt x="421004" y="154183"/>
                    <a:pt x="419273" y="189820"/>
                    <a:pt x="419562" y="225457"/>
                  </a:cubicBezTo>
                  <a:cubicBezTo>
                    <a:pt x="419417" y="226467"/>
                    <a:pt x="393879" y="227621"/>
                    <a:pt x="380751" y="228198"/>
                  </a:cubicBezTo>
                  <a:cubicBezTo>
                    <a:pt x="380751" y="184049"/>
                    <a:pt x="379596" y="138890"/>
                    <a:pt x="381472" y="93731"/>
                  </a:cubicBezTo>
                  <a:cubicBezTo>
                    <a:pt x="382049" y="79592"/>
                    <a:pt x="388830" y="64586"/>
                    <a:pt x="396477" y="52179"/>
                  </a:cubicBezTo>
                  <a:cubicBezTo>
                    <a:pt x="418407" y="16397"/>
                    <a:pt x="452457" y="671"/>
                    <a:pt x="493865" y="239"/>
                  </a:cubicBezTo>
                  <a:cubicBezTo>
                    <a:pt x="538881" y="-195"/>
                    <a:pt x="583895" y="94"/>
                    <a:pt x="628766" y="9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cs typeface="B Nazanin" panose="00000700000000000000" pitchFamily="2" charset="-78"/>
              </a:endParaRPr>
            </a:p>
          </p:txBody>
        </p:sp>
      </p:grpSp>
      <p:grpSp>
        <p:nvGrpSpPr>
          <p:cNvPr id="397" name="Group 2">
            <a:extLst>
              <a:ext uri="{FF2B5EF4-FFF2-40B4-BE49-F238E27FC236}">
                <a16:creationId xmlns:a16="http://schemas.microsoft.com/office/drawing/2014/main" id="{6279BBAB-8A9E-4044-9E44-A1A8AA9034BB}"/>
              </a:ext>
            </a:extLst>
          </p:cNvPr>
          <p:cNvGrpSpPr/>
          <p:nvPr/>
        </p:nvGrpSpPr>
        <p:grpSpPr>
          <a:xfrm>
            <a:off x="407987" y="4258565"/>
            <a:ext cx="2441541" cy="2440289"/>
            <a:chOff x="4574848" y="1897856"/>
            <a:chExt cx="3028217" cy="3026664"/>
          </a:xfrm>
        </p:grpSpPr>
        <p:sp>
          <p:nvSpPr>
            <p:cNvPr id="398" name="Freeform: Shape 3">
              <a:extLst>
                <a:ext uri="{FF2B5EF4-FFF2-40B4-BE49-F238E27FC236}">
                  <a16:creationId xmlns:a16="http://schemas.microsoft.com/office/drawing/2014/main" id="{ECA639CE-B0D7-4B9A-8F20-7145134ABD2E}"/>
                </a:ext>
              </a:extLst>
            </p:cNvPr>
            <p:cNvSpPr/>
            <p:nvPr/>
          </p:nvSpPr>
          <p:spPr>
            <a:xfrm>
              <a:off x="4575624" y="1897856"/>
              <a:ext cx="3026664" cy="3026664"/>
            </a:xfrm>
            <a:custGeom>
              <a:avLst/>
              <a:gdLst>
                <a:gd name="connsiteX0" fmla="*/ 3057049 w 3057525"/>
                <a:gd name="connsiteY0" fmla="*/ 1532096 h 3057525"/>
                <a:gd name="connsiteX1" fmla="*/ 1532096 w 3057525"/>
                <a:gd name="connsiteY1" fmla="*/ 3057049 h 3057525"/>
                <a:gd name="connsiteX2" fmla="*/ 7144 w 3057525"/>
                <a:gd name="connsiteY2" fmla="*/ 1532096 h 3057525"/>
                <a:gd name="connsiteX3" fmla="*/ 1532096 w 3057525"/>
                <a:gd name="connsiteY3" fmla="*/ 7144 h 3057525"/>
                <a:gd name="connsiteX4" fmla="*/ 3057049 w 3057525"/>
                <a:gd name="connsiteY4" fmla="*/ 1532096 h 3057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7525" h="3057525">
                  <a:moveTo>
                    <a:pt x="3057049" y="1532096"/>
                  </a:moveTo>
                  <a:cubicBezTo>
                    <a:pt x="3057049" y="2374304"/>
                    <a:pt x="2374304" y="3057049"/>
                    <a:pt x="1532096" y="3057049"/>
                  </a:cubicBezTo>
                  <a:cubicBezTo>
                    <a:pt x="689888" y="3057049"/>
                    <a:pt x="7144" y="2374304"/>
                    <a:pt x="7144" y="1532096"/>
                  </a:cubicBezTo>
                  <a:cubicBezTo>
                    <a:pt x="7144" y="689888"/>
                    <a:pt x="689888" y="7144"/>
                    <a:pt x="1532096" y="7144"/>
                  </a:cubicBezTo>
                  <a:cubicBezTo>
                    <a:pt x="2374304" y="7144"/>
                    <a:pt x="3057049" y="689888"/>
                    <a:pt x="3057049" y="1532096"/>
                  </a:cubicBezTo>
                  <a:close/>
                </a:path>
              </a:pathLst>
            </a:custGeom>
            <a:solidFill>
              <a:schemeClr val="accent3">
                <a:lumMod val="20000"/>
                <a:lumOff val="80000"/>
              </a:schemeClr>
            </a:solidFill>
            <a:ln w="9525" cap="flat">
              <a:noFill/>
              <a:prstDash val="solid"/>
              <a:miter/>
            </a:ln>
            <a:effectLst>
              <a:outerShdw blurRad="63500" sx="102000" sy="102000" algn="ctr" rotWithShape="0">
                <a:prstClr val="black">
                  <a:alpha val="40000"/>
                </a:prstClr>
              </a:outerShdw>
            </a:effectLst>
          </p:spPr>
          <p:txBody>
            <a:bodyPr rtlCol="0" anchor="ctr"/>
            <a:lstStyle/>
            <a:p>
              <a:endParaRPr lang="en-US" dirty="0">
                <a:cs typeface="B Nazanin" panose="00000700000000000000" pitchFamily="2" charset="-78"/>
              </a:endParaRPr>
            </a:p>
          </p:txBody>
        </p:sp>
        <p:sp>
          <p:nvSpPr>
            <p:cNvPr id="399" name="Freeform: Shape 4">
              <a:extLst>
                <a:ext uri="{FF2B5EF4-FFF2-40B4-BE49-F238E27FC236}">
                  <a16:creationId xmlns:a16="http://schemas.microsoft.com/office/drawing/2014/main" id="{8B5D4D16-A355-425A-909A-A1B182B1717F}"/>
                </a:ext>
              </a:extLst>
            </p:cNvPr>
            <p:cNvSpPr/>
            <p:nvPr/>
          </p:nvSpPr>
          <p:spPr>
            <a:xfrm>
              <a:off x="4574848" y="1907000"/>
              <a:ext cx="3028217" cy="2962327"/>
            </a:xfrm>
            <a:custGeom>
              <a:avLst/>
              <a:gdLst>
                <a:gd name="connsiteX0" fmla="*/ 2863236 w 3028217"/>
                <a:gd name="connsiteY0" fmla="*/ 2049564 h 2962327"/>
                <a:gd name="connsiteX1" fmla="*/ 2844662 w 3028217"/>
                <a:gd name="connsiteY1" fmla="*/ 2065518 h 2962327"/>
                <a:gd name="connsiteX2" fmla="*/ 2847519 w 3028217"/>
                <a:gd name="connsiteY2" fmla="*/ 2116953 h 2962327"/>
                <a:gd name="connsiteX3" fmla="*/ 2887525 w 3028217"/>
                <a:gd name="connsiteY3" fmla="*/ 2084568 h 2962327"/>
                <a:gd name="connsiteX4" fmla="*/ 2890382 w 3028217"/>
                <a:gd name="connsiteY4" fmla="*/ 2078853 h 2962327"/>
                <a:gd name="connsiteX5" fmla="*/ 2890382 w 3028217"/>
                <a:gd name="connsiteY5" fmla="*/ 2057898 h 2962327"/>
                <a:gd name="connsiteX6" fmla="*/ 2863236 w 3028217"/>
                <a:gd name="connsiteY6" fmla="*/ 2049564 h 2962327"/>
                <a:gd name="connsiteX7" fmla="*/ 2453184 w 3028217"/>
                <a:gd name="connsiteY7" fmla="*/ 1703568 h 2962327"/>
                <a:gd name="connsiteX8" fmla="*/ 2444611 w 3028217"/>
                <a:gd name="connsiteY8" fmla="*/ 1714046 h 2962327"/>
                <a:gd name="connsiteX9" fmla="*/ 2467471 w 3028217"/>
                <a:gd name="connsiteY9" fmla="*/ 1740716 h 2962327"/>
                <a:gd name="connsiteX10" fmla="*/ 2482711 w 3028217"/>
                <a:gd name="connsiteY10" fmla="*/ 1728333 h 2962327"/>
                <a:gd name="connsiteX11" fmla="*/ 2453184 w 3028217"/>
                <a:gd name="connsiteY11" fmla="*/ 1703568 h 2962327"/>
                <a:gd name="connsiteX12" fmla="*/ 802501 w 3028217"/>
                <a:gd name="connsiteY12" fmla="*/ 1583553 h 2962327"/>
                <a:gd name="connsiteX13" fmla="*/ 812026 w 3028217"/>
                <a:gd name="connsiteY13" fmla="*/ 1589268 h 2962327"/>
                <a:gd name="connsiteX14" fmla="*/ 802501 w 3028217"/>
                <a:gd name="connsiteY14" fmla="*/ 1599745 h 2962327"/>
                <a:gd name="connsiteX15" fmla="*/ 792024 w 3028217"/>
                <a:gd name="connsiteY15" fmla="*/ 1594030 h 2962327"/>
                <a:gd name="connsiteX16" fmla="*/ 802501 w 3028217"/>
                <a:gd name="connsiteY16" fmla="*/ 1583553 h 2962327"/>
                <a:gd name="connsiteX17" fmla="*/ 573901 w 3028217"/>
                <a:gd name="connsiteY17" fmla="*/ 1577838 h 2962327"/>
                <a:gd name="connsiteX18" fmla="*/ 592951 w 3028217"/>
                <a:gd name="connsiteY18" fmla="*/ 1589268 h 2962327"/>
                <a:gd name="connsiteX19" fmla="*/ 584379 w 3028217"/>
                <a:gd name="connsiteY19" fmla="*/ 1596888 h 2962327"/>
                <a:gd name="connsiteX20" fmla="*/ 565329 w 3028217"/>
                <a:gd name="connsiteY20" fmla="*/ 1587363 h 2962327"/>
                <a:gd name="connsiteX21" fmla="*/ 573901 w 3028217"/>
                <a:gd name="connsiteY21" fmla="*/ 1577838 h 2962327"/>
                <a:gd name="connsiteX22" fmla="*/ 698678 w 3028217"/>
                <a:gd name="connsiteY22" fmla="*/ 1550216 h 2962327"/>
                <a:gd name="connsiteX23" fmla="*/ 763448 w 3028217"/>
                <a:gd name="connsiteY23" fmla="*/ 1592126 h 2962327"/>
                <a:gd name="connsiteX24" fmla="*/ 678676 w 3028217"/>
                <a:gd name="connsiteY24" fmla="*/ 1592126 h 2962327"/>
                <a:gd name="connsiteX25" fmla="*/ 698678 w 3028217"/>
                <a:gd name="connsiteY25" fmla="*/ 1550216 h 2962327"/>
                <a:gd name="connsiteX26" fmla="*/ 492939 w 3028217"/>
                <a:gd name="connsiteY26" fmla="*/ 1460681 h 2962327"/>
                <a:gd name="connsiteX27" fmla="*/ 562471 w 3028217"/>
                <a:gd name="connsiteY27" fmla="*/ 1479731 h 2962327"/>
                <a:gd name="connsiteX28" fmla="*/ 646291 w 3028217"/>
                <a:gd name="connsiteY28" fmla="*/ 1537833 h 2962327"/>
                <a:gd name="connsiteX29" fmla="*/ 577711 w 3028217"/>
                <a:gd name="connsiteY29" fmla="*/ 1525451 h 2962327"/>
                <a:gd name="connsiteX30" fmla="*/ 527229 w 3028217"/>
                <a:gd name="connsiteY30" fmla="*/ 1487351 h 2962327"/>
                <a:gd name="connsiteX31" fmla="*/ 525032 w 3028217"/>
                <a:gd name="connsiteY31" fmla="*/ 1486533 h 2962327"/>
                <a:gd name="connsiteX32" fmla="*/ 527229 w 3028217"/>
                <a:gd name="connsiteY32" fmla="*/ 1488303 h 2962327"/>
                <a:gd name="connsiteX33" fmla="*/ 451029 w 3028217"/>
                <a:gd name="connsiteY33" fmla="*/ 1494971 h 2962327"/>
                <a:gd name="connsiteX34" fmla="*/ 492939 w 3028217"/>
                <a:gd name="connsiteY34" fmla="*/ 1460681 h 2962327"/>
                <a:gd name="connsiteX35" fmla="*/ 592475 w 3028217"/>
                <a:gd name="connsiteY35" fmla="*/ 1413889 h 2962327"/>
                <a:gd name="connsiteX36" fmla="*/ 596761 w 3028217"/>
                <a:gd name="connsiteY36" fmla="*/ 1414961 h 2962327"/>
                <a:gd name="connsiteX37" fmla="*/ 595809 w 3028217"/>
                <a:gd name="connsiteY37" fmla="*/ 1447346 h 2962327"/>
                <a:gd name="connsiteX38" fmla="*/ 588189 w 3028217"/>
                <a:gd name="connsiteY38" fmla="*/ 1414961 h 2962327"/>
                <a:gd name="connsiteX39" fmla="*/ 592475 w 3028217"/>
                <a:gd name="connsiteY39" fmla="*/ 1413889 h 2962327"/>
                <a:gd name="connsiteX40" fmla="*/ 2633206 w 3028217"/>
                <a:gd name="connsiteY40" fmla="*/ 1174931 h 2962327"/>
                <a:gd name="connsiteX41" fmla="*/ 2673211 w 3028217"/>
                <a:gd name="connsiteY41" fmla="*/ 1180646 h 2962327"/>
                <a:gd name="connsiteX42" fmla="*/ 2633206 w 3028217"/>
                <a:gd name="connsiteY42" fmla="*/ 1174931 h 2962327"/>
                <a:gd name="connsiteX43" fmla="*/ 2477948 w 3028217"/>
                <a:gd name="connsiteY43" fmla="*/ 1095873 h 2962327"/>
                <a:gd name="connsiteX44" fmla="*/ 2484616 w 3028217"/>
                <a:gd name="connsiteY44" fmla="*/ 1110160 h 2962327"/>
                <a:gd name="connsiteX45" fmla="*/ 2464613 w 3028217"/>
                <a:gd name="connsiteY45" fmla="*/ 1135878 h 2962327"/>
                <a:gd name="connsiteX46" fmla="*/ 2444611 w 3028217"/>
                <a:gd name="connsiteY46" fmla="*/ 1144450 h 2962327"/>
                <a:gd name="connsiteX47" fmla="*/ 2415083 w 3028217"/>
                <a:gd name="connsiteY47" fmla="*/ 1119685 h 2962327"/>
                <a:gd name="connsiteX48" fmla="*/ 2446516 w 3028217"/>
                <a:gd name="connsiteY48" fmla="*/ 1114923 h 2962327"/>
                <a:gd name="connsiteX49" fmla="*/ 2477948 w 3028217"/>
                <a:gd name="connsiteY49" fmla="*/ 1095873 h 2962327"/>
                <a:gd name="connsiteX50" fmla="*/ 2344599 w 3028217"/>
                <a:gd name="connsiteY50" fmla="*/ 1039676 h 2962327"/>
                <a:gd name="connsiteX51" fmla="*/ 2355076 w 3028217"/>
                <a:gd name="connsiteY51" fmla="*/ 1066346 h 2962327"/>
                <a:gd name="connsiteX52" fmla="*/ 2341741 w 3028217"/>
                <a:gd name="connsiteY52" fmla="*/ 1092063 h 2962327"/>
                <a:gd name="connsiteX53" fmla="*/ 2328406 w 3028217"/>
                <a:gd name="connsiteY53" fmla="*/ 1065393 h 2962327"/>
                <a:gd name="connsiteX54" fmla="*/ 2344599 w 3028217"/>
                <a:gd name="connsiteY54" fmla="*/ 1039676 h 2962327"/>
                <a:gd name="connsiteX55" fmla="*/ 699631 w 3028217"/>
                <a:gd name="connsiteY55" fmla="*/ 966334 h 2962327"/>
                <a:gd name="connsiteX56" fmla="*/ 616764 w 3028217"/>
                <a:gd name="connsiteY56" fmla="*/ 992051 h 2962327"/>
                <a:gd name="connsiteX57" fmla="*/ 699631 w 3028217"/>
                <a:gd name="connsiteY57" fmla="*/ 966334 h 2962327"/>
                <a:gd name="connsiteX58" fmla="*/ 2786559 w 3028217"/>
                <a:gd name="connsiteY58" fmla="*/ 938711 h 2962327"/>
                <a:gd name="connsiteX59" fmla="*/ 2814181 w 3028217"/>
                <a:gd name="connsiteY59" fmla="*/ 938711 h 2962327"/>
                <a:gd name="connsiteX60" fmla="*/ 2814181 w 3028217"/>
                <a:gd name="connsiteY60" fmla="*/ 945378 h 2962327"/>
                <a:gd name="connsiteX61" fmla="*/ 2786559 w 3028217"/>
                <a:gd name="connsiteY61" fmla="*/ 938711 h 2962327"/>
                <a:gd name="connsiteX62" fmla="*/ 737731 w 3028217"/>
                <a:gd name="connsiteY62" fmla="*/ 935019 h 2962327"/>
                <a:gd name="connsiteX63" fmla="*/ 702489 w 3028217"/>
                <a:gd name="connsiteY63" fmla="*/ 951093 h 2962327"/>
                <a:gd name="connsiteX64" fmla="*/ 770116 w 3028217"/>
                <a:gd name="connsiteY64" fmla="*/ 936805 h 2962327"/>
                <a:gd name="connsiteX65" fmla="*/ 737731 w 3028217"/>
                <a:gd name="connsiteY65" fmla="*/ 935019 h 2962327"/>
                <a:gd name="connsiteX66" fmla="*/ 619383 w 3028217"/>
                <a:gd name="connsiteY66" fmla="*/ 880251 h 2962327"/>
                <a:gd name="connsiteX67" fmla="*/ 608191 w 3028217"/>
                <a:gd name="connsiteY67" fmla="*/ 882513 h 2962327"/>
                <a:gd name="connsiteX68" fmla="*/ 541516 w 3028217"/>
                <a:gd name="connsiteY68" fmla="*/ 968238 h 2962327"/>
                <a:gd name="connsiteX69" fmla="*/ 558661 w 3028217"/>
                <a:gd name="connsiteY69" fmla="*/ 975858 h 2962327"/>
                <a:gd name="connsiteX70" fmla="*/ 578664 w 3028217"/>
                <a:gd name="connsiteY70" fmla="*/ 949188 h 2962327"/>
                <a:gd name="connsiteX71" fmla="*/ 623431 w 3028217"/>
                <a:gd name="connsiteY71" fmla="*/ 890133 h 2962327"/>
                <a:gd name="connsiteX72" fmla="*/ 619383 w 3028217"/>
                <a:gd name="connsiteY72" fmla="*/ 880251 h 2962327"/>
                <a:gd name="connsiteX73" fmla="*/ 659626 w 3028217"/>
                <a:gd name="connsiteY73" fmla="*/ 872036 h 2962327"/>
                <a:gd name="connsiteX74" fmla="*/ 647244 w 3028217"/>
                <a:gd name="connsiteY74" fmla="*/ 879656 h 2962327"/>
                <a:gd name="connsiteX75" fmla="*/ 657721 w 3028217"/>
                <a:gd name="connsiteY75" fmla="*/ 950141 h 2962327"/>
                <a:gd name="connsiteX76" fmla="*/ 683439 w 3028217"/>
                <a:gd name="connsiteY76" fmla="*/ 913946 h 2962327"/>
                <a:gd name="connsiteX77" fmla="*/ 711061 w 3028217"/>
                <a:gd name="connsiteY77" fmla="*/ 910136 h 2962327"/>
                <a:gd name="connsiteX78" fmla="*/ 709156 w 3028217"/>
                <a:gd name="connsiteY78" fmla="*/ 891086 h 2962327"/>
                <a:gd name="connsiteX79" fmla="*/ 659626 w 3028217"/>
                <a:gd name="connsiteY79" fmla="*/ 872036 h 2962327"/>
                <a:gd name="connsiteX80" fmla="*/ 620410 w 3028217"/>
                <a:gd name="connsiteY80" fmla="*/ 803828 h 2962327"/>
                <a:gd name="connsiteX81" fmla="*/ 603429 w 3028217"/>
                <a:gd name="connsiteY81" fmla="*/ 807266 h 2962327"/>
                <a:gd name="connsiteX82" fmla="*/ 532944 w 3028217"/>
                <a:gd name="connsiteY82" fmla="*/ 841556 h 2962327"/>
                <a:gd name="connsiteX83" fmla="*/ 541516 w 3028217"/>
                <a:gd name="connsiteY83" fmla="*/ 855843 h 2962327"/>
                <a:gd name="connsiteX84" fmla="*/ 602476 w 3028217"/>
                <a:gd name="connsiteY84" fmla="*/ 859653 h 2962327"/>
                <a:gd name="connsiteX85" fmla="*/ 652959 w 3028217"/>
                <a:gd name="connsiteY85" fmla="*/ 835841 h 2962327"/>
                <a:gd name="connsiteX86" fmla="*/ 620410 w 3028217"/>
                <a:gd name="connsiteY86" fmla="*/ 803828 h 2962327"/>
                <a:gd name="connsiteX87" fmla="*/ 2051228 w 3028217"/>
                <a:gd name="connsiteY87" fmla="*/ 690108 h 2962327"/>
                <a:gd name="connsiteX88" fmla="*/ 2074088 w 3028217"/>
                <a:gd name="connsiteY88" fmla="*/ 722493 h 2962327"/>
                <a:gd name="connsiteX89" fmla="*/ 2021701 w 3028217"/>
                <a:gd name="connsiteY89" fmla="*/ 782500 h 2962327"/>
                <a:gd name="connsiteX90" fmla="*/ 2000746 w 3028217"/>
                <a:gd name="connsiteY90" fmla="*/ 772023 h 2962327"/>
                <a:gd name="connsiteX91" fmla="*/ 2036941 w 3028217"/>
                <a:gd name="connsiteY91" fmla="*/ 698680 h 2962327"/>
                <a:gd name="connsiteX92" fmla="*/ 2051228 w 3028217"/>
                <a:gd name="connsiteY92" fmla="*/ 690108 h 2962327"/>
                <a:gd name="connsiteX93" fmla="*/ 2111236 w 3028217"/>
                <a:gd name="connsiteY93" fmla="*/ 608669 h 2962327"/>
                <a:gd name="connsiteX94" fmla="*/ 2113141 w 3028217"/>
                <a:gd name="connsiteY94" fmla="*/ 623433 h 2962327"/>
                <a:gd name="connsiteX95" fmla="*/ 2111236 w 3028217"/>
                <a:gd name="connsiteY95" fmla="*/ 626290 h 2962327"/>
                <a:gd name="connsiteX96" fmla="*/ 2159814 w 3028217"/>
                <a:gd name="connsiteY96" fmla="*/ 711063 h 2962327"/>
                <a:gd name="connsiteX97" fmla="*/ 2199819 w 3028217"/>
                <a:gd name="connsiteY97" fmla="*/ 758688 h 2962327"/>
                <a:gd name="connsiteX98" fmla="*/ 2176959 w 3028217"/>
                <a:gd name="connsiteY98" fmla="*/ 800598 h 2962327"/>
                <a:gd name="connsiteX99" fmla="*/ 2092186 w 3028217"/>
                <a:gd name="connsiteY99" fmla="*/ 814885 h 2962327"/>
                <a:gd name="connsiteX100" fmla="*/ 2092186 w 3028217"/>
                <a:gd name="connsiteY100" fmla="*/ 777738 h 2962327"/>
                <a:gd name="connsiteX101" fmla="*/ 2111236 w 3028217"/>
                <a:gd name="connsiteY101" fmla="*/ 740590 h 2962327"/>
                <a:gd name="connsiteX102" fmla="*/ 2110284 w 3028217"/>
                <a:gd name="connsiteY102" fmla="*/ 710110 h 2962327"/>
                <a:gd name="connsiteX103" fmla="*/ 2076946 w 3028217"/>
                <a:gd name="connsiteY103" fmla="*/ 669153 h 2962327"/>
                <a:gd name="connsiteX104" fmla="*/ 2097901 w 3028217"/>
                <a:gd name="connsiteY104" fmla="*/ 611050 h 2962327"/>
                <a:gd name="connsiteX105" fmla="*/ 2111236 w 3028217"/>
                <a:gd name="connsiteY105" fmla="*/ 608669 h 2962327"/>
                <a:gd name="connsiteX106" fmla="*/ 927279 w 3028217"/>
                <a:gd name="connsiteY106" fmla="*/ 479605 h 2962327"/>
                <a:gd name="connsiteX107" fmla="*/ 933946 w 3028217"/>
                <a:gd name="connsiteY107" fmla="*/ 486273 h 2962327"/>
                <a:gd name="connsiteX108" fmla="*/ 929184 w 3028217"/>
                <a:gd name="connsiteY108" fmla="*/ 493893 h 2962327"/>
                <a:gd name="connsiteX109" fmla="*/ 919659 w 3028217"/>
                <a:gd name="connsiteY109" fmla="*/ 488178 h 2962327"/>
                <a:gd name="connsiteX110" fmla="*/ 927279 w 3028217"/>
                <a:gd name="connsiteY110" fmla="*/ 479605 h 2962327"/>
                <a:gd name="connsiteX111" fmla="*/ 1938089 w 3028217"/>
                <a:gd name="connsiteY111" fmla="*/ 417931 h 2962327"/>
                <a:gd name="connsiteX112" fmla="*/ 1959789 w 3028217"/>
                <a:gd name="connsiteY112" fmla="*/ 441505 h 2962327"/>
                <a:gd name="connsiteX113" fmla="*/ 1940739 w 3028217"/>
                <a:gd name="connsiteY113" fmla="*/ 466270 h 2962327"/>
                <a:gd name="connsiteX114" fmla="*/ 1842631 w 3028217"/>
                <a:gd name="connsiteY114" fmla="*/ 480558 h 2962327"/>
                <a:gd name="connsiteX115" fmla="*/ 1832154 w 3028217"/>
                <a:gd name="connsiteY115" fmla="*/ 458650 h 2962327"/>
                <a:gd name="connsiteX116" fmla="*/ 1833106 w 3028217"/>
                <a:gd name="connsiteY116" fmla="*/ 431980 h 2962327"/>
                <a:gd name="connsiteX117" fmla="*/ 1845489 w 3028217"/>
                <a:gd name="connsiteY117" fmla="*/ 423408 h 2962327"/>
                <a:gd name="connsiteX118" fmla="*/ 1857871 w 3028217"/>
                <a:gd name="connsiteY118" fmla="*/ 432933 h 2962327"/>
                <a:gd name="connsiteX119" fmla="*/ 1926451 w 3028217"/>
                <a:gd name="connsiteY119" fmla="*/ 418645 h 2962327"/>
                <a:gd name="connsiteX120" fmla="*/ 1938089 w 3028217"/>
                <a:gd name="connsiteY120" fmla="*/ 417931 h 2962327"/>
                <a:gd name="connsiteX121" fmla="*/ 904419 w 3028217"/>
                <a:gd name="connsiteY121" fmla="*/ 389118 h 2962327"/>
                <a:gd name="connsiteX122" fmla="*/ 938709 w 3028217"/>
                <a:gd name="connsiteY122" fmla="*/ 433886 h 2962327"/>
                <a:gd name="connsiteX123" fmla="*/ 942519 w 3028217"/>
                <a:gd name="connsiteY123" fmla="*/ 446268 h 2962327"/>
                <a:gd name="connsiteX124" fmla="*/ 931089 w 3028217"/>
                <a:gd name="connsiteY124" fmla="*/ 449125 h 2962327"/>
                <a:gd name="connsiteX125" fmla="*/ 878701 w 3028217"/>
                <a:gd name="connsiteY125" fmla="*/ 449125 h 2962327"/>
                <a:gd name="connsiteX126" fmla="*/ 856794 w 3028217"/>
                <a:gd name="connsiteY126" fmla="*/ 443411 h 2962327"/>
                <a:gd name="connsiteX127" fmla="*/ 867271 w 3028217"/>
                <a:gd name="connsiteY127" fmla="*/ 412930 h 2962327"/>
                <a:gd name="connsiteX128" fmla="*/ 904419 w 3028217"/>
                <a:gd name="connsiteY128" fmla="*/ 389118 h 2962327"/>
                <a:gd name="connsiteX129" fmla="*/ 1062534 w 3028217"/>
                <a:gd name="connsiteY129" fmla="*/ 340541 h 2962327"/>
                <a:gd name="connsiteX130" fmla="*/ 1083489 w 3028217"/>
                <a:gd name="connsiteY130" fmla="*/ 353876 h 2962327"/>
                <a:gd name="connsiteX131" fmla="*/ 1053961 w 3028217"/>
                <a:gd name="connsiteY131" fmla="*/ 360543 h 2962327"/>
                <a:gd name="connsiteX132" fmla="*/ 1062534 w 3028217"/>
                <a:gd name="connsiteY132" fmla="*/ 340541 h 2962327"/>
                <a:gd name="connsiteX133" fmla="*/ 2471113 w 3028217"/>
                <a:gd name="connsiteY133" fmla="*/ 336025 h 2962327"/>
                <a:gd name="connsiteX134" fmla="*/ 2521763 w 3028217"/>
                <a:gd name="connsiteY134" fmla="*/ 370068 h 2962327"/>
                <a:gd name="connsiteX135" fmla="*/ 2848471 w 3028217"/>
                <a:gd name="connsiteY135" fmla="*/ 785358 h 2962327"/>
                <a:gd name="connsiteX136" fmla="*/ 2920861 w 3028217"/>
                <a:gd name="connsiteY136" fmla="*/ 940616 h 2962327"/>
                <a:gd name="connsiteX137" fmla="*/ 2926576 w 3028217"/>
                <a:gd name="connsiteY137" fmla="*/ 977763 h 2962327"/>
                <a:gd name="connsiteX138" fmla="*/ 2847518 w 3028217"/>
                <a:gd name="connsiteY138" fmla="*/ 938711 h 2962327"/>
                <a:gd name="connsiteX139" fmla="*/ 2864663 w 3028217"/>
                <a:gd name="connsiteY139" fmla="*/ 890133 h 2962327"/>
                <a:gd name="connsiteX140" fmla="*/ 2810371 w 3028217"/>
                <a:gd name="connsiteY140" fmla="*/ 908231 h 2962327"/>
                <a:gd name="connsiteX141" fmla="*/ 2757031 w 3028217"/>
                <a:gd name="connsiteY141" fmla="*/ 904421 h 2962327"/>
                <a:gd name="connsiteX142" fmla="*/ 2728456 w 3028217"/>
                <a:gd name="connsiteY142" fmla="*/ 916803 h 2962327"/>
                <a:gd name="connsiteX143" fmla="*/ 2707501 w 3028217"/>
                <a:gd name="connsiteY143" fmla="*/ 971096 h 2962327"/>
                <a:gd name="connsiteX144" fmla="*/ 2706548 w 3028217"/>
                <a:gd name="connsiteY144" fmla="*/ 1011101 h 2962327"/>
                <a:gd name="connsiteX145" fmla="*/ 2712263 w 3028217"/>
                <a:gd name="connsiteY145" fmla="*/ 1044438 h 2962327"/>
                <a:gd name="connsiteX146" fmla="*/ 2750438 w 3028217"/>
                <a:gd name="connsiteY146" fmla="*/ 1026892 h 2962327"/>
                <a:gd name="connsiteX147" fmla="*/ 2757317 w 3028217"/>
                <a:gd name="connsiteY147" fmla="*/ 1029909 h 2962327"/>
                <a:gd name="connsiteX148" fmla="*/ 2760842 w 3028217"/>
                <a:gd name="connsiteY148" fmla="*/ 1028246 h 2962327"/>
                <a:gd name="connsiteX149" fmla="*/ 2785607 w 3028217"/>
                <a:gd name="connsiteY149" fmla="*/ 1010148 h 2962327"/>
                <a:gd name="connsiteX150" fmla="*/ 2804538 w 3028217"/>
                <a:gd name="connsiteY150" fmla="*/ 1006457 h 2962327"/>
                <a:gd name="connsiteX151" fmla="*/ 2822755 w 3028217"/>
                <a:gd name="connsiteY151" fmla="*/ 1009196 h 2962327"/>
                <a:gd name="connsiteX152" fmla="*/ 2938959 w 3028217"/>
                <a:gd name="connsiteY152" fmla="*/ 1031103 h 2962327"/>
                <a:gd name="connsiteX153" fmla="*/ 2959915 w 3028217"/>
                <a:gd name="connsiteY153" fmla="*/ 1058726 h 2962327"/>
                <a:gd name="connsiteX154" fmla="*/ 3021827 w 3028217"/>
                <a:gd name="connsiteY154" fmla="*/ 1368288 h 2962327"/>
                <a:gd name="connsiteX155" fmla="*/ 3027542 w 3028217"/>
                <a:gd name="connsiteY155" fmla="*/ 1562598 h 2962327"/>
                <a:gd name="connsiteX156" fmla="*/ 3020874 w 3028217"/>
                <a:gd name="connsiteY156" fmla="*/ 1594983 h 2962327"/>
                <a:gd name="connsiteX157" fmla="*/ 2958009 w 3028217"/>
                <a:gd name="connsiteY157" fmla="*/ 1512116 h 2962327"/>
                <a:gd name="connsiteX158" fmla="*/ 2918005 w 3028217"/>
                <a:gd name="connsiteY158" fmla="*/ 1446393 h 2962327"/>
                <a:gd name="connsiteX159" fmla="*/ 2860855 w 3028217"/>
                <a:gd name="connsiteY159" fmla="*/ 1371146 h 2962327"/>
                <a:gd name="connsiteX160" fmla="*/ 2831327 w 3028217"/>
                <a:gd name="connsiteY160" fmla="*/ 1343523 h 2962327"/>
                <a:gd name="connsiteX161" fmla="*/ 2856092 w 3028217"/>
                <a:gd name="connsiteY161" fmla="*/ 1380671 h 2962327"/>
                <a:gd name="connsiteX162" fmla="*/ 2930387 w 3028217"/>
                <a:gd name="connsiteY162" fmla="*/ 1514021 h 2962327"/>
                <a:gd name="connsiteX163" fmla="*/ 2939912 w 3028217"/>
                <a:gd name="connsiteY163" fmla="*/ 1546406 h 2962327"/>
                <a:gd name="connsiteX164" fmla="*/ 2962772 w 3028217"/>
                <a:gd name="connsiteY164" fmla="*/ 1597841 h 2962327"/>
                <a:gd name="connsiteX165" fmla="*/ 2999919 w 3028217"/>
                <a:gd name="connsiteY165" fmla="*/ 1683566 h 2962327"/>
                <a:gd name="connsiteX166" fmla="*/ 3012302 w 3028217"/>
                <a:gd name="connsiteY166" fmla="*/ 1740716 h 2962327"/>
                <a:gd name="connsiteX167" fmla="*/ 2886572 w 3028217"/>
                <a:gd name="connsiteY167" fmla="*/ 2158864 h 2962327"/>
                <a:gd name="connsiteX168" fmla="*/ 2841805 w 3028217"/>
                <a:gd name="connsiteY168" fmla="*/ 2246493 h 2962327"/>
                <a:gd name="connsiteX169" fmla="*/ 2821802 w 3028217"/>
                <a:gd name="connsiteY169" fmla="*/ 2266496 h 2962327"/>
                <a:gd name="connsiteX170" fmla="*/ 2808467 w 3028217"/>
                <a:gd name="connsiteY170" fmla="*/ 2240778 h 2962327"/>
                <a:gd name="connsiteX171" fmla="*/ 2785607 w 3028217"/>
                <a:gd name="connsiteY171" fmla="*/ 2172198 h 2962327"/>
                <a:gd name="connsiteX172" fmla="*/ 2805609 w 3028217"/>
                <a:gd name="connsiteY172" fmla="*/ 2234111 h 2962327"/>
                <a:gd name="connsiteX173" fmla="*/ 2821802 w 3028217"/>
                <a:gd name="connsiteY173" fmla="*/ 2273164 h 2962327"/>
                <a:gd name="connsiteX174" fmla="*/ 2708455 w 3028217"/>
                <a:gd name="connsiteY174" fmla="*/ 2451281 h 2962327"/>
                <a:gd name="connsiteX175" fmla="*/ 2551292 w 3028217"/>
                <a:gd name="connsiteY175" fmla="*/ 2622731 h 2962327"/>
                <a:gd name="connsiteX176" fmla="*/ 2476997 w 3028217"/>
                <a:gd name="connsiteY176" fmla="*/ 2687501 h 2962327"/>
                <a:gd name="connsiteX177" fmla="*/ 2463662 w 3028217"/>
                <a:gd name="connsiteY177" fmla="*/ 2655116 h 2962327"/>
                <a:gd name="connsiteX178" fmla="*/ 2425562 w 3028217"/>
                <a:gd name="connsiteY178" fmla="*/ 2533196 h 2962327"/>
                <a:gd name="connsiteX179" fmla="*/ 2439849 w 3028217"/>
                <a:gd name="connsiteY179" fmla="*/ 2375081 h 2962327"/>
                <a:gd name="connsiteX180" fmla="*/ 2449374 w 3028217"/>
                <a:gd name="connsiteY180" fmla="*/ 2301739 h 2962327"/>
                <a:gd name="connsiteX181" fmla="*/ 2430324 w 3028217"/>
                <a:gd name="connsiteY181" fmla="*/ 2210298 h 2962327"/>
                <a:gd name="connsiteX182" fmla="*/ 2396987 w 3028217"/>
                <a:gd name="connsiteY182" fmla="*/ 2144576 h 2962327"/>
                <a:gd name="connsiteX183" fmla="*/ 2370317 w 3028217"/>
                <a:gd name="connsiteY183" fmla="*/ 2012178 h 2962327"/>
                <a:gd name="connsiteX184" fmla="*/ 2374127 w 3028217"/>
                <a:gd name="connsiteY184" fmla="*/ 1992176 h 2962327"/>
                <a:gd name="connsiteX185" fmla="*/ 2319834 w 3028217"/>
                <a:gd name="connsiteY185" fmla="*/ 1944551 h 2962327"/>
                <a:gd name="connsiteX186" fmla="*/ 2282687 w 3028217"/>
                <a:gd name="connsiteY186" fmla="*/ 1931216 h 2962327"/>
                <a:gd name="connsiteX187" fmla="*/ 2200772 w 3028217"/>
                <a:gd name="connsiteY187" fmla="*/ 1905498 h 2962327"/>
                <a:gd name="connsiteX188" fmla="*/ 2157909 w 3028217"/>
                <a:gd name="connsiteY188" fmla="*/ 1926453 h 2962327"/>
                <a:gd name="connsiteX189" fmla="*/ 2106474 w 3028217"/>
                <a:gd name="connsiteY189" fmla="*/ 1931216 h 2962327"/>
                <a:gd name="connsiteX190" fmla="*/ 2040752 w 3028217"/>
                <a:gd name="connsiteY190" fmla="*/ 1937883 h 2962327"/>
                <a:gd name="connsiteX191" fmla="*/ 1974077 w 3028217"/>
                <a:gd name="connsiteY191" fmla="*/ 1924548 h 2962327"/>
                <a:gd name="connsiteX192" fmla="*/ 1919784 w 3028217"/>
                <a:gd name="connsiteY192" fmla="*/ 1877876 h 2962327"/>
                <a:gd name="connsiteX193" fmla="*/ 1896924 w 3028217"/>
                <a:gd name="connsiteY193" fmla="*/ 1849301 h 2962327"/>
                <a:gd name="connsiteX194" fmla="*/ 1839774 w 3028217"/>
                <a:gd name="connsiteY194" fmla="*/ 1762623 h 2962327"/>
                <a:gd name="connsiteX195" fmla="*/ 1822629 w 3028217"/>
                <a:gd name="connsiteY195" fmla="*/ 1676898 h 2962327"/>
                <a:gd name="connsiteX196" fmla="*/ 1829297 w 3028217"/>
                <a:gd name="connsiteY196" fmla="*/ 1537833 h 2962327"/>
                <a:gd name="connsiteX197" fmla="*/ 1828344 w 3028217"/>
                <a:gd name="connsiteY197" fmla="*/ 1514973 h 2962327"/>
                <a:gd name="connsiteX198" fmla="*/ 1909307 w 3028217"/>
                <a:gd name="connsiteY198" fmla="*/ 1373051 h 2962327"/>
                <a:gd name="connsiteX199" fmla="*/ 1929309 w 3028217"/>
                <a:gd name="connsiteY199" fmla="*/ 1361621 h 2962327"/>
                <a:gd name="connsiteX200" fmla="*/ 1977887 w 3028217"/>
                <a:gd name="connsiteY200" fmla="*/ 1293041 h 2962327"/>
                <a:gd name="connsiteX201" fmla="*/ 2019797 w 3028217"/>
                <a:gd name="connsiteY201" fmla="*/ 1227318 h 2962327"/>
                <a:gd name="connsiteX202" fmla="*/ 2051229 w 3028217"/>
                <a:gd name="connsiteY202" fmla="*/ 1178741 h 2962327"/>
                <a:gd name="connsiteX203" fmla="*/ 2083614 w 3028217"/>
                <a:gd name="connsiteY203" fmla="*/ 1172073 h 2962327"/>
                <a:gd name="connsiteX204" fmla="*/ 2161719 w 3028217"/>
                <a:gd name="connsiteY204" fmla="*/ 1162548 h 2962327"/>
                <a:gd name="connsiteX205" fmla="*/ 2266494 w 3028217"/>
                <a:gd name="connsiteY205" fmla="*/ 1136831 h 2962327"/>
                <a:gd name="connsiteX206" fmla="*/ 2331264 w 3028217"/>
                <a:gd name="connsiteY206" fmla="*/ 1133021 h 2962327"/>
                <a:gd name="connsiteX207" fmla="*/ 2387462 w 3028217"/>
                <a:gd name="connsiteY207" fmla="*/ 1197791 h 2962327"/>
                <a:gd name="connsiteX208" fmla="*/ 2400797 w 3028217"/>
                <a:gd name="connsiteY208" fmla="*/ 1229223 h 2962327"/>
                <a:gd name="connsiteX209" fmla="*/ 2517002 w 3028217"/>
                <a:gd name="connsiteY209" fmla="*/ 1283516 h 2962327"/>
                <a:gd name="connsiteX210" fmla="*/ 2556055 w 3028217"/>
                <a:gd name="connsiteY210" fmla="*/ 1266371 h 2962327"/>
                <a:gd name="connsiteX211" fmla="*/ 2617967 w 3028217"/>
                <a:gd name="connsiteY211" fmla="*/ 1241606 h 2962327"/>
                <a:gd name="connsiteX212" fmla="*/ 2701787 w 3028217"/>
                <a:gd name="connsiteY212" fmla="*/ 1271133 h 2962327"/>
                <a:gd name="connsiteX213" fmla="*/ 2823707 w 3028217"/>
                <a:gd name="connsiteY213" fmla="*/ 1270181 h 2962327"/>
                <a:gd name="connsiteX214" fmla="*/ 2842757 w 3028217"/>
                <a:gd name="connsiteY214" fmla="*/ 1253988 h 2962327"/>
                <a:gd name="connsiteX215" fmla="*/ 2857997 w 3028217"/>
                <a:gd name="connsiteY215" fmla="*/ 1191123 h 2962327"/>
                <a:gd name="connsiteX216" fmla="*/ 2824659 w 3028217"/>
                <a:gd name="connsiteY216" fmla="*/ 1163501 h 2962327"/>
                <a:gd name="connsiteX217" fmla="*/ 2781797 w 3028217"/>
                <a:gd name="connsiteY217" fmla="*/ 1153023 h 2962327"/>
                <a:gd name="connsiteX218" fmla="*/ 2778142 w 3028217"/>
                <a:gd name="connsiteY218" fmla="*/ 1149005 h 2962327"/>
                <a:gd name="connsiteX219" fmla="*/ 2758579 w 3028217"/>
                <a:gd name="connsiteY219" fmla="*/ 1157637 h 2962327"/>
                <a:gd name="connsiteX220" fmla="*/ 2684641 w 3028217"/>
                <a:gd name="connsiteY220" fmla="*/ 1122543 h 2962327"/>
                <a:gd name="connsiteX221" fmla="*/ 2664638 w 3028217"/>
                <a:gd name="connsiteY221" fmla="*/ 1083491 h 2962327"/>
                <a:gd name="connsiteX222" fmla="*/ 2646541 w 3028217"/>
                <a:gd name="connsiteY222" fmla="*/ 1054916 h 2962327"/>
                <a:gd name="connsiteX223" fmla="*/ 2610346 w 3028217"/>
                <a:gd name="connsiteY223" fmla="*/ 1080633 h 2962327"/>
                <a:gd name="connsiteX224" fmla="*/ 2609202 w 3028217"/>
                <a:gd name="connsiteY224" fmla="*/ 1082346 h 2962327"/>
                <a:gd name="connsiteX225" fmla="*/ 2613204 w 3028217"/>
                <a:gd name="connsiteY225" fmla="*/ 1086348 h 2962327"/>
                <a:gd name="connsiteX226" fmla="*/ 2632254 w 3028217"/>
                <a:gd name="connsiteY226" fmla="*/ 1108255 h 2962327"/>
                <a:gd name="connsiteX227" fmla="*/ 2609394 w 3028217"/>
                <a:gd name="connsiteY227" fmla="*/ 1145403 h 2962327"/>
                <a:gd name="connsiteX228" fmla="*/ 2584629 w 3028217"/>
                <a:gd name="connsiteY228" fmla="*/ 1132068 h 2962327"/>
                <a:gd name="connsiteX229" fmla="*/ 2566055 w 3028217"/>
                <a:gd name="connsiteY229" fmla="*/ 1095397 h 2962327"/>
                <a:gd name="connsiteX230" fmla="*/ 2558490 w 3028217"/>
                <a:gd name="connsiteY230" fmla="*/ 1083461 h 2962327"/>
                <a:gd name="connsiteX231" fmla="*/ 2545576 w 3028217"/>
                <a:gd name="connsiteY231" fmla="*/ 1071108 h 2962327"/>
                <a:gd name="connsiteX232" fmla="*/ 2536051 w 3028217"/>
                <a:gd name="connsiteY232" fmla="*/ 1061583 h 2962327"/>
                <a:gd name="connsiteX233" fmla="*/ 2429371 w 3028217"/>
                <a:gd name="connsiteY233" fmla="*/ 952046 h 2962327"/>
                <a:gd name="connsiteX234" fmla="*/ 2417941 w 3028217"/>
                <a:gd name="connsiteY234" fmla="*/ 944426 h 2962327"/>
                <a:gd name="connsiteX235" fmla="*/ 2407463 w 3028217"/>
                <a:gd name="connsiteY235" fmla="*/ 947283 h 2962327"/>
                <a:gd name="connsiteX236" fmla="*/ 2469376 w 3028217"/>
                <a:gd name="connsiteY236" fmla="*/ 1014911 h 2962327"/>
                <a:gd name="connsiteX237" fmla="*/ 2509381 w 3028217"/>
                <a:gd name="connsiteY237" fmla="*/ 1044438 h 2962327"/>
                <a:gd name="connsiteX238" fmla="*/ 2504618 w 3028217"/>
                <a:gd name="connsiteY238" fmla="*/ 1057773 h 2962327"/>
                <a:gd name="connsiteX239" fmla="*/ 2488426 w 3028217"/>
                <a:gd name="connsiteY239" fmla="*/ 1077776 h 2962327"/>
                <a:gd name="connsiteX240" fmla="*/ 2476996 w 3028217"/>
                <a:gd name="connsiteY240" fmla="*/ 1084443 h 2962327"/>
                <a:gd name="connsiteX241" fmla="*/ 2356028 w 3028217"/>
                <a:gd name="connsiteY241" fmla="*/ 985383 h 2962327"/>
                <a:gd name="connsiteX242" fmla="*/ 2317928 w 3028217"/>
                <a:gd name="connsiteY242" fmla="*/ 978716 h 2962327"/>
                <a:gd name="connsiteX243" fmla="*/ 2295068 w 3028217"/>
                <a:gd name="connsiteY243" fmla="*/ 993003 h 2962327"/>
                <a:gd name="connsiteX244" fmla="*/ 2196008 w 3028217"/>
                <a:gd name="connsiteY244" fmla="*/ 1057773 h 2962327"/>
                <a:gd name="connsiteX245" fmla="*/ 2181721 w 3028217"/>
                <a:gd name="connsiteY245" fmla="*/ 1087301 h 2962327"/>
                <a:gd name="connsiteX246" fmla="*/ 2105521 w 3028217"/>
                <a:gd name="connsiteY246" fmla="*/ 1157786 h 2962327"/>
                <a:gd name="connsiteX247" fmla="*/ 2053133 w 3028217"/>
                <a:gd name="connsiteY247" fmla="*/ 1155881 h 2962327"/>
                <a:gd name="connsiteX248" fmla="*/ 2036941 w 3028217"/>
                <a:gd name="connsiteY248" fmla="*/ 1136831 h 2962327"/>
                <a:gd name="connsiteX249" fmla="*/ 2008366 w 3028217"/>
                <a:gd name="connsiteY249" fmla="*/ 1131116 h 2962327"/>
                <a:gd name="connsiteX250" fmla="*/ 2001698 w 3028217"/>
                <a:gd name="connsiteY250" fmla="*/ 1074918 h 2962327"/>
                <a:gd name="connsiteX251" fmla="*/ 2008366 w 3028217"/>
                <a:gd name="connsiteY251" fmla="*/ 1001576 h 2962327"/>
                <a:gd name="connsiteX252" fmla="*/ 2035988 w 3028217"/>
                <a:gd name="connsiteY252" fmla="*/ 977763 h 2962327"/>
                <a:gd name="connsiteX253" fmla="*/ 2107426 w 3028217"/>
                <a:gd name="connsiteY253" fmla="*/ 983478 h 2962327"/>
                <a:gd name="connsiteX254" fmla="*/ 2148383 w 3028217"/>
                <a:gd name="connsiteY254" fmla="*/ 975858 h 2962327"/>
                <a:gd name="connsiteX255" fmla="*/ 2150288 w 3028217"/>
                <a:gd name="connsiteY255" fmla="*/ 913946 h 2962327"/>
                <a:gd name="connsiteX256" fmla="*/ 2112188 w 3028217"/>
                <a:gd name="connsiteY256" fmla="*/ 876798 h 2962327"/>
                <a:gd name="connsiteX257" fmla="*/ 2096948 w 3028217"/>
                <a:gd name="connsiteY257" fmla="*/ 862511 h 2962327"/>
                <a:gd name="connsiteX258" fmla="*/ 2118856 w 3028217"/>
                <a:gd name="connsiteY258" fmla="*/ 849176 h 2962327"/>
                <a:gd name="connsiteX259" fmla="*/ 2206486 w 3028217"/>
                <a:gd name="connsiteY259" fmla="*/ 810123 h 2962327"/>
                <a:gd name="connsiteX260" fmla="*/ 2308403 w 3028217"/>
                <a:gd name="connsiteY260" fmla="*/ 731066 h 2962327"/>
                <a:gd name="connsiteX261" fmla="*/ 2321738 w 3028217"/>
                <a:gd name="connsiteY261" fmla="*/ 708206 h 2962327"/>
                <a:gd name="connsiteX262" fmla="*/ 2311261 w 3028217"/>
                <a:gd name="connsiteY262" fmla="*/ 679631 h 2962327"/>
                <a:gd name="connsiteX263" fmla="*/ 2320786 w 3028217"/>
                <a:gd name="connsiteY263" fmla="*/ 643436 h 2962327"/>
                <a:gd name="connsiteX264" fmla="*/ 2338883 w 3028217"/>
                <a:gd name="connsiteY264" fmla="*/ 638673 h 2962327"/>
                <a:gd name="connsiteX265" fmla="*/ 2343646 w 3028217"/>
                <a:gd name="connsiteY265" fmla="*/ 675821 h 2962327"/>
                <a:gd name="connsiteX266" fmla="*/ 2348408 w 3028217"/>
                <a:gd name="connsiteY266" fmla="*/ 699633 h 2962327"/>
                <a:gd name="connsiteX267" fmla="*/ 2376031 w 3028217"/>
                <a:gd name="connsiteY267" fmla="*/ 706301 h 2962327"/>
                <a:gd name="connsiteX268" fmla="*/ 2385556 w 3028217"/>
                <a:gd name="connsiteY268" fmla="*/ 704396 h 2962327"/>
                <a:gd name="connsiteX269" fmla="*/ 2454136 w 3028217"/>
                <a:gd name="connsiteY269" fmla="*/ 698681 h 2962327"/>
                <a:gd name="connsiteX270" fmla="*/ 2476996 w 3028217"/>
                <a:gd name="connsiteY270" fmla="*/ 692013 h 2962327"/>
                <a:gd name="connsiteX271" fmla="*/ 2517953 w 3028217"/>
                <a:gd name="connsiteY271" fmla="*/ 648198 h 2962327"/>
                <a:gd name="connsiteX272" fmla="*/ 2563673 w 3028217"/>
                <a:gd name="connsiteY272" fmla="*/ 626291 h 2962327"/>
                <a:gd name="connsiteX273" fmla="*/ 2554148 w 3028217"/>
                <a:gd name="connsiteY273" fmla="*/ 585333 h 2962327"/>
                <a:gd name="connsiteX274" fmla="*/ 2572928 w 3028217"/>
                <a:gd name="connsiteY274" fmla="*/ 573708 h 2962327"/>
                <a:gd name="connsiteX275" fmla="*/ 2586098 w 3028217"/>
                <a:gd name="connsiteY275" fmla="*/ 571735 h 2962327"/>
                <a:gd name="connsiteX276" fmla="*/ 2586726 w 3028217"/>
                <a:gd name="connsiteY276" fmla="*/ 571671 h 2962327"/>
                <a:gd name="connsiteX277" fmla="*/ 2624633 w 3028217"/>
                <a:gd name="connsiteY277" fmla="*/ 568188 h 2962327"/>
                <a:gd name="connsiteX278" fmla="*/ 2630348 w 3028217"/>
                <a:gd name="connsiteY278" fmla="*/ 563426 h 2962327"/>
                <a:gd name="connsiteX279" fmla="*/ 2633206 w 3028217"/>
                <a:gd name="connsiteY279" fmla="*/ 563426 h 2962327"/>
                <a:gd name="connsiteX280" fmla="*/ 2626538 w 3028217"/>
                <a:gd name="connsiteY280" fmla="*/ 563426 h 2962327"/>
                <a:gd name="connsiteX281" fmla="*/ 2593082 w 3028217"/>
                <a:gd name="connsiteY281" fmla="*/ 570689 h 2962327"/>
                <a:gd name="connsiteX282" fmla="*/ 2586098 w 3028217"/>
                <a:gd name="connsiteY282" fmla="*/ 571735 h 2962327"/>
                <a:gd name="connsiteX283" fmla="*/ 2574151 w 3028217"/>
                <a:gd name="connsiteY283" fmla="*/ 572951 h 2962327"/>
                <a:gd name="connsiteX284" fmla="*/ 2572928 w 3028217"/>
                <a:gd name="connsiteY284" fmla="*/ 573708 h 2962327"/>
                <a:gd name="connsiteX285" fmla="*/ 2558911 w 3028217"/>
                <a:gd name="connsiteY285" fmla="*/ 575808 h 2962327"/>
                <a:gd name="connsiteX286" fmla="*/ 2506523 w 3028217"/>
                <a:gd name="connsiteY286" fmla="*/ 541518 h 2962327"/>
                <a:gd name="connsiteX287" fmla="*/ 2512238 w 3028217"/>
                <a:gd name="connsiteY287" fmla="*/ 480558 h 2962327"/>
                <a:gd name="connsiteX288" fmla="*/ 2533193 w 3028217"/>
                <a:gd name="connsiteY288" fmla="*/ 458651 h 2962327"/>
                <a:gd name="connsiteX289" fmla="*/ 2534146 w 3028217"/>
                <a:gd name="connsiteY289" fmla="*/ 440553 h 2962327"/>
                <a:gd name="connsiteX290" fmla="*/ 2513191 w 3028217"/>
                <a:gd name="connsiteY290" fmla="*/ 445316 h 2962327"/>
                <a:gd name="connsiteX291" fmla="*/ 2464613 w 3028217"/>
                <a:gd name="connsiteY291" fmla="*/ 509133 h 2962327"/>
                <a:gd name="connsiteX292" fmla="*/ 2467471 w 3028217"/>
                <a:gd name="connsiteY292" fmla="*/ 551996 h 2962327"/>
                <a:gd name="connsiteX293" fmla="*/ 2468423 w 3028217"/>
                <a:gd name="connsiteY293" fmla="*/ 597716 h 2962327"/>
                <a:gd name="connsiteX294" fmla="*/ 2453183 w 3028217"/>
                <a:gd name="connsiteY294" fmla="*/ 638673 h 2962327"/>
                <a:gd name="connsiteX295" fmla="*/ 2423656 w 3028217"/>
                <a:gd name="connsiteY295" fmla="*/ 676773 h 2962327"/>
                <a:gd name="connsiteX296" fmla="*/ 2389366 w 3028217"/>
                <a:gd name="connsiteY296" fmla="*/ 683441 h 2962327"/>
                <a:gd name="connsiteX297" fmla="*/ 2383651 w 3028217"/>
                <a:gd name="connsiteY297" fmla="*/ 659628 h 2962327"/>
                <a:gd name="connsiteX298" fmla="*/ 2367458 w 3028217"/>
                <a:gd name="connsiteY298" fmla="*/ 627243 h 2962327"/>
                <a:gd name="connsiteX299" fmla="*/ 2308403 w 3028217"/>
                <a:gd name="connsiteY299" fmla="*/ 612003 h 2962327"/>
                <a:gd name="connsiteX300" fmla="*/ 2270303 w 3028217"/>
                <a:gd name="connsiteY300" fmla="*/ 571046 h 2962327"/>
                <a:gd name="connsiteX301" fmla="*/ 2260778 w 3028217"/>
                <a:gd name="connsiteY301" fmla="*/ 543423 h 2962327"/>
                <a:gd name="connsiteX302" fmla="*/ 2259826 w 3028217"/>
                <a:gd name="connsiteY302" fmla="*/ 522468 h 2962327"/>
                <a:gd name="connsiteX303" fmla="*/ 2390318 w 3028217"/>
                <a:gd name="connsiteY303" fmla="*/ 385308 h 2962327"/>
                <a:gd name="connsiteX304" fmla="*/ 2416988 w 3028217"/>
                <a:gd name="connsiteY304" fmla="*/ 357686 h 2962327"/>
                <a:gd name="connsiteX305" fmla="*/ 2417941 w 3028217"/>
                <a:gd name="connsiteY305" fmla="*/ 351971 h 2962327"/>
                <a:gd name="connsiteX306" fmla="*/ 2424608 w 3028217"/>
                <a:gd name="connsiteY306" fmla="*/ 353876 h 2962327"/>
                <a:gd name="connsiteX307" fmla="*/ 2452245 w 3028217"/>
                <a:gd name="connsiteY307" fmla="*/ 336582 h 2962327"/>
                <a:gd name="connsiteX308" fmla="*/ 2471113 w 3028217"/>
                <a:gd name="connsiteY308" fmla="*/ 336025 h 2962327"/>
                <a:gd name="connsiteX309" fmla="*/ 761544 w 3028217"/>
                <a:gd name="connsiteY309" fmla="*/ 194808 h 2962327"/>
                <a:gd name="connsiteX310" fmla="*/ 773926 w 3028217"/>
                <a:gd name="connsiteY310" fmla="*/ 216716 h 2962327"/>
                <a:gd name="connsiteX311" fmla="*/ 773926 w 3028217"/>
                <a:gd name="connsiteY311" fmla="*/ 278628 h 2962327"/>
                <a:gd name="connsiteX312" fmla="*/ 687249 w 3028217"/>
                <a:gd name="connsiteY312" fmla="*/ 293868 h 2962327"/>
                <a:gd name="connsiteX313" fmla="*/ 671056 w 3028217"/>
                <a:gd name="connsiteY313" fmla="*/ 292916 h 2962327"/>
                <a:gd name="connsiteX314" fmla="*/ 640576 w 3028217"/>
                <a:gd name="connsiteY314" fmla="*/ 298631 h 2962327"/>
                <a:gd name="connsiteX315" fmla="*/ 603429 w 3028217"/>
                <a:gd name="connsiteY315" fmla="*/ 291011 h 2962327"/>
                <a:gd name="connsiteX316" fmla="*/ 715824 w 3028217"/>
                <a:gd name="connsiteY316" fmla="*/ 211953 h 2962327"/>
                <a:gd name="connsiteX317" fmla="*/ 727254 w 3028217"/>
                <a:gd name="connsiteY317" fmla="*/ 215763 h 2962327"/>
                <a:gd name="connsiteX318" fmla="*/ 761544 w 3028217"/>
                <a:gd name="connsiteY318" fmla="*/ 194808 h 2962327"/>
                <a:gd name="connsiteX319" fmla="*/ 873343 w 3028217"/>
                <a:gd name="connsiteY319" fmla="*/ 184331 h 2962327"/>
                <a:gd name="connsiteX320" fmla="*/ 891083 w 3028217"/>
                <a:gd name="connsiteY320" fmla="*/ 191951 h 2962327"/>
                <a:gd name="connsiteX321" fmla="*/ 888226 w 3028217"/>
                <a:gd name="connsiteY321" fmla="*/ 217668 h 2962327"/>
                <a:gd name="connsiteX322" fmla="*/ 879241 w 3028217"/>
                <a:gd name="connsiteY322" fmla="*/ 234820 h 2962327"/>
                <a:gd name="connsiteX323" fmla="*/ 895370 w 3028217"/>
                <a:gd name="connsiteY323" fmla="*/ 235036 h 2962327"/>
                <a:gd name="connsiteX324" fmla="*/ 899656 w 3028217"/>
                <a:gd name="connsiteY324" fmla="*/ 266246 h 2962327"/>
                <a:gd name="connsiteX325" fmla="*/ 892988 w 3028217"/>
                <a:gd name="connsiteY325" fmla="*/ 303393 h 2962327"/>
                <a:gd name="connsiteX326" fmla="*/ 905371 w 3028217"/>
                <a:gd name="connsiteY326" fmla="*/ 303393 h 2962327"/>
                <a:gd name="connsiteX327" fmla="*/ 915848 w 3028217"/>
                <a:gd name="connsiteY327" fmla="*/ 337683 h 2962327"/>
                <a:gd name="connsiteX328" fmla="*/ 946328 w 3028217"/>
                <a:gd name="connsiteY328" fmla="*/ 324348 h 2962327"/>
                <a:gd name="connsiteX329" fmla="*/ 973409 w 3028217"/>
                <a:gd name="connsiteY329" fmla="*/ 303804 h 2962327"/>
                <a:gd name="connsiteX330" fmla="*/ 975260 w 3028217"/>
                <a:gd name="connsiteY330" fmla="*/ 292796 h 2962327"/>
                <a:gd name="connsiteX331" fmla="*/ 965378 w 3028217"/>
                <a:gd name="connsiteY331" fmla="*/ 281485 h 2962327"/>
                <a:gd name="connsiteX332" fmla="*/ 962521 w 3028217"/>
                <a:gd name="connsiteY332" fmla="*/ 233860 h 2962327"/>
                <a:gd name="connsiteX333" fmla="*/ 1013956 w 3028217"/>
                <a:gd name="connsiteY333" fmla="*/ 203380 h 2962327"/>
                <a:gd name="connsiteX334" fmla="*/ 1028243 w 3028217"/>
                <a:gd name="connsiteY334" fmla="*/ 200165 h 2962327"/>
                <a:gd name="connsiteX335" fmla="*/ 1042531 w 3028217"/>
                <a:gd name="connsiteY335" fmla="*/ 206238 h 2962327"/>
                <a:gd name="connsiteX336" fmla="*/ 1016813 w 3028217"/>
                <a:gd name="connsiteY336" fmla="*/ 234813 h 2962327"/>
                <a:gd name="connsiteX337" fmla="*/ 1075868 w 3028217"/>
                <a:gd name="connsiteY337" fmla="*/ 204333 h 2962327"/>
                <a:gd name="connsiteX338" fmla="*/ 1095871 w 3028217"/>
                <a:gd name="connsiteY338" fmla="*/ 204333 h 2962327"/>
                <a:gd name="connsiteX339" fmla="*/ 1099681 w 3028217"/>
                <a:gd name="connsiteY339" fmla="*/ 232908 h 2962327"/>
                <a:gd name="connsiteX340" fmla="*/ 1133971 w 3028217"/>
                <a:gd name="connsiteY340" fmla="*/ 231003 h 2962327"/>
                <a:gd name="connsiteX341" fmla="*/ 1151116 w 3028217"/>
                <a:gd name="connsiteY341" fmla="*/ 238623 h 2962327"/>
                <a:gd name="connsiteX342" fmla="*/ 1205408 w 3028217"/>
                <a:gd name="connsiteY342" fmla="*/ 287200 h 2962327"/>
                <a:gd name="connsiteX343" fmla="*/ 1198741 w 3028217"/>
                <a:gd name="connsiteY343" fmla="*/ 334825 h 2962327"/>
                <a:gd name="connsiteX344" fmla="*/ 1248271 w 3028217"/>
                <a:gd name="connsiteY344" fmla="*/ 377688 h 2962327"/>
                <a:gd name="connsiteX345" fmla="*/ 1246366 w 3028217"/>
                <a:gd name="connsiteY345" fmla="*/ 402453 h 2962327"/>
                <a:gd name="connsiteX346" fmla="*/ 1187311 w 3028217"/>
                <a:gd name="connsiteY346" fmla="*/ 402453 h 2962327"/>
                <a:gd name="connsiteX347" fmla="*/ 1171118 w 3028217"/>
                <a:gd name="connsiteY347" fmla="*/ 396738 h 2962327"/>
                <a:gd name="connsiteX348" fmla="*/ 1171118 w 3028217"/>
                <a:gd name="connsiteY348" fmla="*/ 431028 h 2962327"/>
                <a:gd name="connsiteX349" fmla="*/ 1151116 w 3028217"/>
                <a:gd name="connsiteY349" fmla="*/ 479605 h 2962327"/>
                <a:gd name="connsiteX350" fmla="*/ 1136828 w 3028217"/>
                <a:gd name="connsiteY350" fmla="*/ 476748 h 2962327"/>
                <a:gd name="connsiteX351" fmla="*/ 1136828 w 3028217"/>
                <a:gd name="connsiteY351" fmla="*/ 487225 h 2962327"/>
                <a:gd name="connsiteX352" fmla="*/ 1118731 w 3028217"/>
                <a:gd name="connsiteY352" fmla="*/ 497703 h 2962327"/>
                <a:gd name="connsiteX353" fmla="*/ 1066343 w 3028217"/>
                <a:gd name="connsiteY353" fmla="*/ 455793 h 2962327"/>
                <a:gd name="connsiteX354" fmla="*/ 1016813 w 3028217"/>
                <a:gd name="connsiteY354" fmla="*/ 433885 h 2962327"/>
                <a:gd name="connsiteX355" fmla="*/ 996811 w 3028217"/>
                <a:gd name="connsiteY355" fmla="*/ 428170 h 2962327"/>
                <a:gd name="connsiteX356" fmla="*/ 1013003 w 3028217"/>
                <a:gd name="connsiteY356" fmla="*/ 411978 h 2962327"/>
                <a:gd name="connsiteX357" fmla="*/ 1109206 w 3028217"/>
                <a:gd name="connsiteY357" fmla="*/ 369115 h 2962327"/>
                <a:gd name="connsiteX358" fmla="*/ 1089203 w 3028217"/>
                <a:gd name="connsiteY358" fmla="*/ 307203 h 2962327"/>
                <a:gd name="connsiteX359" fmla="*/ 1077773 w 3028217"/>
                <a:gd name="connsiteY359" fmla="*/ 291010 h 2962327"/>
                <a:gd name="connsiteX360" fmla="*/ 1016813 w 3028217"/>
                <a:gd name="connsiteY360" fmla="*/ 292915 h 2962327"/>
                <a:gd name="connsiteX361" fmla="*/ 1007169 w 3028217"/>
                <a:gd name="connsiteY361" fmla="*/ 296011 h 2962327"/>
                <a:gd name="connsiteX362" fmla="*/ 1007866 w 3028217"/>
                <a:gd name="connsiteY362" fmla="*/ 302667 h 2962327"/>
                <a:gd name="connsiteX363" fmla="*/ 1009193 w 3028217"/>
                <a:gd name="connsiteY363" fmla="*/ 303393 h 2962327"/>
                <a:gd name="connsiteX364" fmla="*/ 962521 w 3028217"/>
                <a:gd name="connsiteY364" fmla="*/ 370068 h 2962327"/>
                <a:gd name="connsiteX365" fmla="*/ 905371 w 3028217"/>
                <a:gd name="connsiteY365" fmla="*/ 371973 h 2962327"/>
                <a:gd name="connsiteX366" fmla="*/ 868223 w 3028217"/>
                <a:gd name="connsiteY366" fmla="*/ 410073 h 2962327"/>
                <a:gd name="connsiteX367" fmla="*/ 836791 w 3028217"/>
                <a:gd name="connsiteY367" fmla="*/ 426266 h 2962327"/>
                <a:gd name="connsiteX368" fmla="*/ 816788 w 3028217"/>
                <a:gd name="connsiteY368" fmla="*/ 424361 h 2962327"/>
                <a:gd name="connsiteX369" fmla="*/ 677723 w 3028217"/>
                <a:gd name="connsiteY369" fmla="*/ 507228 h 2962327"/>
                <a:gd name="connsiteX370" fmla="*/ 668198 w 3028217"/>
                <a:gd name="connsiteY370" fmla="*/ 553901 h 2962327"/>
                <a:gd name="connsiteX371" fmla="*/ 662483 w 3028217"/>
                <a:gd name="connsiteY371" fmla="*/ 586286 h 2962327"/>
                <a:gd name="connsiteX372" fmla="*/ 716776 w 3028217"/>
                <a:gd name="connsiteY372" fmla="*/ 612956 h 2962327"/>
                <a:gd name="connsiteX373" fmla="*/ 771068 w 3028217"/>
                <a:gd name="connsiteY373" fmla="*/ 645341 h 2962327"/>
                <a:gd name="connsiteX374" fmla="*/ 782498 w 3028217"/>
                <a:gd name="connsiteY374" fmla="*/ 667248 h 2962327"/>
                <a:gd name="connsiteX375" fmla="*/ 772973 w 3028217"/>
                <a:gd name="connsiteY375" fmla="*/ 726303 h 2962327"/>
                <a:gd name="connsiteX376" fmla="*/ 805358 w 3028217"/>
                <a:gd name="connsiteY376" fmla="*/ 736781 h 2962327"/>
                <a:gd name="connsiteX377" fmla="*/ 828218 w 3028217"/>
                <a:gd name="connsiteY377" fmla="*/ 689156 h 2962327"/>
                <a:gd name="connsiteX378" fmla="*/ 858698 w 3028217"/>
                <a:gd name="connsiteY378" fmla="*/ 652961 h 2962327"/>
                <a:gd name="connsiteX379" fmla="*/ 901561 w 3028217"/>
                <a:gd name="connsiteY379" fmla="*/ 573903 h 2962327"/>
                <a:gd name="connsiteX380" fmla="*/ 904418 w 3028217"/>
                <a:gd name="connsiteY380" fmla="*/ 561521 h 2962327"/>
                <a:gd name="connsiteX381" fmla="*/ 953948 w 3028217"/>
                <a:gd name="connsiteY381" fmla="*/ 491988 h 2962327"/>
                <a:gd name="connsiteX382" fmla="*/ 968236 w 3028217"/>
                <a:gd name="connsiteY382" fmla="*/ 478653 h 2962327"/>
                <a:gd name="connsiteX383" fmla="*/ 1049198 w 3028217"/>
                <a:gd name="connsiteY383" fmla="*/ 512943 h 2962327"/>
                <a:gd name="connsiteX384" fmla="*/ 1063486 w 3028217"/>
                <a:gd name="connsiteY384" fmla="*/ 539613 h 2962327"/>
                <a:gd name="connsiteX385" fmla="*/ 1067296 w 3028217"/>
                <a:gd name="connsiteY385" fmla="*/ 583428 h 2962327"/>
                <a:gd name="connsiteX386" fmla="*/ 1112063 w 3028217"/>
                <a:gd name="connsiteY386" fmla="*/ 568188 h 2962327"/>
                <a:gd name="connsiteX387" fmla="*/ 1146353 w 3028217"/>
                <a:gd name="connsiteY387" fmla="*/ 580571 h 2962327"/>
                <a:gd name="connsiteX388" fmla="*/ 1151116 w 3028217"/>
                <a:gd name="connsiteY388" fmla="*/ 616766 h 2962327"/>
                <a:gd name="connsiteX389" fmla="*/ 1193026 w 3028217"/>
                <a:gd name="connsiteY389" fmla="*/ 684393 h 2962327"/>
                <a:gd name="connsiteX390" fmla="*/ 1182905 w 3028217"/>
                <a:gd name="connsiteY390" fmla="*/ 697847 h 2962327"/>
                <a:gd name="connsiteX391" fmla="*/ 1179024 w 3028217"/>
                <a:gd name="connsiteY391" fmla="*/ 699159 h 2962327"/>
                <a:gd name="connsiteX392" fmla="*/ 1177845 w 3028217"/>
                <a:gd name="connsiteY392" fmla="*/ 699023 h 2962327"/>
                <a:gd name="connsiteX393" fmla="*/ 1166356 w 3028217"/>
                <a:gd name="connsiteY393" fmla="*/ 703443 h 2962327"/>
                <a:gd name="connsiteX394" fmla="*/ 1179024 w 3028217"/>
                <a:gd name="connsiteY394" fmla="*/ 699159 h 2962327"/>
                <a:gd name="connsiteX395" fmla="*/ 1188263 w 3028217"/>
                <a:gd name="connsiteY395" fmla="*/ 700229 h 2962327"/>
                <a:gd name="connsiteX396" fmla="*/ 1207313 w 3028217"/>
                <a:gd name="connsiteY396" fmla="*/ 712016 h 2962327"/>
                <a:gd name="connsiteX397" fmla="*/ 1205051 w 3028217"/>
                <a:gd name="connsiteY397" fmla="*/ 754402 h 2962327"/>
                <a:gd name="connsiteX398" fmla="*/ 1180854 w 3028217"/>
                <a:gd name="connsiteY398" fmla="*/ 787924 h 2962327"/>
                <a:gd name="connsiteX399" fmla="*/ 1187073 w 3028217"/>
                <a:gd name="connsiteY399" fmla="*/ 807504 h 2962327"/>
                <a:gd name="connsiteX400" fmla="*/ 1206361 w 3028217"/>
                <a:gd name="connsiteY400" fmla="*/ 814886 h 2962327"/>
                <a:gd name="connsiteX401" fmla="*/ 1213981 w 3028217"/>
                <a:gd name="connsiteY401" fmla="*/ 828221 h 2962327"/>
                <a:gd name="connsiteX402" fmla="*/ 1172071 w 3028217"/>
                <a:gd name="connsiteY402" fmla="*/ 862511 h 2962327"/>
                <a:gd name="connsiteX403" fmla="*/ 1115874 w 3028217"/>
                <a:gd name="connsiteY403" fmla="*/ 854891 h 2962327"/>
                <a:gd name="connsiteX404" fmla="*/ 1148259 w 3028217"/>
                <a:gd name="connsiteY404" fmla="*/ 807266 h 2962327"/>
                <a:gd name="connsiteX405" fmla="*/ 1173024 w 3028217"/>
                <a:gd name="connsiteY405" fmla="*/ 780596 h 2962327"/>
                <a:gd name="connsiteX406" fmla="*/ 1173125 w 3028217"/>
                <a:gd name="connsiteY406" fmla="*/ 780684 h 2962327"/>
                <a:gd name="connsiteX407" fmla="*/ 1174333 w 3028217"/>
                <a:gd name="connsiteY407" fmla="*/ 770475 h 2962327"/>
                <a:gd name="connsiteX408" fmla="*/ 1163498 w 3028217"/>
                <a:gd name="connsiteY408" fmla="*/ 767261 h 2962327"/>
                <a:gd name="connsiteX409" fmla="*/ 1124446 w 3028217"/>
                <a:gd name="connsiteY409" fmla="*/ 787263 h 2962327"/>
                <a:gd name="connsiteX410" fmla="*/ 1043483 w 3028217"/>
                <a:gd name="connsiteY410" fmla="*/ 789168 h 2962327"/>
                <a:gd name="connsiteX411" fmla="*/ 993953 w 3028217"/>
                <a:gd name="connsiteY411" fmla="*/ 794883 h 2962327"/>
                <a:gd name="connsiteX412" fmla="*/ 959663 w 3028217"/>
                <a:gd name="connsiteY412" fmla="*/ 814886 h 2962327"/>
                <a:gd name="connsiteX413" fmla="*/ 929183 w 3028217"/>
                <a:gd name="connsiteY413" fmla="*/ 839651 h 2962327"/>
                <a:gd name="connsiteX414" fmla="*/ 925100 w 3028217"/>
                <a:gd name="connsiteY414" fmla="*/ 843462 h 2962327"/>
                <a:gd name="connsiteX415" fmla="*/ 915848 w 3028217"/>
                <a:gd name="connsiteY415" fmla="*/ 851081 h 2962327"/>
                <a:gd name="connsiteX416" fmla="*/ 912991 w 3028217"/>
                <a:gd name="connsiteY416" fmla="*/ 851081 h 2962327"/>
                <a:gd name="connsiteX417" fmla="*/ 914896 w 3028217"/>
                <a:gd name="connsiteY417" fmla="*/ 852986 h 2962327"/>
                <a:gd name="connsiteX418" fmla="*/ 925100 w 3028217"/>
                <a:gd name="connsiteY418" fmla="*/ 843462 h 2962327"/>
                <a:gd name="connsiteX419" fmla="*/ 932041 w 3028217"/>
                <a:gd name="connsiteY419" fmla="*/ 837746 h 2962327"/>
                <a:gd name="connsiteX420" fmla="*/ 972998 w 3028217"/>
                <a:gd name="connsiteY420" fmla="*/ 820601 h 2962327"/>
                <a:gd name="connsiteX421" fmla="*/ 992048 w 3028217"/>
                <a:gd name="connsiteY421" fmla="*/ 814886 h 2962327"/>
                <a:gd name="connsiteX422" fmla="*/ 1023481 w 3028217"/>
                <a:gd name="connsiteY422" fmla="*/ 819648 h 2962327"/>
                <a:gd name="connsiteX423" fmla="*/ 1005383 w 3028217"/>
                <a:gd name="connsiteY423" fmla="*/ 842508 h 2962327"/>
                <a:gd name="connsiteX424" fmla="*/ 1006336 w 3028217"/>
                <a:gd name="connsiteY424" fmla="*/ 854891 h 2962327"/>
                <a:gd name="connsiteX425" fmla="*/ 1005383 w 3028217"/>
                <a:gd name="connsiteY425" fmla="*/ 889181 h 2962327"/>
                <a:gd name="connsiteX426" fmla="*/ 984428 w 3028217"/>
                <a:gd name="connsiteY426" fmla="*/ 910136 h 2962327"/>
                <a:gd name="connsiteX427" fmla="*/ 952043 w 3028217"/>
                <a:gd name="connsiteY427" fmla="*/ 916803 h 2962327"/>
                <a:gd name="connsiteX428" fmla="*/ 899656 w 3028217"/>
                <a:gd name="connsiteY428" fmla="*/ 938711 h 2962327"/>
                <a:gd name="connsiteX429" fmla="*/ 855841 w 3028217"/>
                <a:gd name="connsiteY429" fmla="*/ 985383 h 2962327"/>
                <a:gd name="connsiteX430" fmla="*/ 831076 w 3028217"/>
                <a:gd name="connsiteY430" fmla="*/ 1003481 h 2962327"/>
                <a:gd name="connsiteX431" fmla="*/ 738683 w 3028217"/>
                <a:gd name="connsiteY431" fmla="*/ 1081586 h 2962327"/>
                <a:gd name="connsiteX432" fmla="*/ 711061 w 3028217"/>
                <a:gd name="connsiteY432" fmla="*/ 1115876 h 2962327"/>
                <a:gd name="connsiteX433" fmla="*/ 666293 w 3028217"/>
                <a:gd name="connsiteY433" fmla="*/ 1175883 h 2962327"/>
                <a:gd name="connsiteX434" fmla="*/ 585331 w 3028217"/>
                <a:gd name="connsiteY434" fmla="*/ 1230176 h 2962327"/>
                <a:gd name="connsiteX435" fmla="*/ 559613 w 3028217"/>
                <a:gd name="connsiteY435" fmla="*/ 1297803 h 2962327"/>
                <a:gd name="connsiteX436" fmla="*/ 557708 w 3028217"/>
                <a:gd name="connsiteY436" fmla="*/ 1386386 h 2962327"/>
                <a:gd name="connsiteX437" fmla="*/ 542468 w 3028217"/>
                <a:gd name="connsiteY437" fmla="*/ 1407341 h 2962327"/>
                <a:gd name="connsiteX438" fmla="*/ 528181 w 3028217"/>
                <a:gd name="connsiteY438" fmla="*/ 1387338 h 2962327"/>
                <a:gd name="connsiteX439" fmla="*/ 519608 w 3028217"/>
                <a:gd name="connsiteY439" fmla="*/ 1320663 h 2962327"/>
                <a:gd name="connsiteX440" fmla="*/ 488176 w 3028217"/>
                <a:gd name="connsiteY440" fmla="*/ 1283516 h 2962327"/>
                <a:gd name="connsiteX441" fmla="*/ 429121 w 3028217"/>
                <a:gd name="connsiteY441" fmla="*/ 1267323 h 2962327"/>
                <a:gd name="connsiteX442" fmla="*/ 409118 w 3028217"/>
                <a:gd name="connsiteY442" fmla="*/ 1268276 h 2962327"/>
                <a:gd name="connsiteX443" fmla="*/ 336728 w 3028217"/>
                <a:gd name="connsiteY443" fmla="*/ 1284468 h 2962327"/>
                <a:gd name="connsiteX444" fmla="*/ 215761 w 3028217"/>
                <a:gd name="connsiteY444" fmla="*/ 1373051 h 2962327"/>
                <a:gd name="connsiteX445" fmla="*/ 189091 w 3028217"/>
                <a:gd name="connsiteY445" fmla="*/ 1441631 h 2962327"/>
                <a:gd name="connsiteX446" fmla="*/ 196711 w 3028217"/>
                <a:gd name="connsiteY446" fmla="*/ 1544501 h 2962327"/>
                <a:gd name="connsiteX447" fmla="*/ 244336 w 3028217"/>
                <a:gd name="connsiteY447" fmla="*/ 1573076 h 2962327"/>
                <a:gd name="connsiteX448" fmla="*/ 320536 w 3028217"/>
                <a:gd name="connsiteY448" fmla="*/ 1514973 h 2962327"/>
                <a:gd name="connsiteX449" fmla="*/ 387211 w 3028217"/>
                <a:gd name="connsiteY449" fmla="*/ 1494971 h 2962327"/>
                <a:gd name="connsiteX450" fmla="*/ 389116 w 3028217"/>
                <a:gd name="connsiteY450" fmla="*/ 1515926 h 2962327"/>
                <a:gd name="connsiteX451" fmla="*/ 340538 w 3028217"/>
                <a:gd name="connsiteY451" fmla="*/ 1624511 h 2962327"/>
                <a:gd name="connsiteX452" fmla="*/ 354826 w 3028217"/>
                <a:gd name="connsiteY452" fmla="*/ 1644513 h 2962327"/>
                <a:gd name="connsiteX453" fmla="*/ 410071 w 3028217"/>
                <a:gd name="connsiteY453" fmla="*/ 1645466 h 2962327"/>
                <a:gd name="connsiteX454" fmla="*/ 439598 w 3028217"/>
                <a:gd name="connsiteY454" fmla="*/ 1687376 h 2962327"/>
                <a:gd name="connsiteX455" fmla="*/ 426263 w 3028217"/>
                <a:gd name="connsiteY455" fmla="*/ 1743573 h 2962327"/>
                <a:gd name="connsiteX456" fmla="*/ 450076 w 3028217"/>
                <a:gd name="connsiteY456" fmla="*/ 1813106 h 2962327"/>
                <a:gd name="connsiteX457" fmla="*/ 499606 w 3028217"/>
                <a:gd name="connsiteY457" fmla="*/ 1812153 h 2962327"/>
                <a:gd name="connsiteX458" fmla="*/ 536753 w 3028217"/>
                <a:gd name="connsiteY458" fmla="*/ 1818821 h 2962327"/>
                <a:gd name="connsiteX459" fmla="*/ 577711 w 3028217"/>
                <a:gd name="connsiteY459" fmla="*/ 1813106 h 2962327"/>
                <a:gd name="connsiteX460" fmla="*/ 661531 w 3028217"/>
                <a:gd name="connsiteY460" fmla="*/ 1754051 h 2962327"/>
                <a:gd name="connsiteX461" fmla="*/ 672008 w 3028217"/>
                <a:gd name="connsiteY461" fmla="*/ 1763576 h 2962327"/>
                <a:gd name="connsiteX462" fmla="*/ 695821 w 3028217"/>
                <a:gd name="connsiteY462" fmla="*/ 1768338 h 2962327"/>
                <a:gd name="connsiteX463" fmla="*/ 741541 w 3028217"/>
                <a:gd name="connsiteY463" fmla="*/ 1772148 h 2962327"/>
                <a:gd name="connsiteX464" fmla="*/ 832028 w 3028217"/>
                <a:gd name="connsiteY464" fmla="*/ 1788341 h 2962327"/>
                <a:gd name="connsiteX465" fmla="*/ 865366 w 3028217"/>
                <a:gd name="connsiteY465" fmla="*/ 1796913 h 2962327"/>
                <a:gd name="connsiteX466" fmla="*/ 910133 w 3028217"/>
                <a:gd name="connsiteY466" fmla="*/ 1838823 h 2962327"/>
                <a:gd name="connsiteX467" fmla="*/ 1047293 w 3028217"/>
                <a:gd name="connsiteY467" fmla="*/ 1918833 h 2962327"/>
                <a:gd name="connsiteX468" fmla="*/ 1116826 w 3028217"/>
                <a:gd name="connsiteY468" fmla="*/ 2036943 h 2962327"/>
                <a:gd name="connsiteX469" fmla="*/ 1106348 w 3028217"/>
                <a:gd name="connsiteY469" fmla="*/ 2056946 h 2962327"/>
                <a:gd name="connsiteX470" fmla="*/ 1104443 w 3028217"/>
                <a:gd name="connsiteY470" fmla="*/ 2099808 h 2962327"/>
                <a:gd name="connsiteX471" fmla="*/ 1124446 w 3028217"/>
                <a:gd name="connsiteY471" fmla="*/ 2102666 h 2962327"/>
                <a:gd name="connsiteX472" fmla="*/ 1193026 w 3028217"/>
                <a:gd name="connsiteY472" fmla="*/ 2077901 h 2962327"/>
                <a:gd name="connsiteX473" fmla="*/ 1280656 w 3028217"/>
                <a:gd name="connsiteY473" fmla="*/ 2123621 h 2962327"/>
                <a:gd name="connsiteX474" fmla="*/ 1387336 w 3028217"/>
                <a:gd name="connsiteY474" fmla="*/ 2172198 h 2962327"/>
                <a:gd name="connsiteX475" fmla="*/ 1434008 w 3028217"/>
                <a:gd name="connsiteY475" fmla="*/ 2199821 h 2962327"/>
                <a:gd name="connsiteX476" fmla="*/ 1430198 w 3028217"/>
                <a:gd name="connsiteY476" fmla="*/ 2282688 h 2962327"/>
                <a:gd name="connsiteX477" fmla="*/ 1370191 w 3028217"/>
                <a:gd name="connsiteY477" fmla="*/ 2373176 h 2962327"/>
                <a:gd name="connsiteX478" fmla="*/ 1358761 w 3028217"/>
                <a:gd name="connsiteY478" fmla="*/ 2423658 h 2962327"/>
                <a:gd name="connsiteX479" fmla="*/ 1327328 w 3028217"/>
                <a:gd name="connsiteY479" fmla="*/ 2600823 h 2962327"/>
                <a:gd name="connsiteX480" fmla="*/ 1293991 w 3028217"/>
                <a:gd name="connsiteY480" fmla="*/ 2626541 h 2962327"/>
                <a:gd name="connsiteX481" fmla="*/ 1218743 w 3028217"/>
                <a:gd name="connsiteY481" fmla="*/ 2661783 h 2962327"/>
                <a:gd name="connsiteX482" fmla="*/ 1193026 w 3028217"/>
                <a:gd name="connsiteY482" fmla="*/ 2710361 h 2962327"/>
                <a:gd name="connsiteX483" fmla="*/ 1164451 w 3028217"/>
                <a:gd name="connsiteY483" fmla="*/ 2832281 h 2962327"/>
                <a:gd name="connsiteX484" fmla="*/ 1122541 w 3028217"/>
                <a:gd name="connsiteY484" fmla="*/ 2910386 h 2962327"/>
                <a:gd name="connsiteX485" fmla="*/ 1095871 w 3028217"/>
                <a:gd name="connsiteY485" fmla="*/ 2929436 h 2962327"/>
                <a:gd name="connsiteX486" fmla="*/ 1061581 w 3028217"/>
                <a:gd name="connsiteY486" fmla="*/ 2922768 h 2962327"/>
                <a:gd name="connsiteX487" fmla="*/ 1047293 w 3028217"/>
                <a:gd name="connsiteY487" fmla="*/ 2929436 h 2962327"/>
                <a:gd name="connsiteX488" fmla="*/ 1061581 w 3028217"/>
                <a:gd name="connsiteY488" fmla="*/ 2956106 h 2962327"/>
                <a:gd name="connsiteX489" fmla="*/ 1040626 w 3028217"/>
                <a:gd name="connsiteY489" fmla="*/ 2959916 h 2962327"/>
                <a:gd name="connsiteX490" fmla="*/ 783451 w 3028217"/>
                <a:gd name="connsiteY490" fmla="*/ 2850378 h 2962327"/>
                <a:gd name="connsiteX491" fmla="*/ 752971 w 3028217"/>
                <a:gd name="connsiteY491" fmla="*/ 2805611 h 2962327"/>
                <a:gd name="connsiteX492" fmla="*/ 737731 w 3028217"/>
                <a:gd name="connsiteY492" fmla="*/ 2765606 h 2962327"/>
                <a:gd name="connsiteX493" fmla="*/ 721538 w 3028217"/>
                <a:gd name="connsiteY493" fmla="*/ 2564628 h 2962327"/>
                <a:gd name="connsiteX494" fmla="*/ 670103 w 3028217"/>
                <a:gd name="connsiteY494" fmla="*/ 2492238 h 2962327"/>
                <a:gd name="connsiteX495" fmla="*/ 539611 w 3028217"/>
                <a:gd name="connsiteY495" fmla="*/ 2337933 h 2962327"/>
                <a:gd name="connsiteX496" fmla="*/ 473888 w 3028217"/>
                <a:gd name="connsiteY496" fmla="*/ 2221728 h 2962327"/>
                <a:gd name="connsiteX497" fmla="*/ 468173 w 3028217"/>
                <a:gd name="connsiteY497" fmla="*/ 2148386 h 2962327"/>
                <a:gd name="connsiteX498" fmla="*/ 471983 w 3028217"/>
                <a:gd name="connsiteY498" fmla="*/ 2122668 h 2962327"/>
                <a:gd name="connsiteX499" fmla="*/ 493891 w 3028217"/>
                <a:gd name="connsiteY499" fmla="*/ 2021703 h 2962327"/>
                <a:gd name="connsiteX500" fmla="*/ 538658 w 3028217"/>
                <a:gd name="connsiteY500" fmla="*/ 1907403 h 2962327"/>
                <a:gd name="connsiteX501" fmla="*/ 524371 w 3028217"/>
                <a:gd name="connsiteY501" fmla="*/ 1854063 h 2962327"/>
                <a:gd name="connsiteX502" fmla="*/ 499606 w 3028217"/>
                <a:gd name="connsiteY502" fmla="*/ 1853111 h 2962327"/>
                <a:gd name="connsiteX503" fmla="*/ 459601 w 3028217"/>
                <a:gd name="connsiteY503" fmla="*/ 1860731 h 2962327"/>
                <a:gd name="connsiteX504" fmla="*/ 408166 w 3028217"/>
                <a:gd name="connsiteY504" fmla="*/ 1827393 h 2962327"/>
                <a:gd name="connsiteX505" fmla="*/ 354826 w 3028217"/>
                <a:gd name="connsiteY505" fmla="*/ 1742621 h 2962327"/>
                <a:gd name="connsiteX506" fmla="*/ 322441 w 3028217"/>
                <a:gd name="connsiteY506" fmla="*/ 1715951 h 2962327"/>
                <a:gd name="connsiteX507" fmla="*/ 234811 w 3028217"/>
                <a:gd name="connsiteY507" fmla="*/ 1658801 h 2962327"/>
                <a:gd name="connsiteX508" fmla="*/ 206236 w 3028217"/>
                <a:gd name="connsiteY508" fmla="*/ 1644513 h 2962327"/>
                <a:gd name="connsiteX509" fmla="*/ 116701 w 3028217"/>
                <a:gd name="connsiteY509" fmla="*/ 1622606 h 2962327"/>
                <a:gd name="connsiteX510" fmla="*/ 28118 w 3028217"/>
                <a:gd name="connsiteY510" fmla="*/ 1557836 h 2962327"/>
                <a:gd name="connsiteX511" fmla="*/ 12878 w 3028217"/>
                <a:gd name="connsiteY511" fmla="*/ 1499733 h 2962327"/>
                <a:gd name="connsiteX512" fmla="*/ 10021 w 3028217"/>
                <a:gd name="connsiteY512" fmla="*/ 1446393 h 2962327"/>
                <a:gd name="connsiteX513" fmla="*/ 5258 w 3028217"/>
                <a:gd name="connsiteY513" fmla="*/ 1410198 h 2962327"/>
                <a:gd name="connsiteX514" fmla="*/ 45263 w 3028217"/>
                <a:gd name="connsiteY514" fmla="*/ 1105398 h 2962327"/>
                <a:gd name="connsiteX515" fmla="*/ 304343 w 3028217"/>
                <a:gd name="connsiteY515" fmla="*/ 581523 h 2962327"/>
                <a:gd name="connsiteX516" fmla="*/ 548183 w 3028217"/>
                <a:gd name="connsiteY516" fmla="*/ 329111 h 2962327"/>
                <a:gd name="connsiteX517" fmla="*/ 617716 w 3028217"/>
                <a:gd name="connsiteY517" fmla="*/ 317681 h 2962327"/>
                <a:gd name="connsiteX518" fmla="*/ 631051 w 3028217"/>
                <a:gd name="connsiteY518" fmla="*/ 309108 h 2962327"/>
                <a:gd name="connsiteX519" fmla="*/ 692011 w 3028217"/>
                <a:gd name="connsiteY519" fmla="*/ 299583 h 2962327"/>
                <a:gd name="connsiteX520" fmla="*/ 756781 w 3028217"/>
                <a:gd name="connsiteY520" fmla="*/ 316728 h 2962327"/>
                <a:gd name="connsiteX521" fmla="*/ 780593 w 3028217"/>
                <a:gd name="connsiteY521" fmla="*/ 315776 h 2962327"/>
                <a:gd name="connsiteX522" fmla="*/ 797738 w 3028217"/>
                <a:gd name="connsiteY522" fmla="*/ 314823 h 2962327"/>
                <a:gd name="connsiteX523" fmla="*/ 831076 w 3028217"/>
                <a:gd name="connsiteY523" fmla="*/ 316728 h 2962327"/>
                <a:gd name="connsiteX524" fmla="*/ 841553 w 3028217"/>
                <a:gd name="connsiteY524" fmla="*/ 277676 h 2962327"/>
                <a:gd name="connsiteX525" fmla="*/ 852031 w 3028217"/>
                <a:gd name="connsiteY525" fmla="*/ 259578 h 2962327"/>
                <a:gd name="connsiteX526" fmla="*/ 867152 w 3028217"/>
                <a:gd name="connsiteY526" fmla="*/ 248624 h 2962327"/>
                <a:gd name="connsiteX527" fmla="*/ 876026 w 3028217"/>
                <a:gd name="connsiteY527" fmla="*/ 238011 h 2962327"/>
                <a:gd name="connsiteX528" fmla="*/ 858921 w 3028217"/>
                <a:gd name="connsiteY528" fmla="*/ 241392 h 2962327"/>
                <a:gd name="connsiteX529" fmla="*/ 821551 w 3028217"/>
                <a:gd name="connsiteY529" fmla="*/ 210048 h 2962327"/>
                <a:gd name="connsiteX530" fmla="*/ 857746 w 3028217"/>
                <a:gd name="connsiteY530" fmla="*/ 190998 h 2962327"/>
                <a:gd name="connsiteX531" fmla="*/ 873343 w 3028217"/>
                <a:gd name="connsiteY531" fmla="*/ 184331 h 2962327"/>
                <a:gd name="connsiteX532" fmla="*/ 798215 w 3028217"/>
                <a:gd name="connsiteY532" fmla="*/ 181949 h 2962327"/>
                <a:gd name="connsiteX533" fmla="*/ 805359 w 3028217"/>
                <a:gd name="connsiteY533" fmla="*/ 187188 h 2962327"/>
                <a:gd name="connsiteX534" fmla="*/ 795834 w 3028217"/>
                <a:gd name="connsiteY534" fmla="*/ 196713 h 2962327"/>
                <a:gd name="connsiteX535" fmla="*/ 788214 w 3028217"/>
                <a:gd name="connsiteY535" fmla="*/ 182426 h 2962327"/>
                <a:gd name="connsiteX536" fmla="*/ 798215 w 3028217"/>
                <a:gd name="connsiteY536" fmla="*/ 181949 h 2962327"/>
                <a:gd name="connsiteX537" fmla="*/ 938708 w 3028217"/>
                <a:gd name="connsiteY537" fmla="*/ 121466 h 2962327"/>
                <a:gd name="connsiteX538" fmla="*/ 952043 w 3028217"/>
                <a:gd name="connsiteY538" fmla="*/ 141468 h 2962327"/>
                <a:gd name="connsiteX539" fmla="*/ 951037 w 3028217"/>
                <a:gd name="connsiteY539" fmla="*/ 142501 h 2962327"/>
                <a:gd name="connsiteX540" fmla="*/ 953949 w 3028217"/>
                <a:gd name="connsiteY540" fmla="*/ 140516 h 2962327"/>
                <a:gd name="connsiteX541" fmla="*/ 952996 w 3028217"/>
                <a:gd name="connsiteY541" fmla="*/ 148136 h 2962327"/>
                <a:gd name="connsiteX542" fmla="*/ 952996 w 3028217"/>
                <a:gd name="connsiteY542" fmla="*/ 169091 h 2962327"/>
                <a:gd name="connsiteX543" fmla="*/ 944424 w 3028217"/>
                <a:gd name="connsiteY543" fmla="*/ 159804 h 2962327"/>
                <a:gd name="connsiteX544" fmla="*/ 933131 w 3028217"/>
                <a:gd name="connsiteY544" fmla="*/ 154863 h 2962327"/>
                <a:gd name="connsiteX545" fmla="*/ 931088 w 3028217"/>
                <a:gd name="connsiteY545" fmla="*/ 155756 h 2962327"/>
                <a:gd name="connsiteX546" fmla="*/ 930136 w 3028217"/>
                <a:gd name="connsiteY546" fmla="*/ 155756 h 2962327"/>
                <a:gd name="connsiteX547" fmla="*/ 918706 w 3028217"/>
                <a:gd name="connsiteY547" fmla="*/ 144326 h 2962327"/>
                <a:gd name="connsiteX548" fmla="*/ 931088 w 3028217"/>
                <a:gd name="connsiteY548" fmla="*/ 122418 h 2962327"/>
                <a:gd name="connsiteX549" fmla="*/ 938708 w 3028217"/>
                <a:gd name="connsiteY549" fmla="*/ 121466 h 2962327"/>
                <a:gd name="connsiteX550" fmla="*/ 925373 w 3028217"/>
                <a:gd name="connsiteY550" fmla="*/ 107178 h 2962327"/>
                <a:gd name="connsiteX551" fmla="*/ 938708 w 3028217"/>
                <a:gd name="connsiteY551" fmla="*/ 121465 h 2962327"/>
                <a:gd name="connsiteX552" fmla="*/ 935851 w 3028217"/>
                <a:gd name="connsiteY552" fmla="*/ 121465 h 2962327"/>
                <a:gd name="connsiteX553" fmla="*/ 932993 w 3028217"/>
                <a:gd name="connsiteY553" fmla="*/ 121465 h 2962327"/>
                <a:gd name="connsiteX554" fmla="*/ 901561 w 3028217"/>
                <a:gd name="connsiteY554" fmla="*/ 123370 h 2962327"/>
                <a:gd name="connsiteX555" fmla="*/ 925373 w 3028217"/>
                <a:gd name="connsiteY555" fmla="*/ 107178 h 2962327"/>
                <a:gd name="connsiteX556" fmla="*/ 1021576 w 3028217"/>
                <a:gd name="connsiteY556" fmla="*/ 71936 h 2962327"/>
                <a:gd name="connsiteX557" fmla="*/ 1031101 w 3028217"/>
                <a:gd name="connsiteY557" fmla="*/ 97653 h 2962327"/>
                <a:gd name="connsiteX558" fmla="*/ 1000621 w 3028217"/>
                <a:gd name="connsiteY558" fmla="*/ 92891 h 2962327"/>
                <a:gd name="connsiteX559" fmla="*/ 1007288 w 3028217"/>
                <a:gd name="connsiteY559" fmla="*/ 79556 h 2962327"/>
                <a:gd name="connsiteX560" fmla="*/ 1021576 w 3028217"/>
                <a:gd name="connsiteY560" fmla="*/ 71936 h 2962327"/>
                <a:gd name="connsiteX561" fmla="*/ 1113849 w 3028217"/>
                <a:gd name="connsiteY561" fmla="*/ 40265 h 2962327"/>
                <a:gd name="connsiteX562" fmla="*/ 1159689 w 3028217"/>
                <a:gd name="connsiteY562" fmla="*/ 51933 h 2962327"/>
                <a:gd name="connsiteX563" fmla="*/ 1151116 w 3028217"/>
                <a:gd name="connsiteY563" fmla="*/ 84318 h 2962327"/>
                <a:gd name="connsiteX564" fmla="*/ 1111111 w 3028217"/>
                <a:gd name="connsiteY564" fmla="*/ 92891 h 2962327"/>
                <a:gd name="connsiteX565" fmla="*/ 1070153 w 3028217"/>
                <a:gd name="connsiteY565" fmla="*/ 58601 h 2962327"/>
                <a:gd name="connsiteX566" fmla="*/ 1113849 w 3028217"/>
                <a:gd name="connsiteY566" fmla="*/ 40265 h 2962327"/>
                <a:gd name="connsiteX567" fmla="*/ 1400760 w 3028217"/>
                <a:gd name="connsiteY567" fmla="*/ 96 h 2962327"/>
                <a:gd name="connsiteX568" fmla="*/ 1476871 w 3028217"/>
                <a:gd name="connsiteY568" fmla="*/ 5260 h 2962327"/>
                <a:gd name="connsiteX569" fmla="*/ 1611174 w 3028217"/>
                <a:gd name="connsiteY569" fmla="*/ 9070 h 2962327"/>
                <a:gd name="connsiteX570" fmla="*/ 1619746 w 3028217"/>
                <a:gd name="connsiteY570" fmla="*/ 17643 h 2962327"/>
                <a:gd name="connsiteX571" fmla="*/ 1646416 w 3028217"/>
                <a:gd name="connsiteY571" fmla="*/ 28120 h 2962327"/>
                <a:gd name="connsiteX572" fmla="*/ 1667371 w 3028217"/>
                <a:gd name="connsiteY572" fmla="*/ 31930 h 2962327"/>
                <a:gd name="connsiteX573" fmla="*/ 1742261 w 3028217"/>
                <a:gd name="connsiteY573" fmla="*/ 11690 h 2962327"/>
                <a:gd name="connsiteX574" fmla="*/ 1820723 w 3028217"/>
                <a:gd name="connsiteY574" fmla="*/ 30025 h 2962327"/>
                <a:gd name="connsiteX575" fmla="*/ 1901686 w 3028217"/>
                <a:gd name="connsiteY575" fmla="*/ 45265 h 2962327"/>
                <a:gd name="connsiteX576" fmla="*/ 1894066 w 3028217"/>
                <a:gd name="connsiteY576" fmla="*/ 69078 h 2962327"/>
                <a:gd name="connsiteX577" fmla="*/ 1955978 w 3028217"/>
                <a:gd name="connsiteY577" fmla="*/ 55743 h 2962327"/>
                <a:gd name="connsiteX578" fmla="*/ 1954073 w 3028217"/>
                <a:gd name="connsiteY578" fmla="*/ 71935 h 2962327"/>
                <a:gd name="connsiteX579" fmla="*/ 1935976 w 3028217"/>
                <a:gd name="connsiteY579" fmla="*/ 103368 h 2962327"/>
                <a:gd name="connsiteX580" fmla="*/ 1949311 w 3028217"/>
                <a:gd name="connsiteY580" fmla="*/ 161470 h 2962327"/>
                <a:gd name="connsiteX581" fmla="*/ 1894066 w 3028217"/>
                <a:gd name="connsiteY581" fmla="*/ 171948 h 2962327"/>
                <a:gd name="connsiteX582" fmla="*/ 1913116 w 3028217"/>
                <a:gd name="connsiteY582" fmla="*/ 183378 h 2962327"/>
                <a:gd name="connsiteX583" fmla="*/ 1907401 w 3028217"/>
                <a:gd name="connsiteY583" fmla="*/ 196713 h 2962327"/>
                <a:gd name="connsiteX584" fmla="*/ 1873111 w 3028217"/>
                <a:gd name="connsiteY584" fmla="*/ 245290 h 2962327"/>
                <a:gd name="connsiteX585" fmla="*/ 1866443 w 3028217"/>
                <a:gd name="connsiteY585" fmla="*/ 267198 h 2962327"/>
                <a:gd name="connsiteX586" fmla="*/ 1851203 w 3028217"/>
                <a:gd name="connsiteY586" fmla="*/ 270055 h 2962327"/>
                <a:gd name="connsiteX587" fmla="*/ 1866443 w 3028217"/>
                <a:gd name="connsiteY587" fmla="*/ 313870 h 2962327"/>
                <a:gd name="connsiteX588" fmla="*/ 1843583 w 3028217"/>
                <a:gd name="connsiteY588" fmla="*/ 319585 h 2962327"/>
                <a:gd name="connsiteX589" fmla="*/ 1819771 w 3028217"/>
                <a:gd name="connsiteY589" fmla="*/ 300535 h 2962327"/>
                <a:gd name="connsiteX590" fmla="*/ 1788338 w 3028217"/>
                <a:gd name="connsiteY590" fmla="*/ 313870 h 2962327"/>
                <a:gd name="connsiteX591" fmla="*/ 1800721 w 3028217"/>
                <a:gd name="connsiteY591" fmla="*/ 315775 h 2962327"/>
                <a:gd name="connsiteX592" fmla="*/ 1823581 w 3028217"/>
                <a:gd name="connsiteY592" fmla="*/ 314823 h 2962327"/>
                <a:gd name="connsiteX593" fmla="*/ 1833106 w 3028217"/>
                <a:gd name="connsiteY593" fmla="*/ 317680 h 2962327"/>
                <a:gd name="connsiteX594" fmla="*/ 1838821 w 3028217"/>
                <a:gd name="connsiteY594" fmla="*/ 334825 h 2962327"/>
                <a:gd name="connsiteX595" fmla="*/ 1715948 w 3028217"/>
                <a:gd name="connsiteY595" fmla="*/ 370068 h 2962327"/>
                <a:gd name="connsiteX596" fmla="*/ 1691183 w 3028217"/>
                <a:gd name="connsiteY596" fmla="*/ 379593 h 2962327"/>
                <a:gd name="connsiteX597" fmla="*/ 1586408 w 3028217"/>
                <a:gd name="connsiteY597" fmla="*/ 430075 h 2962327"/>
                <a:gd name="connsiteX598" fmla="*/ 1542593 w 3028217"/>
                <a:gd name="connsiteY598" fmla="*/ 468175 h 2962327"/>
                <a:gd name="connsiteX599" fmla="*/ 1480681 w 3028217"/>
                <a:gd name="connsiteY599" fmla="*/ 555805 h 2962327"/>
                <a:gd name="connsiteX600" fmla="*/ 1462583 w 3028217"/>
                <a:gd name="connsiteY600" fmla="*/ 562473 h 2962327"/>
                <a:gd name="connsiteX601" fmla="*/ 1385431 w 3028217"/>
                <a:gd name="connsiteY601" fmla="*/ 462460 h 2962327"/>
                <a:gd name="connsiteX602" fmla="*/ 1379716 w 3028217"/>
                <a:gd name="connsiteY602" fmla="*/ 398643 h 2962327"/>
                <a:gd name="connsiteX603" fmla="*/ 1441628 w 3028217"/>
                <a:gd name="connsiteY603" fmla="*/ 335778 h 2962327"/>
                <a:gd name="connsiteX604" fmla="*/ 1449248 w 3028217"/>
                <a:gd name="connsiteY604" fmla="*/ 321490 h 2962327"/>
                <a:gd name="connsiteX605" fmla="*/ 1461631 w 3028217"/>
                <a:gd name="connsiteY605" fmla="*/ 300535 h 2962327"/>
                <a:gd name="connsiteX606" fmla="*/ 1412101 w 3028217"/>
                <a:gd name="connsiteY606" fmla="*/ 280533 h 2962327"/>
                <a:gd name="connsiteX607" fmla="*/ 1434961 w 3028217"/>
                <a:gd name="connsiteY607" fmla="*/ 215763 h 2962327"/>
                <a:gd name="connsiteX608" fmla="*/ 1371143 w 3028217"/>
                <a:gd name="connsiteY608" fmla="*/ 160518 h 2962327"/>
                <a:gd name="connsiteX609" fmla="*/ 1331138 w 3028217"/>
                <a:gd name="connsiteY609" fmla="*/ 162423 h 2962327"/>
                <a:gd name="connsiteX610" fmla="*/ 1303516 w 3028217"/>
                <a:gd name="connsiteY610" fmla="*/ 150040 h 2962327"/>
                <a:gd name="connsiteX611" fmla="*/ 1313993 w 3028217"/>
                <a:gd name="connsiteY611" fmla="*/ 130038 h 2962327"/>
                <a:gd name="connsiteX612" fmla="*/ 1313041 w 3028217"/>
                <a:gd name="connsiteY612" fmla="*/ 121465 h 2962327"/>
                <a:gd name="connsiteX613" fmla="*/ 1323518 w 3028217"/>
                <a:gd name="connsiteY613" fmla="*/ 96700 h 2962327"/>
                <a:gd name="connsiteX614" fmla="*/ 1387336 w 3028217"/>
                <a:gd name="connsiteY614" fmla="*/ 88128 h 2962327"/>
                <a:gd name="connsiteX615" fmla="*/ 1394003 w 3028217"/>
                <a:gd name="connsiteY615" fmla="*/ 68125 h 2962327"/>
                <a:gd name="connsiteX616" fmla="*/ 1445438 w 3028217"/>
                <a:gd name="connsiteY616" fmla="*/ 41455 h 2962327"/>
                <a:gd name="connsiteX617" fmla="*/ 1471104 w 3028217"/>
                <a:gd name="connsiteY617" fmla="*/ 35589 h 2962327"/>
                <a:gd name="connsiteX618" fmla="*/ 1469608 w 3028217"/>
                <a:gd name="connsiteY618" fmla="*/ 35026 h 2962327"/>
                <a:gd name="connsiteX619" fmla="*/ 1456869 w 3028217"/>
                <a:gd name="connsiteY619" fmla="*/ 34788 h 2962327"/>
                <a:gd name="connsiteX620" fmla="*/ 1365429 w 3028217"/>
                <a:gd name="connsiteY620" fmla="*/ 60505 h 2962327"/>
                <a:gd name="connsiteX621" fmla="*/ 1208266 w 3028217"/>
                <a:gd name="connsiteY621" fmla="*/ 122418 h 2962327"/>
                <a:gd name="connsiteX622" fmla="*/ 1175881 w 3028217"/>
                <a:gd name="connsiteY622" fmla="*/ 122418 h 2962327"/>
                <a:gd name="connsiteX623" fmla="*/ 1187311 w 3028217"/>
                <a:gd name="connsiteY623" fmla="*/ 142420 h 2962327"/>
                <a:gd name="connsiteX624" fmla="*/ 1180644 w 3028217"/>
                <a:gd name="connsiteY624" fmla="*/ 149088 h 2962327"/>
                <a:gd name="connsiteX625" fmla="*/ 1158647 w 3028217"/>
                <a:gd name="connsiteY625" fmla="*/ 153642 h 2962327"/>
                <a:gd name="connsiteX626" fmla="*/ 1143520 w 3028217"/>
                <a:gd name="connsiteY626" fmla="*/ 152466 h 2962327"/>
                <a:gd name="connsiteX627" fmla="*/ 1148259 w 3028217"/>
                <a:gd name="connsiteY627" fmla="*/ 153731 h 2962327"/>
                <a:gd name="connsiteX628" fmla="*/ 1152069 w 3028217"/>
                <a:gd name="connsiteY628" fmla="*/ 175758 h 2962327"/>
                <a:gd name="connsiteX629" fmla="*/ 1029196 w 3028217"/>
                <a:gd name="connsiteY629" fmla="*/ 182425 h 2962327"/>
                <a:gd name="connsiteX630" fmla="*/ 1006336 w 3028217"/>
                <a:gd name="connsiteY630" fmla="*/ 148135 h 2962327"/>
                <a:gd name="connsiteX631" fmla="*/ 995859 w 3028217"/>
                <a:gd name="connsiteY631" fmla="*/ 134800 h 2962327"/>
                <a:gd name="connsiteX632" fmla="*/ 987286 w 3028217"/>
                <a:gd name="connsiteY632" fmla="*/ 114798 h 2962327"/>
                <a:gd name="connsiteX633" fmla="*/ 1049199 w 3028217"/>
                <a:gd name="connsiteY633" fmla="*/ 134800 h 2962327"/>
                <a:gd name="connsiteX634" fmla="*/ 1064439 w 3028217"/>
                <a:gd name="connsiteY634" fmla="*/ 149088 h 2962327"/>
                <a:gd name="connsiteX635" fmla="*/ 1095871 w 3028217"/>
                <a:gd name="connsiteY635" fmla="*/ 149326 h 2962327"/>
                <a:gd name="connsiteX636" fmla="*/ 1106484 w 3028217"/>
                <a:gd name="connsiteY636" fmla="*/ 148924 h 2962327"/>
                <a:gd name="connsiteX637" fmla="*/ 1093014 w 3028217"/>
                <a:gd name="connsiteY637" fmla="*/ 149088 h 2962327"/>
                <a:gd name="connsiteX638" fmla="*/ 1062534 w 3028217"/>
                <a:gd name="connsiteY638" fmla="*/ 131943 h 2962327"/>
                <a:gd name="connsiteX639" fmla="*/ 1133971 w 3028217"/>
                <a:gd name="connsiteY639" fmla="*/ 110988 h 2962327"/>
                <a:gd name="connsiteX640" fmla="*/ 1158736 w 3028217"/>
                <a:gd name="connsiteY640" fmla="*/ 88128 h 2962327"/>
                <a:gd name="connsiteX641" fmla="*/ 1173024 w 3028217"/>
                <a:gd name="connsiteY641" fmla="*/ 73840 h 2962327"/>
                <a:gd name="connsiteX642" fmla="*/ 1214934 w 3028217"/>
                <a:gd name="connsiteY642" fmla="*/ 54790 h 2962327"/>
                <a:gd name="connsiteX643" fmla="*/ 1275894 w 3028217"/>
                <a:gd name="connsiteY643" fmla="*/ 44313 h 2962327"/>
                <a:gd name="connsiteX644" fmla="*/ 1211124 w 3028217"/>
                <a:gd name="connsiteY644" fmla="*/ 51933 h 2962327"/>
                <a:gd name="connsiteX645" fmla="*/ 1174929 w 3028217"/>
                <a:gd name="connsiteY645" fmla="*/ 39550 h 2962327"/>
                <a:gd name="connsiteX646" fmla="*/ 1174929 w 3028217"/>
                <a:gd name="connsiteY646" fmla="*/ 26215 h 2962327"/>
                <a:gd name="connsiteX647" fmla="*/ 1400760 w 3028217"/>
                <a:gd name="connsiteY647" fmla="*/ 96 h 2962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Lst>
              <a:rect l="l" t="t" r="r" b="b"/>
              <a:pathLst>
                <a:path w="3028217" h="2962327">
                  <a:moveTo>
                    <a:pt x="2863236" y="2049564"/>
                  </a:moveTo>
                  <a:cubicBezTo>
                    <a:pt x="2854902" y="2049564"/>
                    <a:pt x="2847996" y="2053612"/>
                    <a:pt x="2844662" y="2065518"/>
                  </a:cubicBezTo>
                  <a:cubicBezTo>
                    <a:pt x="2840852" y="2080758"/>
                    <a:pt x="2821802" y="2104571"/>
                    <a:pt x="2847519" y="2116953"/>
                  </a:cubicBezTo>
                  <a:cubicBezTo>
                    <a:pt x="2878000" y="2131241"/>
                    <a:pt x="2877047" y="2098856"/>
                    <a:pt x="2887525" y="2084568"/>
                  </a:cubicBezTo>
                  <a:cubicBezTo>
                    <a:pt x="2888477" y="2083616"/>
                    <a:pt x="2889430" y="2080758"/>
                    <a:pt x="2890382" y="2078853"/>
                  </a:cubicBezTo>
                  <a:cubicBezTo>
                    <a:pt x="2895144" y="2071233"/>
                    <a:pt x="2896097" y="2064566"/>
                    <a:pt x="2890382" y="2057898"/>
                  </a:cubicBezTo>
                  <a:cubicBezTo>
                    <a:pt x="2881334" y="2053612"/>
                    <a:pt x="2871571" y="2049564"/>
                    <a:pt x="2863236" y="2049564"/>
                  </a:cubicBezTo>
                  <a:close/>
                  <a:moveTo>
                    <a:pt x="2453184" y="1703568"/>
                  </a:moveTo>
                  <a:cubicBezTo>
                    <a:pt x="2446516" y="1700711"/>
                    <a:pt x="2442706" y="1708331"/>
                    <a:pt x="2444611" y="1714046"/>
                  </a:cubicBezTo>
                  <a:cubicBezTo>
                    <a:pt x="2448421" y="1725476"/>
                    <a:pt x="2452231" y="1738811"/>
                    <a:pt x="2467471" y="1740716"/>
                  </a:cubicBezTo>
                  <a:cubicBezTo>
                    <a:pt x="2475091" y="1741668"/>
                    <a:pt x="2480806" y="1736906"/>
                    <a:pt x="2482711" y="1728333"/>
                  </a:cubicBezTo>
                  <a:cubicBezTo>
                    <a:pt x="2473186" y="1720713"/>
                    <a:pt x="2463661" y="1710236"/>
                    <a:pt x="2453184" y="1703568"/>
                  </a:cubicBezTo>
                  <a:close/>
                  <a:moveTo>
                    <a:pt x="802501" y="1583553"/>
                  </a:moveTo>
                  <a:cubicBezTo>
                    <a:pt x="805359" y="1585458"/>
                    <a:pt x="811074" y="1586410"/>
                    <a:pt x="812026" y="1589268"/>
                  </a:cubicBezTo>
                  <a:cubicBezTo>
                    <a:pt x="814884" y="1596888"/>
                    <a:pt x="807264" y="1597840"/>
                    <a:pt x="802501" y="1599745"/>
                  </a:cubicBezTo>
                  <a:cubicBezTo>
                    <a:pt x="797739" y="1601650"/>
                    <a:pt x="792976" y="1598793"/>
                    <a:pt x="792024" y="1594030"/>
                  </a:cubicBezTo>
                  <a:cubicBezTo>
                    <a:pt x="788214" y="1586410"/>
                    <a:pt x="794881" y="1585458"/>
                    <a:pt x="802501" y="1583553"/>
                  </a:cubicBezTo>
                  <a:close/>
                  <a:moveTo>
                    <a:pt x="573901" y="1577838"/>
                  </a:moveTo>
                  <a:cubicBezTo>
                    <a:pt x="581521" y="1579743"/>
                    <a:pt x="588189" y="1582600"/>
                    <a:pt x="592951" y="1589268"/>
                  </a:cubicBezTo>
                  <a:cubicBezTo>
                    <a:pt x="592951" y="1594982"/>
                    <a:pt x="589141" y="1596888"/>
                    <a:pt x="584379" y="1596888"/>
                  </a:cubicBezTo>
                  <a:cubicBezTo>
                    <a:pt x="575806" y="1597840"/>
                    <a:pt x="568186" y="1595935"/>
                    <a:pt x="565329" y="1587363"/>
                  </a:cubicBezTo>
                  <a:cubicBezTo>
                    <a:pt x="562471" y="1580695"/>
                    <a:pt x="568186" y="1576885"/>
                    <a:pt x="573901" y="1577838"/>
                  </a:cubicBezTo>
                  <a:close/>
                  <a:moveTo>
                    <a:pt x="698678" y="1550216"/>
                  </a:moveTo>
                  <a:cubicBezTo>
                    <a:pt x="729158" y="1545453"/>
                    <a:pt x="746303" y="1560693"/>
                    <a:pt x="763448" y="1592126"/>
                  </a:cubicBezTo>
                  <a:cubicBezTo>
                    <a:pt x="731063" y="1576886"/>
                    <a:pt x="706298" y="1611176"/>
                    <a:pt x="678676" y="1592126"/>
                  </a:cubicBezTo>
                  <a:cubicBezTo>
                    <a:pt x="675818" y="1573076"/>
                    <a:pt x="667246" y="1551168"/>
                    <a:pt x="698678" y="1550216"/>
                  </a:cubicBezTo>
                  <a:close/>
                  <a:moveTo>
                    <a:pt x="492939" y="1460681"/>
                  </a:moveTo>
                  <a:cubicBezTo>
                    <a:pt x="518656" y="1456871"/>
                    <a:pt x="541516" y="1464491"/>
                    <a:pt x="562471" y="1479731"/>
                  </a:cubicBezTo>
                  <a:cubicBezTo>
                    <a:pt x="590094" y="1499733"/>
                    <a:pt x="618669" y="1515926"/>
                    <a:pt x="646291" y="1537833"/>
                  </a:cubicBezTo>
                  <a:cubicBezTo>
                    <a:pt x="620574" y="1545453"/>
                    <a:pt x="593904" y="1560693"/>
                    <a:pt x="577711" y="1525451"/>
                  </a:cubicBezTo>
                  <a:cubicBezTo>
                    <a:pt x="567234" y="1503543"/>
                    <a:pt x="541516" y="1503543"/>
                    <a:pt x="527229" y="1487351"/>
                  </a:cubicBezTo>
                  <a:lnTo>
                    <a:pt x="525032" y="1486533"/>
                  </a:lnTo>
                  <a:lnTo>
                    <a:pt x="527229" y="1488303"/>
                  </a:lnTo>
                  <a:cubicBezTo>
                    <a:pt x="502464" y="1486398"/>
                    <a:pt x="475794" y="1465443"/>
                    <a:pt x="451029" y="1494971"/>
                  </a:cubicBezTo>
                  <a:cubicBezTo>
                    <a:pt x="453886" y="1467348"/>
                    <a:pt x="471984" y="1461633"/>
                    <a:pt x="492939" y="1460681"/>
                  </a:cubicBezTo>
                  <a:close/>
                  <a:moveTo>
                    <a:pt x="592475" y="1413889"/>
                  </a:moveTo>
                  <a:cubicBezTo>
                    <a:pt x="594380" y="1414008"/>
                    <a:pt x="596285" y="1414485"/>
                    <a:pt x="596761" y="1414961"/>
                  </a:cubicBezTo>
                  <a:cubicBezTo>
                    <a:pt x="605334" y="1423533"/>
                    <a:pt x="603428" y="1433058"/>
                    <a:pt x="595809" y="1447346"/>
                  </a:cubicBezTo>
                  <a:cubicBezTo>
                    <a:pt x="589141" y="1434011"/>
                    <a:pt x="579616" y="1426391"/>
                    <a:pt x="588189" y="1414961"/>
                  </a:cubicBezTo>
                  <a:cubicBezTo>
                    <a:pt x="588665" y="1414009"/>
                    <a:pt x="590570" y="1413770"/>
                    <a:pt x="592475" y="1413889"/>
                  </a:cubicBezTo>
                  <a:close/>
                  <a:moveTo>
                    <a:pt x="2633206" y="1174931"/>
                  </a:moveTo>
                  <a:cubicBezTo>
                    <a:pt x="2646541" y="1176836"/>
                    <a:pt x="2659876" y="1178741"/>
                    <a:pt x="2673211" y="1180646"/>
                  </a:cubicBezTo>
                  <a:cubicBezTo>
                    <a:pt x="2657018" y="1197791"/>
                    <a:pt x="2645588" y="1186361"/>
                    <a:pt x="2633206" y="1174931"/>
                  </a:cubicBezTo>
                  <a:close/>
                  <a:moveTo>
                    <a:pt x="2477948" y="1095873"/>
                  </a:moveTo>
                  <a:cubicBezTo>
                    <a:pt x="2477948" y="1101588"/>
                    <a:pt x="2478901" y="1106350"/>
                    <a:pt x="2484616" y="1110160"/>
                  </a:cubicBezTo>
                  <a:cubicBezTo>
                    <a:pt x="2478901" y="1119685"/>
                    <a:pt x="2464613" y="1121590"/>
                    <a:pt x="2464613" y="1135878"/>
                  </a:cubicBezTo>
                  <a:cubicBezTo>
                    <a:pt x="2464613" y="1153023"/>
                    <a:pt x="2454136" y="1151118"/>
                    <a:pt x="2444611" y="1144450"/>
                  </a:cubicBezTo>
                  <a:cubicBezTo>
                    <a:pt x="2434133" y="1136830"/>
                    <a:pt x="2413178" y="1133020"/>
                    <a:pt x="2415083" y="1119685"/>
                  </a:cubicBezTo>
                  <a:cubicBezTo>
                    <a:pt x="2417941" y="1101588"/>
                    <a:pt x="2436038" y="1116828"/>
                    <a:pt x="2446516" y="1114923"/>
                  </a:cubicBezTo>
                  <a:cubicBezTo>
                    <a:pt x="2458898" y="1112065"/>
                    <a:pt x="2470329" y="1106350"/>
                    <a:pt x="2477948" y="1095873"/>
                  </a:cubicBezTo>
                  <a:close/>
                  <a:moveTo>
                    <a:pt x="2344599" y="1039676"/>
                  </a:moveTo>
                  <a:cubicBezTo>
                    <a:pt x="2358886" y="1039676"/>
                    <a:pt x="2352219" y="1056821"/>
                    <a:pt x="2355076" y="1066346"/>
                  </a:cubicBezTo>
                  <a:cubicBezTo>
                    <a:pt x="2354124" y="1077776"/>
                    <a:pt x="2356981" y="1093016"/>
                    <a:pt x="2341741" y="1092063"/>
                  </a:cubicBezTo>
                  <a:cubicBezTo>
                    <a:pt x="2328406" y="1091111"/>
                    <a:pt x="2329359" y="1075871"/>
                    <a:pt x="2328406" y="1065393"/>
                  </a:cubicBezTo>
                  <a:cubicBezTo>
                    <a:pt x="2327454" y="1053011"/>
                    <a:pt x="2331264" y="1039676"/>
                    <a:pt x="2344599" y="1039676"/>
                  </a:cubicBezTo>
                  <a:close/>
                  <a:moveTo>
                    <a:pt x="699631" y="966334"/>
                  </a:moveTo>
                  <a:cubicBezTo>
                    <a:pt x="671056" y="960619"/>
                    <a:pt x="648196" y="971096"/>
                    <a:pt x="616764" y="992051"/>
                  </a:cubicBezTo>
                  <a:cubicBezTo>
                    <a:pt x="652959" y="990146"/>
                    <a:pt x="677724" y="983478"/>
                    <a:pt x="699631" y="966334"/>
                  </a:cubicBezTo>
                  <a:close/>
                  <a:moveTo>
                    <a:pt x="2786559" y="938711"/>
                  </a:moveTo>
                  <a:cubicBezTo>
                    <a:pt x="2796084" y="944426"/>
                    <a:pt x="2804656" y="939663"/>
                    <a:pt x="2814181" y="938711"/>
                  </a:cubicBezTo>
                  <a:cubicBezTo>
                    <a:pt x="2814181" y="940616"/>
                    <a:pt x="2814181" y="943473"/>
                    <a:pt x="2814181" y="945378"/>
                  </a:cubicBezTo>
                  <a:cubicBezTo>
                    <a:pt x="2803704" y="949188"/>
                    <a:pt x="2791321" y="959666"/>
                    <a:pt x="2786559" y="938711"/>
                  </a:cubicBezTo>
                  <a:close/>
                  <a:moveTo>
                    <a:pt x="737731" y="935019"/>
                  </a:moveTo>
                  <a:cubicBezTo>
                    <a:pt x="726540" y="936091"/>
                    <a:pt x="714872" y="940139"/>
                    <a:pt x="702489" y="951093"/>
                  </a:cubicBezTo>
                  <a:cubicBezTo>
                    <a:pt x="731064" y="951093"/>
                    <a:pt x="753924" y="958713"/>
                    <a:pt x="770116" y="936805"/>
                  </a:cubicBezTo>
                  <a:cubicBezTo>
                    <a:pt x="759639" y="935853"/>
                    <a:pt x="748923" y="933948"/>
                    <a:pt x="737731" y="935019"/>
                  </a:cubicBezTo>
                  <a:close/>
                  <a:moveTo>
                    <a:pt x="619383" y="880251"/>
                  </a:moveTo>
                  <a:cubicBezTo>
                    <a:pt x="616526" y="879417"/>
                    <a:pt x="612477" y="880608"/>
                    <a:pt x="608191" y="882513"/>
                  </a:cubicBezTo>
                  <a:cubicBezTo>
                    <a:pt x="589141" y="887276"/>
                    <a:pt x="539611" y="951093"/>
                    <a:pt x="541516" y="968238"/>
                  </a:cubicBezTo>
                  <a:cubicBezTo>
                    <a:pt x="543421" y="979668"/>
                    <a:pt x="550089" y="980621"/>
                    <a:pt x="558661" y="975858"/>
                  </a:cubicBezTo>
                  <a:cubicBezTo>
                    <a:pt x="569139" y="970143"/>
                    <a:pt x="576759" y="960618"/>
                    <a:pt x="578664" y="949188"/>
                  </a:cubicBezTo>
                  <a:cubicBezTo>
                    <a:pt x="582474" y="920613"/>
                    <a:pt x="601524" y="904421"/>
                    <a:pt x="623431" y="890133"/>
                  </a:cubicBezTo>
                  <a:cubicBezTo>
                    <a:pt x="623907" y="883942"/>
                    <a:pt x="622241" y="881084"/>
                    <a:pt x="619383" y="880251"/>
                  </a:cubicBezTo>
                  <a:close/>
                  <a:moveTo>
                    <a:pt x="659626" y="872036"/>
                  </a:moveTo>
                  <a:cubicBezTo>
                    <a:pt x="653911" y="870131"/>
                    <a:pt x="645339" y="876798"/>
                    <a:pt x="647244" y="879656"/>
                  </a:cubicBezTo>
                  <a:cubicBezTo>
                    <a:pt x="657721" y="901563"/>
                    <a:pt x="632956" y="928233"/>
                    <a:pt x="657721" y="950141"/>
                  </a:cubicBezTo>
                  <a:cubicBezTo>
                    <a:pt x="667246" y="936806"/>
                    <a:pt x="676771" y="926328"/>
                    <a:pt x="683439" y="913946"/>
                  </a:cubicBezTo>
                  <a:cubicBezTo>
                    <a:pt x="691059" y="897753"/>
                    <a:pt x="704394" y="924423"/>
                    <a:pt x="711061" y="910136"/>
                  </a:cubicBezTo>
                  <a:cubicBezTo>
                    <a:pt x="713919" y="903468"/>
                    <a:pt x="713919" y="896801"/>
                    <a:pt x="709156" y="891086"/>
                  </a:cubicBezTo>
                  <a:cubicBezTo>
                    <a:pt x="696774" y="875846"/>
                    <a:pt x="676771" y="876798"/>
                    <a:pt x="659626" y="872036"/>
                  </a:cubicBezTo>
                  <a:close/>
                  <a:moveTo>
                    <a:pt x="620410" y="803828"/>
                  </a:moveTo>
                  <a:cubicBezTo>
                    <a:pt x="614918" y="803575"/>
                    <a:pt x="609144" y="804646"/>
                    <a:pt x="603429" y="807266"/>
                  </a:cubicBezTo>
                  <a:cubicBezTo>
                    <a:pt x="579616" y="817743"/>
                    <a:pt x="555804" y="830126"/>
                    <a:pt x="532944" y="841556"/>
                  </a:cubicBezTo>
                  <a:cubicBezTo>
                    <a:pt x="530086" y="850128"/>
                    <a:pt x="536754" y="852033"/>
                    <a:pt x="541516" y="855843"/>
                  </a:cubicBezTo>
                  <a:cubicBezTo>
                    <a:pt x="561519" y="852986"/>
                    <a:pt x="579616" y="838698"/>
                    <a:pt x="602476" y="859653"/>
                  </a:cubicBezTo>
                  <a:cubicBezTo>
                    <a:pt x="617716" y="874893"/>
                    <a:pt x="654864" y="853938"/>
                    <a:pt x="652959" y="835841"/>
                  </a:cubicBezTo>
                  <a:cubicBezTo>
                    <a:pt x="650815" y="817267"/>
                    <a:pt x="636885" y="804587"/>
                    <a:pt x="620410" y="803828"/>
                  </a:cubicBezTo>
                  <a:close/>
                  <a:moveTo>
                    <a:pt x="2051228" y="690108"/>
                  </a:moveTo>
                  <a:cubicBezTo>
                    <a:pt x="2066468" y="695823"/>
                    <a:pt x="2079803" y="697728"/>
                    <a:pt x="2074088" y="722493"/>
                  </a:cubicBezTo>
                  <a:cubicBezTo>
                    <a:pt x="2066468" y="753925"/>
                    <a:pt x="2053133" y="773928"/>
                    <a:pt x="2021701" y="782500"/>
                  </a:cubicBezTo>
                  <a:cubicBezTo>
                    <a:pt x="2009318" y="785358"/>
                    <a:pt x="1997888" y="785358"/>
                    <a:pt x="2000746" y="772023"/>
                  </a:cubicBezTo>
                  <a:cubicBezTo>
                    <a:pt x="2006461" y="745353"/>
                    <a:pt x="2008366" y="714873"/>
                    <a:pt x="2036941" y="698680"/>
                  </a:cubicBezTo>
                  <a:cubicBezTo>
                    <a:pt x="2040751" y="694870"/>
                    <a:pt x="2045513" y="692965"/>
                    <a:pt x="2051228" y="690108"/>
                  </a:cubicBezTo>
                  <a:close/>
                  <a:moveTo>
                    <a:pt x="2111236" y="608669"/>
                  </a:moveTo>
                  <a:cubicBezTo>
                    <a:pt x="2115046" y="609621"/>
                    <a:pt x="2116951" y="613431"/>
                    <a:pt x="2113141" y="623433"/>
                  </a:cubicBezTo>
                  <a:cubicBezTo>
                    <a:pt x="2113141" y="624385"/>
                    <a:pt x="2112189" y="625338"/>
                    <a:pt x="2111236" y="626290"/>
                  </a:cubicBezTo>
                  <a:cubicBezTo>
                    <a:pt x="2147431" y="643435"/>
                    <a:pt x="2126476" y="692013"/>
                    <a:pt x="2159814" y="711063"/>
                  </a:cubicBezTo>
                  <a:cubicBezTo>
                    <a:pt x="2178864" y="721540"/>
                    <a:pt x="2174101" y="752020"/>
                    <a:pt x="2199819" y="758688"/>
                  </a:cubicBezTo>
                  <a:cubicBezTo>
                    <a:pt x="2206486" y="760593"/>
                    <a:pt x="2189341" y="798693"/>
                    <a:pt x="2176959" y="800598"/>
                  </a:cubicBezTo>
                  <a:cubicBezTo>
                    <a:pt x="2149336" y="805360"/>
                    <a:pt x="2120761" y="810123"/>
                    <a:pt x="2092186" y="814885"/>
                  </a:cubicBezTo>
                  <a:cubicBezTo>
                    <a:pt x="2089329" y="799645"/>
                    <a:pt x="2128381" y="789168"/>
                    <a:pt x="2092186" y="777738"/>
                  </a:cubicBezTo>
                  <a:cubicBezTo>
                    <a:pt x="2098854" y="765355"/>
                    <a:pt x="2098854" y="749163"/>
                    <a:pt x="2111236" y="740590"/>
                  </a:cubicBezTo>
                  <a:cubicBezTo>
                    <a:pt x="2127429" y="729160"/>
                    <a:pt x="2118856" y="712015"/>
                    <a:pt x="2110284" y="710110"/>
                  </a:cubicBezTo>
                  <a:cubicBezTo>
                    <a:pt x="2086471" y="705348"/>
                    <a:pt x="2087424" y="682488"/>
                    <a:pt x="2076946" y="669153"/>
                  </a:cubicBezTo>
                  <a:cubicBezTo>
                    <a:pt x="2062659" y="651055"/>
                    <a:pt x="2076946" y="617718"/>
                    <a:pt x="2097901" y="611050"/>
                  </a:cubicBezTo>
                  <a:cubicBezTo>
                    <a:pt x="2101711" y="609621"/>
                    <a:pt x="2107426" y="607716"/>
                    <a:pt x="2111236" y="608669"/>
                  </a:cubicBezTo>
                  <a:close/>
                  <a:moveTo>
                    <a:pt x="927279" y="479605"/>
                  </a:moveTo>
                  <a:cubicBezTo>
                    <a:pt x="932041" y="477700"/>
                    <a:pt x="935851" y="480558"/>
                    <a:pt x="933946" y="486273"/>
                  </a:cubicBezTo>
                  <a:cubicBezTo>
                    <a:pt x="932041" y="490083"/>
                    <a:pt x="929184" y="492941"/>
                    <a:pt x="929184" y="493893"/>
                  </a:cubicBezTo>
                  <a:cubicBezTo>
                    <a:pt x="919659" y="493893"/>
                    <a:pt x="917754" y="491035"/>
                    <a:pt x="919659" y="488178"/>
                  </a:cubicBezTo>
                  <a:cubicBezTo>
                    <a:pt x="921564" y="484368"/>
                    <a:pt x="924421" y="480558"/>
                    <a:pt x="927279" y="479605"/>
                  </a:cubicBezTo>
                  <a:close/>
                  <a:moveTo>
                    <a:pt x="1938089" y="417931"/>
                  </a:moveTo>
                  <a:cubicBezTo>
                    <a:pt x="1948537" y="420431"/>
                    <a:pt x="1955503" y="431504"/>
                    <a:pt x="1959789" y="441505"/>
                  </a:cubicBezTo>
                  <a:cubicBezTo>
                    <a:pt x="1967409" y="457698"/>
                    <a:pt x="1952169" y="461508"/>
                    <a:pt x="1940739" y="466270"/>
                  </a:cubicBezTo>
                  <a:cubicBezTo>
                    <a:pt x="1909306" y="478653"/>
                    <a:pt x="1880731" y="501513"/>
                    <a:pt x="1842631" y="480558"/>
                  </a:cubicBezTo>
                  <a:cubicBezTo>
                    <a:pt x="1829296" y="472938"/>
                    <a:pt x="1832154" y="467223"/>
                    <a:pt x="1832154" y="458650"/>
                  </a:cubicBezTo>
                  <a:cubicBezTo>
                    <a:pt x="1828344" y="450078"/>
                    <a:pt x="1835964" y="442458"/>
                    <a:pt x="1833106" y="431980"/>
                  </a:cubicBezTo>
                  <a:cubicBezTo>
                    <a:pt x="1828344" y="420550"/>
                    <a:pt x="1835011" y="416740"/>
                    <a:pt x="1845489" y="423408"/>
                  </a:cubicBezTo>
                  <a:cubicBezTo>
                    <a:pt x="1847394" y="430075"/>
                    <a:pt x="1849299" y="439600"/>
                    <a:pt x="1857871" y="432933"/>
                  </a:cubicBezTo>
                  <a:cubicBezTo>
                    <a:pt x="1878826" y="418645"/>
                    <a:pt x="1903591" y="426265"/>
                    <a:pt x="1926451" y="418645"/>
                  </a:cubicBezTo>
                  <a:cubicBezTo>
                    <a:pt x="1930737" y="417216"/>
                    <a:pt x="1934607" y="417097"/>
                    <a:pt x="1938089" y="417931"/>
                  </a:cubicBezTo>
                  <a:close/>
                  <a:moveTo>
                    <a:pt x="904419" y="389118"/>
                  </a:moveTo>
                  <a:cubicBezTo>
                    <a:pt x="915849" y="404358"/>
                    <a:pt x="928231" y="418646"/>
                    <a:pt x="938709" y="433886"/>
                  </a:cubicBezTo>
                  <a:cubicBezTo>
                    <a:pt x="940614" y="436743"/>
                    <a:pt x="940614" y="441505"/>
                    <a:pt x="942519" y="446268"/>
                  </a:cubicBezTo>
                  <a:cubicBezTo>
                    <a:pt x="938709" y="447221"/>
                    <a:pt x="932041" y="450078"/>
                    <a:pt x="931089" y="449125"/>
                  </a:cubicBezTo>
                  <a:cubicBezTo>
                    <a:pt x="912991" y="426266"/>
                    <a:pt x="896799" y="440553"/>
                    <a:pt x="878701" y="449125"/>
                  </a:cubicBezTo>
                  <a:cubicBezTo>
                    <a:pt x="871081" y="452936"/>
                    <a:pt x="863461" y="446268"/>
                    <a:pt x="856794" y="443411"/>
                  </a:cubicBezTo>
                  <a:cubicBezTo>
                    <a:pt x="835839" y="424361"/>
                    <a:pt x="864414" y="422455"/>
                    <a:pt x="867271" y="412930"/>
                  </a:cubicBezTo>
                  <a:cubicBezTo>
                    <a:pt x="878701" y="402453"/>
                    <a:pt x="887274" y="388166"/>
                    <a:pt x="904419" y="389118"/>
                  </a:cubicBezTo>
                  <a:close/>
                  <a:moveTo>
                    <a:pt x="1062534" y="340541"/>
                  </a:moveTo>
                  <a:cubicBezTo>
                    <a:pt x="1073011" y="340541"/>
                    <a:pt x="1082536" y="340541"/>
                    <a:pt x="1083489" y="353876"/>
                  </a:cubicBezTo>
                  <a:cubicBezTo>
                    <a:pt x="1073964" y="356733"/>
                    <a:pt x="1066344" y="373878"/>
                    <a:pt x="1053961" y="360543"/>
                  </a:cubicBezTo>
                  <a:cubicBezTo>
                    <a:pt x="1045389" y="351018"/>
                    <a:pt x="1054914" y="345303"/>
                    <a:pt x="1062534" y="340541"/>
                  </a:cubicBezTo>
                  <a:close/>
                  <a:moveTo>
                    <a:pt x="2471113" y="336025"/>
                  </a:moveTo>
                  <a:cubicBezTo>
                    <a:pt x="2489315" y="339763"/>
                    <a:pt x="2505689" y="355066"/>
                    <a:pt x="2521763" y="370068"/>
                  </a:cubicBezTo>
                  <a:cubicBezTo>
                    <a:pt x="2652256" y="491988"/>
                    <a:pt x="2764651" y="627243"/>
                    <a:pt x="2848471" y="785358"/>
                  </a:cubicBezTo>
                  <a:cubicBezTo>
                    <a:pt x="2875141" y="835841"/>
                    <a:pt x="2898953" y="887276"/>
                    <a:pt x="2920861" y="940616"/>
                  </a:cubicBezTo>
                  <a:cubicBezTo>
                    <a:pt x="2925623" y="952046"/>
                    <a:pt x="2938006" y="963476"/>
                    <a:pt x="2926576" y="977763"/>
                  </a:cubicBezTo>
                  <a:cubicBezTo>
                    <a:pt x="2893238" y="978716"/>
                    <a:pt x="2872283" y="955856"/>
                    <a:pt x="2847518" y="938711"/>
                  </a:cubicBezTo>
                  <a:cubicBezTo>
                    <a:pt x="2844661" y="919661"/>
                    <a:pt x="2858948" y="906326"/>
                    <a:pt x="2864663" y="890133"/>
                  </a:cubicBezTo>
                  <a:cubicBezTo>
                    <a:pt x="2846566" y="892991"/>
                    <a:pt x="2829421" y="903468"/>
                    <a:pt x="2810371" y="908231"/>
                  </a:cubicBezTo>
                  <a:cubicBezTo>
                    <a:pt x="2792273" y="911088"/>
                    <a:pt x="2774176" y="912041"/>
                    <a:pt x="2757031" y="904421"/>
                  </a:cubicBezTo>
                  <a:cubicBezTo>
                    <a:pt x="2741791" y="897753"/>
                    <a:pt x="2733218" y="902516"/>
                    <a:pt x="2728456" y="916803"/>
                  </a:cubicBezTo>
                  <a:cubicBezTo>
                    <a:pt x="2724646" y="935853"/>
                    <a:pt x="2713216" y="952998"/>
                    <a:pt x="2707501" y="971096"/>
                  </a:cubicBezTo>
                  <a:cubicBezTo>
                    <a:pt x="2702738" y="984431"/>
                    <a:pt x="2699881" y="997766"/>
                    <a:pt x="2706548" y="1011101"/>
                  </a:cubicBezTo>
                  <a:cubicBezTo>
                    <a:pt x="2712263" y="1021578"/>
                    <a:pt x="2722741" y="1031103"/>
                    <a:pt x="2712263" y="1044438"/>
                  </a:cubicBezTo>
                  <a:cubicBezTo>
                    <a:pt x="2722979" y="1032294"/>
                    <a:pt x="2735302" y="1023900"/>
                    <a:pt x="2750438" y="1026892"/>
                  </a:cubicBezTo>
                  <a:lnTo>
                    <a:pt x="2757317" y="1029909"/>
                  </a:lnTo>
                  <a:lnTo>
                    <a:pt x="2760842" y="1028246"/>
                  </a:lnTo>
                  <a:cubicBezTo>
                    <a:pt x="2768462" y="1021578"/>
                    <a:pt x="2775130" y="1013006"/>
                    <a:pt x="2785607" y="1010148"/>
                  </a:cubicBezTo>
                  <a:cubicBezTo>
                    <a:pt x="2791798" y="1008243"/>
                    <a:pt x="2798228" y="1006814"/>
                    <a:pt x="2804538" y="1006457"/>
                  </a:cubicBezTo>
                  <a:cubicBezTo>
                    <a:pt x="2810848" y="1006100"/>
                    <a:pt x="2817040" y="1006814"/>
                    <a:pt x="2822755" y="1009196"/>
                  </a:cubicBezTo>
                  <a:cubicBezTo>
                    <a:pt x="2859902" y="1023483"/>
                    <a:pt x="2898955" y="1027293"/>
                    <a:pt x="2938959" y="1031103"/>
                  </a:cubicBezTo>
                  <a:cubicBezTo>
                    <a:pt x="2955152" y="1033008"/>
                    <a:pt x="2957057" y="1047296"/>
                    <a:pt x="2959915" y="1058726"/>
                  </a:cubicBezTo>
                  <a:cubicBezTo>
                    <a:pt x="2990394" y="1159691"/>
                    <a:pt x="3010397" y="1262561"/>
                    <a:pt x="3021827" y="1368288"/>
                  </a:cubicBezTo>
                  <a:cubicBezTo>
                    <a:pt x="3029447" y="1433058"/>
                    <a:pt x="3025637" y="1497828"/>
                    <a:pt x="3027542" y="1562598"/>
                  </a:cubicBezTo>
                  <a:cubicBezTo>
                    <a:pt x="3027542" y="1573076"/>
                    <a:pt x="3031352" y="1585458"/>
                    <a:pt x="3020874" y="1594983"/>
                  </a:cubicBezTo>
                  <a:cubicBezTo>
                    <a:pt x="2992299" y="1573076"/>
                    <a:pt x="2963724" y="1551168"/>
                    <a:pt x="2958009" y="1512116"/>
                  </a:cubicBezTo>
                  <a:cubicBezTo>
                    <a:pt x="2954199" y="1483541"/>
                    <a:pt x="2933244" y="1467348"/>
                    <a:pt x="2918005" y="1446393"/>
                  </a:cubicBezTo>
                  <a:cubicBezTo>
                    <a:pt x="2898955" y="1421628"/>
                    <a:pt x="2888477" y="1390196"/>
                    <a:pt x="2860855" y="1371146"/>
                  </a:cubicBezTo>
                  <a:cubicBezTo>
                    <a:pt x="2846567" y="1368288"/>
                    <a:pt x="2836089" y="1359716"/>
                    <a:pt x="2831327" y="1343523"/>
                  </a:cubicBezTo>
                  <a:cubicBezTo>
                    <a:pt x="2835137" y="1360668"/>
                    <a:pt x="2849424" y="1368288"/>
                    <a:pt x="2856092" y="1380671"/>
                  </a:cubicBezTo>
                  <a:cubicBezTo>
                    <a:pt x="2882762" y="1424486"/>
                    <a:pt x="2896097" y="1474968"/>
                    <a:pt x="2930387" y="1514021"/>
                  </a:cubicBezTo>
                  <a:cubicBezTo>
                    <a:pt x="2938007" y="1522593"/>
                    <a:pt x="2938959" y="1534976"/>
                    <a:pt x="2939912" y="1546406"/>
                  </a:cubicBezTo>
                  <a:cubicBezTo>
                    <a:pt x="2941817" y="1566408"/>
                    <a:pt x="2950390" y="1582601"/>
                    <a:pt x="2962772" y="1597841"/>
                  </a:cubicBezTo>
                  <a:cubicBezTo>
                    <a:pt x="2983727" y="1622606"/>
                    <a:pt x="2993252" y="1652133"/>
                    <a:pt x="2999919" y="1683566"/>
                  </a:cubicBezTo>
                  <a:cubicBezTo>
                    <a:pt x="3023732" y="1698806"/>
                    <a:pt x="3015159" y="1721666"/>
                    <a:pt x="3012302" y="1740716"/>
                  </a:cubicBezTo>
                  <a:cubicBezTo>
                    <a:pt x="2988490" y="1885496"/>
                    <a:pt x="2951342" y="2026466"/>
                    <a:pt x="2886572" y="2158864"/>
                  </a:cubicBezTo>
                  <a:cubicBezTo>
                    <a:pt x="2872284" y="2188391"/>
                    <a:pt x="2858949" y="2218871"/>
                    <a:pt x="2841805" y="2246493"/>
                  </a:cubicBezTo>
                  <a:cubicBezTo>
                    <a:pt x="2837042" y="2255066"/>
                    <a:pt x="2835137" y="2266496"/>
                    <a:pt x="2821802" y="2266496"/>
                  </a:cubicBezTo>
                  <a:cubicBezTo>
                    <a:pt x="2812277" y="2260781"/>
                    <a:pt x="2812277" y="2249351"/>
                    <a:pt x="2808467" y="2240778"/>
                  </a:cubicBezTo>
                  <a:cubicBezTo>
                    <a:pt x="2794180" y="2222681"/>
                    <a:pt x="2796084" y="2198868"/>
                    <a:pt x="2785607" y="2172198"/>
                  </a:cubicBezTo>
                  <a:cubicBezTo>
                    <a:pt x="2795132" y="2196011"/>
                    <a:pt x="2791322" y="2217918"/>
                    <a:pt x="2805609" y="2234111"/>
                  </a:cubicBezTo>
                  <a:cubicBezTo>
                    <a:pt x="2812277" y="2246493"/>
                    <a:pt x="2811324" y="2261733"/>
                    <a:pt x="2821802" y="2273164"/>
                  </a:cubicBezTo>
                  <a:cubicBezTo>
                    <a:pt x="2795132" y="2339839"/>
                    <a:pt x="2750364" y="2394131"/>
                    <a:pt x="2708455" y="2451281"/>
                  </a:cubicBezTo>
                  <a:cubicBezTo>
                    <a:pt x="2661782" y="2514146"/>
                    <a:pt x="2606537" y="2568439"/>
                    <a:pt x="2551292" y="2622731"/>
                  </a:cubicBezTo>
                  <a:cubicBezTo>
                    <a:pt x="2527480" y="2646543"/>
                    <a:pt x="2502714" y="2666546"/>
                    <a:pt x="2476997" y="2687501"/>
                  </a:cubicBezTo>
                  <a:cubicBezTo>
                    <a:pt x="2465567" y="2677976"/>
                    <a:pt x="2476997" y="2661783"/>
                    <a:pt x="2463662" y="2655116"/>
                  </a:cubicBezTo>
                  <a:cubicBezTo>
                    <a:pt x="2469377" y="2608443"/>
                    <a:pt x="2446517" y="2570343"/>
                    <a:pt x="2425562" y="2533196"/>
                  </a:cubicBezTo>
                  <a:cubicBezTo>
                    <a:pt x="2392224" y="2475093"/>
                    <a:pt x="2414132" y="2424611"/>
                    <a:pt x="2439849" y="2375081"/>
                  </a:cubicBezTo>
                  <a:cubicBezTo>
                    <a:pt x="2453184" y="2349364"/>
                    <a:pt x="2458899" y="2330314"/>
                    <a:pt x="2449374" y="2301739"/>
                  </a:cubicBezTo>
                  <a:cubicBezTo>
                    <a:pt x="2439849" y="2272211"/>
                    <a:pt x="2442707" y="2240778"/>
                    <a:pt x="2430324" y="2210298"/>
                  </a:cubicBezTo>
                  <a:cubicBezTo>
                    <a:pt x="2420799" y="2187439"/>
                    <a:pt x="2416989" y="2160768"/>
                    <a:pt x="2396987" y="2144576"/>
                  </a:cubicBezTo>
                  <a:cubicBezTo>
                    <a:pt x="2352219" y="2107428"/>
                    <a:pt x="2357934" y="2060756"/>
                    <a:pt x="2370317" y="2012178"/>
                  </a:cubicBezTo>
                  <a:cubicBezTo>
                    <a:pt x="2372222" y="2005511"/>
                    <a:pt x="2374127" y="1998843"/>
                    <a:pt x="2374127" y="1992176"/>
                  </a:cubicBezTo>
                  <a:cubicBezTo>
                    <a:pt x="2376984" y="1954076"/>
                    <a:pt x="2356982" y="1935978"/>
                    <a:pt x="2319834" y="1944551"/>
                  </a:cubicBezTo>
                  <a:cubicBezTo>
                    <a:pt x="2303642" y="1948361"/>
                    <a:pt x="2292212" y="1948361"/>
                    <a:pt x="2282687" y="1931216"/>
                  </a:cubicBezTo>
                  <a:cubicBezTo>
                    <a:pt x="2263637" y="1897878"/>
                    <a:pt x="2235062" y="1889306"/>
                    <a:pt x="2200772" y="1905498"/>
                  </a:cubicBezTo>
                  <a:cubicBezTo>
                    <a:pt x="2186484" y="1912166"/>
                    <a:pt x="2171244" y="1918833"/>
                    <a:pt x="2157909" y="1926453"/>
                  </a:cubicBezTo>
                  <a:cubicBezTo>
                    <a:pt x="2140764" y="1935978"/>
                    <a:pt x="2124572" y="1938836"/>
                    <a:pt x="2106474" y="1931216"/>
                  </a:cubicBezTo>
                  <a:cubicBezTo>
                    <a:pt x="2083614" y="1921691"/>
                    <a:pt x="2059802" y="1925501"/>
                    <a:pt x="2040752" y="1937883"/>
                  </a:cubicBezTo>
                  <a:cubicBezTo>
                    <a:pt x="2012177" y="1956933"/>
                    <a:pt x="1991222" y="1941693"/>
                    <a:pt x="1974077" y="1924548"/>
                  </a:cubicBezTo>
                  <a:cubicBezTo>
                    <a:pt x="1956932" y="1907403"/>
                    <a:pt x="1938834" y="1892163"/>
                    <a:pt x="1919784" y="1877876"/>
                  </a:cubicBezTo>
                  <a:cubicBezTo>
                    <a:pt x="1909307" y="1870256"/>
                    <a:pt x="1899782" y="1861683"/>
                    <a:pt x="1896924" y="1849301"/>
                  </a:cubicBezTo>
                  <a:cubicBezTo>
                    <a:pt x="1889304" y="1812153"/>
                    <a:pt x="1862634" y="1789293"/>
                    <a:pt x="1839774" y="1762623"/>
                  </a:cubicBezTo>
                  <a:cubicBezTo>
                    <a:pt x="1827392" y="1748336"/>
                    <a:pt x="1815962" y="1694043"/>
                    <a:pt x="1822629" y="1676898"/>
                  </a:cubicBezTo>
                  <a:cubicBezTo>
                    <a:pt x="1840727" y="1632131"/>
                    <a:pt x="1846442" y="1585458"/>
                    <a:pt x="1829297" y="1537833"/>
                  </a:cubicBezTo>
                  <a:cubicBezTo>
                    <a:pt x="1826439" y="1530213"/>
                    <a:pt x="1823582" y="1522593"/>
                    <a:pt x="1828344" y="1514973"/>
                  </a:cubicBezTo>
                  <a:cubicBezTo>
                    <a:pt x="1854062" y="1466396"/>
                    <a:pt x="1875017" y="1416866"/>
                    <a:pt x="1909307" y="1373051"/>
                  </a:cubicBezTo>
                  <a:cubicBezTo>
                    <a:pt x="1915022" y="1366383"/>
                    <a:pt x="1923594" y="1365431"/>
                    <a:pt x="1929309" y="1361621"/>
                  </a:cubicBezTo>
                  <a:cubicBezTo>
                    <a:pt x="1954074" y="1345428"/>
                    <a:pt x="1976934" y="1330188"/>
                    <a:pt x="1977887" y="1293041"/>
                  </a:cubicBezTo>
                  <a:cubicBezTo>
                    <a:pt x="1978839" y="1267323"/>
                    <a:pt x="1992174" y="1239701"/>
                    <a:pt x="2019797" y="1227318"/>
                  </a:cubicBezTo>
                  <a:cubicBezTo>
                    <a:pt x="2040752" y="1217793"/>
                    <a:pt x="2050277" y="1201601"/>
                    <a:pt x="2051229" y="1178741"/>
                  </a:cubicBezTo>
                  <a:cubicBezTo>
                    <a:pt x="2058849" y="1162548"/>
                    <a:pt x="2071232" y="1167311"/>
                    <a:pt x="2083614" y="1172073"/>
                  </a:cubicBezTo>
                  <a:cubicBezTo>
                    <a:pt x="2111237" y="1181598"/>
                    <a:pt x="2136002" y="1178741"/>
                    <a:pt x="2161719" y="1162548"/>
                  </a:cubicBezTo>
                  <a:cubicBezTo>
                    <a:pt x="2193152" y="1142546"/>
                    <a:pt x="2229347" y="1134926"/>
                    <a:pt x="2266494" y="1136831"/>
                  </a:cubicBezTo>
                  <a:cubicBezTo>
                    <a:pt x="2288402" y="1137783"/>
                    <a:pt x="2310309" y="1137783"/>
                    <a:pt x="2331264" y="1133021"/>
                  </a:cubicBezTo>
                  <a:cubicBezTo>
                    <a:pt x="2370317" y="1123496"/>
                    <a:pt x="2397939" y="1138736"/>
                    <a:pt x="2387462" y="1197791"/>
                  </a:cubicBezTo>
                  <a:cubicBezTo>
                    <a:pt x="2384604" y="1213983"/>
                    <a:pt x="2384604" y="1228271"/>
                    <a:pt x="2400797" y="1229223"/>
                  </a:cubicBezTo>
                  <a:cubicBezTo>
                    <a:pt x="2447469" y="1231128"/>
                    <a:pt x="2477949" y="1266371"/>
                    <a:pt x="2517002" y="1283516"/>
                  </a:cubicBezTo>
                  <a:cubicBezTo>
                    <a:pt x="2538909" y="1293041"/>
                    <a:pt x="2550339" y="1296851"/>
                    <a:pt x="2556055" y="1266371"/>
                  </a:cubicBezTo>
                  <a:cubicBezTo>
                    <a:pt x="2561769" y="1236843"/>
                    <a:pt x="2589392" y="1227318"/>
                    <a:pt x="2617967" y="1241606"/>
                  </a:cubicBezTo>
                  <a:cubicBezTo>
                    <a:pt x="2644637" y="1254941"/>
                    <a:pt x="2673212" y="1262561"/>
                    <a:pt x="2701787" y="1271133"/>
                  </a:cubicBezTo>
                  <a:cubicBezTo>
                    <a:pt x="2743697" y="1283516"/>
                    <a:pt x="2782749" y="1259703"/>
                    <a:pt x="2823707" y="1270181"/>
                  </a:cubicBezTo>
                  <a:cubicBezTo>
                    <a:pt x="2833232" y="1272086"/>
                    <a:pt x="2840852" y="1262561"/>
                    <a:pt x="2842757" y="1253988"/>
                  </a:cubicBezTo>
                  <a:cubicBezTo>
                    <a:pt x="2847519" y="1233033"/>
                    <a:pt x="2856092" y="1212078"/>
                    <a:pt x="2857997" y="1191123"/>
                  </a:cubicBezTo>
                  <a:cubicBezTo>
                    <a:pt x="2861807" y="1157786"/>
                    <a:pt x="2857044" y="1154928"/>
                    <a:pt x="2824659" y="1163501"/>
                  </a:cubicBezTo>
                  <a:cubicBezTo>
                    <a:pt x="2807514" y="1168263"/>
                    <a:pt x="2793227" y="1167311"/>
                    <a:pt x="2781797" y="1153023"/>
                  </a:cubicBezTo>
                  <a:lnTo>
                    <a:pt x="2778142" y="1149005"/>
                  </a:lnTo>
                  <a:lnTo>
                    <a:pt x="2758579" y="1157637"/>
                  </a:lnTo>
                  <a:cubicBezTo>
                    <a:pt x="2730182" y="1164691"/>
                    <a:pt x="2706072" y="1153261"/>
                    <a:pt x="2684641" y="1122543"/>
                  </a:cubicBezTo>
                  <a:cubicBezTo>
                    <a:pt x="2676068" y="1110161"/>
                    <a:pt x="2672258" y="1095873"/>
                    <a:pt x="2664638" y="1083491"/>
                  </a:cubicBezTo>
                  <a:cubicBezTo>
                    <a:pt x="2658923" y="1073966"/>
                    <a:pt x="2664638" y="1054916"/>
                    <a:pt x="2646541" y="1054916"/>
                  </a:cubicBezTo>
                  <a:cubicBezTo>
                    <a:pt x="2631301" y="1055868"/>
                    <a:pt x="2616061" y="1061583"/>
                    <a:pt x="2610346" y="1080633"/>
                  </a:cubicBezTo>
                  <a:lnTo>
                    <a:pt x="2609202" y="1082346"/>
                  </a:lnTo>
                  <a:lnTo>
                    <a:pt x="2613204" y="1086348"/>
                  </a:lnTo>
                  <a:cubicBezTo>
                    <a:pt x="2619871" y="1093968"/>
                    <a:pt x="2626539" y="1101588"/>
                    <a:pt x="2632254" y="1108255"/>
                  </a:cubicBezTo>
                  <a:cubicBezTo>
                    <a:pt x="2619871" y="1117780"/>
                    <a:pt x="2617014" y="1133020"/>
                    <a:pt x="2609394" y="1145403"/>
                  </a:cubicBezTo>
                  <a:cubicBezTo>
                    <a:pt x="2602726" y="1154928"/>
                    <a:pt x="2586534" y="1142545"/>
                    <a:pt x="2584629" y="1132068"/>
                  </a:cubicBezTo>
                  <a:cubicBezTo>
                    <a:pt x="2581771" y="1117780"/>
                    <a:pt x="2574151" y="1106350"/>
                    <a:pt x="2566055" y="1095397"/>
                  </a:cubicBezTo>
                  <a:lnTo>
                    <a:pt x="2558490" y="1083461"/>
                  </a:lnTo>
                  <a:lnTo>
                    <a:pt x="2545576" y="1071108"/>
                  </a:lnTo>
                  <a:cubicBezTo>
                    <a:pt x="2541766" y="1068251"/>
                    <a:pt x="2537003" y="1065393"/>
                    <a:pt x="2536051" y="1061583"/>
                  </a:cubicBezTo>
                  <a:cubicBezTo>
                    <a:pt x="2522716" y="1003481"/>
                    <a:pt x="2462708" y="991098"/>
                    <a:pt x="2429371" y="952046"/>
                  </a:cubicBezTo>
                  <a:cubicBezTo>
                    <a:pt x="2426513" y="949188"/>
                    <a:pt x="2421751" y="947283"/>
                    <a:pt x="2417941" y="944426"/>
                  </a:cubicBezTo>
                  <a:cubicBezTo>
                    <a:pt x="2416036" y="943473"/>
                    <a:pt x="2413178" y="943473"/>
                    <a:pt x="2407463" y="947283"/>
                  </a:cubicBezTo>
                  <a:cubicBezTo>
                    <a:pt x="2425561" y="973001"/>
                    <a:pt x="2440801" y="998718"/>
                    <a:pt x="2469376" y="1014911"/>
                  </a:cubicBezTo>
                  <a:cubicBezTo>
                    <a:pt x="2483663" y="1023483"/>
                    <a:pt x="2500808" y="1028246"/>
                    <a:pt x="2509381" y="1044438"/>
                  </a:cubicBezTo>
                  <a:cubicBezTo>
                    <a:pt x="2510333" y="1049201"/>
                    <a:pt x="2508428" y="1053963"/>
                    <a:pt x="2504618" y="1057773"/>
                  </a:cubicBezTo>
                  <a:cubicBezTo>
                    <a:pt x="2500808" y="1066346"/>
                    <a:pt x="2479853" y="1059678"/>
                    <a:pt x="2488426" y="1077776"/>
                  </a:cubicBezTo>
                  <a:cubicBezTo>
                    <a:pt x="2485568" y="1082538"/>
                    <a:pt x="2481758" y="1084443"/>
                    <a:pt x="2476996" y="1084443"/>
                  </a:cubicBezTo>
                  <a:cubicBezTo>
                    <a:pt x="2437943" y="1050153"/>
                    <a:pt x="2385556" y="1032056"/>
                    <a:pt x="2356028" y="985383"/>
                  </a:cubicBezTo>
                  <a:cubicBezTo>
                    <a:pt x="2346503" y="970143"/>
                    <a:pt x="2333168" y="968238"/>
                    <a:pt x="2317928" y="978716"/>
                  </a:cubicBezTo>
                  <a:cubicBezTo>
                    <a:pt x="2310308" y="984431"/>
                    <a:pt x="2301736" y="994908"/>
                    <a:pt x="2295068" y="993003"/>
                  </a:cubicBezTo>
                  <a:cubicBezTo>
                    <a:pt x="2237918" y="978716"/>
                    <a:pt x="2232203" y="1040628"/>
                    <a:pt x="2196008" y="1057773"/>
                  </a:cubicBezTo>
                  <a:cubicBezTo>
                    <a:pt x="2185531" y="1062536"/>
                    <a:pt x="2183626" y="1075871"/>
                    <a:pt x="2181721" y="1087301"/>
                  </a:cubicBezTo>
                  <a:cubicBezTo>
                    <a:pt x="2172196" y="1130163"/>
                    <a:pt x="2149336" y="1152071"/>
                    <a:pt x="2105521" y="1157786"/>
                  </a:cubicBezTo>
                  <a:cubicBezTo>
                    <a:pt x="2088376" y="1159691"/>
                    <a:pt x="2069326" y="1179693"/>
                    <a:pt x="2053133" y="1155881"/>
                  </a:cubicBezTo>
                  <a:cubicBezTo>
                    <a:pt x="2052181" y="1145403"/>
                    <a:pt x="2048371" y="1137783"/>
                    <a:pt x="2036941" y="1136831"/>
                  </a:cubicBezTo>
                  <a:cubicBezTo>
                    <a:pt x="2026463" y="1135878"/>
                    <a:pt x="2010271" y="1148261"/>
                    <a:pt x="2008366" y="1131116"/>
                  </a:cubicBezTo>
                  <a:cubicBezTo>
                    <a:pt x="2005508" y="1113018"/>
                    <a:pt x="1993126" y="1094921"/>
                    <a:pt x="2001698" y="1074918"/>
                  </a:cubicBezTo>
                  <a:cubicBezTo>
                    <a:pt x="2011223" y="1051106"/>
                    <a:pt x="2015986" y="1027293"/>
                    <a:pt x="2008366" y="1001576"/>
                  </a:cubicBezTo>
                  <a:cubicBezTo>
                    <a:pt x="2002651" y="979668"/>
                    <a:pt x="2021701" y="978716"/>
                    <a:pt x="2035988" y="977763"/>
                  </a:cubicBezTo>
                  <a:cubicBezTo>
                    <a:pt x="2059801" y="974906"/>
                    <a:pt x="2083613" y="981573"/>
                    <a:pt x="2107426" y="983478"/>
                  </a:cubicBezTo>
                  <a:cubicBezTo>
                    <a:pt x="2120761" y="984431"/>
                    <a:pt x="2139811" y="992051"/>
                    <a:pt x="2148383" y="975858"/>
                  </a:cubicBezTo>
                  <a:cubicBezTo>
                    <a:pt x="2157908" y="956808"/>
                    <a:pt x="2162671" y="934901"/>
                    <a:pt x="2150288" y="913946"/>
                  </a:cubicBezTo>
                  <a:cubicBezTo>
                    <a:pt x="2140763" y="897753"/>
                    <a:pt x="2131238" y="882513"/>
                    <a:pt x="2112188" y="876798"/>
                  </a:cubicBezTo>
                  <a:cubicBezTo>
                    <a:pt x="2105521" y="874893"/>
                    <a:pt x="2094091" y="873941"/>
                    <a:pt x="2096948" y="862511"/>
                  </a:cubicBezTo>
                  <a:cubicBezTo>
                    <a:pt x="2098853" y="852033"/>
                    <a:pt x="2109331" y="852033"/>
                    <a:pt x="2118856" y="849176"/>
                  </a:cubicBezTo>
                  <a:cubicBezTo>
                    <a:pt x="2149336" y="838698"/>
                    <a:pt x="2177911" y="830126"/>
                    <a:pt x="2206486" y="810123"/>
                  </a:cubicBezTo>
                  <a:cubicBezTo>
                    <a:pt x="2241728" y="785358"/>
                    <a:pt x="2258873" y="735828"/>
                    <a:pt x="2308403" y="731066"/>
                  </a:cubicBezTo>
                  <a:cubicBezTo>
                    <a:pt x="2322691" y="729161"/>
                    <a:pt x="2323643" y="718683"/>
                    <a:pt x="2321738" y="708206"/>
                  </a:cubicBezTo>
                  <a:cubicBezTo>
                    <a:pt x="2319833" y="698681"/>
                    <a:pt x="2314118" y="689156"/>
                    <a:pt x="2311261" y="679631"/>
                  </a:cubicBezTo>
                  <a:cubicBezTo>
                    <a:pt x="2307451" y="666296"/>
                    <a:pt x="2305546" y="652008"/>
                    <a:pt x="2320786" y="643436"/>
                  </a:cubicBezTo>
                  <a:cubicBezTo>
                    <a:pt x="2326501" y="640578"/>
                    <a:pt x="2334121" y="632958"/>
                    <a:pt x="2338883" y="638673"/>
                  </a:cubicBezTo>
                  <a:cubicBezTo>
                    <a:pt x="2346503" y="649151"/>
                    <a:pt x="2353171" y="662486"/>
                    <a:pt x="2343646" y="675821"/>
                  </a:cubicBezTo>
                  <a:cubicBezTo>
                    <a:pt x="2337931" y="685346"/>
                    <a:pt x="2342693" y="692966"/>
                    <a:pt x="2348408" y="699633"/>
                  </a:cubicBezTo>
                  <a:cubicBezTo>
                    <a:pt x="2356028" y="708206"/>
                    <a:pt x="2364601" y="711063"/>
                    <a:pt x="2376031" y="706301"/>
                  </a:cubicBezTo>
                  <a:cubicBezTo>
                    <a:pt x="2378888" y="705348"/>
                    <a:pt x="2381746" y="704396"/>
                    <a:pt x="2385556" y="704396"/>
                  </a:cubicBezTo>
                  <a:cubicBezTo>
                    <a:pt x="2409368" y="712968"/>
                    <a:pt x="2432228" y="712016"/>
                    <a:pt x="2454136" y="698681"/>
                  </a:cubicBezTo>
                  <a:cubicBezTo>
                    <a:pt x="2460803" y="694871"/>
                    <a:pt x="2469376" y="692966"/>
                    <a:pt x="2476996" y="692013"/>
                  </a:cubicBezTo>
                  <a:cubicBezTo>
                    <a:pt x="2517001" y="689156"/>
                    <a:pt x="2517001" y="689156"/>
                    <a:pt x="2517953" y="648198"/>
                  </a:cubicBezTo>
                  <a:cubicBezTo>
                    <a:pt x="2525573" y="626291"/>
                    <a:pt x="2540813" y="618671"/>
                    <a:pt x="2563673" y="626291"/>
                  </a:cubicBezTo>
                  <a:cubicBezTo>
                    <a:pt x="2558911" y="610098"/>
                    <a:pt x="2545576" y="599621"/>
                    <a:pt x="2554148" y="585333"/>
                  </a:cubicBezTo>
                  <a:lnTo>
                    <a:pt x="2572928" y="573708"/>
                  </a:lnTo>
                  <a:lnTo>
                    <a:pt x="2586098" y="571735"/>
                  </a:lnTo>
                  <a:lnTo>
                    <a:pt x="2586726" y="571671"/>
                  </a:lnTo>
                  <a:cubicBezTo>
                    <a:pt x="2599630" y="572653"/>
                    <a:pt x="2613203" y="578189"/>
                    <a:pt x="2624633" y="568188"/>
                  </a:cubicBezTo>
                  <a:cubicBezTo>
                    <a:pt x="2626538" y="566283"/>
                    <a:pt x="2628443" y="565331"/>
                    <a:pt x="2630348" y="563426"/>
                  </a:cubicBezTo>
                  <a:cubicBezTo>
                    <a:pt x="2634158" y="561521"/>
                    <a:pt x="2634158" y="568188"/>
                    <a:pt x="2633206" y="563426"/>
                  </a:cubicBezTo>
                  <a:cubicBezTo>
                    <a:pt x="2632253" y="557711"/>
                    <a:pt x="2629396" y="564378"/>
                    <a:pt x="2626538" y="563426"/>
                  </a:cubicBezTo>
                  <a:cubicBezTo>
                    <a:pt x="2615584" y="567236"/>
                    <a:pt x="2604392" y="569141"/>
                    <a:pt x="2593082" y="570689"/>
                  </a:cubicBezTo>
                  <a:lnTo>
                    <a:pt x="2586098" y="571735"/>
                  </a:lnTo>
                  <a:lnTo>
                    <a:pt x="2574151" y="572951"/>
                  </a:lnTo>
                  <a:lnTo>
                    <a:pt x="2572928" y="573708"/>
                  </a:lnTo>
                  <a:lnTo>
                    <a:pt x="2558911" y="575808"/>
                  </a:lnTo>
                  <a:cubicBezTo>
                    <a:pt x="2533193" y="580571"/>
                    <a:pt x="2516048" y="563426"/>
                    <a:pt x="2506523" y="541518"/>
                  </a:cubicBezTo>
                  <a:cubicBezTo>
                    <a:pt x="2496998" y="519611"/>
                    <a:pt x="2487473" y="498656"/>
                    <a:pt x="2512238" y="480558"/>
                  </a:cubicBezTo>
                  <a:cubicBezTo>
                    <a:pt x="2520811" y="474843"/>
                    <a:pt x="2527478" y="467223"/>
                    <a:pt x="2533193" y="458651"/>
                  </a:cubicBezTo>
                  <a:cubicBezTo>
                    <a:pt x="2537003" y="452936"/>
                    <a:pt x="2541766" y="446268"/>
                    <a:pt x="2534146" y="440553"/>
                  </a:cubicBezTo>
                  <a:cubicBezTo>
                    <a:pt x="2526526" y="434838"/>
                    <a:pt x="2515096" y="437696"/>
                    <a:pt x="2513191" y="445316"/>
                  </a:cubicBezTo>
                  <a:cubicBezTo>
                    <a:pt x="2506523" y="474843"/>
                    <a:pt x="2482711" y="489131"/>
                    <a:pt x="2464613" y="509133"/>
                  </a:cubicBezTo>
                  <a:cubicBezTo>
                    <a:pt x="2452231" y="523421"/>
                    <a:pt x="2455088" y="538661"/>
                    <a:pt x="2467471" y="551996"/>
                  </a:cubicBezTo>
                  <a:cubicBezTo>
                    <a:pt x="2481758" y="567236"/>
                    <a:pt x="2481758" y="582476"/>
                    <a:pt x="2468423" y="597716"/>
                  </a:cubicBezTo>
                  <a:cubicBezTo>
                    <a:pt x="2457946" y="610098"/>
                    <a:pt x="2455088" y="623433"/>
                    <a:pt x="2453183" y="638673"/>
                  </a:cubicBezTo>
                  <a:cubicBezTo>
                    <a:pt x="2451278" y="657723"/>
                    <a:pt x="2442706" y="671058"/>
                    <a:pt x="2423656" y="676773"/>
                  </a:cubicBezTo>
                  <a:cubicBezTo>
                    <a:pt x="2413178" y="682488"/>
                    <a:pt x="2402701" y="690108"/>
                    <a:pt x="2389366" y="683441"/>
                  </a:cubicBezTo>
                  <a:cubicBezTo>
                    <a:pt x="2381746" y="676773"/>
                    <a:pt x="2376983" y="670106"/>
                    <a:pt x="2383651" y="659628"/>
                  </a:cubicBezTo>
                  <a:cubicBezTo>
                    <a:pt x="2377936" y="649151"/>
                    <a:pt x="2372221" y="638673"/>
                    <a:pt x="2367458" y="627243"/>
                  </a:cubicBezTo>
                  <a:cubicBezTo>
                    <a:pt x="2348408" y="585333"/>
                    <a:pt x="2348408" y="584381"/>
                    <a:pt x="2308403" y="612003"/>
                  </a:cubicBezTo>
                  <a:cubicBezTo>
                    <a:pt x="2273161" y="616766"/>
                    <a:pt x="2265541" y="608193"/>
                    <a:pt x="2270303" y="571046"/>
                  </a:cubicBezTo>
                  <a:cubicBezTo>
                    <a:pt x="2271256" y="560568"/>
                    <a:pt x="2287448" y="545328"/>
                    <a:pt x="2260778" y="543423"/>
                  </a:cubicBezTo>
                  <a:cubicBezTo>
                    <a:pt x="2255063" y="542471"/>
                    <a:pt x="2255063" y="530088"/>
                    <a:pt x="2259826" y="522468"/>
                  </a:cubicBezTo>
                  <a:cubicBezTo>
                    <a:pt x="2313166" y="486273"/>
                    <a:pt x="2361743" y="445316"/>
                    <a:pt x="2390318" y="385308"/>
                  </a:cubicBezTo>
                  <a:cubicBezTo>
                    <a:pt x="2396986" y="372926"/>
                    <a:pt x="2403653" y="362448"/>
                    <a:pt x="2416988" y="357686"/>
                  </a:cubicBezTo>
                  <a:cubicBezTo>
                    <a:pt x="2416988" y="355781"/>
                    <a:pt x="2416988" y="353876"/>
                    <a:pt x="2417941" y="351971"/>
                  </a:cubicBezTo>
                  <a:cubicBezTo>
                    <a:pt x="2419846" y="352923"/>
                    <a:pt x="2423656" y="354828"/>
                    <a:pt x="2424608" y="353876"/>
                  </a:cubicBezTo>
                  <a:cubicBezTo>
                    <a:pt x="2434371" y="344351"/>
                    <a:pt x="2443539" y="338934"/>
                    <a:pt x="2452245" y="336582"/>
                  </a:cubicBezTo>
                  <a:cubicBezTo>
                    <a:pt x="2458775" y="334818"/>
                    <a:pt x="2465045" y="334779"/>
                    <a:pt x="2471113" y="336025"/>
                  </a:cubicBezTo>
                  <a:close/>
                  <a:moveTo>
                    <a:pt x="761544" y="194808"/>
                  </a:moveTo>
                  <a:cubicBezTo>
                    <a:pt x="773926" y="196713"/>
                    <a:pt x="774879" y="206238"/>
                    <a:pt x="773926" y="216716"/>
                  </a:cubicBezTo>
                  <a:cubicBezTo>
                    <a:pt x="755829" y="237671"/>
                    <a:pt x="760591" y="257673"/>
                    <a:pt x="773926" y="278628"/>
                  </a:cubicBezTo>
                  <a:cubicBezTo>
                    <a:pt x="748209" y="302441"/>
                    <a:pt x="720586" y="315776"/>
                    <a:pt x="687249" y="293868"/>
                  </a:cubicBezTo>
                  <a:cubicBezTo>
                    <a:pt x="682486" y="291011"/>
                    <a:pt x="675819" y="292916"/>
                    <a:pt x="671056" y="292916"/>
                  </a:cubicBezTo>
                  <a:cubicBezTo>
                    <a:pt x="660579" y="294821"/>
                    <a:pt x="650101" y="296726"/>
                    <a:pt x="640576" y="298631"/>
                  </a:cubicBezTo>
                  <a:cubicBezTo>
                    <a:pt x="627241" y="300536"/>
                    <a:pt x="613906" y="302441"/>
                    <a:pt x="603429" y="291011"/>
                  </a:cubicBezTo>
                  <a:cubicBezTo>
                    <a:pt x="636766" y="258626"/>
                    <a:pt x="678676" y="239576"/>
                    <a:pt x="715824" y="211953"/>
                  </a:cubicBezTo>
                  <a:cubicBezTo>
                    <a:pt x="719634" y="209096"/>
                    <a:pt x="724396" y="211953"/>
                    <a:pt x="727254" y="215763"/>
                  </a:cubicBezTo>
                  <a:cubicBezTo>
                    <a:pt x="746304" y="220526"/>
                    <a:pt x="741541" y="187188"/>
                    <a:pt x="761544" y="194808"/>
                  </a:cubicBezTo>
                  <a:close/>
                  <a:moveTo>
                    <a:pt x="873343" y="184331"/>
                  </a:moveTo>
                  <a:cubicBezTo>
                    <a:pt x="879653" y="185283"/>
                    <a:pt x="886320" y="188617"/>
                    <a:pt x="891083" y="191951"/>
                  </a:cubicBezTo>
                  <a:cubicBezTo>
                    <a:pt x="904418" y="200523"/>
                    <a:pt x="892988" y="209096"/>
                    <a:pt x="888226" y="217668"/>
                  </a:cubicBezTo>
                  <a:lnTo>
                    <a:pt x="879241" y="234820"/>
                  </a:lnTo>
                  <a:lnTo>
                    <a:pt x="895370" y="235036"/>
                  </a:lnTo>
                  <a:cubicBezTo>
                    <a:pt x="907514" y="238206"/>
                    <a:pt x="906800" y="249815"/>
                    <a:pt x="899656" y="266246"/>
                  </a:cubicBezTo>
                  <a:cubicBezTo>
                    <a:pt x="894893" y="277676"/>
                    <a:pt x="884416" y="289106"/>
                    <a:pt x="892988" y="303393"/>
                  </a:cubicBezTo>
                  <a:cubicBezTo>
                    <a:pt x="897751" y="310061"/>
                    <a:pt x="901561" y="309108"/>
                    <a:pt x="905371" y="303393"/>
                  </a:cubicBezTo>
                  <a:cubicBezTo>
                    <a:pt x="923468" y="307203"/>
                    <a:pt x="923468" y="307203"/>
                    <a:pt x="915848" y="337683"/>
                  </a:cubicBezTo>
                  <a:cubicBezTo>
                    <a:pt x="926326" y="330063"/>
                    <a:pt x="936803" y="329111"/>
                    <a:pt x="946328" y="324348"/>
                  </a:cubicBezTo>
                  <a:lnTo>
                    <a:pt x="973409" y="303804"/>
                  </a:lnTo>
                  <a:lnTo>
                    <a:pt x="975260" y="292796"/>
                  </a:lnTo>
                  <a:cubicBezTo>
                    <a:pt x="974903" y="288629"/>
                    <a:pt x="972522" y="284819"/>
                    <a:pt x="965378" y="281485"/>
                  </a:cubicBezTo>
                  <a:cubicBezTo>
                    <a:pt x="944423" y="270055"/>
                    <a:pt x="942518" y="249100"/>
                    <a:pt x="962521" y="233860"/>
                  </a:cubicBezTo>
                  <a:cubicBezTo>
                    <a:pt x="977761" y="221478"/>
                    <a:pt x="993953" y="208143"/>
                    <a:pt x="1013956" y="203380"/>
                  </a:cubicBezTo>
                  <a:cubicBezTo>
                    <a:pt x="1018718" y="201475"/>
                    <a:pt x="1023481" y="200046"/>
                    <a:pt x="1028243" y="200165"/>
                  </a:cubicBezTo>
                  <a:cubicBezTo>
                    <a:pt x="1033006" y="200284"/>
                    <a:pt x="1037768" y="201951"/>
                    <a:pt x="1042531" y="206238"/>
                  </a:cubicBezTo>
                  <a:cubicBezTo>
                    <a:pt x="1037768" y="220525"/>
                    <a:pt x="1018718" y="221478"/>
                    <a:pt x="1016813" y="234813"/>
                  </a:cubicBezTo>
                  <a:cubicBezTo>
                    <a:pt x="1029196" y="212905"/>
                    <a:pt x="1052056" y="208143"/>
                    <a:pt x="1075868" y="204333"/>
                  </a:cubicBezTo>
                  <a:cubicBezTo>
                    <a:pt x="1082536" y="204333"/>
                    <a:pt x="1089203" y="204333"/>
                    <a:pt x="1095871" y="204333"/>
                  </a:cubicBezTo>
                  <a:cubicBezTo>
                    <a:pt x="1106348" y="211953"/>
                    <a:pt x="1099681" y="223383"/>
                    <a:pt x="1099681" y="232908"/>
                  </a:cubicBezTo>
                  <a:cubicBezTo>
                    <a:pt x="1112063" y="235765"/>
                    <a:pt x="1123493" y="229098"/>
                    <a:pt x="1133971" y="231003"/>
                  </a:cubicBezTo>
                  <a:cubicBezTo>
                    <a:pt x="1140638" y="231003"/>
                    <a:pt x="1146353" y="233860"/>
                    <a:pt x="1151116" y="238623"/>
                  </a:cubicBezTo>
                  <a:cubicBezTo>
                    <a:pt x="1162546" y="262435"/>
                    <a:pt x="1192073" y="265293"/>
                    <a:pt x="1205408" y="287200"/>
                  </a:cubicBezTo>
                  <a:cubicBezTo>
                    <a:pt x="1219696" y="305298"/>
                    <a:pt x="1210171" y="320538"/>
                    <a:pt x="1198741" y="334825"/>
                  </a:cubicBezTo>
                  <a:cubicBezTo>
                    <a:pt x="1205408" y="359590"/>
                    <a:pt x="1234936" y="358638"/>
                    <a:pt x="1248271" y="377688"/>
                  </a:cubicBezTo>
                  <a:cubicBezTo>
                    <a:pt x="1257796" y="391023"/>
                    <a:pt x="1257796" y="393880"/>
                    <a:pt x="1246366" y="402453"/>
                  </a:cubicBezTo>
                  <a:cubicBezTo>
                    <a:pt x="1226363" y="415788"/>
                    <a:pt x="1207313" y="445315"/>
                    <a:pt x="1187311" y="402453"/>
                  </a:cubicBezTo>
                  <a:cubicBezTo>
                    <a:pt x="1184453" y="396738"/>
                    <a:pt x="1176833" y="390070"/>
                    <a:pt x="1171118" y="396738"/>
                  </a:cubicBezTo>
                  <a:cubicBezTo>
                    <a:pt x="1161593" y="407215"/>
                    <a:pt x="1163498" y="418645"/>
                    <a:pt x="1171118" y="431028"/>
                  </a:cubicBezTo>
                  <a:cubicBezTo>
                    <a:pt x="1186358" y="457698"/>
                    <a:pt x="1180643" y="471033"/>
                    <a:pt x="1151116" y="479605"/>
                  </a:cubicBezTo>
                  <a:cubicBezTo>
                    <a:pt x="1147306" y="475795"/>
                    <a:pt x="1141591" y="474843"/>
                    <a:pt x="1136828" y="476748"/>
                  </a:cubicBezTo>
                  <a:cubicBezTo>
                    <a:pt x="1132066" y="478653"/>
                    <a:pt x="1134923" y="483415"/>
                    <a:pt x="1136828" y="487225"/>
                  </a:cubicBezTo>
                  <a:cubicBezTo>
                    <a:pt x="1135876" y="500560"/>
                    <a:pt x="1128256" y="503418"/>
                    <a:pt x="1118731" y="497703"/>
                  </a:cubicBezTo>
                  <a:cubicBezTo>
                    <a:pt x="1098728" y="487225"/>
                    <a:pt x="1074916" y="482463"/>
                    <a:pt x="1066343" y="455793"/>
                  </a:cubicBezTo>
                  <a:cubicBezTo>
                    <a:pt x="1058723" y="432933"/>
                    <a:pt x="1039673" y="427218"/>
                    <a:pt x="1016813" y="433885"/>
                  </a:cubicBezTo>
                  <a:cubicBezTo>
                    <a:pt x="1008241" y="436743"/>
                    <a:pt x="999668" y="438648"/>
                    <a:pt x="996811" y="428170"/>
                  </a:cubicBezTo>
                  <a:cubicBezTo>
                    <a:pt x="993001" y="415788"/>
                    <a:pt x="1007288" y="411025"/>
                    <a:pt x="1013003" y="411978"/>
                  </a:cubicBezTo>
                  <a:cubicBezTo>
                    <a:pt x="1055866" y="420550"/>
                    <a:pt x="1078726" y="386260"/>
                    <a:pt x="1109206" y="369115"/>
                  </a:cubicBezTo>
                  <a:cubicBezTo>
                    <a:pt x="1117778" y="343398"/>
                    <a:pt x="1089203" y="330063"/>
                    <a:pt x="1089203" y="307203"/>
                  </a:cubicBezTo>
                  <a:cubicBezTo>
                    <a:pt x="1085393" y="301488"/>
                    <a:pt x="1081583" y="296725"/>
                    <a:pt x="1077773" y="291010"/>
                  </a:cubicBezTo>
                  <a:cubicBezTo>
                    <a:pt x="1057771" y="307203"/>
                    <a:pt x="1036816" y="290058"/>
                    <a:pt x="1016813" y="292915"/>
                  </a:cubicBezTo>
                  <a:cubicBezTo>
                    <a:pt x="1012050" y="293391"/>
                    <a:pt x="1008717" y="294106"/>
                    <a:pt x="1007169" y="296011"/>
                  </a:cubicBezTo>
                  <a:lnTo>
                    <a:pt x="1007866" y="302667"/>
                  </a:lnTo>
                  <a:lnTo>
                    <a:pt x="1009193" y="303393"/>
                  </a:lnTo>
                  <a:cubicBezTo>
                    <a:pt x="1013003" y="324348"/>
                    <a:pt x="986333" y="363401"/>
                    <a:pt x="962521" y="370068"/>
                  </a:cubicBezTo>
                  <a:cubicBezTo>
                    <a:pt x="943471" y="375783"/>
                    <a:pt x="924421" y="377688"/>
                    <a:pt x="905371" y="371973"/>
                  </a:cubicBezTo>
                  <a:cubicBezTo>
                    <a:pt x="896798" y="389118"/>
                    <a:pt x="879653" y="396738"/>
                    <a:pt x="868223" y="410073"/>
                  </a:cubicBezTo>
                  <a:cubicBezTo>
                    <a:pt x="859651" y="419598"/>
                    <a:pt x="849173" y="424361"/>
                    <a:pt x="836791" y="426266"/>
                  </a:cubicBezTo>
                  <a:cubicBezTo>
                    <a:pt x="830123" y="425313"/>
                    <a:pt x="820598" y="421503"/>
                    <a:pt x="816788" y="424361"/>
                  </a:cubicBezTo>
                  <a:cubicBezTo>
                    <a:pt x="772973" y="455793"/>
                    <a:pt x="714871" y="464366"/>
                    <a:pt x="677723" y="507228"/>
                  </a:cubicBezTo>
                  <a:cubicBezTo>
                    <a:pt x="667246" y="519611"/>
                    <a:pt x="646291" y="531993"/>
                    <a:pt x="668198" y="553901"/>
                  </a:cubicBezTo>
                  <a:cubicBezTo>
                    <a:pt x="672961" y="558663"/>
                    <a:pt x="665341" y="574856"/>
                    <a:pt x="662483" y="586286"/>
                  </a:cubicBezTo>
                  <a:cubicBezTo>
                    <a:pt x="685343" y="585333"/>
                    <a:pt x="702488" y="596763"/>
                    <a:pt x="716776" y="612956"/>
                  </a:cubicBezTo>
                  <a:cubicBezTo>
                    <a:pt x="731063" y="630101"/>
                    <a:pt x="747256" y="644388"/>
                    <a:pt x="771068" y="645341"/>
                  </a:cubicBezTo>
                  <a:cubicBezTo>
                    <a:pt x="789166" y="646293"/>
                    <a:pt x="788213" y="653913"/>
                    <a:pt x="782498" y="667248"/>
                  </a:cubicBezTo>
                  <a:cubicBezTo>
                    <a:pt x="774878" y="685346"/>
                    <a:pt x="766306" y="702491"/>
                    <a:pt x="772973" y="726303"/>
                  </a:cubicBezTo>
                  <a:cubicBezTo>
                    <a:pt x="779641" y="752973"/>
                    <a:pt x="789166" y="747258"/>
                    <a:pt x="805358" y="736781"/>
                  </a:cubicBezTo>
                  <a:cubicBezTo>
                    <a:pt x="823456" y="725351"/>
                    <a:pt x="826313" y="706301"/>
                    <a:pt x="828218" y="689156"/>
                  </a:cubicBezTo>
                  <a:cubicBezTo>
                    <a:pt x="831076" y="669153"/>
                    <a:pt x="841553" y="660581"/>
                    <a:pt x="858698" y="652961"/>
                  </a:cubicBezTo>
                  <a:cubicBezTo>
                    <a:pt x="901561" y="638673"/>
                    <a:pt x="911086" y="619623"/>
                    <a:pt x="901561" y="573903"/>
                  </a:cubicBezTo>
                  <a:cubicBezTo>
                    <a:pt x="900608" y="569141"/>
                    <a:pt x="899656" y="563426"/>
                    <a:pt x="904418" y="561521"/>
                  </a:cubicBezTo>
                  <a:cubicBezTo>
                    <a:pt x="937756" y="550091"/>
                    <a:pt x="937756" y="514848"/>
                    <a:pt x="953948" y="491988"/>
                  </a:cubicBezTo>
                  <a:cubicBezTo>
                    <a:pt x="957758" y="486273"/>
                    <a:pt x="961568" y="480558"/>
                    <a:pt x="968236" y="478653"/>
                  </a:cubicBezTo>
                  <a:cubicBezTo>
                    <a:pt x="991096" y="471986"/>
                    <a:pt x="1037768" y="491036"/>
                    <a:pt x="1049198" y="512943"/>
                  </a:cubicBezTo>
                  <a:cubicBezTo>
                    <a:pt x="1061581" y="517706"/>
                    <a:pt x="1074916" y="522468"/>
                    <a:pt x="1063486" y="539613"/>
                  </a:cubicBezTo>
                  <a:cubicBezTo>
                    <a:pt x="1048246" y="555806"/>
                    <a:pt x="1052056" y="572951"/>
                    <a:pt x="1067296" y="583428"/>
                  </a:cubicBezTo>
                  <a:cubicBezTo>
                    <a:pt x="1084441" y="593906"/>
                    <a:pt x="1099681" y="578666"/>
                    <a:pt x="1112063" y="568188"/>
                  </a:cubicBezTo>
                  <a:cubicBezTo>
                    <a:pt x="1139686" y="545328"/>
                    <a:pt x="1138733" y="544376"/>
                    <a:pt x="1146353" y="580571"/>
                  </a:cubicBezTo>
                  <a:cubicBezTo>
                    <a:pt x="1149211" y="592953"/>
                    <a:pt x="1154926" y="606288"/>
                    <a:pt x="1151116" y="616766"/>
                  </a:cubicBezTo>
                  <a:cubicBezTo>
                    <a:pt x="1138733" y="656771"/>
                    <a:pt x="1163498" y="672011"/>
                    <a:pt x="1193026" y="684393"/>
                  </a:cubicBezTo>
                  <a:cubicBezTo>
                    <a:pt x="1193026" y="693918"/>
                    <a:pt x="1188501" y="696537"/>
                    <a:pt x="1182905" y="697847"/>
                  </a:cubicBezTo>
                  <a:lnTo>
                    <a:pt x="1179024" y="699159"/>
                  </a:lnTo>
                  <a:lnTo>
                    <a:pt x="1177845" y="699023"/>
                  </a:lnTo>
                  <a:cubicBezTo>
                    <a:pt x="1174214" y="699455"/>
                    <a:pt x="1170404" y="700824"/>
                    <a:pt x="1166356" y="703443"/>
                  </a:cubicBezTo>
                  <a:lnTo>
                    <a:pt x="1179024" y="699159"/>
                  </a:lnTo>
                  <a:lnTo>
                    <a:pt x="1188263" y="700229"/>
                  </a:lnTo>
                  <a:cubicBezTo>
                    <a:pt x="1194931" y="702491"/>
                    <a:pt x="1201122" y="707253"/>
                    <a:pt x="1207313" y="712016"/>
                  </a:cubicBezTo>
                  <a:cubicBezTo>
                    <a:pt x="1210647" y="727732"/>
                    <a:pt x="1209694" y="741781"/>
                    <a:pt x="1205051" y="754402"/>
                  </a:cubicBezTo>
                  <a:lnTo>
                    <a:pt x="1180854" y="787924"/>
                  </a:lnTo>
                  <a:lnTo>
                    <a:pt x="1187073" y="807504"/>
                  </a:lnTo>
                  <a:cubicBezTo>
                    <a:pt x="1190883" y="812504"/>
                    <a:pt x="1196836" y="815362"/>
                    <a:pt x="1206361" y="814886"/>
                  </a:cubicBezTo>
                  <a:cubicBezTo>
                    <a:pt x="1214934" y="814886"/>
                    <a:pt x="1223506" y="816791"/>
                    <a:pt x="1213981" y="828221"/>
                  </a:cubicBezTo>
                  <a:cubicBezTo>
                    <a:pt x="1208266" y="850128"/>
                    <a:pt x="1205409" y="874893"/>
                    <a:pt x="1172071" y="862511"/>
                  </a:cubicBezTo>
                  <a:cubicBezTo>
                    <a:pt x="1153021" y="859653"/>
                    <a:pt x="1123494" y="872036"/>
                    <a:pt x="1115874" y="854891"/>
                  </a:cubicBezTo>
                  <a:cubicBezTo>
                    <a:pt x="1109206" y="839651"/>
                    <a:pt x="1133971" y="821553"/>
                    <a:pt x="1148259" y="807266"/>
                  </a:cubicBezTo>
                  <a:cubicBezTo>
                    <a:pt x="1157784" y="799646"/>
                    <a:pt x="1159689" y="785358"/>
                    <a:pt x="1173024" y="780596"/>
                  </a:cubicBezTo>
                  <a:lnTo>
                    <a:pt x="1173125" y="780684"/>
                  </a:lnTo>
                  <a:lnTo>
                    <a:pt x="1174333" y="770475"/>
                  </a:lnTo>
                  <a:cubicBezTo>
                    <a:pt x="1173023" y="767975"/>
                    <a:pt x="1169689" y="766784"/>
                    <a:pt x="1163498" y="767261"/>
                  </a:cubicBezTo>
                  <a:cubicBezTo>
                    <a:pt x="1147306" y="769166"/>
                    <a:pt x="1137781" y="780596"/>
                    <a:pt x="1124446" y="787263"/>
                  </a:cubicBezTo>
                  <a:cubicBezTo>
                    <a:pt x="1097776" y="793931"/>
                    <a:pt x="1070153" y="791073"/>
                    <a:pt x="1043483" y="789168"/>
                  </a:cubicBezTo>
                  <a:cubicBezTo>
                    <a:pt x="1026338" y="788216"/>
                    <a:pt x="1010146" y="786311"/>
                    <a:pt x="993953" y="794883"/>
                  </a:cubicBezTo>
                  <a:cubicBezTo>
                    <a:pt x="987286" y="810123"/>
                    <a:pt x="971093" y="808218"/>
                    <a:pt x="959663" y="814886"/>
                  </a:cubicBezTo>
                  <a:cubicBezTo>
                    <a:pt x="951091" y="825363"/>
                    <a:pt x="939661" y="831078"/>
                    <a:pt x="929183" y="839651"/>
                  </a:cubicBezTo>
                  <a:lnTo>
                    <a:pt x="925100" y="843462"/>
                  </a:lnTo>
                  <a:lnTo>
                    <a:pt x="915848" y="851081"/>
                  </a:lnTo>
                  <a:cubicBezTo>
                    <a:pt x="915848" y="851081"/>
                    <a:pt x="912991" y="851081"/>
                    <a:pt x="912991" y="851081"/>
                  </a:cubicBezTo>
                  <a:cubicBezTo>
                    <a:pt x="912991" y="851081"/>
                    <a:pt x="914896" y="852986"/>
                    <a:pt x="914896" y="852986"/>
                  </a:cubicBezTo>
                  <a:lnTo>
                    <a:pt x="925100" y="843462"/>
                  </a:lnTo>
                  <a:lnTo>
                    <a:pt x="932041" y="837746"/>
                  </a:lnTo>
                  <a:cubicBezTo>
                    <a:pt x="942518" y="824411"/>
                    <a:pt x="959663" y="826316"/>
                    <a:pt x="972998" y="820601"/>
                  </a:cubicBezTo>
                  <a:cubicBezTo>
                    <a:pt x="979666" y="818696"/>
                    <a:pt x="986333" y="814886"/>
                    <a:pt x="992048" y="814886"/>
                  </a:cubicBezTo>
                  <a:cubicBezTo>
                    <a:pt x="1003478" y="813933"/>
                    <a:pt x="1017766" y="809171"/>
                    <a:pt x="1023481" y="819648"/>
                  </a:cubicBezTo>
                  <a:cubicBezTo>
                    <a:pt x="1032053" y="834888"/>
                    <a:pt x="1013003" y="835841"/>
                    <a:pt x="1005383" y="842508"/>
                  </a:cubicBezTo>
                  <a:cubicBezTo>
                    <a:pt x="1003478" y="844413"/>
                    <a:pt x="1005383" y="851081"/>
                    <a:pt x="1006336" y="854891"/>
                  </a:cubicBezTo>
                  <a:cubicBezTo>
                    <a:pt x="997763" y="866321"/>
                    <a:pt x="1011098" y="877751"/>
                    <a:pt x="1005383" y="889181"/>
                  </a:cubicBezTo>
                  <a:cubicBezTo>
                    <a:pt x="1001573" y="899658"/>
                    <a:pt x="992048" y="903468"/>
                    <a:pt x="984428" y="910136"/>
                  </a:cubicBezTo>
                  <a:cubicBezTo>
                    <a:pt x="974903" y="918708"/>
                    <a:pt x="961568" y="909183"/>
                    <a:pt x="952043" y="916803"/>
                  </a:cubicBezTo>
                  <a:cubicBezTo>
                    <a:pt x="937756" y="931091"/>
                    <a:pt x="916801" y="932043"/>
                    <a:pt x="899656" y="938711"/>
                  </a:cubicBezTo>
                  <a:cubicBezTo>
                    <a:pt x="876796" y="947283"/>
                    <a:pt x="858698" y="959666"/>
                    <a:pt x="855841" y="985383"/>
                  </a:cubicBezTo>
                  <a:cubicBezTo>
                    <a:pt x="853936" y="1001576"/>
                    <a:pt x="839648" y="1003481"/>
                    <a:pt x="831076" y="1003481"/>
                  </a:cubicBezTo>
                  <a:cubicBezTo>
                    <a:pt x="779641" y="1006338"/>
                    <a:pt x="763448" y="1048248"/>
                    <a:pt x="738683" y="1081586"/>
                  </a:cubicBezTo>
                  <a:cubicBezTo>
                    <a:pt x="708203" y="1076823"/>
                    <a:pt x="712013" y="1097778"/>
                    <a:pt x="711061" y="1115876"/>
                  </a:cubicBezTo>
                  <a:cubicBezTo>
                    <a:pt x="707251" y="1144451"/>
                    <a:pt x="692011" y="1163501"/>
                    <a:pt x="666293" y="1175883"/>
                  </a:cubicBezTo>
                  <a:cubicBezTo>
                    <a:pt x="636766" y="1191123"/>
                    <a:pt x="610096" y="1209221"/>
                    <a:pt x="585331" y="1230176"/>
                  </a:cubicBezTo>
                  <a:cubicBezTo>
                    <a:pt x="565328" y="1247320"/>
                    <a:pt x="557708" y="1270181"/>
                    <a:pt x="559613" y="1297803"/>
                  </a:cubicBezTo>
                  <a:cubicBezTo>
                    <a:pt x="561518" y="1327331"/>
                    <a:pt x="564376" y="1356858"/>
                    <a:pt x="557708" y="1386386"/>
                  </a:cubicBezTo>
                  <a:cubicBezTo>
                    <a:pt x="555803" y="1394958"/>
                    <a:pt x="551993" y="1406388"/>
                    <a:pt x="542468" y="1407341"/>
                  </a:cubicBezTo>
                  <a:cubicBezTo>
                    <a:pt x="530086" y="1409246"/>
                    <a:pt x="531038" y="1394958"/>
                    <a:pt x="528181" y="1387338"/>
                  </a:cubicBezTo>
                  <a:cubicBezTo>
                    <a:pt x="522466" y="1365431"/>
                    <a:pt x="516751" y="1344476"/>
                    <a:pt x="519608" y="1320663"/>
                  </a:cubicBezTo>
                  <a:cubicBezTo>
                    <a:pt x="521513" y="1300661"/>
                    <a:pt x="522466" y="1280658"/>
                    <a:pt x="488176" y="1283516"/>
                  </a:cubicBezTo>
                  <a:cubicBezTo>
                    <a:pt x="470078" y="1285421"/>
                    <a:pt x="452933" y="1262561"/>
                    <a:pt x="429121" y="1267323"/>
                  </a:cubicBezTo>
                  <a:cubicBezTo>
                    <a:pt x="422453" y="1268276"/>
                    <a:pt x="411023" y="1265418"/>
                    <a:pt x="409118" y="1268276"/>
                  </a:cubicBezTo>
                  <a:cubicBezTo>
                    <a:pt x="391973" y="1307328"/>
                    <a:pt x="364351" y="1288278"/>
                    <a:pt x="336728" y="1284468"/>
                  </a:cubicBezTo>
                  <a:cubicBezTo>
                    <a:pt x="279578" y="1275896"/>
                    <a:pt x="228143" y="1315901"/>
                    <a:pt x="215761" y="1373051"/>
                  </a:cubicBezTo>
                  <a:cubicBezTo>
                    <a:pt x="210998" y="1396863"/>
                    <a:pt x="193853" y="1415913"/>
                    <a:pt x="189091" y="1441631"/>
                  </a:cubicBezTo>
                  <a:cubicBezTo>
                    <a:pt x="182423" y="1476873"/>
                    <a:pt x="183376" y="1511163"/>
                    <a:pt x="196711" y="1544501"/>
                  </a:cubicBezTo>
                  <a:cubicBezTo>
                    <a:pt x="204331" y="1564503"/>
                    <a:pt x="219571" y="1574028"/>
                    <a:pt x="244336" y="1573076"/>
                  </a:cubicBezTo>
                  <a:cubicBezTo>
                    <a:pt x="284341" y="1571171"/>
                    <a:pt x="310058" y="1555931"/>
                    <a:pt x="320536" y="1514973"/>
                  </a:cubicBezTo>
                  <a:cubicBezTo>
                    <a:pt x="324346" y="1500686"/>
                    <a:pt x="374828" y="1487351"/>
                    <a:pt x="387211" y="1494971"/>
                  </a:cubicBezTo>
                  <a:cubicBezTo>
                    <a:pt x="396736" y="1500686"/>
                    <a:pt x="392926" y="1507353"/>
                    <a:pt x="389116" y="1515926"/>
                  </a:cubicBezTo>
                  <a:cubicBezTo>
                    <a:pt x="372923" y="1552121"/>
                    <a:pt x="358636" y="1589268"/>
                    <a:pt x="340538" y="1624511"/>
                  </a:cubicBezTo>
                  <a:cubicBezTo>
                    <a:pt x="329108" y="1646418"/>
                    <a:pt x="340538" y="1644513"/>
                    <a:pt x="354826" y="1644513"/>
                  </a:cubicBezTo>
                  <a:cubicBezTo>
                    <a:pt x="372923" y="1644513"/>
                    <a:pt x="391973" y="1642608"/>
                    <a:pt x="410071" y="1645466"/>
                  </a:cubicBezTo>
                  <a:cubicBezTo>
                    <a:pt x="432931" y="1649276"/>
                    <a:pt x="449123" y="1658801"/>
                    <a:pt x="439598" y="1687376"/>
                  </a:cubicBezTo>
                  <a:cubicBezTo>
                    <a:pt x="433883" y="1705473"/>
                    <a:pt x="432931" y="1725476"/>
                    <a:pt x="426263" y="1743573"/>
                  </a:cubicBezTo>
                  <a:cubicBezTo>
                    <a:pt x="414833" y="1774053"/>
                    <a:pt x="432931" y="1793103"/>
                    <a:pt x="450076" y="1813106"/>
                  </a:cubicBezTo>
                  <a:cubicBezTo>
                    <a:pt x="466268" y="1832156"/>
                    <a:pt x="483413" y="1819773"/>
                    <a:pt x="499606" y="1812153"/>
                  </a:cubicBezTo>
                  <a:cubicBezTo>
                    <a:pt x="512941" y="1806438"/>
                    <a:pt x="528181" y="1806438"/>
                    <a:pt x="536753" y="1818821"/>
                  </a:cubicBezTo>
                  <a:cubicBezTo>
                    <a:pt x="554851" y="1843586"/>
                    <a:pt x="571996" y="1829298"/>
                    <a:pt x="577711" y="1813106"/>
                  </a:cubicBezTo>
                  <a:cubicBezTo>
                    <a:pt x="591998" y="1771196"/>
                    <a:pt x="630098" y="1768338"/>
                    <a:pt x="661531" y="1754051"/>
                  </a:cubicBezTo>
                  <a:cubicBezTo>
                    <a:pt x="671056" y="1754051"/>
                    <a:pt x="673913" y="1755956"/>
                    <a:pt x="672008" y="1763576"/>
                  </a:cubicBezTo>
                  <a:cubicBezTo>
                    <a:pt x="676771" y="1783578"/>
                    <a:pt x="689153" y="1777863"/>
                    <a:pt x="695821" y="1768338"/>
                  </a:cubicBezTo>
                  <a:cubicBezTo>
                    <a:pt x="713918" y="1745478"/>
                    <a:pt x="729158" y="1761671"/>
                    <a:pt x="741541" y="1772148"/>
                  </a:cubicBezTo>
                  <a:cubicBezTo>
                    <a:pt x="769163" y="1795008"/>
                    <a:pt x="799643" y="1798818"/>
                    <a:pt x="832028" y="1788341"/>
                  </a:cubicBezTo>
                  <a:cubicBezTo>
                    <a:pt x="845363" y="1783578"/>
                    <a:pt x="854888" y="1779768"/>
                    <a:pt x="865366" y="1796913"/>
                  </a:cubicBezTo>
                  <a:cubicBezTo>
                    <a:pt x="875843" y="1814058"/>
                    <a:pt x="896798" y="1823583"/>
                    <a:pt x="910133" y="1838823"/>
                  </a:cubicBezTo>
                  <a:cubicBezTo>
                    <a:pt x="947281" y="1881686"/>
                    <a:pt x="990143" y="1906451"/>
                    <a:pt x="1047293" y="1918833"/>
                  </a:cubicBezTo>
                  <a:cubicBezTo>
                    <a:pt x="1093966" y="1928358"/>
                    <a:pt x="1124446" y="1995986"/>
                    <a:pt x="1116826" y="2036943"/>
                  </a:cubicBezTo>
                  <a:cubicBezTo>
                    <a:pt x="1113968" y="2044563"/>
                    <a:pt x="1111111" y="2051231"/>
                    <a:pt x="1106348" y="2056946"/>
                  </a:cubicBezTo>
                  <a:cubicBezTo>
                    <a:pt x="1092061" y="2071233"/>
                    <a:pt x="1112063" y="2086473"/>
                    <a:pt x="1104443" y="2099808"/>
                  </a:cubicBezTo>
                  <a:cubicBezTo>
                    <a:pt x="1110158" y="2107428"/>
                    <a:pt x="1117778" y="2102666"/>
                    <a:pt x="1124446" y="2102666"/>
                  </a:cubicBezTo>
                  <a:cubicBezTo>
                    <a:pt x="1147306" y="2095046"/>
                    <a:pt x="1161593" y="2062661"/>
                    <a:pt x="1193026" y="2077901"/>
                  </a:cubicBezTo>
                  <a:cubicBezTo>
                    <a:pt x="1225411" y="2087426"/>
                    <a:pt x="1244461" y="2125526"/>
                    <a:pt x="1280656" y="2123621"/>
                  </a:cubicBezTo>
                  <a:cubicBezTo>
                    <a:pt x="1325423" y="2121716"/>
                    <a:pt x="1360666" y="2136956"/>
                    <a:pt x="1387336" y="2172198"/>
                  </a:cubicBezTo>
                  <a:cubicBezTo>
                    <a:pt x="1398766" y="2187438"/>
                    <a:pt x="1427341" y="2172198"/>
                    <a:pt x="1434008" y="2199821"/>
                  </a:cubicBezTo>
                  <a:cubicBezTo>
                    <a:pt x="1440676" y="2228396"/>
                    <a:pt x="1444486" y="2256018"/>
                    <a:pt x="1430198" y="2282688"/>
                  </a:cubicBezTo>
                  <a:cubicBezTo>
                    <a:pt x="1413053" y="2315073"/>
                    <a:pt x="1388288" y="2341743"/>
                    <a:pt x="1370191" y="2373176"/>
                  </a:cubicBezTo>
                  <a:cubicBezTo>
                    <a:pt x="1359713" y="2391273"/>
                    <a:pt x="1356856" y="2406513"/>
                    <a:pt x="1358761" y="2423658"/>
                  </a:cubicBezTo>
                  <a:cubicBezTo>
                    <a:pt x="1366381" y="2486523"/>
                    <a:pt x="1352093" y="2544626"/>
                    <a:pt x="1327328" y="2600823"/>
                  </a:cubicBezTo>
                  <a:cubicBezTo>
                    <a:pt x="1321613" y="2612253"/>
                    <a:pt x="1313041" y="2629398"/>
                    <a:pt x="1293991" y="2626541"/>
                  </a:cubicBezTo>
                  <a:cubicBezTo>
                    <a:pt x="1261606" y="2622731"/>
                    <a:pt x="1241603" y="2647496"/>
                    <a:pt x="1218743" y="2661783"/>
                  </a:cubicBezTo>
                  <a:cubicBezTo>
                    <a:pt x="1203503" y="2671308"/>
                    <a:pt x="1187311" y="2690358"/>
                    <a:pt x="1193026" y="2710361"/>
                  </a:cubicBezTo>
                  <a:cubicBezTo>
                    <a:pt x="1205408" y="2757033"/>
                    <a:pt x="1178738" y="2793228"/>
                    <a:pt x="1164451" y="2832281"/>
                  </a:cubicBezTo>
                  <a:cubicBezTo>
                    <a:pt x="1154926" y="2859903"/>
                    <a:pt x="1136828" y="2884668"/>
                    <a:pt x="1122541" y="2910386"/>
                  </a:cubicBezTo>
                  <a:cubicBezTo>
                    <a:pt x="1116826" y="2920863"/>
                    <a:pt x="1109206" y="2929436"/>
                    <a:pt x="1095871" y="2929436"/>
                  </a:cubicBezTo>
                  <a:cubicBezTo>
                    <a:pt x="1085393" y="2920863"/>
                    <a:pt x="1072058" y="2930388"/>
                    <a:pt x="1061581" y="2922768"/>
                  </a:cubicBezTo>
                  <a:cubicBezTo>
                    <a:pt x="1053961" y="2919911"/>
                    <a:pt x="1044436" y="2911338"/>
                    <a:pt x="1047293" y="2929436"/>
                  </a:cubicBezTo>
                  <a:cubicBezTo>
                    <a:pt x="1052056" y="2938961"/>
                    <a:pt x="1062533" y="2944676"/>
                    <a:pt x="1061581" y="2956106"/>
                  </a:cubicBezTo>
                  <a:cubicBezTo>
                    <a:pt x="1055866" y="2964678"/>
                    <a:pt x="1048246" y="2962773"/>
                    <a:pt x="1040626" y="2959916"/>
                  </a:cubicBezTo>
                  <a:cubicBezTo>
                    <a:pt x="952043" y="2929436"/>
                    <a:pt x="865366" y="2895146"/>
                    <a:pt x="783451" y="2850378"/>
                  </a:cubicBezTo>
                  <a:cubicBezTo>
                    <a:pt x="762496" y="2838948"/>
                    <a:pt x="762496" y="2820851"/>
                    <a:pt x="752971" y="2805611"/>
                  </a:cubicBezTo>
                  <a:cubicBezTo>
                    <a:pt x="730111" y="2799896"/>
                    <a:pt x="738683" y="2779893"/>
                    <a:pt x="737731" y="2765606"/>
                  </a:cubicBezTo>
                  <a:cubicBezTo>
                    <a:pt x="736778" y="2697978"/>
                    <a:pt x="732968" y="2631303"/>
                    <a:pt x="721538" y="2564628"/>
                  </a:cubicBezTo>
                  <a:cubicBezTo>
                    <a:pt x="715823" y="2532243"/>
                    <a:pt x="700583" y="2503668"/>
                    <a:pt x="670103" y="2492238"/>
                  </a:cubicBezTo>
                  <a:cubicBezTo>
                    <a:pt x="596761" y="2464616"/>
                    <a:pt x="568186" y="2400798"/>
                    <a:pt x="539611" y="2337933"/>
                  </a:cubicBezTo>
                  <a:cubicBezTo>
                    <a:pt x="520561" y="2296976"/>
                    <a:pt x="502463" y="2256971"/>
                    <a:pt x="473888" y="2221728"/>
                  </a:cubicBezTo>
                  <a:cubicBezTo>
                    <a:pt x="456743" y="2200773"/>
                    <a:pt x="450076" y="2174103"/>
                    <a:pt x="468173" y="2148386"/>
                  </a:cubicBezTo>
                  <a:cubicBezTo>
                    <a:pt x="473888" y="2140766"/>
                    <a:pt x="477698" y="2133146"/>
                    <a:pt x="471983" y="2122668"/>
                  </a:cubicBezTo>
                  <a:cubicBezTo>
                    <a:pt x="452933" y="2083616"/>
                    <a:pt x="471983" y="2052183"/>
                    <a:pt x="493891" y="2021703"/>
                  </a:cubicBezTo>
                  <a:cubicBezTo>
                    <a:pt x="518656" y="1987413"/>
                    <a:pt x="546278" y="1955028"/>
                    <a:pt x="538658" y="1907403"/>
                  </a:cubicBezTo>
                  <a:cubicBezTo>
                    <a:pt x="535801" y="1889306"/>
                    <a:pt x="531991" y="1871208"/>
                    <a:pt x="524371" y="1854063"/>
                  </a:cubicBezTo>
                  <a:cubicBezTo>
                    <a:pt x="517703" y="1837871"/>
                    <a:pt x="507226" y="1834061"/>
                    <a:pt x="499606" y="1853111"/>
                  </a:cubicBezTo>
                  <a:cubicBezTo>
                    <a:pt x="489128" y="1876923"/>
                    <a:pt x="475793" y="1875018"/>
                    <a:pt x="459601" y="1860731"/>
                  </a:cubicBezTo>
                  <a:cubicBezTo>
                    <a:pt x="443408" y="1847396"/>
                    <a:pt x="425311" y="1838823"/>
                    <a:pt x="408166" y="1827393"/>
                  </a:cubicBezTo>
                  <a:cubicBezTo>
                    <a:pt x="375781" y="1806438"/>
                    <a:pt x="371971" y="1771196"/>
                    <a:pt x="354826" y="1742621"/>
                  </a:cubicBezTo>
                  <a:cubicBezTo>
                    <a:pt x="346253" y="1729286"/>
                    <a:pt x="337681" y="1720713"/>
                    <a:pt x="322441" y="1715951"/>
                  </a:cubicBezTo>
                  <a:cubicBezTo>
                    <a:pt x="289103" y="1705473"/>
                    <a:pt x="255766" y="1691186"/>
                    <a:pt x="234811" y="1658801"/>
                  </a:cubicBezTo>
                  <a:cubicBezTo>
                    <a:pt x="228143" y="1649276"/>
                    <a:pt x="218618" y="1639751"/>
                    <a:pt x="206236" y="1644513"/>
                  </a:cubicBezTo>
                  <a:cubicBezTo>
                    <a:pt x="170993" y="1656896"/>
                    <a:pt x="143371" y="1639751"/>
                    <a:pt x="116701" y="1622606"/>
                  </a:cubicBezTo>
                  <a:cubicBezTo>
                    <a:pt x="85268" y="1603556"/>
                    <a:pt x="54788" y="1583553"/>
                    <a:pt x="28118" y="1557836"/>
                  </a:cubicBezTo>
                  <a:cubicBezTo>
                    <a:pt x="11926" y="1541643"/>
                    <a:pt x="1448" y="1523546"/>
                    <a:pt x="12878" y="1499733"/>
                  </a:cubicBezTo>
                  <a:cubicBezTo>
                    <a:pt x="20498" y="1482588"/>
                    <a:pt x="16688" y="1463538"/>
                    <a:pt x="10021" y="1446393"/>
                  </a:cubicBezTo>
                  <a:cubicBezTo>
                    <a:pt x="6211" y="1434963"/>
                    <a:pt x="-1409" y="1423533"/>
                    <a:pt x="5258" y="1410198"/>
                  </a:cubicBezTo>
                  <a:cubicBezTo>
                    <a:pt x="-12839" y="1304471"/>
                    <a:pt x="19546" y="1205411"/>
                    <a:pt x="45263" y="1105398"/>
                  </a:cubicBezTo>
                  <a:cubicBezTo>
                    <a:pt x="94793" y="912993"/>
                    <a:pt x="185281" y="739638"/>
                    <a:pt x="304343" y="581523"/>
                  </a:cubicBezTo>
                  <a:cubicBezTo>
                    <a:pt x="374828" y="487226"/>
                    <a:pt x="458648" y="405311"/>
                    <a:pt x="548183" y="329111"/>
                  </a:cubicBezTo>
                  <a:cubicBezTo>
                    <a:pt x="568186" y="311966"/>
                    <a:pt x="591046" y="303393"/>
                    <a:pt x="617716" y="317681"/>
                  </a:cubicBezTo>
                  <a:cubicBezTo>
                    <a:pt x="628193" y="324348"/>
                    <a:pt x="628193" y="314823"/>
                    <a:pt x="631051" y="309108"/>
                  </a:cubicBezTo>
                  <a:cubicBezTo>
                    <a:pt x="652006" y="308156"/>
                    <a:pt x="669151" y="289106"/>
                    <a:pt x="692011" y="299583"/>
                  </a:cubicBezTo>
                  <a:cubicBezTo>
                    <a:pt x="712013" y="311966"/>
                    <a:pt x="732968" y="317681"/>
                    <a:pt x="756781" y="316728"/>
                  </a:cubicBezTo>
                  <a:cubicBezTo>
                    <a:pt x="764401" y="317681"/>
                    <a:pt x="772973" y="320538"/>
                    <a:pt x="780593" y="315776"/>
                  </a:cubicBezTo>
                  <a:cubicBezTo>
                    <a:pt x="786308" y="312918"/>
                    <a:pt x="792023" y="311966"/>
                    <a:pt x="797738" y="314823"/>
                  </a:cubicBezTo>
                  <a:cubicBezTo>
                    <a:pt x="808216" y="327206"/>
                    <a:pt x="819646" y="321491"/>
                    <a:pt x="831076" y="316728"/>
                  </a:cubicBezTo>
                  <a:cubicBezTo>
                    <a:pt x="837743" y="304346"/>
                    <a:pt x="858698" y="297678"/>
                    <a:pt x="841553" y="277676"/>
                  </a:cubicBezTo>
                  <a:cubicBezTo>
                    <a:pt x="834886" y="270056"/>
                    <a:pt x="846316" y="263388"/>
                    <a:pt x="852031" y="259578"/>
                  </a:cubicBezTo>
                  <a:cubicBezTo>
                    <a:pt x="857269" y="255768"/>
                    <a:pt x="862508" y="252434"/>
                    <a:pt x="867152" y="248624"/>
                  </a:cubicBezTo>
                  <a:lnTo>
                    <a:pt x="876026" y="238011"/>
                  </a:lnTo>
                  <a:lnTo>
                    <a:pt x="858921" y="241392"/>
                  </a:lnTo>
                  <a:cubicBezTo>
                    <a:pt x="840303" y="244874"/>
                    <a:pt x="823694" y="244338"/>
                    <a:pt x="821551" y="210048"/>
                  </a:cubicBezTo>
                  <a:cubicBezTo>
                    <a:pt x="833933" y="208143"/>
                    <a:pt x="848221" y="208143"/>
                    <a:pt x="857746" y="190998"/>
                  </a:cubicBezTo>
                  <a:cubicBezTo>
                    <a:pt x="861079" y="184807"/>
                    <a:pt x="867032" y="183378"/>
                    <a:pt x="873343" y="184331"/>
                  </a:cubicBezTo>
                  <a:close/>
                  <a:moveTo>
                    <a:pt x="798215" y="181949"/>
                  </a:moveTo>
                  <a:cubicBezTo>
                    <a:pt x="801310" y="182187"/>
                    <a:pt x="803930" y="183378"/>
                    <a:pt x="805359" y="187188"/>
                  </a:cubicBezTo>
                  <a:cubicBezTo>
                    <a:pt x="808216" y="194808"/>
                    <a:pt x="800596" y="194808"/>
                    <a:pt x="795834" y="196713"/>
                  </a:cubicBezTo>
                  <a:cubicBezTo>
                    <a:pt x="790119" y="193856"/>
                    <a:pt x="788214" y="189093"/>
                    <a:pt x="788214" y="182426"/>
                  </a:cubicBezTo>
                  <a:cubicBezTo>
                    <a:pt x="791547" y="182426"/>
                    <a:pt x="795119" y="181711"/>
                    <a:pt x="798215" y="181949"/>
                  </a:cubicBezTo>
                  <a:close/>
                  <a:moveTo>
                    <a:pt x="938708" y="121466"/>
                  </a:moveTo>
                  <a:cubicBezTo>
                    <a:pt x="943471" y="128133"/>
                    <a:pt x="953948" y="130038"/>
                    <a:pt x="952043" y="141468"/>
                  </a:cubicBezTo>
                  <a:lnTo>
                    <a:pt x="951037" y="142501"/>
                  </a:lnTo>
                  <a:lnTo>
                    <a:pt x="953949" y="140516"/>
                  </a:lnTo>
                  <a:cubicBezTo>
                    <a:pt x="952996" y="143373"/>
                    <a:pt x="952996" y="146231"/>
                    <a:pt x="952996" y="148136"/>
                  </a:cubicBezTo>
                  <a:cubicBezTo>
                    <a:pt x="952996" y="154803"/>
                    <a:pt x="952996" y="161471"/>
                    <a:pt x="952996" y="169091"/>
                  </a:cubicBezTo>
                  <a:cubicBezTo>
                    <a:pt x="949662" y="166709"/>
                    <a:pt x="947281" y="162899"/>
                    <a:pt x="944424" y="159804"/>
                  </a:cubicBezTo>
                  <a:lnTo>
                    <a:pt x="933131" y="154863"/>
                  </a:lnTo>
                  <a:lnTo>
                    <a:pt x="931088" y="155756"/>
                  </a:lnTo>
                  <a:cubicBezTo>
                    <a:pt x="931088" y="155756"/>
                    <a:pt x="930136" y="155756"/>
                    <a:pt x="930136" y="155756"/>
                  </a:cubicBezTo>
                  <a:cubicBezTo>
                    <a:pt x="925373" y="152898"/>
                    <a:pt x="906323" y="162423"/>
                    <a:pt x="918706" y="144326"/>
                  </a:cubicBezTo>
                  <a:cubicBezTo>
                    <a:pt x="923468" y="137658"/>
                    <a:pt x="931088" y="131943"/>
                    <a:pt x="931088" y="122418"/>
                  </a:cubicBezTo>
                  <a:cubicBezTo>
                    <a:pt x="934898" y="118608"/>
                    <a:pt x="936803" y="118608"/>
                    <a:pt x="938708" y="121466"/>
                  </a:cubicBezTo>
                  <a:close/>
                  <a:moveTo>
                    <a:pt x="925373" y="107178"/>
                  </a:moveTo>
                  <a:cubicBezTo>
                    <a:pt x="930136" y="111940"/>
                    <a:pt x="934898" y="116703"/>
                    <a:pt x="938708" y="121465"/>
                  </a:cubicBezTo>
                  <a:lnTo>
                    <a:pt x="935851" y="121465"/>
                  </a:lnTo>
                  <a:cubicBezTo>
                    <a:pt x="935851" y="121465"/>
                    <a:pt x="932993" y="121465"/>
                    <a:pt x="932993" y="121465"/>
                  </a:cubicBezTo>
                  <a:cubicBezTo>
                    <a:pt x="923468" y="125275"/>
                    <a:pt x="912991" y="131943"/>
                    <a:pt x="901561" y="123370"/>
                  </a:cubicBezTo>
                  <a:cubicBezTo>
                    <a:pt x="904418" y="109083"/>
                    <a:pt x="915848" y="109083"/>
                    <a:pt x="925373" y="107178"/>
                  </a:cubicBezTo>
                  <a:close/>
                  <a:moveTo>
                    <a:pt x="1021576" y="71936"/>
                  </a:moveTo>
                  <a:cubicBezTo>
                    <a:pt x="1037768" y="75746"/>
                    <a:pt x="1038721" y="87176"/>
                    <a:pt x="1031101" y="97653"/>
                  </a:cubicBezTo>
                  <a:cubicBezTo>
                    <a:pt x="1019671" y="115751"/>
                    <a:pt x="1011098" y="95748"/>
                    <a:pt x="1000621" y="92891"/>
                  </a:cubicBezTo>
                  <a:cubicBezTo>
                    <a:pt x="1002526" y="88128"/>
                    <a:pt x="1005383" y="83366"/>
                    <a:pt x="1007288" y="79556"/>
                  </a:cubicBezTo>
                  <a:cubicBezTo>
                    <a:pt x="1012051" y="76698"/>
                    <a:pt x="1016813" y="74793"/>
                    <a:pt x="1021576" y="71936"/>
                  </a:cubicBezTo>
                  <a:close/>
                  <a:moveTo>
                    <a:pt x="1113849" y="40265"/>
                  </a:moveTo>
                  <a:cubicBezTo>
                    <a:pt x="1128732" y="39074"/>
                    <a:pt x="1143972" y="42885"/>
                    <a:pt x="1159689" y="51933"/>
                  </a:cubicBezTo>
                  <a:cubicBezTo>
                    <a:pt x="1175881" y="68126"/>
                    <a:pt x="1166356" y="76698"/>
                    <a:pt x="1151116" y="84318"/>
                  </a:cubicBezTo>
                  <a:cubicBezTo>
                    <a:pt x="1137781" y="90986"/>
                    <a:pt x="1123494" y="86223"/>
                    <a:pt x="1111111" y="92891"/>
                  </a:cubicBezTo>
                  <a:cubicBezTo>
                    <a:pt x="1083489" y="98606"/>
                    <a:pt x="1067296" y="90033"/>
                    <a:pt x="1070153" y="58601"/>
                  </a:cubicBezTo>
                  <a:cubicBezTo>
                    <a:pt x="1084441" y="47647"/>
                    <a:pt x="1098967" y="41456"/>
                    <a:pt x="1113849" y="40265"/>
                  </a:cubicBezTo>
                  <a:close/>
                  <a:moveTo>
                    <a:pt x="1400760" y="96"/>
                  </a:moveTo>
                  <a:cubicBezTo>
                    <a:pt x="1426031" y="498"/>
                    <a:pt x="1451392" y="2164"/>
                    <a:pt x="1476871" y="5260"/>
                  </a:cubicBezTo>
                  <a:cubicBezTo>
                    <a:pt x="1521639" y="13833"/>
                    <a:pt x="1566406" y="14785"/>
                    <a:pt x="1611174" y="9070"/>
                  </a:cubicBezTo>
                  <a:cubicBezTo>
                    <a:pt x="1614984" y="7165"/>
                    <a:pt x="1619746" y="9070"/>
                    <a:pt x="1619746" y="17643"/>
                  </a:cubicBezTo>
                  <a:cubicBezTo>
                    <a:pt x="1631176" y="13833"/>
                    <a:pt x="1639748" y="20500"/>
                    <a:pt x="1646416" y="28120"/>
                  </a:cubicBezTo>
                  <a:cubicBezTo>
                    <a:pt x="1652131" y="36693"/>
                    <a:pt x="1659751" y="35740"/>
                    <a:pt x="1667371" y="31930"/>
                  </a:cubicBezTo>
                  <a:cubicBezTo>
                    <a:pt x="1693088" y="18119"/>
                    <a:pt x="1717377" y="11690"/>
                    <a:pt x="1742261" y="11690"/>
                  </a:cubicBezTo>
                  <a:cubicBezTo>
                    <a:pt x="1767145" y="11690"/>
                    <a:pt x="1792624" y="18119"/>
                    <a:pt x="1820723" y="30025"/>
                  </a:cubicBezTo>
                  <a:cubicBezTo>
                    <a:pt x="1845488" y="40503"/>
                    <a:pt x="1874063" y="40503"/>
                    <a:pt x="1901686" y="45265"/>
                  </a:cubicBezTo>
                  <a:cubicBezTo>
                    <a:pt x="1905496" y="54790"/>
                    <a:pt x="1888351" y="56695"/>
                    <a:pt x="1894066" y="69078"/>
                  </a:cubicBezTo>
                  <a:cubicBezTo>
                    <a:pt x="1913116" y="57648"/>
                    <a:pt x="1934071" y="52885"/>
                    <a:pt x="1955978" y="55743"/>
                  </a:cubicBezTo>
                  <a:cubicBezTo>
                    <a:pt x="1961693" y="62410"/>
                    <a:pt x="1959788" y="69078"/>
                    <a:pt x="1954073" y="71935"/>
                  </a:cubicBezTo>
                  <a:cubicBezTo>
                    <a:pt x="1939786" y="78603"/>
                    <a:pt x="1939786" y="91938"/>
                    <a:pt x="1935976" y="103368"/>
                  </a:cubicBezTo>
                  <a:cubicBezTo>
                    <a:pt x="1904543" y="124323"/>
                    <a:pt x="1914068" y="142420"/>
                    <a:pt x="1949311" y="161470"/>
                  </a:cubicBezTo>
                  <a:cubicBezTo>
                    <a:pt x="1923593" y="162423"/>
                    <a:pt x="1905496" y="153850"/>
                    <a:pt x="1894066" y="171948"/>
                  </a:cubicBezTo>
                  <a:cubicBezTo>
                    <a:pt x="1899781" y="177663"/>
                    <a:pt x="1909306" y="175758"/>
                    <a:pt x="1913116" y="183378"/>
                  </a:cubicBezTo>
                  <a:cubicBezTo>
                    <a:pt x="1917878" y="187188"/>
                    <a:pt x="1922641" y="195760"/>
                    <a:pt x="1907401" y="196713"/>
                  </a:cubicBezTo>
                  <a:cubicBezTo>
                    <a:pt x="1907401" y="221478"/>
                    <a:pt x="1903591" y="242433"/>
                    <a:pt x="1873111" y="245290"/>
                  </a:cubicBezTo>
                  <a:cubicBezTo>
                    <a:pt x="1842631" y="244338"/>
                    <a:pt x="1879778" y="263388"/>
                    <a:pt x="1866443" y="267198"/>
                  </a:cubicBezTo>
                  <a:cubicBezTo>
                    <a:pt x="1860728" y="271008"/>
                    <a:pt x="1855013" y="271960"/>
                    <a:pt x="1851203" y="270055"/>
                  </a:cubicBezTo>
                  <a:cubicBezTo>
                    <a:pt x="1860728" y="280533"/>
                    <a:pt x="1876921" y="291963"/>
                    <a:pt x="1866443" y="313870"/>
                  </a:cubicBezTo>
                  <a:cubicBezTo>
                    <a:pt x="1859776" y="319585"/>
                    <a:pt x="1852156" y="321490"/>
                    <a:pt x="1843583" y="319585"/>
                  </a:cubicBezTo>
                  <a:cubicBezTo>
                    <a:pt x="1833106" y="315775"/>
                    <a:pt x="1827391" y="307203"/>
                    <a:pt x="1819771" y="300535"/>
                  </a:cubicBezTo>
                  <a:cubicBezTo>
                    <a:pt x="1811198" y="310060"/>
                    <a:pt x="1800721" y="314823"/>
                    <a:pt x="1788338" y="313870"/>
                  </a:cubicBezTo>
                  <a:cubicBezTo>
                    <a:pt x="1791196" y="322443"/>
                    <a:pt x="1796911" y="313870"/>
                    <a:pt x="1800721" y="315775"/>
                  </a:cubicBezTo>
                  <a:cubicBezTo>
                    <a:pt x="1808341" y="314823"/>
                    <a:pt x="1815961" y="312918"/>
                    <a:pt x="1823581" y="314823"/>
                  </a:cubicBezTo>
                  <a:cubicBezTo>
                    <a:pt x="1826438" y="315775"/>
                    <a:pt x="1830248" y="316728"/>
                    <a:pt x="1833106" y="317680"/>
                  </a:cubicBezTo>
                  <a:cubicBezTo>
                    <a:pt x="1838821" y="322443"/>
                    <a:pt x="1842631" y="327205"/>
                    <a:pt x="1838821" y="334825"/>
                  </a:cubicBezTo>
                  <a:cubicBezTo>
                    <a:pt x="1800721" y="354828"/>
                    <a:pt x="1760716" y="371020"/>
                    <a:pt x="1715948" y="370068"/>
                  </a:cubicBezTo>
                  <a:cubicBezTo>
                    <a:pt x="1707376" y="370068"/>
                    <a:pt x="1695946" y="372925"/>
                    <a:pt x="1691183" y="379593"/>
                  </a:cubicBezTo>
                  <a:cubicBezTo>
                    <a:pt x="1662608" y="411025"/>
                    <a:pt x="1627366" y="425313"/>
                    <a:pt x="1586408" y="430075"/>
                  </a:cubicBezTo>
                  <a:cubicBezTo>
                    <a:pt x="1564501" y="432933"/>
                    <a:pt x="1554976" y="450078"/>
                    <a:pt x="1542593" y="468175"/>
                  </a:cubicBezTo>
                  <a:cubicBezTo>
                    <a:pt x="1522591" y="497703"/>
                    <a:pt x="1501636" y="527230"/>
                    <a:pt x="1480681" y="555805"/>
                  </a:cubicBezTo>
                  <a:cubicBezTo>
                    <a:pt x="1475918" y="562473"/>
                    <a:pt x="1469251" y="562473"/>
                    <a:pt x="1462583" y="562473"/>
                  </a:cubicBezTo>
                  <a:cubicBezTo>
                    <a:pt x="1419721" y="558663"/>
                    <a:pt x="1380668" y="507228"/>
                    <a:pt x="1385431" y="462460"/>
                  </a:cubicBezTo>
                  <a:cubicBezTo>
                    <a:pt x="1388288" y="441505"/>
                    <a:pt x="1374001" y="421503"/>
                    <a:pt x="1379716" y="398643"/>
                  </a:cubicBezTo>
                  <a:cubicBezTo>
                    <a:pt x="1387336" y="363400"/>
                    <a:pt x="1418768" y="354828"/>
                    <a:pt x="1441628" y="335778"/>
                  </a:cubicBezTo>
                  <a:cubicBezTo>
                    <a:pt x="1443533" y="331015"/>
                    <a:pt x="1445438" y="325300"/>
                    <a:pt x="1449248" y="321490"/>
                  </a:cubicBezTo>
                  <a:cubicBezTo>
                    <a:pt x="1454011" y="314823"/>
                    <a:pt x="1454963" y="306250"/>
                    <a:pt x="1461631" y="300535"/>
                  </a:cubicBezTo>
                  <a:cubicBezTo>
                    <a:pt x="1451153" y="280533"/>
                    <a:pt x="1439723" y="265293"/>
                    <a:pt x="1412101" y="280533"/>
                  </a:cubicBezTo>
                  <a:cubicBezTo>
                    <a:pt x="1425436" y="259578"/>
                    <a:pt x="1438771" y="241480"/>
                    <a:pt x="1434961" y="215763"/>
                  </a:cubicBezTo>
                  <a:cubicBezTo>
                    <a:pt x="1430198" y="178615"/>
                    <a:pt x="1409243" y="158613"/>
                    <a:pt x="1371143" y="160518"/>
                  </a:cubicBezTo>
                  <a:cubicBezTo>
                    <a:pt x="1357808" y="161470"/>
                    <a:pt x="1343521" y="159565"/>
                    <a:pt x="1331138" y="162423"/>
                  </a:cubicBezTo>
                  <a:cubicBezTo>
                    <a:pt x="1317803" y="165280"/>
                    <a:pt x="1310183" y="161470"/>
                    <a:pt x="1303516" y="150040"/>
                  </a:cubicBezTo>
                  <a:cubicBezTo>
                    <a:pt x="1296848" y="136705"/>
                    <a:pt x="1300658" y="131943"/>
                    <a:pt x="1313993" y="130038"/>
                  </a:cubicBezTo>
                  <a:cubicBezTo>
                    <a:pt x="1321613" y="129085"/>
                    <a:pt x="1316851" y="124323"/>
                    <a:pt x="1313041" y="121465"/>
                  </a:cubicBezTo>
                  <a:cubicBezTo>
                    <a:pt x="1283513" y="99558"/>
                    <a:pt x="1311136" y="99558"/>
                    <a:pt x="1323518" y="96700"/>
                  </a:cubicBezTo>
                  <a:cubicBezTo>
                    <a:pt x="1344473" y="92890"/>
                    <a:pt x="1365428" y="88128"/>
                    <a:pt x="1387336" y="88128"/>
                  </a:cubicBezTo>
                  <a:cubicBezTo>
                    <a:pt x="1399718" y="88128"/>
                    <a:pt x="1414006" y="81460"/>
                    <a:pt x="1394003" y="68125"/>
                  </a:cubicBezTo>
                  <a:cubicBezTo>
                    <a:pt x="1402576" y="42408"/>
                    <a:pt x="1427341" y="49075"/>
                    <a:pt x="1445438" y="41455"/>
                  </a:cubicBezTo>
                  <a:lnTo>
                    <a:pt x="1471104" y="35589"/>
                  </a:lnTo>
                  <a:lnTo>
                    <a:pt x="1469608" y="35026"/>
                  </a:lnTo>
                  <a:cubicBezTo>
                    <a:pt x="1465441" y="34550"/>
                    <a:pt x="1461155" y="34788"/>
                    <a:pt x="1456869" y="34788"/>
                  </a:cubicBezTo>
                  <a:cubicBezTo>
                    <a:pt x="1424484" y="38598"/>
                    <a:pt x="1396861" y="56695"/>
                    <a:pt x="1365429" y="60505"/>
                  </a:cubicBezTo>
                  <a:cubicBezTo>
                    <a:pt x="1307326" y="66220"/>
                    <a:pt x="1264464" y="112893"/>
                    <a:pt x="1208266" y="122418"/>
                  </a:cubicBezTo>
                  <a:cubicBezTo>
                    <a:pt x="1196836" y="130038"/>
                    <a:pt x="1186359" y="129085"/>
                    <a:pt x="1175881" y="122418"/>
                  </a:cubicBezTo>
                  <a:cubicBezTo>
                    <a:pt x="1178739" y="129085"/>
                    <a:pt x="1197789" y="127180"/>
                    <a:pt x="1187311" y="142420"/>
                  </a:cubicBezTo>
                  <a:cubicBezTo>
                    <a:pt x="1185406" y="144325"/>
                    <a:pt x="1182549" y="146230"/>
                    <a:pt x="1180644" y="149088"/>
                  </a:cubicBezTo>
                  <a:cubicBezTo>
                    <a:pt x="1173262" y="152183"/>
                    <a:pt x="1165939" y="153434"/>
                    <a:pt x="1158647" y="153642"/>
                  </a:cubicBezTo>
                  <a:lnTo>
                    <a:pt x="1143520" y="152466"/>
                  </a:lnTo>
                  <a:lnTo>
                    <a:pt x="1148259" y="153731"/>
                  </a:lnTo>
                  <a:cubicBezTo>
                    <a:pt x="1153498" y="157422"/>
                    <a:pt x="1155879" y="163851"/>
                    <a:pt x="1152069" y="175758"/>
                  </a:cubicBezTo>
                  <a:cubicBezTo>
                    <a:pt x="1112064" y="198618"/>
                    <a:pt x="1069201" y="175758"/>
                    <a:pt x="1029196" y="182425"/>
                  </a:cubicBezTo>
                  <a:cubicBezTo>
                    <a:pt x="1020624" y="171948"/>
                    <a:pt x="980619" y="182425"/>
                    <a:pt x="1006336" y="148135"/>
                  </a:cubicBezTo>
                  <a:cubicBezTo>
                    <a:pt x="1011099" y="141468"/>
                    <a:pt x="1003479" y="136705"/>
                    <a:pt x="995859" y="134800"/>
                  </a:cubicBezTo>
                  <a:cubicBezTo>
                    <a:pt x="984429" y="131943"/>
                    <a:pt x="981571" y="125275"/>
                    <a:pt x="987286" y="114798"/>
                  </a:cubicBezTo>
                  <a:cubicBezTo>
                    <a:pt x="1010146" y="115750"/>
                    <a:pt x="1027291" y="130990"/>
                    <a:pt x="1049199" y="134800"/>
                  </a:cubicBezTo>
                  <a:cubicBezTo>
                    <a:pt x="1053009" y="140515"/>
                    <a:pt x="1055866" y="147183"/>
                    <a:pt x="1064439" y="149088"/>
                  </a:cubicBezTo>
                  <a:cubicBezTo>
                    <a:pt x="1074916" y="150993"/>
                    <a:pt x="1085394" y="150278"/>
                    <a:pt x="1095871" y="149326"/>
                  </a:cubicBezTo>
                  <a:lnTo>
                    <a:pt x="1106484" y="148924"/>
                  </a:lnTo>
                  <a:lnTo>
                    <a:pt x="1093014" y="149088"/>
                  </a:lnTo>
                  <a:cubicBezTo>
                    <a:pt x="1081584" y="144325"/>
                    <a:pt x="1067296" y="146230"/>
                    <a:pt x="1062534" y="131943"/>
                  </a:cubicBezTo>
                  <a:cubicBezTo>
                    <a:pt x="1083489" y="115750"/>
                    <a:pt x="1102539" y="93843"/>
                    <a:pt x="1133971" y="110988"/>
                  </a:cubicBezTo>
                  <a:cubicBezTo>
                    <a:pt x="1150164" y="112893"/>
                    <a:pt x="1147306" y="91938"/>
                    <a:pt x="1158736" y="88128"/>
                  </a:cubicBezTo>
                  <a:cubicBezTo>
                    <a:pt x="1164451" y="84318"/>
                    <a:pt x="1172071" y="81460"/>
                    <a:pt x="1173024" y="73840"/>
                  </a:cubicBezTo>
                  <a:cubicBezTo>
                    <a:pt x="1176834" y="44313"/>
                    <a:pt x="1193979" y="46218"/>
                    <a:pt x="1214934" y="54790"/>
                  </a:cubicBezTo>
                  <a:cubicBezTo>
                    <a:pt x="1234936" y="51933"/>
                    <a:pt x="1254939" y="44313"/>
                    <a:pt x="1275894" y="44313"/>
                  </a:cubicBezTo>
                  <a:cubicBezTo>
                    <a:pt x="1253986" y="44313"/>
                    <a:pt x="1233031" y="51933"/>
                    <a:pt x="1211124" y="51933"/>
                  </a:cubicBezTo>
                  <a:cubicBezTo>
                    <a:pt x="1199694" y="46218"/>
                    <a:pt x="1184454" y="50028"/>
                    <a:pt x="1174929" y="39550"/>
                  </a:cubicBezTo>
                  <a:cubicBezTo>
                    <a:pt x="1174929" y="34788"/>
                    <a:pt x="1174929" y="30978"/>
                    <a:pt x="1174929" y="26215"/>
                  </a:cubicBezTo>
                  <a:cubicBezTo>
                    <a:pt x="1249938" y="9070"/>
                    <a:pt x="1324947" y="-1110"/>
                    <a:pt x="1400760" y="96"/>
                  </a:cubicBezTo>
                  <a:close/>
                </a:path>
              </a:pathLst>
            </a:custGeom>
            <a:solidFill>
              <a:schemeClr val="accent4">
                <a:lumMod val="60000"/>
                <a:lumOff val="40000"/>
              </a:schemeClr>
            </a:solidFill>
            <a:ln w="9525" cap="flat">
              <a:noFill/>
              <a:prstDash val="solid"/>
              <a:miter/>
            </a:ln>
          </p:spPr>
          <p:txBody>
            <a:bodyPr rtlCol="0" anchor="ctr"/>
            <a:lstStyle/>
            <a:p>
              <a:endParaRPr lang="en-US" dirty="0">
                <a:cs typeface="B Nazanin" panose="00000700000000000000" pitchFamily="2" charset="-78"/>
              </a:endParaRPr>
            </a:p>
          </p:txBody>
        </p:sp>
      </p:grpSp>
      <p:grpSp>
        <p:nvGrpSpPr>
          <p:cNvPr id="400" name="그룹 399">
            <a:extLst>
              <a:ext uri="{FF2B5EF4-FFF2-40B4-BE49-F238E27FC236}">
                <a16:creationId xmlns:a16="http://schemas.microsoft.com/office/drawing/2014/main" id="{9B0735C9-89FF-4857-BF3D-20CFD4078511}"/>
              </a:ext>
            </a:extLst>
          </p:cNvPr>
          <p:cNvGrpSpPr/>
          <p:nvPr/>
        </p:nvGrpSpPr>
        <p:grpSpPr>
          <a:xfrm>
            <a:off x="5197888" y="3890974"/>
            <a:ext cx="1204845" cy="1204845"/>
            <a:chOff x="7681084" y="3063878"/>
            <a:chExt cx="982246" cy="982246"/>
          </a:xfrm>
        </p:grpSpPr>
        <p:sp>
          <p:nvSpPr>
            <p:cNvPr id="401" name="타원 400">
              <a:extLst>
                <a:ext uri="{FF2B5EF4-FFF2-40B4-BE49-F238E27FC236}">
                  <a16:creationId xmlns:a16="http://schemas.microsoft.com/office/drawing/2014/main" id="{082BD546-76CA-464A-BAF7-3CC23B0CF167}"/>
                </a:ext>
              </a:extLst>
            </p:cNvPr>
            <p:cNvSpPr/>
            <p:nvPr/>
          </p:nvSpPr>
          <p:spPr>
            <a:xfrm>
              <a:off x="7681084" y="3063878"/>
              <a:ext cx="982246" cy="982246"/>
            </a:xfrm>
            <a:prstGeom prst="ellipse">
              <a:avLst/>
            </a:prstGeom>
            <a:solidFill>
              <a:schemeClr val="bg1"/>
            </a:solidFill>
            <a:ln w="254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700000000000000" pitchFamily="2" charset="-78"/>
              </a:endParaRPr>
            </a:p>
          </p:txBody>
        </p:sp>
        <p:grpSp>
          <p:nvGrpSpPr>
            <p:cNvPr id="402" name="그룹 401">
              <a:extLst>
                <a:ext uri="{FF2B5EF4-FFF2-40B4-BE49-F238E27FC236}">
                  <a16:creationId xmlns:a16="http://schemas.microsoft.com/office/drawing/2014/main" id="{A58AAB89-0EF4-4E0B-9CAA-E8A336D3255C}"/>
                </a:ext>
              </a:extLst>
            </p:cNvPr>
            <p:cNvGrpSpPr/>
            <p:nvPr/>
          </p:nvGrpSpPr>
          <p:grpSpPr>
            <a:xfrm>
              <a:off x="7814161" y="3110634"/>
              <a:ext cx="705241" cy="935489"/>
              <a:chOff x="7814161" y="3110634"/>
              <a:chExt cx="705241" cy="935489"/>
            </a:xfrm>
          </p:grpSpPr>
          <p:sp>
            <p:nvSpPr>
              <p:cNvPr id="403" name="Freeform: Shape 92">
                <a:extLst>
                  <a:ext uri="{FF2B5EF4-FFF2-40B4-BE49-F238E27FC236}">
                    <a16:creationId xmlns:a16="http://schemas.microsoft.com/office/drawing/2014/main" id="{F8011E2F-4EBE-4A0A-B698-8E89D87E3B44}"/>
                  </a:ext>
                </a:extLst>
              </p:cNvPr>
              <p:cNvSpPr/>
              <p:nvPr/>
            </p:nvSpPr>
            <p:spPr>
              <a:xfrm flipH="1">
                <a:off x="7948214" y="3234484"/>
                <a:ext cx="406347" cy="653837"/>
              </a:xfrm>
              <a:custGeom>
                <a:avLst/>
                <a:gdLst>
                  <a:gd name="connsiteX0" fmla="*/ 1429877 w 1445447"/>
                  <a:gd name="connsiteY0" fmla="*/ 765996 h 2325810"/>
                  <a:gd name="connsiteX1" fmla="*/ 1428388 w 1445447"/>
                  <a:gd name="connsiteY1" fmla="*/ 764432 h 2325810"/>
                  <a:gd name="connsiteX2" fmla="*/ 1428612 w 1445447"/>
                  <a:gd name="connsiteY2" fmla="*/ 759295 h 2325810"/>
                  <a:gd name="connsiteX3" fmla="*/ 1426750 w 1445447"/>
                  <a:gd name="connsiteY3" fmla="*/ 734722 h 2325810"/>
                  <a:gd name="connsiteX4" fmla="*/ 1428612 w 1445447"/>
                  <a:gd name="connsiteY4" fmla="*/ 734424 h 2325810"/>
                  <a:gd name="connsiteX5" fmla="*/ 1410815 w 1445447"/>
                  <a:gd name="connsiteY5" fmla="*/ 563979 h 2325810"/>
                  <a:gd name="connsiteX6" fmla="*/ 1404635 w 1445447"/>
                  <a:gd name="connsiteY6" fmla="*/ 526003 h 2325810"/>
                  <a:gd name="connsiteX7" fmla="*/ 1394210 w 1445447"/>
                  <a:gd name="connsiteY7" fmla="*/ 446403 h 2325810"/>
                  <a:gd name="connsiteX8" fmla="*/ 1394433 w 1445447"/>
                  <a:gd name="connsiteY8" fmla="*/ 436872 h 2325810"/>
                  <a:gd name="connsiteX9" fmla="*/ 1361670 w 1445447"/>
                  <a:gd name="connsiteY9" fmla="*/ 196507 h 2325810"/>
                  <a:gd name="connsiteX10" fmla="*/ 1277378 w 1445447"/>
                  <a:gd name="connsiteY10" fmla="*/ 0 h 2325810"/>
                  <a:gd name="connsiteX11" fmla="*/ 964710 w 1445447"/>
                  <a:gd name="connsiteY11" fmla="*/ 175657 h 2325810"/>
                  <a:gd name="connsiteX12" fmla="*/ 432675 w 1445447"/>
                  <a:gd name="connsiteY12" fmla="*/ 270820 h 2325810"/>
                  <a:gd name="connsiteX13" fmla="*/ 413240 w 1445447"/>
                  <a:gd name="connsiteY13" fmla="*/ 295765 h 2325810"/>
                  <a:gd name="connsiteX14" fmla="*/ 423665 w 1445447"/>
                  <a:gd name="connsiteY14" fmla="*/ 385046 h 2325810"/>
                  <a:gd name="connsiteX15" fmla="*/ 385689 w 1445447"/>
                  <a:gd name="connsiteY15" fmla="*/ 691683 h 2325810"/>
                  <a:gd name="connsiteX16" fmla="*/ 363499 w 1445447"/>
                  <a:gd name="connsiteY16" fmla="*/ 728616 h 2325810"/>
                  <a:gd name="connsiteX17" fmla="*/ 350394 w 1445447"/>
                  <a:gd name="connsiteY17" fmla="*/ 738147 h 2325810"/>
                  <a:gd name="connsiteX18" fmla="*/ 319417 w 1445447"/>
                  <a:gd name="connsiteY18" fmla="*/ 771209 h 2325810"/>
                  <a:gd name="connsiteX19" fmla="*/ 285909 w 1445447"/>
                  <a:gd name="connsiteY19" fmla="*/ 734871 h 2325810"/>
                  <a:gd name="connsiteX20" fmla="*/ 284122 w 1445447"/>
                  <a:gd name="connsiteY20" fmla="*/ 732414 h 2325810"/>
                  <a:gd name="connsiteX21" fmla="*/ 102657 w 1445447"/>
                  <a:gd name="connsiteY21" fmla="*/ 682896 h 2325810"/>
                  <a:gd name="connsiteX22" fmla="*/ 2356 w 1445447"/>
                  <a:gd name="connsiteY22" fmla="*/ 861308 h 2325810"/>
                  <a:gd name="connsiteX23" fmla="*/ 8983 w 1445447"/>
                  <a:gd name="connsiteY23" fmla="*/ 926761 h 2325810"/>
                  <a:gd name="connsiteX24" fmla="*/ 181215 w 1445447"/>
                  <a:gd name="connsiteY24" fmla="*/ 1102120 h 2325810"/>
                  <a:gd name="connsiteX25" fmla="*/ 198416 w 1445447"/>
                  <a:gd name="connsiteY25" fmla="*/ 1111502 h 2325810"/>
                  <a:gd name="connsiteX26" fmla="*/ 319492 w 1445447"/>
                  <a:gd name="connsiteY26" fmla="*/ 1231089 h 2325810"/>
                  <a:gd name="connsiteX27" fmla="*/ 330661 w 1445447"/>
                  <a:gd name="connsiteY27" fmla="*/ 1253056 h 2325810"/>
                  <a:gd name="connsiteX28" fmla="*/ 302663 w 1445447"/>
                  <a:gd name="connsiteY28" fmla="*/ 1439212 h 2325810"/>
                  <a:gd name="connsiteX29" fmla="*/ 229318 w 1445447"/>
                  <a:gd name="connsiteY29" fmla="*/ 1974598 h 2325810"/>
                  <a:gd name="connsiteX30" fmla="*/ 367148 w 1445447"/>
                  <a:gd name="connsiteY30" fmla="*/ 2231642 h 2325810"/>
                  <a:gd name="connsiteX31" fmla="*/ 729408 w 1445447"/>
                  <a:gd name="connsiteY31" fmla="*/ 2316679 h 2325810"/>
                  <a:gd name="connsiteX32" fmla="*/ 974092 w 1445447"/>
                  <a:gd name="connsiteY32" fmla="*/ 2161499 h 2325810"/>
                  <a:gd name="connsiteX33" fmla="*/ 1030684 w 1445447"/>
                  <a:gd name="connsiteY33" fmla="*/ 1869159 h 2325810"/>
                  <a:gd name="connsiteX34" fmla="*/ 1025322 w 1445447"/>
                  <a:gd name="connsiteY34" fmla="*/ 1605785 h 2325810"/>
                  <a:gd name="connsiteX35" fmla="*/ 1019291 w 1445447"/>
                  <a:gd name="connsiteY35" fmla="*/ 1429383 h 2325810"/>
                  <a:gd name="connsiteX36" fmla="*/ 1017057 w 1445447"/>
                  <a:gd name="connsiteY36" fmla="*/ 1429457 h 2325810"/>
                  <a:gd name="connsiteX37" fmla="*/ 1019291 w 1445447"/>
                  <a:gd name="connsiteY37" fmla="*/ 1426926 h 2325810"/>
                  <a:gd name="connsiteX38" fmla="*/ 1039545 w 1445447"/>
                  <a:gd name="connsiteY38" fmla="*/ 1421490 h 2325810"/>
                  <a:gd name="connsiteX39" fmla="*/ 1400018 w 1445447"/>
                  <a:gd name="connsiteY39" fmla="*/ 1140692 h 2325810"/>
                  <a:gd name="connsiteX40" fmla="*/ 1429877 w 1445447"/>
                  <a:gd name="connsiteY40" fmla="*/ 765996 h 232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445447" h="2325810">
                    <a:moveTo>
                      <a:pt x="1429877" y="765996"/>
                    </a:moveTo>
                    <a:cubicBezTo>
                      <a:pt x="1429356" y="765400"/>
                      <a:pt x="1428909" y="764954"/>
                      <a:pt x="1428388" y="764432"/>
                    </a:cubicBezTo>
                    <a:cubicBezTo>
                      <a:pt x="1428463" y="762720"/>
                      <a:pt x="1428612" y="761007"/>
                      <a:pt x="1428612" y="759295"/>
                    </a:cubicBezTo>
                    <a:cubicBezTo>
                      <a:pt x="1428612" y="751029"/>
                      <a:pt x="1427867" y="742838"/>
                      <a:pt x="1426750" y="734722"/>
                    </a:cubicBezTo>
                    <a:cubicBezTo>
                      <a:pt x="1427346" y="734647"/>
                      <a:pt x="1427941" y="734499"/>
                      <a:pt x="1428612" y="734424"/>
                    </a:cubicBezTo>
                    <a:cubicBezTo>
                      <a:pt x="1422580" y="692651"/>
                      <a:pt x="1420644" y="644175"/>
                      <a:pt x="1410815" y="563979"/>
                    </a:cubicBezTo>
                    <a:cubicBezTo>
                      <a:pt x="1405975" y="551693"/>
                      <a:pt x="1405305" y="538885"/>
                      <a:pt x="1404635" y="526003"/>
                    </a:cubicBezTo>
                    <a:cubicBezTo>
                      <a:pt x="1405901" y="498154"/>
                      <a:pt x="1402624" y="471348"/>
                      <a:pt x="1394210" y="446403"/>
                    </a:cubicBezTo>
                    <a:cubicBezTo>
                      <a:pt x="1394806" y="443946"/>
                      <a:pt x="1394955" y="440818"/>
                      <a:pt x="1394433" y="436872"/>
                    </a:cubicBezTo>
                    <a:cubicBezTo>
                      <a:pt x="1384232" y="356676"/>
                      <a:pt x="1380956" y="275437"/>
                      <a:pt x="1361670" y="196507"/>
                    </a:cubicBezTo>
                    <a:cubicBezTo>
                      <a:pt x="1344618" y="126735"/>
                      <a:pt x="1318035" y="60761"/>
                      <a:pt x="1277378" y="0"/>
                    </a:cubicBezTo>
                    <a:cubicBezTo>
                      <a:pt x="1187576" y="87791"/>
                      <a:pt x="1079084" y="137160"/>
                      <a:pt x="964710" y="175657"/>
                    </a:cubicBezTo>
                    <a:cubicBezTo>
                      <a:pt x="792106" y="233663"/>
                      <a:pt x="613172" y="257417"/>
                      <a:pt x="432675" y="270820"/>
                    </a:cubicBezTo>
                    <a:cubicBezTo>
                      <a:pt x="412272" y="272309"/>
                      <a:pt x="410485" y="278713"/>
                      <a:pt x="413240" y="295765"/>
                    </a:cubicBezTo>
                    <a:cubicBezTo>
                      <a:pt x="417932" y="325327"/>
                      <a:pt x="422250" y="355186"/>
                      <a:pt x="423665" y="385046"/>
                    </a:cubicBezTo>
                    <a:cubicBezTo>
                      <a:pt x="428728" y="489368"/>
                      <a:pt x="424410" y="592647"/>
                      <a:pt x="385689" y="691683"/>
                    </a:cubicBezTo>
                    <a:cubicBezTo>
                      <a:pt x="377647" y="703969"/>
                      <a:pt x="370201" y="716255"/>
                      <a:pt x="363499" y="728616"/>
                    </a:cubicBezTo>
                    <a:cubicBezTo>
                      <a:pt x="358957" y="731073"/>
                      <a:pt x="354564" y="734126"/>
                      <a:pt x="350394" y="738147"/>
                    </a:cubicBezTo>
                    <a:cubicBezTo>
                      <a:pt x="339075" y="748944"/>
                      <a:pt x="337735" y="773293"/>
                      <a:pt x="319417" y="771209"/>
                    </a:cubicBezTo>
                    <a:cubicBezTo>
                      <a:pt x="302291" y="769347"/>
                      <a:pt x="297823" y="746710"/>
                      <a:pt x="285909" y="734871"/>
                    </a:cubicBezTo>
                    <a:cubicBezTo>
                      <a:pt x="283080" y="732041"/>
                      <a:pt x="286728" y="735466"/>
                      <a:pt x="284122" y="732414"/>
                    </a:cubicBezTo>
                    <a:cubicBezTo>
                      <a:pt x="235052" y="675301"/>
                      <a:pt x="168259" y="657653"/>
                      <a:pt x="102657" y="682896"/>
                    </a:cubicBezTo>
                    <a:cubicBezTo>
                      <a:pt x="31396" y="710373"/>
                      <a:pt x="-10675" y="790420"/>
                      <a:pt x="2356" y="861308"/>
                    </a:cubicBezTo>
                    <a:cubicBezTo>
                      <a:pt x="4515" y="883126"/>
                      <a:pt x="5409" y="905167"/>
                      <a:pt x="8983" y="926761"/>
                    </a:cubicBezTo>
                    <a:cubicBezTo>
                      <a:pt x="23205" y="1012542"/>
                      <a:pt x="85382" y="1099737"/>
                      <a:pt x="181215" y="1102120"/>
                    </a:cubicBezTo>
                    <a:cubicBezTo>
                      <a:pt x="188959" y="1102343"/>
                      <a:pt x="193874" y="1105099"/>
                      <a:pt x="198416" y="1111502"/>
                    </a:cubicBezTo>
                    <a:cubicBezTo>
                      <a:pt x="231701" y="1158488"/>
                      <a:pt x="272804" y="1197655"/>
                      <a:pt x="319492" y="1231089"/>
                    </a:cubicBezTo>
                    <a:cubicBezTo>
                      <a:pt x="327013" y="1236451"/>
                      <a:pt x="332523" y="1241589"/>
                      <a:pt x="330661" y="1253056"/>
                    </a:cubicBezTo>
                    <a:cubicBezTo>
                      <a:pt x="320758" y="1315008"/>
                      <a:pt x="311897" y="1377110"/>
                      <a:pt x="302663" y="1439212"/>
                    </a:cubicBezTo>
                    <a:cubicBezTo>
                      <a:pt x="293504" y="1556639"/>
                      <a:pt x="221499" y="1898646"/>
                      <a:pt x="229318" y="1974598"/>
                    </a:cubicBezTo>
                    <a:cubicBezTo>
                      <a:pt x="240189" y="2079962"/>
                      <a:pt x="284867" y="2166637"/>
                      <a:pt x="367148" y="2231642"/>
                    </a:cubicBezTo>
                    <a:cubicBezTo>
                      <a:pt x="473853" y="2315934"/>
                      <a:pt x="596939" y="2341698"/>
                      <a:pt x="729408" y="2316679"/>
                    </a:cubicBezTo>
                    <a:cubicBezTo>
                      <a:pt x="830603" y="2297616"/>
                      <a:pt x="913926" y="2246833"/>
                      <a:pt x="974092" y="2161499"/>
                    </a:cubicBezTo>
                    <a:cubicBezTo>
                      <a:pt x="1044757" y="2061272"/>
                      <a:pt x="1041704" y="1986214"/>
                      <a:pt x="1030684" y="1869159"/>
                    </a:cubicBezTo>
                    <a:cubicBezTo>
                      <a:pt x="1028226" y="1843320"/>
                      <a:pt x="1026216" y="1606678"/>
                      <a:pt x="1025322" y="1605785"/>
                    </a:cubicBezTo>
                    <a:cubicBezTo>
                      <a:pt x="1025844" y="1604966"/>
                      <a:pt x="1019365" y="1445095"/>
                      <a:pt x="1019291" y="1429383"/>
                    </a:cubicBezTo>
                    <a:cubicBezTo>
                      <a:pt x="1018546" y="1429383"/>
                      <a:pt x="1017802" y="1429383"/>
                      <a:pt x="1017057" y="1429457"/>
                    </a:cubicBezTo>
                    <a:cubicBezTo>
                      <a:pt x="1017802" y="1428638"/>
                      <a:pt x="1018621" y="1427894"/>
                      <a:pt x="1019291" y="1426926"/>
                    </a:cubicBezTo>
                    <a:cubicBezTo>
                      <a:pt x="1026067" y="1425064"/>
                      <a:pt x="1032694" y="1422830"/>
                      <a:pt x="1039545" y="1421490"/>
                    </a:cubicBezTo>
                    <a:cubicBezTo>
                      <a:pt x="1206788" y="1388354"/>
                      <a:pt x="1325630" y="1293340"/>
                      <a:pt x="1400018" y="1140692"/>
                    </a:cubicBezTo>
                    <a:cubicBezTo>
                      <a:pt x="1458992" y="1019616"/>
                      <a:pt x="1450727" y="893402"/>
                      <a:pt x="1429877" y="765996"/>
                    </a:cubicBezTo>
                    <a:close/>
                  </a:path>
                </a:pathLst>
              </a:custGeom>
              <a:solidFill>
                <a:srgbClr val="F4B8B1"/>
              </a:solidFill>
              <a:ln w="7435" cap="flat">
                <a:noFill/>
                <a:prstDash val="solid"/>
                <a:miter/>
              </a:ln>
            </p:spPr>
            <p:txBody>
              <a:bodyPr rtlCol="0" anchor="ctr"/>
              <a:lstStyle/>
              <a:p>
                <a:endParaRPr lang="en-US">
                  <a:cs typeface="B Nazanin" panose="00000700000000000000" pitchFamily="2" charset="-78"/>
                </a:endParaRPr>
              </a:p>
            </p:txBody>
          </p:sp>
          <p:sp>
            <p:nvSpPr>
              <p:cNvPr id="404" name="Freeform: Shape 93">
                <a:extLst>
                  <a:ext uri="{FF2B5EF4-FFF2-40B4-BE49-F238E27FC236}">
                    <a16:creationId xmlns:a16="http://schemas.microsoft.com/office/drawing/2014/main" id="{7F22E3A8-5407-43F5-A96A-DB63BEB675CC}"/>
                  </a:ext>
                </a:extLst>
              </p:cNvPr>
              <p:cNvSpPr/>
              <p:nvPr/>
            </p:nvSpPr>
            <p:spPr>
              <a:xfrm flipH="1">
                <a:off x="7906521" y="3110634"/>
                <a:ext cx="500895" cy="367377"/>
              </a:xfrm>
              <a:custGeom>
                <a:avLst/>
                <a:gdLst>
                  <a:gd name="connsiteX0" fmla="*/ 1682603 w 1781773"/>
                  <a:gd name="connsiteY0" fmla="*/ 905723 h 1306821"/>
                  <a:gd name="connsiteX1" fmla="*/ 1669945 w 1781773"/>
                  <a:gd name="connsiteY1" fmla="*/ 871619 h 1306821"/>
                  <a:gd name="connsiteX2" fmla="*/ 1707846 w 1781773"/>
                  <a:gd name="connsiteY2" fmla="*/ 676676 h 1306821"/>
                  <a:gd name="connsiteX3" fmla="*/ 1566963 w 1781773"/>
                  <a:gd name="connsiteY3" fmla="*/ 402505 h 1306821"/>
                  <a:gd name="connsiteX4" fmla="*/ 1534646 w 1781773"/>
                  <a:gd name="connsiteY4" fmla="*/ 316724 h 1306821"/>
                  <a:gd name="connsiteX5" fmla="*/ 1535689 w 1781773"/>
                  <a:gd name="connsiteY5" fmla="*/ 301906 h 1306821"/>
                  <a:gd name="connsiteX6" fmla="*/ 1425633 w 1781773"/>
                  <a:gd name="connsiteY6" fmla="*/ 105176 h 1306821"/>
                  <a:gd name="connsiteX7" fmla="*/ 925543 w 1781773"/>
                  <a:gd name="connsiteY7" fmla="*/ 19544 h 1306821"/>
                  <a:gd name="connsiteX8" fmla="*/ 139739 w 1781773"/>
                  <a:gd name="connsiteY8" fmla="*/ 461852 h 1306821"/>
                  <a:gd name="connsiteX9" fmla="*/ 8090 w 1781773"/>
                  <a:gd name="connsiteY9" fmla="*/ 896341 h 1306821"/>
                  <a:gd name="connsiteX10" fmla="*/ 191714 w 1781773"/>
                  <a:gd name="connsiteY10" fmla="*/ 1305959 h 1306821"/>
                  <a:gd name="connsiteX11" fmla="*/ 198118 w 1781773"/>
                  <a:gd name="connsiteY11" fmla="*/ 1273717 h 1306821"/>
                  <a:gd name="connsiteX12" fmla="*/ 319269 w 1781773"/>
                  <a:gd name="connsiteY12" fmla="*/ 1132312 h 1306821"/>
                  <a:gd name="connsiteX13" fmla="*/ 487926 w 1781773"/>
                  <a:gd name="connsiteY13" fmla="*/ 1221444 h 1306821"/>
                  <a:gd name="connsiteX14" fmla="*/ 507733 w 1781773"/>
                  <a:gd name="connsiteY14" fmla="*/ 1251825 h 1306821"/>
                  <a:gd name="connsiteX15" fmla="*/ 542805 w 1781773"/>
                  <a:gd name="connsiteY15" fmla="*/ 1199552 h 1306821"/>
                  <a:gd name="connsiteX16" fmla="*/ 577877 w 1781773"/>
                  <a:gd name="connsiteY16" fmla="*/ 1180266 h 1306821"/>
                  <a:gd name="connsiteX17" fmla="*/ 765895 w 1781773"/>
                  <a:gd name="connsiteY17" fmla="*/ 1194042 h 1306821"/>
                  <a:gd name="connsiteX18" fmla="*/ 805137 w 1781773"/>
                  <a:gd name="connsiteY18" fmla="*/ 1221593 h 1306821"/>
                  <a:gd name="connsiteX19" fmla="*/ 962774 w 1781773"/>
                  <a:gd name="connsiteY19" fmla="*/ 1304842 h 1306821"/>
                  <a:gd name="connsiteX20" fmla="*/ 1127411 w 1781773"/>
                  <a:gd name="connsiteY20" fmla="*/ 1276174 h 1306821"/>
                  <a:gd name="connsiteX21" fmla="*/ 1247891 w 1781773"/>
                  <a:gd name="connsiteY21" fmla="*/ 1142216 h 1306821"/>
                  <a:gd name="connsiteX22" fmla="*/ 1249678 w 1781773"/>
                  <a:gd name="connsiteY22" fmla="*/ 1098581 h 1306821"/>
                  <a:gd name="connsiteX23" fmla="*/ 1296292 w 1781773"/>
                  <a:gd name="connsiteY23" fmla="*/ 1090911 h 1306821"/>
                  <a:gd name="connsiteX24" fmla="*/ 1302249 w 1781773"/>
                  <a:gd name="connsiteY24" fmla="*/ 1090316 h 1306821"/>
                  <a:gd name="connsiteX25" fmla="*/ 1327119 w 1781773"/>
                  <a:gd name="connsiteY25" fmla="*/ 1109155 h 1306821"/>
                  <a:gd name="connsiteX26" fmla="*/ 1499872 w 1781773"/>
                  <a:gd name="connsiteY26" fmla="*/ 1228816 h 1306821"/>
                  <a:gd name="connsiteX27" fmla="*/ 1614694 w 1781773"/>
                  <a:gd name="connsiteY27" fmla="*/ 1210870 h 1306821"/>
                  <a:gd name="connsiteX28" fmla="*/ 1643883 w 1781773"/>
                  <a:gd name="connsiteY28" fmla="*/ 1204392 h 1306821"/>
                  <a:gd name="connsiteX29" fmla="*/ 1780820 w 1781773"/>
                  <a:gd name="connsiteY29" fmla="*/ 1079891 h 1306821"/>
                  <a:gd name="connsiteX30" fmla="*/ 1682603 w 1781773"/>
                  <a:gd name="connsiteY30" fmla="*/ 905723 h 1306821"/>
                  <a:gd name="connsiteX31" fmla="*/ 1211553 w 1781773"/>
                  <a:gd name="connsiteY31" fmla="*/ 1171927 h 1306821"/>
                  <a:gd name="connsiteX32" fmla="*/ 1140442 w 1781773"/>
                  <a:gd name="connsiteY32" fmla="*/ 1242666 h 1306821"/>
                  <a:gd name="connsiteX33" fmla="*/ 959423 w 1781773"/>
                  <a:gd name="connsiteY33" fmla="*/ 1276472 h 1306821"/>
                  <a:gd name="connsiteX34" fmla="*/ 811615 w 1781773"/>
                  <a:gd name="connsiteY34" fmla="*/ 1143407 h 1306821"/>
                  <a:gd name="connsiteX35" fmla="*/ 919139 w 1781773"/>
                  <a:gd name="connsiteY35" fmla="*/ 1024714 h 1306821"/>
                  <a:gd name="connsiteX36" fmla="*/ 1054363 w 1781773"/>
                  <a:gd name="connsiteY36" fmla="*/ 1001631 h 1306821"/>
                  <a:gd name="connsiteX37" fmla="*/ 1211553 w 1781773"/>
                  <a:gd name="connsiteY37" fmla="*/ 1171927 h 1306821"/>
                  <a:gd name="connsiteX38" fmla="*/ 1323173 w 1781773"/>
                  <a:gd name="connsiteY38" fmla="*/ 1040351 h 1306821"/>
                  <a:gd name="connsiteX39" fmla="*/ 1294058 w 1781773"/>
                  <a:gd name="connsiteY39" fmla="*/ 1067158 h 1306821"/>
                  <a:gd name="connsiteX40" fmla="*/ 1249678 w 1781773"/>
                  <a:gd name="connsiteY40" fmla="*/ 1072519 h 1306821"/>
                  <a:gd name="connsiteX41" fmla="*/ 1232701 w 1781773"/>
                  <a:gd name="connsiteY41" fmla="*/ 1064328 h 1306821"/>
                  <a:gd name="connsiteX42" fmla="*/ 1027556 w 1781773"/>
                  <a:gd name="connsiteY42" fmla="*/ 976388 h 1306821"/>
                  <a:gd name="connsiteX43" fmla="*/ 901342 w 1781773"/>
                  <a:gd name="connsiteY43" fmla="*/ 999620 h 1306821"/>
                  <a:gd name="connsiteX44" fmla="*/ 786447 w 1781773"/>
                  <a:gd name="connsiteY44" fmla="*/ 1142142 h 1306821"/>
                  <a:gd name="connsiteX45" fmla="*/ 760459 w 1781773"/>
                  <a:gd name="connsiteY45" fmla="*/ 1166267 h 1306821"/>
                  <a:gd name="connsiteX46" fmla="*/ 665147 w 1781773"/>
                  <a:gd name="connsiteY46" fmla="*/ 1157481 h 1306821"/>
                  <a:gd name="connsiteX47" fmla="*/ 570207 w 1781773"/>
                  <a:gd name="connsiteY47" fmla="*/ 1149439 h 1306821"/>
                  <a:gd name="connsiteX48" fmla="*/ 608034 w 1781773"/>
                  <a:gd name="connsiteY48" fmla="*/ 994482 h 1306821"/>
                  <a:gd name="connsiteX49" fmla="*/ 602301 w 1781773"/>
                  <a:gd name="connsiteY49" fmla="*/ 746894 h 1306821"/>
                  <a:gd name="connsiteX50" fmla="*/ 624863 w 1781773"/>
                  <a:gd name="connsiteY50" fmla="*/ 717035 h 1306821"/>
                  <a:gd name="connsiteX51" fmla="*/ 1197033 w 1781773"/>
                  <a:gd name="connsiteY51" fmla="*/ 606086 h 1306821"/>
                  <a:gd name="connsiteX52" fmla="*/ 1463013 w 1781773"/>
                  <a:gd name="connsiteY52" fmla="*/ 447183 h 1306821"/>
                  <a:gd name="connsiteX53" fmla="*/ 1558623 w 1781773"/>
                  <a:gd name="connsiteY53" fmla="*/ 703036 h 1306821"/>
                  <a:gd name="connsiteX54" fmla="*/ 1578877 w 1781773"/>
                  <a:gd name="connsiteY54" fmla="*/ 878246 h 1306821"/>
                  <a:gd name="connsiteX55" fmla="*/ 1560038 w 1781773"/>
                  <a:gd name="connsiteY55" fmla="*/ 903489 h 1306821"/>
                  <a:gd name="connsiteX56" fmla="*/ 1448121 w 1781773"/>
                  <a:gd name="connsiteY56" fmla="*/ 922105 h 1306821"/>
                  <a:gd name="connsiteX57" fmla="*/ 1323173 w 1781773"/>
                  <a:gd name="connsiteY57" fmla="*/ 1040351 h 1306821"/>
                  <a:gd name="connsiteX58" fmla="*/ 1751481 w 1781773"/>
                  <a:gd name="connsiteY58" fmla="*/ 1074157 h 1306821"/>
                  <a:gd name="connsiteX59" fmla="*/ 1651776 w 1781773"/>
                  <a:gd name="connsiteY59" fmla="*/ 1174160 h 1306821"/>
                  <a:gd name="connsiteX60" fmla="*/ 1613502 w 1781773"/>
                  <a:gd name="connsiteY60" fmla="*/ 1179447 h 1306821"/>
                  <a:gd name="connsiteX61" fmla="*/ 1448865 w 1781773"/>
                  <a:gd name="connsiteY61" fmla="*/ 1198212 h 1306821"/>
                  <a:gd name="connsiteX62" fmla="*/ 1347671 w 1781773"/>
                  <a:gd name="connsiteY62" fmla="*/ 1061350 h 1306821"/>
                  <a:gd name="connsiteX63" fmla="*/ 1452961 w 1781773"/>
                  <a:gd name="connsiteY63" fmla="*/ 951294 h 1306821"/>
                  <a:gd name="connsiteX64" fmla="*/ 1564580 w 1781773"/>
                  <a:gd name="connsiteY64" fmla="*/ 930891 h 1306821"/>
                  <a:gd name="connsiteX65" fmla="*/ 1587440 w 1781773"/>
                  <a:gd name="connsiteY65" fmla="*/ 947199 h 1306821"/>
                  <a:gd name="connsiteX66" fmla="*/ 1595706 w 1781773"/>
                  <a:gd name="connsiteY66" fmla="*/ 1009375 h 1306821"/>
                  <a:gd name="connsiteX67" fmla="*/ 1636288 w 1781773"/>
                  <a:gd name="connsiteY67" fmla="*/ 943550 h 1306821"/>
                  <a:gd name="connsiteX68" fmla="*/ 1666892 w 1781773"/>
                  <a:gd name="connsiteY68" fmla="*/ 930370 h 1306821"/>
                  <a:gd name="connsiteX69" fmla="*/ 1751481 w 1781773"/>
                  <a:gd name="connsiteY69" fmla="*/ 1074157 h 1306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781773" h="1306821">
                    <a:moveTo>
                      <a:pt x="1682603" y="905723"/>
                    </a:moveTo>
                    <a:cubicBezTo>
                      <a:pt x="1659669" y="896787"/>
                      <a:pt x="1663094" y="888001"/>
                      <a:pt x="1669945" y="871619"/>
                    </a:cubicBezTo>
                    <a:cubicBezTo>
                      <a:pt x="1696007" y="809294"/>
                      <a:pt x="1711644" y="744288"/>
                      <a:pt x="1707846" y="676676"/>
                    </a:cubicBezTo>
                    <a:cubicBezTo>
                      <a:pt x="1701591" y="565057"/>
                      <a:pt x="1650436" y="474808"/>
                      <a:pt x="1566963" y="402505"/>
                    </a:cubicBezTo>
                    <a:cubicBezTo>
                      <a:pt x="1539859" y="379049"/>
                      <a:pt x="1508063" y="359764"/>
                      <a:pt x="1534646" y="316724"/>
                    </a:cubicBezTo>
                    <a:cubicBezTo>
                      <a:pt x="1536955" y="313001"/>
                      <a:pt x="1535391" y="306895"/>
                      <a:pt x="1535689" y="301906"/>
                    </a:cubicBezTo>
                    <a:cubicBezTo>
                      <a:pt x="1541348" y="212700"/>
                      <a:pt x="1492054" y="153577"/>
                      <a:pt x="1425633" y="105176"/>
                    </a:cubicBezTo>
                    <a:cubicBezTo>
                      <a:pt x="1273357" y="-5773"/>
                      <a:pt x="1101572" y="-18878"/>
                      <a:pt x="925543" y="19544"/>
                    </a:cubicBezTo>
                    <a:cubicBezTo>
                      <a:pt x="619353" y="86337"/>
                      <a:pt x="359478" y="239358"/>
                      <a:pt x="139739" y="461852"/>
                    </a:cubicBezTo>
                    <a:cubicBezTo>
                      <a:pt x="19482" y="583524"/>
                      <a:pt x="-18568" y="730959"/>
                      <a:pt x="8090" y="896341"/>
                    </a:cubicBezTo>
                    <a:cubicBezTo>
                      <a:pt x="32662" y="1048766"/>
                      <a:pt x="99604" y="1183245"/>
                      <a:pt x="191714" y="1305959"/>
                    </a:cubicBezTo>
                    <a:cubicBezTo>
                      <a:pt x="193874" y="1295236"/>
                      <a:pt x="196182" y="1284514"/>
                      <a:pt x="198118" y="1273717"/>
                    </a:cubicBezTo>
                    <a:cubicBezTo>
                      <a:pt x="210553" y="1203350"/>
                      <a:pt x="263496" y="1141471"/>
                      <a:pt x="319269" y="1132312"/>
                    </a:cubicBezTo>
                    <a:cubicBezTo>
                      <a:pt x="385913" y="1121366"/>
                      <a:pt x="448014" y="1154577"/>
                      <a:pt x="487926" y="1221444"/>
                    </a:cubicBezTo>
                    <a:cubicBezTo>
                      <a:pt x="493809" y="1231273"/>
                      <a:pt x="495224" y="1244155"/>
                      <a:pt x="507733" y="1251825"/>
                    </a:cubicBezTo>
                    <a:cubicBezTo>
                      <a:pt x="519722" y="1234252"/>
                      <a:pt x="533051" y="1217870"/>
                      <a:pt x="542805" y="1199552"/>
                    </a:cubicBezTo>
                    <a:cubicBezTo>
                      <a:pt x="550996" y="1184213"/>
                      <a:pt x="560676" y="1178852"/>
                      <a:pt x="577877" y="1180266"/>
                    </a:cubicBezTo>
                    <a:cubicBezTo>
                      <a:pt x="640500" y="1185553"/>
                      <a:pt x="703198" y="1189649"/>
                      <a:pt x="765895" y="1194042"/>
                    </a:cubicBezTo>
                    <a:cubicBezTo>
                      <a:pt x="784660" y="1195382"/>
                      <a:pt x="796276" y="1201414"/>
                      <a:pt x="805137" y="1221593"/>
                    </a:cubicBezTo>
                    <a:cubicBezTo>
                      <a:pt x="831124" y="1280940"/>
                      <a:pt x="900821" y="1315714"/>
                      <a:pt x="962774" y="1304842"/>
                    </a:cubicBezTo>
                    <a:cubicBezTo>
                      <a:pt x="1017653" y="1295236"/>
                      <a:pt x="1072532" y="1285705"/>
                      <a:pt x="1127411" y="1276174"/>
                    </a:cubicBezTo>
                    <a:cubicBezTo>
                      <a:pt x="1193831" y="1264632"/>
                      <a:pt x="1242902" y="1208934"/>
                      <a:pt x="1247891" y="1142216"/>
                    </a:cubicBezTo>
                    <a:cubicBezTo>
                      <a:pt x="1249008" y="1127175"/>
                      <a:pt x="1234711" y="1108261"/>
                      <a:pt x="1249678" y="1098581"/>
                    </a:cubicBezTo>
                    <a:cubicBezTo>
                      <a:pt x="1261816" y="1090688"/>
                      <a:pt x="1280506" y="1093071"/>
                      <a:pt x="1296292" y="1090911"/>
                    </a:cubicBezTo>
                    <a:cubicBezTo>
                      <a:pt x="1298302" y="1090613"/>
                      <a:pt x="1300313" y="1090688"/>
                      <a:pt x="1302249" y="1090316"/>
                    </a:cubicBezTo>
                    <a:cubicBezTo>
                      <a:pt x="1317588" y="1087486"/>
                      <a:pt x="1323768" y="1091730"/>
                      <a:pt x="1327119" y="1109155"/>
                    </a:cubicBezTo>
                    <a:cubicBezTo>
                      <a:pt x="1343948" y="1197616"/>
                      <a:pt x="1430473" y="1242964"/>
                      <a:pt x="1499872" y="1228816"/>
                    </a:cubicBezTo>
                    <a:cubicBezTo>
                      <a:pt x="1537774" y="1221072"/>
                      <a:pt x="1576345" y="1216753"/>
                      <a:pt x="1614694" y="1210870"/>
                    </a:cubicBezTo>
                    <a:cubicBezTo>
                      <a:pt x="1624374" y="1208637"/>
                      <a:pt x="1634054" y="1205733"/>
                      <a:pt x="1643883" y="1204392"/>
                    </a:cubicBezTo>
                    <a:cubicBezTo>
                      <a:pt x="1719313" y="1194191"/>
                      <a:pt x="1774639" y="1146163"/>
                      <a:pt x="1780820" y="1079891"/>
                    </a:cubicBezTo>
                    <a:cubicBezTo>
                      <a:pt x="1787447" y="1008332"/>
                      <a:pt x="1760044" y="935955"/>
                      <a:pt x="1682603" y="905723"/>
                    </a:cubicBezTo>
                    <a:close/>
                    <a:moveTo>
                      <a:pt x="1211553" y="1171927"/>
                    </a:moveTo>
                    <a:cubicBezTo>
                      <a:pt x="1199863" y="1207669"/>
                      <a:pt x="1176035" y="1234475"/>
                      <a:pt x="1140442" y="1242666"/>
                    </a:cubicBezTo>
                    <a:cubicBezTo>
                      <a:pt x="1074766" y="1257856"/>
                      <a:pt x="1007749" y="1267685"/>
                      <a:pt x="959423" y="1276472"/>
                    </a:cubicBezTo>
                    <a:cubicBezTo>
                      <a:pt x="868653" y="1276174"/>
                      <a:pt x="817274" y="1223157"/>
                      <a:pt x="811615" y="1143407"/>
                    </a:cubicBezTo>
                    <a:cubicBezTo>
                      <a:pt x="807445" y="1084582"/>
                      <a:pt x="852346" y="1035437"/>
                      <a:pt x="919139" y="1024714"/>
                    </a:cubicBezTo>
                    <a:cubicBezTo>
                      <a:pt x="964263" y="1017491"/>
                      <a:pt x="1009313" y="1009673"/>
                      <a:pt x="1054363" y="1001631"/>
                    </a:cubicBezTo>
                    <a:cubicBezTo>
                      <a:pt x="1159727" y="982717"/>
                      <a:pt x="1243647" y="1073487"/>
                      <a:pt x="1211553" y="1171927"/>
                    </a:cubicBezTo>
                    <a:close/>
                    <a:moveTo>
                      <a:pt x="1323173" y="1040351"/>
                    </a:moveTo>
                    <a:cubicBezTo>
                      <a:pt x="1319375" y="1057776"/>
                      <a:pt x="1315205" y="1068647"/>
                      <a:pt x="1294058" y="1067158"/>
                    </a:cubicBezTo>
                    <a:cubicBezTo>
                      <a:pt x="1279463" y="1066190"/>
                      <a:pt x="1264422" y="1070360"/>
                      <a:pt x="1249678" y="1072519"/>
                    </a:cubicBezTo>
                    <a:cubicBezTo>
                      <a:pt x="1242008" y="1073636"/>
                      <a:pt x="1236349" y="1071998"/>
                      <a:pt x="1232701" y="1064328"/>
                    </a:cubicBezTo>
                    <a:cubicBezTo>
                      <a:pt x="1190183" y="974750"/>
                      <a:pt x="1116614" y="958070"/>
                      <a:pt x="1027556" y="976388"/>
                    </a:cubicBezTo>
                    <a:cubicBezTo>
                      <a:pt x="985634" y="985026"/>
                      <a:pt x="943265" y="991131"/>
                      <a:pt x="901342" y="999620"/>
                    </a:cubicBezTo>
                    <a:cubicBezTo>
                      <a:pt x="830603" y="1013917"/>
                      <a:pt x="785330" y="1069392"/>
                      <a:pt x="786447" y="1142142"/>
                    </a:cubicBezTo>
                    <a:cubicBezTo>
                      <a:pt x="786745" y="1163289"/>
                      <a:pt x="782649" y="1169767"/>
                      <a:pt x="760459" y="1166267"/>
                    </a:cubicBezTo>
                    <a:cubicBezTo>
                      <a:pt x="729036" y="1161278"/>
                      <a:pt x="696943" y="1160162"/>
                      <a:pt x="665147" y="1157481"/>
                    </a:cubicBezTo>
                    <a:cubicBezTo>
                      <a:pt x="634469" y="1154875"/>
                      <a:pt x="603269" y="1157630"/>
                      <a:pt x="570207" y="1149439"/>
                    </a:cubicBezTo>
                    <a:cubicBezTo>
                      <a:pt x="587706" y="1098581"/>
                      <a:pt x="602673" y="1047723"/>
                      <a:pt x="608034" y="994482"/>
                    </a:cubicBezTo>
                    <a:cubicBezTo>
                      <a:pt x="616449" y="911680"/>
                      <a:pt x="616076" y="828952"/>
                      <a:pt x="602301" y="746894"/>
                    </a:cubicBezTo>
                    <a:cubicBezTo>
                      <a:pt x="598652" y="725226"/>
                      <a:pt x="600663" y="718896"/>
                      <a:pt x="624863" y="717035"/>
                    </a:cubicBezTo>
                    <a:cubicBezTo>
                      <a:pt x="819806" y="702142"/>
                      <a:pt x="1012589" y="675559"/>
                      <a:pt x="1197033" y="606086"/>
                    </a:cubicBezTo>
                    <a:cubicBezTo>
                      <a:pt x="1294579" y="569376"/>
                      <a:pt x="1386094" y="522613"/>
                      <a:pt x="1463013" y="447183"/>
                    </a:cubicBezTo>
                    <a:cubicBezTo>
                      <a:pt x="1514169" y="526485"/>
                      <a:pt x="1544997" y="611819"/>
                      <a:pt x="1558623" y="703036"/>
                    </a:cubicBezTo>
                    <a:cubicBezTo>
                      <a:pt x="1567261" y="761117"/>
                      <a:pt x="1570984" y="819942"/>
                      <a:pt x="1578877" y="878246"/>
                    </a:cubicBezTo>
                    <a:cubicBezTo>
                      <a:pt x="1581260" y="895968"/>
                      <a:pt x="1575452" y="901106"/>
                      <a:pt x="1560038" y="903489"/>
                    </a:cubicBezTo>
                    <a:cubicBezTo>
                      <a:pt x="1522658" y="909223"/>
                      <a:pt x="1485427" y="915999"/>
                      <a:pt x="1448121" y="922105"/>
                    </a:cubicBezTo>
                    <a:cubicBezTo>
                      <a:pt x="1378945" y="933498"/>
                      <a:pt x="1338438" y="970952"/>
                      <a:pt x="1323173" y="1040351"/>
                    </a:cubicBezTo>
                    <a:close/>
                    <a:moveTo>
                      <a:pt x="1751481" y="1074157"/>
                    </a:moveTo>
                    <a:cubicBezTo>
                      <a:pt x="1747535" y="1124494"/>
                      <a:pt x="1707772" y="1164555"/>
                      <a:pt x="1651776" y="1174160"/>
                    </a:cubicBezTo>
                    <a:cubicBezTo>
                      <a:pt x="1639117" y="1176320"/>
                      <a:pt x="1626235" y="1177735"/>
                      <a:pt x="1613502" y="1179447"/>
                    </a:cubicBezTo>
                    <a:cubicBezTo>
                      <a:pt x="1558772" y="1187489"/>
                      <a:pt x="1505382" y="1210200"/>
                      <a:pt x="1448865" y="1198212"/>
                    </a:cubicBezTo>
                    <a:cubicBezTo>
                      <a:pt x="1385200" y="1184734"/>
                      <a:pt x="1346554" y="1131047"/>
                      <a:pt x="1347671" y="1061350"/>
                    </a:cubicBezTo>
                    <a:cubicBezTo>
                      <a:pt x="1348564" y="1003045"/>
                      <a:pt x="1386838" y="963134"/>
                      <a:pt x="1452961" y="951294"/>
                    </a:cubicBezTo>
                    <a:cubicBezTo>
                      <a:pt x="1490192" y="944667"/>
                      <a:pt x="1527796" y="939529"/>
                      <a:pt x="1564580" y="930891"/>
                    </a:cubicBezTo>
                    <a:cubicBezTo>
                      <a:pt x="1582004" y="926796"/>
                      <a:pt x="1585057" y="933423"/>
                      <a:pt x="1587440" y="947199"/>
                    </a:cubicBezTo>
                    <a:cubicBezTo>
                      <a:pt x="1591014" y="967825"/>
                      <a:pt x="1587887" y="989344"/>
                      <a:pt x="1595706" y="1009375"/>
                    </a:cubicBezTo>
                    <a:cubicBezTo>
                      <a:pt x="1609407" y="987483"/>
                      <a:pt x="1624225" y="966261"/>
                      <a:pt x="1636288" y="943550"/>
                    </a:cubicBezTo>
                    <a:cubicBezTo>
                      <a:pt x="1643808" y="929402"/>
                      <a:pt x="1651478" y="925158"/>
                      <a:pt x="1666892" y="930370"/>
                    </a:cubicBezTo>
                    <a:cubicBezTo>
                      <a:pt x="1720952" y="948613"/>
                      <a:pt x="1756619" y="1008407"/>
                      <a:pt x="1751481" y="1074157"/>
                    </a:cubicBezTo>
                    <a:close/>
                  </a:path>
                </a:pathLst>
              </a:custGeom>
              <a:solidFill>
                <a:srgbClr val="2C347F"/>
              </a:solidFill>
              <a:ln w="7435" cap="flat">
                <a:noFill/>
                <a:prstDash val="solid"/>
                <a:miter/>
              </a:ln>
            </p:spPr>
            <p:txBody>
              <a:bodyPr rtlCol="0" anchor="ctr"/>
              <a:lstStyle/>
              <a:p>
                <a:endParaRPr lang="en-US">
                  <a:cs typeface="B Nazanin" panose="00000700000000000000" pitchFamily="2" charset="-78"/>
                </a:endParaRPr>
              </a:p>
            </p:txBody>
          </p:sp>
          <p:sp>
            <p:nvSpPr>
              <p:cNvPr id="405" name="자유형: 도형 404">
                <a:extLst>
                  <a:ext uri="{FF2B5EF4-FFF2-40B4-BE49-F238E27FC236}">
                    <a16:creationId xmlns:a16="http://schemas.microsoft.com/office/drawing/2014/main" id="{C8724F26-82A2-4C7B-86AB-F739180CC30B}"/>
                  </a:ext>
                </a:extLst>
              </p:cNvPr>
              <p:cNvSpPr/>
              <p:nvPr/>
            </p:nvSpPr>
            <p:spPr>
              <a:xfrm flipH="1">
                <a:off x="7814161" y="3727172"/>
                <a:ext cx="705241" cy="318951"/>
              </a:xfrm>
              <a:custGeom>
                <a:avLst/>
                <a:gdLst>
                  <a:gd name="connsiteX0" fmla="*/ 459608 w 705241"/>
                  <a:gd name="connsiteY0" fmla="*/ 0 h 318951"/>
                  <a:gd name="connsiteX1" fmla="*/ 457693 w 705241"/>
                  <a:gd name="connsiteY1" fmla="*/ 1282 h 318951"/>
                  <a:gd name="connsiteX2" fmla="*/ 296454 w 705241"/>
                  <a:gd name="connsiteY2" fmla="*/ 16934 h 318951"/>
                  <a:gd name="connsiteX3" fmla="*/ 234588 w 705241"/>
                  <a:gd name="connsiteY3" fmla="*/ 16 h 318951"/>
                  <a:gd name="connsiteX4" fmla="*/ 220297 w 705241"/>
                  <a:gd name="connsiteY4" fmla="*/ 4226 h 318951"/>
                  <a:gd name="connsiteX5" fmla="*/ 98861 w 705241"/>
                  <a:gd name="connsiteY5" fmla="*/ 42732 h 318951"/>
                  <a:gd name="connsiteX6" fmla="*/ 26518 w 705241"/>
                  <a:gd name="connsiteY6" fmla="*/ 96937 h 318951"/>
                  <a:gd name="connsiteX7" fmla="*/ 3633 w 705241"/>
                  <a:gd name="connsiteY7" fmla="*/ 160797 h 318951"/>
                  <a:gd name="connsiteX8" fmla="*/ 3763 w 705241"/>
                  <a:gd name="connsiteY8" fmla="*/ 173419 h 318951"/>
                  <a:gd name="connsiteX9" fmla="*/ 13384 w 705241"/>
                  <a:gd name="connsiteY9" fmla="*/ 174823 h 318951"/>
                  <a:gd name="connsiteX10" fmla="*/ 0 w 705241"/>
                  <a:gd name="connsiteY10" fmla="*/ 175024 h 318951"/>
                  <a:gd name="connsiteX11" fmla="*/ 354865 w 705241"/>
                  <a:gd name="connsiteY11" fmla="*/ 318896 h 318951"/>
                  <a:gd name="connsiteX12" fmla="*/ 705241 w 705241"/>
                  <a:gd name="connsiteY12" fmla="*/ 164413 h 318951"/>
                  <a:gd name="connsiteX13" fmla="*/ 691444 w 705241"/>
                  <a:gd name="connsiteY13" fmla="*/ 164621 h 318951"/>
                  <a:gd name="connsiteX14" fmla="*/ 688933 w 705241"/>
                  <a:gd name="connsiteY14" fmla="*/ 149909 h 318951"/>
                  <a:gd name="connsiteX15" fmla="*/ 609389 w 705241"/>
                  <a:gd name="connsiteY15" fmla="*/ 47875 h 318951"/>
                  <a:gd name="connsiteX16" fmla="*/ 570393 w 705241"/>
                  <a:gd name="connsiteY16" fmla="*/ 35610 h 318951"/>
                  <a:gd name="connsiteX17" fmla="*/ 459608 w 705241"/>
                  <a:gd name="connsiteY17" fmla="*/ 0 h 318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05241" h="318951">
                    <a:moveTo>
                      <a:pt x="459608" y="0"/>
                    </a:moveTo>
                    <a:cubicBezTo>
                      <a:pt x="458975" y="443"/>
                      <a:pt x="458390" y="1029"/>
                      <a:pt x="457693" y="1282"/>
                    </a:cubicBezTo>
                    <a:cubicBezTo>
                      <a:pt x="405308" y="20496"/>
                      <a:pt x="351419" y="25148"/>
                      <a:pt x="296454" y="16934"/>
                    </a:cubicBezTo>
                    <a:cubicBezTo>
                      <a:pt x="275262" y="13769"/>
                      <a:pt x="254340" y="8800"/>
                      <a:pt x="234588" y="16"/>
                    </a:cubicBezTo>
                    <a:cubicBezTo>
                      <a:pt x="229824" y="1425"/>
                      <a:pt x="225045" y="2770"/>
                      <a:pt x="220297" y="4226"/>
                    </a:cubicBezTo>
                    <a:cubicBezTo>
                      <a:pt x="179718" y="16776"/>
                      <a:pt x="139740" y="31115"/>
                      <a:pt x="98861" y="42732"/>
                    </a:cubicBezTo>
                    <a:cubicBezTo>
                      <a:pt x="67967" y="51515"/>
                      <a:pt x="44133" y="70396"/>
                      <a:pt x="26518" y="96937"/>
                    </a:cubicBezTo>
                    <a:cubicBezTo>
                      <a:pt x="13699" y="116246"/>
                      <a:pt x="6545" y="137801"/>
                      <a:pt x="3633" y="160797"/>
                    </a:cubicBezTo>
                    <a:cubicBezTo>
                      <a:pt x="2715" y="168014"/>
                      <a:pt x="2224" y="171618"/>
                      <a:pt x="3763" y="173419"/>
                    </a:cubicBezTo>
                    <a:lnTo>
                      <a:pt x="13384" y="174823"/>
                    </a:lnTo>
                    <a:lnTo>
                      <a:pt x="0" y="175024"/>
                    </a:lnTo>
                    <a:cubicBezTo>
                      <a:pt x="93968" y="268992"/>
                      <a:pt x="221989" y="320895"/>
                      <a:pt x="354865" y="318896"/>
                    </a:cubicBezTo>
                    <a:cubicBezTo>
                      <a:pt x="487741" y="316897"/>
                      <a:pt x="614142" y="261166"/>
                      <a:pt x="705241" y="164413"/>
                    </a:cubicBezTo>
                    <a:lnTo>
                      <a:pt x="691444" y="164621"/>
                    </a:lnTo>
                    <a:lnTo>
                      <a:pt x="688933" y="149909"/>
                    </a:lnTo>
                    <a:cubicBezTo>
                      <a:pt x="679453" y="102666"/>
                      <a:pt x="653735" y="68007"/>
                      <a:pt x="609389" y="47875"/>
                    </a:cubicBezTo>
                    <a:cubicBezTo>
                      <a:pt x="596886" y="42210"/>
                      <a:pt x="583355" y="39788"/>
                      <a:pt x="570393" y="35610"/>
                    </a:cubicBezTo>
                    <a:cubicBezTo>
                      <a:pt x="533470" y="23692"/>
                      <a:pt x="496531" y="11870"/>
                      <a:pt x="459608" y="0"/>
                    </a:cubicBezTo>
                    <a:close/>
                  </a:path>
                </a:pathLst>
              </a:custGeom>
              <a:solidFill>
                <a:schemeClr val="accent1">
                  <a:lumMod val="50000"/>
                </a:schemeClr>
              </a:solidFill>
              <a:ln w="6366" cap="flat">
                <a:noFill/>
                <a:prstDash val="solid"/>
                <a:miter/>
              </a:ln>
            </p:spPr>
            <p:txBody>
              <a:bodyPr wrap="square" rtlCol="0" anchor="ctr">
                <a:noAutofit/>
              </a:bodyPr>
              <a:lstStyle/>
              <a:p>
                <a:endParaRPr lang="en-US">
                  <a:cs typeface="B Nazanin" panose="00000700000000000000" pitchFamily="2" charset="-78"/>
                </a:endParaRPr>
              </a:p>
            </p:txBody>
          </p:sp>
        </p:grpSp>
      </p:grpSp>
      <p:grpSp>
        <p:nvGrpSpPr>
          <p:cNvPr id="406" name="그룹 405">
            <a:extLst>
              <a:ext uri="{FF2B5EF4-FFF2-40B4-BE49-F238E27FC236}">
                <a16:creationId xmlns:a16="http://schemas.microsoft.com/office/drawing/2014/main" id="{20EE2AE9-F682-4724-A2DE-077ACCD283A7}"/>
              </a:ext>
            </a:extLst>
          </p:cNvPr>
          <p:cNvGrpSpPr/>
          <p:nvPr/>
        </p:nvGrpSpPr>
        <p:grpSpPr>
          <a:xfrm>
            <a:off x="6711298" y="3890974"/>
            <a:ext cx="1204845" cy="1204845"/>
            <a:chOff x="3529224" y="3063878"/>
            <a:chExt cx="982246" cy="982246"/>
          </a:xfrm>
        </p:grpSpPr>
        <p:sp>
          <p:nvSpPr>
            <p:cNvPr id="407" name="타원 406">
              <a:extLst>
                <a:ext uri="{FF2B5EF4-FFF2-40B4-BE49-F238E27FC236}">
                  <a16:creationId xmlns:a16="http://schemas.microsoft.com/office/drawing/2014/main" id="{6B25BA5A-69F4-4B88-818E-9965F3C0352B}"/>
                </a:ext>
              </a:extLst>
            </p:cNvPr>
            <p:cNvSpPr/>
            <p:nvPr/>
          </p:nvSpPr>
          <p:spPr>
            <a:xfrm>
              <a:off x="3529224" y="3063878"/>
              <a:ext cx="982246" cy="982246"/>
            </a:xfrm>
            <a:prstGeom prst="ellipse">
              <a:avLst/>
            </a:prstGeom>
            <a:solidFill>
              <a:schemeClr val="bg1"/>
            </a:solidFill>
            <a:ln w="254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700000000000000" pitchFamily="2" charset="-78"/>
              </a:endParaRPr>
            </a:p>
          </p:txBody>
        </p:sp>
        <p:grpSp>
          <p:nvGrpSpPr>
            <p:cNvPr id="408" name="그룹 407">
              <a:extLst>
                <a:ext uri="{FF2B5EF4-FFF2-40B4-BE49-F238E27FC236}">
                  <a16:creationId xmlns:a16="http://schemas.microsoft.com/office/drawing/2014/main" id="{081B47F4-AAC7-4476-9E82-5756BD49EEE4}"/>
                </a:ext>
              </a:extLst>
            </p:cNvPr>
            <p:cNvGrpSpPr/>
            <p:nvPr/>
          </p:nvGrpSpPr>
          <p:grpSpPr>
            <a:xfrm>
              <a:off x="3652193" y="3087239"/>
              <a:ext cx="741615" cy="958884"/>
              <a:chOff x="3652193" y="3087239"/>
              <a:chExt cx="741615" cy="958884"/>
            </a:xfrm>
          </p:grpSpPr>
          <p:sp>
            <p:nvSpPr>
              <p:cNvPr id="409" name="Graphic 57">
                <a:extLst>
                  <a:ext uri="{FF2B5EF4-FFF2-40B4-BE49-F238E27FC236}">
                    <a16:creationId xmlns:a16="http://schemas.microsoft.com/office/drawing/2014/main" id="{61D86B9C-517D-4514-A343-B3DEA0BD4381}"/>
                  </a:ext>
                </a:extLst>
              </p:cNvPr>
              <p:cNvSpPr/>
              <p:nvPr/>
            </p:nvSpPr>
            <p:spPr>
              <a:xfrm>
                <a:off x="3815801" y="3275329"/>
                <a:ext cx="425229" cy="446913"/>
              </a:xfrm>
              <a:custGeom>
                <a:avLst/>
                <a:gdLst>
                  <a:gd name="connsiteX0" fmla="*/ 357753 w 1617910"/>
                  <a:gd name="connsiteY0" fmla="*/ 1607900 h 1700414"/>
                  <a:gd name="connsiteX1" fmla="*/ 429453 w 1617910"/>
                  <a:gd name="connsiteY1" fmla="*/ 1582684 h 1700414"/>
                  <a:gd name="connsiteX2" fmla="*/ 497014 w 1617910"/>
                  <a:gd name="connsiteY2" fmla="*/ 1505571 h 1700414"/>
                  <a:gd name="connsiteX3" fmla="*/ 511214 w 1617910"/>
                  <a:gd name="connsiteY3" fmla="*/ 1300532 h 1700414"/>
                  <a:gd name="connsiteX4" fmla="*/ 495104 w 1617910"/>
                  <a:gd name="connsiteY4" fmla="*/ 1271813 h 1700414"/>
                  <a:gd name="connsiteX5" fmla="*/ 317382 w 1617910"/>
                  <a:gd name="connsiteY5" fmla="*/ 1129177 h 1700414"/>
                  <a:gd name="connsiteX6" fmla="*/ 232373 w 1617910"/>
                  <a:gd name="connsiteY6" fmla="*/ 989916 h 1700414"/>
                  <a:gd name="connsiteX7" fmla="*/ 191429 w 1617910"/>
                  <a:gd name="connsiteY7" fmla="*/ 856895 h 1700414"/>
                  <a:gd name="connsiteX8" fmla="*/ 179394 w 1617910"/>
                  <a:gd name="connsiteY8" fmla="*/ 832379 h 1700414"/>
                  <a:gd name="connsiteX9" fmla="*/ 19756 w 1617910"/>
                  <a:gd name="connsiteY9" fmla="*/ 629059 h 1700414"/>
                  <a:gd name="connsiteX10" fmla="*/ 31727 w 1617910"/>
                  <a:gd name="connsiteY10" fmla="*/ 415486 h 1700414"/>
                  <a:gd name="connsiteX11" fmla="*/ 85789 w 1617910"/>
                  <a:gd name="connsiteY11" fmla="*/ 375243 h 1700414"/>
                  <a:gd name="connsiteX12" fmla="*/ 123804 w 1617910"/>
                  <a:gd name="connsiteY12" fmla="*/ 327867 h 1700414"/>
                  <a:gd name="connsiteX13" fmla="*/ 138259 w 1617910"/>
                  <a:gd name="connsiteY13" fmla="*/ 349645 h 1700414"/>
                  <a:gd name="connsiteX14" fmla="*/ 221675 w 1617910"/>
                  <a:gd name="connsiteY14" fmla="*/ 678472 h 1700414"/>
                  <a:gd name="connsiteX15" fmla="*/ 225050 w 1617910"/>
                  <a:gd name="connsiteY15" fmla="*/ 692099 h 1700414"/>
                  <a:gd name="connsiteX16" fmla="*/ 219574 w 1617910"/>
                  <a:gd name="connsiteY16" fmla="*/ 405935 h 1700414"/>
                  <a:gd name="connsiteX17" fmla="*/ 299170 w 1617910"/>
                  <a:gd name="connsiteY17" fmla="*/ 59533 h 1700414"/>
                  <a:gd name="connsiteX18" fmla="*/ 352913 w 1617910"/>
                  <a:gd name="connsiteY18" fmla="*/ 20053 h 1700414"/>
                  <a:gd name="connsiteX19" fmla="*/ 1236494 w 1617910"/>
                  <a:gd name="connsiteY19" fmla="*/ 886 h 1700414"/>
                  <a:gd name="connsiteX20" fmla="*/ 1372826 w 1617910"/>
                  <a:gd name="connsiteY20" fmla="*/ 66155 h 1700414"/>
                  <a:gd name="connsiteX21" fmla="*/ 1430135 w 1617910"/>
                  <a:gd name="connsiteY21" fmla="*/ 229168 h 1700414"/>
                  <a:gd name="connsiteX22" fmla="*/ 1435166 w 1617910"/>
                  <a:gd name="connsiteY22" fmla="*/ 593845 h 1700414"/>
                  <a:gd name="connsiteX23" fmla="*/ 1445290 w 1617910"/>
                  <a:gd name="connsiteY23" fmla="*/ 685413 h 1700414"/>
                  <a:gd name="connsiteX24" fmla="*/ 1483178 w 1617910"/>
                  <a:gd name="connsiteY24" fmla="*/ 434844 h 1700414"/>
                  <a:gd name="connsiteX25" fmla="*/ 1499034 w 1617910"/>
                  <a:gd name="connsiteY25" fmla="*/ 398421 h 1700414"/>
                  <a:gd name="connsiteX26" fmla="*/ 1551185 w 1617910"/>
                  <a:gd name="connsiteY26" fmla="*/ 380719 h 1700414"/>
                  <a:gd name="connsiteX27" fmla="*/ 1617664 w 1617910"/>
                  <a:gd name="connsiteY27" fmla="*/ 506799 h 1700414"/>
                  <a:gd name="connsiteX28" fmla="*/ 1470634 w 1617910"/>
                  <a:gd name="connsiteY28" fmla="*/ 817861 h 1700414"/>
                  <a:gd name="connsiteX29" fmla="*/ 1402691 w 1617910"/>
                  <a:gd name="connsiteY29" fmla="*/ 908728 h 1700414"/>
                  <a:gd name="connsiteX30" fmla="*/ 1326215 w 1617910"/>
                  <a:gd name="connsiteY30" fmla="*/ 1088679 h 1700414"/>
                  <a:gd name="connsiteX31" fmla="*/ 1201599 w 1617910"/>
                  <a:gd name="connsiteY31" fmla="*/ 1205080 h 1700414"/>
                  <a:gd name="connsiteX32" fmla="*/ 1181541 w 1617910"/>
                  <a:gd name="connsiteY32" fmla="*/ 1220362 h 1700414"/>
                  <a:gd name="connsiteX33" fmla="*/ 1112133 w 1617910"/>
                  <a:gd name="connsiteY33" fmla="*/ 1414704 h 1700414"/>
                  <a:gd name="connsiteX34" fmla="*/ 1121239 w 1617910"/>
                  <a:gd name="connsiteY34" fmla="*/ 1492963 h 1700414"/>
                  <a:gd name="connsiteX35" fmla="*/ 1205929 w 1617910"/>
                  <a:gd name="connsiteY35" fmla="*/ 1589052 h 1700414"/>
                  <a:gd name="connsiteX36" fmla="*/ 1262983 w 1617910"/>
                  <a:gd name="connsiteY36" fmla="*/ 1607900 h 1700414"/>
                  <a:gd name="connsiteX37" fmla="*/ 1237704 w 1617910"/>
                  <a:gd name="connsiteY37" fmla="*/ 1628340 h 1700414"/>
                  <a:gd name="connsiteX38" fmla="*/ 858126 w 1617910"/>
                  <a:gd name="connsiteY38" fmla="*/ 1699531 h 1700414"/>
                  <a:gd name="connsiteX39" fmla="*/ 392266 w 1617910"/>
                  <a:gd name="connsiteY39" fmla="*/ 1631333 h 1700414"/>
                  <a:gd name="connsiteX40" fmla="*/ 357753 w 1617910"/>
                  <a:gd name="connsiteY40" fmla="*/ 1607900 h 1700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17910" h="1700414">
                    <a:moveTo>
                      <a:pt x="357753" y="1607900"/>
                    </a:moveTo>
                    <a:cubicBezTo>
                      <a:pt x="381632" y="1599431"/>
                      <a:pt x="405447" y="1590644"/>
                      <a:pt x="429453" y="1582684"/>
                    </a:cubicBezTo>
                    <a:cubicBezTo>
                      <a:pt x="467277" y="1570139"/>
                      <a:pt x="490837" y="1543077"/>
                      <a:pt x="497014" y="1505571"/>
                    </a:cubicBezTo>
                    <a:cubicBezTo>
                      <a:pt x="508094" y="1437882"/>
                      <a:pt x="511532" y="1369239"/>
                      <a:pt x="511214" y="1300532"/>
                    </a:cubicBezTo>
                    <a:cubicBezTo>
                      <a:pt x="511150" y="1287223"/>
                      <a:pt x="505483" y="1278945"/>
                      <a:pt x="495104" y="1271813"/>
                    </a:cubicBezTo>
                    <a:cubicBezTo>
                      <a:pt x="432446" y="1228577"/>
                      <a:pt x="373990" y="1179928"/>
                      <a:pt x="317382" y="1129177"/>
                    </a:cubicBezTo>
                    <a:cubicBezTo>
                      <a:pt x="275355" y="1091480"/>
                      <a:pt x="250203" y="1042385"/>
                      <a:pt x="232373" y="989916"/>
                    </a:cubicBezTo>
                    <a:cubicBezTo>
                      <a:pt x="217473" y="946042"/>
                      <a:pt x="199325" y="903124"/>
                      <a:pt x="191429" y="856895"/>
                    </a:cubicBezTo>
                    <a:cubicBezTo>
                      <a:pt x="190028" y="848553"/>
                      <a:pt x="189773" y="836900"/>
                      <a:pt x="179394" y="832379"/>
                    </a:cubicBezTo>
                    <a:cubicBezTo>
                      <a:pt x="89546" y="793345"/>
                      <a:pt x="51531" y="712603"/>
                      <a:pt x="19756" y="629059"/>
                    </a:cubicBezTo>
                    <a:cubicBezTo>
                      <a:pt x="-7498" y="557422"/>
                      <a:pt x="-9281" y="484894"/>
                      <a:pt x="31727" y="415486"/>
                    </a:cubicBezTo>
                    <a:cubicBezTo>
                      <a:pt x="44526" y="393773"/>
                      <a:pt x="63120" y="376771"/>
                      <a:pt x="85789" y="375243"/>
                    </a:cubicBezTo>
                    <a:cubicBezTo>
                      <a:pt x="119983" y="372950"/>
                      <a:pt x="125523" y="355121"/>
                      <a:pt x="123804" y="327867"/>
                    </a:cubicBezTo>
                    <a:cubicBezTo>
                      <a:pt x="136285" y="330032"/>
                      <a:pt x="137049" y="340539"/>
                      <a:pt x="138259" y="349645"/>
                    </a:cubicBezTo>
                    <a:cubicBezTo>
                      <a:pt x="153223" y="462480"/>
                      <a:pt x="178821" y="572641"/>
                      <a:pt x="221675" y="678472"/>
                    </a:cubicBezTo>
                    <a:cubicBezTo>
                      <a:pt x="224031" y="684330"/>
                      <a:pt x="225114" y="690698"/>
                      <a:pt x="225050" y="692099"/>
                    </a:cubicBezTo>
                    <a:cubicBezTo>
                      <a:pt x="213588" y="650391"/>
                      <a:pt x="212570" y="455666"/>
                      <a:pt x="219574" y="405935"/>
                    </a:cubicBezTo>
                    <a:cubicBezTo>
                      <a:pt x="226387" y="357668"/>
                      <a:pt x="293312" y="79846"/>
                      <a:pt x="299170" y="59533"/>
                    </a:cubicBezTo>
                    <a:cubicBezTo>
                      <a:pt x="307066" y="32152"/>
                      <a:pt x="324450" y="19926"/>
                      <a:pt x="352913" y="20053"/>
                    </a:cubicBezTo>
                    <a:cubicBezTo>
                      <a:pt x="409140" y="20308"/>
                      <a:pt x="1085580" y="14386"/>
                      <a:pt x="1236494" y="886"/>
                    </a:cubicBezTo>
                    <a:cubicBezTo>
                      <a:pt x="1297751" y="-4590"/>
                      <a:pt x="1339778" y="15086"/>
                      <a:pt x="1372826" y="66155"/>
                    </a:cubicBezTo>
                    <a:cubicBezTo>
                      <a:pt x="1405365" y="116460"/>
                      <a:pt x="1426315" y="169885"/>
                      <a:pt x="1430135" y="229168"/>
                    </a:cubicBezTo>
                    <a:cubicBezTo>
                      <a:pt x="1433765" y="285204"/>
                      <a:pt x="1432937" y="528450"/>
                      <a:pt x="1435166" y="593845"/>
                    </a:cubicBezTo>
                    <a:cubicBezTo>
                      <a:pt x="1436184" y="624410"/>
                      <a:pt x="1439878" y="655039"/>
                      <a:pt x="1445290" y="685413"/>
                    </a:cubicBezTo>
                    <a:cubicBezTo>
                      <a:pt x="1463184" y="602760"/>
                      <a:pt x="1477702" y="519535"/>
                      <a:pt x="1483178" y="434844"/>
                    </a:cubicBezTo>
                    <a:cubicBezTo>
                      <a:pt x="1484070" y="421154"/>
                      <a:pt x="1486044" y="407208"/>
                      <a:pt x="1499034" y="398421"/>
                    </a:cubicBezTo>
                    <a:cubicBezTo>
                      <a:pt x="1509986" y="370594"/>
                      <a:pt x="1523868" y="365946"/>
                      <a:pt x="1551185" y="380719"/>
                    </a:cubicBezTo>
                    <a:cubicBezTo>
                      <a:pt x="1601362" y="407909"/>
                      <a:pt x="1616008" y="457640"/>
                      <a:pt x="1617664" y="506799"/>
                    </a:cubicBezTo>
                    <a:cubicBezTo>
                      <a:pt x="1621930" y="634026"/>
                      <a:pt x="1570861" y="738328"/>
                      <a:pt x="1470634" y="817861"/>
                    </a:cubicBezTo>
                    <a:cubicBezTo>
                      <a:pt x="1416763" y="824992"/>
                      <a:pt x="1414725" y="869694"/>
                      <a:pt x="1402691" y="908728"/>
                    </a:cubicBezTo>
                    <a:cubicBezTo>
                      <a:pt x="1383460" y="971258"/>
                      <a:pt x="1365694" y="1034808"/>
                      <a:pt x="1326215" y="1088679"/>
                    </a:cubicBezTo>
                    <a:cubicBezTo>
                      <a:pt x="1292084" y="1135226"/>
                      <a:pt x="1243944" y="1167129"/>
                      <a:pt x="1201599" y="1205080"/>
                    </a:cubicBezTo>
                    <a:cubicBezTo>
                      <a:pt x="1195359" y="1210683"/>
                      <a:pt x="1189054" y="1217115"/>
                      <a:pt x="1181541" y="1220362"/>
                    </a:cubicBezTo>
                    <a:cubicBezTo>
                      <a:pt x="1088700" y="1260224"/>
                      <a:pt x="1108057" y="1341412"/>
                      <a:pt x="1112133" y="1414704"/>
                    </a:cubicBezTo>
                    <a:cubicBezTo>
                      <a:pt x="1113534" y="1440366"/>
                      <a:pt x="1116590" y="1466919"/>
                      <a:pt x="1121239" y="1492963"/>
                    </a:cubicBezTo>
                    <a:cubicBezTo>
                      <a:pt x="1130217" y="1543777"/>
                      <a:pt x="1157917" y="1574279"/>
                      <a:pt x="1205929" y="1589052"/>
                    </a:cubicBezTo>
                    <a:cubicBezTo>
                      <a:pt x="1225032" y="1594910"/>
                      <a:pt x="1243944" y="1601596"/>
                      <a:pt x="1262983" y="1607900"/>
                    </a:cubicBezTo>
                    <a:cubicBezTo>
                      <a:pt x="1261200" y="1622864"/>
                      <a:pt x="1248083" y="1624583"/>
                      <a:pt x="1237704" y="1628340"/>
                    </a:cubicBezTo>
                    <a:cubicBezTo>
                      <a:pt x="1115062" y="1672723"/>
                      <a:pt x="988281" y="1695010"/>
                      <a:pt x="858126" y="1699531"/>
                    </a:cubicBezTo>
                    <a:cubicBezTo>
                      <a:pt x="698679" y="1705071"/>
                      <a:pt x="542989" y="1684822"/>
                      <a:pt x="392266" y="1631333"/>
                    </a:cubicBezTo>
                    <a:cubicBezTo>
                      <a:pt x="379212" y="1626685"/>
                      <a:pt x="362147" y="1626175"/>
                      <a:pt x="357753" y="1607900"/>
                    </a:cubicBezTo>
                    <a:close/>
                  </a:path>
                </a:pathLst>
              </a:custGeom>
              <a:solidFill>
                <a:srgbClr val="F8D4B4"/>
              </a:solidFill>
              <a:ln w="6366" cap="flat">
                <a:noFill/>
                <a:prstDash val="solid"/>
                <a:miter/>
              </a:ln>
            </p:spPr>
            <p:txBody>
              <a:bodyPr rtlCol="0" anchor="ctr"/>
              <a:lstStyle/>
              <a:p>
                <a:endParaRPr lang="en-US">
                  <a:cs typeface="B Nazanin" panose="00000700000000000000" pitchFamily="2" charset="-78"/>
                </a:endParaRPr>
              </a:p>
            </p:txBody>
          </p:sp>
          <p:sp>
            <p:nvSpPr>
              <p:cNvPr id="410" name="자유형: 도형 409">
                <a:extLst>
                  <a:ext uri="{FF2B5EF4-FFF2-40B4-BE49-F238E27FC236}">
                    <a16:creationId xmlns:a16="http://schemas.microsoft.com/office/drawing/2014/main" id="{CE358622-3CE4-44C2-90C9-595AEFE1161C}"/>
                  </a:ext>
                </a:extLst>
              </p:cNvPr>
              <p:cNvSpPr/>
              <p:nvPr/>
            </p:nvSpPr>
            <p:spPr>
              <a:xfrm>
                <a:off x="3652193" y="3697910"/>
                <a:ext cx="741615" cy="348213"/>
              </a:xfrm>
              <a:custGeom>
                <a:avLst/>
                <a:gdLst>
                  <a:gd name="connsiteX0" fmla="*/ 495586 w 741615"/>
                  <a:gd name="connsiteY0" fmla="*/ 0 h 348213"/>
                  <a:gd name="connsiteX1" fmla="*/ 612738 w 741615"/>
                  <a:gd name="connsiteY1" fmla="*/ 37656 h 348213"/>
                  <a:gd name="connsiteX2" fmla="*/ 653975 w 741615"/>
                  <a:gd name="connsiteY2" fmla="*/ 50627 h 348213"/>
                  <a:gd name="connsiteX3" fmla="*/ 738090 w 741615"/>
                  <a:gd name="connsiteY3" fmla="*/ 158524 h 348213"/>
                  <a:gd name="connsiteX4" fmla="*/ 741161 w 741615"/>
                  <a:gd name="connsiteY4" fmla="*/ 176516 h 348213"/>
                  <a:gd name="connsiteX5" fmla="*/ 741615 w 741615"/>
                  <a:gd name="connsiteY5" fmla="*/ 176513 h 348213"/>
                  <a:gd name="connsiteX6" fmla="*/ 739087 w 741615"/>
                  <a:gd name="connsiteY6" fmla="*/ 178893 h 348213"/>
                  <a:gd name="connsiteX7" fmla="*/ 733337 w 741615"/>
                  <a:gd name="connsiteY7" fmla="*/ 185318 h 348213"/>
                  <a:gd name="connsiteX8" fmla="*/ 732264 w 741615"/>
                  <a:gd name="connsiteY8" fmla="*/ 185313 h 348213"/>
                  <a:gd name="connsiteX9" fmla="*/ 664834 w 741615"/>
                  <a:gd name="connsiteY9" fmla="*/ 248761 h 348213"/>
                  <a:gd name="connsiteX10" fmla="*/ 372053 w 741615"/>
                  <a:gd name="connsiteY10" fmla="*/ 348200 h 348213"/>
                  <a:gd name="connsiteX11" fmla="*/ 0 w 741615"/>
                  <a:gd name="connsiteY11" fmla="*/ 181980 h 348213"/>
                  <a:gd name="connsiteX12" fmla="*/ 13530 w 741615"/>
                  <a:gd name="connsiteY12" fmla="*/ 181880 h 348213"/>
                  <a:gd name="connsiteX13" fmla="*/ 13408 w 741615"/>
                  <a:gd name="connsiteY13" fmla="*/ 170038 h 348213"/>
                  <a:gd name="connsiteX14" fmla="*/ 37608 w 741615"/>
                  <a:gd name="connsiteY14" fmla="*/ 102508 h 348213"/>
                  <a:gd name="connsiteX15" fmla="*/ 114108 w 741615"/>
                  <a:gd name="connsiteY15" fmla="*/ 45187 h 348213"/>
                  <a:gd name="connsiteX16" fmla="*/ 242522 w 741615"/>
                  <a:gd name="connsiteY16" fmla="*/ 4469 h 348213"/>
                  <a:gd name="connsiteX17" fmla="*/ 257635 w 741615"/>
                  <a:gd name="connsiteY17" fmla="*/ 17 h 348213"/>
                  <a:gd name="connsiteX18" fmla="*/ 323056 w 741615"/>
                  <a:gd name="connsiteY18" fmla="*/ 17908 h 348213"/>
                  <a:gd name="connsiteX19" fmla="*/ 493561 w 741615"/>
                  <a:gd name="connsiteY19" fmla="*/ 1356 h 348213"/>
                  <a:gd name="connsiteX20" fmla="*/ 495586 w 741615"/>
                  <a:gd name="connsiteY20" fmla="*/ 0 h 348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41615" h="348213">
                    <a:moveTo>
                      <a:pt x="495586" y="0"/>
                    </a:moveTo>
                    <a:cubicBezTo>
                      <a:pt x="534631" y="12552"/>
                      <a:pt x="573693" y="25054"/>
                      <a:pt x="612738" y="37656"/>
                    </a:cubicBezTo>
                    <a:cubicBezTo>
                      <a:pt x="626444" y="42075"/>
                      <a:pt x="640754" y="44635"/>
                      <a:pt x="653975" y="50627"/>
                    </a:cubicBezTo>
                    <a:cubicBezTo>
                      <a:pt x="700869" y="71915"/>
                      <a:pt x="728065" y="108567"/>
                      <a:pt x="738090" y="158524"/>
                    </a:cubicBezTo>
                    <a:lnTo>
                      <a:pt x="741161" y="176516"/>
                    </a:lnTo>
                    <a:lnTo>
                      <a:pt x="741615" y="176513"/>
                    </a:lnTo>
                    <a:lnTo>
                      <a:pt x="739087" y="178893"/>
                    </a:lnTo>
                    <a:lnTo>
                      <a:pt x="733337" y="185318"/>
                    </a:lnTo>
                    <a:lnTo>
                      <a:pt x="732264" y="185313"/>
                    </a:lnTo>
                    <a:lnTo>
                      <a:pt x="664834" y="248761"/>
                    </a:lnTo>
                    <a:cubicBezTo>
                      <a:pt x="581217" y="311992"/>
                      <a:pt x="478725" y="347414"/>
                      <a:pt x="372053" y="348200"/>
                    </a:cubicBezTo>
                    <a:cubicBezTo>
                      <a:pt x="229824" y="349248"/>
                      <a:pt x="94118" y="288620"/>
                      <a:pt x="0" y="181980"/>
                    </a:cubicBezTo>
                    <a:lnTo>
                      <a:pt x="13530" y="181880"/>
                    </a:lnTo>
                    <a:lnTo>
                      <a:pt x="13408" y="170038"/>
                    </a:lnTo>
                    <a:cubicBezTo>
                      <a:pt x="16487" y="145721"/>
                      <a:pt x="24052" y="122926"/>
                      <a:pt x="37608" y="102508"/>
                    </a:cubicBezTo>
                    <a:cubicBezTo>
                      <a:pt x="56235" y="74442"/>
                      <a:pt x="81439" y="54476"/>
                      <a:pt x="114108" y="45187"/>
                    </a:cubicBezTo>
                    <a:cubicBezTo>
                      <a:pt x="157336" y="32903"/>
                      <a:pt x="199611" y="17740"/>
                      <a:pt x="242522" y="4469"/>
                    </a:cubicBezTo>
                    <a:cubicBezTo>
                      <a:pt x="247543" y="2929"/>
                      <a:pt x="252597" y="1506"/>
                      <a:pt x="257635" y="17"/>
                    </a:cubicBezTo>
                    <a:cubicBezTo>
                      <a:pt x="278521" y="9305"/>
                      <a:pt x="300646" y="14560"/>
                      <a:pt x="323056" y="17908"/>
                    </a:cubicBezTo>
                    <a:cubicBezTo>
                      <a:pt x="381180" y="26594"/>
                      <a:pt x="438165" y="21673"/>
                      <a:pt x="493561" y="1356"/>
                    </a:cubicBezTo>
                    <a:cubicBezTo>
                      <a:pt x="494298" y="1088"/>
                      <a:pt x="494917" y="469"/>
                      <a:pt x="495586" y="0"/>
                    </a:cubicBezTo>
                    <a:close/>
                  </a:path>
                </a:pathLst>
              </a:custGeom>
              <a:solidFill>
                <a:srgbClr val="01A3D2"/>
              </a:solidFill>
              <a:ln w="6366" cap="flat">
                <a:noFill/>
                <a:prstDash val="solid"/>
                <a:miter/>
              </a:ln>
            </p:spPr>
            <p:txBody>
              <a:bodyPr wrap="square" rtlCol="0" anchor="ctr">
                <a:noAutofit/>
              </a:bodyPr>
              <a:lstStyle/>
              <a:p>
                <a:endParaRPr lang="en-US">
                  <a:cs typeface="B Nazanin" panose="00000700000000000000" pitchFamily="2" charset="-78"/>
                </a:endParaRPr>
              </a:p>
            </p:txBody>
          </p:sp>
          <p:sp>
            <p:nvSpPr>
              <p:cNvPr id="411" name="Graphic 57">
                <a:extLst>
                  <a:ext uri="{FF2B5EF4-FFF2-40B4-BE49-F238E27FC236}">
                    <a16:creationId xmlns:a16="http://schemas.microsoft.com/office/drawing/2014/main" id="{61FD7BDB-6AE7-4154-8A74-A0F3A97FF821}"/>
                  </a:ext>
                </a:extLst>
              </p:cNvPr>
              <p:cNvSpPr/>
              <p:nvPr/>
            </p:nvSpPr>
            <p:spPr>
              <a:xfrm>
                <a:off x="3847679" y="3087239"/>
                <a:ext cx="362394" cy="380787"/>
              </a:xfrm>
              <a:custGeom>
                <a:avLst/>
                <a:gdLst>
                  <a:gd name="connsiteX0" fmla="*/ 1377934 w 1378839"/>
                  <a:gd name="connsiteY0" fmla="*/ 1114004 h 1448817"/>
                  <a:gd name="connsiteX1" fmla="*/ 1332214 w 1378839"/>
                  <a:gd name="connsiteY1" fmla="*/ 1408001 h 1448817"/>
                  <a:gd name="connsiteX2" fmla="*/ 1322090 w 1378839"/>
                  <a:gd name="connsiteY2" fmla="*/ 1442641 h 1448817"/>
                  <a:gd name="connsiteX3" fmla="*/ 1299166 w 1378839"/>
                  <a:gd name="connsiteY3" fmla="*/ 1076308 h 1448817"/>
                  <a:gd name="connsiteX4" fmla="*/ 1295664 w 1378839"/>
                  <a:gd name="connsiteY4" fmla="*/ 914760 h 1448817"/>
                  <a:gd name="connsiteX5" fmla="*/ 1253701 w 1378839"/>
                  <a:gd name="connsiteY5" fmla="*/ 802943 h 1448817"/>
                  <a:gd name="connsiteX6" fmla="*/ 1097883 w 1378839"/>
                  <a:gd name="connsiteY6" fmla="*/ 727677 h 1448817"/>
                  <a:gd name="connsiteX7" fmla="*/ 939583 w 1378839"/>
                  <a:gd name="connsiteY7" fmla="*/ 738629 h 1448817"/>
                  <a:gd name="connsiteX8" fmla="*/ 227484 w 1378839"/>
                  <a:gd name="connsiteY8" fmla="*/ 743342 h 1448817"/>
                  <a:gd name="connsiteX9" fmla="*/ 189787 w 1378839"/>
                  <a:gd name="connsiteY9" fmla="*/ 770977 h 1448817"/>
                  <a:gd name="connsiteX10" fmla="*/ 103505 w 1378839"/>
                  <a:gd name="connsiteY10" fmla="*/ 1343241 h 1448817"/>
                  <a:gd name="connsiteX11" fmla="*/ 115540 w 1378839"/>
                  <a:gd name="connsiteY11" fmla="*/ 1448818 h 1448817"/>
                  <a:gd name="connsiteX12" fmla="*/ 39828 w 1378839"/>
                  <a:gd name="connsiteY12" fmla="*/ 1238620 h 1448817"/>
                  <a:gd name="connsiteX13" fmla="*/ 2577 w 1378839"/>
                  <a:gd name="connsiteY13" fmla="*/ 1043514 h 1448817"/>
                  <a:gd name="connsiteX14" fmla="*/ 48871 w 1378839"/>
                  <a:gd name="connsiteY14" fmla="*/ 557087 h 1448817"/>
                  <a:gd name="connsiteX15" fmla="*/ 148015 w 1378839"/>
                  <a:gd name="connsiteY15" fmla="*/ 416552 h 1448817"/>
                  <a:gd name="connsiteX16" fmla="*/ 515813 w 1378839"/>
                  <a:gd name="connsiteY16" fmla="*/ 243987 h 1448817"/>
                  <a:gd name="connsiteX17" fmla="*/ 649980 w 1378839"/>
                  <a:gd name="connsiteY17" fmla="*/ 219090 h 1448817"/>
                  <a:gd name="connsiteX18" fmla="*/ 665199 w 1378839"/>
                  <a:gd name="connsiteY18" fmla="*/ 176808 h 1448817"/>
                  <a:gd name="connsiteX19" fmla="*/ 495755 w 1378839"/>
                  <a:gd name="connsiteY19" fmla="*/ 78045 h 1448817"/>
                  <a:gd name="connsiteX20" fmla="*/ 394509 w 1378839"/>
                  <a:gd name="connsiteY20" fmla="*/ 71550 h 1448817"/>
                  <a:gd name="connsiteX21" fmla="*/ 372604 w 1378839"/>
                  <a:gd name="connsiteY21" fmla="*/ 65692 h 1448817"/>
                  <a:gd name="connsiteX22" fmla="*/ 388396 w 1378839"/>
                  <a:gd name="connsiteY22" fmla="*/ 48499 h 1448817"/>
                  <a:gd name="connsiteX23" fmla="*/ 552300 w 1378839"/>
                  <a:gd name="connsiteY23" fmla="*/ 2206 h 1448817"/>
                  <a:gd name="connsiteX24" fmla="*/ 708627 w 1378839"/>
                  <a:gd name="connsiteY24" fmla="*/ 20354 h 1448817"/>
                  <a:gd name="connsiteX25" fmla="*/ 1011283 w 1378839"/>
                  <a:gd name="connsiteY25" fmla="*/ 71805 h 1448817"/>
                  <a:gd name="connsiteX26" fmla="*/ 1190661 w 1378839"/>
                  <a:gd name="connsiteY26" fmla="*/ 186551 h 1448817"/>
                  <a:gd name="connsiteX27" fmla="*/ 1187540 w 1378839"/>
                  <a:gd name="connsiteY27" fmla="*/ 349818 h 1448817"/>
                  <a:gd name="connsiteX28" fmla="*/ 1193972 w 1378839"/>
                  <a:gd name="connsiteY28" fmla="*/ 383376 h 1448817"/>
                  <a:gd name="connsiteX29" fmla="*/ 1259877 w 1378839"/>
                  <a:gd name="connsiteY29" fmla="*/ 442914 h 1448817"/>
                  <a:gd name="connsiteX30" fmla="*/ 1352209 w 1378839"/>
                  <a:gd name="connsiteY30" fmla="*/ 655595 h 1448817"/>
                  <a:gd name="connsiteX31" fmla="*/ 1377934 w 1378839"/>
                  <a:gd name="connsiteY31" fmla="*/ 1114004 h 1448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78839" h="1448817">
                    <a:moveTo>
                      <a:pt x="1377934" y="1114004"/>
                    </a:moveTo>
                    <a:cubicBezTo>
                      <a:pt x="1365454" y="1212449"/>
                      <a:pt x="1356348" y="1311403"/>
                      <a:pt x="1332214" y="1408001"/>
                    </a:cubicBezTo>
                    <a:cubicBezTo>
                      <a:pt x="1329986" y="1416979"/>
                      <a:pt x="1327056" y="1425830"/>
                      <a:pt x="1322090" y="1442641"/>
                    </a:cubicBezTo>
                    <a:cubicBezTo>
                      <a:pt x="1300376" y="1315860"/>
                      <a:pt x="1291716" y="1196784"/>
                      <a:pt x="1299166" y="1076308"/>
                    </a:cubicBezTo>
                    <a:cubicBezTo>
                      <a:pt x="1302477" y="1022692"/>
                      <a:pt x="1304515" y="968694"/>
                      <a:pt x="1295664" y="914760"/>
                    </a:cubicBezTo>
                    <a:cubicBezTo>
                      <a:pt x="1288978" y="874261"/>
                      <a:pt x="1272931" y="838539"/>
                      <a:pt x="1253701" y="802943"/>
                    </a:cubicBezTo>
                    <a:cubicBezTo>
                      <a:pt x="1219443" y="739648"/>
                      <a:pt x="1170985" y="714305"/>
                      <a:pt x="1097883" y="727677"/>
                    </a:cubicBezTo>
                    <a:cubicBezTo>
                      <a:pt x="1046178" y="737101"/>
                      <a:pt x="992498" y="736337"/>
                      <a:pt x="939583" y="738629"/>
                    </a:cubicBezTo>
                    <a:cubicBezTo>
                      <a:pt x="702259" y="748818"/>
                      <a:pt x="464872" y="749009"/>
                      <a:pt x="227484" y="743342"/>
                    </a:cubicBezTo>
                    <a:cubicBezTo>
                      <a:pt x="205261" y="742832"/>
                      <a:pt x="196665" y="750473"/>
                      <a:pt x="189787" y="770977"/>
                    </a:cubicBezTo>
                    <a:cubicBezTo>
                      <a:pt x="127639" y="956786"/>
                      <a:pt x="89178" y="1146034"/>
                      <a:pt x="103505" y="1343241"/>
                    </a:cubicBezTo>
                    <a:cubicBezTo>
                      <a:pt x="105861" y="1375780"/>
                      <a:pt x="110828" y="1408065"/>
                      <a:pt x="115540" y="1448818"/>
                    </a:cubicBezTo>
                    <a:cubicBezTo>
                      <a:pt x="80518" y="1376608"/>
                      <a:pt x="58868" y="1308156"/>
                      <a:pt x="39828" y="1238620"/>
                    </a:cubicBezTo>
                    <a:cubicBezTo>
                      <a:pt x="22317" y="1174497"/>
                      <a:pt x="14994" y="1108528"/>
                      <a:pt x="2577" y="1043514"/>
                    </a:cubicBezTo>
                    <a:cubicBezTo>
                      <a:pt x="-4745" y="879228"/>
                      <a:pt x="1431" y="716343"/>
                      <a:pt x="48871" y="557087"/>
                    </a:cubicBezTo>
                    <a:cubicBezTo>
                      <a:pt x="66318" y="498568"/>
                      <a:pt x="106307" y="456668"/>
                      <a:pt x="148015" y="416552"/>
                    </a:cubicBezTo>
                    <a:cubicBezTo>
                      <a:pt x="250790" y="317661"/>
                      <a:pt x="377443" y="268121"/>
                      <a:pt x="515813" y="243987"/>
                    </a:cubicBezTo>
                    <a:cubicBezTo>
                      <a:pt x="560642" y="236155"/>
                      <a:pt x="605343" y="227941"/>
                      <a:pt x="649980" y="219090"/>
                    </a:cubicBezTo>
                    <a:cubicBezTo>
                      <a:pt x="681118" y="212913"/>
                      <a:pt x="685512" y="202279"/>
                      <a:pt x="665199" y="176808"/>
                    </a:cubicBezTo>
                    <a:cubicBezTo>
                      <a:pt x="621644" y="122364"/>
                      <a:pt x="562616" y="93137"/>
                      <a:pt x="495755" y="78045"/>
                    </a:cubicBezTo>
                    <a:cubicBezTo>
                      <a:pt x="462388" y="70531"/>
                      <a:pt x="428512" y="70659"/>
                      <a:pt x="394509" y="71550"/>
                    </a:cubicBezTo>
                    <a:cubicBezTo>
                      <a:pt x="386867" y="71741"/>
                      <a:pt x="375406" y="76517"/>
                      <a:pt x="372604" y="65692"/>
                    </a:cubicBezTo>
                    <a:cubicBezTo>
                      <a:pt x="370057" y="55758"/>
                      <a:pt x="381646" y="52129"/>
                      <a:pt x="388396" y="48499"/>
                    </a:cubicBezTo>
                    <a:cubicBezTo>
                      <a:pt x="439465" y="20800"/>
                      <a:pt x="495054" y="7937"/>
                      <a:pt x="552300" y="2206"/>
                    </a:cubicBezTo>
                    <a:cubicBezTo>
                      <a:pt x="605597" y="-3143"/>
                      <a:pt x="658067" y="614"/>
                      <a:pt x="708627" y="20354"/>
                    </a:cubicBezTo>
                    <a:cubicBezTo>
                      <a:pt x="805989" y="58369"/>
                      <a:pt x="909527" y="59770"/>
                      <a:pt x="1011283" y="71805"/>
                    </a:cubicBezTo>
                    <a:cubicBezTo>
                      <a:pt x="1089096" y="81038"/>
                      <a:pt x="1153537" y="114469"/>
                      <a:pt x="1190661" y="186551"/>
                    </a:cubicBezTo>
                    <a:cubicBezTo>
                      <a:pt x="1218487" y="240549"/>
                      <a:pt x="1218997" y="296457"/>
                      <a:pt x="1187540" y="349818"/>
                    </a:cubicBezTo>
                    <a:cubicBezTo>
                      <a:pt x="1178626" y="364973"/>
                      <a:pt x="1180727" y="372678"/>
                      <a:pt x="1193972" y="383376"/>
                    </a:cubicBezTo>
                    <a:cubicBezTo>
                      <a:pt x="1217023" y="401906"/>
                      <a:pt x="1237973" y="422983"/>
                      <a:pt x="1259877" y="442914"/>
                    </a:cubicBezTo>
                    <a:cubicBezTo>
                      <a:pt x="1322599" y="500032"/>
                      <a:pt x="1338009" y="576763"/>
                      <a:pt x="1352209" y="655595"/>
                    </a:cubicBezTo>
                    <a:cubicBezTo>
                      <a:pt x="1379526" y="807655"/>
                      <a:pt x="1380418" y="960671"/>
                      <a:pt x="1377934" y="1114004"/>
                    </a:cubicBezTo>
                    <a:close/>
                  </a:path>
                </a:pathLst>
              </a:custGeom>
              <a:solidFill>
                <a:srgbClr val="E08B27"/>
              </a:solidFill>
              <a:ln w="6366" cap="flat">
                <a:noFill/>
                <a:prstDash val="solid"/>
                <a:miter/>
              </a:ln>
            </p:spPr>
            <p:txBody>
              <a:bodyPr rtlCol="0" anchor="ctr"/>
              <a:lstStyle/>
              <a:p>
                <a:endParaRPr lang="en-US">
                  <a:cs typeface="B Nazanin" panose="00000700000000000000" pitchFamily="2" charset="-78"/>
                </a:endParaRPr>
              </a:p>
            </p:txBody>
          </p:sp>
        </p:grpSp>
      </p:grpSp>
      <p:grpSp>
        <p:nvGrpSpPr>
          <p:cNvPr id="412" name="그룹 411">
            <a:extLst>
              <a:ext uri="{FF2B5EF4-FFF2-40B4-BE49-F238E27FC236}">
                <a16:creationId xmlns:a16="http://schemas.microsoft.com/office/drawing/2014/main" id="{CAA64A17-4D63-475E-88C8-DA002B1C6621}"/>
              </a:ext>
            </a:extLst>
          </p:cNvPr>
          <p:cNvGrpSpPr/>
          <p:nvPr/>
        </p:nvGrpSpPr>
        <p:grpSpPr>
          <a:xfrm>
            <a:off x="6711298" y="5438394"/>
            <a:ext cx="1204845" cy="1204845"/>
            <a:chOff x="3751931" y="4624410"/>
            <a:chExt cx="982246" cy="982246"/>
          </a:xfrm>
        </p:grpSpPr>
        <p:sp>
          <p:nvSpPr>
            <p:cNvPr id="413" name="타원 412">
              <a:extLst>
                <a:ext uri="{FF2B5EF4-FFF2-40B4-BE49-F238E27FC236}">
                  <a16:creationId xmlns:a16="http://schemas.microsoft.com/office/drawing/2014/main" id="{998E11AA-8C84-4F36-835B-5AE2CA4F05DB}"/>
                </a:ext>
              </a:extLst>
            </p:cNvPr>
            <p:cNvSpPr/>
            <p:nvPr/>
          </p:nvSpPr>
          <p:spPr>
            <a:xfrm>
              <a:off x="3751931" y="4624410"/>
              <a:ext cx="982246" cy="982246"/>
            </a:xfrm>
            <a:prstGeom prst="ellipse">
              <a:avLst/>
            </a:prstGeom>
            <a:solidFill>
              <a:schemeClr val="bg1"/>
            </a:solidFill>
            <a:ln w="254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700000000000000" pitchFamily="2" charset="-78"/>
              </a:endParaRPr>
            </a:p>
          </p:txBody>
        </p:sp>
        <p:grpSp>
          <p:nvGrpSpPr>
            <p:cNvPr id="414" name="그룹 413">
              <a:extLst>
                <a:ext uri="{FF2B5EF4-FFF2-40B4-BE49-F238E27FC236}">
                  <a16:creationId xmlns:a16="http://schemas.microsoft.com/office/drawing/2014/main" id="{D661B9D1-21A9-42A2-8D59-B2CDFE597982}"/>
                </a:ext>
              </a:extLst>
            </p:cNvPr>
            <p:cNvGrpSpPr/>
            <p:nvPr/>
          </p:nvGrpSpPr>
          <p:grpSpPr>
            <a:xfrm>
              <a:off x="3897912" y="4665945"/>
              <a:ext cx="692890" cy="940710"/>
              <a:chOff x="3897912" y="4665945"/>
              <a:chExt cx="692890" cy="940710"/>
            </a:xfrm>
          </p:grpSpPr>
          <p:sp>
            <p:nvSpPr>
              <p:cNvPr id="415" name="Freeform: Shape 44">
                <a:extLst>
                  <a:ext uri="{FF2B5EF4-FFF2-40B4-BE49-F238E27FC236}">
                    <a16:creationId xmlns:a16="http://schemas.microsoft.com/office/drawing/2014/main" id="{BD4359DD-0FD0-4C62-A4B2-E2BCFB741291}"/>
                  </a:ext>
                </a:extLst>
              </p:cNvPr>
              <p:cNvSpPr/>
              <p:nvPr/>
            </p:nvSpPr>
            <p:spPr>
              <a:xfrm>
                <a:off x="3910636" y="4832881"/>
                <a:ext cx="678084" cy="631899"/>
              </a:xfrm>
              <a:custGeom>
                <a:avLst/>
                <a:gdLst>
                  <a:gd name="connsiteX0" fmla="*/ 1606188 w 1891355"/>
                  <a:gd name="connsiteY0" fmla="*/ 1318422 h 1762532"/>
                  <a:gd name="connsiteX1" fmla="*/ 1514841 w 1891355"/>
                  <a:gd name="connsiteY1" fmla="*/ 1295585 h 1762532"/>
                  <a:gd name="connsiteX2" fmla="*/ 1140669 w 1891355"/>
                  <a:gd name="connsiteY2" fmla="*/ 1112891 h 1762532"/>
                  <a:gd name="connsiteX3" fmla="*/ 1135984 w 1891355"/>
                  <a:gd name="connsiteY3" fmla="*/ 942493 h 1762532"/>
                  <a:gd name="connsiteX4" fmla="*/ 1302283 w 1891355"/>
                  <a:gd name="connsiteY4" fmla="*/ 845876 h 1762532"/>
                  <a:gd name="connsiteX5" fmla="*/ 1391874 w 1891355"/>
                  <a:gd name="connsiteY5" fmla="*/ 748673 h 1762532"/>
                  <a:gd name="connsiteX6" fmla="*/ 1408269 w 1891355"/>
                  <a:gd name="connsiteY6" fmla="*/ 715882 h 1762532"/>
                  <a:gd name="connsiteX7" fmla="*/ 1444574 w 1891355"/>
                  <a:gd name="connsiteY7" fmla="*/ 596428 h 1762532"/>
                  <a:gd name="connsiteX8" fmla="*/ 1474437 w 1891355"/>
                  <a:gd name="connsiteY8" fmla="*/ 563051 h 1762532"/>
                  <a:gd name="connsiteX9" fmla="*/ 1534165 w 1891355"/>
                  <a:gd name="connsiteY9" fmla="*/ 515621 h 1762532"/>
                  <a:gd name="connsiteX10" fmla="*/ 1567541 w 1891355"/>
                  <a:gd name="connsiteY10" fmla="*/ 467019 h 1762532"/>
                  <a:gd name="connsiteX11" fmla="*/ 1588621 w 1891355"/>
                  <a:gd name="connsiteY11" fmla="*/ 424859 h 1762532"/>
                  <a:gd name="connsiteX12" fmla="*/ 1605017 w 1891355"/>
                  <a:gd name="connsiteY12" fmla="*/ 355177 h 1762532"/>
                  <a:gd name="connsiteX13" fmla="*/ 1605017 w 1891355"/>
                  <a:gd name="connsiteY13" fmla="*/ 332926 h 1762532"/>
                  <a:gd name="connsiteX14" fmla="*/ 1572811 w 1891355"/>
                  <a:gd name="connsiteY14" fmla="*/ 326485 h 1762532"/>
                  <a:gd name="connsiteX15" fmla="*/ 1497860 w 1891355"/>
                  <a:gd name="connsiteY15" fmla="*/ 385626 h 1762532"/>
                  <a:gd name="connsiteX16" fmla="*/ 1439890 w 1891355"/>
                  <a:gd name="connsiteY16" fmla="*/ 409049 h 1762532"/>
                  <a:gd name="connsiteX17" fmla="*/ 1412368 w 1891355"/>
                  <a:gd name="connsiteY17" fmla="*/ 387383 h 1762532"/>
                  <a:gd name="connsiteX18" fmla="*/ 1387189 w 1891355"/>
                  <a:gd name="connsiteY18" fmla="*/ 270271 h 1762532"/>
                  <a:gd name="connsiteX19" fmla="*/ 1241970 w 1891355"/>
                  <a:gd name="connsiteY19" fmla="*/ 125638 h 1762532"/>
                  <a:gd name="connsiteX20" fmla="*/ 1078600 w 1891355"/>
                  <a:gd name="connsiteY20" fmla="*/ 104558 h 1762532"/>
                  <a:gd name="connsiteX21" fmla="*/ 929868 w 1891355"/>
                  <a:gd name="connsiteY21" fmla="*/ 94604 h 1762532"/>
                  <a:gd name="connsiteX22" fmla="*/ 692716 w 1891355"/>
                  <a:gd name="connsiteY22" fmla="*/ 6770 h 1762532"/>
                  <a:gd name="connsiteX23" fmla="*/ 640016 w 1891355"/>
                  <a:gd name="connsiteY23" fmla="*/ 11454 h 1762532"/>
                  <a:gd name="connsiteX24" fmla="*/ 512950 w 1891355"/>
                  <a:gd name="connsiteY24" fmla="*/ 155502 h 1762532"/>
                  <a:gd name="connsiteX25" fmla="*/ 391153 w 1891355"/>
                  <a:gd name="connsiteY25" fmla="*/ 270271 h 1762532"/>
                  <a:gd name="connsiteX26" fmla="*/ 327328 w 1891355"/>
                  <a:gd name="connsiteY26" fmla="*/ 270271 h 1762532"/>
                  <a:gd name="connsiteX27" fmla="*/ 302734 w 1891355"/>
                  <a:gd name="connsiteY27" fmla="*/ 277298 h 1762532"/>
                  <a:gd name="connsiteX28" fmla="*/ 291023 w 1891355"/>
                  <a:gd name="connsiteY28" fmla="*/ 307161 h 1762532"/>
                  <a:gd name="connsiteX29" fmla="*/ 303319 w 1891355"/>
                  <a:gd name="connsiteY29" fmla="*/ 424273 h 1762532"/>
                  <a:gd name="connsiteX30" fmla="*/ 426873 w 1891355"/>
                  <a:gd name="connsiteY30" fmla="*/ 566564 h 1762532"/>
                  <a:gd name="connsiteX31" fmla="*/ 443268 w 1891355"/>
                  <a:gd name="connsiteY31" fmla="*/ 589987 h 1762532"/>
                  <a:gd name="connsiteX32" fmla="*/ 465519 w 1891355"/>
                  <a:gd name="connsiteY32" fmla="*/ 669622 h 1762532"/>
                  <a:gd name="connsiteX33" fmla="*/ 520562 w 1891355"/>
                  <a:gd name="connsiteY33" fmla="*/ 780293 h 1762532"/>
                  <a:gd name="connsiteX34" fmla="*/ 720238 w 1891355"/>
                  <a:gd name="connsiteY34" fmla="*/ 925512 h 1762532"/>
                  <a:gd name="connsiteX35" fmla="*/ 751272 w 1891355"/>
                  <a:gd name="connsiteY35" fmla="*/ 972357 h 1762532"/>
                  <a:gd name="connsiteX36" fmla="*/ 743074 w 1891355"/>
                  <a:gd name="connsiteY36" fmla="*/ 1156222 h 1762532"/>
                  <a:gd name="connsiteX37" fmla="*/ 679248 w 1891355"/>
                  <a:gd name="connsiteY37" fmla="*/ 1222390 h 1762532"/>
                  <a:gd name="connsiteX38" fmla="*/ 415161 w 1891355"/>
                  <a:gd name="connsiteY38" fmla="*/ 1305539 h 1762532"/>
                  <a:gd name="connsiteX39" fmla="*/ 348408 w 1891355"/>
                  <a:gd name="connsiteY39" fmla="*/ 1324863 h 1762532"/>
                  <a:gd name="connsiteX40" fmla="*/ 330841 w 1891355"/>
                  <a:gd name="connsiteY40" fmla="*/ 1328376 h 1762532"/>
                  <a:gd name="connsiteX41" fmla="*/ 0 w 1891355"/>
                  <a:gd name="connsiteY41" fmla="*/ 1692008 h 1762532"/>
                  <a:gd name="connsiteX42" fmla="*/ 0 w 1891355"/>
                  <a:gd name="connsiteY42" fmla="*/ 1767546 h 1762532"/>
                  <a:gd name="connsiteX43" fmla="*/ 1891355 w 1891355"/>
                  <a:gd name="connsiteY43" fmla="*/ 1767546 h 1762532"/>
                  <a:gd name="connsiteX44" fmla="*/ 1891355 w 1891355"/>
                  <a:gd name="connsiteY44" fmla="*/ 1634038 h 1762532"/>
                  <a:gd name="connsiteX45" fmla="*/ 1606188 w 1891355"/>
                  <a:gd name="connsiteY45" fmla="*/ 1318422 h 1762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891355" h="1762532">
                    <a:moveTo>
                      <a:pt x="1606188" y="1318422"/>
                    </a:moveTo>
                    <a:cubicBezTo>
                      <a:pt x="1606188" y="1318422"/>
                      <a:pt x="1540606" y="1303783"/>
                      <a:pt x="1514841" y="1295585"/>
                    </a:cubicBezTo>
                    <a:cubicBezTo>
                      <a:pt x="1489662" y="1287973"/>
                      <a:pt x="1144182" y="1258109"/>
                      <a:pt x="1140669" y="1112891"/>
                    </a:cubicBezTo>
                    <a:cubicBezTo>
                      <a:pt x="1140669" y="1095909"/>
                      <a:pt x="1135984" y="962987"/>
                      <a:pt x="1135984" y="942493"/>
                    </a:cubicBezTo>
                    <a:cubicBezTo>
                      <a:pt x="1196297" y="918485"/>
                      <a:pt x="1247826" y="879253"/>
                      <a:pt x="1302283" y="845876"/>
                    </a:cubicBezTo>
                    <a:cubicBezTo>
                      <a:pt x="1316922" y="834164"/>
                      <a:pt x="1378991" y="771510"/>
                      <a:pt x="1391874" y="748673"/>
                    </a:cubicBezTo>
                    <a:cubicBezTo>
                      <a:pt x="1397144" y="737547"/>
                      <a:pt x="1402414" y="727007"/>
                      <a:pt x="1408269" y="715882"/>
                    </a:cubicBezTo>
                    <a:cubicBezTo>
                      <a:pt x="1424665" y="677235"/>
                      <a:pt x="1435791" y="636831"/>
                      <a:pt x="1444574" y="596428"/>
                    </a:cubicBezTo>
                    <a:cubicBezTo>
                      <a:pt x="1448673" y="579446"/>
                      <a:pt x="1456871" y="567150"/>
                      <a:pt x="1474437" y="563051"/>
                    </a:cubicBezTo>
                    <a:cubicBezTo>
                      <a:pt x="1496689" y="550168"/>
                      <a:pt x="1516598" y="534359"/>
                      <a:pt x="1534165" y="515621"/>
                    </a:cubicBezTo>
                    <a:cubicBezTo>
                      <a:pt x="1547047" y="500396"/>
                      <a:pt x="1558758" y="485171"/>
                      <a:pt x="1567541" y="467019"/>
                    </a:cubicBezTo>
                    <a:cubicBezTo>
                      <a:pt x="1574568" y="452966"/>
                      <a:pt x="1581595" y="438912"/>
                      <a:pt x="1588621" y="424859"/>
                    </a:cubicBezTo>
                    <a:cubicBezTo>
                      <a:pt x="1600918" y="403193"/>
                      <a:pt x="1599747" y="378600"/>
                      <a:pt x="1605017" y="355177"/>
                    </a:cubicBezTo>
                    <a:cubicBezTo>
                      <a:pt x="1606774" y="347565"/>
                      <a:pt x="1606774" y="340538"/>
                      <a:pt x="1605017" y="332926"/>
                    </a:cubicBezTo>
                    <a:cubicBezTo>
                      <a:pt x="1595648" y="307747"/>
                      <a:pt x="1592135" y="307161"/>
                      <a:pt x="1572811" y="326485"/>
                    </a:cubicBezTo>
                    <a:cubicBezTo>
                      <a:pt x="1549975" y="348736"/>
                      <a:pt x="1524796" y="368645"/>
                      <a:pt x="1497860" y="385626"/>
                    </a:cubicBezTo>
                    <a:cubicBezTo>
                      <a:pt x="1479708" y="396752"/>
                      <a:pt x="1461555" y="406121"/>
                      <a:pt x="1439890" y="409049"/>
                    </a:cubicBezTo>
                    <a:cubicBezTo>
                      <a:pt x="1423494" y="410805"/>
                      <a:pt x="1414125" y="406121"/>
                      <a:pt x="1412368" y="387383"/>
                    </a:cubicBezTo>
                    <a:cubicBezTo>
                      <a:pt x="1408855" y="347565"/>
                      <a:pt x="1400657" y="308333"/>
                      <a:pt x="1387189" y="270271"/>
                    </a:cubicBezTo>
                    <a:cubicBezTo>
                      <a:pt x="1362010" y="198833"/>
                      <a:pt x="1312238" y="151988"/>
                      <a:pt x="1241970" y="125638"/>
                    </a:cubicBezTo>
                    <a:cubicBezTo>
                      <a:pt x="1189270" y="105729"/>
                      <a:pt x="1134228" y="103973"/>
                      <a:pt x="1078600" y="104558"/>
                    </a:cubicBezTo>
                    <a:cubicBezTo>
                      <a:pt x="1028827" y="105143"/>
                      <a:pt x="979055" y="106900"/>
                      <a:pt x="929868" y="94604"/>
                    </a:cubicBezTo>
                    <a:cubicBezTo>
                      <a:pt x="847304" y="74109"/>
                      <a:pt x="767668" y="46588"/>
                      <a:pt x="692716" y="6770"/>
                    </a:cubicBezTo>
                    <a:cubicBezTo>
                      <a:pt x="673393" y="-3185"/>
                      <a:pt x="657583" y="-2599"/>
                      <a:pt x="640016" y="11454"/>
                    </a:cubicBezTo>
                    <a:cubicBezTo>
                      <a:pt x="588487" y="51858"/>
                      <a:pt x="544570" y="98117"/>
                      <a:pt x="512950" y="155502"/>
                    </a:cubicBezTo>
                    <a:cubicBezTo>
                      <a:pt x="484843" y="207031"/>
                      <a:pt x="444439" y="245678"/>
                      <a:pt x="391153" y="270271"/>
                    </a:cubicBezTo>
                    <a:cubicBezTo>
                      <a:pt x="370073" y="280226"/>
                      <a:pt x="348993" y="284910"/>
                      <a:pt x="327328" y="270271"/>
                    </a:cubicBezTo>
                    <a:cubicBezTo>
                      <a:pt x="316202" y="262659"/>
                      <a:pt x="308590" y="267343"/>
                      <a:pt x="302734" y="277298"/>
                    </a:cubicBezTo>
                    <a:cubicBezTo>
                      <a:pt x="297464" y="286667"/>
                      <a:pt x="293951" y="296621"/>
                      <a:pt x="291023" y="307161"/>
                    </a:cubicBezTo>
                    <a:cubicBezTo>
                      <a:pt x="279312" y="347565"/>
                      <a:pt x="286924" y="386798"/>
                      <a:pt x="303319" y="424273"/>
                    </a:cubicBezTo>
                    <a:cubicBezTo>
                      <a:pt x="329670" y="484000"/>
                      <a:pt x="362461" y="539043"/>
                      <a:pt x="426873" y="566564"/>
                    </a:cubicBezTo>
                    <a:cubicBezTo>
                      <a:pt x="437413" y="571249"/>
                      <a:pt x="440926" y="580032"/>
                      <a:pt x="443268" y="589987"/>
                    </a:cubicBezTo>
                    <a:cubicBezTo>
                      <a:pt x="450295" y="616922"/>
                      <a:pt x="457907" y="643272"/>
                      <a:pt x="465519" y="669622"/>
                    </a:cubicBezTo>
                    <a:cubicBezTo>
                      <a:pt x="477231" y="710026"/>
                      <a:pt x="494797" y="747502"/>
                      <a:pt x="520562" y="780293"/>
                    </a:cubicBezTo>
                    <a:cubicBezTo>
                      <a:pt x="573262" y="847047"/>
                      <a:pt x="644700" y="889793"/>
                      <a:pt x="720238" y="925512"/>
                    </a:cubicBezTo>
                    <a:cubicBezTo>
                      <a:pt x="742489" y="936052"/>
                      <a:pt x="750101" y="947763"/>
                      <a:pt x="751272" y="972357"/>
                    </a:cubicBezTo>
                    <a:cubicBezTo>
                      <a:pt x="752443" y="1008661"/>
                      <a:pt x="747173" y="1131043"/>
                      <a:pt x="743074" y="1156222"/>
                    </a:cubicBezTo>
                    <a:cubicBezTo>
                      <a:pt x="737804" y="1193112"/>
                      <a:pt x="713797" y="1211850"/>
                      <a:pt x="679248" y="1222390"/>
                    </a:cubicBezTo>
                    <a:cubicBezTo>
                      <a:pt x="590829" y="1248740"/>
                      <a:pt x="502995" y="1277433"/>
                      <a:pt x="415161" y="1305539"/>
                    </a:cubicBezTo>
                    <a:cubicBezTo>
                      <a:pt x="410477" y="1311395"/>
                      <a:pt x="363047" y="1318422"/>
                      <a:pt x="348408" y="1324863"/>
                    </a:cubicBezTo>
                    <a:cubicBezTo>
                      <a:pt x="342552" y="1327205"/>
                      <a:pt x="336696" y="1327205"/>
                      <a:pt x="330841" y="1328376"/>
                    </a:cubicBezTo>
                    <a:cubicBezTo>
                      <a:pt x="133507" y="1364681"/>
                      <a:pt x="0" y="1497017"/>
                      <a:pt x="0" y="1692008"/>
                    </a:cubicBezTo>
                    <a:lnTo>
                      <a:pt x="0" y="1767546"/>
                    </a:lnTo>
                    <a:lnTo>
                      <a:pt x="1891355" y="1767546"/>
                    </a:lnTo>
                    <a:lnTo>
                      <a:pt x="1891355" y="1634038"/>
                    </a:lnTo>
                    <a:cubicBezTo>
                      <a:pt x="1891355" y="1468325"/>
                      <a:pt x="1777757" y="1370537"/>
                      <a:pt x="1606188" y="1318422"/>
                    </a:cubicBezTo>
                    <a:close/>
                  </a:path>
                </a:pathLst>
              </a:custGeom>
              <a:solidFill>
                <a:srgbClr val="F1BB9D"/>
              </a:solidFill>
              <a:ln w="5853" cap="flat">
                <a:noFill/>
                <a:prstDash val="solid"/>
                <a:miter/>
              </a:ln>
            </p:spPr>
            <p:txBody>
              <a:bodyPr rtlCol="0" anchor="ctr"/>
              <a:lstStyle/>
              <a:p>
                <a:endParaRPr lang="en-US">
                  <a:cs typeface="B Nazanin" panose="00000700000000000000" pitchFamily="2" charset="-78"/>
                </a:endParaRPr>
              </a:p>
            </p:txBody>
          </p:sp>
          <p:sp>
            <p:nvSpPr>
              <p:cNvPr id="416" name="자유형: 도형 415">
                <a:extLst>
                  <a:ext uri="{FF2B5EF4-FFF2-40B4-BE49-F238E27FC236}">
                    <a16:creationId xmlns:a16="http://schemas.microsoft.com/office/drawing/2014/main" id="{B38D1E99-FA65-4E7C-AD5F-4B186FC4439E}"/>
                  </a:ext>
                </a:extLst>
              </p:cNvPr>
              <p:cNvSpPr/>
              <p:nvPr/>
            </p:nvSpPr>
            <p:spPr>
              <a:xfrm>
                <a:off x="3897912" y="5291686"/>
                <a:ext cx="692890" cy="314969"/>
              </a:xfrm>
              <a:custGeom>
                <a:avLst/>
                <a:gdLst>
                  <a:gd name="connsiteX0" fmla="*/ 559179 w 692890"/>
                  <a:gd name="connsiteY0" fmla="*/ 16 h 314969"/>
                  <a:gd name="connsiteX1" fmla="*/ 659527 w 692890"/>
                  <a:gd name="connsiteY1" fmla="*/ 45572 h 314969"/>
                  <a:gd name="connsiteX2" fmla="*/ 650710 w 692890"/>
                  <a:gd name="connsiteY2" fmla="*/ 89658 h 314969"/>
                  <a:gd name="connsiteX3" fmla="*/ 619712 w 692890"/>
                  <a:gd name="connsiteY3" fmla="*/ 165353 h 314969"/>
                  <a:gd name="connsiteX4" fmla="*/ 615891 w 692890"/>
                  <a:gd name="connsiteY4" fmla="*/ 171269 h 314969"/>
                  <a:gd name="connsiteX5" fmla="*/ 692890 w 692890"/>
                  <a:gd name="connsiteY5" fmla="*/ 171042 h 314969"/>
                  <a:gd name="connsiteX6" fmla="*/ 0 w 692890"/>
                  <a:gd name="connsiteY6" fmla="*/ 173084 h 314969"/>
                  <a:gd name="connsiteX7" fmla="*/ 79892 w 692890"/>
                  <a:gd name="connsiteY7" fmla="*/ 172849 h 314969"/>
                  <a:gd name="connsiteX8" fmla="*/ 77638 w 692890"/>
                  <a:gd name="connsiteY8" fmla="*/ 167429 h 314969"/>
                  <a:gd name="connsiteX9" fmla="*/ 59748 w 692890"/>
                  <a:gd name="connsiteY9" fmla="*/ 107293 h 314969"/>
                  <a:gd name="connsiteX10" fmla="*/ 46522 w 692890"/>
                  <a:gd name="connsiteY10" fmla="*/ 48301 h 314969"/>
                  <a:gd name="connsiteX11" fmla="*/ 145401 w 692890"/>
                  <a:gd name="connsiteY11" fmla="*/ 2956 h 314969"/>
                  <a:gd name="connsiteX12" fmla="*/ 161355 w 692890"/>
                  <a:gd name="connsiteY12" fmla="*/ 9463 h 314969"/>
                  <a:gd name="connsiteX13" fmla="*/ 205442 w 692890"/>
                  <a:gd name="connsiteY13" fmla="*/ 70344 h 314969"/>
                  <a:gd name="connsiteX14" fmla="*/ 292144 w 692890"/>
                  <a:gd name="connsiteY14" fmla="*/ 104354 h 314969"/>
                  <a:gd name="connsiteX15" fmla="*/ 437628 w 692890"/>
                  <a:gd name="connsiteY15" fmla="*/ 106243 h 314969"/>
                  <a:gd name="connsiteX16" fmla="*/ 528949 w 692890"/>
                  <a:gd name="connsiteY16" fmla="*/ 56489 h 314969"/>
                  <a:gd name="connsiteX17" fmla="*/ 559179 w 692890"/>
                  <a:gd name="connsiteY17" fmla="*/ 16 h 314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92890" h="314969">
                    <a:moveTo>
                      <a:pt x="559179" y="16"/>
                    </a:moveTo>
                    <a:cubicBezTo>
                      <a:pt x="563798" y="-824"/>
                      <a:pt x="653649" y="31296"/>
                      <a:pt x="659527" y="45572"/>
                    </a:cubicBezTo>
                    <a:cubicBezTo>
                      <a:pt x="665405" y="53759"/>
                      <a:pt x="653439" y="80421"/>
                      <a:pt x="650710" y="89658"/>
                    </a:cubicBezTo>
                    <a:cubicBezTo>
                      <a:pt x="644097" y="112646"/>
                      <a:pt x="628627" y="148387"/>
                      <a:pt x="619712" y="165353"/>
                    </a:cubicBezTo>
                    <a:lnTo>
                      <a:pt x="615891" y="171269"/>
                    </a:lnTo>
                    <a:lnTo>
                      <a:pt x="692890" y="171042"/>
                    </a:lnTo>
                    <a:cubicBezTo>
                      <a:pt x="501786" y="362146"/>
                      <a:pt x="192227" y="363059"/>
                      <a:pt x="0" y="173084"/>
                    </a:cubicBezTo>
                    <a:lnTo>
                      <a:pt x="79892" y="172849"/>
                    </a:lnTo>
                    <a:lnTo>
                      <a:pt x="77638" y="167429"/>
                    </a:lnTo>
                    <a:cubicBezTo>
                      <a:pt x="73800" y="154292"/>
                      <a:pt x="67778" y="126659"/>
                      <a:pt x="59748" y="107293"/>
                    </a:cubicBezTo>
                    <a:cubicBezTo>
                      <a:pt x="53870" y="89868"/>
                      <a:pt x="44842" y="67405"/>
                      <a:pt x="46522" y="48301"/>
                    </a:cubicBezTo>
                    <a:cubicBezTo>
                      <a:pt x="46942" y="44102"/>
                      <a:pt x="142672" y="4005"/>
                      <a:pt x="145401" y="2956"/>
                    </a:cubicBezTo>
                    <a:cubicBezTo>
                      <a:pt x="157157" y="-1034"/>
                      <a:pt x="157157" y="-1034"/>
                      <a:pt x="161355" y="9463"/>
                    </a:cubicBezTo>
                    <a:cubicBezTo>
                      <a:pt x="168703" y="35075"/>
                      <a:pt x="184448" y="54809"/>
                      <a:pt x="205442" y="70344"/>
                    </a:cubicBezTo>
                    <a:cubicBezTo>
                      <a:pt x="231263" y="89239"/>
                      <a:pt x="261284" y="98056"/>
                      <a:pt x="292144" y="104354"/>
                    </a:cubicBezTo>
                    <a:cubicBezTo>
                      <a:pt x="339379" y="114221"/>
                      <a:pt x="390603" y="117579"/>
                      <a:pt x="437628" y="106243"/>
                    </a:cubicBezTo>
                    <a:cubicBezTo>
                      <a:pt x="475416" y="93227"/>
                      <a:pt x="507325" y="83150"/>
                      <a:pt x="528949" y="56489"/>
                    </a:cubicBezTo>
                    <a:cubicBezTo>
                      <a:pt x="531048" y="53970"/>
                      <a:pt x="554771" y="856"/>
                      <a:pt x="559179" y="16"/>
                    </a:cubicBezTo>
                    <a:close/>
                  </a:path>
                </a:pathLst>
              </a:custGeom>
              <a:solidFill>
                <a:srgbClr val="983398"/>
              </a:solidFill>
              <a:ln w="5853" cap="flat">
                <a:noFill/>
                <a:prstDash val="solid"/>
                <a:miter/>
              </a:ln>
            </p:spPr>
            <p:txBody>
              <a:bodyPr wrap="square" rtlCol="0" anchor="ctr">
                <a:noAutofit/>
              </a:bodyPr>
              <a:lstStyle/>
              <a:p>
                <a:endParaRPr lang="en-US">
                  <a:cs typeface="B Nazanin" panose="00000700000000000000" pitchFamily="2" charset="-78"/>
                </a:endParaRPr>
              </a:p>
            </p:txBody>
          </p:sp>
          <p:sp>
            <p:nvSpPr>
              <p:cNvPr id="417" name="Freeform: Shape 46">
                <a:extLst>
                  <a:ext uri="{FF2B5EF4-FFF2-40B4-BE49-F238E27FC236}">
                    <a16:creationId xmlns:a16="http://schemas.microsoft.com/office/drawing/2014/main" id="{EC23E74A-CEBE-4559-99B6-C4BC3A8C36D6}"/>
                  </a:ext>
                </a:extLst>
              </p:cNvPr>
              <p:cNvSpPr/>
              <p:nvPr/>
            </p:nvSpPr>
            <p:spPr>
              <a:xfrm>
                <a:off x="4004979" y="4665945"/>
                <a:ext cx="501740" cy="724270"/>
              </a:xfrm>
              <a:custGeom>
                <a:avLst/>
                <a:gdLst>
                  <a:gd name="connsiteX0" fmla="*/ 1269844 w 1399485"/>
                  <a:gd name="connsiteY0" fmla="*/ 256325 h 2020178"/>
                  <a:gd name="connsiteX1" fmla="*/ 998145 w 1399485"/>
                  <a:gd name="connsiteY1" fmla="*/ 65433 h 2020178"/>
                  <a:gd name="connsiteX2" fmla="*/ 550778 w 1399485"/>
                  <a:gd name="connsiteY2" fmla="*/ 9804 h 2020178"/>
                  <a:gd name="connsiteX3" fmla="*/ 44855 w 1399485"/>
                  <a:gd name="connsiteY3" fmla="*/ 463027 h 2020178"/>
                  <a:gd name="connsiteX4" fmla="*/ 22604 w 1399485"/>
                  <a:gd name="connsiteY4" fmla="*/ 989445 h 2020178"/>
                  <a:gd name="connsiteX5" fmla="*/ 488123 w 1399485"/>
                  <a:gd name="connsiteY5" fmla="*/ 1539285 h 2020178"/>
                  <a:gd name="connsiteX6" fmla="*/ 492807 w 1399485"/>
                  <a:gd name="connsiteY6" fmla="*/ 1417488 h 2020178"/>
                  <a:gd name="connsiteX7" fmla="*/ 478168 w 1399485"/>
                  <a:gd name="connsiteY7" fmla="*/ 1395237 h 2020178"/>
                  <a:gd name="connsiteX8" fmla="*/ 368669 w 1399485"/>
                  <a:gd name="connsiteY8" fmla="*/ 1337267 h 2020178"/>
                  <a:gd name="connsiteX9" fmla="*/ 214082 w 1399485"/>
                  <a:gd name="connsiteY9" fmla="*/ 1155158 h 2020178"/>
                  <a:gd name="connsiteX10" fmla="*/ 189488 w 1399485"/>
                  <a:gd name="connsiteY10" fmla="*/ 1071423 h 2020178"/>
                  <a:gd name="connsiteX11" fmla="*/ 147913 w 1399485"/>
                  <a:gd name="connsiteY11" fmla="*/ 1019308 h 2020178"/>
                  <a:gd name="connsiteX12" fmla="*/ 116293 w 1399485"/>
                  <a:gd name="connsiteY12" fmla="*/ 997057 h 2020178"/>
                  <a:gd name="connsiteX13" fmla="*/ 32558 w 1399485"/>
                  <a:gd name="connsiteY13" fmla="*/ 854181 h 2020178"/>
                  <a:gd name="connsiteX14" fmla="*/ 50125 w 1399485"/>
                  <a:gd name="connsiteY14" fmla="*/ 734141 h 2020178"/>
                  <a:gd name="connsiteX15" fmla="*/ 144400 w 1399485"/>
                  <a:gd name="connsiteY15" fmla="*/ 759320 h 2020178"/>
                  <a:gd name="connsiteX16" fmla="*/ 252143 w 1399485"/>
                  <a:gd name="connsiteY16" fmla="*/ 626984 h 2020178"/>
                  <a:gd name="connsiteX17" fmla="*/ 388578 w 1399485"/>
                  <a:gd name="connsiteY17" fmla="*/ 475910 h 2020178"/>
                  <a:gd name="connsiteX18" fmla="*/ 413172 w 1399485"/>
                  <a:gd name="connsiteY18" fmla="*/ 473567 h 2020178"/>
                  <a:gd name="connsiteX19" fmla="*/ 481682 w 1399485"/>
                  <a:gd name="connsiteY19" fmla="*/ 505773 h 2020178"/>
                  <a:gd name="connsiteX20" fmla="*/ 792614 w 1399485"/>
                  <a:gd name="connsiteY20" fmla="*/ 578968 h 2020178"/>
                  <a:gd name="connsiteX21" fmla="*/ 893915 w 1399485"/>
                  <a:gd name="connsiteY21" fmla="*/ 587166 h 2020178"/>
                  <a:gd name="connsiteX22" fmla="*/ 1094177 w 1399485"/>
                  <a:gd name="connsiteY22" fmla="*/ 729457 h 2020178"/>
                  <a:gd name="connsiteX23" fmla="*/ 1141021 w 1399485"/>
                  <a:gd name="connsiteY23" fmla="*/ 850667 h 2020178"/>
                  <a:gd name="connsiteX24" fmla="*/ 1176155 w 1399485"/>
                  <a:gd name="connsiteY24" fmla="*/ 894584 h 2020178"/>
                  <a:gd name="connsiteX25" fmla="*/ 1240566 w 1399485"/>
                  <a:gd name="connsiteY25" fmla="*/ 862379 h 2020178"/>
                  <a:gd name="connsiteX26" fmla="*/ 1318446 w 1399485"/>
                  <a:gd name="connsiteY26" fmla="*/ 782157 h 2020178"/>
                  <a:gd name="connsiteX27" fmla="*/ 1210703 w 1399485"/>
                  <a:gd name="connsiteY27" fmla="*/ 1022236 h 2020178"/>
                  <a:gd name="connsiteX28" fmla="*/ 1174398 w 1399485"/>
                  <a:gd name="connsiteY28" fmla="*/ 1059712 h 2020178"/>
                  <a:gd name="connsiteX29" fmla="*/ 1138094 w 1399485"/>
                  <a:gd name="connsiteY29" fmla="*/ 1180337 h 2020178"/>
                  <a:gd name="connsiteX30" fmla="*/ 869322 w 1399485"/>
                  <a:gd name="connsiteY30" fmla="*/ 1402264 h 2020178"/>
                  <a:gd name="connsiteX31" fmla="*/ 865223 w 1399485"/>
                  <a:gd name="connsiteY31" fmla="*/ 1606624 h 2020178"/>
                  <a:gd name="connsiteX32" fmla="*/ 944274 w 1399485"/>
                  <a:gd name="connsiteY32" fmla="*/ 1689773 h 2020178"/>
                  <a:gd name="connsiteX33" fmla="*/ 958913 w 1399485"/>
                  <a:gd name="connsiteY33" fmla="*/ 1764139 h 2020178"/>
                  <a:gd name="connsiteX34" fmla="*/ 917923 w 1399485"/>
                  <a:gd name="connsiteY34" fmla="*/ 1826208 h 2020178"/>
                  <a:gd name="connsiteX35" fmla="*/ 934319 w 1399485"/>
                  <a:gd name="connsiteY35" fmla="*/ 1898232 h 2020178"/>
                  <a:gd name="connsiteX36" fmla="*/ 905627 w 1399485"/>
                  <a:gd name="connsiteY36" fmla="*/ 1993093 h 2020178"/>
                  <a:gd name="connsiteX37" fmla="*/ 878106 w 1399485"/>
                  <a:gd name="connsiteY37" fmla="*/ 2015930 h 2020178"/>
                  <a:gd name="connsiteX38" fmla="*/ 917338 w 1399485"/>
                  <a:gd name="connsiteY38" fmla="*/ 2021785 h 2020178"/>
                  <a:gd name="connsiteX39" fmla="*/ 1035621 w 1399485"/>
                  <a:gd name="connsiteY39" fmla="*/ 2015344 h 2020178"/>
                  <a:gd name="connsiteX40" fmla="*/ 1172642 w 1399485"/>
                  <a:gd name="connsiteY40" fmla="*/ 1892377 h 2020178"/>
                  <a:gd name="connsiteX41" fmla="*/ 1183182 w 1399485"/>
                  <a:gd name="connsiteY41" fmla="*/ 1806299 h 2020178"/>
                  <a:gd name="connsiteX42" fmla="*/ 1167957 w 1399485"/>
                  <a:gd name="connsiteY42" fmla="*/ 1757113 h 2020178"/>
                  <a:gd name="connsiteX43" fmla="*/ 1169714 w 1399485"/>
                  <a:gd name="connsiteY43" fmla="*/ 1560950 h 2020178"/>
                  <a:gd name="connsiteX44" fmla="*/ 1162687 w 1399485"/>
                  <a:gd name="connsiteY44" fmla="*/ 1529330 h 2020178"/>
                  <a:gd name="connsiteX45" fmla="*/ 1218315 w 1399485"/>
                  <a:gd name="connsiteY45" fmla="*/ 1480143 h 2020178"/>
                  <a:gd name="connsiteX46" fmla="*/ 1232954 w 1399485"/>
                  <a:gd name="connsiteY46" fmla="*/ 1343708 h 2020178"/>
                  <a:gd name="connsiteX47" fmla="*/ 1222414 w 1399485"/>
                  <a:gd name="connsiteY47" fmla="*/ 1261729 h 2020178"/>
                  <a:gd name="connsiteX48" fmla="*/ 1338940 w 1399485"/>
                  <a:gd name="connsiteY48" fmla="*/ 1036875 h 2020178"/>
                  <a:gd name="connsiteX49" fmla="*/ 1386371 w 1399485"/>
                  <a:gd name="connsiteY49" fmla="*/ 767518 h 2020178"/>
                  <a:gd name="connsiteX50" fmla="*/ 1384028 w 1399485"/>
                  <a:gd name="connsiteY50" fmla="*/ 683197 h 2020178"/>
                  <a:gd name="connsiteX51" fmla="*/ 1399838 w 1399485"/>
                  <a:gd name="connsiteY51" fmla="*/ 607075 h 2020178"/>
                  <a:gd name="connsiteX52" fmla="*/ 1269844 w 1399485"/>
                  <a:gd name="connsiteY52" fmla="*/ 256325 h 2020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399485" h="2020178">
                    <a:moveTo>
                      <a:pt x="1269844" y="256325"/>
                    </a:moveTo>
                    <a:cubicBezTo>
                      <a:pt x="1194307" y="170248"/>
                      <a:pt x="1095933" y="118719"/>
                      <a:pt x="998145" y="65433"/>
                    </a:cubicBezTo>
                    <a:cubicBezTo>
                      <a:pt x="856440" y="-11861"/>
                      <a:pt x="703023" y="-6006"/>
                      <a:pt x="550778" y="9804"/>
                    </a:cubicBezTo>
                    <a:cubicBezTo>
                      <a:pt x="358129" y="29714"/>
                      <a:pt x="103997" y="215921"/>
                      <a:pt x="44855" y="463027"/>
                    </a:cubicBezTo>
                    <a:cubicBezTo>
                      <a:pt x="2695" y="639280"/>
                      <a:pt x="-19557" y="812606"/>
                      <a:pt x="22604" y="989445"/>
                    </a:cubicBezTo>
                    <a:cubicBezTo>
                      <a:pt x="84673" y="1250018"/>
                      <a:pt x="487538" y="1542798"/>
                      <a:pt x="488123" y="1539285"/>
                    </a:cubicBezTo>
                    <a:cubicBezTo>
                      <a:pt x="492222" y="1498881"/>
                      <a:pt x="492807" y="1458478"/>
                      <a:pt x="492807" y="1417488"/>
                    </a:cubicBezTo>
                    <a:cubicBezTo>
                      <a:pt x="492807" y="1405777"/>
                      <a:pt x="489880" y="1399922"/>
                      <a:pt x="478168" y="1395237"/>
                    </a:cubicBezTo>
                    <a:cubicBezTo>
                      <a:pt x="440107" y="1379427"/>
                      <a:pt x="403217" y="1359518"/>
                      <a:pt x="368669" y="1337267"/>
                    </a:cubicBezTo>
                    <a:cubicBezTo>
                      <a:pt x="298988" y="1292179"/>
                      <a:pt x="241017" y="1236551"/>
                      <a:pt x="214082" y="1155158"/>
                    </a:cubicBezTo>
                    <a:cubicBezTo>
                      <a:pt x="205298" y="1127637"/>
                      <a:pt x="195344" y="1100115"/>
                      <a:pt x="189488" y="1071423"/>
                    </a:cubicBezTo>
                    <a:cubicBezTo>
                      <a:pt x="184218" y="1046244"/>
                      <a:pt x="177191" y="1025749"/>
                      <a:pt x="147913" y="1019308"/>
                    </a:cubicBezTo>
                    <a:cubicBezTo>
                      <a:pt x="135031" y="1016380"/>
                      <a:pt x="125662" y="1005840"/>
                      <a:pt x="116293" y="997057"/>
                    </a:cubicBezTo>
                    <a:cubicBezTo>
                      <a:pt x="75304" y="957239"/>
                      <a:pt x="46026" y="909809"/>
                      <a:pt x="32558" y="854181"/>
                    </a:cubicBezTo>
                    <a:cubicBezTo>
                      <a:pt x="22604" y="813191"/>
                      <a:pt x="24946" y="772202"/>
                      <a:pt x="50125" y="734141"/>
                    </a:cubicBezTo>
                    <a:cubicBezTo>
                      <a:pt x="72376" y="758735"/>
                      <a:pt x="118050" y="771031"/>
                      <a:pt x="144400" y="759320"/>
                    </a:cubicBezTo>
                    <a:cubicBezTo>
                      <a:pt x="200028" y="734141"/>
                      <a:pt x="222865" y="680855"/>
                      <a:pt x="252143" y="626984"/>
                    </a:cubicBezTo>
                    <a:cubicBezTo>
                      <a:pt x="285520" y="566085"/>
                      <a:pt x="332950" y="517484"/>
                      <a:pt x="388578" y="475910"/>
                    </a:cubicBezTo>
                    <a:cubicBezTo>
                      <a:pt x="396776" y="469468"/>
                      <a:pt x="403217" y="468297"/>
                      <a:pt x="413172" y="473567"/>
                    </a:cubicBezTo>
                    <a:cubicBezTo>
                      <a:pt x="435423" y="485278"/>
                      <a:pt x="458845" y="495818"/>
                      <a:pt x="481682" y="505773"/>
                    </a:cubicBezTo>
                    <a:cubicBezTo>
                      <a:pt x="581227" y="547933"/>
                      <a:pt x="682529" y="583067"/>
                      <a:pt x="792614" y="578968"/>
                    </a:cubicBezTo>
                    <a:cubicBezTo>
                      <a:pt x="834189" y="577797"/>
                      <a:pt x="852926" y="579553"/>
                      <a:pt x="893915" y="587166"/>
                    </a:cubicBezTo>
                    <a:cubicBezTo>
                      <a:pt x="994046" y="605318"/>
                      <a:pt x="1060214" y="660946"/>
                      <a:pt x="1094177" y="729457"/>
                    </a:cubicBezTo>
                    <a:cubicBezTo>
                      <a:pt x="1109987" y="761077"/>
                      <a:pt x="1140436" y="814948"/>
                      <a:pt x="1141021" y="850667"/>
                    </a:cubicBezTo>
                    <a:cubicBezTo>
                      <a:pt x="1141021" y="872333"/>
                      <a:pt x="1156831" y="899854"/>
                      <a:pt x="1176155" y="894584"/>
                    </a:cubicBezTo>
                    <a:cubicBezTo>
                      <a:pt x="1212460" y="884630"/>
                      <a:pt x="1220072" y="874675"/>
                      <a:pt x="1240566" y="862379"/>
                    </a:cubicBezTo>
                    <a:cubicBezTo>
                      <a:pt x="1275114" y="841884"/>
                      <a:pt x="1290339" y="812020"/>
                      <a:pt x="1318446" y="782157"/>
                    </a:cubicBezTo>
                    <a:cubicBezTo>
                      <a:pt x="1340697" y="923862"/>
                      <a:pt x="1248179" y="1019308"/>
                      <a:pt x="1210703" y="1022236"/>
                    </a:cubicBezTo>
                    <a:cubicBezTo>
                      <a:pt x="1187866" y="1023993"/>
                      <a:pt x="1178497" y="1038046"/>
                      <a:pt x="1174398" y="1059712"/>
                    </a:cubicBezTo>
                    <a:cubicBezTo>
                      <a:pt x="1166786" y="1101287"/>
                      <a:pt x="1153318" y="1141104"/>
                      <a:pt x="1138094" y="1180337"/>
                    </a:cubicBezTo>
                    <a:cubicBezTo>
                      <a:pt x="1097690" y="1240650"/>
                      <a:pt x="981749" y="1363031"/>
                      <a:pt x="869322" y="1402264"/>
                    </a:cubicBezTo>
                    <a:cubicBezTo>
                      <a:pt x="869322" y="1403435"/>
                      <a:pt x="868736" y="1587886"/>
                      <a:pt x="865223" y="1606624"/>
                    </a:cubicBezTo>
                    <a:cubicBezTo>
                      <a:pt x="871664" y="1656982"/>
                      <a:pt x="944274" y="1689773"/>
                      <a:pt x="944274" y="1689773"/>
                    </a:cubicBezTo>
                    <a:cubicBezTo>
                      <a:pt x="962426" y="1707340"/>
                      <a:pt x="961840" y="1758284"/>
                      <a:pt x="958913" y="1764139"/>
                    </a:cubicBezTo>
                    <a:cubicBezTo>
                      <a:pt x="947787" y="1789318"/>
                      <a:pt x="923779" y="1793417"/>
                      <a:pt x="917923" y="1826208"/>
                    </a:cubicBezTo>
                    <a:cubicBezTo>
                      <a:pt x="912653" y="1854315"/>
                      <a:pt x="926707" y="1870711"/>
                      <a:pt x="934319" y="1898232"/>
                    </a:cubicBezTo>
                    <a:cubicBezTo>
                      <a:pt x="945445" y="1936879"/>
                      <a:pt x="933148" y="1967328"/>
                      <a:pt x="905627" y="1993093"/>
                    </a:cubicBezTo>
                    <a:cubicBezTo>
                      <a:pt x="898014" y="2000705"/>
                      <a:pt x="888646" y="2007146"/>
                      <a:pt x="878106" y="2015930"/>
                    </a:cubicBezTo>
                    <a:cubicBezTo>
                      <a:pt x="893330" y="2018272"/>
                      <a:pt x="905041" y="2020028"/>
                      <a:pt x="917338" y="2021785"/>
                    </a:cubicBezTo>
                    <a:cubicBezTo>
                      <a:pt x="957156" y="2028226"/>
                      <a:pt x="996974" y="2025884"/>
                      <a:pt x="1035621" y="2015344"/>
                    </a:cubicBezTo>
                    <a:cubicBezTo>
                      <a:pt x="1107644" y="1995435"/>
                      <a:pt x="1135752" y="1980796"/>
                      <a:pt x="1172642" y="1892377"/>
                    </a:cubicBezTo>
                    <a:cubicBezTo>
                      <a:pt x="1183182" y="1866026"/>
                      <a:pt x="1188452" y="1822109"/>
                      <a:pt x="1183182" y="1806299"/>
                    </a:cubicBezTo>
                    <a:cubicBezTo>
                      <a:pt x="1176741" y="1786976"/>
                      <a:pt x="1165029" y="1772923"/>
                      <a:pt x="1167957" y="1757113"/>
                    </a:cubicBezTo>
                    <a:cubicBezTo>
                      <a:pt x="1209532" y="1686260"/>
                      <a:pt x="1211288" y="1628875"/>
                      <a:pt x="1169714" y="1560950"/>
                    </a:cubicBezTo>
                    <a:cubicBezTo>
                      <a:pt x="1163858" y="1550996"/>
                      <a:pt x="1157417" y="1534014"/>
                      <a:pt x="1162687" y="1529330"/>
                    </a:cubicBezTo>
                    <a:cubicBezTo>
                      <a:pt x="1182596" y="1510592"/>
                      <a:pt x="1206604" y="1505908"/>
                      <a:pt x="1218315" y="1480143"/>
                    </a:cubicBezTo>
                    <a:cubicBezTo>
                      <a:pt x="1235882" y="1451451"/>
                      <a:pt x="1261061" y="1399922"/>
                      <a:pt x="1232954" y="1343708"/>
                    </a:cubicBezTo>
                    <a:cubicBezTo>
                      <a:pt x="1208361" y="1306818"/>
                      <a:pt x="1213045" y="1269342"/>
                      <a:pt x="1222414" y="1261729"/>
                    </a:cubicBezTo>
                    <a:cubicBezTo>
                      <a:pt x="1239981" y="1247091"/>
                      <a:pt x="1332499" y="1052685"/>
                      <a:pt x="1338940" y="1036875"/>
                    </a:cubicBezTo>
                    <a:cubicBezTo>
                      <a:pt x="1377587" y="942600"/>
                      <a:pt x="1391055" y="869405"/>
                      <a:pt x="1386371" y="767518"/>
                    </a:cubicBezTo>
                    <a:cubicBezTo>
                      <a:pt x="1385785" y="748780"/>
                      <a:pt x="1377002" y="700764"/>
                      <a:pt x="1384028" y="683197"/>
                    </a:cubicBezTo>
                    <a:cubicBezTo>
                      <a:pt x="1393397" y="659190"/>
                      <a:pt x="1398082" y="633425"/>
                      <a:pt x="1399838" y="607075"/>
                    </a:cubicBezTo>
                    <a:cubicBezTo>
                      <a:pt x="1410378" y="471225"/>
                      <a:pt x="1358849" y="357041"/>
                      <a:pt x="1269844" y="256325"/>
                    </a:cubicBezTo>
                    <a:close/>
                  </a:path>
                </a:pathLst>
              </a:custGeom>
              <a:solidFill>
                <a:srgbClr val="262020"/>
              </a:solidFill>
              <a:ln w="5853" cap="flat">
                <a:noFill/>
                <a:prstDash val="solid"/>
                <a:miter/>
              </a:ln>
            </p:spPr>
            <p:txBody>
              <a:bodyPr rtlCol="0" anchor="ctr"/>
              <a:lstStyle/>
              <a:p>
                <a:endParaRPr lang="en-US">
                  <a:cs typeface="B Nazanin" panose="00000700000000000000" pitchFamily="2" charset="-78"/>
                </a:endParaRPr>
              </a:p>
            </p:txBody>
          </p:sp>
        </p:grpSp>
      </p:grpSp>
      <p:grpSp>
        <p:nvGrpSpPr>
          <p:cNvPr id="418" name="그룹 417">
            <a:extLst>
              <a:ext uri="{FF2B5EF4-FFF2-40B4-BE49-F238E27FC236}">
                <a16:creationId xmlns:a16="http://schemas.microsoft.com/office/drawing/2014/main" id="{9DFCD207-52D4-41C8-BE4B-A87592CDB1FC}"/>
              </a:ext>
            </a:extLst>
          </p:cNvPr>
          <p:cNvGrpSpPr/>
          <p:nvPr/>
        </p:nvGrpSpPr>
        <p:grpSpPr>
          <a:xfrm>
            <a:off x="3684478" y="3890974"/>
            <a:ext cx="1204845" cy="1208602"/>
            <a:chOff x="6621035" y="1810350"/>
            <a:chExt cx="982246" cy="985309"/>
          </a:xfrm>
        </p:grpSpPr>
        <p:sp>
          <p:nvSpPr>
            <p:cNvPr id="419" name="타원 418">
              <a:extLst>
                <a:ext uri="{FF2B5EF4-FFF2-40B4-BE49-F238E27FC236}">
                  <a16:creationId xmlns:a16="http://schemas.microsoft.com/office/drawing/2014/main" id="{0D656EB0-5D4A-4E69-9605-F763F1A18AA0}"/>
                </a:ext>
              </a:extLst>
            </p:cNvPr>
            <p:cNvSpPr/>
            <p:nvPr/>
          </p:nvSpPr>
          <p:spPr>
            <a:xfrm>
              <a:off x="6621035" y="1810350"/>
              <a:ext cx="982246" cy="982246"/>
            </a:xfrm>
            <a:prstGeom prst="ellipse">
              <a:avLst/>
            </a:prstGeom>
            <a:solidFill>
              <a:schemeClr val="bg1"/>
            </a:solidFill>
            <a:ln w="254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700000000000000" pitchFamily="2" charset="-78"/>
              </a:endParaRPr>
            </a:p>
          </p:txBody>
        </p:sp>
        <p:grpSp>
          <p:nvGrpSpPr>
            <p:cNvPr id="420" name="그룹 419">
              <a:extLst>
                <a:ext uri="{FF2B5EF4-FFF2-40B4-BE49-F238E27FC236}">
                  <a16:creationId xmlns:a16="http://schemas.microsoft.com/office/drawing/2014/main" id="{BADB5B2A-52DA-4755-A81D-784C0DFB4DA7}"/>
                </a:ext>
              </a:extLst>
            </p:cNvPr>
            <p:cNvGrpSpPr/>
            <p:nvPr/>
          </p:nvGrpSpPr>
          <p:grpSpPr>
            <a:xfrm>
              <a:off x="6739136" y="1867204"/>
              <a:ext cx="746799" cy="928455"/>
              <a:chOff x="6739136" y="1867204"/>
              <a:chExt cx="746799" cy="928455"/>
            </a:xfrm>
          </p:grpSpPr>
          <p:sp>
            <p:nvSpPr>
              <p:cNvPr id="421" name="Freeform: Shape 53">
                <a:extLst>
                  <a:ext uri="{FF2B5EF4-FFF2-40B4-BE49-F238E27FC236}">
                    <a16:creationId xmlns:a16="http://schemas.microsoft.com/office/drawing/2014/main" id="{1E4A5D80-DD65-42CF-B233-B5227D7BB599}"/>
                  </a:ext>
                </a:extLst>
              </p:cNvPr>
              <p:cNvSpPr/>
              <p:nvPr/>
            </p:nvSpPr>
            <p:spPr>
              <a:xfrm>
                <a:off x="6925528" y="1867204"/>
                <a:ext cx="378341" cy="646986"/>
              </a:xfrm>
              <a:custGeom>
                <a:avLst/>
                <a:gdLst>
                  <a:gd name="connsiteX0" fmla="*/ 216364 w 989594"/>
                  <a:gd name="connsiteY0" fmla="*/ 1501182 h 1692265"/>
                  <a:gd name="connsiteX1" fmla="*/ 128530 w 989594"/>
                  <a:gd name="connsiteY1" fmla="*/ 1386412 h 1692265"/>
                  <a:gd name="connsiteX2" fmla="*/ 36597 w 989594"/>
                  <a:gd name="connsiteY2" fmla="*/ 1159215 h 1692265"/>
                  <a:gd name="connsiteX3" fmla="*/ 35426 w 989594"/>
                  <a:gd name="connsiteY3" fmla="*/ 1145162 h 1692265"/>
                  <a:gd name="connsiteX4" fmla="*/ 13175 w 989594"/>
                  <a:gd name="connsiteY4" fmla="*/ 938460 h 1692265"/>
                  <a:gd name="connsiteX5" fmla="*/ 2635 w 989594"/>
                  <a:gd name="connsiteY5" fmla="*/ 839500 h 1692265"/>
                  <a:gd name="connsiteX6" fmla="*/ 6734 w 989594"/>
                  <a:gd name="connsiteY6" fmla="*/ 783872 h 1692265"/>
                  <a:gd name="connsiteX7" fmla="*/ 1464 w 989594"/>
                  <a:gd name="connsiteY7" fmla="*/ 670274 h 1692265"/>
                  <a:gd name="connsiteX8" fmla="*/ 3806 w 989594"/>
                  <a:gd name="connsiteY8" fmla="*/ 643338 h 1692265"/>
                  <a:gd name="connsiteX9" fmla="*/ 1464 w 989594"/>
                  <a:gd name="connsiteY9" fmla="*/ 458301 h 1692265"/>
                  <a:gd name="connsiteX10" fmla="*/ 43624 w 989594"/>
                  <a:gd name="connsiteY10" fmla="*/ 223492 h 1692265"/>
                  <a:gd name="connsiteX11" fmla="*/ 50065 w 989594"/>
                  <a:gd name="connsiteY11" fmla="*/ 206511 h 1692265"/>
                  <a:gd name="connsiteX12" fmla="*/ 65875 w 989594"/>
                  <a:gd name="connsiteY12" fmla="*/ 169035 h 1692265"/>
                  <a:gd name="connsiteX13" fmla="*/ 139656 w 989594"/>
                  <a:gd name="connsiteY13" fmla="*/ 101110 h 1692265"/>
                  <a:gd name="connsiteX14" fmla="*/ 165420 w 989594"/>
                  <a:gd name="connsiteY14" fmla="*/ 85300 h 1692265"/>
                  <a:gd name="connsiteX15" fmla="*/ 296000 w 989594"/>
                  <a:gd name="connsiteY15" fmla="*/ 27915 h 1692265"/>
                  <a:gd name="connsiteX16" fmla="*/ 481037 w 989594"/>
                  <a:gd name="connsiteY16" fmla="*/ 2151 h 1692265"/>
                  <a:gd name="connsiteX17" fmla="*/ 776158 w 989594"/>
                  <a:gd name="connsiteY17" fmla="*/ 57193 h 1692265"/>
                  <a:gd name="connsiteX18" fmla="*/ 900297 w 989594"/>
                  <a:gd name="connsiteY18" fmla="*/ 173720 h 1692265"/>
                  <a:gd name="connsiteX19" fmla="*/ 993401 w 989594"/>
                  <a:gd name="connsiteY19" fmla="*/ 525641 h 1692265"/>
                  <a:gd name="connsiteX20" fmla="*/ 988716 w 989594"/>
                  <a:gd name="connsiteY20" fmla="*/ 647437 h 1692265"/>
                  <a:gd name="connsiteX21" fmla="*/ 991059 w 989594"/>
                  <a:gd name="connsiteY21" fmla="*/ 674958 h 1692265"/>
                  <a:gd name="connsiteX22" fmla="*/ 981690 w 989594"/>
                  <a:gd name="connsiteY22" fmla="*/ 874634 h 1692265"/>
                  <a:gd name="connsiteX23" fmla="*/ 965880 w 989594"/>
                  <a:gd name="connsiteY23" fmla="*/ 953099 h 1692265"/>
                  <a:gd name="connsiteX24" fmla="*/ 955339 w 989594"/>
                  <a:gd name="connsiteY24" fmla="*/ 1105344 h 1692265"/>
                  <a:gd name="connsiteX25" fmla="*/ 911423 w 989594"/>
                  <a:gd name="connsiteY25" fmla="*/ 1322001 h 1692265"/>
                  <a:gd name="connsiteX26" fmla="*/ 832372 w 989594"/>
                  <a:gd name="connsiteY26" fmla="*/ 1481273 h 1692265"/>
                  <a:gd name="connsiteX27" fmla="*/ 810121 w 989594"/>
                  <a:gd name="connsiteY27" fmla="*/ 1511136 h 1692265"/>
                  <a:gd name="connsiteX28" fmla="*/ 777330 w 989594"/>
                  <a:gd name="connsiteY28" fmla="*/ 1555639 h 1692265"/>
                  <a:gd name="connsiteX29" fmla="*/ 644993 w 989594"/>
                  <a:gd name="connsiteY29" fmla="*/ 1663382 h 1692265"/>
                  <a:gd name="connsiteX30" fmla="*/ 517341 w 989594"/>
                  <a:gd name="connsiteY30" fmla="*/ 1692660 h 1692265"/>
                  <a:gd name="connsiteX31" fmla="*/ 304783 w 989594"/>
                  <a:gd name="connsiteY31" fmla="*/ 1592529 h 1692265"/>
                  <a:gd name="connsiteX32" fmla="*/ 231003 w 989594"/>
                  <a:gd name="connsiteY32" fmla="*/ 1524019 h 1692265"/>
                  <a:gd name="connsiteX33" fmla="*/ 216364 w 989594"/>
                  <a:gd name="connsiteY33" fmla="*/ 1501182 h 1692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989594" h="1692265">
                    <a:moveTo>
                      <a:pt x="216364" y="1501182"/>
                    </a:moveTo>
                    <a:cubicBezTo>
                      <a:pt x="186501" y="1463120"/>
                      <a:pt x="153709" y="1427987"/>
                      <a:pt x="128530" y="1386412"/>
                    </a:cubicBezTo>
                    <a:cubicBezTo>
                      <a:pt x="85784" y="1316731"/>
                      <a:pt x="59434" y="1272814"/>
                      <a:pt x="36597" y="1159215"/>
                    </a:cubicBezTo>
                    <a:cubicBezTo>
                      <a:pt x="36597" y="1154531"/>
                      <a:pt x="37183" y="1149261"/>
                      <a:pt x="35426" y="1145162"/>
                    </a:cubicBezTo>
                    <a:cubicBezTo>
                      <a:pt x="16103" y="1065526"/>
                      <a:pt x="23130" y="1008141"/>
                      <a:pt x="13175" y="938460"/>
                    </a:cubicBezTo>
                    <a:cubicBezTo>
                      <a:pt x="2635" y="906254"/>
                      <a:pt x="878" y="872877"/>
                      <a:pt x="2635" y="839500"/>
                    </a:cubicBezTo>
                    <a:cubicBezTo>
                      <a:pt x="3806" y="820762"/>
                      <a:pt x="3806" y="802024"/>
                      <a:pt x="6734" y="783872"/>
                    </a:cubicBezTo>
                    <a:cubicBezTo>
                      <a:pt x="12590" y="745225"/>
                      <a:pt x="7319" y="707749"/>
                      <a:pt x="1464" y="670274"/>
                    </a:cubicBezTo>
                    <a:cubicBezTo>
                      <a:pt x="293" y="661490"/>
                      <a:pt x="-2049" y="651536"/>
                      <a:pt x="3806" y="643338"/>
                    </a:cubicBezTo>
                    <a:cubicBezTo>
                      <a:pt x="-878" y="581854"/>
                      <a:pt x="-293" y="520371"/>
                      <a:pt x="1464" y="458301"/>
                    </a:cubicBezTo>
                    <a:cubicBezTo>
                      <a:pt x="4392" y="373981"/>
                      <a:pt x="10247" y="298444"/>
                      <a:pt x="43624" y="223492"/>
                    </a:cubicBezTo>
                    <a:cubicBezTo>
                      <a:pt x="45966" y="218222"/>
                      <a:pt x="51236" y="212952"/>
                      <a:pt x="50065" y="206511"/>
                    </a:cubicBezTo>
                    <a:cubicBezTo>
                      <a:pt x="49480" y="191286"/>
                      <a:pt x="57678" y="179575"/>
                      <a:pt x="65875" y="169035"/>
                    </a:cubicBezTo>
                    <a:cubicBezTo>
                      <a:pt x="81685" y="149712"/>
                      <a:pt x="116233" y="113993"/>
                      <a:pt x="139656" y="101110"/>
                    </a:cubicBezTo>
                    <a:cubicBezTo>
                      <a:pt x="147854" y="94669"/>
                      <a:pt x="156051" y="89399"/>
                      <a:pt x="165420" y="85300"/>
                    </a:cubicBezTo>
                    <a:cubicBezTo>
                      <a:pt x="209337" y="66562"/>
                      <a:pt x="253254" y="48410"/>
                      <a:pt x="296000" y="27915"/>
                    </a:cubicBezTo>
                    <a:cubicBezTo>
                      <a:pt x="355142" y="-191"/>
                      <a:pt x="416625" y="-3119"/>
                      <a:pt x="481037" y="2151"/>
                    </a:cubicBezTo>
                    <a:cubicBezTo>
                      <a:pt x="581753" y="10349"/>
                      <a:pt x="680712" y="22060"/>
                      <a:pt x="776158" y="57193"/>
                    </a:cubicBezTo>
                    <a:cubicBezTo>
                      <a:pt x="830615" y="77688"/>
                      <a:pt x="872776" y="122776"/>
                      <a:pt x="900297" y="173720"/>
                    </a:cubicBezTo>
                    <a:cubicBezTo>
                      <a:pt x="960024" y="283219"/>
                      <a:pt x="998671" y="398574"/>
                      <a:pt x="993401" y="525641"/>
                    </a:cubicBezTo>
                    <a:cubicBezTo>
                      <a:pt x="991644" y="566044"/>
                      <a:pt x="991059" y="606448"/>
                      <a:pt x="988716" y="647437"/>
                    </a:cubicBezTo>
                    <a:cubicBezTo>
                      <a:pt x="993401" y="656220"/>
                      <a:pt x="992815" y="665589"/>
                      <a:pt x="991059" y="674958"/>
                    </a:cubicBezTo>
                    <a:cubicBezTo>
                      <a:pt x="978762" y="741126"/>
                      <a:pt x="983446" y="807880"/>
                      <a:pt x="981690" y="874634"/>
                    </a:cubicBezTo>
                    <a:cubicBezTo>
                      <a:pt x="981104" y="901569"/>
                      <a:pt x="982275" y="929091"/>
                      <a:pt x="965880" y="953099"/>
                    </a:cubicBezTo>
                    <a:cubicBezTo>
                      <a:pt x="951241" y="1002871"/>
                      <a:pt x="955339" y="1053815"/>
                      <a:pt x="955339" y="1105344"/>
                    </a:cubicBezTo>
                    <a:cubicBezTo>
                      <a:pt x="954754" y="1179710"/>
                      <a:pt x="923719" y="1249977"/>
                      <a:pt x="911423" y="1322001"/>
                    </a:cubicBezTo>
                    <a:cubicBezTo>
                      <a:pt x="900882" y="1383484"/>
                      <a:pt x="867506" y="1432671"/>
                      <a:pt x="832372" y="1481273"/>
                    </a:cubicBezTo>
                    <a:cubicBezTo>
                      <a:pt x="825345" y="1491227"/>
                      <a:pt x="817148" y="1501182"/>
                      <a:pt x="810121" y="1511136"/>
                    </a:cubicBezTo>
                    <a:cubicBezTo>
                      <a:pt x="805436" y="1530460"/>
                      <a:pt x="790797" y="1543342"/>
                      <a:pt x="777330" y="1555639"/>
                    </a:cubicBezTo>
                    <a:cubicBezTo>
                      <a:pt x="734584" y="1593700"/>
                      <a:pt x="691838" y="1631176"/>
                      <a:pt x="644993" y="1663382"/>
                    </a:cubicBezTo>
                    <a:cubicBezTo>
                      <a:pt x="606346" y="1689732"/>
                      <a:pt x="561844" y="1693245"/>
                      <a:pt x="517341" y="1692660"/>
                    </a:cubicBezTo>
                    <a:cubicBezTo>
                      <a:pt x="431850" y="1691488"/>
                      <a:pt x="363339" y="1651670"/>
                      <a:pt x="304783" y="1592529"/>
                    </a:cubicBezTo>
                    <a:cubicBezTo>
                      <a:pt x="280776" y="1568521"/>
                      <a:pt x="253840" y="1548612"/>
                      <a:pt x="231003" y="1524019"/>
                    </a:cubicBezTo>
                    <a:cubicBezTo>
                      <a:pt x="224562" y="1517578"/>
                      <a:pt x="216364" y="1511722"/>
                      <a:pt x="216364" y="1501182"/>
                    </a:cubicBezTo>
                    <a:close/>
                  </a:path>
                </a:pathLst>
              </a:custGeom>
              <a:solidFill>
                <a:srgbClr val="714B25"/>
              </a:solidFill>
              <a:ln w="5853" cap="flat">
                <a:noFill/>
                <a:prstDash val="solid"/>
                <a:miter/>
              </a:ln>
            </p:spPr>
            <p:txBody>
              <a:bodyPr rtlCol="0" anchor="ctr"/>
              <a:lstStyle/>
              <a:p>
                <a:endParaRPr lang="en-US" dirty="0">
                  <a:cs typeface="B Nazanin" panose="00000700000000000000" pitchFamily="2" charset="-78"/>
                </a:endParaRPr>
              </a:p>
            </p:txBody>
          </p:sp>
          <p:sp>
            <p:nvSpPr>
              <p:cNvPr id="422" name="자유형: 도형 421">
                <a:extLst>
                  <a:ext uri="{FF2B5EF4-FFF2-40B4-BE49-F238E27FC236}">
                    <a16:creationId xmlns:a16="http://schemas.microsoft.com/office/drawing/2014/main" id="{10BB81D9-D9F1-46A4-8696-81AEF4B28797}"/>
                  </a:ext>
                </a:extLst>
              </p:cNvPr>
              <p:cNvSpPr/>
              <p:nvPr/>
            </p:nvSpPr>
            <p:spPr>
              <a:xfrm>
                <a:off x="6739136" y="2455553"/>
                <a:ext cx="746799" cy="340106"/>
              </a:xfrm>
              <a:custGeom>
                <a:avLst/>
                <a:gdLst>
                  <a:gd name="connsiteX0" fmla="*/ 222446 w 746799"/>
                  <a:gd name="connsiteY0" fmla="*/ 135 h 340106"/>
                  <a:gd name="connsiteX1" fmla="*/ 228042 w 746799"/>
                  <a:gd name="connsiteY1" fmla="*/ 11104 h 340106"/>
                  <a:gd name="connsiteX2" fmla="*/ 338411 w 746799"/>
                  <a:gd name="connsiteY2" fmla="*/ 128412 h 340106"/>
                  <a:gd name="connsiteX3" fmla="*/ 408034 w 746799"/>
                  <a:gd name="connsiteY3" fmla="*/ 126621 h 340106"/>
                  <a:gd name="connsiteX4" fmla="*/ 517955 w 746799"/>
                  <a:gd name="connsiteY4" fmla="*/ 13791 h 340106"/>
                  <a:gd name="connsiteX5" fmla="*/ 526014 w 746799"/>
                  <a:gd name="connsiteY5" fmla="*/ 359 h 340106"/>
                  <a:gd name="connsiteX6" fmla="*/ 641531 w 746799"/>
                  <a:gd name="connsiteY6" fmla="*/ 36850 h 340106"/>
                  <a:gd name="connsiteX7" fmla="*/ 744736 w 746799"/>
                  <a:gd name="connsiteY7" fmla="*/ 161769 h 340106"/>
                  <a:gd name="connsiteX8" fmla="*/ 744960 w 746799"/>
                  <a:gd name="connsiteY8" fmla="*/ 179678 h 340106"/>
                  <a:gd name="connsiteX9" fmla="*/ 734835 w 746799"/>
                  <a:gd name="connsiteY9" fmla="*/ 179678 h 340106"/>
                  <a:gd name="connsiteX10" fmla="*/ 663738 w 746799"/>
                  <a:gd name="connsiteY10" fmla="*/ 244687 h 340106"/>
                  <a:gd name="connsiteX11" fmla="*/ 371222 w 746799"/>
                  <a:gd name="connsiteY11" fmla="*/ 340104 h 340106"/>
                  <a:gd name="connsiteX12" fmla="*/ 79304 w 746799"/>
                  <a:gd name="connsiteY12" fmla="*/ 242875 h 340106"/>
                  <a:gd name="connsiteX13" fmla="*/ 11043 w 746799"/>
                  <a:gd name="connsiteY13" fmla="*/ 179678 h 340106"/>
                  <a:gd name="connsiteX14" fmla="*/ 10440 w 746799"/>
                  <a:gd name="connsiteY14" fmla="*/ 179678 h 340106"/>
                  <a:gd name="connsiteX15" fmla="*/ 814 w 746799"/>
                  <a:gd name="connsiteY15" fmla="*/ 168261 h 340106"/>
                  <a:gd name="connsiteX16" fmla="*/ 20290 w 746799"/>
                  <a:gd name="connsiteY16" fmla="*/ 105354 h 340106"/>
                  <a:gd name="connsiteX17" fmla="*/ 106480 w 746799"/>
                  <a:gd name="connsiteY17" fmla="*/ 35954 h 340106"/>
                  <a:gd name="connsiteX18" fmla="*/ 213043 w 746799"/>
                  <a:gd name="connsiteY18" fmla="*/ 2374 h 340106"/>
                  <a:gd name="connsiteX19" fmla="*/ 222446 w 746799"/>
                  <a:gd name="connsiteY19" fmla="*/ 135 h 340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46799" h="340106">
                    <a:moveTo>
                      <a:pt x="222446" y="135"/>
                    </a:moveTo>
                    <a:cubicBezTo>
                      <a:pt x="226252" y="2821"/>
                      <a:pt x="226475" y="7299"/>
                      <a:pt x="228042" y="11104"/>
                    </a:cubicBezTo>
                    <a:cubicBezTo>
                      <a:pt x="248638" y="65505"/>
                      <a:pt x="284458" y="104906"/>
                      <a:pt x="338411" y="128412"/>
                    </a:cubicBezTo>
                    <a:cubicBezTo>
                      <a:pt x="362589" y="138934"/>
                      <a:pt x="384528" y="137591"/>
                      <a:pt x="408034" y="126621"/>
                    </a:cubicBezTo>
                    <a:cubicBezTo>
                      <a:pt x="458853" y="102443"/>
                      <a:pt x="495568" y="65281"/>
                      <a:pt x="517955" y="13791"/>
                    </a:cubicBezTo>
                    <a:cubicBezTo>
                      <a:pt x="519970" y="9089"/>
                      <a:pt x="520865" y="3269"/>
                      <a:pt x="526014" y="359"/>
                    </a:cubicBezTo>
                    <a:cubicBezTo>
                      <a:pt x="564744" y="12224"/>
                      <a:pt x="603026" y="24760"/>
                      <a:pt x="641531" y="36850"/>
                    </a:cubicBezTo>
                    <a:cubicBezTo>
                      <a:pt x="702200" y="56102"/>
                      <a:pt x="735109" y="99757"/>
                      <a:pt x="744736" y="161769"/>
                    </a:cubicBezTo>
                    <a:cubicBezTo>
                      <a:pt x="745631" y="167589"/>
                      <a:pt x="748765" y="173634"/>
                      <a:pt x="744960" y="179678"/>
                    </a:cubicBezTo>
                    <a:lnTo>
                      <a:pt x="734835" y="179678"/>
                    </a:lnTo>
                    <a:lnTo>
                      <a:pt x="663738" y="244687"/>
                    </a:lnTo>
                    <a:cubicBezTo>
                      <a:pt x="579691" y="306448"/>
                      <a:pt x="477335" y="340433"/>
                      <a:pt x="371222" y="340104"/>
                    </a:cubicBezTo>
                    <a:cubicBezTo>
                      <a:pt x="265111" y="339775"/>
                      <a:pt x="162967" y="305156"/>
                      <a:pt x="79304" y="242875"/>
                    </a:cubicBezTo>
                    <a:lnTo>
                      <a:pt x="11043" y="179678"/>
                    </a:lnTo>
                    <a:lnTo>
                      <a:pt x="10440" y="179678"/>
                    </a:lnTo>
                    <a:cubicBezTo>
                      <a:pt x="-1201" y="179678"/>
                      <a:pt x="-754" y="179678"/>
                      <a:pt x="814" y="168261"/>
                    </a:cubicBezTo>
                    <a:cubicBezTo>
                      <a:pt x="3948" y="146322"/>
                      <a:pt x="9544" y="125054"/>
                      <a:pt x="20290" y="105354"/>
                    </a:cubicBezTo>
                    <a:cubicBezTo>
                      <a:pt x="39543" y="70654"/>
                      <a:pt x="68199" y="46924"/>
                      <a:pt x="106480" y="35954"/>
                    </a:cubicBezTo>
                    <a:cubicBezTo>
                      <a:pt x="142300" y="25880"/>
                      <a:pt x="177448" y="13343"/>
                      <a:pt x="213043" y="2374"/>
                    </a:cubicBezTo>
                    <a:cubicBezTo>
                      <a:pt x="216177" y="1478"/>
                      <a:pt x="219088" y="-537"/>
                      <a:pt x="222446" y="135"/>
                    </a:cubicBezTo>
                    <a:close/>
                  </a:path>
                </a:pathLst>
              </a:custGeom>
              <a:solidFill>
                <a:schemeClr val="accent2"/>
              </a:solidFill>
              <a:ln w="5853" cap="flat">
                <a:noFill/>
                <a:prstDash val="solid"/>
                <a:miter/>
              </a:ln>
            </p:spPr>
            <p:txBody>
              <a:bodyPr wrap="square" rtlCol="0" anchor="ctr">
                <a:noAutofit/>
              </a:bodyPr>
              <a:lstStyle/>
              <a:p>
                <a:endParaRPr lang="en-US">
                  <a:cs typeface="B Nazanin" panose="00000700000000000000" pitchFamily="2" charset="-78"/>
                </a:endParaRPr>
              </a:p>
            </p:txBody>
          </p:sp>
          <p:sp>
            <p:nvSpPr>
              <p:cNvPr id="423" name="Freeform: Shape 55">
                <a:extLst>
                  <a:ext uri="{FF2B5EF4-FFF2-40B4-BE49-F238E27FC236}">
                    <a16:creationId xmlns:a16="http://schemas.microsoft.com/office/drawing/2014/main" id="{88646FC1-91AA-4866-8055-FCF3C147334A}"/>
                  </a:ext>
                </a:extLst>
              </p:cNvPr>
              <p:cNvSpPr/>
              <p:nvPr/>
            </p:nvSpPr>
            <p:spPr>
              <a:xfrm>
                <a:off x="6895365" y="1964432"/>
                <a:ext cx="435078" cy="631667"/>
              </a:xfrm>
              <a:custGeom>
                <a:avLst/>
                <a:gdLst>
                  <a:gd name="connsiteX0" fmla="*/ 252462 w 1016287"/>
                  <a:gd name="connsiteY0" fmla="*/ 1114041 h 1475493"/>
                  <a:gd name="connsiteX1" fmla="*/ 373260 w 1016287"/>
                  <a:gd name="connsiteY1" fmla="*/ 1223335 h 1475493"/>
                  <a:gd name="connsiteX2" fmla="*/ 608580 w 1016287"/>
                  <a:gd name="connsiteY2" fmla="*/ 1265692 h 1475493"/>
                  <a:gd name="connsiteX3" fmla="*/ 689111 w 1016287"/>
                  <a:gd name="connsiteY3" fmla="*/ 1210261 h 1475493"/>
                  <a:gd name="connsiteX4" fmla="*/ 782716 w 1016287"/>
                  <a:gd name="connsiteY4" fmla="*/ 1121885 h 1475493"/>
                  <a:gd name="connsiteX5" fmla="*/ 862726 w 1016287"/>
                  <a:gd name="connsiteY5" fmla="*/ 1147509 h 1475493"/>
                  <a:gd name="connsiteX6" fmla="*/ 687543 w 1016287"/>
                  <a:gd name="connsiteY6" fmla="*/ 1389628 h 1475493"/>
                  <a:gd name="connsiteX7" fmla="*/ 520727 w 1016287"/>
                  <a:gd name="connsiteY7" fmla="*/ 1472774 h 1475493"/>
                  <a:gd name="connsiteX8" fmla="*/ 491966 w 1016287"/>
                  <a:gd name="connsiteY8" fmla="*/ 1473819 h 1475493"/>
                  <a:gd name="connsiteX9" fmla="*/ 154673 w 1016287"/>
                  <a:gd name="connsiteY9" fmla="*/ 1148555 h 1475493"/>
                  <a:gd name="connsiteX10" fmla="*/ 252462 w 1016287"/>
                  <a:gd name="connsiteY10" fmla="*/ 1114041 h 1475493"/>
                  <a:gd name="connsiteX11" fmla="*/ 943780 w 1016287"/>
                  <a:gd name="connsiteY11" fmla="*/ 350558 h 1475493"/>
                  <a:gd name="connsiteX12" fmla="*/ 999211 w 1016287"/>
                  <a:gd name="connsiteY12" fmla="*/ 378797 h 1475493"/>
                  <a:gd name="connsiteX13" fmla="*/ 1002348 w 1016287"/>
                  <a:gd name="connsiteY13" fmla="*/ 515806 h 1475493"/>
                  <a:gd name="connsiteX14" fmla="*/ 945871 w 1016287"/>
                  <a:gd name="connsiteY14" fmla="*/ 609934 h 1475493"/>
                  <a:gd name="connsiteX15" fmla="*/ 923385 w 1016287"/>
                  <a:gd name="connsiteY15" fmla="*/ 623531 h 1475493"/>
                  <a:gd name="connsiteX16" fmla="*/ 930707 w 1016287"/>
                  <a:gd name="connsiteY16" fmla="*/ 447301 h 1475493"/>
                  <a:gd name="connsiteX17" fmla="*/ 943780 w 1016287"/>
                  <a:gd name="connsiteY17" fmla="*/ 350558 h 1475493"/>
                  <a:gd name="connsiteX18" fmla="*/ 63159 w 1016287"/>
                  <a:gd name="connsiteY18" fmla="*/ 346899 h 1475493"/>
                  <a:gd name="connsiteX19" fmla="*/ 70480 w 1016287"/>
                  <a:gd name="connsiteY19" fmla="*/ 509008 h 1475493"/>
                  <a:gd name="connsiteX20" fmla="*/ 71526 w 1016287"/>
                  <a:gd name="connsiteY20" fmla="*/ 610980 h 1475493"/>
                  <a:gd name="connsiteX21" fmla="*/ 408 w 1016287"/>
                  <a:gd name="connsiteY21" fmla="*/ 428476 h 1475493"/>
                  <a:gd name="connsiteX22" fmla="*/ 63159 w 1016287"/>
                  <a:gd name="connsiteY22" fmla="*/ 346899 h 1475493"/>
                  <a:gd name="connsiteX23" fmla="*/ 537330 w 1016287"/>
                  <a:gd name="connsiteY23" fmla="*/ 781 h 1475493"/>
                  <a:gd name="connsiteX24" fmla="*/ 739313 w 1016287"/>
                  <a:gd name="connsiteY24" fmla="*/ 33138 h 1475493"/>
                  <a:gd name="connsiteX25" fmla="*/ 745589 w 1016287"/>
                  <a:gd name="connsiteY25" fmla="*/ 34707 h 1475493"/>
                  <a:gd name="connsiteX26" fmla="*/ 861157 w 1016287"/>
                  <a:gd name="connsiteY26" fmla="*/ 147660 h 1475493"/>
                  <a:gd name="connsiteX27" fmla="*/ 898285 w 1016287"/>
                  <a:gd name="connsiteY27" fmla="*/ 393962 h 1475493"/>
                  <a:gd name="connsiteX28" fmla="*/ 848083 w 1016287"/>
                  <a:gd name="connsiteY28" fmla="*/ 644970 h 1475493"/>
                  <a:gd name="connsiteX29" fmla="*/ 811478 w 1016287"/>
                  <a:gd name="connsiteY29" fmla="*/ 744850 h 1475493"/>
                  <a:gd name="connsiteX30" fmla="*/ 787423 w 1016287"/>
                  <a:gd name="connsiteY30" fmla="*/ 767859 h 1475493"/>
                  <a:gd name="connsiteX31" fmla="*/ 758661 w 1016287"/>
                  <a:gd name="connsiteY31" fmla="*/ 747987 h 1475493"/>
                  <a:gd name="connsiteX32" fmla="*/ 553149 w 1016287"/>
                  <a:gd name="connsiteY32" fmla="*/ 653859 h 1475493"/>
                  <a:gd name="connsiteX33" fmla="*/ 505038 w 1016287"/>
                  <a:gd name="connsiteY33" fmla="*/ 677914 h 1475493"/>
                  <a:gd name="connsiteX34" fmla="*/ 566222 w 1016287"/>
                  <a:gd name="connsiteY34" fmla="*/ 687327 h 1475493"/>
                  <a:gd name="connsiteX35" fmla="*/ 636295 w 1016287"/>
                  <a:gd name="connsiteY35" fmla="*/ 775180 h 1475493"/>
                  <a:gd name="connsiteX36" fmla="*/ 605965 w 1016287"/>
                  <a:gd name="connsiteY36" fmla="*/ 844207 h 1475493"/>
                  <a:gd name="connsiteX37" fmla="*/ 403066 w 1016287"/>
                  <a:gd name="connsiteY37" fmla="*/ 846822 h 1475493"/>
                  <a:gd name="connsiteX38" fmla="*/ 421369 w 1016287"/>
                  <a:gd name="connsiteY38" fmla="*/ 694648 h 1475493"/>
                  <a:gd name="connsiteX39" fmla="*/ 500332 w 1016287"/>
                  <a:gd name="connsiteY39" fmla="*/ 678437 h 1475493"/>
                  <a:gd name="connsiteX40" fmla="*/ 278086 w 1016287"/>
                  <a:gd name="connsiteY40" fmla="*/ 704061 h 1475493"/>
                  <a:gd name="connsiteX41" fmla="*/ 245663 w 1016287"/>
                  <a:gd name="connsiteY41" fmla="*/ 750079 h 1475493"/>
                  <a:gd name="connsiteX42" fmla="*/ 220040 w 1016287"/>
                  <a:gd name="connsiteY42" fmla="*/ 767859 h 1475493"/>
                  <a:gd name="connsiteX43" fmla="*/ 195985 w 1016287"/>
                  <a:gd name="connsiteY43" fmla="*/ 747987 h 1475493"/>
                  <a:gd name="connsiteX44" fmla="*/ 106563 w 1016287"/>
                  <a:gd name="connsiteY44" fmla="*/ 493841 h 1475493"/>
                  <a:gd name="connsiteX45" fmla="*/ 104995 w 1016287"/>
                  <a:gd name="connsiteY45" fmla="*/ 481291 h 1475493"/>
                  <a:gd name="connsiteX46" fmla="*/ 121729 w 1016287"/>
                  <a:gd name="connsiteY46" fmla="*/ 239173 h 1475493"/>
                  <a:gd name="connsiteX47" fmla="*/ 168269 w 1016287"/>
                  <a:gd name="connsiteY47" fmla="*/ 90138 h 1475493"/>
                  <a:gd name="connsiteX48" fmla="*/ 197554 w 1016287"/>
                  <a:gd name="connsiteY48" fmla="*/ 61376 h 1475493"/>
                  <a:gd name="connsiteX49" fmla="*/ 332993 w 1016287"/>
                  <a:gd name="connsiteY49" fmla="*/ 14312 h 1475493"/>
                  <a:gd name="connsiteX50" fmla="*/ 537330 w 1016287"/>
                  <a:gd name="connsiteY50" fmla="*/ 781 h 1475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016287" h="1475493">
                    <a:moveTo>
                      <a:pt x="252462" y="1114041"/>
                    </a:moveTo>
                    <a:cubicBezTo>
                      <a:pt x="292728" y="1150647"/>
                      <a:pt x="331425" y="1188821"/>
                      <a:pt x="373260" y="1223335"/>
                    </a:cubicBezTo>
                    <a:cubicBezTo>
                      <a:pt x="443333" y="1280857"/>
                      <a:pt x="522818" y="1293408"/>
                      <a:pt x="608580" y="1265692"/>
                    </a:cubicBezTo>
                    <a:cubicBezTo>
                      <a:pt x="640478" y="1255234"/>
                      <a:pt x="663488" y="1230133"/>
                      <a:pt x="689111" y="1210261"/>
                    </a:cubicBezTo>
                    <a:cubicBezTo>
                      <a:pt x="723103" y="1183591"/>
                      <a:pt x="754478" y="1153785"/>
                      <a:pt x="782716" y="1121885"/>
                    </a:cubicBezTo>
                    <a:cubicBezTo>
                      <a:pt x="809386" y="1130252"/>
                      <a:pt x="836056" y="1139142"/>
                      <a:pt x="862726" y="1147509"/>
                    </a:cubicBezTo>
                    <a:cubicBezTo>
                      <a:pt x="827166" y="1244775"/>
                      <a:pt x="770689" y="1326876"/>
                      <a:pt x="687543" y="1389628"/>
                    </a:cubicBezTo>
                    <a:cubicBezTo>
                      <a:pt x="637341" y="1427801"/>
                      <a:pt x="581387" y="1454995"/>
                      <a:pt x="520727" y="1472774"/>
                    </a:cubicBezTo>
                    <a:cubicBezTo>
                      <a:pt x="510791" y="1475912"/>
                      <a:pt x="501379" y="1476434"/>
                      <a:pt x="491966" y="1473819"/>
                    </a:cubicBezTo>
                    <a:cubicBezTo>
                      <a:pt x="318352" y="1429371"/>
                      <a:pt x="206443" y="1319555"/>
                      <a:pt x="154673" y="1148555"/>
                    </a:cubicBezTo>
                    <a:cubicBezTo>
                      <a:pt x="185526" y="1131298"/>
                      <a:pt x="221086" y="1128160"/>
                      <a:pt x="252462" y="1114041"/>
                    </a:cubicBezTo>
                    <a:close/>
                    <a:moveTo>
                      <a:pt x="943780" y="350558"/>
                    </a:moveTo>
                    <a:cubicBezTo>
                      <a:pt x="964697" y="344283"/>
                      <a:pt x="985615" y="354742"/>
                      <a:pt x="999211" y="378797"/>
                    </a:cubicBezTo>
                    <a:cubicBezTo>
                      <a:pt x="1024312" y="424292"/>
                      <a:pt x="1018560" y="470311"/>
                      <a:pt x="1002348" y="515806"/>
                    </a:cubicBezTo>
                    <a:cubicBezTo>
                      <a:pt x="989798" y="550843"/>
                      <a:pt x="970972" y="582219"/>
                      <a:pt x="945871" y="609934"/>
                    </a:cubicBezTo>
                    <a:cubicBezTo>
                      <a:pt x="940119" y="616733"/>
                      <a:pt x="932798" y="621962"/>
                      <a:pt x="923385" y="623531"/>
                    </a:cubicBezTo>
                    <a:cubicBezTo>
                      <a:pt x="932275" y="565485"/>
                      <a:pt x="932275" y="506394"/>
                      <a:pt x="930707" y="447301"/>
                    </a:cubicBezTo>
                    <a:cubicBezTo>
                      <a:pt x="930183" y="414880"/>
                      <a:pt x="937504" y="382457"/>
                      <a:pt x="943780" y="350558"/>
                    </a:cubicBezTo>
                    <a:close/>
                    <a:moveTo>
                      <a:pt x="63159" y="346899"/>
                    </a:moveTo>
                    <a:cubicBezTo>
                      <a:pt x="76755" y="400238"/>
                      <a:pt x="75709" y="454623"/>
                      <a:pt x="70480" y="509008"/>
                    </a:cubicBezTo>
                    <a:cubicBezTo>
                      <a:pt x="66819" y="542998"/>
                      <a:pt x="73094" y="576989"/>
                      <a:pt x="71526" y="610980"/>
                    </a:cubicBezTo>
                    <a:cubicBezTo>
                      <a:pt x="24462" y="559210"/>
                      <a:pt x="-3776" y="500118"/>
                      <a:pt x="408" y="428476"/>
                    </a:cubicBezTo>
                    <a:cubicBezTo>
                      <a:pt x="2499" y="393440"/>
                      <a:pt x="26031" y="346375"/>
                      <a:pt x="63159" y="346899"/>
                    </a:cubicBezTo>
                    <a:close/>
                    <a:moveTo>
                      <a:pt x="537330" y="781"/>
                    </a:moveTo>
                    <a:cubicBezTo>
                      <a:pt x="605050" y="3592"/>
                      <a:pt x="672378" y="14051"/>
                      <a:pt x="739313" y="33138"/>
                    </a:cubicBezTo>
                    <a:cubicBezTo>
                      <a:pt x="741405" y="33661"/>
                      <a:pt x="743496" y="34184"/>
                      <a:pt x="745589" y="34707"/>
                    </a:cubicBezTo>
                    <a:cubicBezTo>
                      <a:pt x="804680" y="51441"/>
                      <a:pt x="842331" y="84908"/>
                      <a:pt x="861157" y="147660"/>
                    </a:cubicBezTo>
                    <a:cubicBezTo>
                      <a:pt x="885212" y="228715"/>
                      <a:pt x="888873" y="310815"/>
                      <a:pt x="898285" y="393962"/>
                    </a:cubicBezTo>
                    <a:cubicBezTo>
                      <a:pt x="908744" y="484952"/>
                      <a:pt x="874753" y="563392"/>
                      <a:pt x="848083" y="644970"/>
                    </a:cubicBezTo>
                    <a:cubicBezTo>
                      <a:pt x="837102" y="678437"/>
                      <a:pt x="824028" y="711382"/>
                      <a:pt x="811478" y="744850"/>
                    </a:cubicBezTo>
                    <a:cubicBezTo>
                      <a:pt x="807294" y="756354"/>
                      <a:pt x="801542" y="766290"/>
                      <a:pt x="787423" y="767859"/>
                    </a:cubicBezTo>
                    <a:cubicBezTo>
                      <a:pt x="771735" y="769428"/>
                      <a:pt x="765460" y="758969"/>
                      <a:pt x="758661" y="747987"/>
                    </a:cubicBezTo>
                    <a:cubicBezTo>
                      <a:pt x="710552" y="666410"/>
                      <a:pt x="633157" y="630850"/>
                      <a:pt x="553149" y="653859"/>
                    </a:cubicBezTo>
                    <a:cubicBezTo>
                      <a:pt x="536937" y="658565"/>
                      <a:pt x="521250" y="664318"/>
                      <a:pt x="505038" y="677914"/>
                    </a:cubicBezTo>
                    <a:cubicBezTo>
                      <a:pt x="528048" y="678960"/>
                      <a:pt x="547397" y="681575"/>
                      <a:pt x="566222" y="687327"/>
                    </a:cubicBezTo>
                    <a:cubicBezTo>
                      <a:pt x="609625" y="700924"/>
                      <a:pt x="629497" y="733345"/>
                      <a:pt x="636295" y="775180"/>
                    </a:cubicBezTo>
                    <a:cubicBezTo>
                      <a:pt x="641002" y="803941"/>
                      <a:pt x="628974" y="826950"/>
                      <a:pt x="605965" y="844207"/>
                    </a:cubicBezTo>
                    <a:cubicBezTo>
                      <a:pt x="551580" y="884995"/>
                      <a:pt x="459020" y="886564"/>
                      <a:pt x="403066" y="846822"/>
                    </a:cubicBezTo>
                    <a:cubicBezTo>
                      <a:pt x="350250" y="809170"/>
                      <a:pt x="360187" y="726025"/>
                      <a:pt x="421369" y="694648"/>
                    </a:cubicBezTo>
                    <a:cubicBezTo>
                      <a:pt x="444901" y="682621"/>
                      <a:pt x="470002" y="678437"/>
                      <a:pt x="500332" y="678437"/>
                    </a:cubicBezTo>
                    <a:cubicBezTo>
                      <a:pt x="432874" y="628759"/>
                      <a:pt x="335608" y="641309"/>
                      <a:pt x="278086" y="704061"/>
                    </a:cubicBezTo>
                    <a:cubicBezTo>
                      <a:pt x="265535" y="718180"/>
                      <a:pt x="254554" y="733345"/>
                      <a:pt x="245663" y="750079"/>
                    </a:cubicBezTo>
                    <a:cubicBezTo>
                      <a:pt x="240435" y="760537"/>
                      <a:pt x="233113" y="768382"/>
                      <a:pt x="220040" y="767859"/>
                    </a:cubicBezTo>
                    <a:cubicBezTo>
                      <a:pt x="206967" y="767336"/>
                      <a:pt x="200691" y="759492"/>
                      <a:pt x="195985" y="747987"/>
                    </a:cubicBezTo>
                    <a:cubicBezTo>
                      <a:pt x="161994" y="664841"/>
                      <a:pt x="132710" y="579603"/>
                      <a:pt x="106563" y="493841"/>
                    </a:cubicBezTo>
                    <a:cubicBezTo>
                      <a:pt x="105517" y="489658"/>
                      <a:pt x="104471" y="485474"/>
                      <a:pt x="104995" y="481291"/>
                    </a:cubicBezTo>
                    <a:cubicBezTo>
                      <a:pt x="110747" y="400236"/>
                      <a:pt x="107609" y="319182"/>
                      <a:pt x="121729" y="239173"/>
                    </a:cubicBezTo>
                    <a:cubicBezTo>
                      <a:pt x="130618" y="187926"/>
                      <a:pt x="148921" y="138770"/>
                      <a:pt x="168269" y="90138"/>
                    </a:cubicBezTo>
                    <a:cubicBezTo>
                      <a:pt x="173499" y="76018"/>
                      <a:pt x="186049" y="68697"/>
                      <a:pt x="197554" y="61376"/>
                    </a:cubicBezTo>
                    <a:cubicBezTo>
                      <a:pt x="238866" y="34707"/>
                      <a:pt x="285407" y="22156"/>
                      <a:pt x="332993" y="14312"/>
                    </a:cubicBezTo>
                    <a:cubicBezTo>
                      <a:pt x="401498" y="2808"/>
                      <a:pt x="469610" y="-2030"/>
                      <a:pt x="537330" y="781"/>
                    </a:cubicBezTo>
                    <a:close/>
                  </a:path>
                </a:pathLst>
              </a:custGeom>
              <a:solidFill>
                <a:srgbClr val="F8DFC9"/>
              </a:solidFill>
              <a:ln w="5853" cap="flat">
                <a:noFill/>
                <a:prstDash val="solid"/>
                <a:miter/>
              </a:ln>
            </p:spPr>
            <p:txBody>
              <a:bodyPr rtlCol="0" anchor="ctr"/>
              <a:lstStyle/>
              <a:p>
                <a:endParaRPr lang="en-US" dirty="0">
                  <a:cs typeface="B Nazanin" panose="00000700000000000000" pitchFamily="2" charset="-78"/>
                </a:endParaRPr>
              </a:p>
            </p:txBody>
          </p:sp>
        </p:grpSp>
      </p:grpSp>
      <p:grpSp>
        <p:nvGrpSpPr>
          <p:cNvPr id="424" name="그룹 423">
            <a:extLst>
              <a:ext uri="{FF2B5EF4-FFF2-40B4-BE49-F238E27FC236}">
                <a16:creationId xmlns:a16="http://schemas.microsoft.com/office/drawing/2014/main" id="{5AE17B28-AEF1-4D44-9215-5666D6E776C0}"/>
              </a:ext>
            </a:extLst>
          </p:cNvPr>
          <p:cNvGrpSpPr/>
          <p:nvPr/>
        </p:nvGrpSpPr>
        <p:grpSpPr>
          <a:xfrm>
            <a:off x="3684478" y="5437784"/>
            <a:ext cx="1204845" cy="1205455"/>
            <a:chOff x="7457823" y="4624410"/>
            <a:chExt cx="982246" cy="982744"/>
          </a:xfrm>
        </p:grpSpPr>
        <p:sp>
          <p:nvSpPr>
            <p:cNvPr id="425" name="타원 424">
              <a:extLst>
                <a:ext uri="{FF2B5EF4-FFF2-40B4-BE49-F238E27FC236}">
                  <a16:creationId xmlns:a16="http://schemas.microsoft.com/office/drawing/2014/main" id="{673420E7-64CB-49F6-9AA6-A7F7D1BA18B4}"/>
                </a:ext>
              </a:extLst>
            </p:cNvPr>
            <p:cNvSpPr/>
            <p:nvPr/>
          </p:nvSpPr>
          <p:spPr>
            <a:xfrm>
              <a:off x="7457823" y="4624410"/>
              <a:ext cx="982246" cy="982246"/>
            </a:xfrm>
            <a:prstGeom prst="ellipse">
              <a:avLst/>
            </a:prstGeom>
            <a:solidFill>
              <a:schemeClr val="bg1"/>
            </a:solidFill>
            <a:ln w="254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700000000000000" pitchFamily="2" charset="-78"/>
              </a:endParaRPr>
            </a:p>
          </p:txBody>
        </p:sp>
        <p:grpSp>
          <p:nvGrpSpPr>
            <p:cNvPr id="426" name="그룹 425">
              <a:extLst>
                <a:ext uri="{FF2B5EF4-FFF2-40B4-BE49-F238E27FC236}">
                  <a16:creationId xmlns:a16="http://schemas.microsoft.com/office/drawing/2014/main" id="{8EE0DF9A-BB79-47BA-A54F-03D54ADFE4A5}"/>
                </a:ext>
              </a:extLst>
            </p:cNvPr>
            <p:cNvGrpSpPr/>
            <p:nvPr/>
          </p:nvGrpSpPr>
          <p:grpSpPr>
            <a:xfrm>
              <a:off x="7575174" y="4666348"/>
              <a:ext cx="753685" cy="940806"/>
              <a:chOff x="7575174" y="4666348"/>
              <a:chExt cx="753685" cy="940806"/>
            </a:xfrm>
          </p:grpSpPr>
          <p:sp>
            <p:nvSpPr>
              <p:cNvPr id="427" name="자유형: 도형 426">
                <a:extLst>
                  <a:ext uri="{FF2B5EF4-FFF2-40B4-BE49-F238E27FC236}">
                    <a16:creationId xmlns:a16="http://schemas.microsoft.com/office/drawing/2014/main" id="{297A4F16-E90E-4244-BB4F-0035BE0EB4EF}"/>
                  </a:ext>
                </a:extLst>
              </p:cNvPr>
              <p:cNvSpPr/>
              <p:nvPr/>
            </p:nvSpPr>
            <p:spPr>
              <a:xfrm>
                <a:off x="7575174" y="5252932"/>
                <a:ext cx="753685" cy="353724"/>
              </a:xfrm>
              <a:custGeom>
                <a:avLst/>
                <a:gdLst>
                  <a:gd name="connsiteX0" fmla="*/ 254094 w 753685"/>
                  <a:gd name="connsiteY0" fmla="*/ 0 h 353724"/>
                  <a:gd name="connsiteX1" fmla="*/ 370083 w 753685"/>
                  <a:gd name="connsiteY1" fmla="*/ 52038 h 353724"/>
                  <a:gd name="connsiteX2" fmla="*/ 491038 w 753685"/>
                  <a:gd name="connsiteY2" fmla="*/ 33 h 353724"/>
                  <a:gd name="connsiteX3" fmla="*/ 633223 w 753685"/>
                  <a:gd name="connsiteY3" fmla="*/ 45493 h 353724"/>
                  <a:gd name="connsiteX4" fmla="*/ 739266 w 753685"/>
                  <a:gd name="connsiteY4" fmla="*/ 162707 h 353724"/>
                  <a:gd name="connsiteX5" fmla="*/ 741221 w 753685"/>
                  <a:gd name="connsiteY5" fmla="*/ 174445 h 353724"/>
                  <a:gd name="connsiteX6" fmla="*/ 753685 w 753685"/>
                  <a:gd name="connsiteY6" fmla="*/ 174334 h 353724"/>
                  <a:gd name="connsiteX7" fmla="*/ 378402 w 753685"/>
                  <a:gd name="connsiteY7" fmla="*/ 353705 h 353724"/>
                  <a:gd name="connsiteX8" fmla="*/ 78472 w 753685"/>
                  <a:gd name="connsiteY8" fmla="*/ 254896 h 353724"/>
                  <a:gd name="connsiteX9" fmla="*/ 8157 w 753685"/>
                  <a:gd name="connsiteY9" fmla="*/ 188692 h 353724"/>
                  <a:gd name="connsiteX10" fmla="*/ 4387 w 753685"/>
                  <a:gd name="connsiteY10" fmla="*/ 188138 h 353724"/>
                  <a:gd name="connsiteX11" fmla="*/ 4317 w 753685"/>
                  <a:gd name="connsiteY11" fmla="*/ 185076 h 353724"/>
                  <a:gd name="connsiteX12" fmla="*/ 0 w 753685"/>
                  <a:gd name="connsiteY12" fmla="*/ 181012 h 353724"/>
                  <a:gd name="connsiteX13" fmla="*/ 4223 w 753685"/>
                  <a:gd name="connsiteY13" fmla="*/ 180975 h 353724"/>
                  <a:gd name="connsiteX14" fmla="*/ 4141 w 753685"/>
                  <a:gd name="connsiteY14" fmla="*/ 177410 h 353724"/>
                  <a:gd name="connsiteX15" fmla="*/ 51520 w 753685"/>
                  <a:gd name="connsiteY15" fmla="*/ 78928 h 353724"/>
                  <a:gd name="connsiteX16" fmla="*/ 115939 w 753685"/>
                  <a:gd name="connsiteY16" fmla="*/ 44445 h 353724"/>
                  <a:gd name="connsiteX17" fmla="*/ 254094 w 753685"/>
                  <a:gd name="connsiteY17" fmla="*/ 0 h 353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3685" h="353724">
                    <a:moveTo>
                      <a:pt x="254094" y="0"/>
                    </a:moveTo>
                    <a:cubicBezTo>
                      <a:pt x="257077" y="-81"/>
                      <a:pt x="370083" y="52038"/>
                      <a:pt x="370083" y="52038"/>
                    </a:cubicBezTo>
                    <a:cubicBezTo>
                      <a:pt x="371260" y="50362"/>
                      <a:pt x="488716" y="581"/>
                      <a:pt x="491038" y="33"/>
                    </a:cubicBezTo>
                    <a:cubicBezTo>
                      <a:pt x="538433" y="15186"/>
                      <a:pt x="585425" y="31549"/>
                      <a:pt x="633223" y="45493"/>
                    </a:cubicBezTo>
                    <a:cubicBezTo>
                      <a:pt x="692451" y="62791"/>
                      <a:pt x="727063" y="102754"/>
                      <a:pt x="739266" y="162707"/>
                    </a:cubicBezTo>
                    <a:lnTo>
                      <a:pt x="741221" y="174445"/>
                    </a:lnTo>
                    <a:lnTo>
                      <a:pt x="753685" y="174334"/>
                    </a:lnTo>
                    <a:cubicBezTo>
                      <a:pt x="661311" y="286730"/>
                      <a:pt x="523881" y="352416"/>
                      <a:pt x="378402" y="353705"/>
                    </a:cubicBezTo>
                    <a:cubicBezTo>
                      <a:pt x="269293" y="354672"/>
                      <a:pt x="164069" y="319341"/>
                      <a:pt x="78472" y="254896"/>
                    </a:cubicBezTo>
                    <a:lnTo>
                      <a:pt x="8157" y="188692"/>
                    </a:lnTo>
                    <a:lnTo>
                      <a:pt x="4387" y="188138"/>
                    </a:lnTo>
                    <a:lnTo>
                      <a:pt x="4317" y="185076"/>
                    </a:lnTo>
                    <a:lnTo>
                      <a:pt x="0" y="181012"/>
                    </a:lnTo>
                    <a:lnTo>
                      <a:pt x="4223" y="180975"/>
                    </a:lnTo>
                    <a:lnTo>
                      <a:pt x="4141" y="177410"/>
                    </a:lnTo>
                    <a:cubicBezTo>
                      <a:pt x="8897" y="139300"/>
                      <a:pt x="22842" y="105624"/>
                      <a:pt x="51520" y="78928"/>
                    </a:cubicBezTo>
                    <a:cubicBezTo>
                      <a:pt x="70011" y="61727"/>
                      <a:pt x="91854" y="51587"/>
                      <a:pt x="115939" y="44445"/>
                    </a:cubicBezTo>
                    <a:cubicBezTo>
                      <a:pt x="156934" y="32274"/>
                      <a:pt x="248791" y="1838"/>
                      <a:pt x="254094" y="0"/>
                    </a:cubicBezTo>
                    <a:close/>
                  </a:path>
                </a:pathLst>
              </a:custGeom>
              <a:solidFill>
                <a:srgbClr val="9D9ACC"/>
              </a:solidFill>
              <a:ln w="6366" cap="flat">
                <a:noFill/>
                <a:prstDash val="solid"/>
                <a:miter/>
              </a:ln>
            </p:spPr>
            <p:txBody>
              <a:bodyPr wrap="square" rtlCol="0" anchor="ctr">
                <a:noAutofit/>
              </a:bodyPr>
              <a:lstStyle/>
              <a:p>
                <a:endParaRPr lang="en-US">
                  <a:cs typeface="B Nazanin" panose="00000700000000000000" pitchFamily="2" charset="-78"/>
                </a:endParaRPr>
              </a:p>
            </p:txBody>
          </p:sp>
          <p:sp>
            <p:nvSpPr>
              <p:cNvPr id="428" name="Graphic 57">
                <a:extLst>
                  <a:ext uri="{FF2B5EF4-FFF2-40B4-BE49-F238E27FC236}">
                    <a16:creationId xmlns:a16="http://schemas.microsoft.com/office/drawing/2014/main" id="{29C7265C-0B0D-4911-8592-E6B7ACB5D2B0}"/>
                  </a:ext>
                </a:extLst>
              </p:cNvPr>
              <p:cNvSpPr/>
              <p:nvPr/>
            </p:nvSpPr>
            <p:spPr>
              <a:xfrm>
                <a:off x="7730804" y="4808368"/>
                <a:ext cx="431110" cy="462509"/>
              </a:xfrm>
              <a:custGeom>
                <a:avLst/>
                <a:gdLst>
                  <a:gd name="connsiteX0" fmla="*/ 510616 w 1702876"/>
                  <a:gd name="connsiteY0" fmla="*/ 1679990 h 1826902"/>
                  <a:gd name="connsiteX1" fmla="*/ 533476 w 1702876"/>
                  <a:gd name="connsiteY1" fmla="*/ 1547415 h 1826902"/>
                  <a:gd name="connsiteX2" fmla="*/ 526917 w 1702876"/>
                  <a:gd name="connsiteY2" fmla="*/ 1420825 h 1826902"/>
                  <a:gd name="connsiteX3" fmla="*/ 426308 w 1702876"/>
                  <a:gd name="connsiteY3" fmla="*/ 1340083 h 1826902"/>
                  <a:gd name="connsiteX4" fmla="*/ 198600 w 1702876"/>
                  <a:gd name="connsiteY4" fmla="*/ 973177 h 1826902"/>
                  <a:gd name="connsiteX5" fmla="*/ 181152 w 1702876"/>
                  <a:gd name="connsiteY5" fmla="*/ 945796 h 1826902"/>
                  <a:gd name="connsiteX6" fmla="*/ 63796 w 1702876"/>
                  <a:gd name="connsiteY6" fmla="*/ 829713 h 1826902"/>
                  <a:gd name="connsiteX7" fmla="*/ 6678 w 1702876"/>
                  <a:gd name="connsiteY7" fmla="*/ 567109 h 1826902"/>
                  <a:gd name="connsiteX8" fmla="*/ 109770 w 1702876"/>
                  <a:gd name="connsiteY8" fmla="*/ 464080 h 1826902"/>
                  <a:gd name="connsiteX9" fmla="*/ 132312 w 1702876"/>
                  <a:gd name="connsiteY9" fmla="*/ 491652 h 1826902"/>
                  <a:gd name="connsiteX10" fmla="*/ 239162 w 1702876"/>
                  <a:gd name="connsiteY10" fmla="*/ 696501 h 1826902"/>
                  <a:gd name="connsiteX11" fmla="*/ 259921 w 1702876"/>
                  <a:gd name="connsiteY11" fmla="*/ 486813 h 1826902"/>
                  <a:gd name="connsiteX12" fmla="*/ 459420 w 1702876"/>
                  <a:gd name="connsiteY12" fmla="*/ 31396 h 1826902"/>
                  <a:gd name="connsiteX13" fmla="*/ 495334 w 1702876"/>
                  <a:gd name="connsiteY13" fmla="*/ 3250 h 1826902"/>
                  <a:gd name="connsiteX14" fmla="*/ 487757 w 1702876"/>
                  <a:gd name="connsiteY14" fmla="*/ 48652 h 1826902"/>
                  <a:gd name="connsiteX15" fmla="*/ 428282 w 1702876"/>
                  <a:gd name="connsiteY15" fmla="*/ 313866 h 1826902"/>
                  <a:gd name="connsiteX16" fmla="*/ 619695 w 1702876"/>
                  <a:gd name="connsiteY16" fmla="*/ 182246 h 1826902"/>
                  <a:gd name="connsiteX17" fmla="*/ 803211 w 1702876"/>
                  <a:gd name="connsiteY17" fmla="*/ 21335 h 1826902"/>
                  <a:gd name="connsiteX18" fmla="*/ 815947 w 1702876"/>
                  <a:gd name="connsiteY18" fmla="*/ 7135 h 1826902"/>
                  <a:gd name="connsiteX19" fmla="*/ 832694 w 1702876"/>
                  <a:gd name="connsiteY19" fmla="*/ 1086 h 1826902"/>
                  <a:gd name="connsiteX20" fmla="*/ 835305 w 1702876"/>
                  <a:gd name="connsiteY20" fmla="*/ 20698 h 1826902"/>
                  <a:gd name="connsiteX21" fmla="*/ 816966 w 1702876"/>
                  <a:gd name="connsiteY21" fmla="*/ 54065 h 1826902"/>
                  <a:gd name="connsiteX22" fmla="*/ 737688 w 1702876"/>
                  <a:gd name="connsiteY22" fmla="*/ 271521 h 1826902"/>
                  <a:gd name="connsiteX23" fmla="*/ 706614 w 1702876"/>
                  <a:gd name="connsiteY23" fmla="*/ 360542 h 1826902"/>
                  <a:gd name="connsiteX24" fmla="*/ 953744 w 1702876"/>
                  <a:gd name="connsiteY24" fmla="*/ 232678 h 1826902"/>
                  <a:gd name="connsiteX25" fmla="*/ 1212208 w 1702876"/>
                  <a:gd name="connsiteY25" fmla="*/ 53683 h 1826902"/>
                  <a:gd name="connsiteX26" fmla="*/ 1252325 w 1702876"/>
                  <a:gd name="connsiteY26" fmla="*/ 53046 h 1826902"/>
                  <a:gd name="connsiteX27" fmla="*/ 1418394 w 1702876"/>
                  <a:gd name="connsiteY27" fmla="*/ 288587 h 1826902"/>
                  <a:gd name="connsiteX28" fmla="*/ 1535368 w 1702876"/>
                  <a:gd name="connsiteY28" fmla="*/ 667591 h 1826902"/>
                  <a:gd name="connsiteX29" fmla="*/ 1542691 w 1702876"/>
                  <a:gd name="connsiteY29" fmla="*/ 688414 h 1826902"/>
                  <a:gd name="connsiteX30" fmla="*/ 1579942 w 1702876"/>
                  <a:gd name="connsiteY30" fmla="*/ 608626 h 1826902"/>
                  <a:gd name="connsiteX31" fmla="*/ 1620632 w 1702876"/>
                  <a:gd name="connsiteY31" fmla="*/ 501713 h 1826902"/>
                  <a:gd name="connsiteX32" fmla="*/ 1637697 w 1702876"/>
                  <a:gd name="connsiteY32" fmla="*/ 477006 h 1826902"/>
                  <a:gd name="connsiteX33" fmla="*/ 1698063 w 1702876"/>
                  <a:gd name="connsiteY33" fmla="*/ 672749 h 1826902"/>
                  <a:gd name="connsiteX34" fmla="*/ 1577395 w 1702876"/>
                  <a:gd name="connsiteY34" fmla="*/ 909181 h 1826902"/>
                  <a:gd name="connsiteX35" fmla="*/ 1512445 w 1702876"/>
                  <a:gd name="connsiteY35" fmla="*/ 947069 h 1826902"/>
                  <a:gd name="connsiteX36" fmla="*/ 1489712 w 1702876"/>
                  <a:gd name="connsiteY36" fmla="*/ 972094 h 1826902"/>
                  <a:gd name="connsiteX37" fmla="*/ 1432848 w 1702876"/>
                  <a:gd name="connsiteY37" fmla="*/ 1146633 h 1826902"/>
                  <a:gd name="connsiteX38" fmla="*/ 1270536 w 1702876"/>
                  <a:gd name="connsiteY38" fmla="*/ 1334097 h 1826902"/>
                  <a:gd name="connsiteX39" fmla="*/ 1220422 w 1702876"/>
                  <a:gd name="connsiteY39" fmla="*/ 1372622 h 1826902"/>
                  <a:gd name="connsiteX40" fmla="*/ 1165088 w 1702876"/>
                  <a:gd name="connsiteY40" fmla="*/ 1486985 h 1826902"/>
                  <a:gd name="connsiteX41" fmla="*/ 1201702 w 1702876"/>
                  <a:gd name="connsiteY41" fmla="*/ 1704697 h 1826902"/>
                  <a:gd name="connsiteX42" fmla="*/ 1182599 w 1702876"/>
                  <a:gd name="connsiteY42" fmla="*/ 1729531 h 1826902"/>
                  <a:gd name="connsiteX43" fmla="*/ 900064 w 1702876"/>
                  <a:gd name="connsiteY43" fmla="*/ 1823709 h 1826902"/>
                  <a:gd name="connsiteX44" fmla="*/ 836005 w 1702876"/>
                  <a:gd name="connsiteY44" fmla="*/ 1823709 h 1826902"/>
                  <a:gd name="connsiteX45" fmla="*/ 534240 w 1702876"/>
                  <a:gd name="connsiteY45" fmla="*/ 1709727 h 1826902"/>
                  <a:gd name="connsiteX46" fmla="*/ 510616 w 1702876"/>
                  <a:gd name="connsiteY46" fmla="*/ 1679990 h 1826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702876" h="1826902">
                    <a:moveTo>
                      <a:pt x="510616" y="1679990"/>
                    </a:moveTo>
                    <a:cubicBezTo>
                      <a:pt x="532648" y="1638345"/>
                      <a:pt x="531375" y="1591925"/>
                      <a:pt x="533476" y="1547415"/>
                    </a:cubicBezTo>
                    <a:cubicBezTo>
                      <a:pt x="535514" y="1505070"/>
                      <a:pt x="551560" y="1455911"/>
                      <a:pt x="526917" y="1420825"/>
                    </a:cubicBezTo>
                    <a:cubicBezTo>
                      <a:pt x="503102" y="1386949"/>
                      <a:pt x="462476" y="1363580"/>
                      <a:pt x="426308" y="1340083"/>
                    </a:cubicBezTo>
                    <a:cubicBezTo>
                      <a:pt x="292587" y="1253100"/>
                      <a:pt x="231966" y="1121671"/>
                      <a:pt x="198600" y="973177"/>
                    </a:cubicBezTo>
                    <a:cubicBezTo>
                      <a:pt x="195861" y="961015"/>
                      <a:pt x="193888" y="950826"/>
                      <a:pt x="181152" y="945796"/>
                    </a:cubicBezTo>
                    <a:cubicBezTo>
                      <a:pt x="125563" y="923764"/>
                      <a:pt x="93087" y="878171"/>
                      <a:pt x="63796" y="829713"/>
                    </a:cubicBezTo>
                    <a:cubicBezTo>
                      <a:pt x="14828" y="748779"/>
                      <a:pt x="-13763" y="663516"/>
                      <a:pt x="6678" y="567109"/>
                    </a:cubicBezTo>
                    <a:cubicBezTo>
                      <a:pt x="19349" y="507380"/>
                      <a:pt x="58766" y="466500"/>
                      <a:pt x="109770" y="464080"/>
                    </a:cubicBezTo>
                    <a:cubicBezTo>
                      <a:pt x="126199" y="465990"/>
                      <a:pt x="127027" y="480827"/>
                      <a:pt x="132312" y="491652"/>
                    </a:cubicBezTo>
                    <a:cubicBezTo>
                      <a:pt x="165106" y="559341"/>
                      <a:pt x="197836" y="627093"/>
                      <a:pt x="239162" y="696501"/>
                    </a:cubicBezTo>
                    <a:cubicBezTo>
                      <a:pt x="242027" y="623081"/>
                      <a:pt x="247949" y="554565"/>
                      <a:pt x="259921" y="486813"/>
                    </a:cubicBezTo>
                    <a:cubicBezTo>
                      <a:pt x="289531" y="318897"/>
                      <a:pt x="354990" y="166518"/>
                      <a:pt x="459420" y="31396"/>
                    </a:cubicBezTo>
                    <a:cubicBezTo>
                      <a:pt x="468972" y="19042"/>
                      <a:pt x="479670" y="-6110"/>
                      <a:pt x="495334" y="3250"/>
                    </a:cubicBezTo>
                    <a:cubicBezTo>
                      <a:pt x="510616" y="12420"/>
                      <a:pt x="493678" y="33879"/>
                      <a:pt x="487757" y="48652"/>
                    </a:cubicBezTo>
                    <a:cubicBezTo>
                      <a:pt x="453562" y="133661"/>
                      <a:pt x="428728" y="220643"/>
                      <a:pt x="428282" y="313866"/>
                    </a:cubicBezTo>
                    <a:cubicBezTo>
                      <a:pt x="488011" y="262734"/>
                      <a:pt x="554935" y="224082"/>
                      <a:pt x="619695" y="182246"/>
                    </a:cubicBezTo>
                    <a:cubicBezTo>
                      <a:pt x="688848" y="137609"/>
                      <a:pt x="747367" y="81064"/>
                      <a:pt x="803211" y="21335"/>
                    </a:cubicBezTo>
                    <a:cubicBezTo>
                      <a:pt x="807542" y="16686"/>
                      <a:pt x="811044" y="11210"/>
                      <a:pt x="815947" y="7135"/>
                    </a:cubicBezTo>
                    <a:cubicBezTo>
                      <a:pt x="820786" y="3123"/>
                      <a:pt x="826199" y="-2353"/>
                      <a:pt x="832694" y="1086"/>
                    </a:cubicBezTo>
                    <a:cubicBezTo>
                      <a:pt x="841418" y="5734"/>
                      <a:pt x="837852" y="13948"/>
                      <a:pt x="835305" y="20698"/>
                    </a:cubicBezTo>
                    <a:cubicBezTo>
                      <a:pt x="830784" y="32606"/>
                      <a:pt x="823334" y="43112"/>
                      <a:pt x="816966" y="54065"/>
                    </a:cubicBezTo>
                    <a:cubicBezTo>
                      <a:pt x="777423" y="121817"/>
                      <a:pt x="760230" y="197656"/>
                      <a:pt x="737688" y="271521"/>
                    </a:cubicBezTo>
                    <a:cubicBezTo>
                      <a:pt x="729028" y="299921"/>
                      <a:pt x="720686" y="328321"/>
                      <a:pt x="706614" y="360542"/>
                    </a:cubicBezTo>
                    <a:cubicBezTo>
                      <a:pt x="791623" y="316541"/>
                      <a:pt x="875103" y="279417"/>
                      <a:pt x="953744" y="232678"/>
                    </a:cubicBezTo>
                    <a:cubicBezTo>
                      <a:pt x="1044038" y="178999"/>
                      <a:pt x="1132867" y="123154"/>
                      <a:pt x="1212208" y="53683"/>
                    </a:cubicBezTo>
                    <a:cubicBezTo>
                      <a:pt x="1225581" y="41966"/>
                      <a:pt x="1239462" y="34452"/>
                      <a:pt x="1252325" y="53046"/>
                    </a:cubicBezTo>
                    <a:cubicBezTo>
                      <a:pt x="1307023" y="131941"/>
                      <a:pt x="1379870" y="197656"/>
                      <a:pt x="1418394" y="288587"/>
                    </a:cubicBezTo>
                    <a:cubicBezTo>
                      <a:pt x="1470291" y="411101"/>
                      <a:pt x="1507605" y="537818"/>
                      <a:pt x="1535368" y="667591"/>
                    </a:cubicBezTo>
                    <a:cubicBezTo>
                      <a:pt x="1536706" y="673704"/>
                      <a:pt x="1536578" y="680327"/>
                      <a:pt x="1542691" y="688414"/>
                    </a:cubicBezTo>
                    <a:cubicBezTo>
                      <a:pt x="1560075" y="663198"/>
                      <a:pt x="1568544" y="635053"/>
                      <a:pt x="1579942" y="608626"/>
                    </a:cubicBezTo>
                    <a:cubicBezTo>
                      <a:pt x="1595033" y="573668"/>
                      <a:pt x="1609807" y="538391"/>
                      <a:pt x="1620632" y="501713"/>
                    </a:cubicBezTo>
                    <a:cubicBezTo>
                      <a:pt x="1623561" y="491780"/>
                      <a:pt x="1625026" y="480445"/>
                      <a:pt x="1637697" y="477006"/>
                    </a:cubicBezTo>
                    <a:cubicBezTo>
                      <a:pt x="1705131" y="527566"/>
                      <a:pt x="1709334" y="600858"/>
                      <a:pt x="1698063" y="672749"/>
                    </a:cubicBezTo>
                    <a:cubicBezTo>
                      <a:pt x="1683863" y="762980"/>
                      <a:pt x="1642282" y="842767"/>
                      <a:pt x="1577395" y="909181"/>
                    </a:cubicBezTo>
                    <a:cubicBezTo>
                      <a:pt x="1558993" y="927966"/>
                      <a:pt x="1537279" y="941084"/>
                      <a:pt x="1512445" y="947069"/>
                    </a:cubicBezTo>
                    <a:cubicBezTo>
                      <a:pt x="1497099" y="950763"/>
                      <a:pt x="1493087" y="957831"/>
                      <a:pt x="1489712" y="972094"/>
                    </a:cubicBezTo>
                    <a:cubicBezTo>
                      <a:pt x="1475639" y="1031759"/>
                      <a:pt x="1455072" y="1089451"/>
                      <a:pt x="1432848" y="1146633"/>
                    </a:cubicBezTo>
                    <a:cubicBezTo>
                      <a:pt x="1400883" y="1228712"/>
                      <a:pt x="1333321" y="1279208"/>
                      <a:pt x="1270536" y="1334097"/>
                    </a:cubicBezTo>
                    <a:cubicBezTo>
                      <a:pt x="1254617" y="1347979"/>
                      <a:pt x="1238953" y="1363516"/>
                      <a:pt x="1220422" y="1372622"/>
                    </a:cubicBezTo>
                    <a:cubicBezTo>
                      <a:pt x="1171009" y="1396947"/>
                      <a:pt x="1161140" y="1435789"/>
                      <a:pt x="1165088" y="1486985"/>
                    </a:cubicBezTo>
                    <a:cubicBezTo>
                      <a:pt x="1170054" y="1551936"/>
                      <a:pt x="1176931" y="1642485"/>
                      <a:pt x="1201702" y="1704697"/>
                    </a:cubicBezTo>
                    <a:cubicBezTo>
                      <a:pt x="1205076" y="1720425"/>
                      <a:pt x="1192150" y="1724564"/>
                      <a:pt x="1182599" y="1729531"/>
                    </a:cubicBezTo>
                    <a:cubicBezTo>
                      <a:pt x="1118667" y="1762643"/>
                      <a:pt x="929674" y="1814476"/>
                      <a:pt x="900064" y="1823709"/>
                    </a:cubicBezTo>
                    <a:cubicBezTo>
                      <a:pt x="882744" y="1832496"/>
                      <a:pt x="853962" y="1819952"/>
                      <a:pt x="836005" y="1823709"/>
                    </a:cubicBezTo>
                    <a:cubicBezTo>
                      <a:pt x="731130" y="1797092"/>
                      <a:pt x="628036" y="1765572"/>
                      <a:pt x="534240" y="1709727"/>
                    </a:cubicBezTo>
                    <a:cubicBezTo>
                      <a:pt x="523288" y="1703232"/>
                      <a:pt x="508388" y="1697820"/>
                      <a:pt x="510616" y="1679990"/>
                    </a:cubicBezTo>
                    <a:close/>
                  </a:path>
                </a:pathLst>
              </a:custGeom>
              <a:solidFill>
                <a:srgbClr val="F6D9B5"/>
              </a:solidFill>
              <a:ln w="6366" cap="flat">
                <a:noFill/>
                <a:prstDash val="solid"/>
                <a:miter/>
              </a:ln>
            </p:spPr>
            <p:txBody>
              <a:bodyPr rtlCol="0" anchor="ctr"/>
              <a:lstStyle/>
              <a:p>
                <a:endParaRPr lang="en-US">
                  <a:cs typeface="B Nazanin" panose="00000700000000000000" pitchFamily="2" charset="-78"/>
                </a:endParaRPr>
              </a:p>
            </p:txBody>
          </p:sp>
          <p:sp>
            <p:nvSpPr>
              <p:cNvPr id="429" name="Graphic 57">
                <a:extLst>
                  <a:ext uri="{FF2B5EF4-FFF2-40B4-BE49-F238E27FC236}">
                    <a16:creationId xmlns:a16="http://schemas.microsoft.com/office/drawing/2014/main" id="{7F975AE2-88A4-483A-A053-964B73499B93}"/>
                  </a:ext>
                </a:extLst>
              </p:cNvPr>
              <p:cNvSpPr/>
              <p:nvPr/>
            </p:nvSpPr>
            <p:spPr>
              <a:xfrm>
                <a:off x="7740841" y="4666348"/>
                <a:ext cx="412626" cy="324863"/>
              </a:xfrm>
              <a:custGeom>
                <a:avLst/>
                <a:gdLst>
                  <a:gd name="connsiteX0" fmla="*/ 1598115 w 1629865"/>
                  <a:gd name="connsiteY0" fmla="*/ 1037982 h 1283201"/>
                  <a:gd name="connsiteX1" fmla="*/ 1499608 w 1629865"/>
                  <a:gd name="connsiteY1" fmla="*/ 1275306 h 1283201"/>
                  <a:gd name="connsiteX2" fmla="*/ 1444527 w 1629865"/>
                  <a:gd name="connsiteY2" fmla="*/ 1059759 h 1283201"/>
                  <a:gd name="connsiteX3" fmla="*/ 1333538 w 1629865"/>
                  <a:gd name="connsiteY3" fmla="*/ 783656 h 1283201"/>
                  <a:gd name="connsiteX4" fmla="*/ 1203764 w 1629865"/>
                  <a:gd name="connsiteY4" fmla="*/ 615358 h 1283201"/>
                  <a:gd name="connsiteX5" fmla="*/ 1181605 w 1629865"/>
                  <a:gd name="connsiteY5" fmla="*/ 618542 h 1283201"/>
                  <a:gd name="connsiteX6" fmla="*/ 660537 w 1629865"/>
                  <a:gd name="connsiteY6" fmla="*/ 932597 h 1283201"/>
                  <a:gd name="connsiteX7" fmla="*/ 653851 w 1629865"/>
                  <a:gd name="connsiteY7" fmla="*/ 932660 h 1283201"/>
                  <a:gd name="connsiteX8" fmla="*/ 793048 w 1629865"/>
                  <a:gd name="connsiteY8" fmla="*/ 565372 h 1283201"/>
                  <a:gd name="connsiteX9" fmla="*/ 380741 w 1629865"/>
                  <a:gd name="connsiteY9" fmla="*/ 888023 h 1283201"/>
                  <a:gd name="connsiteX10" fmla="*/ 454861 w 1629865"/>
                  <a:gd name="connsiteY10" fmla="*/ 565817 h 1283201"/>
                  <a:gd name="connsiteX11" fmla="*/ 209259 w 1629865"/>
                  <a:gd name="connsiteY11" fmla="*/ 1283201 h 1283201"/>
                  <a:gd name="connsiteX12" fmla="*/ 70062 w 1629865"/>
                  <a:gd name="connsiteY12" fmla="*/ 1024992 h 1283201"/>
                  <a:gd name="connsiteX13" fmla="*/ 23705 w 1629865"/>
                  <a:gd name="connsiteY13" fmla="*/ 883502 h 1283201"/>
                  <a:gd name="connsiteX14" fmla="*/ 20966 w 1629865"/>
                  <a:gd name="connsiteY14" fmla="*/ 619688 h 1283201"/>
                  <a:gd name="connsiteX15" fmla="*/ 749302 w 1629865"/>
                  <a:gd name="connsiteY15" fmla="*/ 7817 h 1283201"/>
                  <a:gd name="connsiteX16" fmla="*/ 1112643 w 1629865"/>
                  <a:gd name="connsiteY16" fmla="*/ 40993 h 1283201"/>
                  <a:gd name="connsiteX17" fmla="*/ 1320484 w 1629865"/>
                  <a:gd name="connsiteY17" fmla="*/ 234889 h 1283201"/>
                  <a:gd name="connsiteX18" fmla="*/ 1339141 w 1629865"/>
                  <a:gd name="connsiteY18" fmla="*/ 254565 h 1283201"/>
                  <a:gd name="connsiteX19" fmla="*/ 1475410 w 1629865"/>
                  <a:gd name="connsiteY19" fmla="*/ 364153 h 1283201"/>
                  <a:gd name="connsiteX20" fmla="*/ 1604865 w 1629865"/>
                  <a:gd name="connsiteY20" fmla="*/ 1003915 h 1283201"/>
                  <a:gd name="connsiteX21" fmla="*/ 1598115 w 1629865"/>
                  <a:gd name="connsiteY21" fmla="*/ 1037982 h 1283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29865" h="1283201">
                    <a:moveTo>
                      <a:pt x="1598115" y="1037982"/>
                    </a:moveTo>
                    <a:cubicBezTo>
                      <a:pt x="1572326" y="1118278"/>
                      <a:pt x="1542462" y="1196856"/>
                      <a:pt x="1499608" y="1275306"/>
                    </a:cubicBezTo>
                    <a:cubicBezTo>
                      <a:pt x="1480504" y="1199912"/>
                      <a:pt x="1464139" y="1129422"/>
                      <a:pt x="1444527" y="1059759"/>
                    </a:cubicBezTo>
                    <a:cubicBezTo>
                      <a:pt x="1417592" y="963862"/>
                      <a:pt x="1383715" y="870639"/>
                      <a:pt x="1333538" y="783656"/>
                    </a:cubicBezTo>
                    <a:cubicBezTo>
                      <a:pt x="1297688" y="721508"/>
                      <a:pt x="1239423" y="677316"/>
                      <a:pt x="1203764" y="615358"/>
                    </a:cubicBezTo>
                    <a:cubicBezTo>
                      <a:pt x="1195041" y="600203"/>
                      <a:pt x="1187845" y="613257"/>
                      <a:pt x="1181605" y="618542"/>
                    </a:cubicBezTo>
                    <a:cubicBezTo>
                      <a:pt x="1024960" y="751499"/>
                      <a:pt x="845518" y="846696"/>
                      <a:pt x="660537" y="932597"/>
                    </a:cubicBezTo>
                    <a:cubicBezTo>
                      <a:pt x="658945" y="933297"/>
                      <a:pt x="656780" y="932660"/>
                      <a:pt x="653851" y="932660"/>
                    </a:cubicBezTo>
                    <a:cubicBezTo>
                      <a:pt x="705939" y="812629"/>
                      <a:pt x="717146" y="677698"/>
                      <a:pt x="793048" y="565372"/>
                    </a:cubicBezTo>
                    <a:cubicBezTo>
                      <a:pt x="682569" y="708008"/>
                      <a:pt x="520257" y="782701"/>
                      <a:pt x="380741" y="888023"/>
                    </a:cubicBezTo>
                    <a:cubicBezTo>
                      <a:pt x="377812" y="774550"/>
                      <a:pt x="412070" y="669356"/>
                      <a:pt x="454861" y="565817"/>
                    </a:cubicBezTo>
                    <a:cubicBezTo>
                      <a:pt x="281214" y="770348"/>
                      <a:pt x="209768" y="1010091"/>
                      <a:pt x="209259" y="1283201"/>
                    </a:cubicBezTo>
                    <a:cubicBezTo>
                      <a:pt x="148894" y="1198511"/>
                      <a:pt x="112470" y="1110128"/>
                      <a:pt x="70062" y="1024992"/>
                    </a:cubicBezTo>
                    <a:cubicBezTo>
                      <a:pt x="54779" y="977743"/>
                      <a:pt x="41407" y="929795"/>
                      <a:pt x="23705" y="883502"/>
                    </a:cubicBezTo>
                    <a:cubicBezTo>
                      <a:pt x="-9981" y="795437"/>
                      <a:pt x="-4886" y="708836"/>
                      <a:pt x="20966" y="619688"/>
                    </a:cubicBezTo>
                    <a:cubicBezTo>
                      <a:pt x="119602" y="279972"/>
                      <a:pt x="396596" y="46724"/>
                      <a:pt x="749302" y="7817"/>
                    </a:cubicBezTo>
                    <a:cubicBezTo>
                      <a:pt x="872899" y="-5810"/>
                      <a:pt x="994777" y="-5555"/>
                      <a:pt x="1112643" y="40993"/>
                    </a:cubicBezTo>
                    <a:cubicBezTo>
                      <a:pt x="1207331" y="78371"/>
                      <a:pt x="1279795" y="139692"/>
                      <a:pt x="1320484" y="234889"/>
                    </a:cubicBezTo>
                    <a:cubicBezTo>
                      <a:pt x="1324369" y="243931"/>
                      <a:pt x="1328508" y="251445"/>
                      <a:pt x="1339141" y="254565"/>
                    </a:cubicBezTo>
                    <a:cubicBezTo>
                      <a:pt x="1399571" y="272331"/>
                      <a:pt x="1440005" y="316204"/>
                      <a:pt x="1475410" y="364153"/>
                    </a:cubicBezTo>
                    <a:cubicBezTo>
                      <a:pt x="1617791" y="557030"/>
                      <a:pt x="1663766" y="770029"/>
                      <a:pt x="1604865" y="1003915"/>
                    </a:cubicBezTo>
                    <a:cubicBezTo>
                      <a:pt x="1602063" y="1015058"/>
                      <a:pt x="1600344" y="1026584"/>
                      <a:pt x="1598115" y="1037982"/>
                    </a:cubicBezTo>
                    <a:close/>
                  </a:path>
                </a:pathLst>
              </a:custGeom>
              <a:solidFill>
                <a:srgbClr val="828889"/>
              </a:solidFill>
              <a:ln w="6366" cap="flat">
                <a:noFill/>
                <a:prstDash val="solid"/>
                <a:miter/>
              </a:ln>
            </p:spPr>
            <p:txBody>
              <a:bodyPr rtlCol="0" anchor="ctr"/>
              <a:lstStyle/>
              <a:p>
                <a:endParaRPr lang="en-US">
                  <a:cs typeface="B Nazanin" panose="00000700000000000000" pitchFamily="2" charset="-78"/>
                </a:endParaRPr>
              </a:p>
            </p:txBody>
          </p:sp>
          <p:sp>
            <p:nvSpPr>
              <p:cNvPr id="430" name="Graphic 57">
                <a:extLst>
                  <a:ext uri="{FF2B5EF4-FFF2-40B4-BE49-F238E27FC236}">
                    <a16:creationId xmlns:a16="http://schemas.microsoft.com/office/drawing/2014/main" id="{7AC6E028-2916-4606-9E7A-DA3F709BC475}"/>
                  </a:ext>
                </a:extLst>
              </p:cNvPr>
              <p:cNvSpPr/>
              <p:nvPr/>
            </p:nvSpPr>
            <p:spPr>
              <a:xfrm>
                <a:off x="7896816" y="5270001"/>
                <a:ext cx="98945" cy="337153"/>
              </a:xfrm>
              <a:custGeom>
                <a:avLst/>
                <a:gdLst>
                  <a:gd name="connsiteX0" fmla="*/ 0 w 448157"/>
                  <a:gd name="connsiteY0" fmla="*/ 681998 h 682443"/>
                  <a:gd name="connsiteX1" fmla="*/ 104175 w 448157"/>
                  <a:gd name="connsiteY1" fmla="*/ 341262 h 682443"/>
                  <a:gd name="connsiteX2" fmla="*/ 131811 w 448157"/>
                  <a:gd name="connsiteY2" fmla="*/ 282361 h 682443"/>
                  <a:gd name="connsiteX3" fmla="*/ 100609 w 448157"/>
                  <a:gd name="connsiteY3" fmla="*/ 202192 h 682443"/>
                  <a:gd name="connsiteX4" fmla="*/ 81888 w 448157"/>
                  <a:gd name="connsiteY4" fmla="*/ 158956 h 682443"/>
                  <a:gd name="connsiteX5" fmla="*/ 208923 w 448157"/>
                  <a:gd name="connsiteY5" fmla="*/ 209 h 682443"/>
                  <a:gd name="connsiteX6" fmla="*/ 249040 w 448157"/>
                  <a:gd name="connsiteY6" fmla="*/ 2947 h 682443"/>
                  <a:gd name="connsiteX7" fmla="*/ 379259 w 448157"/>
                  <a:gd name="connsiteY7" fmla="*/ 161885 h 682443"/>
                  <a:gd name="connsiteX8" fmla="*/ 324561 w 448157"/>
                  <a:gd name="connsiteY8" fmla="*/ 264978 h 682443"/>
                  <a:gd name="connsiteX9" fmla="*/ 320867 w 448157"/>
                  <a:gd name="connsiteY9" fmla="*/ 280706 h 682443"/>
                  <a:gd name="connsiteX10" fmla="*/ 448158 w 448157"/>
                  <a:gd name="connsiteY10" fmla="*/ 682443 h 682443"/>
                  <a:gd name="connsiteX11" fmla="*/ 0 w 448157"/>
                  <a:gd name="connsiteY11" fmla="*/ 681998 h 682443"/>
                  <a:gd name="connsiteX0" fmla="*/ 0 w 553262"/>
                  <a:gd name="connsiteY0" fmla="*/ 1293530 h 1293530"/>
                  <a:gd name="connsiteX1" fmla="*/ 209280 w 553262"/>
                  <a:gd name="connsiteY1" fmla="*/ 341262 h 1293530"/>
                  <a:gd name="connsiteX2" fmla="*/ 236916 w 553262"/>
                  <a:gd name="connsiteY2" fmla="*/ 282361 h 1293530"/>
                  <a:gd name="connsiteX3" fmla="*/ 205714 w 553262"/>
                  <a:gd name="connsiteY3" fmla="*/ 202192 h 1293530"/>
                  <a:gd name="connsiteX4" fmla="*/ 186993 w 553262"/>
                  <a:gd name="connsiteY4" fmla="*/ 158956 h 1293530"/>
                  <a:gd name="connsiteX5" fmla="*/ 314028 w 553262"/>
                  <a:gd name="connsiteY5" fmla="*/ 209 h 1293530"/>
                  <a:gd name="connsiteX6" fmla="*/ 354145 w 553262"/>
                  <a:gd name="connsiteY6" fmla="*/ 2947 h 1293530"/>
                  <a:gd name="connsiteX7" fmla="*/ 484364 w 553262"/>
                  <a:gd name="connsiteY7" fmla="*/ 161885 h 1293530"/>
                  <a:gd name="connsiteX8" fmla="*/ 429666 w 553262"/>
                  <a:gd name="connsiteY8" fmla="*/ 264978 h 1293530"/>
                  <a:gd name="connsiteX9" fmla="*/ 425972 w 553262"/>
                  <a:gd name="connsiteY9" fmla="*/ 280706 h 1293530"/>
                  <a:gd name="connsiteX10" fmla="*/ 553263 w 553262"/>
                  <a:gd name="connsiteY10" fmla="*/ 682443 h 1293530"/>
                  <a:gd name="connsiteX11" fmla="*/ 0 w 553262"/>
                  <a:gd name="connsiteY11" fmla="*/ 1293530 h 1293530"/>
                  <a:gd name="connsiteX0" fmla="*/ 0 w 639261"/>
                  <a:gd name="connsiteY0" fmla="*/ 1293530 h 1293976"/>
                  <a:gd name="connsiteX1" fmla="*/ 209280 w 639261"/>
                  <a:gd name="connsiteY1" fmla="*/ 341262 h 1293976"/>
                  <a:gd name="connsiteX2" fmla="*/ 236916 w 639261"/>
                  <a:gd name="connsiteY2" fmla="*/ 282361 h 1293976"/>
                  <a:gd name="connsiteX3" fmla="*/ 205714 w 639261"/>
                  <a:gd name="connsiteY3" fmla="*/ 202192 h 1293976"/>
                  <a:gd name="connsiteX4" fmla="*/ 186993 w 639261"/>
                  <a:gd name="connsiteY4" fmla="*/ 158956 h 1293976"/>
                  <a:gd name="connsiteX5" fmla="*/ 314028 w 639261"/>
                  <a:gd name="connsiteY5" fmla="*/ 209 h 1293976"/>
                  <a:gd name="connsiteX6" fmla="*/ 354145 w 639261"/>
                  <a:gd name="connsiteY6" fmla="*/ 2947 h 1293976"/>
                  <a:gd name="connsiteX7" fmla="*/ 484364 w 639261"/>
                  <a:gd name="connsiteY7" fmla="*/ 161885 h 1293976"/>
                  <a:gd name="connsiteX8" fmla="*/ 429666 w 639261"/>
                  <a:gd name="connsiteY8" fmla="*/ 264978 h 1293976"/>
                  <a:gd name="connsiteX9" fmla="*/ 425972 w 639261"/>
                  <a:gd name="connsiteY9" fmla="*/ 280706 h 1293976"/>
                  <a:gd name="connsiteX10" fmla="*/ 639261 w 639261"/>
                  <a:gd name="connsiteY10" fmla="*/ 1293976 h 1293976"/>
                  <a:gd name="connsiteX11" fmla="*/ 0 w 639261"/>
                  <a:gd name="connsiteY11" fmla="*/ 1293530 h 1293976"/>
                  <a:gd name="connsiteX0" fmla="*/ 0 w 562821"/>
                  <a:gd name="connsiteY0" fmla="*/ 1293530 h 1313086"/>
                  <a:gd name="connsiteX1" fmla="*/ 209280 w 562821"/>
                  <a:gd name="connsiteY1" fmla="*/ 341262 h 1313086"/>
                  <a:gd name="connsiteX2" fmla="*/ 236916 w 562821"/>
                  <a:gd name="connsiteY2" fmla="*/ 282361 h 1313086"/>
                  <a:gd name="connsiteX3" fmla="*/ 205714 w 562821"/>
                  <a:gd name="connsiteY3" fmla="*/ 202192 h 1313086"/>
                  <a:gd name="connsiteX4" fmla="*/ 186993 w 562821"/>
                  <a:gd name="connsiteY4" fmla="*/ 158956 h 1313086"/>
                  <a:gd name="connsiteX5" fmla="*/ 314028 w 562821"/>
                  <a:gd name="connsiteY5" fmla="*/ 209 h 1313086"/>
                  <a:gd name="connsiteX6" fmla="*/ 354145 w 562821"/>
                  <a:gd name="connsiteY6" fmla="*/ 2947 h 1313086"/>
                  <a:gd name="connsiteX7" fmla="*/ 484364 w 562821"/>
                  <a:gd name="connsiteY7" fmla="*/ 161885 h 1313086"/>
                  <a:gd name="connsiteX8" fmla="*/ 429666 w 562821"/>
                  <a:gd name="connsiteY8" fmla="*/ 264978 h 1313086"/>
                  <a:gd name="connsiteX9" fmla="*/ 425972 w 562821"/>
                  <a:gd name="connsiteY9" fmla="*/ 280706 h 1313086"/>
                  <a:gd name="connsiteX10" fmla="*/ 562821 w 562821"/>
                  <a:gd name="connsiteY10" fmla="*/ 1313086 h 1313086"/>
                  <a:gd name="connsiteX11" fmla="*/ 0 w 562821"/>
                  <a:gd name="connsiteY11" fmla="*/ 1293530 h 1313086"/>
                  <a:gd name="connsiteX0" fmla="*/ 0 w 429051"/>
                  <a:gd name="connsiteY0" fmla="*/ 1350860 h 1350860"/>
                  <a:gd name="connsiteX1" fmla="*/ 75510 w 429051"/>
                  <a:gd name="connsiteY1" fmla="*/ 341262 h 1350860"/>
                  <a:gd name="connsiteX2" fmla="*/ 103146 w 429051"/>
                  <a:gd name="connsiteY2" fmla="*/ 282361 h 1350860"/>
                  <a:gd name="connsiteX3" fmla="*/ 71944 w 429051"/>
                  <a:gd name="connsiteY3" fmla="*/ 202192 h 1350860"/>
                  <a:gd name="connsiteX4" fmla="*/ 53223 w 429051"/>
                  <a:gd name="connsiteY4" fmla="*/ 158956 h 1350860"/>
                  <a:gd name="connsiteX5" fmla="*/ 180258 w 429051"/>
                  <a:gd name="connsiteY5" fmla="*/ 209 h 1350860"/>
                  <a:gd name="connsiteX6" fmla="*/ 220375 w 429051"/>
                  <a:gd name="connsiteY6" fmla="*/ 2947 h 1350860"/>
                  <a:gd name="connsiteX7" fmla="*/ 350594 w 429051"/>
                  <a:gd name="connsiteY7" fmla="*/ 161885 h 1350860"/>
                  <a:gd name="connsiteX8" fmla="*/ 295896 w 429051"/>
                  <a:gd name="connsiteY8" fmla="*/ 264978 h 1350860"/>
                  <a:gd name="connsiteX9" fmla="*/ 292202 w 429051"/>
                  <a:gd name="connsiteY9" fmla="*/ 280706 h 1350860"/>
                  <a:gd name="connsiteX10" fmla="*/ 429051 w 429051"/>
                  <a:gd name="connsiteY10" fmla="*/ 1313086 h 1350860"/>
                  <a:gd name="connsiteX11" fmla="*/ 0 w 429051"/>
                  <a:gd name="connsiteY11" fmla="*/ 1350860 h 1350860"/>
                  <a:gd name="connsiteX0" fmla="*/ 0 w 362162"/>
                  <a:gd name="connsiteY0" fmla="*/ 1350860 h 1350860"/>
                  <a:gd name="connsiteX1" fmla="*/ 75510 w 362162"/>
                  <a:gd name="connsiteY1" fmla="*/ 341262 h 1350860"/>
                  <a:gd name="connsiteX2" fmla="*/ 103146 w 362162"/>
                  <a:gd name="connsiteY2" fmla="*/ 282361 h 1350860"/>
                  <a:gd name="connsiteX3" fmla="*/ 71944 w 362162"/>
                  <a:gd name="connsiteY3" fmla="*/ 202192 h 1350860"/>
                  <a:gd name="connsiteX4" fmla="*/ 53223 w 362162"/>
                  <a:gd name="connsiteY4" fmla="*/ 158956 h 1350860"/>
                  <a:gd name="connsiteX5" fmla="*/ 180258 w 362162"/>
                  <a:gd name="connsiteY5" fmla="*/ 209 h 1350860"/>
                  <a:gd name="connsiteX6" fmla="*/ 220375 w 362162"/>
                  <a:gd name="connsiteY6" fmla="*/ 2947 h 1350860"/>
                  <a:gd name="connsiteX7" fmla="*/ 350594 w 362162"/>
                  <a:gd name="connsiteY7" fmla="*/ 161885 h 1350860"/>
                  <a:gd name="connsiteX8" fmla="*/ 295896 w 362162"/>
                  <a:gd name="connsiteY8" fmla="*/ 264978 h 1350860"/>
                  <a:gd name="connsiteX9" fmla="*/ 292202 w 362162"/>
                  <a:gd name="connsiteY9" fmla="*/ 280706 h 1350860"/>
                  <a:gd name="connsiteX10" fmla="*/ 362162 w 362162"/>
                  <a:gd name="connsiteY10" fmla="*/ 1313086 h 1350860"/>
                  <a:gd name="connsiteX11" fmla="*/ 0 w 362162"/>
                  <a:gd name="connsiteY11" fmla="*/ 1350860 h 1350860"/>
                  <a:gd name="connsiteX0" fmla="*/ 0 w 390831"/>
                  <a:gd name="connsiteY0" fmla="*/ 1350860 h 1350860"/>
                  <a:gd name="connsiteX1" fmla="*/ 75510 w 390831"/>
                  <a:gd name="connsiteY1" fmla="*/ 341262 h 1350860"/>
                  <a:gd name="connsiteX2" fmla="*/ 103146 w 390831"/>
                  <a:gd name="connsiteY2" fmla="*/ 282361 h 1350860"/>
                  <a:gd name="connsiteX3" fmla="*/ 71944 w 390831"/>
                  <a:gd name="connsiteY3" fmla="*/ 202192 h 1350860"/>
                  <a:gd name="connsiteX4" fmla="*/ 53223 w 390831"/>
                  <a:gd name="connsiteY4" fmla="*/ 158956 h 1350860"/>
                  <a:gd name="connsiteX5" fmla="*/ 180258 w 390831"/>
                  <a:gd name="connsiteY5" fmla="*/ 209 h 1350860"/>
                  <a:gd name="connsiteX6" fmla="*/ 220375 w 390831"/>
                  <a:gd name="connsiteY6" fmla="*/ 2947 h 1350860"/>
                  <a:gd name="connsiteX7" fmla="*/ 350594 w 390831"/>
                  <a:gd name="connsiteY7" fmla="*/ 161885 h 1350860"/>
                  <a:gd name="connsiteX8" fmla="*/ 295896 w 390831"/>
                  <a:gd name="connsiteY8" fmla="*/ 264978 h 1350860"/>
                  <a:gd name="connsiteX9" fmla="*/ 292202 w 390831"/>
                  <a:gd name="connsiteY9" fmla="*/ 280706 h 1350860"/>
                  <a:gd name="connsiteX10" fmla="*/ 390831 w 390831"/>
                  <a:gd name="connsiteY10" fmla="*/ 1322641 h 1350860"/>
                  <a:gd name="connsiteX11" fmla="*/ 0 w 390831"/>
                  <a:gd name="connsiteY11" fmla="*/ 1350860 h 1350860"/>
                  <a:gd name="connsiteX0" fmla="*/ 0 w 390831"/>
                  <a:gd name="connsiteY0" fmla="*/ 1331750 h 1331750"/>
                  <a:gd name="connsiteX1" fmla="*/ 75510 w 390831"/>
                  <a:gd name="connsiteY1" fmla="*/ 341262 h 1331750"/>
                  <a:gd name="connsiteX2" fmla="*/ 103146 w 390831"/>
                  <a:gd name="connsiteY2" fmla="*/ 282361 h 1331750"/>
                  <a:gd name="connsiteX3" fmla="*/ 71944 w 390831"/>
                  <a:gd name="connsiteY3" fmla="*/ 202192 h 1331750"/>
                  <a:gd name="connsiteX4" fmla="*/ 53223 w 390831"/>
                  <a:gd name="connsiteY4" fmla="*/ 158956 h 1331750"/>
                  <a:gd name="connsiteX5" fmla="*/ 180258 w 390831"/>
                  <a:gd name="connsiteY5" fmla="*/ 209 h 1331750"/>
                  <a:gd name="connsiteX6" fmla="*/ 220375 w 390831"/>
                  <a:gd name="connsiteY6" fmla="*/ 2947 h 1331750"/>
                  <a:gd name="connsiteX7" fmla="*/ 350594 w 390831"/>
                  <a:gd name="connsiteY7" fmla="*/ 161885 h 1331750"/>
                  <a:gd name="connsiteX8" fmla="*/ 295896 w 390831"/>
                  <a:gd name="connsiteY8" fmla="*/ 264978 h 1331750"/>
                  <a:gd name="connsiteX9" fmla="*/ 292202 w 390831"/>
                  <a:gd name="connsiteY9" fmla="*/ 280706 h 1331750"/>
                  <a:gd name="connsiteX10" fmla="*/ 390831 w 390831"/>
                  <a:gd name="connsiteY10" fmla="*/ 1322641 h 1331750"/>
                  <a:gd name="connsiteX11" fmla="*/ 0 w 390831"/>
                  <a:gd name="connsiteY11" fmla="*/ 1331750 h 1331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831" h="1331750">
                    <a:moveTo>
                      <a:pt x="0" y="1331750"/>
                    </a:moveTo>
                    <a:cubicBezTo>
                      <a:pt x="10634" y="1269219"/>
                      <a:pt x="57999" y="398762"/>
                      <a:pt x="75510" y="341262"/>
                    </a:cubicBezTo>
                    <a:cubicBezTo>
                      <a:pt x="76720" y="337251"/>
                      <a:pt x="100535" y="284781"/>
                      <a:pt x="103146" y="282361"/>
                    </a:cubicBezTo>
                    <a:cubicBezTo>
                      <a:pt x="127025" y="261666"/>
                      <a:pt x="89838" y="239061"/>
                      <a:pt x="71944" y="202192"/>
                    </a:cubicBezTo>
                    <a:cubicBezTo>
                      <a:pt x="66468" y="190858"/>
                      <a:pt x="57935" y="170672"/>
                      <a:pt x="53223" y="158956"/>
                    </a:cubicBezTo>
                    <a:cubicBezTo>
                      <a:pt x="81878" y="123933"/>
                      <a:pt x="160328" y="24088"/>
                      <a:pt x="180258" y="209"/>
                    </a:cubicBezTo>
                    <a:cubicBezTo>
                      <a:pt x="205793" y="-1192"/>
                      <a:pt x="201017" y="4985"/>
                      <a:pt x="220375" y="2947"/>
                    </a:cubicBezTo>
                    <a:cubicBezTo>
                      <a:pt x="229672" y="3711"/>
                      <a:pt x="327479" y="126353"/>
                      <a:pt x="350594" y="161885"/>
                    </a:cubicBezTo>
                    <a:cubicBezTo>
                      <a:pt x="332510" y="204484"/>
                      <a:pt x="327161" y="229191"/>
                      <a:pt x="295896" y="264978"/>
                    </a:cubicBezTo>
                    <a:cubicBezTo>
                      <a:pt x="291757" y="269753"/>
                      <a:pt x="286408" y="273319"/>
                      <a:pt x="292202" y="280706"/>
                    </a:cubicBezTo>
                    <a:cubicBezTo>
                      <a:pt x="326397" y="323688"/>
                      <a:pt x="390767" y="1316465"/>
                      <a:pt x="390831" y="1322641"/>
                    </a:cubicBezTo>
                    <a:lnTo>
                      <a:pt x="0" y="1331750"/>
                    </a:lnTo>
                    <a:close/>
                  </a:path>
                </a:pathLst>
              </a:custGeom>
              <a:solidFill>
                <a:srgbClr val="200C43"/>
              </a:solidFill>
              <a:ln w="6366" cap="flat">
                <a:noFill/>
                <a:prstDash val="solid"/>
                <a:miter/>
              </a:ln>
            </p:spPr>
            <p:txBody>
              <a:bodyPr rtlCol="0" anchor="ctr"/>
              <a:lstStyle/>
              <a:p>
                <a:endParaRPr lang="en-US">
                  <a:cs typeface="B Nazanin" panose="00000700000000000000" pitchFamily="2" charset="-78"/>
                </a:endParaRPr>
              </a:p>
            </p:txBody>
          </p:sp>
          <p:sp>
            <p:nvSpPr>
              <p:cNvPr id="431" name="Graphic 57">
                <a:extLst>
                  <a:ext uri="{FF2B5EF4-FFF2-40B4-BE49-F238E27FC236}">
                    <a16:creationId xmlns:a16="http://schemas.microsoft.com/office/drawing/2014/main" id="{CC727F26-066E-4F1E-9335-EB083AB9403B}"/>
                  </a:ext>
                </a:extLst>
              </p:cNvPr>
              <p:cNvSpPr/>
              <p:nvPr/>
            </p:nvSpPr>
            <p:spPr>
              <a:xfrm>
                <a:off x="7828460" y="5230291"/>
                <a:ext cx="116798" cy="108483"/>
              </a:xfrm>
              <a:custGeom>
                <a:avLst/>
                <a:gdLst>
                  <a:gd name="connsiteX0" fmla="*/ 447402 w 461350"/>
                  <a:gd name="connsiteY0" fmla="*/ 150945 h 428505"/>
                  <a:gd name="connsiteX1" fmla="*/ 451478 w 461350"/>
                  <a:gd name="connsiteY1" fmla="*/ 171831 h 428505"/>
                  <a:gd name="connsiteX2" fmla="*/ 254142 w 461350"/>
                  <a:gd name="connsiteY2" fmla="*/ 415458 h 428505"/>
                  <a:gd name="connsiteX3" fmla="*/ 221349 w 461350"/>
                  <a:gd name="connsiteY3" fmla="*/ 413294 h 428505"/>
                  <a:gd name="connsiteX4" fmla="*/ 3192 w 461350"/>
                  <a:gd name="connsiteY4" fmla="*/ 89433 h 428505"/>
                  <a:gd name="connsiteX5" fmla="*/ 15036 w 461350"/>
                  <a:gd name="connsiteY5" fmla="*/ 53392 h 428505"/>
                  <a:gd name="connsiteX6" fmla="*/ 74129 w 461350"/>
                  <a:gd name="connsiteY6" fmla="*/ 11938 h 428505"/>
                  <a:gd name="connsiteX7" fmla="*/ 124879 w 461350"/>
                  <a:gd name="connsiteY7" fmla="*/ 13402 h 428505"/>
                  <a:gd name="connsiteX8" fmla="*/ 279804 w 461350"/>
                  <a:gd name="connsiteY8" fmla="*/ 95100 h 428505"/>
                  <a:gd name="connsiteX9" fmla="*/ 447402 w 461350"/>
                  <a:gd name="connsiteY9" fmla="*/ 150945 h 42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1350" h="428505">
                    <a:moveTo>
                      <a:pt x="447402" y="150945"/>
                    </a:moveTo>
                    <a:cubicBezTo>
                      <a:pt x="471982" y="153301"/>
                      <a:pt x="457908" y="163871"/>
                      <a:pt x="451478" y="171831"/>
                    </a:cubicBezTo>
                    <a:cubicBezTo>
                      <a:pt x="410406" y="222708"/>
                      <a:pt x="277321" y="383938"/>
                      <a:pt x="254142" y="415458"/>
                    </a:cubicBezTo>
                    <a:cubicBezTo>
                      <a:pt x="239752" y="435007"/>
                      <a:pt x="233130" y="431187"/>
                      <a:pt x="221349" y="413294"/>
                    </a:cubicBezTo>
                    <a:cubicBezTo>
                      <a:pt x="153851" y="310646"/>
                      <a:pt x="7841" y="95164"/>
                      <a:pt x="3192" y="89433"/>
                    </a:cubicBezTo>
                    <a:cubicBezTo>
                      <a:pt x="-1711" y="74596"/>
                      <a:pt x="-3112" y="62943"/>
                      <a:pt x="15036" y="53392"/>
                    </a:cubicBezTo>
                    <a:cubicBezTo>
                      <a:pt x="36240" y="42248"/>
                      <a:pt x="56171" y="27793"/>
                      <a:pt x="74129" y="11938"/>
                    </a:cubicBezTo>
                    <a:cubicBezTo>
                      <a:pt x="92977" y="-4618"/>
                      <a:pt x="108450" y="-3790"/>
                      <a:pt x="124879" y="13402"/>
                    </a:cubicBezTo>
                    <a:cubicBezTo>
                      <a:pt x="167733" y="57212"/>
                      <a:pt x="224979" y="74469"/>
                      <a:pt x="279804" y="95100"/>
                    </a:cubicBezTo>
                    <a:cubicBezTo>
                      <a:pt x="334821" y="115795"/>
                      <a:pt x="391430" y="132478"/>
                      <a:pt x="447402" y="150945"/>
                    </a:cubicBezTo>
                    <a:close/>
                  </a:path>
                </a:pathLst>
              </a:custGeom>
              <a:solidFill>
                <a:srgbClr val="EAEAEA"/>
              </a:solidFill>
              <a:ln w="6366" cap="flat">
                <a:noFill/>
                <a:prstDash val="solid"/>
                <a:miter/>
              </a:ln>
            </p:spPr>
            <p:txBody>
              <a:bodyPr rtlCol="0" anchor="ctr"/>
              <a:lstStyle/>
              <a:p>
                <a:endParaRPr lang="en-US">
                  <a:cs typeface="B Nazanin" panose="00000700000000000000" pitchFamily="2" charset="-78"/>
                </a:endParaRPr>
              </a:p>
            </p:txBody>
          </p:sp>
          <p:sp>
            <p:nvSpPr>
              <p:cNvPr id="432" name="Graphic 57">
                <a:extLst>
                  <a:ext uri="{FF2B5EF4-FFF2-40B4-BE49-F238E27FC236}">
                    <a16:creationId xmlns:a16="http://schemas.microsoft.com/office/drawing/2014/main" id="{290DDC6E-8E09-469A-89C2-BCBA14BC7F9B}"/>
                  </a:ext>
                </a:extLst>
              </p:cNvPr>
              <p:cNvSpPr/>
              <p:nvPr/>
            </p:nvSpPr>
            <p:spPr>
              <a:xfrm>
                <a:off x="7950657" y="5230291"/>
                <a:ext cx="116798" cy="108483"/>
              </a:xfrm>
              <a:custGeom>
                <a:avLst/>
                <a:gdLst>
                  <a:gd name="connsiteX0" fmla="*/ 13948 w 461350"/>
                  <a:gd name="connsiteY0" fmla="*/ 150945 h 428505"/>
                  <a:gd name="connsiteX1" fmla="*/ 9873 w 461350"/>
                  <a:gd name="connsiteY1" fmla="*/ 171831 h 428505"/>
                  <a:gd name="connsiteX2" fmla="*/ 207207 w 461350"/>
                  <a:gd name="connsiteY2" fmla="*/ 415458 h 428505"/>
                  <a:gd name="connsiteX3" fmla="*/ 240001 w 461350"/>
                  <a:gd name="connsiteY3" fmla="*/ 413294 h 428505"/>
                  <a:gd name="connsiteX4" fmla="*/ 458158 w 461350"/>
                  <a:gd name="connsiteY4" fmla="*/ 89433 h 428505"/>
                  <a:gd name="connsiteX5" fmla="*/ 446314 w 461350"/>
                  <a:gd name="connsiteY5" fmla="*/ 53392 h 428505"/>
                  <a:gd name="connsiteX6" fmla="*/ 387222 w 461350"/>
                  <a:gd name="connsiteY6" fmla="*/ 11938 h 428505"/>
                  <a:gd name="connsiteX7" fmla="*/ 336472 w 461350"/>
                  <a:gd name="connsiteY7" fmla="*/ 13402 h 428505"/>
                  <a:gd name="connsiteX8" fmla="*/ 181545 w 461350"/>
                  <a:gd name="connsiteY8" fmla="*/ 95100 h 428505"/>
                  <a:gd name="connsiteX9" fmla="*/ 13948 w 461350"/>
                  <a:gd name="connsiteY9" fmla="*/ 150945 h 42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1350" h="428505">
                    <a:moveTo>
                      <a:pt x="13948" y="150945"/>
                    </a:moveTo>
                    <a:cubicBezTo>
                      <a:pt x="-10631" y="153301"/>
                      <a:pt x="3441" y="163871"/>
                      <a:pt x="9873" y="171831"/>
                    </a:cubicBezTo>
                    <a:cubicBezTo>
                      <a:pt x="50944" y="222708"/>
                      <a:pt x="184029" y="383938"/>
                      <a:pt x="207207" y="415458"/>
                    </a:cubicBezTo>
                    <a:cubicBezTo>
                      <a:pt x="221598" y="435007"/>
                      <a:pt x="228221" y="431187"/>
                      <a:pt x="240001" y="413294"/>
                    </a:cubicBezTo>
                    <a:cubicBezTo>
                      <a:pt x="307498" y="310646"/>
                      <a:pt x="453510" y="95164"/>
                      <a:pt x="458158" y="89433"/>
                    </a:cubicBezTo>
                    <a:cubicBezTo>
                      <a:pt x="463061" y="74596"/>
                      <a:pt x="464462" y="62943"/>
                      <a:pt x="446314" y="53392"/>
                    </a:cubicBezTo>
                    <a:cubicBezTo>
                      <a:pt x="425109" y="42248"/>
                      <a:pt x="405179" y="27793"/>
                      <a:pt x="387222" y="11938"/>
                    </a:cubicBezTo>
                    <a:cubicBezTo>
                      <a:pt x="368374" y="-4618"/>
                      <a:pt x="352900" y="-3790"/>
                      <a:pt x="336472" y="13402"/>
                    </a:cubicBezTo>
                    <a:cubicBezTo>
                      <a:pt x="293617" y="57212"/>
                      <a:pt x="236371" y="74469"/>
                      <a:pt x="181545" y="95100"/>
                    </a:cubicBezTo>
                    <a:cubicBezTo>
                      <a:pt x="126465" y="115795"/>
                      <a:pt x="69920" y="132478"/>
                      <a:pt x="13948" y="150945"/>
                    </a:cubicBezTo>
                    <a:close/>
                  </a:path>
                </a:pathLst>
              </a:custGeom>
              <a:solidFill>
                <a:srgbClr val="EAEAEA"/>
              </a:solidFill>
              <a:ln w="6366" cap="flat">
                <a:noFill/>
                <a:prstDash val="solid"/>
                <a:miter/>
              </a:ln>
            </p:spPr>
            <p:txBody>
              <a:bodyPr rtlCol="0" anchor="ctr"/>
              <a:lstStyle/>
              <a:p>
                <a:endParaRPr lang="en-US">
                  <a:cs typeface="B Nazanin" panose="00000700000000000000" pitchFamily="2" charset="-78"/>
                </a:endParaRPr>
              </a:p>
            </p:txBody>
          </p:sp>
        </p:grpSp>
      </p:grpSp>
      <p:grpSp>
        <p:nvGrpSpPr>
          <p:cNvPr id="433" name="그룹 432">
            <a:extLst>
              <a:ext uri="{FF2B5EF4-FFF2-40B4-BE49-F238E27FC236}">
                <a16:creationId xmlns:a16="http://schemas.microsoft.com/office/drawing/2014/main" id="{76CEB5FE-8DC2-4293-985A-AB0AD7C34AD6}"/>
              </a:ext>
            </a:extLst>
          </p:cNvPr>
          <p:cNvGrpSpPr/>
          <p:nvPr/>
        </p:nvGrpSpPr>
        <p:grpSpPr>
          <a:xfrm>
            <a:off x="5197888" y="5438394"/>
            <a:ext cx="1204845" cy="1204845"/>
            <a:chOff x="4588720" y="1810350"/>
            <a:chExt cx="982246" cy="982246"/>
          </a:xfrm>
        </p:grpSpPr>
        <p:sp>
          <p:nvSpPr>
            <p:cNvPr id="434" name="타원 433">
              <a:extLst>
                <a:ext uri="{FF2B5EF4-FFF2-40B4-BE49-F238E27FC236}">
                  <a16:creationId xmlns:a16="http://schemas.microsoft.com/office/drawing/2014/main" id="{959408ED-23ED-40FB-BDFB-1CF5C58FEA8E}"/>
                </a:ext>
              </a:extLst>
            </p:cNvPr>
            <p:cNvSpPr/>
            <p:nvPr/>
          </p:nvSpPr>
          <p:spPr>
            <a:xfrm>
              <a:off x="4588720" y="1810350"/>
              <a:ext cx="982246" cy="982246"/>
            </a:xfrm>
            <a:prstGeom prst="ellipse">
              <a:avLst/>
            </a:prstGeom>
            <a:solidFill>
              <a:schemeClr val="bg1"/>
            </a:solidFill>
            <a:ln w="254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700000000000000" pitchFamily="2" charset="-78"/>
              </a:endParaRPr>
            </a:p>
          </p:txBody>
        </p:sp>
        <p:grpSp>
          <p:nvGrpSpPr>
            <p:cNvPr id="435" name="그룹 434">
              <a:extLst>
                <a:ext uri="{FF2B5EF4-FFF2-40B4-BE49-F238E27FC236}">
                  <a16:creationId xmlns:a16="http://schemas.microsoft.com/office/drawing/2014/main" id="{666A8E6B-9594-4EDC-852D-D11C6FA62BE3}"/>
                </a:ext>
              </a:extLst>
            </p:cNvPr>
            <p:cNvGrpSpPr/>
            <p:nvPr/>
          </p:nvGrpSpPr>
          <p:grpSpPr>
            <a:xfrm>
              <a:off x="4734147" y="1833991"/>
              <a:ext cx="692890" cy="958603"/>
              <a:chOff x="4734147" y="1833991"/>
              <a:chExt cx="692890" cy="958603"/>
            </a:xfrm>
          </p:grpSpPr>
          <p:sp>
            <p:nvSpPr>
              <p:cNvPr id="436" name="Graphic 57">
                <a:extLst>
                  <a:ext uri="{FF2B5EF4-FFF2-40B4-BE49-F238E27FC236}">
                    <a16:creationId xmlns:a16="http://schemas.microsoft.com/office/drawing/2014/main" id="{8F74E202-7E46-4EF1-A4C2-AD63F6A39279}"/>
                  </a:ext>
                </a:extLst>
              </p:cNvPr>
              <p:cNvSpPr/>
              <p:nvPr/>
            </p:nvSpPr>
            <p:spPr>
              <a:xfrm>
                <a:off x="4800707" y="1833991"/>
                <a:ext cx="567032" cy="698841"/>
              </a:xfrm>
              <a:custGeom>
                <a:avLst/>
                <a:gdLst>
                  <a:gd name="connsiteX0" fmla="*/ 2086373 w 2087615"/>
                  <a:gd name="connsiteY0" fmla="*/ 1611793 h 2572889"/>
                  <a:gd name="connsiteX1" fmla="*/ 2050523 w 2087615"/>
                  <a:gd name="connsiteY1" fmla="*/ 952610 h 2572889"/>
                  <a:gd name="connsiteX2" fmla="*/ 1974938 w 2087615"/>
                  <a:gd name="connsiteY2" fmla="*/ 545141 h 2572889"/>
                  <a:gd name="connsiteX3" fmla="*/ 1235968 w 2087615"/>
                  <a:gd name="connsiteY3" fmla="*/ 768 h 2572889"/>
                  <a:gd name="connsiteX4" fmla="*/ 937642 w 2087615"/>
                  <a:gd name="connsiteY4" fmla="*/ 13376 h 2572889"/>
                  <a:gd name="connsiteX5" fmla="*/ 524124 w 2087615"/>
                  <a:gd name="connsiteY5" fmla="*/ 130605 h 2572889"/>
                  <a:gd name="connsiteX6" fmla="*/ 155881 w 2087615"/>
                  <a:gd name="connsiteY6" fmla="*/ 589142 h 2572889"/>
                  <a:gd name="connsiteX7" fmla="*/ 123852 w 2087615"/>
                  <a:gd name="connsiteY7" fmla="*/ 866264 h 2572889"/>
                  <a:gd name="connsiteX8" fmla="*/ 123151 w 2087615"/>
                  <a:gd name="connsiteY8" fmla="*/ 1272204 h 2572889"/>
                  <a:gd name="connsiteX9" fmla="*/ 194660 w 2087615"/>
                  <a:gd name="connsiteY9" fmla="*/ 1693936 h 2572889"/>
                  <a:gd name="connsiteX10" fmla="*/ 199882 w 2087615"/>
                  <a:gd name="connsiteY10" fmla="*/ 2053201 h 2572889"/>
                  <a:gd name="connsiteX11" fmla="*/ 53488 w 2087615"/>
                  <a:gd name="connsiteY11" fmla="*/ 2447615 h 2572889"/>
                  <a:gd name="connsiteX12" fmla="*/ 0 w 2087615"/>
                  <a:gd name="connsiteY12" fmla="*/ 2572104 h 2572889"/>
                  <a:gd name="connsiteX13" fmla="*/ 26299 w 2087615"/>
                  <a:gd name="connsiteY13" fmla="*/ 2564081 h 2572889"/>
                  <a:gd name="connsiteX14" fmla="*/ 1914318 w 2087615"/>
                  <a:gd name="connsiteY14" fmla="*/ 2480600 h 2572889"/>
                  <a:gd name="connsiteX15" fmla="*/ 2021741 w 2087615"/>
                  <a:gd name="connsiteY15" fmla="*/ 2158713 h 2572889"/>
                  <a:gd name="connsiteX16" fmla="*/ 2086373 w 2087615"/>
                  <a:gd name="connsiteY16" fmla="*/ 1611793 h 2572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87615" h="2572889">
                    <a:moveTo>
                      <a:pt x="2086373" y="1611793"/>
                    </a:moveTo>
                    <a:cubicBezTo>
                      <a:pt x="2077458" y="1391916"/>
                      <a:pt x="2061412" y="1172359"/>
                      <a:pt x="2050523" y="952610"/>
                    </a:cubicBezTo>
                    <a:cubicBezTo>
                      <a:pt x="2043582" y="813157"/>
                      <a:pt x="2019894" y="677462"/>
                      <a:pt x="1974938" y="545141"/>
                    </a:cubicBezTo>
                    <a:cubicBezTo>
                      <a:pt x="1857837" y="200267"/>
                      <a:pt x="1600136" y="10192"/>
                      <a:pt x="1235968" y="768"/>
                    </a:cubicBezTo>
                    <a:cubicBezTo>
                      <a:pt x="1136187" y="-1843"/>
                      <a:pt x="1036723" y="2168"/>
                      <a:pt x="937642" y="13376"/>
                    </a:cubicBezTo>
                    <a:cubicBezTo>
                      <a:pt x="793414" y="29677"/>
                      <a:pt x="653770" y="63680"/>
                      <a:pt x="524124" y="130605"/>
                    </a:cubicBezTo>
                    <a:cubicBezTo>
                      <a:pt x="333858" y="228795"/>
                      <a:pt x="199500" y="373214"/>
                      <a:pt x="155881" y="589142"/>
                    </a:cubicBezTo>
                    <a:cubicBezTo>
                      <a:pt x="137415" y="680518"/>
                      <a:pt x="131938" y="773614"/>
                      <a:pt x="123852" y="866264"/>
                    </a:cubicBezTo>
                    <a:cubicBezTo>
                      <a:pt x="112071" y="1001577"/>
                      <a:pt x="110861" y="1136954"/>
                      <a:pt x="123151" y="1272204"/>
                    </a:cubicBezTo>
                    <a:cubicBezTo>
                      <a:pt x="136077" y="1414585"/>
                      <a:pt x="168553" y="1553720"/>
                      <a:pt x="194660" y="1693936"/>
                    </a:cubicBezTo>
                    <a:cubicBezTo>
                      <a:pt x="216883" y="1813266"/>
                      <a:pt x="224143" y="1932597"/>
                      <a:pt x="199882" y="2053201"/>
                    </a:cubicBezTo>
                    <a:cubicBezTo>
                      <a:pt x="171864" y="2192717"/>
                      <a:pt x="114809" y="2320644"/>
                      <a:pt x="53488" y="2447615"/>
                    </a:cubicBezTo>
                    <a:cubicBezTo>
                      <a:pt x="33876" y="2488178"/>
                      <a:pt x="8150" y="2526511"/>
                      <a:pt x="0" y="2572104"/>
                    </a:cubicBezTo>
                    <a:cubicBezTo>
                      <a:pt x="10443" y="2574842"/>
                      <a:pt x="18912" y="2570002"/>
                      <a:pt x="26299" y="2564081"/>
                    </a:cubicBezTo>
                    <a:cubicBezTo>
                      <a:pt x="92650" y="2511038"/>
                      <a:pt x="1903620" y="2490279"/>
                      <a:pt x="1914318" y="2480600"/>
                    </a:cubicBezTo>
                    <a:cubicBezTo>
                      <a:pt x="1962076" y="2377316"/>
                      <a:pt x="1994233" y="2268811"/>
                      <a:pt x="2021741" y="2158713"/>
                    </a:cubicBezTo>
                    <a:cubicBezTo>
                      <a:pt x="2066697" y="1979017"/>
                      <a:pt x="2093887" y="1796965"/>
                      <a:pt x="2086373" y="1611793"/>
                    </a:cubicBezTo>
                    <a:close/>
                  </a:path>
                </a:pathLst>
              </a:custGeom>
              <a:solidFill>
                <a:srgbClr val="FBD770"/>
              </a:solidFill>
              <a:ln w="6366" cap="flat">
                <a:noFill/>
                <a:prstDash val="solid"/>
                <a:miter/>
              </a:ln>
            </p:spPr>
            <p:txBody>
              <a:bodyPr rtlCol="0" anchor="ctr"/>
              <a:lstStyle/>
              <a:p>
                <a:endParaRPr lang="en-US">
                  <a:cs typeface="B Nazanin" panose="00000700000000000000" pitchFamily="2" charset="-78"/>
                </a:endParaRPr>
              </a:p>
            </p:txBody>
          </p:sp>
          <p:sp>
            <p:nvSpPr>
              <p:cNvPr id="437" name="Graphic 57">
                <a:extLst>
                  <a:ext uri="{FF2B5EF4-FFF2-40B4-BE49-F238E27FC236}">
                    <a16:creationId xmlns:a16="http://schemas.microsoft.com/office/drawing/2014/main" id="{B96AA0F0-D11B-4976-85F4-929157F95A91}"/>
                  </a:ext>
                </a:extLst>
              </p:cNvPr>
              <p:cNvSpPr/>
              <p:nvPr/>
            </p:nvSpPr>
            <p:spPr>
              <a:xfrm>
                <a:off x="5045788" y="2534989"/>
                <a:ext cx="11415" cy="12937"/>
              </a:xfrm>
              <a:custGeom>
                <a:avLst/>
                <a:gdLst>
                  <a:gd name="connsiteX0" fmla="*/ 38906 w 42026"/>
                  <a:gd name="connsiteY0" fmla="*/ 47630 h 47630"/>
                  <a:gd name="connsiteX1" fmla="*/ 0 w 42026"/>
                  <a:gd name="connsiteY1" fmla="*/ 0 h 47630"/>
                  <a:gd name="connsiteX2" fmla="*/ 42027 w 42026"/>
                  <a:gd name="connsiteY2" fmla="*/ 44765 h 47630"/>
                  <a:gd name="connsiteX3" fmla="*/ 38906 w 42026"/>
                  <a:gd name="connsiteY3" fmla="*/ 47630 h 47630"/>
                </a:gdLst>
                <a:ahLst/>
                <a:cxnLst>
                  <a:cxn ang="0">
                    <a:pos x="connsiteX0" y="connsiteY0"/>
                  </a:cxn>
                  <a:cxn ang="0">
                    <a:pos x="connsiteX1" y="connsiteY1"/>
                  </a:cxn>
                  <a:cxn ang="0">
                    <a:pos x="connsiteX2" y="connsiteY2"/>
                  </a:cxn>
                  <a:cxn ang="0">
                    <a:pos x="connsiteX3" y="connsiteY3"/>
                  </a:cxn>
                </a:cxnLst>
                <a:rect l="l" t="t" r="r" b="b"/>
                <a:pathLst>
                  <a:path w="42026" h="47630">
                    <a:moveTo>
                      <a:pt x="38906" y="47630"/>
                    </a:moveTo>
                    <a:cubicBezTo>
                      <a:pt x="25917" y="31775"/>
                      <a:pt x="12926" y="15919"/>
                      <a:pt x="0" y="0"/>
                    </a:cubicBezTo>
                    <a:cubicBezTo>
                      <a:pt x="21204" y="9042"/>
                      <a:pt x="32730" y="25917"/>
                      <a:pt x="42027" y="44765"/>
                    </a:cubicBezTo>
                    <a:cubicBezTo>
                      <a:pt x="40944" y="45720"/>
                      <a:pt x="39925" y="46675"/>
                      <a:pt x="38906" y="47630"/>
                    </a:cubicBezTo>
                    <a:close/>
                  </a:path>
                </a:pathLst>
              </a:custGeom>
              <a:solidFill>
                <a:srgbClr val="49122C"/>
              </a:solidFill>
              <a:ln w="6366" cap="flat">
                <a:noFill/>
                <a:prstDash val="solid"/>
                <a:miter/>
              </a:ln>
            </p:spPr>
            <p:txBody>
              <a:bodyPr rtlCol="0" anchor="ctr"/>
              <a:lstStyle/>
              <a:p>
                <a:endParaRPr lang="en-US">
                  <a:cs typeface="B Nazanin" panose="00000700000000000000" pitchFamily="2" charset="-78"/>
                </a:endParaRPr>
              </a:p>
            </p:txBody>
          </p:sp>
          <p:sp>
            <p:nvSpPr>
              <p:cNvPr id="438" name="자유형: 도형 437">
                <a:extLst>
                  <a:ext uri="{FF2B5EF4-FFF2-40B4-BE49-F238E27FC236}">
                    <a16:creationId xmlns:a16="http://schemas.microsoft.com/office/drawing/2014/main" id="{CD470F90-DD5F-48EE-B38B-6D89D0188E04}"/>
                  </a:ext>
                </a:extLst>
              </p:cNvPr>
              <p:cNvSpPr/>
              <p:nvPr/>
            </p:nvSpPr>
            <p:spPr>
              <a:xfrm>
                <a:off x="4734147" y="2436240"/>
                <a:ext cx="692890" cy="356354"/>
              </a:xfrm>
              <a:custGeom>
                <a:avLst/>
                <a:gdLst>
                  <a:gd name="connsiteX0" fmla="*/ 342539 w 692890"/>
                  <a:gd name="connsiteY0" fmla="*/ 0 h 356354"/>
                  <a:gd name="connsiteX1" fmla="*/ 418476 w 692890"/>
                  <a:gd name="connsiteY1" fmla="*/ 353 h 356354"/>
                  <a:gd name="connsiteX2" fmla="*/ 423976 w 692890"/>
                  <a:gd name="connsiteY2" fmla="*/ 5386 h 356354"/>
                  <a:gd name="connsiteX3" fmla="*/ 434336 w 692890"/>
                  <a:gd name="connsiteY3" fmla="*/ 22630 h 356354"/>
                  <a:gd name="connsiteX4" fmla="*/ 438244 w 692890"/>
                  <a:gd name="connsiteY4" fmla="*/ 24895 h 356354"/>
                  <a:gd name="connsiteX5" fmla="*/ 504798 w 692890"/>
                  <a:gd name="connsiteY5" fmla="*/ 46308 h 356354"/>
                  <a:gd name="connsiteX6" fmla="*/ 586556 w 692890"/>
                  <a:gd name="connsiteY6" fmla="*/ 71507 h 356354"/>
                  <a:gd name="connsiteX7" fmla="*/ 656811 w 692890"/>
                  <a:gd name="connsiteY7" fmla="*/ 123256 h 356354"/>
                  <a:gd name="connsiteX8" fmla="*/ 678785 w 692890"/>
                  <a:gd name="connsiteY8" fmla="*/ 168035 h 356354"/>
                  <a:gd name="connsiteX9" fmla="*/ 687276 w 692890"/>
                  <a:gd name="connsiteY9" fmla="*/ 212444 h 356354"/>
                  <a:gd name="connsiteX10" fmla="*/ 692890 w 692890"/>
                  <a:gd name="connsiteY10" fmla="*/ 212427 h 356354"/>
                  <a:gd name="connsiteX11" fmla="*/ 688033 w 692890"/>
                  <a:gd name="connsiteY11" fmla="*/ 216398 h 356354"/>
                  <a:gd name="connsiteX12" fmla="*/ 688151 w 692890"/>
                  <a:gd name="connsiteY12" fmla="*/ 217016 h 356354"/>
                  <a:gd name="connsiteX13" fmla="*/ 683066 w 692890"/>
                  <a:gd name="connsiteY13" fmla="*/ 223035 h 356354"/>
                  <a:gd name="connsiteX14" fmla="*/ 679885 w 692890"/>
                  <a:gd name="connsiteY14" fmla="*/ 223059 h 356354"/>
                  <a:gd name="connsiteX15" fmla="*/ 616134 w 692890"/>
                  <a:gd name="connsiteY15" fmla="*/ 275175 h 356354"/>
                  <a:gd name="connsiteX16" fmla="*/ 0 w 692890"/>
                  <a:gd name="connsiteY16" fmla="*/ 214469 h 356354"/>
                  <a:gd name="connsiteX17" fmla="*/ 12954 w 692890"/>
                  <a:gd name="connsiteY17" fmla="*/ 214431 h 356354"/>
                  <a:gd name="connsiteX18" fmla="*/ 13184 w 692890"/>
                  <a:gd name="connsiteY18" fmla="*/ 201415 h 356354"/>
                  <a:gd name="connsiteX19" fmla="*/ 64847 w 692890"/>
                  <a:gd name="connsiteY19" fmla="*/ 98938 h 356354"/>
                  <a:gd name="connsiteX20" fmla="*/ 66611 w 692890"/>
                  <a:gd name="connsiteY20" fmla="*/ 96344 h 356354"/>
                  <a:gd name="connsiteX21" fmla="*/ 147399 w 692890"/>
                  <a:gd name="connsiteY21" fmla="*/ 61164 h 356354"/>
                  <a:gd name="connsiteX22" fmla="*/ 250309 w 692890"/>
                  <a:gd name="connsiteY22" fmla="*/ 28320 h 356354"/>
                  <a:gd name="connsiteX23" fmla="*/ 257054 w 692890"/>
                  <a:gd name="connsiteY23" fmla="*/ 25881 h 356354"/>
                  <a:gd name="connsiteX24" fmla="*/ 274904 w 692890"/>
                  <a:gd name="connsiteY24" fmla="*/ 6493 h 356354"/>
                  <a:gd name="connsiteX25" fmla="*/ 279573 w 692890"/>
                  <a:gd name="connsiteY25" fmla="*/ 699 h 356354"/>
                  <a:gd name="connsiteX26" fmla="*/ 342539 w 692890"/>
                  <a:gd name="connsiteY26" fmla="*/ 0 h 35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92890" h="356354">
                    <a:moveTo>
                      <a:pt x="342539" y="0"/>
                    </a:moveTo>
                    <a:cubicBezTo>
                      <a:pt x="374259" y="7"/>
                      <a:pt x="408142" y="188"/>
                      <a:pt x="418476" y="353"/>
                    </a:cubicBezTo>
                    <a:cubicBezTo>
                      <a:pt x="421191" y="1044"/>
                      <a:pt x="423163" y="2843"/>
                      <a:pt x="423976" y="5386"/>
                    </a:cubicBezTo>
                    <a:cubicBezTo>
                      <a:pt x="426224" y="12408"/>
                      <a:pt x="430358" y="16697"/>
                      <a:pt x="434336" y="22630"/>
                    </a:cubicBezTo>
                    <a:cubicBezTo>
                      <a:pt x="435356" y="23909"/>
                      <a:pt x="436567" y="24134"/>
                      <a:pt x="438244" y="24895"/>
                    </a:cubicBezTo>
                    <a:cubicBezTo>
                      <a:pt x="459933" y="33543"/>
                      <a:pt x="482573" y="39303"/>
                      <a:pt x="504798" y="46308"/>
                    </a:cubicBezTo>
                    <a:cubicBezTo>
                      <a:pt x="532005" y="54869"/>
                      <a:pt x="559297" y="63119"/>
                      <a:pt x="586556" y="71507"/>
                    </a:cubicBezTo>
                    <a:cubicBezTo>
                      <a:pt x="615128" y="81764"/>
                      <a:pt x="639083" y="98246"/>
                      <a:pt x="656811" y="123256"/>
                    </a:cubicBezTo>
                    <a:cubicBezTo>
                      <a:pt x="666773" y="137317"/>
                      <a:pt x="673830" y="152326"/>
                      <a:pt x="678785" y="168035"/>
                    </a:cubicBezTo>
                    <a:lnTo>
                      <a:pt x="687276" y="212444"/>
                    </a:lnTo>
                    <a:lnTo>
                      <a:pt x="692890" y="212427"/>
                    </a:lnTo>
                    <a:lnTo>
                      <a:pt x="688033" y="216398"/>
                    </a:lnTo>
                    <a:lnTo>
                      <a:pt x="688151" y="217016"/>
                    </a:lnTo>
                    <a:cubicBezTo>
                      <a:pt x="688548" y="221271"/>
                      <a:pt x="686853" y="222879"/>
                      <a:pt x="683066" y="223035"/>
                    </a:cubicBezTo>
                    <a:lnTo>
                      <a:pt x="679885" y="223059"/>
                    </a:lnTo>
                    <a:lnTo>
                      <a:pt x="616134" y="275175"/>
                    </a:lnTo>
                    <a:cubicBezTo>
                      <a:pt x="426230" y="400777"/>
                      <a:pt x="168199" y="380697"/>
                      <a:pt x="0" y="214469"/>
                    </a:cubicBezTo>
                    <a:lnTo>
                      <a:pt x="12954" y="214431"/>
                    </a:lnTo>
                    <a:lnTo>
                      <a:pt x="13184" y="201415"/>
                    </a:lnTo>
                    <a:cubicBezTo>
                      <a:pt x="19203" y="161704"/>
                      <a:pt x="33438" y="125954"/>
                      <a:pt x="64847" y="98938"/>
                    </a:cubicBezTo>
                    <a:cubicBezTo>
                      <a:pt x="65435" y="98073"/>
                      <a:pt x="66023" y="97209"/>
                      <a:pt x="66611" y="96344"/>
                    </a:cubicBezTo>
                    <a:cubicBezTo>
                      <a:pt x="89978" y="76471"/>
                      <a:pt x="119225" y="70072"/>
                      <a:pt x="147399" y="61164"/>
                    </a:cubicBezTo>
                    <a:cubicBezTo>
                      <a:pt x="181731" y="50303"/>
                      <a:pt x="216012" y="39268"/>
                      <a:pt x="250309" y="28320"/>
                    </a:cubicBezTo>
                    <a:cubicBezTo>
                      <a:pt x="253318" y="27282"/>
                      <a:pt x="254979" y="26815"/>
                      <a:pt x="257054" y="25881"/>
                    </a:cubicBezTo>
                    <a:cubicBezTo>
                      <a:pt x="265979" y="21886"/>
                      <a:pt x="272084" y="16196"/>
                      <a:pt x="274904" y="6493"/>
                    </a:cubicBezTo>
                    <a:cubicBezTo>
                      <a:pt x="275613" y="4002"/>
                      <a:pt x="276806" y="1667"/>
                      <a:pt x="279573" y="699"/>
                    </a:cubicBezTo>
                    <a:cubicBezTo>
                      <a:pt x="281260" y="163"/>
                      <a:pt x="310818" y="-6"/>
                      <a:pt x="342539" y="0"/>
                    </a:cubicBezTo>
                    <a:close/>
                  </a:path>
                </a:pathLst>
              </a:custGeom>
              <a:solidFill>
                <a:srgbClr val="D6529E"/>
              </a:solidFill>
              <a:ln w="6366" cap="flat">
                <a:noFill/>
                <a:prstDash val="solid"/>
                <a:miter/>
              </a:ln>
            </p:spPr>
            <p:txBody>
              <a:bodyPr wrap="square" rtlCol="0" anchor="ctr">
                <a:noAutofit/>
              </a:bodyPr>
              <a:lstStyle/>
              <a:p>
                <a:endParaRPr lang="en-US" dirty="0">
                  <a:cs typeface="B Nazanin" panose="00000700000000000000" pitchFamily="2" charset="-78"/>
                </a:endParaRPr>
              </a:p>
            </p:txBody>
          </p:sp>
          <p:sp>
            <p:nvSpPr>
              <p:cNvPr id="439" name="Graphic 57">
                <a:extLst>
                  <a:ext uri="{FF2B5EF4-FFF2-40B4-BE49-F238E27FC236}">
                    <a16:creationId xmlns:a16="http://schemas.microsoft.com/office/drawing/2014/main" id="{6E389FCF-8795-4B50-81F3-EFBC97F0A89E}"/>
                  </a:ext>
                </a:extLst>
              </p:cNvPr>
              <p:cNvSpPr/>
              <p:nvPr/>
            </p:nvSpPr>
            <p:spPr>
              <a:xfrm>
                <a:off x="5011040" y="2423292"/>
                <a:ext cx="145699" cy="236075"/>
              </a:xfrm>
              <a:custGeom>
                <a:avLst/>
                <a:gdLst>
                  <a:gd name="connsiteX0" fmla="*/ 536414 w 536413"/>
                  <a:gd name="connsiteY0" fmla="*/ 58201 h 869146"/>
                  <a:gd name="connsiteX1" fmla="*/ 295142 w 536413"/>
                  <a:gd name="connsiteY1" fmla="*/ 62594 h 869146"/>
                  <a:gd name="connsiteX2" fmla="*/ 272028 w 536413"/>
                  <a:gd name="connsiteY2" fmla="*/ 86028 h 869146"/>
                  <a:gd name="connsiteX3" fmla="*/ 271455 w 536413"/>
                  <a:gd name="connsiteY3" fmla="*/ 869062 h 869146"/>
                  <a:gd name="connsiteX4" fmla="*/ 265278 w 536413"/>
                  <a:gd name="connsiteY4" fmla="*/ 869062 h 869146"/>
                  <a:gd name="connsiteX5" fmla="*/ 264387 w 536413"/>
                  <a:gd name="connsiteY5" fmla="*/ 90421 h 869146"/>
                  <a:gd name="connsiteX6" fmla="*/ 236369 w 536413"/>
                  <a:gd name="connsiteY6" fmla="*/ 62467 h 869146"/>
                  <a:gd name="connsiteX7" fmla="*/ 0 w 536413"/>
                  <a:gd name="connsiteY7" fmla="*/ 56991 h 869146"/>
                  <a:gd name="connsiteX8" fmla="*/ 10825 w 536413"/>
                  <a:gd name="connsiteY8" fmla="*/ 0 h 869146"/>
                  <a:gd name="connsiteX9" fmla="*/ 523297 w 536413"/>
                  <a:gd name="connsiteY9" fmla="*/ 0 h 869146"/>
                  <a:gd name="connsiteX10" fmla="*/ 536414 w 536413"/>
                  <a:gd name="connsiteY10" fmla="*/ 58201 h 869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6413" h="869146">
                    <a:moveTo>
                      <a:pt x="536414" y="58201"/>
                    </a:moveTo>
                    <a:cubicBezTo>
                      <a:pt x="458219" y="60366"/>
                      <a:pt x="373338" y="61512"/>
                      <a:pt x="295142" y="62594"/>
                    </a:cubicBezTo>
                    <a:cubicBezTo>
                      <a:pt x="277058" y="62849"/>
                      <a:pt x="271900" y="68071"/>
                      <a:pt x="272028" y="86028"/>
                    </a:cubicBezTo>
                    <a:cubicBezTo>
                      <a:pt x="272664" y="212999"/>
                      <a:pt x="271773" y="776858"/>
                      <a:pt x="271455" y="869062"/>
                    </a:cubicBezTo>
                    <a:cubicBezTo>
                      <a:pt x="269481" y="869253"/>
                      <a:pt x="266551" y="869062"/>
                      <a:pt x="265278" y="869062"/>
                    </a:cubicBezTo>
                    <a:cubicBezTo>
                      <a:pt x="265278" y="756163"/>
                      <a:pt x="263113" y="191031"/>
                      <a:pt x="264387" y="90421"/>
                    </a:cubicBezTo>
                    <a:cubicBezTo>
                      <a:pt x="264705" y="67943"/>
                      <a:pt x="258528" y="62658"/>
                      <a:pt x="236369" y="62467"/>
                    </a:cubicBezTo>
                    <a:cubicBezTo>
                      <a:pt x="159128" y="61894"/>
                      <a:pt x="77176" y="59156"/>
                      <a:pt x="0" y="56991"/>
                    </a:cubicBezTo>
                    <a:cubicBezTo>
                      <a:pt x="2038" y="38142"/>
                      <a:pt x="8787" y="18848"/>
                      <a:pt x="10825" y="0"/>
                    </a:cubicBezTo>
                    <a:cubicBezTo>
                      <a:pt x="181670" y="15283"/>
                      <a:pt x="352515" y="15346"/>
                      <a:pt x="523297" y="0"/>
                    </a:cubicBezTo>
                    <a:cubicBezTo>
                      <a:pt x="529601" y="22414"/>
                      <a:pt x="534376" y="39671"/>
                      <a:pt x="536414" y="58201"/>
                    </a:cubicBezTo>
                    <a:close/>
                  </a:path>
                </a:pathLst>
              </a:custGeom>
              <a:solidFill>
                <a:srgbClr val="1E1E11"/>
              </a:solidFill>
              <a:ln w="6366" cap="flat">
                <a:noFill/>
                <a:prstDash val="solid"/>
                <a:miter/>
              </a:ln>
            </p:spPr>
            <p:txBody>
              <a:bodyPr rtlCol="0" anchor="ctr"/>
              <a:lstStyle/>
              <a:p>
                <a:endParaRPr lang="en-US">
                  <a:cs typeface="B Nazanin" panose="00000700000000000000" pitchFamily="2" charset="-78"/>
                </a:endParaRPr>
              </a:p>
            </p:txBody>
          </p:sp>
          <p:sp>
            <p:nvSpPr>
              <p:cNvPr id="440" name="Graphic 57">
                <a:extLst>
                  <a:ext uri="{FF2B5EF4-FFF2-40B4-BE49-F238E27FC236}">
                    <a16:creationId xmlns:a16="http://schemas.microsoft.com/office/drawing/2014/main" id="{DF8786CF-31DB-4F69-8D5B-00C1252A7E55}"/>
                  </a:ext>
                </a:extLst>
              </p:cNvPr>
              <p:cNvSpPr/>
              <p:nvPr/>
            </p:nvSpPr>
            <p:spPr>
              <a:xfrm>
                <a:off x="4849382" y="1985635"/>
                <a:ext cx="468318" cy="443750"/>
              </a:xfrm>
              <a:custGeom>
                <a:avLst/>
                <a:gdLst>
                  <a:gd name="connsiteX0" fmla="*/ 1724095 w 1724184"/>
                  <a:gd name="connsiteY0" fmla="*/ 585914 h 1633733"/>
                  <a:gd name="connsiteX1" fmla="*/ 1631254 w 1724184"/>
                  <a:gd name="connsiteY1" fmla="*/ 461107 h 1633733"/>
                  <a:gd name="connsiteX2" fmla="*/ 1597378 w 1724184"/>
                  <a:gd name="connsiteY2" fmla="*/ 420481 h 1633733"/>
                  <a:gd name="connsiteX3" fmla="*/ 1587381 w 1724184"/>
                  <a:gd name="connsiteY3" fmla="*/ 364382 h 1633733"/>
                  <a:gd name="connsiteX4" fmla="*/ 1268232 w 1724184"/>
                  <a:gd name="connsiteY4" fmla="*/ 71086 h 1633733"/>
                  <a:gd name="connsiteX5" fmla="*/ 787726 w 1724184"/>
                  <a:gd name="connsiteY5" fmla="*/ 3716 h 1633733"/>
                  <a:gd name="connsiteX6" fmla="*/ 384015 w 1724184"/>
                  <a:gd name="connsiteY6" fmla="*/ 117952 h 1633733"/>
                  <a:gd name="connsiteX7" fmla="*/ 129944 w 1724184"/>
                  <a:gd name="connsiteY7" fmla="*/ 407300 h 1633733"/>
                  <a:gd name="connsiteX8" fmla="*/ 125933 w 1724184"/>
                  <a:gd name="connsiteY8" fmla="*/ 453084 h 1633733"/>
                  <a:gd name="connsiteX9" fmla="*/ 50794 w 1724184"/>
                  <a:gd name="connsiteY9" fmla="*/ 480656 h 1633733"/>
                  <a:gd name="connsiteX10" fmla="*/ 1635 w 1724184"/>
                  <a:gd name="connsiteY10" fmla="*/ 624884 h 1633733"/>
                  <a:gd name="connsiteX11" fmla="*/ 215717 w 1724184"/>
                  <a:gd name="connsiteY11" fmla="*/ 917925 h 1633733"/>
                  <a:gd name="connsiteX12" fmla="*/ 479785 w 1724184"/>
                  <a:gd name="connsiteY12" fmla="*/ 1300496 h 1633733"/>
                  <a:gd name="connsiteX13" fmla="*/ 592939 w 1724184"/>
                  <a:gd name="connsiteY13" fmla="*/ 1357677 h 1633733"/>
                  <a:gd name="connsiteX14" fmla="*/ 610641 w 1724184"/>
                  <a:gd name="connsiteY14" fmla="*/ 1380410 h 1633733"/>
                  <a:gd name="connsiteX15" fmla="*/ 611214 w 1724184"/>
                  <a:gd name="connsiteY15" fmla="*/ 1617479 h 1633733"/>
                  <a:gd name="connsiteX16" fmla="*/ 654451 w 1724184"/>
                  <a:gd name="connsiteY16" fmla="*/ 1626458 h 1633733"/>
                  <a:gd name="connsiteX17" fmla="*/ 1068924 w 1724184"/>
                  <a:gd name="connsiteY17" fmla="*/ 1626585 h 1633733"/>
                  <a:gd name="connsiteX18" fmla="*/ 1113052 w 1724184"/>
                  <a:gd name="connsiteY18" fmla="*/ 1617607 h 1633733"/>
                  <a:gd name="connsiteX19" fmla="*/ 1118719 w 1724184"/>
                  <a:gd name="connsiteY19" fmla="*/ 1611303 h 1633733"/>
                  <a:gd name="connsiteX20" fmla="*/ 1111014 w 1724184"/>
                  <a:gd name="connsiteY20" fmla="*/ 1376908 h 1633733"/>
                  <a:gd name="connsiteX21" fmla="*/ 1128971 w 1724184"/>
                  <a:gd name="connsiteY21" fmla="*/ 1353348 h 1633733"/>
                  <a:gd name="connsiteX22" fmla="*/ 1318218 w 1724184"/>
                  <a:gd name="connsiteY22" fmla="*/ 1244142 h 1633733"/>
                  <a:gd name="connsiteX23" fmla="*/ 1501162 w 1724184"/>
                  <a:gd name="connsiteY23" fmla="*/ 996439 h 1633733"/>
                  <a:gd name="connsiteX24" fmla="*/ 1514598 w 1724184"/>
                  <a:gd name="connsiteY24" fmla="*/ 889716 h 1633733"/>
                  <a:gd name="connsiteX25" fmla="*/ 1514598 w 1724184"/>
                  <a:gd name="connsiteY25" fmla="*/ 889716 h 1633733"/>
                  <a:gd name="connsiteX26" fmla="*/ 1519246 w 1724184"/>
                  <a:gd name="connsiteY26" fmla="*/ 889334 h 1633733"/>
                  <a:gd name="connsiteX27" fmla="*/ 1521030 w 1724184"/>
                  <a:gd name="connsiteY27" fmla="*/ 892900 h 1633733"/>
                  <a:gd name="connsiteX28" fmla="*/ 1571334 w 1724184"/>
                  <a:gd name="connsiteY28" fmla="*/ 875771 h 1633733"/>
                  <a:gd name="connsiteX29" fmla="*/ 1724095 w 1724184"/>
                  <a:gd name="connsiteY29" fmla="*/ 585914 h 163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4184" h="1633733">
                    <a:moveTo>
                      <a:pt x="1724095" y="585914"/>
                    </a:moveTo>
                    <a:cubicBezTo>
                      <a:pt x="1722758" y="524975"/>
                      <a:pt x="1678884" y="464227"/>
                      <a:pt x="1631254" y="461107"/>
                    </a:cubicBezTo>
                    <a:cubicBezTo>
                      <a:pt x="1599607" y="459006"/>
                      <a:pt x="1593175" y="446971"/>
                      <a:pt x="1597378" y="420481"/>
                    </a:cubicBezTo>
                    <a:cubicBezTo>
                      <a:pt x="1610559" y="398958"/>
                      <a:pt x="1594895" y="381575"/>
                      <a:pt x="1587381" y="364382"/>
                    </a:cubicBezTo>
                    <a:cubicBezTo>
                      <a:pt x="1524150" y="220090"/>
                      <a:pt x="1411696" y="127249"/>
                      <a:pt x="1268232" y="71086"/>
                    </a:cubicBezTo>
                    <a:cubicBezTo>
                      <a:pt x="1113943" y="10657"/>
                      <a:pt x="953286" y="-9083"/>
                      <a:pt x="787726" y="3716"/>
                    </a:cubicBezTo>
                    <a:cubicBezTo>
                      <a:pt x="645027" y="14732"/>
                      <a:pt x="509586" y="48608"/>
                      <a:pt x="384015" y="117952"/>
                    </a:cubicBezTo>
                    <a:cubicBezTo>
                      <a:pt x="264812" y="183794"/>
                      <a:pt x="175728" y="276826"/>
                      <a:pt x="129944" y="407300"/>
                    </a:cubicBezTo>
                    <a:cubicBezTo>
                      <a:pt x="124786" y="422009"/>
                      <a:pt x="116763" y="436910"/>
                      <a:pt x="125933" y="453084"/>
                    </a:cubicBezTo>
                    <a:cubicBezTo>
                      <a:pt x="101290" y="463145"/>
                      <a:pt x="72699" y="460407"/>
                      <a:pt x="50794" y="480656"/>
                    </a:cubicBezTo>
                    <a:cubicBezTo>
                      <a:pt x="7940" y="520326"/>
                      <a:pt x="-4987" y="571141"/>
                      <a:pt x="1635" y="624884"/>
                    </a:cubicBezTo>
                    <a:cubicBezTo>
                      <a:pt x="13734" y="722946"/>
                      <a:pt x="152422" y="939448"/>
                      <a:pt x="215717" y="917925"/>
                    </a:cubicBezTo>
                    <a:cubicBezTo>
                      <a:pt x="253923" y="1134044"/>
                      <a:pt x="345300" y="1226503"/>
                      <a:pt x="479785" y="1300496"/>
                    </a:cubicBezTo>
                    <a:cubicBezTo>
                      <a:pt x="516845" y="1320872"/>
                      <a:pt x="553459" y="1342140"/>
                      <a:pt x="592939" y="1357677"/>
                    </a:cubicBezTo>
                    <a:cubicBezTo>
                      <a:pt x="603318" y="1361753"/>
                      <a:pt x="610705" y="1366974"/>
                      <a:pt x="610641" y="1380410"/>
                    </a:cubicBezTo>
                    <a:cubicBezTo>
                      <a:pt x="610195" y="1450073"/>
                      <a:pt x="598224" y="1611112"/>
                      <a:pt x="611214" y="1617479"/>
                    </a:cubicBezTo>
                    <a:cubicBezTo>
                      <a:pt x="625032" y="1623146"/>
                      <a:pt x="639678" y="1625439"/>
                      <a:pt x="654451" y="1626458"/>
                    </a:cubicBezTo>
                    <a:cubicBezTo>
                      <a:pt x="792630" y="1636009"/>
                      <a:pt x="930809" y="1636264"/>
                      <a:pt x="1068924" y="1626585"/>
                    </a:cubicBezTo>
                    <a:cubicBezTo>
                      <a:pt x="1083951" y="1625502"/>
                      <a:pt x="1098915" y="1623338"/>
                      <a:pt x="1113052" y="1617607"/>
                    </a:cubicBezTo>
                    <a:cubicBezTo>
                      <a:pt x="1112797" y="1615505"/>
                      <a:pt x="1118974" y="1613404"/>
                      <a:pt x="1118719" y="1611303"/>
                    </a:cubicBezTo>
                    <a:cubicBezTo>
                      <a:pt x="1108658" y="1533426"/>
                      <a:pt x="1117700" y="1454848"/>
                      <a:pt x="1111014" y="1376908"/>
                    </a:cubicBezTo>
                    <a:cubicBezTo>
                      <a:pt x="1109358" y="1357487"/>
                      <a:pt x="1118974" y="1357550"/>
                      <a:pt x="1128971" y="1353348"/>
                    </a:cubicBezTo>
                    <a:cubicBezTo>
                      <a:pt x="1196660" y="1324820"/>
                      <a:pt x="1258744" y="1286996"/>
                      <a:pt x="1318218" y="1244142"/>
                    </a:cubicBezTo>
                    <a:cubicBezTo>
                      <a:pt x="1415071" y="1174288"/>
                      <a:pt x="1454296" y="1137738"/>
                      <a:pt x="1501162" y="996439"/>
                    </a:cubicBezTo>
                    <a:cubicBezTo>
                      <a:pt x="1513516" y="968039"/>
                      <a:pt x="1514916" y="919135"/>
                      <a:pt x="1514598" y="889716"/>
                    </a:cubicBezTo>
                    <a:cubicBezTo>
                      <a:pt x="1514598" y="889716"/>
                      <a:pt x="1514598" y="889716"/>
                      <a:pt x="1514598" y="889716"/>
                    </a:cubicBezTo>
                    <a:cubicBezTo>
                      <a:pt x="1516190" y="889716"/>
                      <a:pt x="1517718" y="889525"/>
                      <a:pt x="1519246" y="889334"/>
                    </a:cubicBezTo>
                    <a:cubicBezTo>
                      <a:pt x="1519820" y="890544"/>
                      <a:pt x="1520393" y="891690"/>
                      <a:pt x="1521030" y="892900"/>
                    </a:cubicBezTo>
                    <a:cubicBezTo>
                      <a:pt x="1539241" y="891308"/>
                      <a:pt x="1557070" y="886660"/>
                      <a:pt x="1571334" y="875771"/>
                    </a:cubicBezTo>
                    <a:cubicBezTo>
                      <a:pt x="1666849" y="802670"/>
                      <a:pt x="1726833" y="710084"/>
                      <a:pt x="1724095" y="585914"/>
                    </a:cubicBezTo>
                    <a:close/>
                  </a:path>
                </a:pathLst>
              </a:custGeom>
              <a:solidFill>
                <a:srgbClr val="FCD4B4"/>
              </a:solidFill>
              <a:ln w="6366" cap="flat">
                <a:noFill/>
                <a:prstDash val="solid"/>
                <a:miter/>
              </a:ln>
            </p:spPr>
            <p:txBody>
              <a:bodyPr rtlCol="0" anchor="ctr"/>
              <a:lstStyle/>
              <a:p>
                <a:endParaRPr lang="en-US">
                  <a:cs typeface="B Nazanin" panose="00000700000000000000" pitchFamily="2" charset="-78"/>
                </a:endParaRPr>
              </a:p>
            </p:txBody>
          </p:sp>
          <p:sp>
            <p:nvSpPr>
              <p:cNvPr id="441" name="Graphic 57">
                <a:extLst>
                  <a:ext uri="{FF2B5EF4-FFF2-40B4-BE49-F238E27FC236}">
                    <a16:creationId xmlns:a16="http://schemas.microsoft.com/office/drawing/2014/main" id="{D2D26890-A4BE-47F0-A5C6-BCA1711E43FF}"/>
                  </a:ext>
                </a:extLst>
              </p:cNvPr>
              <p:cNvSpPr/>
              <p:nvPr/>
            </p:nvSpPr>
            <p:spPr>
              <a:xfrm>
                <a:off x="4875295" y="1875198"/>
                <a:ext cx="419038" cy="233485"/>
              </a:xfrm>
              <a:custGeom>
                <a:avLst/>
                <a:gdLst>
                  <a:gd name="connsiteX0" fmla="*/ 1502040 w 1542752"/>
                  <a:gd name="connsiteY0" fmla="*/ 827072 h 859610"/>
                  <a:gd name="connsiteX1" fmla="*/ 1281654 w 1542752"/>
                  <a:gd name="connsiteY1" fmla="*/ 542373 h 859610"/>
                  <a:gd name="connsiteX2" fmla="*/ 913475 w 1542752"/>
                  <a:gd name="connsiteY2" fmla="*/ 422978 h 859610"/>
                  <a:gd name="connsiteX3" fmla="*/ 374322 w 1542752"/>
                  <a:gd name="connsiteY3" fmla="*/ 492259 h 859610"/>
                  <a:gd name="connsiteX4" fmla="*/ 41229 w 1542752"/>
                  <a:gd name="connsiteY4" fmla="*/ 820004 h 859610"/>
                  <a:gd name="connsiteX5" fmla="*/ 30658 w 1542752"/>
                  <a:gd name="connsiteY5" fmla="*/ 859611 h 859610"/>
                  <a:gd name="connsiteX6" fmla="*/ 30 w 1542752"/>
                  <a:gd name="connsiteY6" fmla="*/ 747985 h 859610"/>
                  <a:gd name="connsiteX7" fmla="*/ 325864 w 1542752"/>
                  <a:gd name="connsiteY7" fmla="*/ 138215 h 859610"/>
                  <a:gd name="connsiteX8" fmla="*/ 1460141 w 1542752"/>
                  <a:gd name="connsiteY8" fmla="*/ 411262 h 859610"/>
                  <a:gd name="connsiteX9" fmla="*/ 1542729 w 1542752"/>
                  <a:gd name="connsiteY9" fmla="*/ 737478 h 859610"/>
                  <a:gd name="connsiteX10" fmla="*/ 1518596 w 1542752"/>
                  <a:gd name="connsiteY10" fmla="*/ 858910 h 859610"/>
                  <a:gd name="connsiteX11" fmla="*/ 1502040 w 1542752"/>
                  <a:gd name="connsiteY11" fmla="*/ 827072 h 859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42752" h="859610">
                    <a:moveTo>
                      <a:pt x="1502040" y="827072"/>
                    </a:moveTo>
                    <a:cubicBezTo>
                      <a:pt x="1466381" y="702966"/>
                      <a:pt x="1388695" y="610952"/>
                      <a:pt x="1281654" y="542373"/>
                    </a:cubicBezTo>
                    <a:cubicBezTo>
                      <a:pt x="1169519" y="470609"/>
                      <a:pt x="1043757" y="438133"/>
                      <a:pt x="913475" y="422978"/>
                    </a:cubicBezTo>
                    <a:cubicBezTo>
                      <a:pt x="728366" y="401392"/>
                      <a:pt x="547333" y="420941"/>
                      <a:pt x="374322" y="492259"/>
                    </a:cubicBezTo>
                    <a:cubicBezTo>
                      <a:pt x="219588" y="556063"/>
                      <a:pt x="98601" y="656418"/>
                      <a:pt x="41229" y="820004"/>
                    </a:cubicBezTo>
                    <a:cubicBezTo>
                      <a:pt x="36708" y="832867"/>
                      <a:pt x="34160" y="846366"/>
                      <a:pt x="30658" y="859611"/>
                    </a:cubicBezTo>
                    <a:cubicBezTo>
                      <a:pt x="2577" y="827327"/>
                      <a:pt x="-352" y="786382"/>
                      <a:pt x="30" y="747985"/>
                    </a:cubicBezTo>
                    <a:cubicBezTo>
                      <a:pt x="2832" y="488884"/>
                      <a:pt x="114839" y="285500"/>
                      <a:pt x="325864" y="138215"/>
                    </a:cubicBezTo>
                    <a:cubicBezTo>
                      <a:pt x="705760" y="-126935"/>
                      <a:pt x="1242238" y="3093"/>
                      <a:pt x="1460141" y="411262"/>
                    </a:cubicBezTo>
                    <a:cubicBezTo>
                      <a:pt x="1514457" y="513017"/>
                      <a:pt x="1541074" y="622223"/>
                      <a:pt x="1542729" y="737478"/>
                    </a:cubicBezTo>
                    <a:cubicBezTo>
                      <a:pt x="1543303" y="779378"/>
                      <a:pt x="1533114" y="819176"/>
                      <a:pt x="1518596" y="858910"/>
                    </a:cubicBezTo>
                    <a:cubicBezTo>
                      <a:pt x="1503313" y="852797"/>
                      <a:pt x="1503313" y="852797"/>
                      <a:pt x="1502040" y="827072"/>
                    </a:cubicBezTo>
                    <a:close/>
                  </a:path>
                </a:pathLst>
              </a:custGeom>
              <a:solidFill>
                <a:srgbClr val="17110C"/>
              </a:solidFill>
              <a:ln w="6366" cap="flat">
                <a:noFill/>
                <a:prstDash val="solid"/>
                <a:miter/>
              </a:ln>
            </p:spPr>
            <p:txBody>
              <a:bodyPr rtlCol="0" anchor="ctr"/>
              <a:lstStyle/>
              <a:p>
                <a:endParaRPr lang="en-US">
                  <a:cs typeface="B Nazanin" panose="00000700000000000000" pitchFamily="2" charset="-78"/>
                </a:endParaRPr>
              </a:p>
            </p:txBody>
          </p:sp>
        </p:grpSp>
      </p:grpSp>
      <p:grpSp>
        <p:nvGrpSpPr>
          <p:cNvPr id="442" name="Group 24">
            <a:extLst>
              <a:ext uri="{FF2B5EF4-FFF2-40B4-BE49-F238E27FC236}">
                <a16:creationId xmlns:a16="http://schemas.microsoft.com/office/drawing/2014/main" id="{42553CE2-8652-4967-AAB9-32EEEFAC58E8}"/>
              </a:ext>
            </a:extLst>
          </p:cNvPr>
          <p:cNvGrpSpPr/>
          <p:nvPr/>
        </p:nvGrpSpPr>
        <p:grpSpPr>
          <a:xfrm>
            <a:off x="9731460" y="1229796"/>
            <a:ext cx="2001665" cy="2331643"/>
            <a:chOff x="4619223" y="3443908"/>
            <a:chExt cx="2929511" cy="3412446"/>
          </a:xfrm>
        </p:grpSpPr>
        <p:sp>
          <p:nvSpPr>
            <p:cNvPr id="443" name="Freeform: Shape 25">
              <a:extLst>
                <a:ext uri="{FF2B5EF4-FFF2-40B4-BE49-F238E27FC236}">
                  <a16:creationId xmlns:a16="http://schemas.microsoft.com/office/drawing/2014/main" id="{052869BA-F1EF-46DD-AE84-BF01E26F0FDD}"/>
                </a:ext>
              </a:extLst>
            </p:cNvPr>
            <p:cNvSpPr/>
            <p:nvPr/>
          </p:nvSpPr>
          <p:spPr>
            <a:xfrm>
              <a:off x="4691847" y="3443908"/>
              <a:ext cx="2856887" cy="3092940"/>
            </a:xfrm>
            <a:custGeom>
              <a:avLst/>
              <a:gdLst>
                <a:gd name="connsiteX0" fmla="*/ 2985610 w 2985996"/>
                <a:gd name="connsiteY0" fmla="*/ 94967 h 3232717"/>
                <a:gd name="connsiteX1" fmla="*/ 2979648 w 2985996"/>
                <a:gd name="connsiteY1" fmla="*/ 68990 h 3232717"/>
                <a:gd name="connsiteX2" fmla="*/ 2943023 w 2985996"/>
                <a:gd name="connsiteY2" fmla="*/ 19590 h 3232717"/>
                <a:gd name="connsiteX3" fmla="*/ 2904696 w 2985996"/>
                <a:gd name="connsiteY3" fmla="*/ 0 h 3232717"/>
                <a:gd name="connsiteX4" fmla="*/ 94433 w 2985996"/>
                <a:gd name="connsiteY4" fmla="*/ 8517 h 3232717"/>
                <a:gd name="connsiteX5" fmla="*/ 62493 w 2985996"/>
                <a:gd name="connsiteY5" fmla="*/ 21293 h 3232717"/>
                <a:gd name="connsiteX6" fmla="*/ 8834 w 2985996"/>
                <a:gd name="connsiteY6" fmla="*/ 72822 h 3232717"/>
                <a:gd name="connsiteX7" fmla="*/ 1169 w 2985996"/>
                <a:gd name="connsiteY7" fmla="*/ 108595 h 3232717"/>
                <a:gd name="connsiteX8" fmla="*/ 145110 w 2985996"/>
                <a:gd name="connsiteY8" fmla="*/ 1323153 h 3232717"/>
                <a:gd name="connsiteX9" fmla="*/ 138296 w 2985996"/>
                <a:gd name="connsiteY9" fmla="*/ 1399382 h 3232717"/>
                <a:gd name="connsiteX10" fmla="*/ 136593 w 2985996"/>
                <a:gd name="connsiteY10" fmla="*/ 1418120 h 3232717"/>
                <a:gd name="connsiteX11" fmla="*/ 142129 w 2985996"/>
                <a:gd name="connsiteY11" fmla="*/ 3154785 h 3232717"/>
                <a:gd name="connsiteX12" fmla="*/ 180031 w 2985996"/>
                <a:gd name="connsiteY12" fmla="*/ 3232718 h 3232717"/>
                <a:gd name="connsiteX13" fmla="*/ 2854019 w 2985996"/>
                <a:gd name="connsiteY13" fmla="*/ 3190132 h 3232717"/>
                <a:gd name="connsiteX14" fmla="*/ 2879570 w 2985996"/>
                <a:gd name="connsiteY14" fmla="*/ 3164580 h 3232717"/>
                <a:gd name="connsiteX15" fmla="*/ 2877015 w 2985996"/>
                <a:gd name="connsiteY15" fmla="*/ 1895937 h 3232717"/>
                <a:gd name="connsiteX16" fmla="*/ 2871053 w 2985996"/>
                <a:gd name="connsiteY16" fmla="*/ 1336355 h 3232717"/>
                <a:gd name="connsiteX17" fmla="*/ 2868072 w 2985996"/>
                <a:gd name="connsiteY17" fmla="*/ 1272901 h 3232717"/>
                <a:gd name="connsiteX18" fmla="*/ 2985610 w 2985996"/>
                <a:gd name="connsiteY18" fmla="*/ 94967 h 3232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85996" h="3232717">
                  <a:moveTo>
                    <a:pt x="2985610" y="94967"/>
                  </a:moveTo>
                  <a:cubicBezTo>
                    <a:pt x="2986462" y="85598"/>
                    <a:pt x="2986462" y="77081"/>
                    <a:pt x="2979648" y="68990"/>
                  </a:cubicBezTo>
                  <a:cubicBezTo>
                    <a:pt x="2966446" y="53233"/>
                    <a:pt x="2954096" y="36624"/>
                    <a:pt x="2943023" y="19590"/>
                  </a:cubicBezTo>
                  <a:cubicBezTo>
                    <a:pt x="2933655" y="5110"/>
                    <a:pt x="2922582" y="0"/>
                    <a:pt x="2904696" y="0"/>
                  </a:cubicBezTo>
                  <a:cubicBezTo>
                    <a:pt x="2693894" y="2555"/>
                    <a:pt x="237096" y="8517"/>
                    <a:pt x="94433" y="8517"/>
                  </a:cubicBezTo>
                  <a:cubicBezTo>
                    <a:pt x="81231" y="8517"/>
                    <a:pt x="71436" y="11924"/>
                    <a:pt x="62493" y="21293"/>
                  </a:cubicBezTo>
                  <a:cubicBezTo>
                    <a:pt x="45033" y="38753"/>
                    <a:pt x="26721" y="55788"/>
                    <a:pt x="8834" y="72822"/>
                  </a:cubicBezTo>
                  <a:cubicBezTo>
                    <a:pt x="-2664" y="82617"/>
                    <a:pt x="-109" y="95819"/>
                    <a:pt x="1169" y="108595"/>
                  </a:cubicBezTo>
                  <a:cubicBezTo>
                    <a:pt x="5002" y="147774"/>
                    <a:pt x="126798" y="1206893"/>
                    <a:pt x="145110" y="1323153"/>
                  </a:cubicBezTo>
                  <a:cubicBezTo>
                    <a:pt x="148943" y="1348705"/>
                    <a:pt x="160441" y="1375108"/>
                    <a:pt x="138296" y="1399382"/>
                  </a:cubicBezTo>
                  <a:cubicBezTo>
                    <a:pt x="134889" y="1403215"/>
                    <a:pt x="136593" y="1411732"/>
                    <a:pt x="136593" y="1418120"/>
                  </a:cubicBezTo>
                  <a:cubicBezTo>
                    <a:pt x="138722" y="1735813"/>
                    <a:pt x="141703" y="2893732"/>
                    <a:pt x="142129" y="3154785"/>
                  </a:cubicBezTo>
                  <a:cubicBezTo>
                    <a:pt x="141703" y="3200353"/>
                    <a:pt x="119559" y="3232718"/>
                    <a:pt x="180031" y="3232718"/>
                  </a:cubicBezTo>
                  <a:cubicBezTo>
                    <a:pt x="180031" y="3232718"/>
                    <a:pt x="2838687" y="3188428"/>
                    <a:pt x="2854019" y="3190132"/>
                  </a:cubicBezTo>
                  <a:cubicBezTo>
                    <a:pt x="2874460" y="3192261"/>
                    <a:pt x="2879570" y="3185447"/>
                    <a:pt x="2879570" y="3164580"/>
                  </a:cubicBezTo>
                  <a:cubicBezTo>
                    <a:pt x="2877867" y="2741699"/>
                    <a:pt x="2881273" y="2318818"/>
                    <a:pt x="2877015" y="1895937"/>
                  </a:cubicBezTo>
                  <a:cubicBezTo>
                    <a:pt x="2874886" y="1709410"/>
                    <a:pt x="2876163" y="1522882"/>
                    <a:pt x="2871053" y="1336355"/>
                  </a:cubicBezTo>
                  <a:cubicBezTo>
                    <a:pt x="2870627" y="1315062"/>
                    <a:pt x="2865943" y="1294194"/>
                    <a:pt x="2868072" y="1272901"/>
                  </a:cubicBezTo>
                  <a:cubicBezTo>
                    <a:pt x="2877441" y="1177082"/>
                    <a:pt x="2977944" y="170345"/>
                    <a:pt x="2985610" y="94967"/>
                  </a:cubicBezTo>
                  <a:close/>
                </a:path>
              </a:pathLst>
            </a:custGeom>
            <a:solidFill>
              <a:srgbClr val="000000"/>
            </a:solidFill>
            <a:ln w="4251" cap="flat">
              <a:noFill/>
              <a:prstDash val="solid"/>
              <a:miter/>
            </a:ln>
          </p:spPr>
          <p:txBody>
            <a:bodyPr rtlCol="0" anchor="ctr"/>
            <a:lstStyle/>
            <a:p>
              <a:endParaRPr lang="en-US">
                <a:cs typeface="B Nazanin" panose="00000700000000000000" pitchFamily="2" charset="-78"/>
              </a:endParaRPr>
            </a:p>
          </p:txBody>
        </p:sp>
        <p:sp>
          <p:nvSpPr>
            <p:cNvPr id="444" name="Freeform: Shape 26">
              <a:extLst>
                <a:ext uri="{FF2B5EF4-FFF2-40B4-BE49-F238E27FC236}">
                  <a16:creationId xmlns:a16="http://schemas.microsoft.com/office/drawing/2014/main" id="{1371695F-2462-459C-8773-ECECEB5C7C3B}"/>
                </a:ext>
              </a:extLst>
            </p:cNvPr>
            <p:cNvSpPr/>
            <p:nvPr/>
          </p:nvSpPr>
          <p:spPr>
            <a:xfrm>
              <a:off x="6638374" y="6120789"/>
              <a:ext cx="874183" cy="735565"/>
            </a:xfrm>
            <a:custGeom>
              <a:avLst/>
              <a:gdLst>
                <a:gd name="connsiteX0" fmla="*/ 577622 w 874183"/>
                <a:gd name="connsiteY0" fmla="*/ 896 h 735565"/>
                <a:gd name="connsiteX1" fmla="*/ 613777 w 874183"/>
                <a:gd name="connsiteY1" fmla="*/ 39170 h 735565"/>
                <a:gd name="connsiteX2" fmla="*/ 715639 w 874183"/>
                <a:gd name="connsiteY2" fmla="*/ 304826 h 735565"/>
                <a:gd name="connsiteX3" fmla="*/ 738863 w 874183"/>
                <a:gd name="connsiteY3" fmla="*/ 375315 h 735565"/>
                <a:gd name="connsiteX4" fmla="*/ 775534 w 874183"/>
                <a:gd name="connsiteY4" fmla="*/ 475955 h 735565"/>
                <a:gd name="connsiteX5" fmla="*/ 850097 w 874183"/>
                <a:gd name="connsiteY5" fmla="*/ 673161 h 735565"/>
                <a:gd name="connsiteX6" fmla="*/ 874183 w 874183"/>
                <a:gd name="connsiteY6" fmla="*/ 735565 h 735565"/>
                <a:gd name="connsiteX7" fmla="*/ 178915 w 874183"/>
                <a:gd name="connsiteY7" fmla="*/ 735565 h 735565"/>
                <a:gd name="connsiteX8" fmla="*/ 162731 w 874183"/>
                <a:gd name="connsiteY8" fmla="*/ 687829 h 735565"/>
                <a:gd name="connsiteX9" fmla="*/ 60869 w 874183"/>
                <a:gd name="connsiteY9" fmla="*/ 392021 h 735565"/>
                <a:gd name="connsiteX10" fmla="*/ 6678 w 874183"/>
                <a:gd name="connsiteY10" fmla="*/ 229041 h 735565"/>
                <a:gd name="connsiteX11" fmla="*/ 27051 w 874183"/>
                <a:gd name="connsiteY11" fmla="*/ 183814 h 735565"/>
                <a:gd name="connsiteX12" fmla="*/ 38053 w 874183"/>
                <a:gd name="connsiteY12" fmla="*/ 178518 h 735565"/>
                <a:gd name="connsiteX13" fmla="*/ 232813 w 874183"/>
                <a:gd name="connsiteY13" fmla="*/ 114956 h 735565"/>
                <a:gd name="connsiteX14" fmla="*/ 550622 w 874183"/>
                <a:gd name="connsiteY14" fmla="*/ 8612 h 735565"/>
                <a:gd name="connsiteX15" fmla="*/ 577622 w 874183"/>
                <a:gd name="connsiteY15" fmla="*/ 896 h 735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74183" h="735565">
                  <a:moveTo>
                    <a:pt x="577622" y="896"/>
                  </a:moveTo>
                  <a:cubicBezTo>
                    <a:pt x="597810" y="-3077"/>
                    <a:pt x="600636" y="5556"/>
                    <a:pt x="613777" y="39170"/>
                  </a:cubicBezTo>
                  <a:cubicBezTo>
                    <a:pt x="648410" y="127586"/>
                    <a:pt x="681006" y="216410"/>
                    <a:pt x="715639" y="304826"/>
                  </a:cubicBezTo>
                  <a:cubicBezTo>
                    <a:pt x="724195" y="327237"/>
                    <a:pt x="734382" y="350461"/>
                    <a:pt x="738863" y="375315"/>
                  </a:cubicBezTo>
                  <a:cubicBezTo>
                    <a:pt x="746198" y="410763"/>
                    <a:pt x="762903" y="442545"/>
                    <a:pt x="775534" y="475955"/>
                  </a:cubicBezTo>
                  <a:cubicBezTo>
                    <a:pt x="799980" y="541962"/>
                    <a:pt x="824835" y="607561"/>
                    <a:pt x="850097" y="673161"/>
                  </a:cubicBezTo>
                  <a:lnTo>
                    <a:pt x="874183" y="735565"/>
                  </a:lnTo>
                  <a:lnTo>
                    <a:pt x="178915" y="735565"/>
                  </a:lnTo>
                  <a:lnTo>
                    <a:pt x="162731" y="687829"/>
                  </a:lnTo>
                  <a:cubicBezTo>
                    <a:pt x="128913" y="589226"/>
                    <a:pt x="97539" y="489401"/>
                    <a:pt x="60869" y="392021"/>
                  </a:cubicBezTo>
                  <a:cubicBezTo>
                    <a:pt x="45386" y="336607"/>
                    <a:pt x="23792" y="283639"/>
                    <a:pt x="6678" y="229041"/>
                  </a:cubicBezTo>
                  <a:cubicBezTo>
                    <a:pt x="-3101" y="198075"/>
                    <a:pt x="-6360" y="194409"/>
                    <a:pt x="27051" y="183814"/>
                  </a:cubicBezTo>
                  <a:cubicBezTo>
                    <a:pt x="30718" y="182593"/>
                    <a:pt x="34385" y="180148"/>
                    <a:pt x="38053" y="178518"/>
                  </a:cubicBezTo>
                  <a:cubicBezTo>
                    <a:pt x="104059" y="160997"/>
                    <a:pt x="168029" y="136144"/>
                    <a:pt x="232813" y="114956"/>
                  </a:cubicBezTo>
                  <a:cubicBezTo>
                    <a:pt x="338749" y="79915"/>
                    <a:pt x="445093" y="44468"/>
                    <a:pt x="550622" y="8612"/>
                  </a:cubicBezTo>
                  <a:cubicBezTo>
                    <a:pt x="562234" y="4945"/>
                    <a:pt x="570893" y="2220"/>
                    <a:pt x="577622" y="896"/>
                  </a:cubicBezTo>
                  <a:close/>
                </a:path>
              </a:pathLst>
            </a:custGeom>
            <a:solidFill>
              <a:schemeClr val="accent5">
                <a:lumMod val="60000"/>
                <a:lumOff val="40000"/>
              </a:schemeClr>
            </a:solidFill>
            <a:ln w="4251" cap="flat">
              <a:noFill/>
              <a:prstDash val="solid"/>
              <a:miter/>
            </a:ln>
          </p:spPr>
          <p:txBody>
            <a:bodyPr wrap="square" rtlCol="0" anchor="ctr">
              <a:noAutofit/>
            </a:bodyPr>
            <a:lstStyle/>
            <a:p>
              <a:endParaRPr lang="en-US">
                <a:cs typeface="B Nazanin" panose="00000700000000000000" pitchFamily="2" charset="-78"/>
              </a:endParaRPr>
            </a:p>
          </p:txBody>
        </p:sp>
        <p:sp>
          <p:nvSpPr>
            <p:cNvPr id="445" name="Freeform: Shape 27">
              <a:extLst>
                <a:ext uri="{FF2B5EF4-FFF2-40B4-BE49-F238E27FC236}">
                  <a16:creationId xmlns:a16="http://schemas.microsoft.com/office/drawing/2014/main" id="{6918652E-8BEB-4A06-AC03-50574A5E59AE}"/>
                </a:ext>
              </a:extLst>
            </p:cNvPr>
            <p:cNvSpPr/>
            <p:nvPr/>
          </p:nvSpPr>
          <p:spPr>
            <a:xfrm>
              <a:off x="4619223" y="6433610"/>
              <a:ext cx="779087" cy="407792"/>
            </a:xfrm>
            <a:custGeom>
              <a:avLst/>
              <a:gdLst>
                <a:gd name="connsiteX0" fmla="*/ 220120 w 779087"/>
                <a:gd name="connsiteY0" fmla="*/ 73 h 407791"/>
                <a:gd name="connsiteX1" fmla="*/ 246502 w 779087"/>
                <a:gd name="connsiteY1" fmla="*/ 9241 h 407791"/>
                <a:gd name="connsiteX2" fmla="*/ 502380 w 779087"/>
                <a:gd name="connsiteY2" fmla="*/ 128216 h 407791"/>
                <a:gd name="connsiteX3" fmla="*/ 708550 w 779087"/>
                <a:gd name="connsiteY3" fmla="*/ 223558 h 407791"/>
                <a:gd name="connsiteX4" fmla="*/ 728921 w 779087"/>
                <a:gd name="connsiteY4" fmla="*/ 239449 h 407791"/>
                <a:gd name="connsiteX5" fmla="*/ 765591 w 779087"/>
                <a:gd name="connsiteY5" fmla="*/ 255339 h 407791"/>
                <a:gd name="connsiteX6" fmla="*/ 774556 w 779087"/>
                <a:gd name="connsiteY6" fmla="*/ 282231 h 407791"/>
                <a:gd name="connsiteX7" fmla="*/ 715066 w 779087"/>
                <a:gd name="connsiteY7" fmla="*/ 407791 h 407791"/>
                <a:gd name="connsiteX8" fmla="*/ 0 w 779087"/>
                <a:gd name="connsiteY8" fmla="*/ 407791 h 407791"/>
                <a:gd name="connsiteX9" fmla="*/ 129565 w 779087"/>
                <a:gd name="connsiteY9" fmla="*/ 158774 h 407791"/>
                <a:gd name="connsiteX10" fmla="*/ 204128 w 779087"/>
                <a:gd name="connsiteY10" fmla="*/ 14130 h 407791"/>
                <a:gd name="connsiteX11" fmla="*/ 220120 w 779087"/>
                <a:gd name="connsiteY11" fmla="*/ 73 h 407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9087" h="407791">
                  <a:moveTo>
                    <a:pt x="220120" y="73"/>
                  </a:moveTo>
                  <a:cubicBezTo>
                    <a:pt x="225519" y="-539"/>
                    <a:pt x="232649" y="2721"/>
                    <a:pt x="246502" y="9241"/>
                  </a:cubicBezTo>
                  <a:cubicBezTo>
                    <a:pt x="332067" y="48356"/>
                    <a:pt x="416815" y="89101"/>
                    <a:pt x="502380" y="128216"/>
                  </a:cubicBezTo>
                  <a:cubicBezTo>
                    <a:pt x="571239" y="159589"/>
                    <a:pt x="639690" y="192593"/>
                    <a:pt x="708550" y="223558"/>
                  </a:cubicBezTo>
                  <a:cubicBezTo>
                    <a:pt x="717105" y="227225"/>
                    <a:pt x="726070" y="229670"/>
                    <a:pt x="728921" y="239449"/>
                  </a:cubicBezTo>
                  <a:cubicBezTo>
                    <a:pt x="741145" y="244746"/>
                    <a:pt x="752960" y="251265"/>
                    <a:pt x="765591" y="255339"/>
                  </a:cubicBezTo>
                  <a:cubicBezTo>
                    <a:pt x="781890" y="260636"/>
                    <a:pt x="781483" y="268378"/>
                    <a:pt x="774556" y="282231"/>
                  </a:cubicBezTo>
                  <a:lnTo>
                    <a:pt x="715066" y="407791"/>
                  </a:lnTo>
                  <a:lnTo>
                    <a:pt x="0" y="407791"/>
                  </a:lnTo>
                  <a:lnTo>
                    <a:pt x="129565" y="158774"/>
                  </a:lnTo>
                  <a:cubicBezTo>
                    <a:pt x="154826" y="110695"/>
                    <a:pt x="180088" y="62616"/>
                    <a:pt x="204128" y="14130"/>
                  </a:cubicBezTo>
                  <a:cubicBezTo>
                    <a:pt x="211055" y="5166"/>
                    <a:pt x="214722" y="684"/>
                    <a:pt x="220120" y="73"/>
                  </a:cubicBezTo>
                  <a:close/>
                </a:path>
              </a:pathLst>
            </a:custGeom>
            <a:solidFill>
              <a:schemeClr val="accent5">
                <a:lumMod val="60000"/>
                <a:lumOff val="40000"/>
              </a:schemeClr>
            </a:solidFill>
            <a:ln w="4251" cap="flat">
              <a:noFill/>
              <a:prstDash val="solid"/>
              <a:miter/>
            </a:ln>
          </p:spPr>
          <p:txBody>
            <a:bodyPr wrap="square" rtlCol="0" anchor="ctr">
              <a:noAutofit/>
            </a:bodyPr>
            <a:lstStyle/>
            <a:p>
              <a:endParaRPr lang="en-US" dirty="0">
                <a:cs typeface="B Nazanin" panose="00000700000000000000" pitchFamily="2" charset="-78"/>
              </a:endParaRPr>
            </a:p>
          </p:txBody>
        </p:sp>
        <p:sp>
          <p:nvSpPr>
            <p:cNvPr id="446" name="Freeform: Shape 28">
              <a:extLst>
                <a:ext uri="{FF2B5EF4-FFF2-40B4-BE49-F238E27FC236}">
                  <a16:creationId xmlns:a16="http://schemas.microsoft.com/office/drawing/2014/main" id="{15698DB8-9386-4D21-ADB5-B204646BB94F}"/>
                </a:ext>
              </a:extLst>
            </p:cNvPr>
            <p:cNvSpPr/>
            <p:nvPr/>
          </p:nvSpPr>
          <p:spPr>
            <a:xfrm>
              <a:off x="4863278" y="5024451"/>
              <a:ext cx="2453282" cy="1663969"/>
            </a:xfrm>
            <a:custGeom>
              <a:avLst/>
              <a:gdLst>
                <a:gd name="connsiteX0" fmla="*/ 532166 w 2453282"/>
                <a:gd name="connsiteY0" fmla="*/ 402375 h 1663969"/>
                <a:gd name="connsiteX1" fmla="*/ 574910 w 2453282"/>
                <a:gd name="connsiteY1" fmla="*/ 445291 h 1663969"/>
                <a:gd name="connsiteX2" fmla="*/ 561465 w 2453282"/>
                <a:gd name="connsiteY2" fmla="*/ 514150 h 1663969"/>
                <a:gd name="connsiteX3" fmla="*/ 489753 w 2453282"/>
                <a:gd name="connsiteY3" fmla="*/ 661646 h 1663969"/>
                <a:gd name="connsiteX4" fmla="*/ 455935 w 2453282"/>
                <a:gd name="connsiteY4" fmla="*/ 913450 h 1663969"/>
                <a:gd name="connsiteX5" fmla="*/ 455935 w 2453282"/>
                <a:gd name="connsiteY5" fmla="*/ 948898 h 1663969"/>
                <a:gd name="connsiteX6" fmla="*/ 565946 w 2453282"/>
                <a:gd name="connsiteY6" fmla="*/ 741914 h 1663969"/>
                <a:gd name="connsiteX7" fmla="*/ 622989 w 2453282"/>
                <a:gd name="connsiteY7" fmla="*/ 553672 h 1663969"/>
                <a:gd name="connsiteX8" fmla="*/ 653141 w 2453282"/>
                <a:gd name="connsiteY8" fmla="*/ 499074 h 1663969"/>
                <a:gd name="connsiteX9" fmla="*/ 711406 w 2453282"/>
                <a:gd name="connsiteY9" fmla="*/ 480739 h 1663969"/>
                <a:gd name="connsiteX10" fmla="*/ 736667 w 2453282"/>
                <a:gd name="connsiteY10" fmla="*/ 527595 h 1663969"/>
                <a:gd name="connsiteX11" fmla="*/ 718739 w 2453282"/>
                <a:gd name="connsiteY11" fmla="*/ 674277 h 1663969"/>
                <a:gd name="connsiteX12" fmla="*/ 650289 w 2453282"/>
                <a:gd name="connsiteY12" fmla="*/ 970899 h 1663969"/>
                <a:gd name="connsiteX13" fmla="*/ 595282 w 2453282"/>
                <a:gd name="connsiteY13" fmla="*/ 1278931 h 1663969"/>
                <a:gd name="connsiteX14" fmla="*/ 595282 w 2453282"/>
                <a:gd name="connsiteY14" fmla="*/ 1287080 h 1663969"/>
                <a:gd name="connsiteX15" fmla="*/ 602617 w 2453282"/>
                <a:gd name="connsiteY15" fmla="*/ 1276079 h 1663969"/>
                <a:gd name="connsiteX16" fmla="*/ 709776 w 2453282"/>
                <a:gd name="connsiteY16" fmla="*/ 1009607 h 1663969"/>
                <a:gd name="connsiteX17" fmla="*/ 828751 w 2453282"/>
                <a:gd name="connsiteY17" fmla="*/ 915487 h 1663969"/>
                <a:gd name="connsiteX18" fmla="*/ 880905 w 2453282"/>
                <a:gd name="connsiteY18" fmla="*/ 919154 h 1663969"/>
                <a:gd name="connsiteX19" fmla="*/ 891498 w 2453282"/>
                <a:gd name="connsiteY19" fmla="*/ 941971 h 1663969"/>
                <a:gd name="connsiteX20" fmla="*/ 774153 w 2453282"/>
                <a:gd name="connsiteY20" fmla="*/ 1252039 h 1663969"/>
                <a:gd name="connsiteX21" fmla="*/ 642954 w 2453282"/>
                <a:gd name="connsiteY21" fmla="*/ 1508732 h 1663969"/>
                <a:gd name="connsiteX22" fmla="*/ 585912 w 2453282"/>
                <a:gd name="connsiteY22" fmla="*/ 1573516 h 1663969"/>
                <a:gd name="connsiteX23" fmla="*/ 506052 w 2453282"/>
                <a:gd name="connsiteY23" fmla="*/ 1650524 h 1663969"/>
                <a:gd name="connsiteX24" fmla="*/ 484457 w 2453282"/>
                <a:gd name="connsiteY24" fmla="*/ 1663969 h 1663969"/>
                <a:gd name="connsiteX25" fmla="*/ 19557 w 2453282"/>
                <a:gd name="connsiteY25" fmla="*/ 1447207 h 1663969"/>
                <a:gd name="connsiteX26" fmla="*/ 0 w 2453282"/>
                <a:gd name="connsiteY26" fmla="*/ 1437428 h 1663969"/>
                <a:gd name="connsiteX27" fmla="*/ 13039 w 2453282"/>
                <a:gd name="connsiteY27" fmla="*/ 1040574 h 1663969"/>
                <a:gd name="connsiteX28" fmla="*/ 57450 w 2453282"/>
                <a:gd name="connsiteY28" fmla="*/ 669795 h 1663969"/>
                <a:gd name="connsiteX29" fmla="*/ 104714 w 2453282"/>
                <a:gd name="connsiteY29" fmla="*/ 560599 h 1663969"/>
                <a:gd name="connsiteX30" fmla="*/ 152793 w 2453282"/>
                <a:gd name="connsiteY30" fmla="*/ 532485 h 1663969"/>
                <a:gd name="connsiteX31" fmla="*/ 191909 w 2453282"/>
                <a:gd name="connsiteY31" fmla="*/ 583009 h 1663969"/>
                <a:gd name="connsiteX32" fmla="*/ 185389 w 2453282"/>
                <a:gd name="connsiteY32" fmla="*/ 651460 h 1663969"/>
                <a:gd name="connsiteX33" fmla="*/ 235913 w 2453282"/>
                <a:gd name="connsiteY33" fmla="*/ 574453 h 1663969"/>
                <a:gd name="connsiteX34" fmla="*/ 314551 w 2453282"/>
                <a:gd name="connsiteY34" fmla="*/ 476257 h 1663969"/>
                <a:gd name="connsiteX35" fmla="*/ 354888 w 2453282"/>
                <a:gd name="connsiteY35" fmla="*/ 445698 h 1663969"/>
                <a:gd name="connsiteX36" fmla="*/ 424154 w 2453282"/>
                <a:gd name="connsiteY36" fmla="*/ 491741 h 1663969"/>
                <a:gd name="connsiteX37" fmla="*/ 475900 w 2453282"/>
                <a:gd name="connsiteY37" fmla="*/ 431845 h 1663969"/>
                <a:gd name="connsiteX38" fmla="*/ 508496 w 2453282"/>
                <a:gd name="connsiteY38" fmla="*/ 408213 h 1663969"/>
                <a:gd name="connsiteX39" fmla="*/ 532166 w 2453282"/>
                <a:gd name="connsiteY39" fmla="*/ 402375 h 1663969"/>
                <a:gd name="connsiteX40" fmla="*/ 2040094 w 2453282"/>
                <a:gd name="connsiteY40" fmla="*/ 1578 h 1663969"/>
                <a:gd name="connsiteX41" fmla="*/ 2089803 w 2453282"/>
                <a:gd name="connsiteY41" fmla="*/ 22358 h 1663969"/>
                <a:gd name="connsiteX42" fmla="*/ 2134622 w 2453282"/>
                <a:gd name="connsiteY42" fmla="*/ 98959 h 1663969"/>
                <a:gd name="connsiteX43" fmla="*/ 2141957 w 2453282"/>
                <a:gd name="connsiteY43" fmla="*/ 116071 h 1663969"/>
                <a:gd name="connsiteX44" fmla="*/ 2172515 w 2453282"/>
                <a:gd name="connsiteY44" fmla="*/ 73697 h 1663969"/>
                <a:gd name="connsiteX45" fmla="*/ 2223854 w 2453282"/>
                <a:gd name="connsiteY45" fmla="*/ 90810 h 1663969"/>
                <a:gd name="connsiteX46" fmla="*/ 2273562 w 2453282"/>
                <a:gd name="connsiteY46" fmla="*/ 167002 h 1663969"/>
                <a:gd name="connsiteX47" fmla="*/ 2326530 w 2453282"/>
                <a:gd name="connsiteY47" fmla="*/ 307164 h 1663969"/>
                <a:gd name="connsiteX48" fmla="*/ 2333864 w 2453282"/>
                <a:gd name="connsiteY48" fmla="*/ 328352 h 1663969"/>
                <a:gd name="connsiteX49" fmla="*/ 2338346 w 2453282"/>
                <a:gd name="connsiteY49" fmla="*/ 282718 h 1663969"/>
                <a:gd name="connsiteX50" fmla="*/ 2350570 w 2453282"/>
                <a:gd name="connsiteY50" fmla="*/ 250937 h 1663969"/>
                <a:gd name="connsiteX51" fmla="*/ 2396611 w 2453282"/>
                <a:gd name="connsiteY51" fmla="*/ 222823 h 1663969"/>
                <a:gd name="connsiteX52" fmla="*/ 2432874 w 2453282"/>
                <a:gd name="connsiteY52" fmla="*/ 257049 h 1663969"/>
                <a:gd name="connsiteX53" fmla="*/ 2453247 w 2453282"/>
                <a:gd name="connsiteY53" fmla="*/ 394766 h 1663969"/>
                <a:gd name="connsiteX54" fmla="*/ 2414132 w 2453282"/>
                <a:gd name="connsiteY54" fmla="*/ 698723 h 1663969"/>
                <a:gd name="connsiteX55" fmla="*/ 2327346 w 2453282"/>
                <a:gd name="connsiteY55" fmla="*/ 1097208 h 1663969"/>
                <a:gd name="connsiteX56" fmla="*/ 2326123 w 2453282"/>
                <a:gd name="connsiteY56" fmla="*/ 1107393 h 1663969"/>
                <a:gd name="connsiteX57" fmla="*/ 2176590 w 2453282"/>
                <a:gd name="connsiteY57" fmla="*/ 1159140 h 1663969"/>
                <a:gd name="connsiteX58" fmla="*/ 1839222 w 2453282"/>
                <a:gd name="connsiteY58" fmla="*/ 1271596 h 1663969"/>
                <a:gd name="connsiteX59" fmla="*/ 1813146 w 2453282"/>
                <a:gd name="connsiteY59" fmla="*/ 1276892 h 1663969"/>
                <a:gd name="connsiteX60" fmla="*/ 1672983 w 2453282"/>
                <a:gd name="connsiteY60" fmla="*/ 1034868 h 1663969"/>
                <a:gd name="connsiteX61" fmla="*/ 1617570 w 2453282"/>
                <a:gd name="connsiteY61" fmla="*/ 796918 h 1663969"/>
                <a:gd name="connsiteX62" fmla="*/ 1597198 w 2453282"/>
                <a:gd name="connsiteY62" fmla="*/ 527187 h 1663969"/>
                <a:gd name="connsiteX63" fmla="*/ 1579270 w 2453282"/>
                <a:gd name="connsiteY63" fmla="*/ 442031 h 1663969"/>
                <a:gd name="connsiteX64" fmla="*/ 1598013 w 2453282"/>
                <a:gd name="connsiteY64" fmla="*/ 416768 h 1663969"/>
                <a:gd name="connsiteX65" fmla="*/ 1695801 w 2453282"/>
                <a:gd name="connsiteY65" fmla="*/ 466478 h 1663969"/>
                <a:gd name="connsiteX66" fmla="*/ 1752029 w 2453282"/>
                <a:gd name="connsiteY66" fmla="*/ 612344 h 1663969"/>
                <a:gd name="connsiteX67" fmla="*/ 1772808 w 2453282"/>
                <a:gd name="connsiteY67" fmla="*/ 812401 h 1663969"/>
                <a:gd name="connsiteX68" fmla="*/ 1777290 w 2453282"/>
                <a:gd name="connsiteY68" fmla="*/ 842145 h 1663969"/>
                <a:gd name="connsiteX69" fmla="*/ 1787883 w 2453282"/>
                <a:gd name="connsiteY69" fmla="*/ 761878 h 1663969"/>
                <a:gd name="connsiteX70" fmla="*/ 1809886 w 2453282"/>
                <a:gd name="connsiteY70" fmla="*/ 251751 h 1663969"/>
                <a:gd name="connsiteX71" fmla="*/ 1824962 w 2453282"/>
                <a:gd name="connsiteY71" fmla="*/ 92032 h 1663969"/>
                <a:gd name="connsiteX72" fmla="*/ 1834741 w 2453282"/>
                <a:gd name="connsiteY72" fmla="*/ 61066 h 1663969"/>
                <a:gd name="connsiteX73" fmla="*/ 1906859 w 2453282"/>
                <a:gd name="connsiteY73" fmla="*/ 50065 h 1663969"/>
                <a:gd name="connsiteX74" fmla="*/ 1934972 w 2453282"/>
                <a:gd name="connsiteY74" fmla="*/ 135222 h 1663969"/>
                <a:gd name="connsiteX75" fmla="*/ 1943529 w 2453282"/>
                <a:gd name="connsiteY75" fmla="*/ 336501 h 1663969"/>
                <a:gd name="connsiteX76" fmla="*/ 1996905 w 2453282"/>
                <a:gd name="connsiteY76" fmla="*/ 549597 h 1663969"/>
                <a:gd name="connsiteX77" fmla="*/ 2040094 w 2453282"/>
                <a:gd name="connsiteY77" fmla="*/ 305942 h 1663969"/>
                <a:gd name="connsiteX78" fmla="*/ 2006683 w 2453282"/>
                <a:gd name="connsiteY78" fmla="*/ 122183 h 1663969"/>
                <a:gd name="connsiteX79" fmla="*/ 2003424 w 2453282"/>
                <a:gd name="connsiteY79" fmla="*/ 43953 h 1663969"/>
                <a:gd name="connsiteX80" fmla="*/ 2040094 w 2453282"/>
                <a:gd name="connsiteY80" fmla="*/ 1578 h 1663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53282" h="1663969">
                  <a:moveTo>
                    <a:pt x="532166" y="402375"/>
                  </a:moveTo>
                  <a:cubicBezTo>
                    <a:pt x="554436" y="402126"/>
                    <a:pt x="571549" y="418093"/>
                    <a:pt x="574910" y="445291"/>
                  </a:cubicBezTo>
                  <a:cubicBezTo>
                    <a:pt x="577762" y="469738"/>
                    <a:pt x="571650" y="492555"/>
                    <a:pt x="561465" y="514150"/>
                  </a:cubicBezTo>
                  <a:cubicBezTo>
                    <a:pt x="537833" y="563451"/>
                    <a:pt x="512164" y="611938"/>
                    <a:pt x="489753" y="661646"/>
                  </a:cubicBezTo>
                  <a:cubicBezTo>
                    <a:pt x="454305" y="741914"/>
                    <a:pt x="453898" y="827478"/>
                    <a:pt x="455935" y="913450"/>
                  </a:cubicBezTo>
                  <a:cubicBezTo>
                    <a:pt x="456342" y="923228"/>
                    <a:pt x="455935" y="933414"/>
                    <a:pt x="455935" y="948898"/>
                  </a:cubicBezTo>
                  <a:cubicBezTo>
                    <a:pt x="503606" y="881261"/>
                    <a:pt x="542722" y="815662"/>
                    <a:pt x="565946" y="741914"/>
                  </a:cubicBezTo>
                  <a:cubicBezTo>
                    <a:pt x="585504" y="679166"/>
                    <a:pt x="603840" y="616419"/>
                    <a:pt x="622989" y="553672"/>
                  </a:cubicBezTo>
                  <a:cubicBezTo>
                    <a:pt x="629101" y="533707"/>
                    <a:pt x="638065" y="514557"/>
                    <a:pt x="653141" y="499074"/>
                  </a:cubicBezTo>
                  <a:cubicBezTo>
                    <a:pt x="669031" y="482369"/>
                    <a:pt x="688181" y="472590"/>
                    <a:pt x="711406" y="480739"/>
                  </a:cubicBezTo>
                  <a:cubicBezTo>
                    <a:pt x="733001" y="488481"/>
                    <a:pt x="735445" y="508853"/>
                    <a:pt x="736667" y="527595"/>
                  </a:cubicBezTo>
                  <a:cubicBezTo>
                    <a:pt x="740334" y="577304"/>
                    <a:pt x="729741" y="626198"/>
                    <a:pt x="718739" y="674277"/>
                  </a:cubicBezTo>
                  <a:cubicBezTo>
                    <a:pt x="696330" y="773287"/>
                    <a:pt x="671069" y="871482"/>
                    <a:pt x="650289" y="970899"/>
                  </a:cubicBezTo>
                  <a:cubicBezTo>
                    <a:pt x="629101" y="1072762"/>
                    <a:pt x="611173" y="1175846"/>
                    <a:pt x="595282" y="1278931"/>
                  </a:cubicBezTo>
                  <a:cubicBezTo>
                    <a:pt x="594876" y="1281375"/>
                    <a:pt x="595282" y="1284227"/>
                    <a:pt x="595282" y="1287080"/>
                  </a:cubicBezTo>
                  <a:cubicBezTo>
                    <a:pt x="601802" y="1285857"/>
                    <a:pt x="601394" y="1280560"/>
                    <a:pt x="602617" y="1276079"/>
                  </a:cubicBezTo>
                  <a:cubicBezTo>
                    <a:pt x="633583" y="1185217"/>
                    <a:pt x="660474" y="1092727"/>
                    <a:pt x="709776" y="1009607"/>
                  </a:cubicBezTo>
                  <a:cubicBezTo>
                    <a:pt x="737075" y="963566"/>
                    <a:pt x="772930" y="926895"/>
                    <a:pt x="828751" y="915487"/>
                  </a:cubicBezTo>
                  <a:cubicBezTo>
                    <a:pt x="846678" y="911819"/>
                    <a:pt x="864199" y="913857"/>
                    <a:pt x="880905" y="919154"/>
                  </a:cubicBezTo>
                  <a:cubicBezTo>
                    <a:pt x="891090" y="922414"/>
                    <a:pt x="899240" y="928524"/>
                    <a:pt x="891498" y="941971"/>
                  </a:cubicBezTo>
                  <a:cubicBezTo>
                    <a:pt x="834048" y="1038536"/>
                    <a:pt x="810009" y="1147732"/>
                    <a:pt x="774153" y="1252039"/>
                  </a:cubicBezTo>
                  <a:cubicBezTo>
                    <a:pt x="742779" y="1344123"/>
                    <a:pt x="704886" y="1432539"/>
                    <a:pt x="642954" y="1508732"/>
                  </a:cubicBezTo>
                  <a:cubicBezTo>
                    <a:pt x="623804" y="1530327"/>
                    <a:pt x="605061" y="1551921"/>
                    <a:pt x="585912" y="1573516"/>
                  </a:cubicBezTo>
                  <a:cubicBezTo>
                    <a:pt x="559427" y="1599185"/>
                    <a:pt x="532536" y="1625261"/>
                    <a:pt x="506052" y="1650524"/>
                  </a:cubicBezTo>
                  <a:cubicBezTo>
                    <a:pt x="499940" y="1656636"/>
                    <a:pt x="494236" y="1663969"/>
                    <a:pt x="484457" y="1663969"/>
                  </a:cubicBezTo>
                  <a:cubicBezTo>
                    <a:pt x="329626" y="1591851"/>
                    <a:pt x="174388" y="1519733"/>
                    <a:pt x="19557" y="1447207"/>
                  </a:cubicBezTo>
                  <a:cubicBezTo>
                    <a:pt x="13446" y="1443947"/>
                    <a:pt x="6520" y="1440688"/>
                    <a:pt x="0" y="1437428"/>
                  </a:cubicBezTo>
                  <a:cubicBezTo>
                    <a:pt x="3260" y="1305007"/>
                    <a:pt x="4889" y="1172994"/>
                    <a:pt x="13039" y="1040574"/>
                  </a:cubicBezTo>
                  <a:cubicBezTo>
                    <a:pt x="20780" y="916302"/>
                    <a:pt x="26077" y="791215"/>
                    <a:pt x="57450" y="669795"/>
                  </a:cubicBezTo>
                  <a:cubicBezTo>
                    <a:pt x="67229" y="631087"/>
                    <a:pt x="81083" y="593602"/>
                    <a:pt x="104714" y="560599"/>
                  </a:cubicBezTo>
                  <a:cubicBezTo>
                    <a:pt x="116530" y="543894"/>
                    <a:pt x="130384" y="529633"/>
                    <a:pt x="152793" y="532485"/>
                  </a:cubicBezTo>
                  <a:cubicBezTo>
                    <a:pt x="169092" y="534522"/>
                    <a:pt x="188649" y="561006"/>
                    <a:pt x="191909" y="583009"/>
                  </a:cubicBezTo>
                  <a:cubicBezTo>
                    <a:pt x="195168" y="606233"/>
                    <a:pt x="190686" y="628643"/>
                    <a:pt x="185389" y="651460"/>
                  </a:cubicBezTo>
                  <a:cubicBezTo>
                    <a:pt x="202094" y="625791"/>
                    <a:pt x="218800" y="599714"/>
                    <a:pt x="235913" y="574453"/>
                  </a:cubicBezTo>
                  <a:cubicBezTo>
                    <a:pt x="259545" y="539411"/>
                    <a:pt x="284400" y="506001"/>
                    <a:pt x="314551" y="476257"/>
                  </a:cubicBezTo>
                  <a:cubicBezTo>
                    <a:pt x="326774" y="464034"/>
                    <a:pt x="340220" y="453847"/>
                    <a:pt x="354888" y="445698"/>
                  </a:cubicBezTo>
                  <a:cubicBezTo>
                    <a:pt x="394004" y="424918"/>
                    <a:pt x="425784" y="445291"/>
                    <a:pt x="424154" y="491741"/>
                  </a:cubicBezTo>
                  <a:cubicBezTo>
                    <a:pt x="442489" y="470961"/>
                    <a:pt x="456750" y="449366"/>
                    <a:pt x="475900" y="431845"/>
                  </a:cubicBezTo>
                  <a:cubicBezTo>
                    <a:pt x="486086" y="422881"/>
                    <a:pt x="496273" y="413917"/>
                    <a:pt x="508496" y="408213"/>
                  </a:cubicBezTo>
                  <a:cubicBezTo>
                    <a:pt x="516747" y="404343"/>
                    <a:pt x="524743" y="402458"/>
                    <a:pt x="532166" y="402375"/>
                  </a:cubicBezTo>
                  <a:close/>
                  <a:moveTo>
                    <a:pt x="2040094" y="1578"/>
                  </a:moveTo>
                  <a:cubicBezTo>
                    <a:pt x="2061282" y="-4533"/>
                    <a:pt x="2076358" y="8098"/>
                    <a:pt x="2089803" y="22358"/>
                  </a:cubicBezTo>
                  <a:cubicBezTo>
                    <a:pt x="2110175" y="44768"/>
                    <a:pt x="2121991" y="72067"/>
                    <a:pt x="2134622" y="98959"/>
                  </a:cubicBezTo>
                  <a:cubicBezTo>
                    <a:pt x="2136659" y="103440"/>
                    <a:pt x="2138696" y="108330"/>
                    <a:pt x="2141957" y="116071"/>
                  </a:cubicBezTo>
                  <a:cubicBezTo>
                    <a:pt x="2143994" y="93662"/>
                    <a:pt x="2154179" y="79401"/>
                    <a:pt x="2172515" y="73697"/>
                  </a:cubicBezTo>
                  <a:cubicBezTo>
                    <a:pt x="2192887" y="67993"/>
                    <a:pt x="2209593" y="76142"/>
                    <a:pt x="2223854" y="90810"/>
                  </a:cubicBezTo>
                  <a:cubicBezTo>
                    <a:pt x="2245855" y="112811"/>
                    <a:pt x="2260524" y="139296"/>
                    <a:pt x="2273562" y="167002"/>
                  </a:cubicBezTo>
                  <a:cubicBezTo>
                    <a:pt x="2294750" y="212230"/>
                    <a:pt x="2311047" y="259494"/>
                    <a:pt x="2326530" y="307164"/>
                  </a:cubicBezTo>
                  <a:cubicBezTo>
                    <a:pt x="2328567" y="313276"/>
                    <a:pt x="2330605" y="319388"/>
                    <a:pt x="2333864" y="328352"/>
                  </a:cubicBezTo>
                  <a:cubicBezTo>
                    <a:pt x="2335494" y="310831"/>
                    <a:pt x="2336717" y="296571"/>
                    <a:pt x="2338346" y="282718"/>
                  </a:cubicBezTo>
                  <a:cubicBezTo>
                    <a:pt x="2339976" y="271310"/>
                    <a:pt x="2343643" y="260308"/>
                    <a:pt x="2350570" y="250937"/>
                  </a:cubicBezTo>
                  <a:cubicBezTo>
                    <a:pt x="2361978" y="235046"/>
                    <a:pt x="2376239" y="221193"/>
                    <a:pt x="2396611" y="222823"/>
                  </a:cubicBezTo>
                  <a:cubicBezTo>
                    <a:pt x="2416577" y="224046"/>
                    <a:pt x="2425948" y="240343"/>
                    <a:pt x="2432874" y="257049"/>
                  </a:cubicBezTo>
                  <a:cubicBezTo>
                    <a:pt x="2450802" y="301460"/>
                    <a:pt x="2453654" y="347910"/>
                    <a:pt x="2453247" y="394766"/>
                  </a:cubicBezTo>
                  <a:cubicBezTo>
                    <a:pt x="2451617" y="497443"/>
                    <a:pt x="2432874" y="598083"/>
                    <a:pt x="2414132" y="698723"/>
                  </a:cubicBezTo>
                  <a:cubicBezTo>
                    <a:pt x="2389278" y="832366"/>
                    <a:pt x="2359126" y="965195"/>
                    <a:pt x="2327346" y="1097208"/>
                  </a:cubicBezTo>
                  <a:cubicBezTo>
                    <a:pt x="2326530" y="1100467"/>
                    <a:pt x="2326530" y="1104135"/>
                    <a:pt x="2326123" y="1107393"/>
                  </a:cubicBezTo>
                  <a:cubicBezTo>
                    <a:pt x="2276414" y="1124507"/>
                    <a:pt x="2226706" y="1142434"/>
                    <a:pt x="2176590" y="1159140"/>
                  </a:cubicBezTo>
                  <a:cubicBezTo>
                    <a:pt x="2064134" y="1197032"/>
                    <a:pt x="1951678" y="1234517"/>
                    <a:pt x="1839222" y="1271596"/>
                  </a:cubicBezTo>
                  <a:cubicBezTo>
                    <a:pt x="1831074" y="1275263"/>
                    <a:pt x="1822924" y="1282189"/>
                    <a:pt x="1813146" y="1276892"/>
                  </a:cubicBezTo>
                  <a:cubicBezTo>
                    <a:pt x="1763030" y="1198255"/>
                    <a:pt x="1711283" y="1120432"/>
                    <a:pt x="1672983" y="1034868"/>
                  </a:cubicBezTo>
                  <a:cubicBezTo>
                    <a:pt x="1639165" y="959083"/>
                    <a:pt x="1623682" y="879223"/>
                    <a:pt x="1617570" y="796918"/>
                  </a:cubicBezTo>
                  <a:cubicBezTo>
                    <a:pt x="1611051" y="706872"/>
                    <a:pt x="1605347" y="616826"/>
                    <a:pt x="1597198" y="527187"/>
                  </a:cubicBezTo>
                  <a:cubicBezTo>
                    <a:pt x="1594754" y="498259"/>
                    <a:pt x="1585790" y="470144"/>
                    <a:pt x="1579270" y="442031"/>
                  </a:cubicBezTo>
                  <a:cubicBezTo>
                    <a:pt x="1574789" y="422880"/>
                    <a:pt x="1578048" y="416768"/>
                    <a:pt x="1598013" y="416768"/>
                  </a:cubicBezTo>
                  <a:cubicBezTo>
                    <a:pt x="1639165" y="416768"/>
                    <a:pt x="1670539" y="435919"/>
                    <a:pt x="1695801" y="466478"/>
                  </a:cubicBezTo>
                  <a:cubicBezTo>
                    <a:pt x="1730841" y="508852"/>
                    <a:pt x="1742250" y="560191"/>
                    <a:pt x="1752029" y="612344"/>
                  </a:cubicBezTo>
                  <a:cubicBezTo>
                    <a:pt x="1763844" y="678351"/>
                    <a:pt x="1768734" y="745580"/>
                    <a:pt x="1772808" y="812401"/>
                  </a:cubicBezTo>
                  <a:cubicBezTo>
                    <a:pt x="1773623" y="822587"/>
                    <a:pt x="1774846" y="832366"/>
                    <a:pt x="1777290" y="842145"/>
                  </a:cubicBezTo>
                  <a:cubicBezTo>
                    <a:pt x="1785031" y="816068"/>
                    <a:pt x="1785847" y="788769"/>
                    <a:pt x="1787883" y="761878"/>
                  </a:cubicBezTo>
                  <a:cubicBezTo>
                    <a:pt x="1802552" y="591972"/>
                    <a:pt x="1809886" y="422066"/>
                    <a:pt x="1809886" y="251751"/>
                  </a:cubicBezTo>
                  <a:cubicBezTo>
                    <a:pt x="1809886" y="198376"/>
                    <a:pt x="1811923" y="144593"/>
                    <a:pt x="1824962" y="92032"/>
                  </a:cubicBezTo>
                  <a:cubicBezTo>
                    <a:pt x="1827406" y="81438"/>
                    <a:pt x="1830258" y="70845"/>
                    <a:pt x="1834741" y="61066"/>
                  </a:cubicBezTo>
                  <a:cubicBezTo>
                    <a:pt x="1850223" y="28063"/>
                    <a:pt x="1881190" y="23173"/>
                    <a:pt x="1906859" y="50065"/>
                  </a:cubicBezTo>
                  <a:cubicBezTo>
                    <a:pt x="1929269" y="73697"/>
                    <a:pt x="1933343" y="104663"/>
                    <a:pt x="1934972" y="135222"/>
                  </a:cubicBezTo>
                  <a:cubicBezTo>
                    <a:pt x="1938639" y="202043"/>
                    <a:pt x="1939455" y="269272"/>
                    <a:pt x="1943529" y="336501"/>
                  </a:cubicBezTo>
                  <a:cubicBezTo>
                    <a:pt x="1948011" y="409027"/>
                    <a:pt x="1969606" y="477886"/>
                    <a:pt x="1996905" y="549597"/>
                  </a:cubicBezTo>
                  <a:cubicBezTo>
                    <a:pt x="2020945" y="466885"/>
                    <a:pt x="2043762" y="388654"/>
                    <a:pt x="2040094" y="305942"/>
                  </a:cubicBezTo>
                  <a:cubicBezTo>
                    <a:pt x="2037242" y="243195"/>
                    <a:pt x="2019314" y="183300"/>
                    <a:pt x="2006683" y="122183"/>
                  </a:cubicBezTo>
                  <a:cubicBezTo>
                    <a:pt x="2001387" y="96106"/>
                    <a:pt x="1996090" y="70437"/>
                    <a:pt x="2003424" y="43953"/>
                  </a:cubicBezTo>
                  <a:cubicBezTo>
                    <a:pt x="2009128" y="23581"/>
                    <a:pt x="2019314" y="7690"/>
                    <a:pt x="2040094" y="1578"/>
                  </a:cubicBezTo>
                  <a:close/>
                </a:path>
              </a:pathLst>
            </a:custGeom>
            <a:solidFill>
              <a:srgbClr val="FDCA93"/>
            </a:solidFill>
            <a:ln w="4251" cap="flat">
              <a:noFill/>
              <a:prstDash val="solid"/>
              <a:miter/>
            </a:ln>
          </p:spPr>
          <p:txBody>
            <a:bodyPr wrap="square" rtlCol="0" anchor="ctr">
              <a:noAutofit/>
            </a:bodyPr>
            <a:lstStyle/>
            <a:p>
              <a:endParaRPr lang="en-US">
                <a:cs typeface="B Nazanin" panose="00000700000000000000" pitchFamily="2" charset="-78"/>
              </a:endParaRPr>
            </a:p>
          </p:txBody>
        </p:sp>
        <p:sp>
          <p:nvSpPr>
            <p:cNvPr id="447" name="Freeform: Shape 29">
              <a:extLst>
                <a:ext uri="{FF2B5EF4-FFF2-40B4-BE49-F238E27FC236}">
                  <a16:creationId xmlns:a16="http://schemas.microsoft.com/office/drawing/2014/main" id="{4E4D4858-400E-4021-8357-9E5E6525C079}"/>
                </a:ext>
              </a:extLst>
            </p:cNvPr>
            <p:cNvSpPr/>
            <p:nvPr/>
          </p:nvSpPr>
          <p:spPr>
            <a:xfrm>
              <a:off x="4805835" y="3545770"/>
              <a:ext cx="2650044" cy="1059772"/>
            </a:xfrm>
            <a:custGeom>
              <a:avLst/>
              <a:gdLst>
                <a:gd name="connsiteX0" fmla="*/ 2748080 w 2769805"/>
                <a:gd name="connsiteY0" fmla="*/ 0 h 1107666"/>
                <a:gd name="connsiteX1" fmla="*/ 2769374 w 2769805"/>
                <a:gd name="connsiteY1" fmla="*/ 22571 h 1107666"/>
                <a:gd name="connsiteX2" fmla="*/ 2667167 w 2769805"/>
                <a:gd name="connsiteY2" fmla="*/ 1082541 h 1107666"/>
                <a:gd name="connsiteX3" fmla="*/ 2647577 w 2769805"/>
                <a:gd name="connsiteY3" fmla="*/ 1101279 h 1107666"/>
                <a:gd name="connsiteX4" fmla="*/ 135843 w 2769805"/>
                <a:gd name="connsiteY4" fmla="*/ 1107667 h 1107666"/>
                <a:gd name="connsiteX5" fmla="*/ 110717 w 2769805"/>
                <a:gd name="connsiteY5" fmla="*/ 1085096 h 1107666"/>
                <a:gd name="connsiteX6" fmla="*/ 5529 w 2769805"/>
                <a:gd name="connsiteY6" fmla="*/ 48974 h 1107666"/>
                <a:gd name="connsiteX7" fmla="*/ 3826 w 2769805"/>
                <a:gd name="connsiteY7" fmla="*/ 11072 h 1107666"/>
                <a:gd name="connsiteX8" fmla="*/ 43005 w 2769805"/>
                <a:gd name="connsiteY8" fmla="*/ 8091 h 1107666"/>
                <a:gd name="connsiteX9" fmla="*/ 2748080 w 2769805"/>
                <a:gd name="connsiteY9" fmla="*/ 0 h 1107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69805" h="1107666">
                  <a:moveTo>
                    <a:pt x="2748080" y="0"/>
                  </a:moveTo>
                  <a:cubicBezTo>
                    <a:pt x="2765966" y="0"/>
                    <a:pt x="2771503" y="2129"/>
                    <a:pt x="2769374" y="22571"/>
                  </a:cubicBezTo>
                  <a:cubicBezTo>
                    <a:pt x="2758301" y="121797"/>
                    <a:pt x="2671851" y="1019088"/>
                    <a:pt x="2667167" y="1082541"/>
                  </a:cubicBezTo>
                  <a:cubicBezTo>
                    <a:pt x="2665889" y="1097446"/>
                    <a:pt x="2662056" y="1101279"/>
                    <a:pt x="2647577" y="1101279"/>
                  </a:cubicBezTo>
                  <a:cubicBezTo>
                    <a:pt x="2514282" y="1101279"/>
                    <a:pt x="256362" y="1106815"/>
                    <a:pt x="135843" y="1107667"/>
                  </a:cubicBezTo>
                  <a:cubicBezTo>
                    <a:pt x="118382" y="1107667"/>
                    <a:pt x="112420" y="1104260"/>
                    <a:pt x="110717" y="1085096"/>
                  </a:cubicBezTo>
                  <a:cubicBezTo>
                    <a:pt x="103051" y="994814"/>
                    <a:pt x="14046" y="140109"/>
                    <a:pt x="5529" y="48974"/>
                  </a:cubicBezTo>
                  <a:cubicBezTo>
                    <a:pt x="4251" y="36198"/>
                    <a:pt x="-5118" y="18738"/>
                    <a:pt x="3826" y="11072"/>
                  </a:cubicBezTo>
                  <a:cubicBezTo>
                    <a:pt x="11917" y="4259"/>
                    <a:pt x="29377" y="8517"/>
                    <a:pt x="43005" y="8091"/>
                  </a:cubicBezTo>
                  <a:cubicBezTo>
                    <a:pt x="111569" y="8091"/>
                    <a:pt x="2492563" y="1703"/>
                    <a:pt x="2748080" y="0"/>
                  </a:cubicBezTo>
                  <a:close/>
                </a:path>
              </a:pathLst>
            </a:custGeom>
            <a:solidFill>
              <a:schemeClr val="accent4"/>
            </a:solidFill>
            <a:ln w="4251" cap="flat">
              <a:noFill/>
              <a:prstDash val="solid"/>
              <a:miter/>
            </a:ln>
          </p:spPr>
          <p:txBody>
            <a:bodyPr rtlCol="0" anchor="ctr"/>
            <a:lstStyle/>
            <a:p>
              <a:endParaRPr lang="en-US">
                <a:cs typeface="B Nazanin" panose="00000700000000000000" pitchFamily="2" charset="-78"/>
              </a:endParaRPr>
            </a:p>
          </p:txBody>
        </p:sp>
        <p:sp>
          <p:nvSpPr>
            <p:cNvPr id="448" name="Freeform: Shape 30">
              <a:extLst>
                <a:ext uri="{FF2B5EF4-FFF2-40B4-BE49-F238E27FC236}">
                  <a16:creationId xmlns:a16="http://schemas.microsoft.com/office/drawing/2014/main" id="{085CF0E0-95FC-4655-B2EA-BD626A4F97A1}"/>
                </a:ext>
              </a:extLst>
            </p:cNvPr>
            <p:cNvSpPr/>
            <p:nvPr/>
          </p:nvSpPr>
          <p:spPr>
            <a:xfrm>
              <a:off x="5816361" y="3545771"/>
              <a:ext cx="1639520" cy="1056893"/>
            </a:xfrm>
            <a:custGeom>
              <a:avLst/>
              <a:gdLst>
                <a:gd name="connsiteX0" fmla="*/ 1492947 w 1513733"/>
                <a:gd name="connsiteY0" fmla="*/ 0 h 1056893"/>
                <a:gd name="connsiteX1" fmla="*/ 1513321 w 1513733"/>
                <a:gd name="connsiteY1" fmla="*/ 21595 h 1056893"/>
                <a:gd name="connsiteX2" fmla="*/ 1415533 w 1513733"/>
                <a:gd name="connsiteY2" fmla="*/ 1035734 h 1056893"/>
                <a:gd name="connsiteX3" fmla="*/ 1396790 w 1513733"/>
                <a:gd name="connsiteY3" fmla="*/ 1053661 h 1056893"/>
                <a:gd name="connsiteX4" fmla="*/ 190641 w 1513733"/>
                <a:gd name="connsiteY4" fmla="*/ 1056412 h 1056893"/>
                <a:gd name="connsiteX5" fmla="*/ 0 w 1513733"/>
                <a:gd name="connsiteY5" fmla="*/ 1056893 h 1056893"/>
                <a:gd name="connsiteX6" fmla="*/ 938674 w 1513733"/>
                <a:gd name="connsiteY6" fmla="*/ 2073 h 1056893"/>
                <a:gd name="connsiteX7" fmla="*/ 994644 w 1513733"/>
                <a:gd name="connsiteY7" fmla="*/ 1897 h 1056893"/>
                <a:gd name="connsiteX8" fmla="*/ 1492947 w 1513733"/>
                <a:gd name="connsiteY8" fmla="*/ 0 h 1056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3733" h="1056893">
                  <a:moveTo>
                    <a:pt x="1492947" y="0"/>
                  </a:moveTo>
                  <a:cubicBezTo>
                    <a:pt x="1510060" y="0"/>
                    <a:pt x="1515358" y="2037"/>
                    <a:pt x="1513321" y="21595"/>
                  </a:cubicBezTo>
                  <a:cubicBezTo>
                    <a:pt x="1502727" y="116531"/>
                    <a:pt x="1420014" y="975024"/>
                    <a:pt x="1415533" y="1035734"/>
                  </a:cubicBezTo>
                  <a:cubicBezTo>
                    <a:pt x="1414310" y="1049994"/>
                    <a:pt x="1410643" y="1053661"/>
                    <a:pt x="1396790" y="1053661"/>
                  </a:cubicBezTo>
                  <a:cubicBezTo>
                    <a:pt x="1333024" y="1053661"/>
                    <a:pt x="761068" y="1054986"/>
                    <a:pt x="190641" y="1056412"/>
                  </a:cubicBezTo>
                  <a:lnTo>
                    <a:pt x="0" y="1056893"/>
                  </a:lnTo>
                  <a:lnTo>
                    <a:pt x="938674" y="2073"/>
                  </a:lnTo>
                  <a:lnTo>
                    <a:pt x="994644" y="1897"/>
                  </a:lnTo>
                  <a:cubicBezTo>
                    <a:pt x="1243615" y="1095"/>
                    <a:pt x="1431830" y="407"/>
                    <a:pt x="1492947" y="0"/>
                  </a:cubicBezTo>
                  <a:close/>
                </a:path>
              </a:pathLst>
            </a:custGeom>
            <a:solidFill>
              <a:schemeClr val="accent4">
                <a:lumMod val="75000"/>
              </a:schemeClr>
            </a:solidFill>
            <a:ln w="4251" cap="flat">
              <a:noFill/>
              <a:prstDash val="solid"/>
              <a:miter/>
            </a:ln>
          </p:spPr>
          <p:txBody>
            <a:bodyPr wrap="square" rtlCol="0" anchor="ctr">
              <a:noAutofit/>
            </a:bodyPr>
            <a:lstStyle/>
            <a:p>
              <a:endParaRPr lang="en-US">
                <a:cs typeface="B Nazanin" panose="00000700000000000000" pitchFamily="2" charset="-78"/>
              </a:endParaRPr>
            </a:p>
          </p:txBody>
        </p:sp>
      </p:grpSp>
      <p:grpSp>
        <p:nvGrpSpPr>
          <p:cNvPr id="449" name="Group 68">
            <a:extLst>
              <a:ext uri="{FF2B5EF4-FFF2-40B4-BE49-F238E27FC236}">
                <a16:creationId xmlns:a16="http://schemas.microsoft.com/office/drawing/2014/main" id="{137023C2-3BE1-4C41-B8D0-E46F30F544B5}"/>
              </a:ext>
            </a:extLst>
          </p:cNvPr>
          <p:cNvGrpSpPr/>
          <p:nvPr/>
        </p:nvGrpSpPr>
        <p:grpSpPr>
          <a:xfrm>
            <a:off x="8122062" y="3663253"/>
            <a:ext cx="950761" cy="1640048"/>
            <a:chOff x="10432357" y="212669"/>
            <a:chExt cx="612578" cy="1056688"/>
          </a:xfrm>
          <a:effectLst>
            <a:outerShdw blurRad="50800" dist="38100" algn="l" rotWithShape="0">
              <a:prstClr val="black">
                <a:alpha val="40000"/>
              </a:prstClr>
            </a:outerShdw>
          </a:effectLst>
        </p:grpSpPr>
        <p:sp>
          <p:nvSpPr>
            <p:cNvPr id="450" name="Freeform: Shape 69">
              <a:extLst>
                <a:ext uri="{FF2B5EF4-FFF2-40B4-BE49-F238E27FC236}">
                  <a16:creationId xmlns:a16="http://schemas.microsoft.com/office/drawing/2014/main" id="{055DD94D-30AF-4D27-8AFE-724C3D272521}"/>
                </a:ext>
              </a:extLst>
            </p:cNvPr>
            <p:cNvSpPr/>
            <p:nvPr/>
          </p:nvSpPr>
          <p:spPr>
            <a:xfrm>
              <a:off x="10561867" y="1079641"/>
              <a:ext cx="345457" cy="153999"/>
            </a:xfrm>
            <a:custGeom>
              <a:avLst/>
              <a:gdLst>
                <a:gd name="connsiteX0" fmla="*/ 755333 w 790575"/>
                <a:gd name="connsiteY0" fmla="*/ 358140 h 352425"/>
                <a:gd name="connsiteX1" fmla="*/ 35243 w 790575"/>
                <a:gd name="connsiteY1" fmla="*/ 358140 h 352425"/>
                <a:gd name="connsiteX2" fmla="*/ 0 w 790575"/>
                <a:gd name="connsiteY2" fmla="*/ 322897 h 352425"/>
                <a:gd name="connsiteX3" fmla="*/ 0 w 790575"/>
                <a:gd name="connsiteY3" fmla="*/ 35242 h 352425"/>
                <a:gd name="connsiteX4" fmla="*/ 35243 w 790575"/>
                <a:gd name="connsiteY4" fmla="*/ 0 h 352425"/>
                <a:gd name="connsiteX5" fmla="*/ 755333 w 790575"/>
                <a:gd name="connsiteY5" fmla="*/ 0 h 352425"/>
                <a:gd name="connsiteX6" fmla="*/ 790575 w 790575"/>
                <a:gd name="connsiteY6" fmla="*/ 35242 h 352425"/>
                <a:gd name="connsiteX7" fmla="*/ 790575 w 790575"/>
                <a:gd name="connsiteY7" fmla="*/ 323850 h 352425"/>
                <a:gd name="connsiteX8" fmla="*/ 755333 w 790575"/>
                <a:gd name="connsiteY8" fmla="*/ 358140 h 35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0575" h="352425">
                  <a:moveTo>
                    <a:pt x="755333" y="358140"/>
                  </a:moveTo>
                  <a:lnTo>
                    <a:pt x="35243" y="358140"/>
                  </a:lnTo>
                  <a:cubicBezTo>
                    <a:pt x="16193" y="358140"/>
                    <a:pt x="0" y="341947"/>
                    <a:pt x="0" y="322897"/>
                  </a:cubicBezTo>
                  <a:lnTo>
                    <a:pt x="0" y="35242"/>
                  </a:lnTo>
                  <a:cubicBezTo>
                    <a:pt x="0" y="16192"/>
                    <a:pt x="16193" y="0"/>
                    <a:pt x="35243" y="0"/>
                  </a:cubicBezTo>
                  <a:lnTo>
                    <a:pt x="755333" y="0"/>
                  </a:lnTo>
                  <a:cubicBezTo>
                    <a:pt x="774383" y="0"/>
                    <a:pt x="790575" y="16192"/>
                    <a:pt x="790575" y="35242"/>
                  </a:cubicBezTo>
                  <a:lnTo>
                    <a:pt x="790575" y="323850"/>
                  </a:lnTo>
                  <a:cubicBezTo>
                    <a:pt x="790575" y="342900"/>
                    <a:pt x="775335" y="358140"/>
                    <a:pt x="755333" y="358140"/>
                  </a:cubicBezTo>
                  <a:close/>
                </a:path>
              </a:pathLst>
            </a:custGeom>
            <a:solidFill>
              <a:srgbClr val="FCC901"/>
            </a:solidFill>
            <a:ln w="9525" cap="flat">
              <a:noFill/>
              <a:prstDash val="solid"/>
              <a:miter/>
            </a:ln>
          </p:spPr>
          <p:txBody>
            <a:bodyPr rtlCol="0" anchor="ctr"/>
            <a:lstStyle/>
            <a:p>
              <a:endParaRPr lang="en-US">
                <a:cs typeface="B Nazanin" panose="00000700000000000000" pitchFamily="2" charset="-78"/>
              </a:endParaRPr>
            </a:p>
          </p:txBody>
        </p:sp>
        <p:sp>
          <p:nvSpPr>
            <p:cNvPr id="451" name="Freeform: Shape 70">
              <a:extLst>
                <a:ext uri="{FF2B5EF4-FFF2-40B4-BE49-F238E27FC236}">
                  <a16:creationId xmlns:a16="http://schemas.microsoft.com/office/drawing/2014/main" id="{987291F8-8426-4F68-BBFC-DD25ED555F14}"/>
                </a:ext>
              </a:extLst>
            </p:cNvPr>
            <p:cNvSpPr/>
            <p:nvPr/>
          </p:nvSpPr>
          <p:spPr>
            <a:xfrm>
              <a:off x="10613478" y="1097538"/>
              <a:ext cx="245566" cy="120702"/>
            </a:xfrm>
            <a:custGeom>
              <a:avLst/>
              <a:gdLst>
                <a:gd name="connsiteX0" fmla="*/ 545782 w 561975"/>
                <a:gd name="connsiteY0" fmla="*/ 280988 h 276225"/>
                <a:gd name="connsiteX1" fmla="*/ 22860 w 561975"/>
                <a:gd name="connsiteY1" fmla="*/ 280988 h 276225"/>
                <a:gd name="connsiteX2" fmla="*/ 0 w 561975"/>
                <a:gd name="connsiteY2" fmla="*/ 258127 h 276225"/>
                <a:gd name="connsiteX3" fmla="*/ 0 w 561975"/>
                <a:gd name="connsiteY3" fmla="*/ 22860 h 276225"/>
                <a:gd name="connsiteX4" fmla="*/ 22860 w 561975"/>
                <a:gd name="connsiteY4" fmla="*/ 0 h 276225"/>
                <a:gd name="connsiteX5" fmla="*/ 545782 w 561975"/>
                <a:gd name="connsiteY5" fmla="*/ 0 h 276225"/>
                <a:gd name="connsiteX6" fmla="*/ 568643 w 561975"/>
                <a:gd name="connsiteY6" fmla="*/ 22860 h 276225"/>
                <a:gd name="connsiteX7" fmla="*/ 568643 w 561975"/>
                <a:gd name="connsiteY7" fmla="*/ 258127 h 276225"/>
                <a:gd name="connsiteX8" fmla="*/ 545782 w 561975"/>
                <a:gd name="connsiteY8" fmla="*/ 280988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1975" h="276225">
                  <a:moveTo>
                    <a:pt x="545782" y="280988"/>
                  </a:moveTo>
                  <a:lnTo>
                    <a:pt x="22860" y="280988"/>
                  </a:lnTo>
                  <a:cubicBezTo>
                    <a:pt x="9525" y="280988"/>
                    <a:pt x="0" y="270510"/>
                    <a:pt x="0" y="258127"/>
                  </a:cubicBezTo>
                  <a:lnTo>
                    <a:pt x="0" y="22860"/>
                  </a:lnTo>
                  <a:cubicBezTo>
                    <a:pt x="0" y="9525"/>
                    <a:pt x="10477" y="0"/>
                    <a:pt x="22860" y="0"/>
                  </a:cubicBezTo>
                  <a:lnTo>
                    <a:pt x="545782" y="0"/>
                  </a:lnTo>
                  <a:cubicBezTo>
                    <a:pt x="559118" y="0"/>
                    <a:pt x="568643" y="10477"/>
                    <a:pt x="568643" y="22860"/>
                  </a:cubicBezTo>
                  <a:lnTo>
                    <a:pt x="568643" y="258127"/>
                  </a:lnTo>
                  <a:cubicBezTo>
                    <a:pt x="569595" y="270510"/>
                    <a:pt x="559118" y="280988"/>
                    <a:pt x="545782" y="280988"/>
                  </a:cubicBezTo>
                  <a:close/>
                </a:path>
              </a:pathLst>
            </a:custGeom>
            <a:solidFill>
              <a:srgbClr val="E1E3F1"/>
            </a:solidFill>
            <a:ln w="9525" cap="flat">
              <a:noFill/>
              <a:prstDash val="solid"/>
              <a:miter/>
            </a:ln>
          </p:spPr>
          <p:txBody>
            <a:bodyPr rtlCol="0" anchor="ctr"/>
            <a:lstStyle/>
            <a:p>
              <a:endParaRPr lang="en-US">
                <a:cs typeface="B Nazanin" panose="00000700000000000000" pitchFamily="2" charset="-78"/>
              </a:endParaRPr>
            </a:p>
          </p:txBody>
        </p:sp>
        <p:sp>
          <p:nvSpPr>
            <p:cNvPr id="452" name="Freeform: Shape 71">
              <a:extLst>
                <a:ext uri="{FF2B5EF4-FFF2-40B4-BE49-F238E27FC236}">
                  <a16:creationId xmlns:a16="http://schemas.microsoft.com/office/drawing/2014/main" id="{02CA8EEF-CF4C-4656-8C42-C4A3258099B3}"/>
                </a:ext>
              </a:extLst>
            </p:cNvPr>
            <p:cNvSpPr/>
            <p:nvPr/>
          </p:nvSpPr>
          <p:spPr>
            <a:xfrm>
              <a:off x="10551046" y="1234472"/>
              <a:ext cx="378754" cy="33297"/>
            </a:xfrm>
            <a:custGeom>
              <a:avLst/>
              <a:gdLst>
                <a:gd name="connsiteX0" fmla="*/ 850582 w 866775"/>
                <a:gd name="connsiteY0" fmla="*/ 82867 h 76200"/>
                <a:gd name="connsiteX1" fmla="*/ 18098 w 866775"/>
                <a:gd name="connsiteY1" fmla="*/ 82867 h 76200"/>
                <a:gd name="connsiteX2" fmla="*/ 0 w 866775"/>
                <a:gd name="connsiteY2" fmla="*/ 64770 h 76200"/>
                <a:gd name="connsiteX3" fmla="*/ 0 w 866775"/>
                <a:gd name="connsiteY3" fmla="*/ 18097 h 76200"/>
                <a:gd name="connsiteX4" fmla="*/ 18098 w 866775"/>
                <a:gd name="connsiteY4" fmla="*/ 0 h 76200"/>
                <a:gd name="connsiteX5" fmla="*/ 850582 w 866775"/>
                <a:gd name="connsiteY5" fmla="*/ 0 h 76200"/>
                <a:gd name="connsiteX6" fmla="*/ 868680 w 866775"/>
                <a:gd name="connsiteY6" fmla="*/ 18097 h 76200"/>
                <a:gd name="connsiteX7" fmla="*/ 868680 w 866775"/>
                <a:gd name="connsiteY7" fmla="*/ 64770 h 76200"/>
                <a:gd name="connsiteX8" fmla="*/ 850582 w 866775"/>
                <a:gd name="connsiteY8" fmla="*/ 82867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66775" h="76200">
                  <a:moveTo>
                    <a:pt x="850582" y="82867"/>
                  </a:moveTo>
                  <a:lnTo>
                    <a:pt x="18098" y="82867"/>
                  </a:lnTo>
                  <a:cubicBezTo>
                    <a:pt x="7620" y="82867"/>
                    <a:pt x="0" y="74295"/>
                    <a:pt x="0" y="64770"/>
                  </a:cubicBezTo>
                  <a:lnTo>
                    <a:pt x="0" y="18097"/>
                  </a:lnTo>
                  <a:cubicBezTo>
                    <a:pt x="0" y="7620"/>
                    <a:pt x="8573" y="0"/>
                    <a:pt x="18098" y="0"/>
                  </a:cubicBezTo>
                  <a:lnTo>
                    <a:pt x="850582" y="0"/>
                  </a:lnTo>
                  <a:cubicBezTo>
                    <a:pt x="861060" y="0"/>
                    <a:pt x="868680" y="8572"/>
                    <a:pt x="868680" y="18097"/>
                  </a:cubicBezTo>
                  <a:lnTo>
                    <a:pt x="868680" y="64770"/>
                  </a:lnTo>
                  <a:cubicBezTo>
                    <a:pt x="868680" y="75247"/>
                    <a:pt x="860107" y="82867"/>
                    <a:pt x="850582" y="82867"/>
                  </a:cubicBezTo>
                  <a:close/>
                </a:path>
              </a:pathLst>
            </a:custGeom>
            <a:solidFill>
              <a:srgbClr val="F73823"/>
            </a:solidFill>
            <a:ln w="9525" cap="flat">
              <a:noFill/>
              <a:prstDash val="solid"/>
              <a:miter/>
            </a:ln>
          </p:spPr>
          <p:txBody>
            <a:bodyPr rtlCol="0" anchor="ctr"/>
            <a:lstStyle/>
            <a:p>
              <a:endParaRPr lang="en-US">
                <a:cs typeface="B Nazanin" panose="00000700000000000000" pitchFamily="2" charset="-78"/>
              </a:endParaRPr>
            </a:p>
          </p:txBody>
        </p:sp>
        <p:sp>
          <p:nvSpPr>
            <p:cNvPr id="453" name="Freeform: Shape 72">
              <a:extLst>
                <a:ext uri="{FF2B5EF4-FFF2-40B4-BE49-F238E27FC236}">
                  <a16:creationId xmlns:a16="http://schemas.microsoft.com/office/drawing/2014/main" id="{6E6C684A-4B48-4D4F-AC1B-B7524FF39539}"/>
                </a:ext>
              </a:extLst>
            </p:cNvPr>
            <p:cNvSpPr/>
            <p:nvPr/>
          </p:nvSpPr>
          <p:spPr>
            <a:xfrm>
              <a:off x="10432357" y="212669"/>
              <a:ext cx="611833" cy="853237"/>
            </a:xfrm>
            <a:custGeom>
              <a:avLst/>
              <a:gdLst>
                <a:gd name="connsiteX0" fmla="*/ 1404140 w 1400175"/>
                <a:gd name="connsiteY0" fmla="*/ 122873 h 1952625"/>
                <a:gd name="connsiteX1" fmla="*/ 1380328 w 1400175"/>
                <a:gd name="connsiteY1" fmla="*/ 100013 h 1952625"/>
                <a:gd name="connsiteX2" fmla="*/ 1224118 w 1400175"/>
                <a:gd name="connsiteY2" fmla="*/ 100965 h 1952625"/>
                <a:gd name="connsiteX3" fmla="*/ 1200305 w 1400175"/>
                <a:gd name="connsiteY3" fmla="*/ 77153 h 1952625"/>
                <a:gd name="connsiteX4" fmla="*/ 1201257 w 1400175"/>
                <a:gd name="connsiteY4" fmla="*/ 20003 h 1952625"/>
                <a:gd name="connsiteX5" fmla="*/ 1183160 w 1400175"/>
                <a:gd name="connsiteY5" fmla="*/ 0 h 1952625"/>
                <a:gd name="connsiteX6" fmla="*/ 700243 w 1400175"/>
                <a:gd name="connsiteY6" fmla="*/ 1905 h 1952625"/>
                <a:gd name="connsiteX7" fmla="*/ 700243 w 1400175"/>
                <a:gd name="connsiteY7" fmla="*/ 953 h 1952625"/>
                <a:gd name="connsiteX8" fmla="*/ 222087 w 1400175"/>
                <a:gd name="connsiteY8" fmla="*/ 0 h 1952625"/>
                <a:gd name="connsiteX9" fmla="*/ 203990 w 1400175"/>
                <a:gd name="connsiteY9" fmla="*/ 20003 h 1952625"/>
                <a:gd name="connsiteX10" fmla="*/ 204943 w 1400175"/>
                <a:gd name="connsiteY10" fmla="*/ 77153 h 1952625"/>
                <a:gd name="connsiteX11" fmla="*/ 181130 w 1400175"/>
                <a:gd name="connsiteY11" fmla="*/ 100965 h 1952625"/>
                <a:gd name="connsiteX12" fmla="*/ 24920 w 1400175"/>
                <a:gd name="connsiteY12" fmla="*/ 100013 h 1952625"/>
                <a:gd name="connsiteX13" fmla="*/ 1107 w 1400175"/>
                <a:gd name="connsiteY13" fmla="*/ 122873 h 1952625"/>
                <a:gd name="connsiteX14" fmla="*/ 23015 w 1400175"/>
                <a:gd name="connsiteY14" fmla="*/ 400050 h 1952625"/>
                <a:gd name="connsiteX15" fmla="*/ 119218 w 1400175"/>
                <a:gd name="connsiteY15" fmla="*/ 641985 h 1952625"/>
                <a:gd name="connsiteX16" fmla="*/ 373535 w 1400175"/>
                <a:gd name="connsiteY16" fmla="*/ 835343 h 1952625"/>
                <a:gd name="connsiteX17" fmla="*/ 405920 w 1400175"/>
                <a:gd name="connsiteY17" fmla="*/ 849630 h 1952625"/>
                <a:gd name="connsiteX18" fmla="*/ 574513 w 1400175"/>
                <a:gd name="connsiteY18" fmla="*/ 1005840 h 1952625"/>
                <a:gd name="connsiteX19" fmla="*/ 535460 w 1400175"/>
                <a:gd name="connsiteY19" fmla="*/ 1062990 h 1952625"/>
                <a:gd name="connsiteX20" fmla="*/ 587848 w 1400175"/>
                <a:gd name="connsiteY20" fmla="*/ 1099185 h 1952625"/>
                <a:gd name="connsiteX21" fmla="*/ 615470 w 1400175"/>
                <a:gd name="connsiteY21" fmla="*/ 1099185 h 1952625"/>
                <a:gd name="connsiteX22" fmla="*/ 635473 w 1400175"/>
                <a:gd name="connsiteY22" fmla="*/ 1119188 h 1952625"/>
                <a:gd name="connsiteX23" fmla="*/ 639282 w 1400175"/>
                <a:gd name="connsiteY23" fmla="*/ 1198245 h 1952625"/>
                <a:gd name="connsiteX24" fmla="*/ 626900 w 1400175"/>
                <a:gd name="connsiteY24" fmla="*/ 1439228 h 1952625"/>
                <a:gd name="connsiteX25" fmla="*/ 562130 w 1400175"/>
                <a:gd name="connsiteY25" fmla="*/ 1719263 h 1952625"/>
                <a:gd name="connsiteX26" fmla="*/ 427828 w 1400175"/>
                <a:gd name="connsiteY26" fmla="*/ 1946910 h 1952625"/>
                <a:gd name="connsiteX27" fmla="*/ 467832 w 1400175"/>
                <a:gd name="connsiteY27" fmla="*/ 1960245 h 1952625"/>
                <a:gd name="connsiteX28" fmla="*/ 667857 w 1400175"/>
                <a:gd name="connsiteY28" fmla="*/ 1960245 h 1952625"/>
                <a:gd name="connsiteX29" fmla="*/ 697385 w 1400175"/>
                <a:gd name="connsiteY29" fmla="*/ 1960245 h 1952625"/>
                <a:gd name="connsiteX30" fmla="*/ 697385 w 1400175"/>
                <a:gd name="connsiteY30" fmla="*/ 1960245 h 1952625"/>
                <a:gd name="connsiteX31" fmla="*/ 701195 w 1400175"/>
                <a:gd name="connsiteY31" fmla="*/ 1960245 h 1952625"/>
                <a:gd name="connsiteX32" fmla="*/ 705005 w 1400175"/>
                <a:gd name="connsiteY32" fmla="*/ 1960245 h 1952625"/>
                <a:gd name="connsiteX33" fmla="*/ 705005 w 1400175"/>
                <a:gd name="connsiteY33" fmla="*/ 1960245 h 1952625"/>
                <a:gd name="connsiteX34" fmla="*/ 734532 w 1400175"/>
                <a:gd name="connsiteY34" fmla="*/ 1960245 h 1952625"/>
                <a:gd name="connsiteX35" fmla="*/ 934557 w 1400175"/>
                <a:gd name="connsiteY35" fmla="*/ 1960245 h 1952625"/>
                <a:gd name="connsiteX36" fmla="*/ 974563 w 1400175"/>
                <a:gd name="connsiteY36" fmla="*/ 1946910 h 1952625"/>
                <a:gd name="connsiteX37" fmla="*/ 840260 w 1400175"/>
                <a:gd name="connsiteY37" fmla="*/ 1719263 h 1952625"/>
                <a:gd name="connsiteX38" fmla="*/ 775490 w 1400175"/>
                <a:gd name="connsiteY38" fmla="*/ 1439228 h 1952625"/>
                <a:gd name="connsiteX39" fmla="*/ 763107 w 1400175"/>
                <a:gd name="connsiteY39" fmla="*/ 1198245 h 1952625"/>
                <a:gd name="connsiteX40" fmla="*/ 766918 w 1400175"/>
                <a:gd name="connsiteY40" fmla="*/ 1119188 h 1952625"/>
                <a:gd name="connsiteX41" fmla="*/ 786920 w 1400175"/>
                <a:gd name="connsiteY41" fmla="*/ 1099185 h 1952625"/>
                <a:gd name="connsiteX42" fmla="*/ 814543 w 1400175"/>
                <a:gd name="connsiteY42" fmla="*/ 1099185 h 1952625"/>
                <a:gd name="connsiteX43" fmla="*/ 866930 w 1400175"/>
                <a:gd name="connsiteY43" fmla="*/ 1062990 h 1952625"/>
                <a:gd name="connsiteX44" fmla="*/ 827878 w 1400175"/>
                <a:gd name="connsiteY44" fmla="*/ 1005840 h 1952625"/>
                <a:gd name="connsiteX45" fmla="*/ 996470 w 1400175"/>
                <a:gd name="connsiteY45" fmla="*/ 849630 h 1952625"/>
                <a:gd name="connsiteX46" fmla="*/ 1028855 w 1400175"/>
                <a:gd name="connsiteY46" fmla="*/ 835343 h 1952625"/>
                <a:gd name="connsiteX47" fmla="*/ 1283173 w 1400175"/>
                <a:gd name="connsiteY47" fmla="*/ 641985 h 1952625"/>
                <a:gd name="connsiteX48" fmla="*/ 1379375 w 1400175"/>
                <a:gd name="connsiteY48" fmla="*/ 400050 h 1952625"/>
                <a:gd name="connsiteX49" fmla="*/ 1404140 w 1400175"/>
                <a:gd name="connsiteY49" fmla="*/ 122873 h 1952625"/>
                <a:gd name="connsiteX50" fmla="*/ 284000 w 1400175"/>
                <a:gd name="connsiteY50" fmla="*/ 731520 h 1952625"/>
                <a:gd name="connsiteX51" fmla="*/ 132553 w 1400175"/>
                <a:gd name="connsiteY51" fmla="*/ 548640 h 1952625"/>
                <a:gd name="connsiteX52" fmla="*/ 74450 w 1400175"/>
                <a:gd name="connsiteY52" fmla="*/ 360998 h 1952625"/>
                <a:gd name="connsiteX53" fmla="*/ 60162 w 1400175"/>
                <a:gd name="connsiteY53" fmla="*/ 174308 h 1952625"/>
                <a:gd name="connsiteX54" fmla="*/ 75403 w 1400175"/>
                <a:gd name="connsiteY54" fmla="*/ 158115 h 1952625"/>
                <a:gd name="connsiteX55" fmla="*/ 196370 w 1400175"/>
                <a:gd name="connsiteY55" fmla="*/ 158115 h 1952625"/>
                <a:gd name="connsiteX56" fmla="*/ 209705 w 1400175"/>
                <a:gd name="connsiteY56" fmla="*/ 167640 h 1952625"/>
                <a:gd name="connsiteX57" fmla="*/ 219230 w 1400175"/>
                <a:gd name="connsiteY57" fmla="*/ 240983 h 1952625"/>
                <a:gd name="connsiteX58" fmla="*/ 246853 w 1400175"/>
                <a:gd name="connsiteY58" fmla="*/ 420053 h 1952625"/>
                <a:gd name="connsiteX59" fmla="*/ 286857 w 1400175"/>
                <a:gd name="connsiteY59" fmla="*/ 585788 h 1952625"/>
                <a:gd name="connsiteX60" fmla="*/ 356390 w 1400175"/>
                <a:gd name="connsiteY60" fmla="*/ 764858 h 1952625"/>
                <a:gd name="connsiteX61" fmla="*/ 284000 w 1400175"/>
                <a:gd name="connsiteY61" fmla="*/ 731520 h 1952625"/>
                <a:gd name="connsiteX62" fmla="*/ 1331750 w 1400175"/>
                <a:gd name="connsiteY62" fmla="*/ 360998 h 1952625"/>
                <a:gd name="connsiteX63" fmla="*/ 1273648 w 1400175"/>
                <a:gd name="connsiteY63" fmla="*/ 548640 h 1952625"/>
                <a:gd name="connsiteX64" fmla="*/ 1122200 w 1400175"/>
                <a:gd name="connsiteY64" fmla="*/ 731520 h 1952625"/>
                <a:gd name="connsiteX65" fmla="*/ 1048857 w 1400175"/>
                <a:gd name="connsiteY65" fmla="*/ 765810 h 1952625"/>
                <a:gd name="connsiteX66" fmla="*/ 1118390 w 1400175"/>
                <a:gd name="connsiteY66" fmla="*/ 586740 h 1952625"/>
                <a:gd name="connsiteX67" fmla="*/ 1158395 w 1400175"/>
                <a:gd name="connsiteY67" fmla="*/ 421005 h 1952625"/>
                <a:gd name="connsiteX68" fmla="*/ 1186018 w 1400175"/>
                <a:gd name="connsiteY68" fmla="*/ 241935 h 1952625"/>
                <a:gd name="connsiteX69" fmla="*/ 1195543 w 1400175"/>
                <a:gd name="connsiteY69" fmla="*/ 168593 h 1952625"/>
                <a:gd name="connsiteX70" fmla="*/ 1208878 w 1400175"/>
                <a:gd name="connsiteY70" fmla="*/ 159068 h 1952625"/>
                <a:gd name="connsiteX71" fmla="*/ 1329845 w 1400175"/>
                <a:gd name="connsiteY71" fmla="*/ 159068 h 1952625"/>
                <a:gd name="connsiteX72" fmla="*/ 1345085 w 1400175"/>
                <a:gd name="connsiteY72" fmla="*/ 175260 h 1952625"/>
                <a:gd name="connsiteX73" fmla="*/ 1331750 w 1400175"/>
                <a:gd name="connsiteY73" fmla="*/ 360998 h 195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400175" h="1952625">
                  <a:moveTo>
                    <a:pt x="1404140" y="122873"/>
                  </a:moveTo>
                  <a:cubicBezTo>
                    <a:pt x="1403188" y="106680"/>
                    <a:pt x="1397473" y="100013"/>
                    <a:pt x="1380328" y="100013"/>
                  </a:cubicBezTo>
                  <a:cubicBezTo>
                    <a:pt x="1327940" y="100965"/>
                    <a:pt x="1276505" y="99060"/>
                    <a:pt x="1224118" y="100965"/>
                  </a:cubicBezTo>
                  <a:cubicBezTo>
                    <a:pt x="1205068" y="100965"/>
                    <a:pt x="1199353" y="94298"/>
                    <a:pt x="1200305" y="77153"/>
                  </a:cubicBezTo>
                  <a:cubicBezTo>
                    <a:pt x="1201257" y="58103"/>
                    <a:pt x="1200305" y="39053"/>
                    <a:pt x="1201257" y="20003"/>
                  </a:cubicBezTo>
                  <a:cubicBezTo>
                    <a:pt x="1202210" y="6668"/>
                    <a:pt x="1197448" y="0"/>
                    <a:pt x="1183160" y="0"/>
                  </a:cubicBezTo>
                  <a:cubicBezTo>
                    <a:pt x="1024093" y="953"/>
                    <a:pt x="859310" y="953"/>
                    <a:pt x="700243" y="1905"/>
                  </a:cubicBezTo>
                  <a:cubicBezTo>
                    <a:pt x="700243" y="1905"/>
                    <a:pt x="700243" y="1905"/>
                    <a:pt x="700243" y="953"/>
                  </a:cubicBezTo>
                  <a:cubicBezTo>
                    <a:pt x="541175" y="953"/>
                    <a:pt x="382107" y="0"/>
                    <a:pt x="222087" y="0"/>
                  </a:cubicBezTo>
                  <a:cubicBezTo>
                    <a:pt x="207800" y="0"/>
                    <a:pt x="203037" y="6668"/>
                    <a:pt x="203990" y="20003"/>
                  </a:cubicBezTo>
                  <a:cubicBezTo>
                    <a:pt x="204943" y="39053"/>
                    <a:pt x="203990" y="58103"/>
                    <a:pt x="204943" y="77153"/>
                  </a:cubicBezTo>
                  <a:cubicBezTo>
                    <a:pt x="205895" y="95250"/>
                    <a:pt x="200180" y="101918"/>
                    <a:pt x="181130" y="100965"/>
                  </a:cubicBezTo>
                  <a:cubicBezTo>
                    <a:pt x="128743" y="100013"/>
                    <a:pt x="77307" y="100965"/>
                    <a:pt x="24920" y="100013"/>
                  </a:cubicBezTo>
                  <a:cubicBezTo>
                    <a:pt x="7775" y="100013"/>
                    <a:pt x="2060" y="106680"/>
                    <a:pt x="1107" y="122873"/>
                  </a:cubicBezTo>
                  <a:cubicBezTo>
                    <a:pt x="-2702" y="216218"/>
                    <a:pt x="3012" y="308610"/>
                    <a:pt x="23015" y="400050"/>
                  </a:cubicBezTo>
                  <a:cubicBezTo>
                    <a:pt x="42065" y="485775"/>
                    <a:pt x="69687" y="568643"/>
                    <a:pt x="119218" y="641985"/>
                  </a:cubicBezTo>
                  <a:cubicBezTo>
                    <a:pt x="182082" y="736283"/>
                    <a:pt x="263998" y="803910"/>
                    <a:pt x="373535" y="835343"/>
                  </a:cubicBezTo>
                  <a:cubicBezTo>
                    <a:pt x="384012" y="838200"/>
                    <a:pt x="398300" y="839153"/>
                    <a:pt x="405920" y="849630"/>
                  </a:cubicBezTo>
                  <a:cubicBezTo>
                    <a:pt x="449735" y="915353"/>
                    <a:pt x="504980" y="967740"/>
                    <a:pt x="574513" y="1005840"/>
                  </a:cubicBezTo>
                  <a:cubicBezTo>
                    <a:pt x="542128" y="1017270"/>
                    <a:pt x="531650" y="1034415"/>
                    <a:pt x="535460" y="1062990"/>
                  </a:cubicBezTo>
                  <a:cubicBezTo>
                    <a:pt x="539270" y="1086803"/>
                    <a:pt x="557368" y="1099185"/>
                    <a:pt x="587848" y="1099185"/>
                  </a:cubicBezTo>
                  <a:cubicBezTo>
                    <a:pt x="597373" y="1099185"/>
                    <a:pt x="605945" y="1100138"/>
                    <a:pt x="615470" y="1099185"/>
                  </a:cubicBezTo>
                  <a:cubicBezTo>
                    <a:pt x="630710" y="1097280"/>
                    <a:pt x="635473" y="1104900"/>
                    <a:pt x="635473" y="1119188"/>
                  </a:cubicBezTo>
                  <a:cubicBezTo>
                    <a:pt x="636425" y="1145858"/>
                    <a:pt x="639282" y="1171575"/>
                    <a:pt x="639282" y="1198245"/>
                  </a:cubicBezTo>
                  <a:cubicBezTo>
                    <a:pt x="639282" y="1279208"/>
                    <a:pt x="636425" y="1359218"/>
                    <a:pt x="626900" y="1439228"/>
                  </a:cubicBezTo>
                  <a:cubicBezTo>
                    <a:pt x="616423" y="1535430"/>
                    <a:pt x="594515" y="1628775"/>
                    <a:pt x="562130" y="1719263"/>
                  </a:cubicBezTo>
                  <a:cubicBezTo>
                    <a:pt x="532603" y="1803083"/>
                    <a:pt x="486882" y="1880235"/>
                    <a:pt x="427828" y="1946910"/>
                  </a:cubicBezTo>
                  <a:cubicBezTo>
                    <a:pt x="437353" y="1962150"/>
                    <a:pt x="453545" y="1960245"/>
                    <a:pt x="467832" y="1960245"/>
                  </a:cubicBezTo>
                  <a:cubicBezTo>
                    <a:pt x="534507" y="1961198"/>
                    <a:pt x="601182" y="1960245"/>
                    <a:pt x="667857" y="1960245"/>
                  </a:cubicBezTo>
                  <a:cubicBezTo>
                    <a:pt x="677382" y="1960245"/>
                    <a:pt x="687860" y="1960245"/>
                    <a:pt x="697385" y="1960245"/>
                  </a:cubicBezTo>
                  <a:lnTo>
                    <a:pt x="697385" y="1960245"/>
                  </a:lnTo>
                  <a:cubicBezTo>
                    <a:pt x="698338" y="1960245"/>
                    <a:pt x="700243" y="1960245"/>
                    <a:pt x="701195" y="1960245"/>
                  </a:cubicBezTo>
                  <a:cubicBezTo>
                    <a:pt x="702148" y="1960245"/>
                    <a:pt x="704053" y="1960245"/>
                    <a:pt x="705005" y="1960245"/>
                  </a:cubicBezTo>
                  <a:lnTo>
                    <a:pt x="705005" y="1960245"/>
                  </a:lnTo>
                  <a:cubicBezTo>
                    <a:pt x="714530" y="1960245"/>
                    <a:pt x="725007" y="1960245"/>
                    <a:pt x="734532" y="1960245"/>
                  </a:cubicBezTo>
                  <a:cubicBezTo>
                    <a:pt x="801207" y="1960245"/>
                    <a:pt x="867882" y="1960245"/>
                    <a:pt x="934557" y="1960245"/>
                  </a:cubicBezTo>
                  <a:cubicBezTo>
                    <a:pt x="948845" y="1960245"/>
                    <a:pt x="965038" y="1962150"/>
                    <a:pt x="974563" y="1946910"/>
                  </a:cubicBezTo>
                  <a:cubicBezTo>
                    <a:pt x="915507" y="1879283"/>
                    <a:pt x="869788" y="1803083"/>
                    <a:pt x="840260" y="1719263"/>
                  </a:cubicBezTo>
                  <a:cubicBezTo>
                    <a:pt x="807875" y="1628775"/>
                    <a:pt x="785968" y="1535430"/>
                    <a:pt x="775490" y="1439228"/>
                  </a:cubicBezTo>
                  <a:cubicBezTo>
                    <a:pt x="766918" y="1359218"/>
                    <a:pt x="763107" y="1278255"/>
                    <a:pt x="763107" y="1198245"/>
                  </a:cubicBezTo>
                  <a:cubicBezTo>
                    <a:pt x="763107" y="1171575"/>
                    <a:pt x="765965" y="1145858"/>
                    <a:pt x="766918" y="1119188"/>
                  </a:cubicBezTo>
                  <a:cubicBezTo>
                    <a:pt x="766918" y="1104900"/>
                    <a:pt x="770728" y="1097280"/>
                    <a:pt x="786920" y="1099185"/>
                  </a:cubicBezTo>
                  <a:cubicBezTo>
                    <a:pt x="795493" y="1100138"/>
                    <a:pt x="805018" y="1099185"/>
                    <a:pt x="814543" y="1099185"/>
                  </a:cubicBezTo>
                  <a:cubicBezTo>
                    <a:pt x="845023" y="1099185"/>
                    <a:pt x="863120" y="1086803"/>
                    <a:pt x="866930" y="1062990"/>
                  </a:cubicBezTo>
                  <a:cubicBezTo>
                    <a:pt x="871693" y="1034415"/>
                    <a:pt x="860263" y="1017270"/>
                    <a:pt x="827878" y="1005840"/>
                  </a:cubicBezTo>
                  <a:cubicBezTo>
                    <a:pt x="898363" y="967740"/>
                    <a:pt x="953607" y="915353"/>
                    <a:pt x="996470" y="849630"/>
                  </a:cubicBezTo>
                  <a:cubicBezTo>
                    <a:pt x="1004090" y="839153"/>
                    <a:pt x="1017425" y="838200"/>
                    <a:pt x="1028855" y="835343"/>
                  </a:cubicBezTo>
                  <a:cubicBezTo>
                    <a:pt x="1138393" y="802958"/>
                    <a:pt x="1220307" y="735330"/>
                    <a:pt x="1283173" y="641985"/>
                  </a:cubicBezTo>
                  <a:cubicBezTo>
                    <a:pt x="1332703" y="567690"/>
                    <a:pt x="1360325" y="484823"/>
                    <a:pt x="1379375" y="400050"/>
                  </a:cubicBezTo>
                  <a:cubicBezTo>
                    <a:pt x="1402235" y="308610"/>
                    <a:pt x="1407950" y="216218"/>
                    <a:pt x="1404140" y="122873"/>
                  </a:cubicBezTo>
                  <a:close/>
                  <a:moveTo>
                    <a:pt x="284000" y="731520"/>
                  </a:moveTo>
                  <a:cubicBezTo>
                    <a:pt x="215420" y="686753"/>
                    <a:pt x="166843" y="621983"/>
                    <a:pt x="132553" y="548640"/>
                  </a:cubicBezTo>
                  <a:cubicBezTo>
                    <a:pt x="104930" y="488633"/>
                    <a:pt x="86832" y="425768"/>
                    <a:pt x="74450" y="360998"/>
                  </a:cubicBezTo>
                  <a:cubicBezTo>
                    <a:pt x="63020" y="299085"/>
                    <a:pt x="60162" y="237173"/>
                    <a:pt x="60162" y="174308"/>
                  </a:cubicBezTo>
                  <a:cubicBezTo>
                    <a:pt x="60162" y="162878"/>
                    <a:pt x="63973" y="158115"/>
                    <a:pt x="75403" y="158115"/>
                  </a:cubicBezTo>
                  <a:cubicBezTo>
                    <a:pt x="115407" y="159068"/>
                    <a:pt x="156365" y="158115"/>
                    <a:pt x="196370" y="158115"/>
                  </a:cubicBezTo>
                  <a:cubicBezTo>
                    <a:pt x="203037" y="158115"/>
                    <a:pt x="209705" y="158115"/>
                    <a:pt x="209705" y="167640"/>
                  </a:cubicBezTo>
                  <a:cubicBezTo>
                    <a:pt x="208753" y="192405"/>
                    <a:pt x="218278" y="216218"/>
                    <a:pt x="219230" y="240983"/>
                  </a:cubicBezTo>
                  <a:cubicBezTo>
                    <a:pt x="222087" y="300990"/>
                    <a:pt x="235423" y="360045"/>
                    <a:pt x="246853" y="420053"/>
                  </a:cubicBezTo>
                  <a:cubicBezTo>
                    <a:pt x="257330" y="476250"/>
                    <a:pt x="271618" y="531495"/>
                    <a:pt x="286857" y="585788"/>
                  </a:cubicBezTo>
                  <a:cubicBezTo>
                    <a:pt x="304003" y="645795"/>
                    <a:pt x="326862" y="704850"/>
                    <a:pt x="356390" y="764858"/>
                  </a:cubicBezTo>
                  <a:cubicBezTo>
                    <a:pt x="325910" y="762000"/>
                    <a:pt x="304955" y="745808"/>
                    <a:pt x="284000" y="731520"/>
                  </a:cubicBezTo>
                  <a:close/>
                  <a:moveTo>
                    <a:pt x="1331750" y="360998"/>
                  </a:moveTo>
                  <a:cubicBezTo>
                    <a:pt x="1319368" y="425768"/>
                    <a:pt x="1302223" y="488633"/>
                    <a:pt x="1273648" y="548640"/>
                  </a:cubicBezTo>
                  <a:cubicBezTo>
                    <a:pt x="1239357" y="621983"/>
                    <a:pt x="1190780" y="686753"/>
                    <a:pt x="1122200" y="731520"/>
                  </a:cubicBezTo>
                  <a:cubicBezTo>
                    <a:pt x="1101245" y="744855"/>
                    <a:pt x="1080290" y="762000"/>
                    <a:pt x="1048857" y="765810"/>
                  </a:cubicBezTo>
                  <a:cubicBezTo>
                    <a:pt x="1078385" y="704850"/>
                    <a:pt x="1101245" y="646748"/>
                    <a:pt x="1118390" y="586740"/>
                  </a:cubicBezTo>
                  <a:cubicBezTo>
                    <a:pt x="1134582" y="532448"/>
                    <a:pt x="1147918" y="477203"/>
                    <a:pt x="1158395" y="421005"/>
                  </a:cubicBezTo>
                  <a:cubicBezTo>
                    <a:pt x="1169825" y="361950"/>
                    <a:pt x="1183160" y="302895"/>
                    <a:pt x="1186018" y="241935"/>
                  </a:cubicBezTo>
                  <a:cubicBezTo>
                    <a:pt x="1186970" y="217170"/>
                    <a:pt x="1196495" y="193358"/>
                    <a:pt x="1195543" y="168593"/>
                  </a:cubicBezTo>
                  <a:cubicBezTo>
                    <a:pt x="1195543" y="159068"/>
                    <a:pt x="1202210" y="159068"/>
                    <a:pt x="1208878" y="159068"/>
                  </a:cubicBezTo>
                  <a:cubicBezTo>
                    <a:pt x="1248882" y="159068"/>
                    <a:pt x="1289840" y="159068"/>
                    <a:pt x="1329845" y="159068"/>
                  </a:cubicBezTo>
                  <a:cubicBezTo>
                    <a:pt x="1341275" y="159068"/>
                    <a:pt x="1345085" y="163830"/>
                    <a:pt x="1345085" y="175260"/>
                  </a:cubicBezTo>
                  <a:cubicBezTo>
                    <a:pt x="1346990" y="237173"/>
                    <a:pt x="1343180" y="299085"/>
                    <a:pt x="1331750" y="360998"/>
                  </a:cubicBezTo>
                  <a:close/>
                </a:path>
              </a:pathLst>
            </a:custGeom>
            <a:solidFill>
              <a:srgbClr val="FCC901"/>
            </a:solidFill>
            <a:ln w="9525" cap="flat">
              <a:noFill/>
              <a:prstDash val="solid"/>
              <a:miter/>
            </a:ln>
          </p:spPr>
          <p:txBody>
            <a:bodyPr rtlCol="0" anchor="ctr"/>
            <a:lstStyle/>
            <a:p>
              <a:endParaRPr lang="en-US">
                <a:cs typeface="B Nazanin" panose="00000700000000000000" pitchFamily="2" charset="-78"/>
              </a:endParaRPr>
            </a:p>
          </p:txBody>
        </p:sp>
        <p:sp>
          <p:nvSpPr>
            <p:cNvPr id="454" name="Freeform: Shape 73">
              <a:extLst>
                <a:ext uri="{FF2B5EF4-FFF2-40B4-BE49-F238E27FC236}">
                  <a16:creationId xmlns:a16="http://schemas.microsoft.com/office/drawing/2014/main" id="{B85E26F9-E9C5-4D47-9594-2394A5AFEF20}"/>
                </a:ext>
              </a:extLst>
            </p:cNvPr>
            <p:cNvSpPr/>
            <p:nvPr/>
          </p:nvSpPr>
          <p:spPr>
            <a:xfrm>
              <a:off x="10736937" y="213918"/>
              <a:ext cx="307998" cy="853237"/>
            </a:xfrm>
            <a:custGeom>
              <a:avLst/>
              <a:gdLst>
                <a:gd name="connsiteX0" fmla="*/ 2261 w 704850"/>
                <a:gd name="connsiteY0" fmla="*/ 1960245 h 1952625"/>
                <a:gd name="connsiteX1" fmla="*/ 39409 w 704850"/>
                <a:gd name="connsiteY1" fmla="*/ 1960245 h 1952625"/>
                <a:gd name="connsiteX2" fmla="*/ 239434 w 704850"/>
                <a:gd name="connsiteY2" fmla="*/ 1960245 h 1952625"/>
                <a:gd name="connsiteX3" fmla="*/ 279439 w 704850"/>
                <a:gd name="connsiteY3" fmla="*/ 1946910 h 1952625"/>
                <a:gd name="connsiteX4" fmla="*/ 145136 w 704850"/>
                <a:gd name="connsiteY4" fmla="*/ 1719263 h 1952625"/>
                <a:gd name="connsiteX5" fmla="*/ 80366 w 704850"/>
                <a:gd name="connsiteY5" fmla="*/ 1439228 h 1952625"/>
                <a:gd name="connsiteX6" fmla="*/ 67984 w 704850"/>
                <a:gd name="connsiteY6" fmla="*/ 1198245 h 1952625"/>
                <a:gd name="connsiteX7" fmla="*/ 71794 w 704850"/>
                <a:gd name="connsiteY7" fmla="*/ 1119188 h 1952625"/>
                <a:gd name="connsiteX8" fmla="*/ 91796 w 704850"/>
                <a:gd name="connsiteY8" fmla="*/ 1099185 h 1952625"/>
                <a:gd name="connsiteX9" fmla="*/ 119419 w 704850"/>
                <a:gd name="connsiteY9" fmla="*/ 1099185 h 1952625"/>
                <a:gd name="connsiteX10" fmla="*/ 171806 w 704850"/>
                <a:gd name="connsiteY10" fmla="*/ 1062990 h 1952625"/>
                <a:gd name="connsiteX11" fmla="*/ 132754 w 704850"/>
                <a:gd name="connsiteY11" fmla="*/ 1005840 h 1952625"/>
                <a:gd name="connsiteX12" fmla="*/ 301346 w 704850"/>
                <a:gd name="connsiteY12" fmla="*/ 849630 h 1952625"/>
                <a:gd name="connsiteX13" fmla="*/ 333731 w 704850"/>
                <a:gd name="connsiteY13" fmla="*/ 835343 h 1952625"/>
                <a:gd name="connsiteX14" fmla="*/ 588049 w 704850"/>
                <a:gd name="connsiteY14" fmla="*/ 641985 h 1952625"/>
                <a:gd name="connsiteX15" fmla="*/ 684251 w 704850"/>
                <a:gd name="connsiteY15" fmla="*/ 400050 h 1952625"/>
                <a:gd name="connsiteX16" fmla="*/ 706159 w 704850"/>
                <a:gd name="connsiteY16" fmla="*/ 122873 h 1952625"/>
                <a:gd name="connsiteX17" fmla="*/ 682346 w 704850"/>
                <a:gd name="connsiteY17" fmla="*/ 100013 h 1952625"/>
                <a:gd name="connsiteX18" fmla="*/ 526136 w 704850"/>
                <a:gd name="connsiteY18" fmla="*/ 100965 h 1952625"/>
                <a:gd name="connsiteX19" fmla="*/ 502324 w 704850"/>
                <a:gd name="connsiteY19" fmla="*/ 77153 h 1952625"/>
                <a:gd name="connsiteX20" fmla="*/ 503276 w 704850"/>
                <a:gd name="connsiteY20" fmla="*/ 20003 h 1952625"/>
                <a:gd name="connsiteX21" fmla="*/ 485179 w 704850"/>
                <a:gd name="connsiteY21" fmla="*/ 0 h 1952625"/>
                <a:gd name="connsiteX22" fmla="*/ 1309 w 704850"/>
                <a:gd name="connsiteY22" fmla="*/ 1905 h 1952625"/>
                <a:gd name="connsiteX23" fmla="*/ 356 w 704850"/>
                <a:gd name="connsiteY23" fmla="*/ 545783 h 1952625"/>
                <a:gd name="connsiteX24" fmla="*/ 356 w 704850"/>
                <a:gd name="connsiteY24" fmla="*/ 1960245 h 1952625"/>
                <a:gd name="connsiteX25" fmla="*/ 351829 w 704850"/>
                <a:gd name="connsiteY25" fmla="*/ 762953 h 1952625"/>
                <a:gd name="connsiteX26" fmla="*/ 421361 w 704850"/>
                <a:gd name="connsiteY26" fmla="*/ 583883 h 1952625"/>
                <a:gd name="connsiteX27" fmla="*/ 461366 w 704850"/>
                <a:gd name="connsiteY27" fmla="*/ 418148 h 1952625"/>
                <a:gd name="connsiteX28" fmla="*/ 488989 w 704850"/>
                <a:gd name="connsiteY28" fmla="*/ 239078 h 1952625"/>
                <a:gd name="connsiteX29" fmla="*/ 498514 w 704850"/>
                <a:gd name="connsiteY29" fmla="*/ 165735 h 1952625"/>
                <a:gd name="connsiteX30" fmla="*/ 511849 w 704850"/>
                <a:gd name="connsiteY30" fmla="*/ 156210 h 1952625"/>
                <a:gd name="connsiteX31" fmla="*/ 632816 w 704850"/>
                <a:gd name="connsiteY31" fmla="*/ 156210 h 1952625"/>
                <a:gd name="connsiteX32" fmla="*/ 648056 w 704850"/>
                <a:gd name="connsiteY32" fmla="*/ 172403 h 1952625"/>
                <a:gd name="connsiteX33" fmla="*/ 633769 w 704850"/>
                <a:gd name="connsiteY33" fmla="*/ 359093 h 1952625"/>
                <a:gd name="connsiteX34" fmla="*/ 575666 w 704850"/>
                <a:gd name="connsiteY34" fmla="*/ 546735 h 1952625"/>
                <a:gd name="connsiteX35" fmla="*/ 424219 w 704850"/>
                <a:gd name="connsiteY35" fmla="*/ 729615 h 1952625"/>
                <a:gd name="connsiteX36" fmla="*/ 351829 w 704850"/>
                <a:gd name="connsiteY36" fmla="*/ 762953 h 195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704850" h="1952625">
                  <a:moveTo>
                    <a:pt x="2261" y="1960245"/>
                  </a:moveTo>
                  <a:cubicBezTo>
                    <a:pt x="14644" y="1960245"/>
                    <a:pt x="27026" y="1960245"/>
                    <a:pt x="39409" y="1960245"/>
                  </a:cubicBezTo>
                  <a:cubicBezTo>
                    <a:pt x="106084" y="1960245"/>
                    <a:pt x="172759" y="1960245"/>
                    <a:pt x="239434" y="1960245"/>
                  </a:cubicBezTo>
                  <a:cubicBezTo>
                    <a:pt x="253721" y="1960245"/>
                    <a:pt x="269914" y="1962150"/>
                    <a:pt x="279439" y="1946910"/>
                  </a:cubicBezTo>
                  <a:cubicBezTo>
                    <a:pt x="220384" y="1879283"/>
                    <a:pt x="174664" y="1803083"/>
                    <a:pt x="145136" y="1719263"/>
                  </a:cubicBezTo>
                  <a:cubicBezTo>
                    <a:pt x="112751" y="1628775"/>
                    <a:pt x="90844" y="1535430"/>
                    <a:pt x="80366" y="1439228"/>
                  </a:cubicBezTo>
                  <a:cubicBezTo>
                    <a:pt x="71794" y="1359218"/>
                    <a:pt x="67984" y="1278255"/>
                    <a:pt x="67984" y="1198245"/>
                  </a:cubicBezTo>
                  <a:cubicBezTo>
                    <a:pt x="67984" y="1171575"/>
                    <a:pt x="70841" y="1145858"/>
                    <a:pt x="71794" y="1119188"/>
                  </a:cubicBezTo>
                  <a:cubicBezTo>
                    <a:pt x="71794" y="1104900"/>
                    <a:pt x="75604" y="1097280"/>
                    <a:pt x="91796" y="1099185"/>
                  </a:cubicBezTo>
                  <a:cubicBezTo>
                    <a:pt x="100369" y="1100138"/>
                    <a:pt x="109894" y="1099185"/>
                    <a:pt x="119419" y="1099185"/>
                  </a:cubicBezTo>
                  <a:cubicBezTo>
                    <a:pt x="149899" y="1099185"/>
                    <a:pt x="167996" y="1086803"/>
                    <a:pt x="171806" y="1062990"/>
                  </a:cubicBezTo>
                  <a:cubicBezTo>
                    <a:pt x="176569" y="1034415"/>
                    <a:pt x="165139" y="1017270"/>
                    <a:pt x="132754" y="1005840"/>
                  </a:cubicBezTo>
                  <a:cubicBezTo>
                    <a:pt x="203239" y="967740"/>
                    <a:pt x="258484" y="915353"/>
                    <a:pt x="301346" y="849630"/>
                  </a:cubicBezTo>
                  <a:cubicBezTo>
                    <a:pt x="308966" y="839153"/>
                    <a:pt x="322301" y="838200"/>
                    <a:pt x="333731" y="835343"/>
                  </a:cubicBezTo>
                  <a:cubicBezTo>
                    <a:pt x="443269" y="802958"/>
                    <a:pt x="525184" y="735330"/>
                    <a:pt x="588049" y="641985"/>
                  </a:cubicBezTo>
                  <a:cubicBezTo>
                    <a:pt x="637579" y="567690"/>
                    <a:pt x="665201" y="484823"/>
                    <a:pt x="684251" y="400050"/>
                  </a:cubicBezTo>
                  <a:cubicBezTo>
                    <a:pt x="704254" y="309563"/>
                    <a:pt x="709969" y="216218"/>
                    <a:pt x="706159" y="122873"/>
                  </a:cubicBezTo>
                  <a:cubicBezTo>
                    <a:pt x="705206" y="106680"/>
                    <a:pt x="699491" y="100013"/>
                    <a:pt x="682346" y="100013"/>
                  </a:cubicBezTo>
                  <a:cubicBezTo>
                    <a:pt x="629959" y="100965"/>
                    <a:pt x="578524" y="99060"/>
                    <a:pt x="526136" y="100965"/>
                  </a:cubicBezTo>
                  <a:cubicBezTo>
                    <a:pt x="507086" y="100965"/>
                    <a:pt x="501371" y="94298"/>
                    <a:pt x="502324" y="77153"/>
                  </a:cubicBezTo>
                  <a:cubicBezTo>
                    <a:pt x="503276" y="58103"/>
                    <a:pt x="502324" y="39053"/>
                    <a:pt x="503276" y="20003"/>
                  </a:cubicBezTo>
                  <a:cubicBezTo>
                    <a:pt x="504229" y="6668"/>
                    <a:pt x="499466" y="0"/>
                    <a:pt x="485179" y="0"/>
                  </a:cubicBezTo>
                  <a:cubicBezTo>
                    <a:pt x="326111" y="952"/>
                    <a:pt x="161329" y="952"/>
                    <a:pt x="1309" y="1905"/>
                  </a:cubicBezTo>
                  <a:cubicBezTo>
                    <a:pt x="-1549" y="5715"/>
                    <a:pt x="1309" y="545783"/>
                    <a:pt x="356" y="545783"/>
                  </a:cubicBezTo>
                  <a:lnTo>
                    <a:pt x="356" y="1960245"/>
                  </a:lnTo>
                  <a:close/>
                  <a:moveTo>
                    <a:pt x="351829" y="762953"/>
                  </a:moveTo>
                  <a:cubicBezTo>
                    <a:pt x="381356" y="701993"/>
                    <a:pt x="404216" y="643890"/>
                    <a:pt x="421361" y="583883"/>
                  </a:cubicBezTo>
                  <a:cubicBezTo>
                    <a:pt x="437554" y="529590"/>
                    <a:pt x="450889" y="474345"/>
                    <a:pt x="461366" y="418148"/>
                  </a:cubicBezTo>
                  <a:cubicBezTo>
                    <a:pt x="472796" y="359093"/>
                    <a:pt x="486131" y="300038"/>
                    <a:pt x="488989" y="239078"/>
                  </a:cubicBezTo>
                  <a:cubicBezTo>
                    <a:pt x="489941" y="214313"/>
                    <a:pt x="499466" y="190500"/>
                    <a:pt x="498514" y="165735"/>
                  </a:cubicBezTo>
                  <a:cubicBezTo>
                    <a:pt x="498514" y="156210"/>
                    <a:pt x="505181" y="156210"/>
                    <a:pt x="511849" y="156210"/>
                  </a:cubicBezTo>
                  <a:cubicBezTo>
                    <a:pt x="551854" y="156210"/>
                    <a:pt x="592811" y="156210"/>
                    <a:pt x="632816" y="156210"/>
                  </a:cubicBezTo>
                  <a:cubicBezTo>
                    <a:pt x="644246" y="156210"/>
                    <a:pt x="648056" y="160973"/>
                    <a:pt x="648056" y="172403"/>
                  </a:cubicBezTo>
                  <a:cubicBezTo>
                    <a:pt x="648056" y="235268"/>
                    <a:pt x="645199" y="297180"/>
                    <a:pt x="633769" y="359093"/>
                  </a:cubicBezTo>
                  <a:cubicBezTo>
                    <a:pt x="621386" y="423863"/>
                    <a:pt x="604241" y="486728"/>
                    <a:pt x="575666" y="546735"/>
                  </a:cubicBezTo>
                  <a:cubicBezTo>
                    <a:pt x="541376" y="620078"/>
                    <a:pt x="492799" y="684848"/>
                    <a:pt x="424219" y="729615"/>
                  </a:cubicBezTo>
                  <a:cubicBezTo>
                    <a:pt x="405169" y="742950"/>
                    <a:pt x="383261" y="759143"/>
                    <a:pt x="351829" y="762953"/>
                  </a:cubicBezTo>
                  <a:close/>
                </a:path>
              </a:pathLst>
            </a:custGeom>
            <a:solidFill>
              <a:srgbClr val="F3C000"/>
            </a:solidFill>
            <a:ln w="9525" cap="flat">
              <a:noFill/>
              <a:prstDash val="solid"/>
              <a:miter/>
            </a:ln>
          </p:spPr>
          <p:txBody>
            <a:bodyPr rtlCol="0" anchor="ctr"/>
            <a:lstStyle/>
            <a:p>
              <a:endParaRPr lang="en-US">
                <a:cs typeface="B Nazanin" panose="00000700000000000000" pitchFamily="2" charset="-78"/>
              </a:endParaRPr>
            </a:p>
          </p:txBody>
        </p:sp>
        <p:sp>
          <p:nvSpPr>
            <p:cNvPr id="455" name="Freeform: Shape 74">
              <a:extLst>
                <a:ext uri="{FF2B5EF4-FFF2-40B4-BE49-F238E27FC236}">
                  <a16:creationId xmlns:a16="http://schemas.microsoft.com/office/drawing/2014/main" id="{8B1EBF53-E68C-4B46-BD14-32635DE23B19}"/>
                </a:ext>
              </a:extLst>
            </p:cNvPr>
            <p:cNvSpPr/>
            <p:nvPr/>
          </p:nvSpPr>
          <p:spPr>
            <a:xfrm>
              <a:off x="10599659" y="1064241"/>
              <a:ext cx="278863" cy="12486"/>
            </a:xfrm>
            <a:custGeom>
              <a:avLst/>
              <a:gdLst>
                <a:gd name="connsiteX0" fmla="*/ 641225 w 638175"/>
                <a:gd name="connsiteY0" fmla="*/ 35242 h 28575"/>
                <a:gd name="connsiteX1" fmla="*/ 193 w 638175"/>
                <a:gd name="connsiteY1" fmla="*/ 34290 h 28575"/>
                <a:gd name="connsiteX2" fmla="*/ 46865 w 638175"/>
                <a:gd name="connsiteY2" fmla="*/ 0 h 28575"/>
                <a:gd name="connsiteX3" fmla="*/ 75440 w 638175"/>
                <a:gd name="connsiteY3" fmla="*/ 3810 h 28575"/>
                <a:gd name="connsiteX4" fmla="*/ 565978 w 638175"/>
                <a:gd name="connsiteY4" fmla="*/ 3810 h 28575"/>
                <a:gd name="connsiteX5" fmla="*/ 594553 w 638175"/>
                <a:gd name="connsiteY5" fmla="*/ 0 h 28575"/>
                <a:gd name="connsiteX6" fmla="*/ 608840 w 638175"/>
                <a:gd name="connsiteY6" fmla="*/ 2857 h 28575"/>
                <a:gd name="connsiteX7" fmla="*/ 641225 w 638175"/>
                <a:gd name="connsiteY7" fmla="*/ 35242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8175" h="28575">
                  <a:moveTo>
                    <a:pt x="641225" y="35242"/>
                  </a:moveTo>
                  <a:cubicBezTo>
                    <a:pt x="427865" y="35242"/>
                    <a:pt x="213553" y="35242"/>
                    <a:pt x="193" y="34290"/>
                  </a:cubicBezTo>
                  <a:cubicBezTo>
                    <a:pt x="-2665" y="-1905"/>
                    <a:pt x="26863" y="5715"/>
                    <a:pt x="46865" y="0"/>
                  </a:cubicBezTo>
                  <a:cubicBezTo>
                    <a:pt x="56390" y="952"/>
                    <a:pt x="65915" y="3810"/>
                    <a:pt x="75440" y="3810"/>
                  </a:cubicBezTo>
                  <a:cubicBezTo>
                    <a:pt x="239270" y="3810"/>
                    <a:pt x="403100" y="3810"/>
                    <a:pt x="565978" y="3810"/>
                  </a:cubicBezTo>
                  <a:cubicBezTo>
                    <a:pt x="575503" y="3810"/>
                    <a:pt x="585980" y="3810"/>
                    <a:pt x="594553" y="0"/>
                  </a:cubicBezTo>
                  <a:cubicBezTo>
                    <a:pt x="599315" y="952"/>
                    <a:pt x="604078" y="2857"/>
                    <a:pt x="608840" y="2857"/>
                  </a:cubicBezTo>
                  <a:cubicBezTo>
                    <a:pt x="633605" y="1905"/>
                    <a:pt x="643130" y="12382"/>
                    <a:pt x="641225" y="35242"/>
                  </a:cubicBezTo>
                  <a:close/>
                </a:path>
              </a:pathLst>
            </a:custGeom>
            <a:solidFill>
              <a:srgbClr val="F65B31"/>
            </a:solidFill>
            <a:ln w="9525" cap="flat">
              <a:noFill/>
              <a:prstDash val="solid"/>
              <a:miter/>
            </a:ln>
          </p:spPr>
          <p:txBody>
            <a:bodyPr rtlCol="0" anchor="ctr"/>
            <a:lstStyle/>
            <a:p>
              <a:endParaRPr lang="en-US">
                <a:cs typeface="B Nazanin" panose="00000700000000000000" pitchFamily="2" charset="-78"/>
              </a:endParaRPr>
            </a:p>
          </p:txBody>
        </p:sp>
        <p:sp>
          <p:nvSpPr>
            <p:cNvPr id="456" name="Freeform: Shape 75">
              <a:extLst>
                <a:ext uri="{FF2B5EF4-FFF2-40B4-BE49-F238E27FC236}">
                  <a16:creationId xmlns:a16="http://schemas.microsoft.com/office/drawing/2014/main" id="{485F0737-E132-4BFC-8825-CF53CD489835}"/>
                </a:ext>
              </a:extLst>
            </p:cNvPr>
            <p:cNvSpPr/>
            <p:nvPr/>
          </p:nvSpPr>
          <p:spPr>
            <a:xfrm>
              <a:off x="10550630" y="1265195"/>
              <a:ext cx="366268" cy="4162"/>
            </a:xfrm>
            <a:custGeom>
              <a:avLst/>
              <a:gdLst>
                <a:gd name="connsiteX0" fmla="*/ 0 w 838200"/>
                <a:gd name="connsiteY0" fmla="*/ 1129 h 9525"/>
                <a:gd name="connsiteX1" fmla="*/ 818197 w 838200"/>
                <a:gd name="connsiteY1" fmla="*/ 1129 h 9525"/>
                <a:gd name="connsiteX2" fmla="*/ 839152 w 838200"/>
                <a:gd name="connsiteY2" fmla="*/ 9701 h 9525"/>
                <a:gd name="connsiteX3" fmla="*/ 762952 w 838200"/>
                <a:gd name="connsiteY3" fmla="*/ 10654 h 9525"/>
                <a:gd name="connsiteX4" fmla="*/ 24765 w 838200"/>
                <a:gd name="connsiteY4" fmla="*/ 9701 h 9525"/>
                <a:gd name="connsiteX5" fmla="*/ 0 w 838200"/>
                <a:gd name="connsiteY5" fmla="*/ 1129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200" h="9525">
                  <a:moveTo>
                    <a:pt x="0" y="1129"/>
                  </a:moveTo>
                  <a:cubicBezTo>
                    <a:pt x="272415" y="1129"/>
                    <a:pt x="545782" y="1129"/>
                    <a:pt x="818197" y="1129"/>
                  </a:cubicBezTo>
                  <a:cubicBezTo>
                    <a:pt x="825817" y="1129"/>
                    <a:pt x="837247" y="-4586"/>
                    <a:pt x="839152" y="9701"/>
                  </a:cubicBezTo>
                  <a:cubicBezTo>
                    <a:pt x="813435" y="9701"/>
                    <a:pt x="787717" y="10654"/>
                    <a:pt x="762952" y="10654"/>
                  </a:cubicBezTo>
                  <a:cubicBezTo>
                    <a:pt x="517207" y="10654"/>
                    <a:pt x="271463" y="10654"/>
                    <a:pt x="24765" y="9701"/>
                  </a:cubicBezTo>
                  <a:cubicBezTo>
                    <a:pt x="17145" y="10654"/>
                    <a:pt x="2857" y="19226"/>
                    <a:pt x="0" y="1129"/>
                  </a:cubicBezTo>
                  <a:close/>
                </a:path>
              </a:pathLst>
            </a:custGeom>
            <a:solidFill>
              <a:srgbClr val="782017"/>
            </a:solidFill>
            <a:ln w="9525" cap="flat">
              <a:noFill/>
              <a:prstDash val="solid"/>
              <a:miter/>
            </a:ln>
          </p:spPr>
          <p:txBody>
            <a:bodyPr rtlCol="0" anchor="ctr"/>
            <a:lstStyle/>
            <a:p>
              <a:endParaRPr lang="en-US">
                <a:cs typeface="B Nazanin" panose="00000700000000000000" pitchFamily="2" charset="-78"/>
              </a:endParaRPr>
            </a:p>
          </p:txBody>
        </p:sp>
        <p:sp>
          <p:nvSpPr>
            <p:cNvPr id="457" name="Freeform: Shape 76">
              <a:extLst>
                <a:ext uri="{FF2B5EF4-FFF2-40B4-BE49-F238E27FC236}">
                  <a16:creationId xmlns:a16="http://schemas.microsoft.com/office/drawing/2014/main" id="{6E0EE12E-6901-4BD1-8FCF-A22CE6E00782}"/>
                </a:ext>
              </a:extLst>
            </p:cNvPr>
            <p:cNvSpPr/>
            <p:nvPr/>
          </p:nvSpPr>
          <p:spPr>
            <a:xfrm>
              <a:off x="10594332" y="237762"/>
              <a:ext cx="291349" cy="270538"/>
            </a:xfrm>
            <a:custGeom>
              <a:avLst/>
              <a:gdLst>
                <a:gd name="connsiteX0" fmla="*/ 324802 w 666750"/>
                <a:gd name="connsiteY0" fmla="*/ 4488 h 619125"/>
                <a:gd name="connsiteX1" fmla="*/ 341947 w 666750"/>
                <a:gd name="connsiteY1" fmla="*/ 12108 h 619125"/>
                <a:gd name="connsiteX2" fmla="*/ 402907 w 666750"/>
                <a:gd name="connsiteY2" fmla="*/ 205465 h 619125"/>
                <a:gd name="connsiteX3" fmla="*/ 440055 w 666750"/>
                <a:gd name="connsiteY3" fmla="*/ 234040 h 619125"/>
                <a:gd name="connsiteX4" fmla="*/ 669607 w 666750"/>
                <a:gd name="connsiteY4" fmla="*/ 233088 h 619125"/>
                <a:gd name="connsiteX5" fmla="*/ 641985 w 666750"/>
                <a:gd name="connsiteY5" fmla="*/ 255948 h 619125"/>
                <a:gd name="connsiteX6" fmla="*/ 483870 w 666750"/>
                <a:gd name="connsiteY6" fmla="*/ 370248 h 619125"/>
                <a:gd name="connsiteX7" fmla="*/ 469582 w 666750"/>
                <a:gd name="connsiteY7" fmla="*/ 411205 h 619125"/>
                <a:gd name="connsiteX8" fmla="*/ 533400 w 666750"/>
                <a:gd name="connsiteY8" fmla="*/ 611230 h 619125"/>
                <a:gd name="connsiteX9" fmla="*/ 538163 w 666750"/>
                <a:gd name="connsiteY9" fmla="*/ 626470 h 619125"/>
                <a:gd name="connsiteX10" fmla="*/ 482917 w 666750"/>
                <a:gd name="connsiteY10" fmla="*/ 590275 h 619125"/>
                <a:gd name="connsiteX11" fmla="*/ 352425 w 666750"/>
                <a:gd name="connsiteY11" fmla="*/ 496930 h 619125"/>
                <a:gd name="connsiteX12" fmla="*/ 326707 w 666750"/>
                <a:gd name="connsiteY12" fmla="*/ 488358 h 619125"/>
                <a:gd name="connsiteX13" fmla="*/ 217170 w 666750"/>
                <a:gd name="connsiteY13" fmla="*/ 563605 h 619125"/>
                <a:gd name="connsiteX14" fmla="*/ 124777 w 666750"/>
                <a:gd name="connsiteY14" fmla="*/ 624565 h 619125"/>
                <a:gd name="connsiteX15" fmla="*/ 149542 w 666750"/>
                <a:gd name="connsiteY15" fmla="*/ 546460 h 619125"/>
                <a:gd name="connsiteX16" fmla="*/ 194310 w 666750"/>
                <a:gd name="connsiteY16" fmla="*/ 409300 h 619125"/>
                <a:gd name="connsiteX17" fmla="*/ 180975 w 666750"/>
                <a:gd name="connsiteY17" fmla="*/ 371200 h 619125"/>
                <a:gd name="connsiteX18" fmla="*/ 16192 w 666750"/>
                <a:gd name="connsiteY18" fmla="*/ 252138 h 619125"/>
                <a:gd name="connsiteX19" fmla="*/ 0 w 666750"/>
                <a:gd name="connsiteY19" fmla="*/ 233088 h 619125"/>
                <a:gd name="connsiteX20" fmla="*/ 112395 w 666750"/>
                <a:gd name="connsiteY20" fmla="*/ 233088 h 619125"/>
                <a:gd name="connsiteX21" fmla="*/ 220980 w 666750"/>
                <a:gd name="connsiteY21" fmla="*/ 234993 h 619125"/>
                <a:gd name="connsiteX22" fmla="*/ 259080 w 666750"/>
                <a:gd name="connsiteY22" fmla="*/ 210228 h 619125"/>
                <a:gd name="connsiteX23" fmla="*/ 322897 w 666750"/>
                <a:gd name="connsiteY23" fmla="*/ 12108 h 619125"/>
                <a:gd name="connsiteX24" fmla="*/ 324802 w 666750"/>
                <a:gd name="connsiteY24" fmla="*/ 4488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66750" h="619125">
                  <a:moveTo>
                    <a:pt x="324802" y="4488"/>
                  </a:moveTo>
                  <a:cubicBezTo>
                    <a:pt x="337185" y="-6942"/>
                    <a:pt x="340042" y="6393"/>
                    <a:pt x="341947" y="12108"/>
                  </a:cubicBezTo>
                  <a:cubicBezTo>
                    <a:pt x="362902" y="75925"/>
                    <a:pt x="384810" y="140695"/>
                    <a:pt x="402907" y="205465"/>
                  </a:cubicBezTo>
                  <a:cubicBezTo>
                    <a:pt x="408622" y="226420"/>
                    <a:pt x="417195" y="234040"/>
                    <a:pt x="440055" y="234040"/>
                  </a:cubicBezTo>
                  <a:cubicBezTo>
                    <a:pt x="514350" y="233088"/>
                    <a:pt x="587692" y="233088"/>
                    <a:pt x="669607" y="233088"/>
                  </a:cubicBezTo>
                  <a:cubicBezTo>
                    <a:pt x="657225" y="243565"/>
                    <a:pt x="649605" y="250233"/>
                    <a:pt x="641985" y="255948"/>
                  </a:cubicBezTo>
                  <a:cubicBezTo>
                    <a:pt x="589597" y="294048"/>
                    <a:pt x="537210" y="333100"/>
                    <a:pt x="483870" y="370248"/>
                  </a:cubicBezTo>
                  <a:cubicBezTo>
                    <a:pt x="467677" y="381678"/>
                    <a:pt x="461963" y="389298"/>
                    <a:pt x="469582" y="411205"/>
                  </a:cubicBezTo>
                  <a:cubicBezTo>
                    <a:pt x="493395" y="476928"/>
                    <a:pt x="512445" y="544555"/>
                    <a:pt x="533400" y="611230"/>
                  </a:cubicBezTo>
                  <a:cubicBezTo>
                    <a:pt x="534352" y="615993"/>
                    <a:pt x="541020" y="617898"/>
                    <a:pt x="538163" y="626470"/>
                  </a:cubicBezTo>
                  <a:cubicBezTo>
                    <a:pt x="516255" y="619803"/>
                    <a:pt x="501015" y="602658"/>
                    <a:pt x="482917" y="590275"/>
                  </a:cubicBezTo>
                  <a:cubicBezTo>
                    <a:pt x="439102" y="559795"/>
                    <a:pt x="396240" y="527410"/>
                    <a:pt x="352425" y="496930"/>
                  </a:cubicBezTo>
                  <a:cubicBezTo>
                    <a:pt x="344805" y="492168"/>
                    <a:pt x="339090" y="480738"/>
                    <a:pt x="326707" y="488358"/>
                  </a:cubicBezTo>
                  <a:cubicBezTo>
                    <a:pt x="286702" y="508360"/>
                    <a:pt x="254317" y="538840"/>
                    <a:pt x="217170" y="563605"/>
                  </a:cubicBezTo>
                  <a:cubicBezTo>
                    <a:pt x="186690" y="583608"/>
                    <a:pt x="159067" y="606468"/>
                    <a:pt x="124777" y="624565"/>
                  </a:cubicBezTo>
                  <a:cubicBezTo>
                    <a:pt x="133350" y="598848"/>
                    <a:pt x="140970" y="572178"/>
                    <a:pt x="149542" y="546460"/>
                  </a:cubicBezTo>
                  <a:cubicBezTo>
                    <a:pt x="164782" y="500740"/>
                    <a:pt x="178117" y="455020"/>
                    <a:pt x="194310" y="409300"/>
                  </a:cubicBezTo>
                  <a:cubicBezTo>
                    <a:pt x="200977" y="391203"/>
                    <a:pt x="195263" y="380725"/>
                    <a:pt x="180975" y="371200"/>
                  </a:cubicBezTo>
                  <a:cubicBezTo>
                    <a:pt x="125730" y="332148"/>
                    <a:pt x="71438" y="291190"/>
                    <a:pt x="16192" y="252138"/>
                  </a:cubicBezTo>
                  <a:cubicBezTo>
                    <a:pt x="10477" y="248328"/>
                    <a:pt x="5715" y="243565"/>
                    <a:pt x="0" y="233088"/>
                  </a:cubicBezTo>
                  <a:cubicBezTo>
                    <a:pt x="39052" y="233088"/>
                    <a:pt x="76200" y="233088"/>
                    <a:pt x="112395" y="233088"/>
                  </a:cubicBezTo>
                  <a:cubicBezTo>
                    <a:pt x="148590" y="233088"/>
                    <a:pt x="184785" y="233088"/>
                    <a:pt x="220980" y="234993"/>
                  </a:cubicBezTo>
                  <a:cubicBezTo>
                    <a:pt x="240030" y="235945"/>
                    <a:pt x="252413" y="231183"/>
                    <a:pt x="259080" y="210228"/>
                  </a:cubicBezTo>
                  <a:cubicBezTo>
                    <a:pt x="279082" y="144505"/>
                    <a:pt x="300990" y="78783"/>
                    <a:pt x="322897" y="12108"/>
                  </a:cubicBezTo>
                  <a:cubicBezTo>
                    <a:pt x="325755" y="11155"/>
                    <a:pt x="324802" y="7345"/>
                    <a:pt x="324802" y="4488"/>
                  </a:cubicBezTo>
                  <a:close/>
                </a:path>
              </a:pathLst>
            </a:custGeom>
            <a:solidFill>
              <a:srgbClr val="FCFCFD"/>
            </a:solidFill>
            <a:ln w="9525" cap="flat">
              <a:noFill/>
              <a:prstDash val="solid"/>
              <a:miter/>
            </a:ln>
          </p:spPr>
          <p:txBody>
            <a:bodyPr rtlCol="0" anchor="ctr"/>
            <a:lstStyle/>
            <a:p>
              <a:endParaRPr lang="en-US">
                <a:cs typeface="B Nazanin" panose="00000700000000000000" pitchFamily="2" charset="-78"/>
              </a:endParaRPr>
            </a:p>
          </p:txBody>
        </p:sp>
      </p:grpSp>
    </p:spTree>
    <p:extLst>
      <p:ext uri="{BB962C8B-B14F-4D97-AF65-F5344CB8AC3E}">
        <p14:creationId xmlns:p14="http://schemas.microsoft.com/office/powerpoint/2010/main" val="15977154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685CE6DC-AD26-48F1-8965-5D880A2F2288}"/>
              </a:ext>
            </a:extLst>
          </p:cNvPr>
          <p:cNvSpPr>
            <a:spLocks noGrp="1"/>
          </p:cNvSpPr>
          <p:nvPr>
            <p:ph type="body" sz="quarter" idx="10"/>
          </p:nvPr>
        </p:nvSpPr>
        <p:spPr/>
        <p:txBody>
          <a:bodyPr/>
          <a:lstStyle/>
          <a:p>
            <a:r>
              <a:rPr lang="fa-IR" dirty="0">
                <a:cs typeface="B Nazanin" panose="00000700000000000000" pitchFamily="2" charset="-78"/>
              </a:rPr>
              <a:t>اشکال کاملا قابل ویرایش</a:t>
            </a:r>
            <a:endParaRPr lang="en-US" dirty="0">
              <a:cs typeface="B Nazanin" panose="00000700000000000000" pitchFamily="2" charset="-78"/>
            </a:endParaRPr>
          </a:p>
        </p:txBody>
      </p:sp>
      <p:grpSp>
        <p:nvGrpSpPr>
          <p:cNvPr id="117" name="Group 2">
            <a:extLst>
              <a:ext uri="{FF2B5EF4-FFF2-40B4-BE49-F238E27FC236}">
                <a16:creationId xmlns:a16="http://schemas.microsoft.com/office/drawing/2014/main" id="{D2995DB6-7980-4A2C-B01F-BE4F93C1A48B}"/>
              </a:ext>
            </a:extLst>
          </p:cNvPr>
          <p:cNvGrpSpPr/>
          <p:nvPr/>
        </p:nvGrpSpPr>
        <p:grpSpPr>
          <a:xfrm>
            <a:off x="8687829" y="1653296"/>
            <a:ext cx="2580306" cy="4655566"/>
            <a:chOff x="4789978" y="1099366"/>
            <a:chExt cx="2580306" cy="4655566"/>
          </a:xfrm>
          <a:effectLst>
            <a:outerShdw blurRad="63500" sx="102000" sy="102000" algn="ctr" rotWithShape="0">
              <a:prstClr val="black">
                <a:alpha val="40000"/>
              </a:prstClr>
            </a:outerShdw>
          </a:effectLst>
        </p:grpSpPr>
        <p:sp>
          <p:nvSpPr>
            <p:cNvPr id="118" name="Graphic 2">
              <a:extLst>
                <a:ext uri="{FF2B5EF4-FFF2-40B4-BE49-F238E27FC236}">
                  <a16:creationId xmlns:a16="http://schemas.microsoft.com/office/drawing/2014/main" id="{5BB6FFBD-669C-4F35-9E26-B3A0ABA251A3}"/>
                </a:ext>
              </a:extLst>
            </p:cNvPr>
            <p:cNvSpPr/>
            <p:nvPr/>
          </p:nvSpPr>
          <p:spPr>
            <a:xfrm>
              <a:off x="4793972" y="1099366"/>
              <a:ext cx="2573455" cy="4655566"/>
            </a:xfrm>
            <a:custGeom>
              <a:avLst/>
              <a:gdLst>
                <a:gd name="connsiteX0" fmla="*/ 2940654 w 3387838"/>
                <a:gd name="connsiteY0" fmla="*/ 6858876 h 6858875"/>
                <a:gd name="connsiteX1" fmla="*/ 447185 w 3387838"/>
                <a:gd name="connsiteY1" fmla="*/ 6858876 h 6858875"/>
                <a:gd name="connsiteX2" fmla="*/ 0 w 3387838"/>
                <a:gd name="connsiteY2" fmla="*/ 6411691 h 6858875"/>
                <a:gd name="connsiteX3" fmla="*/ 0 w 3387838"/>
                <a:gd name="connsiteY3" fmla="*/ 447185 h 6858875"/>
                <a:gd name="connsiteX4" fmla="*/ 447185 w 3387838"/>
                <a:gd name="connsiteY4" fmla="*/ 0 h 6858875"/>
                <a:gd name="connsiteX5" fmla="*/ 2940654 w 3387838"/>
                <a:gd name="connsiteY5" fmla="*/ 0 h 6858875"/>
                <a:gd name="connsiteX6" fmla="*/ 3387838 w 3387838"/>
                <a:gd name="connsiteY6" fmla="*/ 447185 h 6858875"/>
                <a:gd name="connsiteX7" fmla="*/ 3387838 w 3387838"/>
                <a:gd name="connsiteY7" fmla="*/ 6411759 h 6858875"/>
                <a:gd name="connsiteX8" fmla="*/ 2940654 w 3387838"/>
                <a:gd name="connsiteY8" fmla="*/ 6858876 h 6858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87838" h="6858875">
                  <a:moveTo>
                    <a:pt x="2940654" y="6858876"/>
                  </a:moveTo>
                  <a:lnTo>
                    <a:pt x="447185" y="6858876"/>
                  </a:lnTo>
                  <a:cubicBezTo>
                    <a:pt x="200216" y="6858876"/>
                    <a:pt x="0" y="6658660"/>
                    <a:pt x="0" y="6411691"/>
                  </a:cubicBezTo>
                  <a:lnTo>
                    <a:pt x="0" y="447185"/>
                  </a:lnTo>
                  <a:cubicBezTo>
                    <a:pt x="67" y="200216"/>
                    <a:pt x="200216" y="0"/>
                    <a:pt x="447185" y="0"/>
                  </a:cubicBezTo>
                  <a:lnTo>
                    <a:pt x="2940654" y="0"/>
                  </a:lnTo>
                  <a:cubicBezTo>
                    <a:pt x="3187622" y="0"/>
                    <a:pt x="3387838" y="200216"/>
                    <a:pt x="3387838" y="447185"/>
                  </a:cubicBezTo>
                  <a:lnTo>
                    <a:pt x="3387838" y="6411759"/>
                  </a:lnTo>
                  <a:cubicBezTo>
                    <a:pt x="3387771" y="6658660"/>
                    <a:pt x="3187555" y="6858876"/>
                    <a:pt x="2940654" y="6858876"/>
                  </a:cubicBezTo>
                  <a:close/>
                </a:path>
              </a:pathLst>
            </a:custGeom>
            <a:solidFill>
              <a:srgbClr val="D0D4D8"/>
            </a:solidFill>
            <a:ln w="6728" cap="flat">
              <a:noFill/>
              <a:prstDash val="solid"/>
              <a:miter/>
            </a:ln>
          </p:spPr>
          <p:txBody>
            <a:bodyPr rtlCol="0" anchor="ctr"/>
            <a:lstStyle/>
            <a:p>
              <a:endParaRPr lang="en-US">
                <a:cs typeface="B Nazanin" panose="00000700000000000000" pitchFamily="2" charset="-78"/>
              </a:endParaRPr>
            </a:p>
          </p:txBody>
        </p:sp>
        <p:sp>
          <p:nvSpPr>
            <p:cNvPr id="119" name="Graphic 2">
              <a:extLst>
                <a:ext uri="{FF2B5EF4-FFF2-40B4-BE49-F238E27FC236}">
                  <a16:creationId xmlns:a16="http://schemas.microsoft.com/office/drawing/2014/main" id="{D7248FED-CD0F-4AD8-A28B-64E6C6B730DF}"/>
                </a:ext>
              </a:extLst>
            </p:cNvPr>
            <p:cNvSpPr/>
            <p:nvPr/>
          </p:nvSpPr>
          <p:spPr>
            <a:xfrm>
              <a:off x="4828452" y="1123785"/>
              <a:ext cx="2504495" cy="4606685"/>
            </a:xfrm>
            <a:custGeom>
              <a:avLst/>
              <a:gdLst>
                <a:gd name="connsiteX0" fmla="*/ 2858870 w 3305986"/>
                <a:gd name="connsiteY0" fmla="*/ 6786860 h 6786860"/>
                <a:gd name="connsiteX1" fmla="*/ 447185 w 3305986"/>
                <a:gd name="connsiteY1" fmla="*/ 6786860 h 6786860"/>
                <a:gd name="connsiteX2" fmla="*/ 0 w 3305986"/>
                <a:gd name="connsiteY2" fmla="*/ 6339676 h 6786860"/>
                <a:gd name="connsiteX3" fmla="*/ 0 w 3305986"/>
                <a:gd name="connsiteY3" fmla="*/ 447185 h 6786860"/>
                <a:gd name="connsiteX4" fmla="*/ 447185 w 3305986"/>
                <a:gd name="connsiteY4" fmla="*/ 0 h 6786860"/>
                <a:gd name="connsiteX5" fmla="*/ 2858802 w 3305986"/>
                <a:gd name="connsiteY5" fmla="*/ 0 h 6786860"/>
                <a:gd name="connsiteX6" fmla="*/ 3305987 w 3305986"/>
                <a:gd name="connsiteY6" fmla="*/ 447185 h 6786860"/>
                <a:gd name="connsiteX7" fmla="*/ 3305987 w 3305986"/>
                <a:gd name="connsiteY7" fmla="*/ 6339743 h 6786860"/>
                <a:gd name="connsiteX8" fmla="*/ 2858870 w 3305986"/>
                <a:gd name="connsiteY8" fmla="*/ 6786860 h 6786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5986" h="6786860">
                  <a:moveTo>
                    <a:pt x="2858870" y="6786860"/>
                  </a:moveTo>
                  <a:lnTo>
                    <a:pt x="447185" y="6786860"/>
                  </a:lnTo>
                  <a:cubicBezTo>
                    <a:pt x="200216" y="6786860"/>
                    <a:pt x="0" y="6586644"/>
                    <a:pt x="0" y="6339676"/>
                  </a:cubicBezTo>
                  <a:lnTo>
                    <a:pt x="0" y="447185"/>
                  </a:lnTo>
                  <a:cubicBezTo>
                    <a:pt x="0" y="200216"/>
                    <a:pt x="200216" y="0"/>
                    <a:pt x="447185" y="0"/>
                  </a:cubicBezTo>
                  <a:lnTo>
                    <a:pt x="2858802" y="0"/>
                  </a:lnTo>
                  <a:cubicBezTo>
                    <a:pt x="3105771" y="0"/>
                    <a:pt x="3305987" y="200216"/>
                    <a:pt x="3305987" y="447185"/>
                  </a:cubicBezTo>
                  <a:lnTo>
                    <a:pt x="3305987" y="6339743"/>
                  </a:lnTo>
                  <a:cubicBezTo>
                    <a:pt x="3305987" y="6586644"/>
                    <a:pt x="3105771" y="6786860"/>
                    <a:pt x="2858870" y="6786860"/>
                  </a:cubicBezTo>
                  <a:close/>
                </a:path>
              </a:pathLst>
            </a:custGeom>
            <a:solidFill>
              <a:srgbClr val="070808"/>
            </a:solidFill>
            <a:ln w="6728" cap="flat">
              <a:noFill/>
              <a:prstDash val="solid"/>
              <a:miter/>
            </a:ln>
          </p:spPr>
          <p:txBody>
            <a:bodyPr rtlCol="0" anchor="ctr"/>
            <a:lstStyle/>
            <a:p>
              <a:endParaRPr lang="en-US">
                <a:cs typeface="B Nazanin" panose="00000700000000000000" pitchFamily="2" charset="-78"/>
              </a:endParaRPr>
            </a:p>
          </p:txBody>
        </p:sp>
        <p:sp>
          <p:nvSpPr>
            <p:cNvPr id="120" name="Graphic 2">
              <a:extLst>
                <a:ext uri="{FF2B5EF4-FFF2-40B4-BE49-F238E27FC236}">
                  <a16:creationId xmlns:a16="http://schemas.microsoft.com/office/drawing/2014/main" id="{6E05C28D-744C-41AC-AEBC-B5BBB96200B4}"/>
                </a:ext>
              </a:extLst>
            </p:cNvPr>
            <p:cNvSpPr/>
            <p:nvPr/>
          </p:nvSpPr>
          <p:spPr>
            <a:xfrm>
              <a:off x="4888657" y="1203120"/>
              <a:ext cx="2384085" cy="4448058"/>
            </a:xfrm>
            <a:custGeom>
              <a:avLst/>
              <a:gdLst>
                <a:gd name="connsiteX0" fmla="*/ 2682906 w 3006269"/>
                <a:gd name="connsiteY0" fmla="*/ 0 h 6553162"/>
                <a:gd name="connsiteX1" fmla="*/ 2383121 w 3006269"/>
                <a:gd name="connsiteY1" fmla="*/ 0 h 6553162"/>
                <a:gd name="connsiteX2" fmla="*/ 2355366 w 3006269"/>
                <a:gd name="connsiteY2" fmla="*/ 27755 h 6553162"/>
                <a:gd name="connsiteX3" fmla="*/ 2355366 w 3006269"/>
                <a:gd name="connsiteY3" fmla="*/ 27755 h 6553162"/>
                <a:gd name="connsiteX4" fmla="*/ 2140599 w 3006269"/>
                <a:gd name="connsiteY4" fmla="*/ 242523 h 6553162"/>
                <a:gd name="connsiteX5" fmla="*/ 852197 w 3006269"/>
                <a:gd name="connsiteY5" fmla="*/ 242523 h 6553162"/>
                <a:gd name="connsiteX6" fmla="*/ 637430 w 3006269"/>
                <a:gd name="connsiteY6" fmla="*/ 27755 h 6553162"/>
                <a:gd name="connsiteX7" fmla="*/ 637430 w 3006269"/>
                <a:gd name="connsiteY7" fmla="*/ 27755 h 6553162"/>
                <a:gd name="connsiteX8" fmla="*/ 609675 w 3006269"/>
                <a:gd name="connsiteY8" fmla="*/ 0 h 6553162"/>
                <a:gd name="connsiteX9" fmla="*/ 323363 w 3006269"/>
                <a:gd name="connsiteY9" fmla="*/ 0 h 6553162"/>
                <a:gd name="connsiteX10" fmla="*/ 0 w 3006269"/>
                <a:gd name="connsiteY10" fmla="*/ 323363 h 6553162"/>
                <a:gd name="connsiteX11" fmla="*/ 0 w 3006269"/>
                <a:gd name="connsiteY11" fmla="*/ 6229799 h 6553162"/>
                <a:gd name="connsiteX12" fmla="*/ 323363 w 3006269"/>
                <a:gd name="connsiteY12" fmla="*/ 6553163 h 6553162"/>
                <a:gd name="connsiteX13" fmla="*/ 2682906 w 3006269"/>
                <a:gd name="connsiteY13" fmla="*/ 6553163 h 6553162"/>
                <a:gd name="connsiteX14" fmla="*/ 3006269 w 3006269"/>
                <a:gd name="connsiteY14" fmla="*/ 6229799 h 6553162"/>
                <a:gd name="connsiteX15" fmla="*/ 3006269 w 3006269"/>
                <a:gd name="connsiteY15" fmla="*/ 323363 h 6553162"/>
                <a:gd name="connsiteX16" fmla="*/ 2682906 w 3006269"/>
                <a:gd name="connsiteY16" fmla="*/ 0 h 655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06269" h="6553162">
                  <a:moveTo>
                    <a:pt x="2682906" y="0"/>
                  </a:moveTo>
                  <a:lnTo>
                    <a:pt x="2383121" y="0"/>
                  </a:lnTo>
                  <a:cubicBezTo>
                    <a:pt x="2367761" y="0"/>
                    <a:pt x="2355366" y="12463"/>
                    <a:pt x="2355366" y="27755"/>
                  </a:cubicBezTo>
                  <a:lnTo>
                    <a:pt x="2355366" y="27755"/>
                  </a:lnTo>
                  <a:cubicBezTo>
                    <a:pt x="2355366" y="146322"/>
                    <a:pt x="2259233" y="242523"/>
                    <a:pt x="2140599" y="242523"/>
                  </a:cubicBezTo>
                  <a:lnTo>
                    <a:pt x="852197" y="242523"/>
                  </a:lnTo>
                  <a:cubicBezTo>
                    <a:pt x="733631" y="242523"/>
                    <a:pt x="637430" y="146389"/>
                    <a:pt x="637430" y="27755"/>
                  </a:cubicBezTo>
                  <a:lnTo>
                    <a:pt x="637430" y="27755"/>
                  </a:lnTo>
                  <a:cubicBezTo>
                    <a:pt x="637430" y="12396"/>
                    <a:pt x="624967" y="0"/>
                    <a:pt x="609675" y="0"/>
                  </a:cubicBezTo>
                  <a:lnTo>
                    <a:pt x="323363" y="0"/>
                  </a:lnTo>
                  <a:cubicBezTo>
                    <a:pt x="144772" y="0"/>
                    <a:pt x="0" y="144773"/>
                    <a:pt x="0" y="323363"/>
                  </a:cubicBezTo>
                  <a:lnTo>
                    <a:pt x="0" y="6229799"/>
                  </a:lnTo>
                  <a:cubicBezTo>
                    <a:pt x="0" y="6408390"/>
                    <a:pt x="144772" y="6553163"/>
                    <a:pt x="323363" y="6553163"/>
                  </a:cubicBezTo>
                  <a:lnTo>
                    <a:pt x="2682906" y="6553163"/>
                  </a:lnTo>
                  <a:cubicBezTo>
                    <a:pt x="2861497" y="6553163"/>
                    <a:pt x="3006269" y="6408390"/>
                    <a:pt x="3006269" y="6229799"/>
                  </a:cubicBezTo>
                  <a:lnTo>
                    <a:pt x="3006269" y="323363"/>
                  </a:lnTo>
                  <a:cubicBezTo>
                    <a:pt x="3006269" y="144773"/>
                    <a:pt x="2861497" y="0"/>
                    <a:pt x="2682906" y="0"/>
                  </a:cubicBezTo>
                  <a:close/>
                </a:path>
              </a:pathLst>
            </a:custGeom>
            <a:solidFill>
              <a:schemeClr val="accent3">
                <a:lumMod val="40000"/>
                <a:lumOff val="60000"/>
              </a:schemeClr>
            </a:solidFill>
            <a:ln w="6728" cap="flat">
              <a:noFill/>
              <a:prstDash val="solid"/>
              <a:miter/>
            </a:ln>
          </p:spPr>
          <p:txBody>
            <a:bodyPr rtlCol="0" anchor="ctr"/>
            <a:lstStyle/>
            <a:p>
              <a:endParaRPr lang="en-US" dirty="0">
                <a:cs typeface="B Nazanin" panose="00000700000000000000" pitchFamily="2" charset="-78"/>
              </a:endParaRPr>
            </a:p>
          </p:txBody>
        </p:sp>
        <p:sp>
          <p:nvSpPr>
            <p:cNvPr id="121" name="Graphic 2">
              <a:extLst>
                <a:ext uri="{FF2B5EF4-FFF2-40B4-BE49-F238E27FC236}">
                  <a16:creationId xmlns:a16="http://schemas.microsoft.com/office/drawing/2014/main" id="{6237ED62-2538-4344-868D-E14E6B394E62}"/>
                </a:ext>
              </a:extLst>
            </p:cNvPr>
            <p:cNvSpPr/>
            <p:nvPr/>
          </p:nvSpPr>
          <p:spPr>
            <a:xfrm>
              <a:off x="4790433" y="1761624"/>
              <a:ext cx="18006" cy="158625"/>
            </a:xfrm>
            <a:custGeom>
              <a:avLst/>
              <a:gdLst>
                <a:gd name="connsiteX0" fmla="*/ 15158 w 23982"/>
                <a:gd name="connsiteY0" fmla="*/ 233697 h 233697"/>
                <a:gd name="connsiteX1" fmla="*/ 0 w 23982"/>
                <a:gd name="connsiteY1" fmla="*/ 233697 h 233697"/>
                <a:gd name="connsiteX2" fmla="*/ 0 w 23982"/>
                <a:gd name="connsiteY2" fmla="*/ 0 h 233697"/>
                <a:gd name="connsiteX3" fmla="*/ 15158 w 23982"/>
                <a:gd name="connsiteY3" fmla="*/ 0 h 233697"/>
                <a:gd name="connsiteX4" fmla="*/ 23983 w 23982"/>
                <a:gd name="connsiteY4" fmla="*/ 8825 h 233697"/>
                <a:gd name="connsiteX5" fmla="*/ 23983 w 23982"/>
                <a:gd name="connsiteY5" fmla="*/ 224805 h 233697"/>
                <a:gd name="connsiteX6" fmla="*/ 15158 w 23982"/>
                <a:gd name="connsiteY6" fmla="*/ 233697 h 233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2" h="233697">
                  <a:moveTo>
                    <a:pt x="15158" y="233697"/>
                  </a:moveTo>
                  <a:lnTo>
                    <a:pt x="0" y="233697"/>
                  </a:lnTo>
                  <a:lnTo>
                    <a:pt x="0" y="0"/>
                  </a:lnTo>
                  <a:lnTo>
                    <a:pt x="15158" y="0"/>
                  </a:lnTo>
                  <a:cubicBezTo>
                    <a:pt x="20008" y="0"/>
                    <a:pt x="23983" y="3975"/>
                    <a:pt x="23983" y="8825"/>
                  </a:cubicBezTo>
                  <a:lnTo>
                    <a:pt x="23983" y="224805"/>
                  </a:lnTo>
                  <a:cubicBezTo>
                    <a:pt x="23983" y="229723"/>
                    <a:pt x="20008" y="233697"/>
                    <a:pt x="15158" y="233697"/>
                  </a:cubicBezTo>
                  <a:close/>
                </a:path>
              </a:pathLst>
            </a:custGeom>
            <a:solidFill>
              <a:srgbClr val="364551"/>
            </a:solidFill>
            <a:ln w="6728" cap="flat">
              <a:noFill/>
              <a:prstDash val="solid"/>
              <a:miter/>
            </a:ln>
          </p:spPr>
          <p:txBody>
            <a:bodyPr rtlCol="0" anchor="ctr"/>
            <a:lstStyle/>
            <a:p>
              <a:endParaRPr lang="en-US">
                <a:cs typeface="B Nazanin" panose="00000700000000000000" pitchFamily="2" charset="-78"/>
              </a:endParaRPr>
            </a:p>
          </p:txBody>
        </p:sp>
        <p:sp>
          <p:nvSpPr>
            <p:cNvPr id="122" name="Graphic 2">
              <a:extLst>
                <a:ext uri="{FF2B5EF4-FFF2-40B4-BE49-F238E27FC236}">
                  <a16:creationId xmlns:a16="http://schemas.microsoft.com/office/drawing/2014/main" id="{D5B473EE-7215-42E7-949B-DCC6123A9D1F}"/>
                </a:ext>
              </a:extLst>
            </p:cNvPr>
            <p:cNvSpPr/>
            <p:nvPr/>
          </p:nvSpPr>
          <p:spPr>
            <a:xfrm>
              <a:off x="4790433" y="2101968"/>
              <a:ext cx="25137" cy="316382"/>
            </a:xfrm>
            <a:custGeom>
              <a:avLst/>
              <a:gdLst>
                <a:gd name="connsiteX0" fmla="*/ 24656 w 33481"/>
                <a:gd name="connsiteY0" fmla="*/ 466115 h 466115"/>
                <a:gd name="connsiteX1" fmla="*/ 10105 w 33481"/>
                <a:gd name="connsiteY1" fmla="*/ 466115 h 466115"/>
                <a:gd name="connsiteX2" fmla="*/ 0 w 33481"/>
                <a:gd name="connsiteY2" fmla="*/ 456010 h 466115"/>
                <a:gd name="connsiteX3" fmla="*/ 0 w 33481"/>
                <a:gd name="connsiteY3" fmla="*/ 10105 h 466115"/>
                <a:gd name="connsiteX4" fmla="*/ 10105 w 33481"/>
                <a:gd name="connsiteY4" fmla="*/ 0 h 466115"/>
                <a:gd name="connsiteX5" fmla="*/ 24656 w 33481"/>
                <a:gd name="connsiteY5" fmla="*/ 0 h 466115"/>
                <a:gd name="connsiteX6" fmla="*/ 33482 w 33481"/>
                <a:gd name="connsiteY6" fmla="*/ 8825 h 466115"/>
                <a:gd name="connsiteX7" fmla="*/ 33482 w 33481"/>
                <a:gd name="connsiteY7" fmla="*/ 457223 h 466115"/>
                <a:gd name="connsiteX8" fmla="*/ 24656 w 33481"/>
                <a:gd name="connsiteY8" fmla="*/ 466115 h 466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481" h="466115">
                  <a:moveTo>
                    <a:pt x="24656" y="466115"/>
                  </a:moveTo>
                  <a:lnTo>
                    <a:pt x="10105" y="466115"/>
                  </a:lnTo>
                  <a:cubicBezTo>
                    <a:pt x="4514" y="466115"/>
                    <a:pt x="0" y="461601"/>
                    <a:pt x="0" y="456010"/>
                  </a:cubicBezTo>
                  <a:lnTo>
                    <a:pt x="0" y="10105"/>
                  </a:lnTo>
                  <a:cubicBezTo>
                    <a:pt x="0" y="4514"/>
                    <a:pt x="4514" y="0"/>
                    <a:pt x="10105" y="0"/>
                  </a:cubicBezTo>
                  <a:lnTo>
                    <a:pt x="24656" y="0"/>
                  </a:lnTo>
                  <a:cubicBezTo>
                    <a:pt x="29507" y="0"/>
                    <a:pt x="33482" y="3975"/>
                    <a:pt x="33482" y="8825"/>
                  </a:cubicBezTo>
                  <a:lnTo>
                    <a:pt x="33482" y="457223"/>
                  </a:lnTo>
                  <a:cubicBezTo>
                    <a:pt x="33482" y="462140"/>
                    <a:pt x="29507" y="466115"/>
                    <a:pt x="24656" y="466115"/>
                  </a:cubicBezTo>
                  <a:close/>
                </a:path>
              </a:pathLst>
            </a:custGeom>
            <a:solidFill>
              <a:srgbClr val="364551"/>
            </a:solidFill>
            <a:ln w="6728" cap="flat">
              <a:noFill/>
              <a:prstDash val="solid"/>
              <a:miter/>
            </a:ln>
          </p:spPr>
          <p:txBody>
            <a:bodyPr rtlCol="0" anchor="ctr"/>
            <a:lstStyle/>
            <a:p>
              <a:endParaRPr lang="en-US">
                <a:cs typeface="B Nazanin" panose="00000700000000000000" pitchFamily="2" charset="-78"/>
              </a:endParaRPr>
            </a:p>
          </p:txBody>
        </p:sp>
        <p:sp>
          <p:nvSpPr>
            <p:cNvPr id="123" name="Graphic 2">
              <a:extLst>
                <a:ext uri="{FF2B5EF4-FFF2-40B4-BE49-F238E27FC236}">
                  <a16:creationId xmlns:a16="http://schemas.microsoft.com/office/drawing/2014/main" id="{4D8F8CD8-5236-4B20-B808-1CBF97E4AF8F}"/>
                </a:ext>
              </a:extLst>
            </p:cNvPr>
            <p:cNvSpPr/>
            <p:nvPr/>
          </p:nvSpPr>
          <p:spPr>
            <a:xfrm>
              <a:off x="4790484" y="2124694"/>
              <a:ext cx="14213" cy="264940"/>
            </a:xfrm>
            <a:custGeom>
              <a:avLst/>
              <a:gdLst>
                <a:gd name="connsiteX0" fmla="*/ 17650 w 18930"/>
                <a:gd name="connsiteY0" fmla="*/ 390327 h 390326"/>
                <a:gd name="connsiteX1" fmla="*/ 1886 w 18930"/>
                <a:gd name="connsiteY1" fmla="*/ 390327 h 390326"/>
                <a:gd name="connsiteX2" fmla="*/ 0 w 18930"/>
                <a:gd name="connsiteY2" fmla="*/ 388440 h 390326"/>
                <a:gd name="connsiteX3" fmla="*/ 0 w 18930"/>
                <a:gd name="connsiteY3" fmla="*/ 1886 h 390326"/>
                <a:gd name="connsiteX4" fmla="*/ 1886 w 18930"/>
                <a:gd name="connsiteY4" fmla="*/ 0 h 390326"/>
                <a:gd name="connsiteX5" fmla="*/ 17650 w 18930"/>
                <a:gd name="connsiteY5" fmla="*/ 0 h 390326"/>
                <a:gd name="connsiteX6" fmla="*/ 18930 w 18930"/>
                <a:gd name="connsiteY6" fmla="*/ 1280 h 390326"/>
                <a:gd name="connsiteX7" fmla="*/ 18930 w 18930"/>
                <a:gd name="connsiteY7" fmla="*/ 389047 h 390326"/>
                <a:gd name="connsiteX8" fmla="*/ 17650 w 18930"/>
                <a:gd name="connsiteY8" fmla="*/ 390327 h 39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930" h="390326">
                  <a:moveTo>
                    <a:pt x="17650" y="390327"/>
                  </a:moveTo>
                  <a:lnTo>
                    <a:pt x="1886" y="390327"/>
                  </a:lnTo>
                  <a:cubicBezTo>
                    <a:pt x="808" y="390327"/>
                    <a:pt x="0" y="389451"/>
                    <a:pt x="0" y="388440"/>
                  </a:cubicBezTo>
                  <a:lnTo>
                    <a:pt x="0" y="1886"/>
                  </a:lnTo>
                  <a:cubicBezTo>
                    <a:pt x="0" y="808"/>
                    <a:pt x="876" y="0"/>
                    <a:pt x="1886" y="0"/>
                  </a:cubicBezTo>
                  <a:lnTo>
                    <a:pt x="17650" y="0"/>
                  </a:lnTo>
                  <a:cubicBezTo>
                    <a:pt x="18324" y="0"/>
                    <a:pt x="18930" y="539"/>
                    <a:pt x="18930" y="1280"/>
                  </a:cubicBezTo>
                  <a:lnTo>
                    <a:pt x="18930" y="389047"/>
                  </a:lnTo>
                  <a:cubicBezTo>
                    <a:pt x="18930" y="389788"/>
                    <a:pt x="18324" y="390327"/>
                    <a:pt x="17650" y="390327"/>
                  </a:cubicBezTo>
                  <a:close/>
                </a:path>
              </a:pathLst>
            </a:custGeom>
            <a:solidFill>
              <a:srgbClr val="FAFDFF"/>
            </a:solidFill>
            <a:ln w="6728" cap="flat">
              <a:noFill/>
              <a:prstDash val="solid"/>
              <a:miter/>
            </a:ln>
          </p:spPr>
          <p:txBody>
            <a:bodyPr rtlCol="0" anchor="ctr"/>
            <a:lstStyle/>
            <a:p>
              <a:endParaRPr lang="en-US">
                <a:cs typeface="B Nazanin" panose="00000700000000000000" pitchFamily="2" charset="-78"/>
              </a:endParaRPr>
            </a:p>
          </p:txBody>
        </p:sp>
        <p:sp>
          <p:nvSpPr>
            <p:cNvPr id="124" name="Graphic 2">
              <a:extLst>
                <a:ext uri="{FF2B5EF4-FFF2-40B4-BE49-F238E27FC236}">
                  <a16:creationId xmlns:a16="http://schemas.microsoft.com/office/drawing/2014/main" id="{20FF31FD-1425-4826-B0E8-6786656B4539}"/>
                </a:ext>
              </a:extLst>
            </p:cNvPr>
            <p:cNvSpPr/>
            <p:nvPr/>
          </p:nvSpPr>
          <p:spPr>
            <a:xfrm>
              <a:off x="4789978" y="2524437"/>
              <a:ext cx="25137" cy="316382"/>
            </a:xfrm>
            <a:custGeom>
              <a:avLst/>
              <a:gdLst>
                <a:gd name="connsiteX0" fmla="*/ 24656 w 33481"/>
                <a:gd name="connsiteY0" fmla="*/ 466115 h 466114"/>
                <a:gd name="connsiteX1" fmla="*/ 10105 w 33481"/>
                <a:gd name="connsiteY1" fmla="*/ 466115 h 466114"/>
                <a:gd name="connsiteX2" fmla="*/ 0 w 33481"/>
                <a:gd name="connsiteY2" fmla="*/ 456010 h 466114"/>
                <a:gd name="connsiteX3" fmla="*/ 0 w 33481"/>
                <a:gd name="connsiteY3" fmla="*/ 10105 h 466114"/>
                <a:gd name="connsiteX4" fmla="*/ 10105 w 33481"/>
                <a:gd name="connsiteY4" fmla="*/ 0 h 466114"/>
                <a:gd name="connsiteX5" fmla="*/ 24656 w 33481"/>
                <a:gd name="connsiteY5" fmla="*/ 0 h 466114"/>
                <a:gd name="connsiteX6" fmla="*/ 33482 w 33481"/>
                <a:gd name="connsiteY6" fmla="*/ 8825 h 466114"/>
                <a:gd name="connsiteX7" fmla="*/ 33482 w 33481"/>
                <a:gd name="connsiteY7" fmla="*/ 457222 h 466114"/>
                <a:gd name="connsiteX8" fmla="*/ 24656 w 33481"/>
                <a:gd name="connsiteY8" fmla="*/ 466115 h 46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481" h="466114">
                  <a:moveTo>
                    <a:pt x="24656" y="466115"/>
                  </a:moveTo>
                  <a:lnTo>
                    <a:pt x="10105" y="466115"/>
                  </a:lnTo>
                  <a:cubicBezTo>
                    <a:pt x="4514" y="466115"/>
                    <a:pt x="0" y="461601"/>
                    <a:pt x="0" y="456010"/>
                  </a:cubicBezTo>
                  <a:lnTo>
                    <a:pt x="0" y="10105"/>
                  </a:lnTo>
                  <a:cubicBezTo>
                    <a:pt x="0" y="4514"/>
                    <a:pt x="4514" y="0"/>
                    <a:pt x="10105" y="0"/>
                  </a:cubicBezTo>
                  <a:lnTo>
                    <a:pt x="24656" y="0"/>
                  </a:lnTo>
                  <a:cubicBezTo>
                    <a:pt x="29507" y="0"/>
                    <a:pt x="33482" y="3975"/>
                    <a:pt x="33482" y="8825"/>
                  </a:cubicBezTo>
                  <a:lnTo>
                    <a:pt x="33482" y="457222"/>
                  </a:lnTo>
                  <a:cubicBezTo>
                    <a:pt x="33482" y="462208"/>
                    <a:pt x="29507" y="466115"/>
                    <a:pt x="24656" y="466115"/>
                  </a:cubicBezTo>
                  <a:close/>
                </a:path>
              </a:pathLst>
            </a:custGeom>
            <a:solidFill>
              <a:srgbClr val="364551"/>
            </a:solidFill>
            <a:ln w="6728" cap="flat">
              <a:noFill/>
              <a:prstDash val="solid"/>
              <a:miter/>
            </a:ln>
          </p:spPr>
          <p:txBody>
            <a:bodyPr rtlCol="0" anchor="ctr"/>
            <a:lstStyle/>
            <a:p>
              <a:endParaRPr lang="en-US">
                <a:cs typeface="B Nazanin" panose="00000700000000000000" pitchFamily="2" charset="-78"/>
              </a:endParaRPr>
            </a:p>
          </p:txBody>
        </p:sp>
        <p:sp>
          <p:nvSpPr>
            <p:cNvPr id="125" name="Graphic 2">
              <a:extLst>
                <a:ext uri="{FF2B5EF4-FFF2-40B4-BE49-F238E27FC236}">
                  <a16:creationId xmlns:a16="http://schemas.microsoft.com/office/drawing/2014/main" id="{E378BEE1-BBA0-40A0-A5DD-47C5F43BE18F}"/>
                </a:ext>
              </a:extLst>
            </p:cNvPr>
            <p:cNvSpPr/>
            <p:nvPr/>
          </p:nvSpPr>
          <p:spPr>
            <a:xfrm>
              <a:off x="4789978" y="2547163"/>
              <a:ext cx="14213" cy="264940"/>
            </a:xfrm>
            <a:custGeom>
              <a:avLst/>
              <a:gdLst>
                <a:gd name="connsiteX0" fmla="*/ 17718 w 18930"/>
                <a:gd name="connsiteY0" fmla="*/ 390327 h 390326"/>
                <a:gd name="connsiteX1" fmla="*/ 1886 w 18930"/>
                <a:gd name="connsiteY1" fmla="*/ 390327 h 390326"/>
                <a:gd name="connsiteX2" fmla="*/ 0 w 18930"/>
                <a:gd name="connsiteY2" fmla="*/ 388440 h 390326"/>
                <a:gd name="connsiteX3" fmla="*/ 0 w 18930"/>
                <a:gd name="connsiteY3" fmla="*/ 1886 h 390326"/>
                <a:gd name="connsiteX4" fmla="*/ 1886 w 18930"/>
                <a:gd name="connsiteY4" fmla="*/ 0 h 390326"/>
                <a:gd name="connsiteX5" fmla="*/ 17650 w 18930"/>
                <a:gd name="connsiteY5" fmla="*/ 0 h 390326"/>
                <a:gd name="connsiteX6" fmla="*/ 18930 w 18930"/>
                <a:gd name="connsiteY6" fmla="*/ 1280 h 390326"/>
                <a:gd name="connsiteX7" fmla="*/ 18930 w 18930"/>
                <a:gd name="connsiteY7" fmla="*/ 389047 h 390326"/>
                <a:gd name="connsiteX8" fmla="*/ 17718 w 18930"/>
                <a:gd name="connsiteY8" fmla="*/ 390327 h 39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930" h="390326">
                  <a:moveTo>
                    <a:pt x="17718" y="390327"/>
                  </a:moveTo>
                  <a:lnTo>
                    <a:pt x="1886" y="390327"/>
                  </a:lnTo>
                  <a:cubicBezTo>
                    <a:pt x="808" y="390327"/>
                    <a:pt x="0" y="389451"/>
                    <a:pt x="0" y="388440"/>
                  </a:cubicBezTo>
                  <a:lnTo>
                    <a:pt x="0" y="1886"/>
                  </a:lnTo>
                  <a:cubicBezTo>
                    <a:pt x="0" y="808"/>
                    <a:pt x="876" y="0"/>
                    <a:pt x="1886" y="0"/>
                  </a:cubicBezTo>
                  <a:lnTo>
                    <a:pt x="17650" y="0"/>
                  </a:lnTo>
                  <a:cubicBezTo>
                    <a:pt x="18324" y="0"/>
                    <a:pt x="18930" y="539"/>
                    <a:pt x="18930" y="1280"/>
                  </a:cubicBezTo>
                  <a:lnTo>
                    <a:pt x="18930" y="389047"/>
                  </a:lnTo>
                  <a:cubicBezTo>
                    <a:pt x="18930" y="389788"/>
                    <a:pt x="18391" y="390327"/>
                    <a:pt x="17718" y="390327"/>
                  </a:cubicBezTo>
                  <a:close/>
                </a:path>
              </a:pathLst>
            </a:custGeom>
            <a:solidFill>
              <a:srgbClr val="FAFDFF"/>
            </a:solidFill>
            <a:ln w="6728" cap="flat">
              <a:noFill/>
              <a:prstDash val="solid"/>
              <a:miter/>
            </a:ln>
          </p:spPr>
          <p:txBody>
            <a:bodyPr rtlCol="0" anchor="ctr"/>
            <a:lstStyle/>
            <a:p>
              <a:endParaRPr lang="en-US">
                <a:cs typeface="B Nazanin" panose="00000700000000000000" pitchFamily="2" charset="-78"/>
              </a:endParaRPr>
            </a:p>
          </p:txBody>
        </p:sp>
        <p:sp>
          <p:nvSpPr>
            <p:cNvPr id="126" name="Graphic 2">
              <a:extLst>
                <a:ext uri="{FF2B5EF4-FFF2-40B4-BE49-F238E27FC236}">
                  <a16:creationId xmlns:a16="http://schemas.microsoft.com/office/drawing/2014/main" id="{C3A1D9CB-FB3F-4C19-A14D-B0FB92CF3D95}"/>
                </a:ext>
              </a:extLst>
            </p:cNvPr>
            <p:cNvSpPr/>
            <p:nvPr/>
          </p:nvSpPr>
          <p:spPr>
            <a:xfrm>
              <a:off x="7345147" y="2208099"/>
              <a:ext cx="25137" cy="512047"/>
            </a:xfrm>
            <a:custGeom>
              <a:avLst/>
              <a:gdLst>
                <a:gd name="connsiteX0" fmla="*/ 24656 w 33481"/>
                <a:gd name="connsiteY0" fmla="*/ 754380 h 754380"/>
                <a:gd name="connsiteX1" fmla="*/ 10105 w 33481"/>
                <a:gd name="connsiteY1" fmla="*/ 754380 h 754380"/>
                <a:gd name="connsiteX2" fmla="*/ 0 w 33481"/>
                <a:gd name="connsiteY2" fmla="*/ 744275 h 754380"/>
                <a:gd name="connsiteX3" fmla="*/ 0 w 33481"/>
                <a:gd name="connsiteY3" fmla="*/ 10105 h 754380"/>
                <a:gd name="connsiteX4" fmla="*/ 10105 w 33481"/>
                <a:gd name="connsiteY4" fmla="*/ 0 h 754380"/>
                <a:gd name="connsiteX5" fmla="*/ 24656 w 33481"/>
                <a:gd name="connsiteY5" fmla="*/ 0 h 754380"/>
                <a:gd name="connsiteX6" fmla="*/ 33482 w 33481"/>
                <a:gd name="connsiteY6" fmla="*/ 8825 h 754380"/>
                <a:gd name="connsiteX7" fmla="*/ 33482 w 33481"/>
                <a:gd name="connsiteY7" fmla="*/ 745555 h 754380"/>
                <a:gd name="connsiteX8" fmla="*/ 24656 w 33481"/>
                <a:gd name="connsiteY8" fmla="*/ 754380 h 75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481" h="754380">
                  <a:moveTo>
                    <a:pt x="24656" y="754380"/>
                  </a:moveTo>
                  <a:lnTo>
                    <a:pt x="10105" y="754380"/>
                  </a:lnTo>
                  <a:cubicBezTo>
                    <a:pt x="4514" y="754380"/>
                    <a:pt x="0" y="749866"/>
                    <a:pt x="0" y="744275"/>
                  </a:cubicBezTo>
                  <a:lnTo>
                    <a:pt x="0" y="10105"/>
                  </a:lnTo>
                  <a:cubicBezTo>
                    <a:pt x="0" y="4514"/>
                    <a:pt x="4514" y="0"/>
                    <a:pt x="10105" y="0"/>
                  </a:cubicBezTo>
                  <a:lnTo>
                    <a:pt x="24656" y="0"/>
                  </a:lnTo>
                  <a:cubicBezTo>
                    <a:pt x="29507" y="0"/>
                    <a:pt x="33482" y="3975"/>
                    <a:pt x="33482" y="8825"/>
                  </a:cubicBezTo>
                  <a:lnTo>
                    <a:pt x="33482" y="745555"/>
                  </a:lnTo>
                  <a:cubicBezTo>
                    <a:pt x="33482" y="750405"/>
                    <a:pt x="29507" y="754380"/>
                    <a:pt x="24656" y="754380"/>
                  </a:cubicBezTo>
                  <a:close/>
                </a:path>
              </a:pathLst>
            </a:custGeom>
            <a:solidFill>
              <a:srgbClr val="8A9096"/>
            </a:solidFill>
            <a:ln w="6728" cap="flat">
              <a:noFill/>
              <a:prstDash val="solid"/>
              <a:miter/>
            </a:ln>
          </p:spPr>
          <p:txBody>
            <a:bodyPr rtlCol="0" anchor="ctr"/>
            <a:lstStyle/>
            <a:p>
              <a:pPr lvl="0"/>
              <a:endParaRPr lang="en-US">
                <a:cs typeface="B Nazanin" panose="00000700000000000000" pitchFamily="2" charset="-78"/>
              </a:endParaRPr>
            </a:p>
          </p:txBody>
        </p:sp>
        <p:sp>
          <p:nvSpPr>
            <p:cNvPr id="127" name="Graphic 2">
              <a:extLst>
                <a:ext uri="{FF2B5EF4-FFF2-40B4-BE49-F238E27FC236}">
                  <a16:creationId xmlns:a16="http://schemas.microsoft.com/office/drawing/2014/main" id="{01411142-E494-428B-88A0-E42D13C7347E}"/>
                </a:ext>
              </a:extLst>
            </p:cNvPr>
            <p:cNvSpPr/>
            <p:nvPr/>
          </p:nvSpPr>
          <p:spPr>
            <a:xfrm>
              <a:off x="7356071" y="2244908"/>
              <a:ext cx="14213" cy="428779"/>
            </a:xfrm>
            <a:custGeom>
              <a:avLst/>
              <a:gdLst>
                <a:gd name="connsiteX0" fmla="*/ 17650 w 18930"/>
                <a:gd name="connsiteY0" fmla="*/ 631704 h 631704"/>
                <a:gd name="connsiteX1" fmla="*/ 1886 w 18930"/>
                <a:gd name="connsiteY1" fmla="*/ 631704 h 631704"/>
                <a:gd name="connsiteX2" fmla="*/ 0 w 18930"/>
                <a:gd name="connsiteY2" fmla="*/ 629818 h 631704"/>
                <a:gd name="connsiteX3" fmla="*/ 0 w 18930"/>
                <a:gd name="connsiteY3" fmla="*/ 1886 h 631704"/>
                <a:gd name="connsiteX4" fmla="*/ 1886 w 18930"/>
                <a:gd name="connsiteY4" fmla="*/ 0 h 631704"/>
                <a:gd name="connsiteX5" fmla="*/ 17650 w 18930"/>
                <a:gd name="connsiteY5" fmla="*/ 0 h 631704"/>
                <a:gd name="connsiteX6" fmla="*/ 18930 w 18930"/>
                <a:gd name="connsiteY6" fmla="*/ 1280 h 631704"/>
                <a:gd name="connsiteX7" fmla="*/ 18930 w 18930"/>
                <a:gd name="connsiteY7" fmla="*/ 630491 h 631704"/>
                <a:gd name="connsiteX8" fmla="*/ 17650 w 18930"/>
                <a:gd name="connsiteY8" fmla="*/ 631704 h 631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930" h="631704">
                  <a:moveTo>
                    <a:pt x="17650" y="631704"/>
                  </a:moveTo>
                  <a:lnTo>
                    <a:pt x="1886" y="631704"/>
                  </a:lnTo>
                  <a:cubicBezTo>
                    <a:pt x="808" y="631704"/>
                    <a:pt x="0" y="630828"/>
                    <a:pt x="0" y="629818"/>
                  </a:cubicBezTo>
                  <a:lnTo>
                    <a:pt x="0" y="1886"/>
                  </a:lnTo>
                  <a:cubicBezTo>
                    <a:pt x="0" y="808"/>
                    <a:pt x="876" y="0"/>
                    <a:pt x="1886" y="0"/>
                  </a:cubicBezTo>
                  <a:lnTo>
                    <a:pt x="17650" y="0"/>
                  </a:lnTo>
                  <a:cubicBezTo>
                    <a:pt x="18324" y="0"/>
                    <a:pt x="18930" y="539"/>
                    <a:pt x="18930" y="1280"/>
                  </a:cubicBezTo>
                  <a:lnTo>
                    <a:pt x="18930" y="630491"/>
                  </a:lnTo>
                  <a:cubicBezTo>
                    <a:pt x="18863" y="631098"/>
                    <a:pt x="18324" y="631704"/>
                    <a:pt x="17650" y="631704"/>
                  </a:cubicBezTo>
                  <a:close/>
                </a:path>
              </a:pathLst>
            </a:custGeom>
            <a:solidFill>
              <a:srgbClr val="4A4C4D"/>
            </a:solidFill>
            <a:ln w="6728" cap="flat">
              <a:noFill/>
              <a:prstDash val="solid"/>
              <a:miter/>
            </a:ln>
          </p:spPr>
          <p:txBody>
            <a:bodyPr rtlCol="0" anchor="ctr"/>
            <a:lstStyle/>
            <a:p>
              <a:pPr lvl="0"/>
              <a:endParaRPr lang="en-US">
                <a:cs typeface="B Nazanin" panose="00000700000000000000" pitchFamily="2" charset="-78"/>
              </a:endParaRPr>
            </a:p>
          </p:txBody>
        </p:sp>
        <p:sp>
          <p:nvSpPr>
            <p:cNvPr id="128" name="Graphic 2">
              <a:extLst>
                <a:ext uri="{FF2B5EF4-FFF2-40B4-BE49-F238E27FC236}">
                  <a16:creationId xmlns:a16="http://schemas.microsoft.com/office/drawing/2014/main" id="{EF492B0A-3E02-45F2-85A2-EF8F939AD501}"/>
                </a:ext>
              </a:extLst>
            </p:cNvPr>
            <p:cNvSpPr/>
            <p:nvPr/>
          </p:nvSpPr>
          <p:spPr>
            <a:xfrm>
              <a:off x="7349951" y="3279292"/>
              <a:ext cx="20333" cy="350907"/>
            </a:xfrm>
            <a:custGeom>
              <a:avLst/>
              <a:gdLst>
                <a:gd name="connsiteX0" fmla="*/ 18257 w 27081"/>
                <a:gd name="connsiteY0" fmla="*/ 516977 h 516977"/>
                <a:gd name="connsiteX1" fmla="*/ 10105 w 27081"/>
                <a:gd name="connsiteY1" fmla="*/ 516977 h 516977"/>
                <a:gd name="connsiteX2" fmla="*/ 0 w 27081"/>
                <a:gd name="connsiteY2" fmla="*/ 506872 h 516977"/>
                <a:gd name="connsiteX3" fmla="*/ 0 w 27081"/>
                <a:gd name="connsiteY3" fmla="*/ 10105 h 516977"/>
                <a:gd name="connsiteX4" fmla="*/ 10105 w 27081"/>
                <a:gd name="connsiteY4" fmla="*/ 0 h 516977"/>
                <a:gd name="connsiteX5" fmla="*/ 18257 w 27081"/>
                <a:gd name="connsiteY5" fmla="*/ 0 h 516977"/>
                <a:gd name="connsiteX6" fmla="*/ 27082 w 27081"/>
                <a:gd name="connsiteY6" fmla="*/ 8825 h 516977"/>
                <a:gd name="connsiteX7" fmla="*/ 27082 w 27081"/>
                <a:gd name="connsiteY7" fmla="*/ 508152 h 516977"/>
                <a:gd name="connsiteX8" fmla="*/ 18257 w 27081"/>
                <a:gd name="connsiteY8" fmla="*/ 516977 h 516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81" h="516977">
                  <a:moveTo>
                    <a:pt x="18257" y="516977"/>
                  </a:moveTo>
                  <a:lnTo>
                    <a:pt x="10105" y="516977"/>
                  </a:lnTo>
                  <a:cubicBezTo>
                    <a:pt x="4514" y="516977"/>
                    <a:pt x="0" y="512464"/>
                    <a:pt x="0" y="506872"/>
                  </a:cubicBezTo>
                  <a:lnTo>
                    <a:pt x="0" y="10105"/>
                  </a:lnTo>
                  <a:cubicBezTo>
                    <a:pt x="0" y="4514"/>
                    <a:pt x="4514" y="0"/>
                    <a:pt x="10105" y="0"/>
                  </a:cubicBezTo>
                  <a:lnTo>
                    <a:pt x="18257" y="0"/>
                  </a:lnTo>
                  <a:cubicBezTo>
                    <a:pt x="23107" y="0"/>
                    <a:pt x="27082" y="3975"/>
                    <a:pt x="27082" y="8825"/>
                  </a:cubicBezTo>
                  <a:lnTo>
                    <a:pt x="27082" y="508152"/>
                  </a:lnTo>
                  <a:cubicBezTo>
                    <a:pt x="27082" y="513003"/>
                    <a:pt x="23107" y="516977"/>
                    <a:pt x="18257" y="516977"/>
                  </a:cubicBezTo>
                  <a:close/>
                </a:path>
              </a:pathLst>
            </a:custGeom>
            <a:solidFill>
              <a:srgbClr val="8A9096"/>
            </a:solidFill>
            <a:ln w="6728" cap="flat">
              <a:noFill/>
              <a:prstDash val="solid"/>
              <a:miter/>
            </a:ln>
          </p:spPr>
          <p:txBody>
            <a:bodyPr rtlCol="0" anchor="ctr"/>
            <a:lstStyle/>
            <a:p>
              <a:endParaRPr lang="en-US">
                <a:cs typeface="B Nazanin" panose="00000700000000000000" pitchFamily="2" charset="-78"/>
              </a:endParaRPr>
            </a:p>
          </p:txBody>
        </p:sp>
        <p:sp>
          <p:nvSpPr>
            <p:cNvPr id="129" name="Graphic 2">
              <a:extLst>
                <a:ext uri="{FF2B5EF4-FFF2-40B4-BE49-F238E27FC236}">
                  <a16:creationId xmlns:a16="http://schemas.microsoft.com/office/drawing/2014/main" id="{C23D3DC3-2797-45FF-B143-68C54DA92A76}"/>
                </a:ext>
              </a:extLst>
            </p:cNvPr>
            <p:cNvSpPr/>
            <p:nvPr/>
          </p:nvSpPr>
          <p:spPr>
            <a:xfrm>
              <a:off x="7358753" y="3304487"/>
              <a:ext cx="11531" cy="293839"/>
            </a:xfrm>
            <a:custGeom>
              <a:avLst/>
              <a:gdLst>
                <a:gd name="connsiteX0" fmla="*/ 14080 w 15359"/>
                <a:gd name="connsiteY0" fmla="*/ 432903 h 432902"/>
                <a:gd name="connsiteX1" fmla="*/ 1886 w 15359"/>
                <a:gd name="connsiteY1" fmla="*/ 432903 h 432902"/>
                <a:gd name="connsiteX2" fmla="*/ 0 w 15359"/>
                <a:gd name="connsiteY2" fmla="*/ 431016 h 432902"/>
                <a:gd name="connsiteX3" fmla="*/ 0 w 15359"/>
                <a:gd name="connsiteY3" fmla="*/ 1886 h 432902"/>
                <a:gd name="connsiteX4" fmla="*/ 1886 w 15359"/>
                <a:gd name="connsiteY4" fmla="*/ 0 h 432902"/>
                <a:gd name="connsiteX5" fmla="*/ 14080 w 15359"/>
                <a:gd name="connsiteY5" fmla="*/ 0 h 432902"/>
                <a:gd name="connsiteX6" fmla="*/ 15360 w 15359"/>
                <a:gd name="connsiteY6" fmla="*/ 1280 h 432902"/>
                <a:gd name="connsiteX7" fmla="*/ 15360 w 15359"/>
                <a:gd name="connsiteY7" fmla="*/ 431690 h 432902"/>
                <a:gd name="connsiteX8" fmla="*/ 14080 w 15359"/>
                <a:gd name="connsiteY8" fmla="*/ 432903 h 432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59" h="432902">
                  <a:moveTo>
                    <a:pt x="14080" y="432903"/>
                  </a:moveTo>
                  <a:lnTo>
                    <a:pt x="1886" y="432903"/>
                  </a:lnTo>
                  <a:cubicBezTo>
                    <a:pt x="808" y="432903"/>
                    <a:pt x="0" y="432027"/>
                    <a:pt x="0" y="431016"/>
                  </a:cubicBezTo>
                  <a:lnTo>
                    <a:pt x="0" y="1886"/>
                  </a:lnTo>
                  <a:cubicBezTo>
                    <a:pt x="0" y="808"/>
                    <a:pt x="876" y="0"/>
                    <a:pt x="1886" y="0"/>
                  </a:cubicBezTo>
                  <a:lnTo>
                    <a:pt x="14080" y="0"/>
                  </a:lnTo>
                  <a:cubicBezTo>
                    <a:pt x="14753" y="0"/>
                    <a:pt x="15360" y="539"/>
                    <a:pt x="15360" y="1280"/>
                  </a:cubicBezTo>
                  <a:lnTo>
                    <a:pt x="15360" y="431690"/>
                  </a:lnTo>
                  <a:cubicBezTo>
                    <a:pt x="15360" y="432364"/>
                    <a:pt x="14821" y="432903"/>
                    <a:pt x="14080" y="432903"/>
                  </a:cubicBezTo>
                  <a:close/>
                </a:path>
              </a:pathLst>
            </a:custGeom>
            <a:solidFill>
              <a:srgbClr val="4A4C4D"/>
            </a:solidFill>
            <a:ln w="6728" cap="flat">
              <a:noFill/>
              <a:prstDash val="solid"/>
              <a:miter/>
            </a:ln>
          </p:spPr>
          <p:txBody>
            <a:bodyPr rtlCol="0" anchor="ctr"/>
            <a:lstStyle/>
            <a:p>
              <a:endParaRPr lang="en-US">
                <a:cs typeface="B Nazanin" panose="00000700000000000000" pitchFamily="2" charset="-78"/>
              </a:endParaRPr>
            </a:p>
          </p:txBody>
        </p:sp>
        <p:grpSp>
          <p:nvGrpSpPr>
            <p:cNvPr id="130" name="Group 1">
              <a:extLst>
                <a:ext uri="{FF2B5EF4-FFF2-40B4-BE49-F238E27FC236}">
                  <a16:creationId xmlns:a16="http://schemas.microsoft.com/office/drawing/2014/main" id="{CD62C29A-75F1-400A-BB94-C73EE30EAADA}"/>
                </a:ext>
              </a:extLst>
            </p:cNvPr>
            <p:cNvGrpSpPr/>
            <p:nvPr userDrawn="1"/>
          </p:nvGrpSpPr>
          <p:grpSpPr>
            <a:xfrm>
              <a:off x="6503099" y="1178658"/>
              <a:ext cx="131097" cy="134444"/>
              <a:chOff x="6503099" y="1195231"/>
              <a:chExt cx="119701" cy="108213"/>
            </a:xfrm>
          </p:grpSpPr>
          <p:sp>
            <p:nvSpPr>
              <p:cNvPr id="132" name="Oval 26">
                <a:extLst>
                  <a:ext uri="{FF2B5EF4-FFF2-40B4-BE49-F238E27FC236}">
                    <a16:creationId xmlns:a16="http://schemas.microsoft.com/office/drawing/2014/main" id="{10DAAD9B-1966-4FB5-9B04-C03A6C8682E8}"/>
                  </a:ext>
                </a:extLst>
              </p:cNvPr>
              <p:cNvSpPr>
                <a:spLocks noChangeAspect="1"/>
              </p:cNvSpPr>
              <p:nvPr/>
            </p:nvSpPr>
            <p:spPr>
              <a:xfrm>
                <a:off x="6503099" y="1195231"/>
                <a:ext cx="119701" cy="10821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133" name="Oval 27">
                <a:extLst>
                  <a:ext uri="{FF2B5EF4-FFF2-40B4-BE49-F238E27FC236}">
                    <a16:creationId xmlns:a16="http://schemas.microsoft.com/office/drawing/2014/main" id="{B17F1806-E784-4A85-8324-9524126595D5}"/>
                  </a:ext>
                </a:extLst>
              </p:cNvPr>
              <p:cNvSpPr>
                <a:spLocks noChangeAspect="1"/>
              </p:cNvSpPr>
              <p:nvPr/>
            </p:nvSpPr>
            <p:spPr>
              <a:xfrm>
                <a:off x="6510581" y="1201994"/>
                <a:ext cx="104739" cy="94686"/>
              </a:xfrm>
              <a:prstGeom prst="ellipse">
                <a:avLst/>
              </a:prstGeom>
              <a:solidFill>
                <a:srgbClr val="070808"/>
              </a:solidFill>
              <a:ln w="672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solidFill>
                    <a:schemeClr val="tx1"/>
                  </a:solidFill>
                  <a:cs typeface="B Nazanin" panose="00000700000000000000" pitchFamily="2" charset="-78"/>
                </a:endParaRPr>
              </a:p>
            </p:txBody>
          </p:sp>
          <p:sp>
            <p:nvSpPr>
              <p:cNvPr id="134" name="Oval 28">
                <a:extLst>
                  <a:ext uri="{FF2B5EF4-FFF2-40B4-BE49-F238E27FC236}">
                    <a16:creationId xmlns:a16="http://schemas.microsoft.com/office/drawing/2014/main" id="{3747581F-AE28-46C9-92F1-3AE346F673B9}"/>
                  </a:ext>
                </a:extLst>
              </p:cNvPr>
              <p:cNvSpPr/>
              <p:nvPr/>
            </p:nvSpPr>
            <p:spPr>
              <a:xfrm>
                <a:off x="6537065" y="1225936"/>
                <a:ext cx="51770" cy="46802"/>
              </a:xfrm>
              <a:prstGeom prst="ellipse">
                <a:avLst/>
              </a:prstGeom>
              <a:solidFill>
                <a:schemeClr val="tx1">
                  <a:lumMod val="85000"/>
                  <a:lumOff val="15000"/>
                </a:schemeClr>
              </a:solidFill>
              <a:ln w="672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solidFill>
                    <a:schemeClr val="tx1"/>
                  </a:solidFill>
                  <a:cs typeface="B Nazanin" panose="00000700000000000000" pitchFamily="2" charset="-78"/>
                </a:endParaRPr>
              </a:p>
            </p:txBody>
          </p:sp>
          <p:sp>
            <p:nvSpPr>
              <p:cNvPr id="135" name="Oval 29">
                <a:extLst>
                  <a:ext uri="{FF2B5EF4-FFF2-40B4-BE49-F238E27FC236}">
                    <a16:creationId xmlns:a16="http://schemas.microsoft.com/office/drawing/2014/main" id="{B3F4CC6E-5EDD-41AE-A000-A55CB648B8DC}"/>
                  </a:ext>
                </a:extLst>
              </p:cNvPr>
              <p:cNvSpPr/>
              <p:nvPr/>
            </p:nvSpPr>
            <p:spPr>
              <a:xfrm>
                <a:off x="6549220" y="1236925"/>
                <a:ext cx="27463" cy="24827"/>
              </a:xfrm>
              <a:prstGeom prst="ellipse">
                <a:avLst/>
              </a:prstGeom>
              <a:solidFill>
                <a:srgbClr val="081422"/>
              </a:solidFill>
              <a:ln w="672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solidFill>
                    <a:schemeClr val="tx1"/>
                  </a:solidFill>
                  <a:cs typeface="B Nazanin" panose="00000700000000000000" pitchFamily="2" charset="-78"/>
                </a:endParaRPr>
              </a:p>
            </p:txBody>
          </p:sp>
        </p:grpSp>
        <p:sp>
          <p:nvSpPr>
            <p:cNvPr id="131" name="Graphic 2">
              <a:extLst>
                <a:ext uri="{FF2B5EF4-FFF2-40B4-BE49-F238E27FC236}">
                  <a16:creationId xmlns:a16="http://schemas.microsoft.com/office/drawing/2014/main" id="{81C926E5-C91B-4F42-88A9-236DF393A3D1}"/>
                </a:ext>
              </a:extLst>
            </p:cNvPr>
            <p:cNvSpPr/>
            <p:nvPr userDrawn="1"/>
          </p:nvSpPr>
          <p:spPr>
            <a:xfrm flipH="1">
              <a:off x="4792220" y="1780535"/>
              <a:ext cx="9559" cy="120803"/>
            </a:xfrm>
            <a:custGeom>
              <a:avLst/>
              <a:gdLst>
                <a:gd name="connsiteX0" fmla="*/ 17650 w 18930"/>
                <a:gd name="connsiteY0" fmla="*/ 390327 h 390326"/>
                <a:gd name="connsiteX1" fmla="*/ 1886 w 18930"/>
                <a:gd name="connsiteY1" fmla="*/ 390327 h 390326"/>
                <a:gd name="connsiteX2" fmla="*/ 0 w 18930"/>
                <a:gd name="connsiteY2" fmla="*/ 388440 h 390326"/>
                <a:gd name="connsiteX3" fmla="*/ 0 w 18930"/>
                <a:gd name="connsiteY3" fmla="*/ 1886 h 390326"/>
                <a:gd name="connsiteX4" fmla="*/ 1886 w 18930"/>
                <a:gd name="connsiteY4" fmla="*/ 0 h 390326"/>
                <a:gd name="connsiteX5" fmla="*/ 17650 w 18930"/>
                <a:gd name="connsiteY5" fmla="*/ 0 h 390326"/>
                <a:gd name="connsiteX6" fmla="*/ 18930 w 18930"/>
                <a:gd name="connsiteY6" fmla="*/ 1280 h 390326"/>
                <a:gd name="connsiteX7" fmla="*/ 18930 w 18930"/>
                <a:gd name="connsiteY7" fmla="*/ 389047 h 390326"/>
                <a:gd name="connsiteX8" fmla="*/ 17650 w 18930"/>
                <a:gd name="connsiteY8" fmla="*/ 390327 h 39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930" h="390326">
                  <a:moveTo>
                    <a:pt x="17650" y="390327"/>
                  </a:moveTo>
                  <a:lnTo>
                    <a:pt x="1886" y="390327"/>
                  </a:lnTo>
                  <a:cubicBezTo>
                    <a:pt x="808" y="390327"/>
                    <a:pt x="0" y="389451"/>
                    <a:pt x="0" y="388440"/>
                  </a:cubicBezTo>
                  <a:lnTo>
                    <a:pt x="0" y="1886"/>
                  </a:lnTo>
                  <a:cubicBezTo>
                    <a:pt x="0" y="808"/>
                    <a:pt x="876" y="0"/>
                    <a:pt x="1886" y="0"/>
                  </a:cubicBezTo>
                  <a:lnTo>
                    <a:pt x="17650" y="0"/>
                  </a:lnTo>
                  <a:cubicBezTo>
                    <a:pt x="18324" y="0"/>
                    <a:pt x="18930" y="539"/>
                    <a:pt x="18930" y="1280"/>
                  </a:cubicBezTo>
                  <a:lnTo>
                    <a:pt x="18930" y="389047"/>
                  </a:lnTo>
                  <a:cubicBezTo>
                    <a:pt x="18930" y="389788"/>
                    <a:pt x="18324" y="390327"/>
                    <a:pt x="17650" y="390327"/>
                  </a:cubicBezTo>
                  <a:close/>
                </a:path>
              </a:pathLst>
            </a:custGeom>
            <a:solidFill>
              <a:srgbClr val="FAFDFF"/>
            </a:solidFill>
            <a:ln w="6728" cap="flat">
              <a:noFill/>
              <a:prstDash val="solid"/>
              <a:miter/>
            </a:ln>
          </p:spPr>
          <p:txBody>
            <a:bodyPr rtlCol="0" anchor="ctr"/>
            <a:lstStyle/>
            <a:p>
              <a:endParaRPr lang="en-US">
                <a:cs typeface="B Nazanin" panose="00000700000000000000" pitchFamily="2" charset="-78"/>
              </a:endParaRPr>
            </a:p>
          </p:txBody>
        </p:sp>
      </p:grpSp>
      <p:grpSp>
        <p:nvGrpSpPr>
          <p:cNvPr id="136" name="그룹 135">
            <a:extLst>
              <a:ext uri="{FF2B5EF4-FFF2-40B4-BE49-F238E27FC236}">
                <a16:creationId xmlns:a16="http://schemas.microsoft.com/office/drawing/2014/main" id="{CEDEEF46-B9A9-4098-BF9E-11D6B1623C89}"/>
              </a:ext>
            </a:extLst>
          </p:cNvPr>
          <p:cNvGrpSpPr/>
          <p:nvPr/>
        </p:nvGrpSpPr>
        <p:grpSpPr>
          <a:xfrm>
            <a:off x="4201930" y="2858937"/>
            <a:ext cx="4445304" cy="3117641"/>
            <a:chOff x="729565" y="2027111"/>
            <a:chExt cx="5947278" cy="4171026"/>
          </a:xfrm>
        </p:grpSpPr>
        <p:sp>
          <p:nvSpPr>
            <p:cNvPr id="137" name="Freeform: Shape 3">
              <a:extLst>
                <a:ext uri="{FF2B5EF4-FFF2-40B4-BE49-F238E27FC236}">
                  <a16:creationId xmlns:a16="http://schemas.microsoft.com/office/drawing/2014/main" id="{4B1705FD-EF96-481C-94F1-F929C73EE94E}"/>
                </a:ext>
              </a:extLst>
            </p:cNvPr>
            <p:cNvSpPr/>
            <p:nvPr/>
          </p:nvSpPr>
          <p:spPr>
            <a:xfrm>
              <a:off x="729565" y="2823884"/>
              <a:ext cx="5947278" cy="3374253"/>
            </a:xfrm>
            <a:custGeom>
              <a:avLst/>
              <a:gdLst>
                <a:gd name="connsiteX0" fmla="*/ 11845474 w 11845539"/>
                <a:gd name="connsiteY0" fmla="*/ 4808480 h 6720697"/>
                <a:gd name="connsiteX1" fmla="*/ 11412966 w 11845539"/>
                <a:gd name="connsiteY1" fmla="*/ 3555624 h 6720697"/>
                <a:gd name="connsiteX2" fmla="*/ 11052612 w 11845539"/>
                <a:gd name="connsiteY2" fmla="*/ 3227842 h 6720697"/>
                <a:gd name="connsiteX3" fmla="*/ 10983482 w 11845539"/>
                <a:gd name="connsiteY3" fmla="*/ 2860891 h 6720697"/>
                <a:gd name="connsiteX4" fmla="*/ 11253267 w 11845539"/>
                <a:gd name="connsiteY4" fmla="*/ 2254322 h 6720697"/>
                <a:gd name="connsiteX5" fmla="*/ 11399978 w 11845539"/>
                <a:gd name="connsiteY5" fmla="*/ 1813018 h 6720697"/>
                <a:gd name="connsiteX6" fmla="*/ 11199805 w 11845539"/>
                <a:gd name="connsiteY6" fmla="*/ 976590 h 6720697"/>
                <a:gd name="connsiteX7" fmla="*/ 10262087 w 11845539"/>
                <a:gd name="connsiteY7" fmla="*/ 359370 h 6720697"/>
                <a:gd name="connsiteX8" fmla="*/ 8739652 w 11845539"/>
                <a:gd name="connsiteY8" fmla="*/ 2314 h 6720697"/>
                <a:gd name="connsiteX9" fmla="*/ 8738209 w 11845539"/>
                <a:gd name="connsiteY9" fmla="*/ 2314 h 6720697"/>
                <a:gd name="connsiteX10" fmla="*/ 7897039 w 11845539"/>
                <a:gd name="connsiteY10" fmla="*/ 27258 h 6720697"/>
                <a:gd name="connsiteX11" fmla="*/ 6377834 w 11845539"/>
                <a:gd name="connsiteY11" fmla="*/ 382390 h 6720697"/>
                <a:gd name="connsiteX12" fmla="*/ 5338208 w 11845539"/>
                <a:gd name="connsiteY12" fmla="*/ 777515 h 6720697"/>
                <a:gd name="connsiteX13" fmla="*/ 2418679 w 11845539"/>
                <a:gd name="connsiteY13" fmla="*/ 994388 h 6720697"/>
                <a:gd name="connsiteX14" fmla="*/ 1879522 w 11845539"/>
                <a:gd name="connsiteY14" fmla="*/ 962846 h 6720697"/>
                <a:gd name="connsiteX15" fmla="*/ 1336998 w 11845539"/>
                <a:gd name="connsiteY15" fmla="*/ 929793 h 6720697"/>
                <a:gd name="connsiteX16" fmla="*/ 229753 w 11845539"/>
                <a:gd name="connsiteY16" fmla="*/ 1615937 h 6720697"/>
                <a:gd name="connsiteX17" fmla="*/ 202541 w 11845539"/>
                <a:gd name="connsiteY17" fmla="*/ 3924705 h 6720697"/>
                <a:gd name="connsiteX18" fmla="*/ 495690 w 11845539"/>
                <a:gd name="connsiteY18" fmla="*/ 4626242 h 6720697"/>
                <a:gd name="connsiteX19" fmla="*/ 1447770 w 11845539"/>
                <a:gd name="connsiteY19" fmla="*/ 5741113 h 6720697"/>
                <a:gd name="connsiteX20" fmla="*/ 3634978 w 11845539"/>
                <a:gd name="connsiteY20" fmla="*/ 6356066 h 6720697"/>
                <a:gd name="connsiteX21" fmla="*/ 3641780 w 11845539"/>
                <a:gd name="connsiteY21" fmla="*/ 6355310 h 6720697"/>
                <a:gd name="connsiteX22" fmla="*/ 6362098 w 11845539"/>
                <a:gd name="connsiteY22" fmla="*/ 6419286 h 6720697"/>
                <a:gd name="connsiteX23" fmla="*/ 7762147 w 11845539"/>
                <a:gd name="connsiteY23" fmla="*/ 6644267 h 6720697"/>
                <a:gd name="connsiteX24" fmla="*/ 10242571 w 11845539"/>
                <a:gd name="connsiteY24" fmla="*/ 6623445 h 6720697"/>
                <a:gd name="connsiteX25" fmla="*/ 10965685 w 11845539"/>
                <a:gd name="connsiteY25" fmla="*/ 6400182 h 6720697"/>
                <a:gd name="connsiteX26" fmla="*/ 11845474 w 11845539"/>
                <a:gd name="connsiteY26" fmla="*/ 4808480 h 6720697"/>
                <a:gd name="connsiteX27" fmla="*/ 8836131 w 11845539"/>
                <a:gd name="connsiteY27" fmla="*/ 6627774 h 6720697"/>
                <a:gd name="connsiteX28" fmla="*/ 8817647 w 11845539"/>
                <a:gd name="connsiteY28" fmla="*/ 6621452 h 6720697"/>
                <a:gd name="connsiteX29" fmla="*/ 8900039 w 11845539"/>
                <a:gd name="connsiteY29" fmla="*/ 6630798 h 6720697"/>
                <a:gd name="connsiteX30" fmla="*/ 8836131 w 11845539"/>
                <a:gd name="connsiteY30" fmla="*/ 6627774 h 6720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845539" h="6720697">
                  <a:moveTo>
                    <a:pt x="11845474" y="4808480"/>
                  </a:moveTo>
                  <a:cubicBezTo>
                    <a:pt x="11849048" y="4357969"/>
                    <a:pt x="11706046" y="3904846"/>
                    <a:pt x="11412966" y="3555624"/>
                  </a:cubicBezTo>
                  <a:cubicBezTo>
                    <a:pt x="11305286" y="3427260"/>
                    <a:pt x="11179258" y="3334766"/>
                    <a:pt x="11052612" y="3227842"/>
                  </a:cubicBezTo>
                  <a:cubicBezTo>
                    <a:pt x="10945276" y="3137203"/>
                    <a:pt x="10945482" y="2986712"/>
                    <a:pt x="10983482" y="2860891"/>
                  </a:cubicBezTo>
                  <a:cubicBezTo>
                    <a:pt x="11047802" y="2648073"/>
                    <a:pt x="11166614" y="2457657"/>
                    <a:pt x="11253267" y="2254322"/>
                  </a:cubicBezTo>
                  <a:cubicBezTo>
                    <a:pt x="11312914" y="2114344"/>
                    <a:pt x="11374897" y="1963647"/>
                    <a:pt x="11399978" y="1813018"/>
                  </a:cubicBezTo>
                  <a:cubicBezTo>
                    <a:pt x="11451380" y="1517533"/>
                    <a:pt x="11401216" y="1209611"/>
                    <a:pt x="11199805" y="976590"/>
                  </a:cubicBezTo>
                  <a:cubicBezTo>
                    <a:pt x="10946375" y="683372"/>
                    <a:pt x="10608079" y="515633"/>
                    <a:pt x="10262087" y="359370"/>
                  </a:cubicBezTo>
                  <a:cubicBezTo>
                    <a:pt x="9794190" y="148064"/>
                    <a:pt x="9254689" y="10629"/>
                    <a:pt x="8739652" y="2314"/>
                  </a:cubicBezTo>
                  <a:cubicBezTo>
                    <a:pt x="8739171" y="2314"/>
                    <a:pt x="8738690" y="2314"/>
                    <a:pt x="8738209" y="2314"/>
                  </a:cubicBezTo>
                  <a:cubicBezTo>
                    <a:pt x="8457636" y="-2015"/>
                    <a:pt x="8177337" y="-3390"/>
                    <a:pt x="7897039" y="27258"/>
                  </a:cubicBezTo>
                  <a:cubicBezTo>
                    <a:pt x="7661819" y="52959"/>
                    <a:pt x="7303321" y="54814"/>
                    <a:pt x="6377834" y="382390"/>
                  </a:cubicBezTo>
                  <a:cubicBezTo>
                    <a:pt x="6028337" y="506150"/>
                    <a:pt x="5686743" y="652518"/>
                    <a:pt x="5338208" y="777515"/>
                  </a:cubicBezTo>
                  <a:cubicBezTo>
                    <a:pt x="4407155" y="1111413"/>
                    <a:pt x="3390275" y="1044414"/>
                    <a:pt x="2418679" y="994388"/>
                  </a:cubicBezTo>
                  <a:cubicBezTo>
                    <a:pt x="2238914" y="985111"/>
                    <a:pt x="2059149" y="974460"/>
                    <a:pt x="1879522" y="962846"/>
                  </a:cubicBezTo>
                  <a:cubicBezTo>
                    <a:pt x="1698795" y="951164"/>
                    <a:pt x="1518274" y="929656"/>
                    <a:pt x="1336998" y="929793"/>
                  </a:cubicBezTo>
                  <a:cubicBezTo>
                    <a:pt x="868276" y="930205"/>
                    <a:pt x="455903" y="1217101"/>
                    <a:pt x="229753" y="1615937"/>
                  </a:cubicBezTo>
                  <a:cubicBezTo>
                    <a:pt x="-144825" y="2276517"/>
                    <a:pt x="7384" y="3230384"/>
                    <a:pt x="202541" y="3924705"/>
                  </a:cubicBezTo>
                  <a:cubicBezTo>
                    <a:pt x="271121" y="4168583"/>
                    <a:pt x="370762" y="4405865"/>
                    <a:pt x="495690" y="4626242"/>
                  </a:cubicBezTo>
                  <a:cubicBezTo>
                    <a:pt x="739224" y="5056207"/>
                    <a:pt x="1054088" y="5440199"/>
                    <a:pt x="1447770" y="5741113"/>
                  </a:cubicBezTo>
                  <a:cubicBezTo>
                    <a:pt x="2086017" y="6229076"/>
                    <a:pt x="2843971" y="6404099"/>
                    <a:pt x="3634978" y="6356066"/>
                  </a:cubicBezTo>
                  <a:cubicBezTo>
                    <a:pt x="3637245" y="6355928"/>
                    <a:pt x="3639513" y="6355653"/>
                    <a:pt x="3641780" y="6355310"/>
                  </a:cubicBezTo>
                  <a:cubicBezTo>
                    <a:pt x="4538680" y="6224747"/>
                    <a:pt x="5467809" y="6298549"/>
                    <a:pt x="6362098" y="6419286"/>
                  </a:cubicBezTo>
                  <a:cubicBezTo>
                    <a:pt x="6829170" y="6482368"/>
                    <a:pt x="7291433" y="6590529"/>
                    <a:pt x="7762147" y="6644267"/>
                  </a:cubicBezTo>
                  <a:cubicBezTo>
                    <a:pt x="8589092" y="6738615"/>
                    <a:pt x="9419336" y="6760674"/>
                    <a:pt x="10242571" y="6623445"/>
                  </a:cubicBezTo>
                  <a:cubicBezTo>
                    <a:pt x="10490916" y="6581253"/>
                    <a:pt x="10744277" y="6525179"/>
                    <a:pt x="10965685" y="6400182"/>
                  </a:cubicBezTo>
                  <a:cubicBezTo>
                    <a:pt x="11544011" y="6073705"/>
                    <a:pt x="11840458" y="5443704"/>
                    <a:pt x="11845474" y="4808480"/>
                  </a:cubicBezTo>
                  <a:close/>
                  <a:moveTo>
                    <a:pt x="8836131" y="6627774"/>
                  </a:moveTo>
                  <a:cubicBezTo>
                    <a:pt x="8829878" y="6625850"/>
                    <a:pt x="8823762" y="6623720"/>
                    <a:pt x="8817647" y="6621452"/>
                  </a:cubicBezTo>
                  <a:lnTo>
                    <a:pt x="8900039" y="6630798"/>
                  </a:lnTo>
                  <a:cubicBezTo>
                    <a:pt x="8883821" y="6636501"/>
                    <a:pt x="8862382" y="6635814"/>
                    <a:pt x="8836131" y="6627774"/>
                  </a:cubicBezTo>
                  <a:close/>
                </a:path>
              </a:pathLst>
            </a:custGeom>
            <a:solidFill>
              <a:schemeClr val="accent5">
                <a:lumMod val="20000"/>
                <a:lumOff val="80000"/>
              </a:schemeClr>
            </a:solidFill>
            <a:ln w="6868" cap="flat">
              <a:noFill/>
              <a:prstDash val="solid"/>
              <a:miter/>
            </a:ln>
          </p:spPr>
          <p:txBody>
            <a:bodyPr rtlCol="0" anchor="ctr"/>
            <a:lstStyle/>
            <a:p>
              <a:endParaRPr lang="en-US">
                <a:cs typeface="B Nazanin" panose="00000700000000000000" pitchFamily="2" charset="-78"/>
              </a:endParaRPr>
            </a:p>
          </p:txBody>
        </p:sp>
        <p:sp>
          <p:nvSpPr>
            <p:cNvPr id="138" name="Freeform: Shape 4">
              <a:extLst>
                <a:ext uri="{FF2B5EF4-FFF2-40B4-BE49-F238E27FC236}">
                  <a16:creationId xmlns:a16="http://schemas.microsoft.com/office/drawing/2014/main" id="{C587C14C-0333-417E-8652-40A38CC5B6FF}"/>
                </a:ext>
              </a:extLst>
            </p:cNvPr>
            <p:cNvSpPr/>
            <p:nvPr/>
          </p:nvSpPr>
          <p:spPr>
            <a:xfrm>
              <a:off x="1262427" y="2106059"/>
              <a:ext cx="2229551" cy="3495048"/>
            </a:xfrm>
            <a:prstGeom prst="roundRect">
              <a:avLst>
                <a:gd name="adj" fmla="val 8607"/>
              </a:avLst>
            </a:prstGeom>
            <a:solidFill>
              <a:schemeClr val="accent4">
                <a:lumMod val="50000"/>
              </a:schemeClr>
            </a:solidFill>
            <a:ln w="6868" cap="flat">
              <a:noFill/>
              <a:prstDash val="solid"/>
              <a:miter/>
            </a:ln>
            <a:scene3d>
              <a:camera prst="orthographicFront">
                <a:rot lat="20095645" lon="2673414" rev="57442"/>
              </a:camera>
              <a:lightRig rig="threePt" dir="t"/>
            </a:scene3d>
          </p:spPr>
          <p:txBody>
            <a:bodyPr rtlCol="0" anchor="ctr"/>
            <a:lstStyle/>
            <a:p>
              <a:endParaRPr lang="en-US">
                <a:cs typeface="B Nazanin" panose="00000700000000000000" pitchFamily="2" charset="-78"/>
              </a:endParaRPr>
            </a:p>
          </p:txBody>
        </p:sp>
        <p:grpSp>
          <p:nvGrpSpPr>
            <p:cNvPr id="139" name="그룹 138">
              <a:extLst>
                <a:ext uri="{FF2B5EF4-FFF2-40B4-BE49-F238E27FC236}">
                  <a16:creationId xmlns:a16="http://schemas.microsoft.com/office/drawing/2014/main" id="{FB3A0C9D-B21B-4500-8F22-6D4FFE716C6C}"/>
                </a:ext>
              </a:extLst>
            </p:cNvPr>
            <p:cNvGrpSpPr/>
            <p:nvPr/>
          </p:nvGrpSpPr>
          <p:grpSpPr>
            <a:xfrm>
              <a:off x="1332281" y="2127945"/>
              <a:ext cx="2229551" cy="3495048"/>
              <a:chOff x="5696909" y="2085316"/>
              <a:chExt cx="2229551" cy="3495048"/>
            </a:xfrm>
            <a:scene3d>
              <a:camera prst="orthographicFront">
                <a:rot lat="20095645" lon="2673414" rev="57442"/>
              </a:camera>
              <a:lightRig rig="threePt" dir="t"/>
            </a:scene3d>
          </p:grpSpPr>
          <p:sp>
            <p:nvSpPr>
              <p:cNvPr id="157" name="Freeform: Shape 4">
                <a:extLst>
                  <a:ext uri="{FF2B5EF4-FFF2-40B4-BE49-F238E27FC236}">
                    <a16:creationId xmlns:a16="http://schemas.microsoft.com/office/drawing/2014/main" id="{22D49FCA-4D4D-409A-8861-5F85AF3D05FF}"/>
                  </a:ext>
                </a:extLst>
              </p:cNvPr>
              <p:cNvSpPr/>
              <p:nvPr/>
            </p:nvSpPr>
            <p:spPr>
              <a:xfrm>
                <a:off x="5696909" y="2085316"/>
                <a:ext cx="2229551" cy="3495048"/>
              </a:xfrm>
              <a:prstGeom prst="roundRect">
                <a:avLst>
                  <a:gd name="adj" fmla="val 8607"/>
                </a:avLst>
              </a:prstGeom>
              <a:solidFill>
                <a:srgbClr val="2F6781"/>
              </a:solidFill>
              <a:ln w="6868" cap="flat">
                <a:noFill/>
                <a:prstDash val="solid"/>
                <a:miter/>
              </a:ln>
            </p:spPr>
            <p:txBody>
              <a:bodyPr rtlCol="0" anchor="ctr"/>
              <a:lstStyle/>
              <a:p>
                <a:endParaRPr lang="en-US">
                  <a:cs typeface="B Nazanin" panose="00000700000000000000" pitchFamily="2" charset="-78"/>
                </a:endParaRPr>
              </a:p>
            </p:txBody>
          </p:sp>
          <p:grpSp>
            <p:nvGrpSpPr>
              <p:cNvPr id="158" name="Group 87">
                <a:extLst>
                  <a:ext uri="{FF2B5EF4-FFF2-40B4-BE49-F238E27FC236}">
                    <a16:creationId xmlns:a16="http://schemas.microsoft.com/office/drawing/2014/main" id="{51FF5E01-326D-45BB-9641-0FD8A2887F4B}"/>
                  </a:ext>
                </a:extLst>
              </p:cNvPr>
              <p:cNvGrpSpPr/>
              <p:nvPr/>
            </p:nvGrpSpPr>
            <p:grpSpPr>
              <a:xfrm>
                <a:off x="5763776" y="2136785"/>
                <a:ext cx="2097973" cy="3376817"/>
                <a:chOff x="4493878" y="512172"/>
                <a:chExt cx="2267105" cy="3649033"/>
              </a:xfrm>
            </p:grpSpPr>
            <p:sp>
              <p:nvSpPr>
                <p:cNvPr id="159" name="Graphic 207">
                  <a:extLst>
                    <a:ext uri="{FF2B5EF4-FFF2-40B4-BE49-F238E27FC236}">
                      <a16:creationId xmlns:a16="http://schemas.microsoft.com/office/drawing/2014/main" id="{F330FF53-A1BB-41C3-B8D3-3DC41355D8F8}"/>
                    </a:ext>
                  </a:extLst>
                </p:cNvPr>
                <p:cNvSpPr/>
                <p:nvPr/>
              </p:nvSpPr>
              <p:spPr>
                <a:xfrm>
                  <a:off x="4493878" y="512172"/>
                  <a:ext cx="2267105" cy="3649033"/>
                </a:xfrm>
                <a:prstGeom prst="roundRect">
                  <a:avLst>
                    <a:gd name="adj" fmla="val 5771"/>
                  </a:avLst>
                </a:prstGeom>
                <a:solidFill>
                  <a:srgbClr val="FFFFFF"/>
                </a:solidFill>
                <a:ln w="6486" cap="flat">
                  <a:noFill/>
                  <a:prstDash val="solid"/>
                  <a:miter/>
                </a:ln>
              </p:spPr>
              <p:txBody>
                <a:bodyPr rtlCol="0" anchor="ctr"/>
                <a:lstStyle/>
                <a:p>
                  <a:endParaRPr lang="en-US" dirty="0">
                    <a:cs typeface="B Nazanin" panose="00000700000000000000" pitchFamily="2" charset="-78"/>
                  </a:endParaRPr>
                </a:p>
              </p:txBody>
            </p:sp>
            <p:sp>
              <p:nvSpPr>
                <p:cNvPr id="160" name="Graphic 207">
                  <a:extLst>
                    <a:ext uri="{FF2B5EF4-FFF2-40B4-BE49-F238E27FC236}">
                      <a16:creationId xmlns:a16="http://schemas.microsoft.com/office/drawing/2014/main" id="{370BAB55-5B67-4790-80E1-B308346F174F}"/>
                    </a:ext>
                  </a:extLst>
                </p:cNvPr>
                <p:cNvSpPr/>
                <p:nvPr/>
              </p:nvSpPr>
              <p:spPr>
                <a:xfrm>
                  <a:off x="4700864" y="1754660"/>
                  <a:ext cx="1846217" cy="1954627"/>
                </a:xfrm>
                <a:custGeom>
                  <a:avLst/>
                  <a:gdLst>
                    <a:gd name="connsiteX0" fmla="*/ 1824475 w 1846210"/>
                    <a:gd name="connsiteY0" fmla="*/ 1954627 h 1954627"/>
                    <a:gd name="connsiteX1" fmla="*/ 21735 w 1846210"/>
                    <a:gd name="connsiteY1" fmla="*/ 1954627 h 1954627"/>
                    <a:gd name="connsiteX2" fmla="*/ 0 w 1846210"/>
                    <a:gd name="connsiteY2" fmla="*/ 1932892 h 1954627"/>
                    <a:gd name="connsiteX3" fmla="*/ 0 w 1846210"/>
                    <a:gd name="connsiteY3" fmla="*/ 21735 h 1954627"/>
                    <a:gd name="connsiteX4" fmla="*/ 21735 w 1846210"/>
                    <a:gd name="connsiteY4" fmla="*/ 0 h 1954627"/>
                    <a:gd name="connsiteX5" fmla="*/ 1824475 w 1846210"/>
                    <a:gd name="connsiteY5" fmla="*/ 0 h 1954627"/>
                    <a:gd name="connsiteX6" fmla="*/ 1846210 w 1846210"/>
                    <a:gd name="connsiteY6" fmla="*/ 21735 h 1954627"/>
                    <a:gd name="connsiteX7" fmla="*/ 1846210 w 1846210"/>
                    <a:gd name="connsiteY7" fmla="*/ 1932827 h 1954627"/>
                    <a:gd name="connsiteX8" fmla="*/ 1824475 w 1846210"/>
                    <a:gd name="connsiteY8" fmla="*/ 1954627 h 1954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6210" h="1954627">
                      <a:moveTo>
                        <a:pt x="1824475" y="1954627"/>
                      </a:moveTo>
                      <a:lnTo>
                        <a:pt x="21735" y="1954627"/>
                      </a:lnTo>
                      <a:cubicBezTo>
                        <a:pt x="9732" y="1954627"/>
                        <a:pt x="0" y="1944895"/>
                        <a:pt x="0" y="1932892"/>
                      </a:cubicBezTo>
                      <a:lnTo>
                        <a:pt x="0" y="21735"/>
                      </a:lnTo>
                      <a:cubicBezTo>
                        <a:pt x="0" y="9732"/>
                        <a:pt x="9732" y="0"/>
                        <a:pt x="21735" y="0"/>
                      </a:cubicBezTo>
                      <a:lnTo>
                        <a:pt x="1824475" y="0"/>
                      </a:lnTo>
                      <a:cubicBezTo>
                        <a:pt x="1836478" y="0"/>
                        <a:pt x="1846210" y="9732"/>
                        <a:pt x="1846210" y="21735"/>
                      </a:cubicBezTo>
                      <a:lnTo>
                        <a:pt x="1846210" y="1932827"/>
                      </a:lnTo>
                      <a:cubicBezTo>
                        <a:pt x="1846210" y="1944895"/>
                        <a:pt x="1836478" y="1954627"/>
                        <a:pt x="1824475" y="1954627"/>
                      </a:cubicBezTo>
                      <a:close/>
                    </a:path>
                  </a:pathLst>
                </a:custGeom>
                <a:solidFill>
                  <a:srgbClr val="2DAABF"/>
                </a:solidFill>
                <a:ln w="6486" cap="flat">
                  <a:noFill/>
                  <a:prstDash val="solid"/>
                  <a:miter/>
                </a:ln>
              </p:spPr>
              <p:txBody>
                <a:bodyPr rtlCol="0" anchor="ctr"/>
                <a:lstStyle/>
                <a:p>
                  <a:endParaRPr lang="en-US">
                    <a:cs typeface="B Nazanin" panose="00000700000000000000" pitchFamily="2" charset="-78"/>
                  </a:endParaRPr>
                </a:p>
              </p:txBody>
            </p:sp>
            <p:sp>
              <p:nvSpPr>
                <p:cNvPr id="161" name="Graphic 207">
                  <a:extLst>
                    <a:ext uri="{FF2B5EF4-FFF2-40B4-BE49-F238E27FC236}">
                      <a16:creationId xmlns:a16="http://schemas.microsoft.com/office/drawing/2014/main" id="{9FF3189E-AAF7-4E9A-92A4-E4F43881D2F7}"/>
                    </a:ext>
                  </a:extLst>
                </p:cNvPr>
                <p:cNvSpPr/>
                <p:nvPr/>
              </p:nvSpPr>
              <p:spPr>
                <a:xfrm>
                  <a:off x="4720715" y="1539513"/>
                  <a:ext cx="166298" cy="164800"/>
                </a:xfrm>
                <a:custGeom>
                  <a:avLst/>
                  <a:gdLst>
                    <a:gd name="connsiteX0" fmla="*/ 82987 w 166298"/>
                    <a:gd name="connsiteY0" fmla="*/ 164800 h 164800"/>
                    <a:gd name="connsiteX1" fmla="*/ 3 w 166298"/>
                    <a:gd name="connsiteY1" fmla="*/ 82854 h 164800"/>
                    <a:gd name="connsiteX2" fmla="*/ 83765 w 166298"/>
                    <a:gd name="connsiteY2" fmla="*/ 0 h 164800"/>
                    <a:gd name="connsiteX3" fmla="*/ 166295 w 166298"/>
                    <a:gd name="connsiteY3" fmla="*/ 83633 h 164800"/>
                    <a:gd name="connsiteX4" fmla="*/ 82987 w 166298"/>
                    <a:gd name="connsiteY4" fmla="*/ 164800 h 164800"/>
                    <a:gd name="connsiteX5" fmla="*/ 82987 w 166298"/>
                    <a:gd name="connsiteY5" fmla="*/ 164800 h 16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298" h="164800">
                      <a:moveTo>
                        <a:pt x="82987" y="164800"/>
                      </a:moveTo>
                      <a:cubicBezTo>
                        <a:pt x="37180" y="164670"/>
                        <a:pt x="457" y="128336"/>
                        <a:pt x="3" y="82854"/>
                      </a:cubicBezTo>
                      <a:cubicBezTo>
                        <a:pt x="-386" y="36853"/>
                        <a:pt x="36921" y="-129"/>
                        <a:pt x="83765" y="0"/>
                      </a:cubicBezTo>
                      <a:cubicBezTo>
                        <a:pt x="130870" y="130"/>
                        <a:pt x="166684" y="36399"/>
                        <a:pt x="166295" y="83633"/>
                      </a:cubicBezTo>
                      <a:cubicBezTo>
                        <a:pt x="165841" y="129439"/>
                        <a:pt x="129377" y="164930"/>
                        <a:pt x="82987" y="164800"/>
                      </a:cubicBezTo>
                      <a:lnTo>
                        <a:pt x="82987" y="164800"/>
                      </a:lnTo>
                      <a:close/>
                    </a:path>
                  </a:pathLst>
                </a:custGeom>
                <a:solidFill>
                  <a:srgbClr val="1B8FA8"/>
                </a:solidFill>
                <a:ln w="6486" cap="flat">
                  <a:noFill/>
                  <a:prstDash val="solid"/>
                  <a:miter/>
                </a:ln>
              </p:spPr>
              <p:txBody>
                <a:bodyPr rtlCol="0" anchor="ctr"/>
                <a:lstStyle/>
                <a:p>
                  <a:endParaRPr lang="en-US">
                    <a:cs typeface="B Nazanin" panose="00000700000000000000" pitchFamily="2" charset="-78"/>
                  </a:endParaRPr>
                </a:p>
              </p:txBody>
            </p:sp>
            <p:sp>
              <p:nvSpPr>
                <p:cNvPr id="162" name="Graphic 207">
                  <a:extLst>
                    <a:ext uri="{FF2B5EF4-FFF2-40B4-BE49-F238E27FC236}">
                      <a16:creationId xmlns:a16="http://schemas.microsoft.com/office/drawing/2014/main" id="{DBE1FC81-744B-417C-BEA4-DC0A10ECC516}"/>
                    </a:ext>
                  </a:extLst>
                </p:cNvPr>
                <p:cNvSpPr/>
                <p:nvPr/>
              </p:nvSpPr>
              <p:spPr>
                <a:xfrm>
                  <a:off x="6292289" y="3768764"/>
                  <a:ext cx="128187" cy="117477"/>
                </a:xfrm>
                <a:custGeom>
                  <a:avLst/>
                  <a:gdLst>
                    <a:gd name="connsiteX0" fmla="*/ 0 w 128187"/>
                    <a:gd name="connsiteY0" fmla="*/ 117067 h 117477"/>
                    <a:gd name="connsiteX1" fmla="*/ 52100 w 128187"/>
                    <a:gd name="connsiteY1" fmla="*/ 66719 h 117477"/>
                    <a:gd name="connsiteX2" fmla="*/ 41070 w 128187"/>
                    <a:gd name="connsiteY2" fmla="*/ 9169 h 117477"/>
                    <a:gd name="connsiteX3" fmla="*/ 88758 w 128187"/>
                    <a:gd name="connsiteY3" fmla="*/ 10467 h 117477"/>
                    <a:gd name="connsiteX4" fmla="*/ 77404 w 128187"/>
                    <a:gd name="connsiteY4" fmla="*/ 64383 h 117477"/>
                    <a:gd name="connsiteX5" fmla="*/ 125611 w 128187"/>
                    <a:gd name="connsiteY5" fmla="*/ 99420 h 117477"/>
                    <a:gd name="connsiteX6" fmla="*/ 113284 w 128187"/>
                    <a:gd name="connsiteY6" fmla="*/ 117457 h 117477"/>
                    <a:gd name="connsiteX7" fmla="*/ 0 w 128187"/>
                    <a:gd name="connsiteY7" fmla="*/ 117067 h 117477"/>
                    <a:gd name="connsiteX8" fmla="*/ 0 w 128187"/>
                    <a:gd name="connsiteY8" fmla="*/ 117067 h 117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8187" h="117477">
                      <a:moveTo>
                        <a:pt x="0" y="117067"/>
                      </a:moveTo>
                      <a:cubicBezTo>
                        <a:pt x="6748" y="88130"/>
                        <a:pt x="24461" y="72429"/>
                        <a:pt x="52100" y="66719"/>
                      </a:cubicBezTo>
                      <a:cubicBezTo>
                        <a:pt x="28937" y="45568"/>
                        <a:pt x="25109" y="24936"/>
                        <a:pt x="41070" y="9169"/>
                      </a:cubicBezTo>
                      <a:cubicBezTo>
                        <a:pt x="53917" y="-3548"/>
                        <a:pt x="76495" y="-2964"/>
                        <a:pt x="88758" y="10467"/>
                      </a:cubicBezTo>
                      <a:cubicBezTo>
                        <a:pt x="103941" y="27141"/>
                        <a:pt x="100177" y="46866"/>
                        <a:pt x="77404" y="64383"/>
                      </a:cubicBezTo>
                      <a:cubicBezTo>
                        <a:pt x="98750" y="69574"/>
                        <a:pt x="117176" y="77360"/>
                        <a:pt x="125611" y="99420"/>
                      </a:cubicBezTo>
                      <a:cubicBezTo>
                        <a:pt x="130737" y="112785"/>
                        <a:pt x="128985" y="117846"/>
                        <a:pt x="113284" y="117457"/>
                      </a:cubicBezTo>
                      <a:cubicBezTo>
                        <a:pt x="75977" y="116484"/>
                        <a:pt x="38540" y="117067"/>
                        <a:pt x="0" y="117067"/>
                      </a:cubicBezTo>
                      <a:lnTo>
                        <a:pt x="0" y="117067"/>
                      </a:lnTo>
                      <a:close/>
                    </a:path>
                  </a:pathLst>
                </a:custGeom>
                <a:solidFill>
                  <a:srgbClr val="020202"/>
                </a:solidFill>
                <a:ln w="6486" cap="flat">
                  <a:noFill/>
                  <a:prstDash val="solid"/>
                  <a:miter/>
                </a:ln>
              </p:spPr>
              <p:txBody>
                <a:bodyPr rtlCol="0" anchor="ctr"/>
                <a:lstStyle/>
                <a:p>
                  <a:endParaRPr lang="en-US">
                    <a:cs typeface="B Nazanin" panose="00000700000000000000" pitchFamily="2" charset="-78"/>
                  </a:endParaRPr>
                </a:p>
              </p:txBody>
            </p:sp>
            <p:sp>
              <p:nvSpPr>
                <p:cNvPr id="163" name="Graphic 207">
                  <a:extLst>
                    <a:ext uri="{FF2B5EF4-FFF2-40B4-BE49-F238E27FC236}">
                      <a16:creationId xmlns:a16="http://schemas.microsoft.com/office/drawing/2014/main" id="{CCB6DF70-0F15-4D7E-8C90-3618EF747659}"/>
                    </a:ext>
                  </a:extLst>
                </p:cNvPr>
                <p:cNvSpPr/>
                <p:nvPr/>
              </p:nvSpPr>
              <p:spPr>
                <a:xfrm>
                  <a:off x="5962704" y="3889302"/>
                  <a:ext cx="39699" cy="38119"/>
                </a:xfrm>
                <a:custGeom>
                  <a:avLst/>
                  <a:gdLst>
                    <a:gd name="connsiteX0" fmla="*/ 19190 w 39699"/>
                    <a:gd name="connsiteY0" fmla="*/ 38120 h 38119"/>
                    <a:gd name="connsiteX1" fmla="*/ 50 w 39699"/>
                    <a:gd name="connsiteY1" fmla="*/ 17812 h 38119"/>
                    <a:gd name="connsiteX2" fmla="*/ 21590 w 39699"/>
                    <a:gd name="connsiteY2" fmla="*/ 99 h 38119"/>
                    <a:gd name="connsiteX3" fmla="*/ 39692 w 39699"/>
                    <a:gd name="connsiteY3" fmla="*/ 19239 h 38119"/>
                    <a:gd name="connsiteX4" fmla="*/ 19190 w 39699"/>
                    <a:gd name="connsiteY4" fmla="*/ 38120 h 38119"/>
                    <a:gd name="connsiteX5" fmla="*/ 19190 w 39699"/>
                    <a:gd name="connsiteY5" fmla="*/ 38120 h 38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99" h="38119">
                      <a:moveTo>
                        <a:pt x="19190" y="38120"/>
                      </a:moveTo>
                      <a:cubicBezTo>
                        <a:pt x="6343" y="37017"/>
                        <a:pt x="-664" y="29296"/>
                        <a:pt x="50" y="17812"/>
                      </a:cubicBezTo>
                      <a:cubicBezTo>
                        <a:pt x="763" y="6263"/>
                        <a:pt x="8614" y="-939"/>
                        <a:pt x="21590" y="99"/>
                      </a:cubicBezTo>
                      <a:cubicBezTo>
                        <a:pt x="33399" y="943"/>
                        <a:pt x="39952" y="7950"/>
                        <a:pt x="39692" y="19239"/>
                      </a:cubicBezTo>
                      <a:cubicBezTo>
                        <a:pt x="39303" y="31242"/>
                        <a:pt x="31777" y="37666"/>
                        <a:pt x="19190" y="38120"/>
                      </a:cubicBezTo>
                      <a:lnTo>
                        <a:pt x="19190" y="38120"/>
                      </a:lnTo>
                      <a:close/>
                    </a:path>
                  </a:pathLst>
                </a:custGeom>
                <a:solidFill>
                  <a:srgbClr val="F04A51"/>
                </a:solidFill>
                <a:ln w="6486" cap="flat">
                  <a:noFill/>
                  <a:prstDash val="solid"/>
                  <a:miter/>
                </a:ln>
              </p:spPr>
              <p:txBody>
                <a:bodyPr rtlCol="0" anchor="ctr"/>
                <a:lstStyle/>
                <a:p>
                  <a:endParaRPr lang="en-US">
                    <a:cs typeface="B Nazanin" panose="00000700000000000000" pitchFamily="2" charset="-78"/>
                  </a:endParaRPr>
                </a:p>
              </p:txBody>
            </p:sp>
            <p:sp>
              <p:nvSpPr>
                <p:cNvPr id="164" name="Graphic 207">
                  <a:extLst>
                    <a:ext uri="{FF2B5EF4-FFF2-40B4-BE49-F238E27FC236}">
                      <a16:creationId xmlns:a16="http://schemas.microsoft.com/office/drawing/2014/main" id="{0A25E1A3-2730-4F60-8155-2D31D26699C9}"/>
                    </a:ext>
                  </a:extLst>
                </p:cNvPr>
                <p:cNvSpPr/>
                <p:nvPr/>
              </p:nvSpPr>
              <p:spPr>
                <a:xfrm>
                  <a:off x="5379794" y="677490"/>
                  <a:ext cx="448633" cy="103749"/>
                </a:xfrm>
                <a:custGeom>
                  <a:avLst/>
                  <a:gdLst>
                    <a:gd name="connsiteX0" fmla="*/ 430615 w 448632"/>
                    <a:gd name="connsiteY0" fmla="*/ 3 h 103749"/>
                    <a:gd name="connsiteX1" fmla="*/ 448587 w 448632"/>
                    <a:gd name="connsiteY1" fmla="*/ 17522 h 103749"/>
                    <a:gd name="connsiteX2" fmla="*/ 448522 w 448632"/>
                    <a:gd name="connsiteY2" fmla="*/ 87464 h 103749"/>
                    <a:gd name="connsiteX3" fmla="*/ 433210 w 448632"/>
                    <a:gd name="connsiteY3" fmla="*/ 103749 h 103749"/>
                    <a:gd name="connsiteX4" fmla="*/ 15307 w 448632"/>
                    <a:gd name="connsiteY4" fmla="*/ 103684 h 103749"/>
                    <a:gd name="connsiteX5" fmla="*/ 190 w 448632"/>
                    <a:gd name="connsiteY5" fmla="*/ 89086 h 103749"/>
                    <a:gd name="connsiteX6" fmla="*/ 60 w 448632"/>
                    <a:gd name="connsiteY6" fmla="*/ 17327 h 103749"/>
                    <a:gd name="connsiteX7" fmla="*/ 18292 w 448632"/>
                    <a:gd name="connsiteY7" fmla="*/ 68 h 103749"/>
                    <a:gd name="connsiteX8" fmla="*/ 430615 w 448632"/>
                    <a:gd name="connsiteY8" fmla="*/ 3 h 103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8632" h="103749">
                      <a:moveTo>
                        <a:pt x="430615" y="3"/>
                      </a:moveTo>
                      <a:cubicBezTo>
                        <a:pt x="444175" y="-126"/>
                        <a:pt x="449171" y="3377"/>
                        <a:pt x="448587" y="17522"/>
                      </a:cubicBezTo>
                      <a:cubicBezTo>
                        <a:pt x="447484" y="40814"/>
                        <a:pt x="447809" y="64171"/>
                        <a:pt x="448522" y="87464"/>
                      </a:cubicBezTo>
                      <a:cubicBezTo>
                        <a:pt x="448847" y="99013"/>
                        <a:pt x="445927" y="103749"/>
                        <a:pt x="433210" y="103749"/>
                      </a:cubicBezTo>
                      <a:cubicBezTo>
                        <a:pt x="293909" y="103360"/>
                        <a:pt x="154673" y="103425"/>
                        <a:pt x="15307" y="103684"/>
                      </a:cubicBezTo>
                      <a:cubicBezTo>
                        <a:pt x="4277" y="103684"/>
                        <a:pt x="-135" y="100505"/>
                        <a:pt x="190" y="89086"/>
                      </a:cubicBezTo>
                      <a:cubicBezTo>
                        <a:pt x="903" y="65145"/>
                        <a:pt x="1228" y="41203"/>
                        <a:pt x="60" y="17327"/>
                      </a:cubicBezTo>
                      <a:cubicBezTo>
                        <a:pt x="-654" y="2923"/>
                        <a:pt x="4991" y="3"/>
                        <a:pt x="18292" y="68"/>
                      </a:cubicBezTo>
                      <a:cubicBezTo>
                        <a:pt x="87326" y="523"/>
                        <a:pt x="362230" y="587"/>
                        <a:pt x="430615" y="3"/>
                      </a:cubicBezTo>
                      <a:close/>
                    </a:path>
                  </a:pathLst>
                </a:custGeom>
                <a:solidFill>
                  <a:srgbClr val="D3D3D3"/>
                </a:solidFill>
                <a:ln w="6486" cap="flat">
                  <a:noFill/>
                  <a:prstDash val="solid"/>
                  <a:miter/>
                </a:ln>
              </p:spPr>
              <p:txBody>
                <a:bodyPr rtlCol="0" anchor="ctr"/>
                <a:lstStyle/>
                <a:p>
                  <a:endParaRPr lang="en-US">
                    <a:cs typeface="B Nazanin" panose="00000700000000000000" pitchFamily="2" charset="-78"/>
                  </a:endParaRPr>
                </a:p>
              </p:txBody>
            </p:sp>
            <p:sp>
              <p:nvSpPr>
                <p:cNvPr id="165" name="Graphic 207">
                  <a:extLst>
                    <a:ext uri="{FF2B5EF4-FFF2-40B4-BE49-F238E27FC236}">
                      <a16:creationId xmlns:a16="http://schemas.microsoft.com/office/drawing/2014/main" id="{F47B693E-9288-4AF1-B1AF-F19F7E79EC85}"/>
                    </a:ext>
                  </a:extLst>
                </p:cNvPr>
                <p:cNvSpPr/>
                <p:nvPr/>
              </p:nvSpPr>
              <p:spPr>
                <a:xfrm>
                  <a:off x="5773475" y="3480329"/>
                  <a:ext cx="421138" cy="215168"/>
                </a:xfrm>
                <a:custGeom>
                  <a:avLst/>
                  <a:gdLst>
                    <a:gd name="connsiteX0" fmla="*/ 253122 w 421136"/>
                    <a:gd name="connsiteY0" fmla="*/ 175498 h 215168"/>
                    <a:gd name="connsiteX1" fmla="*/ 210624 w 421136"/>
                    <a:gd name="connsiteY1" fmla="*/ 210274 h 215168"/>
                    <a:gd name="connsiteX2" fmla="*/ 191938 w 421136"/>
                    <a:gd name="connsiteY2" fmla="*/ 208523 h 215168"/>
                    <a:gd name="connsiteX3" fmla="*/ 161250 w 421136"/>
                    <a:gd name="connsiteY3" fmla="*/ 172318 h 215168"/>
                    <a:gd name="connsiteX4" fmla="*/ 158460 w 421136"/>
                    <a:gd name="connsiteY4" fmla="*/ 171345 h 215168"/>
                    <a:gd name="connsiteX5" fmla="*/ 152620 w 421136"/>
                    <a:gd name="connsiteY5" fmla="*/ 170113 h 215168"/>
                    <a:gd name="connsiteX6" fmla="*/ 23635 w 421136"/>
                    <a:gd name="connsiteY6" fmla="*/ 169464 h 215168"/>
                    <a:gd name="connsiteX7" fmla="*/ 20521 w 421136"/>
                    <a:gd name="connsiteY7" fmla="*/ 168945 h 215168"/>
                    <a:gd name="connsiteX8" fmla="*/ 2289 w 421136"/>
                    <a:gd name="connsiteY8" fmla="*/ 145976 h 215168"/>
                    <a:gd name="connsiteX9" fmla="*/ 2679 w 421136"/>
                    <a:gd name="connsiteY9" fmla="*/ 20690 h 215168"/>
                    <a:gd name="connsiteX10" fmla="*/ 20521 w 421136"/>
                    <a:gd name="connsiteY10" fmla="*/ 2004 h 215168"/>
                    <a:gd name="connsiteX11" fmla="*/ 34925 w 421136"/>
                    <a:gd name="connsiteY11" fmla="*/ 252 h 215168"/>
                    <a:gd name="connsiteX12" fmla="*/ 384053 w 421136"/>
                    <a:gd name="connsiteY12" fmla="*/ 252 h 215168"/>
                    <a:gd name="connsiteX13" fmla="*/ 398392 w 421136"/>
                    <a:gd name="connsiteY13" fmla="*/ 2134 h 215168"/>
                    <a:gd name="connsiteX14" fmla="*/ 421101 w 421136"/>
                    <a:gd name="connsiteY14" fmla="*/ 39830 h 215168"/>
                    <a:gd name="connsiteX15" fmla="*/ 420841 w 421136"/>
                    <a:gd name="connsiteY15" fmla="*/ 129886 h 215168"/>
                    <a:gd name="connsiteX16" fmla="*/ 391190 w 421136"/>
                    <a:gd name="connsiteY16" fmla="*/ 169139 h 215168"/>
                    <a:gd name="connsiteX17" fmla="*/ 388076 w 421136"/>
                    <a:gd name="connsiteY17" fmla="*/ 169529 h 215168"/>
                    <a:gd name="connsiteX18" fmla="*/ 266228 w 421136"/>
                    <a:gd name="connsiteY18" fmla="*/ 170307 h 215168"/>
                    <a:gd name="connsiteX19" fmla="*/ 260778 w 421136"/>
                    <a:gd name="connsiteY19" fmla="*/ 171994 h 215168"/>
                    <a:gd name="connsiteX20" fmla="*/ 253122 w 421136"/>
                    <a:gd name="connsiteY20" fmla="*/ 175498 h 215168"/>
                    <a:gd name="connsiteX21" fmla="*/ 253122 w 421136"/>
                    <a:gd name="connsiteY21" fmla="*/ 175498 h 21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1136" h="215168">
                      <a:moveTo>
                        <a:pt x="253122" y="175498"/>
                      </a:moveTo>
                      <a:cubicBezTo>
                        <a:pt x="238848" y="187047"/>
                        <a:pt x="224120" y="197947"/>
                        <a:pt x="210624" y="210274"/>
                      </a:cubicBezTo>
                      <a:cubicBezTo>
                        <a:pt x="202579" y="217606"/>
                        <a:pt x="198167" y="216438"/>
                        <a:pt x="191938" y="208523"/>
                      </a:cubicBezTo>
                      <a:cubicBezTo>
                        <a:pt x="182271" y="196000"/>
                        <a:pt x="171501" y="184322"/>
                        <a:pt x="161250" y="172318"/>
                      </a:cubicBezTo>
                      <a:cubicBezTo>
                        <a:pt x="160341" y="171994"/>
                        <a:pt x="159433" y="171670"/>
                        <a:pt x="158460" y="171345"/>
                      </a:cubicBezTo>
                      <a:cubicBezTo>
                        <a:pt x="156578" y="170696"/>
                        <a:pt x="154631" y="170243"/>
                        <a:pt x="152620" y="170113"/>
                      </a:cubicBezTo>
                      <a:cubicBezTo>
                        <a:pt x="109604" y="169139"/>
                        <a:pt x="66587" y="170502"/>
                        <a:pt x="23635" y="169464"/>
                      </a:cubicBezTo>
                      <a:cubicBezTo>
                        <a:pt x="22597" y="169334"/>
                        <a:pt x="21559" y="169139"/>
                        <a:pt x="20521" y="168945"/>
                      </a:cubicBezTo>
                      <a:cubicBezTo>
                        <a:pt x="11437" y="163624"/>
                        <a:pt x="3198" y="157720"/>
                        <a:pt x="2289" y="145976"/>
                      </a:cubicBezTo>
                      <a:cubicBezTo>
                        <a:pt x="-825" y="104258"/>
                        <a:pt x="-825" y="62474"/>
                        <a:pt x="2679" y="20690"/>
                      </a:cubicBezTo>
                      <a:cubicBezTo>
                        <a:pt x="4885" y="10893"/>
                        <a:pt x="13708" y="7389"/>
                        <a:pt x="20521" y="2004"/>
                      </a:cubicBezTo>
                      <a:cubicBezTo>
                        <a:pt x="24998" y="-980"/>
                        <a:pt x="30059" y="252"/>
                        <a:pt x="34925" y="252"/>
                      </a:cubicBezTo>
                      <a:cubicBezTo>
                        <a:pt x="151258" y="187"/>
                        <a:pt x="267655" y="187"/>
                        <a:pt x="384053" y="252"/>
                      </a:cubicBezTo>
                      <a:cubicBezTo>
                        <a:pt x="388854" y="252"/>
                        <a:pt x="393915" y="-980"/>
                        <a:pt x="398392" y="2134"/>
                      </a:cubicBezTo>
                      <a:cubicBezTo>
                        <a:pt x="415132" y="9206"/>
                        <a:pt x="421685" y="21663"/>
                        <a:pt x="421101" y="39830"/>
                      </a:cubicBezTo>
                      <a:cubicBezTo>
                        <a:pt x="420127" y="69805"/>
                        <a:pt x="420841" y="99846"/>
                        <a:pt x="420841" y="129886"/>
                      </a:cubicBezTo>
                      <a:cubicBezTo>
                        <a:pt x="420841" y="153957"/>
                        <a:pt x="415456" y="161094"/>
                        <a:pt x="391190" y="169139"/>
                      </a:cubicBezTo>
                      <a:cubicBezTo>
                        <a:pt x="390152" y="169269"/>
                        <a:pt x="389114" y="169399"/>
                        <a:pt x="388076" y="169529"/>
                      </a:cubicBezTo>
                      <a:cubicBezTo>
                        <a:pt x="347460" y="170437"/>
                        <a:pt x="306779" y="169010"/>
                        <a:pt x="266228" y="170307"/>
                      </a:cubicBezTo>
                      <a:cubicBezTo>
                        <a:pt x="264347" y="170567"/>
                        <a:pt x="262465" y="171151"/>
                        <a:pt x="260778" y="171994"/>
                      </a:cubicBezTo>
                      <a:cubicBezTo>
                        <a:pt x="258312" y="173422"/>
                        <a:pt x="255717" y="174460"/>
                        <a:pt x="253122" y="175498"/>
                      </a:cubicBezTo>
                      <a:lnTo>
                        <a:pt x="253122" y="175498"/>
                      </a:lnTo>
                      <a:close/>
                    </a:path>
                  </a:pathLst>
                </a:custGeom>
                <a:solidFill>
                  <a:srgbClr val="EC4A55"/>
                </a:solidFill>
                <a:ln w="6486" cap="flat">
                  <a:noFill/>
                  <a:prstDash val="solid"/>
                  <a:miter/>
                </a:ln>
              </p:spPr>
              <p:txBody>
                <a:bodyPr rtlCol="0" anchor="ctr"/>
                <a:lstStyle/>
                <a:p>
                  <a:endParaRPr lang="en-US">
                    <a:cs typeface="B Nazanin" panose="00000700000000000000" pitchFamily="2" charset="-78"/>
                  </a:endParaRPr>
                </a:p>
              </p:txBody>
            </p:sp>
            <p:sp>
              <p:nvSpPr>
                <p:cNvPr id="166" name="Graphic 207">
                  <a:extLst>
                    <a:ext uri="{FF2B5EF4-FFF2-40B4-BE49-F238E27FC236}">
                      <a16:creationId xmlns:a16="http://schemas.microsoft.com/office/drawing/2014/main" id="{9422DCFD-0584-4E89-B8E3-1C6593AB4BD1}"/>
                    </a:ext>
                  </a:extLst>
                </p:cNvPr>
                <p:cNvSpPr/>
                <p:nvPr/>
              </p:nvSpPr>
              <p:spPr>
                <a:xfrm>
                  <a:off x="5794870" y="3477289"/>
                  <a:ext cx="381475" cy="4590"/>
                </a:xfrm>
                <a:custGeom>
                  <a:avLst/>
                  <a:gdLst>
                    <a:gd name="connsiteX0" fmla="*/ 377646 w 381474"/>
                    <a:gd name="connsiteY0" fmla="*/ 4590 h 4590"/>
                    <a:gd name="connsiteX1" fmla="*/ 34 w 381474"/>
                    <a:gd name="connsiteY1" fmla="*/ 4461 h 4590"/>
                    <a:gd name="connsiteX2" fmla="*/ 7431 w 381474"/>
                    <a:gd name="connsiteY2" fmla="*/ 892 h 4590"/>
                    <a:gd name="connsiteX3" fmla="*/ 372975 w 381474"/>
                    <a:gd name="connsiteY3" fmla="*/ 697 h 4590"/>
                    <a:gd name="connsiteX4" fmla="*/ 380371 w 381474"/>
                    <a:gd name="connsiteY4" fmla="*/ 827 h 4590"/>
                    <a:gd name="connsiteX5" fmla="*/ 381474 w 381474"/>
                    <a:gd name="connsiteY5" fmla="*/ 1930 h 4590"/>
                    <a:gd name="connsiteX6" fmla="*/ 377646 w 381474"/>
                    <a:gd name="connsiteY6" fmla="*/ 4590 h 4590"/>
                    <a:gd name="connsiteX7" fmla="*/ 377646 w 381474"/>
                    <a:gd name="connsiteY7" fmla="*/ 4590 h 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474" h="4590">
                      <a:moveTo>
                        <a:pt x="377646" y="4590"/>
                      </a:moveTo>
                      <a:cubicBezTo>
                        <a:pt x="251776" y="4525"/>
                        <a:pt x="125905" y="4525"/>
                        <a:pt x="34" y="4461"/>
                      </a:cubicBezTo>
                      <a:cubicBezTo>
                        <a:pt x="-485" y="-2676"/>
                        <a:pt x="5030" y="892"/>
                        <a:pt x="7431" y="892"/>
                      </a:cubicBezTo>
                      <a:cubicBezTo>
                        <a:pt x="129279" y="697"/>
                        <a:pt x="251126" y="697"/>
                        <a:pt x="372975" y="697"/>
                      </a:cubicBezTo>
                      <a:cubicBezTo>
                        <a:pt x="375440" y="697"/>
                        <a:pt x="377906" y="697"/>
                        <a:pt x="380371" y="827"/>
                      </a:cubicBezTo>
                      <a:cubicBezTo>
                        <a:pt x="380760" y="827"/>
                        <a:pt x="381085" y="1541"/>
                        <a:pt x="381474" y="1930"/>
                      </a:cubicBezTo>
                      <a:cubicBezTo>
                        <a:pt x="380111" y="2838"/>
                        <a:pt x="378944" y="3747"/>
                        <a:pt x="377646" y="4590"/>
                      </a:cubicBezTo>
                      <a:lnTo>
                        <a:pt x="377646" y="4590"/>
                      </a:lnTo>
                      <a:close/>
                    </a:path>
                  </a:pathLst>
                </a:custGeom>
                <a:solidFill>
                  <a:srgbClr val="15B3C9"/>
                </a:solidFill>
                <a:ln w="6486" cap="flat">
                  <a:noFill/>
                  <a:prstDash val="solid"/>
                  <a:miter/>
                </a:ln>
              </p:spPr>
              <p:txBody>
                <a:bodyPr rtlCol="0" anchor="ctr"/>
                <a:lstStyle/>
                <a:p>
                  <a:endParaRPr lang="en-US">
                    <a:cs typeface="B Nazanin" panose="00000700000000000000" pitchFamily="2" charset="-78"/>
                  </a:endParaRPr>
                </a:p>
              </p:txBody>
            </p:sp>
            <p:sp>
              <p:nvSpPr>
                <p:cNvPr id="167" name="Graphic 207">
                  <a:extLst>
                    <a:ext uri="{FF2B5EF4-FFF2-40B4-BE49-F238E27FC236}">
                      <a16:creationId xmlns:a16="http://schemas.microsoft.com/office/drawing/2014/main" id="{7E25FC8B-FB58-4F98-A5E5-93A8C9D77D8B}"/>
                    </a:ext>
                  </a:extLst>
                </p:cNvPr>
                <p:cNvSpPr/>
                <p:nvPr/>
              </p:nvSpPr>
              <p:spPr>
                <a:xfrm>
                  <a:off x="5794840" y="3648203"/>
                  <a:ext cx="140403" cy="7623"/>
                </a:xfrm>
                <a:custGeom>
                  <a:avLst/>
                  <a:gdLst>
                    <a:gd name="connsiteX0" fmla="*/ 140210 w 140403"/>
                    <a:gd name="connsiteY0" fmla="*/ 3990 h 7623"/>
                    <a:gd name="connsiteX1" fmla="*/ 132164 w 140403"/>
                    <a:gd name="connsiteY1" fmla="*/ 7429 h 7623"/>
                    <a:gd name="connsiteX2" fmla="*/ 9668 w 140403"/>
                    <a:gd name="connsiteY2" fmla="*/ 7624 h 7623"/>
                    <a:gd name="connsiteX3" fmla="*/ 0 w 140403"/>
                    <a:gd name="connsiteY3" fmla="*/ 3536 h 7623"/>
                    <a:gd name="connsiteX4" fmla="*/ 12198 w 140403"/>
                    <a:gd name="connsiteY4" fmla="*/ 97 h 7623"/>
                    <a:gd name="connsiteX5" fmla="*/ 128271 w 140403"/>
                    <a:gd name="connsiteY5" fmla="*/ 97 h 7623"/>
                    <a:gd name="connsiteX6" fmla="*/ 140404 w 140403"/>
                    <a:gd name="connsiteY6" fmla="*/ 3795 h 7623"/>
                    <a:gd name="connsiteX7" fmla="*/ 140210 w 140403"/>
                    <a:gd name="connsiteY7" fmla="*/ 3990 h 7623"/>
                    <a:gd name="connsiteX8" fmla="*/ 140210 w 140403"/>
                    <a:gd name="connsiteY8" fmla="*/ 3990 h 7623"/>
                    <a:gd name="connsiteX9" fmla="*/ 140210 w 140403"/>
                    <a:gd name="connsiteY9" fmla="*/ 3990 h 7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403" h="7623">
                      <a:moveTo>
                        <a:pt x="140210" y="3990"/>
                      </a:moveTo>
                      <a:cubicBezTo>
                        <a:pt x="137550" y="5158"/>
                        <a:pt x="134824" y="7429"/>
                        <a:pt x="132164" y="7429"/>
                      </a:cubicBezTo>
                      <a:cubicBezTo>
                        <a:pt x="91353" y="7624"/>
                        <a:pt x="50478" y="7624"/>
                        <a:pt x="9668" y="7624"/>
                      </a:cubicBezTo>
                      <a:cubicBezTo>
                        <a:pt x="5969" y="7624"/>
                        <a:pt x="2336" y="7169"/>
                        <a:pt x="0" y="3536"/>
                      </a:cubicBezTo>
                      <a:cubicBezTo>
                        <a:pt x="3569" y="616"/>
                        <a:pt x="7851" y="97"/>
                        <a:pt x="12198" y="97"/>
                      </a:cubicBezTo>
                      <a:cubicBezTo>
                        <a:pt x="50932" y="-32"/>
                        <a:pt x="89602" y="-32"/>
                        <a:pt x="128271" y="97"/>
                      </a:cubicBezTo>
                      <a:cubicBezTo>
                        <a:pt x="132683" y="97"/>
                        <a:pt x="136836" y="811"/>
                        <a:pt x="140404" y="3795"/>
                      </a:cubicBezTo>
                      <a:lnTo>
                        <a:pt x="140210" y="3990"/>
                      </a:lnTo>
                      <a:lnTo>
                        <a:pt x="140210" y="3990"/>
                      </a:lnTo>
                      <a:lnTo>
                        <a:pt x="140210" y="3990"/>
                      </a:lnTo>
                      <a:close/>
                    </a:path>
                  </a:pathLst>
                </a:custGeom>
                <a:solidFill>
                  <a:srgbClr val="14B4CB"/>
                </a:solidFill>
                <a:ln w="6486" cap="flat">
                  <a:noFill/>
                  <a:prstDash val="solid"/>
                  <a:miter/>
                </a:ln>
              </p:spPr>
              <p:txBody>
                <a:bodyPr rtlCol="0" anchor="ctr"/>
                <a:lstStyle/>
                <a:p>
                  <a:endParaRPr lang="en-US">
                    <a:cs typeface="B Nazanin" panose="00000700000000000000" pitchFamily="2" charset="-78"/>
                  </a:endParaRPr>
                </a:p>
              </p:txBody>
            </p:sp>
            <p:sp>
              <p:nvSpPr>
                <p:cNvPr id="168" name="Graphic 207">
                  <a:extLst>
                    <a:ext uri="{FF2B5EF4-FFF2-40B4-BE49-F238E27FC236}">
                      <a16:creationId xmlns:a16="http://schemas.microsoft.com/office/drawing/2014/main" id="{C886C4D5-5138-4DEF-B329-69FC59B32AFE}"/>
                    </a:ext>
                  </a:extLst>
                </p:cNvPr>
                <p:cNvSpPr/>
                <p:nvPr/>
              </p:nvSpPr>
              <p:spPr>
                <a:xfrm>
                  <a:off x="6026792" y="3648228"/>
                  <a:ext cx="138867" cy="9180"/>
                </a:xfrm>
                <a:custGeom>
                  <a:avLst/>
                  <a:gdLst>
                    <a:gd name="connsiteX0" fmla="*/ 0 w 138866"/>
                    <a:gd name="connsiteY0" fmla="*/ 7988 h 9180"/>
                    <a:gd name="connsiteX1" fmla="*/ 3893 w 138866"/>
                    <a:gd name="connsiteY1" fmla="*/ 3771 h 9180"/>
                    <a:gd name="connsiteX2" fmla="*/ 23552 w 138866"/>
                    <a:gd name="connsiteY2" fmla="*/ 137 h 9180"/>
                    <a:gd name="connsiteX3" fmla="*/ 119382 w 138866"/>
                    <a:gd name="connsiteY3" fmla="*/ 137 h 9180"/>
                    <a:gd name="connsiteX4" fmla="*/ 138847 w 138866"/>
                    <a:gd name="connsiteY4" fmla="*/ 4225 h 9180"/>
                    <a:gd name="connsiteX5" fmla="*/ 131321 w 138866"/>
                    <a:gd name="connsiteY5" fmla="*/ 8247 h 9180"/>
                    <a:gd name="connsiteX6" fmla="*/ 0 w 138866"/>
                    <a:gd name="connsiteY6" fmla="*/ 7988 h 9180"/>
                    <a:gd name="connsiteX7" fmla="*/ 0 w 138866"/>
                    <a:gd name="connsiteY7" fmla="*/ 7988 h 9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866" h="9180">
                      <a:moveTo>
                        <a:pt x="0" y="7988"/>
                      </a:moveTo>
                      <a:cubicBezTo>
                        <a:pt x="1298" y="6560"/>
                        <a:pt x="2595" y="5198"/>
                        <a:pt x="3893" y="3771"/>
                      </a:cubicBezTo>
                      <a:cubicBezTo>
                        <a:pt x="9927" y="-836"/>
                        <a:pt x="16869" y="137"/>
                        <a:pt x="23552" y="137"/>
                      </a:cubicBezTo>
                      <a:cubicBezTo>
                        <a:pt x="55474" y="72"/>
                        <a:pt x="87396" y="72"/>
                        <a:pt x="119382" y="137"/>
                      </a:cubicBezTo>
                      <a:cubicBezTo>
                        <a:pt x="126065" y="137"/>
                        <a:pt x="133008" y="-1160"/>
                        <a:pt x="138847" y="4225"/>
                      </a:cubicBezTo>
                      <a:cubicBezTo>
                        <a:pt x="139236" y="12076"/>
                        <a:pt x="133851" y="8247"/>
                        <a:pt x="131321" y="8247"/>
                      </a:cubicBezTo>
                      <a:cubicBezTo>
                        <a:pt x="87525" y="8377"/>
                        <a:pt x="43730" y="8118"/>
                        <a:pt x="0" y="7988"/>
                      </a:cubicBezTo>
                      <a:lnTo>
                        <a:pt x="0" y="7988"/>
                      </a:lnTo>
                      <a:close/>
                    </a:path>
                  </a:pathLst>
                </a:custGeom>
                <a:solidFill>
                  <a:srgbClr val="15B3C9"/>
                </a:solidFill>
                <a:ln w="6486" cap="flat">
                  <a:noFill/>
                  <a:prstDash val="solid"/>
                  <a:miter/>
                </a:ln>
              </p:spPr>
              <p:txBody>
                <a:bodyPr rtlCol="0" anchor="ctr"/>
                <a:lstStyle/>
                <a:p>
                  <a:endParaRPr lang="en-US">
                    <a:cs typeface="B Nazanin" panose="00000700000000000000" pitchFamily="2" charset="-78"/>
                  </a:endParaRPr>
                </a:p>
              </p:txBody>
            </p:sp>
            <p:sp>
              <p:nvSpPr>
                <p:cNvPr id="169" name="Graphic 207">
                  <a:extLst>
                    <a:ext uri="{FF2B5EF4-FFF2-40B4-BE49-F238E27FC236}">
                      <a16:creationId xmlns:a16="http://schemas.microsoft.com/office/drawing/2014/main" id="{79E06249-4F10-44A7-8B4C-B5DCA0ADBD25}"/>
                    </a:ext>
                  </a:extLst>
                </p:cNvPr>
                <p:cNvSpPr/>
                <p:nvPr/>
              </p:nvSpPr>
              <p:spPr>
                <a:xfrm>
                  <a:off x="5794840" y="3646732"/>
                  <a:ext cx="140403" cy="6044"/>
                </a:xfrm>
                <a:custGeom>
                  <a:avLst/>
                  <a:gdLst>
                    <a:gd name="connsiteX0" fmla="*/ 140404 w 140403"/>
                    <a:gd name="connsiteY0" fmla="*/ 6044 h 6044"/>
                    <a:gd name="connsiteX1" fmla="*/ 65 w 140403"/>
                    <a:gd name="connsiteY1" fmla="*/ 5850 h 6044"/>
                    <a:gd name="connsiteX2" fmla="*/ 130 w 140403"/>
                    <a:gd name="connsiteY2" fmla="*/ 2865 h 6044"/>
                    <a:gd name="connsiteX3" fmla="*/ 0 w 140403"/>
                    <a:gd name="connsiteY3" fmla="*/ 1373 h 6044"/>
                    <a:gd name="connsiteX4" fmla="*/ 140210 w 140403"/>
                    <a:gd name="connsiteY4" fmla="*/ 2865 h 6044"/>
                    <a:gd name="connsiteX5" fmla="*/ 140404 w 140403"/>
                    <a:gd name="connsiteY5" fmla="*/ 6044 h 6044"/>
                    <a:gd name="connsiteX6" fmla="*/ 140404 w 140403"/>
                    <a:gd name="connsiteY6" fmla="*/ 6044 h 6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403" h="6044">
                      <a:moveTo>
                        <a:pt x="140404" y="6044"/>
                      </a:moveTo>
                      <a:cubicBezTo>
                        <a:pt x="93625" y="5979"/>
                        <a:pt x="46845" y="5914"/>
                        <a:pt x="65" y="5850"/>
                      </a:cubicBezTo>
                      <a:cubicBezTo>
                        <a:pt x="130" y="4877"/>
                        <a:pt x="130" y="3839"/>
                        <a:pt x="130" y="2865"/>
                      </a:cubicBezTo>
                      <a:lnTo>
                        <a:pt x="0" y="1373"/>
                      </a:lnTo>
                      <a:cubicBezTo>
                        <a:pt x="46715" y="724"/>
                        <a:pt x="93495" y="-2066"/>
                        <a:pt x="140210" y="2865"/>
                      </a:cubicBezTo>
                      <a:cubicBezTo>
                        <a:pt x="140274" y="3968"/>
                        <a:pt x="140339" y="5006"/>
                        <a:pt x="140404" y="6044"/>
                      </a:cubicBezTo>
                      <a:lnTo>
                        <a:pt x="140404" y="6044"/>
                      </a:lnTo>
                      <a:close/>
                    </a:path>
                  </a:pathLst>
                </a:custGeom>
                <a:solidFill>
                  <a:srgbClr val="6192A2"/>
                </a:solidFill>
                <a:ln w="6486" cap="flat">
                  <a:noFill/>
                  <a:prstDash val="solid"/>
                  <a:miter/>
                </a:ln>
              </p:spPr>
              <p:txBody>
                <a:bodyPr rtlCol="0" anchor="ctr"/>
                <a:lstStyle/>
                <a:p>
                  <a:endParaRPr lang="en-US">
                    <a:cs typeface="B Nazanin" panose="00000700000000000000" pitchFamily="2" charset="-78"/>
                  </a:endParaRPr>
                </a:p>
              </p:txBody>
            </p:sp>
            <p:sp>
              <p:nvSpPr>
                <p:cNvPr id="170" name="Graphic 207">
                  <a:extLst>
                    <a:ext uri="{FF2B5EF4-FFF2-40B4-BE49-F238E27FC236}">
                      <a16:creationId xmlns:a16="http://schemas.microsoft.com/office/drawing/2014/main" id="{D8BB2A5B-C7C9-4BD2-8A79-6991F68E9DB8}"/>
                    </a:ext>
                  </a:extLst>
                </p:cNvPr>
                <p:cNvSpPr/>
                <p:nvPr/>
              </p:nvSpPr>
              <p:spPr>
                <a:xfrm>
                  <a:off x="6031334" y="3646706"/>
                  <a:ext cx="134304" cy="6070"/>
                </a:xfrm>
                <a:custGeom>
                  <a:avLst/>
                  <a:gdLst>
                    <a:gd name="connsiteX0" fmla="*/ 134240 w 134304"/>
                    <a:gd name="connsiteY0" fmla="*/ 6071 h 6070"/>
                    <a:gd name="connsiteX1" fmla="*/ 0 w 134304"/>
                    <a:gd name="connsiteY1" fmla="*/ 5616 h 6070"/>
                    <a:gd name="connsiteX2" fmla="*/ 843 w 134304"/>
                    <a:gd name="connsiteY2" fmla="*/ 2372 h 6070"/>
                    <a:gd name="connsiteX3" fmla="*/ 134305 w 134304"/>
                    <a:gd name="connsiteY3" fmla="*/ 1594 h 6070"/>
                    <a:gd name="connsiteX4" fmla="*/ 134175 w 134304"/>
                    <a:gd name="connsiteY4" fmla="*/ 3021 h 6070"/>
                    <a:gd name="connsiteX5" fmla="*/ 134240 w 134304"/>
                    <a:gd name="connsiteY5" fmla="*/ 6071 h 6070"/>
                    <a:gd name="connsiteX6" fmla="*/ 134240 w 134304"/>
                    <a:gd name="connsiteY6" fmla="*/ 6071 h 6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304" h="6070">
                      <a:moveTo>
                        <a:pt x="134240" y="6071"/>
                      </a:moveTo>
                      <a:cubicBezTo>
                        <a:pt x="89472" y="5941"/>
                        <a:pt x="44768" y="5811"/>
                        <a:pt x="0" y="5616"/>
                      </a:cubicBezTo>
                      <a:cubicBezTo>
                        <a:pt x="259" y="4513"/>
                        <a:pt x="519" y="3476"/>
                        <a:pt x="843" y="2372"/>
                      </a:cubicBezTo>
                      <a:cubicBezTo>
                        <a:pt x="45287" y="-1456"/>
                        <a:pt x="89796" y="166"/>
                        <a:pt x="134305" y="1594"/>
                      </a:cubicBezTo>
                      <a:lnTo>
                        <a:pt x="134175" y="3021"/>
                      </a:lnTo>
                      <a:cubicBezTo>
                        <a:pt x="134240" y="4059"/>
                        <a:pt x="134305" y="5033"/>
                        <a:pt x="134240" y="6071"/>
                      </a:cubicBezTo>
                      <a:lnTo>
                        <a:pt x="134240" y="6071"/>
                      </a:lnTo>
                      <a:close/>
                    </a:path>
                  </a:pathLst>
                </a:custGeom>
                <a:solidFill>
                  <a:srgbClr val="6192A2"/>
                </a:solidFill>
                <a:ln w="6486" cap="flat">
                  <a:noFill/>
                  <a:prstDash val="solid"/>
                  <a:miter/>
                </a:ln>
              </p:spPr>
              <p:txBody>
                <a:bodyPr rtlCol="0" anchor="ctr"/>
                <a:lstStyle/>
                <a:p>
                  <a:endParaRPr lang="en-US">
                    <a:cs typeface="B Nazanin" panose="00000700000000000000" pitchFamily="2" charset="-78"/>
                  </a:endParaRPr>
                </a:p>
              </p:txBody>
            </p:sp>
            <p:sp>
              <p:nvSpPr>
                <p:cNvPr id="171" name="Graphic 207">
                  <a:extLst>
                    <a:ext uri="{FF2B5EF4-FFF2-40B4-BE49-F238E27FC236}">
                      <a16:creationId xmlns:a16="http://schemas.microsoft.com/office/drawing/2014/main" id="{1CDA7325-99A4-4204-8D29-7848C085CF8D}"/>
                    </a:ext>
                  </a:extLst>
                </p:cNvPr>
                <p:cNvSpPr/>
                <p:nvPr/>
              </p:nvSpPr>
              <p:spPr>
                <a:xfrm>
                  <a:off x="5768897" y="3503282"/>
                  <a:ext cx="7590" cy="123606"/>
                </a:xfrm>
                <a:custGeom>
                  <a:avLst/>
                  <a:gdLst>
                    <a:gd name="connsiteX0" fmla="*/ 4660 w 7590"/>
                    <a:gd name="connsiteY0" fmla="*/ 123607 h 123606"/>
                    <a:gd name="connsiteX1" fmla="*/ 54 w 7590"/>
                    <a:gd name="connsiteY1" fmla="*/ 117962 h 123606"/>
                    <a:gd name="connsiteX2" fmla="*/ 183 w 7590"/>
                    <a:gd name="connsiteY2" fmla="*/ 916 h 123606"/>
                    <a:gd name="connsiteX3" fmla="*/ 1611 w 7590"/>
                    <a:gd name="connsiteY3" fmla="*/ 7 h 123606"/>
                    <a:gd name="connsiteX4" fmla="*/ 3492 w 7590"/>
                    <a:gd name="connsiteY4" fmla="*/ 591 h 123606"/>
                    <a:gd name="connsiteX5" fmla="*/ 7515 w 7590"/>
                    <a:gd name="connsiteY5" fmla="*/ 14671 h 123606"/>
                    <a:gd name="connsiteX6" fmla="*/ 7515 w 7590"/>
                    <a:gd name="connsiteY6" fmla="*/ 111150 h 123606"/>
                    <a:gd name="connsiteX7" fmla="*/ 4660 w 7590"/>
                    <a:gd name="connsiteY7" fmla="*/ 123607 h 123606"/>
                    <a:gd name="connsiteX8" fmla="*/ 4660 w 7590"/>
                    <a:gd name="connsiteY8" fmla="*/ 123607 h 123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90" h="123606">
                      <a:moveTo>
                        <a:pt x="4660" y="123607"/>
                      </a:moveTo>
                      <a:cubicBezTo>
                        <a:pt x="3038" y="121725"/>
                        <a:pt x="54" y="119909"/>
                        <a:pt x="54" y="117962"/>
                      </a:cubicBezTo>
                      <a:cubicBezTo>
                        <a:pt x="-76" y="78968"/>
                        <a:pt x="54" y="39909"/>
                        <a:pt x="183" y="916"/>
                      </a:cubicBezTo>
                      <a:cubicBezTo>
                        <a:pt x="183" y="591"/>
                        <a:pt x="1092" y="72"/>
                        <a:pt x="1611" y="7"/>
                      </a:cubicBezTo>
                      <a:cubicBezTo>
                        <a:pt x="2260" y="-58"/>
                        <a:pt x="2909" y="332"/>
                        <a:pt x="3492" y="591"/>
                      </a:cubicBezTo>
                      <a:cubicBezTo>
                        <a:pt x="7385" y="4678"/>
                        <a:pt x="7515" y="9675"/>
                        <a:pt x="7515" y="14671"/>
                      </a:cubicBezTo>
                      <a:cubicBezTo>
                        <a:pt x="7580" y="46852"/>
                        <a:pt x="7645" y="78968"/>
                        <a:pt x="7515" y="111150"/>
                      </a:cubicBezTo>
                      <a:cubicBezTo>
                        <a:pt x="7645" y="115432"/>
                        <a:pt x="7450" y="119779"/>
                        <a:pt x="4660" y="123607"/>
                      </a:cubicBezTo>
                      <a:lnTo>
                        <a:pt x="4660" y="123607"/>
                      </a:lnTo>
                      <a:close/>
                    </a:path>
                  </a:pathLst>
                </a:custGeom>
                <a:solidFill>
                  <a:srgbClr val="18B6CC"/>
                </a:solidFill>
                <a:ln w="6486" cap="flat">
                  <a:noFill/>
                  <a:prstDash val="solid"/>
                  <a:miter/>
                </a:ln>
              </p:spPr>
              <p:txBody>
                <a:bodyPr rtlCol="0" anchor="ctr"/>
                <a:lstStyle/>
                <a:p>
                  <a:endParaRPr lang="en-US">
                    <a:cs typeface="B Nazanin" panose="00000700000000000000" pitchFamily="2" charset="-78"/>
                  </a:endParaRPr>
                </a:p>
              </p:txBody>
            </p:sp>
            <p:sp>
              <p:nvSpPr>
                <p:cNvPr id="172" name="Graphic 207">
                  <a:extLst>
                    <a:ext uri="{FF2B5EF4-FFF2-40B4-BE49-F238E27FC236}">
                      <a16:creationId xmlns:a16="http://schemas.microsoft.com/office/drawing/2014/main" id="{474B678E-B1B9-4013-8592-EF8A36582854}"/>
                    </a:ext>
                  </a:extLst>
                </p:cNvPr>
                <p:cNvSpPr/>
                <p:nvPr/>
              </p:nvSpPr>
              <p:spPr>
                <a:xfrm>
                  <a:off x="5773522" y="3500240"/>
                  <a:ext cx="7610" cy="126649"/>
                </a:xfrm>
                <a:custGeom>
                  <a:avLst/>
                  <a:gdLst>
                    <a:gd name="connsiteX0" fmla="*/ 3279 w 7610"/>
                    <a:gd name="connsiteY0" fmla="*/ 0 h 126649"/>
                    <a:gd name="connsiteX1" fmla="*/ 6199 w 7610"/>
                    <a:gd name="connsiteY1" fmla="*/ 86358 h 126649"/>
                    <a:gd name="connsiteX2" fmla="*/ 2825 w 7610"/>
                    <a:gd name="connsiteY2" fmla="*/ 126195 h 126649"/>
                    <a:gd name="connsiteX3" fmla="*/ 1982 w 7610"/>
                    <a:gd name="connsiteY3" fmla="*/ 126649 h 126649"/>
                    <a:gd name="connsiteX4" fmla="*/ 1528 w 7610"/>
                    <a:gd name="connsiteY4" fmla="*/ 3050 h 126649"/>
                    <a:gd name="connsiteX5" fmla="*/ 3279 w 7610"/>
                    <a:gd name="connsiteY5" fmla="*/ 0 h 126649"/>
                    <a:gd name="connsiteX6" fmla="*/ 3279 w 7610"/>
                    <a:gd name="connsiteY6" fmla="*/ 0 h 126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10" h="126649">
                      <a:moveTo>
                        <a:pt x="3279" y="0"/>
                      </a:moveTo>
                      <a:cubicBezTo>
                        <a:pt x="10676" y="28613"/>
                        <a:pt x="5486" y="57550"/>
                        <a:pt x="6199" y="86358"/>
                      </a:cubicBezTo>
                      <a:cubicBezTo>
                        <a:pt x="6524" y="99529"/>
                        <a:pt x="10741" y="113414"/>
                        <a:pt x="2825" y="126195"/>
                      </a:cubicBezTo>
                      <a:lnTo>
                        <a:pt x="1982" y="126649"/>
                      </a:lnTo>
                      <a:cubicBezTo>
                        <a:pt x="-1003" y="85450"/>
                        <a:pt x="-159" y="44184"/>
                        <a:pt x="1528" y="3050"/>
                      </a:cubicBezTo>
                      <a:cubicBezTo>
                        <a:pt x="1917" y="1817"/>
                        <a:pt x="2501" y="843"/>
                        <a:pt x="3279" y="0"/>
                      </a:cubicBezTo>
                      <a:lnTo>
                        <a:pt x="3279" y="0"/>
                      </a:lnTo>
                      <a:close/>
                    </a:path>
                  </a:pathLst>
                </a:custGeom>
                <a:solidFill>
                  <a:srgbClr val="EF434B"/>
                </a:solidFill>
                <a:ln w="6486" cap="flat">
                  <a:noFill/>
                  <a:prstDash val="solid"/>
                  <a:miter/>
                </a:ln>
              </p:spPr>
              <p:txBody>
                <a:bodyPr rtlCol="0" anchor="ctr"/>
                <a:lstStyle/>
                <a:p>
                  <a:endParaRPr lang="en-US">
                    <a:cs typeface="B Nazanin" panose="00000700000000000000" pitchFamily="2" charset="-78"/>
                  </a:endParaRPr>
                </a:p>
              </p:txBody>
            </p:sp>
            <p:sp>
              <p:nvSpPr>
                <p:cNvPr id="173" name="Graphic 207">
                  <a:extLst>
                    <a:ext uri="{FF2B5EF4-FFF2-40B4-BE49-F238E27FC236}">
                      <a16:creationId xmlns:a16="http://schemas.microsoft.com/office/drawing/2014/main" id="{D04175D2-D714-4A52-AF53-0BD8B323AD5C}"/>
                    </a:ext>
                  </a:extLst>
                </p:cNvPr>
                <p:cNvSpPr/>
                <p:nvPr/>
              </p:nvSpPr>
              <p:spPr>
                <a:xfrm>
                  <a:off x="5772001" y="3503289"/>
                  <a:ext cx="3050" cy="123599"/>
                </a:xfrm>
                <a:custGeom>
                  <a:avLst/>
                  <a:gdLst>
                    <a:gd name="connsiteX0" fmla="*/ 2725 w 3049"/>
                    <a:gd name="connsiteY0" fmla="*/ 0 h 123599"/>
                    <a:gd name="connsiteX1" fmla="*/ 3049 w 3049"/>
                    <a:gd name="connsiteY1" fmla="*/ 123600 h 123599"/>
                    <a:gd name="connsiteX2" fmla="*/ 843 w 3049"/>
                    <a:gd name="connsiteY2" fmla="*/ 123080 h 123599"/>
                    <a:gd name="connsiteX3" fmla="*/ 0 w 3049"/>
                    <a:gd name="connsiteY3" fmla="*/ 649 h 123599"/>
                    <a:gd name="connsiteX4" fmla="*/ 2725 w 3049"/>
                    <a:gd name="connsiteY4" fmla="*/ 0 h 123599"/>
                    <a:gd name="connsiteX5" fmla="*/ 2725 w 3049"/>
                    <a:gd name="connsiteY5" fmla="*/ 0 h 12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9" h="123599">
                      <a:moveTo>
                        <a:pt x="2725" y="0"/>
                      </a:moveTo>
                      <a:cubicBezTo>
                        <a:pt x="2855" y="41200"/>
                        <a:pt x="2985" y="82400"/>
                        <a:pt x="3049" y="123600"/>
                      </a:cubicBezTo>
                      <a:cubicBezTo>
                        <a:pt x="2271" y="123340"/>
                        <a:pt x="1622" y="123145"/>
                        <a:pt x="843" y="123080"/>
                      </a:cubicBezTo>
                      <a:cubicBezTo>
                        <a:pt x="584" y="82270"/>
                        <a:pt x="260" y="41460"/>
                        <a:pt x="0" y="649"/>
                      </a:cubicBezTo>
                      <a:cubicBezTo>
                        <a:pt x="843" y="324"/>
                        <a:pt x="1752" y="129"/>
                        <a:pt x="2725" y="0"/>
                      </a:cubicBezTo>
                      <a:lnTo>
                        <a:pt x="2725" y="0"/>
                      </a:lnTo>
                      <a:close/>
                    </a:path>
                  </a:pathLst>
                </a:custGeom>
                <a:solidFill>
                  <a:srgbClr val="8D7B8B"/>
                </a:solidFill>
                <a:ln w="6486" cap="flat">
                  <a:noFill/>
                  <a:prstDash val="solid"/>
                  <a:miter/>
                </a:ln>
              </p:spPr>
              <p:txBody>
                <a:bodyPr rtlCol="0" anchor="ctr"/>
                <a:lstStyle/>
                <a:p>
                  <a:endParaRPr lang="en-US">
                    <a:cs typeface="B Nazanin" panose="00000700000000000000" pitchFamily="2" charset="-78"/>
                  </a:endParaRPr>
                </a:p>
              </p:txBody>
            </p:sp>
            <p:sp>
              <p:nvSpPr>
                <p:cNvPr id="174" name="Graphic 207">
                  <a:extLst>
                    <a:ext uri="{FF2B5EF4-FFF2-40B4-BE49-F238E27FC236}">
                      <a16:creationId xmlns:a16="http://schemas.microsoft.com/office/drawing/2014/main" id="{CDE94F30-6657-4856-886E-AEA0417E6FBB}"/>
                    </a:ext>
                  </a:extLst>
                </p:cNvPr>
                <p:cNvSpPr/>
                <p:nvPr/>
              </p:nvSpPr>
              <p:spPr>
                <a:xfrm>
                  <a:off x="5179949" y="3767226"/>
                  <a:ext cx="94603" cy="94601"/>
                </a:xfrm>
                <a:custGeom>
                  <a:avLst/>
                  <a:gdLst>
                    <a:gd name="connsiteX0" fmla="*/ 47043 w 94602"/>
                    <a:gd name="connsiteY0" fmla="*/ 94600 h 94601"/>
                    <a:gd name="connsiteX1" fmla="*/ 4 w 94602"/>
                    <a:gd name="connsiteY1" fmla="*/ 47171 h 94601"/>
                    <a:gd name="connsiteX2" fmla="*/ 47627 w 94602"/>
                    <a:gd name="connsiteY2" fmla="*/ 2 h 94601"/>
                    <a:gd name="connsiteX3" fmla="*/ 94601 w 94602"/>
                    <a:gd name="connsiteY3" fmla="*/ 47820 h 94601"/>
                    <a:gd name="connsiteX4" fmla="*/ 47043 w 94602"/>
                    <a:gd name="connsiteY4" fmla="*/ 94600 h 94601"/>
                    <a:gd name="connsiteX5" fmla="*/ 47043 w 94602"/>
                    <a:gd name="connsiteY5" fmla="*/ 94600 h 9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602" h="94601">
                      <a:moveTo>
                        <a:pt x="47043" y="94600"/>
                      </a:moveTo>
                      <a:cubicBezTo>
                        <a:pt x="21414" y="94470"/>
                        <a:pt x="-321" y="72540"/>
                        <a:pt x="4" y="47171"/>
                      </a:cubicBezTo>
                      <a:cubicBezTo>
                        <a:pt x="393" y="21932"/>
                        <a:pt x="22842" y="-257"/>
                        <a:pt x="47627" y="2"/>
                      </a:cubicBezTo>
                      <a:cubicBezTo>
                        <a:pt x="72736" y="262"/>
                        <a:pt x="94796" y="22776"/>
                        <a:pt x="94601" y="47820"/>
                      </a:cubicBezTo>
                      <a:cubicBezTo>
                        <a:pt x="94406" y="73059"/>
                        <a:pt x="72347" y="94794"/>
                        <a:pt x="47043" y="94600"/>
                      </a:cubicBezTo>
                      <a:lnTo>
                        <a:pt x="47043" y="94600"/>
                      </a:lnTo>
                      <a:close/>
                    </a:path>
                  </a:pathLst>
                </a:custGeom>
                <a:solidFill>
                  <a:srgbClr val="FFFFFF"/>
                </a:solidFill>
                <a:ln w="6486" cap="flat">
                  <a:noFill/>
                  <a:prstDash val="solid"/>
                  <a:miter/>
                </a:ln>
              </p:spPr>
              <p:txBody>
                <a:bodyPr rtlCol="0" anchor="ctr"/>
                <a:lstStyle/>
                <a:p>
                  <a:endParaRPr lang="en-US">
                    <a:cs typeface="B Nazanin" panose="00000700000000000000" pitchFamily="2" charset="-78"/>
                  </a:endParaRPr>
                </a:p>
              </p:txBody>
            </p:sp>
            <p:sp>
              <p:nvSpPr>
                <p:cNvPr id="175" name="Graphic 207">
                  <a:extLst>
                    <a:ext uri="{FF2B5EF4-FFF2-40B4-BE49-F238E27FC236}">
                      <a16:creationId xmlns:a16="http://schemas.microsoft.com/office/drawing/2014/main" id="{7CA9F7A5-22BF-4979-A5A7-4D475A1E12D3}"/>
                    </a:ext>
                  </a:extLst>
                </p:cNvPr>
                <p:cNvSpPr/>
                <p:nvPr/>
              </p:nvSpPr>
              <p:spPr>
                <a:xfrm>
                  <a:off x="5924629" y="3774832"/>
                  <a:ext cx="114431" cy="91516"/>
                </a:xfrm>
                <a:custGeom>
                  <a:avLst/>
                  <a:gdLst>
                    <a:gd name="connsiteX0" fmla="*/ 56810 w 114430"/>
                    <a:gd name="connsiteY0" fmla="*/ 17830 h 91516"/>
                    <a:gd name="connsiteX1" fmla="*/ 104498 w 114430"/>
                    <a:gd name="connsiteY1" fmla="*/ 7449 h 91516"/>
                    <a:gd name="connsiteX2" fmla="*/ 99567 w 114430"/>
                    <a:gd name="connsiteY2" fmla="*/ 56759 h 91516"/>
                    <a:gd name="connsiteX3" fmla="*/ 64595 w 114430"/>
                    <a:gd name="connsiteY3" fmla="*/ 86929 h 91516"/>
                    <a:gd name="connsiteX4" fmla="*/ 46688 w 114430"/>
                    <a:gd name="connsiteY4" fmla="*/ 86021 h 91516"/>
                    <a:gd name="connsiteX5" fmla="*/ 18205 w 114430"/>
                    <a:gd name="connsiteY5" fmla="*/ 59614 h 91516"/>
                    <a:gd name="connsiteX6" fmla="*/ 7564 w 114430"/>
                    <a:gd name="connsiteY6" fmla="*/ 10563 h 91516"/>
                    <a:gd name="connsiteX7" fmla="*/ 56810 w 114430"/>
                    <a:gd name="connsiteY7" fmla="*/ 17830 h 91516"/>
                    <a:gd name="connsiteX8" fmla="*/ 56810 w 114430"/>
                    <a:gd name="connsiteY8" fmla="*/ 17830 h 91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430" h="91516">
                      <a:moveTo>
                        <a:pt x="56810" y="17830"/>
                      </a:moveTo>
                      <a:cubicBezTo>
                        <a:pt x="72511" y="-1635"/>
                        <a:pt x="90419" y="-5268"/>
                        <a:pt x="104498" y="7449"/>
                      </a:cubicBezTo>
                      <a:cubicBezTo>
                        <a:pt x="119356" y="20815"/>
                        <a:pt x="117409" y="41188"/>
                        <a:pt x="99567" y="56759"/>
                      </a:cubicBezTo>
                      <a:cubicBezTo>
                        <a:pt x="88018" y="66881"/>
                        <a:pt x="75560" y="76224"/>
                        <a:pt x="64595" y="86929"/>
                      </a:cubicBezTo>
                      <a:cubicBezTo>
                        <a:pt x="57329" y="94066"/>
                        <a:pt x="52852" y="92185"/>
                        <a:pt x="46688" y="86021"/>
                      </a:cubicBezTo>
                      <a:cubicBezTo>
                        <a:pt x="37605" y="76808"/>
                        <a:pt x="27872" y="68243"/>
                        <a:pt x="18205" y="59614"/>
                      </a:cubicBezTo>
                      <a:cubicBezTo>
                        <a:pt x="-1584" y="42031"/>
                        <a:pt x="-5412" y="24513"/>
                        <a:pt x="7564" y="10563"/>
                      </a:cubicBezTo>
                      <a:cubicBezTo>
                        <a:pt x="19373" y="-2154"/>
                        <a:pt x="37021" y="247"/>
                        <a:pt x="56810" y="17830"/>
                      </a:cubicBezTo>
                      <a:lnTo>
                        <a:pt x="56810" y="17830"/>
                      </a:lnTo>
                      <a:close/>
                    </a:path>
                  </a:pathLst>
                </a:custGeom>
                <a:solidFill>
                  <a:srgbClr val="FFFFFF"/>
                </a:solidFill>
                <a:ln w="6486" cap="flat">
                  <a:noFill/>
                  <a:prstDash val="solid"/>
                  <a:miter/>
                </a:ln>
              </p:spPr>
              <p:txBody>
                <a:bodyPr rtlCol="0" anchor="ctr"/>
                <a:lstStyle/>
                <a:p>
                  <a:endParaRPr lang="en-US">
                    <a:cs typeface="B Nazanin" panose="00000700000000000000" pitchFamily="2" charset="-78"/>
                  </a:endParaRPr>
                </a:p>
              </p:txBody>
            </p:sp>
            <p:sp>
              <p:nvSpPr>
                <p:cNvPr id="176" name="Graphic 207">
                  <a:extLst>
                    <a:ext uri="{FF2B5EF4-FFF2-40B4-BE49-F238E27FC236}">
                      <a16:creationId xmlns:a16="http://schemas.microsoft.com/office/drawing/2014/main" id="{B5C60393-F521-4960-899B-68AEC8D5D4C4}"/>
                    </a:ext>
                  </a:extLst>
                </p:cNvPr>
                <p:cNvSpPr/>
                <p:nvPr/>
              </p:nvSpPr>
              <p:spPr>
                <a:xfrm>
                  <a:off x="5823837" y="3533762"/>
                  <a:ext cx="82394" cy="67052"/>
                </a:xfrm>
                <a:custGeom>
                  <a:avLst/>
                  <a:gdLst>
                    <a:gd name="connsiteX0" fmla="*/ 4 w 82393"/>
                    <a:gd name="connsiteY0" fmla="*/ 23185 h 67052"/>
                    <a:gd name="connsiteX1" fmla="*/ 27643 w 82393"/>
                    <a:gd name="connsiteY1" fmla="*/ 3591 h 67052"/>
                    <a:gd name="connsiteX2" fmla="*/ 50741 w 82393"/>
                    <a:gd name="connsiteY2" fmla="*/ 3137 h 67052"/>
                    <a:gd name="connsiteX3" fmla="*/ 77083 w 82393"/>
                    <a:gd name="connsiteY3" fmla="*/ 9041 h 67052"/>
                    <a:gd name="connsiteX4" fmla="*/ 76110 w 82393"/>
                    <a:gd name="connsiteY4" fmla="*/ 37524 h 67052"/>
                    <a:gd name="connsiteX5" fmla="*/ 45551 w 82393"/>
                    <a:gd name="connsiteY5" fmla="*/ 64126 h 67052"/>
                    <a:gd name="connsiteX6" fmla="*/ 39193 w 82393"/>
                    <a:gd name="connsiteY6" fmla="*/ 67046 h 67052"/>
                    <a:gd name="connsiteX7" fmla="*/ 4 w 82393"/>
                    <a:gd name="connsiteY7" fmla="*/ 23185 h 67052"/>
                    <a:gd name="connsiteX8" fmla="*/ 4 w 82393"/>
                    <a:gd name="connsiteY8" fmla="*/ 23185 h 67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393" h="67052">
                      <a:moveTo>
                        <a:pt x="4" y="23185"/>
                      </a:moveTo>
                      <a:cubicBezTo>
                        <a:pt x="-256" y="8263"/>
                        <a:pt x="13240" y="-2118"/>
                        <a:pt x="27643" y="3591"/>
                      </a:cubicBezTo>
                      <a:cubicBezTo>
                        <a:pt x="36143" y="6900"/>
                        <a:pt x="42047" y="8912"/>
                        <a:pt x="50741" y="3137"/>
                      </a:cubicBezTo>
                      <a:cubicBezTo>
                        <a:pt x="59825" y="-2897"/>
                        <a:pt x="70141" y="152"/>
                        <a:pt x="77083" y="9041"/>
                      </a:cubicBezTo>
                      <a:cubicBezTo>
                        <a:pt x="84350" y="18449"/>
                        <a:pt x="84285" y="29090"/>
                        <a:pt x="76110" y="37524"/>
                      </a:cubicBezTo>
                      <a:cubicBezTo>
                        <a:pt x="66832" y="47192"/>
                        <a:pt x="55867" y="55497"/>
                        <a:pt x="45551" y="64126"/>
                      </a:cubicBezTo>
                      <a:cubicBezTo>
                        <a:pt x="43799" y="65553"/>
                        <a:pt x="41204" y="67175"/>
                        <a:pt x="39193" y="67046"/>
                      </a:cubicBezTo>
                      <a:cubicBezTo>
                        <a:pt x="31212" y="66656"/>
                        <a:pt x="198" y="31555"/>
                        <a:pt x="4" y="23185"/>
                      </a:cubicBezTo>
                      <a:lnTo>
                        <a:pt x="4" y="23185"/>
                      </a:lnTo>
                      <a:close/>
                    </a:path>
                  </a:pathLst>
                </a:custGeom>
                <a:solidFill>
                  <a:srgbClr val="FFFEFF"/>
                </a:solidFill>
                <a:ln w="6486" cap="flat">
                  <a:noFill/>
                  <a:prstDash val="solid"/>
                  <a:miter/>
                </a:ln>
              </p:spPr>
              <p:txBody>
                <a:bodyPr rtlCol="0" anchor="ctr"/>
                <a:lstStyle/>
                <a:p>
                  <a:endParaRPr lang="en-US">
                    <a:cs typeface="B Nazanin" panose="00000700000000000000" pitchFamily="2" charset="-78"/>
                  </a:endParaRPr>
                </a:p>
              </p:txBody>
            </p:sp>
            <p:sp>
              <p:nvSpPr>
                <p:cNvPr id="177" name="Graphic 207">
                  <a:extLst>
                    <a:ext uri="{FF2B5EF4-FFF2-40B4-BE49-F238E27FC236}">
                      <a16:creationId xmlns:a16="http://schemas.microsoft.com/office/drawing/2014/main" id="{5ED87F10-3F17-4329-ACCF-00FEEC6E9768}"/>
                    </a:ext>
                  </a:extLst>
                </p:cNvPr>
                <p:cNvSpPr/>
                <p:nvPr/>
              </p:nvSpPr>
              <p:spPr>
                <a:xfrm>
                  <a:off x="6013064" y="3530712"/>
                  <a:ext cx="80845" cy="74769"/>
                </a:xfrm>
                <a:custGeom>
                  <a:avLst/>
                  <a:gdLst>
                    <a:gd name="connsiteX0" fmla="*/ 48764 w 80845"/>
                    <a:gd name="connsiteY0" fmla="*/ 42065 h 74769"/>
                    <a:gd name="connsiteX1" fmla="*/ 79324 w 80845"/>
                    <a:gd name="connsiteY1" fmla="*/ 63606 h 74769"/>
                    <a:gd name="connsiteX2" fmla="*/ 72057 w 80845"/>
                    <a:gd name="connsiteY2" fmla="*/ 74766 h 74769"/>
                    <a:gd name="connsiteX3" fmla="*/ 8797 w 80845"/>
                    <a:gd name="connsiteY3" fmla="*/ 74766 h 74769"/>
                    <a:gd name="connsiteX4" fmla="*/ 2309 w 80845"/>
                    <a:gd name="connsiteY4" fmla="*/ 63477 h 74769"/>
                    <a:gd name="connsiteX5" fmla="*/ 31441 w 80845"/>
                    <a:gd name="connsiteY5" fmla="*/ 43298 h 74769"/>
                    <a:gd name="connsiteX6" fmla="*/ 25991 w 80845"/>
                    <a:gd name="connsiteY6" fmla="*/ 6056 h 74769"/>
                    <a:gd name="connsiteX7" fmla="*/ 54215 w 80845"/>
                    <a:gd name="connsiteY7" fmla="*/ 6899 h 74769"/>
                    <a:gd name="connsiteX8" fmla="*/ 48764 w 80845"/>
                    <a:gd name="connsiteY8" fmla="*/ 42065 h 74769"/>
                    <a:gd name="connsiteX9" fmla="*/ 48764 w 80845"/>
                    <a:gd name="connsiteY9" fmla="*/ 42065 h 74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845" h="74769">
                      <a:moveTo>
                        <a:pt x="48764" y="42065"/>
                      </a:moveTo>
                      <a:cubicBezTo>
                        <a:pt x="64336" y="44920"/>
                        <a:pt x="74263" y="50890"/>
                        <a:pt x="79324" y="63606"/>
                      </a:cubicBezTo>
                      <a:cubicBezTo>
                        <a:pt x="82373" y="71392"/>
                        <a:pt x="81270" y="74895"/>
                        <a:pt x="72057" y="74766"/>
                      </a:cubicBezTo>
                      <a:cubicBezTo>
                        <a:pt x="50971" y="74506"/>
                        <a:pt x="29819" y="74506"/>
                        <a:pt x="8797" y="74766"/>
                      </a:cubicBezTo>
                      <a:cubicBezTo>
                        <a:pt x="-805" y="74831"/>
                        <a:pt x="-1843" y="70613"/>
                        <a:pt x="2309" y="63477"/>
                      </a:cubicBezTo>
                      <a:cubicBezTo>
                        <a:pt x="8408" y="53030"/>
                        <a:pt x="17167" y="45699"/>
                        <a:pt x="31441" y="43298"/>
                      </a:cubicBezTo>
                      <a:cubicBezTo>
                        <a:pt x="18984" y="31554"/>
                        <a:pt x="11652" y="19292"/>
                        <a:pt x="25991" y="6056"/>
                      </a:cubicBezTo>
                      <a:cubicBezTo>
                        <a:pt x="35009" y="-2249"/>
                        <a:pt x="45780" y="-2054"/>
                        <a:pt x="54215" y="6899"/>
                      </a:cubicBezTo>
                      <a:cubicBezTo>
                        <a:pt x="65374" y="18449"/>
                        <a:pt x="62519" y="29997"/>
                        <a:pt x="48764" y="42065"/>
                      </a:cubicBezTo>
                      <a:lnTo>
                        <a:pt x="48764" y="42065"/>
                      </a:lnTo>
                      <a:close/>
                    </a:path>
                  </a:pathLst>
                </a:custGeom>
                <a:solidFill>
                  <a:srgbClr val="FFF9F8"/>
                </a:solidFill>
                <a:ln w="6486" cap="flat">
                  <a:noFill/>
                  <a:prstDash val="solid"/>
                  <a:miter/>
                </a:ln>
              </p:spPr>
              <p:txBody>
                <a:bodyPr rtlCol="0" anchor="ctr"/>
                <a:lstStyle/>
                <a:p>
                  <a:endParaRPr lang="en-US">
                    <a:cs typeface="B Nazanin" panose="00000700000000000000" pitchFamily="2" charset="-78"/>
                  </a:endParaRPr>
                </a:p>
              </p:txBody>
            </p:sp>
            <p:sp>
              <p:nvSpPr>
                <p:cNvPr id="178" name="Graphic 207">
                  <a:extLst>
                    <a:ext uri="{FF2B5EF4-FFF2-40B4-BE49-F238E27FC236}">
                      <a16:creationId xmlns:a16="http://schemas.microsoft.com/office/drawing/2014/main" id="{40A4C04E-C3A0-46A1-9AB0-27D3793D320E}"/>
                    </a:ext>
                  </a:extLst>
                </p:cNvPr>
                <p:cNvSpPr/>
                <p:nvPr/>
              </p:nvSpPr>
              <p:spPr>
                <a:xfrm>
                  <a:off x="5794840" y="3645137"/>
                  <a:ext cx="140403" cy="4590"/>
                </a:xfrm>
                <a:custGeom>
                  <a:avLst/>
                  <a:gdLst>
                    <a:gd name="connsiteX0" fmla="*/ 140404 w 140403"/>
                    <a:gd name="connsiteY0" fmla="*/ 4591 h 4590"/>
                    <a:gd name="connsiteX1" fmla="*/ 0 w 140403"/>
                    <a:gd name="connsiteY1" fmla="*/ 3228 h 4590"/>
                    <a:gd name="connsiteX2" fmla="*/ 50478 w 140403"/>
                    <a:gd name="connsiteY2" fmla="*/ 827 h 4590"/>
                    <a:gd name="connsiteX3" fmla="*/ 123600 w 140403"/>
                    <a:gd name="connsiteY3" fmla="*/ 697 h 4590"/>
                    <a:gd name="connsiteX4" fmla="*/ 140404 w 140403"/>
                    <a:gd name="connsiteY4" fmla="*/ 4591 h 4590"/>
                    <a:gd name="connsiteX5" fmla="*/ 140404 w 140403"/>
                    <a:gd name="connsiteY5" fmla="*/ 4591 h 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403" h="4590">
                      <a:moveTo>
                        <a:pt x="140404" y="4591"/>
                      </a:moveTo>
                      <a:cubicBezTo>
                        <a:pt x="93625" y="4136"/>
                        <a:pt x="46780" y="3682"/>
                        <a:pt x="0" y="3228"/>
                      </a:cubicBezTo>
                      <a:cubicBezTo>
                        <a:pt x="16545" y="-2547"/>
                        <a:pt x="33674" y="1282"/>
                        <a:pt x="50478" y="827"/>
                      </a:cubicBezTo>
                      <a:cubicBezTo>
                        <a:pt x="74874" y="49"/>
                        <a:pt x="99204" y="503"/>
                        <a:pt x="123600" y="697"/>
                      </a:cubicBezTo>
                      <a:cubicBezTo>
                        <a:pt x="129504" y="762"/>
                        <a:pt x="136122" y="-1379"/>
                        <a:pt x="140404" y="4591"/>
                      </a:cubicBezTo>
                      <a:lnTo>
                        <a:pt x="140404" y="4591"/>
                      </a:lnTo>
                      <a:close/>
                    </a:path>
                  </a:pathLst>
                </a:custGeom>
                <a:solidFill>
                  <a:srgbClr val="EF4047"/>
                </a:solidFill>
                <a:ln w="6486" cap="flat">
                  <a:noFill/>
                  <a:prstDash val="solid"/>
                  <a:miter/>
                </a:ln>
              </p:spPr>
              <p:txBody>
                <a:bodyPr rtlCol="0" anchor="ctr"/>
                <a:lstStyle/>
                <a:p>
                  <a:endParaRPr lang="en-US">
                    <a:cs typeface="B Nazanin" panose="00000700000000000000" pitchFamily="2" charset="-78"/>
                  </a:endParaRPr>
                </a:p>
              </p:txBody>
            </p:sp>
            <p:sp>
              <p:nvSpPr>
                <p:cNvPr id="179" name="Graphic 207">
                  <a:extLst>
                    <a:ext uri="{FF2B5EF4-FFF2-40B4-BE49-F238E27FC236}">
                      <a16:creationId xmlns:a16="http://schemas.microsoft.com/office/drawing/2014/main" id="{3356EA91-6066-4EDB-B993-F6B126D26D07}"/>
                    </a:ext>
                  </a:extLst>
                </p:cNvPr>
                <p:cNvSpPr/>
                <p:nvPr/>
              </p:nvSpPr>
              <p:spPr>
                <a:xfrm>
                  <a:off x="6031399" y="3645175"/>
                  <a:ext cx="134241" cy="3059"/>
                </a:xfrm>
                <a:custGeom>
                  <a:avLst/>
                  <a:gdLst>
                    <a:gd name="connsiteX0" fmla="*/ 134240 w 134240"/>
                    <a:gd name="connsiteY0" fmla="*/ 2476 h 3059"/>
                    <a:gd name="connsiteX1" fmla="*/ 0 w 134240"/>
                    <a:gd name="connsiteY1" fmla="*/ 3060 h 3059"/>
                    <a:gd name="connsiteX2" fmla="*/ 9797 w 134240"/>
                    <a:gd name="connsiteY2" fmla="*/ 10 h 3059"/>
                    <a:gd name="connsiteX3" fmla="*/ 125871 w 134240"/>
                    <a:gd name="connsiteY3" fmla="*/ 140 h 3059"/>
                    <a:gd name="connsiteX4" fmla="*/ 134240 w 134240"/>
                    <a:gd name="connsiteY4" fmla="*/ 2476 h 3059"/>
                    <a:gd name="connsiteX5" fmla="*/ 134240 w 134240"/>
                    <a:gd name="connsiteY5" fmla="*/ 2476 h 3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240" h="3059">
                      <a:moveTo>
                        <a:pt x="134240" y="2476"/>
                      </a:moveTo>
                      <a:cubicBezTo>
                        <a:pt x="89472" y="2670"/>
                        <a:pt x="44704" y="2865"/>
                        <a:pt x="0" y="3060"/>
                      </a:cubicBezTo>
                      <a:cubicBezTo>
                        <a:pt x="2401" y="335"/>
                        <a:pt x="6034" y="10"/>
                        <a:pt x="9797" y="10"/>
                      </a:cubicBezTo>
                      <a:cubicBezTo>
                        <a:pt x="48467" y="10"/>
                        <a:pt x="87201" y="-55"/>
                        <a:pt x="125871" y="140"/>
                      </a:cubicBezTo>
                      <a:cubicBezTo>
                        <a:pt x="128661" y="140"/>
                        <a:pt x="131450" y="1632"/>
                        <a:pt x="134240" y="2476"/>
                      </a:cubicBezTo>
                      <a:lnTo>
                        <a:pt x="134240" y="2476"/>
                      </a:lnTo>
                      <a:close/>
                    </a:path>
                  </a:pathLst>
                </a:custGeom>
                <a:solidFill>
                  <a:srgbClr val="EF4047"/>
                </a:solidFill>
                <a:ln w="6486" cap="flat">
                  <a:noFill/>
                  <a:prstDash val="solid"/>
                  <a:miter/>
                </a:ln>
              </p:spPr>
              <p:txBody>
                <a:bodyPr rtlCol="0" anchor="ctr"/>
                <a:lstStyle/>
                <a:p>
                  <a:endParaRPr lang="en-US">
                    <a:cs typeface="B Nazanin" panose="00000700000000000000" pitchFamily="2" charset="-78"/>
                  </a:endParaRPr>
                </a:p>
              </p:txBody>
            </p:sp>
            <p:sp>
              <p:nvSpPr>
                <p:cNvPr id="180" name="Graphic 207">
                  <a:extLst>
                    <a:ext uri="{FF2B5EF4-FFF2-40B4-BE49-F238E27FC236}">
                      <a16:creationId xmlns:a16="http://schemas.microsoft.com/office/drawing/2014/main" id="{A5524E2D-4C84-480D-A437-14B985C072F6}"/>
                    </a:ext>
                  </a:extLst>
                </p:cNvPr>
                <p:cNvSpPr/>
                <p:nvPr/>
              </p:nvSpPr>
              <p:spPr>
                <a:xfrm>
                  <a:off x="5924603" y="3544474"/>
                  <a:ext cx="28966" cy="29018"/>
                </a:xfrm>
                <a:custGeom>
                  <a:avLst/>
                  <a:gdLst>
                    <a:gd name="connsiteX0" fmla="*/ 21800 w 28966"/>
                    <a:gd name="connsiteY0" fmla="*/ 29018 h 29018"/>
                    <a:gd name="connsiteX1" fmla="*/ 6748 w 28966"/>
                    <a:gd name="connsiteY1" fmla="*/ 23828 h 29018"/>
                    <a:gd name="connsiteX2" fmla="*/ 20827 w 28966"/>
                    <a:gd name="connsiteY2" fmla="*/ 10657 h 29018"/>
                    <a:gd name="connsiteX3" fmla="*/ 0 w 28966"/>
                    <a:gd name="connsiteY3" fmla="*/ 6050 h 29018"/>
                    <a:gd name="connsiteX4" fmla="*/ 23876 w 28966"/>
                    <a:gd name="connsiteY4" fmla="*/ 2676 h 29018"/>
                    <a:gd name="connsiteX5" fmla="*/ 25434 w 28966"/>
                    <a:gd name="connsiteY5" fmla="*/ 25969 h 29018"/>
                    <a:gd name="connsiteX6" fmla="*/ 21800 w 28966"/>
                    <a:gd name="connsiteY6" fmla="*/ 29018 h 29018"/>
                    <a:gd name="connsiteX7" fmla="*/ 21800 w 28966"/>
                    <a:gd name="connsiteY7" fmla="*/ 29018 h 29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66" h="29018">
                      <a:moveTo>
                        <a:pt x="21800" y="29018"/>
                      </a:moveTo>
                      <a:cubicBezTo>
                        <a:pt x="16869" y="27331"/>
                        <a:pt x="11873" y="25579"/>
                        <a:pt x="6748" y="23828"/>
                      </a:cubicBezTo>
                      <a:cubicBezTo>
                        <a:pt x="9602" y="17080"/>
                        <a:pt x="23747" y="21103"/>
                        <a:pt x="20827" y="10657"/>
                      </a:cubicBezTo>
                      <a:cubicBezTo>
                        <a:pt x="18297" y="1768"/>
                        <a:pt x="8824" y="7348"/>
                        <a:pt x="0" y="6050"/>
                      </a:cubicBezTo>
                      <a:cubicBezTo>
                        <a:pt x="9278" y="-1476"/>
                        <a:pt x="16999" y="-1217"/>
                        <a:pt x="23876" y="2676"/>
                      </a:cubicBezTo>
                      <a:cubicBezTo>
                        <a:pt x="35555" y="9294"/>
                        <a:pt x="23163" y="18248"/>
                        <a:pt x="25434" y="25969"/>
                      </a:cubicBezTo>
                      <a:cubicBezTo>
                        <a:pt x="24655" y="27461"/>
                        <a:pt x="23422" y="28434"/>
                        <a:pt x="21800" y="29018"/>
                      </a:cubicBezTo>
                      <a:lnTo>
                        <a:pt x="21800" y="29018"/>
                      </a:lnTo>
                      <a:close/>
                    </a:path>
                  </a:pathLst>
                </a:custGeom>
                <a:solidFill>
                  <a:srgbClr val="FDE3E1"/>
                </a:solidFill>
                <a:ln w="6486" cap="flat">
                  <a:noFill/>
                  <a:prstDash val="solid"/>
                  <a:miter/>
                </a:ln>
              </p:spPr>
              <p:txBody>
                <a:bodyPr rtlCol="0" anchor="ctr"/>
                <a:lstStyle/>
                <a:p>
                  <a:endParaRPr lang="en-US">
                    <a:cs typeface="B Nazanin" panose="00000700000000000000" pitchFamily="2" charset="-78"/>
                  </a:endParaRPr>
                </a:p>
              </p:txBody>
            </p:sp>
            <p:sp>
              <p:nvSpPr>
                <p:cNvPr id="181" name="Graphic 207">
                  <a:extLst>
                    <a:ext uri="{FF2B5EF4-FFF2-40B4-BE49-F238E27FC236}">
                      <a16:creationId xmlns:a16="http://schemas.microsoft.com/office/drawing/2014/main" id="{F6FC0252-C3BF-418F-B53B-50CEB6234F25}"/>
                    </a:ext>
                  </a:extLst>
                </p:cNvPr>
                <p:cNvSpPr/>
                <p:nvPr/>
              </p:nvSpPr>
              <p:spPr>
                <a:xfrm>
                  <a:off x="6017643" y="3610021"/>
                  <a:ext cx="73252" cy="1557"/>
                </a:xfrm>
                <a:custGeom>
                  <a:avLst/>
                  <a:gdLst>
                    <a:gd name="connsiteX0" fmla="*/ 73252 w 73251"/>
                    <a:gd name="connsiteY0" fmla="*/ 1557 h 1557"/>
                    <a:gd name="connsiteX1" fmla="*/ 0 w 73251"/>
                    <a:gd name="connsiteY1" fmla="*/ 1557 h 1557"/>
                    <a:gd name="connsiteX2" fmla="*/ 0 w 73251"/>
                    <a:gd name="connsiteY2" fmla="*/ 0 h 1557"/>
                    <a:gd name="connsiteX3" fmla="*/ 73252 w 73251"/>
                    <a:gd name="connsiteY3" fmla="*/ 0 h 1557"/>
                    <a:gd name="connsiteX4" fmla="*/ 73252 w 73251"/>
                    <a:gd name="connsiteY4" fmla="*/ 1557 h 1557"/>
                    <a:gd name="connsiteX5" fmla="*/ 73252 w 73251"/>
                    <a:gd name="connsiteY5" fmla="*/ 1557 h 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251" h="1557">
                      <a:moveTo>
                        <a:pt x="73252" y="1557"/>
                      </a:moveTo>
                      <a:cubicBezTo>
                        <a:pt x="48856" y="1557"/>
                        <a:pt x="24396" y="1557"/>
                        <a:pt x="0" y="1557"/>
                      </a:cubicBezTo>
                      <a:cubicBezTo>
                        <a:pt x="0" y="1038"/>
                        <a:pt x="0" y="584"/>
                        <a:pt x="0" y="0"/>
                      </a:cubicBezTo>
                      <a:cubicBezTo>
                        <a:pt x="24396" y="0"/>
                        <a:pt x="48856" y="0"/>
                        <a:pt x="73252" y="0"/>
                      </a:cubicBezTo>
                      <a:cubicBezTo>
                        <a:pt x="73252" y="519"/>
                        <a:pt x="73252" y="1038"/>
                        <a:pt x="73252" y="1557"/>
                      </a:cubicBezTo>
                      <a:lnTo>
                        <a:pt x="73252" y="1557"/>
                      </a:lnTo>
                      <a:close/>
                    </a:path>
                  </a:pathLst>
                </a:custGeom>
                <a:solidFill>
                  <a:srgbClr val="E93743"/>
                </a:solidFill>
                <a:ln w="6486" cap="flat">
                  <a:noFill/>
                  <a:prstDash val="solid"/>
                  <a:miter/>
                </a:ln>
              </p:spPr>
              <p:txBody>
                <a:bodyPr rtlCol="0" anchor="ctr"/>
                <a:lstStyle/>
                <a:p>
                  <a:endParaRPr lang="en-US">
                    <a:cs typeface="B Nazanin" panose="00000700000000000000" pitchFamily="2" charset="-78"/>
                  </a:endParaRPr>
                </a:p>
              </p:txBody>
            </p:sp>
            <p:sp>
              <p:nvSpPr>
                <p:cNvPr id="182" name="Graphic 207">
                  <a:extLst>
                    <a:ext uri="{FF2B5EF4-FFF2-40B4-BE49-F238E27FC236}">
                      <a16:creationId xmlns:a16="http://schemas.microsoft.com/office/drawing/2014/main" id="{08025BA9-B797-4037-BBE0-CD287C7FC9EF}"/>
                    </a:ext>
                  </a:extLst>
                </p:cNvPr>
                <p:cNvSpPr/>
                <p:nvPr/>
              </p:nvSpPr>
              <p:spPr>
                <a:xfrm>
                  <a:off x="5924539" y="3570377"/>
                  <a:ext cx="32075" cy="24373"/>
                </a:xfrm>
                <a:custGeom>
                  <a:avLst/>
                  <a:gdLst>
                    <a:gd name="connsiteX0" fmla="*/ 22189 w 32075"/>
                    <a:gd name="connsiteY0" fmla="*/ 3309 h 24373"/>
                    <a:gd name="connsiteX1" fmla="*/ 25758 w 32075"/>
                    <a:gd name="connsiteY1" fmla="*/ 0 h 24373"/>
                    <a:gd name="connsiteX2" fmla="*/ 27250 w 32075"/>
                    <a:gd name="connsiteY2" fmla="*/ 19140 h 24373"/>
                    <a:gd name="connsiteX3" fmla="*/ 0 w 32075"/>
                    <a:gd name="connsiteY3" fmla="*/ 19724 h 24373"/>
                    <a:gd name="connsiteX4" fmla="*/ 22189 w 32075"/>
                    <a:gd name="connsiteY4" fmla="*/ 3309 h 24373"/>
                    <a:gd name="connsiteX5" fmla="*/ 22189 w 32075"/>
                    <a:gd name="connsiteY5" fmla="*/ 3309 h 24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75" h="24373">
                      <a:moveTo>
                        <a:pt x="22189" y="3309"/>
                      </a:moveTo>
                      <a:cubicBezTo>
                        <a:pt x="23357" y="2206"/>
                        <a:pt x="24590" y="1168"/>
                        <a:pt x="25758" y="0"/>
                      </a:cubicBezTo>
                      <a:cubicBezTo>
                        <a:pt x="34647" y="5710"/>
                        <a:pt x="33219" y="13236"/>
                        <a:pt x="27250" y="19140"/>
                      </a:cubicBezTo>
                      <a:cubicBezTo>
                        <a:pt x="19010" y="27250"/>
                        <a:pt x="9537" y="24720"/>
                        <a:pt x="0" y="19724"/>
                      </a:cubicBezTo>
                      <a:cubicBezTo>
                        <a:pt x="8629" y="15183"/>
                        <a:pt x="27964" y="26537"/>
                        <a:pt x="22189" y="3309"/>
                      </a:cubicBezTo>
                      <a:lnTo>
                        <a:pt x="22189" y="3309"/>
                      </a:lnTo>
                      <a:close/>
                    </a:path>
                  </a:pathLst>
                </a:custGeom>
                <a:solidFill>
                  <a:srgbClr val="FDE6E3"/>
                </a:solidFill>
                <a:ln w="6486" cap="flat">
                  <a:noFill/>
                  <a:prstDash val="solid"/>
                  <a:miter/>
                </a:ln>
              </p:spPr>
              <p:txBody>
                <a:bodyPr rtlCol="0" anchor="ctr"/>
                <a:lstStyle/>
                <a:p>
                  <a:endParaRPr lang="en-US">
                    <a:cs typeface="B Nazanin" panose="00000700000000000000" pitchFamily="2" charset="-78"/>
                  </a:endParaRPr>
                </a:p>
              </p:txBody>
            </p:sp>
            <p:sp>
              <p:nvSpPr>
                <p:cNvPr id="183" name="Graphic 207">
                  <a:extLst>
                    <a:ext uri="{FF2B5EF4-FFF2-40B4-BE49-F238E27FC236}">
                      <a16:creationId xmlns:a16="http://schemas.microsoft.com/office/drawing/2014/main" id="{A0815E47-97B4-4D72-BAF8-2514038AB630}"/>
                    </a:ext>
                  </a:extLst>
                </p:cNvPr>
                <p:cNvSpPr/>
                <p:nvPr/>
              </p:nvSpPr>
              <p:spPr>
                <a:xfrm>
                  <a:off x="6113758" y="3544471"/>
                  <a:ext cx="15262" cy="48809"/>
                </a:xfrm>
                <a:custGeom>
                  <a:avLst/>
                  <a:gdLst>
                    <a:gd name="connsiteX0" fmla="*/ 2702 w 15262"/>
                    <a:gd name="connsiteY0" fmla="*/ 9881 h 48809"/>
                    <a:gd name="connsiteX1" fmla="*/ 7309 w 15262"/>
                    <a:gd name="connsiteY1" fmla="*/ 732 h 48809"/>
                    <a:gd name="connsiteX2" fmla="*/ 14057 w 15262"/>
                    <a:gd name="connsiteY2" fmla="*/ 3587 h 48809"/>
                    <a:gd name="connsiteX3" fmla="*/ 10618 w 15262"/>
                    <a:gd name="connsiteY3" fmla="*/ 48810 h 48809"/>
                    <a:gd name="connsiteX4" fmla="*/ 6919 w 15262"/>
                    <a:gd name="connsiteY4" fmla="*/ 13514 h 48809"/>
                    <a:gd name="connsiteX5" fmla="*/ 2702 w 15262"/>
                    <a:gd name="connsiteY5" fmla="*/ 9881 h 48809"/>
                    <a:gd name="connsiteX6" fmla="*/ 2702 w 15262"/>
                    <a:gd name="connsiteY6" fmla="*/ 9881 h 48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62" h="48809">
                      <a:moveTo>
                        <a:pt x="2702" y="9881"/>
                      </a:moveTo>
                      <a:cubicBezTo>
                        <a:pt x="-4240" y="2549"/>
                        <a:pt x="4000" y="2419"/>
                        <a:pt x="7309" y="732"/>
                      </a:cubicBezTo>
                      <a:cubicBezTo>
                        <a:pt x="9839" y="-565"/>
                        <a:pt x="14446" y="-436"/>
                        <a:pt x="14057" y="3587"/>
                      </a:cubicBezTo>
                      <a:cubicBezTo>
                        <a:pt x="12824" y="18640"/>
                        <a:pt x="19377" y="34341"/>
                        <a:pt x="10618" y="48810"/>
                      </a:cubicBezTo>
                      <a:cubicBezTo>
                        <a:pt x="3805" y="37585"/>
                        <a:pt x="8671" y="25193"/>
                        <a:pt x="6919" y="13514"/>
                      </a:cubicBezTo>
                      <a:cubicBezTo>
                        <a:pt x="6271" y="11438"/>
                        <a:pt x="4714" y="10464"/>
                        <a:pt x="2702" y="9881"/>
                      </a:cubicBezTo>
                      <a:lnTo>
                        <a:pt x="2702" y="9881"/>
                      </a:lnTo>
                      <a:close/>
                    </a:path>
                  </a:pathLst>
                </a:custGeom>
                <a:solidFill>
                  <a:srgbClr val="FEF4F3"/>
                </a:solidFill>
                <a:ln w="6486" cap="flat">
                  <a:noFill/>
                  <a:prstDash val="solid"/>
                  <a:miter/>
                </a:ln>
              </p:spPr>
              <p:txBody>
                <a:bodyPr rtlCol="0" anchor="ctr"/>
                <a:lstStyle/>
                <a:p>
                  <a:endParaRPr lang="en-US">
                    <a:cs typeface="B Nazanin" panose="00000700000000000000" pitchFamily="2" charset="-78"/>
                  </a:endParaRPr>
                </a:p>
              </p:txBody>
            </p:sp>
            <p:sp>
              <p:nvSpPr>
                <p:cNvPr id="184" name="Graphic 207">
                  <a:extLst>
                    <a:ext uri="{FF2B5EF4-FFF2-40B4-BE49-F238E27FC236}">
                      <a16:creationId xmlns:a16="http://schemas.microsoft.com/office/drawing/2014/main" id="{8AD653A9-9691-496D-84FB-144871C830E2}"/>
                    </a:ext>
                  </a:extLst>
                </p:cNvPr>
                <p:cNvSpPr/>
                <p:nvPr/>
              </p:nvSpPr>
              <p:spPr>
                <a:xfrm>
                  <a:off x="6118348" y="3552080"/>
                  <a:ext cx="6101" cy="41201"/>
                </a:xfrm>
                <a:custGeom>
                  <a:avLst/>
                  <a:gdLst>
                    <a:gd name="connsiteX0" fmla="*/ 2004 w 6101"/>
                    <a:gd name="connsiteY0" fmla="*/ 0 h 41200"/>
                    <a:gd name="connsiteX1" fmla="*/ 5443 w 6101"/>
                    <a:gd name="connsiteY1" fmla="*/ 41200 h 41200"/>
                    <a:gd name="connsiteX2" fmla="*/ 1939 w 6101"/>
                    <a:gd name="connsiteY2" fmla="*/ 40681 h 41200"/>
                    <a:gd name="connsiteX3" fmla="*/ 2004 w 6101"/>
                    <a:gd name="connsiteY3" fmla="*/ 0 h 41200"/>
                    <a:gd name="connsiteX4" fmla="*/ 2004 w 6101"/>
                    <a:gd name="connsiteY4" fmla="*/ 0 h 41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1" h="41200">
                      <a:moveTo>
                        <a:pt x="2004" y="0"/>
                      </a:moveTo>
                      <a:cubicBezTo>
                        <a:pt x="10114" y="13041"/>
                        <a:pt x="3302" y="27575"/>
                        <a:pt x="5443" y="41200"/>
                      </a:cubicBezTo>
                      <a:cubicBezTo>
                        <a:pt x="4275" y="41005"/>
                        <a:pt x="3042" y="40876"/>
                        <a:pt x="1939" y="40681"/>
                      </a:cubicBezTo>
                      <a:cubicBezTo>
                        <a:pt x="-527" y="27121"/>
                        <a:pt x="-786" y="13560"/>
                        <a:pt x="2004" y="0"/>
                      </a:cubicBezTo>
                      <a:lnTo>
                        <a:pt x="2004" y="0"/>
                      </a:lnTo>
                      <a:close/>
                    </a:path>
                  </a:pathLst>
                </a:custGeom>
                <a:solidFill>
                  <a:srgbClr val="F8C6C8"/>
                </a:solidFill>
                <a:ln w="6486" cap="flat">
                  <a:noFill/>
                  <a:prstDash val="solid"/>
                  <a:miter/>
                </a:ln>
              </p:spPr>
              <p:txBody>
                <a:bodyPr rtlCol="0" anchor="ctr"/>
                <a:lstStyle/>
                <a:p>
                  <a:endParaRPr lang="en-US">
                    <a:cs typeface="B Nazanin" panose="00000700000000000000" pitchFamily="2" charset="-78"/>
                  </a:endParaRPr>
                </a:p>
              </p:txBody>
            </p:sp>
            <p:sp>
              <p:nvSpPr>
                <p:cNvPr id="185" name="Graphic 207">
                  <a:extLst>
                    <a:ext uri="{FF2B5EF4-FFF2-40B4-BE49-F238E27FC236}">
                      <a16:creationId xmlns:a16="http://schemas.microsoft.com/office/drawing/2014/main" id="{9AE4DAB8-E9E6-445E-9CD7-32C153715181}"/>
                    </a:ext>
                  </a:extLst>
                </p:cNvPr>
                <p:cNvSpPr/>
                <p:nvPr/>
              </p:nvSpPr>
              <p:spPr>
                <a:xfrm>
                  <a:off x="6116848" y="3552080"/>
                  <a:ext cx="3050" cy="41201"/>
                </a:xfrm>
                <a:custGeom>
                  <a:avLst/>
                  <a:gdLst>
                    <a:gd name="connsiteX0" fmla="*/ 3049 w 3049"/>
                    <a:gd name="connsiteY0" fmla="*/ 0 h 41200"/>
                    <a:gd name="connsiteX1" fmla="*/ 2919 w 3049"/>
                    <a:gd name="connsiteY1" fmla="*/ 41200 h 41200"/>
                    <a:gd name="connsiteX2" fmla="*/ 0 w 3049"/>
                    <a:gd name="connsiteY2" fmla="*/ 2012 h 41200"/>
                    <a:gd name="connsiteX3" fmla="*/ 3049 w 3049"/>
                    <a:gd name="connsiteY3" fmla="*/ 0 h 41200"/>
                    <a:gd name="connsiteX4" fmla="*/ 3049 w 3049"/>
                    <a:gd name="connsiteY4" fmla="*/ 0 h 41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9" h="41200">
                      <a:moveTo>
                        <a:pt x="3049" y="0"/>
                      </a:moveTo>
                      <a:cubicBezTo>
                        <a:pt x="2984" y="13755"/>
                        <a:pt x="2984" y="27445"/>
                        <a:pt x="2919" y="41200"/>
                      </a:cubicBezTo>
                      <a:cubicBezTo>
                        <a:pt x="-2206" y="28808"/>
                        <a:pt x="2206" y="14858"/>
                        <a:pt x="0" y="2012"/>
                      </a:cubicBezTo>
                      <a:cubicBezTo>
                        <a:pt x="1038" y="1363"/>
                        <a:pt x="2011" y="649"/>
                        <a:pt x="3049" y="0"/>
                      </a:cubicBezTo>
                      <a:lnTo>
                        <a:pt x="3049" y="0"/>
                      </a:lnTo>
                      <a:close/>
                    </a:path>
                  </a:pathLst>
                </a:custGeom>
                <a:solidFill>
                  <a:srgbClr val="E7323B"/>
                </a:solidFill>
                <a:ln w="6486" cap="flat">
                  <a:noFill/>
                  <a:prstDash val="solid"/>
                  <a:miter/>
                </a:ln>
              </p:spPr>
              <p:txBody>
                <a:bodyPr rtlCol="0" anchor="ctr"/>
                <a:lstStyle/>
                <a:p>
                  <a:endParaRPr lang="en-US">
                    <a:cs typeface="B Nazanin" panose="00000700000000000000" pitchFamily="2" charset="-78"/>
                  </a:endParaRPr>
                </a:p>
              </p:txBody>
            </p:sp>
            <p:grpSp>
              <p:nvGrpSpPr>
                <p:cNvPr id="186" name="Graphic 207">
                  <a:extLst>
                    <a:ext uri="{FF2B5EF4-FFF2-40B4-BE49-F238E27FC236}">
                      <a16:creationId xmlns:a16="http://schemas.microsoft.com/office/drawing/2014/main" id="{9BB4F549-07DD-4C9A-8A76-CC2AD4D3BAEE}"/>
                    </a:ext>
                  </a:extLst>
                </p:cNvPr>
                <p:cNvGrpSpPr/>
                <p:nvPr/>
              </p:nvGrpSpPr>
              <p:grpSpPr>
                <a:xfrm>
                  <a:off x="5419477" y="2570954"/>
                  <a:ext cx="375393" cy="321967"/>
                  <a:chOff x="5419457" y="2570954"/>
                  <a:chExt cx="375392" cy="321966"/>
                </a:xfrm>
                <a:solidFill>
                  <a:srgbClr val="1E8EA8"/>
                </a:solidFill>
              </p:grpSpPr>
              <p:sp>
                <p:nvSpPr>
                  <p:cNvPr id="222" name="Freeform: Shape 198">
                    <a:extLst>
                      <a:ext uri="{FF2B5EF4-FFF2-40B4-BE49-F238E27FC236}">
                        <a16:creationId xmlns:a16="http://schemas.microsoft.com/office/drawing/2014/main" id="{59258164-A6C6-4A3E-8B0A-FD7E39DC2AD5}"/>
                      </a:ext>
                    </a:extLst>
                  </p:cNvPr>
                  <p:cNvSpPr/>
                  <p:nvPr/>
                </p:nvSpPr>
                <p:spPr>
                  <a:xfrm>
                    <a:off x="5419457" y="2570954"/>
                    <a:ext cx="375392" cy="321966"/>
                  </a:xfrm>
                  <a:custGeom>
                    <a:avLst/>
                    <a:gdLst>
                      <a:gd name="connsiteX0" fmla="*/ 374323 w 375392"/>
                      <a:gd name="connsiteY0" fmla="*/ 136626 h 321966"/>
                      <a:gd name="connsiteX1" fmla="*/ 291533 w 375392"/>
                      <a:gd name="connsiteY1" fmla="*/ 48387 h 321966"/>
                      <a:gd name="connsiteX2" fmla="*/ 277000 w 375392"/>
                      <a:gd name="connsiteY2" fmla="*/ 36124 h 321966"/>
                      <a:gd name="connsiteX3" fmla="*/ 229117 w 375392"/>
                      <a:gd name="connsiteY3" fmla="*/ 504 h 321966"/>
                      <a:gd name="connsiteX4" fmla="*/ 149442 w 375392"/>
                      <a:gd name="connsiteY4" fmla="*/ 569 h 321966"/>
                      <a:gd name="connsiteX5" fmla="*/ 108632 w 375392"/>
                      <a:gd name="connsiteY5" fmla="*/ 29506 h 321966"/>
                      <a:gd name="connsiteX6" fmla="*/ 81381 w 375392"/>
                      <a:gd name="connsiteY6" fmla="*/ 48257 h 321966"/>
                      <a:gd name="connsiteX7" fmla="*/ 20 w 375392"/>
                      <a:gd name="connsiteY7" fmla="*/ 130138 h 321966"/>
                      <a:gd name="connsiteX8" fmla="*/ 149 w 375392"/>
                      <a:gd name="connsiteY8" fmla="*/ 237322 h 321966"/>
                      <a:gd name="connsiteX9" fmla="*/ 84561 w 375392"/>
                      <a:gd name="connsiteY9" fmla="*/ 321798 h 321966"/>
                      <a:gd name="connsiteX10" fmla="*/ 186490 w 375392"/>
                      <a:gd name="connsiteY10" fmla="*/ 321798 h 321966"/>
                      <a:gd name="connsiteX11" fmla="*/ 294064 w 375392"/>
                      <a:gd name="connsiteY11" fmla="*/ 321669 h 321966"/>
                      <a:gd name="connsiteX12" fmla="*/ 371403 w 375392"/>
                      <a:gd name="connsiteY12" fmla="*/ 256268 h 321966"/>
                      <a:gd name="connsiteX13" fmla="*/ 374323 w 375392"/>
                      <a:gd name="connsiteY13" fmla="*/ 136626 h 321966"/>
                      <a:gd name="connsiteX14" fmla="*/ 190902 w 375392"/>
                      <a:gd name="connsiteY14" fmla="*/ 262432 h 321966"/>
                      <a:gd name="connsiteX15" fmla="*/ 111941 w 375392"/>
                      <a:gd name="connsiteY15" fmla="*/ 181459 h 321966"/>
                      <a:gd name="connsiteX16" fmla="*/ 192135 w 375392"/>
                      <a:gd name="connsiteY16" fmla="*/ 102303 h 321966"/>
                      <a:gd name="connsiteX17" fmla="*/ 271550 w 375392"/>
                      <a:gd name="connsiteY17" fmla="*/ 182303 h 321966"/>
                      <a:gd name="connsiteX18" fmla="*/ 190902 w 375392"/>
                      <a:gd name="connsiteY18" fmla="*/ 262432 h 321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5392" h="321966">
                        <a:moveTo>
                          <a:pt x="374323" y="136626"/>
                        </a:moveTo>
                        <a:cubicBezTo>
                          <a:pt x="375166" y="80438"/>
                          <a:pt x="347072" y="50852"/>
                          <a:pt x="291533" y="48387"/>
                        </a:cubicBezTo>
                        <a:cubicBezTo>
                          <a:pt x="282255" y="47933"/>
                          <a:pt x="279465" y="44689"/>
                          <a:pt x="277000" y="36124"/>
                        </a:cubicBezTo>
                        <a:cubicBezTo>
                          <a:pt x="270447" y="13091"/>
                          <a:pt x="253902" y="1023"/>
                          <a:pt x="229117" y="504"/>
                        </a:cubicBezTo>
                        <a:cubicBezTo>
                          <a:pt x="202581" y="-80"/>
                          <a:pt x="175979" y="-275"/>
                          <a:pt x="149442" y="569"/>
                        </a:cubicBezTo>
                        <a:cubicBezTo>
                          <a:pt x="129913" y="1153"/>
                          <a:pt x="113952" y="10431"/>
                          <a:pt x="108632" y="29506"/>
                        </a:cubicBezTo>
                        <a:cubicBezTo>
                          <a:pt x="104350" y="45143"/>
                          <a:pt x="96629" y="49944"/>
                          <a:pt x="81381" y="48257"/>
                        </a:cubicBezTo>
                        <a:cubicBezTo>
                          <a:pt x="34083" y="42807"/>
                          <a:pt x="-954" y="84720"/>
                          <a:pt x="20" y="130138"/>
                        </a:cubicBezTo>
                        <a:cubicBezTo>
                          <a:pt x="733" y="165823"/>
                          <a:pt x="149" y="201573"/>
                          <a:pt x="149" y="237322"/>
                        </a:cubicBezTo>
                        <a:cubicBezTo>
                          <a:pt x="149" y="288514"/>
                          <a:pt x="33174" y="321604"/>
                          <a:pt x="84561" y="321798"/>
                        </a:cubicBezTo>
                        <a:cubicBezTo>
                          <a:pt x="118494" y="321928"/>
                          <a:pt x="152492" y="321798"/>
                          <a:pt x="186490" y="321798"/>
                        </a:cubicBezTo>
                        <a:cubicBezTo>
                          <a:pt x="222369" y="321798"/>
                          <a:pt x="258184" y="322253"/>
                          <a:pt x="294064" y="321669"/>
                        </a:cubicBezTo>
                        <a:cubicBezTo>
                          <a:pt x="334355" y="321085"/>
                          <a:pt x="364201" y="295781"/>
                          <a:pt x="371403" y="256268"/>
                        </a:cubicBezTo>
                        <a:cubicBezTo>
                          <a:pt x="378605" y="216690"/>
                          <a:pt x="373738" y="176593"/>
                          <a:pt x="374323" y="136626"/>
                        </a:cubicBezTo>
                        <a:close/>
                        <a:moveTo>
                          <a:pt x="190902" y="262432"/>
                        </a:moveTo>
                        <a:cubicBezTo>
                          <a:pt x="151519" y="264183"/>
                          <a:pt x="105907" y="223048"/>
                          <a:pt x="111941" y="181459"/>
                        </a:cubicBezTo>
                        <a:cubicBezTo>
                          <a:pt x="106231" y="142725"/>
                          <a:pt x="149507" y="101655"/>
                          <a:pt x="192135" y="102303"/>
                        </a:cubicBezTo>
                        <a:cubicBezTo>
                          <a:pt x="229636" y="102887"/>
                          <a:pt x="273302" y="141103"/>
                          <a:pt x="271550" y="182303"/>
                        </a:cubicBezTo>
                        <a:cubicBezTo>
                          <a:pt x="269603" y="227395"/>
                          <a:pt x="236319" y="260485"/>
                          <a:pt x="190902" y="262432"/>
                        </a:cubicBezTo>
                        <a:close/>
                      </a:path>
                    </a:pathLst>
                  </a:custGeom>
                  <a:solidFill>
                    <a:srgbClr val="1E8EA8"/>
                  </a:solidFill>
                  <a:ln w="6486" cap="flat">
                    <a:noFill/>
                    <a:prstDash val="solid"/>
                    <a:miter/>
                  </a:ln>
                </p:spPr>
                <p:txBody>
                  <a:bodyPr rtlCol="0" anchor="ctr"/>
                  <a:lstStyle/>
                  <a:p>
                    <a:endParaRPr lang="en-US">
                      <a:cs typeface="B Nazanin" panose="00000700000000000000" pitchFamily="2" charset="-78"/>
                    </a:endParaRPr>
                  </a:p>
                </p:txBody>
              </p:sp>
              <p:sp>
                <p:nvSpPr>
                  <p:cNvPr id="223" name="Freeform: Shape 199">
                    <a:extLst>
                      <a:ext uri="{FF2B5EF4-FFF2-40B4-BE49-F238E27FC236}">
                        <a16:creationId xmlns:a16="http://schemas.microsoft.com/office/drawing/2014/main" id="{56BE835C-8145-457E-B616-20D5D7CDADB2}"/>
                      </a:ext>
                    </a:extLst>
                  </p:cNvPr>
                  <p:cNvSpPr/>
                  <p:nvPr/>
                </p:nvSpPr>
                <p:spPr>
                  <a:xfrm>
                    <a:off x="5549171" y="2693044"/>
                    <a:ext cx="123541" cy="122113"/>
                  </a:xfrm>
                  <a:custGeom>
                    <a:avLst/>
                    <a:gdLst>
                      <a:gd name="connsiteX0" fmla="*/ 61707 w 123541"/>
                      <a:gd name="connsiteY0" fmla="*/ 2 h 122113"/>
                      <a:gd name="connsiteX1" fmla="*/ 4 w 123541"/>
                      <a:gd name="connsiteY1" fmla="*/ 57487 h 122113"/>
                      <a:gd name="connsiteX2" fmla="*/ 59177 w 123541"/>
                      <a:gd name="connsiteY2" fmla="*/ 122109 h 122113"/>
                      <a:gd name="connsiteX3" fmla="*/ 123539 w 123541"/>
                      <a:gd name="connsiteY3" fmla="*/ 59758 h 122113"/>
                      <a:gd name="connsiteX4" fmla="*/ 61707 w 123541"/>
                      <a:gd name="connsiteY4" fmla="*/ 2 h 1221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541" h="122113">
                        <a:moveTo>
                          <a:pt x="61707" y="2"/>
                        </a:moveTo>
                        <a:cubicBezTo>
                          <a:pt x="27255" y="-258"/>
                          <a:pt x="394" y="24787"/>
                          <a:pt x="4" y="57487"/>
                        </a:cubicBezTo>
                        <a:cubicBezTo>
                          <a:pt x="-385" y="93821"/>
                          <a:pt x="25179" y="121720"/>
                          <a:pt x="59177" y="122109"/>
                        </a:cubicBezTo>
                        <a:cubicBezTo>
                          <a:pt x="94213" y="122499"/>
                          <a:pt x="123345" y="94275"/>
                          <a:pt x="123539" y="59758"/>
                        </a:cubicBezTo>
                        <a:cubicBezTo>
                          <a:pt x="123799" y="26279"/>
                          <a:pt x="96808" y="261"/>
                          <a:pt x="61707" y="2"/>
                        </a:cubicBezTo>
                        <a:close/>
                      </a:path>
                    </a:pathLst>
                  </a:custGeom>
                  <a:solidFill>
                    <a:srgbClr val="1E8EA8"/>
                  </a:solidFill>
                  <a:ln w="6486" cap="flat">
                    <a:noFill/>
                    <a:prstDash val="solid"/>
                    <a:miter/>
                  </a:ln>
                </p:spPr>
                <p:txBody>
                  <a:bodyPr rtlCol="0" anchor="ctr"/>
                  <a:lstStyle/>
                  <a:p>
                    <a:endParaRPr lang="en-US">
                      <a:cs typeface="B Nazanin" panose="00000700000000000000" pitchFamily="2" charset="-78"/>
                    </a:endParaRPr>
                  </a:p>
                </p:txBody>
              </p:sp>
            </p:grpSp>
            <p:sp>
              <p:nvSpPr>
                <p:cNvPr id="187" name="Graphic 207">
                  <a:extLst>
                    <a:ext uri="{FF2B5EF4-FFF2-40B4-BE49-F238E27FC236}">
                      <a16:creationId xmlns:a16="http://schemas.microsoft.com/office/drawing/2014/main" id="{2ED278B7-6671-467C-B97C-49F3A1FBAB00}"/>
                    </a:ext>
                  </a:extLst>
                </p:cNvPr>
                <p:cNvSpPr/>
                <p:nvPr/>
              </p:nvSpPr>
              <p:spPr>
                <a:xfrm>
                  <a:off x="4496420" y="842100"/>
                  <a:ext cx="2257827" cy="14598"/>
                </a:xfrm>
                <a:custGeom>
                  <a:avLst/>
                  <a:gdLst>
                    <a:gd name="connsiteX0" fmla="*/ 0 w 2257819"/>
                    <a:gd name="connsiteY0" fmla="*/ 0 h 14598"/>
                    <a:gd name="connsiteX1" fmla="*/ 2257820 w 2257819"/>
                    <a:gd name="connsiteY1" fmla="*/ 0 h 14598"/>
                    <a:gd name="connsiteX2" fmla="*/ 2257820 w 2257819"/>
                    <a:gd name="connsiteY2" fmla="*/ 14598 h 14598"/>
                    <a:gd name="connsiteX3" fmla="*/ 0 w 2257819"/>
                    <a:gd name="connsiteY3" fmla="*/ 14598 h 14598"/>
                  </a:gdLst>
                  <a:ahLst/>
                  <a:cxnLst>
                    <a:cxn ang="0">
                      <a:pos x="connsiteX0" y="connsiteY0"/>
                    </a:cxn>
                    <a:cxn ang="0">
                      <a:pos x="connsiteX1" y="connsiteY1"/>
                    </a:cxn>
                    <a:cxn ang="0">
                      <a:pos x="connsiteX2" y="connsiteY2"/>
                    </a:cxn>
                    <a:cxn ang="0">
                      <a:pos x="connsiteX3" y="connsiteY3"/>
                    </a:cxn>
                  </a:cxnLst>
                  <a:rect l="l" t="t" r="r" b="b"/>
                  <a:pathLst>
                    <a:path w="2257819" h="14598">
                      <a:moveTo>
                        <a:pt x="0" y="0"/>
                      </a:moveTo>
                      <a:lnTo>
                        <a:pt x="2257820" y="0"/>
                      </a:lnTo>
                      <a:lnTo>
                        <a:pt x="2257820" y="14598"/>
                      </a:lnTo>
                      <a:lnTo>
                        <a:pt x="0" y="14598"/>
                      </a:lnTo>
                      <a:close/>
                    </a:path>
                  </a:pathLst>
                </a:custGeom>
                <a:solidFill>
                  <a:srgbClr val="D3D3D3"/>
                </a:solidFill>
                <a:ln w="6486" cap="flat">
                  <a:noFill/>
                  <a:prstDash val="solid"/>
                  <a:miter/>
                </a:ln>
              </p:spPr>
              <p:txBody>
                <a:bodyPr rtlCol="0" anchor="ctr"/>
                <a:lstStyle/>
                <a:p>
                  <a:endParaRPr lang="en-US">
                    <a:cs typeface="B Nazanin" panose="00000700000000000000" pitchFamily="2" charset="-78"/>
                  </a:endParaRPr>
                </a:p>
              </p:txBody>
            </p:sp>
            <p:sp>
              <p:nvSpPr>
                <p:cNvPr id="188" name="Graphic 207">
                  <a:extLst>
                    <a:ext uri="{FF2B5EF4-FFF2-40B4-BE49-F238E27FC236}">
                      <a16:creationId xmlns:a16="http://schemas.microsoft.com/office/drawing/2014/main" id="{8E15BC52-E4B6-4AF1-8192-8D27564E4C29}"/>
                    </a:ext>
                  </a:extLst>
                </p:cNvPr>
                <p:cNvSpPr/>
                <p:nvPr/>
              </p:nvSpPr>
              <p:spPr>
                <a:xfrm>
                  <a:off x="6409789" y="1587980"/>
                  <a:ext cx="25952" cy="25952"/>
                </a:xfrm>
                <a:custGeom>
                  <a:avLst/>
                  <a:gdLst>
                    <a:gd name="connsiteX0" fmla="*/ 25953 w 25952"/>
                    <a:gd name="connsiteY0" fmla="*/ 12976 h 25952"/>
                    <a:gd name="connsiteX1" fmla="*/ 12976 w 25952"/>
                    <a:gd name="connsiteY1" fmla="*/ 25953 h 25952"/>
                    <a:gd name="connsiteX2" fmla="*/ 0 w 25952"/>
                    <a:gd name="connsiteY2" fmla="*/ 12976 h 25952"/>
                    <a:gd name="connsiteX3" fmla="*/ 12976 w 25952"/>
                    <a:gd name="connsiteY3" fmla="*/ 0 h 25952"/>
                    <a:gd name="connsiteX4" fmla="*/ 25953 w 25952"/>
                    <a:gd name="connsiteY4" fmla="*/ 12976 h 259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52" h="25952">
                      <a:moveTo>
                        <a:pt x="25953" y="12976"/>
                      </a:moveTo>
                      <a:cubicBezTo>
                        <a:pt x="25953" y="20143"/>
                        <a:pt x="20143" y="25953"/>
                        <a:pt x="12976" y="25953"/>
                      </a:cubicBezTo>
                      <a:cubicBezTo>
                        <a:pt x="5810" y="25953"/>
                        <a:pt x="0" y="20143"/>
                        <a:pt x="0" y="12976"/>
                      </a:cubicBezTo>
                      <a:cubicBezTo>
                        <a:pt x="0" y="5810"/>
                        <a:pt x="5810" y="0"/>
                        <a:pt x="12976" y="0"/>
                      </a:cubicBezTo>
                      <a:cubicBezTo>
                        <a:pt x="20143" y="0"/>
                        <a:pt x="25953" y="5810"/>
                        <a:pt x="25953" y="12976"/>
                      </a:cubicBezTo>
                      <a:close/>
                    </a:path>
                  </a:pathLst>
                </a:custGeom>
                <a:solidFill>
                  <a:srgbClr val="D3D3D3"/>
                </a:solidFill>
                <a:ln w="6486" cap="flat">
                  <a:noFill/>
                  <a:prstDash val="solid"/>
                  <a:miter/>
                </a:ln>
              </p:spPr>
              <p:txBody>
                <a:bodyPr rtlCol="0" anchor="ctr"/>
                <a:lstStyle/>
                <a:p>
                  <a:endParaRPr lang="en-US">
                    <a:cs typeface="B Nazanin" panose="00000700000000000000" pitchFamily="2" charset="-78"/>
                  </a:endParaRPr>
                </a:p>
              </p:txBody>
            </p:sp>
            <p:sp>
              <p:nvSpPr>
                <p:cNvPr id="189" name="Graphic 207">
                  <a:extLst>
                    <a:ext uri="{FF2B5EF4-FFF2-40B4-BE49-F238E27FC236}">
                      <a16:creationId xmlns:a16="http://schemas.microsoft.com/office/drawing/2014/main" id="{9BBA5F33-4AC3-4F4D-A4BA-F186A5B483FC}"/>
                    </a:ext>
                  </a:extLst>
                </p:cNvPr>
                <p:cNvSpPr/>
                <p:nvPr/>
              </p:nvSpPr>
              <p:spPr>
                <a:xfrm>
                  <a:off x="6409789" y="1619253"/>
                  <a:ext cx="25952" cy="25952"/>
                </a:xfrm>
                <a:custGeom>
                  <a:avLst/>
                  <a:gdLst>
                    <a:gd name="connsiteX0" fmla="*/ 25953 w 25952"/>
                    <a:gd name="connsiteY0" fmla="*/ 12976 h 25952"/>
                    <a:gd name="connsiteX1" fmla="*/ 12976 w 25952"/>
                    <a:gd name="connsiteY1" fmla="*/ 25953 h 25952"/>
                    <a:gd name="connsiteX2" fmla="*/ 0 w 25952"/>
                    <a:gd name="connsiteY2" fmla="*/ 12976 h 25952"/>
                    <a:gd name="connsiteX3" fmla="*/ 12976 w 25952"/>
                    <a:gd name="connsiteY3" fmla="*/ 0 h 25952"/>
                    <a:gd name="connsiteX4" fmla="*/ 25953 w 25952"/>
                    <a:gd name="connsiteY4" fmla="*/ 12976 h 259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52" h="25952">
                      <a:moveTo>
                        <a:pt x="25953" y="12976"/>
                      </a:moveTo>
                      <a:cubicBezTo>
                        <a:pt x="25953" y="20143"/>
                        <a:pt x="20143" y="25953"/>
                        <a:pt x="12976" y="25953"/>
                      </a:cubicBezTo>
                      <a:cubicBezTo>
                        <a:pt x="5810" y="25953"/>
                        <a:pt x="0" y="20143"/>
                        <a:pt x="0" y="12976"/>
                      </a:cubicBezTo>
                      <a:cubicBezTo>
                        <a:pt x="0" y="5810"/>
                        <a:pt x="5810" y="0"/>
                        <a:pt x="12976" y="0"/>
                      </a:cubicBezTo>
                      <a:cubicBezTo>
                        <a:pt x="20143" y="0"/>
                        <a:pt x="25953" y="5810"/>
                        <a:pt x="25953" y="12976"/>
                      </a:cubicBezTo>
                      <a:close/>
                    </a:path>
                  </a:pathLst>
                </a:custGeom>
                <a:solidFill>
                  <a:srgbClr val="D3D3D3"/>
                </a:solidFill>
                <a:ln w="6486" cap="flat">
                  <a:noFill/>
                  <a:prstDash val="solid"/>
                  <a:miter/>
                </a:ln>
              </p:spPr>
              <p:txBody>
                <a:bodyPr rtlCol="0" anchor="ctr"/>
                <a:lstStyle/>
                <a:p>
                  <a:endParaRPr lang="en-US">
                    <a:cs typeface="B Nazanin" panose="00000700000000000000" pitchFamily="2" charset="-78"/>
                  </a:endParaRPr>
                </a:p>
              </p:txBody>
            </p:sp>
            <p:sp>
              <p:nvSpPr>
                <p:cNvPr id="190" name="Graphic 207">
                  <a:extLst>
                    <a:ext uri="{FF2B5EF4-FFF2-40B4-BE49-F238E27FC236}">
                      <a16:creationId xmlns:a16="http://schemas.microsoft.com/office/drawing/2014/main" id="{F84B73BD-C457-478F-AC6B-065D815E4427}"/>
                    </a:ext>
                  </a:extLst>
                </p:cNvPr>
                <p:cNvSpPr/>
                <p:nvPr/>
              </p:nvSpPr>
              <p:spPr>
                <a:xfrm>
                  <a:off x="6409789" y="1651305"/>
                  <a:ext cx="25952" cy="25952"/>
                </a:xfrm>
                <a:custGeom>
                  <a:avLst/>
                  <a:gdLst>
                    <a:gd name="connsiteX0" fmla="*/ 25953 w 25952"/>
                    <a:gd name="connsiteY0" fmla="*/ 12976 h 25952"/>
                    <a:gd name="connsiteX1" fmla="*/ 12976 w 25952"/>
                    <a:gd name="connsiteY1" fmla="*/ 25953 h 25952"/>
                    <a:gd name="connsiteX2" fmla="*/ 0 w 25952"/>
                    <a:gd name="connsiteY2" fmla="*/ 12976 h 25952"/>
                    <a:gd name="connsiteX3" fmla="*/ 12976 w 25952"/>
                    <a:gd name="connsiteY3" fmla="*/ 0 h 25952"/>
                    <a:gd name="connsiteX4" fmla="*/ 25953 w 25952"/>
                    <a:gd name="connsiteY4" fmla="*/ 12976 h 259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52" h="25952">
                      <a:moveTo>
                        <a:pt x="25953" y="12976"/>
                      </a:moveTo>
                      <a:cubicBezTo>
                        <a:pt x="25953" y="20143"/>
                        <a:pt x="20143" y="25953"/>
                        <a:pt x="12976" y="25953"/>
                      </a:cubicBezTo>
                      <a:cubicBezTo>
                        <a:pt x="5810" y="25953"/>
                        <a:pt x="0" y="20143"/>
                        <a:pt x="0" y="12976"/>
                      </a:cubicBezTo>
                      <a:cubicBezTo>
                        <a:pt x="0" y="5810"/>
                        <a:pt x="5810" y="0"/>
                        <a:pt x="12976" y="0"/>
                      </a:cubicBezTo>
                      <a:cubicBezTo>
                        <a:pt x="20143" y="0"/>
                        <a:pt x="25953" y="5810"/>
                        <a:pt x="25953" y="12976"/>
                      </a:cubicBezTo>
                      <a:close/>
                    </a:path>
                  </a:pathLst>
                </a:custGeom>
                <a:solidFill>
                  <a:srgbClr val="D3D3D3"/>
                </a:solidFill>
                <a:ln w="6486" cap="flat">
                  <a:noFill/>
                  <a:prstDash val="solid"/>
                  <a:miter/>
                </a:ln>
              </p:spPr>
              <p:txBody>
                <a:bodyPr rtlCol="0" anchor="ctr"/>
                <a:lstStyle/>
                <a:p>
                  <a:endParaRPr lang="en-US">
                    <a:cs typeface="B Nazanin" panose="00000700000000000000" pitchFamily="2" charset="-78"/>
                  </a:endParaRPr>
                </a:p>
              </p:txBody>
            </p:sp>
            <p:sp>
              <p:nvSpPr>
                <p:cNvPr id="191" name="Rectangle: Rounded Corners 135">
                  <a:extLst>
                    <a:ext uri="{FF2B5EF4-FFF2-40B4-BE49-F238E27FC236}">
                      <a16:creationId xmlns:a16="http://schemas.microsoft.com/office/drawing/2014/main" id="{E78D1F9F-B42F-4EE7-B3D8-59B316338625}"/>
                    </a:ext>
                  </a:extLst>
                </p:cNvPr>
                <p:cNvSpPr/>
                <p:nvPr/>
              </p:nvSpPr>
              <p:spPr>
                <a:xfrm>
                  <a:off x="4920685" y="1609947"/>
                  <a:ext cx="364636" cy="48687"/>
                </a:xfrm>
                <a:prstGeom prst="roundRect">
                  <a:avLst/>
                </a:prstGeom>
                <a:solidFill>
                  <a:srgbClr val="D3D3D3"/>
                </a:solidFill>
                <a:ln w="6486"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solidFill>
                      <a:schemeClr val="tx1"/>
                    </a:solidFill>
                    <a:cs typeface="B Nazanin" panose="00000700000000000000" pitchFamily="2" charset="-78"/>
                  </a:endParaRPr>
                </a:p>
              </p:txBody>
            </p:sp>
            <p:sp>
              <p:nvSpPr>
                <p:cNvPr id="192" name="Rectangle: Rounded Corners 136">
                  <a:extLst>
                    <a:ext uri="{FF2B5EF4-FFF2-40B4-BE49-F238E27FC236}">
                      <a16:creationId xmlns:a16="http://schemas.microsoft.com/office/drawing/2014/main" id="{BA5E27E6-CD19-4920-88B5-5C23709148A5}"/>
                    </a:ext>
                  </a:extLst>
                </p:cNvPr>
                <p:cNvSpPr/>
                <p:nvPr/>
              </p:nvSpPr>
              <p:spPr>
                <a:xfrm>
                  <a:off x="4631150" y="1388880"/>
                  <a:ext cx="276146" cy="36576"/>
                </a:xfrm>
                <a:prstGeom prst="roundRect">
                  <a:avLst/>
                </a:prstGeom>
                <a:solidFill>
                  <a:srgbClr val="D3D3D3"/>
                </a:solidFill>
                <a:ln w="6486"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solidFill>
                      <a:schemeClr val="tx1"/>
                    </a:solidFill>
                    <a:cs typeface="B Nazanin" panose="00000700000000000000" pitchFamily="2" charset="-78"/>
                  </a:endParaRPr>
                </a:p>
              </p:txBody>
            </p:sp>
            <p:sp>
              <p:nvSpPr>
                <p:cNvPr id="193" name="Rectangle: Rounded Corners 137">
                  <a:extLst>
                    <a:ext uri="{FF2B5EF4-FFF2-40B4-BE49-F238E27FC236}">
                      <a16:creationId xmlns:a16="http://schemas.microsoft.com/office/drawing/2014/main" id="{3166A7FF-8808-419A-B977-21A5A060CB5F}"/>
                    </a:ext>
                  </a:extLst>
                </p:cNvPr>
                <p:cNvSpPr/>
                <p:nvPr/>
              </p:nvSpPr>
              <p:spPr>
                <a:xfrm>
                  <a:off x="5053737" y="1388880"/>
                  <a:ext cx="276146" cy="36576"/>
                </a:xfrm>
                <a:prstGeom prst="roundRect">
                  <a:avLst/>
                </a:prstGeom>
                <a:solidFill>
                  <a:srgbClr val="D3D3D3"/>
                </a:solidFill>
                <a:ln w="6486"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solidFill>
                      <a:schemeClr val="tx1"/>
                    </a:solidFill>
                    <a:cs typeface="B Nazanin" panose="00000700000000000000" pitchFamily="2" charset="-78"/>
                  </a:endParaRPr>
                </a:p>
              </p:txBody>
            </p:sp>
            <p:sp>
              <p:nvSpPr>
                <p:cNvPr id="194" name="Rectangle: Rounded Corners 138">
                  <a:extLst>
                    <a:ext uri="{FF2B5EF4-FFF2-40B4-BE49-F238E27FC236}">
                      <a16:creationId xmlns:a16="http://schemas.microsoft.com/office/drawing/2014/main" id="{B95992A3-9645-429D-9A42-72DA24ADA97C}"/>
                    </a:ext>
                  </a:extLst>
                </p:cNvPr>
                <p:cNvSpPr/>
                <p:nvPr/>
              </p:nvSpPr>
              <p:spPr>
                <a:xfrm>
                  <a:off x="5476324" y="1388880"/>
                  <a:ext cx="276146" cy="36576"/>
                </a:xfrm>
                <a:prstGeom prst="roundRect">
                  <a:avLst/>
                </a:prstGeom>
                <a:solidFill>
                  <a:srgbClr val="D3D3D3"/>
                </a:solidFill>
                <a:ln w="6486"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solidFill>
                      <a:schemeClr val="tx1"/>
                    </a:solidFill>
                    <a:cs typeface="B Nazanin" panose="00000700000000000000" pitchFamily="2" charset="-78"/>
                  </a:endParaRPr>
                </a:p>
              </p:txBody>
            </p:sp>
            <p:sp>
              <p:nvSpPr>
                <p:cNvPr id="195" name="Rectangle: Rounded Corners 139">
                  <a:extLst>
                    <a:ext uri="{FF2B5EF4-FFF2-40B4-BE49-F238E27FC236}">
                      <a16:creationId xmlns:a16="http://schemas.microsoft.com/office/drawing/2014/main" id="{226C59BF-912E-48F6-92DA-90AA0ED78C5B}"/>
                    </a:ext>
                  </a:extLst>
                </p:cNvPr>
                <p:cNvSpPr/>
                <p:nvPr/>
              </p:nvSpPr>
              <p:spPr>
                <a:xfrm>
                  <a:off x="5898912" y="1388880"/>
                  <a:ext cx="276146" cy="36576"/>
                </a:xfrm>
                <a:prstGeom prst="roundRect">
                  <a:avLst/>
                </a:prstGeom>
                <a:solidFill>
                  <a:srgbClr val="D3D3D3"/>
                </a:solidFill>
                <a:ln w="6486"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solidFill>
                      <a:schemeClr val="tx1"/>
                    </a:solidFill>
                    <a:cs typeface="B Nazanin" panose="00000700000000000000" pitchFamily="2" charset="-78"/>
                  </a:endParaRPr>
                </a:p>
              </p:txBody>
            </p:sp>
            <p:sp>
              <p:nvSpPr>
                <p:cNvPr id="196" name="Rectangle: Rounded Corners 149">
                  <a:extLst>
                    <a:ext uri="{FF2B5EF4-FFF2-40B4-BE49-F238E27FC236}">
                      <a16:creationId xmlns:a16="http://schemas.microsoft.com/office/drawing/2014/main" id="{F1257D46-D0DE-44BE-9121-DF0D3BEC9BE4}"/>
                    </a:ext>
                  </a:extLst>
                </p:cNvPr>
                <p:cNvSpPr/>
                <p:nvPr/>
              </p:nvSpPr>
              <p:spPr>
                <a:xfrm>
                  <a:off x="6321499" y="1388880"/>
                  <a:ext cx="276146" cy="36576"/>
                </a:xfrm>
                <a:prstGeom prst="roundRect">
                  <a:avLst/>
                </a:prstGeom>
                <a:solidFill>
                  <a:srgbClr val="D3D3D3"/>
                </a:solidFill>
                <a:ln w="6486"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solidFill>
                      <a:schemeClr val="tx1"/>
                    </a:solidFill>
                    <a:cs typeface="B Nazanin" panose="00000700000000000000" pitchFamily="2" charset="-78"/>
                  </a:endParaRPr>
                </a:p>
              </p:txBody>
            </p:sp>
            <p:sp>
              <p:nvSpPr>
                <p:cNvPr id="197" name="Oval 150">
                  <a:extLst>
                    <a:ext uri="{FF2B5EF4-FFF2-40B4-BE49-F238E27FC236}">
                      <a16:creationId xmlns:a16="http://schemas.microsoft.com/office/drawing/2014/main" id="{B1B5EA2B-9424-47F5-9225-4D7D7E5B508B}"/>
                    </a:ext>
                  </a:extLst>
                </p:cNvPr>
                <p:cNvSpPr/>
                <p:nvPr/>
              </p:nvSpPr>
              <p:spPr>
                <a:xfrm>
                  <a:off x="4627971" y="1035140"/>
                  <a:ext cx="289874" cy="289873"/>
                </a:xfrm>
                <a:prstGeom prst="ellipse">
                  <a:avLst/>
                </a:prstGeom>
                <a:solidFill>
                  <a:srgbClr val="1B8FA8"/>
                </a:solidFill>
                <a:ln w="6486"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a:solidFill>
                      <a:schemeClr val="tx1"/>
                    </a:solidFill>
                    <a:cs typeface="B Nazanin" panose="00000700000000000000" pitchFamily="2" charset="-78"/>
                  </a:endParaRPr>
                </a:p>
              </p:txBody>
            </p:sp>
            <p:grpSp>
              <p:nvGrpSpPr>
                <p:cNvPr id="198" name="Group 151">
                  <a:extLst>
                    <a:ext uri="{FF2B5EF4-FFF2-40B4-BE49-F238E27FC236}">
                      <a16:creationId xmlns:a16="http://schemas.microsoft.com/office/drawing/2014/main" id="{58921F2D-2A17-40D5-899E-5021759D95FB}"/>
                    </a:ext>
                  </a:extLst>
                </p:cNvPr>
                <p:cNvGrpSpPr/>
                <p:nvPr/>
              </p:nvGrpSpPr>
              <p:grpSpPr>
                <a:xfrm>
                  <a:off x="5027674" y="1010440"/>
                  <a:ext cx="339274" cy="339273"/>
                  <a:chOff x="5027657" y="1010440"/>
                  <a:chExt cx="339273" cy="339273"/>
                </a:xfrm>
              </p:grpSpPr>
              <p:sp>
                <p:nvSpPr>
                  <p:cNvPr id="220" name="Oval 193">
                    <a:extLst>
                      <a:ext uri="{FF2B5EF4-FFF2-40B4-BE49-F238E27FC236}">
                        <a16:creationId xmlns:a16="http://schemas.microsoft.com/office/drawing/2014/main" id="{E905520E-E9FA-499B-A4D8-9437F8B1E44F}"/>
                      </a:ext>
                    </a:extLst>
                  </p:cNvPr>
                  <p:cNvSpPr/>
                  <p:nvPr/>
                </p:nvSpPr>
                <p:spPr>
                  <a:xfrm>
                    <a:off x="5027657" y="1010440"/>
                    <a:ext cx="339273" cy="339273"/>
                  </a:xfrm>
                  <a:prstGeom prst="ellipse">
                    <a:avLst/>
                  </a:prstGeom>
                  <a:solidFill>
                    <a:srgbClr val="F16432"/>
                  </a:solidFill>
                  <a:ln w="6486"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cs typeface="B Nazanin" panose="00000700000000000000" pitchFamily="2" charset="-78"/>
                    </a:endParaRPr>
                  </a:p>
                </p:txBody>
              </p:sp>
              <p:sp>
                <p:nvSpPr>
                  <p:cNvPr id="221" name="Oval 196">
                    <a:extLst>
                      <a:ext uri="{FF2B5EF4-FFF2-40B4-BE49-F238E27FC236}">
                        <a16:creationId xmlns:a16="http://schemas.microsoft.com/office/drawing/2014/main" id="{F506C6ED-79A1-4B19-AD78-E549DBE6B048}"/>
                      </a:ext>
                    </a:extLst>
                  </p:cNvPr>
                  <p:cNvSpPr/>
                  <p:nvPr/>
                </p:nvSpPr>
                <p:spPr>
                  <a:xfrm>
                    <a:off x="5034840" y="1017623"/>
                    <a:ext cx="324907" cy="324907"/>
                  </a:xfrm>
                  <a:prstGeom prst="ellipse">
                    <a:avLst/>
                  </a:prstGeom>
                  <a:solidFill>
                    <a:srgbClr val="C8DFCE"/>
                  </a:solidFill>
                  <a:ln w="6486"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cs typeface="B Nazanin" panose="00000700000000000000" pitchFamily="2" charset="-78"/>
                    </a:endParaRPr>
                  </a:p>
                </p:txBody>
              </p:sp>
            </p:grpSp>
            <p:grpSp>
              <p:nvGrpSpPr>
                <p:cNvPr id="199" name="Group 158">
                  <a:extLst>
                    <a:ext uri="{FF2B5EF4-FFF2-40B4-BE49-F238E27FC236}">
                      <a16:creationId xmlns:a16="http://schemas.microsoft.com/office/drawing/2014/main" id="{6973F7A7-FE2F-474C-90D4-451B334E96F1}"/>
                    </a:ext>
                  </a:extLst>
                </p:cNvPr>
                <p:cNvGrpSpPr/>
                <p:nvPr/>
              </p:nvGrpSpPr>
              <p:grpSpPr>
                <a:xfrm>
                  <a:off x="5450209" y="1010440"/>
                  <a:ext cx="339274" cy="339273"/>
                  <a:chOff x="5027657" y="1010440"/>
                  <a:chExt cx="339273" cy="339273"/>
                </a:xfrm>
              </p:grpSpPr>
              <p:sp>
                <p:nvSpPr>
                  <p:cNvPr id="218" name="Oval 191">
                    <a:extLst>
                      <a:ext uri="{FF2B5EF4-FFF2-40B4-BE49-F238E27FC236}">
                        <a16:creationId xmlns:a16="http://schemas.microsoft.com/office/drawing/2014/main" id="{8F54F85C-ABA2-4594-928A-ED37783D927E}"/>
                      </a:ext>
                    </a:extLst>
                  </p:cNvPr>
                  <p:cNvSpPr/>
                  <p:nvPr/>
                </p:nvSpPr>
                <p:spPr>
                  <a:xfrm>
                    <a:off x="5027657" y="1010440"/>
                    <a:ext cx="339273" cy="339273"/>
                  </a:xfrm>
                  <a:prstGeom prst="ellipse">
                    <a:avLst/>
                  </a:prstGeom>
                  <a:solidFill>
                    <a:srgbClr val="F16432"/>
                  </a:solidFill>
                  <a:ln w="6486"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cs typeface="B Nazanin" panose="00000700000000000000" pitchFamily="2" charset="-78"/>
                    </a:endParaRPr>
                  </a:p>
                </p:txBody>
              </p:sp>
              <p:sp>
                <p:nvSpPr>
                  <p:cNvPr id="219" name="Oval 192">
                    <a:extLst>
                      <a:ext uri="{FF2B5EF4-FFF2-40B4-BE49-F238E27FC236}">
                        <a16:creationId xmlns:a16="http://schemas.microsoft.com/office/drawing/2014/main" id="{D71A7B85-9A89-43C8-9F25-19816F6ECB95}"/>
                      </a:ext>
                    </a:extLst>
                  </p:cNvPr>
                  <p:cNvSpPr/>
                  <p:nvPr/>
                </p:nvSpPr>
                <p:spPr>
                  <a:xfrm>
                    <a:off x="5034840" y="1017623"/>
                    <a:ext cx="324907" cy="324907"/>
                  </a:xfrm>
                  <a:prstGeom prst="ellipse">
                    <a:avLst/>
                  </a:prstGeom>
                  <a:solidFill>
                    <a:srgbClr val="C8DFCE"/>
                  </a:solidFill>
                  <a:ln w="6486"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cs typeface="B Nazanin" panose="00000700000000000000" pitchFamily="2" charset="-78"/>
                    </a:endParaRPr>
                  </a:p>
                </p:txBody>
              </p:sp>
            </p:grpSp>
            <p:grpSp>
              <p:nvGrpSpPr>
                <p:cNvPr id="200" name="Group 162">
                  <a:extLst>
                    <a:ext uri="{FF2B5EF4-FFF2-40B4-BE49-F238E27FC236}">
                      <a16:creationId xmlns:a16="http://schemas.microsoft.com/office/drawing/2014/main" id="{709C7204-44AC-4633-97AD-E8F011AEF966}"/>
                    </a:ext>
                  </a:extLst>
                </p:cNvPr>
                <p:cNvGrpSpPr/>
                <p:nvPr/>
              </p:nvGrpSpPr>
              <p:grpSpPr>
                <a:xfrm>
                  <a:off x="5872745" y="1010440"/>
                  <a:ext cx="339274" cy="339273"/>
                  <a:chOff x="5027657" y="1010440"/>
                  <a:chExt cx="339273" cy="339273"/>
                </a:xfrm>
              </p:grpSpPr>
              <p:sp>
                <p:nvSpPr>
                  <p:cNvPr id="216" name="Oval 188">
                    <a:extLst>
                      <a:ext uri="{FF2B5EF4-FFF2-40B4-BE49-F238E27FC236}">
                        <a16:creationId xmlns:a16="http://schemas.microsoft.com/office/drawing/2014/main" id="{91C618C6-B02B-481B-A9F1-B7CB8C3D7B0F}"/>
                      </a:ext>
                    </a:extLst>
                  </p:cNvPr>
                  <p:cNvSpPr/>
                  <p:nvPr/>
                </p:nvSpPr>
                <p:spPr>
                  <a:xfrm>
                    <a:off x="5027657" y="1010440"/>
                    <a:ext cx="339273" cy="339273"/>
                  </a:xfrm>
                  <a:prstGeom prst="ellipse">
                    <a:avLst/>
                  </a:prstGeom>
                  <a:solidFill>
                    <a:srgbClr val="F16432"/>
                  </a:solidFill>
                  <a:ln w="6486"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cs typeface="B Nazanin" panose="00000700000000000000" pitchFamily="2" charset="-78"/>
                    </a:endParaRPr>
                  </a:p>
                </p:txBody>
              </p:sp>
              <p:sp>
                <p:nvSpPr>
                  <p:cNvPr id="217" name="Oval 189">
                    <a:extLst>
                      <a:ext uri="{FF2B5EF4-FFF2-40B4-BE49-F238E27FC236}">
                        <a16:creationId xmlns:a16="http://schemas.microsoft.com/office/drawing/2014/main" id="{A5CF40C1-14A4-4FC1-8212-D11AF6378A64}"/>
                      </a:ext>
                    </a:extLst>
                  </p:cNvPr>
                  <p:cNvSpPr/>
                  <p:nvPr/>
                </p:nvSpPr>
                <p:spPr>
                  <a:xfrm>
                    <a:off x="5034840" y="1017623"/>
                    <a:ext cx="324907" cy="324907"/>
                  </a:xfrm>
                  <a:prstGeom prst="ellipse">
                    <a:avLst/>
                  </a:prstGeom>
                  <a:solidFill>
                    <a:srgbClr val="C8DFCE"/>
                  </a:solidFill>
                  <a:ln w="6486"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cs typeface="B Nazanin" panose="00000700000000000000" pitchFamily="2" charset="-78"/>
                    </a:endParaRPr>
                  </a:p>
                </p:txBody>
              </p:sp>
            </p:grpSp>
            <p:grpSp>
              <p:nvGrpSpPr>
                <p:cNvPr id="201" name="Group 164">
                  <a:extLst>
                    <a:ext uri="{FF2B5EF4-FFF2-40B4-BE49-F238E27FC236}">
                      <a16:creationId xmlns:a16="http://schemas.microsoft.com/office/drawing/2014/main" id="{7D5FD846-CE4A-4FB8-ACAA-C912426478AE}"/>
                    </a:ext>
                  </a:extLst>
                </p:cNvPr>
                <p:cNvGrpSpPr/>
                <p:nvPr/>
              </p:nvGrpSpPr>
              <p:grpSpPr>
                <a:xfrm>
                  <a:off x="6295279" y="1010440"/>
                  <a:ext cx="339274" cy="339273"/>
                  <a:chOff x="5027657" y="1010440"/>
                  <a:chExt cx="339273" cy="339273"/>
                </a:xfrm>
              </p:grpSpPr>
              <p:sp>
                <p:nvSpPr>
                  <p:cNvPr id="214" name="Oval 185">
                    <a:extLst>
                      <a:ext uri="{FF2B5EF4-FFF2-40B4-BE49-F238E27FC236}">
                        <a16:creationId xmlns:a16="http://schemas.microsoft.com/office/drawing/2014/main" id="{9B9E6C51-AADB-4ABC-A90E-4AB4E896B28E}"/>
                      </a:ext>
                    </a:extLst>
                  </p:cNvPr>
                  <p:cNvSpPr/>
                  <p:nvPr/>
                </p:nvSpPr>
                <p:spPr>
                  <a:xfrm>
                    <a:off x="5027657" y="1010440"/>
                    <a:ext cx="339273" cy="339273"/>
                  </a:xfrm>
                  <a:prstGeom prst="ellipse">
                    <a:avLst/>
                  </a:prstGeom>
                  <a:solidFill>
                    <a:srgbClr val="F16432"/>
                  </a:solidFill>
                  <a:ln w="6486"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cs typeface="B Nazanin" panose="00000700000000000000" pitchFamily="2" charset="-78"/>
                    </a:endParaRPr>
                  </a:p>
                </p:txBody>
              </p:sp>
              <p:sp>
                <p:nvSpPr>
                  <p:cNvPr id="215" name="Oval 187">
                    <a:extLst>
                      <a:ext uri="{FF2B5EF4-FFF2-40B4-BE49-F238E27FC236}">
                        <a16:creationId xmlns:a16="http://schemas.microsoft.com/office/drawing/2014/main" id="{A57F2594-D6E9-4F49-AF36-3B9A757062E1}"/>
                      </a:ext>
                    </a:extLst>
                  </p:cNvPr>
                  <p:cNvSpPr/>
                  <p:nvPr/>
                </p:nvSpPr>
                <p:spPr>
                  <a:xfrm>
                    <a:off x="5034840" y="1017623"/>
                    <a:ext cx="324907" cy="324907"/>
                  </a:xfrm>
                  <a:prstGeom prst="ellipse">
                    <a:avLst/>
                  </a:prstGeom>
                  <a:solidFill>
                    <a:srgbClr val="C8DFCE"/>
                  </a:solidFill>
                  <a:ln w="6486"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cs typeface="B Nazanin" panose="00000700000000000000" pitchFamily="2" charset="-78"/>
                    </a:endParaRPr>
                  </a:p>
                </p:txBody>
              </p:sp>
            </p:grpSp>
            <p:sp>
              <p:nvSpPr>
                <p:cNvPr id="202" name="Freeform: Shape 165">
                  <a:extLst>
                    <a:ext uri="{FF2B5EF4-FFF2-40B4-BE49-F238E27FC236}">
                      <a16:creationId xmlns:a16="http://schemas.microsoft.com/office/drawing/2014/main" id="{65EA9884-BB9E-4A33-8F96-A5BF07401548}"/>
                    </a:ext>
                  </a:extLst>
                </p:cNvPr>
                <p:cNvSpPr/>
                <p:nvPr/>
              </p:nvSpPr>
              <p:spPr>
                <a:xfrm>
                  <a:off x="5121496" y="1122360"/>
                  <a:ext cx="151630" cy="115430"/>
                </a:xfrm>
                <a:custGeom>
                  <a:avLst/>
                  <a:gdLst>
                    <a:gd name="connsiteX0" fmla="*/ 75813 w 151629"/>
                    <a:gd name="connsiteY0" fmla="*/ 0 h 115430"/>
                    <a:gd name="connsiteX1" fmla="*/ 112332 w 151629"/>
                    <a:gd name="connsiteY1" fmla="*/ 36519 h 115430"/>
                    <a:gd name="connsiteX2" fmla="*/ 101636 w 151629"/>
                    <a:gd name="connsiteY2" fmla="*/ 62342 h 115430"/>
                    <a:gd name="connsiteX3" fmla="*/ 92112 w 151629"/>
                    <a:gd name="connsiteY3" fmla="*/ 66287 h 115430"/>
                    <a:gd name="connsiteX4" fmla="*/ 100180 w 151629"/>
                    <a:gd name="connsiteY4" fmla="*/ 67507 h 115430"/>
                    <a:gd name="connsiteX5" fmla="*/ 151313 w 151629"/>
                    <a:gd name="connsiteY5" fmla="*/ 113867 h 115430"/>
                    <a:gd name="connsiteX6" fmla="*/ 151629 w 151629"/>
                    <a:gd name="connsiteY6" fmla="*/ 115430 h 115430"/>
                    <a:gd name="connsiteX7" fmla="*/ 0 w 151629"/>
                    <a:gd name="connsiteY7" fmla="*/ 115430 h 115430"/>
                    <a:gd name="connsiteX8" fmla="*/ 315 w 151629"/>
                    <a:gd name="connsiteY8" fmla="*/ 113867 h 115430"/>
                    <a:gd name="connsiteX9" fmla="*/ 51448 w 151629"/>
                    <a:gd name="connsiteY9" fmla="*/ 67507 h 115430"/>
                    <a:gd name="connsiteX10" fmla="*/ 59515 w 151629"/>
                    <a:gd name="connsiteY10" fmla="*/ 66287 h 115430"/>
                    <a:gd name="connsiteX11" fmla="*/ 49990 w 151629"/>
                    <a:gd name="connsiteY11" fmla="*/ 62342 h 115430"/>
                    <a:gd name="connsiteX12" fmla="*/ 39294 w 151629"/>
                    <a:gd name="connsiteY12" fmla="*/ 36519 h 115430"/>
                    <a:gd name="connsiteX13" fmla="*/ 75813 w 151629"/>
                    <a:gd name="connsiteY13" fmla="*/ 0 h 115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1629" h="115430">
                      <a:moveTo>
                        <a:pt x="75813" y="0"/>
                      </a:moveTo>
                      <a:cubicBezTo>
                        <a:pt x="95982" y="0"/>
                        <a:pt x="112332" y="16350"/>
                        <a:pt x="112332" y="36519"/>
                      </a:cubicBezTo>
                      <a:cubicBezTo>
                        <a:pt x="112332" y="46603"/>
                        <a:pt x="108245" y="55733"/>
                        <a:pt x="101636" y="62342"/>
                      </a:cubicBezTo>
                      <a:lnTo>
                        <a:pt x="92112" y="66287"/>
                      </a:lnTo>
                      <a:lnTo>
                        <a:pt x="100180" y="67507"/>
                      </a:lnTo>
                      <a:cubicBezTo>
                        <a:pt x="123272" y="74689"/>
                        <a:pt x="141984" y="91810"/>
                        <a:pt x="151313" y="113867"/>
                      </a:cubicBezTo>
                      <a:lnTo>
                        <a:pt x="151629" y="115430"/>
                      </a:lnTo>
                      <a:lnTo>
                        <a:pt x="0" y="115430"/>
                      </a:lnTo>
                      <a:lnTo>
                        <a:pt x="315" y="113867"/>
                      </a:lnTo>
                      <a:cubicBezTo>
                        <a:pt x="9644" y="91810"/>
                        <a:pt x="28357" y="74689"/>
                        <a:pt x="51448" y="67507"/>
                      </a:cubicBezTo>
                      <a:lnTo>
                        <a:pt x="59515" y="66287"/>
                      </a:lnTo>
                      <a:lnTo>
                        <a:pt x="49990" y="62342"/>
                      </a:lnTo>
                      <a:cubicBezTo>
                        <a:pt x="43382" y="55733"/>
                        <a:pt x="39294" y="46603"/>
                        <a:pt x="39294" y="36519"/>
                      </a:cubicBezTo>
                      <a:cubicBezTo>
                        <a:pt x="39294" y="16350"/>
                        <a:pt x="55644" y="0"/>
                        <a:pt x="7581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cs typeface="B Nazanin" panose="00000700000000000000" pitchFamily="2" charset="-78"/>
                  </a:endParaRPr>
                </a:p>
              </p:txBody>
            </p:sp>
            <p:sp>
              <p:nvSpPr>
                <p:cNvPr id="203" name="Freeform: Shape 167">
                  <a:extLst>
                    <a:ext uri="{FF2B5EF4-FFF2-40B4-BE49-F238E27FC236}">
                      <a16:creationId xmlns:a16="http://schemas.microsoft.com/office/drawing/2014/main" id="{E1D6761F-61FC-4B67-81BE-45334ECD1548}"/>
                    </a:ext>
                  </a:extLst>
                </p:cNvPr>
                <p:cNvSpPr/>
                <p:nvPr/>
              </p:nvSpPr>
              <p:spPr>
                <a:xfrm>
                  <a:off x="5544031" y="1122360"/>
                  <a:ext cx="151630" cy="115430"/>
                </a:xfrm>
                <a:custGeom>
                  <a:avLst/>
                  <a:gdLst>
                    <a:gd name="connsiteX0" fmla="*/ 75813 w 151629"/>
                    <a:gd name="connsiteY0" fmla="*/ 0 h 115430"/>
                    <a:gd name="connsiteX1" fmla="*/ 112332 w 151629"/>
                    <a:gd name="connsiteY1" fmla="*/ 36519 h 115430"/>
                    <a:gd name="connsiteX2" fmla="*/ 101636 w 151629"/>
                    <a:gd name="connsiteY2" fmla="*/ 62342 h 115430"/>
                    <a:gd name="connsiteX3" fmla="*/ 92112 w 151629"/>
                    <a:gd name="connsiteY3" fmla="*/ 66287 h 115430"/>
                    <a:gd name="connsiteX4" fmla="*/ 100180 w 151629"/>
                    <a:gd name="connsiteY4" fmla="*/ 67507 h 115430"/>
                    <a:gd name="connsiteX5" fmla="*/ 151313 w 151629"/>
                    <a:gd name="connsiteY5" fmla="*/ 113867 h 115430"/>
                    <a:gd name="connsiteX6" fmla="*/ 151629 w 151629"/>
                    <a:gd name="connsiteY6" fmla="*/ 115430 h 115430"/>
                    <a:gd name="connsiteX7" fmla="*/ 0 w 151629"/>
                    <a:gd name="connsiteY7" fmla="*/ 115430 h 115430"/>
                    <a:gd name="connsiteX8" fmla="*/ 315 w 151629"/>
                    <a:gd name="connsiteY8" fmla="*/ 113867 h 115430"/>
                    <a:gd name="connsiteX9" fmla="*/ 51448 w 151629"/>
                    <a:gd name="connsiteY9" fmla="*/ 67507 h 115430"/>
                    <a:gd name="connsiteX10" fmla="*/ 59515 w 151629"/>
                    <a:gd name="connsiteY10" fmla="*/ 66287 h 115430"/>
                    <a:gd name="connsiteX11" fmla="*/ 49990 w 151629"/>
                    <a:gd name="connsiteY11" fmla="*/ 62342 h 115430"/>
                    <a:gd name="connsiteX12" fmla="*/ 39294 w 151629"/>
                    <a:gd name="connsiteY12" fmla="*/ 36519 h 115430"/>
                    <a:gd name="connsiteX13" fmla="*/ 75813 w 151629"/>
                    <a:gd name="connsiteY13" fmla="*/ 0 h 115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1629" h="115430">
                      <a:moveTo>
                        <a:pt x="75813" y="0"/>
                      </a:moveTo>
                      <a:cubicBezTo>
                        <a:pt x="95982" y="0"/>
                        <a:pt x="112332" y="16350"/>
                        <a:pt x="112332" y="36519"/>
                      </a:cubicBezTo>
                      <a:cubicBezTo>
                        <a:pt x="112332" y="46603"/>
                        <a:pt x="108245" y="55733"/>
                        <a:pt x="101636" y="62342"/>
                      </a:cubicBezTo>
                      <a:lnTo>
                        <a:pt x="92112" y="66287"/>
                      </a:lnTo>
                      <a:lnTo>
                        <a:pt x="100180" y="67507"/>
                      </a:lnTo>
                      <a:cubicBezTo>
                        <a:pt x="123272" y="74689"/>
                        <a:pt x="141984" y="91810"/>
                        <a:pt x="151313" y="113867"/>
                      </a:cubicBezTo>
                      <a:lnTo>
                        <a:pt x="151629" y="115430"/>
                      </a:lnTo>
                      <a:lnTo>
                        <a:pt x="0" y="115430"/>
                      </a:lnTo>
                      <a:lnTo>
                        <a:pt x="315" y="113867"/>
                      </a:lnTo>
                      <a:cubicBezTo>
                        <a:pt x="9644" y="91810"/>
                        <a:pt x="28357" y="74689"/>
                        <a:pt x="51448" y="67507"/>
                      </a:cubicBezTo>
                      <a:lnTo>
                        <a:pt x="59515" y="66287"/>
                      </a:lnTo>
                      <a:lnTo>
                        <a:pt x="49990" y="62342"/>
                      </a:lnTo>
                      <a:cubicBezTo>
                        <a:pt x="43382" y="55733"/>
                        <a:pt x="39294" y="46603"/>
                        <a:pt x="39294" y="36519"/>
                      </a:cubicBezTo>
                      <a:cubicBezTo>
                        <a:pt x="39294" y="16350"/>
                        <a:pt x="55644" y="0"/>
                        <a:pt x="7581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cs typeface="B Nazanin" panose="00000700000000000000" pitchFamily="2" charset="-78"/>
                  </a:endParaRPr>
                </a:p>
              </p:txBody>
            </p:sp>
            <p:sp>
              <p:nvSpPr>
                <p:cNvPr id="204" name="Freeform: Shape 168">
                  <a:extLst>
                    <a:ext uri="{FF2B5EF4-FFF2-40B4-BE49-F238E27FC236}">
                      <a16:creationId xmlns:a16="http://schemas.microsoft.com/office/drawing/2014/main" id="{14E733C4-0AFA-4D07-9D32-1716676832A1}"/>
                    </a:ext>
                  </a:extLst>
                </p:cNvPr>
                <p:cNvSpPr/>
                <p:nvPr/>
              </p:nvSpPr>
              <p:spPr>
                <a:xfrm>
                  <a:off x="5966568" y="1122360"/>
                  <a:ext cx="151630" cy="115430"/>
                </a:xfrm>
                <a:custGeom>
                  <a:avLst/>
                  <a:gdLst>
                    <a:gd name="connsiteX0" fmla="*/ 75813 w 151629"/>
                    <a:gd name="connsiteY0" fmla="*/ 0 h 115430"/>
                    <a:gd name="connsiteX1" fmla="*/ 112332 w 151629"/>
                    <a:gd name="connsiteY1" fmla="*/ 36519 h 115430"/>
                    <a:gd name="connsiteX2" fmla="*/ 101636 w 151629"/>
                    <a:gd name="connsiteY2" fmla="*/ 62342 h 115430"/>
                    <a:gd name="connsiteX3" fmla="*/ 92112 w 151629"/>
                    <a:gd name="connsiteY3" fmla="*/ 66287 h 115430"/>
                    <a:gd name="connsiteX4" fmla="*/ 100180 w 151629"/>
                    <a:gd name="connsiteY4" fmla="*/ 67507 h 115430"/>
                    <a:gd name="connsiteX5" fmla="*/ 151313 w 151629"/>
                    <a:gd name="connsiteY5" fmla="*/ 113867 h 115430"/>
                    <a:gd name="connsiteX6" fmla="*/ 151629 w 151629"/>
                    <a:gd name="connsiteY6" fmla="*/ 115430 h 115430"/>
                    <a:gd name="connsiteX7" fmla="*/ 0 w 151629"/>
                    <a:gd name="connsiteY7" fmla="*/ 115430 h 115430"/>
                    <a:gd name="connsiteX8" fmla="*/ 315 w 151629"/>
                    <a:gd name="connsiteY8" fmla="*/ 113867 h 115430"/>
                    <a:gd name="connsiteX9" fmla="*/ 51448 w 151629"/>
                    <a:gd name="connsiteY9" fmla="*/ 67507 h 115430"/>
                    <a:gd name="connsiteX10" fmla="*/ 59515 w 151629"/>
                    <a:gd name="connsiteY10" fmla="*/ 66287 h 115430"/>
                    <a:gd name="connsiteX11" fmla="*/ 49990 w 151629"/>
                    <a:gd name="connsiteY11" fmla="*/ 62342 h 115430"/>
                    <a:gd name="connsiteX12" fmla="*/ 39294 w 151629"/>
                    <a:gd name="connsiteY12" fmla="*/ 36519 h 115430"/>
                    <a:gd name="connsiteX13" fmla="*/ 75813 w 151629"/>
                    <a:gd name="connsiteY13" fmla="*/ 0 h 115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1629" h="115430">
                      <a:moveTo>
                        <a:pt x="75813" y="0"/>
                      </a:moveTo>
                      <a:cubicBezTo>
                        <a:pt x="95982" y="0"/>
                        <a:pt x="112332" y="16350"/>
                        <a:pt x="112332" y="36519"/>
                      </a:cubicBezTo>
                      <a:cubicBezTo>
                        <a:pt x="112332" y="46603"/>
                        <a:pt x="108245" y="55733"/>
                        <a:pt x="101636" y="62342"/>
                      </a:cubicBezTo>
                      <a:lnTo>
                        <a:pt x="92112" y="66287"/>
                      </a:lnTo>
                      <a:lnTo>
                        <a:pt x="100180" y="67507"/>
                      </a:lnTo>
                      <a:cubicBezTo>
                        <a:pt x="123272" y="74689"/>
                        <a:pt x="141984" y="91810"/>
                        <a:pt x="151313" y="113867"/>
                      </a:cubicBezTo>
                      <a:lnTo>
                        <a:pt x="151629" y="115430"/>
                      </a:lnTo>
                      <a:lnTo>
                        <a:pt x="0" y="115430"/>
                      </a:lnTo>
                      <a:lnTo>
                        <a:pt x="315" y="113867"/>
                      </a:lnTo>
                      <a:cubicBezTo>
                        <a:pt x="9644" y="91810"/>
                        <a:pt x="28357" y="74689"/>
                        <a:pt x="51448" y="67507"/>
                      </a:cubicBezTo>
                      <a:lnTo>
                        <a:pt x="59515" y="66287"/>
                      </a:lnTo>
                      <a:lnTo>
                        <a:pt x="49990" y="62342"/>
                      </a:lnTo>
                      <a:cubicBezTo>
                        <a:pt x="43382" y="55733"/>
                        <a:pt x="39294" y="46603"/>
                        <a:pt x="39294" y="36519"/>
                      </a:cubicBezTo>
                      <a:cubicBezTo>
                        <a:pt x="39294" y="16350"/>
                        <a:pt x="55644" y="0"/>
                        <a:pt x="7581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cs typeface="B Nazanin" panose="00000700000000000000" pitchFamily="2" charset="-78"/>
                  </a:endParaRPr>
                </a:p>
              </p:txBody>
            </p:sp>
            <p:sp>
              <p:nvSpPr>
                <p:cNvPr id="205" name="Freeform: Shape 175">
                  <a:extLst>
                    <a:ext uri="{FF2B5EF4-FFF2-40B4-BE49-F238E27FC236}">
                      <a16:creationId xmlns:a16="http://schemas.microsoft.com/office/drawing/2014/main" id="{1FEBAB31-9B72-4301-BD15-A424304BCF45}"/>
                    </a:ext>
                  </a:extLst>
                </p:cNvPr>
                <p:cNvSpPr/>
                <p:nvPr/>
              </p:nvSpPr>
              <p:spPr>
                <a:xfrm>
                  <a:off x="6389102" y="1122360"/>
                  <a:ext cx="151630" cy="115430"/>
                </a:xfrm>
                <a:custGeom>
                  <a:avLst/>
                  <a:gdLst>
                    <a:gd name="connsiteX0" fmla="*/ 75813 w 151629"/>
                    <a:gd name="connsiteY0" fmla="*/ 0 h 115430"/>
                    <a:gd name="connsiteX1" fmla="*/ 112332 w 151629"/>
                    <a:gd name="connsiteY1" fmla="*/ 36519 h 115430"/>
                    <a:gd name="connsiteX2" fmla="*/ 101636 w 151629"/>
                    <a:gd name="connsiteY2" fmla="*/ 62342 h 115430"/>
                    <a:gd name="connsiteX3" fmla="*/ 92112 w 151629"/>
                    <a:gd name="connsiteY3" fmla="*/ 66287 h 115430"/>
                    <a:gd name="connsiteX4" fmla="*/ 100180 w 151629"/>
                    <a:gd name="connsiteY4" fmla="*/ 67507 h 115430"/>
                    <a:gd name="connsiteX5" fmla="*/ 151313 w 151629"/>
                    <a:gd name="connsiteY5" fmla="*/ 113867 h 115430"/>
                    <a:gd name="connsiteX6" fmla="*/ 151629 w 151629"/>
                    <a:gd name="connsiteY6" fmla="*/ 115430 h 115430"/>
                    <a:gd name="connsiteX7" fmla="*/ 0 w 151629"/>
                    <a:gd name="connsiteY7" fmla="*/ 115430 h 115430"/>
                    <a:gd name="connsiteX8" fmla="*/ 315 w 151629"/>
                    <a:gd name="connsiteY8" fmla="*/ 113867 h 115430"/>
                    <a:gd name="connsiteX9" fmla="*/ 51448 w 151629"/>
                    <a:gd name="connsiteY9" fmla="*/ 67507 h 115430"/>
                    <a:gd name="connsiteX10" fmla="*/ 59515 w 151629"/>
                    <a:gd name="connsiteY10" fmla="*/ 66287 h 115430"/>
                    <a:gd name="connsiteX11" fmla="*/ 49990 w 151629"/>
                    <a:gd name="connsiteY11" fmla="*/ 62342 h 115430"/>
                    <a:gd name="connsiteX12" fmla="*/ 39294 w 151629"/>
                    <a:gd name="connsiteY12" fmla="*/ 36519 h 115430"/>
                    <a:gd name="connsiteX13" fmla="*/ 75813 w 151629"/>
                    <a:gd name="connsiteY13" fmla="*/ 0 h 115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1629" h="115430">
                      <a:moveTo>
                        <a:pt x="75813" y="0"/>
                      </a:moveTo>
                      <a:cubicBezTo>
                        <a:pt x="95982" y="0"/>
                        <a:pt x="112332" y="16350"/>
                        <a:pt x="112332" y="36519"/>
                      </a:cubicBezTo>
                      <a:cubicBezTo>
                        <a:pt x="112332" y="46603"/>
                        <a:pt x="108245" y="55733"/>
                        <a:pt x="101636" y="62342"/>
                      </a:cubicBezTo>
                      <a:lnTo>
                        <a:pt x="92112" y="66287"/>
                      </a:lnTo>
                      <a:lnTo>
                        <a:pt x="100180" y="67507"/>
                      </a:lnTo>
                      <a:cubicBezTo>
                        <a:pt x="123272" y="74689"/>
                        <a:pt x="141984" y="91810"/>
                        <a:pt x="151313" y="113867"/>
                      </a:cubicBezTo>
                      <a:lnTo>
                        <a:pt x="151629" y="115430"/>
                      </a:lnTo>
                      <a:lnTo>
                        <a:pt x="0" y="115430"/>
                      </a:lnTo>
                      <a:lnTo>
                        <a:pt x="315" y="113867"/>
                      </a:lnTo>
                      <a:cubicBezTo>
                        <a:pt x="9644" y="91810"/>
                        <a:pt x="28357" y="74689"/>
                        <a:pt x="51448" y="67507"/>
                      </a:cubicBezTo>
                      <a:lnTo>
                        <a:pt x="59515" y="66287"/>
                      </a:lnTo>
                      <a:lnTo>
                        <a:pt x="49990" y="62342"/>
                      </a:lnTo>
                      <a:cubicBezTo>
                        <a:pt x="43382" y="55733"/>
                        <a:pt x="39294" y="46603"/>
                        <a:pt x="39294" y="36519"/>
                      </a:cubicBezTo>
                      <a:cubicBezTo>
                        <a:pt x="39294" y="16350"/>
                        <a:pt x="55644" y="0"/>
                        <a:pt x="7581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cs typeface="B Nazanin" panose="00000700000000000000" pitchFamily="2" charset="-78"/>
                  </a:endParaRPr>
                </a:p>
              </p:txBody>
            </p:sp>
            <p:sp>
              <p:nvSpPr>
                <p:cNvPr id="206" name="Oval 177">
                  <a:extLst>
                    <a:ext uri="{FF2B5EF4-FFF2-40B4-BE49-F238E27FC236}">
                      <a16:creationId xmlns:a16="http://schemas.microsoft.com/office/drawing/2014/main" id="{88AB2DE9-6725-4E4D-B2B7-EFFFFD61FCE4}"/>
                    </a:ext>
                  </a:extLst>
                </p:cNvPr>
                <p:cNvSpPr/>
                <p:nvPr/>
              </p:nvSpPr>
              <p:spPr>
                <a:xfrm>
                  <a:off x="4843935" y="1247092"/>
                  <a:ext cx="82047" cy="82047"/>
                </a:xfrm>
                <a:prstGeom prst="ellipse">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207" name="Plus Sign 178">
                  <a:extLst>
                    <a:ext uri="{FF2B5EF4-FFF2-40B4-BE49-F238E27FC236}">
                      <a16:creationId xmlns:a16="http://schemas.microsoft.com/office/drawing/2014/main" id="{1B7C4677-1C52-4466-9E19-EDF26B36EF53}"/>
                    </a:ext>
                  </a:extLst>
                </p:cNvPr>
                <p:cNvSpPr/>
                <p:nvPr/>
              </p:nvSpPr>
              <p:spPr>
                <a:xfrm>
                  <a:off x="4846028" y="1249183"/>
                  <a:ext cx="77863" cy="77863"/>
                </a:xfrm>
                <a:prstGeom prst="mathPlus">
                  <a:avLst>
                    <a:gd name="adj1" fmla="val 1730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cs typeface="B Nazanin" panose="00000700000000000000" pitchFamily="2" charset="-78"/>
                  </a:endParaRPr>
                </a:p>
              </p:txBody>
            </p:sp>
            <p:sp>
              <p:nvSpPr>
                <p:cNvPr id="208" name="Graphic 411">
                  <a:extLst>
                    <a:ext uri="{FF2B5EF4-FFF2-40B4-BE49-F238E27FC236}">
                      <a16:creationId xmlns:a16="http://schemas.microsoft.com/office/drawing/2014/main" id="{3E2787C5-6AE9-4E29-ADA8-AF7F0F199B06}"/>
                    </a:ext>
                  </a:extLst>
                </p:cNvPr>
                <p:cNvSpPr/>
                <p:nvPr/>
              </p:nvSpPr>
              <p:spPr>
                <a:xfrm>
                  <a:off x="5920026" y="3755666"/>
                  <a:ext cx="125049" cy="100135"/>
                </a:xfrm>
                <a:custGeom>
                  <a:avLst/>
                  <a:gdLst>
                    <a:gd name="connsiteX0" fmla="*/ 170401 w 186562"/>
                    <a:gd name="connsiteY0" fmla="*/ 12144 h 149392"/>
                    <a:gd name="connsiteX1" fmla="*/ 92677 w 186562"/>
                    <a:gd name="connsiteY1" fmla="*/ 29098 h 149392"/>
                    <a:gd name="connsiteX2" fmla="*/ 12381 w 186562"/>
                    <a:gd name="connsiteY2" fmla="*/ 17382 h 149392"/>
                    <a:gd name="connsiteX3" fmla="*/ 29717 w 186562"/>
                    <a:gd name="connsiteY3" fmla="*/ 97392 h 149392"/>
                    <a:gd name="connsiteX4" fmla="*/ 76199 w 186562"/>
                    <a:gd name="connsiteY4" fmla="*/ 140445 h 149392"/>
                    <a:gd name="connsiteX5" fmla="*/ 105441 w 186562"/>
                    <a:gd name="connsiteY5" fmla="*/ 141874 h 149392"/>
                    <a:gd name="connsiteX6" fmla="*/ 162495 w 186562"/>
                    <a:gd name="connsiteY6" fmla="*/ 92630 h 149392"/>
                    <a:gd name="connsiteX7" fmla="*/ 170401 w 186562"/>
                    <a:gd name="connsiteY7" fmla="*/ 12144 h 149392"/>
                    <a:gd name="connsiteX8" fmla="*/ 148303 w 186562"/>
                    <a:gd name="connsiteY8" fmla="*/ 90249 h 149392"/>
                    <a:gd name="connsiteX9" fmla="*/ 102583 w 186562"/>
                    <a:gd name="connsiteY9" fmla="*/ 129682 h 149392"/>
                    <a:gd name="connsiteX10" fmla="*/ 79152 w 186562"/>
                    <a:gd name="connsiteY10" fmla="*/ 128539 h 149392"/>
                    <a:gd name="connsiteX11" fmla="*/ 41909 w 186562"/>
                    <a:gd name="connsiteY11" fmla="*/ 94059 h 149392"/>
                    <a:gd name="connsiteX12" fmla="*/ 22573 w 186562"/>
                    <a:gd name="connsiteY12" fmla="*/ 24621 h 149392"/>
                    <a:gd name="connsiteX13" fmla="*/ 92582 w 186562"/>
                    <a:gd name="connsiteY13" fmla="*/ 41862 h 149392"/>
                    <a:gd name="connsiteX14" fmla="*/ 161829 w 186562"/>
                    <a:gd name="connsiteY14" fmla="*/ 22050 h 149392"/>
                    <a:gd name="connsiteX15" fmla="*/ 148303 w 186562"/>
                    <a:gd name="connsiteY15" fmla="*/ 90249 h 149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562" h="149392">
                      <a:moveTo>
                        <a:pt x="170401" y="12144"/>
                      </a:moveTo>
                      <a:cubicBezTo>
                        <a:pt x="147446" y="-8621"/>
                        <a:pt x="118299" y="-2620"/>
                        <a:pt x="92677" y="29098"/>
                      </a:cubicBezTo>
                      <a:cubicBezTo>
                        <a:pt x="60483" y="428"/>
                        <a:pt x="31717" y="-3477"/>
                        <a:pt x="12381" y="17382"/>
                      </a:cubicBezTo>
                      <a:cubicBezTo>
                        <a:pt x="-8859" y="40147"/>
                        <a:pt x="-2573" y="68722"/>
                        <a:pt x="29717" y="97392"/>
                      </a:cubicBezTo>
                      <a:cubicBezTo>
                        <a:pt x="45433" y="111394"/>
                        <a:pt x="61340" y="125491"/>
                        <a:pt x="76199" y="140445"/>
                      </a:cubicBezTo>
                      <a:cubicBezTo>
                        <a:pt x="86295" y="150447"/>
                        <a:pt x="93630" y="153590"/>
                        <a:pt x="105441" y="141874"/>
                      </a:cubicBezTo>
                      <a:cubicBezTo>
                        <a:pt x="123348" y="124348"/>
                        <a:pt x="143636" y="109203"/>
                        <a:pt x="162495" y="92630"/>
                      </a:cubicBezTo>
                      <a:cubicBezTo>
                        <a:pt x="191356" y="67103"/>
                        <a:pt x="194595" y="33861"/>
                        <a:pt x="170401" y="12144"/>
                      </a:cubicBezTo>
                      <a:close/>
                      <a:moveTo>
                        <a:pt x="148303" y="90249"/>
                      </a:moveTo>
                      <a:cubicBezTo>
                        <a:pt x="133158" y="103488"/>
                        <a:pt x="116966" y="115680"/>
                        <a:pt x="102583" y="129682"/>
                      </a:cubicBezTo>
                      <a:cubicBezTo>
                        <a:pt x="93058" y="139017"/>
                        <a:pt x="87248" y="136540"/>
                        <a:pt x="79152" y="128539"/>
                      </a:cubicBezTo>
                      <a:cubicBezTo>
                        <a:pt x="67245" y="116538"/>
                        <a:pt x="54577" y="105298"/>
                        <a:pt x="41909" y="94059"/>
                      </a:cubicBezTo>
                      <a:cubicBezTo>
                        <a:pt x="16096" y="71008"/>
                        <a:pt x="5619" y="42909"/>
                        <a:pt x="22573" y="24621"/>
                      </a:cubicBezTo>
                      <a:cubicBezTo>
                        <a:pt x="38099" y="7857"/>
                        <a:pt x="66769" y="18811"/>
                        <a:pt x="92582" y="41862"/>
                      </a:cubicBezTo>
                      <a:cubicBezTo>
                        <a:pt x="113156" y="16430"/>
                        <a:pt x="143445" y="5381"/>
                        <a:pt x="161829" y="22050"/>
                      </a:cubicBezTo>
                      <a:cubicBezTo>
                        <a:pt x="181260" y="39480"/>
                        <a:pt x="171544" y="69865"/>
                        <a:pt x="148303" y="90249"/>
                      </a:cubicBezTo>
                      <a:close/>
                    </a:path>
                  </a:pathLst>
                </a:custGeom>
                <a:solidFill>
                  <a:srgbClr val="000000"/>
                </a:solidFill>
                <a:ln w="9525" cap="flat">
                  <a:noFill/>
                  <a:prstDash val="solid"/>
                  <a:miter/>
                </a:ln>
              </p:spPr>
              <p:txBody>
                <a:bodyPr rtlCol="0" anchor="ctr"/>
                <a:lstStyle/>
                <a:p>
                  <a:endParaRPr lang="en-US">
                    <a:cs typeface="B Nazanin" panose="00000700000000000000" pitchFamily="2" charset="-78"/>
                  </a:endParaRPr>
                </a:p>
              </p:txBody>
            </p:sp>
            <p:sp>
              <p:nvSpPr>
                <p:cNvPr id="209" name="Graphic 411">
                  <a:extLst>
                    <a:ext uri="{FF2B5EF4-FFF2-40B4-BE49-F238E27FC236}">
                      <a16:creationId xmlns:a16="http://schemas.microsoft.com/office/drawing/2014/main" id="{669EE1F7-44C4-4F86-B63F-0C9B0B83ADE6}"/>
                    </a:ext>
                  </a:extLst>
                </p:cNvPr>
                <p:cNvSpPr/>
                <p:nvPr/>
              </p:nvSpPr>
              <p:spPr>
                <a:xfrm>
                  <a:off x="4816356" y="3761792"/>
                  <a:ext cx="125997" cy="127071"/>
                </a:xfrm>
                <a:custGeom>
                  <a:avLst/>
                  <a:gdLst>
                    <a:gd name="connsiteX0" fmla="*/ 182389 w 182468"/>
                    <a:gd name="connsiteY0" fmla="*/ 168023 h 184025"/>
                    <a:gd name="connsiteX1" fmla="*/ 182293 w 182468"/>
                    <a:gd name="connsiteY1" fmla="*/ 89728 h 184025"/>
                    <a:gd name="connsiteX2" fmla="*/ 173721 w 182468"/>
                    <a:gd name="connsiteY2" fmla="*/ 71725 h 184025"/>
                    <a:gd name="connsiteX3" fmla="*/ 101521 w 182468"/>
                    <a:gd name="connsiteY3" fmla="*/ 6574 h 184025"/>
                    <a:gd name="connsiteX4" fmla="*/ 91234 w 182468"/>
                    <a:gd name="connsiteY4" fmla="*/ 2 h 184025"/>
                    <a:gd name="connsiteX5" fmla="*/ 80947 w 182468"/>
                    <a:gd name="connsiteY5" fmla="*/ 6574 h 184025"/>
                    <a:gd name="connsiteX6" fmla="*/ 8748 w 182468"/>
                    <a:gd name="connsiteY6" fmla="*/ 71821 h 184025"/>
                    <a:gd name="connsiteX7" fmla="*/ 175 w 182468"/>
                    <a:gd name="connsiteY7" fmla="*/ 89728 h 184025"/>
                    <a:gd name="connsiteX8" fmla="*/ 80 w 182468"/>
                    <a:gd name="connsiteY8" fmla="*/ 168023 h 184025"/>
                    <a:gd name="connsiteX9" fmla="*/ 15225 w 182468"/>
                    <a:gd name="connsiteY9" fmla="*/ 183073 h 184025"/>
                    <a:gd name="connsiteX10" fmla="*/ 59802 w 182468"/>
                    <a:gd name="connsiteY10" fmla="*/ 184025 h 184025"/>
                    <a:gd name="connsiteX11" fmla="*/ 72946 w 182468"/>
                    <a:gd name="connsiteY11" fmla="*/ 176310 h 184025"/>
                    <a:gd name="connsiteX12" fmla="*/ 73518 w 182468"/>
                    <a:gd name="connsiteY12" fmla="*/ 138115 h 184025"/>
                    <a:gd name="connsiteX13" fmla="*/ 89806 w 182468"/>
                    <a:gd name="connsiteY13" fmla="*/ 104491 h 184025"/>
                    <a:gd name="connsiteX14" fmla="*/ 91330 w 182468"/>
                    <a:gd name="connsiteY14" fmla="*/ 103158 h 184025"/>
                    <a:gd name="connsiteX15" fmla="*/ 92854 w 182468"/>
                    <a:gd name="connsiteY15" fmla="*/ 104491 h 184025"/>
                    <a:gd name="connsiteX16" fmla="*/ 109141 w 182468"/>
                    <a:gd name="connsiteY16" fmla="*/ 138115 h 184025"/>
                    <a:gd name="connsiteX17" fmla="*/ 109713 w 182468"/>
                    <a:gd name="connsiteY17" fmla="*/ 176310 h 184025"/>
                    <a:gd name="connsiteX18" fmla="*/ 122857 w 182468"/>
                    <a:gd name="connsiteY18" fmla="*/ 184025 h 184025"/>
                    <a:gd name="connsiteX19" fmla="*/ 167434 w 182468"/>
                    <a:gd name="connsiteY19" fmla="*/ 183073 h 184025"/>
                    <a:gd name="connsiteX20" fmla="*/ 182389 w 182468"/>
                    <a:gd name="connsiteY20" fmla="*/ 168023 h 184025"/>
                    <a:gd name="connsiteX21" fmla="*/ 163529 w 182468"/>
                    <a:gd name="connsiteY21" fmla="*/ 174786 h 184025"/>
                    <a:gd name="connsiteX22" fmla="*/ 124000 w 182468"/>
                    <a:gd name="connsiteY22" fmla="*/ 175643 h 184025"/>
                    <a:gd name="connsiteX23" fmla="*/ 117333 w 182468"/>
                    <a:gd name="connsiteY23" fmla="*/ 166594 h 184025"/>
                    <a:gd name="connsiteX24" fmla="*/ 117047 w 182468"/>
                    <a:gd name="connsiteY24" fmla="*/ 139448 h 184025"/>
                    <a:gd name="connsiteX25" fmla="*/ 92473 w 182468"/>
                    <a:gd name="connsiteY25" fmla="*/ 91823 h 184025"/>
                    <a:gd name="connsiteX26" fmla="*/ 91234 w 182468"/>
                    <a:gd name="connsiteY26" fmla="*/ 91156 h 184025"/>
                    <a:gd name="connsiteX27" fmla="*/ 89996 w 182468"/>
                    <a:gd name="connsiteY27" fmla="*/ 91823 h 184025"/>
                    <a:gd name="connsiteX28" fmla="*/ 65422 w 182468"/>
                    <a:gd name="connsiteY28" fmla="*/ 139448 h 184025"/>
                    <a:gd name="connsiteX29" fmla="*/ 65136 w 182468"/>
                    <a:gd name="connsiteY29" fmla="*/ 166594 h 184025"/>
                    <a:gd name="connsiteX30" fmla="*/ 58468 w 182468"/>
                    <a:gd name="connsiteY30" fmla="*/ 175643 h 184025"/>
                    <a:gd name="connsiteX31" fmla="*/ 18940 w 182468"/>
                    <a:gd name="connsiteY31" fmla="*/ 174786 h 184025"/>
                    <a:gd name="connsiteX32" fmla="*/ 8843 w 182468"/>
                    <a:gd name="connsiteY32" fmla="*/ 165547 h 184025"/>
                    <a:gd name="connsiteX33" fmla="*/ 8843 w 182468"/>
                    <a:gd name="connsiteY33" fmla="*/ 94490 h 184025"/>
                    <a:gd name="connsiteX34" fmla="*/ 14558 w 182468"/>
                    <a:gd name="connsiteY34" fmla="*/ 78679 h 184025"/>
                    <a:gd name="connsiteX35" fmla="*/ 82376 w 182468"/>
                    <a:gd name="connsiteY35" fmla="*/ 19338 h 184025"/>
                    <a:gd name="connsiteX36" fmla="*/ 91425 w 182468"/>
                    <a:gd name="connsiteY36" fmla="*/ 14194 h 184025"/>
                    <a:gd name="connsiteX37" fmla="*/ 100474 w 182468"/>
                    <a:gd name="connsiteY37" fmla="*/ 19338 h 184025"/>
                    <a:gd name="connsiteX38" fmla="*/ 168006 w 182468"/>
                    <a:gd name="connsiteY38" fmla="*/ 78679 h 184025"/>
                    <a:gd name="connsiteX39" fmla="*/ 173721 w 182468"/>
                    <a:gd name="connsiteY39" fmla="*/ 94490 h 184025"/>
                    <a:gd name="connsiteX40" fmla="*/ 173721 w 182468"/>
                    <a:gd name="connsiteY40" fmla="*/ 165547 h 184025"/>
                    <a:gd name="connsiteX41" fmla="*/ 163529 w 182468"/>
                    <a:gd name="connsiteY41" fmla="*/ 174786 h 18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82468" h="184025">
                      <a:moveTo>
                        <a:pt x="182389" y="168023"/>
                      </a:moveTo>
                      <a:cubicBezTo>
                        <a:pt x="181627" y="142020"/>
                        <a:pt x="181817" y="115921"/>
                        <a:pt x="182293" y="89728"/>
                      </a:cubicBezTo>
                      <a:cubicBezTo>
                        <a:pt x="182484" y="80488"/>
                        <a:pt x="182103" y="79726"/>
                        <a:pt x="173721" y="71725"/>
                      </a:cubicBezTo>
                      <a:cubicBezTo>
                        <a:pt x="150099" y="49246"/>
                        <a:pt x="126382" y="27720"/>
                        <a:pt x="101521" y="6574"/>
                      </a:cubicBezTo>
                      <a:cubicBezTo>
                        <a:pt x="97045" y="2860"/>
                        <a:pt x="94663" y="-93"/>
                        <a:pt x="91234" y="2"/>
                      </a:cubicBezTo>
                      <a:cubicBezTo>
                        <a:pt x="87234" y="-93"/>
                        <a:pt x="85329" y="2860"/>
                        <a:pt x="80947" y="6574"/>
                      </a:cubicBezTo>
                      <a:cubicBezTo>
                        <a:pt x="56087" y="27815"/>
                        <a:pt x="32370" y="49246"/>
                        <a:pt x="8748" y="71821"/>
                      </a:cubicBezTo>
                      <a:cubicBezTo>
                        <a:pt x="366" y="79822"/>
                        <a:pt x="-15" y="80584"/>
                        <a:pt x="175" y="89728"/>
                      </a:cubicBezTo>
                      <a:cubicBezTo>
                        <a:pt x="652" y="115826"/>
                        <a:pt x="842" y="141925"/>
                        <a:pt x="80" y="168023"/>
                      </a:cubicBezTo>
                      <a:cubicBezTo>
                        <a:pt x="-301" y="179549"/>
                        <a:pt x="80" y="184025"/>
                        <a:pt x="15225" y="183073"/>
                      </a:cubicBezTo>
                      <a:cubicBezTo>
                        <a:pt x="17035" y="182977"/>
                        <a:pt x="57992" y="184025"/>
                        <a:pt x="59802" y="184025"/>
                      </a:cubicBezTo>
                      <a:cubicBezTo>
                        <a:pt x="69898" y="184025"/>
                        <a:pt x="72756" y="184216"/>
                        <a:pt x="72946" y="176310"/>
                      </a:cubicBezTo>
                      <a:cubicBezTo>
                        <a:pt x="73137" y="167928"/>
                        <a:pt x="73518" y="155069"/>
                        <a:pt x="73518" y="138115"/>
                      </a:cubicBezTo>
                      <a:cubicBezTo>
                        <a:pt x="73518" y="125161"/>
                        <a:pt x="76090" y="118112"/>
                        <a:pt x="89806" y="104491"/>
                      </a:cubicBezTo>
                      <a:cubicBezTo>
                        <a:pt x="89806" y="104491"/>
                        <a:pt x="90472" y="103920"/>
                        <a:pt x="91330" y="103158"/>
                      </a:cubicBezTo>
                      <a:cubicBezTo>
                        <a:pt x="92187" y="103920"/>
                        <a:pt x="92854" y="104491"/>
                        <a:pt x="92854" y="104491"/>
                      </a:cubicBezTo>
                      <a:cubicBezTo>
                        <a:pt x="106570" y="118112"/>
                        <a:pt x="109141" y="125161"/>
                        <a:pt x="109141" y="138115"/>
                      </a:cubicBezTo>
                      <a:cubicBezTo>
                        <a:pt x="109141" y="155069"/>
                        <a:pt x="109522" y="167928"/>
                        <a:pt x="109713" y="176310"/>
                      </a:cubicBezTo>
                      <a:cubicBezTo>
                        <a:pt x="109903" y="184120"/>
                        <a:pt x="112666" y="184025"/>
                        <a:pt x="122857" y="184025"/>
                      </a:cubicBezTo>
                      <a:cubicBezTo>
                        <a:pt x="124667" y="184025"/>
                        <a:pt x="165625" y="182977"/>
                        <a:pt x="167434" y="183073"/>
                      </a:cubicBezTo>
                      <a:cubicBezTo>
                        <a:pt x="182389" y="184025"/>
                        <a:pt x="182770" y="179549"/>
                        <a:pt x="182389" y="168023"/>
                      </a:cubicBezTo>
                      <a:close/>
                      <a:moveTo>
                        <a:pt x="163529" y="174786"/>
                      </a:moveTo>
                      <a:cubicBezTo>
                        <a:pt x="146670" y="174786"/>
                        <a:pt x="131335" y="175739"/>
                        <a:pt x="124000" y="175643"/>
                      </a:cubicBezTo>
                      <a:cubicBezTo>
                        <a:pt x="117047" y="175548"/>
                        <a:pt x="117428" y="174119"/>
                        <a:pt x="117333" y="166594"/>
                      </a:cubicBezTo>
                      <a:cubicBezTo>
                        <a:pt x="117142" y="158403"/>
                        <a:pt x="117238" y="145354"/>
                        <a:pt x="117047" y="139448"/>
                      </a:cubicBezTo>
                      <a:cubicBezTo>
                        <a:pt x="116190" y="117350"/>
                        <a:pt x="115714" y="115445"/>
                        <a:pt x="92473" y="91823"/>
                      </a:cubicBezTo>
                      <a:cubicBezTo>
                        <a:pt x="92473" y="91823"/>
                        <a:pt x="91806" y="91156"/>
                        <a:pt x="91234" y="91156"/>
                      </a:cubicBezTo>
                      <a:cubicBezTo>
                        <a:pt x="90758" y="91156"/>
                        <a:pt x="89996" y="91823"/>
                        <a:pt x="89996" y="91823"/>
                      </a:cubicBezTo>
                      <a:cubicBezTo>
                        <a:pt x="66755" y="115350"/>
                        <a:pt x="66279" y="117255"/>
                        <a:pt x="65422" y="139448"/>
                      </a:cubicBezTo>
                      <a:cubicBezTo>
                        <a:pt x="65231" y="145354"/>
                        <a:pt x="65326" y="158403"/>
                        <a:pt x="65136" y="166594"/>
                      </a:cubicBezTo>
                      <a:cubicBezTo>
                        <a:pt x="64945" y="174119"/>
                        <a:pt x="65422" y="175453"/>
                        <a:pt x="58468" y="175643"/>
                      </a:cubicBezTo>
                      <a:cubicBezTo>
                        <a:pt x="51134" y="175834"/>
                        <a:pt x="35799" y="174786"/>
                        <a:pt x="18940" y="174786"/>
                      </a:cubicBezTo>
                      <a:cubicBezTo>
                        <a:pt x="7795" y="174786"/>
                        <a:pt x="8748" y="174595"/>
                        <a:pt x="8843" y="165547"/>
                      </a:cubicBezTo>
                      <a:cubicBezTo>
                        <a:pt x="9129" y="134686"/>
                        <a:pt x="8843" y="109159"/>
                        <a:pt x="8843" y="94490"/>
                      </a:cubicBezTo>
                      <a:cubicBezTo>
                        <a:pt x="8843" y="82584"/>
                        <a:pt x="8843" y="83536"/>
                        <a:pt x="14558" y="78679"/>
                      </a:cubicBezTo>
                      <a:cubicBezTo>
                        <a:pt x="20559" y="73535"/>
                        <a:pt x="76852" y="25243"/>
                        <a:pt x="82376" y="19338"/>
                      </a:cubicBezTo>
                      <a:cubicBezTo>
                        <a:pt x="86091" y="15337"/>
                        <a:pt x="88186" y="14004"/>
                        <a:pt x="91425" y="14194"/>
                      </a:cubicBezTo>
                      <a:cubicBezTo>
                        <a:pt x="94282" y="14385"/>
                        <a:pt x="96759" y="15337"/>
                        <a:pt x="100474" y="19338"/>
                      </a:cubicBezTo>
                      <a:cubicBezTo>
                        <a:pt x="105712" y="25243"/>
                        <a:pt x="161910" y="73535"/>
                        <a:pt x="168006" y="78679"/>
                      </a:cubicBezTo>
                      <a:cubicBezTo>
                        <a:pt x="173721" y="83536"/>
                        <a:pt x="173721" y="82584"/>
                        <a:pt x="173721" y="94490"/>
                      </a:cubicBezTo>
                      <a:cubicBezTo>
                        <a:pt x="173721" y="109063"/>
                        <a:pt x="173435" y="134591"/>
                        <a:pt x="173721" y="165547"/>
                      </a:cubicBezTo>
                      <a:cubicBezTo>
                        <a:pt x="173721" y="174595"/>
                        <a:pt x="174673" y="174786"/>
                        <a:pt x="163529" y="174786"/>
                      </a:cubicBezTo>
                      <a:close/>
                    </a:path>
                  </a:pathLst>
                </a:custGeom>
                <a:solidFill>
                  <a:srgbClr val="141515"/>
                </a:solidFill>
                <a:ln w="9525" cap="flat">
                  <a:noFill/>
                  <a:prstDash val="solid"/>
                  <a:miter/>
                </a:ln>
              </p:spPr>
              <p:txBody>
                <a:bodyPr rtlCol="0" anchor="ctr"/>
                <a:lstStyle/>
                <a:p>
                  <a:endParaRPr lang="en-US" dirty="0">
                    <a:cs typeface="B Nazanin" panose="00000700000000000000" pitchFamily="2" charset="-78"/>
                  </a:endParaRPr>
                </a:p>
              </p:txBody>
            </p:sp>
            <p:sp>
              <p:nvSpPr>
                <p:cNvPr id="210" name="Freeform: Shape 181">
                  <a:extLst>
                    <a:ext uri="{FF2B5EF4-FFF2-40B4-BE49-F238E27FC236}">
                      <a16:creationId xmlns:a16="http://schemas.microsoft.com/office/drawing/2014/main" id="{FCF7A872-E200-43B0-AD65-4571AE322892}"/>
                    </a:ext>
                  </a:extLst>
                </p:cNvPr>
                <p:cNvSpPr/>
                <p:nvPr/>
              </p:nvSpPr>
              <p:spPr>
                <a:xfrm rot="18900000">
                  <a:off x="5195648" y="3752444"/>
                  <a:ext cx="106963" cy="157772"/>
                </a:xfrm>
                <a:custGeom>
                  <a:avLst/>
                  <a:gdLst>
                    <a:gd name="connsiteX0" fmla="*/ 82753 w 106962"/>
                    <a:gd name="connsiteY0" fmla="*/ 24209 h 157772"/>
                    <a:gd name="connsiteX1" fmla="*/ 24209 w 106962"/>
                    <a:gd name="connsiteY1" fmla="*/ 24209 h 157772"/>
                    <a:gd name="connsiteX2" fmla="*/ 24209 w 106962"/>
                    <a:gd name="connsiteY2" fmla="*/ 82753 h 157772"/>
                    <a:gd name="connsiteX3" fmla="*/ 82753 w 106962"/>
                    <a:gd name="connsiteY3" fmla="*/ 82753 h 157772"/>
                    <a:gd name="connsiteX4" fmla="*/ 82753 w 106962"/>
                    <a:gd name="connsiteY4" fmla="*/ 24209 h 157772"/>
                    <a:gd name="connsiteX5" fmla="*/ 91298 w 106962"/>
                    <a:gd name="connsiteY5" fmla="*/ 15664 h 157772"/>
                    <a:gd name="connsiteX6" fmla="*/ 91298 w 106962"/>
                    <a:gd name="connsiteY6" fmla="*/ 91298 h 157772"/>
                    <a:gd name="connsiteX7" fmla="*/ 66171 w 106962"/>
                    <a:gd name="connsiteY7" fmla="*/ 104493 h 157772"/>
                    <a:gd name="connsiteX8" fmla="*/ 66171 w 106962"/>
                    <a:gd name="connsiteY8" fmla="*/ 157772 h 157772"/>
                    <a:gd name="connsiteX9" fmla="*/ 40790 w 106962"/>
                    <a:gd name="connsiteY9" fmla="*/ 157696 h 157772"/>
                    <a:gd name="connsiteX10" fmla="*/ 40790 w 106962"/>
                    <a:gd name="connsiteY10" fmla="*/ 104493 h 157772"/>
                    <a:gd name="connsiteX11" fmla="*/ 15664 w 106962"/>
                    <a:gd name="connsiteY11" fmla="*/ 91298 h 157772"/>
                    <a:gd name="connsiteX12" fmla="*/ 15664 w 106962"/>
                    <a:gd name="connsiteY12" fmla="*/ 15664 h 157772"/>
                    <a:gd name="connsiteX13" fmla="*/ 91298 w 106962"/>
                    <a:gd name="connsiteY13" fmla="*/ 15664 h 15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6962" h="157772">
                      <a:moveTo>
                        <a:pt x="82753" y="24209"/>
                      </a:moveTo>
                      <a:cubicBezTo>
                        <a:pt x="66586" y="8042"/>
                        <a:pt x="40375" y="8043"/>
                        <a:pt x="24209" y="24209"/>
                      </a:cubicBezTo>
                      <a:cubicBezTo>
                        <a:pt x="8042" y="40375"/>
                        <a:pt x="8042" y="66586"/>
                        <a:pt x="24209" y="82753"/>
                      </a:cubicBezTo>
                      <a:cubicBezTo>
                        <a:pt x="40375" y="98919"/>
                        <a:pt x="66587" y="98919"/>
                        <a:pt x="82753" y="82753"/>
                      </a:cubicBezTo>
                      <a:cubicBezTo>
                        <a:pt x="98919" y="66586"/>
                        <a:pt x="98919" y="40375"/>
                        <a:pt x="82753" y="24209"/>
                      </a:cubicBezTo>
                      <a:close/>
                      <a:moveTo>
                        <a:pt x="91298" y="15664"/>
                      </a:moveTo>
                      <a:cubicBezTo>
                        <a:pt x="112184" y="36550"/>
                        <a:pt x="112184" y="70412"/>
                        <a:pt x="91298" y="91298"/>
                      </a:cubicBezTo>
                      <a:cubicBezTo>
                        <a:pt x="84165" y="98430"/>
                        <a:pt x="75519" y="103127"/>
                        <a:pt x="66171" y="104493"/>
                      </a:cubicBezTo>
                      <a:lnTo>
                        <a:pt x="66171" y="157772"/>
                      </a:lnTo>
                      <a:lnTo>
                        <a:pt x="40790" y="157696"/>
                      </a:lnTo>
                      <a:lnTo>
                        <a:pt x="40790" y="104493"/>
                      </a:lnTo>
                      <a:cubicBezTo>
                        <a:pt x="31442" y="103127"/>
                        <a:pt x="22796" y="98430"/>
                        <a:pt x="15664" y="91298"/>
                      </a:cubicBezTo>
                      <a:cubicBezTo>
                        <a:pt x="-5222" y="70412"/>
                        <a:pt x="-5222" y="36549"/>
                        <a:pt x="15664" y="15664"/>
                      </a:cubicBezTo>
                      <a:cubicBezTo>
                        <a:pt x="36549" y="-5222"/>
                        <a:pt x="70412" y="-5222"/>
                        <a:pt x="91298" y="15664"/>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211" name="Freeform: Shape 182">
                  <a:extLst>
                    <a:ext uri="{FF2B5EF4-FFF2-40B4-BE49-F238E27FC236}">
                      <a16:creationId xmlns:a16="http://schemas.microsoft.com/office/drawing/2014/main" id="{07474724-A9E0-49CD-A04E-47DA6ABFBA8C}"/>
                    </a:ext>
                  </a:extLst>
                </p:cNvPr>
                <p:cNvSpPr/>
                <p:nvPr/>
              </p:nvSpPr>
              <p:spPr>
                <a:xfrm>
                  <a:off x="5550240" y="3758479"/>
                  <a:ext cx="116233" cy="116233"/>
                </a:xfrm>
                <a:custGeom>
                  <a:avLst/>
                  <a:gdLst>
                    <a:gd name="connsiteX0" fmla="*/ 51378 w 116233"/>
                    <a:gd name="connsiteY0" fmla="*/ 29506 h 116233"/>
                    <a:gd name="connsiteX1" fmla="*/ 64854 w 116233"/>
                    <a:gd name="connsiteY1" fmla="*/ 29506 h 116233"/>
                    <a:gd name="connsiteX2" fmla="*/ 64854 w 116233"/>
                    <a:gd name="connsiteY2" fmla="*/ 51378 h 116233"/>
                    <a:gd name="connsiteX3" fmla="*/ 86726 w 116233"/>
                    <a:gd name="connsiteY3" fmla="*/ 51378 h 116233"/>
                    <a:gd name="connsiteX4" fmla="*/ 86726 w 116233"/>
                    <a:gd name="connsiteY4" fmla="*/ 64854 h 116233"/>
                    <a:gd name="connsiteX5" fmla="*/ 64854 w 116233"/>
                    <a:gd name="connsiteY5" fmla="*/ 64854 h 116233"/>
                    <a:gd name="connsiteX6" fmla="*/ 64854 w 116233"/>
                    <a:gd name="connsiteY6" fmla="*/ 86726 h 116233"/>
                    <a:gd name="connsiteX7" fmla="*/ 51378 w 116233"/>
                    <a:gd name="connsiteY7" fmla="*/ 86726 h 116233"/>
                    <a:gd name="connsiteX8" fmla="*/ 51378 w 116233"/>
                    <a:gd name="connsiteY8" fmla="*/ 64854 h 116233"/>
                    <a:gd name="connsiteX9" fmla="*/ 29506 w 116233"/>
                    <a:gd name="connsiteY9" fmla="*/ 64854 h 116233"/>
                    <a:gd name="connsiteX10" fmla="*/ 29506 w 116233"/>
                    <a:gd name="connsiteY10" fmla="*/ 51378 h 116233"/>
                    <a:gd name="connsiteX11" fmla="*/ 51378 w 116233"/>
                    <a:gd name="connsiteY11" fmla="*/ 51378 h 116233"/>
                    <a:gd name="connsiteX12" fmla="*/ 26810 w 116233"/>
                    <a:gd name="connsiteY12" fmla="*/ 11156 h 116233"/>
                    <a:gd name="connsiteX13" fmla="*/ 11156 w 116233"/>
                    <a:gd name="connsiteY13" fmla="*/ 26810 h 116233"/>
                    <a:gd name="connsiteX14" fmla="*/ 11156 w 116233"/>
                    <a:gd name="connsiteY14" fmla="*/ 89422 h 116233"/>
                    <a:gd name="connsiteX15" fmla="*/ 26810 w 116233"/>
                    <a:gd name="connsiteY15" fmla="*/ 105076 h 116233"/>
                    <a:gd name="connsiteX16" fmla="*/ 89422 w 116233"/>
                    <a:gd name="connsiteY16" fmla="*/ 105076 h 116233"/>
                    <a:gd name="connsiteX17" fmla="*/ 105076 w 116233"/>
                    <a:gd name="connsiteY17" fmla="*/ 89422 h 116233"/>
                    <a:gd name="connsiteX18" fmla="*/ 105076 w 116233"/>
                    <a:gd name="connsiteY18" fmla="*/ 26810 h 116233"/>
                    <a:gd name="connsiteX19" fmla="*/ 89422 w 116233"/>
                    <a:gd name="connsiteY19" fmla="*/ 11156 h 116233"/>
                    <a:gd name="connsiteX20" fmla="*/ 19373 w 116233"/>
                    <a:gd name="connsiteY20" fmla="*/ 0 h 116233"/>
                    <a:gd name="connsiteX21" fmla="*/ 96860 w 116233"/>
                    <a:gd name="connsiteY21" fmla="*/ 0 h 116233"/>
                    <a:gd name="connsiteX22" fmla="*/ 116233 w 116233"/>
                    <a:gd name="connsiteY22" fmla="*/ 19373 h 116233"/>
                    <a:gd name="connsiteX23" fmla="*/ 116233 w 116233"/>
                    <a:gd name="connsiteY23" fmla="*/ 96860 h 116233"/>
                    <a:gd name="connsiteX24" fmla="*/ 96860 w 116233"/>
                    <a:gd name="connsiteY24" fmla="*/ 116233 h 116233"/>
                    <a:gd name="connsiteX25" fmla="*/ 19373 w 116233"/>
                    <a:gd name="connsiteY25" fmla="*/ 116233 h 116233"/>
                    <a:gd name="connsiteX26" fmla="*/ 0 w 116233"/>
                    <a:gd name="connsiteY26" fmla="*/ 96860 h 116233"/>
                    <a:gd name="connsiteX27" fmla="*/ 0 w 116233"/>
                    <a:gd name="connsiteY27" fmla="*/ 19373 h 116233"/>
                    <a:gd name="connsiteX28" fmla="*/ 19373 w 116233"/>
                    <a:gd name="connsiteY28" fmla="*/ 0 h 116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6233" h="116233">
                      <a:moveTo>
                        <a:pt x="51378" y="29506"/>
                      </a:moveTo>
                      <a:lnTo>
                        <a:pt x="64854" y="29506"/>
                      </a:lnTo>
                      <a:lnTo>
                        <a:pt x="64854" y="51378"/>
                      </a:lnTo>
                      <a:lnTo>
                        <a:pt x="86726" y="51378"/>
                      </a:lnTo>
                      <a:lnTo>
                        <a:pt x="86726" y="64854"/>
                      </a:lnTo>
                      <a:lnTo>
                        <a:pt x="64854" y="64854"/>
                      </a:lnTo>
                      <a:lnTo>
                        <a:pt x="64854" y="86726"/>
                      </a:lnTo>
                      <a:lnTo>
                        <a:pt x="51378" y="86726"/>
                      </a:lnTo>
                      <a:lnTo>
                        <a:pt x="51378" y="64854"/>
                      </a:lnTo>
                      <a:lnTo>
                        <a:pt x="29506" y="64854"/>
                      </a:lnTo>
                      <a:lnTo>
                        <a:pt x="29506" y="51378"/>
                      </a:lnTo>
                      <a:lnTo>
                        <a:pt x="51378" y="51378"/>
                      </a:lnTo>
                      <a:close/>
                      <a:moveTo>
                        <a:pt x="26810" y="11156"/>
                      </a:moveTo>
                      <a:cubicBezTo>
                        <a:pt x="18165" y="11156"/>
                        <a:pt x="11156" y="18165"/>
                        <a:pt x="11156" y="26810"/>
                      </a:cubicBezTo>
                      <a:lnTo>
                        <a:pt x="11156" y="89422"/>
                      </a:lnTo>
                      <a:cubicBezTo>
                        <a:pt x="11156" y="98067"/>
                        <a:pt x="18165" y="105076"/>
                        <a:pt x="26810" y="105076"/>
                      </a:cubicBezTo>
                      <a:lnTo>
                        <a:pt x="89422" y="105076"/>
                      </a:lnTo>
                      <a:cubicBezTo>
                        <a:pt x="98067" y="105076"/>
                        <a:pt x="105076" y="98067"/>
                        <a:pt x="105076" y="89422"/>
                      </a:cubicBezTo>
                      <a:lnTo>
                        <a:pt x="105076" y="26810"/>
                      </a:lnTo>
                      <a:cubicBezTo>
                        <a:pt x="105076" y="18165"/>
                        <a:pt x="98067" y="11156"/>
                        <a:pt x="89422" y="11156"/>
                      </a:cubicBezTo>
                      <a:close/>
                      <a:moveTo>
                        <a:pt x="19373" y="0"/>
                      </a:moveTo>
                      <a:lnTo>
                        <a:pt x="96860" y="0"/>
                      </a:lnTo>
                      <a:cubicBezTo>
                        <a:pt x="107559" y="0"/>
                        <a:pt x="116233" y="8674"/>
                        <a:pt x="116233" y="19373"/>
                      </a:cubicBezTo>
                      <a:lnTo>
                        <a:pt x="116233" y="96860"/>
                      </a:lnTo>
                      <a:cubicBezTo>
                        <a:pt x="116233" y="107559"/>
                        <a:pt x="107559" y="116233"/>
                        <a:pt x="96860" y="116233"/>
                      </a:cubicBezTo>
                      <a:lnTo>
                        <a:pt x="19373" y="116233"/>
                      </a:lnTo>
                      <a:cubicBezTo>
                        <a:pt x="8674" y="116233"/>
                        <a:pt x="0" y="107559"/>
                        <a:pt x="0" y="96860"/>
                      </a:cubicBezTo>
                      <a:lnTo>
                        <a:pt x="0" y="19373"/>
                      </a:lnTo>
                      <a:cubicBezTo>
                        <a:pt x="0" y="8674"/>
                        <a:pt x="8674" y="0"/>
                        <a:pt x="19373"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cs typeface="B Nazanin" panose="00000700000000000000" pitchFamily="2" charset="-78"/>
                  </a:endParaRPr>
                </a:p>
              </p:txBody>
            </p:sp>
            <p:sp>
              <p:nvSpPr>
                <p:cNvPr id="212" name="Freeform: Shape 183">
                  <a:extLst>
                    <a:ext uri="{FF2B5EF4-FFF2-40B4-BE49-F238E27FC236}">
                      <a16:creationId xmlns:a16="http://schemas.microsoft.com/office/drawing/2014/main" id="{F1D29276-DCD7-447E-BA27-2832A9098C46}"/>
                    </a:ext>
                  </a:extLst>
                </p:cNvPr>
                <p:cNvSpPr/>
                <p:nvPr/>
              </p:nvSpPr>
              <p:spPr>
                <a:xfrm>
                  <a:off x="4601900" y="641671"/>
                  <a:ext cx="118815" cy="123351"/>
                </a:xfrm>
                <a:custGeom>
                  <a:avLst/>
                  <a:gdLst>
                    <a:gd name="connsiteX0" fmla="*/ 82786 w 167249"/>
                    <a:gd name="connsiteY0" fmla="*/ 68776 h 173635"/>
                    <a:gd name="connsiteX1" fmla="*/ 118123 w 167249"/>
                    <a:gd name="connsiteY1" fmla="*/ 104400 h 173635"/>
                    <a:gd name="connsiteX2" fmla="*/ 80785 w 167249"/>
                    <a:gd name="connsiteY2" fmla="*/ 140404 h 173635"/>
                    <a:gd name="connsiteX3" fmla="*/ 46495 w 167249"/>
                    <a:gd name="connsiteY3" fmla="*/ 103542 h 173635"/>
                    <a:gd name="connsiteX4" fmla="*/ 82786 w 167249"/>
                    <a:gd name="connsiteY4" fmla="*/ 68776 h 173635"/>
                    <a:gd name="connsiteX5" fmla="*/ 83071 w 167249"/>
                    <a:gd name="connsiteY5" fmla="*/ 57632 h 173635"/>
                    <a:gd name="connsiteX6" fmla="*/ 37446 w 167249"/>
                    <a:gd name="connsiteY6" fmla="*/ 102875 h 173635"/>
                    <a:gd name="connsiteX7" fmla="*/ 80595 w 167249"/>
                    <a:gd name="connsiteY7" fmla="*/ 149357 h 173635"/>
                    <a:gd name="connsiteX8" fmla="*/ 129267 w 167249"/>
                    <a:gd name="connsiteY8" fmla="*/ 104114 h 173635"/>
                    <a:gd name="connsiteX9" fmla="*/ 83071 w 167249"/>
                    <a:gd name="connsiteY9" fmla="*/ 57632 h 173635"/>
                    <a:gd name="connsiteX10" fmla="*/ 84917 w 167249"/>
                    <a:gd name="connsiteY10" fmla="*/ 5 h 173635"/>
                    <a:gd name="connsiteX11" fmla="*/ 93834 w 167249"/>
                    <a:gd name="connsiteY11" fmla="*/ 4101 h 173635"/>
                    <a:gd name="connsiteX12" fmla="*/ 159176 w 167249"/>
                    <a:gd name="connsiteY12" fmla="*/ 57536 h 173635"/>
                    <a:gd name="connsiteX13" fmla="*/ 165939 w 167249"/>
                    <a:gd name="connsiteY13" fmla="*/ 74110 h 173635"/>
                    <a:gd name="connsiteX14" fmla="*/ 166415 w 167249"/>
                    <a:gd name="connsiteY14" fmla="*/ 154501 h 173635"/>
                    <a:gd name="connsiteX15" fmla="*/ 150984 w 167249"/>
                    <a:gd name="connsiteY15" fmla="*/ 173075 h 173635"/>
                    <a:gd name="connsiteX16" fmla="*/ 16396 w 167249"/>
                    <a:gd name="connsiteY16" fmla="*/ 173551 h 173635"/>
                    <a:gd name="connsiteX17" fmla="*/ 394 w 167249"/>
                    <a:gd name="connsiteY17" fmla="*/ 155168 h 173635"/>
                    <a:gd name="connsiteX18" fmla="*/ 108 w 167249"/>
                    <a:gd name="connsiteY18" fmla="*/ 77444 h 173635"/>
                    <a:gd name="connsiteX19" fmla="*/ 9919 w 167249"/>
                    <a:gd name="connsiteY19" fmla="*/ 57536 h 173635"/>
                    <a:gd name="connsiteX20" fmla="*/ 75927 w 167249"/>
                    <a:gd name="connsiteY20" fmla="*/ 3625 h 173635"/>
                    <a:gd name="connsiteX21" fmla="*/ 84917 w 167249"/>
                    <a:gd name="connsiteY21" fmla="*/ 5 h 173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249" h="173635">
                      <a:moveTo>
                        <a:pt x="82786" y="68776"/>
                      </a:moveTo>
                      <a:cubicBezTo>
                        <a:pt x="102788" y="69062"/>
                        <a:pt x="117838" y="84207"/>
                        <a:pt x="118123" y="104400"/>
                      </a:cubicBezTo>
                      <a:cubicBezTo>
                        <a:pt x="118409" y="125831"/>
                        <a:pt x="102407" y="141357"/>
                        <a:pt x="80785" y="140404"/>
                      </a:cubicBezTo>
                      <a:cubicBezTo>
                        <a:pt x="60973" y="139642"/>
                        <a:pt x="45733" y="123259"/>
                        <a:pt x="46495" y="103542"/>
                      </a:cubicBezTo>
                      <a:cubicBezTo>
                        <a:pt x="47162" y="83445"/>
                        <a:pt x="62688" y="68490"/>
                        <a:pt x="82786" y="68776"/>
                      </a:cubicBezTo>
                      <a:close/>
                      <a:moveTo>
                        <a:pt x="83071" y="57632"/>
                      </a:moveTo>
                      <a:cubicBezTo>
                        <a:pt x="58020" y="57155"/>
                        <a:pt x="37923" y="77158"/>
                        <a:pt x="37446" y="102875"/>
                      </a:cubicBezTo>
                      <a:cubicBezTo>
                        <a:pt x="37161" y="130307"/>
                        <a:pt x="54020" y="148500"/>
                        <a:pt x="80595" y="149357"/>
                      </a:cubicBezTo>
                      <a:cubicBezTo>
                        <a:pt x="107074" y="150215"/>
                        <a:pt x="129553" y="129355"/>
                        <a:pt x="129267" y="104114"/>
                      </a:cubicBezTo>
                      <a:cubicBezTo>
                        <a:pt x="129172" y="80492"/>
                        <a:pt x="106788" y="58108"/>
                        <a:pt x="83071" y="57632"/>
                      </a:cubicBezTo>
                      <a:close/>
                      <a:moveTo>
                        <a:pt x="84917" y="5"/>
                      </a:moveTo>
                      <a:cubicBezTo>
                        <a:pt x="87810" y="101"/>
                        <a:pt x="90691" y="1482"/>
                        <a:pt x="93834" y="4101"/>
                      </a:cubicBezTo>
                      <a:cubicBezTo>
                        <a:pt x="113075" y="19913"/>
                        <a:pt x="142602" y="40582"/>
                        <a:pt x="159176" y="57536"/>
                      </a:cubicBezTo>
                      <a:cubicBezTo>
                        <a:pt x="165843" y="64299"/>
                        <a:pt x="165748" y="70490"/>
                        <a:pt x="165939" y="74110"/>
                      </a:cubicBezTo>
                      <a:cubicBezTo>
                        <a:pt x="167272" y="105638"/>
                        <a:pt x="167844" y="129926"/>
                        <a:pt x="166415" y="154501"/>
                      </a:cubicBezTo>
                      <a:cubicBezTo>
                        <a:pt x="165939" y="163550"/>
                        <a:pt x="158414" y="172789"/>
                        <a:pt x="150984" y="173075"/>
                      </a:cubicBezTo>
                      <a:cubicBezTo>
                        <a:pt x="129172" y="173932"/>
                        <a:pt x="16396" y="173551"/>
                        <a:pt x="16396" y="173551"/>
                      </a:cubicBezTo>
                      <a:cubicBezTo>
                        <a:pt x="8681" y="173551"/>
                        <a:pt x="585" y="164978"/>
                        <a:pt x="394" y="155168"/>
                      </a:cubicBezTo>
                      <a:cubicBezTo>
                        <a:pt x="-273" y="129450"/>
                        <a:pt x="108" y="113829"/>
                        <a:pt x="108" y="77444"/>
                      </a:cubicBezTo>
                      <a:cubicBezTo>
                        <a:pt x="108" y="70776"/>
                        <a:pt x="4014" y="63347"/>
                        <a:pt x="9919" y="57536"/>
                      </a:cubicBezTo>
                      <a:cubicBezTo>
                        <a:pt x="38685" y="29342"/>
                        <a:pt x="49162" y="25247"/>
                        <a:pt x="75927" y="3625"/>
                      </a:cubicBezTo>
                      <a:cubicBezTo>
                        <a:pt x="79118" y="1101"/>
                        <a:pt x="82024" y="-90"/>
                        <a:pt x="84917" y="5"/>
                      </a:cubicBezTo>
                      <a:close/>
                    </a:path>
                  </a:pathLst>
                </a:custGeom>
                <a:solidFill>
                  <a:srgbClr val="050606"/>
                </a:solidFill>
                <a:ln w="9525" cap="flat">
                  <a:noFill/>
                  <a:prstDash val="solid"/>
                  <a:miter/>
                </a:ln>
              </p:spPr>
              <p:txBody>
                <a:bodyPr rtlCol="0" anchor="ctr"/>
                <a:lstStyle/>
                <a:p>
                  <a:endParaRPr lang="en-US">
                    <a:cs typeface="B Nazanin" panose="00000700000000000000" pitchFamily="2" charset="-78"/>
                  </a:endParaRPr>
                </a:p>
              </p:txBody>
            </p:sp>
            <p:sp>
              <p:nvSpPr>
                <p:cNvPr id="213" name="Freeform: Shape 184">
                  <a:extLst>
                    <a:ext uri="{FF2B5EF4-FFF2-40B4-BE49-F238E27FC236}">
                      <a16:creationId xmlns:a16="http://schemas.microsoft.com/office/drawing/2014/main" id="{54680F30-E995-462B-B642-949ADF666B6F}"/>
                    </a:ext>
                  </a:extLst>
                </p:cNvPr>
                <p:cNvSpPr/>
                <p:nvPr/>
              </p:nvSpPr>
              <p:spPr>
                <a:xfrm rot="18213372" flipH="1">
                  <a:off x="6499051" y="636075"/>
                  <a:ext cx="133243" cy="119902"/>
                </a:xfrm>
                <a:custGeom>
                  <a:avLst/>
                  <a:gdLst>
                    <a:gd name="connsiteX0" fmla="*/ 9051 w 133243"/>
                    <a:gd name="connsiteY0" fmla="*/ 119902 h 119902"/>
                    <a:gd name="connsiteX1" fmla="*/ 133243 w 133243"/>
                    <a:gd name="connsiteY1" fmla="*/ 119902 h 119902"/>
                    <a:gd name="connsiteX2" fmla="*/ 81044 w 133243"/>
                    <a:gd name="connsiteY2" fmla="*/ 74183 h 119902"/>
                    <a:gd name="connsiteX3" fmla="*/ 53397 w 133243"/>
                    <a:gd name="connsiteY3" fmla="*/ 0 h 119902"/>
                    <a:gd name="connsiteX4" fmla="*/ 0 w 133243"/>
                    <a:gd name="connsiteY4" fmla="*/ 112127 h 119902"/>
                    <a:gd name="connsiteX5" fmla="*/ 72231 w 133243"/>
                    <a:gd name="connsiteY5" fmla="*/ 66785 h 119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243" h="119902">
                      <a:moveTo>
                        <a:pt x="9051" y="119902"/>
                      </a:moveTo>
                      <a:lnTo>
                        <a:pt x="133243" y="119902"/>
                      </a:lnTo>
                      <a:lnTo>
                        <a:pt x="81044" y="74183"/>
                      </a:lnTo>
                      <a:close/>
                      <a:moveTo>
                        <a:pt x="53397" y="0"/>
                      </a:moveTo>
                      <a:lnTo>
                        <a:pt x="0" y="112127"/>
                      </a:lnTo>
                      <a:lnTo>
                        <a:pt x="72231" y="66785"/>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cs typeface="B Nazanin" panose="00000700000000000000" pitchFamily="2" charset="-78"/>
                  </a:endParaRPr>
                </a:p>
              </p:txBody>
            </p:sp>
          </p:grpSp>
        </p:grpSp>
        <p:grpSp>
          <p:nvGrpSpPr>
            <p:cNvPr id="140" name="Group 351">
              <a:extLst>
                <a:ext uri="{FF2B5EF4-FFF2-40B4-BE49-F238E27FC236}">
                  <a16:creationId xmlns:a16="http://schemas.microsoft.com/office/drawing/2014/main" id="{1020E74B-6002-42AB-A369-3F25A3855C8D}"/>
                </a:ext>
              </a:extLst>
            </p:cNvPr>
            <p:cNvGrpSpPr/>
            <p:nvPr/>
          </p:nvGrpSpPr>
          <p:grpSpPr>
            <a:xfrm>
              <a:off x="2410722" y="3316749"/>
              <a:ext cx="1017415" cy="888080"/>
              <a:chOff x="2142263" y="-20320"/>
              <a:chExt cx="7882853" cy="6880774"/>
            </a:xfrm>
          </p:grpSpPr>
          <p:sp>
            <p:nvSpPr>
              <p:cNvPr id="154" name="Graphic 75">
                <a:extLst>
                  <a:ext uri="{FF2B5EF4-FFF2-40B4-BE49-F238E27FC236}">
                    <a16:creationId xmlns:a16="http://schemas.microsoft.com/office/drawing/2014/main" id="{433CEEB8-CFFE-414B-9358-56561DFDA127}"/>
                  </a:ext>
                </a:extLst>
              </p:cNvPr>
              <p:cNvSpPr/>
              <p:nvPr/>
            </p:nvSpPr>
            <p:spPr>
              <a:xfrm>
                <a:off x="2142263" y="-20320"/>
                <a:ext cx="7882853" cy="6880774"/>
              </a:xfrm>
              <a:custGeom>
                <a:avLst/>
                <a:gdLst>
                  <a:gd name="connsiteX0" fmla="*/ 3989070 w 7859494"/>
                  <a:gd name="connsiteY0" fmla="*/ 6860384 h 6860384"/>
                  <a:gd name="connsiteX1" fmla="*/ 3884728 w 7859494"/>
                  <a:gd name="connsiteY1" fmla="*/ 6860384 h 6860384"/>
                  <a:gd name="connsiteX2" fmla="*/ 3751424 w 7859494"/>
                  <a:gd name="connsiteY2" fmla="*/ 6852040 h 6860384"/>
                  <a:gd name="connsiteX3" fmla="*/ 3542178 w 7859494"/>
                  <a:gd name="connsiteY3" fmla="*/ 6741106 h 6860384"/>
                  <a:gd name="connsiteX4" fmla="*/ 3411680 w 7859494"/>
                  <a:gd name="connsiteY4" fmla="*/ 6530107 h 6860384"/>
                  <a:gd name="connsiteX5" fmla="*/ 2969276 w 7859494"/>
                  <a:gd name="connsiteY5" fmla="*/ 5750833 h 6860384"/>
                  <a:gd name="connsiteX6" fmla="*/ 2667748 w 7859494"/>
                  <a:gd name="connsiteY6" fmla="*/ 5559468 h 6860384"/>
                  <a:gd name="connsiteX7" fmla="*/ 2533043 w 7859494"/>
                  <a:gd name="connsiteY7" fmla="*/ 5554700 h 6860384"/>
                  <a:gd name="connsiteX8" fmla="*/ 1008014 w 7859494"/>
                  <a:gd name="connsiteY8" fmla="*/ 5554630 h 6860384"/>
                  <a:gd name="connsiteX9" fmla="*/ 577811 w 7859494"/>
                  <a:gd name="connsiteY9" fmla="*/ 5455266 h 6860384"/>
                  <a:gd name="connsiteX10" fmla="*/ 308330 w 7859494"/>
                  <a:gd name="connsiteY10" fmla="*/ 5276172 h 6860384"/>
                  <a:gd name="connsiteX11" fmla="*/ 60796 w 7859494"/>
                  <a:gd name="connsiteY11" fmla="*/ 4878366 h 6860384"/>
                  <a:gd name="connsiteX12" fmla="*/ 0 w 7859494"/>
                  <a:gd name="connsiteY12" fmla="*/ 4594019 h 6860384"/>
                  <a:gd name="connsiteX13" fmla="*/ 0 w 7859494"/>
                  <a:gd name="connsiteY13" fmla="*/ 884387 h 6860384"/>
                  <a:gd name="connsiteX14" fmla="*/ 6381 w 7859494"/>
                  <a:gd name="connsiteY14" fmla="*/ 827308 h 6860384"/>
                  <a:gd name="connsiteX15" fmla="*/ 215417 w 7859494"/>
                  <a:gd name="connsiteY15" fmla="*/ 363165 h 6860384"/>
                  <a:gd name="connsiteX16" fmla="*/ 672827 w 7859494"/>
                  <a:gd name="connsiteY16" fmla="*/ 56729 h 6860384"/>
                  <a:gd name="connsiteX17" fmla="*/ 932772 w 7859494"/>
                  <a:gd name="connsiteY17" fmla="*/ 0 h 6860384"/>
                  <a:gd name="connsiteX18" fmla="*/ 6947057 w 7859494"/>
                  <a:gd name="connsiteY18" fmla="*/ 0 h 6860384"/>
                  <a:gd name="connsiteX19" fmla="*/ 7028609 w 7859494"/>
                  <a:gd name="connsiteY19" fmla="*/ 8345 h 6860384"/>
                  <a:gd name="connsiteX20" fmla="*/ 7521782 w 7859494"/>
                  <a:gd name="connsiteY20" fmla="*/ 225304 h 6860384"/>
                  <a:gd name="connsiteX21" fmla="*/ 7791964 w 7859494"/>
                  <a:gd name="connsiteY21" fmla="*/ 628860 h 6860384"/>
                  <a:gd name="connsiteX22" fmla="*/ 7859493 w 7859494"/>
                  <a:gd name="connsiteY22" fmla="*/ 1006121 h 6860384"/>
                  <a:gd name="connsiteX23" fmla="*/ 7858792 w 7859494"/>
                  <a:gd name="connsiteY23" fmla="*/ 4509941 h 6860384"/>
                  <a:gd name="connsiteX24" fmla="*/ 7827447 w 7859494"/>
                  <a:gd name="connsiteY24" fmla="*/ 4739664 h 6860384"/>
                  <a:gd name="connsiteX25" fmla="*/ 7627738 w 7859494"/>
                  <a:gd name="connsiteY25" fmla="*/ 5169095 h 6860384"/>
                  <a:gd name="connsiteX26" fmla="*/ 7197745 w 7859494"/>
                  <a:gd name="connsiteY26" fmla="*/ 5491800 h 6860384"/>
                  <a:gd name="connsiteX27" fmla="*/ 6819083 w 7859494"/>
                  <a:gd name="connsiteY27" fmla="*/ 5555892 h 6860384"/>
                  <a:gd name="connsiteX28" fmla="*/ 5284868 w 7859494"/>
                  <a:gd name="connsiteY28" fmla="*/ 5554560 h 6860384"/>
                  <a:gd name="connsiteX29" fmla="*/ 5165799 w 7859494"/>
                  <a:gd name="connsiteY29" fmla="*/ 5564307 h 6860384"/>
                  <a:gd name="connsiteX30" fmla="*/ 4893022 w 7859494"/>
                  <a:gd name="connsiteY30" fmla="*/ 5760720 h 6860384"/>
                  <a:gd name="connsiteX31" fmla="*/ 4534274 w 7859494"/>
                  <a:gd name="connsiteY31" fmla="*/ 6365108 h 6860384"/>
                  <a:gd name="connsiteX32" fmla="*/ 4368084 w 7859494"/>
                  <a:gd name="connsiteY32" fmla="*/ 6644757 h 6860384"/>
                  <a:gd name="connsiteX33" fmla="*/ 4170268 w 7859494"/>
                  <a:gd name="connsiteY33" fmla="*/ 6827006 h 6860384"/>
                  <a:gd name="connsiteX34" fmla="*/ 4019013 w 7859494"/>
                  <a:gd name="connsiteY34" fmla="*/ 6857369 h 6860384"/>
                  <a:gd name="connsiteX35" fmla="*/ 3989070 w 7859494"/>
                  <a:gd name="connsiteY35" fmla="*/ 6860384 h 686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859494" h="6860384">
                    <a:moveTo>
                      <a:pt x="3989070" y="6860384"/>
                    </a:moveTo>
                    <a:cubicBezTo>
                      <a:pt x="3954289" y="6860384"/>
                      <a:pt x="3919509" y="6860384"/>
                      <a:pt x="3884728" y="6860384"/>
                    </a:cubicBezTo>
                    <a:cubicBezTo>
                      <a:pt x="3840480" y="6854635"/>
                      <a:pt x="3795882" y="6854284"/>
                      <a:pt x="3751424" y="6852040"/>
                    </a:cubicBezTo>
                    <a:cubicBezTo>
                      <a:pt x="3663911" y="6847552"/>
                      <a:pt x="3598066" y="6803305"/>
                      <a:pt x="3542178" y="6741106"/>
                    </a:cubicBezTo>
                    <a:cubicBezTo>
                      <a:pt x="3486220" y="6678837"/>
                      <a:pt x="3452561" y="6601982"/>
                      <a:pt x="3411680" y="6530107"/>
                    </a:cubicBezTo>
                    <a:cubicBezTo>
                      <a:pt x="3264002" y="6270442"/>
                      <a:pt x="3117024" y="6010427"/>
                      <a:pt x="2969276" y="5750833"/>
                    </a:cubicBezTo>
                    <a:cubicBezTo>
                      <a:pt x="2902659" y="5633798"/>
                      <a:pt x="2805048" y="5566971"/>
                      <a:pt x="2667748" y="5559468"/>
                    </a:cubicBezTo>
                    <a:cubicBezTo>
                      <a:pt x="2622800" y="5557014"/>
                      <a:pt x="2577991" y="5554770"/>
                      <a:pt x="2533043" y="5554700"/>
                    </a:cubicBezTo>
                    <a:cubicBezTo>
                      <a:pt x="2024723" y="5554560"/>
                      <a:pt x="1516333" y="5554630"/>
                      <a:pt x="1008014" y="5554630"/>
                    </a:cubicBezTo>
                    <a:cubicBezTo>
                      <a:pt x="856970" y="5554630"/>
                      <a:pt x="714901" y="5514660"/>
                      <a:pt x="577811" y="5455266"/>
                    </a:cubicBezTo>
                    <a:cubicBezTo>
                      <a:pt x="477536" y="5411860"/>
                      <a:pt x="387007" y="5352466"/>
                      <a:pt x="308330" y="5276172"/>
                    </a:cubicBezTo>
                    <a:cubicBezTo>
                      <a:pt x="192837" y="5164256"/>
                      <a:pt x="116263" y="5028148"/>
                      <a:pt x="60796" y="4878366"/>
                    </a:cubicBezTo>
                    <a:cubicBezTo>
                      <a:pt x="26717" y="4786365"/>
                      <a:pt x="7503" y="4691559"/>
                      <a:pt x="0" y="4594019"/>
                    </a:cubicBezTo>
                    <a:cubicBezTo>
                      <a:pt x="0" y="3357475"/>
                      <a:pt x="0" y="2120931"/>
                      <a:pt x="0" y="884387"/>
                    </a:cubicBezTo>
                    <a:cubicBezTo>
                      <a:pt x="5189" y="865665"/>
                      <a:pt x="4137" y="846311"/>
                      <a:pt x="6381" y="827308"/>
                    </a:cubicBezTo>
                    <a:cubicBezTo>
                      <a:pt x="27067" y="650388"/>
                      <a:pt x="104343" y="498713"/>
                      <a:pt x="215417" y="363165"/>
                    </a:cubicBezTo>
                    <a:cubicBezTo>
                      <a:pt x="336729" y="215136"/>
                      <a:pt x="495417" y="122224"/>
                      <a:pt x="672827" y="56729"/>
                    </a:cubicBezTo>
                    <a:cubicBezTo>
                      <a:pt x="757255" y="25525"/>
                      <a:pt x="843857" y="8274"/>
                      <a:pt x="932772" y="0"/>
                    </a:cubicBezTo>
                    <a:cubicBezTo>
                      <a:pt x="2937510" y="0"/>
                      <a:pt x="4942318" y="0"/>
                      <a:pt x="6947057" y="0"/>
                    </a:cubicBezTo>
                    <a:cubicBezTo>
                      <a:pt x="6973843" y="6171"/>
                      <a:pt x="7001472" y="5049"/>
                      <a:pt x="7028609" y="8345"/>
                    </a:cubicBezTo>
                    <a:cubicBezTo>
                      <a:pt x="7215066" y="30573"/>
                      <a:pt x="7378802" y="104202"/>
                      <a:pt x="7521782" y="225304"/>
                    </a:cubicBezTo>
                    <a:cubicBezTo>
                      <a:pt x="7650177" y="334135"/>
                      <a:pt x="7730958" y="474310"/>
                      <a:pt x="7791964" y="628860"/>
                    </a:cubicBezTo>
                    <a:cubicBezTo>
                      <a:pt x="7839999" y="750523"/>
                      <a:pt x="7859703" y="875061"/>
                      <a:pt x="7859493" y="1006121"/>
                    </a:cubicBezTo>
                    <a:cubicBezTo>
                      <a:pt x="7857670" y="2174084"/>
                      <a:pt x="7858301" y="3342048"/>
                      <a:pt x="7858792" y="4509941"/>
                    </a:cubicBezTo>
                    <a:cubicBezTo>
                      <a:pt x="7858862" y="4588269"/>
                      <a:pt x="7850588" y="4664632"/>
                      <a:pt x="7827447" y="4739664"/>
                    </a:cubicBezTo>
                    <a:cubicBezTo>
                      <a:pt x="7780465" y="4892040"/>
                      <a:pt x="7722193" y="5039088"/>
                      <a:pt x="7627738" y="5169095"/>
                    </a:cubicBezTo>
                    <a:cubicBezTo>
                      <a:pt x="7517575" y="5320630"/>
                      <a:pt x="7374805" y="5429391"/>
                      <a:pt x="7197745" y="5491800"/>
                    </a:cubicBezTo>
                    <a:cubicBezTo>
                      <a:pt x="7075311" y="5534925"/>
                      <a:pt x="6950142" y="5556593"/>
                      <a:pt x="6819083" y="5555892"/>
                    </a:cubicBezTo>
                    <a:cubicBezTo>
                      <a:pt x="6307678" y="5553227"/>
                      <a:pt x="5796273" y="5554910"/>
                      <a:pt x="5284868" y="5554560"/>
                    </a:cubicBezTo>
                    <a:cubicBezTo>
                      <a:pt x="5244828" y="5554560"/>
                      <a:pt x="5205208" y="5558697"/>
                      <a:pt x="5165799" y="5564307"/>
                    </a:cubicBezTo>
                    <a:cubicBezTo>
                      <a:pt x="5040771" y="5581977"/>
                      <a:pt x="4954660" y="5652100"/>
                      <a:pt x="4893022" y="5760720"/>
                    </a:cubicBezTo>
                    <a:cubicBezTo>
                      <a:pt x="4777390" y="5964497"/>
                      <a:pt x="4653483" y="6163435"/>
                      <a:pt x="4534274" y="6365108"/>
                    </a:cubicBezTo>
                    <a:cubicBezTo>
                      <a:pt x="4479088" y="6458441"/>
                      <a:pt x="4423481" y="6551564"/>
                      <a:pt x="4368084" y="6644757"/>
                    </a:cubicBezTo>
                    <a:cubicBezTo>
                      <a:pt x="4320541" y="6724627"/>
                      <a:pt x="4255817" y="6786896"/>
                      <a:pt x="4170268" y="6827006"/>
                    </a:cubicBezTo>
                    <a:cubicBezTo>
                      <a:pt x="4121742" y="6849726"/>
                      <a:pt x="4070483" y="6852741"/>
                      <a:pt x="4019013" y="6857369"/>
                    </a:cubicBezTo>
                    <a:cubicBezTo>
                      <a:pt x="4008985" y="6858210"/>
                      <a:pt x="3998537" y="6854494"/>
                      <a:pt x="3989070" y="6860384"/>
                    </a:cubicBezTo>
                    <a:close/>
                  </a:path>
                </a:pathLst>
              </a:custGeom>
              <a:solidFill>
                <a:srgbClr val="EF5556"/>
              </a:solidFill>
              <a:ln w="7010" cap="flat">
                <a:noFill/>
                <a:prstDash val="solid"/>
                <a:miter/>
              </a:ln>
            </p:spPr>
            <p:txBody>
              <a:bodyPr rtlCol="0" anchor="ctr"/>
              <a:lstStyle/>
              <a:p>
                <a:endParaRPr lang="en-US">
                  <a:cs typeface="B Nazanin" panose="00000700000000000000" pitchFamily="2" charset="-78"/>
                </a:endParaRPr>
              </a:p>
            </p:txBody>
          </p:sp>
          <p:sp>
            <p:nvSpPr>
              <p:cNvPr id="155" name="Graphic 75">
                <a:extLst>
                  <a:ext uri="{FF2B5EF4-FFF2-40B4-BE49-F238E27FC236}">
                    <a16:creationId xmlns:a16="http://schemas.microsoft.com/office/drawing/2014/main" id="{C803B75E-6953-4784-ACF5-76EBE37C396F}"/>
                  </a:ext>
                </a:extLst>
              </p:cNvPr>
              <p:cNvSpPr/>
              <p:nvPr/>
            </p:nvSpPr>
            <p:spPr>
              <a:xfrm>
                <a:off x="3503425" y="1396137"/>
                <a:ext cx="3237424" cy="2978250"/>
              </a:xfrm>
              <a:custGeom>
                <a:avLst/>
                <a:gdLst>
                  <a:gd name="connsiteX0" fmla="*/ 3227829 w 3227830"/>
                  <a:gd name="connsiteY0" fmla="*/ 977385 h 2969424"/>
                  <a:gd name="connsiteX1" fmla="*/ 2946426 w 3227830"/>
                  <a:gd name="connsiteY1" fmla="*/ 1662624 h 2969424"/>
                  <a:gd name="connsiteX2" fmla="*/ 1671665 w 3227830"/>
                  <a:gd name="connsiteY2" fmla="*/ 2939769 h 2969424"/>
                  <a:gd name="connsiteX3" fmla="*/ 1554911 w 3227830"/>
                  <a:gd name="connsiteY3" fmla="*/ 2938647 h 2969424"/>
                  <a:gd name="connsiteX4" fmla="*/ 282464 w 3227830"/>
                  <a:gd name="connsiteY4" fmla="*/ 1663606 h 2969424"/>
                  <a:gd name="connsiteX5" fmla="*/ 4218 w 3227830"/>
                  <a:gd name="connsiteY5" fmla="*/ 883912 h 2969424"/>
                  <a:gd name="connsiteX6" fmla="*/ 821568 w 3227830"/>
                  <a:gd name="connsiteY6" fmla="*/ 13338 h 2969424"/>
                  <a:gd name="connsiteX7" fmla="*/ 1595372 w 3227830"/>
                  <a:gd name="connsiteY7" fmla="*/ 224127 h 2969424"/>
                  <a:gd name="connsiteX8" fmla="*/ 1633168 w 3227830"/>
                  <a:gd name="connsiteY8" fmla="*/ 223216 h 2969424"/>
                  <a:gd name="connsiteX9" fmla="*/ 3197886 w 3227830"/>
                  <a:gd name="connsiteY9" fmla="*/ 734410 h 2969424"/>
                  <a:gd name="connsiteX10" fmla="*/ 3227829 w 3227830"/>
                  <a:gd name="connsiteY10" fmla="*/ 977385 h 2969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27830" h="2969424">
                    <a:moveTo>
                      <a:pt x="3227829" y="977385"/>
                    </a:moveTo>
                    <a:cubicBezTo>
                      <a:pt x="3223902" y="1242729"/>
                      <a:pt x="3133724" y="1473924"/>
                      <a:pt x="2946426" y="1662624"/>
                    </a:cubicBezTo>
                    <a:cubicBezTo>
                      <a:pt x="2522745" y="2089531"/>
                      <a:pt x="2096819" y="2514264"/>
                      <a:pt x="1671665" y="2939769"/>
                    </a:cubicBezTo>
                    <a:cubicBezTo>
                      <a:pt x="1631766" y="2979739"/>
                      <a:pt x="1595582" y="2979248"/>
                      <a:pt x="1554911" y="2938647"/>
                    </a:cubicBezTo>
                    <a:cubicBezTo>
                      <a:pt x="1130529" y="2513844"/>
                      <a:pt x="705024" y="2090232"/>
                      <a:pt x="282464" y="1663606"/>
                    </a:cubicBezTo>
                    <a:cubicBezTo>
                      <a:pt x="69291" y="1448399"/>
                      <a:pt x="-21377" y="1184598"/>
                      <a:pt x="4218" y="883912"/>
                    </a:cubicBezTo>
                    <a:cubicBezTo>
                      <a:pt x="42014" y="440456"/>
                      <a:pt x="382319" y="79674"/>
                      <a:pt x="821568" y="13338"/>
                    </a:cubicBezTo>
                    <a:cubicBezTo>
                      <a:pt x="1109842" y="-30208"/>
                      <a:pt x="1368315" y="40967"/>
                      <a:pt x="1595372" y="224127"/>
                    </a:cubicBezTo>
                    <a:cubicBezTo>
                      <a:pt x="1610939" y="236679"/>
                      <a:pt x="1618933" y="234786"/>
                      <a:pt x="1633168" y="223216"/>
                    </a:cubicBezTo>
                    <a:cubicBezTo>
                      <a:pt x="2190924" y="-229847"/>
                      <a:pt x="3016198" y="39775"/>
                      <a:pt x="3197886" y="734410"/>
                    </a:cubicBezTo>
                    <a:cubicBezTo>
                      <a:pt x="3218783" y="813929"/>
                      <a:pt x="3227969" y="895131"/>
                      <a:pt x="3227829" y="977385"/>
                    </a:cubicBezTo>
                    <a:close/>
                  </a:path>
                </a:pathLst>
              </a:custGeom>
              <a:solidFill>
                <a:srgbClr val="FEF8F8"/>
              </a:solidFill>
              <a:ln w="7010" cap="flat">
                <a:noFill/>
                <a:prstDash val="solid"/>
                <a:miter/>
              </a:ln>
            </p:spPr>
            <p:txBody>
              <a:bodyPr rtlCol="0" anchor="ctr"/>
              <a:lstStyle/>
              <a:p>
                <a:endParaRPr lang="en-US">
                  <a:cs typeface="B Nazanin" panose="00000700000000000000" pitchFamily="2" charset="-78"/>
                </a:endParaRPr>
              </a:p>
            </p:txBody>
          </p:sp>
          <p:sp>
            <p:nvSpPr>
              <p:cNvPr id="156" name="Graphic 75">
                <a:extLst>
                  <a:ext uri="{FF2B5EF4-FFF2-40B4-BE49-F238E27FC236}">
                    <a16:creationId xmlns:a16="http://schemas.microsoft.com/office/drawing/2014/main" id="{8CBF842C-0A67-42D6-9513-745687FCB598}"/>
                  </a:ext>
                </a:extLst>
              </p:cNvPr>
              <p:cNvSpPr/>
              <p:nvPr/>
            </p:nvSpPr>
            <p:spPr>
              <a:xfrm>
                <a:off x="7347884" y="1743538"/>
                <a:ext cx="702855" cy="2169558"/>
              </a:xfrm>
              <a:custGeom>
                <a:avLst/>
                <a:gdLst>
                  <a:gd name="connsiteX0" fmla="*/ 380872 w 700772"/>
                  <a:gd name="connsiteY0" fmla="*/ 512893 h 2163129"/>
                  <a:gd name="connsiteX1" fmla="*/ 214822 w 700772"/>
                  <a:gd name="connsiteY1" fmla="*/ 675297 h 2163129"/>
                  <a:gd name="connsiteX2" fmla="*/ 182706 w 700772"/>
                  <a:gd name="connsiteY2" fmla="*/ 673053 h 2163129"/>
                  <a:gd name="connsiteX3" fmla="*/ 8100 w 700772"/>
                  <a:gd name="connsiteY3" fmla="*/ 459109 h 2163129"/>
                  <a:gd name="connsiteX4" fmla="*/ 8731 w 700772"/>
                  <a:gd name="connsiteY4" fmla="*/ 426853 h 2163129"/>
                  <a:gd name="connsiteX5" fmla="*/ 400647 w 700772"/>
                  <a:gd name="connsiteY5" fmla="*/ 16004 h 2163129"/>
                  <a:gd name="connsiteX6" fmla="*/ 437882 w 700772"/>
                  <a:gd name="connsiteY6" fmla="*/ 156 h 2163129"/>
                  <a:gd name="connsiteX7" fmla="*/ 674126 w 700772"/>
                  <a:gd name="connsiteY7" fmla="*/ 16 h 2163129"/>
                  <a:gd name="connsiteX8" fmla="*/ 700632 w 700772"/>
                  <a:gd name="connsiteY8" fmla="*/ 28135 h 2163129"/>
                  <a:gd name="connsiteX9" fmla="*/ 700772 w 700772"/>
                  <a:gd name="connsiteY9" fmla="*/ 2134551 h 2163129"/>
                  <a:gd name="connsiteX10" fmla="*/ 671461 w 700772"/>
                  <a:gd name="connsiteY10" fmla="*/ 2162880 h 2163129"/>
                  <a:gd name="connsiteX11" fmla="*/ 413760 w 700772"/>
                  <a:gd name="connsiteY11" fmla="*/ 2163091 h 2163129"/>
                  <a:gd name="connsiteX12" fmla="*/ 380171 w 700772"/>
                  <a:gd name="connsiteY12" fmla="*/ 2129572 h 2163129"/>
                  <a:gd name="connsiteX13" fmla="*/ 380872 w 700772"/>
                  <a:gd name="connsiteY13" fmla="*/ 935102 h 2163129"/>
                  <a:gd name="connsiteX14" fmla="*/ 380872 w 700772"/>
                  <a:gd name="connsiteY14" fmla="*/ 548235 h 2163129"/>
                  <a:gd name="connsiteX15" fmla="*/ 380872 w 700772"/>
                  <a:gd name="connsiteY15" fmla="*/ 512893 h 2163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00772" h="2163129">
                    <a:moveTo>
                      <a:pt x="380872" y="512893"/>
                    </a:moveTo>
                    <a:cubicBezTo>
                      <a:pt x="321338" y="570885"/>
                      <a:pt x="267344" y="622355"/>
                      <a:pt x="214822" y="675297"/>
                    </a:cubicBezTo>
                    <a:cubicBezTo>
                      <a:pt x="200727" y="689462"/>
                      <a:pt x="194697" y="688060"/>
                      <a:pt x="182706" y="673053"/>
                    </a:cubicBezTo>
                    <a:cubicBezTo>
                      <a:pt x="125345" y="601108"/>
                      <a:pt x="66933" y="529933"/>
                      <a:pt x="8100" y="459109"/>
                    </a:cubicBezTo>
                    <a:cubicBezTo>
                      <a:pt x="-2278" y="446627"/>
                      <a:pt x="-3330" y="439405"/>
                      <a:pt x="8731" y="426853"/>
                    </a:cubicBezTo>
                    <a:cubicBezTo>
                      <a:pt x="139790" y="290324"/>
                      <a:pt x="270289" y="153234"/>
                      <a:pt x="400647" y="16004"/>
                    </a:cubicBezTo>
                    <a:cubicBezTo>
                      <a:pt x="411235" y="4784"/>
                      <a:pt x="422105" y="16"/>
                      <a:pt x="437882" y="156"/>
                    </a:cubicBezTo>
                    <a:cubicBezTo>
                      <a:pt x="516630" y="997"/>
                      <a:pt x="595378" y="1418"/>
                      <a:pt x="674126" y="16"/>
                    </a:cubicBezTo>
                    <a:cubicBezTo>
                      <a:pt x="696705" y="-405"/>
                      <a:pt x="700632" y="7589"/>
                      <a:pt x="700632" y="28135"/>
                    </a:cubicBezTo>
                    <a:cubicBezTo>
                      <a:pt x="700141" y="730274"/>
                      <a:pt x="700071" y="1432412"/>
                      <a:pt x="700772" y="2134551"/>
                    </a:cubicBezTo>
                    <a:cubicBezTo>
                      <a:pt x="700772" y="2158322"/>
                      <a:pt x="693760" y="2163231"/>
                      <a:pt x="671461" y="2162880"/>
                    </a:cubicBezTo>
                    <a:cubicBezTo>
                      <a:pt x="585561" y="2161618"/>
                      <a:pt x="499660" y="2161127"/>
                      <a:pt x="413760" y="2163091"/>
                    </a:cubicBezTo>
                    <a:cubicBezTo>
                      <a:pt x="386692" y="2163722"/>
                      <a:pt x="380101" y="2156710"/>
                      <a:pt x="380171" y="2129572"/>
                    </a:cubicBezTo>
                    <a:cubicBezTo>
                      <a:pt x="381153" y="1731415"/>
                      <a:pt x="380872" y="1333259"/>
                      <a:pt x="380872" y="935102"/>
                    </a:cubicBezTo>
                    <a:cubicBezTo>
                      <a:pt x="380872" y="806146"/>
                      <a:pt x="380872" y="677191"/>
                      <a:pt x="380872" y="548235"/>
                    </a:cubicBezTo>
                    <a:cubicBezTo>
                      <a:pt x="380872" y="539259"/>
                      <a:pt x="380872" y="530354"/>
                      <a:pt x="380872" y="512893"/>
                    </a:cubicBezTo>
                    <a:close/>
                  </a:path>
                </a:pathLst>
              </a:custGeom>
              <a:solidFill>
                <a:srgbClr val="FFFFFF"/>
              </a:solidFill>
              <a:ln w="7010" cap="flat">
                <a:noFill/>
                <a:prstDash val="solid"/>
                <a:miter/>
              </a:ln>
            </p:spPr>
            <p:txBody>
              <a:bodyPr rtlCol="0" anchor="ctr"/>
              <a:lstStyle/>
              <a:p>
                <a:endParaRPr lang="en-US">
                  <a:cs typeface="B Nazanin" panose="00000700000000000000" pitchFamily="2" charset="-78"/>
                </a:endParaRPr>
              </a:p>
            </p:txBody>
          </p:sp>
        </p:grpSp>
        <p:grpSp>
          <p:nvGrpSpPr>
            <p:cNvPr id="141" name="그룹 140">
              <a:extLst>
                <a:ext uri="{FF2B5EF4-FFF2-40B4-BE49-F238E27FC236}">
                  <a16:creationId xmlns:a16="http://schemas.microsoft.com/office/drawing/2014/main" id="{8FF43C63-E9FE-43D8-A1CC-FFD21B5ED594}"/>
                </a:ext>
              </a:extLst>
            </p:cNvPr>
            <p:cNvGrpSpPr/>
            <p:nvPr/>
          </p:nvGrpSpPr>
          <p:grpSpPr>
            <a:xfrm>
              <a:off x="3133566" y="2027111"/>
              <a:ext cx="2996744" cy="4119884"/>
              <a:chOff x="2899231" y="2983792"/>
              <a:chExt cx="2473819" cy="3400974"/>
            </a:xfrm>
          </p:grpSpPr>
          <p:sp>
            <p:nvSpPr>
              <p:cNvPr id="142" name="Freeform: Shape 5">
                <a:extLst>
                  <a:ext uri="{FF2B5EF4-FFF2-40B4-BE49-F238E27FC236}">
                    <a16:creationId xmlns:a16="http://schemas.microsoft.com/office/drawing/2014/main" id="{758834D5-CB15-402B-9E74-313FFADE8241}"/>
                  </a:ext>
                </a:extLst>
              </p:cNvPr>
              <p:cNvSpPr/>
              <p:nvPr/>
            </p:nvSpPr>
            <p:spPr>
              <a:xfrm>
                <a:off x="2966593" y="5264932"/>
                <a:ext cx="1684744" cy="905543"/>
              </a:xfrm>
              <a:custGeom>
                <a:avLst/>
                <a:gdLst>
                  <a:gd name="connsiteX0" fmla="*/ 2838162 w 3355603"/>
                  <a:gd name="connsiteY0" fmla="*/ 1584217 h 1803622"/>
                  <a:gd name="connsiteX1" fmla="*/ 2884271 w 3355603"/>
                  <a:gd name="connsiteY1" fmla="*/ 1555424 h 1803622"/>
                  <a:gd name="connsiteX2" fmla="*/ 3267577 w 3355603"/>
                  <a:gd name="connsiteY2" fmla="*/ 1540101 h 1803622"/>
                  <a:gd name="connsiteX3" fmla="*/ 3291009 w 3355603"/>
                  <a:gd name="connsiteY3" fmla="*/ 1536115 h 1803622"/>
                  <a:gd name="connsiteX4" fmla="*/ 3286337 w 3355603"/>
                  <a:gd name="connsiteY4" fmla="*/ 1528075 h 1803622"/>
                  <a:gd name="connsiteX5" fmla="*/ 3332652 w 3355603"/>
                  <a:gd name="connsiteY5" fmla="*/ 1525051 h 1803622"/>
                  <a:gd name="connsiteX6" fmla="*/ 3352030 w 3355603"/>
                  <a:gd name="connsiteY6" fmla="*/ 1450974 h 1803622"/>
                  <a:gd name="connsiteX7" fmla="*/ 3355604 w 3355603"/>
                  <a:gd name="connsiteY7" fmla="*/ 1419433 h 1803622"/>
                  <a:gd name="connsiteX8" fmla="*/ 3342478 w 3355603"/>
                  <a:gd name="connsiteY8" fmla="*/ 1254786 h 1803622"/>
                  <a:gd name="connsiteX9" fmla="*/ 3282419 w 3355603"/>
                  <a:gd name="connsiteY9" fmla="*/ 1046366 h 1803622"/>
                  <a:gd name="connsiteX10" fmla="*/ 3269364 w 3355603"/>
                  <a:gd name="connsiteY10" fmla="*/ 1018947 h 1803622"/>
                  <a:gd name="connsiteX11" fmla="*/ 3218444 w 3355603"/>
                  <a:gd name="connsiteY11" fmla="*/ 982252 h 1803622"/>
                  <a:gd name="connsiteX12" fmla="*/ 3088430 w 3355603"/>
                  <a:gd name="connsiteY12" fmla="*/ 976480 h 1803622"/>
                  <a:gd name="connsiteX13" fmla="*/ 2850737 w 3355603"/>
                  <a:gd name="connsiteY13" fmla="*/ 963699 h 1803622"/>
                  <a:gd name="connsiteX14" fmla="*/ 3004183 w 3355603"/>
                  <a:gd name="connsiteY14" fmla="*/ 916009 h 1803622"/>
                  <a:gd name="connsiteX15" fmla="*/ 3296301 w 3355603"/>
                  <a:gd name="connsiteY15" fmla="*/ 702710 h 1803622"/>
                  <a:gd name="connsiteX16" fmla="*/ 3105954 w 3355603"/>
                  <a:gd name="connsiteY16" fmla="*/ 720027 h 1803622"/>
                  <a:gd name="connsiteX17" fmla="*/ 2727183 w 3355603"/>
                  <a:gd name="connsiteY17" fmla="*/ 590769 h 1803622"/>
                  <a:gd name="connsiteX18" fmla="*/ 2312474 w 3355603"/>
                  <a:gd name="connsiteY18" fmla="*/ 317343 h 1803622"/>
                  <a:gd name="connsiteX19" fmla="*/ 1839491 w 3355603"/>
                  <a:gd name="connsiteY19" fmla="*/ 80748 h 1803622"/>
                  <a:gd name="connsiteX20" fmla="*/ 1146063 w 3355603"/>
                  <a:gd name="connsiteY20" fmla="*/ 12924 h 1803622"/>
                  <a:gd name="connsiteX21" fmla="*/ 340077 w 3355603"/>
                  <a:gd name="connsiteY21" fmla="*/ 315212 h 1803622"/>
                  <a:gd name="connsiteX22" fmla="*/ 51601 w 3355603"/>
                  <a:gd name="connsiteY22" fmla="*/ 627327 h 1803622"/>
                  <a:gd name="connsiteX23" fmla="*/ 878272 w 3355603"/>
                  <a:gd name="connsiteY23" fmla="*/ 1437849 h 1803622"/>
                  <a:gd name="connsiteX24" fmla="*/ 1878729 w 3355603"/>
                  <a:gd name="connsiteY24" fmla="*/ 1678910 h 1803622"/>
                  <a:gd name="connsiteX25" fmla="*/ 2660390 w 3355603"/>
                  <a:gd name="connsiteY25" fmla="*/ 1799440 h 1803622"/>
                  <a:gd name="connsiteX26" fmla="*/ 2805177 w 3355603"/>
                  <a:gd name="connsiteY26" fmla="*/ 1733059 h 1803622"/>
                  <a:gd name="connsiteX27" fmla="*/ 2838093 w 3355603"/>
                  <a:gd name="connsiteY27" fmla="*/ 1585385 h 1803622"/>
                  <a:gd name="connsiteX28" fmla="*/ 2838162 w 3355603"/>
                  <a:gd name="connsiteY28" fmla="*/ 1584217 h 1803622"/>
                  <a:gd name="connsiteX29" fmla="*/ 2838024 w 3355603"/>
                  <a:gd name="connsiteY29" fmla="*/ 1585042 h 1803622"/>
                  <a:gd name="connsiteX30" fmla="*/ 1668522 w 3355603"/>
                  <a:gd name="connsiteY30" fmla="*/ 1503131 h 1803622"/>
                  <a:gd name="connsiteX31" fmla="*/ 1675394 w 3355603"/>
                  <a:gd name="connsiteY31" fmla="*/ 1503886 h 1803622"/>
                  <a:gd name="connsiteX32" fmla="*/ 1668522 w 3355603"/>
                  <a:gd name="connsiteY32" fmla="*/ 1503131 h 180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355603" h="1803622">
                    <a:moveTo>
                      <a:pt x="2838162" y="1584217"/>
                    </a:moveTo>
                    <a:cubicBezTo>
                      <a:pt x="2841116" y="1558792"/>
                      <a:pt x="2858640" y="1555219"/>
                      <a:pt x="2884271" y="1555424"/>
                    </a:cubicBezTo>
                    <a:cubicBezTo>
                      <a:pt x="3012223" y="1556318"/>
                      <a:pt x="3140106" y="1551989"/>
                      <a:pt x="3267577" y="1540101"/>
                    </a:cubicBezTo>
                    <a:cubicBezTo>
                      <a:pt x="3275411" y="1539345"/>
                      <a:pt x="3283176" y="1537421"/>
                      <a:pt x="3291009" y="1536115"/>
                    </a:cubicBezTo>
                    <a:cubicBezTo>
                      <a:pt x="3291147" y="1532129"/>
                      <a:pt x="3275411" y="1532129"/>
                      <a:pt x="3286337" y="1528075"/>
                    </a:cubicBezTo>
                    <a:cubicBezTo>
                      <a:pt x="3300699" y="1522784"/>
                      <a:pt x="3321451" y="1544155"/>
                      <a:pt x="3332652" y="1525051"/>
                    </a:cubicBezTo>
                    <a:cubicBezTo>
                      <a:pt x="3345502" y="1503131"/>
                      <a:pt x="3352168" y="1477774"/>
                      <a:pt x="3352030" y="1450974"/>
                    </a:cubicBezTo>
                    <a:cubicBezTo>
                      <a:pt x="3351961" y="1440941"/>
                      <a:pt x="3342135" y="1428297"/>
                      <a:pt x="3355604" y="1419433"/>
                    </a:cubicBezTo>
                    <a:cubicBezTo>
                      <a:pt x="3345434" y="1365146"/>
                      <a:pt x="3355535" y="1309691"/>
                      <a:pt x="3342478" y="1254786"/>
                    </a:cubicBezTo>
                    <a:cubicBezTo>
                      <a:pt x="3325643" y="1184213"/>
                      <a:pt x="3302898" y="1115702"/>
                      <a:pt x="3282419" y="1046366"/>
                    </a:cubicBezTo>
                    <a:cubicBezTo>
                      <a:pt x="3277953" y="1037295"/>
                      <a:pt x="3271838" y="1028568"/>
                      <a:pt x="3269364" y="1018947"/>
                    </a:cubicBezTo>
                    <a:cubicBezTo>
                      <a:pt x="3262354" y="992148"/>
                      <a:pt x="3247649" y="981497"/>
                      <a:pt x="3218444" y="982252"/>
                    </a:cubicBezTo>
                    <a:cubicBezTo>
                      <a:pt x="3175220" y="983352"/>
                      <a:pt x="3131791" y="978748"/>
                      <a:pt x="3088430" y="976480"/>
                    </a:cubicBezTo>
                    <a:cubicBezTo>
                      <a:pt x="3009199" y="972288"/>
                      <a:pt x="2929968" y="967959"/>
                      <a:pt x="2850737" y="963699"/>
                    </a:cubicBezTo>
                    <a:cubicBezTo>
                      <a:pt x="2902619" y="948375"/>
                      <a:pt x="2954294" y="935044"/>
                      <a:pt x="3004183" y="916009"/>
                    </a:cubicBezTo>
                    <a:cubicBezTo>
                      <a:pt x="3120933" y="871549"/>
                      <a:pt x="3229920" y="816231"/>
                      <a:pt x="3296301" y="702710"/>
                    </a:cubicBezTo>
                    <a:cubicBezTo>
                      <a:pt x="3233081" y="710406"/>
                      <a:pt x="3170617" y="724012"/>
                      <a:pt x="3105954" y="720027"/>
                    </a:cubicBezTo>
                    <a:cubicBezTo>
                      <a:pt x="2967625" y="711437"/>
                      <a:pt x="2844690" y="659143"/>
                      <a:pt x="2727183" y="590769"/>
                    </a:cubicBezTo>
                    <a:cubicBezTo>
                      <a:pt x="2583907" y="507346"/>
                      <a:pt x="2451695" y="407019"/>
                      <a:pt x="2312474" y="317343"/>
                    </a:cubicBezTo>
                    <a:cubicBezTo>
                      <a:pt x="2163425" y="221276"/>
                      <a:pt x="2009361" y="135173"/>
                      <a:pt x="1839491" y="80748"/>
                    </a:cubicBezTo>
                    <a:cubicBezTo>
                      <a:pt x="1613685" y="3716"/>
                      <a:pt x="1382314" y="-16556"/>
                      <a:pt x="1146063" y="12924"/>
                    </a:cubicBezTo>
                    <a:cubicBezTo>
                      <a:pt x="991999" y="33059"/>
                      <a:pt x="435319" y="229728"/>
                      <a:pt x="340077" y="315212"/>
                    </a:cubicBezTo>
                    <a:cubicBezTo>
                      <a:pt x="233221" y="411073"/>
                      <a:pt x="108224" y="517241"/>
                      <a:pt x="51601" y="627327"/>
                    </a:cubicBezTo>
                    <a:cubicBezTo>
                      <a:pt x="-200867" y="1118313"/>
                      <a:pt x="537295" y="1331749"/>
                      <a:pt x="878272" y="1437849"/>
                    </a:cubicBezTo>
                    <a:cubicBezTo>
                      <a:pt x="1205504" y="1539620"/>
                      <a:pt x="1545311" y="1615965"/>
                      <a:pt x="1878729" y="1678910"/>
                    </a:cubicBezTo>
                    <a:cubicBezTo>
                      <a:pt x="2137931" y="1727905"/>
                      <a:pt x="2398302" y="1769411"/>
                      <a:pt x="2660390" y="1799440"/>
                    </a:cubicBezTo>
                    <a:cubicBezTo>
                      <a:pt x="2739277" y="1808511"/>
                      <a:pt x="2772056" y="1809267"/>
                      <a:pt x="2805177" y="1733059"/>
                    </a:cubicBezTo>
                    <a:cubicBezTo>
                      <a:pt x="2816653" y="1706672"/>
                      <a:pt x="2848126" y="1629433"/>
                      <a:pt x="2838093" y="1585385"/>
                    </a:cubicBezTo>
                    <a:cubicBezTo>
                      <a:pt x="2838162" y="1584973"/>
                      <a:pt x="2838162" y="1584629"/>
                      <a:pt x="2838162" y="1584217"/>
                    </a:cubicBezTo>
                    <a:cubicBezTo>
                      <a:pt x="2838162" y="1584492"/>
                      <a:pt x="2838093" y="1584767"/>
                      <a:pt x="2838024" y="1585042"/>
                    </a:cubicBezTo>
                    <a:moveTo>
                      <a:pt x="1668522" y="1503131"/>
                    </a:moveTo>
                    <a:cubicBezTo>
                      <a:pt x="1670790" y="1503405"/>
                      <a:pt x="1673126" y="1503680"/>
                      <a:pt x="1675394" y="1503886"/>
                    </a:cubicBezTo>
                    <a:cubicBezTo>
                      <a:pt x="1673126" y="1503612"/>
                      <a:pt x="1670790" y="1503405"/>
                      <a:pt x="1668522" y="1503131"/>
                    </a:cubicBezTo>
                    <a:close/>
                  </a:path>
                </a:pathLst>
              </a:custGeom>
              <a:solidFill>
                <a:srgbClr val="21475A"/>
              </a:solidFill>
              <a:ln w="6868" cap="flat">
                <a:noFill/>
                <a:prstDash val="solid"/>
                <a:miter/>
              </a:ln>
            </p:spPr>
            <p:txBody>
              <a:bodyPr rtlCol="0" anchor="ctr"/>
              <a:lstStyle/>
              <a:p>
                <a:endParaRPr lang="en-US">
                  <a:cs typeface="B Nazanin" panose="00000700000000000000" pitchFamily="2" charset="-78"/>
                </a:endParaRPr>
              </a:p>
            </p:txBody>
          </p:sp>
          <p:sp>
            <p:nvSpPr>
              <p:cNvPr id="143" name="Freeform: Shape 8">
                <a:extLst>
                  <a:ext uri="{FF2B5EF4-FFF2-40B4-BE49-F238E27FC236}">
                    <a16:creationId xmlns:a16="http://schemas.microsoft.com/office/drawing/2014/main" id="{057C5989-4E15-40F0-B86D-731A2A1B36F8}"/>
                  </a:ext>
                </a:extLst>
              </p:cNvPr>
              <p:cNvSpPr/>
              <p:nvPr/>
            </p:nvSpPr>
            <p:spPr>
              <a:xfrm>
                <a:off x="3893734" y="2983792"/>
                <a:ext cx="1089802" cy="1233914"/>
              </a:xfrm>
              <a:custGeom>
                <a:avLst/>
                <a:gdLst>
                  <a:gd name="connsiteX0" fmla="*/ 172202 w 2170622"/>
                  <a:gd name="connsiteY0" fmla="*/ 717711 h 2457658"/>
                  <a:gd name="connsiteX1" fmla="*/ 155298 w 2170622"/>
                  <a:gd name="connsiteY1" fmla="*/ 715650 h 2457658"/>
                  <a:gd name="connsiteX2" fmla="*/ 35798 w 2170622"/>
                  <a:gd name="connsiteY2" fmla="*/ 623706 h 2457658"/>
                  <a:gd name="connsiteX3" fmla="*/ 5563 w 2170622"/>
                  <a:gd name="connsiteY3" fmla="*/ 508535 h 2457658"/>
                  <a:gd name="connsiteX4" fmla="*/ 17382 w 2170622"/>
                  <a:gd name="connsiteY4" fmla="*/ 308774 h 2457658"/>
                  <a:gd name="connsiteX5" fmla="*/ 307301 w 2170622"/>
                  <a:gd name="connsiteY5" fmla="*/ 36172 h 2457658"/>
                  <a:gd name="connsiteX6" fmla="*/ 987878 w 2170622"/>
                  <a:gd name="connsiteY6" fmla="*/ 134575 h 2457658"/>
                  <a:gd name="connsiteX7" fmla="*/ 1072126 w 2170622"/>
                  <a:gd name="connsiteY7" fmla="*/ 186182 h 2457658"/>
                  <a:gd name="connsiteX8" fmla="*/ 1201865 w 2170622"/>
                  <a:gd name="connsiteY8" fmla="*/ 497953 h 2457658"/>
                  <a:gd name="connsiteX9" fmla="*/ 1383966 w 2170622"/>
                  <a:gd name="connsiteY9" fmla="*/ 1177431 h 2457658"/>
                  <a:gd name="connsiteX10" fmla="*/ 1936179 w 2170622"/>
                  <a:gd name="connsiteY10" fmla="*/ 1381247 h 2457658"/>
                  <a:gd name="connsiteX11" fmla="*/ 2169474 w 2170622"/>
                  <a:gd name="connsiteY11" fmla="*/ 1814510 h 2457658"/>
                  <a:gd name="connsiteX12" fmla="*/ 1923672 w 2170622"/>
                  <a:gd name="connsiteY12" fmla="*/ 2445955 h 2457658"/>
                  <a:gd name="connsiteX13" fmla="*/ 1889588 w 2170622"/>
                  <a:gd name="connsiteY13" fmla="*/ 2455026 h 2457658"/>
                  <a:gd name="connsiteX14" fmla="*/ 1881136 w 2170622"/>
                  <a:gd name="connsiteY14" fmla="*/ 2423965 h 2457658"/>
                  <a:gd name="connsiteX15" fmla="*/ 1725629 w 2170622"/>
                  <a:gd name="connsiteY15" fmla="*/ 2017708 h 2457658"/>
                  <a:gd name="connsiteX16" fmla="*/ 1713534 w 2170622"/>
                  <a:gd name="connsiteY16" fmla="*/ 2005888 h 2457658"/>
                  <a:gd name="connsiteX17" fmla="*/ 1348439 w 2170622"/>
                  <a:gd name="connsiteY17" fmla="*/ 1764828 h 2457658"/>
                  <a:gd name="connsiteX18" fmla="*/ 868241 w 2170622"/>
                  <a:gd name="connsiteY18" fmla="*/ 1167055 h 2457658"/>
                  <a:gd name="connsiteX19" fmla="*/ 882809 w 2170622"/>
                  <a:gd name="connsiteY19" fmla="*/ 883939 h 2457658"/>
                  <a:gd name="connsiteX20" fmla="*/ 843572 w 2170622"/>
                  <a:gd name="connsiteY20" fmla="*/ 672839 h 2457658"/>
                  <a:gd name="connsiteX21" fmla="*/ 764616 w 2170622"/>
                  <a:gd name="connsiteY21" fmla="*/ 640885 h 2457658"/>
                  <a:gd name="connsiteX22" fmla="*/ 172202 w 2170622"/>
                  <a:gd name="connsiteY22" fmla="*/ 717711 h 2457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70622" h="2457658">
                    <a:moveTo>
                      <a:pt x="172202" y="717711"/>
                    </a:moveTo>
                    <a:cubicBezTo>
                      <a:pt x="166567" y="717024"/>
                      <a:pt x="160933" y="715993"/>
                      <a:pt x="155298" y="715650"/>
                    </a:cubicBezTo>
                    <a:cubicBezTo>
                      <a:pt x="94689" y="712008"/>
                      <a:pt x="52771" y="685964"/>
                      <a:pt x="35798" y="623706"/>
                    </a:cubicBezTo>
                    <a:cubicBezTo>
                      <a:pt x="25353" y="585361"/>
                      <a:pt x="12640" y="547704"/>
                      <a:pt x="5563" y="508535"/>
                    </a:cubicBezTo>
                    <a:cubicBezTo>
                      <a:pt x="-3852" y="441124"/>
                      <a:pt x="-2203" y="374261"/>
                      <a:pt x="17382" y="308774"/>
                    </a:cubicBezTo>
                    <a:cubicBezTo>
                      <a:pt x="61292" y="162131"/>
                      <a:pt x="164300" y="77883"/>
                      <a:pt x="307301" y="36172"/>
                    </a:cubicBezTo>
                    <a:cubicBezTo>
                      <a:pt x="549118" y="-34401"/>
                      <a:pt x="775954" y="-1760"/>
                      <a:pt x="987878" y="134575"/>
                    </a:cubicBezTo>
                    <a:cubicBezTo>
                      <a:pt x="1015572" y="152373"/>
                      <a:pt x="1044020" y="169002"/>
                      <a:pt x="1072126" y="186182"/>
                    </a:cubicBezTo>
                    <a:cubicBezTo>
                      <a:pt x="1172316" y="266375"/>
                      <a:pt x="1196916" y="378866"/>
                      <a:pt x="1201865" y="497953"/>
                    </a:cubicBezTo>
                    <a:cubicBezTo>
                      <a:pt x="1211141" y="721834"/>
                      <a:pt x="1138026" y="1055938"/>
                      <a:pt x="1383966" y="1177431"/>
                    </a:cubicBezTo>
                    <a:cubicBezTo>
                      <a:pt x="1558714" y="1263809"/>
                      <a:pt x="1773662" y="1272192"/>
                      <a:pt x="1936179" y="1381247"/>
                    </a:cubicBezTo>
                    <a:cubicBezTo>
                      <a:pt x="2082822" y="1479650"/>
                      <a:pt x="2159442" y="1640999"/>
                      <a:pt x="2169474" y="1814510"/>
                    </a:cubicBezTo>
                    <a:cubicBezTo>
                      <a:pt x="2181294" y="2018120"/>
                      <a:pt x="2102063" y="2322195"/>
                      <a:pt x="1923672" y="2445955"/>
                    </a:cubicBezTo>
                    <a:cubicBezTo>
                      <a:pt x="1913708" y="2452895"/>
                      <a:pt x="1902988" y="2462310"/>
                      <a:pt x="1889588" y="2455026"/>
                    </a:cubicBezTo>
                    <a:cubicBezTo>
                      <a:pt x="1876945" y="2448154"/>
                      <a:pt x="1881068" y="2434823"/>
                      <a:pt x="1881136" y="2423965"/>
                    </a:cubicBezTo>
                    <a:cubicBezTo>
                      <a:pt x="1881755" y="2268458"/>
                      <a:pt x="1826231" y="2134459"/>
                      <a:pt x="1725629" y="2017708"/>
                    </a:cubicBezTo>
                    <a:cubicBezTo>
                      <a:pt x="1721986" y="2013447"/>
                      <a:pt x="1717588" y="2009805"/>
                      <a:pt x="1713534" y="2005888"/>
                    </a:cubicBezTo>
                    <a:cubicBezTo>
                      <a:pt x="1616025" y="1893398"/>
                      <a:pt x="1477833" y="1833545"/>
                      <a:pt x="1348439" y="1764828"/>
                    </a:cubicBezTo>
                    <a:cubicBezTo>
                      <a:pt x="1124351" y="1645809"/>
                      <a:pt x="897790" y="1433609"/>
                      <a:pt x="868241" y="1167055"/>
                    </a:cubicBezTo>
                    <a:cubicBezTo>
                      <a:pt x="857727" y="1071881"/>
                      <a:pt x="870990" y="977944"/>
                      <a:pt x="882809" y="883939"/>
                    </a:cubicBezTo>
                    <a:cubicBezTo>
                      <a:pt x="892155" y="809380"/>
                      <a:pt x="883909" y="738120"/>
                      <a:pt x="843572" y="672839"/>
                    </a:cubicBezTo>
                    <a:cubicBezTo>
                      <a:pt x="820208" y="635044"/>
                      <a:pt x="808113" y="630921"/>
                      <a:pt x="764616" y="640885"/>
                    </a:cubicBezTo>
                    <a:cubicBezTo>
                      <a:pt x="569664" y="685345"/>
                      <a:pt x="373888" y="724652"/>
                      <a:pt x="172202" y="717711"/>
                    </a:cubicBezTo>
                    <a:close/>
                  </a:path>
                </a:pathLst>
              </a:custGeom>
              <a:solidFill>
                <a:srgbClr val="21475A"/>
              </a:solidFill>
              <a:ln w="6868" cap="flat">
                <a:noFill/>
                <a:prstDash val="solid"/>
                <a:miter/>
              </a:ln>
            </p:spPr>
            <p:txBody>
              <a:bodyPr rtlCol="0" anchor="ctr"/>
              <a:lstStyle/>
              <a:p>
                <a:endParaRPr lang="en-US">
                  <a:cs typeface="B Nazanin" panose="00000700000000000000" pitchFamily="2" charset="-78"/>
                </a:endParaRPr>
              </a:p>
            </p:txBody>
          </p:sp>
          <p:sp>
            <p:nvSpPr>
              <p:cNvPr id="144" name="Freeform: Shape 9">
                <a:extLst>
                  <a:ext uri="{FF2B5EF4-FFF2-40B4-BE49-F238E27FC236}">
                    <a16:creationId xmlns:a16="http://schemas.microsoft.com/office/drawing/2014/main" id="{847A11A2-2341-4868-870B-D8159D74DA36}"/>
                  </a:ext>
                </a:extLst>
              </p:cNvPr>
              <p:cNvSpPr/>
              <p:nvPr/>
            </p:nvSpPr>
            <p:spPr>
              <a:xfrm>
                <a:off x="3534198" y="3711850"/>
                <a:ext cx="1245782" cy="1914979"/>
              </a:xfrm>
              <a:custGeom>
                <a:avLst/>
                <a:gdLst>
                  <a:gd name="connsiteX0" fmla="*/ 1767481 w 2481297"/>
                  <a:gd name="connsiteY0" fmla="*/ 88356 h 3814175"/>
                  <a:gd name="connsiteX1" fmla="*/ 2011772 w 2481297"/>
                  <a:gd name="connsiteY1" fmla="*/ 291347 h 3814175"/>
                  <a:gd name="connsiteX2" fmla="*/ 2177312 w 2481297"/>
                  <a:gd name="connsiteY2" fmla="*/ 372434 h 3814175"/>
                  <a:gd name="connsiteX3" fmla="*/ 2427925 w 2481297"/>
                  <a:gd name="connsiteY3" fmla="*/ 553092 h 3814175"/>
                  <a:gd name="connsiteX4" fmla="*/ 2480631 w 2481297"/>
                  <a:gd name="connsiteY4" fmla="*/ 927465 h 3814175"/>
                  <a:gd name="connsiteX5" fmla="*/ 2457748 w 2481297"/>
                  <a:gd name="connsiteY5" fmla="*/ 1130456 h 3814175"/>
                  <a:gd name="connsiteX6" fmla="*/ 2367728 w 2481297"/>
                  <a:gd name="connsiteY6" fmla="*/ 1350214 h 3814175"/>
                  <a:gd name="connsiteX7" fmla="*/ 2005106 w 2481297"/>
                  <a:gd name="connsiteY7" fmla="*/ 2207121 h 3814175"/>
                  <a:gd name="connsiteX8" fmla="*/ 2136769 w 2481297"/>
                  <a:gd name="connsiteY8" fmla="*/ 2751844 h 3814175"/>
                  <a:gd name="connsiteX9" fmla="*/ 2345601 w 2481297"/>
                  <a:gd name="connsiteY9" fmla="*/ 3290039 h 3814175"/>
                  <a:gd name="connsiteX10" fmla="*/ 2297086 w 2481297"/>
                  <a:gd name="connsiteY10" fmla="*/ 3600985 h 3814175"/>
                  <a:gd name="connsiteX11" fmla="*/ 2165905 w 2481297"/>
                  <a:gd name="connsiteY11" fmla="*/ 3796143 h 3814175"/>
                  <a:gd name="connsiteX12" fmla="*/ 1975558 w 2481297"/>
                  <a:gd name="connsiteY12" fmla="*/ 3813459 h 3814175"/>
                  <a:gd name="connsiteX13" fmla="*/ 1596788 w 2481297"/>
                  <a:gd name="connsiteY13" fmla="*/ 3684202 h 3814175"/>
                  <a:gd name="connsiteX14" fmla="*/ 1182077 w 2481297"/>
                  <a:gd name="connsiteY14" fmla="*/ 3410775 h 3814175"/>
                  <a:gd name="connsiteX15" fmla="*/ 709095 w 2481297"/>
                  <a:gd name="connsiteY15" fmla="*/ 3174181 h 3814175"/>
                  <a:gd name="connsiteX16" fmla="*/ 0 w 2481297"/>
                  <a:gd name="connsiteY16" fmla="*/ 3108762 h 3814175"/>
                  <a:gd name="connsiteX17" fmla="*/ 86447 w 2481297"/>
                  <a:gd name="connsiteY17" fmla="*/ 3004655 h 3814175"/>
                  <a:gd name="connsiteX18" fmla="*/ 156401 w 2481297"/>
                  <a:gd name="connsiteY18" fmla="*/ 2895120 h 3814175"/>
                  <a:gd name="connsiteX19" fmla="*/ 503630 w 2481297"/>
                  <a:gd name="connsiteY19" fmla="*/ 1670987 h 3814175"/>
                  <a:gd name="connsiteX20" fmla="*/ 503630 w 2481297"/>
                  <a:gd name="connsiteY20" fmla="*/ 1612784 h 3814175"/>
                  <a:gd name="connsiteX21" fmla="*/ 503836 w 2481297"/>
                  <a:gd name="connsiteY21" fmla="*/ 1158287 h 3814175"/>
                  <a:gd name="connsiteX22" fmla="*/ 589664 w 2481297"/>
                  <a:gd name="connsiteY22" fmla="*/ 822602 h 3814175"/>
                  <a:gd name="connsiteX23" fmla="*/ 952973 w 2481297"/>
                  <a:gd name="connsiteY23" fmla="*/ 290591 h 3814175"/>
                  <a:gd name="connsiteX24" fmla="*/ 1200425 w 2481297"/>
                  <a:gd name="connsiteY24" fmla="*/ 100038 h 3814175"/>
                  <a:gd name="connsiteX25" fmla="*/ 1504775 w 2481297"/>
                  <a:gd name="connsiteY25" fmla="*/ 6307 h 3814175"/>
                  <a:gd name="connsiteX26" fmla="*/ 1526077 w 2481297"/>
                  <a:gd name="connsiteY26" fmla="*/ 95228 h 3814175"/>
                  <a:gd name="connsiteX27" fmla="*/ 1554320 w 2481297"/>
                  <a:gd name="connsiteY27" fmla="*/ 128350 h 3814175"/>
                  <a:gd name="connsiteX28" fmla="*/ 1725289 w 2481297"/>
                  <a:gd name="connsiteY28" fmla="*/ 150545 h 3814175"/>
                  <a:gd name="connsiteX29" fmla="*/ 1767481 w 2481297"/>
                  <a:gd name="connsiteY29" fmla="*/ 88356 h 3814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81297" h="3814175">
                    <a:moveTo>
                      <a:pt x="1767481" y="88356"/>
                    </a:moveTo>
                    <a:cubicBezTo>
                      <a:pt x="1842589" y="163602"/>
                      <a:pt x="1919965" y="236030"/>
                      <a:pt x="2011772" y="291347"/>
                    </a:cubicBezTo>
                    <a:cubicBezTo>
                      <a:pt x="2064684" y="323232"/>
                      <a:pt x="2119727" y="349963"/>
                      <a:pt x="2177312" y="372434"/>
                    </a:cubicBezTo>
                    <a:cubicBezTo>
                      <a:pt x="2277159" y="411397"/>
                      <a:pt x="2354672" y="476816"/>
                      <a:pt x="2427925" y="553092"/>
                    </a:cubicBezTo>
                    <a:cubicBezTo>
                      <a:pt x="2470667" y="680082"/>
                      <a:pt x="2473691" y="812363"/>
                      <a:pt x="2480631" y="927465"/>
                    </a:cubicBezTo>
                    <a:cubicBezTo>
                      <a:pt x="2484548" y="992471"/>
                      <a:pt x="2470461" y="1066411"/>
                      <a:pt x="2457748" y="1130456"/>
                    </a:cubicBezTo>
                    <a:cubicBezTo>
                      <a:pt x="2445173" y="1193745"/>
                      <a:pt x="2375975" y="1333997"/>
                      <a:pt x="2367728" y="1350214"/>
                    </a:cubicBezTo>
                    <a:cubicBezTo>
                      <a:pt x="2223628" y="1633330"/>
                      <a:pt x="2069082" y="1893082"/>
                      <a:pt x="2005106" y="2207121"/>
                    </a:cubicBezTo>
                    <a:cubicBezTo>
                      <a:pt x="1966693" y="2395544"/>
                      <a:pt x="2034930" y="2594412"/>
                      <a:pt x="2136769" y="2751844"/>
                    </a:cubicBezTo>
                    <a:cubicBezTo>
                      <a:pt x="2250565" y="2927692"/>
                      <a:pt x="2346288" y="3069868"/>
                      <a:pt x="2345601" y="3290039"/>
                    </a:cubicBezTo>
                    <a:cubicBezTo>
                      <a:pt x="2345257" y="3395451"/>
                      <a:pt x="2326360" y="3499971"/>
                      <a:pt x="2297086" y="3600985"/>
                    </a:cubicBezTo>
                    <a:cubicBezTo>
                      <a:pt x="2276266" y="3672795"/>
                      <a:pt x="2259429" y="3784736"/>
                      <a:pt x="2165905" y="3796143"/>
                    </a:cubicBezTo>
                    <a:cubicBezTo>
                      <a:pt x="2102685" y="3803839"/>
                      <a:pt x="2040220" y="3817445"/>
                      <a:pt x="1975558" y="3813459"/>
                    </a:cubicBezTo>
                    <a:cubicBezTo>
                      <a:pt x="1837230" y="3804870"/>
                      <a:pt x="1714294" y="3752576"/>
                      <a:pt x="1596788" y="3684202"/>
                    </a:cubicBezTo>
                    <a:cubicBezTo>
                      <a:pt x="1453511" y="3600779"/>
                      <a:pt x="1321299" y="3500452"/>
                      <a:pt x="1182077" y="3410775"/>
                    </a:cubicBezTo>
                    <a:cubicBezTo>
                      <a:pt x="1033029" y="3314708"/>
                      <a:pt x="878965" y="3228605"/>
                      <a:pt x="709095" y="3174181"/>
                    </a:cubicBezTo>
                    <a:cubicBezTo>
                      <a:pt x="483290" y="3097149"/>
                      <a:pt x="236251" y="3079351"/>
                      <a:pt x="0" y="3108762"/>
                    </a:cubicBezTo>
                    <a:cubicBezTo>
                      <a:pt x="23914" y="3054338"/>
                      <a:pt x="62533" y="3028913"/>
                      <a:pt x="86447" y="3004655"/>
                    </a:cubicBezTo>
                    <a:cubicBezTo>
                      <a:pt x="121080" y="2969472"/>
                      <a:pt x="136679" y="2939442"/>
                      <a:pt x="156401" y="2895120"/>
                    </a:cubicBezTo>
                    <a:cubicBezTo>
                      <a:pt x="324140" y="2518754"/>
                      <a:pt x="487138" y="2085491"/>
                      <a:pt x="503630" y="1670987"/>
                    </a:cubicBezTo>
                    <a:cubicBezTo>
                      <a:pt x="504386" y="1651609"/>
                      <a:pt x="503630" y="1632231"/>
                      <a:pt x="503630" y="1612784"/>
                    </a:cubicBezTo>
                    <a:cubicBezTo>
                      <a:pt x="498133" y="1405051"/>
                      <a:pt x="513594" y="1343205"/>
                      <a:pt x="503836" y="1158287"/>
                    </a:cubicBezTo>
                    <a:cubicBezTo>
                      <a:pt x="487963" y="1038924"/>
                      <a:pt x="534897" y="926365"/>
                      <a:pt x="589664" y="822602"/>
                    </a:cubicBezTo>
                    <a:cubicBezTo>
                      <a:pt x="690129" y="632254"/>
                      <a:pt x="812240" y="453452"/>
                      <a:pt x="952973" y="290591"/>
                    </a:cubicBezTo>
                    <a:cubicBezTo>
                      <a:pt x="1035503" y="225791"/>
                      <a:pt x="1108138" y="152401"/>
                      <a:pt x="1200425" y="100038"/>
                    </a:cubicBezTo>
                    <a:cubicBezTo>
                      <a:pt x="1224682" y="86294"/>
                      <a:pt x="1496803" y="-27708"/>
                      <a:pt x="1504775" y="6307"/>
                    </a:cubicBezTo>
                    <a:cubicBezTo>
                      <a:pt x="1511715" y="35993"/>
                      <a:pt x="1517968" y="65817"/>
                      <a:pt x="1526077" y="95228"/>
                    </a:cubicBezTo>
                    <a:cubicBezTo>
                      <a:pt x="1530131" y="109865"/>
                      <a:pt x="1540507" y="121890"/>
                      <a:pt x="1554320" y="128350"/>
                    </a:cubicBezTo>
                    <a:cubicBezTo>
                      <a:pt x="1608675" y="153912"/>
                      <a:pt x="1664817" y="167793"/>
                      <a:pt x="1725289" y="150545"/>
                    </a:cubicBezTo>
                    <a:cubicBezTo>
                      <a:pt x="1757861" y="141200"/>
                      <a:pt x="1773804" y="122852"/>
                      <a:pt x="1767481" y="88356"/>
                    </a:cubicBezTo>
                    <a:close/>
                  </a:path>
                </a:pathLst>
              </a:custGeom>
              <a:solidFill>
                <a:schemeClr val="accent6">
                  <a:lumMod val="60000"/>
                  <a:lumOff val="40000"/>
                </a:schemeClr>
              </a:solidFill>
              <a:ln w="6868" cap="flat">
                <a:noFill/>
                <a:prstDash val="solid"/>
                <a:miter/>
              </a:ln>
            </p:spPr>
            <p:txBody>
              <a:bodyPr rtlCol="0" anchor="ctr"/>
              <a:lstStyle/>
              <a:p>
                <a:endParaRPr lang="en-US" dirty="0">
                  <a:cs typeface="B Nazanin" panose="00000700000000000000" pitchFamily="2" charset="-78"/>
                </a:endParaRPr>
              </a:p>
            </p:txBody>
          </p:sp>
          <p:sp>
            <p:nvSpPr>
              <p:cNvPr id="145" name="Freeform: Shape 10">
                <a:extLst>
                  <a:ext uri="{FF2B5EF4-FFF2-40B4-BE49-F238E27FC236}">
                    <a16:creationId xmlns:a16="http://schemas.microsoft.com/office/drawing/2014/main" id="{8CCC38E5-6682-45E3-A396-1CBA8FA259DE}"/>
                  </a:ext>
                </a:extLst>
              </p:cNvPr>
              <p:cNvSpPr/>
              <p:nvPr/>
            </p:nvSpPr>
            <p:spPr>
              <a:xfrm>
                <a:off x="3245286" y="5305473"/>
                <a:ext cx="1406155" cy="758295"/>
              </a:xfrm>
              <a:custGeom>
                <a:avLst/>
                <a:gdLst>
                  <a:gd name="connsiteX0" fmla="*/ 1284608 w 2800721"/>
                  <a:gd name="connsiteY0" fmla="*/ 0 h 1510340"/>
                  <a:gd name="connsiteX1" fmla="*/ 1757590 w 2800721"/>
                  <a:gd name="connsiteY1" fmla="*/ 236594 h 1510340"/>
                  <a:gd name="connsiteX2" fmla="*/ 2172301 w 2800721"/>
                  <a:gd name="connsiteY2" fmla="*/ 510021 h 1510340"/>
                  <a:gd name="connsiteX3" fmla="*/ 2551071 w 2800721"/>
                  <a:gd name="connsiteY3" fmla="*/ 639278 h 1510340"/>
                  <a:gd name="connsiteX4" fmla="*/ 2741418 w 2800721"/>
                  <a:gd name="connsiteY4" fmla="*/ 621962 h 1510340"/>
                  <a:gd name="connsiteX5" fmla="*/ 2449300 w 2800721"/>
                  <a:gd name="connsiteY5" fmla="*/ 835260 h 1510340"/>
                  <a:gd name="connsiteX6" fmla="*/ 2295854 w 2800721"/>
                  <a:gd name="connsiteY6" fmla="*/ 882950 h 1510340"/>
                  <a:gd name="connsiteX7" fmla="*/ 2533548 w 2800721"/>
                  <a:gd name="connsiteY7" fmla="*/ 895732 h 1510340"/>
                  <a:gd name="connsiteX8" fmla="*/ 2663561 w 2800721"/>
                  <a:gd name="connsiteY8" fmla="*/ 901504 h 1510340"/>
                  <a:gd name="connsiteX9" fmla="*/ 2714480 w 2800721"/>
                  <a:gd name="connsiteY9" fmla="*/ 938199 h 1510340"/>
                  <a:gd name="connsiteX10" fmla="*/ 2727537 w 2800721"/>
                  <a:gd name="connsiteY10" fmla="*/ 965617 h 1510340"/>
                  <a:gd name="connsiteX11" fmla="*/ 2787596 w 2800721"/>
                  <a:gd name="connsiteY11" fmla="*/ 1174037 h 1510340"/>
                  <a:gd name="connsiteX12" fmla="*/ 2800721 w 2800721"/>
                  <a:gd name="connsiteY12" fmla="*/ 1338684 h 1510340"/>
                  <a:gd name="connsiteX13" fmla="*/ 2797148 w 2800721"/>
                  <a:gd name="connsiteY13" fmla="*/ 1370225 h 1510340"/>
                  <a:gd name="connsiteX14" fmla="*/ 2777770 w 2800721"/>
                  <a:gd name="connsiteY14" fmla="*/ 1444303 h 1510340"/>
                  <a:gd name="connsiteX15" fmla="*/ 2731454 w 2800721"/>
                  <a:gd name="connsiteY15" fmla="*/ 1447327 h 1510340"/>
                  <a:gd name="connsiteX16" fmla="*/ 2736127 w 2800721"/>
                  <a:gd name="connsiteY16" fmla="*/ 1455366 h 1510340"/>
                  <a:gd name="connsiteX17" fmla="*/ 2712694 w 2800721"/>
                  <a:gd name="connsiteY17" fmla="*/ 1459352 h 1510340"/>
                  <a:gd name="connsiteX18" fmla="*/ 2329388 w 2800721"/>
                  <a:gd name="connsiteY18" fmla="*/ 1474676 h 1510340"/>
                  <a:gd name="connsiteX19" fmla="*/ 2282798 w 2800721"/>
                  <a:gd name="connsiteY19" fmla="*/ 1510340 h 1510340"/>
                  <a:gd name="connsiteX20" fmla="*/ 2243285 w 2800721"/>
                  <a:gd name="connsiteY20" fmla="*/ 1473027 h 1510340"/>
                  <a:gd name="connsiteX21" fmla="*/ 1739381 w 2800721"/>
                  <a:gd name="connsiteY21" fmla="*/ 1467804 h 1510340"/>
                  <a:gd name="connsiteX22" fmla="*/ 1309690 w 2800721"/>
                  <a:gd name="connsiteY22" fmla="*/ 1440455 h 1510340"/>
                  <a:gd name="connsiteX23" fmla="*/ 953459 w 2800721"/>
                  <a:gd name="connsiteY23" fmla="*/ 1402386 h 1510340"/>
                  <a:gd name="connsiteX24" fmla="*/ 538543 w 2800721"/>
                  <a:gd name="connsiteY24" fmla="*/ 1321299 h 1510340"/>
                  <a:gd name="connsiteX25" fmla="*/ 121634 w 2800721"/>
                  <a:gd name="connsiteY25" fmla="*/ 1145863 h 1510340"/>
                  <a:gd name="connsiteX26" fmla="*/ 3166 w 2800721"/>
                  <a:gd name="connsiteY26" fmla="*/ 976750 h 1510340"/>
                  <a:gd name="connsiteX27" fmla="*/ 6945 w 2800721"/>
                  <a:gd name="connsiteY27" fmla="*/ 823235 h 1510340"/>
                  <a:gd name="connsiteX28" fmla="*/ 220519 w 2800721"/>
                  <a:gd name="connsiteY28" fmla="*/ 387566 h 1510340"/>
                  <a:gd name="connsiteX29" fmla="*/ 544247 w 2800721"/>
                  <a:gd name="connsiteY29" fmla="*/ 175161 h 1510340"/>
                  <a:gd name="connsiteX30" fmla="*/ 1051931 w 2800721"/>
                  <a:gd name="connsiteY30" fmla="*/ 31060 h 1510340"/>
                  <a:gd name="connsiteX31" fmla="*/ 1284608 w 2800721"/>
                  <a:gd name="connsiteY31" fmla="*/ 0 h 1510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800721" h="1510340">
                    <a:moveTo>
                      <a:pt x="1284608" y="0"/>
                    </a:moveTo>
                    <a:cubicBezTo>
                      <a:pt x="1454546" y="54424"/>
                      <a:pt x="1608542" y="140527"/>
                      <a:pt x="1757590" y="236594"/>
                    </a:cubicBezTo>
                    <a:cubicBezTo>
                      <a:pt x="1896812" y="326270"/>
                      <a:pt x="2028955" y="426666"/>
                      <a:pt x="2172301" y="510021"/>
                    </a:cubicBezTo>
                    <a:cubicBezTo>
                      <a:pt x="2289807" y="578395"/>
                      <a:pt x="2412743" y="630688"/>
                      <a:pt x="2551071" y="639278"/>
                    </a:cubicBezTo>
                    <a:cubicBezTo>
                      <a:pt x="2615733" y="643264"/>
                      <a:pt x="2678129" y="629658"/>
                      <a:pt x="2741418" y="621962"/>
                    </a:cubicBezTo>
                    <a:cubicBezTo>
                      <a:pt x="2675037" y="735483"/>
                      <a:pt x="2566051" y="790800"/>
                      <a:pt x="2449300" y="835260"/>
                    </a:cubicBezTo>
                    <a:cubicBezTo>
                      <a:pt x="2399411" y="854295"/>
                      <a:pt x="2347735" y="867626"/>
                      <a:pt x="2295854" y="882950"/>
                    </a:cubicBezTo>
                    <a:cubicBezTo>
                      <a:pt x="2375085" y="887211"/>
                      <a:pt x="2454316" y="891540"/>
                      <a:pt x="2533548" y="895732"/>
                    </a:cubicBezTo>
                    <a:cubicBezTo>
                      <a:pt x="2576909" y="898068"/>
                      <a:pt x="2620269" y="902603"/>
                      <a:pt x="2663561" y="901504"/>
                    </a:cubicBezTo>
                    <a:cubicBezTo>
                      <a:pt x="2692766" y="900748"/>
                      <a:pt x="2707403" y="911399"/>
                      <a:pt x="2714480" y="938199"/>
                    </a:cubicBezTo>
                    <a:cubicBezTo>
                      <a:pt x="2717023" y="947820"/>
                      <a:pt x="2723070" y="956478"/>
                      <a:pt x="2727537" y="965617"/>
                    </a:cubicBezTo>
                    <a:cubicBezTo>
                      <a:pt x="2748015" y="1034953"/>
                      <a:pt x="2770760" y="1103465"/>
                      <a:pt x="2787596" y="1174037"/>
                    </a:cubicBezTo>
                    <a:cubicBezTo>
                      <a:pt x="2800652" y="1228942"/>
                      <a:pt x="2790551" y="1284329"/>
                      <a:pt x="2800721" y="1338684"/>
                    </a:cubicBezTo>
                    <a:cubicBezTo>
                      <a:pt x="2787184" y="1347549"/>
                      <a:pt x="2797079" y="1360124"/>
                      <a:pt x="2797148" y="1370225"/>
                    </a:cubicBezTo>
                    <a:cubicBezTo>
                      <a:pt x="2797354" y="1397094"/>
                      <a:pt x="2790620" y="1422382"/>
                      <a:pt x="2777770" y="1444303"/>
                    </a:cubicBezTo>
                    <a:cubicBezTo>
                      <a:pt x="2766569" y="1463406"/>
                      <a:pt x="2745747" y="1442035"/>
                      <a:pt x="2731454" y="1447327"/>
                    </a:cubicBezTo>
                    <a:cubicBezTo>
                      <a:pt x="2720528" y="1451381"/>
                      <a:pt x="2736195" y="1451312"/>
                      <a:pt x="2736127" y="1455366"/>
                    </a:cubicBezTo>
                    <a:cubicBezTo>
                      <a:pt x="2728293" y="1456741"/>
                      <a:pt x="2720596" y="1458665"/>
                      <a:pt x="2712694" y="1459352"/>
                    </a:cubicBezTo>
                    <a:cubicBezTo>
                      <a:pt x="2585223" y="1471240"/>
                      <a:pt x="2457340" y="1475569"/>
                      <a:pt x="2329388" y="1474676"/>
                    </a:cubicBezTo>
                    <a:cubicBezTo>
                      <a:pt x="2301558" y="1474470"/>
                      <a:pt x="2283279" y="1478662"/>
                      <a:pt x="2282798" y="1510340"/>
                    </a:cubicBezTo>
                    <a:cubicBezTo>
                      <a:pt x="2286303" y="1480173"/>
                      <a:pt x="2272490" y="1473302"/>
                      <a:pt x="2243285" y="1473027"/>
                    </a:cubicBezTo>
                    <a:cubicBezTo>
                      <a:pt x="2075339" y="1471309"/>
                      <a:pt x="1907394" y="1476875"/>
                      <a:pt x="1739381" y="1467804"/>
                    </a:cubicBezTo>
                    <a:cubicBezTo>
                      <a:pt x="1596035" y="1460039"/>
                      <a:pt x="1452897" y="1450556"/>
                      <a:pt x="1309690" y="1440455"/>
                    </a:cubicBezTo>
                    <a:cubicBezTo>
                      <a:pt x="1190396" y="1432003"/>
                      <a:pt x="1071584" y="1418672"/>
                      <a:pt x="953459" y="1402386"/>
                    </a:cubicBezTo>
                    <a:cubicBezTo>
                      <a:pt x="813963" y="1383144"/>
                      <a:pt x="674879" y="1358200"/>
                      <a:pt x="538543" y="1321299"/>
                    </a:cubicBezTo>
                    <a:cubicBezTo>
                      <a:pt x="391831" y="1281580"/>
                      <a:pt x="245738" y="1239388"/>
                      <a:pt x="121634" y="1145863"/>
                    </a:cubicBezTo>
                    <a:cubicBezTo>
                      <a:pt x="63912" y="1102365"/>
                      <a:pt x="12717" y="1051995"/>
                      <a:pt x="3166" y="976750"/>
                    </a:cubicBezTo>
                    <a:cubicBezTo>
                      <a:pt x="-3225" y="926242"/>
                      <a:pt x="1104" y="874635"/>
                      <a:pt x="6945" y="823235"/>
                    </a:cubicBezTo>
                    <a:cubicBezTo>
                      <a:pt x="26392" y="652060"/>
                      <a:pt x="99576" y="507066"/>
                      <a:pt x="220519" y="387566"/>
                    </a:cubicBezTo>
                    <a:cubicBezTo>
                      <a:pt x="313493" y="295760"/>
                      <a:pt x="423235" y="226492"/>
                      <a:pt x="544247" y="175161"/>
                    </a:cubicBezTo>
                    <a:cubicBezTo>
                      <a:pt x="707588" y="105825"/>
                      <a:pt x="877320" y="60471"/>
                      <a:pt x="1051931" y="31060"/>
                    </a:cubicBezTo>
                    <a:cubicBezTo>
                      <a:pt x="1129101" y="17935"/>
                      <a:pt x="1206545" y="6872"/>
                      <a:pt x="1284608" y="0"/>
                    </a:cubicBezTo>
                    <a:close/>
                  </a:path>
                </a:pathLst>
              </a:custGeom>
              <a:solidFill>
                <a:srgbClr val="2F6781"/>
              </a:solidFill>
              <a:ln w="6868" cap="flat">
                <a:noFill/>
                <a:prstDash val="solid"/>
                <a:miter/>
              </a:ln>
            </p:spPr>
            <p:txBody>
              <a:bodyPr rtlCol="0" anchor="ctr"/>
              <a:lstStyle/>
              <a:p>
                <a:endParaRPr lang="en-US">
                  <a:cs typeface="B Nazanin" panose="00000700000000000000" pitchFamily="2" charset="-78"/>
                </a:endParaRPr>
              </a:p>
            </p:txBody>
          </p:sp>
          <p:sp>
            <p:nvSpPr>
              <p:cNvPr id="146" name="Freeform: Shape 11">
                <a:extLst>
                  <a:ext uri="{FF2B5EF4-FFF2-40B4-BE49-F238E27FC236}">
                    <a16:creationId xmlns:a16="http://schemas.microsoft.com/office/drawing/2014/main" id="{B54A0196-DB8E-46F6-A649-469BE9FF4D36}"/>
                  </a:ext>
                </a:extLst>
              </p:cNvPr>
              <p:cNvSpPr/>
              <p:nvPr/>
            </p:nvSpPr>
            <p:spPr>
              <a:xfrm>
                <a:off x="4614628" y="5734492"/>
                <a:ext cx="593211" cy="348942"/>
              </a:xfrm>
              <a:custGeom>
                <a:avLst/>
                <a:gdLst>
                  <a:gd name="connsiteX0" fmla="*/ 73184 w 1181533"/>
                  <a:gd name="connsiteY0" fmla="*/ 484252 h 695008"/>
                  <a:gd name="connsiteX1" fmla="*/ 60059 w 1181533"/>
                  <a:gd name="connsiteY1" fmla="*/ 319605 h 695008"/>
                  <a:gd name="connsiteX2" fmla="*/ 0 w 1181533"/>
                  <a:gd name="connsiteY2" fmla="*/ 111185 h 695008"/>
                  <a:gd name="connsiteX3" fmla="*/ 274389 w 1181533"/>
                  <a:gd name="connsiteY3" fmla="*/ 81568 h 695008"/>
                  <a:gd name="connsiteX4" fmla="*/ 514076 w 1181533"/>
                  <a:gd name="connsiteY4" fmla="*/ 0 h 695008"/>
                  <a:gd name="connsiteX5" fmla="*/ 678997 w 1181533"/>
                  <a:gd name="connsiteY5" fmla="*/ 85416 h 695008"/>
                  <a:gd name="connsiteX6" fmla="*/ 1019424 w 1181533"/>
                  <a:gd name="connsiteY6" fmla="*/ 413954 h 695008"/>
                  <a:gd name="connsiteX7" fmla="*/ 1170327 w 1181533"/>
                  <a:gd name="connsiteY7" fmla="*/ 608493 h 695008"/>
                  <a:gd name="connsiteX8" fmla="*/ 1157820 w 1181533"/>
                  <a:gd name="connsiteY8" fmla="*/ 695008 h 695008"/>
                  <a:gd name="connsiteX9" fmla="*/ 922463 w 1181533"/>
                  <a:gd name="connsiteY9" fmla="*/ 574890 h 695008"/>
                  <a:gd name="connsiteX10" fmla="*/ 585816 w 1181533"/>
                  <a:gd name="connsiteY10" fmla="*/ 506929 h 695008"/>
                  <a:gd name="connsiteX11" fmla="*/ 227180 w 1181533"/>
                  <a:gd name="connsiteY11" fmla="*/ 489475 h 695008"/>
                  <a:gd name="connsiteX12" fmla="*/ 118057 w 1181533"/>
                  <a:gd name="connsiteY12" fmla="*/ 495384 h 695008"/>
                  <a:gd name="connsiteX13" fmla="*/ 73184 w 1181533"/>
                  <a:gd name="connsiteY13" fmla="*/ 484252 h 69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1533" h="695008">
                    <a:moveTo>
                      <a:pt x="73184" y="484252"/>
                    </a:moveTo>
                    <a:cubicBezTo>
                      <a:pt x="63014" y="429896"/>
                      <a:pt x="73115" y="374510"/>
                      <a:pt x="60059" y="319605"/>
                    </a:cubicBezTo>
                    <a:cubicBezTo>
                      <a:pt x="43224" y="249032"/>
                      <a:pt x="20478" y="180521"/>
                      <a:pt x="0" y="111185"/>
                    </a:cubicBezTo>
                    <a:cubicBezTo>
                      <a:pt x="91532" y="101702"/>
                      <a:pt x="183614" y="95998"/>
                      <a:pt x="274389" y="81568"/>
                    </a:cubicBezTo>
                    <a:cubicBezTo>
                      <a:pt x="358155" y="68236"/>
                      <a:pt x="440616" y="45972"/>
                      <a:pt x="514076" y="0"/>
                    </a:cubicBezTo>
                    <a:cubicBezTo>
                      <a:pt x="577364" y="12438"/>
                      <a:pt x="630689" y="42811"/>
                      <a:pt x="678997" y="85416"/>
                    </a:cubicBezTo>
                    <a:cubicBezTo>
                      <a:pt x="797397" y="189935"/>
                      <a:pt x="912362" y="297890"/>
                      <a:pt x="1019424" y="413954"/>
                    </a:cubicBezTo>
                    <a:cubicBezTo>
                      <a:pt x="1075222" y="474425"/>
                      <a:pt x="1131090" y="535034"/>
                      <a:pt x="1170327" y="608493"/>
                    </a:cubicBezTo>
                    <a:cubicBezTo>
                      <a:pt x="1187506" y="640584"/>
                      <a:pt x="1186132" y="669652"/>
                      <a:pt x="1157820" y="695008"/>
                    </a:cubicBezTo>
                    <a:cubicBezTo>
                      <a:pt x="1084637" y="644707"/>
                      <a:pt x="1008017" y="601278"/>
                      <a:pt x="922463" y="574890"/>
                    </a:cubicBezTo>
                    <a:cubicBezTo>
                      <a:pt x="812446" y="541013"/>
                      <a:pt x="699681" y="522871"/>
                      <a:pt x="585816" y="506929"/>
                    </a:cubicBezTo>
                    <a:cubicBezTo>
                      <a:pt x="466454" y="490162"/>
                      <a:pt x="346542" y="498477"/>
                      <a:pt x="227180" y="489475"/>
                    </a:cubicBezTo>
                    <a:cubicBezTo>
                      <a:pt x="191172" y="486726"/>
                      <a:pt x="154409" y="493185"/>
                      <a:pt x="118057" y="495384"/>
                    </a:cubicBezTo>
                    <a:cubicBezTo>
                      <a:pt x="104932" y="484252"/>
                      <a:pt x="85416" y="498820"/>
                      <a:pt x="73184" y="484252"/>
                    </a:cubicBezTo>
                    <a:close/>
                  </a:path>
                </a:pathLst>
              </a:custGeom>
              <a:solidFill>
                <a:srgbClr val="EABB8B"/>
              </a:solidFill>
              <a:ln w="6868" cap="flat">
                <a:noFill/>
                <a:prstDash val="solid"/>
                <a:miter/>
              </a:ln>
            </p:spPr>
            <p:txBody>
              <a:bodyPr rtlCol="0" anchor="ctr"/>
              <a:lstStyle/>
              <a:p>
                <a:endParaRPr lang="en-US">
                  <a:cs typeface="B Nazanin" panose="00000700000000000000" pitchFamily="2" charset="-78"/>
                </a:endParaRPr>
              </a:p>
            </p:txBody>
          </p:sp>
          <p:sp>
            <p:nvSpPr>
              <p:cNvPr id="147" name="Freeform: Shape 12">
                <a:extLst>
                  <a:ext uri="{FF2B5EF4-FFF2-40B4-BE49-F238E27FC236}">
                    <a16:creationId xmlns:a16="http://schemas.microsoft.com/office/drawing/2014/main" id="{F7AB9F69-EAF6-4803-907E-061844EEEF54}"/>
                  </a:ext>
                </a:extLst>
              </p:cNvPr>
              <p:cNvSpPr/>
              <p:nvPr/>
            </p:nvSpPr>
            <p:spPr>
              <a:xfrm>
                <a:off x="4872730" y="5695733"/>
                <a:ext cx="500320" cy="471283"/>
              </a:xfrm>
              <a:custGeom>
                <a:avLst/>
                <a:gdLst>
                  <a:gd name="connsiteX0" fmla="*/ 643745 w 996517"/>
                  <a:gd name="connsiteY0" fmla="*/ 772207 h 938681"/>
                  <a:gd name="connsiteX1" fmla="*/ 656252 w 996517"/>
                  <a:gd name="connsiteY1" fmla="*/ 685691 h 938681"/>
                  <a:gd name="connsiteX2" fmla="*/ 505348 w 996517"/>
                  <a:gd name="connsiteY2" fmla="*/ 491152 h 938681"/>
                  <a:gd name="connsiteX3" fmla="*/ 164922 w 996517"/>
                  <a:gd name="connsiteY3" fmla="*/ 162614 h 938681"/>
                  <a:gd name="connsiteX4" fmla="*/ 0 w 996517"/>
                  <a:gd name="connsiteY4" fmla="*/ 77198 h 938681"/>
                  <a:gd name="connsiteX5" fmla="*/ 59510 w 996517"/>
                  <a:gd name="connsiteY5" fmla="*/ 26416 h 938681"/>
                  <a:gd name="connsiteX6" fmla="*/ 152896 w 996517"/>
                  <a:gd name="connsiteY6" fmla="*/ 7450 h 938681"/>
                  <a:gd name="connsiteX7" fmla="*/ 317818 w 996517"/>
                  <a:gd name="connsiteY7" fmla="*/ 109702 h 938681"/>
                  <a:gd name="connsiteX8" fmla="*/ 802001 w 996517"/>
                  <a:gd name="connsiteY8" fmla="*/ 583921 h 938681"/>
                  <a:gd name="connsiteX9" fmla="*/ 944590 w 996517"/>
                  <a:gd name="connsiteY9" fmla="*/ 750011 h 938681"/>
                  <a:gd name="connsiteX10" fmla="*/ 993929 w 996517"/>
                  <a:gd name="connsiteY10" fmla="*/ 858172 h 938681"/>
                  <a:gd name="connsiteX11" fmla="*/ 924181 w 996517"/>
                  <a:gd name="connsiteY11" fmla="*/ 938297 h 938681"/>
                  <a:gd name="connsiteX12" fmla="*/ 836704 w 996517"/>
                  <a:gd name="connsiteY12" fmla="*/ 910673 h 938681"/>
                  <a:gd name="connsiteX13" fmla="*/ 643745 w 996517"/>
                  <a:gd name="connsiteY13" fmla="*/ 772207 h 93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6517" h="938681">
                    <a:moveTo>
                      <a:pt x="643745" y="772207"/>
                    </a:moveTo>
                    <a:cubicBezTo>
                      <a:pt x="672056" y="746850"/>
                      <a:pt x="673362" y="717851"/>
                      <a:pt x="656252" y="685691"/>
                    </a:cubicBezTo>
                    <a:cubicBezTo>
                      <a:pt x="617014" y="612232"/>
                      <a:pt x="561147" y="551624"/>
                      <a:pt x="505348" y="491152"/>
                    </a:cubicBezTo>
                    <a:cubicBezTo>
                      <a:pt x="398286" y="375089"/>
                      <a:pt x="283253" y="267134"/>
                      <a:pt x="164922" y="162614"/>
                    </a:cubicBezTo>
                    <a:cubicBezTo>
                      <a:pt x="116613" y="119941"/>
                      <a:pt x="63288" y="89567"/>
                      <a:pt x="0" y="77198"/>
                    </a:cubicBezTo>
                    <a:cubicBezTo>
                      <a:pt x="19997" y="60431"/>
                      <a:pt x="42261" y="45657"/>
                      <a:pt x="59510" y="26416"/>
                    </a:cubicBezTo>
                    <a:cubicBezTo>
                      <a:pt x="86997" y="-4094"/>
                      <a:pt x="118056" y="-4850"/>
                      <a:pt x="152896" y="7450"/>
                    </a:cubicBezTo>
                    <a:cubicBezTo>
                      <a:pt x="215360" y="29440"/>
                      <a:pt x="267311" y="68746"/>
                      <a:pt x="317818" y="109702"/>
                    </a:cubicBezTo>
                    <a:cubicBezTo>
                      <a:pt x="493941" y="252703"/>
                      <a:pt x="647524" y="418793"/>
                      <a:pt x="802001" y="583921"/>
                    </a:cubicBezTo>
                    <a:cubicBezTo>
                      <a:pt x="851890" y="637246"/>
                      <a:pt x="904459" y="688303"/>
                      <a:pt x="944590" y="750011"/>
                    </a:cubicBezTo>
                    <a:cubicBezTo>
                      <a:pt x="966442" y="783614"/>
                      <a:pt x="985545" y="818453"/>
                      <a:pt x="993929" y="858172"/>
                    </a:cubicBezTo>
                    <a:cubicBezTo>
                      <a:pt x="1005268" y="912253"/>
                      <a:pt x="978880" y="942488"/>
                      <a:pt x="924181" y="938297"/>
                    </a:cubicBezTo>
                    <a:cubicBezTo>
                      <a:pt x="892845" y="935892"/>
                      <a:pt x="864191" y="924828"/>
                      <a:pt x="836704" y="910673"/>
                    </a:cubicBezTo>
                    <a:cubicBezTo>
                      <a:pt x="765649" y="873977"/>
                      <a:pt x="698994" y="830960"/>
                      <a:pt x="643745" y="772207"/>
                    </a:cubicBezTo>
                    <a:close/>
                  </a:path>
                </a:pathLst>
              </a:custGeom>
              <a:solidFill>
                <a:srgbClr val="21475A"/>
              </a:solidFill>
              <a:ln w="6868" cap="flat">
                <a:noFill/>
                <a:prstDash val="solid"/>
                <a:miter/>
              </a:ln>
            </p:spPr>
            <p:txBody>
              <a:bodyPr rtlCol="0" anchor="ctr"/>
              <a:lstStyle/>
              <a:p>
                <a:endParaRPr lang="en-US">
                  <a:cs typeface="B Nazanin" panose="00000700000000000000" pitchFamily="2" charset="-78"/>
                </a:endParaRPr>
              </a:p>
            </p:txBody>
          </p:sp>
          <p:sp>
            <p:nvSpPr>
              <p:cNvPr id="148" name="Freeform: Shape 13">
                <a:extLst>
                  <a:ext uri="{FF2B5EF4-FFF2-40B4-BE49-F238E27FC236}">
                    <a16:creationId xmlns:a16="http://schemas.microsoft.com/office/drawing/2014/main" id="{8BF7D81C-2F3B-40E4-A74A-806677F1FACD}"/>
                  </a:ext>
                </a:extLst>
              </p:cNvPr>
              <p:cNvSpPr/>
              <p:nvPr/>
            </p:nvSpPr>
            <p:spPr>
              <a:xfrm>
                <a:off x="4378849" y="6036133"/>
                <a:ext cx="424666" cy="258066"/>
              </a:xfrm>
              <a:custGeom>
                <a:avLst/>
                <a:gdLst>
                  <a:gd name="connsiteX0" fmla="*/ 0 w 845832"/>
                  <a:gd name="connsiteY0" fmla="*/ 179353 h 514006"/>
                  <a:gd name="connsiteX1" fmla="*/ 24876 w 845832"/>
                  <a:gd name="connsiteY1" fmla="*/ 54974 h 514006"/>
                  <a:gd name="connsiteX2" fmla="*/ 71466 w 845832"/>
                  <a:gd name="connsiteY2" fmla="*/ 19310 h 514006"/>
                  <a:gd name="connsiteX3" fmla="*/ 454772 w 845832"/>
                  <a:gd name="connsiteY3" fmla="*/ 3986 h 514006"/>
                  <a:gd name="connsiteX4" fmla="*/ 478136 w 845832"/>
                  <a:gd name="connsiteY4" fmla="*/ 0 h 514006"/>
                  <a:gd name="connsiteX5" fmla="*/ 502875 w 845832"/>
                  <a:gd name="connsiteY5" fmla="*/ 16973 h 514006"/>
                  <a:gd name="connsiteX6" fmla="*/ 703185 w 845832"/>
                  <a:gd name="connsiteY6" fmla="*/ 237969 h 514006"/>
                  <a:gd name="connsiteX7" fmla="*/ 833337 w 845832"/>
                  <a:gd name="connsiteY7" fmla="*/ 422406 h 514006"/>
                  <a:gd name="connsiteX8" fmla="*/ 818837 w 845832"/>
                  <a:gd name="connsiteY8" fmla="*/ 514007 h 514006"/>
                  <a:gd name="connsiteX9" fmla="*/ 690610 w 845832"/>
                  <a:gd name="connsiteY9" fmla="*/ 424399 h 514006"/>
                  <a:gd name="connsiteX10" fmla="*/ 321667 w 845832"/>
                  <a:gd name="connsiteY10" fmla="*/ 265112 h 514006"/>
                  <a:gd name="connsiteX11" fmla="*/ 50095 w 845832"/>
                  <a:gd name="connsiteY11" fmla="*/ 188424 h 514006"/>
                  <a:gd name="connsiteX12" fmla="*/ 0 w 845832"/>
                  <a:gd name="connsiteY12" fmla="*/ 179353 h 514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45832" h="514006">
                    <a:moveTo>
                      <a:pt x="0" y="179353"/>
                    </a:moveTo>
                    <a:cubicBezTo>
                      <a:pt x="11339" y="138535"/>
                      <a:pt x="23295" y="97785"/>
                      <a:pt x="24876" y="54974"/>
                    </a:cubicBezTo>
                    <a:cubicBezTo>
                      <a:pt x="25357" y="23295"/>
                      <a:pt x="43635" y="19104"/>
                      <a:pt x="71466" y="19310"/>
                    </a:cubicBezTo>
                    <a:cubicBezTo>
                      <a:pt x="199418" y="20203"/>
                      <a:pt x="327301" y="15874"/>
                      <a:pt x="454772" y="3986"/>
                    </a:cubicBezTo>
                    <a:cubicBezTo>
                      <a:pt x="462605" y="3230"/>
                      <a:pt x="470371" y="1306"/>
                      <a:pt x="478136" y="0"/>
                    </a:cubicBezTo>
                    <a:cubicBezTo>
                      <a:pt x="489681" y="825"/>
                      <a:pt x="495796" y="9689"/>
                      <a:pt x="502875" y="16973"/>
                    </a:cubicBezTo>
                    <a:cubicBezTo>
                      <a:pt x="572073" y="88439"/>
                      <a:pt x="639690" y="161349"/>
                      <a:pt x="703185" y="237969"/>
                    </a:cubicBezTo>
                    <a:cubicBezTo>
                      <a:pt x="751287" y="296035"/>
                      <a:pt x="799527" y="354239"/>
                      <a:pt x="833337" y="422406"/>
                    </a:cubicBezTo>
                    <a:cubicBezTo>
                      <a:pt x="853539" y="463224"/>
                      <a:pt x="849623" y="483565"/>
                      <a:pt x="818837" y="514007"/>
                    </a:cubicBezTo>
                    <a:cubicBezTo>
                      <a:pt x="774583" y="486313"/>
                      <a:pt x="735345" y="451886"/>
                      <a:pt x="690610" y="424399"/>
                    </a:cubicBezTo>
                    <a:cubicBezTo>
                      <a:pt x="575097" y="353208"/>
                      <a:pt x="448725" y="308816"/>
                      <a:pt x="321667" y="265112"/>
                    </a:cubicBezTo>
                    <a:cubicBezTo>
                      <a:pt x="232608" y="234464"/>
                      <a:pt x="141351" y="211581"/>
                      <a:pt x="50095" y="188424"/>
                    </a:cubicBezTo>
                    <a:cubicBezTo>
                      <a:pt x="33672" y="184300"/>
                      <a:pt x="16699" y="182376"/>
                      <a:pt x="0" y="179353"/>
                    </a:cubicBezTo>
                    <a:close/>
                  </a:path>
                </a:pathLst>
              </a:custGeom>
              <a:solidFill>
                <a:srgbClr val="EABB8B"/>
              </a:solidFill>
              <a:ln w="6868" cap="flat">
                <a:noFill/>
                <a:prstDash val="solid"/>
                <a:miter/>
              </a:ln>
            </p:spPr>
            <p:txBody>
              <a:bodyPr rtlCol="0" anchor="ctr"/>
              <a:lstStyle/>
              <a:p>
                <a:endParaRPr lang="en-US">
                  <a:cs typeface="B Nazanin" panose="00000700000000000000" pitchFamily="2" charset="-78"/>
                </a:endParaRPr>
              </a:p>
            </p:txBody>
          </p:sp>
          <p:sp>
            <p:nvSpPr>
              <p:cNvPr id="149" name="Freeform: Shape 14">
                <a:extLst>
                  <a:ext uri="{FF2B5EF4-FFF2-40B4-BE49-F238E27FC236}">
                    <a16:creationId xmlns:a16="http://schemas.microsoft.com/office/drawing/2014/main" id="{FB997619-8244-429E-BC55-7083345398CC}"/>
                  </a:ext>
                </a:extLst>
              </p:cNvPr>
              <p:cNvSpPr/>
              <p:nvPr/>
            </p:nvSpPr>
            <p:spPr>
              <a:xfrm>
                <a:off x="4614601" y="5977585"/>
                <a:ext cx="349689" cy="407181"/>
              </a:xfrm>
              <a:custGeom>
                <a:avLst/>
                <a:gdLst>
                  <a:gd name="connsiteX0" fmla="*/ 349209 w 696495"/>
                  <a:gd name="connsiteY0" fmla="*/ 630688 h 811007"/>
                  <a:gd name="connsiteX1" fmla="*/ 363708 w 696495"/>
                  <a:gd name="connsiteY1" fmla="*/ 539088 h 811007"/>
                  <a:gd name="connsiteX2" fmla="*/ 233557 w 696495"/>
                  <a:gd name="connsiteY2" fmla="*/ 354651 h 811007"/>
                  <a:gd name="connsiteX3" fmla="*/ 33246 w 696495"/>
                  <a:gd name="connsiteY3" fmla="*/ 133656 h 811007"/>
                  <a:gd name="connsiteX4" fmla="*/ 8507 w 696495"/>
                  <a:gd name="connsiteY4" fmla="*/ 116682 h 811007"/>
                  <a:gd name="connsiteX5" fmla="*/ 3904 w 696495"/>
                  <a:gd name="connsiteY5" fmla="*/ 108642 h 811007"/>
                  <a:gd name="connsiteX6" fmla="*/ 50219 w 696495"/>
                  <a:gd name="connsiteY6" fmla="*/ 105619 h 811007"/>
                  <a:gd name="connsiteX7" fmla="*/ 69597 w 696495"/>
                  <a:gd name="connsiteY7" fmla="*/ 31541 h 811007"/>
                  <a:gd name="connsiteX8" fmla="*/ 73171 w 696495"/>
                  <a:gd name="connsiteY8" fmla="*/ 0 h 811007"/>
                  <a:gd name="connsiteX9" fmla="*/ 117975 w 696495"/>
                  <a:gd name="connsiteY9" fmla="*/ 11201 h 811007"/>
                  <a:gd name="connsiteX10" fmla="*/ 580855 w 696495"/>
                  <a:gd name="connsiteY10" fmla="*/ 525139 h 811007"/>
                  <a:gd name="connsiteX11" fmla="*/ 669088 w 696495"/>
                  <a:gd name="connsiteY11" fmla="*/ 654946 h 811007"/>
                  <a:gd name="connsiteX12" fmla="*/ 692865 w 696495"/>
                  <a:gd name="connsiteY12" fmla="*/ 718715 h 811007"/>
                  <a:gd name="connsiteX13" fmla="*/ 598790 w 696495"/>
                  <a:gd name="connsiteY13" fmla="*/ 804200 h 811007"/>
                  <a:gd name="connsiteX14" fmla="*/ 397242 w 696495"/>
                  <a:gd name="connsiteY14" fmla="*/ 678172 h 811007"/>
                  <a:gd name="connsiteX15" fmla="*/ 349209 w 696495"/>
                  <a:gd name="connsiteY15" fmla="*/ 630688 h 811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96495" h="811007">
                    <a:moveTo>
                      <a:pt x="349209" y="630688"/>
                    </a:moveTo>
                    <a:cubicBezTo>
                      <a:pt x="379994" y="600315"/>
                      <a:pt x="383911" y="579907"/>
                      <a:pt x="363708" y="539088"/>
                    </a:cubicBezTo>
                    <a:cubicBezTo>
                      <a:pt x="329968" y="470920"/>
                      <a:pt x="281728" y="412786"/>
                      <a:pt x="233557" y="354651"/>
                    </a:cubicBezTo>
                    <a:cubicBezTo>
                      <a:pt x="170062" y="278030"/>
                      <a:pt x="102444" y="205121"/>
                      <a:pt x="33246" y="133656"/>
                    </a:cubicBezTo>
                    <a:cubicBezTo>
                      <a:pt x="26237" y="126371"/>
                      <a:pt x="20052" y="117507"/>
                      <a:pt x="8507" y="116682"/>
                    </a:cubicBezTo>
                    <a:cubicBezTo>
                      <a:pt x="8645" y="112696"/>
                      <a:pt x="-7091" y="112696"/>
                      <a:pt x="3904" y="108642"/>
                    </a:cubicBezTo>
                    <a:cubicBezTo>
                      <a:pt x="18265" y="103351"/>
                      <a:pt x="39018" y="124722"/>
                      <a:pt x="50219" y="105619"/>
                    </a:cubicBezTo>
                    <a:cubicBezTo>
                      <a:pt x="63069" y="83698"/>
                      <a:pt x="69735" y="58341"/>
                      <a:pt x="69597" y="31541"/>
                    </a:cubicBezTo>
                    <a:cubicBezTo>
                      <a:pt x="69528" y="21509"/>
                      <a:pt x="59702" y="8864"/>
                      <a:pt x="73171" y="0"/>
                    </a:cubicBezTo>
                    <a:cubicBezTo>
                      <a:pt x="85403" y="14637"/>
                      <a:pt x="104918" y="69"/>
                      <a:pt x="117975" y="11201"/>
                    </a:cubicBezTo>
                    <a:cubicBezTo>
                      <a:pt x="282278" y="173512"/>
                      <a:pt x="431807" y="349085"/>
                      <a:pt x="580855" y="525139"/>
                    </a:cubicBezTo>
                    <a:cubicBezTo>
                      <a:pt x="614871" y="565339"/>
                      <a:pt x="646343" y="607325"/>
                      <a:pt x="669088" y="654946"/>
                    </a:cubicBezTo>
                    <a:cubicBezTo>
                      <a:pt x="678846" y="675355"/>
                      <a:pt x="688123" y="696726"/>
                      <a:pt x="692865" y="718715"/>
                    </a:cubicBezTo>
                    <a:cubicBezTo>
                      <a:pt x="708738" y="792862"/>
                      <a:pt x="671699" y="826533"/>
                      <a:pt x="598790" y="804200"/>
                    </a:cubicBezTo>
                    <a:cubicBezTo>
                      <a:pt x="520659" y="780218"/>
                      <a:pt x="457988" y="730260"/>
                      <a:pt x="397242" y="678172"/>
                    </a:cubicBezTo>
                    <a:cubicBezTo>
                      <a:pt x="380269" y="663673"/>
                      <a:pt x="359723" y="652060"/>
                      <a:pt x="349209" y="630688"/>
                    </a:cubicBezTo>
                    <a:close/>
                  </a:path>
                </a:pathLst>
              </a:custGeom>
              <a:solidFill>
                <a:srgbClr val="21475A"/>
              </a:solidFill>
              <a:ln w="6868" cap="flat">
                <a:noFill/>
                <a:prstDash val="solid"/>
                <a:miter/>
              </a:ln>
            </p:spPr>
            <p:txBody>
              <a:bodyPr rtlCol="0" anchor="ctr"/>
              <a:lstStyle/>
              <a:p>
                <a:endParaRPr lang="en-US">
                  <a:cs typeface="B Nazanin" panose="00000700000000000000" pitchFamily="2" charset="-78"/>
                </a:endParaRPr>
              </a:p>
            </p:txBody>
          </p:sp>
          <p:sp>
            <p:nvSpPr>
              <p:cNvPr id="150" name="Freeform: Shape 16">
                <a:extLst>
                  <a:ext uri="{FF2B5EF4-FFF2-40B4-BE49-F238E27FC236}">
                    <a16:creationId xmlns:a16="http://schemas.microsoft.com/office/drawing/2014/main" id="{223702E7-363D-4AC9-B737-F400ED5655C0}"/>
                  </a:ext>
                </a:extLst>
              </p:cNvPr>
              <p:cNvSpPr/>
              <p:nvPr/>
            </p:nvSpPr>
            <p:spPr>
              <a:xfrm>
                <a:off x="3980157" y="3303163"/>
                <a:ext cx="442123" cy="488132"/>
              </a:xfrm>
              <a:custGeom>
                <a:avLst/>
                <a:gdLst>
                  <a:gd name="connsiteX0" fmla="*/ 879240 w 880602"/>
                  <a:gd name="connsiteY0" fmla="*/ 902362 h 972241"/>
                  <a:gd name="connsiteX1" fmla="*/ 837116 w 880602"/>
                  <a:gd name="connsiteY1" fmla="*/ 964552 h 972241"/>
                  <a:gd name="connsiteX2" fmla="*/ 666147 w 880602"/>
                  <a:gd name="connsiteY2" fmla="*/ 942356 h 972241"/>
                  <a:gd name="connsiteX3" fmla="*/ 636117 w 880602"/>
                  <a:gd name="connsiteY3" fmla="*/ 902637 h 972241"/>
                  <a:gd name="connsiteX4" fmla="*/ 616602 w 880602"/>
                  <a:gd name="connsiteY4" fmla="*/ 820314 h 972241"/>
                  <a:gd name="connsiteX5" fmla="*/ 559910 w 880602"/>
                  <a:gd name="connsiteY5" fmla="*/ 595333 h 972241"/>
                  <a:gd name="connsiteX6" fmla="*/ 529056 w 880602"/>
                  <a:gd name="connsiteY6" fmla="*/ 582345 h 972241"/>
                  <a:gd name="connsiteX7" fmla="*/ 455872 w 880602"/>
                  <a:gd name="connsiteY7" fmla="*/ 618972 h 972241"/>
                  <a:gd name="connsiteX8" fmla="*/ 347367 w 880602"/>
                  <a:gd name="connsiteY8" fmla="*/ 610588 h 972241"/>
                  <a:gd name="connsiteX9" fmla="*/ 106718 w 880602"/>
                  <a:gd name="connsiteY9" fmla="*/ 405879 h 972241"/>
                  <a:gd name="connsiteX10" fmla="*/ 34771 w 880602"/>
                  <a:gd name="connsiteY10" fmla="*/ 208522 h 972241"/>
                  <a:gd name="connsiteX11" fmla="*/ 0 w 880602"/>
                  <a:gd name="connsiteY11" fmla="*/ 81601 h 972241"/>
                  <a:gd name="connsiteX12" fmla="*/ 592482 w 880602"/>
                  <a:gd name="connsiteY12" fmla="*/ 4638 h 972241"/>
                  <a:gd name="connsiteX13" fmla="*/ 671438 w 880602"/>
                  <a:gd name="connsiteY13" fmla="*/ 36591 h 972241"/>
                  <a:gd name="connsiteX14" fmla="*/ 710676 w 880602"/>
                  <a:gd name="connsiteY14" fmla="*/ 247691 h 972241"/>
                  <a:gd name="connsiteX15" fmla="*/ 696108 w 880602"/>
                  <a:gd name="connsiteY15" fmla="*/ 530807 h 972241"/>
                  <a:gd name="connsiteX16" fmla="*/ 845843 w 880602"/>
                  <a:gd name="connsiteY16" fmla="*/ 859345 h 972241"/>
                  <a:gd name="connsiteX17" fmla="*/ 879240 w 880602"/>
                  <a:gd name="connsiteY17" fmla="*/ 902362 h 972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0602" h="972241">
                    <a:moveTo>
                      <a:pt x="879240" y="902362"/>
                    </a:moveTo>
                    <a:cubicBezTo>
                      <a:pt x="885562" y="936858"/>
                      <a:pt x="869619" y="955275"/>
                      <a:pt x="837116" y="964552"/>
                    </a:cubicBezTo>
                    <a:cubicBezTo>
                      <a:pt x="776644" y="981868"/>
                      <a:pt x="720503" y="967987"/>
                      <a:pt x="666147" y="942356"/>
                    </a:cubicBezTo>
                    <a:cubicBezTo>
                      <a:pt x="650342" y="934934"/>
                      <a:pt x="640653" y="919542"/>
                      <a:pt x="636117" y="902637"/>
                    </a:cubicBezTo>
                    <a:cubicBezTo>
                      <a:pt x="628833" y="875425"/>
                      <a:pt x="622992" y="847801"/>
                      <a:pt x="616602" y="820314"/>
                    </a:cubicBezTo>
                    <a:cubicBezTo>
                      <a:pt x="597567" y="745343"/>
                      <a:pt x="577639" y="670647"/>
                      <a:pt x="559910" y="595333"/>
                    </a:cubicBezTo>
                    <a:cubicBezTo>
                      <a:pt x="554619" y="572793"/>
                      <a:pt x="548090" y="570801"/>
                      <a:pt x="529056" y="582345"/>
                    </a:cubicBezTo>
                    <a:cubicBezTo>
                      <a:pt x="505761" y="596432"/>
                      <a:pt x="480335" y="606877"/>
                      <a:pt x="455872" y="618972"/>
                    </a:cubicBezTo>
                    <a:cubicBezTo>
                      <a:pt x="418008" y="637594"/>
                      <a:pt x="383856" y="635533"/>
                      <a:pt x="347367" y="610588"/>
                    </a:cubicBezTo>
                    <a:cubicBezTo>
                      <a:pt x="259752" y="550735"/>
                      <a:pt x="167670" y="496861"/>
                      <a:pt x="106718" y="405879"/>
                    </a:cubicBezTo>
                    <a:cubicBezTo>
                      <a:pt x="89745" y="337505"/>
                      <a:pt x="54149" y="275934"/>
                      <a:pt x="34771" y="208522"/>
                    </a:cubicBezTo>
                    <a:cubicBezTo>
                      <a:pt x="22677" y="166330"/>
                      <a:pt x="3573" y="126061"/>
                      <a:pt x="0" y="81601"/>
                    </a:cubicBezTo>
                    <a:cubicBezTo>
                      <a:pt x="201755" y="88542"/>
                      <a:pt x="397462" y="49235"/>
                      <a:pt x="592482" y="4638"/>
                    </a:cubicBezTo>
                    <a:cubicBezTo>
                      <a:pt x="635980" y="-5326"/>
                      <a:pt x="648143" y="-1203"/>
                      <a:pt x="671438" y="36591"/>
                    </a:cubicBezTo>
                    <a:cubicBezTo>
                      <a:pt x="711707" y="101873"/>
                      <a:pt x="719952" y="173133"/>
                      <a:pt x="710676" y="247691"/>
                    </a:cubicBezTo>
                    <a:cubicBezTo>
                      <a:pt x="698925" y="341697"/>
                      <a:pt x="685594" y="435633"/>
                      <a:pt x="696108" y="530807"/>
                    </a:cubicBezTo>
                    <a:cubicBezTo>
                      <a:pt x="710057" y="656766"/>
                      <a:pt x="767780" y="762660"/>
                      <a:pt x="845843" y="859345"/>
                    </a:cubicBezTo>
                    <a:cubicBezTo>
                      <a:pt x="857250" y="873501"/>
                      <a:pt x="868108" y="888000"/>
                      <a:pt x="879240" y="902362"/>
                    </a:cubicBezTo>
                    <a:close/>
                  </a:path>
                </a:pathLst>
              </a:custGeom>
              <a:solidFill>
                <a:srgbClr val="EABB8B"/>
              </a:solidFill>
              <a:ln w="6868" cap="flat">
                <a:noFill/>
                <a:prstDash val="solid"/>
                <a:miter/>
              </a:ln>
            </p:spPr>
            <p:txBody>
              <a:bodyPr rtlCol="0" anchor="ctr"/>
              <a:lstStyle/>
              <a:p>
                <a:endParaRPr lang="en-US">
                  <a:cs typeface="B Nazanin" panose="00000700000000000000" pitchFamily="2" charset="-78"/>
                </a:endParaRPr>
              </a:p>
            </p:txBody>
          </p:sp>
          <p:sp>
            <p:nvSpPr>
              <p:cNvPr id="151" name="Freeform: Shape 17">
                <a:extLst>
                  <a:ext uri="{FF2B5EF4-FFF2-40B4-BE49-F238E27FC236}">
                    <a16:creationId xmlns:a16="http://schemas.microsoft.com/office/drawing/2014/main" id="{939B6F1C-9ACA-4CA8-B139-8F2FF770FDBB}"/>
                  </a:ext>
                </a:extLst>
              </p:cNvPr>
              <p:cNvSpPr/>
              <p:nvPr/>
            </p:nvSpPr>
            <p:spPr>
              <a:xfrm>
                <a:off x="3955337" y="3506942"/>
                <a:ext cx="334397" cy="348541"/>
              </a:xfrm>
              <a:custGeom>
                <a:avLst/>
                <a:gdLst>
                  <a:gd name="connsiteX0" fmla="*/ 156153 w 666037"/>
                  <a:gd name="connsiteY0" fmla="*/ 0 h 694210"/>
                  <a:gd name="connsiteX1" fmla="*/ 396802 w 666037"/>
                  <a:gd name="connsiteY1" fmla="*/ 204709 h 694210"/>
                  <a:gd name="connsiteX2" fmla="*/ 505307 w 666037"/>
                  <a:gd name="connsiteY2" fmla="*/ 213093 h 694210"/>
                  <a:gd name="connsiteX3" fmla="*/ 578491 w 666037"/>
                  <a:gd name="connsiteY3" fmla="*/ 176466 h 694210"/>
                  <a:gd name="connsiteX4" fmla="*/ 609345 w 666037"/>
                  <a:gd name="connsiteY4" fmla="*/ 189454 h 694210"/>
                  <a:gd name="connsiteX5" fmla="*/ 666037 w 666037"/>
                  <a:gd name="connsiteY5" fmla="*/ 414435 h 694210"/>
                  <a:gd name="connsiteX6" fmla="*/ 143441 w 666037"/>
                  <a:gd name="connsiteY6" fmla="*/ 676661 h 694210"/>
                  <a:gd name="connsiteX7" fmla="*/ 104272 w 666037"/>
                  <a:gd name="connsiteY7" fmla="*/ 689717 h 694210"/>
                  <a:gd name="connsiteX8" fmla="*/ 14321 w 666037"/>
                  <a:gd name="connsiteY8" fmla="*/ 363996 h 694210"/>
                  <a:gd name="connsiteX9" fmla="*/ 78022 w 666037"/>
                  <a:gd name="connsiteY9" fmla="*/ 186774 h 694210"/>
                  <a:gd name="connsiteX10" fmla="*/ 156153 w 666037"/>
                  <a:gd name="connsiteY10" fmla="*/ 0 h 694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6037" h="694210">
                    <a:moveTo>
                      <a:pt x="156153" y="0"/>
                    </a:moveTo>
                    <a:cubicBezTo>
                      <a:pt x="217106" y="90982"/>
                      <a:pt x="309256" y="144856"/>
                      <a:pt x="396802" y="204709"/>
                    </a:cubicBezTo>
                    <a:cubicBezTo>
                      <a:pt x="433291" y="229654"/>
                      <a:pt x="467444" y="231715"/>
                      <a:pt x="505307" y="213093"/>
                    </a:cubicBezTo>
                    <a:cubicBezTo>
                      <a:pt x="529770" y="201067"/>
                      <a:pt x="555265" y="190554"/>
                      <a:pt x="578491" y="176466"/>
                    </a:cubicBezTo>
                    <a:cubicBezTo>
                      <a:pt x="597525" y="164991"/>
                      <a:pt x="604054" y="166915"/>
                      <a:pt x="609345" y="189454"/>
                    </a:cubicBezTo>
                    <a:cubicBezTo>
                      <a:pt x="627005" y="264700"/>
                      <a:pt x="646933" y="339464"/>
                      <a:pt x="666037" y="414435"/>
                    </a:cubicBezTo>
                    <a:cubicBezTo>
                      <a:pt x="455349" y="429140"/>
                      <a:pt x="290015" y="534347"/>
                      <a:pt x="143441" y="676661"/>
                    </a:cubicBezTo>
                    <a:cubicBezTo>
                      <a:pt x="132308" y="687518"/>
                      <a:pt x="122757" y="701536"/>
                      <a:pt x="104272" y="689717"/>
                    </a:cubicBezTo>
                    <a:cubicBezTo>
                      <a:pt x="-8425" y="617495"/>
                      <a:pt x="-13854" y="482328"/>
                      <a:pt x="14321" y="363996"/>
                    </a:cubicBezTo>
                    <a:cubicBezTo>
                      <a:pt x="28889" y="302769"/>
                      <a:pt x="52252" y="244016"/>
                      <a:pt x="78022" y="186774"/>
                    </a:cubicBezTo>
                    <a:cubicBezTo>
                      <a:pt x="92246" y="155301"/>
                      <a:pt x="172302" y="24120"/>
                      <a:pt x="156153" y="0"/>
                    </a:cubicBezTo>
                    <a:close/>
                  </a:path>
                </a:pathLst>
              </a:custGeom>
              <a:solidFill>
                <a:srgbClr val="21475A"/>
              </a:solidFill>
              <a:ln w="6868" cap="flat">
                <a:noFill/>
                <a:prstDash val="solid"/>
                <a:miter/>
              </a:ln>
            </p:spPr>
            <p:txBody>
              <a:bodyPr rtlCol="0" anchor="ctr"/>
              <a:lstStyle/>
              <a:p>
                <a:endParaRPr lang="en-US">
                  <a:cs typeface="B Nazanin" panose="00000700000000000000" pitchFamily="2" charset="-78"/>
                </a:endParaRPr>
              </a:p>
            </p:txBody>
          </p:sp>
          <p:sp>
            <p:nvSpPr>
              <p:cNvPr id="152" name="Freeform: Shape 18">
                <a:extLst>
                  <a:ext uri="{FF2B5EF4-FFF2-40B4-BE49-F238E27FC236}">
                    <a16:creationId xmlns:a16="http://schemas.microsoft.com/office/drawing/2014/main" id="{EE2D5F84-87C8-4E8E-B45B-253E7FB1689B}"/>
                  </a:ext>
                </a:extLst>
              </p:cNvPr>
              <p:cNvSpPr/>
              <p:nvPr/>
            </p:nvSpPr>
            <p:spPr>
              <a:xfrm>
                <a:off x="3118221" y="4905228"/>
                <a:ext cx="592691" cy="546092"/>
              </a:xfrm>
              <a:custGeom>
                <a:avLst/>
                <a:gdLst>
                  <a:gd name="connsiteX0" fmla="*/ 0 w 1180497"/>
                  <a:gd name="connsiteY0" fmla="*/ 1060722 h 1087684"/>
                  <a:gd name="connsiteX1" fmla="*/ 453466 w 1180497"/>
                  <a:gd name="connsiteY1" fmla="*/ 621343 h 1087684"/>
                  <a:gd name="connsiteX2" fmla="*/ 671782 w 1180497"/>
                  <a:gd name="connsiteY2" fmla="*/ 488237 h 1087684"/>
                  <a:gd name="connsiteX3" fmla="*/ 731910 w 1180497"/>
                  <a:gd name="connsiteY3" fmla="*/ 450374 h 1087684"/>
                  <a:gd name="connsiteX4" fmla="*/ 1059485 w 1180497"/>
                  <a:gd name="connsiteY4" fmla="*/ 129395 h 1087684"/>
                  <a:gd name="connsiteX5" fmla="*/ 1180497 w 1180497"/>
                  <a:gd name="connsiteY5" fmla="*/ 0 h 1087684"/>
                  <a:gd name="connsiteX6" fmla="*/ 1081544 w 1180497"/>
                  <a:gd name="connsiteY6" fmla="*/ 282841 h 1087684"/>
                  <a:gd name="connsiteX7" fmla="*/ 965343 w 1180497"/>
                  <a:gd name="connsiteY7" fmla="*/ 563689 h 1087684"/>
                  <a:gd name="connsiteX8" fmla="*/ 889960 w 1180497"/>
                  <a:gd name="connsiteY8" fmla="*/ 652884 h 1087684"/>
                  <a:gd name="connsiteX9" fmla="*/ 844194 w 1180497"/>
                  <a:gd name="connsiteY9" fmla="*/ 705728 h 1087684"/>
                  <a:gd name="connsiteX10" fmla="*/ 812652 w 1180497"/>
                  <a:gd name="connsiteY10" fmla="*/ 758572 h 1087684"/>
                  <a:gd name="connsiteX11" fmla="*/ 509196 w 1180497"/>
                  <a:gd name="connsiteY11" fmla="*/ 1028288 h 1087684"/>
                  <a:gd name="connsiteX12" fmla="*/ 484389 w 1180497"/>
                  <a:gd name="connsiteY12" fmla="*/ 1033442 h 1087684"/>
                  <a:gd name="connsiteX13" fmla="*/ 488856 w 1180497"/>
                  <a:gd name="connsiteY13" fmla="*/ 1005748 h 1087684"/>
                  <a:gd name="connsiteX14" fmla="*/ 568981 w 1180497"/>
                  <a:gd name="connsiteY14" fmla="*/ 882538 h 1087684"/>
                  <a:gd name="connsiteX15" fmla="*/ 589046 w 1180497"/>
                  <a:gd name="connsiteY15" fmla="*/ 848454 h 1087684"/>
                  <a:gd name="connsiteX16" fmla="*/ 381176 w 1180497"/>
                  <a:gd name="connsiteY16" fmla="*/ 990768 h 1087684"/>
                  <a:gd name="connsiteX17" fmla="*/ 236800 w 1180497"/>
                  <a:gd name="connsiteY17" fmla="*/ 1072542 h 1087684"/>
                  <a:gd name="connsiteX18" fmla="*/ 202992 w 1180497"/>
                  <a:gd name="connsiteY18" fmla="*/ 1076734 h 1087684"/>
                  <a:gd name="connsiteX19" fmla="*/ 44735 w 1180497"/>
                  <a:gd name="connsiteY19" fmla="*/ 1076321 h 1087684"/>
                  <a:gd name="connsiteX20" fmla="*/ 0 w 1180497"/>
                  <a:gd name="connsiteY20" fmla="*/ 1060722 h 1087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0497" h="1087684">
                    <a:moveTo>
                      <a:pt x="0" y="1060722"/>
                    </a:moveTo>
                    <a:cubicBezTo>
                      <a:pt x="148086" y="911056"/>
                      <a:pt x="292118" y="757129"/>
                      <a:pt x="453466" y="621343"/>
                    </a:cubicBezTo>
                    <a:cubicBezTo>
                      <a:pt x="518885" y="566300"/>
                      <a:pt x="594818" y="525551"/>
                      <a:pt x="671782" y="488237"/>
                    </a:cubicBezTo>
                    <a:cubicBezTo>
                      <a:pt x="693634" y="477655"/>
                      <a:pt x="714112" y="466523"/>
                      <a:pt x="731910" y="450374"/>
                    </a:cubicBezTo>
                    <a:cubicBezTo>
                      <a:pt x="845156" y="347504"/>
                      <a:pt x="952836" y="238999"/>
                      <a:pt x="1059485" y="129395"/>
                    </a:cubicBezTo>
                    <a:cubicBezTo>
                      <a:pt x="1100648" y="87065"/>
                      <a:pt x="1140228" y="43154"/>
                      <a:pt x="1180497" y="0"/>
                    </a:cubicBezTo>
                    <a:cubicBezTo>
                      <a:pt x="1154797" y="96823"/>
                      <a:pt x="1116796" y="189454"/>
                      <a:pt x="1081544" y="282841"/>
                    </a:cubicBezTo>
                    <a:cubicBezTo>
                      <a:pt x="1044368" y="381451"/>
                      <a:pt x="1005474" y="466110"/>
                      <a:pt x="965343" y="563689"/>
                    </a:cubicBezTo>
                    <a:cubicBezTo>
                      <a:pt x="949813" y="601415"/>
                      <a:pt x="924731" y="615502"/>
                      <a:pt x="889960" y="652884"/>
                    </a:cubicBezTo>
                    <a:cubicBezTo>
                      <a:pt x="869276" y="671301"/>
                      <a:pt x="860136" y="684632"/>
                      <a:pt x="844194" y="705728"/>
                    </a:cubicBezTo>
                    <a:cubicBezTo>
                      <a:pt x="839452" y="710332"/>
                      <a:pt x="826671" y="737682"/>
                      <a:pt x="812652" y="758572"/>
                    </a:cubicBezTo>
                    <a:cubicBezTo>
                      <a:pt x="729023" y="883294"/>
                      <a:pt x="637904" y="957715"/>
                      <a:pt x="509196" y="1028288"/>
                    </a:cubicBezTo>
                    <a:cubicBezTo>
                      <a:pt x="501363" y="1032617"/>
                      <a:pt x="491880" y="1040382"/>
                      <a:pt x="484389" y="1033442"/>
                    </a:cubicBezTo>
                    <a:cubicBezTo>
                      <a:pt x="474769" y="1024577"/>
                      <a:pt x="484527" y="1014201"/>
                      <a:pt x="488856" y="1005748"/>
                    </a:cubicBezTo>
                    <a:cubicBezTo>
                      <a:pt x="511327" y="961975"/>
                      <a:pt x="540875" y="922669"/>
                      <a:pt x="568981" y="882538"/>
                    </a:cubicBezTo>
                    <a:cubicBezTo>
                      <a:pt x="576471" y="871818"/>
                      <a:pt x="583686" y="860961"/>
                      <a:pt x="589046" y="848454"/>
                    </a:cubicBezTo>
                    <a:cubicBezTo>
                      <a:pt x="515106" y="889891"/>
                      <a:pt x="449412" y="942116"/>
                      <a:pt x="381176" y="990768"/>
                    </a:cubicBezTo>
                    <a:cubicBezTo>
                      <a:pt x="336028" y="1022996"/>
                      <a:pt x="295004" y="1063128"/>
                      <a:pt x="236800" y="1072542"/>
                    </a:cubicBezTo>
                    <a:cubicBezTo>
                      <a:pt x="225599" y="1074329"/>
                      <a:pt x="214261" y="1075359"/>
                      <a:pt x="202992" y="1076734"/>
                    </a:cubicBezTo>
                    <a:cubicBezTo>
                      <a:pt x="120805" y="1097418"/>
                      <a:pt x="108849" y="1083811"/>
                      <a:pt x="44735" y="1076321"/>
                    </a:cubicBezTo>
                    <a:cubicBezTo>
                      <a:pt x="27212" y="1078314"/>
                      <a:pt x="14568" y="1066838"/>
                      <a:pt x="0" y="1060722"/>
                    </a:cubicBezTo>
                    <a:close/>
                  </a:path>
                </a:pathLst>
              </a:custGeom>
              <a:solidFill>
                <a:srgbClr val="EABB8B"/>
              </a:solidFill>
              <a:ln w="6868" cap="flat">
                <a:noFill/>
                <a:prstDash val="solid"/>
                <a:miter/>
              </a:ln>
            </p:spPr>
            <p:txBody>
              <a:bodyPr rtlCol="0" anchor="ctr"/>
              <a:lstStyle/>
              <a:p>
                <a:endParaRPr lang="en-US">
                  <a:cs typeface="B Nazanin" panose="00000700000000000000" pitchFamily="2" charset="-78"/>
                </a:endParaRPr>
              </a:p>
            </p:txBody>
          </p:sp>
          <p:sp>
            <p:nvSpPr>
              <p:cNvPr id="153" name="Freeform: Shape 15">
                <a:extLst>
                  <a:ext uri="{FF2B5EF4-FFF2-40B4-BE49-F238E27FC236}">
                    <a16:creationId xmlns:a16="http://schemas.microsoft.com/office/drawing/2014/main" id="{6CE0070B-0FFA-4463-8733-D119B95365D4}"/>
                  </a:ext>
                </a:extLst>
              </p:cNvPr>
              <p:cNvSpPr/>
              <p:nvPr/>
            </p:nvSpPr>
            <p:spPr>
              <a:xfrm>
                <a:off x="2899231" y="3934752"/>
                <a:ext cx="1853113" cy="588249"/>
              </a:xfrm>
              <a:custGeom>
                <a:avLst/>
                <a:gdLst>
                  <a:gd name="connsiteX0" fmla="*/ 1474909 w 3690953"/>
                  <a:gd name="connsiteY0" fmla="*/ 1156035 h 1171650"/>
                  <a:gd name="connsiteX1" fmla="*/ 945235 w 3690953"/>
                  <a:gd name="connsiteY1" fmla="*/ 1139612 h 1171650"/>
                  <a:gd name="connsiteX2" fmla="*/ 624668 w 3690953"/>
                  <a:gd name="connsiteY2" fmla="*/ 1135832 h 1171650"/>
                  <a:gd name="connsiteX3" fmla="*/ 560142 w 3690953"/>
                  <a:gd name="connsiteY3" fmla="*/ 1141811 h 1171650"/>
                  <a:gd name="connsiteX4" fmla="*/ 399275 w 3690953"/>
                  <a:gd name="connsiteY4" fmla="*/ 1144010 h 1171650"/>
                  <a:gd name="connsiteX5" fmla="*/ 149968 w 3690953"/>
                  <a:gd name="connsiteY5" fmla="*/ 1083057 h 1171650"/>
                  <a:gd name="connsiteX6" fmla="*/ 54176 w 3690953"/>
                  <a:gd name="connsiteY6" fmla="*/ 1045881 h 1171650"/>
                  <a:gd name="connsiteX7" fmla="*/ 22222 w 3690953"/>
                  <a:gd name="connsiteY7" fmla="*/ 1014202 h 1171650"/>
                  <a:gd name="connsiteX8" fmla="*/ 13495 w 3690953"/>
                  <a:gd name="connsiteY8" fmla="*/ 863574 h 1171650"/>
                  <a:gd name="connsiteX9" fmla="*/ 57337 w 3690953"/>
                  <a:gd name="connsiteY9" fmla="*/ 833544 h 1171650"/>
                  <a:gd name="connsiteX10" fmla="*/ 401061 w 3690953"/>
                  <a:gd name="connsiteY10" fmla="*/ 826054 h 1171650"/>
                  <a:gd name="connsiteX11" fmla="*/ 469298 w 3690953"/>
                  <a:gd name="connsiteY11" fmla="*/ 830108 h 1171650"/>
                  <a:gd name="connsiteX12" fmla="*/ 487233 w 3690953"/>
                  <a:gd name="connsiteY12" fmla="*/ 789496 h 1171650"/>
                  <a:gd name="connsiteX13" fmla="*/ 455417 w 3690953"/>
                  <a:gd name="connsiteY13" fmla="*/ 651306 h 1171650"/>
                  <a:gd name="connsiteX14" fmla="*/ 463663 w 3690953"/>
                  <a:gd name="connsiteY14" fmla="*/ 646221 h 1171650"/>
                  <a:gd name="connsiteX15" fmla="*/ 643497 w 3690953"/>
                  <a:gd name="connsiteY15" fmla="*/ 756993 h 1171650"/>
                  <a:gd name="connsiteX16" fmla="*/ 793438 w 3690953"/>
                  <a:gd name="connsiteY16" fmla="*/ 858145 h 1171650"/>
                  <a:gd name="connsiteX17" fmla="*/ 832194 w 3690953"/>
                  <a:gd name="connsiteY17" fmla="*/ 866322 h 1171650"/>
                  <a:gd name="connsiteX18" fmla="*/ 1150356 w 3690953"/>
                  <a:gd name="connsiteY18" fmla="*/ 803721 h 1171650"/>
                  <a:gd name="connsiteX19" fmla="*/ 1460410 w 3690953"/>
                  <a:gd name="connsiteY19" fmla="*/ 755069 h 1171650"/>
                  <a:gd name="connsiteX20" fmla="*/ 1768745 w 3690953"/>
                  <a:gd name="connsiteY20" fmla="*/ 716312 h 1171650"/>
                  <a:gd name="connsiteX21" fmla="*/ 2093435 w 3690953"/>
                  <a:gd name="connsiteY21" fmla="*/ 705798 h 1171650"/>
                  <a:gd name="connsiteX22" fmla="*/ 2353461 w 3690953"/>
                  <a:gd name="connsiteY22" fmla="*/ 629453 h 1171650"/>
                  <a:gd name="connsiteX23" fmla="*/ 2777104 w 3690953"/>
                  <a:gd name="connsiteY23" fmla="*/ 336168 h 1171650"/>
                  <a:gd name="connsiteX24" fmla="*/ 3268777 w 3690953"/>
                  <a:gd name="connsiteY24" fmla="*/ 37247 h 1171650"/>
                  <a:gd name="connsiteX25" fmla="*/ 3480840 w 3690953"/>
                  <a:gd name="connsiteY25" fmla="*/ 9485 h 1171650"/>
                  <a:gd name="connsiteX26" fmla="*/ 3648854 w 3690953"/>
                  <a:gd name="connsiteY26" fmla="*/ 185745 h 1171650"/>
                  <a:gd name="connsiteX27" fmla="*/ 3688984 w 3690953"/>
                  <a:gd name="connsiteY27" fmla="*/ 340634 h 1171650"/>
                  <a:gd name="connsiteX28" fmla="*/ 3655657 w 3690953"/>
                  <a:gd name="connsiteY28" fmla="*/ 487758 h 1171650"/>
                  <a:gd name="connsiteX29" fmla="*/ 3417345 w 3690953"/>
                  <a:gd name="connsiteY29" fmla="*/ 717343 h 1171650"/>
                  <a:gd name="connsiteX30" fmla="*/ 2782808 w 3690953"/>
                  <a:gd name="connsiteY30" fmla="*/ 1007399 h 1171650"/>
                  <a:gd name="connsiteX31" fmla="*/ 2433860 w 3690953"/>
                  <a:gd name="connsiteY31" fmla="*/ 1113362 h 1171650"/>
                  <a:gd name="connsiteX32" fmla="*/ 1916075 w 3690953"/>
                  <a:gd name="connsiteY32" fmla="*/ 1169573 h 1171650"/>
                  <a:gd name="connsiteX33" fmla="*/ 1474909 w 3690953"/>
                  <a:gd name="connsiteY33" fmla="*/ 1156035 h 117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690953" h="1171650">
                    <a:moveTo>
                      <a:pt x="1474909" y="1156035"/>
                    </a:moveTo>
                    <a:cubicBezTo>
                      <a:pt x="1298305" y="1150950"/>
                      <a:pt x="1121563" y="1149370"/>
                      <a:pt x="945235" y="1139612"/>
                    </a:cubicBezTo>
                    <a:cubicBezTo>
                      <a:pt x="838242" y="1133702"/>
                      <a:pt x="731592" y="1130541"/>
                      <a:pt x="624668" y="1135832"/>
                    </a:cubicBezTo>
                    <a:cubicBezTo>
                      <a:pt x="603091" y="1136863"/>
                      <a:pt x="581651" y="1139749"/>
                      <a:pt x="560142" y="1141811"/>
                    </a:cubicBezTo>
                    <a:cubicBezTo>
                      <a:pt x="506405" y="1142017"/>
                      <a:pt x="451500" y="1135076"/>
                      <a:pt x="399275" y="1144010"/>
                    </a:cubicBezTo>
                    <a:cubicBezTo>
                      <a:pt x="305407" y="1160021"/>
                      <a:pt x="228993" y="1120302"/>
                      <a:pt x="149968" y="1083057"/>
                    </a:cubicBezTo>
                    <a:cubicBezTo>
                      <a:pt x="119045" y="1068489"/>
                      <a:pt x="86541" y="1057082"/>
                      <a:pt x="54176" y="1045881"/>
                    </a:cubicBezTo>
                    <a:cubicBezTo>
                      <a:pt x="37477" y="1040109"/>
                      <a:pt x="31293" y="1027740"/>
                      <a:pt x="22222" y="1014202"/>
                    </a:cubicBezTo>
                    <a:cubicBezTo>
                      <a:pt x="-10556" y="965001"/>
                      <a:pt x="-1348" y="913737"/>
                      <a:pt x="13495" y="863574"/>
                    </a:cubicBezTo>
                    <a:cubicBezTo>
                      <a:pt x="17824" y="849074"/>
                      <a:pt x="30674" y="836705"/>
                      <a:pt x="57337" y="833544"/>
                    </a:cubicBezTo>
                    <a:cubicBezTo>
                      <a:pt x="172095" y="819869"/>
                      <a:pt x="286715" y="832445"/>
                      <a:pt x="401061" y="826054"/>
                    </a:cubicBezTo>
                    <a:cubicBezTo>
                      <a:pt x="424013" y="824749"/>
                      <a:pt x="443116" y="840485"/>
                      <a:pt x="469298" y="830108"/>
                    </a:cubicBezTo>
                    <a:cubicBezTo>
                      <a:pt x="495135" y="819869"/>
                      <a:pt x="494654" y="807088"/>
                      <a:pt x="487233" y="789496"/>
                    </a:cubicBezTo>
                    <a:cubicBezTo>
                      <a:pt x="468473" y="745174"/>
                      <a:pt x="468130" y="696865"/>
                      <a:pt x="455417" y="651306"/>
                    </a:cubicBezTo>
                    <a:cubicBezTo>
                      <a:pt x="455142" y="650412"/>
                      <a:pt x="460777" y="647938"/>
                      <a:pt x="463663" y="646221"/>
                    </a:cubicBezTo>
                    <a:cubicBezTo>
                      <a:pt x="527983" y="676044"/>
                      <a:pt x="584675" y="718237"/>
                      <a:pt x="643497" y="756993"/>
                    </a:cubicBezTo>
                    <a:cubicBezTo>
                      <a:pt x="693797" y="790184"/>
                      <a:pt x="743961" y="823649"/>
                      <a:pt x="793438" y="858145"/>
                    </a:cubicBezTo>
                    <a:cubicBezTo>
                      <a:pt x="806013" y="866941"/>
                      <a:pt x="818726" y="869690"/>
                      <a:pt x="832194" y="866322"/>
                    </a:cubicBezTo>
                    <a:cubicBezTo>
                      <a:pt x="937126" y="839660"/>
                      <a:pt x="1043982" y="822137"/>
                      <a:pt x="1150356" y="803721"/>
                    </a:cubicBezTo>
                    <a:cubicBezTo>
                      <a:pt x="1253364" y="785854"/>
                      <a:pt x="1356784" y="769775"/>
                      <a:pt x="1460410" y="755069"/>
                    </a:cubicBezTo>
                    <a:cubicBezTo>
                      <a:pt x="1563073" y="740501"/>
                      <a:pt x="1666012" y="729643"/>
                      <a:pt x="1768745" y="716312"/>
                    </a:cubicBezTo>
                    <a:cubicBezTo>
                      <a:pt x="1877181" y="715007"/>
                      <a:pt x="1986166" y="690956"/>
                      <a:pt x="2093435" y="705798"/>
                    </a:cubicBezTo>
                    <a:cubicBezTo>
                      <a:pt x="2195617" y="719954"/>
                      <a:pt x="2274505" y="681198"/>
                      <a:pt x="2353461" y="629453"/>
                    </a:cubicBezTo>
                    <a:cubicBezTo>
                      <a:pt x="2497150" y="535242"/>
                      <a:pt x="2635752" y="433746"/>
                      <a:pt x="2777104" y="336168"/>
                    </a:cubicBezTo>
                    <a:cubicBezTo>
                      <a:pt x="2935223" y="227044"/>
                      <a:pt x="3093411" y="117852"/>
                      <a:pt x="3268777" y="37247"/>
                    </a:cubicBezTo>
                    <a:cubicBezTo>
                      <a:pt x="3336052" y="6324"/>
                      <a:pt x="3406969" y="-12367"/>
                      <a:pt x="3480840" y="9485"/>
                    </a:cubicBezTo>
                    <a:cubicBezTo>
                      <a:pt x="3569622" y="35735"/>
                      <a:pt x="3615732" y="105346"/>
                      <a:pt x="3648854" y="185745"/>
                    </a:cubicBezTo>
                    <a:cubicBezTo>
                      <a:pt x="3669331" y="235428"/>
                      <a:pt x="3681219" y="287997"/>
                      <a:pt x="3688984" y="340634"/>
                    </a:cubicBezTo>
                    <a:cubicBezTo>
                      <a:pt x="3696612" y="392516"/>
                      <a:pt x="3681357" y="441786"/>
                      <a:pt x="3655657" y="487758"/>
                    </a:cubicBezTo>
                    <a:cubicBezTo>
                      <a:pt x="3599377" y="588429"/>
                      <a:pt x="3511488" y="656322"/>
                      <a:pt x="3417345" y="717343"/>
                    </a:cubicBezTo>
                    <a:cubicBezTo>
                      <a:pt x="3220125" y="845226"/>
                      <a:pt x="3003597" y="930642"/>
                      <a:pt x="2782808" y="1007399"/>
                    </a:cubicBezTo>
                    <a:cubicBezTo>
                      <a:pt x="2667775" y="1047324"/>
                      <a:pt x="2550680" y="1079828"/>
                      <a:pt x="2433860" y="1113362"/>
                    </a:cubicBezTo>
                    <a:cubicBezTo>
                      <a:pt x="2264610" y="1162014"/>
                      <a:pt x="2091717" y="1177819"/>
                      <a:pt x="1916075" y="1169573"/>
                    </a:cubicBezTo>
                    <a:cubicBezTo>
                      <a:pt x="1866873" y="1167030"/>
                      <a:pt x="1572831" y="1158853"/>
                      <a:pt x="1474909" y="1156035"/>
                    </a:cubicBezTo>
                    <a:close/>
                  </a:path>
                </a:pathLst>
              </a:custGeom>
              <a:solidFill>
                <a:srgbClr val="EABB8B"/>
              </a:solidFill>
              <a:ln w="6868" cap="flat">
                <a:noFill/>
                <a:prstDash val="solid"/>
                <a:miter/>
              </a:ln>
            </p:spPr>
            <p:txBody>
              <a:bodyPr rtlCol="0" anchor="ctr"/>
              <a:lstStyle/>
              <a:p>
                <a:endParaRPr lang="en-US">
                  <a:cs typeface="B Nazanin" panose="00000700000000000000" pitchFamily="2" charset="-78"/>
                </a:endParaRPr>
              </a:p>
            </p:txBody>
          </p:sp>
        </p:grpSp>
      </p:grpSp>
      <p:grpSp>
        <p:nvGrpSpPr>
          <p:cNvPr id="224" name="그룹 223">
            <a:extLst>
              <a:ext uri="{FF2B5EF4-FFF2-40B4-BE49-F238E27FC236}">
                <a16:creationId xmlns:a16="http://schemas.microsoft.com/office/drawing/2014/main" id="{6150957A-A1DF-45AE-A2F2-32FF55AE0465}"/>
              </a:ext>
            </a:extLst>
          </p:cNvPr>
          <p:cNvGrpSpPr/>
          <p:nvPr/>
        </p:nvGrpSpPr>
        <p:grpSpPr>
          <a:xfrm>
            <a:off x="256629" y="1868973"/>
            <a:ext cx="4042575" cy="4181105"/>
            <a:chOff x="2781968" y="30"/>
            <a:chExt cx="6629164" cy="6856330"/>
          </a:xfrm>
        </p:grpSpPr>
        <p:grpSp>
          <p:nvGrpSpPr>
            <p:cNvPr id="225" name="그룹 224">
              <a:extLst>
                <a:ext uri="{FF2B5EF4-FFF2-40B4-BE49-F238E27FC236}">
                  <a16:creationId xmlns:a16="http://schemas.microsoft.com/office/drawing/2014/main" id="{FD4CA3EE-F49A-495D-BC26-868F5FD350B8}"/>
                </a:ext>
              </a:extLst>
            </p:cNvPr>
            <p:cNvGrpSpPr/>
            <p:nvPr/>
          </p:nvGrpSpPr>
          <p:grpSpPr>
            <a:xfrm>
              <a:off x="2781968" y="30"/>
              <a:ext cx="5467412" cy="6856330"/>
              <a:chOff x="2781968" y="30"/>
              <a:chExt cx="5467412" cy="6856330"/>
            </a:xfrm>
          </p:grpSpPr>
          <p:sp>
            <p:nvSpPr>
              <p:cNvPr id="268" name="자유형: 도형 267">
                <a:extLst>
                  <a:ext uri="{FF2B5EF4-FFF2-40B4-BE49-F238E27FC236}">
                    <a16:creationId xmlns:a16="http://schemas.microsoft.com/office/drawing/2014/main" id="{4A4F723C-5E48-43C6-98EA-49F8A17CE04D}"/>
                  </a:ext>
                </a:extLst>
              </p:cNvPr>
              <p:cNvSpPr/>
              <p:nvPr/>
            </p:nvSpPr>
            <p:spPr>
              <a:xfrm>
                <a:off x="2781968" y="30"/>
                <a:ext cx="5467412" cy="6856330"/>
              </a:xfrm>
              <a:custGeom>
                <a:avLst/>
                <a:gdLst>
                  <a:gd name="connsiteX0" fmla="*/ 5135654 w 5467412"/>
                  <a:gd name="connsiteY0" fmla="*/ 5934630 h 6856330"/>
                  <a:gd name="connsiteX1" fmla="*/ 2078212 w 5467412"/>
                  <a:gd name="connsiteY1" fmla="*/ 6837281 h 6856330"/>
                  <a:gd name="connsiteX2" fmla="*/ 1503519 w 5467412"/>
                  <a:gd name="connsiteY2" fmla="*/ 6524571 h 6856330"/>
                  <a:gd name="connsiteX3" fmla="*/ 19049 w 5467412"/>
                  <a:gd name="connsiteY3" fmla="*/ 1496393 h 6856330"/>
                  <a:gd name="connsiteX4" fmla="*/ 331759 w 5467412"/>
                  <a:gd name="connsiteY4" fmla="*/ 921700 h 6856330"/>
                  <a:gd name="connsiteX5" fmla="*/ 3389201 w 5467412"/>
                  <a:gd name="connsiteY5" fmla="*/ 19049 h 6856330"/>
                  <a:gd name="connsiteX6" fmla="*/ 3963894 w 5467412"/>
                  <a:gd name="connsiteY6" fmla="*/ 331759 h 6856330"/>
                  <a:gd name="connsiteX7" fmla="*/ 5448363 w 5467412"/>
                  <a:gd name="connsiteY7" fmla="*/ 5359937 h 6856330"/>
                  <a:gd name="connsiteX8" fmla="*/ 5135654 w 5467412"/>
                  <a:gd name="connsiteY8" fmla="*/ 5934630 h 685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67412" h="6856330">
                    <a:moveTo>
                      <a:pt x="5135654" y="5934630"/>
                    </a:moveTo>
                    <a:lnTo>
                      <a:pt x="2078212" y="6837281"/>
                    </a:lnTo>
                    <a:cubicBezTo>
                      <a:pt x="1833163" y="6909616"/>
                      <a:pt x="1575854" y="6769620"/>
                      <a:pt x="1503519" y="6524571"/>
                    </a:cubicBezTo>
                    <a:lnTo>
                      <a:pt x="19049" y="1496393"/>
                    </a:lnTo>
                    <a:cubicBezTo>
                      <a:pt x="-53285" y="1251344"/>
                      <a:pt x="86710" y="994035"/>
                      <a:pt x="331759" y="921700"/>
                    </a:cubicBezTo>
                    <a:lnTo>
                      <a:pt x="3389201" y="19049"/>
                    </a:lnTo>
                    <a:cubicBezTo>
                      <a:pt x="3634250" y="-53285"/>
                      <a:pt x="3891559" y="86710"/>
                      <a:pt x="3963894" y="331759"/>
                    </a:cubicBezTo>
                    <a:lnTo>
                      <a:pt x="5448363" y="5359937"/>
                    </a:lnTo>
                    <a:cubicBezTo>
                      <a:pt x="5520698" y="5604986"/>
                      <a:pt x="5380703" y="5862296"/>
                      <a:pt x="5135654" y="5934630"/>
                    </a:cubicBezTo>
                    <a:close/>
                  </a:path>
                </a:pathLst>
              </a:custGeom>
              <a:solidFill>
                <a:srgbClr val="2B2FDE"/>
              </a:solidFill>
              <a:ln w="7653" cap="flat">
                <a:noFill/>
                <a:prstDash val="solid"/>
                <a:miter/>
              </a:ln>
            </p:spPr>
            <p:txBody>
              <a:bodyPr rtlCol="0" anchor="ctr"/>
              <a:lstStyle/>
              <a:p>
                <a:endParaRPr lang="ko-KR" altLang="en-US">
                  <a:cs typeface="B Nazanin" panose="00000700000000000000" pitchFamily="2" charset="-78"/>
                </a:endParaRPr>
              </a:p>
            </p:txBody>
          </p:sp>
          <p:sp>
            <p:nvSpPr>
              <p:cNvPr id="269" name="자유형: 도형 268">
                <a:extLst>
                  <a:ext uri="{FF2B5EF4-FFF2-40B4-BE49-F238E27FC236}">
                    <a16:creationId xmlns:a16="http://schemas.microsoft.com/office/drawing/2014/main" id="{E3343125-51B2-41F1-ABC8-0FFF53C4EB72}"/>
                  </a:ext>
                </a:extLst>
              </p:cNvPr>
              <p:cNvSpPr/>
              <p:nvPr/>
            </p:nvSpPr>
            <p:spPr>
              <a:xfrm>
                <a:off x="3219194" y="530050"/>
                <a:ext cx="4648667" cy="5937588"/>
              </a:xfrm>
              <a:custGeom>
                <a:avLst/>
                <a:gdLst>
                  <a:gd name="connsiteX0" fmla="*/ 4316909 w 4648667"/>
                  <a:gd name="connsiteY0" fmla="*/ 5192893 h 5937588"/>
                  <a:gd name="connsiteX1" fmla="*/ 1859216 w 4648667"/>
                  <a:gd name="connsiteY1" fmla="*/ 5918539 h 5937588"/>
                  <a:gd name="connsiteX2" fmla="*/ 1284523 w 4648667"/>
                  <a:gd name="connsiteY2" fmla="*/ 5605829 h 5937588"/>
                  <a:gd name="connsiteX3" fmla="*/ 19049 w 4648667"/>
                  <a:gd name="connsiteY3" fmla="*/ 1319311 h 5937588"/>
                  <a:gd name="connsiteX4" fmla="*/ 331759 w 4648667"/>
                  <a:gd name="connsiteY4" fmla="*/ 744618 h 5937588"/>
                  <a:gd name="connsiteX5" fmla="*/ 2789452 w 4648667"/>
                  <a:gd name="connsiteY5" fmla="*/ 19049 h 5937588"/>
                  <a:gd name="connsiteX6" fmla="*/ 3364145 w 4648667"/>
                  <a:gd name="connsiteY6" fmla="*/ 331759 h 5937588"/>
                  <a:gd name="connsiteX7" fmla="*/ 4629618 w 4648667"/>
                  <a:gd name="connsiteY7" fmla="*/ 4618201 h 5937588"/>
                  <a:gd name="connsiteX8" fmla="*/ 4316909 w 4648667"/>
                  <a:gd name="connsiteY8" fmla="*/ 5192893 h 5937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48667" h="5937588">
                    <a:moveTo>
                      <a:pt x="4316909" y="5192893"/>
                    </a:moveTo>
                    <a:lnTo>
                      <a:pt x="1859216" y="5918539"/>
                    </a:lnTo>
                    <a:cubicBezTo>
                      <a:pt x="1614167" y="5990874"/>
                      <a:pt x="1356858" y="5850878"/>
                      <a:pt x="1284523" y="5605829"/>
                    </a:cubicBezTo>
                    <a:lnTo>
                      <a:pt x="19049" y="1319311"/>
                    </a:lnTo>
                    <a:cubicBezTo>
                      <a:pt x="-53285" y="1074262"/>
                      <a:pt x="86710" y="816953"/>
                      <a:pt x="331759" y="744618"/>
                    </a:cubicBezTo>
                    <a:lnTo>
                      <a:pt x="2789452" y="19049"/>
                    </a:lnTo>
                    <a:cubicBezTo>
                      <a:pt x="3034501" y="-53285"/>
                      <a:pt x="3291810" y="86710"/>
                      <a:pt x="3364145" y="331759"/>
                    </a:cubicBezTo>
                    <a:lnTo>
                      <a:pt x="4629618" y="4618201"/>
                    </a:lnTo>
                    <a:cubicBezTo>
                      <a:pt x="4701953" y="4863249"/>
                      <a:pt x="4561957" y="5120559"/>
                      <a:pt x="4316909" y="5192893"/>
                    </a:cubicBezTo>
                    <a:close/>
                  </a:path>
                </a:pathLst>
              </a:custGeom>
              <a:solidFill>
                <a:srgbClr val="7281FE"/>
              </a:solidFill>
              <a:ln w="7653" cap="flat">
                <a:noFill/>
                <a:prstDash val="solid"/>
                <a:miter/>
              </a:ln>
            </p:spPr>
            <p:txBody>
              <a:bodyPr rtlCol="0" anchor="ctr"/>
              <a:lstStyle/>
              <a:p>
                <a:endParaRPr lang="ko-KR" altLang="en-US">
                  <a:cs typeface="B Nazanin" panose="00000700000000000000" pitchFamily="2" charset="-78"/>
                </a:endParaRPr>
              </a:p>
            </p:txBody>
          </p:sp>
          <p:sp>
            <p:nvSpPr>
              <p:cNvPr id="270" name="자유형: 도형 269">
                <a:extLst>
                  <a:ext uri="{FF2B5EF4-FFF2-40B4-BE49-F238E27FC236}">
                    <a16:creationId xmlns:a16="http://schemas.microsoft.com/office/drawing/2014/main" id="{FD8C3CE7-0631-41C8-A414-3107E489BA7F}"/>
                  </a:ext>
                </a:extLst>
              </p:cNvPr>
              <p:cNvSpPr/>
              <p:nvPr/>
            </p:nvSpPr>
            <p:spPr>
              <a:xfrm>
                <a:off x="3869901" y="457181"/>
                <a:ext cx="1610914" cy="548422"/>
              </a:xfrm>
              <a:custGeom>
                <a:avLst/>
                <a:gdLst>
                  <a:gd name="connsiteX0" fmla="*/ 1573860 w 1610914"/>
                  <a:gd name="connsiteY0" fmla="*/ 101267 h 548422"/>
                  <a:gd name="connsiteX1" fmla="*/ 66326 w 1610914"/>
                  <a:gd name="connsiteY1" fmla="*/ 546309 h 548422"/>
                  <a:gd name="connsiteX2" fmla="*/ 2113 w 1610914"/>
                  <a:gd name="connsiteY2" fmla="*/ 511368 h 548422"/>
                  <a:gd name="connsiteX3" fmla="*/ 2113 w 1610914"/>
                  <a:gd name="connsiteY3" fmla="*/ 511368 h 548422"/>
                  <a:gd name="connsiteX4" fmla="*/ 37055 w 1610914"/>
                  <a:gd name="connsiteY4" fmla="*/ 447155 h 548422"/>
                  <a:gd name="connsiteX5" fmla="*/ 1544589 w 1610914"/>
                  <a:gd name="connsiteY5" fmla="*/ 2113 h 548422"/>
                  <a:gd name="connsiteX6" fmla="*/ 1608801 w 1610914"/>
                  <a:gd name="connsiteY6" fmla="*/ 37055 h 548422"/>
                  <a:gd name="connsiteX7" fmla="*/ 1608801 w 1610914"/>
                  <a:gd name="connsiteY7" fmla="*/ 37055 h 548422"/>
                  <a:gd name="connsiteX8" fmla="*/ 1573860 w 1610914"/>
                  <a:gd name="connsiteY8" fmla="*/ 101267 h 548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0914" h="548422">
                    <a:moveTo>
                      <a:pt x="1573860" y="101267"/>
                    </a:moveTo>
                    <a:lnTo>
                      <a:pt x="66326" y="546309"/>
                    </a:lnTo>
                    <a:cubicBezTo>
                      <a:pt x="38970" y="554355"/>
                      <a:pt x="10236" y="538723"/>
                      <a:pt x="2113" y="511368"/>
                    </a:cubicBezTo>
                    <a:lnTo>
                      <a:pt x="2113" y="511368"/>
                    </a:lnTo>
                    <a:cubicBezTo>
                      <a:pt x="-5932" y="484012"/>
                      <a:pt x="9699" y="455278"/>
                      <a:pt x="37055" y="447155"/>
                    </a:cubicBezTo>
                    <a:lnTo>
                      <a:pt x="1544589" y="2113"/>
                    </a:lnTo>
                    <a:cubicBezTo>
                      <a:pt x="1571944" y="-5932"/>
                      <a:pt x="1600679" y="9699"/>
                      <a:pt x="1608801" y="37055"/>
                    </a:cubicBezTo>
                    <a:lnTo>
                      <a:pt x="1608801" y="37055"/>
                    </a:lnTo>
                    <a:cubicBezTo>
                      <a:pt x="1616847" y="64487"/>
                      <a:pt x="1601215" y="93221"/>
                      <a:pt x="1573860" y="101267"/>
                    </a:cubicBezTo>
                    <a:close/>
                  </a:path>
                </a:pathLst>
              </a:custGeom>
              <a:solidFill>
                <a:srgbClr val="3F41FC"/>
              </a:solidFill>
              <a:ln w="7653" cap="flat">
                <a:noFill/>
                <a:prstDash val="solid"/>
                <a:miter/>
              </a:ln>
            </p:spPr>
            <p:txBody>
              <a:bodyPr rtlCol="0" anchor="ctr"/>
              <a:lstStyle/>
              <a:p>
                <a:endParaRPr lang="ko-KR" altLang="en-US">
                  <a:cs typeface="B Nazanin" panose="00000700000000000000" pitchFamily="2" charset="-78"/>
                </a:endParaRPr>
              </a:p>
            </p:txBody>
          </p:sp>
        </p:grpSp>
        <p:sp>
          <p:nvSpPr>
            <p:cNvPr id="226" name="자유형: 도형 225">
              <a:extLst>
                <a:ext uri="{FF2B5EF4-FFF2-40B4-BE49-F238E27FC236}">
                  <a16:creationId xmlns:a16="http://schemas.microsoft.com/office/drawing/2014/main" id="{F1C4FA18-7560-49BA-8129-BB8F2FA71F75}"/>
                </a:ext>
              </a:extLst>
            </p:cNvPr>
            <p:cNvSpPr/>
            <p:nvPr/>
          </p:nvSpPr>
          <p:spPr>
            <a:xfrm>
              <a:off x="4429759" y="2910857"/>
              <a:ext cx="4143955" cy="3540107"/>
            </a:xfrm>
            <a:custGeom>
              <a:avLst/>
              <a:gdLst>
                <a:gd name="connsiteX0" fmla="*/ 4124393 w 4143954"/>
                <a:gd name="connsiteY0" fmla="*/ 2667264 h 3540107"/>
                <a:gd name="connsiteX1" fmla="*/ 4027768 w 4143954"/>
                <a:gd name="connsiteY1" fmla="*/ 2495699 h 3540107"/>
                <a:gd name="connsiteX2" fmla="*/ 4029530 w 4143954"/>
                <a:gd name="connsiteY2" fmla="*/ 2367274 h 3540107"/>
                <a:gd name="connsiteX3" fmla="*/ 4085007 w 4143954"/>
                <a:gd name="connsiteY3" fmla="*/ 2220230 h 3540107"/>
                <a:gd name="connsiteX4" fmla="*/ 4097574 w 4143954"/>
                <a:gd name="connsiteY4" fmla="*/ 2183526 h 3540107"/>
                <a:gd name="connsiteX5" fmla="*/ 4073437 w 4143954"/>
                <a:gd name="connsiteY5" fmla="*/ 2117398 h 3540107"/>
                <a:gd name="connsiteX6" fmla="*/ 3748237 w 4143954"/>
                <a:gd name="connsiteY6" fmla="*/ 1809976 h 3540107"/>
                <a:gd name="connsiteX7" fmla="*/ 3573607 w 4143954"/>
                <a:gd name="connsiteY7" fmla="*/ 1664080 h 3540107"/>
                <a:gd name="connsiteX8" fmla="*/ 3323807 w 4143954"/>
                <a:gd name="connsiteY8" fmla="*/ 1122796 h 3540107"/>
                <a:gd name="connsiteX9" fmla="*/ 3215765 w 4143954"/>
                <a:gd name="connsiteY9" fmla="*/ 728327 h 3540107"/>
                <a:gd name="connsiteX10" fmla="*/ 2789880 w 4143954"/>
                <a:gd name="connsiteY10" fmla="*/ 99613 h 3540107"/>
                <a:gd name="connsiteX11" fmla="*/ 2376101 w 4143954"/>
                <a:gd name="connsiteY11" fmla="*/ 0 h 3540107"/>
                <a:gd name="connsiteX12" fmla="*/ 2376101 w 4143954"/>
                <a:gd name="connsiteY12" fmla="*/ 229877 h 3540107"/>
                <a:gd name="connsiteX13" fmla="*/ 2192199 w 4143954"/>
                <a:gd name="connsiteY13" fmla="*/ 375466 h 3540107"/>
                <a:gd name="connsiteX14" fmla="*/ 1504637 w 4143954"/>
                <a:gd name="connsiteY14" fmla="*/ 504963 h 3540107"/>
                <a:gd name="connsiteX15" fmla="*/ 1101279 w 4143954"/>
                <a:gd name="connsiteY15" fmla="*/ 378454 h 3540107"/>
                <a:gd name="connsiteX16" fmla="*/ 947031 w 4143954"/>
                <a:gd name="connsiteY16" fmla="*/ 215625 h 3540107"/>
                <a:gd name="connsiteX17" fmla="*/ 907339 w 4143954"/>
                <a:gd name="connsiteY17" fmla="*/ 108655 h 3540107"/>
                <a:gd name="connsiteX18" fmla="*/ 900520 w 4143954"/>
                <a:gd name="connsiteY18" fmla="*/ 12490 h 3540107"/>
                <a:gd name="connsiteX19" fmla="*/ 672098 w 4143954"/>
                <a:gd name="connsiteY19" fmla="*/ 87890 h 3540107"/>
                <a:gd name="connsiteX20" fmla="*/ 277936 w 4143954"/>
                <a:gd name="connsiteY20" fmla="*/ 380523 h 3540107"/>
                <a:gd name="connsiteX21" fmla="*/ 69207 w 4143954"/>
                <a:gd name="connsiteY21" fmla="*/ 878667 h 3540107"/>
                <a:gd name="connsiteX22" fmla="*/ 6374 w 4143954"/>
                <a:gd name="connsiteY22" fmla="*/ 1595577 h 3540107"/>
                <a:gd name="connsiteX23" fmla="*/ 181157 w 4143954"/>
                <a:gd name="connsiteY23" fmla="*/ 1840779 h 3540107"/>
                <a:gd name="connsiteX24" fmla="*/ 503982 w 4143954"/>
                <a:gd name="connsiteY24" fmla="*/ 1859246 h 3540107"/>
                <a:gd name="connsiteX25" fmla="*/ 555857 w 4143954"/>
                <a:gd name="connsiteY25" fmla="*/ 1869667 h 3540107"/>
                <a:gd name="connsiteX26" fmla="*/ 652022 w 4143954"/>
                <a:gd name="connsiteY26" fmla="*/ 3540107 h 3540107"/>
                <a:gd name="connsiteX27" fmla="*/ 3042744 w 4143954"/>
                <a:gd name="connsiteY27" fmla="*/ 2827488 h 3540107"/>
                <a:gd name="connsiteX28" fmla="*/ 3050637 w 4143954"/>
                <a:gd name="connsiteY28" fmla="*/ 2023532 h 3540107"/>
                <a:gd name="connsiteX29" fmla="*/ 3177912 w 4143954"/>
                <a:gd name="connsiteY29" fmla="*/ 2226053 h 3540107"/>
                <a:gd name="connsiteX30" fmla="*/ 3446945 w 4143954"/>
                <a:gd name="connsiteY30" fmla="*/ 2461447 h 3540107"/>
                <a:gd name="connsiteX31" fmla="*/ 3701342 w 4143954"/>
                <a:gd name="connsiteY31" fmla="*/ 2619220 h 3540107"/>
                <a:gd name="connsiteX32" fmla="*/ 4141940 w 4143954"/>
                <a:gd name="connsiteY32" fmla="*/ 2695462 h 3540107"/>
                <a:gd name="connsiteX33" fmla="*/ 4124393 w 4143954"/>
                <a:gd name="connsiteY33" fmla="*/ 2667264 h 3540107"/>
                <a:gd name="connsiteX34" fmla="*/ 2813097 w 4143954"/>
                <a:gd name="connsiteY34" fmla="*/ 959200 h 3540107"/>
                <a:gd name="connsiteX35" fmla="*/ 2812867 w 4143954"/>
                <a:gd name="connsiteY35" fmla="*/ 959354 h 3540107"/>
                <a:gd name="connsiteX36" fmla="*/ 2811871 w 4143954"/>
                <a:gd name="connsiteY36" fmla="*/ 953530 h 3540107"/>
                <a:gd name="connsiteX37" fmla="*/ 2816851 w 4143954"/>
                <a:gd name="connsiteY37" fmla="*/ 957132 h 3540107"/>
                <a:gd name="connsiteX38" fmla="*/ 2813097 w 4143954"/>
                <a:gd name="connsiteY38" fmla="*/ 959200 h 3540107"/>
                <a:gd name="connsiteX39" fmla="*/ 2946579 w 4143954"/>
                <a:gd name="connsiteY39" fmla="*/ 2255861 h 3540107"/>
                <a:gd name="connsiteX40" fmla="*/ 2946579 w 4143954"/>
                <a:gd name="connsiteY40" fmla="*/ 2254021 h 3540107"/>
                <a:gd name="connsiteX41" fmla="*/ 2951253 w 4143954"/>
                <a:gd name="connsiteY41" fmla="*/ 2253179 h 3540107"/>
                <a:gd name="connsiteX42" fmla="*/ 2946579 w 4143954"/>
                <a:gd name="connsiteY42" fmla="*/ 2255861 h 3540107"/>
                <a:gd name="connsiteX0" fmla="*/ 4124393 w 4143955"/>
                <a:gd name="connsiteY0" fmla="*/ 2667264 h 3540107"/>
                <a:gd name="connsiteX1" fmla="*/ 4027768 w 4143955"/>
                <a:gd name="connsiteY1" fmla="*/ 2495699 h 3540107"/>
                <a:gd name="connsiteX2" fmla="*/ 4029530 w 4143955"/>
                <a:gd name="connsiteY2" fmla="*/ 2367274 h 3540107"/>
                <a:gd name="connsiteX3" fmla="*/ 4085007 w 4143955"/>
                <a:gd name="connsiteY3" fmla="*/ 2220230 h 3540107"/>
                <a:gd name="connsiteX4" fmla="*/ 4097574 w 4143955"/>
                <a:gd name="connsiteY4" fmla="*/ 2183526 h 3540107"/>
                <a:gd name="connsiteX5" fmla="*/ 4073437 w 4143955"/>
                <a:gd name="connsiteY5" fmla="*/ 2117398 h 3540107"/>
                <a:gd name="connsiteX6" fmla="*/ 3748237 w 4143955"/>
                <a:gd name="connsiteY6" fmla="*/ 1809976 h 3540107"/>
                <a:gd name="connsiteX7" fmla="*/ 3573607 w 4143955"/>
                <a:gd name="connsiteY7" fmla="*/ 1664080 h 3540107"/>
                <a:gd name="connsiteX8" fmla="*/ 3323807 w 4143955"/>
                <a:gd name="connsiteY8" fmla="*/ 1122796 h 3540107"/>
                <a:gd name="connsiteX9" fmla="*/ 3215765 w 4143955"/>
                <a:gd name="connsiteY9" fmla="*/ 728327 h 3540107"/>
                <a:gd name="connsiteX10" fmla="*/ 2789880 w 4143955"/>
                <a:gd name="connsiteY10" fmla="*/ 99613 h 3540107"/>
                <a:gd name="connsiteX11" fmla="*/ 2376101 w 4143955"/>
                <a:gd name="connsiteY11" fmla="*/ 0 h 3540107"/>
                <a:gd name="connsiteX12" fmla="*/ 2376101 w 4143955"/>
                <a:gd name="connsiteY12" fmla="*/ 229877 h 3540107"/>
                <a:gd name="connsiteX13" fmla="*/ 2192199 w 4143955"/>
                <a:gd name="connsiteY13" fmla="*/ 375466 h 3540107"/>
                <a:gd name="connsiteX14" fmla="*/ 1504637 w 4143955"/>
                <a:gd name="connsiteY14" fmla="*/ 504963 h 3540107"/>
                <a:gd name="connsiteX15" fmla="*/ 1101279 w 4143955"/>
                <a:gd name="connsiteY15" fmla="*/ 378454 h 3540107"/>
                <a:gd name="connsiteX16" fmla="*/ 947031 w 4143955"/>
                <a:gd name="connsiteY16" fmla="*/ 215625 h 3540107"/>
                <a:gd name="connsiteX17" fmla="*/ 907339 w 4143955"/>
                <a:gd name="connsiteY17" fmla="*/ 108655 h 3540107"/>
                <a:gd name="connsiteX18" fmla="*/ 900520 w 4143955"/>
                <a:gd name="connsiteY18" fmla="*/ 12490 h 3540107"/>
                <a:gd name="connsiteX19" fmla="*/ 672098 w 4143955"/>
                <a:gd name="connsiteY19" fmla="*/ 87890 h 3540107"/>
                <a:gd name="connsiteX20" fmla="*/ 277936 w 4143955"/>
                <a:gd name="connsiteY20" fmla="*/ 380523 h 3540107"/>
                <a:gd name="connsiteX21" fmla="*/ 69207 w 4143955"/>
                <a:gd name="connsiteY21" fmla="*/ 878667 h 3540107"/>
                <a:gd name="connsiteX22" fmla="*/ 6374 w 4143955"/>
                <a:gd name="connsiteY22" fmla="*/ 1595577 h 3540107"/>
                <a:gd name="connsiteX23" fmla="*/ 181157 w 4143955"/>
                <a:gd name="connsiteY23" fmla="*/ 1840779 h 3540107"/>
                <a:gd name="connsiteX24" fmla="*/ 503982 w 4143955"/>
                <a:gd name="connsiteY24" fmla="*/ 1859246 h 3540107"/>
                <a:gd name="connsiteX25" fmla="*/ 555857 w 4143955"/>
                <a:gd name="connsiteY25" fmla="*/ 1869667 h 3540107"/>
                <a:gd name="connsiteX26" fmla="*/ 652022 w 4143955"/>
                <a:gd name="connsiteY26" fmla="*/ 3540107 h 3540107"/>
                <a:gd name="connsiteX27" fmla="*/ 3042744 w 4143955"/>
                <a:gd name="connsiteY27" fmla="*/ 2827488 h 3540107"/>
                <a:gd name="connsiteX28" fmla="*/ 3050637 w 4143955"/>
                <a:gd name="connsiteY28" fmla="*/ 2023532 h 3540107"/>
                <a:gd name="connsiteX29" fmla="*/ 3177912 w 4143955"/>
                <a:gd name="connsiteY29" fmla="*/ 2226053 h 3540107"/>
                <a:gd name="connsiteX30" fmla="*/ 3446945 w 4143955"/>
                <a:gd name="connsiteY30" fmla="*/ 2461447 h 3540107"/>
                <a:gd name="connsiteX31" fmla="*/ 3701342 w 4143955"/>
                <a:gd name="connsiteY31" fmla="*/ 2619220 h 3540107"/>
                <a:gd name="connsiteX32" fmla="*/ 4141940 w 4143955"/>
                <a:gd name="connsiteY32" fmla="*/ 2695462 h 3540107"/>
                <a:gd name="connsiteX33" fmla="*/ 4124393 w 4143955"/>
                <a:gd name="connsiteY33" fmla="*/ 2667264 h 3540107"/>
                <a:gd name="connsiteX34" fmla="*/ 2813097 w 4143955"/>
                <a:gd name="connsiteY34" fmla="*/ 959200 h 3540107"/>
                <a:gd name="connsiteX35" fmla="*/ 2812867 w 4143955"/>
                <a:gd name="connsiteY35" fmla="*/ 959354 h 3540107"/>
                <a:gd name="connsiteX36" fmla="*/ 2811871 w 4143955"/>
                <a:gd name="connsiteY36" fmla="*/ 953530 h 3540107"/>
                <a:gd name="connsiteX37" fmla="*/ 2816851 w 4143955"/>
                <a:gd name="connsiteY37" fmla="*/ 957132 h 3540107"/>
                <a:gd name="connsiteX38" fmla="*/ 2813097 w 4143955"/>
                <a:gd name="connsiteY38" fmla="*/ 959200 h 3540107"/>
                <a:gd name="connsiteX39" fmla="*/ 2951253 w 4143955"/>
                <a:gd name="connsiteY39" fmla="*/ 2253179 h 3540107"/>
                <a:gd name="connsiteX40" fmla="*/ 2946579 w 4143955"/>
                <a:gd name="connsiteY40" fmla="*/ 2254021 h 3540107"/>
                <a:gd name="connsiteX41" fmla="*/ 2951253 w 4143955"/>
                <a:gd name="connsiteY41" fmla="*/ 2253179 h 3540107"/>
                <a:gd name="connsiteX0" fmla="*/ 4124393 w 4143955"/>
                <a:gd name="connsiteY0" fmla="*/ 2667264 h 3540107"/>
                <a:gd name="connsiteX1" fmla="*/ 4027768 w 4143955"/>
                <a:gd name="connsiteY1" fmla="*/ 2495699 h 3540107"/>
                <a:gd name="connsiteX2" fmla="*/ 4029530 w 4143955"/>
                <a:gd name="connsiteY2" fmla="*/ 2367274 h 3540107"/>
                <a:gd name="connsiteX3" fmla="*/ 4085007 w 4143955"/>
                <a:gd name="connsiteY3" fmla="*/ 2220230 h 3540107"/>
                <a:gd name="connsiteX4" fmla="*/ 4097574 w 4143955"/>
                <a:gd name="connsiteY4" fmla="*/ 2183526 h 3540107"/>
                <a:gd name="connsiteX5" fmla="*/ 4073437 w 4143955"/>
                <a:gd name="connsiteY5" fmla="*/ 2117398 h 3540107"/>
                <a:gd name="connsiteX6" fmla="*/ 3748237 w 4143955"/>
                <a:gd name="connsiteY6" fmla="*/ 1809976 h 3540107"/>
                <a:gd name="connsiteX7" fmla="*/ 3573607 w 4143955"/>
                <a:gd name="connsiteY7" fmla="*/ 1664080 h 3540107"/>
                <a:gd name="connsiteX8" fmla="*/ 3323807 w 4143955"/>
                <a:gd name="connsiteY8" fmla="*/ 1122796 h 3540107"/>
                <a:gd name="connsiteX9" fmla="*/ 3215765 w 4143955"/>
                <a:gd name="connsiteY9" fmla="*/ 728327 h 3540107"/>
                <a:gd name="connsiteX10" fmla="*/ 2789880 w 4143955"/>
                <a:gd name="connsiteY10" fmla="*/ 99613 h 3540107"/>
                <a:gd name="connsiteX11" fmla="*/ 2376101 w 4143955"/>
                <a:gd name="connsiteY11" fmla="*/ 0 h 3540107"/>
                <a:gd name="connsiteX12" fmla="*/ 2376101 w 4143955"/>
                <a:gd name="connsiteY12" fmla="*/ 229877 h 3540107"/>
                <a:gd name="connsiteX13" fmla="*/ 2192199 w 4143955"/>
                <a:gd name="connsiteY13" fmla="*/ 375466 h 3540107"/>
                <a:gd name="connsiteX14" fmla="*/ 1504637 w 4143955"/>
                <a:gd name="connsiteY14" fmla="*/ 504963 h 3540107"/>
                <a:gd name="connsiteX15" fmla="*/ 1101279 w 4143955"/>
                <a:gd name="connsiteY15" fmla="*/ 378454 h 3540107"/>
                <a:gd name="connsiteX16" fmla="*/ 947031 w 4143955"/>
                <a:gd name="connsiteY16" fmla="*/ 215625 h 3540107"/>
                <a:gd name="connsiteX17" fmla="*/ 907339 w 4143955"/>
                <a:gd name="connsiteY17" fmla="*/ 108655 h 3540107"/>
                <a:gd name="connsiteX18" fmla="*/ 900520 w 4143955"/>
                <a:gd name="connsiteY18" fmla="*/ 12490 h 3540107"/>
                <a:gd name="connsiteX19" fmla="*/ 672098 w 4143955"/>
                <a:gd name="connsiteY19" fmla="*/ 87890 h 3540107"/>
                <a:gd name="connsiteX20" fmla="*/ 277936 w 4143955"/>
                <a:gd name="connsiteY20" fmla="*/ 380523 h 3540107"/>
                <a:gd name="connsiteX21" fmla="*/ 69207 w 4143955"/>
                <a:gd name="connsiteY21" fmla="*/ 878667 h 3540107"/>
                <a:gd name="connsiteX22" fmla="*/ 6374 w 4143955"/>
                <a:gd name="connsiteY22" fmla="*/ 1595577 h 3540107"/>
                <a:gd name="connsiteX23" fmla="*/ 181157 w 4143955"/>
                <a:gd name="connsiteY23" fmla="*/ 1840779 h 3540107"/>
                <a:gd name="connsiteX24" fmla="*/ 503982 w 4143955"/>
                <a:gd name="connsiteY24" fmla="*/ 1859246 h 3540107"/>
                <a:gd name="connsiteX25" fmla="*/ 555857 w 4143955"/>
                <a:gd name="connsiteY25" fmla="*/ 1869667 h 3540107"/>
                <a:gd name="connsiteX26" fmla="*/ 652022 w 4143955"/>
                <a:gd name="connsiteY26" fmla="*/ 3540107 h 3540107"/>
                <a:gd name="connsiteX27" fmla="*/ 3042744 w 4143955"/>
                <a:gd name="connsiteY27" fmla="*/ 2827488 h 3540107"/>
                <a:gd name="connsiteX28" fmla="*/ 3050637 w 4143955"/>
                <a:gd name="connsiteY28" fmla="*/ 2023532 h 3540107"/>
                <a:gd name="connsiteX29" fmla="*/ 3177912 w 4143955"/>
                <a:gd name="connsiteY29" fmla="*/ 2226053 h 3540107"/>
                <a:gd name="connsiteX30" fmla="*/ 3446945 w 4143955"/>
                <a:gd name="connsiteY30" fmla="*/ 2461447 h 3540107"/>
                <a:gd name="connsiteX31" fmla="*/ 3701342 w 4143955"/>
                <a:gd name="connsiteY31" fmla="*/ 2619220 h 3540107"/>
                <a:gd name="connsiteX32" fmla="*/ 4141940 w 4143955"/>
                <a:gd name="connsiteY32" fmla="*/ 2695462 h 3540107"/>
                <a:gd name="connsiteX33" fmla="*/ 4124393 w 4143955"/>
                <a:gd name="connsiteY33" fmla="*/ 2667264 h 3540107"/>
                <a:gd name="connsiteX34" fmla="*/ 2813097 w 4143955"/>
                <a:gd name="connsiteY34" fmla="*/ 959200 h 3540107"/>
                <a:gd name="connsiteX35" fmla="*/ 2812867 w 4143955"/>
                <a:gd name="connsiteY35" fmla="*/ 959354 h 3540107"/>
                <a:gd name="connsiteX36" fmla="*/ 2811871 w 4143955"/>
                <a:gd name="connsiteY36" fmla="*/ 953530 h 3540107"/>
                <a:gd name="connsiteX37" fmla="*/ 2816851 w 4143955"/>
                <a:gd name="connsiteY37" fmla="*/ 957132 h 3540107"/>
                <a:gd name="connsiteX38" fmla="*/ 2813097 w 4143955"/>
                <a:gd name="connsiteY38" fmla="*/ 959200 h 3540107"/>
                <a:gd name="connsiteX0" fmla="*/ 4124393 w 4143955"/>
                <a:gd name="connsiteY0" fmla="*/ 2667264 h 3540107"/>
                <a:gd name="connsiteX1" fmla="*/ 4027768 w 4143955"/>
                <a:gd name="connsiteY1" fmla="*/ 2495699 h 3540107"/>
                <a:gd name="connsiteX2" fmla="*/ 4029530 w 4143955"/>
                <a:gd name="connsiteY2" fmla="*/ 2367274 h 3540107"/>
                <a:gd name="connsiteX3" fmla="*/ 4085007 w 4143955"/>
                <a:gd name="connsiteY3" fmla="*/ 2220230 h 3540107"/>
                <a:gd name="connsiteX4" fmla="*/ 4097574 w 4143955"/>
                <a:gd name="connsiteY4" fmla="*/ 2183526 h 3540107"/>
                <a:gd name="connsiteX5" fmla="*/ 4073437 w 4143955"/>
                <a:gd name="connsiteY5" fmla="*/ 2117398 h 3540107"/>
                <a:gd name="connsiteX6" fmla="*/ 3748237 w 4143955"/>
                <a:gd name="connsiteY6" fmla="*/ 1809976 h 3540107"/>
                <a:gd name="connsiteX7" fmla="*/ 3573607 w 4143955"/>
                <a:gd name="connsiteY7" fmla="*/ 1664080 h 3540107"/>
                <a:gd name="connsiteX8" fmla="*/ 3323807 w 4143955"/>
                <a:gd name="connsiteY8" fmla="*/ 1122796 h 3540107"/>
                <a:gd name="connsiteX9" fmla="*/ 3215765 w 4143955"/>
                <a:gd name="connsiteY9" fmla="*/ 728327 h 3540107"/>
                <a:gd name="connsiteX10" fmla="*/ 2789880 w 4143955"/>
                <a:gd name="connsiteY10" fmla="*/ 99613 h 3540107"/>
                <a:gd name="connsiteX11" fmla="*/ 2376101 w 4143955"/>
                <a:gd name="connsiteY11" fmla="*/ 0 h 3540107"/>
                <a:gd name="connsiteX12" fmla="*/ 2376101 w 4143955"/>
                <a:gd name="connsiteY12" fmla="*/ 229877 h 3540107"/>
                <a:gd name="connsiteX13" fmla="*/ 2192199 w 4143955"/>
                <a:gd name="connsiteY13" fmla="*/ 375466 h 3540107"/>
                <a:gd name="connsiteX14" fmla="*/ 1504637 w 4143955"/>
                <a:gd name="connsiteY14" fmla="*/ 504963 h 3540107"/>
                <a:gd name="connsiteX15" fmla="*/ 1101279 w 4143955"/>
                <a:gd name="connsiteY15" fmla="*/ 378454 h 3540107"/>
                <a:gd name="connsiteX16" fmla="*/ 947031 w 4143955"/>
                <a:gd name="connsiteY16" fmla="*/ 215625 h 3540107"/>
                <a:gd name="connsiteX17" fmla="*/ 907339 w 4143955"/>
                <a:gd name="connsiteY17" fmla="*/ 108655 h 3540107"/>
                <a:gd name="connsiteX18" fmla="*/ 900520 w 4143955"/>
                <a:gd name="connsiteY18" fmla="*/ 12490 h 3540107"/>
                <a:gd name="connsiteX19" fmla="*/ 672098 w 4143955"/>
                <a:gd name="connsiteY19" fmla="*/ 87890 h 3540107"/>
                <a:gd name="connsiteX20" fmla="*/ 277936 w 4143955"/>
                <a:gd name="connsiteY20" fmla="*/ 380523 h 3540107"/>
                <a:gd name="connsiteX21" fmla="*/ 69207 w 4143955"/>
                <a:gd name="connsiteY21" fmla="*/ 878667 h 3540107"/>
                <a:gd name="connsiteX22" fmla="*/ 6374 w 4143955"/>
                <a:gd name="connsiteY22" fmla="*/ 1595577 h 3540107"/>
                <a:gd name="connsiteX23" fmla="*/ 181157 w 4143955"/>
                <a:gd name="connsiteY23" fmla="*/ 1840779 h 3540107"/>
                <a:gd name="connsiteX24" fmla="*/ 503982 w 4143955"/>
                <a:gd name="connsiteY24" fmla="*/ 1859246 h 3540107"/>
                <a:gd name="connsiteX25" fmla="*/ 555857 w 4143955"/>
                <a:gd name="connsiteY25" fmla="*/ 1869667 h 3540107"/>
                <a:gd name="connsiteX26" fmla="*/ 652022 w 4143955"/>
                <a:gd name="connsiteY26" fmla="*/ 3540107 h 3540107"/>
                <a:gd name="connsiteX27" fmla="*/ 3042744 w 4143955"/>
                <a:gd name="connsiteY27" fmla="*/ 2827488 h 3540107"/>
                <a:gd name="connsiteX28" fmla="*/ 3050637 w 4143955"/>
                <a:gd name="connsiteY28" fmla="*/ 2023532 h 3540107"/>
                <a:gd name="connsiteX29" fmla="*/ 3177912 w 4143955"/>
                <a:gd name="connsiteY29" fmla="*/ 2226053 h 3540107"/>
                <a:gd name="connsiteX30" fmla="*/ 3446945 w 4143955"/>
                <a:gd name="connsiteY30" fmla="*/ 2461447 h 3540107"/>
                <a:gd name="connsiteX31" fmla="*/ 3701342 w 4143955"/>
                <a:gd name="connsiteY31" fmla="*/ 2619220 h 3540107"/>
                <a:gd name="connsiteX32" fmla="*/ 4141940 w 4143955"/>
                <a:gd name="connsiteY32" fmla="*/ 2695462 h 3540107"/>
                <a:gd name="connsiteX33" fmla="*/ 4124393 w 4143955"/>
                <a:gd name="connsiteY33" fmla="*/ 2667264 h 3540107"/>
                <a:gd name="connsiteX34" fmla="*/ 2816851 w 4143955"/>
                <a:gd name="connsiteY34" fmla="*/ 957132 h 3540107"/>
                <a:gd name="connsiteX35" fmla="*/ 2812867 w 4143955"/>
                <a:gd name="connsiteY35" fmla="*/ 959354 h 3540107"/>
                <a:gd name="connsiteX36" fmla="*/ 2811871 w 4143955"/>
                <a:gd name="connsiteY36" fmla="*/ 953530 h 3540107"/>
                <a:gd name="connsiteX37" fmla="*/ 2816851 w 4143955"/>
                <a:gd name="connsiteY37" fmla="*/ 957132 h 3540107"/>
                <a:gd name="connsiteX0" fmla="*/ 4124393 w 4143955"/>
                <a:gd name="connsiteY0" fmla="*/ 2667264 h 3540107"/>
                <a:gd name="connsiteX1" fmla="*/ 4027768 w 4143955"/>
                <a:gd name="connsiteY1" fmla="*/ 2495699 h 3540107"/>
                <a:gd name="connsiteX2" fmla="*/ 4029530 w 4143955"/>
                <a:gd name="connsiteY2" fmla="*/ 2367274 h 3540107"/>
                <a:gd name="connsiteX3" fmla="*/ 4085007 w 4143955"/>
                <a:gd name="connsiteY3" fmla="*/ 2220230 h 3540107"/>
                <a:gd name="connsiteX4" fmla="*/ 4097574 w 4143955"/>
                <a:gd name="connsiteY4" fmla="*/ 2183526 h 3540107"/>
                <a:gd name="connsiteX5" fmla="*/ 4073437 w 4143955"/>
                <a:gd name="connsiteY5" fmla="*/ 2117398 h 3540107"/>
                <a:gd name="connsiteX6" fmla="*/ 3748237 w 4143955"/>
                <a:gd name="connsiteY6" fmla="*/ 1809976 h 3540107"/>
                <a:gd name="connsiteX7" fmla="*/ 3573607 w 4143955"/>
                <a:gd name="connsiteY7" fmla="*/ 1664080 h 3540107"/>
                <a:gd name="connsiteX8" fmla="*/ 3323807 w 4143955"/>
                <a:gd name="connsiteY8" fmla="*/ 1122796 h 3540107"/>
                <a:gd name="connsiteX9" fmla="*/ 3215765 w 4143955"/>
                <a:gd name="connsiteY9" fmla="*/ 728327 h 3540107"/>
                <a:gd name="connsiteX10" fmla="*/ 2789880 w 4143955"/>
                <a:gd name="connsiteY10" fmla="*/ 99613 h 3540107"/>
                <a:gd name="connsiteX11" fmla="*/ 2376101 w 4143955"/>
                <a:gd name="connsiteY11" fmla="*/ 0 h 3540107"/>
                <a:gd name="connsiteX12" fmla="*/ 2376101 w 4143955"/>
                <a:gd name="connsiteY12" fmla="*/ 229877 h 3540107"/>
                <a:gd name="connsiteX13" fmla="*/ 2192199 w 4143955"/>
                <a:gd name="connsiteY13" fmla="*/ 375466 h 3540107"/>
                <a:gd name="connsiteX14" fmla="*/ 1504637 w 4143955"/>
                <a:gd name="connsiteY14" fmla="*/ 504963 h 3540107"/>
                <a:gd name="connsiteX15" fmla="*/ 1101279 w 4143955"/>
                <a:gd name="connsiteY15" fmla="*/ 378454 h 3540107"/>
                <a:gd name="connsiteX16" fmla="*/ 947031 w 4143955"/>
                <a:gd name="connsiteY16" fmla="*/ 215625 h 3540107"/>
                <a:gd name="connsiteX17" fmla="*/ 907339 w 4143955"/>
                <a:gd name="connsiteY17" fmla="*/ 108655 h 3540107"/>
                <a:gd name="connsiteX18" fmla="*/ 900520 w 4143955"/>
                <a:gd name="connsiteY18" fmla="*/ 12490 h 3540107"/>
                <a:gd name="connsiteX19" fmla="*/ 672098 w 4143955"/>
                <a:gd name="connsiteY19" fmla="*/ 87890 h 3540107"/>
                <a:gd name="connsiteX20" fmla="*/ 277936 w 4143955"/>
                <a:gd name="connsiteY20" fmla="*/ 380523 h 3540107"/>
                <a:gd name="connsiteX21" fmla="*/ 69207 w 4143955"/>
                <a:gd name="connsiteY21" fmla="*/ 878667 h 3540107"/>
                <a:gd name="connsiteX22" fmla="*/ 6374 w 4143955"/>
                <a:gd name="connsiteY22" fmla="*/ 1595577 h 3540107"/>
                <a:gd name="connsiteX23" fmla="*/ 181157 w 4143955"/>
                <a:gd name="connsiteY23" fmla="*/ 1840779 h 3540107"/>
                <a:gd name="connsiteX24" fmla="*/ 503982 w 4143955"/>
                <a:gd name="connsiteY24" fmla="*/ 1859246 h 3540107"/>
                <a:gd name="connsiteX25" fmla="*/ 555857 w 4143955"/>
                <a:gd name="connsiteY25" fmla="*/ 1869667 h 3540107"/>
                <a:gd name="connsiteX26" fmla="*/ 652022 w 4143955"/>
                <a:gd name="connsiteY26" fmla="*/ 3540107 h 3540107"/>
                <a:gd name="connsiteX27" fmla="*/ 3042744 w 4143955"/>
                <a:gd name="connsiteY27" fmla="*/ 2827488 h 3540107"/>
                <a:gd name="connsiteX28" fmla="*/ 3050637 w 4143955"/>
                <a:gd name="connsiteY28" fmla="*/ 2023532 h 3540107"/>
                <a:gd name="connsiteX29" fmla="*/ 3177912 w 4143955"/>
                <a:gd name="connsiteY29" fmla="*/ 2226053 h 3540107"/>
                <a:gd name="connsiteX30" fmla="*/ 3446945 w 4143955"/>
                <a:gd name="connsiteY30" fmla="*/ 2461447 h 3540107"/>
                <a:gd name="connsiteX31" fmla="*/ 3701342 w 4143955"/>
                <a:gd name="connsiteY31" fmla="*/ 2619220 h 3540107"/>
                <a:gd name="connsiteX32" fmla="*/ 4141940 w 4143955"/>
                <a:gd name="connsiteY32" fmla="*/ 2695462 h 3540107"/>
                <a:gd name="connsiteX33" fmla="*/ 4124393 w 4143955"/>
                <a:gd name="connsiteY33" fmla="*/ 2667264 h 3540107"/>
                <a:gd name="connsiteX34" fmla="*/ 2811871 w 4143955"/>
                <a:gd name="connsiteY34" fmla="*/ 953530 h 3540107"/>
                <a:gd name="connsiteX35" fmla="*/ 2812867 w 4143955"/>
                <a:gd name="connsiteY35" fmla="*/ 959354 h 3540107"/>
                <a:gd name="connsiteX36" fmla="*/ 2811871 w 4143955"/>
                <a:gd name="connsiteY36" fmla="*/ 953530 h 3540107"/>
                <a:gd name="connsiteX0" fmla="*/ 4124393 w 4143955"/>
                <a:gd name="connsiteY0" fmla="*/ 2667264 h 3540107"/>
                <a:gd name="connsiteX1" fmla="*/ 4027768 w 4143955"/>
                <a:gd name="connsiteY1" fmla="*/ 2495699 h 3540107"/>
                <a:gd name="connsiteX2" fmla="*/ 4029530 w 4143955"/>
                <a:gd name="connsiteY2" fmla="*/ 2367274 h 3540107"/>
                <a:gd name="connsiteX3" fmla="*/ 4085007 w 4143955"/>
                <a:gd name="connsiteY3" fmla="*/ 2220230 h 3540107"/>
                <a:gd name="connsiteX4" fmla="*/ 4097574 w 4143955"/>
                <a:gd name="connsiteY4" fmla="*/ 2183526 h 3540107"/>
                <a:gd name="connsiteX5" fmla="*/ 4073437 w 4143955"/>
                <a:gd name="connsiteY5" fmla="*/ 2117398 h 3540107"/>
                <a:gd name="connsiteX6" fmla="*/ 3748237 w 4143955"/>
                <a:gd name="connsiteY6" fmla="*/ 1809976 h 3540107"/>
                <a:gd name="connsiteX7" fmla="*/ 3573607 w 4143955"/>
                <a:gd name="connsiteY7" fmla="*/ 1664080 h 3540107"/>
                <a:gd name="connsiteX8" fmla="*/ 3323807 w 4143955"/>
                <a:gd name="connsiteY8" fmla="*/ 1122796 h 3540107"/>
                <a:gd name="connsiteX9" fmla="*/ 3215765 w 4143955"/>
                <a:gd name="connsiteY9" fmla="*/ 728327 h 3540107"/>
                <a:gd name="connsiteX10" fmla="*/ 2789880 w 4143955"/>
                <a:gd name="connsiteY10" fmla="*/ 99613 h 3540107"/>
                <a:gd name="connsiteX11" fmla="*/ 2376101 w 4143955"/>
                <a:gd name="connsiteY11" fmla="*/ 0 h 3540107"/>
                <a:gd name="connsiteX12" fmla="*/ 2376101 w 4143955"/>
                <a:gd name="connsiteY12" fmla="*/ 229877 h 3540107"/>
                <a:gd name="connsiteX13" fmla="*/ 2192199 w 4143955"/>
                <a:gd name="connsiteY13" fmla="*/ 375466 h 3540107"/>
                <a:gd name="connsiteX14" fmla="*/ 1504637 w 4143955"/>
                <a:gd name="connsiteY14" fmla="*/ 504963 h 3540107"/>
                <a:gd name="connsiteX15" fmla="*/ 1101279 w 4143955"/>
                <a:gd name="connsiteY15" fmla="*/ 378454 h 3540107"/>
                <a:gd name="connsiteX16" fmla="*/ 947031 w 4143955"/>
                <a:gd name="connsiteY16" fmla="*/ 215625 h 3540107"/>
                <a:gd name="connsiteX17" fmla="*/ 907339 w 4143955"/>
                <a:gd name="connsiteY17" fmla="*/ 108655 h 3540107"/>
                <a:gd name="connsiteX18" fmla="*/ 900520 w 4143955"/>
                <a:gd name="connsiteY18" fmla="*/ 12490 h 3540107"/>
                <a:gd name="connsiteX19" fmla="*/ 672098 w 4143955"/>
                <a:gd name="connsiteY19" fmla="*/ 87890 h 3540107"/>
                <a:gd name="connsiteX20" fmla="*/ 277936 w 4143955"/>
                <a:gd name="connsiteY20" fmla="*/ 380523 h 3540107"/>
                <a:gd name="connsiteX21" fmla="*/ 69207 w 4143955"/>
                <a:gd name="connsiteY21" fmla="*/ 878667 h 3540107"/>
                <a:gd name="connsiteX22" fmla="*/ 6374 w 4143955"/>
                <a:gd name="connsiteY22" fmla="*/ 1595577 h 3540107"/>
                <a:gd name="connsiteX23" fmla="*/ 181157 w 4143955"/>
                <a:gd name="connsiteY23" fmla="*/ 1840779 h 3540107"/>
                <a:gd name="connsiteX24" fmla="*/ 503982 w 4143955"/>
                <a:gd name="connsiteY24" fmla="*/ 1859246 h 3540107"/>
                <a:gd name="connsiteX25" fmla="*/ 555857 w 4143955"/>
                <a:gd name="connsiteY25" fmla="*/ 1869667 h 3540107"/>
                <a:gd name="connsiteX26" fmla="*/ 652022 w 4143955"/>
                <a:gd name="connsiteY26" fmla="*/ 3540107 h 3540107"/>
                <a:gd name="connsiteX27" fmla="*/ 3042744 w 4143955"/>
                <a:gd name="connsiteY27" fmla="*/ 2827488 h 3540107"/>
                <a:gd name="connsiteX28" fmla="*/ 3050637 w 4143955"/>
                <a:gd name="connsiteY28" fmla="*/ 2023532 h 3540107"/>
                <a:gd name="connsiteX29" fmla="*/ 3177912 w 4143955"/>
                <a:gd name="connsiteY29" fmla="*/ 2226053 h 3540107"/>
                <a:gd name="connsiteX30" fmla="*/ 3446945 w 4143955"/>
                <a:gd name="connsiteY30" fmla="*/ 2461447 h 3540107"/>
                <a:gd name="connsiteX31" fmla="*/ 3701342 w 4143955"/>
                <a:gd name="connsiteY31" fmla="*/ 2619220 h 3540107"/>
                <a:gd name="connsiteX32" fmla="*/ 4141940 w 4143955"/>
                <a:gd name="connsiteY32" fmla="*/ 2695462 h 3540107"/>
                <a:gd name="connsiteX33" fmla="*/ 4124393 w 4143955"/>
                <a:gd name="connsiteY33" fmla="*/ 2667264 h 3540107"/>
                <a:gd name="connsiteX0" fmla="*/ 4124393 w 4143955"/>
                <a:gd name="connsiteY0" fmla="*/ 2667264 h 3540107"/>
                <a:gd name="connsiteX1" fmla="*/ 4027768 w 4143955"/>
                <a:gd name="connsiteY1" fmla="*/ 2495699 h 3540107"/>
                <a:gd name="connsiteX2" fmla="*/ 4029530 w 4143955"/>
                <a:gd name="connsiteY2" fmla="*/ 2367274 h 3540107"/>
                <a:gd name="connsiteX3" fmla="*/ 4085007 w 4143955"/>
                <a:gd name="connsiteY3" fmla="*/ 2220230 h 3540107"/>
                <a:gd name="connsiteX4" fmla="*/ 4097574 w 4143955"/>
                <a:gd name="connsiteY4" fmla="*/ 2183526 h 3540107"/>
                <a:gd name="connsiteX5" fmla="*/ 4073437 w 4143955"/>
                <a:gd name="connsiteY5" fmla="*/ 2117398 h 3540107"/>
                <a:gd name="connsiteX6" fmla="*/ 3748237 w 4143955"/>
                <a:gd name="connsiteY6" fmla="*/ 1809976 h 3540107"/>
                <a:gd name="connsiteX7" fmla="*/ 3573607 w 4143955"/>
                <a:gd name="connsiteY7" fmla="*/ 1664080 h 3540107"/>
                <a:gd name="connsiteX8" fmla="*/ 3323807 w 4143955"/>
                <a:gd name="connsiteY8" fmla="*/ 1122796 h 3540107"/>
                <a:gd name="connsiteX9" fmla="*/ 3215765 w 4143955"/>
                <a:gd name="connsiteY9" fmla="*/ 728327 h 3540107"/>
                <a:gd name="connsiteX10" fmla="*/ 2789880 w 4143955"/>
                <a:gd name="connsiteY10" fmla="*/ 99613 h 3540107"/>
                <a:gd name="connsiteX11" fmla="*/ 2376101 w 4143955"/>
                <a:gd name="connsiteY11" fmla="*/ 0 h 3540107"/>
                <a:gd name="connsiteX12" fmla="*/ 2376101 w 4143955"/>
                <a:gd name="connsiteY12" fmla="*/ 229877 h 3540107"/>
                <a:gd name="connsiteX13" fmla="*/ 2192199 w 4143955"/>
                <a:gd name="connsiteY13" fmla="*/ 375466 h 3540107"/>
                <a:gd name="connsiteX14" fmla="*/ 1504637 w 4143955"/>
                <a:gd name="connsiteY14" fmla="*/ 504963 h 3540107"/>
                <a:gd name="connsiteX15" fmla="*/ 1101279 w 4143955"/>
                <a:gd name="connsiteY15" fmla="*/ 378454 h 3540107"/>
                <a:gd name="connsiteX16" fmla="*/ 947031 w 4143955"/>
                <a:gd name="connsiteY16" fmla="*/ 215625 h 3540107"/>
                <a:gd name="connsiteX17" fmla="*/ 907339 w 4143955"/>
                <a:gd name="connsiteY17" fmla="*/ 108655 h 3540107"/>
                <a:gd name="connsiteX18" fmla="*/ 900520 w 4143955"/>
                <a:gd name="connsiteY18" fmla="*/ 12490 h 3540107"/>
                <a:gd name="connsiteX19" fmla="*/ 672098 w 4143955"/>
                <a:gd name="connsiteY19" fmla="*/ 87890 h 3540107"/>
                <a:gd name="connsiteX20" fmla="*/ 277936 w 4143955"/>
                <a:gd name="connsiteY20" fmla="*/ 380523 h 3540107"/>
                <a:gd name="connsiteX21" fmla="*/ 69207 w 4143955"/>
                <a:gd name="connsiteY21" fmla="*/ 878667 h 3540107"/>
                <a:gd name="connsiteX22" fmla="*/ 6374 w 4143955"/>
                <a:gd name="connsiteY22" fmla="*/ 1595577 h 3540107"/>
                <a:gd name="connsiteX23" fmla="*/ 181157 w 4143955"/>
                <a:gd name="connsiteY23" fmla="*/ 1840779 h 3540107"/>
                <a:gd name="connsiteX24" fmla="*/ 503982 w 4143955"/>
                <a:gd name="connsiteY24" fmla="*/ 1859246 h 3540107"/>
                <a:gd name="connsiteX25" fmla="*/ 555857 w 4143955"/>
                <a:gd name="connsiteY25" fmla="*/ 1869667 h 3540107"/>
                <a:gd name="connsiteX26" fmla="*/ 652022 w 4143955"/>
                <a:gd name="connsiteY26" fmla="*/ 3540107 h 3540107"/>
                <a:gd name="connsiteX27" fmla="*/ 3042744 w 4143955"/>
                <a:gd name="connsiteY27" fmla="*/ 2827488 h 3540107"/>
                <a:gd name="connsiteX28" fmla="*/ 3037190 w 4143955"/>
                <a:gd name="connsiteY28" fmla="*/ 1983190 h 3540107"/>
                <a:gd name="connsiteX29" fmla="*/ 3177912 w 4143955"/>
                <a:gd name="connsiteY29" fmla="*/ 2226053 h 3540107"/>
                <a:gd name="connsiteX30" fmla="*/ 3446945 w 4143955"/>
                <a:gd name="connsiteY30" fmla="*/ 2461447 h 3540107"/>
                <a:gd name="connsiteX31" fmla="*/ 3701342 w 4143955"/>
                <a:gd name="connsiteY31" fmla="*/ 2619220 h 3540107"/>
                <a:gd name="connsiteX32" fmla="*/ 4141940 w 4143955"/>
                <a:gd name="connsiteY32" fmla="*/ 2695462 h 3540107"/>
                <a:gd name="connsiteX33" fmla="*/ 4124393 w 4143955"/>
                <a:gd name="connsiteY33" fmla="*/ 2667264 h 3540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143955" h="3540107">
                  <a:moveTo>
                    <a:pt x="4124393" y="2667264"/>
                  </a:moveTo>
                  <a:cubicBezTo>
                    <a:pt x="4056732" y="2629487"/>
                    <a:pt x="4039261" y="2565965"/>
                    <a:pt x="4027768" y="2495699"/>
                  </a:cubicBezTo>
                  <a:cubicBezTo>
                    <a:pt x="4020565" y="2451792"/>
                    <a:pt x="4025469" y="2410108"/>
                    <a:pt x="4029530" y="2367274"/>
                  </a:cubicBezTo>
                  <a:cubicBezTo>
                    <a:pt x="4034664" y="2312870"/>
                    <a:pt x="4047997" y="2262297"/>
                    <a:pt x="4085007" y="2220230"/>
                  </a:cubicBezTo>
                  <a:cubicBezTo>
                    <a:pt x="4094125" y="2209885"/>
                    <a:pt x="4105619" y="2199924"/>
                    <a:pt x="4097574" y="2183526"/>
                  </a:cubicBezTo>
                  <a:cubicBezTo>
                    <a:pt x="4108531" y="2154561"/>
                    <a:pt x="4089375" y="2135865"/>
                    <a:pt x="4073437" y="2117398"/>
                  </a:cubicBezTo>
                  <a:cubicBezTo>
                    <a:pt x="3975662" y="2003762"/>
                    <a:pt x="3869842" y="1898478"/>
                    <a:pt x="3748237" y="1809976"/>
                  </a:cubicBezTo>
                  <a:cubicBezTo>
                    <a:pt x="3686783" y="1765303"/>
                    <a:pt x="3621575" y="1724998"/>
                    <a:pt x="3573607" y="1664080"/>
                  </a:cubicBezTo>
                  <a:cubicBezTo>
                    <a:pt x="3560581" y="1643775"/>
                    <a:pt x="3363576" y="1295894"/>
                    <a:pt x="3323807" y="1122796"/>
                  </a:cubicBezTo>
                  <a:cubicBezTo>
                    <a:pt x="3293234" y="989698"/>
                    <a:pt x="3248024" y="861043"/>
                    <a:pt x="3215765" y="728327"/>
                  </a:cubicBezTo>
                  <a:cubicBezTo>
                    <a:pt x="3165345" y="521055"/>
                    <a:pt x="3165345" y="176239"/>
                    <a:pt x="2789880" y="99613"/>
                  </a:cubicBezTo>
                  <a:cubicBezTo>
                    <a:pt x="2748578" y="91874"/>
                    <a:pt x="2421386" y="16474"/>
                    <a:pt x="2376101" y="0"/>
                  </a:cubicBezTo>
                  <a:cubicBezTo>
                    <a:pt x="2382384" y="44213"/>
                    <a:pt x="2396330" y="188729"/>
                    <a:pt x="2376101" y="229877"/>
                  </a:cubicBezTo>
                  <a:cubicBezTo>
                    <a:pt x="2348362" y="286350"/>
                    <a:pt x="2238787" y="341597"/>
                    <a:pt x="2192199" y="375466"/>
                  </a:cubicBezTo>
                  <a:cubicBezTo>
                    <a:pt x="2107911" y="436766"/>
                    <a:pt x="1655819" y="513392"/>
                    <a:pt x="1504637" y="504963"/>
                  </a:cubicBezTo>
                  <a:cubicBezTo>
                    <a:pt x="1362802" y="497071"/>
                    <a:pt x="1220508" y="455616"/>
                    <a:pt x="1101279" y="378454"/>
                  </a:cubicBezTo>
                  <a:cubicBezTo>
                    <a:pt x="1038139" y="337613"/>
                    <a:pt x="983582" y="281599"/>
                    <a:pt x="947031" y="215625"/>
                  </a:cubicBezTo>
                  <a:cubicBezTo>
                    <a:pt x="928565" y="182216"/>
                    <a:pt x="914542" y="146202"/>
                    <a:pt x="907339" y="108655"/>
                  </a:cubicBezTo>
                  <a:cubicBezTo>
                    <a:pt x="903968" y="91108"/>
                    <a:pt x="911094" y="21072"/>
                    <a:pt x="900520" y="12490"/>
                  </a:cubicBezTo>
                  <a:cubicBezTo>
                    <a:pt x="868950" y="-13026"/>
                    <a:pt x="709492" y="76856"/>
                    <a:pt x="672098" y="87890"/>
                  </a:cubicBezTo>
                  <a:cubicBezTo>
                    <a:pt x="345520" y="183902"/>
                    <a:pt x="315942" y="317307"/>
                    <a:pt x="277936" y="380523"/>
                  </a:cubicBezTo>
                  <a:cubicBezTo>
                    <a:pt x="184912" y="535537"/>
                    <a:pt x="124071" y="706795"/>
                    <a:pt x="69207" y="878667"/>
                  </a:cubicBezTo>
                  <a:cubicBezTo>
                    <a:pt x="-14698" y="1141723"/>
                    <a:pt x="-2668" y="1531978"/>
                    <a:pt x="6374" y="1595577"/>
                  </a:cubicBezTo>
                  <a:cubicBezTo>
                    <a:pt x="23155" y="1713504"/>
                    <a:pt x="69590" y="1791739"/>
                    <a:pt x="181157" y="1840779"/>
                  </a:cubicBezTo>
                  <a:cubicBezTo>
                    <a:pt x="282840" y="1885452"/>
                    <a:pt x="397165" y="1875261"/>
                    <a:pt x="503982" y="1859246"/>
                  </a:cubicBezTo>
                  <a:cubicBezTo>
                    <a:pt x="535168" y="1854572"/>
                    <a:pt x="542754" y="1846143"/>
                    <a:pt x="555857" y="1869667"/>
                  </a:cubicBezTo>
                  <a:cubicBezTo>
                    <a:pt x="562140" y="1880931"/>
                    <a:pt x="652022" y="3540107"/>
                    <a:pt x="652022" y="3540107"/>
                  </a:cubicBezTo>
                  <a:lnTo>
                    <a:pt x="3042744" y="2827488"/>
                  </a:lnTo>
                  <a:cubicBezTo>
                    <a:pt x="3064889" y="2724580"/>
                    <a:pt x="3036577" y="1985948"/>
                    <a:pt x="3037190" y="1983190"/>
                  </a:cubicBezTo>
                  <a:cubicBezTo>
                    <a:pt x="3043550" y="1992308"/>
                    <a:pt x="3109620" y="2146344"/>
                    <a:pt x="3177912" y="2226053"/>
                  </a:cubicBezTo>
                  <a:cubicBezTo>
                    <a:pt x="3246205" y="2305763"/>
                    <a:pt x="3347025" y="2394630"/>
                    <a:pt x="3446945" y="2461447"/>
                  </a:cubicBezTo>
                  <a:cubicBezTo>
                    <a:pt x="3525103" y="2524817"/>
                    <a:pt x="3611690" y="2574930"/>
                    <a:pt x="3701342" y="2619220"/>
                  </a:cubicBezTo>
                  <a:cubicBezTo>
                    <a:pt x="3735900" y="2636230"/>
                    <a:pt x="4040411" y="2725653"/>
                    <a:pt x="4141940" y="2695462"/>
                  </a:cubicBezTo>
                  <a:cubicBezTo>
                    <a:pt x="4149603" y="2677915"/>
                    <a:pt x="4133588" y="2672398"/>
                    <a:pt x="4124393" y="2667264"/>
                  </a:cubicBezTo>
                  <a:close/>
                </a:path>
              </a:pathLst>
            </a:custGeom>
            <a:solidFill>
              <a:srgbClr val="00B9FE"/>
            </a:solidFill>
            <a:ln w="7653" cap="flat">
              <a:noFill/>
              <a:prstDash val="solid"/>
              <a:miter/>
            </a:ln>
          </p:spPr>
          <p:txBody>
            <a:bodyPr rtlCol="0" anchor="ctr"/>
            <a:lstStyle/>
            <a:p>
              <a:endParaRPr lang="ko-KR" altLang="en-US" dirty="0">
                <a:cs typeface="B Nazanin" panose="00000700000000000000" pitchFamily="2" charset="-78"/>
              </a:endParaRPr>
            </a:p>
          </p:txBody>
        </p:sp>
        <p:sp>
          <p:nvSpPr>
            <p:cNvPr id="227" name="자유형: 도형 226">
              <a:extLst>
                <a:ext uri="{FF2B5EF4-FFF2-40B4-BE49-F238E27FC236}">
                  <a16:creationId xmlns:a16="http://schemas.microsoft.com/office/drawing/2014/main" id="{4E4B4D73-15A4-4549-81D1-E4C08614E244}"/>
                </a:ext>
              </a:extLst>
            </p:cNvPr>
            <p:cNvSpPr/>
            <p:nvPr/>
          </p:nvSpPr>
          <p:spPr>
            <a:xfrm>
              <a:off x="7376274" y="3069503"/>
              <a:ext cx="1192443" cy="2537103"/>
            </a:xfrm>
            <a:custGeom>
              <a:avLst/>
              <a:gdLst>
                <a:gd name="connsiteX0" fmla="*/ 0 w 1192443"/>
                <a:gd name="connsiteY0" fmla="*/ 0 h 2537103"/>
                <a:gd name="connsiteX1" fmla="*/ 56221 w 1192443"/>
                <a:gd name="connsiteY1" fmla="*/ 36495 h 2537103"/>
                <a:gd name="connsiteX2" fmla="*/ 264253 w 1192443"/>
                <a:gd name="connsiteY2" fmla="*/ 563793 h 2537103"/>
                <a:gd name="connsiteX3" fmla="*/ 372295 w 1192443"/>
                <a:gd name="connsiteY3" fmla="*/ 958262 h 2537103"/>
                <a:gd name="connsiteX4" fmla="*/ 622095 w 1192443"/>
                <a:gd name="connsiteY4" fmla="*/ 1499546 h 2537103"/>
                <a:gd name="connsiteX5" fmla="*/ 796725 w 1192443"/>
                <a:gd name="connsiteY5" fmla="*/ 1645442 h 2537103"/>
                <a:gd name="connsiteX6" fmla="*/ 1121925 w 1192443"/>
                <a:gd name="connsiteY6" fmla="*/ 1952864 h 2537103"/>
                <a:gd name="connsiteX7" fmla="*/ 1146062 w 1192443"/>
                <a:gd name="connsiteY7" fmla="*/ 2018992 h 2537103"/>
                <a:gd name="connsiteX8" fmla="*/ 1133495 w 1192443"/>
                <a:gd name="connsiteY8" fmla="*/ 2055696 h 2537103"/>
                <a:gd name="connsiteX9" fmla="*/ 1078018 w 1192443"/>
                <a:gd name="connsiteY9" fmla="*/ 2202740 h 2537103"/>
                <a:gd name="connsiteX10" fmla="*/ 1076256 w 1192443"/>
                <a:gd name="connsiteY10" fmla="*/ 2331165 h 2537103"/>
                <a:gd name="connsiteX11" fmla="*/ 1172881 w 1192443"/>
                <a:gd name="connsiteY11" fmla="*/ 2502730 h 2537103"/>
                <a:gd name="connsiteX12" fmla="*/ 1190428 w 1192443"/>
                <a:gd name="connsiteY12" fmla="*/ 2530928 h 2537103"/>
                <a:gd name="connsiteX13" fmla="*/ 749830 w 1192443"/>
                <a:gd name="connsiteY13" fmla="*/ 2454686 h 2537103"/>
                <a:gd name="connsiteX14" fmla="*/ 495433 w 1192443"/>
                <a:gd name="connsiteY14" fmla="*/ 2296913 h 2537103"/>
                <a:gd name="connsiteX15" fmla="*/ 226400 w 1192443"/>
                <a:gd name="connsiteY15" fmla="*/ 2061519 h 2537103"/>
                <a:gd name="connsiteX16" fmla="*/ 99125 w 1192443"/>
                <a:gd name="connsiteY16" fmla="*/ 1858998 h 2537103"/>
                <a:gd name="connsiteX17" fmla="*/ 102197 w 1192443"/>
                <a:gd name="connsiteY17" fmla="*/ 2087453 h 2537103"/>
                <a:gd name="connsiteX18" fmla="*/ 102573 w 1192443"/>
                <a:gd name="connsiteY18" fmla="*/ 2135890 h 2537103"/>
                <a:gd name="connsiteX19" fmla="*/ 102070 w 1192443"/>
                <a:gd name="connsiteY19" fmla="*/ 2125420 h 2537103"/>
                <a:gd name="connsiteX20" fmla="*/ 102054 w 1192443"/>
                <a:gd name="connsiteY20" fmla="*/ 2121134 h 2537103"/>
                <a:gd name="connsiteX21" fmla="*/ 98893 w 1192443"/>
                <a:gd name="connsiteY21" fmla="*/ 1873786 h 2537103"/>
                <a:gd name="connsiteX22" fmla="*/ 37669 w 1192443"/>
                <a:gd name="connsiteY22" fmla="*/ 573371 h 2537103"/>
                <a:gd name="connsiteX23" fmla="*/ 27258 w 1192443"/>
                <a:gd name="connsiteY23" fmla="*/ 567595 h 2537103"/>
                <a:gd name="connsiteX0" fmla="*/ 0 w 1192443"/>
                <a:gd name="connsiteY0" fmla="*/ 0 h 2537103"/>
                <a:gd name="connsiteX1" fmla="*/ 56221 w 1192443"/>
                <a:gd name="connsiteY1" fmla="*/ 36495 h 2537103"/>
                <a:gd name="connsiteX2" fmla="*/ 264253 w 1192443"/>
                <a:gd name="connsiteY2" fmla="*/ 563793 h 2537103"/>
                <a:gd name="connsiteX3" fmla="*/ 372295 w 1192443"/>
                <a:gd name="connsiteY3" fmla="*/ 958262 h 2537103"/>
                <a:gd name="connsiteX4" fmla="*/ 622095 w 1192443"/>
                <a:gd name="connsiteY4" fmla="*/ 1499546 h 2537103"/>
                <a:gd name="connsiteX5" fmla="*/ 796725 w 1192443"/>
                <a:gd name="connsiteY5" fmla="*/ 1645442 h 2537103"/>
                <a:gd name="connsiteX6" fmla="*/ 1121925 w 1192443"/>
                <a:gd name="connsiteY6" fmla="*/ 1952864 h 2537103"/>
                <a:gd name="connsiteX7" fmla="*/ 1146062 w 1192443"/>
                <a:gd name="connsiteY7" fmla="*/ 2018992 h 2537103"/>
                <a:gd name="connsiteX8" fmla="*/ 1133495 w 1192443"/>
                <a:gd name="connsiteY8" fmla="*/ 2055696 h 2537103"/>
                <a:gd name="connsiteX9" fmla="*/ 1078018 w 1192443"/>
                <a:gd name="connsiteY9" fmla="*/ 2202740 h 2537103"/>
                <a:gd name="connsiteX10" fmla="*/ 1076256 w 1192443"/>
                <a:gd name="connsiteY10" fmla="*/ 2331165 h 2537103"/>
                <a:gd name="connsiteX11" fmla="*/ 1172881 w 1192443"/>
                <a:gd name="connsiteY11" fmla="*/ 2502730 h 2537103"/>
                <a:gd name="connsiteX12" fmla="*/ 1190428 w 1192443"/>
                <a:gd name="connsiteY12" fmla="*/ 2530928 h 2537103"/>
                <a:gd name="connsiteX13" fmla="*/ 749830 w 1192443"/>
                <a:gd name="connsiteY13" fmla="*/ 2454686 h 2537103"/>
                <a:gd name="connsiteX14" fmla="*/ 495433 w 1192443"/>
                <a:gd name="connsiteY14" fmla="*/ 2296913 h 2537103"/>
                <a:gd name="connsiteX15" fmla="*/ 226400 w 1192443"/>
                <a:gd name="connsiteY15" fmla="*/ 2061519 h 2537103"/>
                <a:gd name="connsiteX16" fmla="*/ 99125 w 1192443"/>
                <a:gd name="connsiteY16" fmla="*/ 1858998 h 2537103"/>
                <a:gd name="connsiteX17" fmla="*/ 102197 w 1192443"/>
                <a:gd name="connsiteY17" fmla="*/ 2087453 h 2537103"/>
                <a:gd name="connsiteX18" fmla="*/ 102573 w 1192443"/>
                <a:gd name="connsiteY18" fmla="*/ 2135890 h 2537103"/>
                <a:gd name="connsiteX19" fmla="*/ 102070 w 1192443"/>
                <a:gd name="connsiteY19" fmla="*/ 2125420 h 2537103"/>
                <a:gd name="connsiteX20" fmla="*/ 102054 w 1192443"/>
                <a:gd name="connsiteY20" fmla="*/ 2121134 h 2537103"/>
                <a:gd name="connsiteX21" fmla="*/ 98893 w 1192443"/>
                <a:gd name="connsiteY21" fmla="*/ 1873786 h 2537103"/>
                <a:gd name="connsiteX22" fmla="*/ 37669 w 1192443"/>
                <a:gd name="connsiteY22" fmla="*/ 573371 h 2537103"/>
                <a:gd name="connsiteX23" fmla="*/ 0 w 1192443"/>
                <a:gd name="connsiteY23" fmla="*/ 0 h 2537103"/>
                <a:gd name="connsiteX0" fmla="*/ 0 w 1192443"/>
                <a:gd name="connsiteY0" fmla="*/ 0 h 2537103"/>
                <a:gd name="connsiteX1" fmla="*/ 56221 w 1192443"/>
                <a:gd name="connsiteY1" fmla="*/ 36495 h 2537103"/>
                <a:gd name="connsiteX2" fmla="*/ 264253 w 1192443"/>
                <a:gd name="connsiteY2" fmla="*/ 563793 h 2537103"/>
                <a:gd name="connsiteX3" fmla="*/ 372295 w 1192443"/>
                <a:gd name="connsiteY3" fmla="*/ 958262 h 2537103"/>
                <a:gd name="connsiteX4" fmla="*/ 622095 w 1192443"/>
                <a:gd name="connsiteY4" fmla="*/ 1499546 h 2537103"/>
                <a:gd name="connsiteX5" fmla="*/ 796725 w 1192443"/>
                <a:gd name="connsiteY5" fmla="*/ 1645442 h 2537103"/>
                <a:gd name="connsiteX6" fmla="*/ 1121925 w 1192443"/>
                <a:gd name="connsiteY6" fmla="*/ 1952864 h 2537103"/>
                <a:gd name="connsiteX7" fmla="*/ 1146062 w 1192443"/>
                <a:gd name="connsiteY7" fmla="*/ 2018992 h 2537103"/>
                <a:gd name="connsiteX8" fmla="*/ 1133495 w 1192443"/>
                <a:gd name="connsiteY8" fmla="*/ 2055696 h 2537103"/>
                <a:gd name="connsiteX9" fmla="*/ 1078018 w 1192443"/>
                <a:gd name="connsiteY9" fmla="*/ 2202740 h 2537103"/>
                <a:gd name="connsiteX10" fmla="*/ 1076256 w 1192443"/>
                <a:gd name="connsiteY10" fmla="*/ 2331165 h 2537103"/>
                <a:gd name="connsiteX11" fmla="*/ 1172881 w 1192443"/>
                <a:gd name="connsiteY11" fmla="*/ 2502730 h 2537103"/>
                <a:gd name="connsiteX12" fmla="*/ 1190428 w 1192443"/>
                <a:gd name="connsiteY12" fmla="*/ 2530928 h 2537103"/>
                <a:gd name="connsiteX13" fmla="*/ 749830 w 1192443"/>
                <a:gd name="connsiteY13" fmla="*/ 2454686 h 2537103"/>
                <a:gd name="connsiteX14" fmla="*/ 495433 w 1192443"/>
                <a:gd name="connsiteY14" fmla="*/ 2296913 h 2537103"/>
                <a:gd name="connsiteX15" fmla="*/ 226400 w 1192443"/>
                <a:gd name="connsiteY15" fmla="*/ 2061519 h 2537103"/>
                <a:gd name="connsiteX16" fmla="*/ 99125 w 1192443"/>
                <a:gd name="connsiteY16" fmla="*/ 1858998 h 2537103"/>
                <a:gd name="connsiteX17" fmla="*/ 102197 w 1192443"/>
                <a:gd name="connsiteY17" fmla="*/ 2087453 h 2537103"/>
                <a:gd name="connsiteX18" fmla="*/ 102573 w 1192443"/>
                <a:gd name="connsiteY18" fmla="*/ 2135890 h 2537103"/>
                <a:gd name="connsiteX19" fmla="*/ 102070 w 1192443"/>
                <a:gd name="connsiteY19" fmla="*/ 2125420 h 2537103"/>
                <a:gd name="connsiteX20" fmla="*/ 102054 w 1192443"/>
                <a:gd name="connsiteY20" fmla="*/ 2121134 h 2537103"/>
                <a:gd name="connsiteX21" fmla="*/ 98893 w 1192443"/>
                <a:gd name="connsiteY21" fmla="*/ 1873786 h 2537103"/>
                <a:gd name="connsiteX22" fmla="*/ 0 w 1192443"/>
                <a:gd name="connsiteY22" fmla="*/ 0 h 2537103"/>
                <a:gd name="connsiteX0" fmla="*/ 0 w 1192443"/>
                <a:gd name="connsiteY0" fmla="*/ 0 h 2537103"/>
                <a:gd name="connsiteX1" fmla="*/ 56221 w 1192443"/>
                <a:gd name="connsiteY1" fmla="*/ 36495 h 2537103"/>
                <a:gd name="connsiteX2" fmla="*/ 264253 w 1192443"/>
                <a:gd name="connsiteY2" fmla="*/ 563793 h 2537103"/>
                <a:gd name="connsiteX3" fmla="*/ 372295 w 1192443"/>
                <a:gd name="connsiteY3" fmla="*/ 958262 h 2537103"/>
                <a:gd name="connsiteX4" fmla="*/ 622095 w 1192443"/>
                <a:gd name="connsiteY4" fmla="*/ 1499546 h 2537103"/>
                <a:gd name="connsiteX5" fmla="*/ 796725 w 1192443"/>
                <a:gd name="connsiteY5" fmla="*/ 1645442 h 2537103"/>
                <a:gd name="connsiteX6" fmla="*/ 1121925 w 1192443"/>
                <a:gd name="connsiteY6" fmla="*/ 1952864 h 2537103"/>
                <a:gd name="connsiteX7" fmla="*/ 1146062 w 1192443"/>
                <a:gd name="connsiteY7" fmla="*/ 2018992 h 2537103"/>
                <a:gd name="connsiteX8" fmla="*/ 1133495 w 1192443"/>
                <a:gd name="connsiteY8" fmla="*/ 2055696 h 2537103"/>
                <a:gd name="connsiteX9" fmla="*/ 1078018 w 1192443"/>
                <a:gd name="connsiteY9" fmla="*/ 2202740 h 2537103"/>
                <a:gd name="connsiteX10" fmla="*/ 1076256 w 1192443"/>
                <a:gd name="connsiteY10" fmla="*/ 2331165 h 2537103"/>
                <a:gd name="connsiteX11" fmla="*/ 1172881 w 1192443"/>
                <a:gd name="connsiteY11" fmla="*/ 2502730 h 2537103"/>
                <a:gd name="connsiteX12" fmla="*/ 1190428 w 1192443"/>
                <a:gd name="connsiteY12" fmla="*/ 2530928 h 2537103"/>
                <a:gd name="connsiteX13" fmla="*/ 749830 w 1192443"/>
                <a:gd name="connsiteY13" fmla="*/ 2454686 h 2537103"/>
                <a:gd name="connsiteX14" fmla="*/ 495433 w 1192443"/>
                <a:gd name="connsiteY14" fmla="*/ 2296913 h 2537103"/>
                <a:gd name="connsiteX15" fmla="*/ 226400 w 1192443"/>
                <a:gd name="connsiteY15" fmla="*/ 2061519 h 2537103"/>
                <a:gd name="connsiteX16" fmla="*/ 99125 w 1192443"/>
                <a:gd name="connsiteY16" fmla="*/ 1858998 h 2537103"/>
                <a:gd name="connsiteX17" fmla="*/ 102197 w 1192443"/>
                <a:gd name="connsiteY17" fmla="*/ 2087453 h 2537103"/>
                <a:gd name="connsiteX18" fmla="*/ 102573 w 1192443"/>
                <a:gd name="connsiteY18" fmla="*/ 2135890 h 2537103"/>
                <a:gd name="connsiteX19" fmla="*/ 102070 w 1192443"/>
                <a:gd name="connsiteY19" fmla="*/ 2125420 h 2537103"/>
                <a:gd name="connsiteX20" fmla="*/ 98893 w 1192443"/>
                <a:gd name="connsiteY20" fmla="*/ 1873786 h 2537103"/>
                <a:gd name="connsiteX21" fmla="*/ 0 w 1192443"/>
                <a:gd name="connsiteY21" fmla="*/ 0 h 2537103"/>
                <a:gd name="connsiteX0" fmla="*/ 0 w 1192443"/>
                <a:gd name="connsiteY0" fmla="*/ 0 h 2537103"/>
                <a:gd name="connsiteX1" fmla="*/ 56221 w 1192443"/>
                <a:gd name="connsiteY1" fmla="*/ 36495 h 2537103"/>
                <a:gd name="connsiteX2" fmla="*/ 264253 w 1192443"/>
                <a:gd name="connsiteY2" fmla="*/ 563793 h 2537103"/>
                <a:gd name="connsiteX3" fmla="*/ 372295 w 1192443"/>
                <a:gd name="connsiteY3" fmla="*/ 958262 h 2537103"/>
                <a:gd name="connsiteX4" fmla="*/ 622095 w 1192443"/>
                <a:gd name="connsiteY4" fmla="*/ 1499546 h 2537103"/>
                <a:gd name="connsiteX5" fmla="*/ 796725 w 1192443"/>
                <a:gd name="connsiteY5" fmla="*/ 1645442 h 2537103"/>
                <a:gd name="connsiteX6" fmla="*/ 1121925 w 1192443"/>
                <a:gd name="connsiteY6" fmla="*/ 1952864 h 2537103"/>
                <a:gd name="connsiteX7" fmla="*/ 1146062 w 1192443"/>
                <a:gd name="connsiteY7" fmla="*/ 2018992 h 2537103"/>
                <a:gd name="connsiteX8" fmla="*/ 1133495 w 1192443"/>
                <a:gd name="connsiteY8" fmla="*/ 2055696 h 2537103"/>
                <a:gd name="connsiteX9" fmla="*/ 1078018 w 1192443"/>
                <a:gd name="connsiteY9" fmla="*/ 2202740 h 2537103"/>
                <a:gd name="connsiteX10" fmla="*/ 1076256 w 1192443"/>
                <a:gd name="connsiteY10" fmla="*/ 2331165 h 2537103"/>
                <a:gd name="connsiteX11" fmla="*/ 1172881 w 1192443"/>
                <a:gd name="connsiteY11" fmla="*/ 2502730 h 2537103"/>
                <a:gd name="connsiteX12" fmla="*/ 1190428 w 1192443"/>
                <a:gd name="connsiteY12" fmla="*/ 2530928 h 2537103"/>
                <a:gd name="connsiteX13" fmla="*/ 749830 w 1192443"/>
                <a:gd name="connsiteY13" fmla="*/ 2454686 h 2537103"/>
                <a:gd name="connsiteX14" fmla="*/ 495433 w 1192443"/>
                <a:gd name="connsiteY14" fmla="*/ 2296913 h 2537103"/>
                <a:gd name="connsiteX15" fmla="*/ 226400 w 1192443"/>
                <a:gd name="connsiteY15" fmla="*/ 2061519 h 2537103"/>
                <a:gd name="connsiteX16" fmla="*/ 99125 w 1192443"/>
                <a:gd name="connsiteY16" fmla="*/ 1858998 h 2537103"/>
                <a:gd name="connsiteX17" fmla="*/ 102197 w 1192443"/>
                <a:gd name="connsiteY17" fmla="*/ 2087453 h 2537103"/>
                <a:gd name="connsiteX18" fmla="*/ 102573 w 1192443"/>
                <a:gd name="connsiteY18" fmla="*/ 2135890 h 2537103"/>
                <a:gd name="connsiteX19" fmla="*/ 98893 w 1192443"/>
                <a:gd name="connsiteY19" fmla="*/ 1873786 h 2537103"/>
                <a:gd name="connsiteX20" fmla="*/ 0 w 1192443"/>
                <a:gd name="connsiteY20" fmla="*/ 0 h 2537103"/>
                <a:gd name="connsiteX0" fmla="*/ 0 w 1192443"/>
                <a:gd name="connsiteY0" fmla="*/ 0 h 2537103"/>
                <a:gd name="connsiteX1" fmla="*/ 56221 w 1192443"/>
                <a:gd name="connsiteY1" fmla="*/ 36495 h 2537103"/>
                <a:gd name="connsiteX2" fmla="*/ 264253 w 1192443"/>
                <a:gd name="connsiteY2" fmla="*/ 563793 h 2537103"/>
                <a:gd name="connsiteX3" fmla="*/ 372295 w 1192443"/>
                <a:gd name="connsiteY3" fmla="*/ 958262 h 2537103"/>
                <a:gd name="connsiteX4" fmla="*/ 622095 w 1192443"/>
                <a:gd name="connsiteY4" fmla="*/ 1499546 h 2537103"/>
                <a:gd name="connsiteX5" fmla="*/ 796725 w 1192443"/>
                <a:gd name="connsiteY5" fmla="*/ 1645442 h 2537103"/>
                <a:gd name="connsiteX6" fmla="*/ 1121925 w 1192443"/>
                <a:gd name="connsiteY6" fmla="*/ 1952864 h 2537103"/>
                <a:gd name="connsiteX7" fmla="*/ 1146062 w 1192443"/>
                <a:gd name="connsiteY7" fmla="*/ 2018992 h 2537103"/>
                <a:gd name="connsiteX8" fmla="*/ 1133495 w 1192443"/>
                <a:gd name="connsiteY8" fmla="*/ 2055696 h 2537103"/>
                <a:gd name="connsiteX9" fmla="*/ 1078018 w 1192443"/>
                <a:gd name="connsiteY9" fmla="*/ 2202740 h 2537103"/>
                <a:gd name="connsiteX10" fmla="*/ 1076256 w 1192443"/>
                <a:gd name="connsiteY10" fmla="*/ 2331165 h 2537103"/>
                <a:gd name="connsiteX11" fmla="*/ 1172881 w 1192443"/>
                <a:gd name="connsiteY11" fmla="*/ 2502730 h 2537103"/>
                <a:gd name="connsiteX12" fmla="*/ 1190428 w 1192443"/>
                <a:gd name="connsiteY12" fmla="*/ 2530928 h 2537103"/>
                <a:gd name="connsiteX13" fmla="*/ 749830 w 1192443"/>
                <a:gd name="connsiteY13" fmla="*/ 2454686 h 2537103"/>
                <a:gd name="connsiteX14" fmla="*/ 495433 w 1192443"/>
                <a:gd name="connsiteY14" fmla="*/ 2296913 h 2537103"/>
                <a:gd name="connsiteX15" fmla="*/ 226400 w 1192443"/>
                <a:gd name="connsiteY15" fmla="*/ 2061519 h 2537103"/>
                <a:gd name="connsiteX16" fmla="*/ 99125 w 1192443"/>
                <a:gd name="connsiteY16" fmla="*/ 1858998 h 2537103"/>
                <a:gd name="connsiteX17" fmla="*/ 102197 w 1192443"/>
                <a:gd name="connsiteY17" fmla="*/ 2087453 h 2537103"/>
                <a:gd name="connsiteX18" fmla="*/ 98893 w 1192443"/>
                <a:gd name="connsiteY18" fmla="*/ 1873786 h 2537103"/>
                <a:gd name="connsiteX19" fmla="*/ 0 w 1192443"/>
                <a:gd name="connsiteY19" fmla="*/ 0 h 2537103"/>
                <a:gd name="connsiteX0" fmla="*/ 0 w 1192443"/>
                <a:gd name="connsiteY0" fmla="*/ 0 h 2537103"/>
                <a:gd name="connsiteX1" fmla="*/ 56221 w 1192443"/>
                <a:gd name="connsiteY1" fmla="*/ 36495 h 2537103"/>
                <a:gd name="connsiteX2" fmla="*/ 264253 w 1192443"/>
                <a:gd name="connsiteY2" fmla="*/ 563793 h 2537103"/>
                <a:gd name="connsiteX3" fmla="*/ 372295 w 1192443"/>
                <a:gd name="connsiteY3" fmla="*/ 958262 h 2537103"/>
                <a:gd name="connsiteX4" fmla="*/ 622095 w 1192443"/>
                <a:gd name="connsiteY4" fmla="*/ 1499546 h 2537103"/>
                <a:gd name="connsiteX5" fmla="*/ 796725 w 1192443"/>
                <a:gd name="connsiteY5" fmla="*/ 1645442 h 2537103"/>
                <a:gd name="connsiteX6" fmla="*/ 1121925 w 1192443"/>
                <a:gd name="connsiteY6" fmla="*/ 1952864 h 2537103"/>
                <a:gd name="connsiteX7" fmla="*/ 1146062 w 1192443"/>
                <a:gd name="connsiteY7" fmla="*/ 2018992 h 2537103"/>
                <a:gd name="connsiteX8" fmla="*/ 1133495 w 1192443"/>
                <a:gd name="connsiteY8" fmla="*/ 2055696 h 2537103"/>
                <a:gd name="connsiteX9" fmla="*/ 1078018 w 1192443"/>
                <a:gd name="connsiteY9" fmla="*/ 2202740 h 2537103"/>
                <a:gd name="connsiteX10" fmla="*/ 1076256 w 1192443"/>
                <a:gd name="connsiteY10" fmla="*/ 2331165 h 2537103"/>
                <a:gd name="connsiteX11" fmla="*/ 1172881 w 1192443"/>
                <a:gd name="connsiteY11" fmla="*/ 2502730 h 2537103"/>
                <a:gd name="connsiteX12" fmla="*/ 1190428 w 1192443"/>
                <a:gd name="connsiteY12" fmla="*/ 2530928 h 2537103"/>
                <a:gd name="connsiteX13" fmla="*/ 749830 w 1192443"/>
                <a:gd name="connsiteY13" fmla="*/ 2454686 h 2537103"/>
                <a:gd name="connsiteX14" fmla="*/ 495433 w 1192443"/>
                <a:gd name="connsiteY14" fmla="*/ 2296913 h 2537103"/>
                <a:gd name="connsiteX15" fmla="*/ 226400 w 1192443"/>
                <a:gd name="connsiteY15" fmla="*/ 2061519 h 2537103"/>
                <a:gd name="connsiteX16" fmla="*/ 99125 w 1192443"/>
                <a:gd name="connsiteY16" fmla="*/ 1858998 h 2537103"/>
                <a:gd name="connsiteX17" fmla="*/ 98893 w 1192443"/>
                <a:gd name="connsiteY17" fmla="*/ 1873786 h 2537103"/>
                <a:gd name="connsiteX18" fmla="*/ 0 w 1192443"/>
                <a:gd name="connsiteY18" fmla="*/ 0 h 2537103"/>
                <a:gd name="connsiteX0" fmla="*/ 0 w 1192443"/>
                <a:gd name="connsiteY0" fmla="*/ 0 h 2537103"/>
                <a:gd name="connsiteX1" fmla="*/ 56221 w 1192443"/>
                <a:gd name="connsiteY1" fmla="*/ 36495 h 2537103"/>
                <a:gd name="connsiteX2" fmla="*/ 264253 w 1192443"/>
                <a:gd name="connsiteY2" fmla="*/ 563793 h 2537103"/>
                <a:gd name="connsiteX3" fmla="*/ 372295 w 1192443"/>
                <a:gd name="connsiteY3" fmla="*/ 958262 h 2537103"/>
                <a:gd name="connsiteX4" fmla="*/ 622095 w 1192443"/>
                <a:gd name="connsiteY4" fmla="*/ 1499546 h 2537103"/>
                <a:gd name="connsiteX5" fmla="*/ 796725 w 1192443"/>
                <a:gd name="connsiteY5" fmla="*/ 1645442 h 2537103"/>
                <a:gd name="connsiteX6" fmla="*/ 1121925 w 1192443"/>
                <a:gd name="connsiteY6" fmla="*/ 1952864 h 2537103"/>
                <a:gd name="connsiteX7" fmla="*/ 1146062 w 1192443"/>
                <a:gd name="connsiteY7" fmla="*/ 2018992 h 2537103"/>
                <a:gd name="connsiteX8" fmla="*/ 1133495 w 1192443"/>
                <a:gd name="connsiteY8" fmla="*/ 2055696 h 2537103"/>
                <a:gd name="connsiteX9" fmla="*/ 1078018 w 1192443"/>
                <a:gd name="connsiteY9" fmla="*/ 2202740 h 2537103"/>
                <a:gd name="connsiteX10" fmla="*/ 1076256 w 1192443"/>
                <a:gd name="connsiteY10" fmla="*/ 2331165 h 2537103"/>
                <a:gd name="connsiteX11" fmla="*/ 1172881 w 1192443"/>
                <a:gd name="connsiteY11" fmla="*/ 2502730 h 2537103"/>
                <a:gd name="connsiteX12" fmla="*/ 1190428 w 1192443"/>
                <a:gd name="connsiteY12" fmla="*/ 2530928 h 2537103"/>
                <a:gd name="connsiteX13" fmla="*/ 749830 w 1192443"/>
                <a:gd name="connsiteY13" fmla="*/ 2454686 h 2537103"/>
                <a:gd name="connsiteX14" fmla="*/ 495433 w 1192443"/>
                <a:gd name="connsiteY14" fmla="*/ 2296913 h 2537103"/>
                <a:gd name="connsiteX15" fmla="*/ 226400 w 1192443"/>
                <a:gd name="connsiteY15" fmla="*/ 2061519 h 2537103"/>
                <a:gd name="connsiteX16" fmla="*/ 99125 w 1192443"/>
                <a:gd name="connsiteY16" fmla="*/ 1858998 h 2537103"/>
                <a:gd name="connsiteX17" fmla="*/ 0 w 1192443"/>
                <a:gd name="connsiteY17" fmla="*/ 0 h 2537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92443" h="2537103">
                  <a:moveTo>
                    <a:pt x="0" y="0"/>
                  </a:moveTo>
                  <a:lnTo>
                    <a:pt x="56221" y="36495"/>
                  </a:lnTo>
                  <a:cubicBezTo>
                    <a:pt x="216984" y="175517"/>
                    <a:pt x="226438" y="408339"/>
                    <a:pt x="264253" y="563793"/>
                  </a:cubicBezTo>
                  <a:cubicBezTo>
                    <a:pt x="296512" y="696509"/>
                    <a:pt x="341722" y="825164"/>
                    <a:pt x="372295" y="958262"/>
                  </a:cubicBezTo>
                  <a:cubicBezTo>
                    <a:pt x="412064" y="1131360"/>
                    <a:pt x="609069" y="1479241"/>
                    <a:pt x="622095" y="1499546"/>
                  </a:cubicBezTo>
                  <a:cubicBezTo>
                    <a:pt x="670063" y="1560464"/>
                    <a:pt x="735271" y="1600769"/>
                    <a:pt x="796725" y="1645442"/>
                  </a:cubicBezTo>
                  <a:cubicBezTo>
                    <a:pt x="918330" y="1733944"/>
                    <a:pt x="1024150" y="1839228"/>
                    <a:pt x="1121925" y="1952864"/>
                  </a:cubicBezTo>
                  <a:cubicBezTo>
                    <a:pt x="1137863" y="1971331"/>
                    <a:pt x="1157019" y="1990027"/>
                    <a:pt x="1146062" y="2018992"/>
                  </a:cubicBezTo>
                  <a:cubicBezTo>
                    <a:pt x="1154107" y="2035390"/>
                    <a:pt x="1142613" y="2045351"/>
                    <a:pt x="1133495" y="2055696"/>
                  </a:cubicBezTo>
                  <a:cubicBezTo>
                    <a:pt x="1096485" y="2097763"/>
                    <a:pt x="1083152" y="2148336"/>
                    <a:pt x="1078018" y="2202740"/>
                  </a:cubicBezTo>
                  <a:cubicBezTo>
                    <a:pt x="1073957" y="2245574"/>
                    <a:pt x="1069053" y="2287258"/>
                    <a:pt x="1076256" y="2331165"/>
                  </a:cubicBezTo>
                  <a:cubicBezTo>
                    <a:pt x="1087749" y="2401431"/>
                    <a:pt x="1105220" y="2464953"/>
                    <a:pt x="1172881" y="2502730"/>
                  </a:cubicBezTo>
                  <a:cubicBezTo>
                    <a:pt x="1182076" y="2507864"/>
                    <a:pt x="1198091" y="2513381"/>
                    <a:pt x="1190428" y="2530928"/>
                  </a:cubicBezTo>
                  <a:cubicBezTo>
                    <a:pt x="1088899" y="2561119"/>
                    <a:pt x="784388" y="2471696"/>
                    <a:pt x="749830" y="2454686"/>
                  </a:cubicBezTo>
                  <a:cubicBezTo>
                    <a:pt x="660178" y="2410396"/>
                    <a:pt x="573591" y="2360283"/>
                    <a:pt x="495433" y="2296913"/>
                  </a:cubicBezTo>
                  <a:cubicBezTo>
                    <a:pt x="395513" y="2230096"/>
                    <a:pt x="309386" y="2147723"/>
                    <a:pt x="226400" y="2061519"/>
                  </a:cubicBezTo>
                  <a:cubicBezTo>
                    <a:pt x="182876" y="2016310"/>
                    <a:pt x="105485" y="1868116"/>
                    <a:pt x="99125" y="1858998"/>
                  </a:cubicBezTo>
                  <a:cubicBezTo>
                    <a:pt x="61392" y="1515412"/>
                    <a:pt x="7151" y="303750"/>
                    <a:pt x="0" y="0"/>
                  </a:cubicBezTo>
                  <a:close/>
                </a:path>
              </a:pathLst>
            </a:custGeom>
            <a:gradFill>
              <a:gsLst>
                <a:gs pos="58000">
                  <a:srgbClr val="08A4D5"/>
                </a:gs>
                <a:gs pos="89000">
                  <a:srgbClr val="00B9FE"/>
                </a:gs>
                <a:gs pos="0">
                  <a:srgbClr val="08A4D5"/>
                </a:gs>
                <a:gs pos="100000">
                  <a:srgbClr val="00ADEA"/>
                </a:gs>
              </a:gsLst>
              <a:lin ang="3000000" scaled="0"/>
            </a:gradFill>
            <a:ln w="7653" cap="flat">
              <a:noFill/>
              <a:prstDash val="solid"/>
              <a:miter/>
            </a:ln>
          </p:spPr>
          <p:txBody>
            <a:bodyPr rtlCol="0" anchor="ctr"/>
            <a:lstStyle/>
            <a:p>
              <a:endParaRPr lang="ko-KR" altLang="en-US" dirty="0">
                <a:cs typeface="B Nazanin" panose="00000700000000000000" pitchFamily="2" charset="-78"/>
              </a:endParaRPr>
            </a:p>
          </p:txBody>
        </p:sp>
        <p:grpSp>
          <p:nvGrpSpPr>
            <p:cNvPr id="228" name="그룹 227">
              <a:extLst>
                <a:ext uri="{FF2B5EF4-FFF2-40B4-BE49-F238E27FC236}">
                  <a16:creationId xmlns:a16="http://schemas.microsoft.com/office/drawing/2014/main" id="{8FEFD887-0337-4131-9131-F03F3C1021D5}"/>
                </a:ext>
              </a:extLst>
            </p:cNvPr>
            <p:cNvGrpSpPr/>
            <p:nvPr/>
          </p:nvGrpSpPr>
          <p:grpSpPr>
            <a:xfrm>
              <a:off x="8436837" y="4874016"/>
              <a:ext cx="841192" cy="810829"/>
              <a:chOff x="8436837" y="4874016"/>
              <a:chExt cx="841192" cy="810829"/>
            </a:xfrm>
          </p:grpSpPr>
          <p:sp>
            <p:nvSpPr>
              <p:cNvPr id="265" name="자유형: 도형 264">
                <a:extLst>
                  <a:ext uri="{FF2B5EF4-FFF2-40B4-BE49-F238E27FC236}">
                    <a16:creationId xmlns:a16="http://schemas.microsoft.com/office/drawing/2014/main" id="{5F0BF3DE-FAD6-461B-B242-196FB6501D7A}"/>
                  </a:ext>
                </a:extLst>
              </p:cNvPr>
              <p:cNvSpPr/>
              <p:nvPr/>
            </p:nvSpPr>
            <p:spPr>
              <a:xfrm>
                <a:off x="8436837" y="4874016"/>
                <a:ext cx="841192" cy="810829"/>
              </a:xfrm>
              <a:custGeom>
                <a:avLst/>
                <a:gdLst>
                  <a:gd name="connsiteX0" fmla="*/ 232635 w 841192"/>
                  <a:gd name="connsiteY0" fmla="*/ 758 h 810829"/>
                  <a:gd name="connsiteX1" fmla="*/ 270412 w 841192"/>
                  <a:gd name="connsiteY1" fmla="*/ 44664 h 810829"/>
                  <a:gd name="connsiteX2" fmla="*/ 239762 w 841192"/>
                  <a:gd name="connsiteY2" fmla="*/ 219371 h 810829"/>
                  <a:gd name="connsiteX3" fmla="*/ 283132 w 841192"/>
                  <a:gd name="connsiteY3" fmla="*/ 303966 h 810829"/>
                  <a:gd name="connsiteX4" fmla="*/ 402180 w 841192"/>
                  <a:gd name="connsiteY4" fmla="*/ 317768 h 810829"/>
                  <a:gd name="connsiteX5" fmla="*/ 464142 w 841192"/>
                  <a:gd name="connsiteY5" fmla="*/ 319586 h 810829"/>
                  <a:gd name="connsiteX6" fmla="*/ 509587 w 841192"/>
                  <a:gd name="connsiteY6" fmla="*/ 318373 h 810829"/>
                  <a:gd name="connsiteX7" fmla="*/ 672545 w 841192"/>
                  <a:gd name="connsiteY7" fmla="*/ 299903 h 810829"/>
                  <a:gd name="connsiteX8" fmla="*/ 756143 w 841192"/>
                  <a:gd name="connsiteY8" fmla="*/ 296456 h 810829"/>
                  <a:gd name="connsiteX9" fmla="*/ 841044 w 841192"/>
                  <a:gd name="connsiteY9" fmla="*/ 408406 h 810829"/>
                  <a:gd name="connsiteX10" fmla="*/ 822961 w 841192"/>
                  <a:gd name="connsiteY10" fmla="*/ 504494 h 810829"/>
                  <a:gd name="connsiteX11" fmla="*/ 744726 w 841192"/>
                  <a:gd name="connsiteY11" fmla="*/ 673301 h 810829"/>
                  <a:gd name="connsiteX12" fmla="*/ 407496 w 841192"/>
                  <a:gd name="connsiteY12" fmla="*/ 802109 h 810829"/>
                  <a:gd name="connsiteX13" fmla="*/ 407499 w 841192"/>
                  <a:gd name="connsiteY13" fmla="*/ 802095 h 810829"/>
                  <a:gd name="connsiteX14" fmla="*/ 407419 w 841192"/>
                  <a:gd name="connsiteY14" fmla="*/ 802109 h 810829"/>
                  <a:gd name="connsiteX15" fmla="*/ 99460 w 841192"/>
                  <a:gd name="connsiteY15" fmla="*/ 712074 h 810829"/>
                  <a:gd name="connsiteX16" fmla="*/ 9272 w 841192"/>
                  <a:gd name="connsiteY16" fmla="*/ 564570 h 810829"/>
                  <a:gd name="connsiteX17" fmla="*/ 24597 w 841192"/>
                  <a:gd name="connsiteY17" fmla="*/ 321819 h 810829"/>
                  <a:gd name="connsiteX18" fmla="*/ 182599 w 841192"/>
                  <a:gd name="connsiteY18" fmla="*/ 29646 h 810829"/>
                  <a:gd name="connsiteX19" fmla="*/ 232635 w 841192"/>
                  <a:gd name="connsiteY19" fmla="*/ 758 h 810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41192" h="810829">
                    <a:moveTo>
                      <a:pt x="232635" y="758"/>
                    </a:moveTo>
                    <a:cubicBezTo>
                      <a:pt x="254780" y="5202"/>
                      <a:pt x="264129" y="24741"/>
                      <a:pt x="270412" y="44664"/>
                    </a:cubicBezTo>
                    <a:cubicBezTo>
                      <a:pt x="288496" y="102133"/>
                      <a:pt x="242137" y="214850"/>
                      <a:pt x="239762" y="219371"/>
                    </a:cubicBezTo>
                    <a:cubicBezTo>
                      <a:pt x="201985" y="290633"/>
                      <a:pt x="202062" y="290020"/>
                      <a:pt x="283132" y="303966"/>
                    </a:cubicBezTo>
                    <a:cubicBezTo>
                      <a:pt x="322671" y="310747"/>
                      <a:pt x="362363" y="315115"/>
                      <a:pt x="402180" y="317768"/>
                    </a:cubicBezTo>
                    <a:lnTo>
                      <a:pt x="464142" y="319586"/>
                    </a:lnTo>
                    <a:lnTo>
                      <a:pt x="509587" y="318373"/>
                    </a:lnTo>
                    <a:cubicBezTo>
                      <a:pt x="577893" y="314760"/>
                      <a:pt x="635132" y="306686"/>
                      <a:pt x="672545" y="299903"/>
                    </a:cubicBezTo>
                    <a:cubicBezTo>
                      <a:pt x="700360" y="294846"/>
                      <a:pt x="728404" y="293773"/>
                      <a:pt x="756143" y="296456"/>
                    </a:cubicBezTo>
                    <a:cubicBezTo>
                      <a:pt x="809781" y="301666"/>
                      <a:pt x="843726" y="344117"/>
                      <a:pt x="841044" y="408406"/>
                    </a:cubicBezTo>
                    <a:cubicBezTo>
                      <a:pt x="839665" y="440512"/>
                      <a:pt x="840125" y="474610"/>
                      <a:pt x="822961" y="504494"/>
                    </a:cubicBezTo>
                    <a:cubicBezTo>
                      <a:pt x="813383" y="534838"/>
                      <a:pt x="767407" y="642114"/>
                      <a:pt x="744726" y="673301"/>
                    </a:cubicBezTo>
                    <a:cubicBezTo>
                      <a:pt x="673541" y="816131"/>
                      <a:pt x="535155" y="822874"/>
                      <a:pt x="407496" y="802109"/>
                    </a:cubicBezTo>
                    <a:lnTo>
                      <a:pt x="407499" y="802095"/>
                    </a:lnTo>
                    <a:lnTo>
                      <a:pt x="407419" y="802109"/>
                    </a:lnTo>
                    <a:cubicBezTo>
                      <a:pt x="324357" y="794830"/>
                      <a:pt x="162064" y="749467"/>
                      <a:pt x="99460" y="712074"/>
                    </a:cubicBezTo>
                    <a:cubicBezTo>
                      <a:pt x="41148" y="677209"/>
                      <a:pt x="22451" y="622805"/>
                      <a:pt x="9272" y="564570"/>
                    </a:cubicBezTo>
                    <a:cubicBezTo>
                      <a:pt x="-9271" y="482810"/>
                      <a:pt x="2146" y="401587"/>
                      <a:pt x="24597" y="321819"/>
                    </a:cubicBezTo>
                    <a:cubicBezTo>
                      <a:pt x="35478" y="283276"/>
                      <a:pt x="155090" y="67728"/>
                      <a:pt x="182599" y="29646"/>
                    </a:cubicBezTo>
                    <a:cubicBezTo>
                      <a:pt x="194399" y="13324"/>
                      <a:pt x="209572" y="-3840"/>
                      <a:pt x="232635" y="758"/>
                    </a:cubicBezTo>
                    <a:close/>
                  </a:path>
                </a:pathLst>
              </a:custGeom>
              <a:gradFill flip="none" rotWithShape="1">
                <a:gsLst>
                  <a:gs pos="37000">
                    <a:srgbClr val="F5B382"/>
                  </a:gs>
                  <a:gs pos="63000">
                    <a:srgbClr val="DC7C53"/>
                  </a:gs>
                  <a:gs pos="0">
                    <a:srgbClr val="F5B382"/>
                  </a:gs>
                  <a:gs pos="100000">
                    <a:srgbClr val="DC7C53"/>
                  </a:gs>
                </a:gsLst>
                <a:lin ang="1200000" scaled="0"/>
                <a:tileRect/>
              </a:gradFill>
              <a:ln w="7653"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ko-KR" altLang="en-US">
                  <a:cs typeface="B Nazanin" panose="00000700000000000000" pitchFamily="2" charset="-78"/>
                </a:endParaRPr>
              </a:p>
            </p:txBody>
          </p:sp>
          <p:sp>
            <p:nvSpPr>
              <p:cNvPr id="266" name="자유형: 도형 265">
                <a:extLst>
                  <a:ext uri="{FF2B5EF4-FFF2-40B4-BE49-F238E27FC236}">
                    <a16:creationId xmlns:a16="http://schemas.microsoft.com/office/drawing/2014/main" id="{4374A7DC-AD23-44DB-9094-C62BA96CBD5F}"/>
                  </a:ext>
                </a:extLst>
              </p:cNvPr>
              <p:cNvSpPr/>
              <p:nvPr/>
            </p:nvSpPr>
            <p:spPr>
              <a:xfrm>
                <a:off x="8929519" y="5485241"/>
                <a:ext cx="269666" cy="62152"/>
              </a:xfrm>
              <a:custGeom>
                <a:avLst/>
                <a:gdLst>
                  <a:gd name="connsiteX0" fmla="*/ 252043 w 269666"/>
                  <a:gd name="connsiteY0" fmla="*/ 62153 h 62152"/>
                  <a:gd name="connsiteX1" fmla="*/ 73659 w 269666"/>
                  <a:gd name="connsiteY1" fmla="*/ 30889 h 62152"/>
                  <a:gd name="connsiteX2" fmla="*/ 21 w 269666"/>
                  <a:gd name="connsiteY2" fmla="*/ 4300 h 62152"/>
                  <a:gd name="connsiteX3" fmla="*/ 68984 w 269666"/>
                  <a:gd name="connsiteY3" fmla="*/ 9127 h 62152"/>
                  <a:gd name="connsiteX4" fmla="*/ 229055 w 269666"/>
                  <a:gd name="connsiteY4" fmla="*/ 37096 h 62152"/>
                  <a:gd name="connsiteX5" fmla="*/ 269667 w 269666"/>
                  <a:gd name="connsiteY5" fmla="*/ 30736 h 62152"/>
                  <a:gd name="connsiteX6" fmla="*/ 252043 w 269666"/>
                  <a:gd name="connsiteY6" fmla="*/ 62153 h 6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666" h="62152">
                    <a:moveTo>
                      <a:pt x="252043" y="62153"/>
                    </a:moveTo>
                    <a:cubicBezTo>
                      <a:pt x="192582" y="51808"/>
                      <a:pt x="132967" y="42077"/>
                      <a:pt x="73659" y="30889"/>
                    </a:cubicBezTo>
                    <a:cubicBezTo>
                      <a:pt x="47912" y="26062"/>
                      <a:pt x="-1128" y="15641"/>
                      <a:pt x="21" y="4300"/>
                    </a:cubicBezTo>
                    <a:cubicBezTo>
                      <a:pt x="-1128" y="-7270"/>
                      <a:pt x="44847" y="8055"/>
                      <a:pt x="68984" y="9127"/>
                    </a:cubicBezTo>
                    <a:cubicBezTo>
                      <a:pt x="122622" y="15870"/>
                      <a:pt x="175724" y="27288"/>
                      <a:pt x="229055" y="37096"/>
                    </a:cubicBezTo>
                    <a:cubicBezTo>
                      <a:pt x="243461" y="39778"/>
                      <a:pt x="256717" y="36406"/>
                      <a:pt x="269667" y="30736"/>
                    </a:cubicBezTo>
                    <a:cubicBezTo>
                      <a:pt x="265912" y="42383"/>
                      <a:pt x="261775" y="53800"/>
                      <a:pt x="252043" y="62153"/>
                    </a:cubicBezTo>
                    <a:close/>
                  </a:path>
                </a:pathLst>
              </a:custGeom>
              <a:solidFill>
                <a:srgbClr val="AE6333"/>
              </a:solidFill>
              <a:ln w="7653" cap="flat">
                <a:noFill/>
                <a:prstDash val="solid"/>
                <a:miter/>
              </a:ln>
            </p:spPr>
            <p:txBody>
              <a:bodyPr rtlCol="0" anchor="ctr"/>
              <a:lstStyle/>
              <a:p>
                <a:endParaRPr lang="ko-KR" altLang="en-US">
                  <a:cs typeface="B Nazanin" panose="00000700000000000000" pitchFamily="2" charset="-78"/>
                </a:endParaRPr>
              </a:p>
            </p:txBody>
          </p:sp>
          <p:sp>
            <p:nvSpPr>
              <p:cNvPr id="267" name="자유형: 도형 266">
                <a:extLst>
                  <a:ext uri="{FF2B5EF4-FFF2-40B4-BE49-F238E27FC236}">
                    <a16:creationId xmlns:a16="http://schemas.microsoft.com/office/drawing/2014/main" id="{8756E5C9-23E1-4B70-B0FA-17153ED263BA}"/>
                  </a:ext>
                </a:extLst>
              </p:cNvPr>
              <p:cNvSpPr/>
              <p:nvPr/>
            </p:nvSpPr>
            <p:spPr>
              <a:xfrm>
                <a:off x="8997278" y="5325539"/>
                <a:ext cx="262519" cy="83085"/>
              </a:xfrm>
              <a:custGeom>
                <a:avLst/>
                <a:gdLst>
                  <a:gd name="connsiteX0" fmla="*/ 251256 w 262519"/>
                  <a:gd name="connsiteY0" fmla="*/ 83086 h 83085"/>
                  <a:gd name="connsiteX1" fmla="*/ 217847 w 262519"/>
                  <a:gd name="connsiteY1" fmla="*/ 59409 h 83085"/>
                  <a:gd name="connsiteX2" fmla="*/ 24367 w 262519"/>
                  <a:gd name="connsiteY2" fmla="*/ 21862 h 83085"/>
                  <a:gd name="connsiteX3" fmla="*/ 0 w 262519"/>
                  <a:gd name="connsiteY3" fmla="*/ 6767 h 83085"/>
                  <a:gd name="connsiteX4" fmla="*/ 26589 w 262519"/>
                  <a:gd name="connsiteY4" fmla="*/ 1173 h 83085"/>
                  <a:gd name="connsiteX5" fmla="*/ 246581 w 262519"/>
                  <a:gd name="connsiteY5" fmla="*/ 40482 h 83085"/>
                  <a:gd name="connsiteX6" fmla="*/ 262520 w 262519"/>
                  <a:gd name="connsiteY6" fmla="*/ 53125 h 83085"/>
                  <a:gd name="connsiteX7" fmla="*/ 251256 w 262519"/>
                  <a:gd name="connsiteY7" fmla="*/ 83086 h 83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519" h="83085">
                    <a:moveTo>
                      <a:pt x="251256" y="83086"/>
                    </a:moveTo>
                    <a:cubicBezTo>
                      <a:pt x="245356" y="67760"/>
                      <a:pt x="235471" y="62244"/>
                      <a:pt x="217847" y="59409"/>
                    </a:cubicBezTo>
                    <a:cubicBezTo>
                      <a:pt x="153021" y="48988"/>
                      <a:pt x="88809" y="34659"/>
                      <a:pt x="24367" y="21862"/>
                    </a:cubicBezTo>
                    <a:cubicBezTo>
                      <a:pt x="16934" y="20406"/>
                      <a:pt x="0" y="17341"/>
                      <a:pt x="0" y="6767"/>
                    </a:cubicBezTo>
                    <a:cubicBezTo>
                      <a:pt x="0" y="-896"/>
                      <a:pt x="18926" y="-896"/>
                      <a:pt x="26589" y="1173"/>
                    </a:cubicBezTo>
                    <a:cubicBezTo>
                      <a:pt x="98847" y="20253"/>
                      <a:pt x="172408" y="32053"/>
                      <a:pt x="246581" y="40482"/>
                    </a:cubicBezTo>
                    <a:cubicBezTo>
                      <a:pt x="255470" y="41478"/>
                      <a:pt x="260834" y="44390"/>
                      <a:pt x="262520" y="53125"/>
                    </a:cubicBezTo>
                    <a:cubicBezTo>
                      <a:pt x="258765" y="63086"/>
                      <a:pt x="255010" y="73048"/>
                      <a:pt x="251256" y="83086"/>
                    </a:cubicBezTo>
                    <a:close/>
                  </a:path>
                </a:pathLst>
              </a:custGeom>
              <a:solidFill>
                <a:srgbClr val="B06232"/>
              </a:solidFill>
              <a:ln w="7653" cap="flat">
                <a:noFill/>
                <a:prstDash val="solid"/>
                <a:miter/>
              </a:ln>
            </p:spPr>
            <p:txBody>
              <a:bodyPr rtlCol="0" anchor="ctr"/>
              <a:lstStyle/>
              <a:p>
                <a:endParaRPr lang="ko-KR" altLang="en-US">
                  <a:cs typeface="B Nazanin" panose="00000700000000000000" pitchFamily="2" charset="-78"/>
                </a:endParaRPr>
              </a:p>
            </p:txBody>
          </p:sp>
        </p:grpSp>
        <p:sp>
          <p:nvSpPr>
            <p:cNvPr id="229" name="자유형: 도형 228">
              <a:extLst>
                <a:ext uri="{FF2B5EF4-FFF2-40B4-BE49-F238E27FC236}">
                  <a16:creationId xmlns:a16="http://schemas.microsoft.com/office/drawing/2014/main" id="{66FC0BBB-5A1D-4E27-8482-5FBABBFC8224}"/>
                </a:ext>
              </a:extLst>
            </p:cNvPr>
            <p:cNvSpPr/>
            <p:nvPr/>
          </p:nvSpPr>
          <p:spPr>
            <a:xfrm>
              <a:off x="7218318" y="3633673"/>
              <a:ext cx="251981" cy="2054375"/>
            </a:xfrm>
            <a:custGeom>
              <a:avLst/>
              <a:gdLst>
                <a:gd name="connsiteX0" fmla="*/ 248399 w 251981"/>
                <a:gd name="connsiteY0" fmla="*/ 1315504 h 2054375"/>
                <a:gd name="connsiteX1" fmla="*/ 248399 w 251981"/>
                <a:gd name="connsiteY1" fmla="*/ 2051111 h 2054375"/>
                <a:gd name="connsiteX2" fmla="*/ 179436 w 251981"/>
                <a:gd name="connsiteY2" fmla="*/ 1530056 h 2054375"/>
                <a:gd name="connsiteX3" fmla="*/ 95608 w 251981"/>
                <a:gd name="connsiteY3" fmla="*/ 455304 h 2054375"/>
                <a:gd name="connsiteX4" fmla="*/ 5189 w 251981"/>
                <a:gd name="connsiteY4" fmla="*/ 275847 h 2054375"/>
                <a:gd name="connsiteX5" fmla="*/ 7641 w 251981"/>
                <a:gd name="connsiteY5" fmla="*/ 240829 h 2054375"/>
                <a:gd name="connsiteX6" fmla="*/ 42812 w 251981"/>
                <a:gd name="connsiteY6" fmla="*/ 247189 h 2054375"/>
                <a:gd name="connsiteX7" fmla="*/ 96374 w 251981"/>
                <a:gd name="connsiteY7" fmla="*/ 284199 h 2054375"/>
                <a:gd name="connsiteX8" fmla="*/ 141430 w 251981"/>
                <a:gd name="connsiteY8" fmla="*/ 266345 h 2054375"/>
                <a:gd name="connsiteX9" fmla="*/ 102734 w 251981"/>
                <a:gd name="connsiteY9" fmla="*/ 12867 h 2054375"/>
                <a:gd name="connsiteX10" fmla="*/ 187175 w 251981"/>
                <a:gd name="connsiteY10" fmla="*/ 15089 h 2054375"/>
                <a:gd name="connsiteX11" fmla="*/ 248399 w 251981"/>
                <a:gd name="connsiteY11" fmla="*/ 1315504 h 2054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1981" h="2054375">
                  <a:moveTo>
                    <a:pt x="248399" y="1315504"/>
                  </a:moveTo>
                  <a:cubicBezTo>
                    <a:pt x="249165" y="1354430"/>
                    <a:pt x="256062" y="1690970"/>
                    <a:pt x="248399" y="2051111"/>
                  </a:cubicBezTo>
                  <a:cubicBezTo>
                    <a:pt x="225412" y="2089424"/>
                    <a:pt x="194761" y="1782921"/>
                    <a:pt x="179436" y="1530056"/>
                  </a:cubicBezTo>
                  <a:cubicBezTo>
                    <a:pt x="171774" y="1361480"/>
                    <a:pt x="99745" y="538213"/>
                    <a:pt x="95608" y="455304"/>
                  </a:cubicBezTo>
                  <a:cubicBezTo>
                    <a:pt x="93079" y="403965"/>
                    <a:pt x="9710" y="290559"/>
                    <a:pt x="5189" y="275847"/>
                  </a:cubicBezTo>
                  <a:cubicBezTo>
                    <a:pt x="1664" y="264046"/>
                    <a:pt x="-5615" y="250254"/>
                    <a:pt x="7641" y="240829"/>
                  </a:cubicBezTo>
                  <a:cubicBezTo>
                    <a:pt x="19978" y="232017"/>
                    <a:pt x="32085" y="240216"/>
                    <a:pt x="42812" y="247189"/>
                  </a:cubicBezTo>
                  <a:cubicBezTo>
                    <a:pt x="61049" y="258989"/>
                    <a:pt x="78213" y="272322"/>
                    <a:pt x="96374" y="284199"/>
                  </a:cubicBezTo>
                  <a:cubicBezTo>
                    <a:pt x="123576" y="301976"/>
                    <a:pt x="133384" y="297302"/>
                    <a:pt x="141430" y="266345"/>
                  </a:cubicBezTo>
                  <a:cubicBezTo>
                    <a:pt x="147253" y="244047"/>
                    <a:pt x="104036" y="34246"/>
                    <a:pt x="102734" y="12867"/>
                  </a:cubicBezTo>
                  <a:cubicBezTo>
                    <a:pt x="113691" y="-12496"/>
                    <a:pt x="181505" y="5894"/>
                    <a:pt x="187175" y="15089"/>
                  </a:cubicBezTo>
                  <a:cubicBezTo>
                    <a:pt x="190394" y="143054"/>
                    <a:pt x="247557" y="1272900"/>
                    <a:pt x="248399" y="1315504"/>
                  </a:cubicBezTo>
                  <a:close/>
                </a:path>
              </a:pathLst>
            </a:custGeom>
            <a:solidFill>
              <a:schemeClr val="tx1">
                <a:alpha val="20000"/>
              </a:schemeClr>
            </a:solidFill>
            <a:ln w="7653" cap="flat">
              <a:noFill/>
              <a:prstDash val="solid"/>
              <a:miter/>
            </a:ln>
          </p:spPr>
          <p:txBody>
            <a:bodyPr rtlCol="0" anchor="ctr"/>
            <a:lstStyle/>
            <a:p>
              <a:endParaRPr lang="ko-KR" altLang="en-US">
                <a:cs typeface="B Nazanin" panose="00000700000000000000" pitchFamily="2" charset="-78"/>
              </a:endParaRPr>
            </a:p>
          </p:txBody>
        </p:sp>
        <p:sp>
          <p:nvSpPr>
            <p:cNvPr id="230" name="자유형: 도형 229">
              <a:extLst>
                <a:ext uri="{FF2B5EF4-FFF2-40B4-BE49-F238E27FC236}">
                  <a16:creationId xmlns:a16="http://schemas.microsoft.com/office/drawing/2014/main" id="{20EEF167-0E8A-4BF3-B265-4A2AEF3716FA}"/>
                </a:ext>
              </a:extLst>
            </p:cNvPr>
            <p:cNvSpPr/>
            <p:nvPr/>
          </p:nvSpPr>
          <p:spPr>
            <a:xfrm>
              <a:off x="5281085" y="3784696"/>
              <a:ext cx="69192" cy="60840"/>
            </a:xfrm>
            <a:custGeom>
              <a:avLst/>
              <a:gdLst>
                <a:gd name="connsiteX0" fmla="*/ 69193 w 69192"/>
                <a:gd name="connsiteY0" fmla="*/ 0 h 60840"/>
                <a:gd name="connsiteX1" fmla="*/ 0 w 69192"/>
                <a:gd name="connsiteY1" fmla="*/ 60841 h 60840"/>
                <a:gd name="connsiteX2" fmla="*/ 69193 w 69192"/>
                <a:gd name="connsiteY2" fmla="*/ 0 h 60840"/>
              </a:gdLst>
              <a:ahLst/>
              <a:cxnLst>
                <a:cxn ang="0">
                  <a:pos x="connsiteX0" y="connsiteY0"/>
                </a:cxn>
                <a:cxn ang="0">
                  <a:pos x="connsiteX1" y="connsiteY1"/>
                </a:cxn>
                <a:cxn ang="0">
                  <a:pos x="connsiteX2" y="connsiteY2"/>
                </a:cxn>
              </a:cxnLst>
              <a:rect l="l" t="t" r="r" b="b"/>
              <a:pathLst>
                <a:path w="69192" h="60840">
                  <a:moveTo>
                    <a:pt x="69193" y="0"/>
                  </a:moveTo>
                  <a:cubicBezTo>
                    <a:pt x="56090" y="31570"/>
                    <a:pt x="33562" y="52488"/>
                    <a:pt x="0" y="60841"/>
                  </a:cubicBezTo>
                  <a:cubicBezTo>
                    <a:pt x="11647" y="27585"/>
                    <a:pt x="45439" y="19463"/>
                    <a:pt x="69193" y="0"/>
                  </a:cubicBezTo>
                  <a:close/>
                </a:path>
              </a:pathLst>
            </a:custGeom>
            <a:solidFill>
              <a:srgbClr val="23ADE5"/>
            </a:solidFill>
            <a:ln w="7653" cap="flat">
              <a:noFill/>
              <a:prstDash val="solid"/>
              <a:miter/>
            </a:ln>
          </p:spPr>
          <p:txBody>
            <a:bodyPr rtlCol="0" anchor="ctr"/>
            <a:lstStyle/>
            <a:p>
              <a:endParaRPr lang="ko-KR" altLang="en-US">
                <a:cs typeface="B Nazanin" panose="00000700000000000000" pitchFamily="2" charset="-78"/>
              </a:endParaRPr>
            </a:p>
          </p:txBody>
        </p:sp>
        <p:grpSp>
          <p:nvGrpSpPr>
            <p:cNvPr id="231" name="그룹 230">
              <a:extLst>
                <a:ext uri="{FF2B5EF4-FFF2-40B4-BE49-F238E27FC236}">
                  <a16:creationId xmlns:a16="http://schemas.microsoft.com/office/drawing/2014/main" id="{027C2903-E32D-4B74-AF23-5528E30D761A}"/>
                </a:ext>
              </a:extLst>
            </p:cNvPr>
            <p:cNvGrpSpPr/>
            <p:nvPr/>
          </p:nvGrpSpPr>
          <p:grpSpPr>
            <a:xfrm>
              <a:off x="5357487" y="242207"/>
              <a:ext cx="1640013" cy="3067952"/>
              <a:chOff x="5357487" y="242207"/>
              <a:chExt cx="1640013" cy="3067952"/>
            </a:xfrm>
          </p:grpSpPr>
          <p:sp>
            <p:nvSpPr>
              <p:cNvPr id="252" name="자유형: 도형 251">
                <a:extLst>
                  <a:ext uri="{FF2B5EF4-FFF2-40B4-BE49-F238E27FC236}">
                    <a16:creationId xmlns:a16="http://schemas.microsoft.com/office/drawing/2014/main" id="{48B61067-C64D-48A5-86CA-B113271A1105}"/>
                  </a:ext>
                </a:extLst>
              </p:cNvPr>
              <p:cNvSpPr/>
              <p:nvPr/>
            </p:nvSpPr>
            <p:spPr>
              <a:xfrm>
                <a:off x="5431047" y="2390645"/>
                <a:ext cx="1337705" cy="919514"/>
              </a:xfrm>
              <a:custGeom>
                <a:avLst/>
                <a:gdLst>
                  <a:gd name="connsiteX0" fmla="*/ 1305849 w 1337705"/>
                  <a:gd name="connsiteY0" fmla="*/ 504964 h 919514"/>
                  <a:gd name="connsiteX1" fmla="*/ 1186160 w 1337705"/>
                  <a:gd name="connsiteY1" fmla="*/ 458835 h 919514"/>
                  <a:gd name="connsiteX2" fmla="*/ 953371 w 1337705"/>
                  <a:gd name="connsiteY2" fmla="*/ 213786 h 919514"/>
                  <a:gd name="connsiteX3" fmla="*/ 876899 w 1337705"/>
                  <a:gd name="connsiteY3" fmla="*/ 8122 h 919514"/>
                  <a:gd name="connsiteX4" fmla="*/ 654148 w 1337705"/>
                  <a:gd name="connsiteY4" fmla="*/ 37240 h 919514"/>
                  <a:gd name="connsiteX5" fmla="*/ 440285 w 1337705"/>
                  <a:gd name="connsiteY5" fmla="*/ 0 h 919514"/>
                  <a:gd name="connsiteX6" fmla="*/ 340366 w 1337705"/>
                  <a:gd name="connsiteY6" fmla="*/ 259838 h 919514"/>
                  <a:gd name="connsiteX7" fmla="*/ 160525 w 1337705"/>
                  <a:gd name="connsiteY7" fmla="*/ 443356 h 919514"/>
                  <a:gd name="connsiteX8" fmla="*/ 65126 w 1337705"/>
                  <a:gd name="connsiteY8" fmla="*/ 491784 h 919514"/>
                  <a:gd name="connsiteX9" fmla="*/ 377 w 1337705"/>
                  <a:gd name="connsiteY9" fmla="*/ 557222 h 919514"/>
                  <a:gd name="connsiteX10" fmla="*/ 71945 w 1337705"/>
                  <a:gd name="connsiteY10" fmla="*/ 752388 h 919514"/>
                  <a:gd name="connsiteX11" fmla="*/ 328565 w 1337705"/>
                  <a:gd name="connsiteY11" fmla="*/ 864568 h 919514"/>
                  <a:gd name="connsiteX12" fmla="*/ 652002 w 1337705"/>
                  <a:gd name="connsiteY12" fmla="*/ 919508 h 919514"/>
                  <a:gd name="connsiteX13" fmla="*/ 913909 w 1337705"/>
                  <a:gd name="connsiteY13" fmla="*/ 881349 h 919514"/>
                  <a:gd name="connsiteX14" fmla="*/ 1175662 w 1337705"/>
                  <a:gd name="connsiteY14" fmla="*/ 792770 h 919514"/>
                  <a:gd name="connsiteX15" fmla="*/ 1327228 w 1337705"/>
                  <a:gd name="connsiteY15" fmla="*/ 630476 h 919514"/>
                  <a:gd name="connsiteX16" fmla="*/ 1305849 w 1337705"/>
                  <a:gd name="connsiteY16" fmla="*/ 504964 h 919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37705" h="919514">
                    <a:moveTo>
                      <a:pt x="1305849" y="504964"/>
                    </a:moveTo>
                    <a:cubicBezTo>
                      <a:pt x="1259874" y="497301"/>
                      <a:pt x="1207232" y="472014"/>
                      <a:pt x="1186160" y="458835"/>
                    </a:cubicBezTo>
                    <a:cubicBezTo>
                      <a:pt x="1075972" y="390025"/>
                      <a:pt x="1010840" y="324280"/>
                      <a:pt x="953371" y="213786"/>
                    </a:cubicBezTo>
                    <a:cubicBezTo>
                      <a:pt x="937816" y="183825"/>
                      <a:pt x="876745" y="98847"/>
                      <a:pt x="876899" y="8122"/>
                    </a:cubicBezTo>
                    <a:cubicBezTo>
                      <a:pt x="807782" y="37547"/>
                      <a:pt x="711540" y="38160"/>
                      <a:pt x="654148" y="37240"/>
                    </a:cubicBezTo>
                    <a:cubicBezTo>
                      <a:pt x="580970" y="36091"/>
                      <a:pt x="509172" y="26589"/>
                      <a:pt x="440285" y="0"/>
                    </a:cubicBezTo>
                    <a:cubicBezTo>
                      <a:pt x="424654" y="114249"/>
                      <a:pt x="346802" y="249800"/>
                      <a:pt x="340366" y="259838"/>
                    </a:cubicBezTo>
                    <a:cubicBezTo>
                      <a:pt x="293317" y="333858"/>
                      <a:pt x="229105" y="388799"/>
                      <a:pt x="160525" y="443356"/>
                    </a:cubicBezTo>
                    <a:cubicBezTo>
                      <a:pt x="137537" y="461670"/>
                      <a:pt x="71486" y="490711"/>
                      <a:pt x="65126" y="491784"/>
                    </a:cubicBezTo>
                    <a:cubicBezTo>
                      <a:pt x="22599" y="498833"/>
                      <a:pt x="2140" y="515921"/>
                      <a:pt x="377" y="557222"/>
                    </a:cubicBezTo>
                    <a:cubicBezTo>
                      <a:pt x="-2534" y="626875"/>
                      <a:pt x="10492" y="708098"/>
                      <a:pt x="71945" y="752388"/>
                    </a:cubicBezTo>
                    <a:cubicBezTo>
                      <a:pt x="149261" y="808095"/>
                      <a:pt x="234469" y="846714"/>
                      <a:pt x="328565" y="864568"/>
                    </a:cubicBezTo>
                    <a:cubicBezTo>
                      <a:pt x="360671" y="875602"/>
                      <a:pt x="602809" y="919049"/>
                      <a:pt x="652002" y="919508"/>
                    </a:cubicBezTo>
                    <a:cubicBezTo>
                      <a:pt x="708782" y="920045"/>
                      <a:pt x="897741" y="886330"/>
                      <a:pt x="913909" y="881349"/>
                    </a:cubicBezTo>
                    <a:cubicBezTo>
                      <a:pt x="967011" y="865028"/>
                      <a:pt x="1143326" y="810623"/>
                      <a:pt x="1175662" y="792770"/>
                    </a:cubicBezTo>
                    <a:cubicBezTo>
                      <a:pt x="1244166" y="758901"/>
                      <a:pt x="1305773" y="712543"/>
                      <a:pt x="1327228" y="630476"/>
                    </a:cubicBezTo>
                    <a:cubicBezTo>
                      <a:pt x="1347917" y="551245"/>
                      <a:pt x="1336500" y="512626"/>
                      <a:pt x="1305849" y="504964"/>
                    </a:cubicBezTo>
                    <a:close/>
                  </a:path>
                </a:pathLst>
              </a:custGeom>
              <a:solidFill>
                <a:srgbClr val="F5B382"/>
              </a:solidFill>
              <a:ln w="7653" cap="flat">
                <a:noFill/>
                <a:prstDash val="solid"/>
                <a:miter/>
              </a:ln>
            </p:spPr>
            <p:txBody>
              <a:bodyPr rtlCol="0" anchor="ctr"/>
              <a:lstStyle/>
              <a:p>
                <a:endParaRPr lang="ko-KR" altLang="en-US" dirty="0">
                  <a:cs typeface="B Nazanin" panose="00000700000000000000" pitchFamily="2" charset="-78"/>
                </a:endParaRPr>
              </a:p>
            </p:txBody>
          </p:sp>
          <p:sp>
            <p:nvSpPr>
              <p:cNvPr id="253" name="자유형: 도형 252">
                <a:extLst>
                  <a:ext uri="{FF2B5EF4-FFF2-40B4-BE49-F238E27FC236}">
                    <a16:creationId xmlns:a16="http://schemas.microsoft.com/office/drawing/2014/main" id="{FB1BB303-D89D-457C-B6F3-156471241925}"/>
                  </a:ext>
                </a:extLst>
              </p:cNvPr>
              <p:cNvSpPr/>
              <p:nvPr/>
            </p:nvSpPr>
            <p:spPr>
              <a:xfrm>
                <a:off x="5357487" y="243628"/>
                <a:ext cx="1635951" cy="2202230"/>
              </a:xfrm>
              <a:custGeom>
                <a:avLst/>
                <a:gdLst>
                  <a:gd name="connsiteX0" fmla="*/ 1635952 w 1635951"/>
                  <a:gd name="connsiteY0" fmla="*/ 87854 h 2202230"/>
                  <a:gd name="connsiteX1" fmla="*/ 1496723 w 1635951"/>
                  <a:gd name="connsiteY1" fmla="*/ 244784 h 2202230"/>
                  <a:gd name="connsiteX2" fmla="*/ 1445154 w 1635951"/>
                  <a:gd name="connsiteY2" fmla="*/ 274208 h 2202230"/>
                  <a:gd name="connsiteX3" fmla="*/ 1462778 w 1635951"/>
                  <a:gd name="connsiteY3" fmla="*/ 218808 h 2202230"/>
                  <a:gd name="connsiteX4" fmla="*/ 1487528 w 1635951"/>
                  <a:gd name="connsiteY4" fmla="*/ 167392 h 2202230"/>
                  <a:gd name="connsiteX5" fmla="*/ 1494884 w 1635951"/>
                  <a:gd name="connsiteY5" fmla="*/ 101724 h 2202230"/>
                  <a:gd name="connsiteX6" fmla="*/ 1351671 w 1635951"/>
                  <a:gd name="connsiteY6" fmla="*/ 180342 h 2202230"/>
                  <a:gd name="connsiteX7" fmla="*/ 1192212 w 1635951"/>
                  <a:gd name="connsiteY7" fmla="*/ 209076 h 2202230"/>
                  <a:gd name="connsiteX8" fmla="*/ 1039574 w 1635951"/>
                  <a:gd name="connsiteY8" fmla="*/ 84713 h 2202230"/>
                  <a:gd name="connsiteX9" fmla="*/ 762112 w 1635951"/>
                  <a:gd name="connsiteY9" fmla="*/ 808 h 2202230"/>
                  <a:gd name="connsiteX10" fmla="*/ 527791 w 1635951"/>
                  <a:gd name="connsiteY10" fmla="*/ 65633 h 2202230"/>
                  <a:gd name="connsiteX11" fmla="*/ 386723 w 1635951"/>
                  <a:gd name="connsiteY11" fmla="*/ 113371 h 2202230"/>
                  <a:gd name="connsiteX12" fmla="*/ 208951 w 1635951"/>
                  <a:gd name="connsiteY12" fmla="*/ 118198 h 2202230"/>
                  <a:gd name="connsiteX13" fmla="*/ 73784 w 1635951"/>
                  <a:gd name="connsiteY13" fmla="*/ 359186 h 2202230"/>
                  <a:gd name="connsiteX14" fmla="*/ 103744 w 1635951"/>
                  <a:gd name="connsiteY14" fmla="*/ 1147511 h 2202230"/>
                  <a:gd name="connsiteX15" fmla="*/ 103897 w 1635951"/>
                  <a:gd name="connsiteY15" fmla="*/ 1148661 h 2202230"/>
                  <a:gd name="connsiteX16" fmla="*/ 16927 w 1635951"/>
                  <a:gd name="connsiteY16" fmla="*/ 1222451 h 2202230"/>
                  <a:gd name="connsiteX17" fmla="*/ 104357 w 1635951"/>
                  <a:gd name="connsiteY17" fmla="*/ 1457845 h 2202230"/>
                  <a:gd name="connsiteX18" fmla="*/ 143743 w 1635951"/>
                  <a:gd name="connsiteY18" fmla="*/ 1550486 h 2202230"/>
                  <a:gd name="connsiteX19" fmla="*/ 169719 w 1635951"/>
                  <a:gd name="connsiteY19" fmla="*/ 1701055 h 2202230"/>
                  <a:gd name="connsiteX20" fmla="*/ 627404 w 1635951"/>
                  <a:gd name="connsiteY20" fmla="*/ 2190157 h 2202230"/>
                  <a:gd name="connsiteX21" fmla="*/ 841650 w 1635951"/>
                  <a:gd name="connsiteY21" fmla="*/ 2195597 h 2202230"/>
                  <a:gd name="connsiteX22" fmla="*/ 1185393 w 1635951"/>
                  <a:gd name="connsiteY22" fmla="*/ 1944495 h 2202230"/>
                  <a:gd name="connsiteX23" fmla="*/ 1286692 w 1635951"/>
                  <a:gd name="connsiteY23" fmla="*/ 1727261 h 2202230"/>
                  <a:gd name="connsiteX24" fmla="*/ 1317419 w 1635951"/>
                  <a:gd name="connsiteY24" fmla="*/ 1481676 h 2202230"/>
                  <a:gd name="connsiteX25" fmla="*/ 1432894 w 1635951"/>
                  <a:gd name="connsiteY25" fmla="*/ 1402828 h 2202230"/>
                  <a:gd name="connsiteX26" fmla="*/ 1457108 w 1635951"/>
                  <a:gd name="connsiteY26" fmla="*/ 1343596 h 2202230"/>
                  <a:gd name="connsiteX27" fmla="*/ 1379256 w 1635951"/>
                  <a:gd name="connsiteY27" fmla="*/ 1142301 h 2202230"/>
                  <a:gd name="connsiteX28" fmla="*/ 1342935 w 1635951"/>
                  <a:gd name="connsiteY28" fmla="*/ 1143067 h 2202230"/>
                  <a:gd name="connsiteX29" fmla="*/ 1349219 w 1635951"/>
                  <a:gd name="connsiteY29" fmla="*/ 990582 h 2202230"/>
                  <a:gd name="connsiteX30" fmla="*/ 1351287 w 1635951"/>
                  <a:gd name="connsiteY30" fmla="*/ 710362 h 2202230"/>
                  <a:gd name="connsiteX31" fmla="*/ 1445154 w 1635951"/>
                  <a:gd name="connsiteY31" fmla="*/ 567225 h 2202230"/>
                  <a:gd name="connsiteX32" fmla="*/ 1588827 w 1635951"/>
                  <a:gd name="connsiteY32" fmla="*/ 338114 h 2202230"/>
                  <a:gd name="connsiteX33" fmla="*/ 1621546 w 1635951"/>
                  <a:gd name="connsiteY33" fmla="*/ 204325 h 2202230"/>
                  <a:gd name="connsiteX34" fmla="*/ 1635952 w 1635951"/>
                  <a:gd name="connsiteY34" fmla="*/ 87854 h 2202230"/>
                  <a:gd name="connsiteX35" fmla="*/ 391321 w 1635951"/>
                  <a:gd name="connsiteY35" fmla="*/ 123562 h 2202230"/>
                  <a:gd name="connsiteX36" fmla="*/ 391321 w 1635951"/>
                  <a:gd name="connsiteY36" fmla="*/ 123562 h 2202230"/>
                  <a:gd name="connsiteX37" fmla="*/ 391321 w 1635951"/>
                  <a:gd name="connsiteY37" fmla="*/ 123562 h 2202230"/>
                  <a:gd name="connsiteX38" fmla="*/ 391321 w 1635951"/>
                  <a:gd name="connsiteY38" fmla="*/ 123562 h 2202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35951" h="2202230">
                    <a:moveTo>
                      <a:pt x="1635952" y="87854"/>
                    </a:moveTo>
                    <a:cubicBezTo>
                      <a:pt x="1593118" y="144174"/>
                      <a:pt x="1549671" y="198885"/>
                      <a:pt x="1496723" y="244784"/>
                    </a:cubicBezTo>
                    <a:cubicBezTo>
                      <a:pt x="1481321" y="258117"/>
                      <a:pt x="1460249" y="286621"/>
                      <a:pt x="1445154" y="274208"/>
                    </a:cubicBezTo>
                    <a:cubicBezTo>
                      <a:pt x="1425001" y="257734"/>
                      <a:pt x="1454042" y="237274"/>
                      <a:pt x="1462778" y="218808"/>
                    </a:cubicBezTo>
                    <a:cubicBezTo>
                      <a:pt x="1470977" y="201644"/>
                      <a:pt x="1480478" y="185016"/>
                      <a:pt x="1487528" y="167392"/>
                    </a:cubicBezTo>
                    <a:cubicBezTo>
                      <a:pt x="1495880" y="146780"/>
                      <a:pt x="1505458" y="125631"/>
                      <a:pt x="1494884" y="101724"/>
                    </a:cubicBezTo>
                    <a:cubicBezTo>
                      <a:pt x="1494731" y="101340"/>
                      <a:pt x="1364850" y="173752"/>
                      <a:pt x="1351671" y="180342"/>
                    </a:cubicBezTo>
                    <a:cubicBezTo>
                      <a:pt x="1303243" y="204555"/>
                      <a:pt x="1246463" y="224478"/>
                      <a:pt x="1192212" y="209076"/>
                    </a:cubicBezTo>
                    <a:cubicBezTo>
                      <a:pt x="1128077" y="190916"/>
                      <a:pt x="1086699" y="127317"/>
                      <a:pt x="1039574" y="84713"/>
                    </a:cubicBezTo>
                    <a:cubicBezTo>
                      <a:pt x="965937" y="18202"/>
                      <a:pt x="861189" y="-4786"/>
                      <a:pt x="762112" y="808"/>
                    </a:cubicBezTo>
                    <a:cubicBezTo>
                      <a:pt x="681196" y="5328"/>
                      <a:pt x="599283" y="27014"/>
                      <a:pt x="527791" y="65633"/>
                    </a:cubicBezTo>
                    <a:cubicBezTo>
                      <a:pt x="470705" y="96513"/>
                      <a:pt x="407642" y="119961"/>
                      <a:pt x="386723" y="113371"/>
                    </a:cubicBezTo>
                    <a:cubicBezTo>
                      <a:pt x="344962" y="100268"/>
                      <a:pt x="263969" y="87701"/>
                      <a:pt x="208951" y="118198"/>
                    </a:cubicBezTo>
                    <a:cubicBezTo>
                      <a:pt x="128495" y="162718"/>
                      <a:pt x="89492" y="274055"/>
                      <a:pt x="73784" y="359186"/>
                    </a:cubicBezTo>
                    <a:cubicBezTo>
                      <a:pt x="26046" y="617721"/>
                      <a:pt x="62443" y="890815"/>
                      <a:pt x="103744" y="1147511"/>
                    </a:cubicBezTo>
                    <a:cubicBezTo>
                      <a:pt x="103821" y="1147894"/>
                      <a:pt x="103897" y="1148277"/>
                      <a:pt x="103897" y="1148661"/>
                    </a:cubicBezTo>
                    <a:cubicBezTo>
                      <a:pt x="55470" y="1146975"/>
                      <a:pt x="34704" y="1177089"/>
                      <a:pt x="16927" y="1222451"/>
                    </a:cubicBezTo>
                    <a:cubicBezTo>
                      <a:pt x="-22611" y="1323520"/>
                      <a:pt x="7349" y="1412023"/>
                      <a:pt x="104357" y="1457845"/>
                    </a:cubicBezTo>
                    <a:cubicBezTo>
                      <a:pt x="142134" y="1475622"/>
                      <a:pt x="141291" y="1514702"/>
                      <a:pt x="143743" y="1550486"/>
                    </a:cubicBezTo>
                    <a:cubicBezTo>
                      <a:pt x="147268" y="1601365"/>
                      <a:pt x="156156" y="1651938"/>
                      <a:pt x="169719" y="1701055"/>
                    </a:cubicBezTo>
                    <a:cubicBezTo>
                      <a:pt x="228644" y="1913385"/>
                      <a:pt x="398906" y="2145944"/>
                      <a:pt x="627404" y="2190157"/>
                    </a:cubicBezTo>
                    <a:cubicBezTo>
                      <a:pt x="696291" y="2203490"/>
                      <a:pt x="772227" y="2206478"/>
                      <a:pt x="841650" y="2195597"/>
                    </a:cubicBezTo>
                    <a:cubicBezTo>
                      <a:pt x="978886" y="2174219"/>
                      <a:pt x="1108307" y="2054530"/>
                      <a:pt x="1185393" y="1944495"/>
                    </a:cubicBezTo>
                    <a:cubicBezTo>
                      <a:pt x="1230449" y="1880130"/>
                      <a:pt x="1265773" y="1804653"/>
                      <a:pt x="1286692" y="1727261"/>
                    </a:cubicBezTo>
                    <a:cubicBezTo>
                      <a:pt x="1308530" y="1646344"/>
                      <a:pt x="1296500" y="1560830"/>
                      <a:pt x="1317419" y="1481676"/>
                    </a:cubicBezTo>
                    <a:cubicBezTo>
                      <a:pt x="1361709" y="1451639"/>
                      <a:pt x="1399485" y="1447884"/>
                      <a:pt x="1432894" y="1402828"/>
                    </a:cubicBezTo>
                    <a:cubicBezTo>
                      <a:pt x="1441093" y="1386967"/>
                      <a:pt x="1453276" y="1358308"/>
                      <a:pt x="1457108" y="1343596"/>
                    </a:cubicBezTo>
                    <a:cubicBezTo>
                      <a:pt x="1475574" y="1272871"/>
                      <a:pt x="1437031" y="1169963"/>
                      <a:pt x="1379256" y="1142301"/>
                    </a:cubicBezTo>
                    <a:cubicBezTo>
                      <a:pt x="1366996" y="1133872"/>
                      <a:pt x="1355042" y="1137856"/>
                      <a:pt x="1342935" y="1143067"/>
                    </a:cubicBezTo>
                    <a:cubicBezTo>
                      <a:pt x="1348836" y="1140538"/>
                      <a:pt x="1348529" y="1002765"/>
                      <a:pt x="1349219" y="990582"/>
                    </a:cubicBezTo>
                    <a:cubicBezTo>
                      <a:pt x="1354506" y="897635"/>
                      <a:pt x="1357418" y="803309"/>
                      <a:pt x="1351287" y="710362"/>
                    </a:cubicBezTo>
                    <a:cubicBezTo>
                      <a:pt x="1346537" y="638180"/>
                      <a:pt x="1396113" y="608143"/>
                      <a:pt x="1445154" y="567225"/>
                    </a:cubicBezTo>
                    <a:cubicBezTo>
                      <a:pt x="1515343" y="508683"/>
                      <a:pt x="1559863" y="423398"/>
                      <a:pt x="1588827" y="338114"/>
                    </a:cubicBezTo>
                    <a:cubicBezTo>
                      <a:pt x="1603616" y="294590"/>
                      <a:pt x="1614497" y="249764"/>
                      <a:pt x="1621546" y="204325"/>
                    </a:cubicBezTo>
                    <a:cubicBezTo>
                      <a:pt x="1626220" y="175131"/>
                      <a:pt x="1632274" y="115669"/>
                      <a:pt x="1635952" y="87854"/>
                    </a:cubicBezTo>
                    <a:close/>
                    <a:moveTo>
                      <a:pt x="391321" y="123562"/>
                    </a:moveTo>
                    <a:cubicBezTo>
                      <a:pt x="391321" y="123562"/>
                      <a:pt x="391321" y="123562"/>
                      <a:pt x="391321" y="123562"/>
                    </a:cubicBezTo>
                    <a:cubicBezTo>
                      <a:pt x="391321" y="123562"/>
                      <a:pt x="391321" y="123562"/>
                      <a:pt x="391321" y="123562"/>
                    </a:cubicBezTo>
                    <a:lnTo>
                      <a:pt x="391321" y="123562"/>
                    </a:lnTo>
                    <a:close/>
                  </a:path>
                </a:pathLst>
              </a:custGeom>
              <a:solidFill>
                <a:srgbClr val="FEC693"/>
              </a:solidFill>
              <a:ln w="7653" cap="flat">
                <a:noFill/>
                <a:prstDash val="solid"/>
                <a:miter/>
              </a:ln>
            </p:spPr>
            <p:txBody>
              <a:bodyPr rtlCol="0" anchor="ctr"/>
              <a:lstStyle/>
              <a:p>
                <a:endParaRPr lang="ko-KR" altLang="en-US">
                  <a:cs typeface="B Nazanin" panose="00000700000000000000" pitchFamily="2" charset="-78"/>
                </a:endParaRPr>
              </a:p>
            </p:txBody>
          </p:sp>
          <p:sp>
            <p:nvSpPr>
              <p:cNvPr id="254" name="자유형: 도형 253">
                <a:extLst>
                  <a:ext uri="{FF2B5EF4-FFF2-40B4-BE49-F238E27FC236}">
                    <a16:creationId xmlns:a16="http://schemas.microsoft.com/office/drawing/2014/main" id="{7E3C109E-442C-4C36-9CD9-7C834DB213AF}"/>
                  </a:ext>
                </a:extLst>
              </p:cNvPr>
              <p:cNvSpPr/>
              <p:nvPr/>
            </p:nvSpPr>
            <p:spPr>
              <a:xfrm>
                <a:off x="5785827" y="242207"/>
                <a:ext cx="1211673" cy="1314443"/>
              </a:xfrm>
              <a:custGeom>
                <a:avLst/>
                <a:gdLst>
                  <a:gd name="connsiteX0" fmla="*/ 85199 w 1211673"/>
                  <a:gd name="connsiteY0" fmla="*/ 71269 h 1314443"/>
                  <a:gd name="connsiteX1" fmla="*/ 359902 w 1211673"/>
                  <a:gd name="connsiteY1" fmla="*/ 7 h 1314443"/>
                  <a:gd name="connsiteX2" fmla="*/ 654681 w 1211673"/>
                  <a:gd name="connsiteY2" fmla="*/ 130960 h 1314443"/>
                  <a:gd name="connsiteX3" fmla="*/ 854444 w 1211673"/>
                  <a:gd name="connsiteY3" fmla="*/ 206053 h 1314443"/>
                  <a:gd name="connsiteX4" fmla="*/ 1066620 w 1211673"/>
                  <a:gd name="connsiteY4" fmla="*/ 103145 h 1314443"/>
                  <a:gd name="connsiteX5" fmla="*/ 1034515 w 1211673"/>
                  <a:gd name="connsiteY5" fmla="*/ 220229 h 1314443"/>
                  <a:gd name="connsiteX6" fmla="*/ 1016890 w 1211673"/>
                  <a:gd name="connsiteY6" fmla="*/ 275629 h 1314443"/>
                  <a:gd name="connsiteX7" fmla="*/ 1068460 w 1211673"/>
                  <a:gd name="connsiteY7" fmla="*/ 246205 h 1314443"/>
                  <a:gd name="connsiteX8" fmla="*/ 1211673 w 1211673"/>
                  <a:gd name="connsiteY8" fmla="*/ 86364 h 1314443"/>
                  <a:gd name="connsiteX9" fmla="*/ 997121 w 1211673"/>
                  <a:gd name="connsiteY9" fmla="*/ 592093 h 1314443"/>
                  <a:gd name="connsiteX10" fmla="*/ 930840 w 1211673"/>
                  <a:gd name="connsiteY10" fmla="*/ 711859 h 1314443"/>
                  <a:gd name="connsiteX11" fmla="*/ 908925 w 1211673"/>
                  <a:gd name="connsiteY11" fmla="*/ 1278277 h 1314443"/>
                  <a:gd name="connsiteX12" fmla="*/ 894136 w 1211673"/>
                  <a:gd name="connsiteY12" fmla="*/ 1314444 h 1314443"/>
                  <a:gd name="connsiteX13" fmla="*/ 849157 w 1211673"/>
                  <a:gd name="connsiteY13" fmla="*/ 1262262 h 1314443"/>
                  <a:gd name="connsiteX14" fmla="*/ 832452 w 1211673"/>
                  <a:gd name="connsiteY14" fmla="*/ 734770 h 1314443"/>
                  <a:gd name="connsiteX15" fmla="*/ 826629 w 1211673"/>
                  <a:gd name="connsiteY15" fmla="*/ 707032 h 1314443"/>
                  <a:gd name="connsiteX16" fmla="*/ 792071 w 1211673"/>
                  <a:gd name="connsiteY16" fmla="*/ 725192 h 1314443"/>
                  <a:gd name="connsiteX17" fmla="*/ 411930 w 1211673"/>
                  <a:gd name="connsiteY17" fmla="*/ 833311 h 1314443"/>
                  <a:gd name="connsiteX18" fmla="*/ 207953 w 1211673"/>
                  <a:gd name="connsiteY18" fmla="*/ 760593 h 1314443"/>
                  <a:gd name="connsiteX19" fmla="*/ 21829 w 1211673"/>
                  <a:gd name="connsiteY19" fmla="*/ 456236 h 1314443"/>
                  <a:gd name="connsiteX20" fmla="*/ 374 w 1211673"/>
                  <a:gd name="connsiteY20" fmla="*/ 243600 h 1314443"/>
                  <a:gd name="connsiteX21" fmla="*/ 45353 w 1211673"/>
                  <a:gd name="connsiteY21" fmla="*/ 113566 h 1314443"/>
                  <a:gd name="connsiteX22" fmla="*/ 85199 w 1211673"/>
                  <a:gd name="connsiteY22" fmla="*/ 71269 h 131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1673" h="1314443">
                    <a:moveTo>
                      <a:pt x="85199" y="71269"/>
                    </a:moveTo>
                    <a:cubicBezTo>
                      <a:pt x="161824" y="9815"/>
                      <a:pt x="292548" y="-300"/>
                      <a:pt x="359902" y="7"/>
                    </a:cubicBezTo>
                    <a:cubicBezTo>
                      <a:pt x="478978" y="696"/>
                      <a:pt x="567941" y="25063"/>
                      <a:pt x="654681" y="130960"/>
                    </a:cubicBezTo>
                    <a:cubicBezTo>
                      <a:pt x="744180" y="216627"/>
                      <a:pt x="791151" y="226359"/>
                      <a:pt x="854444" y="206053"/>
                    </a:cubicBezTo>
                    <a:cubicBezTo>
                      <a:pt x="897124" y="192337"/>
                      <a:pt x="1020109" y="132339"/>
                      <a:pt x="1066620" y="103145"/>
                    </a:cubicBezTo>
                    <a:cubicBezTo>
                      <a:pt x="1081409" y="155327"/>
                      <a:pt x="1042637" y="203065"/>
                      <a:pt x="1034515" y="220229"/>
                    </a:cubicBezTo>
                    <a:cubicBezTo>
                      <a:pt x="1025779" y="238619"/>
                      <a:pt x="996738" y="259078"/>
                      <a:pt x="1016890" y="275629"/>
                    </a:cubicBezTo>
                    <a:cubicBezTo>
                      <a:pt x="1031986" y="288043"/>
                      <a:pt x="1053135" y="259461"/>
                      <a:pt x="1068460" y="246205"/>
                    </a:cubicBezTo>
                    <a:cubicBezTo>
                      <a:pt x="1121485" y="200306"/>
                      <a:pt x="1168916" y="142684"/>
                      <a:pt x="1211673" y="86364"/>
                    </a:cubicBezTo>
                    <a:cubicBezTo>
                      <a:pt x="1181023" y="469492"/>
                      <a:pt x="1031143" y="572630"/>
                      <a:pt x="997121" y="592093"/>
                    </a:cubicBezTo>
                    <a:cubicBezTo>
                      <a:pt x="958042" y="614468"/>
                      <a:pt x="926625" y="647647"/>
                      <a:pt x="930840" y="711859"/>
                    </a:cubicBezTo>
                    <a:cubicBezTo>
                      <a:pt x="935974" y="789405"/>
                      <a:pt x="912833" y="1228087"/>
                      <a:pt x="908925" y="1278277"/>
                    </a:cubicBezTo>
                    <a:cubicBezTo>
                      <a:pt x="907852" y="1291763"/>
                      <a:pt x="908312" y="1306245"/>
                      <a:pt x="894136" y="1314444"/>
                    </a:cubicBezTo>
                    <a:cubicBezTo>
                      <a:pt x="863409" y="1310689"/>
                      <a:pt x="849080" y="1290767"/>
                      <a:pt x="849157" y="1262262"/>
                    </a:cubicBezTo>
                    <a:cubicBezTo>
                      <a:pt x="849233" y="1211152"/>
                      <a:pt x="828468" y="859824"/>
                      <a:pt x="832452" y="734770"/>
                    </a:cubicBezTo>
                    <a:cubicBezTo>
                      <a:pt x="832759" y="726035"/>
                      <a:pt x="833755" y="716840"/>
                      <a:pt x="826629" y="707032"/>
                    </a:cubicBezTo>
                    <a:cubicBezTo>
                      <a:pt x="812300" y="706112"/>
                      <a:pt x="802875" y="717836"/>
                      <a:pt x="792071" y="725192"/>
                    </a:cubicBezTo>
                    <a:cubicBezTo>
                      <a:pt x="677285" y="803274"/>
                      <a:pt x="549627" y="836070"/>
                      <a:pt x="411930" y="833311"/>
                    </a:cubicBezTo>
                    <a:cubicBezTo>
                      <a:pt x="338217" y="829556"/>
                      <a:pt x="290479" y="813159"/>
                      <a:pt x="207953" y="760593"/>
                    </a:cubicBezTo>
                    <a:cubicBezTo>
                      <a:pt x="152552" y="721208"/>
                      <a:pt x="54702" y="592017"/>
                      <a:pt x="21829" y="456236"/>
                    </a:cubicBezTo>
                    <a:cubicBezTo>
                      <a:pt x="11255" y="412636"/>
                      <a:pt x="3439" y="270265"/>
                      <a:pt x="374" y="243600"/>
                    </a:cubicBezTo>
                    <a:cubicBezTo>
                      <a:pt x="-2385" y="219156"/>
                      <a:pt x="9875" y="150959"/>
                      <a:pt x="45353" y="113566"/>
                    </a:cubicBezTo>
                    <a:cubicBezTo>
                      <a:pt x="57537" y="100769"/>
                      <a:pt x="71023" y="81920"/>
                      <a:pt x="85199" y="71269"/>
                    </a:cubicBezTo>
                    <a:close/>
                  </a:path>
                </a:pathLst>
              </a:custGeom>
              <a:solidFill>
                <a:srgbClr val="7A032B"/>
              </a:solidFill>
              <a:ln w="7653" cap="flat">
                <a:noFill/>
                <a:prstDash val="solid"/>
                <a:miter/>
              </a:ln>
            </p:spPr>
            <p:txBody>
              <a:bodyPr rtlCol="0" anchor="ctr"/>
              <a:lstStyle/>
              <a:p>
                <a:endParaRPr lang="ko-KR" altLang="en-US">
                  <a:cs typeface="B Nazanin" panose="00000700000000000000" pitchFamily="2" charset="-78"/>
                </a:endParaRPr>
              </a:p>
            </p:txBody>
          </p:sp>
          <p:sp>
            <p:nvSpPr>
              <p:cNvPr id="255" name="자유형: 도형 254">
                <a:extLst>
                  <a:ext uri="{FF2B5EF4-FFF2-40B4-BE49-F238E27FC236}">
                    <a16:creationId xmlns:a16="http://schemas.microsoft.com/office/drawing/2014/main" id="{4F75CC2C-592D-4E37-92A4-9819B3636D86}"/>
                  </a:ext>
                </a:extLst>
              </p:cNvPr>
              <p:cNvSpPr/>
              <p:nvPr/>
            </p:nvSpPr>
            <p:spPr>
              <a:xfrm>
                <a:off x="5402638" y="313399"/>
                <a:ext cx="836115" cy="1235172"/>
              </a:xfrm>
              <a:custGeom>
                <a:avLst/>
                <a:gdLst>
                  <a:gd name="connsiteX0" fmla="*/ 533214 w 836115"/>
                  <a:gd name="connsiteY0" fmla="*/ 606492 h 1235172"/>
                  <a:gd name="connsiteX1" fmla="*/ 409387 w 836115"/>
                  <a:gd name="connsiteY1" fmla="*/ 357612 h 1235172"/>
                  <a:gd name="connsiteX2" fmla="*/ 392299 w 836115"/>
                  <a:gd name="connsiteY2" fmla="*/ 157313 h 1235172"/>
                  <a:gd name="connsiteX3" fmla="*/ 391686 w 836115"/>
                  <a:gd name="connsiteY3" fmla="*/ 152715 h 1235172"/>
                  <a:gd name="connsiteX4" fmla="*/ 468312 w 836115"/>
                  <a:gd name="connsiteY4" fmla="*/ 0 h 1235172"/>
                  <a:gd name="connsiteX5" fmla="*/ 414674 w 836115"/>
                  <a:gd name="connsiteY5" fmla="*/ 22988 h 1235172"/>
                  <a:gd name="connsiteX6" fmla="*/ 340806 w 836115"/>
                  <a:gd name="connsiteY6" fmla="*/ 43523 h 1235172"/>
                  <a:gd name="connsiteX7" fmla="*/ 82731 w 836115"/>
                  <a:gd name="connsiteY7" fmla="*/ 133559 h 1235172"/>
                  <a:gd name="connsiteX8" fmla="*/ 895 w 836115"/>
                  <a:gd name="connsiteY8" fmla="*/ 505730 h 1235172"/>
                  <a:gd name="connsiteX9" fmla="*/ 58517 w 836115"/>
                  <a:gd name="connsiteY9" fmla="*/ 1077894 h 1235172"/>
                  <a:gd name="connsiteX10" fmla="*/ 90011 w 836115"/>
                  <a:gd name="connsiteY10" fmla="*/ 1232601 h 1235172"/>
                  <a:gd name="connsiteX11" fmla="*/ 121044 w 836115"/>
                  <a:gd name="connsiteY11" fmla="*/ 1218272 h 1235172"/>
                  <a:gd name="connsiteX12" fmla="*/ 139817 w 836115"/>
                  <a:gd name="connsiteY12" fmla="*/ 1124252 h 1235172"/>
                  <a:gd name="connsiteX13" fmla="*/ 126714 w 836115"/>
                  <a:gd name="connsiteY13" fmla="*/ 849472 h 1235172"/>
                  <a:gd name="connsiteX14" fmla="*/ 158667 w 836115"/>
                  <a:gd name="connsiteY14" fmla="*/ 798670 h 1235172"/>
                  <a:gd name="connsiteX15" fmla="*/ 315980 w 836115"/>
                  <a:gd name="connsiteY15" fmla="*/ 592776 h 1235172"/>
                  <a:gd name="connsiteX16" fmla="*/ 384023 w 836115"/>
                  <a:gd name="connsiteY16" fmla="*/ 651472 h 1235172"/>
                  <a:gd name="connsiteX17" fmla="*/ 707614 w 836115"/>
                  <a:gd name="connsiteY17" fmla="*/ 752005 h 1235172"/>
                  <a:gd name="connsiteX18" fmla="*/ 836115 w 836115"/>
                  <a:gd name="connsiteY18" fmla="*/ 758518 h 1235172"/>
                  <a:gd name="connsiteX19" fmla="*/ 533214 w 836115"/>
                  <a:gd name="connsiteY19" fmla="*/ 606492 h 1235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6115" h="1235172">
                    <a:moveTo>
                      <a:pt x="533214" y="606492"/>
                    </a:moveTo>
                    <a:cubicBezTo>
                      <a:pt x="519344" y="588255"/>
                      <a:pt x="424635" y="425886"/>
                      <a:pt x="409387" y="357612"/>
                    </a:cubicBezTo>
                    <a:cubicBezTo>
                      <a:pt x="394904" y="292787"/>
                      <a:pt x="396284" y="224283"/>
                      <a:pt x="392299" y="157313"/>
                    </a:cubicBezTo>
                    <a:cubicBezTo>
                      <a:pt x="392222" y="155933"/>
                      <a:pt x="391993" y="154401"/>
                      <a:pt x="391686" y="152715"/>
                    </a:cubicBezTo>
                    <a:cubicBezTo>
                      <a:pt x="391916" y="91644"/>
                      <a:pt x="430076" y="45822"/>
                      <a:pt x="468312" y="0"/>
                    </a:cubicBezTo>
                    <a:cubicBezTo>
                      <a:pt x="437661" y="15325"/>
                      <a:pt x="429999" y="15325"/>
                      <a:pt x="414674" y="22988"/>
                    </a:cubicBezTo>
                    <a:cubicBezTo>
                      <a:pt x="380958" y="36474"/>
                      <a:pt x="353373" y="45975"/>
                      <a:pt x="340806" y="43523"/>
                    </a:cubicBezTo>
                    <a:cubicBezTo>
                      <a:pt x="237132" y="6590"/>
                      <a:pt x="142346" y="27662"/>
                      <a:pt x="82731" y="133559"/>
                    </a:cubicBezTo>
                    <a:cubicBezTo>
                      <a:pt x="895" y="268190"/>
                      <a:pt x="1355" y="492857"/>
                      <a:pt x="895" y="505730"/>
                    </a:cubicBezTo>
                    <a:cubicBezTo>
                      <a:pt x="-5925" y="701585"/>
                      <a:pt x="27484" y="884950"/>
                      <a:pt x="58517" y="1077894"/>
                    </a:cubicBezTo>
                    <a:cubicBezTo>
                      <a:pt x="66870" y="1129923"/>
                      <a:pt x="67559" y="1183484"/>
                      <a:pt x="90011" y="1232601"/>
                    </a:cubicBezTo>
                    <a:cubicBezTo>
                      <a:pt x="106255" y="1240570"/>
                      <a:pt x="114301" y="1228387"/>
                      <a:pt x="121044" y="1218272"/>
                    </a:cubicBezTo>
                    <a:cubicBezTo>
                      <a:pt x="146484" y="1180036"/>
                      <a:pt x="142193" y="1157661"/>
                      <a:pt x="139817" y="1124252"/>
                    </a:cubicBezTo>
                    <a:cubicBezTo>
                      <a:pt x="133227" y="1032761"/>
                      <a:pt x="125258" y="941423"/>
                      <a:pt x="126714" y="849472"/>
                    </a:cubicBezTo>
                    <a:cubicBezTo>
                      <a:pt x="127098" y="824876"/>
                      <a:pt x="135833" y="809321"/>
                      <a:pt x="158667" y="798670"/>
                    </a:cubicBezTo>
                    <a:cubicBezTo>
                      <a:pt x="246174" y="757981"/>
                      <a:pt x="305789" y="694842"/>
                      <a:pt x="315980" y="592776"/>
                    </a:cubicBezTo>
                    <a:cubicBezTo>
                      <a:pt x="338048" y="620668"/>
                      <a:pt x="358201" y="637296"/>
                      <a:pt x="384023" y="651472"/>
                    </a:cubicBezTo>
                    <a:cubicBezTo>
                      <a:pt x="485016" y="706872"/>
                      <a:pt x="595510" y="730779"/>
                      <a:pt x="707614" y="752005"/>
                    </a:cubicBezTo>
                    <a:cubicBezTo>
                      <a:pt x="782477" y="766180"/>
                      <a:pt x="815886" y="758518"/>
                      <a:pt x="836115" y="758518"/>
                    </a:cubicBezTo>
                    <a:cubicBezTo>
                      <a:pt x="732441" y="731622"/>
                      <a:pt x="603633" y="699286"/>
                      <a:pt x="533214" y="606492"/>
                    </a:cubicBezTo>
                    <a:close/>
                  </a:path>
                </a:pathLst>
              </a:custGeom>
              <a:solidFill>
                <a:srgbClr val="52022B"/>
              </a:solidFill>
              <a:ln w="7653" cap="flat">
                <a:noFill/>
                <a:prstDash val="solid"/>
                <a:miter/>
              </a:ln>
            </p:spPr>
            <p:txBody>
              <a:bodyPr rtlCol="0" anchor="ctr"/>
              <a:lstStyle/>
              <a:p>
                <a:endParaRPr lang="ko-KR" altLang="en-US">
                  <a:cs typeface="B Nazanin" panose="00000700000000000000" pitchFamily="2" charset="-78"/>
                </a:endParaRPr>
              </a:p>
            </p:txBody>
          </p:sp>
          <p:sp>
            <p:nvSpPr>
              <p:cNvPr id="256" name="자유형: 도형 255">
                <a:extLst>
                  <a:ext uri="{FF2B5EF4-FFF2-40B4-BE49-F238E27FC236}">
                    <a16:creationId xmlns:a16="http://schemas.microsoft.com/office/drawing/2014/main" id="{C256574C-73C7-4013-A58F-DC85464F55E5}"/>
                  </a:ext>
                </a:extLst>
              </p:cNvPr>
              <p:cNvSpPr/>
              <p:nvPr/>
            </p:nvSpPr>
            <p:spPr>
              <a:xfrm>
                <a:off x="5832637" y="2389036"/>
                <a:ext cx="505729" cy="287316"/>
              </a:xfrm>
              <a:custGeom>
                <a:avLst/>
                <a:gdLst>
                  <a:gd name="connsiteX0" fmla="*/ 38619 w 505729"/>
                  <a:gd name="connsiteY0" fmla="*/ 0 h 287316"/>
                  <a:gd name="connsiteX1" fmla="*/ 252482 w 505729"/>
                  <a:gd name="connsiteY1" fmla="*/ 44903 h 287316"/>
                  <a:gd name="connsiteX2" fmla="*/ 424353 w 505729"/>
                  <a:gd name="connsiteY2" fmla="*/ 22298 h 287316"/>
                  <a:gd name="connsiteX3" fmla="*/ 475233 w 505729"/>
                  <a:gd name="connsiteY3" fmla="*/ 8122 h 287316"/>
                  <a:gd name="connsiteX4" fmla="*/ 505730 w 505729"/>
                  <a:gd name="connsiteY4" fmla="*/ 123444 h 287316"/>
                  <a:gd name="connsiteX5" fmla="*/ 238306 w 505729"/>
                  <a:gd name="connsiteY5" fmla="*/ 280833 h 287316"/>
                  <a:gd name="connsiteX6" fmla="*/ 186354 w 505729"/>
                  <a:gd name="connsiteY6" fmla="*/ 275623 h 287316"/>
                  <a:gd name="connsiteX7" fmla="*/ 0 w 505729"/>
                  <a:gd name="connsiteY7" fmla="*/ 123367 h 287316"/>
                  <a:gd name="connsiteX8" fmla="*/ 28045 w 505729"/>
                  <a:gd name="connsiteY8" fmla="*/ 53025 h 287316"/>
                  <a:gd name="connsiteX9" fmla="*/ 38619 w 505729"/>
                  <a:gd name="connsiteY9" fmla="*/ 0 h 287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5729" h="287316">
                    <a:moveTo>
                      <a:pt x="38619" y="0"/>
                    </a:moveTo>
                    <a:cubicBezTo>
                      <a:pt x="107506" y="26589"/>
                      <a:pt x="179304" y="43753"/>
                      <a:pt x="252482" y="44903"/>
                    </a:cubicBezTo>
                    <a:cubicBezTo>
                      <a:pt x="309874" y="45822"/>
                      <a:pt x="368416" y="40458"/>
                      <a:pt x="424353" y="22298"/>
                    </a:cubicBezTo>
                    <a:cubicBezTo>
                      <a:pt x="441134" y="16858"/>
                      <a:pt x="458375" y="12797"/>
                      <a:pt x="475233" y="8122"/>
                    </a:cubicBezTo>
                    <a:cubicBezTo>
                      <a:pt x="468949" y="33792"/>
                      <a:pt x="493853" y="76319"/>
                      <a:pt x="505730" y="123444"/>
                    </a:cubicBezTo>
                    <a:cubicBezTo>
                      <a:pt x="469026" y="155244"/>
                      <a:pt x="283438" y="257616"/>
                      <a:pt x="238306" y="280833"/>
                    </a:cubicBezTo>
                    <a:cubicBezTo>
                      <a:pt x="218307" y="291101"/>
                      <a:pt x="203824" y="289032"/>
                      <a:pt x="186354" y="275623"/>
                    </a:cubicBezTo>
                    <a:cubicBezTo>
                      <a:pt x="139076" y="239302"/>
                      <a:pt x="7509" y="142294"/>
                      <a:pt x="0" y="123367"/>
                    </a:cubicBezTo>
                    <a:cubicBezTo>
                      <a:pt x="7739" y="94326"/>
                      <a:pt x="21302" y="75630"/>
                      <a:pt x="28045" y="53025"/>
                    </a:cubicBezTo>
                    <a:cubicBezTo>
                      <a:pt x="33409" y="35248"/>
                      <a:pt x="36167" y="17930"/>
                      <a:pt x="38619" y="0"/>
                    </a:cubicBezTo>
                    <a:close/>
                  </a:path>
                </a:pathLst>
              </a:custGeom>
              <a:solidFill>
                <a:srgbClr val="DC7C53"/>
              </a:solidFill>
              <a:ln w="7653" cap="flat">
                <a:noFill/>
                <a:prstDash val="solid"/>
                <a:miter/>
              </a:ln>
            </p:spPr>
            <p:txBody>
              <a:bodyPr rtlCol="0" anchor="ctr"/>
              <a:lstStyle/>
              <a:p>
                <a:endParaRPr lang="ko-KR" altLang="en-US">
                  <a:cs typeface="B Nazanin" panose="00000700000000000000" pitchFamily="2" charset="-78"/>
                </a:endParaRPr>
              </a:p>
            </p:txBody>
          </p:sp>
          <p:sp>
            <p:nvSpPr>
              <p:cNvPr id="257" name="자유형: 도형 256">
                <a:extLst>
                  <a:ext uri="{FF2B5EF4-FFF2-40B4-BE49-F238E27FC236}">
                    <a16:creationId xmlns:a16="http://schemas.microsoft.com/office/drawing/2014/main" id="{7BC2C99C-D033-4F44-8F90-0EF58C4E450B}"/>
                  </a:ext>
                </a:extLst>
              </p:cNvPr>
              <p:cNvSpPr/>
              <p:nvPr/>
            </p:nvSpPr>
            <p:spPr>
              <a:xfrm>
                <a:off x="5755474" y="1377038"/>
                <a:ext cx="84600" cy="153980"/>
              </a:xfrm>
              <a:custGeom>
                <a:avLst/>
                <a:gdLst>
                  <a:gd name="connsiteX0" fmla="*/ 84595 w 84600"/>
                  <a:gd name="connsiteY0" fmla="*/ 74712 h 153980"/>
                  <a:gd name="connsiteX1" fmla="*/ 40765 w 84600"/>
                  <a:gd name="connsiteY1" fmla="*/ 153943 h 153980"/>
                  <a:gd name="connsiteX2" fmla="*/ 0 w 84600"/>
                  <a:gd name="connsiteY2" fmla="*/ 76091 h 153980"/>
                  <a:gd name="connsiteX3" fmla="*/ 40918 w 84600"/>
                  <a:gd name="connsiteY3" fmla="*/ 2 h 153980"/>
                  <a:gd name="connsiteX4" fmla="*/ 84595 w 84600"/>
                  <a:gd name="connsiteY4" fmla="*/ 74712 h 153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00" h="153980">
                    <a:moveTo>
                      <a:pt x="84595" y="74712"/>
                    </a:moveTo>
                    <a:cubicBezTo>
                      <a:pt x="84978" y="118082"/>
                      <a:pt x="64366" y="155322"/>
                      <a:pt x="40765" y="153943"/>
                    </a:cubicBezTo>
                    <a:cubicBezTo>
                      <a:pt x="17777" y="152564"/>
                      <a:pt x="77" y="118695"/>
                      <a:pt x="0" y="76091"/>
                    </a:cubicBezTo>
                    <a:cubicBezTo>
                      <a:pt x="-76" y="31112"/>
                      <a:pt x="16551" y="309"/>
                      <a:pt x="40918" y="2"/>
                    </a:cubicBezTo>
                    <a:cubicBezTo>
                      <a:pt x="65515" y="-304"/>
                      <a:pt x="84212" y="31725"/>
                      <a:pt x="84595" y="74712"/>
                    </a:cubicBezTo>
                    <a:close/>
                  </a:path>
                </a:pathLst>
              </a:custGeom>
              <a:solidFill>
                <a:srgbClr val="852C0A"/>
              </a:solidFill>
              <a:ln w="7653" cap="flat">
                <a:noFill/>
                <a:prstDash val="solid"/>
                <a:miter/>
              </a:ln>
            </p:spPr>
            <p:txBody>
              <a:bodyPr rtlCol="0" anchor="ctr"/>
              <a:lstStyle/>
              <a:p>
                <a:endParaRPr lang="ko-KR" altLang="en-US">
                  <a:cs typeface="B Nazanin" panose="00000700000000000000" pitchFamily="2" charset="-78"/>
                </a:endParaRPr>
              </a:p>
            </p:txBody>
          </p:sp>
          <p:sp>
            <p:nvSpPr>
              <p:cNvPr id="258" name="자유형: 도형 257">
                <a:extLst>
                  <a:ext uri="{FF2B5EF4-FFF2-40B4-BE49-F238E27FC236}">
                    <a16:creationId xmlns:a16="http://schemas.microsoft.com/office/drawing/2014/main" id="{C835CA92-072E-470B-B88F-9E15A6466DCC}"/>
                  </a:ext>
                </a:extLst>
              </p:cNvPr>
              <p:cNvSpPr/>
              <p:nvPr/>
            </p:nvSpPr>
            <p:spPr>
              <a:xfrm>
                <a:off x="6351238" y="1377188"/>
                <a:ext cx="84680" cy="153848"/>
              </a:xfrm>
              <a:custGeom>
                <a:avLst/>
                <a:gdLst>
                  <a:gd name="connsiteX0" fmla="*/ 1 w 84680"/>
                  <a:gd name="connsiteY0" fmla="*/ 75405 h 153848"/>
                  <a:gd name="connsiteX1" fmla="*/ 42068 w 84680"/>
                  <a:gd name="connsiteY1" fmla="*/ 5 h 153848"/>
                  <a:gd name="connsiteX2" fmla="*/ 84672 w 84680"/>
                  <a:gd name="connsiteY2" fmla="*/ 75941 h 153848"/>
                  <a:gd name="connsiteX3" fmla="*/ 43448 w 84680"/>
                  <a:gd name="connsiteY3" fmla="*/ 153793 h 153848"/>
                  <a:gd name="connsiteX4" fmla="*/ 1 w 84680"/>
                  <a:gd name="connsiteY4" fmla="*/ 75405 h 153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80" h="153848">
                    <a:moveTo>
                      <a:pt x="1" y="75405"/>
                    </a:moveTo>
                    <a:cubicBezTo>
                      <a:pt x="154" y="30885"/>
                      <a:pt x="17625" y="-455"/>
                      <a:pt x="42068" y="5"/>
                    </a:cubicBezTo>
                    <a:cubicBezTo>
                      <a:pt x="66129" y="465"/>
                      <a:pt x="84213" y="32724"/>
                      <a:pt x="84672" y="75941"/>
                    </a:cubicBezTo>
                    <a:cubicBezTo>
                      <a:pt x="85132" y="116553"/>
                      <a:pt x="66206" y="152337"/>
                      <a:pt x="43448" y="153793"/>
                    </a:cubicBezTo>
                    <a:cubicBezTo>
                      <a:pt x="18468" y="155402"/>
                      <a:pt x="-152" y="121840"/>
                      <a:pt x="1" y="75405"/>
                    </a:cubicBezTo>
                    <a:close/>
                  </a:path>
                </a:pathLst>
              </a:custGeom>
              <a:solidFill>
                <a:srgbClr val="842D0A"/>
              </a:solidFill>
              <a:ln w="7653" cap="flat">
                <a:noFill/>
                <a:prstDash val="solid"/>
                <a:miter/>
              </a:ln>
            </p:spPr>
            <p:txBody>
              <a:bodyPr rtlCol="0" anchor="ctr"/>
              <a:lstStyle/>
              <a:p>
                <a:endParaRPr lang="ko-KR" altLang="en-US">
                  <a:cs typeface="B Nazanin" panose="00000700000000000000" pitchFamily="2" charset="-78"/>
                </a:endParaRPr>
              </a:p>
            </p:txBody>
          </p:sp>
          <p:sp>
            <p:nvSpPr>
              <p:cNvPr id="259" name="자유형: 도형 258">
                <a:extLst>
                  <a:ext uri="{FF2B5EF4-FFF2-40B4-BE49-F238E27FC236}">
                    <a16:creationId xmlns:a16="http://schemas.microsoft.com/office/drawing/2014/main" id="{F99529C6-8A19-4D26-A642-A4B3477C87DD}"/>
                  </a:ext>
                </a:extLst>
              </p:cNvPr>
              <p:cNvSpPr/>
              <p:nvPr/>
            </p:nvSpPr>
            <p:spPr>
              <a:xfrm>
                <a:off x="6247258" y="1236070"/>
                <a:ext cx="282902" cy="52391"/>
              </a:xfrm>
              <a:custGeom>
                <a:avLst/>
                <a:gdLst>
                  <a:gd name="connsiteX0" fmla="*/ 282902 w 282902"/>
                  <a:gd name="connsiteY0" fmla="*/ 49632 h 52391"/>
                  <a:gd name="connsiteX1" fmla="*/ 0 w 282902"/>
                  <a:gd name="connsiteY1" fmla="*/ 52391 h 52391"/>
                  <a:gd name="connsiteX2" fmla="*/ 282902 w 282902"/>
                  <a:gd name="connsiteY2" fmla="*/ 49632 h 52391"/>
                </a:gdLst>
                <a:ahLst/>
                <a:cxnLst>
                  <a:cxn ang="0">
                    <a:pos x="connsiteX0" y="connsiteY0"/>
                  </a:cxn>
                  <a:cxn ang="0">
                    <a:pos x="connsiteX1" y="connsiteY1"/>
                  </a:cxn>
                  <a:cxn ang="0">
                    <a:pos x="connsiteX2" y="connsiteY2"/>
                  </a:cxn>
                </a:cxnLst>
                <a:rect l="l" t="t" r="r" b="b"/>
                <a:pathLst>
                  <a:path w="282902" h="52391">
                    <a:moveTo>
                      <a:pt x="282902" y="49632"/>
                    </a:moveTo>
                    <a:cubicBezTo>
                      <a:pt x="189572" y="35457"/>
                      <a:pt x="96242" y="29480"/>
                      <a:pt x="0" y="52391"/>
                    </a:cubicBezTo>
                    <a:cubicBezTo>
                      <a:pt x="52182" y="-13430"/>
                      <a:pt x="204361" y="-20403"/>
                      <a:pt x="282902" y="49632"/>
                    </a:cubicBezTo>
                    <a:close/>
                  </a:path>
                </a:pathLst>
              </a:custGeom>
              <a:solidFill>
                <a:srgbClr val="7B290B"/>
              </a:solidFill>
              <a:ln w="7653" cap="flat">
                <a:noFill/>
                <a:prstDash val="solid"/>
                <a:miter/>
              </a:ln>
            </p:spPr>
            <p:txBody>
              <a:bodyPr rtlCol="0" anchor="ctr"/>
              <a:lstStyle/>
              <a:p>
                <a:endParaRPr lang="ko-KR" altLang="en-US">
                  <a:cs typeface="B Nazanin" panose="00000700000000000000" pitchFamily="2" charset="-78"/>
                </a:endParaRPr>
              </a:p>
            </p:txBody>
          </p:sp>
          <p:sp>
            <p:nvSpPr>
              <p:cNvPr id="260" name="자유형: 도형 259">
                <a:extLst>
                  <a:ext uri="{FF2B5EF4-FFF2-40B4-BE49-F238E27FC236}">
                    <a16:creationId xmlns:a16="http://schemas.microsoft.com/office/drawing/2014/main" id="{996255C9-157E-4E13-9501-D347BF8370DC}"/>
                  </a:ext>
                </a:extLst>
              </p:cNvPr>
              <p:cNvSpPr/>
              <p:nvPr/>
            </p:nvSpPr>
            <p:spPr>
              <a:xfrm>
                <a:off x="5626820" y="1236192"/>
                <a:ext cx="286810" cy="53417"/>
              </a:xfrm>
              <a:custGeom>
                <a:avLst/>
                <a:gdLst>
                  <a:gd name="connsiteX0" fmla="*/ 286810 w 286810"/>
                  <a:gd name="connsiteY0" fmla="*/ 53418 h 53417"/>
                  <a:gd name="connsiteX1" fmla="*/ 0 w 286810"/>
                  <a:gd name="connsiteY1" fmla="*/ 51809 h 53417"/>
                  <a:gd name="connsiteX2" fmla="*/ 286810 w 286810"/>
                  <a:gd name="connsiteY2" fmla="*/ 53418 h 53417"/>
                </a:gdLst>
                <a:ahLst/>
                <a:cxnLst>
                  <a:cxn ang="0">
                    <a:pos x="connsiteX0" y="connsiteY0"/>
                  </a:cxn>
                  <a:cxn ang="0">
                    <a:pos x="connsiteX1" y="connsiteY1"/>
                  </a:cxn>
                  <a:cxn ang="0">
                    <a:pos x="connsiteX2" y="connsiteY2"/>
                  </a:cxn>
                </a:cxnLst>
                <a:rect l="l" t="t" r="r" b="b"/>
                <a:pathLst>
                  <a:path w="286810" h="53417">
                    <a:moveTo>
                      <a:pt x="286810" y="53418"/>
                    </a:moveTo>
                    <a:cubicBezTo>
                      <a:pt x="186737" y="35181"/>
                      <a:pt x="94633" y="30200"/>
                      <a:pt x="0" y="51809"/>
                    </a:cubicBezTo>
                    <a:cubicBezTo>
                      <a:pt x="54864" y="-16465"/>
                      <a:pt x="211640" y="-18610"/>
                      <a:pt x="286810" y="53418"/>
                    </a:cubicBezTo>
                    <a:close/>
                  </a:path>
                </a:pathLst>
              </a:custGeom>
              <a:solidFill>
                <a:srgbClr val="7C2D0B"/>
              </a:solidFill>
              <a:ln w="7653" cap="flat">
                <a:noFill/>
                <a:prstDash val="solid"/>
                <a:miter/>
              </a:ln>
            </p:spPr>
            <p:txBody>
              <a:bodyPr rtlCol="0" anchor="ctr"/>
              <a:lstStyle/>
              <a:p>
                <a:endParaRPr lang="ko-KR" altLang="en-US">
                  <a:cs typeface="B Nazanin" panose="00000700000000000000" pitchFamily="2" charset="-78"/>
                </a:endParaRPr>
              </a:p>
            </p:txBody>
          </p:sp>
          <p:sp>
            <p:nvSpPr>
              <p:cNvPr id="261" name="자유형: 도형 260">
                <a:extLst>
                  <a:ext uri="{FF2B5EF4-FFF2-40B4-BE49-F238E27FC236}">
                    <a16:creationId xmlns:a16="http://schemas.microsoft.com/office/drawing/2014/main" id="{33796BED-491C-46E3-B218-4353ED531C11}"/>
                  </a:ext>
                </a:extLst>
              </p:cNvPr>
              <p:cNvSpPr/>
              <p:nvPr/>
            </p:nvSpPr>
            <p:spPr>
              <a:xfrm>
                <a:off x="6061573" y="1623851"/>
                <a:ext cx="77453" cy="237799"/>
              </a:xfrm>
              <a:custGeom>
                <a:avLst/>
                <a:gdLst>
                  <a:gd name="connsiteX0" fmla="*/ 54655 w 77453"/>
                  <a:gd name="connsiteY0" fmla="*/ 214322 h 237799"/>
                  <a:gd name="connsiteX1" fmla="*/ 1937 w 77453"/>
                  <a:gd name="connsiteY1" fmla="*/ 235164 h 237799"/>
                  <a:gd name="connsiteX2" fmla="*/ 24005 w 77453"/>
                  <a:gd name="connsiteY2" fmla="*/ 221985 h 237799"/>
                  <a:gd name="connsiteX3" fmla="*/ 54655 w 77453"/>
                  <a:gd name="connsiteY3" fmla="*/ 153022 h 237799"/>
                  <a:gd name="connsiteX4" fmla="*/ 51054 w 77453"/>
                  <a:gd name="connsiteY4" fmla="*/ 0 h 237799"/>
                  <a:gd name="connsiteX5" fmla="*/ 54655 w 77453"/>
                  <a:gd name="connsiteY5" fmla="*/ 214322 h 237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453" h="237799">
                    <a:moveTo>
                      <a:pt x="54655" y="214322"/>
                    </a:moveTo>
                    <a:cubicBezTo>
                      <a:pt x="39713" y="229647"/>
                      <a:pt x="21017" y="243823"/>
                      <a:pt x="1937" y="235164"/>
                    </a:cubicBezTo>
                    <a:cubicBezTo>
                      <a:pt x="-6645" y="221985"/>
                      <a:pt x="15576" y="226812"/>
                      <a:pt x="24005" y="221985"/>
                    </a:cubicBezTo>
                    <a:cubicBezTo>
                      <a:pt x="48219" y="201449"/>
                      <a:pt x="50134" y="182522"/>
                      <a:pt x="54655" y="153022"/>
                    </a:cubicBezTo>
                    <a:cubicBezTo>
                      <a:pt x="61935" y="105743"/>
                      <a:pt x="54655" y="45746"/>
                      <a:pt x="51054" y="0"/>
                    </a:cubicBezTo>
                    <a:cubicBezTo>
                      <a:pt x="72203" y="74327"/>
                      <a:pt x="96263" y="140915"/>
                      <a:pt x="54655" y="214322"/>
                    </a:cubicBezTo>
                    <a:close/>
                  </a:path>
                </a:pathLst>
              </a:custGeom>
              <a:solidFill>
                <a:srgbClr val="77300C"/>
              </a:solidFill>
              <a:ln w="7653" cap="flat">
                <a:noFill/>
                <a:prstDash val="solid"/>
                <a:miter/>
              </a:ln>
            </p:spPr>
            <p:txBody>
              <a:bodyPr rtlCol="0" anchor="ctr"/>
              <a:lstStyle/>
              <a:p>
                <a:endParaRPr lang="ko-KR" altLang="en-US">
                  <a:cs typeface="B Nazanin" panose="00000700000000000000" pitchFamily="2" charset="-78"/>
                </a:endParaRPr>
              </a:p>
            </p:txBody>
          </p:sp>
          <p:sp>
            <p:nvSpPr>
              <p:cNvPr id="262" name="자유형: 도형 261">
                <a:extLst>
                  <a:ext uri="{FF2B5EF4-FFF2-40B4-BE49-F238E27FC236}">
                    <a16:creationId xmlns:a16="http://schemas.microsoft.com/office/drawing/2014/main" id="{F6949FFC-00A5-475B-9BF4-FD57D9F665D1}"/>
                  </a:ext>
                </a:extLst>
              </p:cNvPr>
              <p:cNvSpPr/>
              <p:nvPr/>
            </p:nvSpPr>
            <p:spPr>
              <a:xfrm>
                <a:off x="6711457" y="1462248"/>
                <a:ext cx="59287" cy="184974"/>
              </a:xfrm>
              <a:custGeom>
                <a:avLst/>
                <a:gdLst>
                  <a:gd name="connsiteX0" fmla="*/ 13026 w 59287"/>
                  <a:gd name="connsiteY0" fmla="*/ 0 h 184974"/>
                  <a:gd name="connsiteX1" fmla="*/ 0 w 59287"/>
                  <a:gd name="connsiteY1" fmla="*/ 184974 h 184974"/>
                  <a:gd name="connsiteX2" fmla="*/ 13026 w 59287"/>
                  <a:gd name="connsiteY2" fmla="*/ 0 h 184974"/>
                </a:gdLst>
                <a:ahLst/>
                <a:cxnLst>
                  <a:cxn ang="0">
                    <a:pos x="connsiteX0" y="connsiteY0"/>
                  </a:cxn>
                  <a:cxn ang="0">
                    <a:pos x="connsiteX1" y="connsiteY1"/>
                  </a:cxn>
                  <a:cxn ang="0">
                    <a:pos x="connsiteX2" y="connsiteY2"/>
                  </a:cxn>
                </a:cxnLst>
                <a:rect l="l" t="t" r="r" b="b"/>
                <a:pathLst>
                  <a:path w="59287" h="184974">
                    <a:moveTo>
                      <a:pt x="13026" y="0"/>
                    </a:moveTo>
                    <a:cubicBezTo>
                      <a:pt x="78541" y="51109"/>
                      <a:pt x="74710" y="126586"/>
                      <a:pt x="0" y="184974"/>
                    </a:cubicBezTo>
                    <a:cubicBezTo>
                      <a:pt x="30497" y="120609"/>
                      <a:pt x="39079" y="61224"/>
                      <a:pt x="13026" y="0"/>
                    </a:cubicBezTo>
                    <a:close/>
                  </a:path>
                </a:pathLst>
              </a:custGeom>
              <a:solidFill>
                <a:srgbClr val="7C2C0D"/>
              </a:solidFill>
              <a:ln w="7653" cap="flat">
                <a:noFill/>
                <a:prstDash val="solid"/>
                <a:miter/>
              </a:ln>
            </p:spPr>
            <p:txBody>
              <a:bodyPr rtlCol="0" anchor="ctr"/>
              <a:lstStyle/>
              <a:p>
                <a:endParaRPr lang="ko-KR" altLang="en-US">
                  <a:cs typeface="B Nazanin" panose="00000700000000000000" pitchFamily="2" charset="-78"/>
                </a:endParaRPr>
              </a:p>
            </p:txBody>
          </p:sp>
          <p:sp>
            <p:nvSpPr>
              <p:cNvPr id="263" name="자유형: 도형 262">
                <a:extLst>
                  <a:ext uri="{FF2B5EF4-FFF2-40B4-BE49-F238E27FC236}">
                    <a16:creationId xmlns:a16="http://schemas.microsoft.com/office/drawing/2014/main" id="{171B4C91-C2B6-4BE9-A1E8-092E6E61CFBE}"/>
                  </a:ext>
                </a:extLst>
              </p:cNvPr>
              <p:cNvSpPr/>
              <p:nvPr/>
            </p:nvSpPr>
            <p:spPr>
              <a:xfrm>
                <a:off x="5791937" y="1979678"/>
                <a:ext cx="588798" cy="157274"/>
              </a:xfrm>
              <a:custGeom>
                <a:avLst/>
                <a:gdLst>
                  <a:gd name="connsiteX0" fmla="*/ 23918 w 588798"/>
                  <a:gd name="connsiteY0" fmla="*/ 42704 h 157274"/>
                  <a:gd name="connsiteX1" fmla="*/ 6218 w 588798"/>
                  <a:gd name="connsiteY1" fmla="*/ 4468 h 157274"/>
                  <a:gd name="connsiteX2" fmla="*/ 152803 w 588798"/>
                  <a:gd name="connsiteY2" fmla="*/ 65538 h 157274"/>
                  <a:gd name="connsiteX3" fmla="*/ 459229 w 588798"/>
                  <a:gd name="connsiteY3" fmla="*/ 51899 h 157274"/>
                  <a:gd name="connsiteX4" fmla="*/ 569646 w 588798"/>
                  <a:gd name="connsiteY4" fmla="*/ 4391 h 157274"/>
                  <a:gd name="connsiteX5" fmla="*/ 571026 w 588798"/>
                  <a:gd name="connsiteY5" fmla="*/ 27455 h 157274"/>
                  <a:gd name="connsiteX6" fmla="*/ 538460 w 588798"/>
                  <a:gd name="connsiteY6" fmla="*/ 64083 h 157274"/>
                  <a:gd name="connsiteX7" fmla="*/ 323525 w 588798"/>
                  <a:gd name="connsiteY7" fmla="*/ 156800 h 157274"/>
                  <a:gd name="connsiteX8" fmla="*/ 23918 w 588798"/>
                  <a:gd name="connsiteY8" fmla="*/ 42704 h 157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8798" h="157274">
                    <a:moveTo>
                      <a:pt x="23918" y="42704"/>
                    </a:moveTo>
                    <a:cubicBezTo>
                      <a:pt x="17712" y="34735"/>
                      <a:pt x="-12939" y="-3578"/>
                      <a:pt x="6218" y="4468"/>
                    </a:cubicBezTo>
                    <a:cubicBezTo>
                      <a:pt x="55718" y="26842"/>
                      <a:pt x="102613" y="50213"/>
                      <a:pt x="152803" y="65538"/>
                    </a:cubicBezTo>
                    <a:cubicBezTo>
                      <a:pt x="257013" y="97415"/>
                      <a:pt x="358236" y="81247"/>
                      <a:pt x="459229" y="51899"/>
                    </a:cubicBezTo>
                    <a:cubicBezTo>
                      <a:pt x="463673" y="50596"/>
                      <a:pt x="536774" y="17264"/>
                      <a:pt x="569646" y="4391"/>
                    </a:cubicBezTo>
                    <a:cubicBezTo>
                      <a:pt x="607729" y="-11240"/>
                      <a:pt x="578535" y="19256"/>
                      <a:pt x="571026" y="27455"/>
                    </a:cubicBezTo>
                    <a:cubicBezTo>
                      <a:pt x="560145" y="39639"/>
                      <a:pt x="549264" y="51899"/>
                      <a:pt x="538460" y="64083"/>
                    </a:cubicBezTo>
                    <a:cubicBezTo>
                      <a:pt x="469803" y="119023"/>
                      <a:pt x="403982" y="146378"/>
                      <a:pt x="323525" y="156800"/>
                    </a:cubicBezTo>
                    <a:cubicBezTo>
                      <a:pt x="207283" y="161857"/>
                      <a:pt x="106291" y="126686"/>
                      <a:pt x="23918" y="42704"/>
                    </a:cubicBezTo>
                    <a:close/>
                  </a:path>
                </a:pathLst>
              </a:custGeom>
              <a:solidFill>
                <a:srgbClr val="FBFBF7"/>
              </a:solidFill>
              <a:ln w="7653" cap="flat">
                <a:noFill/>
                <a:prstDash val="solid"/>
                <a:miter/>
              </a:ln>
            </p:spPr>
            <p:txBody>
              <a:bodyPr rtlCol="0" anchor="ctr"/>
              <a:lstStyle/>
              <a:p>
                <a:endParaRPr lang="ko-KR" altLang="en-US">
                  <a:cs typeface="B Nazanin" panose="00000700000000000000" pitchFamily="2" charset="-78"/>
                </a:endParaRPr>
              </a:p>
            </p:txBody>
          </p:sp>
          <p:sp>
            <p:nvSpPr>
              <p:cNvPr id="264" name="자유형: 도형 263">
                <a:extLst>
                  <a:ext uri="{FF2B5EF4-FFF2-40B4-BE49-F238E27FC236}">
                    <a16:creationId xmlns:a16="http://schemas.microsoft.com/office/drawing/2014/main" id="{15E5A0D3-597A-4184-9170-02A132E8A020}"/>
                  </a:ext>
                </a:extLst>
              </p:cNvPr>
              <p:cNvSpPr/>
              <p:nvPr/>
            </p:nvSpPr>
            <p:spPr>
              <a:xfrm>
                <a:off x="5395083" y="1463780"/>
                <a:ext cx="52432" cy="172714"/>
              </a:xfrm>
              <a:custGeom>
                <a:avLst/>
                <a:gdLst>
                  <a:gd name="connsiteX0" fmla="*/ 43698 w 52432"/>
                  <a:gd name="connsiteY0" fmla="*/ 0 h 172714"/>
                  <a:gd name="connsiteX1" fmla="*/ 52433 w 52432"/>
                  <a:gd name="connsiteY1" fmla="*/ 172714 h 172714"/>
                  <a:gd name="connsiteX2" fmla="*/ 43698 w 52432"/>
                  <a:gd name="connsiteY2" fmla="*/ 0 h 172714"/>
                </a:gdLst>
                <a:ahLst/>
                <a:cxnLst>
                  <a:cxn ang="0">
                    <a:pos x="connsiteX0" y="connsiteY0"/>
                  </a:cxn>
                  <a:cxn ang="0">
                    <a:pos x="connsiteX1" y="connsiteY1"/>
                  </a:cxn>
                  <a:cxn ang="0">
                    <a:pos x="connsiteX2" y="connsiteY2"/>
                  </a:cxn>
                </a:cxnLst>
                <a:rect l="l" t="t" r="r" b="b"/>
                <a:pathLst>
                  <a:path w="52432" h="172714">
                    <a:moveTo>
                      <a:pt x="43698" y="0"/>
                    </a:moveTo>
                    <a:cubicBezTo>
                      <a:pt x="28526" y="86280"/>
                      <a:pt x="28526" y="86280"/>
                      <a:pt x="52433" y="172714"/>
                    </a:cubicBezTo>
                    <a:cubicBezTo>
                      <a:pt x="-7795" y="154937"/>
                      <a:pt x="-23120" y="33485"/>
                      <a:pt x="43698" y="0"/>
                    </a:cubicBezTo>
                    <a:close/>
                  </a:path>
                </a:pathLst>
              </a:custGeom>
              <a:solidFill>
                <a:srgbClr val="802E0D"/>
              </a:solidFill>
              <a:ln w="7653" cap="flat">
                <a:noFill/>
                <a:prstDash val="solid"/>
                <a:miter/>
              </a:ln>
            </p:spPr>
            <p:txBody>
              <a:bodyPr rtlCol="0" anchor="ctr"/>
              <a:lstStyle/>
              <a:p>
                <a:endParaRPr lang="ko-KR" altLang="en-US">
                  <a:cs typeface="B Nazanin" panose="00000700000000000000" pitchFamily="2" charset="-78"/>
                </a:endParaRPr>
              </a:p>
            </p:txBody>
          </p:sp>
        </p:grpSp>
        <p:grpSp>
          <p:nvGrpSpPr>
            <p:cNvPr id="232" name="그룹 231">
              <a:extLst>
                <a:ext uri="{FF2B5EF4-FFF2-40B4-BE49-F238E27FC236}">
                  <a16:creationId xmlns:a16="http://schemas.microsoft.com/office/drawing/2014/main" id="{EC0D962E-4A77-43BE-97C6-A52E8BBBBB5B}"/>
                </a:ext>
              </a:extLst>
            </p:cNvPr>
            <p:cNvGrpSpPr/>
            <p:nvPr/>
          </p:nvGrpSpPr>
          <p:grpSpPr>
            <a:xfrm>
              <a:off x="3562734" y="5167848"/>
              <a:ext cx="1160119" cy="1673983"/>
              <a:chOff x="3562734" y="5167848"/>
              <a:chExt cx="1160119" cy="1673983"/>
            </a:xfrm>
          </p:grpSpPr>
          <p:sp>
            <p:nvSpPr>
              <p:cNvPr id="248" name="자유형: 도형 247">
                <a:extLst>
                  <a:ext uri="{FF2B5EF4-FFF2-40B4-BE49-F238E27FC236}">
                    <a16:creationId xmlns:a16="http://schemas.microsoft.com/office/drawing/2014/main" id="{48733DD6-69E2-41F5-85D0-F22A3A698CDD}"/>
                  </a:ext>
                </a:extLst>
              </p:cNvPr>
              <p:cNvSpPr/>
              <p:nvPr/>
            </p:nvSpPr>
            <p:spPr>
              <a:xfrm>
                <a:off x="3932395" y="6075498"/>
                <a:ext cx="790458" cy="145209"/>
              </a:xfrm>
              <a:custGeom>
                <a:avLst/>
                <a:gdLst>
                  <a:gd name="connsiteX0" fmla="*/ 789245 w 790457"/>
                  <a:gd name="connsiteY0" fmla="*/ 7739 h 145209"/>
                  <a:gd name="connsiteX1" fmla="*/ 787329 w 790457"/>
                  <a:gd name="connsiteY1" fmla="*/ 127965 h 145209"/>
                  <a:gd name="connsiteX2" fmla="*/ 769705 w 790457"/>
                  <a:gd name="connsiteY2" fmla="*/ 142677 h 145209"/>
                  <a:gd name="connsiteX3" fmla="*/ 187886 w 790457"/>
                  <a:gd name="connsiteY3" fmla="*/ 144439 h 145209"/>
                  <a:gd name="connsiteX4" fmla="*/ 95859 w 790457"/>
                  <a:gd name="connsiteY4" fmla="*/ 108578 h 145209"/>
                  <a:gd name="connsiteX5" fmla="*/ 133942 w 790457"/>
                  <a:gd name="connsiteY5" fmla="*/ 78235 h 145209"/>
                  <a:gd name="connsiteX6" fmla="*/ 63063 w 790457"/>
                  <a:gd name="connsiteY6" fmla="*/ 40152 h 145209"/>
                  <a:gd name="connsiteX7" fmla="*/ 89729 w 790457"/>
                  <a:gd name="connsiteY7" fmla="*/ 19999 h 145209"/>
                  <a:gd name="connsiteX8" fmla="*/ 0 w 790457"/>
                  <a:gd name="connsiteY8" fmla="*/ 0 h 145209"/>
                  <a:gd name="connsiteX9" fmla="*/ 758594 w 790457"/>
                  <a:gd name="connsiteY9" fmla="*/ 0 h 145209"/>
                  <a:gd name="connsiteX10" fmla="*/ 789245 w 790457"/>
                  <a:gd name="connsiteY10" fmla="*/ 7739 h 14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0457" h="145209">
                    <a:moveTo>
                      <a:pt x="789245" y="7739"/>
                    </a:moveTo>
                    <a:cubicBezTo>
                      <a:pt x="789245" y="69040"/>
                      <a:pt x="789245" y="84365"/>
                      <a:pt x="787329" y="127965"/>
                    </a:cubicBezTo>
                    <a:cubicBezTo>
                      <a:pt x="788019" y="139229"/>
                      <a:pt x="779820" y="142447"/>
                      <a:pt x="769705" y="142677"/>
                    </a:cubicBezTo>
                    <a:cubicBezTo>
                      <a:pt x="635993" y="145666"/>
                      <a:pt x="390791" y="145666"/>
                      <a:pt x="187886" y="144439"/>
                    </a:cubicBezTo>
                    <a:cubicBezTo>
                      <a:pt x="169726" y="145052"/>
                      <a:pt x="99230" y="125283"/>
                      <a:pt x="95859" y="108578"/>
                    </a:cubicBezTo>
                    <a:cubicBezTo>
                      <a:pt x="91721" y="88273"/>
                      <a:pt x="112257" y="84135"/>
                      <a:pt x="133942" y="78235"/>
                    </a:cubicBezTo>
                    <a:cubicBezTo>
                      <a:pt x="107429" y="60841"/>
                      <a:pt x="62603" y="91338"/>
                      <a:pt x="63063" y="40152"/>
                    </a:cubicBezTo>
                    <a:cubicBezTo>
                      <a:pt x="63216" y="23601"/>
                      <a:pt x="74250" y="23371"/>
                      <a:pt x="89729" y="19999"/>
                    </a:cubicBezTo>
                    <a:cubicBezTo>
                      <a:pt x="54021" y="7739"/>
                      <a:pt x="28428" y="18160"/>
                      <a:pt x="0" y="0"/>
                    </a:cubicBezTo>
                    <a:cubicBezTo>
                      <a:pt x="0" y="0"/>
                      <a:pt x="536380" y="0"/>
                      <a:pt x="758594" y="0"/>
                    </a:cubicBezTo>
                    <a:cubicBezTo>
                      <a:pt x="783038" y="689"/>
                      <a:pt x="794379" y="-1150"/>
                      <a:pt x="789245" y="7739"/>
                    </a:cubicBezTo>
                    <a:close/>
                  </a:path>
                </a:pathLst>
              </a:custGeom>
              <a:solidFill>
                <a:schemeClr val="accent5"/>
              </a:solidFill>
              <a:ln w="7653" cap="flat">
                <a:noFill/>
                <a:prstDash val="solid"/>
                <a:miter/>
              </a:ln>
            </p:spPr>
            <p:txBody>
              <a:bodyPr rtlCol="0" anchor="ctr"/>
              <a:lstStyle/>
              <a:p>
                <a:endParaRPr lang="ko-KR" altLang="en-US">
                  <a:cs typeface="B Nazanin" panose="00000700000000000000" pitchFamily="2" charset="-78"/>
                </a:endParaRPr>
              </a:p>
            </p:txBody>
          </p:sp>
          <p:sp>
            <p:nvSpPr>
              <p:cNvPr id="249" name="자유형: 도형 248">
                <a:extLst>
                  <a:ext uri="{FF2B5EF4-FFF2-40B4-BE49-F238E27FC236}">
                    <a16:creationId xmlns:a16="http://schemas.microsoft.com/office/drawing/2014/main" id="{1CC038BE-0100-4F90-8C01-EA84A59264AD}"/>
                  </a:ext>
                </a:extLst>
              </p:cNvPr>
              <p:cNvSpPr/>
              <p:nvPr/>
            </p:nvSpPr>
            <p:spPr>
              <a:xfrm>
                <a:off x="3562734" y="5167848"/>
                <a:ext cx="1134702" cy="921459"/>
              </a:xfrm>
              <a:custGeom>
                <a:avLst/>
                <a:gdLst>
                  <a:gd name="connsiteX0" fmla="*/ 932937 w 1134702"/>
                  <a:gd name="connsiteY0" fmla="*/ 767195 h 921459"/>
                  <a:gd name="connsiteX1" fmla="*/ 939680 w 1134702"/>
                  <a:gd name="connsiteY1" fmla="*/ 670340 h 921459"/>
                  <a:gd name="connsiteX2" fmla="*/ 996919 w 1134702"/>
                  <a:gd name="connsiteY2" fmla="*/ 663367 h 921459"/>
                  <a:gd name="connsiteX3" fmla="*/ 1041669 w 1134702"/>
                  <a:gd name="connsiteY3" fmla="*/ 630418 h 921459"/>
                  <a:gd name="connsiteX4" fmla="*/ 1107337 w 1134702"/>
                  <a:gd name="connsiteY4" fmla="*/ 521916 h 921459"/>
                  <a:gd name="connsiteX5" fmla="*/ 1132164 w 1134702"/>
                  <a:gd name="connsiteY5" fmla="*/ 335562 h 921459"/>
                  <a:gd name="connsiteX6" fmla="*/ 1079752 w 1134702"/>
                  <a:gd name="connsiteY6" fmla="*/ 158404 h 921459"/>
                  <a:gd name="connsiteX7" fmla="*/ 1064733 w 1134702"/>
                  <a:gd name="connsiteY7" fmla="*/ 149209 h 921459"/>
                  <a:gd name="connsiteX8" fmla="*/ 950331 w 1134702"/>
                  <a:gd name="connsiteY8" fmla="*/ 361615 h 921459"/>
                  <a:gd name="connsiteX9" fmla="*/ 897306 w 1134702"/>
                  <a:gd name="connsiteY9" fmla="*/ 375561 h 921459"/>
                  <a:gd name="connsiteX10" fmla="*/ 880065 w 1134702"/>
                  <a:gd name="connsiteY10" fmla="*/ 365523 h 921459"/>
                  <a:gd name="connsiteX11" fmla="*/ 870104 w 1134702"/>
                  <a:gd name="connsiteY11" fmla="*/ 387132 h 921459"/>
                  <a:gd name="connsiteX12" fmla="*/ 808497 w 1134702"/>
                  <a:gd name="connsiteY12" fmla="*/ 522989 h 921459"/>
                  <a:gd name="connsiteX13" fmla="*/ 753403 w 1134702"/>
                  <a:gd name="connsiteY13" fmla="*/ 515556 h 921459"/>
                  <a:gd name="connsiteX14" fmla="*/ 752024 w 1134702"/>
                  <a:gd name="connsiteY14" fmla="*/ 516705 h 921459"/>
                  <a:gd name="connsiteX15" fmla="*/ 719534 w 1134702"/>
                  <a:gd name="connsiteY15" fmla="*/ 622449 h 921459"/>
                  <a:gd name="connsiteX16" fmla="*/ 660686 w 1134702"/>
                  <a:gd name="connsiteY16" fmla="*/ 635782 h 921459"/>
                  <a:gd name="connsiteX17" fmla="*/ 636625 w 1134702"/>
                  <a:gd name="connsiteY17" fmla="*/ 594481 h 921459"/>
                  <a:gd name="connsiteX18" fmla="*/ 682371 w 1134702"/>
                  <a:gd name="connsiteY18" fmla="*/ 477780 h 921459"/>
                  <a:gd name="connsiteX19" fmla="*/ 631185 w 1134702"/>
                  <a:gd name="connsiteY19" fmla="*/ 498545 h 921459"/>
                  <a:gd name="connsiteX20" fmla="*/ 684133 w 1134702"/>
                  <a:gd name="connsiteY20" fmla="*/ 280545 h 921459"/>
                  <a:gd name="connsiteX21" fmla="*/ 640227 w 1134702"/>
                  <a:gd name="connsiteY21" fmla="*/ 298629 h 921459"/>
                  <a:gd name="connsiteX22" fmla="*/ 620227 w 1134702"/>
                  <a:gd name="connsiteY22" fmla="*/ 266752 h 921459"/>
                  <a:gd name="connsiteX23" fmla="*/ 681451 w 1134702"/>
                  <a:gd name="connsiteY23" fmla="*/ 1474 h 921459"/>
                  <a:gd name="connsiteX24" fmla="*/ 652717 w 1134702"/>
                  <a:gd name="connsiteY24" fmla="*/ 3390 h 921459"/>
                  <a:gd name="connsiteX25" fmla="*/ 609193 w 1134702"/>
                  <a:gd name="connsiteY25" fmla="*/ 26454 h 921459"/>
                  <a:gd name="connsiteX26" fmla="*/ 410120 w 1134702"/>
                  <a:gd name="connsiteY26" fmla="*/ 232194 h 921459"/>
                  <a:gd name="connsiteX27" fmla="*/ 408741 w 1134702"/>
                  <a:gd name="connsiteY27" fmla="*/ 470653 h 921459"/>
                  <a:gd name="connsiteX28" fmla="*/ 423376 w 1134702"/>
                  <a:gd name="connsiteY28" fmla="*/ 484829 h 921459"/>
                  <a:gd name="connsiteX29" fmla="*/ 405062 w 1134702"/>
                  <a:gd name="connsiteY29" fmla="*/ 499771 h 921459"/>
                  <a:gd name="connsiteX30" fmla="*/ 368512 w 1134702"/>
                  <a:gd name="connsiteY30" fmla="*/ 529962 h 921459"/>
                  <a:gd name="connsiteX31" fmla="*/ 332728 w 1134702"/>
                  <a:gd name="connsiteY31" fmla="*/ 534866 h 921459"/>
                  <a:gd name="connsiteX32" fmla="*/ 252577 w 1134702"/>
                  <a:gd name="connsiteY32" fmla="*/ 352573 h 921459"/>
                  <a:gd name="connsiteX33" fmla="*/ 235720 w 1134702"/>
                  <a:gd name="connsiteY33" fmla="*/ 392112 h 921459"/>
                  <a:gd name="connsiteX34" fmla="*/ 78254 w 1134702"/>
                  <a:gd name="connsiteY34" fmla="*/ 124918 h 921459"/>
                  <a:gd name="connsiteX35" fmla="*/ 2011 w 1134702"/>
                  <a:gd name="connsiteY35" fmla="*/ 424448 h 921459"/>
                  <a:gd name="connsiteX36" fmla="*/ 56032 w 1134702"/>
                  <a:gd name="connsiteY36" fmla="*/ 585745 h 921459"/>
                  <a:gd name="connsiteX37" fmla="*/ 190511 w 1134702"/>
                  <a:gd name="connsiteY37" fmla="*/ 675397 h 921459"/>
                  <a:gd name="connsiteX38" fmla="*/ 166603 w 1134702"/>
                  <a:gd name="connsiteY38" fmla="*/ 720147 h 921459"/>
                  <a:gd name="connsiteX39" fmla="*/ 320314 w 1134702"/>
                  <a:gd name="connsiteY39" fmla="*/ 848571 h 921459"/>
                  <a:gd name="connsiteX40" fmla="*/ 347210 w 1134702"/>
                  <a:gd name="connsiteY40" fmla="*/ 853169 h 921459"/>
                  <a:gd name="connsiteX41" fmla="*/ 367363 w 1134702"/>
                  <a:gd name="connsiteY41" fmla="*/ 836848 h 921459"/>
                  <a:gd name="connsiteX42" fmla="*/ 535556 w 1134702"/>
                  <a:gd name="connsiteY42" fmla="*/ 919910 h 921459"/>
                  <a:gd name="connsiteX43" fmla="*/ 584903 w 1134702"/>
                  <a:gd name="connsiteY43" fmla="*/ 914470 h 921459"/>
                  <a:gd name="connsiteX44" fmla="*/ 756238 w 1134702"/>
                  <a:gd name="connsiteY44" fmla="*/ 852862 h 921459"/>
                  <a:gd name="connsiteX45" fmla="*/ 777080 w 1134702"/>
                  <a:gd name="connsiteY45" fmla="*/ 851943 h 921459"/>
                  <a:gd name="connsiteX46" fmla="*/ 932937 w 1134702"/>
                  <a:gd name="connsiteY46" fmla="*/ 767195 h 921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134702" h="921459">
                    <a:moveTo>
                      <a:pt x="932937" y="767195"/>
                    </a:moveTo>
                    <a:cubicBezTo>
                      <a:pt x="963587" y="738307"/>
                      <a:pt x="983816" y="713404"/>
                      <a:pt x="939680" y="670340"/>
                    </a:cubicBezTo>
                    <a:cubicBezTo>
                      <a:pt x="948875" y="679305"/>
                      <a:pt x="986881" y="667505"/>
                      <a:pt x="996919" y="663367"/>
                    </a:cubicBezTo>
                    <a:cubicBezTo>
                      <a:pt x="1014237" y="656241"/>
                      <a:pt x="1029179" y="644287"/>
                      <a:pt x="1041669" y="630418"/>
                    </a:cubicBezTo>
                    <a:cubicBezTo>
                      <a:pt x="1069484" y="599308"/>
                      <a:pt x="1091859" y="560536"/>
                      <a:pt x="1107337" y="521916"/>
                    </a:cubicBezTo>
                    <a:cubicBezTo>
                      <a:pt x="1130785" y="463144"/>
                      <a:pt x="1139520" y="398472"/>
                      <a:pt x="1132164" y="335562"/>
                    </a:cubicBezTo>
                    <a:cubicBezTo>
                      <a:pt x="1124808" y="272499"/>
                      <a:pt x="1090633" y="219628"/>
                      <a:pt x="1079752" y="158404"/>
                    </a:cubicBezTo>
                    <a:cubicBezTo>
                      <a:pt x="1078373" y="150741"/>
                      <a:pt x="1070863" y="149822"/>
                      <a:pt x="1064733" y="149209"/>
                    </a:cubicBezTo>
                    <a:cubicBezTo>
                      <a:pt x="1049331" y="147676"/>
                      <a:pt x="972016" y="332804"/>
                      <a:pt x="950331" y="361615"/>
                    </a:cubicBezTo>
                    <a:cubicBezTo>
                      <a:pt x="934623" y="382458"/>
                      <a:pt x="909796" y="419850"/>
                      <a:pt x="897306" y="375561"/>
                    </a:cubicBezTo>
                    <a:cubicBezTo>
                      <a:pt x="894547" y="365753"/>
                      <a:pt x="887958" y="363991"/>
                      <a:pt x="880065" y="365523"/>
                    </a:cubicBezTo>
                    <a:cubicBezTo>
                      <a:pt x="867499" y="367975"/>
                      <a:pt x="871100" y="378933"/>
                      <a:pt x="870104" y="387132"/>
                    </a:cubicBezTo>
                    <a:cubicBezTo>
                      <a:pt x="863821" y="438931"/>
                      <a:pt x="845584" y="484982"/>
                      <a:pt x="808497" y="522989"/>
                    </a:cubicBezTo>
                    <a:cubicBezTo>
                      <a:pt x="774475" y="557853"/>
                      <a:pt x="771716" y="558313"/>
                      <a:pt x="753403" y="515556"/>
                    </a:cubicBezTo>
                    <a:cubicBezTo>
                      <a:pt x="752943" y="515939"/>
                      <a:pt x="752483" y="516322"/>
                      <a:pt x="752024" y="516705"/>
                    </a:cubicBezTo>
                    <a:cubicBezTo>
                      <a:pt x="745970" y="553409"/>
                      <a:pt x="734476" y="588351"/>
                      <a:pt x="719534" y="622449"/>
                    </a:cubicBezTo>
                    <a:cubicBezTo>
                      <a:pt x="705742" y="654019"/>
                      <a:pt x="680225" y="638847"/>
                      <a:pt x="660686" y="635782"/>
                    </a:cubicBezTo>
                    <a:cubicBezTo>
                      <a:pt x="641376" y="632717"/>
                      <a:pt x="630189" y="620150"/>
                      <a:pt x="636625" y="594481"/>
                    </a:cubicBezTo>
                    <a:cubicBezTo>
                      <a:pt x="646817" y="553793"/>
                      <a:pt x="662831" y="516093"/>
                      <a:pt x="682371" y="477780"/>
                    </a:cubicBezTo>
                    <a:cubicBezTo>
                      <a:pt x="662448" y="478469"/>
                      <a:pt x="653790" y="500461"/>
                      <a:pt x="631185" y="498545"/>
                    </a:cubicBezTo>
                    <a:cubicBezTo>
                      <a:pt x="625055" y="419927"/>
                      <a:pt x="633560" y="345447"/>
                      <a:pt x="684133" y="280545"/>
                    </a:cubicBezTo>
                    <a:cubicBezTo>
                      <a:pt x="681298" y="278400"/>
                      <a:pt x="645974" y="297710"/>
                      <a:pt x="640227" y="298629"/>
                    </a:cubicBezTo>
                    <a:cubicBezTo>
                      <a:pt x="618005" y="302154"/>
                      <a:pt x="620304" y="283610"/>
                      <a:pt x="620227" y="266752"/>
                    </a:cubicBezTo>
                    <a:cubicBezTo>
                      <a:pt x="619614" y="176334"/>
                      <a:pt x="631491" y="78636"/>
                      <a:pt x="681451" y="1474"/>
                    </a:cubicBezTo>
                    <a:cubicBezTo>
                      <a:pt x="684057" y="-2510"/>
                      <a:pt x="654632" y="2777"/>
                      <a:pt x="652717" y="3390"/>
                    </a:cubicBezTo>
                    <a:cubicBezTo>
                      <a:pt x="637468" y="8371"/>
                      <a:pt x="622680" y="18102"/>
                      <a:pt x="609193" y="26454"/>
                    </a:cubicBezTo>
                    <a:cubicBezTo>
                      <a:pt x="527127" y="77257"/>
                      <a:pt x="448662" y="141316"/>
                      <a:pt x="410120" y="232194"/>
                    </a:cubicBezTo>
                    <a:cubicBezTo>
                      <a:pt x="383837" y="294261"/>
                      <a:pt x="351961" y="418012"/>
                      <a:pt x="408741" y="470653"/>
                    </a:cubicBezTo>
                    <a:cubicBezTo>
                      <a:pt x="417246" y="471650"/>
                      <a:pt x="423529" y="475634"/>
                      <a:pt x="423376" y="484829"/>
                    </a:cubicBezTo>
                    <a:cubicBezTo>
                      <a:pt x="423223" y="496400"/>
                      <a:pt x="413798" y="500538"/>
                      <a:pt x="405062" y="499771"/>
                    </a:cubicBezTo>
                    <a:cubicBezTo>
                      <a:pt x="382305" y="497932"/>
                      <a:pt x="372880" y="511878"/>
                      <a:pt x="368512" y="529962"/>
                    </a:cubicBezTo>
                    <a:cubicBezTo>
                      <a:pt x="360313" y="564137"/>
                      <a:pt x="346827" y="552566"/>
                      <a:pt x="332728" y="534866"/>
                    </a:cubicBezTo>
                    <a:cubicBezTo>
                      <a:pt x="290354" y="481994"/>
                      <a:pt x="262462" y="422456"/>
                      <a:pt x="252577" y="352573"/>
                    </a:cubicBezTo>
                    <a:cubicBezTo>
                      <a:pt x="239628" y="364680"/>
                      <a:pt x="243689" y="381768"/>
                      <a:pt x="235720" y="392112"/>
                    </a:cubicBezTo>
                    <a:cubicBezTo>
                      <a:pt x="208134" y="428049"/>
                      <a:pt x="88292" y="228286"/>
                      <a:pt x="78254" y="124918"/>
                    </a:cubicBezTo>
                    <a:cubicBezTo>
                      <a:pt x="29367" y="214187"/>
                      <a:pt x="-9406" y="321310"/>
                      <a:pt x="2011" y="424448"/>
                    </a:cubicBezTo>
                    <a:cubicBezTo>
                      <a:pt x="8218" y="480462"/>
                      <a:pt x="27145" y="537395"/>
                      <a:pt x="56032" y="585745"/>
                    </a:cubicBezTo>
                    <a:cubicBezTo>
                      <a:pt x="88598" y="640303"/>
                      <a:pt x="128290" y="668808"/>
                      <a:pt x="190511" y="675397"/>
                    </a:cubicBezTo>
                    <a:cubicBezTo>
                      <a:pt x="180089" y="688501"/>
                      <a:pt x="163845" y="700837"/>
                      <a:pt x="166603" y="720147"/>
                    </a:cubicBezTo>
                    <a:cubicBezTo>
                      <a:pt x="168366" y="732177"/>
                      <a:pt x="267902" y="829109"/>
                      <a:pt x="320314" y="848571"/>
                    </a:cubicBezTo>
                    <a:cubicBezTo>
                      <a:pt x="328897" y="851790"/>
                      <a:pt x="338092" y="854395"/>
                      <a:pt x="347210" y="853169"/>
                    </a:cubicBezTo>
                    <a:cubicBezTo>
                      <a:pt x="356328" y="851943"/>
                      <a:pt x="365294" y="845813"/>
                      <a:pt x="367363" y="836848"/>
                    </a:cubicBezTo>
                    <a:cubicBezTo>
                      <a:pt x="361846" y="861138"/>
                      <a:pt x="532338" y="918454"/>
                      <a:pt x="535556" y="919910"/>
                    </a:cubicBezTo>
                    <a:cubicBezTo>
                      <a:pt x="552720" y="924661"/>
                      <a:pt x="568582" y="917228"/>
                      <a:pt x="584903" y="914470"/>
                    </a:cubicBezTo>
                    <a:cubicBezTo>
                      <a:pt x="643215" y="897229"/>
                      <a:pt x="703826" y="886272"/>
                      <a:pt x="756238" y="852862"/>
                    </a:cubicBezTo>
                    <a:cubicBezTo>
                      <a:pt x="764054" y="847882"/>
                      <a:pt x="769954" y="847805"/>
                      <a:pt x="777080" y="851943"/>
                    </a:cubicBezTo>
                    <a:cubicBezTo>
                      <a:pt x="806734" y="869184"/>
                      <a:pt x="908417" y="790336"/>
                      <a:pt x="932937" y="767195"/>
                    </a:cubicBezTo>
                    <a:close/>
                  </a:path>
                </a:pathLst>
              </a:custGeom>
              <a:solidFill>
                <a:srgbClr val="07E27D"/>
              </a:solidFill>
              <a:ln w="7653" cap="flat">
                <a:noFill/>
                <a:prstDash val="solid"/>
                <a:miter/>
              </a:ln>
            </p:spPr>
            <p:txBody>
              <a:bodyPr rtlCol="0" anchor="ctr"/>
              <a:lstStyle/>
              <a:p>
                <a:endParaRPr lang="ko-KR" altLang="en-US">
                  <a:cs typeface="B Nazanin" panose="00000700000000000000" pitchFamily="2" charset="-78"/>
                </a:endParaRPr>
              </a:p>
            </p:txBody>
          </p:sp>
          <p:sp>
            <p:nvSpPr>
              <p:cNvPr id="250" name="자유형: 도형 249">
                <a:extLst>
                  <a:ext uri="{FF2B5EF4-FFF2-40B4-BE49-F238E27FC236}">
                    <a16:creationId xmlns:a16="http://schemas.microsoft.com/office/drawing/2014/main" id="{9CAE219A-451B-4D54-AF80-139E8D35CE00}"/>
                  </a:ext>
                </a:extLst>
              </p:cNvPr>
              <p:cNvSpPr/>
              <p:nvPr/>
            </p:nvSpPr>
            <p:spPr>
              <a:xfrm>
                <a:off x="3587776" y="6075863"/>
                <a:ext cx="1059038" cy="765968"/>
              </a:xfrm>
              <a:custGeom>
                <a:avLst/>
                <a:gdLst>
                  <a:gd name="connsiteX0" fmla="*/ 1058695 w 1059038"/>
                  <a:gd name="connsiteY0" fmla="*/ 130664 h 765968"/>
                  <a:gd name="connsiteX1" fmla="*/ 1019769 w 1059038"/>
                  <a:gd name="connsiteY1" fmla="*/ 122082 h 765968"/>
                  <a:gd name="connsiteX2" fmla="*/ 917780 w 1059038"/>
                  <a:gd name="connsiteY2" fmla="*/ 130741 h 765968"/>
                  <a:gd name="connsiteX3" fmla="*/ 562007 w 1059038"/>
                  <a:gd name="connsiteY3" fmla="*/ 133730 h 765968"/>
                  <a:gd name="connsiteX4" fmla="*/ 476186 w 1059038"/>
                  <a:gd name="connsiteY4" fmla="*/ 117025 h 765968"/>
                  <a:gd name="connsiteX5" fmla="*/ 466378 w 1059038"/>
                  <a:gd name="connsiteY5" fmla="*/ 95110 h 765968"/>
                  <a:gd name="connsiteX6" fmla="*/ 446915 w 1059038"/>
                  <a:gd name="connsiteY6" fmla="*/ 58866 h 765968"/>
                  <a:gd name="connsiteX7" fmla="*/ 429214 w 1059038"/>
                  <a:gd name="connsiteY7" fmla="*/ 34806 h 765968"/>
                  <a:gd name="connsiteX8" fmla="*/ 409828 w 1059038"/>
                  <a:gd name="connsiteY8" fmla="*/ 5075 h 765968"/>
                  <a:gd name="connsiteX9" fmla="*/ 15589 w 1059038"/>
                  <a:gd name="connsiteY9" fmla="*/ 18 h 765968"/>
                  <a:gd name="connsiteX10" fmla="*/ 417 w 1059038"/>
                  <a:gd name="connsiteY10" fmla="*/ 25534 h 765968"/>
                  <a:gd name="connsiteX11" fmla="*/ 417 w 1059038"/>
                  <a:gd name="connsiteY11" fmla="*/ 98252 h 765968"/>
                  <a:gd name="connsiteX12" fmla="*/ 33749 w 1059038"/>
                  <a:gd name="connsiteY12" fmla="*/ 146296 h 765968"/>
                  <a:gd name="connsiteX13" fmla="*/ 51220 w 1059038"/>
                  <a:gd name="connsiteY13" fmla="*/ 172732 h 765968"/>
                  <a:gd name="connsiteX14" fmla="*/ 224854 w 1059038"/>
                  <a:gd name="connsiteY14" fmla="*/ 661911 h 765968"/>
                  <a:gd name="connsiteX15" fmla="*/ 359715 w 1059038"/>
                  <a:gd name="connsiteY15" fmla="*/ 758459 h 765968"/>
                  <a:gd name="connsiteX16" fmla="*/ 773724 w 1059038"/>
                  <a:gd name="connsiteY16" fmla="*/ 765968 h 765968"/>
                  <a:gd name="connsiteX17" fmla="*/ 842687 w 1059038"/>
                  <a:gd name="connsiteY17" fmla="*/ 712330 h 765968"/>
                  <a:gd name="connsiteX18" fmla="*/ 1058695 w 1059038"/>
                  <a:gd name="connsiteY18" fmla="*/ 130664 h 765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038" h="765968">
                    <a:moveTo>
                      <a:pt x="1058695" y="130664"/>
                    </a:moveTo>
                    <a:cubicBezTo>
                      <a:pt x="1048657" y="118404"/>
                      <a:pt x="1033102" y="117638"/>
                      <a:pt x="1019769" y="122082"/>
                    </a:cubicBezTo>
                    <a:cubicBezTo>
                      <a:pt x="986207" y="133193"/>
                      <a:pt x="952032" y="129056"/>
                      <a:pt x="917780" y="130741"/>
                    </a:cubicBezTo>
                    <a:cubicBezTo>
                      <a:pt x="799163" y="136718"/>
                      <a:pt x="680623" y="131661"/>
                      <a:pt x="562007" y="133730"/>
                    </a:cubicBezTo>
                    <a:cubicBezTo>
                      <a:pt x="532123" y="134266"/>
                      <a:pt x="503771" y="127217"/>
                      <a:pt x="476186" y="117025"/>
                    </a:cubicBezTo>
                    <a:cubicBezTo>
                      <a:pt x="466531" y="113424"/>
                      <a:pt x="455420" y="107907"/>
                      <a:pt x="466378" y="95110"/>
                    </a:cubicBezTo>
                    <a:cubicBezTo>
                      <a:pt x="491511" y="65686"/>
                      <a:pt x="469673" y="62008"/>
                      <a:pt x="446915" y="58866"/>
                    </a:cubicBezTo>
                    <a:cubicBezTo>
                      <a:pt x="432203" y="56874"/>
                      <a:pt x="419406" y="51357"/>
                      <a:pt x="429214" y="34806"/>
                    </a:cubicBezTo>
                    <a:cubicBezTo>
                      <a:pt x="444616" y="8907"/>
                      <a:pt x="427375" y="6148"/>
                      <a:pt x="409828" y="5075"/>
                    </a:cubicBezTo>
                    <a:cubicBezTo>
                      <a:pt x="383162" y="3466"/>
                      <a:pt x="275580" y="-289"/>
                      <a:pt x="15589" y="18"/>
                    </a:cubicBezTo>
                    <a:cubicBezTo>
                      <a:pt x="-1345" y="1474"/>
                      <a:pt x="494" y="14194"/>
                      <a:pt x="417" y="25534"/>
                    </a:cubicBezTo>
                    <a:cubicBezTo>
                      <a:pt x="264" y="49748"/>
                      <a:pt x="264" y="74038"/>
                      <a:pt x="417" y="98252"/>
                    </a:cubicBezTo>
                    <a:cubicBezTo>
                      <a:pt x="494" y="121699"/>
                      <a:pt x="-6479" y="148978"/>
                      <a:pt x="33749" y="146296"/>
                    </a:cubicBezTo>
                    <a:cubicBezTo>
                      <a:pt x="48461" y="145300"/>
                      <a:pt x="47695" y="163001"/>
                      <a:pt x="51220" y="172732"/>
                    </a:cubicBezTo>
                    <a:cubicBezTo>
                      <a:pt x="109455" y="335715"/>
                      <a:pt x="166312" y="499081"/>
                      <a:pt x="224854" y="661911"/>
                    </a:cubicBezTo>
                    <a:cubicBezTo>
                      <a:pt x="267304" y="780067"/>
                      <a:pt x="233359" y="755394"/>
                      <a:pt x="359715" y="758459"/>
                    </a:cubicBezTo>
                    <a:cubicBezTo>
                      <a:pt x="474883" y="758306"/>
                      <a:pt x="635797" y="765968"/>
                      <a:pt x="773724" y="765968"/>
                    </a:cubicBezTo>
                    <a:cubicBezTo>
                      <a:pt x="812036" y="765968"/>
                      <a:pt x="827362" y="758306"/>
                      <a:pt x="842687" y="712330"/>
                    </a:cubicBezTo>
                    <a:cubicBezTo>
                      <a:pt x="842687" y="712330"/>
                      <a:pt x="1069039" y="143308"/>
                      <a:pt x="1058695" y="130664"/>
                    </a:cubicBezTo>
                    <a:close/>
                  </a:path>
                </a:pathLst>
              </a:custGeom>
              <a:solidFill>
                <a:schemeClr val="accent5">
                  <a:lumMod val="75000"/>
                </a:schemeClr>
              </a:solidFill>
              <a:ln w="7653" cap="flat">
                <a:noFill/>
                <a:prstDash val="solid"/>
                <a:miter/>
              </a:ln>
            </p:spPr>
            <p:txBody>
              <a:bodyPr rtlCol="0" anchor="ctr"/>
              <a:lstStyle/>
              <a:p>
                <a:endParaRPr lang="ko-KR" altLang="en-US">
                  <a:cs typeface="B Nazanin" panose="00000700000000000000" pitchFamily="2" charset="-78"/>
                </a:endParaRPr>
              </a:p>
            </p:txBody>
          </p:sp>
          <p:sp>
            <p:nvSpPr>
              <p:cNvPr id="251" name="자유형: 도형 250">
                <a:extLst>
                  <a:ext uri="{FF2B5EF4-FFF2-40B4-BE49-F238E27FC236}">
                    <a16:creationId xmlns:a16="http://schemas.microsoft.com/office/drawing/2014/main" id="{43515FDD-8F47-4572-8581-A901982FF58C}"/>
                  </a:ext>
                </a:extLst>
              </p:cNvPr>
              <p:cNvSpPr/>
              <p:nvPr/>
            </p:nvSpPr>
            <p:spPr>
              <a:xfrm>
                <a:off x="3971705" y="6260291"/>
                <a:ext cx="642658" cy="487537"/>
              </a:xfrm>
              <a:custGeom>
                <a:avLst/>
                <a:gdLst>
                  <a:gd name="connsiteX0" fmla="*/ 642658 w 642658"/>
                  <a:gd name="connsiteY0" fmla="*/ 60485 h 487537"/>
                  <a:gd name="connsiteX1" fmla="*/ 489407 w 642658"/>
                  <a:gd name="connsiteY1" fmla="*/ 451276 h 487537"/>
                  <a:gd name="connsiteX2" fmla="*/ 436612 w 642658"/>
                  <a:gd name="connsiteY2" fmla="*/ 486754 h 487537"/>
                  <a:gd name="connsiteX3" fmla="*/ 132714 w 642658"/>
                  <a:gd name="connsiteY3" fmla="*/ 369210 h 487537"/>
                  <a:gd name="connsiteX4" fmla="*/ 12029 w 642658"/>
                  <a:gd name="connsiteY4" fmla="*/ 170289 h 487537"/>
                  <a:gd name="connsiteX5" fmla="*/ 48732 w 642658"/>
                  <a:gd name="connsiteY5" fmla="*/ 487 h 487537"/>
                  <a:gd name="connsiteX6" fmla="*/ 642658 w 642658"/>
                  <a:gd name="connsiteY6" fmla="*/ 60485 h 487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2658" h="487537">
                    <a:moveTo>
                      <a:pt x="642658" y="60485"/>
                    </a:moveTo>
                    <a:cubicBezTo>
                      <a:pt x="604345" y="144773"/>
                      <a:pt x="492778" y="440778"/>
                      <a:pt x="489407" y="451276"/>
                    </a:cubicBezTo>
                    <a:cubicBezTo>
                      <a:pt x="473469" y="480623"/>
                      <a:pt x="468028" y="490585"/>
                      <a:pt x="436612" y="486754"/>
                    </a:cubicBezTo>
                    <a:cubicBezTo>
                      <a:pt x="328340" y="473421"/>
                      <a:pt x="213094" y="448671"/>
                      <a:pt x="132714" y="369210"/>
                    </a:cubicBezTo>
                    <a:cubicBezTo>
                      <a:pt x="80992" y="318024"/>
                      <a:pt x="32411" y="240096"/>
                      <a:pt x="12029" y="170289"/>
                    </a:cubicBezTo>
                    <a:cubicBezTo>
                      <a:pt x="841" y="131824"/>
                      <a:pt x="-20307" y="-9321"/>
                      <a:pt x="48732" y="487"/>
                    </a:cubicBezTo>
                    <a:cubicBezTo>
                      <a:pt x="113864" y="9605"/>
                      <a:pt x="596146" y="57343"/>
                      <a:pt x="642658" y="60485"/>
                    </a:cubicBezTo>
                    <a:close/>
                  </a:path>
                </a:pathLst>
              </a:custGeom>
              <a:solidFill>
                <a:schemeClr val="accent5"/>
              </a:solidFill>
              <a:ln w="7653" cap="flat">
                <a:noFill/>
                <a:prstDash val="solid"/>
                <a:miter/>
              </a:ln>
            </p:spPr>
            <p:txBody>
              <a:bodyPr rtlCol="0" anchor="ctr"/>
              <a:lstStyle/>
              <a:p>
                <a:endParaRPr lang="ko-KR" altLang="en-US">
                  <a:cs typeface="B Nazanin" panose="00000700000000000000" pitchFamily="2" charset="-78"/>
                </a:endParaRPr>
              </a:p>
            </p:txBody>
          </p:sp>
        </p:grpSp>
        <p:grpSp>
          <p:nvGrpSpPr>
            <p:cNvPr id="233" name="그룹 232">
              <a:extLst>
                <a:ext uri="{FF2B5EF4-FFF2-40B4-BE49-F238E27FC236}">
                  <a16:creationId xmlns:a16="http://schemas.microsoft.com/office/drawing/2014/main" id="{B86F1AB3-C12A-468E-AF54-EEC6B5DF1C3E}"/>
                </a:ext>
              </a:extLst>
            </p:cNvPr>
            <p:cNvGrpSpPr/>
            <p:nvPr/>
          </p:nvGrpSpPr>
          <p:grpSpPr>
            <a:xfrm>
              <a:off x="4817259" y="5685669"/>
              <a:ext cx="802345" cy="1156928"/>
              <a:chOff x="4817259" y="5685669"/>
              <a:chExt cx="802345" cy="1156928"/>
            </a:xfrm>
          </p:grpSpPr>
          <p:sp>
            <p:nvSpPr>
              <p:cNvPr id="244" name="자유형: 도형 243">
                <a:extLst>
                  <a:ext uri="{FF2B5EF4-FFF2-40B4-BE49-F238E27FC236}">
                    <a16:creationId xmlns:a16="http://schemas.microsoft.com/office/drawing/2014/main" id="{7D7CB4F4-13D1-45EB-B0EA-57C96F35BD9C}"/>
                  </a:ext>
                </a:extLst>
              </p:cNvPr>
              <p:cNvSpPr/>
              <p:nvPr/>
            </p:nvSpPr>
            <p:spPr>
              <a:xfrm>
                <a:off x="5073276" y="6313191"/>
                <a:ext cx="546328" cy="100295"/>
              </a:xfrm>
              <a:custGeom>
                <a:avLst/>
                <a:gdLst>
                  <a:gd name="connsiteX0" fmla="*/ 545498 w 546328"/>
                  <a:gd name="connsiteY0" fmla="*/ 5210 h 100295"/>
                  <a:gd name="connsiteX1" fmla="*/ 544196 w 546328"/>
                  <a:gd name="connsiteY1" fmla="*/ 88349 h 100295"/>
                  <a:gd name="connsiteX2" fmla="*/ 532012 w 546328"/>
                  <a:gd name="connsiteY2" fmla="*/ 98541 h 100295"/>
                  <a:gd name="connsiteX3" fmla="*/ 129804 w 546328"/>
                  <a:gd name="connsiteY3" fmla="*/ 99766 h 100295"/>
                  <a:gd name="connsiteX4" fmla="*/ 66205 w 546328"/>
                  <a:gd name="connsiteY4" fmla="*/ 75016 h 100295"/>
                  <a:gd name="connsiteX5" fmla="*/ 92487 w 546328"/>
                  <a:gd name="connsiteY5" fmla="*/ 54021 h 100295"/>
                  <a:gd name="connsiteX6" fmla="*/ 43523 w 546328"/>
                  <a:gd name="connsiteY6" fmla="*/ 27738 h 100295"/>
                  <a:gd name="connsiteX7" fmla="*/ 61990 w 546328"/>
                  <a:gd name="connsiteY7" fmla="*/ 13793 h 100295"/>
                  <a:gd name="connsiteX8" fmla="*/ 0 w 546328"/>
                  <a:gd name="connsiteY8" fmla="*/ 0 h 100295"/>
                  <a:gd name="connsiteX9" fmla="*/ 524350 w 546328"/>
                  <a:gd name="connsiteY9" fmla="*/ 0 h 100295"/>
                  <a:gd name="connsiteX10" fmla="*/ 545498 w 546328"/>
                  <a:gd name="connsiteY10" fmla="*/ 5210 h 10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6328" h="100295">
                    <a:moveTo>
                      <a:pt x="545498" y="5210"/>
                    </a:moveTo>
                    <a:cubicBezTo>
                      <a:pt x="545498" y="47584"/>
                      <a:pt x="545498" y="58159"/>
                      <a:pt x="544196" y="88349"/>
                    </a:cubicBezTo>
                    <a:cubicBezTo>
                      <a:pt x="544655" y="96088"/>
                      <a:pt x="538985" y="98387"/>
                      <a:pt x="532012" y="98541"/>
                    </a:cubicBezTo>
                    <a:cubicBezTo>
                      <a:pt x="439602" y="100610"/>
                      <a:pt x="270106" y="100610"/>
                      <a:pt x="129804" y="99766"/>
                    </a:cubicBezTo>
                    <a:cubicBezTo>
                      <a:pt x="117237" y="100149"/>
                      <a:pt x="68503" y="86510"/>
                      <a:pt x="66205" y="75016"/>
                    </a:cubicBezTo>
                    <a:cubicBezTo>
                      <a:pt x="63369" y="60994"/>
                      <a:pt x="77545" y="58159"/>
                      <a:pt x="92487" y="54021"/>
                    </a:cubicBezTo>
                    <a:cubicBezTo>
                      <a:pt x="74174" y="41991"/>
                      <a:pt x="43217" y="63063"/>
                      <a:pt x="43523" y="27738"/>
                    </a:cubicBezTo>
                    <a:cubicBezTo>
                      <a:pt x="43600" y="16321"/>
                      <a:pt x="51263" y="16168"/>
                      <a:pt x="61990" y="13793"/>
                    </a:cubicBezTo>
                    <a:cubicBezTo>
                      <a:pt x="37317" y="5287"/>
                      <a:pt x="19616" y="12566"/>
                      <a:pt x="0" y="0"/>
                    </a:cubicBezTo>
                    <a:cubicBezTo>
                      <a:pt x="0" y="0"/>
                      <a:pt x="370715" y="0"/>
                      <a:pt x="524350" y="0"/>
                    </a:cubicBezTo>
                    <a:cubicBezTo>
                      <a:pt x="541207" y="383"/>
                      <a:pt x="549023" y="-919"/>
                      <a:pt x="545498" y="5210"/>
                    </a:cubicBezTo>
                    <a:close/>
                  </a:path>
                </a:pathLst>
              </a:custGeom>
              <a:solidFill>
                <a:schemeClr val="accent5"/>
              </a:solidFill>
              <a:ln w="7653" cap="flat">
                <a:noFill/>
                <a:prstDash val="solid"/>
                <a:miter/>
              </a:ln>
            </p:spPr>
            <p:txBody>
              <a:bodyPr rtlCol="0" anchor="ctr"/>
              <a:lstStyle/>
              <a:p>
                <a:endParaRPr lang="ko-KR" altLang="en-US">
                  <a:cs typeface="B Nazanin" panose="00000700000000000000" pitchFamily="2" charset="-78"/>
                </a:endParaRPr>
              </a:p>
            </p:txBody>
          </p:sp>
          <p:sp>
            <p:nvSpPr>
              <p:cNvPr id="245" name="자유형: 도형 244">
                <a:extLst>
                  <a:ext uri="{FF2B5EF4-FFF2-40B4-BE49-F238E27FC236}">
                    <a16:creationId xmlns:a16="http://schemas.microsoft.com/office/drawing/2014/main" id="{6DA41DA2-6E7B-41B5-9C5D-40DFFCA70277}"/>
                  </a:ext>
                </a:extLst>
              </p:cNvPr>
              <p:cNvSpPr/>
              <p:nvPr/>
            </p:nvSpPr>
            <p:spPr>
              <a:xfrm>
                <a:off x="4817259" y="5685669"/>
                <a:ext cx="784643" cy="636951"/>
              </a:xfrm>
              <a:custGeom>
                <a:avLst/>
                <a:gdLst>
                  <a:gd name="connsiteX0" fmla="*/ 645275 w 784643"/>
                  <a:gd name="connsiteY0" fmla="*/ 530284 h 636951"/>
                  <a:gd name="connsiteX1" fmla="*/ 649950 w 784643"/>
                  <a:gd name="connsiteY1" fmla="*/ 463313 h 636951"/>
                  <a:gd name="connsiteX2" fmla="*/ 689489 w 784643"/>
                  <a:gd name="connsiteY2" fmla="*/ 458486 h 636951"/>
                  <a:gd name="connsiteX3" fmla="*/ 720369 w 784643"/>
                  <a:gd name="connsiteY3" fmla="*/ 435728 h 636951"/>
                  <a:gd name="connsiteX4" fmla="*/ 765731 w 784643"/>
                  <a:gd name="connsiteY4" fmla="*/ 360712 h 636951"/>
                  <a:gd name="connsiteX5" fmla="*/ 782895 w 784643"/>
                  <a:gd name="connsiteY5" fmla="*/ 231904 h 636951"/>
                  <a:gd name="connsiteX6" fmla="*/ 746651 w 784643"/>
                  <a:gd name="connsiteY6" fmla="*/ 109456 h 636951"/>
                  <a:gd name="connsiteX7" fmla="*/ 736230 w 784643"/>
                  <a:gd name="connsiteY7" fmla="*/ 103096 h 636951"/>
                  <a:gd name="connsiteX8" fmla="*/ 657153 w 784643"/>
                  <a:gd name="connsiteY8" fmla="*/ 249911 h 636951"/>
                  <a:gd name="connsiteX9" fmla="*/ 620526 w 784643"/>
                  <a:gd name="connsiteY9" fmla="*/ 259566 h 636951"/>
                  <a:gd name="connsiteX10" fmla="*/ 608572 w 784643"/>
                  <a:gd name="connsiteY10" fmla="*/ 252669 h 636951"/>
                  <a:gd name="connsiteX11" fmla="*/ 601676 w 784643"/>
                  <a:gd name="connsiteY11" fmla="*/ 267611 h 636951"/>
                  <a:gd name="connsiteX12" fmla="*/ 559072 w 784643"/>
                  <a:gd name="connsiteY12" fmla="*/ 361554 h 636951"/>
                  <a:gd name="connsiteX13" fmla="*/ 520989 w 784643"/>
                  <a:gd name="connsiteY13" fmla="*/ 356421 h 636951"/>
                  <a:gd name="connsiteX14" fmla="*/ 520069 w 784643"/>
                  <a:gd name="connsiteY14" fmla="*/ 357263 h 636951"/>
                  <a:gd name="connsiteX15" fmla="*/ 497618 w 784643"/>
                  <a:gd name="connsiteY15" fmla="*/ 430364 h 636951"/>
                  <a:gd name="connsiteX16" fmla="*/ 456930 w 784643"/>
                  <a:gd name="connsiteY16" fmla="*/ 439559 h 636951"/>
                  <a:gd name="connsiteX17" fmla="*/ 440302 w 784643"/>
                  <a:gd name="connsiteY17" fmla="*/ 410978 h 636951"/>
                  <a:gd name="connsiteX18" fmla="*/ 471872 w 784643"/>
                  <a:gd name="connsiteY18" fmla="*/ 330291 h 636951"/>
                  <a:gd name="connsiteX19" fmla="*/ 436470 w 784643"/>
                  <a:gd name="connsiteY19" fmla="*/ 344620 h 636951"/>
                  <a:gd name="connsiteX20" fmla="*/ 473021 w 784643"/>
                  <a:gd name="connsiteY20" fmla="*/ 193897 h 636951"/>
                  <a:gd name="connsiteX21" fmla="*/ 442677 w 784643"/>
                  <a:gd name="connsiteY21" fmla="*/ 206387 h 636951"/>
                  <a:gd name="connsiteX22" fmla="*/ 428808 w 784643"/>
                  <a:gd name="connsiteY22" fmla="*/ 184396 h 636951"/>
                  <a:gd name="connsiteX23" fmla="*/ 471182 w 784643"/>
                  <a:gd name="connsiteY23" fmla="*/ 1031 h 636951"/>
                  <a:gd name="connsiteX24" fmla="*/ 451336 w 784643"/>
                  <a:gd name="connsiteY24" fmla="*/ 2333 h 636951"/>
                  <a:gd name="connsiteX25" fmla="*/ 421222 w 784643"/>
                  <a:gd name="connsiteY25" fmla="*/ 18271 h 636951"/>
                  <a:gd name="connsiteX26" fmla="*/ 283602 w 784643"/>
                  <a:gd name="connsiteY26" fmla="*/ 160489 h 636951"/>
                  <a:gd name="connsiteX27" fmla="*/ 282606 w 784643"/>
                  <a:gd name="connsiteY27" fmla="*/ 325311 h 636951"/>
                  <a:gd name="connsiteX28" fmla="*/ 292721 w 784643"/>
                  <a:gd name="connsiteY28" fmla="*/ 335118 h 636951"/>
                  <a:gd name="connsiteX29" fmla="*/ 280078 w 784643"/>
                  <a:gd name="connsiteY29" fmla="*/ 345463 h 636951"/>
                  <a:gd name="connsiteX30" fmla="*/ 254791 w 784643"/>
                  <a:gd name="connsiteY30" fmla="*/ 366305 h 636951"/>
                  <a:gd name="connsiteX31" fmla="*/ 230041 w 784643"/>
                  <a:gd name="connsiteY31" fmla="*/ 369677 h 636951"/>
                  <a:gd name="connsiteX32" fmla="*/ 174641 w 784643"/>
                  <a:gd name="connsiteY32" fmla="*/ 243704 h 636951"/>
                  <a:gd name="connsiteX33" fmla="*/ 162994 w 784643"/>
                  <a:gd name="connsiteY33" fmla="*/ 270983 h 636951"/>
                  <a:gd name="connsiteX34" fmla="*/ 54108 w 784643"/>
                  <a:gd name="connsiteY34" fmla="*/ 86315 h 636951"/>
                  <a:gd name="connsiteX35" fmla="*/ 1390 w 784643"/>
                  <a:gd name="connsiteY35" fmla="*/ 293357 h 636951"/>
                  <a:gd name="connsiteX36" fmla="*/ 38707 w 784643"/>
                  <a:gd name="connsiteY36" fmla="*/ 404848 h 636951"/>
                  <a:gd name="connsiteX37" fmla="*/ 131653 w 784643"/>
                  <a:gd name="connsiteY37" fmla="*/ 466838 h 636951"/>
                  <a:gd name="connsiteX38" fmla="*/ 115102 w 784643"/>
                  <a:gd name="connsiteY38" fmla="*/ 497795 h 636951"/>
                  <a:gd name="connsiteX39" fmla="*/ 221306 w 784643"/>
                  <a:gd name="connsiteY39" fmla="*/ 586604 h 636951"/>
                  <a:gd name="connsiteX40" fmla="*/ 239926 w 784643"/>
                  <a:gd name="connsiteY40" fmla="*/ 589745 h 636951"/>
                  <a:gd name="connsiteX41" fmla="*/ 253871 w 784643"/>
                  <a:gd name="connsiteY41" fmla="*/ 578482 h 636951"/>
                  <a:gd name="connsiteX42" fmla="*/ 370113 w 784643"/>
                  <a:gd name="connsiteY42" fmla="*/ 635874 h 636951"/>
                  <a:gd name="connsiteX43" fmla="*/ 404211 w 784643"/>
                  <a:gd name="connsiteY43" fmla="*/ 632120 h 636951"/>
                  <a:gd name="connsiteX44" fmla="*/ 522598 w 784643"/>
                  <a:gd name="connsiteY44" fmla="*/ 589516 h 636951"/>
                  <a:gd name="connsiteX45" fmla="*/ 537004 w 784643"/>
                  <a:gd name="connsiteY45" fmla="*/ 588903 h 636951"/>
                  <a:gd name="connsiteX46" fmla="*/ 645275 w 784643"/>
                  <a:gd name="connsiteY46" fmla="*/ 530284 h 636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784643" h="636951">
                    <a:moveTo>
                      <a:pt x="645275" y="530284"/>
                    </a:moveTo>
                    <a:cubicBezTo>
                      <a:pt x="666501" y="510285"/>
                      <a:pt x="680447" y="493121"/>
                      <a:pt x="649950" y="463313"/>
                    </a:cubicBezTo>
                    <a:cubicBezTo>
                      <a:pt x="656310" y="469520"/>
                      <a:pt x="682592" y="461397"/>
                      <a:pt x="689489" y="458486"/>
                    </a:cubicBezTo>
                    <a:cubicBezTo>
                      <a:pt x="701442" y="453582"/>
                      <a:pt x="711787" y="445306"/>
                      <a:pt x="720369" y="435728"/>
                    </a:cubicBezTo>
                    <a:cubicBezTo>
                      <a:pt x="739602" y="414273"/>
                      <a:pt x="755080" y="387454"/>
                      <a:pt x="765731" y="360712"/>
                    </a:cubicBezTo>
                    <a:cubicBezTo>
                      <a:pt x="781976" y="320100"/>
                      <a:pt x="787953" y="275350"/>
                      <a:pt x="782895" y="231904"/>
                    </a:cubicBezTo>
                    <a:cubicBezTo>
                      <a:pt x="777838" y="188304"/>
                      <a:pt x="754161" y="151753"/>
                      <a:pt x="746651" y="109456"/>
                    </a:cubicBezTo>
                    <a:cubicBezTo>
                      <a:pt x="745732" y="104168"/>
                      <a:pt x="740521" y="103479"/>
                      <a:pt x="736230" y="103096"/>
                    </a:cubicBezTo>
                    <a:cubicBezTo>
                      <a:pt x="725579" y="102023"/>
                      <a:pt x="672171" y="229988"/>
                      <a:pt x="657153" y="249911"/>
                    </a:cubicBezTo>
                    <a:cubicBezTo>
                      <a:pt x="646348" y="264316"/>
                      <a:pt x="629108" y="290216"/>
                      <a:pt x="620526" y="259566"/>
                    </a:cubicBezTo>
                    <a:cubicBezTo>
                      <a:pt x="618610" y="252822"/>
                      <a:pt x="614089" y="251597"/>
                      <a:pt x="608572" y="252669"/>
                    </a:cubicBezTo>
                    <a:cubicBezTo>
                      <a:pt x="599913" y="254355"/>
                      <a:pt x="602365" y="261941"/>
                      <a:pt x="601676" y="267611"/>
                    </a:cubicBezTo>
                    <a:cubicBezTo>
                      <a:pt x="597308" y="303395"/>
                      <a:pt x="584741" y="335272"/>
                      <a:pt x="559072" y="361554"/>
                    </a:cubicBezTo>
                    <a:cubicBezTo>
                      <a:pt x="535548" y="385615"/>
                      <a:pt x="533632" y="385921"/>
                      <a:pt x="520989" y="356421"/>
                    </a:cubicBezTo>
                    <a:cubicBezTo>
                      <a:pt x="520682" y="356650"/>
                      <a:pt x="520376" y="356957"/>
                      <a:pt x="520069" y="357263"/>
                    </a:cubicBezTo>
                    <a:cubicBezTo>
                      <a:pt x="515855" y="382626"/>
                      <a:pt x="507962" y="406764"/>
                      <a:pt x="497618" y="430364"/>
                    </a:cubicBezTo>
                    <a:cubicBezTo>
                      <a:pt x="488040" y="452203"/>
                      <a:pt x="470416" y="441705"/>
                      <a:pt x="456930" y="439559"/>
                    </a:cubicBezTo>
                    <a:cubicBezTo>
                      <a:pt x="443597" y="437490"/>
                      <a:pt x="435858" y="428755"/>
                      <a:pt x="440302" y="410978"/>
                    </a:cubicBezTo>
                    <a:cubicBezTo>
                      <a:pt x="447351" y="382856"/>
                      <a:pt x="458386" y="356804"/>
                      <a:pt x="471872" y="330291"/>
                    </a:cubicBezTo>
                    <a:cubicBezTo>
                      <a:pt x="458156" y="330751"/>
                      <a:pt x="452102" y="345999"/>
                      <a:pt x="436470" y="344620"/>
                    </a:cubicBezTo>
                    <a:cubicBezTo>
                      <a:pt x="432256" y="290293"/>
                      <a:pt x="438080" y="238800"/>
                      <a:pt x="473021" y="193897"/>
                    </a:cubicBezTo>
                    <a:cubicBezTo>
                      <a:pt x="471105" y="192441"/>
                      <a:pt x="446662" y="205774"/>
                      <a:pt x="442677" y="206387"/>
                    </a:cubicBezTo>
                    <a:cubicBezTo>
                      <a:pt x="427352" y="208763"/>
                      <a:pt x="428885" y="195966"/>
                      <a:pt x="428808" y="184396"/>
                    </a:cubicBezTo>
                    <a:cubicBezTo>
                      <a:pt x="428425" y="121946"/>
                      <a:pt x="436624" y="54362"/>
                      <a:pt x="471182" y="1031"/>
                    </a:cubicBezTo>
                    <a:cubicBezTo>
                      <a:pt x="472944" y="-1728"/>
                      <a:pt x="452639" y="1873"/>
                      <a:pt x="451336" y="2333"/>
                    </a:cubicBezTo>
                    <a:cubicBezTo>
                      <a:pt x="440838" y="5781"/>
                      <a:pt x="430570" y="12524"/>
                      <a:pt x="421222" y="18271"/>
                    </a:cubicBezTo>
                    <a:cubicBezTo>
                      <a:pt x="364519" y="53366"/>
                      <a:pt x="310268" y="97655"/>
                      <a:pt x="283602" y="160489"/>
                    </a:cubicBezTo>
                    <a:cubicBezTo>
                      <a:pt x="265442" y="203399"/>
                      <a:pt x="243374" y="288913"/>
                      <a:pt x="282606" y="325311"/>
                    </a:cubicBezTo>
                    <a:cubicBezTo>
                      <a:pt x="288506" y="326000"/>
                      <a:pt x="292797" y="328758"/>
                      <a:pt x="292721" y="335118"/>
                    </a:cubicBezTo>
                    <a:cubicBezTo>
                      <a:pt x="292644" y="343164"/>
                      <a:pt x="286131" y="345923"/>
                      <a:pt x="280078" y="345463"/>
                    </a:cubicBezTo>
                    <a:cubicBezTo>
                      <a:pt x="264292" y="344237"/>
                      <a:pt x="257856" y="353815"/>
                      <a:pt x="254791" y="366305"/>
                    </a:cubicBezTo>
                    <a:cubicBezTo>
                      <a:pt x="249121" y="389983"/>
                      <a:pt x="239849" y="381937"/>
                      <a:pt x="230041" y="369677"/>
                    </a:cubicBezTo>
                    <a:cubicBezTo>
                      <a:pt x="200770" y="333126"/>
                      <a:pt x="181460" y="291978"/>
                      <a:pt x="174641" y="243704"/>
                    </a:cubicBezTo>
                    <a:cubicBezTo>
                      <a:pt x="165675" y="252056"/>
                      <a:pt x="168510" y="263857"/>
                      <a:pt x="162994" y="270983"/>
                    </a:cubicBezTo>
                    <a:cubicBezTo>
                      <a:pt x="143914" y="295809"/>
                      <a:pt x="61081" y="157730"/>
                      <a:pt x="54108" y="86315"/>
                    </a:cubicBezTo>
                    <a:cubicBezTo>
                      <a:pt x="20316" y="147999"/>
                      <a:pt x="-6503" y="222095"/>
                      <a:pt x="1390" y="293357"/>
                    </a:cubicBezTo>
                    <a:cubicBezTo>
                      <a:pt x="5681" y="332054"/>
                      <a:pt x="18784" y="371439"/>
                      <a:pt x="38707" y="404848"/>
                    </a:cubicBezTo>
                    <a:cubicBezTo>
                      <a:pt x="61234" y="442548"/>
                      <a:pt x="88666" y="462317"/>
                      <a:pt x="131653" y="466838"/>
                    </a:cubicBezTo>
                    <a:cubicBezTo>
                      <a:pt x="124451" y="475956"/>
                      <a:pt x="113187" y="484462"/>
                      <a:pt x="115102" y="497795"/>
                    </a:cubicBezTo>
                    <a:cubicBezTo>
                      <a:pt x="116328" y="506070"/>
                      <a:pt x="185138" y="573118"/>
                      <a:pt x="221306" y="586604"/>
                    </a:cubicBezTo>
                    <a:cubicBezTo>
                      <a:pt x="227282" y="588826"/>
                      <a:pt x="233642" y="590665"/>
                      <a:pt x="239926" y="589745"/>
                    </a:cubicBezTo>
                    <a:cubicBezTo>
                      <a:pt x="246209" y="588903"/>
                      <a:pt x="252416" y="584688"/>
                      <a:pt x="253871" y="578482"/>
                    </a:cubicBezTo>
                    <a:cubicBezTo>
                      <a:pt x="250040" y="595263"/>
                      <a:pt x="367891" y="634878"/>
                      <a:pt x="370113" y="635874"/>
                    </a:cubicBezTo>
                    <a:cubicBezTo>
                      <a:pt x="381990" y="639169"/>
                      <a:pt x="392947" y="634035"/>
                      <a:pt x="404211" y="632120"/>
                    </a:cubicBezTo>
                    <a:cubicBezTo>
                      <a:pt x="444516" y="620243"/>
                      <a:pt x="486431" y="612657"/>
                      <a:pt x="522598" y="589516"/>
                    </a:cubicBezTo>
                    <a:cubicBezTo>
                      <a:pt x="527962" y="586068"/>
                      <a:pt x="532099" y="586068"/>
                      <a:pt x="537004" y="588903"/>
                    </a:cubicBezTo>
                    <a:cubicBezTo>
                      <a:pt x="558076" y="600780"/>
                      <a:pt x="628341" y="546299"/>
                      <a:pt x="645275" y="530284"/>
                    </a:cubicBezTo>
                    <a:close/>
                  </a:path>
                </a:pathLst>
              </a:custGeom>
              <a:solidFill>
                <a:srgbClr val="07E27D"/>
              </a:solidFill>
              <a:ln w="7653" cap="flat">
                <a:noFill/>
                <a:prstDash val="solid"/>
                <a:miter/>
              </a:ln>
            </p:spPr>
            <p:txBody>
              <a:bodyPr rtlCol="0" anchor="ctr"/>
              <a:lstStyle/>
              <a:p>
                <a:endParaRPr lang="ko-KR" altLang="en-US">
                  <a:cs typeface="B Nazanin" panose="00000700000000000000" pitchFamily="2" charset="-78"/>
                </a:endParaRPr>
              </a:p>
            </p:txBody>
          </p:sp>
          <p:sp>
            <p:nvSpPr>
              <p:cNvPr id="246" name="자유형: 도형 245">
                <a:extLst>
                  <a:ext uri="{FF2B5EF4-FFF2-40B4-BE49-F238E27FC236}">
                    <a16:creationId xmlns:a16="http://schemas.microsoft.com/office/drawing/2014/main" id="{6859A79F-9F9E-4A18-B97F-4EE28F89BC45}"/>
                  </a:ext>
                </a:extLst>
              </p:cNvPr>
              <p:cNvSpPr/>
              <p:nvPr/>
            </p:nvSpPr>
            <p:spPr>
              <a:xfrm>
                <a:off x="4835154" y="6313184"/>
                <a:ext cx="731904" cy="529413"/>
              </a:xfrm>
              <a:custGeom>
                <a:avLst/>
                <a:gdLst>
                  <a:gd name="connsiteX0" fmla="*/ 731668 w 731904"/>
                  <a:gd name="connsiteY0" fmla="*/ 90425 h 529413"/>
                  <a:gd name="connsiteX1" fmla="*/ 704772 w 731904"/>
                  <a:gd name="connsiteY1" fmla="*/ 84448 h 529413"/>
                  <a:gd name="connsiteX2" fmla="*/ 634277 w 731904"/>
                  <a:gd name="connsiteY2" fmla="*/ 90425 h 529413"/>
                  <a:gd name="connsiteX3" fmla="*/ 388385 w 731904"/>
                  <a:gd name="connsiteY3" fmla="*/ 92493 h 529413"/>
                  <a:gd name="connsiteX4" fmla="*/ 329076 w 731904"/>
                  <a:gd name="connsiteY4" fmla="*/ 80923 h 529413"/>
                  <a:gd name="connsiteX5" fmla="*/ 322333 w 731904"/>
                  <a:gd name="connsiteY5" fmla="*/ 65751 h 529413"/>
                  <a:gd name="connsiteX6" fmla="*/ 308847 w 731904"/>
                  <a:gd name="connsiteY6" fmla="*/ 40695 h 529413"/>
                  <a:gd name="connsiteX7" fmla="*/ 296664 w 731904"/>
                  <a:gd name="connsiteY7" fmla="*/ 24067 h 529413"/>
                  <a:gd name="connsiteX8" fmla="*/ 283254 w 731904"/>
                  <a:gd name="connsiteY8" fmla="*/ 3531 h 529413"/>
                  <a:gd name="connsiteX9" fmla="*/ 10773 w 731904"/>
                  <a:gd name="connsiteY9" fmla="*/ 7 h 529413"/>
                  <a:gd name="connsiteX10" fmla="*/ 275 w 731904"/>
                  <a:gd name="connsiteY10" fmla="*/ 17630 h 529413"/>
                  <a:gd name="connsiteX11" fmla="*/ 275 w 731904"/>
                  <a:gd name="connsiteY11" fmla="*/ 67897 h 529413"/>
                  <a:gd name="connsiteX12" fmla="*/ 23340 w 731904"/>
                  <a:gd name="connsiteY12" fmla="*/ 101076 h 529413"/>
                  <a:gd name="connsiteX13" fmla="*/ 35370 w 731904"/>
                  <a:gd name="connsiteY13" fmla="*/ 119312 h 529413"/>
                  <a:gd name="connsiteX14" fmla="*/ 155366 w 731904"/>
                  <a:gd name="connsiteY14" fmla="*/ 457462 h 529413"/>
                  <a:gd name="connsiteX15" fmla="*/ 248543 w 731904"/>
                  <a:gd name="connsiteY15" fmla="*/ 524203 h 529413"/>
                  <a:gd name="connsiteX16" fmla="*/ 534740 w 731904"/>
                  <a:gd name="connsiteY16" fmla="*/ 529413 h 529413"/>
                  <a:gd name="connsiteX17" fmla="*/ 582401 w 731904"/>
                  <a:gd name="connsiteY17" fmla="*/ 492327 h 529413"/>
                  <a:gd name="connsiteX18" fmla="*/ 731668 w 731904"/>
                  <a:gd name="connsiteY18" fmla="*/ 90425 h 529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904" h="529413">
                    <a:moveTo>
                      <a:pt x="731668" y="90425"/>
                    </a:moveTo>
                    <a:cubicBezTo>
                      <a:pt x="724772" y="81920"/>
                      <a:pt x="713967" y="81460"/>
                      <a:pt x="704772" y="84448"/>
                    </a:cubicBezTo>
                    <a:cubicBezTo>
                      <a:pt x="681555" y="92110"/>
                      <a:pt x="657954" y="89275"/>
                      <a:pt x="634277" y="90425"/>
                    </a:cubicBezTo>
                    <a:cubicBezTo>
                      <a:pt x="552287" y="94563"/>
                      <a:pt x="470298" y="91038"/>
                      <a:pt x="388385" y="92493"/>
                    </a:cubicBezTo>
                    <a:cubicBezTo>
                      <a:pt x="367696" y="92877"/>
                      <a:pt x="348156" y="88050"/>
                      <a:pt x="329076" y="80923"/>
                    </a:cubicBezTo>
                    <a:cubicBezTo>
                      <a:pt x="322410" y="78471"/>
                      <a:pt x="314747" y="74640"/>
                      <a:pt x="322333" y="65751"/>
                    </a:cubicBezTo>
                    <a:cubicBezTo>
                      <a:pt x="339651" y="45369"/>
                      <a:pt x="324556" y="42840"/>
                      <a:pt x="308847" y="40695"/>
                    </a:cubicBezTo>
                    <a:cubicBezTo>
                      <a:pt x="298656" y="39316"/>
                      <a:pt x="289844" y="35484"/>
                      <a:pt x="296664" y="24067"/>
                    </a:cubicBezTo>
                    <a:cubicBezTo>
                      <a:pt x="307315" y="6213"/>
                      <a:pt x="295361" y="4221"/>
                      <a:pt x="283254" y="3531"/>
                    </a:cubicBezTo>
                    <a:cubicBezTo>
                      <a:pt x="264864" y="2382"/>
                      <a:pt x="190461" y="-147"/>
                      <a:pt x="10773" y="7"/>
                    </a:cubicBezTo>
                    <a:cubicBezTo>
                      <a:pt x="-951" y="1003"/>
                      <a:pt x="352" y="9815"/>
                      <a:pt x="275" y="17630"/>
                    </a:cubicBezTo>
                    <a:cubicBezTo>
                      <a:pt x="199" y="34412"/>
                      <a:pt x="199" y="51116"/>
                      <a:pt x="275" y="67897"/>
                    </a:cubicBezTo>
                    <a:cubicBezTo>
                      <a:pt x="352" y="84142"/>
                      <a:pt x="-4475" y="102992"/>
                      <a:pt x="23340" y="101076"/>
                    </a:cubicBezTo>
                    <a:cubicBezTo>
                      <a:pt x="33531" y="100386"/>
                      <a:pt x="32995" y="112646"/>
                      <a:pt x="35370" y="119312"/>
                    </a:cubicBezTo>
                    <a:cubicBezTo>
                      <a:pt x="75599" y="231952"/>
                      <a:pt x="114908" y="344899"/>
                      <a:pt x="155366" y="457462"/>
                    </a:cubicBezTo>
                    <a:cubicBezTo>
                      <a:pt x="184714" y="539145"/>
                      <a:pt x="161189" y="522058"/>
                      <a:pt x="248543" y="524203"/>
                    </a:cubicBezTo>
                    <a:cubicBezTo>
                      <a:pt x="328157" y="524126"/>
                      <a:pt x="439417" y="529413"/>
                      <a:pt x="534740" y="529413"/>
                    </a:cubicBezTo>
                    <a:cubicBezTo>
                      <a:pt x="561252" y="529413"/>
                      <a:pt x="571827" y="524126"/>
                      <a:pt x="582401" y="492327"/>
                    </a:cubicBezTo>
                    <a:cubicBezTo>
                      <a:pt x="582324" y="492480"/>
                      <a:pt x="738794" y="99160"/>
                      <a:pt x="731668" y="90425"/>
                    </a:cubicBezTo>
                    <a:close/>
                  </a:path>
                </a:pathLst>
              </a:custGeom>
              <a:solidFill>
                <a:schemeClr val="accent5">
                  <a:lumMod val="75000"/>
                </a:schemeClr>
              </a:solidFill>
              <a:ln w="7653" cap="flat">
                <a:noFill/>
                <a:prstDash val="solid"/>
                <a:miter/>
              </a:ln>
            </p:spPr>
            <p:txBody>
              <a:bodyPr rtlCol="0" anchor="ctr"/>
              <a:lstStyle/>
              <a:p>
                <a:endParaRPr lang="ko-KR" altLang="en-US">
                  <a:cs typeface="B Nazanin" panose="00000700000000000000" pitchFamily="2" charset="-78"/>
                </a:endParaRPr>
              </a:p>
            </p:txBody>
          </p:sp>
          <p:sp>
            <p:nvSpPr>
              <p:cNvPr id="247" name="자유형: 도형 246">
                <a:extLst>
                  <a:ext uri="{FF2B5EF4-FFF2-40B4-BE49-F238E27FC236}">
                    <a16:creationId xmlns:a16="http://schemas.microsoft.com/office/drawing/2014/main" id="{72088D68-A0BF-436B-813A-8BA8D50C2A7F}"/>
                  </a:ext>
                </a:extLst>
              </p:cNvPr>
              <p:cNvSpPr/>
              <p:nvPr/>
            </p:nvSpPr>
            <p:spPr>
              <a:xfrm>
                <a:off x="5100505" y="6440669"/>
                <a:ext cx="444095" cy="337119"/>
              </a:xfrm>
              <a:custGeom>
                <a:avLst/>
                <a:gdLst>
                  <a:gd name="connsiteX0" fmla="*/ 444096 w 444095"/>
                  <a:gd name="connsiteY0" fmla="*/ 41941 h 337119"/>
                  <a:gd name="connsiteX1" fmla="*/ 338199 w 444095"/>
                  <a:gd name="connsiteY1" fmla="*/ 312046 h 337119"/>
                  <a:gd name="connsiteX2" fmla="*/ 301725 w 444095"/>
                  <a:gd name="connsiteY2" fmla="*/ 336567 h 337119"/>
                  <a:gd name="connsiteX3" fmla="*/ 91694 w 444095"/>
                  <a:gd name="connsiteY3" fmla="*/ 255267 h 337119"/>
                  <a:gd name="connsiteX4" fmla="*/ 8326 w 444095"/>
                  <a:gd name="connsiteY4" fmla="*/ 117724 h 337119"/>
                  <a:gd name="connsiteX5" fmla="*/ 33689 w 444095"/>
                  <a:gd name="connsiteY5" fmla="*/ 333 h 337119"/>
                  <a:gd name="connsiteX6" fmla="*/ 444096 w 444095"/>
                  <a:gd name="connsiteY6" fmla="*/ 41941 h 33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4095" h="337119">
                    <a:moveTo>
                      <a:pt x="444096" y="41941"/>
                    </a:moveTo>
                    <a:cubicBezTo>
                      <a:pt x="417583" y="100176"/>
                      <a:pt x="340498" y="304844"/>
                      <a:pt x="338199" y="312046"/>
                    </a:cubicBezTo>
                    <a:cubicBezTo>
                      <a:pt x="327165" y="332352"/>
                      <a:pt x="323410" y="339249"/>
                      <a:pt x="301725" y="336567"/>
                    </a:cubicBezTo>
                    <a:cubicBezTo>
                      <a:pt x="226939" y="327372"/>
                      <a:pt x="147248" y="310284"/>
                      <a:pt x="91694" y="255267"/>
                    </a:cubicBezTo>
                    <a:cubicBezTo>
                      <a:pt x="55910" y="219866"/>
                      <a:pt x="22348" y="166075"/>
                      <a:pt x="8326" y="117724"/>
                    </a:cubicBezTo>
                    <a:cubicBezTo>
                      <a:pt x="586" y="91134"/>
                      <a:pt x="-14049" y="-6410"/>
                      <a:pt x="33689" y="333"/>
                    </a:cubicBezTo>
                    <a:cubicBezTo>
                      <a:pt x="78591" y="6769"/>
                      <a:pt x="411913" y="39718"/>
                      <a:pt x="444096" y="41941"/>
                    </a:cubicBezTo>
                    <a:close/>
                  </a:path>
                </a:pathLst>
              </a:custGeom>
              <a:solidFill>
                <a:schemeClr val="accent5"/>
              </a:solidFill>
              <a:ln w="7653" cap="flat">
                <a:noFill/>
                <a:prstDash val="solid"/>
                <a:miter/>
              </a:ln>
            </p:spPr>
            <p:txBody>
              <a:bodyPr rtlCol="0" anchor="ctr"/>
              <a:lstStyle/>
              <a:p>
                <a:endParaRPr lang="ko-KR" altLang="en-US">
                  <a:cs typeface="B Nazanin" panose="00000700000000000000" pitchFamily="2" charset="-78"/>
                </a:endParaRPr>
              </a:p>
            </p:txBody>
          </p:sp>
        </p:grpSp>
        <p:sp>
          <p:nvSpPr>
            <p:cNvPr id="234" name="자유형: 도형 233">
              <a:extLst>
                <a:ext uri="{FF2B5EF4-FFF2-40B4-BE49-F238E27FC236}">
                  <a16:creationId xmlns:a16="http://schemas.microsoft.com/office/drawing/2014/main" id="{A7B8A8F5-FEA5-4405-9B7F-A7F260020083}"/>
                </a:ext>
              </a:extLst>
            </p:cNvPr>
            <p:cNvSpPr/>
            <p:nvPr/>
          </p:nvSpPr>
          <p:spPr>
            <a:xfrm>
              <a:off x="5318454" y="2885008"/>
              <a:ext cx="1542847" cy="547360"/>
            </a:xfrm>
            <a:custGeom>
              <a:avLst/>
              <a:gdLst>
                <a:gd name="connsiteX0" fmla="*/ 1535986 w 1542847"/>
                <a:gd name="connsiteY0" fmla="*/ 40408 h 547360"/>
                <a:gd name="connsiteX1" fmla="*/ 1398060 w 1542847"/>
                <a:gd name="connsiteY1" fmla="*/ 179 h 547360"/>
                <a:gd name="connsiteX2" fmla="*/ 1421048 w 1542847"/>
                <a:gd name="connsiteY2" fmla="*/ 122780 h 547360"/>
                <a:gd name="connsiteX3" fmla="*/ 1280440 w 1542847"/>
                <a:gd name="connsiteY3" fmla="*/ 294039 h 547360"/>
                <a:gd name="connsiteX4" fmla="*/ 881986 w 1542847"/>
                <a:gd name="connsiteY4" fmla="*/ 408977 h 547360"/>
                <a:gd name="connsiteX5" fmla="*/ 591421 w 1542847"/>
                <a:gd name="connsiteY5" fmla="*/ 399016 h 547360"/>
                <a:gd name="connsiteX6" fmla="*/ 397175 w 1542847"/>
                <a:gd name="connsiteY6" fmla="*/ 356795 h 547360"/>
                <a:gd name="connsiteX7" fmla="*/ 261241 w 1542847"/>
                <a:gd name="connsiteY7" fmla="*/ 301701 h 547360"/>
                <a:gd name="connsiteX8" fmla="*/ 123315 w 1542847"/>
                <a:gd name="connsiteY8" fmla="*/ 125462 h 547360"/>
                <a:gd name="connsiteX9" fmla="*/ 146303 w 1542847"/>
                <a:gd name="connsiteY9" fmla="*/ 2861 h 547360"/>
                <a:gd name="connsiteX10" fmla="*/ 8376 w 1542847"/>
                <a:gd name="connsiteY10" fmla="*/ 43089 h 547360"/>
                <a:gd name="connsiteX11" fmla="*/ 8376 w 1542847"/>
                <a:gd name="connsiteY11" fmla="*/ 202088 h 547360"/>
                <a:gd name="connsiteX12" fmla="*/ 159865 w 1542847"/>
                <a:gd name="connsiteY12" fmla="*/ 413881 h 547360"/>
                <a:gd name="connsiteX13" fmla="*/ 608586 w 1542847"/>
                <a:gd name="connsiteY13" fmla="*/ 544068 h 547360"/>
                <a:gd name="connsiteX14" fmla="*/ 755860 w 1542847"/>
                <a:gd name="connsiteY14" fmla="*/ 544068 h 547360"/>
                <a:gd name="connsiteX15" fmla="*/ 1180750 w 1542847"/>
                <a:gd name="connsiteY15" fmla="*/ 478017 h 547360"/>
                <a:gd name="connsiteX16" fmla="*/ 1425952 w 1542847"/>
                <a:gd name="connsiteY16" fmla="*/ 363078 h 547360"/>
                <a:gd name="connsiteX17" fmla="*/ 1533228 w 1542847"/>
                <a:gd name="connsiteY17" fmla="*/ 209827 h 547360"/>
                <a:gd name="connsiteX18" fmla="*/ 1535986 w 1542847"/>
                <a:gd name="connsiteY18" fmla="*/ 40408 h 54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2847" h="547360">
                  <a:moveTo>
                    <a:pt x="1535986" y="40408"/>
                  </a:moveTo>
                  <a:cubicBezTo>
                    <a:pt x="1478287" y="20945"/>
                    <a:pt x="1459744" y="-2273"/>
                    <a:pt x="1398060" y="179"/>
                  </a:cubicBezTo>
                  <a:cubicBezTo>
                    <a:pt x="1421048" y="46154"/>
                    <a:pt x="1422657" y="73433"/>
                    <a:pt x="1421048" y="122780"/>
                  </a:cubicBezTo>
                  <a:cubicBezTo>
                    <a:pt x="1418213" y="211283"/>
                    <a:pt x="1359134" y="259097"/>
                    <a:pt x="1280440" y="294039"/>
                  </a:cubicBezTo>
                  <a:cubicBezTo>
                    <a:pt x="1142513" y="355339"/>
                    <a:pt x="1050563" y="378327"/>
                    <a:pt x="881986" y="408977"/>
                  </a:cubicBezTo>
                  <a:cubicBezTo>
                    <a:pt x="800380" y="423843"/>
                    <a:pt x="671189" y="414418"/>
                    <a:pt x="591421" y="399016"/>
                  </a:cubicBezTo>
                  <a:cubicBezTo>
                    <a:pt x="583069" y="397407"/>
                    <a:pt x="452346" y="372580"/>
                    <a:pt x="397175" y="356795"/>
                  </a:cubicBezTo>
                  <a:cubicBezTo>
                    <a:pt x="349820" y="343232"/>
                    <a:pt x="304994" y="324382"/>
                    <a:pt x="261241" y="301701"/>
                  </a:cubicBezTo>
                  <a:cubicBezTo>
                    <a:pt x="184845" y="262009"/>
                    <a:pt x="126150" y="213965"/>
                    <a:pt x="123315" y="125462"/>
                  </a:cubicBezTo>
                  <a:cubicBezTo>
                    <a:pt x="121706" y="76115"/>
                    <a:pt x="123315" y="48836"/>
                    <a:pt x="146303" y="2861"/>
                  </a:cubicBezTo>
                  <a:cubicBezTo>
                    <a:pt x="84619" y="409"/>
                    <a:pt x="66075" y="23626"/>
                    <a:pt x="8376" y="43089"/>
                  </a:cubicBezTo>
                  <a:cubicBezTo>
                    <a:pt x="1403" y="86843"/>
                    <a:pt x="-6336" y="157798"/>
                    <a:pt x="8376" y="202088"/>
                  </a:cubicBezTo>
                  <a:cubicBezTo>
                    <a:pt x="35579" y="286836"/>
                    <a:pt x="86075" y="363845"/>
                    <a:pt x="159865" y="413881"/>
                  </a:cubicBezTo>
                  <a:cubicBezTo>
                    <a:pt x="299554" y="508591"/>
                    <a:pt x="559239" y="538704"/>
                    <a:pt x="608586" y="544068"/>
                  </a:cubicBezTo>
                  <a:cubicBezTo>
                    <a:pt x="657856" y="549432"/>
                    <a:pt x="706666" y="547363"/>
                    <a:pt x="755860" y="544068"/>
                  </a:cubicBezTo>
                  <a:cubicBezTo>
                    <a:pt x="805513" y="540697"/>
                    <a:pt x="1065811" y="523992"/>
                    <a:pt x="1180750" y="478017"/>
                  </a:cubicBezTo>
                  <a:cubicBezTo>
                    <a:pt x="1214158" y="464684"/>
                    <a:pt x="1382735" y="400472"/>
                    <a:pt x="1425952" y="363078"/>
                  </a:cubicBezTo>
                  <a:cubicBezTo>
                    <a:pt x="1480280" y="315953"/>
                    <a:pt x="1511313" y="278177"/>
                    <a:pt x="1533228" y="209827"/>
                  </a:cubicBezTo>
                  <a:cubicBezTo>
                    <a:pt x="1548093" y="165537"/>
                    <a:pt x="1543036" y="84161"/>
                    <a:pt x="1535986" y="40408"/>
                  </a:cubicBezTo>
                  <a:close/>
                </a:path>
              </a:pathLst>
            </a:custGeom>
            <a:solidFill>
              <a:srgbClr val="08A4D5"/>
            </a:solidFill>
            <a:ln w="7653" cap="flat">
              <a:noFill/>
              <a:prstDash val="solid"/>
              <a:miter/>
            </a:ln>
          </p:spPr>
          <p:txBody>
            <a:bodyPr rtlCol="0" anchor="ctr"/>
            <a:lstStyle/>
            <a:p>
              <a:endParaRPr lang="ko-KR" altLang="en-US">
                <a:cs typeface="B Nazanin" panose="00000700000000000000" pitchFamily="2" charset="-78"/>
              </a:endParaRPr>
            </a:p>
          </p:txBody>
        </p:sp>
        <p:sp>
          <p:nvSpPr>
            <p:cNvPr id="235" name="자유형: 도형 234">
              <a:extLst>
                <a:ext uri="{FF2B5EF4-FFF2-40B4-BE49-F238E27FC236}">
                  <a16:creationId xmlns:a16="http://schemas.microsoft.com/office/drawing/2014/main" id="{76021B48-39CB-404D-8803-BB75C783CC71}"/>
                </a:ext>
              </a:extLst>
            </p:cNvPr>
            <p:cNvSpPr/>
            <p:nvPr/>
          </p:nvSpPr>
          <p:spPr>
            <a:xfrm>
              <a:off x="6739824" y="1738795"/>
              <a:ext cx="2318307" cy="1774017"/>
            </a:xfrm>
            <a:custGeom>
              <a:avLst/>
              <a:gdLst>
                <a:gd name="connsiteX0" fmla="*/ 48488 w 2318307"/>
                <a:gd name="connsiteY0" fmla="*/ 778436 h 1774017"/>
                <a:gd name="connsiteX1" fmla="*/ 2220827 w 2318307"/>
                <a:gd name="connsiteY1" fmla="*/ 4286 h 1774017"/>
                <a:gd name="connsiteX2" fmla="*/ 2318295 w 2318307"/>
                <a:gd name="connsiteY2" fmla="*/ 74399 h 1774017"/>
                <a:gd name="connsiteX3" fmla="*/ 2288258 w 2318307"/>
                <a:gd name="connsiteY3" fmla="*/ 1702312 h 1774017"/>
                <a:gd name="connsiteX4" fmla="*/ 2188261 w 2318307"/>
                <a:gd name="connsiteY4" fmla="*/ 1768746 h 1774017"/>
                <a:gd name="connsiteX5" fmla="*/ 45960 w 2318307"/>
                <a:gd name="connsiteY5" fmla="*/ 914983 h 1774017"/>
                <a:gd name="connsiteX6" fmla="*/ 48488 w 2318307"/>
                <a:gd name="connsiteY6" fmla="*/ 778436 h 1774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8307" h="1774017">
                  <a:moveTo>
                    <a:pt x="48488" y="778436"/>
                  </a:moveTo>
                  <a:lnTo>
                    <a:pt x="2220827" y="4286"/>
                  </a:lnTo>
                  <a:cubicBezTo>
                    <a:pt x="2268872" y="-12801"/>
                    <a:pt x="2319215" y="23366"/>
                    <a:pt x="2318295" y="74399"/>
                  </a:cubicBezTo>
                  <a:lnTo>
                    <a:pt x="2288258" y="1702312"/>
                  </a:lnTo>
                  <a:cubicBezTo>
                    <a:pt x="2287339" y="1753344"/>
                    <a:pt x="2235692" y="1787673"/>
                    <a:pt x="2188261" y="1768746"/>
                  </a:cubicBezTo>
                  <a:lnTo>
                    <a:pt x="45960" y="914983"/>
                  </a:lnTo>
                  <a:cubicBezTo>
                    <a:pt x="-16567" y="890079"/>
                    <a:pt x="-14881" y="801040"/>
                    <a:pt x="48488" y="778436"/>
                  </a:cubicBezTo>
                  <a:close/>
                </a:path>
              </a:pathLst>
            </a:custGeom>
            <a:solidFill>
              <a:srgbClr val="CFCFCF"/>
            </a:solidFill>
            <a:ln w="7653" cap="flat">
              <a:noFill/>
              <a:prstDash val="solid"/>
              <a:miter/>
            </a:ln>
          </p:spPr>
          <p:txBody>
            <a:bodyPr rtlCol="0" anchor="ctr"/>
            <a:lstStyle/>
            <a:p>
              <a:endParaRPr lang="ko-KR" altLang="en-US">
                <a:cs typeface="B Nazanin" panose="00000700000000000000" pitchFamily="2" charset="-78"/>
              </a:endParaRPr>
            </a:p>
          </p:txBody>
        </p:sp>
        <p:sp>
          <p:nvSpPr>
            <p:cNvPr id="236" name="자유형: 도형 235">
              <a:extLst>
                <a:ext uri="{FF2B5EF4-FFF2-40B4-BE49-F238E27FC236}">
                  <a16:creationId xmlns:a16="http://schemas.microsoft.com/office/drawing/2014/main" id="{8311844B-6637-4DD1-98A3-A7F983258AEC}"/>
                </a:ext>
              </a:extLst>
            </p:cNvPr>
            <p:cNvSpPr/>
            <p:nvPr/>
          </p:nvSpPr>
          <p:spPr>
            <a:xfrm>
              <a:off x="8660201" y="1730897"/>
              <a:ext cx="750931" cy="1793041"/>
            </a:xfrm>
            <a:custGeom>
              <a:avLst/>
              <a:gdLst>
                <a:gd name="connsiteX0" fmla="*/ 750932 w 750931"/>
                <a:gd name="connsiteY0" fmla="*/ 896521 h 1793041"/>
                <a:gd name="connsiteX1" fmla="*/ 375466 w 750931"/>
                <a:gd name="connsiteY1" fmla="*/ 1793042 h 1793041"/>
                <a:gd name="connsiteX2" fmla="*/ 0 w 750931"/>
                <a:gd name="connsiteY2" fmla="*/ 896521 h 1793041"/>
                <a:gd name="connsiteX3" fmla="*/ 375466 w 750931"/>
                <a:gd name="connsiteY3" fmla="*/ 0 h 1793041"/>
                <a:gd name="connsiteX4" fmla="*/ 750932 w 750931"/>
                <a:gd name="connsiteY4" fmla="*/ 896521 h 17930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0931" h="1793041">
                  <a:moveTo>
                    <a:pt x="750932" y="896521"/>
                  </a:moveTo>
                  <a:cubicBezTo>
                    <a:pt x="750932" y="1391655"/>
                    <a:pt x="582830" y="1793042"/>
                    <a:pt x="375466" y="1793042"/>
                  </a:cubicBezTo>
                  <a:cubicBezTo>
                    <a:pt x="168102" y="1793042"/>
                    <a:pt x="0" y="1391655"/>
                    <a:pt x="0" y="896521"/>
                  </a:cubicBezTo>
                  <a:cubicBezTo>
                    <a:pt x="0" y="401386"/>
                    <a:pt x="168102" y="0"/>
                    <a:pt x="375466" y="0"/>
                  </a:cubicBezTo>
                  <a:cubicBezTo>
                    <a:pt x="582830" y="0"/>
                    <a:pt x="750932" y="401386"/>
                    <a:pt x="750932" y="896521"/>
                  </a:cubicBezTo>
                  <a:close/>
                </a:path>
              </a:pathLst>
            </a:custGeom>
            <a:solidFill>
              <a:srgbClr val="8E8E8E"/>
            </a:solidFill>
            <a:ln w="7653" cap="flat">
              <a:noFill/>
              <a:prstDash val="solid"/>
              <a:miter/>
            </a:ln>
          </p:spPr>
          <p:txBody>
            <a:bodyPr rtlCol="0" anchor="ctr"/>
            <a:lstStyle/>
            <a:p>
              <a:endParaRPr lang="ko-KR" altLang="en-US">
                <a:cs typeface="B Nazanin" panose="00000700000000000000" pitchFamily="2" charset="-78"/>
              </a:endParaRPr>
            </a:p>
          </p:txBody>
        </p:sp>
        <p:sp>
          <p:nvSpPr>
            <p:cNvPr id="237" name="자유형: 도형 236">
              <a:extLst>
                <a:ext uri="{FF2B5EF4-FFF2-40B4-BE49-F238E27FC236}">
                  <a16:creationId xmlns:a16="http://schemas.microsoft.com/office/drawing/2014/main" id="{A05BDECA-D13C-4635-A8CD-8290A61F2BB5}"/>
                </a:ext>
              </a:extLst>
            </p:cNvPr>
            <p:cNvSpPr/>
            <p:nvPr/>
          </p:nvSpPr>
          <p:spPr>
            <a:xfrm rot="1303743">
              <a:off x="7124193" y="2895154"/>
              <a:ext cx="313154" cy="897396"/>
            </a:xfrm>
            <a:custGeom>
              <a:avLst/>
              <a:gdLst>
                <a:gd name="connsiteX0" fmla="*/ 0 w 313154"/>
                <a:gd name="connsiteY0" fmla="*/ 0 h 897396"/>
                <a:gd name="connsiteX1" fmla="*/ 313154 w 313154"/>
                <a:gd name="connsiteY1" fmla="*/ 0 h 897396"/>
                <a:gd name="connsiteX2" fmla="*/ 313154 w 313154"/>
                <a:gd name="connsiteY2" fmla="*/ 897397 h 897396"/>
                <a:gd name="connsiteX3" fmla="*/ 0 w 313154"/>
                <a:gd name="connsiteY3" fmla="*/ 897397 h 897396"/>
              </a:gdLst>
              <a:ahLst/>
              <a:cxnLst>
                <a:cxn ang="0">
                  <a:pos x="connsiteX0" y="connsiteY0"/>
                </a:cxn>
                <a:cxn ang="0">
                  <a:pos x="connsiteX1" y="connsiteY1"/>
                </a:cxn>
                <a:cxn ang="0">
                  <a:pos x="connsiteX2" y="connsiteY2"/>
                </a:cxn>
                <a:cxn ang="0">
                  <a:pos x="connsiteX3" y="connsiteY3"/>
                </a:cxn>
              </a:cxnLst>
              <a:rect l="l" t="t" r="r" b="b"/>
              <a:pathLst>
                <a:path w="313154" h="897396">
                  <a:moveTo>
                    <a:pt x="0" y="0"/>
                  </a:moveTo>
                  <a:lnTo>
                    <a:pt x="313154" y="0"/>
                  </a:lnTo>
                  <a:lnTo>
                    <a:pt x="313154" y="897397"/>
                  </a:lnTo>
                  <a:lnTo>
                    <a:pt x="0" y="897397"/>
                  </a:lnTo>
                  <a:close/>
                </a:path>
              </a:pathLst>
            </a:custGeom>
            <a:solidFill>
              <a:srgbClr val="848484"/>
            </a:solidFill>
            <a:ln w="7653" cap="flat">
              <a:noFill/>
              <a:prstDash val="solid"/>
              <a:miter/>
            </a:ln>
          </p:spPr>
          <p:txBody>
            <a:bodyPr rtlCol="0" anchor="ctr"/>
            <a:lstStyle/>
            <a:p>
              <a:endParaRPr lang="ko-KR" altLang="en-US">
                <a:cs typeface="B Nazanin" panose="00000700000000000000" pitchFamily="2" charset="-78"/>
              </a:endParaRPr>
            </a:p>
          </p:txBody>
        </p:sp>
        <p:grpSp>
          <p:nvGrpSpPr>
            <p:cNvPr id="238" name="그룹 237">
              <a:extLst>
                <a:ext uri="{FF2B5EF4-FFF2-40B4-BE49-F238E27FC236}">
                  <a16:creationId xmlns:a16="http://schemas.microsoft.com/office/drawing/2014/main" id="{1D034FA2-2209-4F25-BF4F-E86E418458EC}"/>
                </a:ext>
              </a:extLst>
            </p:cNvPr>
            <p:cNvGrpSpPr/>
            <p:nvPr/>
          </p:nvGrpSpPr>
          <p:grpSpPr>
            <a:xfrm>
              <a:off x="6914805" y="2842583"/>
              <a:ext cx="842247" cy="812917"/>
              <a:chOff x="6914805" y="2842583"/>
              <a:chExt cx="842247" cy="812917"/>
            </a:xfrm>
          </p:grpSpPr>
          <p:sp>
            <p:nvSpPr>
              <p:cNvPr id="240" name="자유형: 도형 239">
                <a:extLst>
                  <a:ext uri="{FF2B5EF4-FFF2-40B4-BE49-F238E27FC236}">
                    <a16:creationId xmlns:a16="http://schemas.microsoft.com/office/drawing/2014/main" id="{C49A0852-1F26-4DF7-901F-96E58F4250FA}"/>
                  </a:ext>
                </a:extLst>
              </p:cNvPr>
              <p:cNvSpPr/>
              <p:nvPr/>
            </p:nvSpPr>
            <p:spPr>
              <a:xfrm>
                <a:off x="7188681" y="2842583"/>
                <a:ext cx="399603" cy="323963"/>
              </a:xfrm>
              <a:custGeom>
                <a:avLst/>
                <a:gdLst>
                  <a:gd name="connsiteX0" fmla="*/ 322901 w 399603"/>
                  <a:gd name="connsiteY0" fmla="*/ 315621 h 323963"/>
                  <a:gd name="connsiteX1" fmla="*/ 133252 w 399603"/>
                  <a:gd name="connsiteY1" fmla="*/ 318227 h 323963"/>
                  <a:gd name="connsiteX2" fmla="*/ 31494 w 399603"/>
                  <a:gd name="connsiteY2" fmla="*/ 321521 h 323963"/>
                  <a:gd name="connsiteX3" fmla="*/ 0 w 399603"/>
                  <a:gd name="connsiteY3" fmla="*/ 296695 h 323963"/>
                  <a:gd name="connsiteX4" fmla="*/ 37087 w 399603"/>
                  <a:gd name="connsiteY4" fmla="*/ 211410 h 323963"/>
                  <a:gd name="connsiteX5" fmla="*/ 87200 w 399603"/>
                  <a:gd name="connsiteY5" fmla="*/ 39385 h 323963"/>
                  <a:gd name="connsiteX6" fmla="*/ 108656 w 399603"/>
                  <a:gd name="connsiteY6" fmla="*/ 0 h 323963"/>
                  <a:gd name="connsiteX7" fmla="*/ 399603 w 399603"/>
                  <a:gd name="connsiteY7" fmla="*/ 121988 h 323963"/>
                  <a:gd name="connsiteX8" fmla="*/ 360677 w 399603"/>
                  <a:gd name="connsiteY8" fmla="*/ 213556 h 323963"/>
                  <a:gd name="connsiteX9" fmla="*/ 322901 w 399603"/>
                  <a:gd name="connsiteY9" fmla="*/ 315621 h 323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9603" h="323963">
                    <a:moveTo>
                      <a:pt x="322901" y="315621"/>
                    </a:moveTo>
                    <a:cubicBezTo>
                      <a:pt x="259838" y="327652"/>
                      <a:pt x="195779" y="324970"/>
                      <a:pt x="133252" y="318227"/>
                    </a:cubicBezTo>
                    <a:cubicBezTo>
                      <a:pt x="98005" y="314395"/>
                      <a:pt x="65362" y="321368"/>
                      <a:pt x="31494" y="321521"/>
                    </a:cubicBezTo>
                    <a:cubicBezTo>
                      <a:pt x="18314" y="316694"/>
                      <a:pt x="460" y="317690"/>
                      <a:pt x="0" y="296695"/>
                    </a:cubicBezTo>
                    <a:cubicBezTo>
                      <a:pt x="30727" y="276312"/>
                      <a:pt x="37470" y="245432"/>
                      <a:pt x="37087" y="211410"/>
                    </a:cubicBezTo>
                    <a:cubicBezTo>
                      <a:pt x="53102" y="153864"/>
                      <a:pt x="69653" y="96472"/>
                      <a:pt x="87200" y="39385"/>
                    </a:cubicBezTo>
                    <a:cubicBezTo>
                      <a:pt x="91645" y="24903"/>
                      <a:pt x="95093" y="9655"/>
                      <a:pt x="108656" y="0"/>
                    </a:cubicBezTo>
                    <a:cubicBezTo>
                      <a:pt x="205664" y="40688"/>
                      <a:pt x="302595" y="81376"/>
                      <a:pt x="399603" y="121988"/>
                    </a:cubicBezTo>
                    <a:cubicBezTo>
                      <a:pt x="390102" y="153941"/>
                      <a:pt x="365735" y="179687"/>
                      <a:pt x="360677" y="213556"/>
                    </a:cubicBezTo>
                    <a:cubicBezTo>
                      <a:pt x="353245" y="249493"/>
                      <a:pt x="336464" y="281982"/>
                      <a:pt x="322901" y="315621"/>
                    </a:cubicBezTo>
                    <a:close/>
                  </a:path>
                </a:pathLst>
              </a:custGeom>
              <a:solidFill>
                <a:srgbClr val="848484"/>
              </a:solidFill>
              <a:ln w="7653" cap="flat">
                <a:noFill/>
                <a:prstDash val="solid"/>
                <a:miter/>
              </a:ln>
            </p:spPr>
            <p:txBody>
              <a:bodyPr rtlCol="0" anchor="ctr"/>
              <a:lstStyle/>
              <a:p>
                <a:endParaRPr lang="ko-KR" altLang="en-US">
                  <a:cs typeface="B Nazanin" panose="00000700000000000000" pitchFamily="2" charset="-78"/>
                </a:endParaRPr>
              </a:p>
            </p:txBody>
          </p:sp>
          <p:sp>
            <p:nvSpPr>
              <p:cNvPr id="241" name="자유형: 도형 240">
                <a:extLst>
                  <a:ext uri="{FF2B5EF4-FFF2-40B4-BE49-F238E27FC236}">
                    <a16:creationId xmlns:a16="http://schemas.microsoft.com/office/drawing/2014/main" id="{FE0C8CB3-137C-4341-8966-DA2943C0B47D}"/>
                  </a:ext>
                </a:extLst>
              </p:cNvPr>
              <p:cNvSpPr/>
              <p:nvPr/>
            </p:nvSpPr>
            <p:spPr>
              <a:xfrm>
                <a:off x="6914805" y="2847812"/>
                <a:ext cx="840631" cy="807688"/>
              </a:xfrm>
              <a:custGeom>
                <a:avLst/>
                <a:gdLst>
                  <a:gd name="connsiteX0" fmla="*/ 250965 w 840631"/>
                  <a:gd name="connsiteY0" fmla="*/ 978 h 807688"/>
                  <a:gd name="connsiteX1" fmla="*/ 281922 w 840631"/>
                  <a:gd name="connsiteY1" fmla="*/ 124498 h 807688"/>
                  <a:gd name="connsiteX2" fmla="*/ 245755 w 840631"/>
                  <a:gd name="connsiteY2" fmla="*/ 234839 h 807688"/>
                  <a:gd name="connsiteX3" fmla="*/ 258935 w 840631"/>
                  <a:gd name="connsiteY3" fmla="*/ 293075 h 807688"/>
                  <a:gd name="connsiteX4" fmla="*/ 277526 w 840631"/>
                  <a:gd name="connsiteY4" fmla="*/ 294550 h 807688"/>
                  <a:gd name="connsiteX5" fmla="*/ 304813 w 840631"/>
                  <a:gd name="connsiteY5" fmla="*/ 300716 h 807688"/>
                  <a:gd name="connsiteX6" fmla="*/ 304833 w 840631"/>
                  <a:gd name="connsiteY6" fmla="*/ 300585 h 807688"/>
                  <a:gd name="connsiteX7" fmla="*/ 749645 w 840631"/>
                  <a:gd name="connsiteY7" fmla="*/ 291543 h 807688"/>
                  <a:gd name="connsiteX8" fmla="*/ 840140 w 840631"/>
                  <a:gd name="connsiteY8" fmla="*/ 369701 h 807688"/>
                  <a:gd name="connsiteX9" fmla="*/ 832861 w 840631"/>
                  <a:gd name="connsiteY9" fmla="*/ 484333 h 807688"/>
                  <a:gd name="connsiteX10" fmla="*/ 780679 w 840631"/>
                  <a:gd name="connsiteY10" fmla="*/ 614673 h 807688"/>
                  <a:gd name="connsiteX11" fmla="*/ 764587 w 840631"/>
                  <a:gd name="connsiteY11" fmla="*/ 660802 h 807688"/>
                  <a:gd name="connsiteX12" fmla="*/ 696544 w 840631"/>
                  <a:gd name="connsiteY12" fmla="*/ 752446 h 807688"/>
                  <a:gd name="connsiteX13" fmla="*/ 582601 w 840631"/>
                  <a:gd name="connsiteY13" fmla="*/ 799878 h 807688"/>
                  <a:gd name="connsiteX14" fmla="*/ 297017 w 840631"/>
                  <a:gd name="connsiteY14" fmla="*/ 777733 h 807688"/>
                  <a:gd name="connsiteX15" fmla="*/ 276384 w 840631"/>
                  <a:gd name="connsiteY15" fmla="*/ 768823 h 807688"/>
                  <a:gd name="connsiteX16" fmla="*/ 216934 w 840631"/>
                  <a:gd name="connsiteY16" fmla="*/ 757436 h 807688"/>
                  <a:gd name="connsiteX17" fmla="*/ 145682 w 840631"/>
                  <a:gd name="connsiteY17" fmla="*/ 744247 h 807688"/>
                  <a:gd name="connsiteX18" fmla="*/ 3388 w 840631"/>
                  <a:gd name="connsiteY18" fmla="*/ 545250 h 807688"/>
                  <a:gd name="connsiteX19" fmla="*/ 33502 w 840631"/>
                  <a:gd name="connsiteY19" fmla="*/ 287405 h 807688"/>
                  <a:gd name="connsiteX20" fmla="*/ 179780 w 840631"/>
                  <a:gd name="connsiteY20" fmla="*/ 36762 h 807688"/>
                  <a:gd name="connsiteX21" fmla="*/ 250965 w 840631"/>
                  <a:gd name="connsiteY21" fmla="*/ 978 h 80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40631" h="807688">
                    <a:moveTo>
                      <a:pt x="250965" y="978"/>
                    </a:moveTo>
                    <a:cubicBezTo>
                      <a:pt x="297248" y="17222"/>
                      <a:pt x="294872" y="68945"/>
                      <a:pt x="281922" y="124498"/>
                    </a:cubicBezTo>
                    <a:cubicBezTo>
                      <a:pt x="271961" y="160896"/>
                      <a:pt x="259778" y="204343"/>
                      <a:pt x="245755" y="234839"/>
                    </a:cubicBezTo>
                    <a:cubicBezTo>
                      <a:pt x="228361" y="272769"/>
                      <a:pt x="219396" y="278056"/>
                      <a:pt x="258935" y="293075"/>
                    </a:cubicBezTo>
                    <a:cubicBezTo>
                      <a:pt x="260736" y="293765"/>
                      <a:pt x="268398" y="293765"/>
                      <a:pt x="277526" y="294550"/>
                    </a:cubicBezTo>
                    <a:lnTo>
                      <a:pt x="304813" y="300716"/>
                    </a:lnTo>
                    <a:lnTo>
                      <a:pt x="304833" y="300585"/>
                    </a:lnTo>
                    <a:cubicBezTo>
                      <a:pt x="396784" y="308247"/>
                      <a:pt x="719838" y="289857"/>
                      <a:pt x="749645" y="291543"/>
                    </a:cubicBezTo>
                    <a:cubicBezTo>
                      <a:pt x="802441" y="294531"/>
                      <a:pt x="828416" y="315680"/>
                      <a:pt x="840140" y="369701"/>
                    </a:cubicBezTo>
                    <a:cubicBezTo>
                      <a:pt x="841213" y="430848"/>
                      <a:pt x="841213" y="453836"/>
                      <a:pt x="832861" y="484333"/>
                    </a:cubicBezTo>
                    <a:cubicBezTo>
                      <a:pt x="825352" y="531764"/>
                      <a:pt x="806655" y="574675"/>
                      <a:pt x="780679" y="614673"/>
                    </a:cubicBezTo>
                    <a:cubicBezTo>
                      <a:pt x="772250" y="637814"/>
                      <a:pt x="767499" y="651684"/>
                      <a:pt x="764587" y="660802"/>
                    </a:cubicBezTo>
                    <a:cubicBezTo>
                      <a:pt x="761446" y="705781"/>
                      <a:pt x="725815" y="724861"/>
                      <a:pt x="696544" y="752446"/>
                    </a:cubicBezTo>
                    <a:cubicBezTo>
                      <a:pt x="664974" y="775741"/>
                      <a:pt x="598539" y="797656"/>
                      <a:pt x="582601" y="799878"/>
                    </a:cubicBezTo>
                    <a:cubicBezTo>
                      <a:pt x="499156" y="825854"/>
                      <a:pt x="311883" y="778806"/>
                      <a:pt x="297017" y="777733"/>
                    </a:cubicBezTo>
                    <a:lnTo>
                      <a:pt x="276384" y="768823"/>
                    </a:lnTo>
                    <a:lnTo>
                      <a:pt x="216934" y="757436"/>
                    </a:lnTo>
                    <a:cubicBezTo>
                      <a:pt x="186505" y="750626"/>
                      <a:pt x="160126" y="744669"/>
                      <a:pt x="145682" y="744247"/>
                    </a:cubicBezTo>
                    <a:cubicBezTo>
                      <a:pt x="59631" y="714440"/>
                      <a:pt x="8369" y="613677"/>
                      <a:pt x="3388" y="545250"/>
                    </a:cubicBezTo>
                    <a:cubicBezTo>
                      <a:pt x="-290" y="494677"/>
                      <a:pt x="-9332" y="362038"/>
                      <a:pt x="33502" y="287405"/>
                    </a:cubicBezTo>
                    <a:cubicBezTo>
                      <a:pt x="51892" y="249245"/>
                      <a:pt x="157482" y="70018"/>
                      <a:pt x="179780" y="36762"/>
                    </a:cubicBezTo>
                    <a:cubicBezTo>
                      <a:pt x="198783" y="8411"/>
                      <a:pt x="218783" y="-3696"/>
                      <a:pt x="250965" y="978"/>
                    </a:cubicBezTo>
                    <a:close/>
                  </a:path>
                </a:pathLst>
              </a:custGeom>
              <a:gradFill flip="none" rotWithShape="1">
                <a:gsLst>
                  <a:gs pos="17000">
                    <a:srgbClr val="F5B382"/>
                  </a:gs>
                  <a:gs pos="63000">
                    <a:srgbClr val="DC7C53"/>
                  </a:gs>
                  <a:gs pos="0">
                    <a:srgbClr val="F5B382"/>
                  </a:gs>
                  <a:gs pos="100000">
                    <a:srgbClr val="DC7C53"/>
                  </a:gs>
                </a:gsLst>
                <a:lin ang="0" scaled="0"/>
                <a:tileRect/>
              </a:gradFill>
              <a:ln w="7653" cap="flat">
                <a:noFill/>
                <a:prstDash val="solid"/>
                <a:miter/>
              </a:ln>
            </p:spPr>
            <p:txBody>
              <a:bodyPr rtlCol="0" anchor="ctr"/>
              <a:lstStyle/>
              <a:p>
                <a:endParaRPr lang="ko-KR" altLang="en-US">
                  <a:cs typeface="B Nazanin" panose="00000700000000000000" pitchFamily="2" charset="-78"/>
                </a:endParaRPr>
              </a:p>
            </p:txBody>
          </p:sp>
          <p:sp>
            <p:nvSpPr>
              <p:cNvPr id="242" name="자유형: 도형 241">
                <a:extLst>
                  <a:ext uri="{FF2B5EF4-FFF2-40B4-BE49-F238E27FC236}">
                    <a16:creationId xmlns:a16="http://schemas.microsoft.com/office/drawing/2014/main" id="{B4A840CC-6A22-4B31-9C9E-CC2EF0F34D82}"/>
                  </a:ext>
                </a:extLst>
              </p:cNvPr>
              <p:cNvSpPr/>
              <p:nvPr/>
            </p:nvSpPr>
            <p:spPr>
              <a:xfrm>
                <a:off x="7443840" y="3217589"/>
                <a:ext cx="313212" cy="135009"/>
              </a:xfrm>
              <a:custGeom>
                <a:avLst/>
                <a:gdLst>
                  <a:gd name="connsiteX0" fmla="*/ 303749 w 313212"/>
                  <a:gd name="connsiteY0" fmla="*/ 114632 h 135009"/>
                  <a:gd name="connsiteX1" fmla="*/ 271720 w 313212"/>
                  <a:gd name="connsiteY1" fmla="*/ 99000 h 135009"/>
                  <a:gd name="connsiteX2" fmla="*/ 53260 w 313212"/>
                  <a:gd name="connsiteY2" fmla="*/ 127888 h 135009"/>
                  <a:gd name="connsiteX3" fmla="*/ 5 w 313212"/>
                  <a:gd name="connsiteY3" fmla="*/ 125360 h 135009"/>
                  <a:gd name="connsiteX4" fmla="*/ 50731 w 313212"/>
                  <a:gd name="connsiteY4" fmla="*/ 106816 h 135009"/>
                  <a:gd name="connsiteX5" fmla="*/ 242602 w 313212"/>
                  <a:gd name="connsiteY5" fmla="*/ 79614 h 135009"/>
                  <a:gd name="connsiteX6" fmla="*/ 301910 w 313212"/>
                  <a:gd name="connsiteY6" fmla="*/ 9042 h 135009"/>
                  <a:gd name="connsiteX7" fmla="*/ 311029 w 313212"/>
                  <a:gd name="connsiteY7" fmla="*/ 0 h 135009"/>
                  <a:gd name="connsiteX8" fmla="*/ 303749 w 313212"/>
                  <a:gd name="connsiteY8" fmla="*/ 114632 h 135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3212" h="135009">
                    <a:moveTo>
                      <a:pt x="303749" y="114632"/>
                    </a:moveTo>
                    <a:cubicBezTo>
                      <a:pt x="296853" y="101682"/>
                      <a:pt x="289114" y="96319"/>
                      <a:pt x="271720" y="99000"/>
                    </a:cubicBezTo>
                    <a:cubicBezTo>
                      <a:pt x="199155" y="110264"/>
                      <a:pt x="126208" y="118923"/>
                      <a:pt x="53260" y="127888"/>
                    </a:cubicBezTo>
                    <a:cubicBezTo>
                      <a:pt x="41996" y="129268"/>
                      <a:pt x="618" y="144669"/>
                      <a:pt x="5" y="125360"/>
                    </a:cubicBezTo>
                    <a:cubicBezTo>
                      <a:pt x="-531" y="109498"/>
                      <a:pt x="40463" y="108272"/>
                      <a:pt x="50731" y="106816"/>
                    </a:cubicBezTo>
                    <a:cubicBezTo>
                      <a:pt x="114714" y="97774"/>
                      <a:pt x="179003" y="90878"/>
                      <a:pt x="242602" y="79614"/>
                    </a:cubicBezTo>
                    <a:cubicBezTo>
                      <a:pt x="296853" y="70036"/>
                      <a:pt x="300225" y="63599"/>
                      <a:pt x="301910" y="9042"/>
                    </a:cubicBezTo>
                    <a:cubicBezTo>
                      <a:pt x="302140" y="2299"/>
                      <a:pt x="305589" y="613"/>
                      <a:pt x="311029" y="0"/>
                    </a:cubicBezTo>
                    <a:cubicBezTo>
                      <a:pt x="313787" y="38543"/>
                      <a:pt x="316086" y="77009"/>
                      <a:pt x="303749" y="114632"/>
                    </a:cubicBezTo>
                    <a:close/>
                  </a:path>
                </a:pathLst>
              </a:custGeom>
              <a:solidFill>
                <a:srgbClr val="B16133"/>
              </a:solidFill>
              <a:ln w="7653" cap="flat">
                <a:noFill/>
                <a:prstDash val="solid"/>
                <a:miter/>
              </a:ln>
            </p:spPr>
            <p:txBody>
              <a:bodyPr rtlCol="0" anchor="ctr"/>
              <a:lstStyle/>
              <a:p>
                <a:endParaRPr lang="ko-KR" altLang="en-US">
                  <a:cs typeface="B Nazanin" panose="00000700000000000000" pitchFamily="2" charset="-78"/>
                </a:endParaRPr>
              </a:p>
            </p:txBody>
          </p:sp>
          <p:sp>
            <p:nvSpPr>
              <p:cNvPr id="243" name="자유형: 도형 242">
                <a:extLst>
                  <a:ext uri="{FF2B5EF4-FFF2-40B4-BE49-F238E27FC236}">
                    <a16:creationId xmlns:a16="http://schemas.microsoft.com/office/drawing/2014/main" id="{8C595BE6-4D57-4094-9D03-61984770DEFF}"/>
                  </a:ext>
                </a:extLst>
              </p:cNvPr>
              <p:cNvSpPr/>
              <p:nvPr/>
            </p:nvSpPr>
            <p:spPr>
              <a:xfrm>
                <a:off x="7427930" y="3462485"/>
                <a:ext cx="267630" cy="58051"/>
              </a:xfrm>
              <a:custGeom>
                <a:avLst/>
                <a:gdLst>
                  <a:gd name="connsiteX0" fmla="*/ 251463 w 267630"/>
                  <a:gd name="connsiteY0" fmla="*/ 46129 h 58051"/>
                  <a:gd name="connsiteX1" fmla="*/ 206560 w 267630"/>
                  <a:gd name="connsiteY1" fmla="*/ 35248 h 58051"/>
                  <a:gd name="connsiteX2" fmla="*/ 48634 w 267630"/>
                  <a:gd name="connsiteY2" fmla="*/ 56780 h 58051"/>
                  <a:gd name="connsiteX3" fmla="*/ 54 w 267630"/>
                  <a:gd name="connsiteY3" fmla="*/ 50573 h 58051"/>
                  <a:gd name="connsiteX4" fmla="*/ 64266 w 267630"/>
                  <a:gd name="connsiteY4" fmla="*/ 30420 h 58051"/>
                  <a:gd name="connsiteX5" fmla="*/ 224873 w 267630"/>
                  <a:gd name="connsiteY5" fmla="*/ 7663 h 58051"/>
                  <a:gd name="connsiteX6" fmla="*/ 267631 w 267630"/>
                  <a:gd name="connsiteY6" fmla="*/ 0 h 58051"/>
                  <a:gd name="connsiteX7" fmla="*/ 251463 w 267630"/>
                  <a:gd name="connsiteY7" fmla="*/ 46129 h 58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630" h="58051">
                    <a:moveTo>
                      <a:pt x="251463" y="46129"/>
                    </a:moveTo>
                    <a:cubicBezTo>
                      <a:pt x="236138" y="38466"/>
                      <a:pt x="236138" y="38466"/>
                      <a:pt x="206560" y="35248"/>
                    </a:cubicBezTo>
                    <a:cubicBezTo>
                      <a:pt x="143420" y="28428"/>
                      <a:pt x="111774" y="51799"/>
                      <a:pt x="48634" y="56780"/>
                    </a:cubicBezTo>
                    <a:cubicBezTo>
                      <a:pt x="41125" y="57393"/>
                      <a:pt x="1663" y="61530"/>
                      <a:pt x="54" y="50573"/>
                    </a:cubicBezTo>
                    <a:cubicBezTo>
                      <a:pt x="-2015" y="36397"/>
                      <a:pt x="56220" y="31646"/>
                      <a:pt x="64266" y="30420"/>
                    </a:cubicBezTo>
                    <a:cubicBezTo>
                      <a:pt x="133153" y="20229"/>
                      <a:pt x="156064" y="17930"/>
                      <a:pt x="224873" y="7663"/>
                    </a:cubicBezTo>
                    <a:cubicBezTo>
                      <a:pt x="239202" y="5517"/>
                      <a:pt x="253378" y="2605"/>
                      <a:pt x="267631" y="0"/>
                    </a:cubicBezTo>
                    <a:cubicBezTo>
                      <a:pt x="259125" y="23141"/>
                      <a:pt x="259125" y="30804"/>
                      <a:pt x="251463" y="46129"/>
                    </a:cubicBezTo>
                    <a:close/>
                  </a:path>
                </a:pathLst>
              </a:custGeom>
              <a:solidFill>
                <a:srgbClr val="AD6234"/>
              </a:solidFill>
              <a:ln w="7653" cap="flat">
                <a:noFill/>
                <a:prstDash val="solid"/>
                <a:miter/>
              </a:ln>
            </p:spPr>
            <p:txBody>
              <a:bodyPr rtlCol="0" anchor="ctr"/>
              <a:lstStyle/>
              <a:p>
                <a:endParaRPr lang="ko-KR" altLang="en-US">
                  <a:cs typeface="B Nazanin" panose="00000700000000000000" pitchFamily="2" charset="-78"/>
                </a:endParaRPr>
              </a:p>
            </p:txBody>
          </p:sp>
        </p:grpSp>
        <p:sp>
          <p:nvSpPr>
            <p:cNvPr id="239" name="자유형: 도형 238">
              <a:extLst>
                <a:ext uri="{FF2B5EF4-FFF2-40B4-BE49-F238E27FC236}">
                  <a16:creationId xmlns:a16="http://schemas.microsoft.com/office/drawing/2014/main" id="{91A33CFE-92C8-4D1D-93DB-84F4A7CE1FAE}"/>
                </a:ext>
              </a:extLst>
            </p:cNvPr>
            <p:cNvSpPr/>
            <p:nvPr/>
          </p:nvSpPr>
          <p:spPr>
            <a:xfrm>
              <a:off x="4411189" y="3099062"/>
              <a:ext cx="2656146" cy="1690102"/>
            </a:xfrm>
            <a:custGeom>
              <a:avLst/>
              <a:gdLst>
                <a:gd name="connsiteX0" fmla="*/ 2542328 w 2656146"/>
                <a:gd name="connsiteY0" fmla="*/ 385031 h 1690102"/>
                <a:gd name="connsiteX1" fmla="*/ 2516735 w 2656146"/>
                <a:gd name="connsiteY1" fmla="*/ 296145 h 1690102"/>
                <a:gd name="connsiteX2" fmla="*/ 2540336 w 2656146"/>
                <a:gd name="connsiteY2" fmla="*/ 33473 h 1690102"/>
                <a:gd name="connsiteX3" fmla="*/ 2354518 w 2656146"/>
                <a:gd name="connsiteY3" fmla="*/ 62130 h 1690102"/>
                <a:gd name="connsiteX4" fmla="*/ 1776837 w 2656146"/>
                <a:gd name="connsiteY4" fmla="*/ 245343 h 1690102"/>
                <a:gd name="connsiteX5" fmla="*/ 926752 w 2656146"/>
                <a:gd name="connsiteY5" fmla="*/ 700499 h 1690102"/>
                <a:gd name="connsiteX6" fmla="*/ 724920 w 2656146"/>
                <a:gd name="connsiteY6" fmla="*/ 800343 h 1690102"/>
                <a:gd name="connsiteX7" fmla="*/ 709748 w 2656146"/>
                <a:gd name="connsiteY7" fmla="*/ 551462 h 1690102"/>
                <a:gd name="connsiteX8" fmla="*/ 697947 w 2656146"/>
                <a:gd name="connsiteY8" fmla="*/ 428018 h 1690102"/>
                <a:gd name="connsiteX9" fmla="*/ 628448 w 2656146"/>
                <a:gd name="connsiteY9" fmla="*/ 210325 h 1690102"/>
                <a:gd name="connsiteX10" fmla="*/ 614502 w 2656146"/>
                <a:gd name="connsiteY10" fmla="*/ 190019 h 1690102"/>
                <a:gd name="connsiteX11" fmla="*/ 579024 w 2656146"/>
                <a:gd name="connsiteY11" fmla="*/ 108336 h 1690102"/>
                <a:gd name="connsiteX12" fmla="*/ 479258 w 2656146"/>
                <a:gd name="connsiteY12" fmla="*/ 3435 h 1690102"/>
                <a:gd name="connsiteX13" fmla="*/ 219956 w 2656146"/>
                <a:gd name="connsiteY13" fmla="*/ 332236 h 1690102"/>
                <a:gd name="connsiteX14" fmla="*/ 25710 w 2656146"/>
                <a:gd name="connsiteY14" fmla="*/ 947004 h 1690102"/>
                <a:gd name="connsiteX15" fmla="*/ 197198 w 2656146"/>
                <a:gd name="connsiteY15" fmla="*/ 1657937 h 1690102"/>
                <a:gd name="connsiteX16" fmla="*/ 378801 w 2656146"/>
                <a:gd name="connsiteY16" fmla="*/ 1690044 h 1690102"/>
                <a:gd name="connsiteX17" fmla="*/ 1198083 w 2656146"/>
                <a:gd name="connsiteY17" fmla="*/ 1400782 h 1690102"/>
                <a:gd name="connsiteX18" fmla="*/ 1979819 w 2656146"/>
                <a:gd name="connsiteY18" fmla="*/ 952751 h 1690102"/>
                <a:gd name="connsiteX19" fmla="*/ 2513517 w 2656146"/>
                <a:gd name="connsiteY19" fmla="*/ 615215 h 1690102"/>
                <a:gd name="connsiteX20" fmla="*/ 2649834 w 2656146"/>
                <a:gd name="connsiteY20" fmla="*/ 492460 h 1690102"/>
                <a:gd name="connsiteX21" fmla="*/ 2542328 w 2656146"/>
                <a:gd name="connsiteY21" fmla="*/ 385031 h 169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56146" h="1690102">
                  <a:moveTo>
                    <a:pt x="2542328" y="385031"/>
                  </a:moveTo>
                  <a:cubicBezTo>
                    <a:pt x="2530681" y="356450"/>
                    <a:pt x="2518191" y="327792"/>
                    <a:pt x="2516735" y="296145"/>
                  </a:cubicBezTo>
                  <a:cubicBezTo>
                    <a:pt x="2512597" y="206877"/>
                    <a:pt x="2500337" y="117531"/>
                    <a:pt x="2540336" y="33473"/>
                  </a:cubicBezTo>
                  <a:cubicBezTo>
                    <a:pt x="2494284" y="41672"/>
                    <a:pt x="2377199" y="58069"/>
                    <a:pt x="2354518" y="62130"/>
                  </a:cubicBezTo>
                  <a:cubicBezTo>
                    <a:pt x="2156134" y="97991"/>
                    <a:pt x="1962348" y="167797"/>
                    <a:pt x="1776837" y="245343"/>
                  </a:cubicBezTo>
                  <a:cubicBezTo>
                    <a:pt x="1480985" y="368940"/>
                    <a:pt x="1190114" y="518283"/>
                    <a:pt x="926752" y="700499"/>
                  </a:cubicBezTo>
                  <a:cubicBezTo>
                    <a:pt x="904453" y="715901"/>
                    <a:pt x="721854" y="861107"/>
                    <a:pt x="724920" y="800343"/>
                  </a:cubicBezTo>
                  <a:cubicBezTo>
                    <a:pt x="729057" y="716820"/>
                    <a:pt x="719785" y="634218"/>
                    <a:pt x="709748" y="551462"/>
                  </a:cubicBezTo>
                  <a:cubicBezTo>
                    <a:pt x="704767" y="510467"/>
                    <a:pt x="704307" y="469473"/>
                    <a:pt x="697947" y="428018"/>
                  </a:cubicBezTo>
                  <a:cubicBezTo>
                    <a:pt x="686070" y="350550"/>
                    <a:pt x="653581" y="282123"/>
                    <a:pt x="628448" y="210325"/>
                  </a:cubicBezTo>
                  <a:cubicBezTo>
                    <a:pt x="625612" y="202279"/>
                    <a:pt x="621705" y="194770"/>
                    <a:pt x="614502" y="190019"/>
                  </a:cubicBezTo>
                  <a:cubicBezTo>
                    <a:pt x="618563" y="156227"/>
                    <a:pt x="596035" y="132856"/>
                    <a:pt x="579024" y="108336"/>
                  </a:cubicBezTo>
                  <a:cubicBezTo>
                    <a:pt x="551362" y="68414"/>
                    <a:pt x="525003" y="26500"/>
                    <a:pt x="479258" y="3435"/>
                  </a:cubicBezTo>
                  <a:cubicBezTo>
                    <a:pt x="400103" y="-36487"/>
                    <a:pt x="243097" y="283732"/>
                    <a:pt x="219956" y="332236"/>
                  </a:cubicBezTo>
                  <a:cubicBezTo>
                    <a:pt x="128388" y="524490"/>
                    <a:pt x="56590" y="733602"/>
                    <a:pt x="25710" y="947004"/>
                  </a:cubicBezTo>
                  <a:cubicBezTo>
                    <a:pt x="-5783" y="1164238"/>
                    <a:pt x="-53598" y="1548209"/>
                    <a:pt x="197198" y="1657937"/>
                  </a:cubicBezTo>
                  <a:cubicBezTo>
                    <a:pt x="253978" y="1682764"/>
                    <a:pt x="316888" y="1690886"/>
                    <a:pt x="378801" y="1690044"/>
                  </a:cubicBezTo>
                  <a:cubicBezTo>
                    <a:pt x="668829" y="1686366"/>
                    <a:pt x="946981" y="1530432"/>
                    <a:pt x="1198083" y="1400782"/>
                  </a:cubicBezTo>
                  <a:cubicBezTo>
                    <a:pt x="1465047" y="1262932"/>
                    <a:pt x="1724272" y="1110600"/>
                    <a:pt x="1979819" y="952751"/>
                  </a:cubicBezTo>
                  <a:cubicBezTo>
                    <a:pt x="2158893" y="842104"/>
                    <a:pt x="2336205" y="728698"/>
                    <a:pt x="2513517" y="615215"/>
                  </a:cubicBezTo>
                  <a:cubicBezTo>
                    <a:pt x="2545393" y="594832"/>
                    <a:pt x="2687533" y="517440"/>
                    <a:pt x="2649834" y="492460"/>
                  </a:cubicBezTo>
                  <a:cubicBezTo>
                    <a:pt x="2616885" y="470852"/>
                    <a:pt x="2556504" y="420126"/>
                    <a:pt x="2542328" y="385031"/>
                  </a:cubicBezTo>
                  <a:close/>
                </a:path>
              </a:pathLst>
            </a:custGeom>
            <a:solidFill>
              <a:srgbClr val="08A4D5"/>
            </a:solidFill>
            <a:ln w="7653" cap="flat">
              <a:noFill/>
              <a:prstDash val="solid"/>
              <a:miter/>
            </a:ln>
          </p:spPr>
          <p:txBody>
            <a:bodyPr rtlCol="0" anchor="ctr"/>
            <a:lstStyle/>
            <a:p>
              <a:endParaRPr lang="ko-KR" altLang="en-US">
                <a:cs typeface="B Nazanin" panose="00000700000000000000" pitchFamily="2" charset="-78"/>
              </a:endParaRPr>
            </a:p>
          </p:txBody>
        </p:sp>
      </p:grpSp>
    </p:spTree>
    <p:extLst>
      <p:ext uri="{BB962C8B-B14F-4D97-AF65-F5344CB8AC3E}">
        <p14:creationId xmlns:p14="http://schemas.microsoft.com/office/powerpoint/2010/main" val="3641219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normAutofit fontScale="92500" lnSpcReduction="20000"/>
          </a:bodyPr>
          <a:lstStyle/>
          <a:p>
            <a:r>
              <a:rPr lang="fa-IR" dirty="0">
                <a:cs typeface="B Nazanin" panose="00000700000000000000" pitchFamily="2" charset="-78"/>
              </a:rPr>
              <a:t>مجموعه آیکون های کاملا قابل ویرایش: </a:t>
            </a:r>
            <a:r>
              <a:rPr lang="en-US" dirty="0">
                <a:cs typeface="B Nazanin" panose="00000700000000000000" pitchFamily="2" charset="-78"/>
              </a:rPr>
              <a:t>A</a:t>
            </a:r>
          </a:p>
        </p:txBody>
      </p:sp>
      <p:sp>
        <p:nvSpPr>
          <p:cNvPr id="54" name="Diamond 5">
            <a:extLst>
              <a:ext uri="{FF2B5EF4-FFF2-40B4-BE49-F238E27FC236}">
                <a16:creationId xmlns:a16="http://schemas.microsoft.com/office/drawing/2014/main" id="{AEDEE15B-09BE-4416-8D55-46095E20C00D}"/>
              </a:ext>
            </a:extLst>
          </p:cNvPr>
          <p:cNvSpPr/>
          <p:nvPr/>
        </p:nvSpPr>
        <p:spPr>
          <a:xfrm>
            <a:off x="6112070" y="1492152"/>
            <a:ext cx="523149" cy="524695"/>
          </a:xfrm>
          <a:custGeom>
            <a:avLst/>
            <a:gdLst/>
            <a:ahLst/>
            <a:cxnLst/>
            <a:rect l="l" t="t" r="r" b="b"/>
            <a:pathLst>
              <a:path w="3240001" h="3249575">
                <a:moveTo>
                  <a:pt x="1275349" y="2002569"/>
                </a:moveTo>
                <a:lnTo>
                  <a:pt x="1625117" y="2233002"/>
                </a:lnTo>
                <a:lnTo>
                  <a:pt x="1968772" y="2006596"/>
                </a:lnTo>
                <a:lnTo>
                  <a:pt x="3240001" y="3249575"/>
                </a:lnTo>
                <a:lnTo>
                  <a:pt x="0" y="3249575"/>
                </a:lnTo>
                <a:close/>
                <a:moveTo>
                  <a:pt x="1067116" y="1473605"/>
                </a:moveTo>
                <a:lnTo>
                  <a:pt x="1067116" y="1581605"/>
                </a:lnTo>
                <a:lnTo>
                  <a:pt x="2183116" y="1581605"/>
                </a:lnTo>
                <a:lnTo>
                  <a:pt x="2183116" y="1473605"/>
                </a:lnTo>
                <a:close/>
                <a:moveTo>
                  <a:pt x="1067116" y="1267205"/>
                </a:moveTo>
                <a:lnTo>
                  <a:pt x="1067116" y="1375205"/>
                </a:lnTo>
                <a:lnTo>
                  <a:pt x="2183116" y="1375205"/>
                </a:lnTo>
                <a:lnTo>
                  <a:pt x="2183116" y="1267205"/>
                </a:lnTo>
                <a:close/>
                <a:moveTo>
                  <a:pt x="3240001" y="1172196"/>
                </a:moveTo>
                <a:lnTo>
                  <a:pt x="3240001" y="3142550"/>
                </a:lnTo>
                <a:lnTo>
                  <a:pt x="2026252" y="1968728"/>
                </a:lnTo>
                <a:lnTo>
                  <a:pt x="3049854" y="1294362"/>
                </a:lnTo>
                <a:close/>
                <a:moveTo>
                  <a:pt x="0" y="1172196"/>
                </a:moveTo>
                <a:lnTo>
                  <a:pt x="602850" y="1559516"/>
                </a:lnTo>
                <a:lnTo>
                  <a:pt x="1217896" y="1964719"/>
                </a:lnTo>
                <a:lnTo>
                  <a:pt x="0" y="3142550"/>
                </a:lnTo>
                <a:close/>
                <a:moveTo>
                  <a:pt x="1067116" y="1060805"/>
                </a:moveTo>
                <a:lnTo>
                  <a:pt x="1067116" y="1168805"/>
                </a:lnTo>
                <a:lnTo>
                  <a:pt x="2183116" y="1168805"/>
                </a:lnTo>
                <a:lnTo>
                  <a:pt x="2183116" y="1060805"/>
                </a:lnTo>
                <a:close/>
                <a:moveTo>
                  <a:pt x="869032" y="816137"/>
                </a:moveTo>
                <a:lnTo>
                  <a:pt x="2381200" y="816137"/>
                </a:lnTo>
                <a:lnTo>
                  <a:pt x="2381200" y="1623491"/>
                </a:lnTo>
                <a:lnTo>
                  <a:pt x="1668045" y="2093329"/>
                </a:lnTo>
                <a:lnTo>
                  <a:pt x="1625116" y="2121611"/>
                </a:lnTo>
                <a:lnTo>
                  <a:pt x="869032" y="1623491"/>
                </a:lnTo>
                <a:close/>
                <a:moveTo>
                  <a:pt x="1625116" y="0"/>
                </a:moveTo>
                <a:lnTo>
                  <a:pt x="3235286" y="1060806"/>
                </a:lnTo>
                <a:lnTo>
                  <a:pt x="2489212" y="1552331"/>
                </a:lnTo>
                <a:lnTo>
                  <a:pt x="2489212" y="708008"/>
                </a:lnTo>
                <a:lnTo>
                  <a:pt x="761020" y="708008"/>
                </a:lnTo>
                <a:lnTo>
                  <a:pt x="761020" y="1552331"/>
                </a:lnTo>
                <a:lnTo>
                  <a:pt x="14946" y="106080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5" name="Isosceles Triangle 51">
            <a:extLst>
              <a:ext uri="{FF2B5EF4-FFF2-40B4-BE49-F238E27FC236}">
                <a16:creationId xmlns:a16="http://schemas.microsoft.com/office/drawing/2014/main" id="{2296D13E-298C-4F01-A77D-43547A7AEFA9}"/>
              </a:ext>
            </a:extLst>
          </p:cNvPr>
          <p:cNvSpPr/>
          <p:nvPr/>
        </p:nvSpPr>
        <p:spPr>
          <a:xfrm>
            <a:off x="5273316" y="1562686"/>
            <a:ext cx="523147" cy="383626"/>
          </a:xfrm>
          <a:custGeom>
            <a:avLst/>
            <a:gdLst/>
            <a:ahLst/>
            <a:cxnLst/>
            <a:rect l="l" t="t" r="r" b="b"/>
            <a:pathLst>
              <a:path w="3240001" h="2375905">
                <a:moveTo>
                  <a:pt x="1974640" y="1379575"/>
                </a:moveTo>
                <a:lnTo>
                  <a:pt x="3240001" y="2375905"/>
                </a:lnTo>
                <a:lnTo>
                  <a:pt x="1" y="2375905"/>
                </a:lnTo>
                <a:lnTo>
                  <a:pt x="1269863" y="1399042"/>
                </a:lnTo>
                <a:lnTo>
                  <a:pt x="1610574" y="1745545"/>
                </a:lnTo>
                <a:close/>
                <a:moveTo>
                  <a:pt x="3240001" y="126952"/>
                </a:moveTo>
                <a:lnTo>
                  <a:pt x="3240001" y="2258912"/>
                </a:lnTo>
                <a:lnTo>
                  <a:pt x="2032457" y="1334195"/>
                </a:lnTo>
                <a:close/>
                <a:moveTo>
                  <a:pt x="0" y="117525"/>
                </a:moveTo>
                <a:lnTo>
                  <a:pt x="1207545" y="1324768"/>
                </a:lnTo>
                <a:lnTo>
                  <a:pt x="0" y="2249485"/>
                </a:lnTo>
                <a:close/>
                <a:moveTo>
                  <a:pt x="0" y="0"/>
                </a:moveTo>
                <a:lnTo>
                  <a:pt x="3240000" y="0"/>
                </a:lnTo>
                <a:lnTo>
                  <a:pt x="1610572" y="162051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6" name="Isosceles Triangle 57">
            <a:extLst>
              <a:ext uri="{FF2B5EF4-FFF2-40B4-BE49-F238E27FC236}">
                <a16:creationId xmlns:a16="http://schemas.microsoft.com/office/drawing/2014/main" id="{4E76B488-B2CD-463B-861A-27D4912FE160}"/>
              </a:ext>
            </a:extLst>
          </p:cNvPr>
          <p:cNvSpPr/>
          <p:nvPr/>
        </p:nvSpPr>
        <p:spPr>
          <a:xfrm>
            <a:off x="6114156" y="4520206"/>
            <a:ext cx="313133" cy="707899"/>
          </a:xfrm>
          <a:custGeom>
            <a:avLst/>
            <a:gdLst>
              <a:gd name="connsiteX0" fmla="*/ 1148449 w 1346449"/>
              <a:gd name="connsiteY0" fmla="*/ 2457725 h 3249725"/>
              <a:gd name="connsiteX1" fmla="*/ 198001 w 1346449"/>
              <a:gd name="connsiteY1" fmla="*/ 2457725 h 3249725"/>
              <a:gd name="connsiteX2" fmla="*/ 1 w 1346449"/>
              <a:gd name="connsiteY2" fmla="*/ 3249725 h 3249725"/>
              <a:gd name="connsiteX3" fmla="*/ 1346449 w 1346449"/>
              <a:gd name="connsiteY3" fmla="*/ 3249725 h 3249725"/>
              <a:gd name="connsiteX4" fmla="*/ 1148449 w 1346449"/>
              <a:gd name="connsiteY4" fmla="*/ 2457725 h 3249725"/>
              <a:gd name="connsiteX5" fmla="*/ 755186 w 1346449"/>
              <a:gd name="connsiteY5" fmla="*/ 82950 h 3249725"/>
              <a:gd name="connsiteX6" fmla="*/ 734449 w 1346449"/>
              <a:gd name="connsiteY6" fmla="*/ 1314594 h 3249725"/>
              <a:gd name="connsiteX7" fmla="*/ 853246 w 1346449"/>
              <a:gd name="connsiteY7" fmla="*/ 1483214 h 3249725"/>
              <a:gd name="connsiteX8" fmla="*/ 673226 w 1346449"/>
              <a:gd name="connsiteY8" fmla="*/ 1663234 h 3249725"/>
              <a:gd name="connsiteX9" fmla="*/ 493206 w 1346449"/>
              <a:gd name="connsiteY9" fmla="*/ 1483214 h 3249725"/>
              <a:gd name="connsiteX10" fmla="*/ 612000 w 1346449"/>
              <a:gd name="connsiteY10" fmla="*/ 1314595 h 3249725"/>
              <a:gd name="connsiteX11" fmla="*/ 612000 w 1346449"/>
              <a:gd name="connsiteY11" fmla="*/ 0 h 3249725"/>
              <a:gd name="connsiteX12" fmla="*/ 2939 w 1346449"/>
              <a:gd name="connsiteY12" fmla="*/ 1574694 h 3249725"/>
              <a:gd name="connsiteX13" fmla="*/ 0 w 1346449"/>
              <a:gd name="connsiteY13" fmla="*/ 1574694 h 3249725"/>
              <a:gd name="connsiteX14" fmla="*/ 2009 w 1346449"/>
              <a:gd name="connsiteY14" fmla="*/ 1577097 h 3249725"/>
              <a:gd name="connsiteX15" fmla="*/ 0 w 1346449"/>
              <a:gd name="connsiteY15" fmla="*/ 1582292 h 3249725"/>
              <a:gd name="connsiteX16" fmla="*/ 6353 w 1346449"/>
              <a:gd name="connsiteY16" fmla="*/ 1582292 h 3249725"/>
              <a:gd name="connsiteX17" fmla="*/ 273414 w 1346449"/>
              <a:gd name="connsiteY17" fmla="*/ 2376121 h 3249725"/>
              <a:gd name="connsiteX18" fmla="*/ 1091887 w 1346449"/>
              <a:gd name="connsiteY18" fmla="*/ 2366694 h 3249725"/>
              <a:gd name="connsiteX19" fmla="*/ 1340768 w 1346449"/>
              <a:gd name="connsiteY19" fmla="*/ 1582292 h 3249725"/>
              <a:gd name="connsiteX20" fmla="*/ 1346449 w 1346449"/>
              <a:gd name="connsiteY20" fmla="*/ 1582292 h 3249725"/>
              <a:gd name="connsiteX21" fmla="*/ 1344512 w 1346449"/>
              <a:gd name="connsiteY21" fmla="*/ 1577284 h 3249725"/>
              <a:gd name="connsiteX22" fmla="*/ 1346448 w 1346449"/>
              <a:gd name="connsiteY22" fmla="*/ 1574694 h 3249725"/>
              <a:gd name="connsiteX23" fmla="*/ 1343510 w 1346449"/>
              <a:gd name="connsiteY23" fmla="*/ 1574694 h 3249725"/>
              <a:gd name="connsiteX24" fmla="*/ 755186 w 1346449"/>
              <a:gd name="connsiteY24" fmla="*/ 82950 h 3249725"/>
              <a:gd name="connsiteX0" fmla="*/ 1148449 w 1346449"/>
              <a:gd name="connsiteY0" fmla="*/ 2374775 h 3166775"/>
              <a:gd name="connsiteX1" fmla="*/ 198001 w 1346449"/>
              <a:gd name="connsiteY1" fmla="*/ 2374775 h 3166775"/>
              <a:gd name="connsiteX2" fmla="*/ 1 w 1346449"/>
              <a:gd name="connsiteY2" fmla="*/ 3166775 h 3166775"/>
              <a:gd name="connsiteX3" fmla="*/ 1346449 w 1346449"/>
              <a:gd name="connsiteY3" fmla="*/ 3166775 h 3166775"/>
              <a:gd name="connsiteX4" fmla="*/ 1148449 w 1346449"/>
              <a:gd name="connsiteY4" fmla="*/ 2374775 h 3166775"/>
              <a:gd name="connsiteX5" fmla="*/ 755186 w 1346449"/>
              <a:gd name="connsiteY5" fmla="*/ 0 h 3166775"/>
              <a:gd name="connsiteX6" fmla="*/ 734449 w 1346449"/>
              <a:gd name="connsiteY6" fmla="*/ 1231644 h 3166775"/>
              <a:gd name="connsiteX7" fmla="*/ 853246 w 1346449"/>
              <a:gd name="connsiteY7" fmla="*/ 1400264 h 3166775"/>
              <a:gd name="connsiteX8" fmla="*/ 673226 w 1346449"/>
              <a:gd name="connsiteY8" fmla="*/ 1580284 h 3166775"/>
              <a:gd name="connsiteX9" fmla="*/ 493206 w 1346449"/>
              <a:gd name="connsiteY9" fmla="*/ 1400264 h 3166775"/>
              <a:gd name="connsiteX10" fmla="*/ 612000 w 1346449"/>
              <a:gd name="connsiteY10" fmla="*/ 1231645 h 3166775"/>
              <a:gd name="connsiteX11" fmla="*/ 591263 w 1346449"/>
              <a:gd name="connsiteY11" fmla="*/ 10368 h 3166775"/>
              <a:gd name="connsiteX12" fmla="*/ 2939 w 1346449"/>
              <a:gd name="connsiteY12" fmla="*/ 1491744 h 3166775"/>
              <a:gd name="connsiteX13" fmla="*/ 0 w 1346449"/>
              <a:gd name="connsiteY13" fmla="*/ 1491744 h 3166775"/>
              <a:gd name="connsiteX14" fmla="*/ 2009 w 1346449"/>
              <a:gd name="connsiteY14" fmla="*/ 1494147 h 3166775"/>
              <a:gd name="connsiteX15" fmla="*/ 0 w 1346449"/>
              <a:gd name="connsiteY15" fmla="*/ 1499342 h 3166775"/>
              <a:gd name="connsiteX16" fmla="*/ 6353 w 1346449"/>
              <a:gd name="connsiteY16" fmla="*/ 1499342 h 3166775"/>
              <a:gd name="connsiteX17" fmla="*/ 273414 w 1346449"/>
              <a:gd name="connsiteY17" fmla="*/ 2293171 h 3166775"/>
              <a:gd name="connsiteX18" fmla="*/ 1091887 w 1346449"/>
              <a:gd name="connsiteY18" fmla="*/ 2283744 h 3166775"/>
              <a:gd name="connsiteX19" fmla="*/ 1340768 w 1346449"/>
              <a:gd name="connsiteY19" fmla="*/ 1499342 h 3166775"/>
              <a:gd name="connsiteX20" fmla="*/ 1346449 w 1346449"/>
              <a:gd name="connsiteY20" fmla="*/ 1499342 h 3166775"/>
              <a:gd name="connsiteX21" fmla="*/ 1344512 w 1346449"/>
              <a:gd name="connsiteY21" fmla="*/ 1494334 h 3166775"/>
              <a:gd name="connsiteX22" fmla="*/ 1346448 w 1346449"/>
              <a:gd name="connsiteY22" fmla="*/ 1491744 h 3166775"/>
              <a:gd name="connsiteX23" fmla="*/ 1343510 w 1346449"/>
              <a:gd name="connsiteY23" fmla="*/ 1491744 h 3166775"/>
              <a:gd name="connsiteX24" fmla="*/ 755186 w 1346449"/>
              <a:gd name="connsiteY24" fmla="*/ 0 h 31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6449" h="3166775">
                <a:moveTo>
                  <a:pt x="1148449" y="2374775"/>
                </a:moveTo>
                <a:lnTo>
                  <a:pt x="198001" y="2374775"/>
                </a:lnTo>
                <a:lnTo>
                  <a:pt x="1" y="3166775"/>
                </a:lnTo>
                <a:lnTo>
                  <a:pt x="1346449" y="3166775"/>
                </a:lnTo>
                <a:lnTo>
                  <a:pt x="1148449" y="2374775"/>
                </a:lnTo>
                <a:close/>
                <a:moveTo>
                  <a:pt x="755186" y="0"/>
                </a:moveTo>
                <a:cubicBezTo>
                  <a:pt x="755186" y="438198"/>
                  <a:pt x="734449" y="793446"/>
                  <a:pt x="734449" y="1231644"/>
                </a:cubicBezTo>
                <a:cubicBezTo>
                  <a:pt x="803843" y="1256124"/>
                  <a:pt x="853246" y="1322425"/>
                  <a:pt x="853246" y="1400264"/>
                </a:cubicBezTo>
                <a:cubicBezTo>
                  <a:pt x="853246" y="1499686"/>
                  <a:pt x="772648" y="1580284"/>
                  <a:pt x="673226" y="1580284"/>
                </a:cubicBezTo>
                <a:cubicBezTo>
                  <a:pt x="573804" y="1580284"/>
                  <a:pt x="493206" y="1499686"/>
                  <a:pt x="493206" y="1400264"/>
                </a:cubicBezTo>
                <a:cubicBezTo>
                  <a:pt x="493206" y="1322426"/>
                  <a:pt x="542608" y="1256126"/>
                  <a:pt x="612000" y="1231645"/>
                </a:cubicBezTo>
                <a:lnTo>
                  <a:pt x="591263" y="10368"/>
                </a:lnTo>
                <a:lnTo>
                  <a:pt x="2939" y="1491744"/>
                </a:lnTo>
                <a:lnTo>
                  <a:pt x="0" y="1491744"/>
                </a:lnTo>
                <a:lnTo>
                  <a:pt x="2009" y="1494147"/>
                </a:lnTo>
                <a:lnTo>
                  <a:pt x="0" y="1499342"/>
                </a:lnTo>
                <a:lnTo>
                  <a:pt x="6353" y="1499342"/>
                </a:lnTo>
                <a:cubicBezTo>
                  <a:pt x="274151" y="1797289"/>
                  <a:pt x="320153" y="2031319"/>
                  <a:pt x="273414" y="2293171"/>
                </a:cubicBezTo>
                <a:lnTo>
                  <a:pt x="1091887" y="2283744"/>
                </a:lnTo>
                <a:cubicBezTo>
                  <a:pt x="1035756" y="1984266"/>
                  <a:pt x="1081794" y="1833397"/>
                  <a:pt x="1340768" y="1499342"/>
                </a:cubicBezTo>
                <a:lnTo>
                  <a:pt x="1346449" y="1499342"/>
                </a:lnTo>
                <a:lnTo>
                  <a:pt x="1344512" y="1494334"/>
                </a:lnTo>
                <a:cubicBezTo>
                  <a:pt x="1345124" y="1493447"/>
                  <a:pt x="1345785" y="1492596"/>
                  <a:pt x="1346448" y="1491744"/>
                </a:cubicBezTo>
                <a:lnTo>
                  <a:pt x="1343510" y="1491744"/>
                </a:lnTo>
                <a:cubicBezTo>
                  <a:pt x="1140490" y="966846"/>
                  <a:pt x="958206" y="524898"/>
                  <a:pt x="75518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dirty="0">
              <a:cs typeface="B Nazanin" panose="00000700000000000000" pitchFamily="2" charset="-78"/>
            </a:endParaRPr>
          </a:p>
        </p:txBody>
      </p:sp>
      <p:sp>
        <p:nvSpPr>
          <p:cNvPr id="57" name="Rectangle 7">
            <a:extLst>
              <a:ext uri="{FF2B5EF4-FFF2-40B4-BE49-F238E27FC236}">
                <a16:creationId xmlns:a16="http://schemas.microsoft.com/office/drawing/2014/main" id="{84693C49-05C6-4CD0-A900-4B843CF3016D}"/>
              </a:ext>
            </a:extLst>
          </p:cNvPr>
          <p:cNvSpPr/>
          <p:nvPr/>
        </p:nvSpPr>
        <p:spPr>
          <a:xfrm rot="18900000">
            <a:off x="9585735" y="3654558"/>
            <a:ext cx="225664" cy="502732"/>
          </a:xfrm>
          <a:custGeom>
            <a:avLst/>
            <a:gdLst/>
            <a:ahLst/>
            <a:cxnLst/>
            <a:rect l="l" t="t" r="r" b="b"/>
            <a:pathLst>
              <a:path w="154109" h="343323">
                <a:moveTo>
                  <a:pt x="102909" y="313772"/>
                </a:moveTo>
                <a:lnTo>
                  <a:pt x="102909" y="328547"/>
                </a:lnTo>
                <a:cubicBezTo>
                  <a:pt x="102909" y="336708"/>
                  <a:pt x="96294" y="343322"/>
                  <a:pt x="88133" y="343323"/>
                </a:cubicBezTo>
                <a:lnTo>
                  <a:pt x="65975" y="343322"/>
                </a:lnTo>
                <a:cubicBezTo>
                  <a:pt x="57814" y="343322"/>
                  <a:pt x="51199" y="336708"/>
                  <a:pt x="51199" y="328547"/>
                </a:cubicBezTo>
                <a:cubicBezTo>
                  <a:pt x="51199" y="323622"/>
                  <a:pt x="51200" y="318696"/>
                  <a:pt x="51200" y="313771"/>
                </a:cubicBezTo>
                <a:close/>
                <a:moveTo>
                  <a:pt x="123327" y="15459"/>
                </a:moveTo>
                <a:cubicBezTo>
                  <a:pt x="141678" y="29245"/>
                  <a:pt x="152926" y="50497"/>
                  <a:pt x="154008" y="73425"/>
                </a:cubicBezTo>
                <a:cubicBezTo>
                  <a:pt x="155089" y="96353"/>
                  <a:pt x="145890" y="118568"/>
                  <a:pt x="128916" y="134021"/>
                </a:cubicBezTo>
                <a:lnTo>
                  <a:pt x="119294" y="123450"/>
                </a:lnTo>
                <a:cubicBezTo>
                  <a:pt x="133118" y="110865"/>
                  <a:pt x="140611" y="92772"/>
                  <a:pt x="139730" y="74098"/>
                </a:cubicBezTo>
                <a:cubicBezTo>
                  <a:pt x="138850" y="55424"/>
                  <a:pt x="129689" y="38115"/>
                  <a:pt x="114743" y="26887"/>
                </a:cubicBezTo>
                <a:close/>
                <a:moveTo>
                  <a:pt x="136698" y="17411"/>
                </a:moveTo>
                <a:cubicBezTo>
                  <a:pt x="103758" y="-15529"/>
                  <a:pt x="50351" y="-15529"/>
                  <a:pt x="17412" y="17411"/>
                </a:cubicBezTo>
                <a:cubicBezTo>
                  <a:pt x="-15528" y="50351"/>
                  <a:pt x="-15528" y="103757"/>
                  <a:pt x="17412" y="136697"/>
                </a:cubicBezTo>
                <a:cubicBezTo>
                  <a:pt x="50351" y="169637"/>
                  <a:pt x="103758" y="169637"/>
                  <a:pt x="136698" y="136697"/>
                </a:cubicBezTo>
                <a:cubicBezTo>
                  <a:pt x="169637" y="103757"/>
                  <a:pt x="169637" y="50351"/>
                  <a:pt x="136698" y="17411"/>
                </a:cubicBezTo>
                <a:close/>
                <a:moveTo>
                  <a:pt x="154109" y="0"/>
                </a:moveTo>
                <a:cubicBezTo>
                  <a:pt x="196665" y="42556"/>
                  <a:pt x="196665" y="111552"/>
                  <a:pt x="154109" y="154108"/>
                </a:cubicBezTo>
                <a:cubicBezTo>
                  <a:pt x="139576" y="168641"/>
                  <a:pt x="121959" y="178211"/>
                  <a:pt x="102912" y="180994"/>
                </a:cubicBezTo>
                <a:lnTo>
                  <a:pt x="102912" y="308310"/>
                </a:lnTo>
                <a:lnTo>
                  <a:pt x="51197" y="308310"/>
                </a:lnTo>
                <a:lnTo>
                  <a:pt x="51197" y="180994"/>
                </a:lnTo>
                <a:cubicBezTo>
                  <a:pt x="32150" y="178211"/>
                  <a:pt x="14534" y="168641"/>
                  <a:pt x="0" y="154108"/>
                </a:cubicBezTo>
                <a:cubicBezTo>
                  <a:pt x="-42555" y="111552"/>
                  <a:pt x="-42555" y="42556"/>
                  <a:pt x="0" y="0"/>
                </a:cubicBezTo>
                <a:cubicBezTo>
                  <a:pt x="42556" y="-42556"/>
                  <a:pt x="111553" y="-42556"/>
                  <a:pt x="154109"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8" name="Parallelogram 15">
            <a:extLst>
              <a:ext uri="{FF2B5EF4-FFF2-40B4-BE49-F238E27FC236}">
                <a16:creationId xmlns:a16="http://schemas.microsoft.com/office/drawing/2014/main" id="{7A9FBE9D-EE5A-4F1B-8EDD-3D011F43183E}"/>
              </a:ext>
            </a:extLst>
          </p:cNvPr>
          <p:cNvSpPr/>
          <p:nvPr/>
        </p:nvSpPr>
        <p:spPr>
          <a:xfrm flipH="1">
            <a:off x="5267026" y="4641909"/>
            <a:ext cx="464493" cy="464493"/>
          </a:xfrm>
          <a:custGeom>
            <a:avLst/>
            <a:gdLst/>
            <a:ahLst/>
            <a:cxnLst/>
            <a:rect l="l" t="t" r="r" b="b"/>
            <a:pathLst>
              <a:path w="3242753" h="3227814">
                <a:moveTo>
                  <a:pt x="1621376" y="1043635"/>
                </a:moveTo>
                <a:cubicBezTo>
                  <a:pt x="1557188" y="1043635"/>
                  <a:pt x="1505154" y="1095669"/>
                  <a:pt x="1505154" y="1159857"/>
                </a:cubicBezTo>
                <a:lnTo>
                  <a:pt x="1505154" y="1625483"/>
                </a:lnTo>
                <a:lnTo>
                  <a:pt x="1033577" y="1625483"/>
                </a:lnTo>
                <a:cubicBezTo>
                  <a:pt x="969389" y="1625483"/>
                  <a:pt x="917355" y="1677517"/>
                  <a:pt x="917355" y="1741705"/>
                </a:cubicBezTo>
                <a:cubicBezTo>
                  <a:pt x="917355" y="1805893"/>
                  <a:pt x="969389" y="1857927"/>
                  <a:pt x="1033577" y="1857927"/>
                </a:cubicBezTo>
                <a:lnTo>
                  <a:pt x="1614688" y="1857927"/>
                </a:lnTo>
                <a:lnTo>
                  <a:pt x="1619859" y="1856884"/>
                </a:lnTo>
                <a:cubicBezTo>
                  <a:pt x="1620361" y="1857187"/>
                  <a:pt x="1620868" y="1857190"/>
                  <a:pt x="1621376" y="1857190"/>
                </a:cubicBezTo>
                <a:cubicBezTo>
                  <a:pt x="1685564" y="1857190"/>
                  <a:pt x="1737598" y="1805156"/>
                  <a:pt x="1737598" y="1740968"/>
                </a:cubicBezTo>
                <a:lnTo>
                  <a:pt x="1737598" y="1159857"/>
                </a:lnTo>
                <a:cubicBezTo>
                  <a:pt x="1737598" y="1095669"/>
                  <a:pt x="1685564" y="1043635"/>
                  <a:pt x="1621376" y="1043635"/>
                </a:cubicBezTo>
                <a:close/>
                <a:moveTo>
                  <a:pt x="1621376" y="628818"/>
                </a:moveTo>
                <a:cubicBezTo>
                  <a:pt x="2206882" y="628818"/>
                  <a:pt x="2681529" y="1103464"/>
                  <a:pt x="2681529" y="1688970"/>
                </a:cubicBezTo>
                <a:cubicBezTo>
                  <a:pt x="2681529" y="2274476"/>
                  <a:pt x="2206882" y="2749122"/>
                  <a:pt x="1621376" y="2749122"/>
                </a:cubicBezTo>
                <a:cubicBezTo>
                  <a:pt x="1035870" y="2749122"/>
                  <a:pt x="561223" y="2274476"/>
                  <a:pt x="561223" y="1688970"/>
                </a:cubicBezTo>
                <a:cubicBezTo>
                  <a:pt x="561223" y="1103464"/>
                  <a:pt x="1035870" y="628818"/>
                  <a:pt x="1621376" y="628818"/>
                </a:cubicBezTo>
                <a:close/>
                <a:moveTo>
                  <a:pt x="1621376" y="424596"/>
                </a:moveTo>
                <a:cubicBezTo>
                  <a:pt x="923081" y="424596"/>
                  <a:pt x="357001" y="990676"/>
                  <a:pt x="357001" y="1688970"/>
                </a:cubicBezTo>
                <a:cubicBezTo>
                  <a:pt x="357001" y="2128645"/>
                  <a:pt x="581423" y="2515905"/>
                  <a:pt x="922189" y="2742109"/>
                </a:cubicBezTo>
                <a:lnTo>
                  <a:pt x="652992" y="3227814"/>
                </a:lnTo>
                <a:lnTo>
                  <a:pt x="911997" y="3227814"/>
                </a:lnTo>
                <a:lnTo>
                  <a:pt x="1121304" y="2850168"/>
                </a:lnTo>
                <a:cubicBezTo>
                  <a:pt x="1274563" y="2916691"/>
                  <a:pt x="1443689" y="2953344"/>
                  <a:pt x="1621376" y="2953344"/>
                </a:cubicBezTo>
                <a:cubicBezTo>
                  <a:pt x="1799063" y="2953344"/>
                  <a:pt x="1968189" y="2916691"/>
                  <a:pt x="2121449" y="2850168"/>
                </a:cubicBezTo>
                <a:lnTo>
                  <a:pt x="2330755" y="3227814"/>
                </a:lnTo>
                <a:lnTo>
                  <a:pt x="2589760" y="3227814"/>
                </a:lnTo>
                <a:lnTo>
                  <a:pt x="2320563" y="2742109"/>
                </a:lnTo>
                <a:cubicBezTo>
                  <a:pt x="2661329" y="2515905"/>
                  <a:pt x="2885751" y="2128645"/>
                  <a:pt x="2885751" y="1688970"/>
                </a:cubicBezTo>
                <a:cubicBezTo>
                  <a:pt x="2885751" y="990676"/>
                  <a:pt x="2319671" y="424596"/>
                  <a:pt x="1621376" y="424596"/>
                </a:cubicBezTo>
                <a:close/>
                <a:moveTo>
                  <a:pt x="2599800" y="123238"/>
                </a:moveTo>
                <a:cubicBezTo>
                  <a:pt x="2434609" y="120698"/>
                  <a:pt x="2268460" y="180476"/>
                  <a:pt x="2139563" y="303161"/>
                </a:cubicBezTo>
                <a:lnTo>
                  <a:pt x="3057258" y="1232053"/>
                </a:lnTo>
                <a:cubicBezTo>
                  <a:pt x="3305736" y="977255"/>
                  <a:pt x="3304415" y="570405"/>
                  <a:pt x="3054287" y="317226"/>
                </a:cubicBezTo>
                <a:cubicBezTo>
                  <a:pt x="2929224" y="190636"/>
                  <a:pt x="2764991" y="125778"/>
                  <a:pt x="2599800" y="123238"/>
                </a:cubicBezTo>
                <a:close/>
                <a:moveTo>
                  <a:pt x="642953" y="123238"/>
                </a:moveTo>
                <a:cubicBezTo>
                  <a:pt x="477762" y="125778"/>
                  <a:pt x="313529" y="190636"/>
                  <a:pt x="188466" y="317226"/>
                </a:cubicBezTo>
                <a:cubicBezTo>
                  <a:pt x="-61662" y="570405"/>
                  <a:pt x="-62983" y="977255"/>
                  <a:pt x="185495" y="1232053"/>
                </a:cubicBezTo>
                <a:lnTo>
                  <a:pt x="1103190" y="303161"/>
                </a:lnTo>
                <a:cubicBezTo>
                  <a:pt x="974294" y="180476"/>
                  <a:pt x="808144" y="120698"/>
                  <a:pt x="642953" y="123238"/>
                </a:cubicBezTo>
                <a:close/>
                <a:moveTo>
                  <a:pt x="1722692" y="0"/>
                </a:moveTo>
                <a:lnTo>
                  <a:pt x="1520061" y="0"/>
                </a:lnTo>
                <a:cubicBezTo>
                  <a:pt x="1440152" y="0"/>
                  <a:pt x="1375373" y="64779"/>
                  <a:pt x="1375373" y="144688"/>
                </a:cubicBezTo>
                <a:lnTo>
                  <a:pt x="1375373" y="289376"/>
                </a:lnTo>
                <a:lnTo>
                  <a:pt x="1867380" y="289376"/>
                </a:lnTo>
                <a:lnTo>
                  <a:pt x="1867380" y="144688"/>
                </a:lnTo>
                <a:cubicBezTo>
                  <a:pt x="1867380" y="64779"/>
                  <a:pt x="1802601" y="0"/>
                  <a:pt x="1722692"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9" name="Freeform 19">
            <a:extLst>
              <a:ext uri="{FF2B5EF4-FFF2-40B4-BE49-F238E27FC236}">
                <a16:creationId xmlns:a16="http://schemas.microsoft.com/office/drawing/2014/main" id="{DD59881D-26FD-493B-8AE1-06C59DF34840}"/>
              </a:ext>
            </a:extLst>
          </p:cNvPr>
          <p:cNvSpPr/>
          <p:nvPr/>
        </p:nvSpPr>
        <p:spPr>
          <a:xfrm>
            <a:off x="7745410" y="3642506"/>
            <a:ext cx="460778" cy="453389"/>
          </a:xfrm>
          <a:custGeom>
            <a:avLst/>
            <a:gdLst/>
            <a:ahLst/>
            <a:cxnLst/>
            <a:rect l="l" t="t" r="r" b="b"/>
            <a:pathLst>
              <a:path w="3214097" h="3162551">
                <a:moveTo>
                  <a:pt x="1014592" y="2306036"/>
                </a:moveTo>
                <a:cubicBezTo>
                  <a:pt x="854868" y="2306036"/>
                  <a:pt x="725386" y="2435518"/>
                  <a:pt x="725386" y="2595242"/>
                </a:cubicBezTo>
                <a:cubicBezTo>
                  <a:pt x="725386" y="2754966"/>
                  <a:pt x="854868" y="2884448"/>
                  <a:pt x="1014592" y="2884448"/>
                </a:cubicBezTo>
                <a:cubicBezTo>
                  <a:pt x="1174316" y="2884448"/>
                  <a:pt x="1303798" y="2754966"/>
                  <a:pt x="1303798" y="2595242"/>
                </a:cubicBezTo>
                <a:cubicBezTo>
                  <a:pt x="1303798" y="2435518"/>
                  <a:pt x="1174316" y="2306036"/>
                  <a:pt x="1014592" y="2306036"/>
                </a:cubicBezTo>
                <a:close/>
                <a:moveTo>
                  <a:pt x="481275" y="1691816"/>
                </a:moveTo>
                <a:cubicBezTo>
                  <a:pt x="321551" y="1691816"/>
                  <a:pt x="192069" y="1821298"/>
                  <a:pt x="192069" y="1981022"/>
                </a:cubicBezTo>
                <a:cubicBezTo>
                  <a:pt x="192069" y="2140746"/>
                  <a:pt x="321551" y="2270228"/>
                  <a:pt x="481275" y="2270228"/>
                </a:cubicBezTo>
                <a:cubicBezTo>
                  <a:pt x="640999" y="2270228"/>
                  <a:pt x="770481" y="2140746"/>
                  <a:pt x="770481" y="1981022"/>
                </a:cubicBezTo>
                <a:cubicBezTo>
                  <a:pt x="770481" y="1821298"/>
                  <a:pt x="640999" y="1691816"/>
                  <a:pt x="481275" y="1691816"/>
                </a:cubicBezTo>
                <a:close/>
                <a:moveTo>
                  <a:pt x="2764751" y="1113404"/>
                </a:moveTo>
                <a:cubicBezTo>
                  <a:pt x="2605027" y="1113404"/>
                  <a:pt x="2475545" y="1242886"/>
                  <a:pt x="2475545" y="1402610"/>
                </a:cubicBezTo>
                <a:cubicBezTo>
                  <a:pt x="2475545" y="1562334"/>
                  <a:pt x="2605027" y="1691816"/>
                  <a:pt x="2764751" y="1691816"/>
                </a:cubicBezTo>
                <a:cubicBezTo>
                  <a:pt x="2924475" y="1691816"/>
                  <a:pt x="3053957" y="1562334"/>
                  <a:pt x="3053957" y="1402610"/>
                </a:cubicBezTo>
                <a:cubicBezTo>
                  <a:pt x="3053957" y="1242886"/>
                  <a:pt x="2924475" y="1113404"/>
                  <a:pt x="2764751" y="1113404"/>
                </a:cubicBezTo>
                <a:close/>
                <a:moveTo>
                  <a:pt x="532503" y="881964"/>
                </a:moveTo>
                <a:cubicBezTo>
                  <a:pt x="372779" y="881964"/>
                  <a:pt x="243297" y="1011446"/>
                  <a:pt x="243297" y="1171170"/>
                </a:cubicBezTo>
                <a:cubicBezTo>
                  <a:pt x="243297" y="1330894"/>
                  <a:pt x="372779" y="1460376"/>
                  <a:pt x="532503" y="1460376"/>
                </a:cubicBezTo>
                <a:cubicBezTo>
                  <a:pt x="692227" y="1460376"/>
                  <a:pt x="821709" y="1330894"/>
                  <a:pt x="821709" y="1171170"/>
                </a:cubicBezTo>
                <a:cubicBezTo>
                  <a:pt x="821709" y="1011446"/>
                  <a:pt x="692227" y="881964"/>
                  <a:pt x="532503" y="881964"/>
                </a:cubicBezTo>
                <a:close/>
                <a:moveTo>
                  <a:pt x="1162143" y="321316"/>
                </a:moveTo>
                <a:cubicBezTo>
                  <a:pt x="1002419" y="321316"/>
                  <a:pt x="872937" y="450798"/>
                  <a:pt x="872937" y="610522"/>
                </a:cubicBezTo>
                <a:cubicBezTo>
                  <a:pt x="872937" y="770246"/>
                  <a:pt x="1002419" y="899728"/>
                  <a:pt x="1162143" y="899728"/>
                </a:cubicBezTo>
                <a:cubicBezTo>
                  <a:pt x="1321867" y="899728"/>
                  <a:pt x="1451349" y="770246"/>
                  <a:pt x="1451349" y="610522"/>
                </a:cubicBezTo>
                <a:cubicBezTo>
                  <a:pt x="1451349" y="450798"/>
                  <a:pt x="1321867" y="321316"/>
                  <a:pt x="1162143" y="321316"/>
                </a:cubicBezTo>
                <a:close/>
                <a:moveTo>
                  <a:pt x="1963447" y="177300"/>
                </a:moveTo>
                <a:cubicBezTo>
                  <a:pt x="1803723" y="177300"/>
                  <a:pt x="1674241" y="306782"/>
                  <a:pt x="1674241" y="466506"/>
                </a:cubicBezTo>
                <a:cubicBezTo>
                  <a:pt x="1674241" y="626230"/>
                  <a:pt x="1803723" y="755712"/>
                  <a:pt x="1963447" y="755712"/>
                </a:cubicBezTo>
                <a:cubicBezTo>
                  <a:pt x="2123171" y="755712"/>
                  <a:pt x="2252653" y="626230"/>
                  <a:pt x="2252653" y="466506"/>
                </a:cubicBezTo>
                <a:cubicBezTo>
                  <a:pt x="2252653" y="306782"/>
                  <a:pt x="2123171" y="177300"/>
                  <a:pt x="1963447" y="177300"/>
                </a:cubicBezTo>
                <a:close/>
                <a:moveTo>
                  <a:pt x="1752672" y="312"/>
                </a:moveTo>
                <a:cubicBezTo>
                  <a:pt x="1817888" y="-690"/>
                  <a:pt x="1885249" y="703"/>
                  <a:pt x="1954799" y="4657"/>
                </a:cubicBezTo>
                <a:cubicBezTo>
                  <a:pt x="2504015" y="53541"/>
                  <a:pt x="2975590" y="412975"/>
                  <a:pt x="3145244" y="944937"/>
                </a:cubicBezTo>
                <a:cubicBezTo>
                  <a:pt x="3412664" y="2126757"/>
                  <a:pt x="2837568" y="2017487"/>
                  <a:pt x="2506889" y="1867964"/>
                </a:cubicBezTo>
                <a:cubicBezTo>
                  <a:pt x="1580987" y="1673869"/>
                  <a:pt x="2725425" y="3197869"/>
                  <a:pt x="1014520" y="3161925"/>
                </a:cubicBezTo>
                <a:cubicBezTo>
                  <a:pt x="-14898" y="3061283"/>
                  <a:pt x="-138545" y="1873713"/>
                  <a:pt x="108747" y="1100212"/>
                </a:cubicBezTo>
                <a:cubicBezTo>
                  <a:pt x="278579" y="569148"/>
                  <a:pt x="774429" y="15339"/>
                  <a:pt x="1752672" y="312"/>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0" name="Rectangle 30">
            <a:extLst>
              <a:ext uri="{FF2B5EF4-FFF2-40B4-BE49-F238E27FC236}">
                <a16:creationId xmlns:a16="http://schemas.microsoft.com/office/drawing/2014/main" id="{3BFEE74E-183A-4C32-9BDF-AC2573B061E0}"/>
              </a:ext>
            </a:extLst>
          </p:cNvPr>
          <p:cNvSpPr/>
          <p:nvPr/>
        </p:nvSpPr>
        <p:spPr>
          <a:xfrm>
            <a:off x="11063701" y="3600566"/>
            <a:ext cx="464493" cy="463135"/>
          </a:xfrm>
          <a:custGeom>
            <a:avLst/>
            <a:gdLst/>
            <a:ahLst/>
            <a:cxnLst/>
            <a:rect l="l" t="t" r="r" b="b"/>
            <a:pathLst>
              <a:path w="3240000" h="3230531">
                <a:moveTo>
                  <a:pt x="720000" y="2697973"/>
                </a:moveTo>
                <a:cubicBezTo>
                  <a:pt x="680235" y="2697973"/>
                  <a:pt x="648000" y="2730208"/>
                  <a:pt x="648000" y="2769973"/>
                </a:cubicBezTo>
                <a:cubicBezTo>
                  <a:pt x="648000" y="2809738"/>
                  <a:pt x="680235" y="2841973"/>
                  <a:pt x="720000" y="2841973"/>
                </a:cubicBezTo>
                <a:lnTo>
                  <a:pt x="2520000" y="2841973"/>
                </a:lnTo>
                <a:cubicBezTo>
                  <a:pt x="2559765" y="2841973"/>
                  <a:pt x="2592000" y="2809738"/>
                  <a:pt x="2592000" y="2769973"/>
                </a:cubicBezTo>
                <a:cubicBezTo>
                  <a:pt x="2592000" y="2730208"/>
                  <a:pt x="2559765" y="2697973"/>
                  <a:pt x="2520000" y="2697973"/>
                </a:cubicBezTo>
                <a:close/>
                <a:moveTo>
                  <a:pt x="720000" y="2366733"/>
                </a:moveTo>
                <a:cubicBezTo>
                  <a:pt x="680235" y="2366733"/>
                  <a:pt x="648000" y="2398968"/>
                  <a:pt x="648000" y="2438733"/>
                </a:cubicBezTo>
                <a:cubicBezTo>
                  <a:pt x="648000" y="2478498"/>
                  <a:pt x="680235" y="2510733"/>
                  <a:pt x="720000" y="2510733"/>
                </a:cubicBezTo>
                <a:lnTo>
                  <a:pt x="2520000" y="2510733"/>
                </a:lnTo>
                <a:cubicBezTo>
                  <a:pt x="2559765" y="2510733"/>
                  <a:pt x="2592000" y="2478498"/>
                  <a:pt x="2592000" y="2438733"/>
                </a:cubicBezTo>
                <a:cubicBezTo>
                  <a:pt x="2592000" y="2398968"/>
                  <a:pt x="2559765" y="2366733"/>
                  <a:pt x="2520000" y="2366733"/>
                </a:cubicBezTo>
                <a:close/>
                <a:moveTo>
                  <a:pt x="720000" y="2035493"/>
                </a:moveTo>
                <a:cubicBezTo>
                  <a:pt x="680235" y="2035493"/>
                  <a:pt x="648000" y="2067728"/>
                  <a:pt x="648000" y="2107493"/>
                </a:cubicBezTo>
                <a:cubicBezTo>
                  <a:pt x="648000" y="2147258"/>
                  <a:pt x="680235" y="2179493"/>
                  <a:pt x="720000" y="2179493"/>
                </a:cubicBezTo>
                <a:lnTo>
                  <a:pt x="2520000" y="2179493"/>
                </a:lnTo>
                <a:cubicBezTo>
                  <a:pt x="2559765" y="2179493"/>
                  <a:pt x="2592000" y="2147258"/>
                  <a:pt x="2592000" y="2107493"/>
                </a:cubicBezTo>
                <a:cubicBezTo>
                  <a:pt x="2592000" y="2067728"/>
                  <a:pt x="2559765" y="2035493"/>
                  <a:pt x="2520000" y="2035493"/>
                </a:cubicBezTo>
                <a:close/>
                <a:moveTo>
                  <a:pt x="720000" y="1704253"/>
                </a:moveTo>
                <a:cubicBezTo>
                  <a:pt x="680235" y="1704253"/>
                  <a:pt x="648000" y="1736488"/>
                  <a:pt x="648000" y="1776253"/>
                </a:cubicBezTo>
                <a:cubicBezTo>
                  <a:pt x="648000" y="1816018"/>
                  <a:pt x="680235" y="1848253"/>
                  <a:pt x="720000" y="1848253"/>
                </a:cubicBezTo>
                <a:lnTo>
                  <a:pt x="2520000" y="1848253"/>
                </a:lnTo>
                <a:cubicBezTo>
                  <a:pt x="2559765" y="1848253"/>
                  <a:pt x="2592000" y="1816018"/>
                  <a:pt x="2592000" y="1776253"/>
                </a:cubicBezTo>
                <a:cubicBezTo>
                  <a:pt x="2592000" y="1736488"/>
                  <a:pt x="2559765" y="1704253"/>
                  <a:pt x="2520000" y="1704253"/>
                </a:cubicBezTo>
                <a:close/>
                <a:moveTo>
                  <a:pt x="720000" y="1373013"/>
                </a:moveTo>
                <a:cubicBezTo>
                  <a:pt x="680235" y="1373013"/>
                  <a:pt x="648000" y="1405248"/>
                  <a:pt x="648000" y="1445013"/>
                </a:cubicBezTo>
                <a:cubicBezTo>
                  <a:pt x="648000" y="1484778"/>
                  <a:pt x="680235" y="1517013"/>
                  <a:pt x="720000" y="1517013"/>
                </a:cubicBezTo>
                <a:lnTo>
                  <a:pt x="2520000" y="1517013"/>
                </a:lnTo>
                <a:cubicBezTo>
                  <a:pt x="2559765" y="1517013"/>
                  <a:pt x="2592000" y="1484778"/>
                  <a:pt x="2592000" y="1445013"/>
                </a:cubicBezTo>
                <a:cubicBezTo>
                  <a:pt x="2592000" y="1405248"/>
                  <a:pt x="2559765" y="1373013"/>
                  <a:pt x="2520000" y="1373013"/>
                </a:cubicBezTo>
                <a:close/>
                <a:moveTo>
                  <a:pt x="720000" y="1041773"/>
                </a:moveTo>
                <a:cubicBezTo>
                  <a:pt x="680235" y="1041773"/>
                  <a:pt x="648000" y="1074008"/>
                  <a:pt x="648000" y="1113773"/>
                </a:cubicBezTo>
                <a:cubicBezTo>
                  <a:pt x="648000" y="1153538"/>
                  <a:pt x="680235" y="1185773"/>
                  <a:pt x="720000" y="1185773"/>
                </a:cubicBezTo>
                <a:lnTo>
                  <a:pt x="2520000" y="1185773"/>
                </a:lnTo>
                <a:cubicBezTo>
                  <a:pt x="2559765" y="1185773"/>
                  <a:pt x="2592000" y="1153538"/>
                  <a:pt x="2592000" y="1113773"/>
                </a:cubicBezTo>
                <a:cubicBezTo>
                  <a:pt x="2592000" y="1074008"/>
                  <a:pt x="2559765" y="1041773"/>
                  <a:pt x="2520000" y="1041773"/>
                </a:cubicBezTo>
                <a:close/>
                <a:moveTo>
                  <a:pt x="0" y="305988"/>
                </a:moveTo>
                <a:lnTo>
                  <a:pt x="181957" y="305988"/>
                </a:lnTo>
                <a:lnTo>
                  <a:pt x="181957" y="470032"/>
                </a:lnTo>
                <a:cubicBezTo>
                  <a:pt x="181957" y="599267"/>
                  <a:pt x="286722" y="704032"/>
                  <a:pt x="415957" y="704032"/>
                </a:cubicBezTo>
                <a:cubicBezTo>
                  <a:pt x="545192" y="704032"/>
                  <a:pt x="649957" y="599267"/>
                  <a:pt x="649957" y="470032"/>
                </a:cubicBezTo>
                <a:lnTo>
                  <a:pt x="649957" y="305988"/>
                </a:lnTo>
                <a:lnTo>
                  <a:pt x="802357" y="305988"/>
                </a:lnTo>
                <a:lnTo>
                  <a:pt x="802357" y="470031"/>
                </a:lnTo>
                <a:cubicBezTo>
                  <a:pt x="802357" y="599266"/>
                  <a:pt x="907122" y="704031"/>
                  <a:pt x="1036357" y="704031"/>
                </a:cubicBezTo>
                <a:cubicBezTo>
                  <a:pt x="1165592" y="704031"/>
                  <a:pt x="1270357" y="599266"/>
                  <a:pt x="1270357" y="470031"/>
                </a:cubicBezTo>
                <a:lnTo>
                  <a:pt x="1270357" y="305988"/>
                </a:lnTo>
                <a:lnTo>
                  <a:pt x="1422757" y="305988"/>
                </a:lnTo>
                <a:lnTo>
                  <a:pt x="1422757" y="470030"/>
                </a:lnTo>
                <a:cubicBezTo>
                  <a:pt x="1422757" y="599265"/>
                  <a:pt x="1527522" y="704030"/>
                  <a:pt x="1656757" y="704030"/>
                </a:cubicBezTo>
                <a:cubicBezTo>
                  <a:pt x="1785992" y="704030"/>
                  <a:pt x="1890757" y="599265"/>
                  <a:pt x="1890757" y="470030"/>
                </a:cubicBezTo>
                <a:lnTo>
                  <a:pt x="1890757" y="305988"/>
                </a:lnTo>
                <a:lnTo>
                  <a:pt x="2043157" y="305988"/>
                </a:lnTo>
                <a:lnTo>
                  <a:pt x="2043157" y="470029"/>
                </a:lnTo>
                <a:cubicBezTo>
                  <a:pt x="2043157" y="599264"/>
                  <a:pt x="2147922" y="704029"/>
                  <a:pt x="2277157" y="704029"/>
                </a:cubicBezTo>
                <a:cubicBezTo>
                  <a:pt x="2406392" y="704029"/>
                  <a:pt x="2511157" y="599264"/>
                  <a:pt x="2511157" y="470029"/>
                </a:cubicBezTo>
                <a:lnTo>
                  <a:pt x="2511157" y="305988"/>
                </a:lnTo>
                <a:lnTo>
                  <a:pt x="2663557" y="305988"/>
                </a:lnTo>
                <a:lnTo>
                  <a:pt x="2663557" y="470028"/>
                </a:lnTo>
                <a:cubicBezTo>
                  <a:pt x="2663557" y="599263"/>
                  <a:pt x="2768322" y="704028"/>
                  <a:pt x="2897557" y="704028"/>
                </a:cubicBezTo>
                <a:cubicBezTo>
                  <a:pt x="3026792" y="704028"/>
                  <a:pt x="3131557" y="599263"/>
                  <a:pt x="3131557" y="470028"/>
                </a:cubicBezTo>
                <a:lnTo>
                  <a:pt x="3131557" y="305988"/>
                </a:lnTo>
                <a:lnTo>
                  <a:pt x="3240000" y="305988"/>
                </a:lnTo>
                <a:lnTo>
                  <a:pt x="3240000" y="3230531"/>
                </a:lnTo>
                <a:lnTo>
                  <a:pt x="0" y="3230531"/>
                </a:lnTo>
                <a:close/>
                <a:moveTo>
                  <a:pt x="415957" y="4"/>
                </a:moveTo>
                <a:cubicBezTo>
                  <a:pt x="485545" y="4"/>
                  <a:pt x="541957" y="56416"/>
                  <a:pt x="541957" y="126004"/>
                </a:cubicBezTo>
                <a:lnTo>
                  <a:pt x="541957" y="485972"/>
                </a:lnTo>
                <a:cubicBezTo>
                  <a:pt x="541957" y="555560"/>
                  <a:pt x="485545" y="611972"/>
                  <a:pt x="415957" y="611972"/>
                </a:cubicBezTo>
                <a:cubicBezTo>
                  <a:pt x="346369" y="611972"/>
                  <a:pt x="289957" y="555560"/>
                  <a:pt x="289957" y="485972"/>
                </a:cubicBezTo>
                <a:lnTo>
                  <a:pt x="289957" y="126004"/>
                </a:lnTo>
                <a:cubicBezTo>
                  <a:pt x="289957" y="56416"/>
                  <a:pt x="346369" y="4"/>
                  <a:pt x="415957" y="4"/>
                </a:cubicBezTo>
                <a:close/>
                <a:moveTo>
                  <a:pt x="1036357" y="3"/>
                </a:moveTo>
                <a:cubicBezTo>
                  <a:pt x="1105945" y="3"/>
                  <a:pt x="1162357" y="56415"/>
                  <a:pt x="1162357" y="126003"/>
                </a:cubicBezTo>
                <a:lnTo>
                  <a:pt x="1162357" y="485971"/>
                </a:lnTo>
                <a:cubicBezTo>
                  <a:pt x="1162357" y="555559"/>
                  <a:pt x="1105945" y="611971"/>
                  <a:pt x="1036357" y="611971"/>
                </a:cubicBezTo>
                <a:cubicBezTo>
                  <a:pt x="966769" y="611971"/>
                  <a:pt x="910357" y="555559"/>
                  <a:pt x="910357" y="485971"/>
                </a:cubicBezTo>
                <a:lnTo>
                  <a:pt x="910357" y="126003"/>
                </a:lnTo>
                <a:cubicBezTo>
                  <a:pt x="910357" y="56415"/>
                  <a:pt x="966769" y="3"/>
                  <a:pt x="1036357" y="3"/>
                </a:cubicBezTo>
                <a:close/>
                <a:moveTo>
                  <a:pt x="1656757" y="2"/>
                </a:moveTo>
                <a:cubicBezTo>
                  <a:pt x="1726345" y="2"/>
                  <a:pt x="1782757" y="56414"/>
                  <a:pt x="1782757" y="126002"/>
                </a:cubicBezTo>
                <a:lnTo>
                  <a:pt x="1782757" y="485970"/>
                </a:lnTo>
                <a:cubicBezTo>
                  <a:pt x="1782757" y="555558"/>
                  <a:pt x="1726345" y="611970"/>
                  <a:pt x="1656757" y="611970"/>
                </a:cubicBezTo>
                <a:cubicBezTo>
                  <a:pt x="1587169" y="611970"/>
                  <a:pt x="1530757" y="555558"/>
                  <a:pt x="1530757" y="485970"/>
                </a:cubicBezTo>
                <a:lnTo>
                  <a:pt x="1530757" y="126002"/>
                </a:lnTo>
                <a:cubicBezTo>
                  <a:pt x="1530757" y="56414"/>
                  <a:pt x="1587169" y="2"/>
                  <a:pt x="1656757" y="2"/>
                </a:cubicBezTo>
                <a:close/>
                <a:moveTo>
                  <a:pt x="2277157" y="1"/>
                </a:moveTo>
                <a:cubicBezTo>
                  <a:pt x="2346745" y="1"/>
                  <a:pt x="2403157" y="56413"/>
                  <a:pt x="2403157" y="126001"/>
                </a:cubicBezTo>
                <a:lnTo>
                  <a:pt x="2403157" y="485969"/>
                </a:lnTo>
                <a:cubicBezTo>
                  <a:pt x="2403157" y="555557"/>
                  <a:pt x="2346745" y="611969"/>
                  <a:pt x="2277157" y="611969"/>
                </a:cubicBezTo>
                <a:cubicBezTo>
                  <a:pt x="2207569" y="611969"/>
                  <a:pt x="2151157" y="555557"/>
                  <a:pt x="2151157" y="485969"/>
                </a:cubicBezTo>
                <a:lnTo>
                  <a:pt x="2151157" y="126001"/>
                </a:lnTo>
                <a:cubicBezTo>
                  <a:pt x="2151157" y="56413"/>
                  <a:pt x="2207569" y="1"/>
                  <a:pt x="2277157" y="1"/>
                </a:cubicBezTo>
                <a:close/>
                <a:moveTo>
                  <a:pt x="2897557" y="0"/>
                </a:moveTo>
                <a:cubicBezTo>
                  <a:pt x="2967145" y="0"/>
                  <a:pt x="3023557" y="56412"/>
                  <a:pt x="3023557" y="126000"/>
                </a:cubicBezTo>
                <a:lnTo>
                  <a:pt x="3023557" y="485968"/>
                </a:lnTo>
                <a:cubicBezTo>
                  <a:pt x="3023557" y="555556"/>
                  <a:pt x="2967145" y="611968"/>
                  <a:pt x="2897557" y="611968"/>
                </a:cubicBezTo>
                <a:cubicBezTo>
                  <a:pt x="2827969" y="611968"/>
                  <a:pt x="2771557" y="555556"/>
                  <a:pt x="2771557" y="485968"/>
                </a:cubicBezTo>
                <a:lnTo>
                  <a:pt x="2771557" y="126000"/>
                </a:lnTo>
                <a:cubicBezTo>
                  <a:pt x="2771557" y="56412"/>
                  <a:pt x="2827969" y="0"/>
                  <a:pt x="289755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1" name="Rectangle 7">
            <a:extLst>
              <a:ext uri="{FF2B5EF4-FFF2-40B4-BE49-F238E27FC236}">
                <a16:creationId xmlns:a16="http://schemas.microsoft.com/office/drawing/2014/main" id="{A2454068-D6A0-42C7-BCE1-D03833DCF2E4}"/>
              </a:ext>
            </a:extLst>
          </p:cNvPr>
          <p:cNvSpPr/>
          <p:nvPr/>
        </p:nvSpPr>
        <p:spPr>
          <a:xfrm>
            <a:off x="6950824" y="1518716"/>
            <a:ext cx="471567" cy="471567"/>
          </a:xfrm>
          <a:custGeom>
            <a:avLst/>
            <a:gdLst/>
            <a:ahLst/>
            <a:cxnLst/>
            <a:rect l="l" t="t" r="r" b="b"/>
            <a:pathLst>
              <a:path w="3240000" h="3240000">
                <a:moveTo>
                  <a:pt x="401869" y="2055482"/>
                </a:moveTo>
                <a:lnTo>
                  <a:pt x="869869" y="2055482"/>
                </a:lnTo>
                <a:lnTo>
                  <a:pt x="869869" y="2919482"/>
                </a:lnTo>
                <a:lnTo>
                  <a:pt x="401869" y="2919482"/>
                </a:lnTo>
                <a:close/>
                <a:moveTo>
                  <a:pt x="1121949" y="1695482"/>
                </a:moveTo>
                <a:lnTo>
                  <a:pt x="1589949" y="1695482"/>
                </a:lnTo>
                <a:lnTo>
                  <a:pt x="1589949" y="2919482"/>
                </a:lnTo>
                <a:lnTo>
                  <a:pt x="1121949" y="2919482"/>
                </a:lnTo>
                <a:close/>
                <a:moveTo>
                  <a:pt x="1842029" y="1335482"/>
                </a:moveTo>
                <a:lnTo>
                  <a:pt x="2310029" y="1335482"/>
                </a:lnTo>
                <a:lnTo>
                  <a:pt x="2310029" y="2919482"/>
                </a:lnTo>
                <a:lnTo>
                  <a:pt x="1842029" y="2919482"/>
                </a:lnTo>
                <a:close/>
                <a:moveTo>
                  <a:pt x="2562109" y="975482"/>
                </a:moveTo>
                <a:lnTo>
                  <a:pt x="3030109" y="975482"/>
                </a:lnTo>
                <a:lnTo>
                  <a:pt x="3030109" y="2919482"/>
                </a:lnTo>
                <a:lnTo>
                  <a:pt x="2562109" y="2919482"/>
                </a:lnTo>
                <a:close/>
                <a:moveTo>
                  <a:pt x="2321888" y="224805"/>
                </a:moveTo>
                <a:lnTo>
                  <a:pt x="2880631" y="247420"/>
                </a:lnTo>
                <a:lnTo>
                  <a:pt x="2620844" y="742612"/>
                </a:lnTo>
                <a:lnTo>
                  <a:pt x="2546105" y="613161"/>
                </a:lnTo>
                <a:lnTo>
                  <a:pt x="541555" y="1770488"/>
                </a:lnTo>
                <a:lnTo>
                  <a:pt x="392077" y="1511585"/>
                </a:lnTo>
                <a:lnTo>
                  <a:pt x="2396627" y="354257"/>
                </a:lnTo>
                <a:close/>
                <a:moveTo>
                  <a:pt x="0" y="0"/>
                </a:moveTo>
                <a:lnTo>
                  <a:pt x="180000" y="0"/>
                </a:lnTo>
                <a:lnTo>
                  <a:pt x="180000" y="3059999"/>
                </a:lnTo>
                <a:lnTo>
                  <a:pt x="3240000" y="3059999"/>
                </a:lnTo>
                <a:lnTo>
                  <a:pt x="3240000" y="3239999"/>
                </a:lnTo>
                <a:lnTo>
                  <a:pt x="180000" y="3239999"/>
                </a:lnTo>
                <a:lnTo>
                  <a:pt x="180000" y="3240000"/>
                </a:lnTo>
                <a:lnTo>
                  <a:pt x="0" y="3240000"/>
                </a:lnTo>
                <a:lnTo>
                  <a:pt x="0" y="3239999"/>
                </a:lnTo>
                <a:lnTo>
                  <a:pt x="0" y="305999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2" name="Rectangle 15">
            <a:extLst>
              <a:ext uri="{FF2B5EF4-FFF2-40B4-BE49-F238E27FC236}">
                <a16:creationId xmlns:a16="http://schemas.microsoft.com/office/drawing/2014/main" id="{ECBB7944-2021-44C3-960E-8480CFC6DEF9}"/>
              </a:ext>
            </a:extLst>
          </p:cNvPr>
          <p:cNvSpPr/>
          <p:nvPr/>
        </p:nvSpPr>
        <p:spPr>
          <a:xfrm rot="5400000">
            <a:off x="7737684" y="1518715"/>
            <a:ext cx="472195" cy="471568"/>
          </a:xfrm>
          <a:custGeom>
            <a:avLst/>
            <a:gdLst/>
            <a:ahLst/>
            <a:cxnLst/>
            <a:rect l="l" t="t" r="r" b="b"/>
            <a:pathLst>
              <a:path w="3244313" h="3240000">
                <a:moveTo>
                  <a:pt x="2055482" y="677891"/>
                </a:moveTo>
                <a:lnTo>
                  <a:pt x="2055482" y="209891"/>
                </a:lnTo>
                <a:lnTo>
                  <a:pt x="2919482" y="209891"/>
                </a:lnTo>
                <a:lnTo>
                  <a:pt x="2919482" y="677891"/>
                </a:lnTo>
                <a:close/>
                <a:moveTo>
                  <a:pt x="1695482" y="1397971"/>
                </a:moveTo>
                <a:lnTo>
                  <a:pt x="1695482" y="929971"/>
                </a:lnTo>
                <a:lnTo>
                  <a:pt x="2919482" y="929971"/>
                </a:lnTo>
                <a:lnTo>
                  <a:pt x="2919482" y="1397971"/>
                </a:lnTo>
                <a:close/>
                <a:moveTo>
                  <a:pt x="1335482" y="2118051"/>
                </a:moveTo>
                <a:lnTo>
                  <a:pt x="1335482" y="1650051"/>
                </a:lnTo>
                <a:lnTo>
                  <a:pt x="2919482" y="1650051"/>
                </a:lnTo>
                <a:lnTo>
                  <a:pt x="2919482" y="2118051"/>
                </a:lnTo>
                <a:close/>
                <a:moveTo>
                  <a:pt x="975482" y="2838131"/>
                </a:moveTo>
                <a:lnTo>
                  <a:pt x="975482" y="2370131"/>
                </a:lnTo>
                <a:lnTo>
                  <a:pt x="2919482" y="2370131"/>
                </a:lnTo>
                <a:lnTo>
                  <a:pt x="2919482" y="2838131"/>
                </a:lnTo>
                <a:close/>
                <a:moveTo>
                  <a:pt x="10788" y="2651034"/>
                </a:moveTo>
                <a:lnTo>
                  <a:pt x="1168116" y="646484"/>
                </a:lnTo>
                <a:lnTo>
                  <a:pt x="1038664" y="571745"/>
                </a:lnTo>
                <a:lnTo>
                  <a:pt x="1533856" y="311959"/>
                </a:lnTo>
                <a:lnTo>
                  <a:pt x="1556471" y="870701"/>
                </a:lnTo>
                <a:lnTo>
                  <a:pt x="1427019" y="795962"/>
                </a:lnTo>
                <a:lnTo>
                  <a:pt x="269691" y="2800512"/>
                </a:lnTo>
                <a:close/>
                <a:moveTo>
                  <a:pt x="0" y="3240000"/>
                </a:moveTo>
                <a:lnTo>
                  <a:pt x="0" y="3060000"/>
                </a:lnTo>
                <a:lnTo>
                  <a:pt x="3064313" y="3060000"/>
                </a:lnTo>
                <a:lnTo>
                  <a:pt x="3064313" y="0"/>
                </a:lnTo>
                <a:lnTo>
                  <a:pt x="3244313" y="0"/>
                </a:lnTo>
                <a:lnTo>
                  <a:pt x="3244313" y="3240000"/>
                </a:lnTo>
                <a:lnTo>
                  <a:pt x="3240000" y="3240000"/>
                </a:lnTo>
                <a:lnTo>
                  <a:pt x="3064313" y="324000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3" name="Pie 24">
            <a:extLst>
              <a:ext uri="{FF2B5EF4-FFF2-40B4-BE49-F238E27FC236}">
                <a16:creationId xmlns:a16="http://schemas.microsoft.com/office/drawing/2014/main" id="{DB38F196-AF37-4B00-AA3E-183F9372FBAD}"/>
              </a:ext>
            </a:extLst>
          </p:cNvPr>
          <p:cNvSpPr/>
          <p:nvPr/>
        </p:nvSpPr>
        <p:spPr>
          <a:xfrm>
            <a:off x="6809927" y="4618984"/>
            <a:ext cx="513183" cy="510342"/>
          </a:xfrm>
          <a:custGeom>
            <a:avLst/>
            <a:gdLst/>
            <a:ahLst/>
            <a:cxnLst/>
            <a:rect l="l" t="t" r="r" b="b"/>
            <a:pathLst>
              <a:path w="3228711" h="3210836">
                <a:moveTo>
                  <a:pt x="351626" y="695968"/>
                </a:moveTo>
                <a:lnTo>
                  <a:pt x="1548007" y="1678300"/>
                </a:lnTo>
                <a:lnTo>
                  <a:pt x="236194" y="2500159"/>
                </a:lnTo>
                <a:cubicBezTo>
                  <a:pt x="-116985" y="1936431"/>
                  <a:pt x="-70514" y="1210092"/>
                  <a:pt x="351626" y="695968"/>
                </a:cubicBezTo>
                <a:close/>
                <a:moveTo>
                  <a:pt x="1957429" y="262366"/>
                </a:moveTo>
                <a:cubicBezTo>
                  <a:pt x="2634256" y="359480"/>
                  <a:pt x="3156733" y="907132"/>
                  <a:pt x="3221913" y="1587776"/>
                </a:cubicBezTo>
                <a:cubicBezTo>
                  <a:pt x="3287093" y="2268421"/>
                  <a:pt x="2878048" y="2905277"/>
                  <a:pt x="2231953" y="3129078"/>
                </a:cubicBezTo>
                <a:cubicBezTo>
                  <a:pt x="1585858" y="3352879"/>
                  <a:pt x="870522" y="3105497"/>
                  <a:pt x="500715" y="2530372"/>
                </a:cubicBezTo>
                <a:lnTo>
                  <a:pt x="1746987" y="1729019"/>
                </a:lnTo>
                <a:close/>
                <a:moveTo>
                  <a:pt x="1604447" y="200"/>
                </a:moveTo>
                <a:cubicBezTo>
                  <a:pt x="1665125" y="-778"/>
                  <a:pt x="1726175" y="1809"/>
                  <a:pt x="1787307" y="8072"/>
                </a:cubicBezTo>
                <a:lnTo>
                  <a:pt x="1629532" y="1548011"/>
                </a:lnTo>
                <a:lnTo>
                  <a:pt x="483856" y="506987"/>
                </a:lnTo>
                <a:cubicBezTo>
                  <a:pt x="773141" y="188622"/>
                  <a:pt x="1179697" y="7051"/>
                  <a:pt x="1604447" y="20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64" name="Parallelogram 30">
            <a:extLst>
              <a:ext uri="{FF2B5EF4-FFF2-40B4-BE49-F238E27FC236}">
                <a16:creationId xmlns:a16="http://schemas.microsoft.com/office/drawing/2014/main" id="{07A9DF64-EAEC-4F98-A0C9-E2239CA0F425}"/>
              </a:ext>
            </a:extLst>
          </p:cNvPr>
          <p:cNvSpPr/>
          <p:nvPr/>
        </p:nvSpPr>
        <p:spPr>
          <a:xfrm flipH="1">
            <a:off x="11038458" y="2527766"/>
            <a:ext cx="514976" cy="516250"/>
          </a:xfrm>
          <a:custGeom>
            <a:avLst/>
            <a:gdLst/>
            <a:ahLst/>
            <a:cxnLst/>
            <a:rect l="l" t="t" r="r" b="b"/>
            <a:pathLst>
              <a:path w="3240000" h="3248012">
                <a:moveTo>
                  <a:pt x="712553" y="858820"/>
                </a:moveTo>
                <a:cubicBezTo>
                  <a:pt x="727950" y="858820"/>
                  <a:pt x="743348" y="864694"/>
                  <a:pt x="755096" y="876443"/>
                </a:cubicBezTo>
                <a:lnTo>
                  <a:pt x="1193671" y="1315016"/>
                </a:lnTo>
                <a:lnTo>
                  <a:pt x="1509169" y="999517"/>
                </a:lnTo>
                <a:cubicBezTo>
                  <a:pt x="1509517" y="999169"/>
                  <a:pt x="1509868" y="998827"/>
                  <a:pt x="1510414" y="998691"/>
                </a:cubicBezTo>
                <a:lnTo>
                  <a:pt x="1518932" y="988592"/>
                </a:lnTo>
                <a:cubicBezTo>
                  <a:pt x="1531945" y="978263"/>
                  <a:pt x="1547912" y="974188"/>
                  <a:pt x="1563209" y="975946"/>
                </a:cubicBezTo>
                <a:cubicBezTo>
                  <a:pt x="1578505" y="977705"/>
                  <a:pt x="1593131" y="985299"/>
                  <a:pt x="1603459" y="998313"/>
                </a:cubicBezTo>
                <a:lnTo>
                  <a:pt x="1892346" y="1362277"/>
                </a:lnTo>
                <a:lnTo>
                  <a:pt x="2149759" y="1177067"/>
                </a:lnTo>
                <a:lnTo>
                  <a:pt x="2151621" y="1174867"/>
                </a:lnTo>
                <a:cubicBezTo>
                  <a:pt x="2159033" y="1169006"/>
                  <a:pt x="2167397" y="1165168"/>
                  <a:pt x="2176160" y="1163802"/>
                </a:cubicBezTo>
                <a:cubicBezTo>
                  <a:pt x="2177188" y="1163485"/>
                  <a:pt x="2178237" y="1163269"/>
                  <a:pt x="2179375" y="1163558"/>
                </a:cubicBezTo>
                <a:cubicBezTo>
                  <a:pt x="2184768" y="1161771"/>
                  <a:pt x="2190389" y="1161654"/>
                  <a:pt x="2195921" y="1162300"/>
                </a:cubicBezTo>
                <a:cubicBezTo>
                  <a:pt x="2196662" y="1162386"/>
                  <a:pt x="2197402" y="1162487"/>
                  <a:pt x="2198081" y="1162987"/>
                </a:cubicBezTo>
                <a:cubicBezTo>
                  <a:pt x="2202197" y="1163290"/>
                  <a:pt x="2206218" y="1164270"/>
                  <a:pt x="2209739" y="1166702"/>
                </a:cubicBezTo>
                <a:cubicBezTo>
                  <a:pt x="2213116" y="1166857"/>
                  <a:pt x="2216051" y="1168231"/>
                  <a:pt x="2218766" y="1170038"/>
                </a:cubicBezTo>
                <a:cubicBezTo>
                  <a:pt x="2225342" y="1173160"/>
                  <a:pt x="2231151" y="1177875"/>
                  <a:pt x="2235489" y="1184194"/>
                </a:cubicBezTo>
                <a:lnTo>
                  <a:pt x="2236132" y="1184737"/>
                </a:lnTo>
                <a:lnTo>
                  <a:pt x="2236287" y="1184934"/>
                </a:lnTo>
                <a:lnTo>
                  <a:pt x="2238712" y="1187183"/>
                </a:lnTo>
                <a:cubicBezTo>
                  <a:pt x="2239115" y="1187744"/>
                  <a:pt x="2239507" y="1188310"/>
                  <a:pt x="2239574" y="1189090"/>
                </a:cubicBezTo>
                <a:lnTo>
                  <a:pt x="2540580" y="1569705"/>
                </a:lnTo>
                <a:cubicBezTo>
                  <a:pt x="2561191" y="1595768"/>
                  <a:pt x="2556772" y="1633604"/>
                  <a:pt x="2530710" y="1654215"/>
                </a:cubicBezTo>
                <a:cubicBezTo>
                  <a:pt x="2504647" y="1674827"/>
                  <a:pt x="2466811" y="1670408"/>
                  <a:pt x="2446199" y="1644345"/>
                </a:cubicBezTo>
                <a:lnTo>
                  <a:pt x="2177884" y="1305067"/>
                </a:lnTo>
                <a:lnTo>
                  <a:pt x="1934804" y="1479967"/>
                </a:lnTo>
                <a:cubicBezTo>
                  <a:pt x="1927367" y="1485317"/>
                  <a:pt x="1919123" y="1488726"/>
                  <a:pt x="1910598" y="1489881"/>
                </a:cubicBezTo>
                <a:cubicBezTo>
                  <a:pt x="1885257" y="1507791"/>
                  <a:pt x="1850121" y="1502627"/>
                  <a:pt x="1830495" y="1477903"/>
                </a:cubicBezTo>
                <a:lnTo>
                  <a:pt x="1551924" y="1126933"/>
                </a:lnTo>
                <a:lnTo>
                  <a:pt x="1239041" y="1439816"/>
                </a:lnTo>
                <a:cubicBezTo>
                  <a:pt x="1226569" y="1452288"/>
                  <a:pt x="1209983" y="1458139"/>
                  <a:pt x="1193674" y="1456888"/>
                </a:cubicBezTo>
                <a:cubicBezTo>
                  <a:pt x="1177363" y="1458142"/>
                  <a:pt x="1160774" y="1452290"/>
                  <a:pt x="1148301" y="1439816"/>
                </a:cubicBezTo>
                <a:lnTo>
                  <a:pt x="670011" y="961527"/>
                </a:lnTo>
                <a:cubicBezTo>
                  <a:pt x="646515" y="938031"/>
                  <a:pt x="646515" y="899938"/>
                  <a:pt x="670011" y="876442"/>
                </a:cubicBezTo>
                <a:cubicBezTo>
                  <a:pt x="681760" y="864694"/>
                  <a:pt x="697157" y="858820"/>
                  <a:pt x="712553" y="858820"/>
                </a:cubicBezTo>
                <a:close/>
                <a:moveTo>
                  <a:pt x="2790000" y="699581"/>
                </a:moveTo>
                <a:lnTo>
                  <a:pt x="450000" y="699581"/>
                </a:lnTo>
                <a:lnTo>
                  <a:pt x="450000" y="1851581"/>
                </a:lnTo>
                <a:lnTo>
                  <a:pt x="2790000" y="1851581"/>
                </a:lnTo>
                <a:close/>
                <a:moveTo>
                  <a:pt x="2987972" y="519497"/>
                </a:moveTo>
                <a:lnTo>
                  <a:pt x="2987972" y="2031665"/>
                </a:lnTo>
                <a:lnTo>
                  <a:pt x="252028" y="2031665"/>
                </a:lnTo>
                <a:lnTo>
                  <a:pt x="252028" y="519497"/>
                </a:lnTo>
                <a:close/>
                <a:moveTo>
                  <a:pt x="1620000" y="0"/>
                </a:moveTo>
                <a:cubicBezTo>
                  <a:pt x="1540462" y="0"/>
                  <a:pt x="1475984" y="64478"/>
                  <a:pt x="1475984" y="144016"/>
                </a:cubicBezTo>
                <a:lnTo>
                  <a:pt x="1475984" y="267469"/>
                </a:lnTo>
                <a:lnTo>
                  <a:pt x="0" y="267469"/>
                </a:lnTo>
                <a:lnTo>
                  <a:pt x="0" y="2283693"/>
                </a:lnTo>
                <a:lnTo>
                  <a:pt x="852101" y="2283693"/>
                </a:lnTo>
                <a:lnTo>
                  <a:pt x="323771" y="3248012"/>
                </a:lnTo>
                <a:lnTo>
                  <a:pt x="621526" y="3248012"/>
                </a:lnTo>
                <a:lnTo>
                  <a:pt x="1149856" y="2283693"/>
                </a:lnTo>
                <a:lnTo>
                  <a:pt x="2090146" y="2283693"/>
                </a:lnTo>
                <a:lnTo>
                  <a:pt x="2618476" y="3248012"/>
                </a:lnTo>
                <a:lnTo>
                  <a:pt x="2916231" y="3248012"/>
                </a:lnTo>
                <a:lnTo>
                  <a:pt x="2387901" y="2283693"/>
                </a:lnTo>
                <a:lnTo>
                  <a:pt x="3240000" y="2283693"/>
                </a:lnTo>
                <a:lnTo>
                  <a:pt x="3240000" y="267469"/>
                </a:lnTo>
                <a:lnTo>
                  <a:pt x="1764016" y="267469"/>
                </a:lnTo>
                <a:lnTo>
                  <a:pt x="1764016" y="144016"/>
                </a:lnTo>
                <a:cubicBezTo>
                  <a:pt x="1764016" y="64478"/>
                  <a:pt x="1699538" y="0"/>
                  <a:pt x="162000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5" name="Block Arc 14">
            <a:extLst>
              <a:ext uri="{FF2B5EF4-FFF2-40B4-BE49-F238E27FC236}">
                <a16:creationId xmlns:a16="http://schemas.microsoft.com/office/drawing/2014/main" id="{F84CC100-88A8-4E3E-8091-D49E44C308ED}"/>
              </a:ext>
            </a:extLst>
          </p:cNvPr>
          <p:cNvSpPr/>
          <p:nvPr/>
        </p:nvSpPr>
        <p:spPr>
          <a:xfrm rot="16200000">
            <a:off x="8525358" y="1470612"/>
            <a:ext cx="567400" cy="567774"/>
          </a:xfrm>
          <a:custGeom>
            <a:avLst/>
            <a:gdLst/>
            <a:ahLst/>
            <a:cxnLst/>
            <a:rect l="l" t="t" r="r" b="b"/>
            <a:pathLst>
              <a:path w="3185463" h="3187558">
                <a:moveTo>
                  <a:pt x="764000" y="2343999"/>
                </a:moveTo>
                <a:cubicBezTo>
                  <a:pt x="566798" y="2256389"/>
                  <a:pt x="385374" y="2134753"/>
                  <a:pt x="230072" y="1981662"/>
                </a:cubicBezTo>
                <a:cubicBezTo>
                  <a:pt x="297001" y="2223876"/>
                  <a:pt x="428049" y="2439341"/>
                  <a:pt x="603989" y="2608945"/>
                </a:cubicBezTo>
                <a:cubicBezTo>
                  <a:pt x="667739" y="2525681"/>
                  <a:pt x="720588" y="2436567"/>
                  <a:pt x="764000" y="2343999"/>
                </a:cubicBezTo>
                <a:close/>
                <a:moveTo>
                  <a:pt x="783530" y="862903"/>
                </a:moveTo>
                <a:cubicBezTo>
                  <a:pt x="737619" y="760936"/>
                  <a:pt x="681240" y="662513"/>
                  <a:pt x="611676" y="571152"/>
                </a:cubicBezTo>
                <a:cubicBezTo>
                  <a:pt x="419218" y="754019"/>
                  <a:pt x="279227" y="991173"/>
                  <a:pt x="215545" y="1258034"/>
                </a:cubicBezTo>
                <a:cubicBezTo>
                  <a:pt x="378729" y="1090139"/>
                  <a:pt x="571934" y="956907"/>
                  <a:pt x="783530" y="862903"/>
                </a:cubicBezTo>
                <a:close/>
                <a:moveTo>
                  <a:pt x="935657" y="1673146"/>
                </a:moveTo>
                <a:lnTo>
                  <a:pt x="227023" y="1673146"/>
                </a:lnTo>
                <a:cubicBezTo>
                  <a:pt x="393068" y="1882941"/>
                  <a:pt x="605618" y="2045968"/>
                  <a:pt x="844267" y="2153109"/>
                </a:cubicBezTo>
                <a:cubicBezTo>
                  <a:pt x="897907" y="1997390"/>
                  <a:pt x="928862" y="1835739"/>
                  <a:pt x="935657" y="1673146"/>
                </a:cubicBezTo>
                <a:close/>
                <a:moveTo>
                  <a:pt x="935928" y="1493146"/>
                </a:moveTo>
                <a:cubicBezTo>
                  <a:pt x="928922" y="1345638"/>
                  <a:pt x="902278" y="1198995"/>
                  <a:pt x="856775" y="1056956"/>
                </a:cubicBezTo>
                <a:cubicBezTo>
                  <a:pt x="636768" y="1156959"/>
                  <a:pt x="439487" y="1304654"/>
                  <a:pt x="281464" y="1493146"/>
                </a:cubicBezTo>
                <a:close/>
                <a:moveTo>
                  <a:pt x="1469785" y="2515107"/>
                </a:moveTo>
                <a:cubicBezTo>
                  <a:pt x="1283000" y="2508124"/>
                  <a:pt x="1100523" y="2472287"/>
                  <a:pt x="927628" y="2411229"/>
                </a:cubicBezTo>
                <a:cubicBezTo>
                  <a:pt x="876831" y="2520843"/>
                  <a:pt x="814172" y="2626182"/>
                  <a:pt x="738220" y="2724387"/>
                </a:cubicBezTo>
                <a:cubicBezTo>
                  <a:pt x="944637" y="2881665"/>
                  <a:pt x="1196120" y="2982471"/>
                  <a:pt x="1469785" y="3005418"/>
                </a:cubicBezTo>
                <a:close/>
                <a:moveTo>
                  <a:pt x="1469785" y="1673146"/>
                </a:moveTo>
                <a:lnTo>
                  <a:pt x="1112275" y="1673146"/>
                </a:lnTo>
                <a:cubicBezTo>
                  <a:pt x="1105327" y="1858153"/>
                  <a:pt x="1070032" y="2042144"/>
                  <a:pt x="1008001" y="2219039"/>
                </a:cubicBezTo>
                <a:cubicBezTo>
                  <a:pt x="1155519" y="2270408"/>
                  <a:pt x="1310845" y="2300826"/>
                  <a:pt x="1469785" y="2307834"/>
                </a:cubicBezTo>
                <a:close/>
                <a:moveTo>
                  <a:pt x="1469785" y="898989"/>
                </a:moveTo>
                <a:cubicBezTo>
                  <a:pt x="1315103" y="907762"/>
                  <a:pt x="1164166" y="938783"/>
                  <a:pt x="1020939" y="990066"/>
                </a:cubicBezTo>
                <a:cubicBezTo>
                  <a:pt x="1074574" y="1153655"/>
                  <a:pt x="1105461" y="1322925"/>
                  <a:pt x="1112368" y="1493146"/>
                </a:cubicBezTo>
                <a:lnTo>
                  <a:pt x="1469785" y="1493146"/>
                </a:lnTo>
                <a:close/>
                <a:moveTo>
                  <a:pt x="1469785" y="182141"/>
                </a:moveTo>
                <a:cubicBezTo>
                  <a:pt x="1199839" y="204777"/>
                  <a:pt x="951477" y="303168"/>
                  <a:pt x="746615" y="456764"/>
                </a:cubicBezTo>
                <a:cubicBezTo>
                  <a:pt x="828296" y="562801"/>
                  <a:pt x="894225" y="677310"/>
                  <a:pt x="947434" y="796072"/>
                </a:cubicBezTo>
                <a:cubicBezTo>
                  <a:pt x="1113886" y="736067"/>
                  <a:pt x="1289644" y="700323"/>
                  <a:pt x="1469785" y="691530"/>
                </a:cubicBezTo>
                <a:close/>
                <a:moveTo>
                  <a:pt x="2150063" y="992171"/>
                </a:moveTo>
                <a:cubicBezTo>
                  <a:pt x="1990712" y="935501"/>
                  <a:pt x="1822242" y="902595"/>
                  <a:pt x="1649785" y="897224"/>
                </a:cubicBezTo>
                <a:lnTo>
                  <a:pt x="1649785" y="1493146"/>
                </a:lnTo>
                <a:lnTo>
                  <a:pt x="2063712" y="1493146"/>
                </a:lnTo>
                <a:cubicBezTo>
                  <a:pt x="2069089" y="1323887"/>
                  <a:pt x="2098366" y="1155330"/>
                  <a:pt x="2150063" y="992171"/>
                </a:cubicBezTo>
                <a:close/>
                <a:moveTo>
                  <a:pt x="2168848" y="2199110"/>
                </a:moveTo>
                <a:cubicBezTo>
                  <a:pt x="2108555" y="2028681"/>
                  <a:pt x="2073581" y="1851532"/>
                  <a:pt x="2065295" y="1673146"/>
                </a:cubicBezTo>
                <a:lnTo>
                  <a:pt x="1649785" y="1673146"/>
                </a:lnTo>
                <a:lnTo>
                  <a:pt x="1649785" y="2307299"/>
                </a:lnTo>
                <a:cubicBezTo>
                  <a:pt x="1829404" y="2299517"/>
                  <a:pt x="2004315" y="2261965"/>
                  <a:pt x="2168848" y="2199110"/>
                </a:cubicBezTo>
                <a:close/>
                <a:moveTo>
                  <a:pt x="2422394" y="446879"/>
                </a:moveTo>
                <a:cubicBezTo>
                  <a:pt x="2204309" y="287209"/>
                  <a:pt x="1938140" y="189883"/>
                  <a:pt x="1649785" y="178919"/>
                </a:cubicBezTo>
                <a:lnTo>
                  <a:pt x="1649785" y="689876"/>
                </a:lnTo>
                <a:cubicBezTo>
                  <a:pt x="1846998" y="695154"/>
                  <a:pt x="2039668" y="732502"/>
                  <a:pt x="2221721" y="797410"/>
                </a:cubicBezTo>
                <a:cubicBezTo>
                  <a:pt x="2275056" y="675360"/>
                  <a:pt x="2341760" y="557662"/>
                  <a:pt x="2422394" y="446879"/>
                </a:cubicBezTo>
                <a:close/>
                <a:moveTo>
                  <a:pt x="2447278" y="2722123"/>
                </a:moveTo>
                <a:cubicBezTo>
                  <a:pt x="2366121" y="2618714"/>
                  <a:pt x="2299534" y="2507403"/>
                  <a:pt x="2246145" y="2391362"/>
                </a:cubicBezTo>
                <a:cubicBezTo>
                  <a:pt x="2057375" y="2464119"/>
                  <a:pt x="1856285" y="2506958"/>
                  <a:pt x="1649785" y="2514779"/>
                </a:cubicBezTo>
                <a:lnTo>
                  <a:pt x="1649785" y="3008639"/>
                </a:lnTo>
                <a:cubicBezTo>
                  <a:pt x="1949198" y="2997255"/>
                  <a:pt x="2224691" y="2892757"/>
                  <a:pt x="2447278" y="2722123"/>
                </a:cubicBezTo>
                <a:close/>
                <a:moveTo>
                  <a:pt x="2878934" y="1493146"/>
                </a:moveTo>
                <a:cubicBezTo>
                  <a:pt x="2723190" y="1307255"/>
                  <a:pt x="2529440" y="1161128"/>
                  <a:pt x="2313862" y="1060620"/>
                </a:cubicBezTo>
                <a:cubicBezTo>
                  <a:pt x="2270535" y="1201714"/>
                  <a:pt x="2245604" y="1347104"/>
                  <a:pt x="2240109" y="1493146"/>
                </a:cubicBezTo>
                <a:close/>
                <a:moveTo>
                  <a:pt x="2890636" y="1673146"/>
                </a:moveTo>
                <a:lnTo>
                  <a:pt x="2241814" y="1673146"/>
                </a:lnTo>
                <a:cubicBezTo>
                  <a:pt x="2249736" y="1827102"/>
                  <a:pt x="2279520" y="1979973"/>
                  <a:pt x="2329964" y="2127513"/>
                </a:cubicBezTo>
                <a:cubicBezTo>
                  <a:pt x="2545677" y="2019923"/>
                  <a:pt x="2738160" y="1866413"/>
                  <a:pt x="2890636" y="1673146"/>
                </a:cubicBezTo>
                <a:close/>
                <a:moveTo>
                  <a:pt x="2973035" y="1284386"/>
                </a:moveTo>
                <a:cubicBezTo>
                  <a:pt x="2912066" y="1001840"/>
                  <a:pt x="2765308" y="751379"/>
                  <a:pt x="2561381" y="561108"/>
                </a:cubicBezTo>
                <a:cubicBezTo>
                  <a:pt x="2489321" y="656437"/>
                  <a:pt x="2431363" y="759225"/>
                  <a:pt x="2384553" y="865647"/>
                </a:cubicBezTo>
                <a:cubicBezTo>
                  <a:pt x="2604520" y="964977"/>
                  <a:pt x="2804622" y="1106677"/>
                  <a:pt x="2973035" y="1284386"/>
                </a:cubicBezTo>
                <a:close/>
                <a:moveTo>
                  <a:pt x="2974277" y="1897328"/>
                </a:moveTo>
                <a:cubicBezTo>
                  <a:pt x="2812488" y="2073933"/>
                  <a:pt x="2619878" y="2216690"/>
                  <a:pt x="2407486" y="2319665"/>
                </a:cubicBezTo>
                <a:cubicBezTo>
                  <a:pt x="2454169" y="2420503"/>
                  <a:pt x="2511856" y="2517376"/>
                  <a:pt x="2582047" y="2607468"/>
                </a:cubicBezTo>
                <a:cubicBezTo>
                  <a:pt x="2776399" y="2417974"/>
                  <a:pt x="2916061" y="2172750"/>
                  <a:pt x="2974277" y="1897328"/>
                </a:cubicBezTo>
                <a:close/>
                <a:moveTo>
                  <a:pt x="3185463" y="1593779"/>
                </a:moveTo>
                <a:cubicBezTo>
                  <a:pt x="3185463" y="2473999"/>
                  <a:pt x="2471904" y="3187558"/>
                  <a:pt x="1591684" y="3187558"/>
                </a:cubicBezTo>
                <a:cubicBezTo>
                  <a:pt x="738111" y="3187558"/>
                  <a:pt x="41261" y="2516549"/>
                  <a:pt x="1913" y="1673146"/>
                </a:cubicBezTo>
                <a:lnTo>
                  <a:pt x="0" y="1673146"/>
                </a:lnTo>
                <a:lnTo>
                  <a:pt x="0" y="1493146"/>
                </a:lnTo>
                <a:lnTo>
                  <a:pt x="2750" y="1493146"/>
                </a:lnTo>
                <a:cubicBezTo>
                  <a:pt x="50490" y="700174"/>
                  <a:pt x="679654" y="64473"/>
                  <a:pt x="1469785" y="6156"/>
                </a:cubicBezTo>
                <a:lnTo>
                  <a:pt x="1469785" y="0"/>
                </a:lnTo>
                <a:lnTo>
                  <a:pt x="1591684" y="0"/>
                </a:lnTo>
                <a:lnTo>
                  <a:pt x="1649785" y="0"/>
                </a:lnTo>
                <a:lnTo>
                  <a:pt x="1649785" y="2934"/>
                </a:lnTo>
                <a:cubicBezTo>
                  <a:pt x="2503127" y="31654"/>
                  <a:pt x="3185463" y="733032"/>
                  <a:pt x="3185463" y="1593779"/>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66" name="Block Arc 41">
            <a:extLst>
              <a:ext uri="{FF2B5EF4-FFF2-40B4-BE49-F238E27FC236}">
                <a16:creationId xmlns:a16="http://schemas.microsoft.com/office/drawing/2014/main" id="{39949893-05ED-44C7-999C-84CE9B52D118}"/>
              </a:ext>
            </a:extLst>
          </p:cNvPr>
          <p:cNvSpPr/>
          <p:nvPr/>
        </p:nvSpPr>
        <p:spPr>
          <a:xfrm>
            <a:off x="9408551" y="1424302"/>
            <a:ext cx="473301" cy="660394"/>
          </a:xfrm>
          <a:custGeom>
            <a:avLst/>
            <a:gdLst/>
            <a:ahLst/>
            <a:cxnLst/>
            <a:rect l="l" t="t" r="r" b="b"/>
            <a:pathLst>
              <a:path w="2512265" h="3505352">
                <a:moveTo>
                  <a:pt x="1276582" y="2106401"/>
                </a:moveTo>
                <a:cubicBezTo>
                  <a:pt x="1154832" y="2195007"/>
                  <a:pt x="1018024" y="2262207"/>
                  <a:pt x="871321" y="2302645"/>
                </a:cubicBezTo>
                <a:cubicBezTo>
                  <a:pt x="1041049" y="2346709"/>
                  <a:pt x="1216984" y="2342691"/>
                  <a:pt x="1380867" y="2295542"/>
                </a:cubicBezTo>
                <a:cubicBezTo>
                  <a:pt x="1352791" y="2227964"/>
                  <a:pt x="1317377" y="2164934"/>
                  <a:pt x="1276582" y="2106401"/>
                </a:cubicBezTo>
                <a:close/>
                <a:moveTo>
                  <a:pt x="931061" y="1768598"/>
                </a:moveTo>
                <a:lnTo>
                  <a:pt x="785084" y="2021438"/>
                </a:lnTo>
                <a:lnTo>
                  <a:pt x="684448" y="2196711"/>
                </a:lnTo>
                <a:cubicBezTo>
                  <a:pt x="868931" y="2169533"/>
                  <a:pt x="1041385" y="2098006"/>
                  <a:pt x="1189228" y="1991290"/>
                </a:cubicBezTo>
                <a:cubicBezTo>
                  <a:pt x="1113839" y="1904543"/>
                  <a:pt x="1026949" y="1829435"/>
                  <a:pt x="931061" y="1768598"/>
                </a:cubicBezTo>
                <a:close/>
                <a:moveTo>
                  <a:pt x="1626242" y="1739577"/>
                </a:moveTo>
                <a:cubicBezTo>
                  <a:pt x="1556851" y="1850020"/>
                  <a:pt x="1471526" y="1947792"/>
                  <a:pt x="1374302" y="2030973"/>
                </a:cubicBezTo>
                <a:cubicBezTo>
                  <a:pt x="1422822" y="2099916"/>
                  <a:pt x="1464618" y="2174537"/>
                  <a:pt x="1497466" y="2254701"/>
                </a:cubicBezTo>
                <a:cubicBezTo>
                  <a:pt x="1664534" y="2184833"/>
                  <a:pt x="1813198" y="2068027"/>
                  <a:pt x="1922549" y="1910651"/>
                </a:cubicBezTo>
                <a:close/>
                <a:moveTo>
                  <a:pt x="531158" y="1601275"/>
                </a:moveTo>
                <a:cubicBezTo>
                  <a:pt x="514831" y="1769123"/>
                  <a:pt x="535254" y="1939877"/>
                  <a:pt x="594029" y="2101141"/>
                </a:cubicBezTo>
                <a:lnTo>
                  <a:pt x="822377" y="1705631"/>
                </a:lnTo>
                <a:cubicBezTo>
                  <a:pt x="730789" y="1658398"/>
                  <a:pt x="632873" y="1623335"/>
                  <a:pt x="531158" y="1601275"/>
                </a:cubicBezTo>
                <a:close/>
                <a:moveTo>
                  <a:pt x="270885" y="1572115"/>
                </a:moveTo>
                <a:cubicBezTo>
                  <a:pt x="231457" y="1572339"/>
                  <a:pt x="191799" y="1574812"/>
                  <a:pt x="152057" y="1579894"/>
                </a:cubicBezTo>
                <a:cubicBezTo>
                  <a:pt x="195418" y="1760005"/>
                  <a:pt x="289893" y="1927350"/>
                  <a:pt x="428945" y="2058945"/>
                </a:cubicBezTo>
                <a:cubicBezTo>
                  <a:pt x="384418" y="1901749"/>
                  <a:pt x="371313" y="1738504"/>
                  <a:pt x="388331" y="1577832"/>
                </a:cubicBezTo>
                <a:cubicBezTo>
                  <a:pt x="349511" y="1573916"/>
                  <a:pt x="310313" y="1571891"/>
                  <a:pt x="270885" y="1572115"/>
                </a:cubicBezTo>
                <a:close/>
                <a:moveTo>
                  <a:pt x="1117422" y="1445810"/>
                </a:moveTo>
                <a:lnTo>
                  <a:pt x="992684" y="1661863"/>
                </a:lnTo>
                <a:cubicBezTo>
                  <a:pt x="1102065" y="1730612"/>
                  <a:pt x="1200940" y="1816138"/>
                  <a:pt x="1286200" y="1915345"/>
                </a:cubicBezTo>
                <a:cubicBezTo>
                  <a:pt x="1368713" y="1844119"/>
                  <a:pt x="1441290" y="1760865"/>
                  <a:pt x="1500981" y="1667258"/>
                </a:cubicBezTo>
                <a:close/>
                <a:moveTo>
                  <a:pt x="2092402" y="1221082"/>
                </a:moveTo>
                <a:cubicBezTo>
                  <a:pt x="2001593" y="1234047"/>
                  <a:pt x="1911092" y="1235450"/>
                  <a:pt x="1822337" y="1227227"/>
                </a:cubicBezTo>
                <a:cubicBezTo>
                  <a:pt x="1800443" y="1366691"/>
                  <a:pt x="1756170" y="1503162"/>
                  <a:pt x="1688847" y="1630684"/>
                </a:cubicBezTo>
                <a:lnTo>
                  <a:pt x="1987299" y="1802996"/>
                </a:lnTo>
                <a:cubicBezTo>
                  <a:pt x="2084887" y="1618081"/>
                  <a:pt x="2117858" y="1415133"/>
                  <a:pt x="2092402" y="1221082"/>
                </a:cubicBezTo>
                <a:close/>
                <a:moveTo>
                  <a:pt x="649579" y="1175701"/>
                </a:moveTo>
                <a:cubicBezTo>
                  <a:pt x="600911" y="1272240"/>
                  <a:pt x="566994" y="1374279"/>
                  <a:pt x="548013" y="1478728"/>
                </a:cubicBezTo>
                <a:cubicBezTo>
                  <a:pt x="665588" y="1503392"/>
                  <a:pt x="778659" y="1543786"/>
                  <a:pt x="883938" y="1599004"/>
                </a:cubicBezTo>
                <a:lnTo>
                  <a:pt x="1008644" y="1383007"/>
                </a:lnTo>
                <a:close/>
                <a:moveTo>
                  <a:pt x="1325201" y="1085928"/>
                </a:moveTo>
                <a:lnTo>
                  <a:pt x="1180226" y="1337032"/>
                </a:lnTo>
                <a:lnTo>
                  <a:pt x="1563461" y="1558293"/>
                </a:lnTo>
                <a:cubicBezTo>
                  <a:pt x="1621429" y="1447029"/>
                  <a:pt x="1659763" y="1328223"/>
                  <a:pt x="1679185" y="1206861"/>
                </a:cubicBezTo>
                <a:cubicBezTo>
                  <a:pt x="1555153" y="1183834"/>
                  <a:pt x="1435895" y="1143161"/>
                  <a:pt x="1325201" y="1085928"/>
                </a:cubicBezTo>
                <a:close/>
                <a:moveTo>
                  <a:pt x="216369" y="925587"/>
                </a:moveTo>
                <a:cubicBezTo>
                  <a:pt x="135862" y="1096620"/>
                  <a:pt x="108667" y="1281041"/>
                  <a:pt x="130011" y="1458436"/>
                </a:cubicBezTo>
                <a:cubicBezTo>
                  <a:pt x="222591" y="1446071"/>
                  <a:pt x="314795" y="1446181"/>
                  <a:pt x="405131" y="1455463"/>
                </a:cubicBezTo>
                <a:cubicBezTo>
                  <a:pt x="426945" y="1333935"/>
                  <a:pt x="466667" y="1215249"/>
                  <a:pt x="524206" y="1103317"/>
                </a:cubicBezTo>
                <a:close/>
                <a:moveTo>
                  <a:pt x="943246" y="797103"/>
                </a:moveTo>
                <a:cubicBezTo>
                  <a:pt x="853400" y="873630"/>
                  <a:pt x="774733" y="963960"/>
                  <a:pt x="711316" y="1066306"/>
                </a:cubicBezTo>
                <a:lnTo>
                  <a:pt x="1071447" y="1274228"/>
                </a:lnTo>
                <a:lnTo>
                  <a:pt x="1215869" y="1024081"/>
                </a:lnTo>
                <a:cubicBezTo>
                  <a:pt x="1115458" y="961776"/>
                  <a:pt x="1023809" y="885272"/>
                  <a:pt x="943246" y="797103"/>
                </a:cubicBezTo>
                <a:close/>
                <a:moveTo>
                  <a:pt x="1777831" y="614825"/>
                </a:moveTo>
                <a:cubicBezTo>
                  <a:pt x="1828108" y="774217"/>
                  <a:pt x="1847177" y="940426"/>
                  <a:pt x="1835302" y="1104709"/>
                </a:cubicBezTo>
                <a:cubicBezTo>
                  <a:pt x="1912529" y="1111680"/>
                  <a:pt x="1991200" y="1110618"/>
                  <a:pt x="2070135" y="1099634"/>
                </a:cubicBezTo>
                <a:cubicBezTo>
                  <a:pt x="2023430" y="916066"/>
                  <a:pt x="1923963" y="746103"/>
                  <a:pt x="1777831" y="614825"/>
                </a:cubicBezTo>
                <a:close/>
                <a:moveTo>
                  <a:pt x="1613169" y="587153"/>
                </a:moveTo>
                <a:lnTo>
                  <a:pt x="1386789" y="979253"/>
                </a:lnTo>
                <a:cubicBezTo>
                  <a:pt x="1482593" y="1028182"/>
                  <a:pt x="1585369" y="1063521"/>
                  <a:pt x="1692132" y="1084514"/>
                </a:cubicBezTo>
                <a:cubicBezTo>
                  <a:pt x="1702376" y="916614"/>
                  <a:pt x="1676765" y="746730"/>
                  <a:pt x="1613169" y="587153"/>
                </a:cubicBezTo>
                <a:close/>
                <a:moveTo>
                  <a:pt x="1500307" y="531421"/>
                </a:moveTo>
                <a:cubicBezTo>
                  <a:pt x="1333628" y="560682"/>
                  <a:pt x="1177718" y="626786"/>
                  <a:pt x="1041762" y="721997"/>
                </a:cubicBezTo>
                <a:cubicBezTo>
                  <a:pt x="1111912" y="797410"/>
                  <a:pt x="1191076" y="863204"/>
                  <a:pt x="1277416" y="917480"/>
                </a:cubicBezTo>
                <a:close/>
                <a:moveTo>
                  <a:pt x="708730" y="442269"/>
                </a:moveTo>
                <a:cubicBezTo>
                  <a:pt x="536145" y="518354"/>
                  <a:pt x="384460" y="645249"/>
                  <a:pt x="277225" y="815684"/>
                </a:cubicBezTo>
                <a:lnTo>
                  <a:pt x="586010" y="993961"/>
                </a:lnTo>
                <a:cubicBezTo>
                  <a:pt x="658009" y="876621"/>
                  <a:pt x="747803" y="773217"/>
                  <a:pt x="850548" y="685844"/>
                </a:cubicBezTo>
                <a:cubicBezTo>
                  <a:pt x="795399" y="611028"/>
                  <a:pt x="747545" y="529652"/>
                  <a:pt x="708730" y="442269"/>
                </a:cubicBezTo>
                <a:close/>
                <a:moveTo>
                  <a:pt x="1114411" y="355452"/>
                </a:moveTo>
                <a:cubicBezTo>
                  <a:pt x="1016499" y="355167"/>
                  <a:pt x="919324" y="369705"/>
                  <a:pt x="826255" y="398131"/>
                </a:cubicBezTo>
                <a:cubicBezTo>
                  <a:pt x="858722" y="474940"/>
                  <a:pt x="900618" y="545829"/>
                  <a:pt x="948599" y="611249"/>
                </a:cubicBezTo>
                <a:cubicBezTo>
                  <a:pt x="1085375" y="512974"/>
                  <a:pt x="1240825" y="441488"/>
                  <a:pt x="1406980" y="401715"/>
                </a:cubicBezTo>
                <a:cubicBezTo>
                  <a:pt x="1310969" y="370847"/>
                  <a:pt x="1212322" y="355738"/>
                  <a:pt x="1114411" y="355452"/>
                </a:cubicBezTo>
                <a:close/>
                <a:moveTo>
                  <a:pt x="1776283" y="295101"/>
                </a:moveTo>
                <a:lnTo>
                  <a:pt x="1710896" y="408983"/>
                </a:lnTo>
                <a:cubicBezTo>
                  <a:pt x="2209777" y="726145"/>
                  <a:pt x="2373723" y="1383396"/>
                  <a:pt x="2075153" y="1900534"/>
                </a:cubicBezTo>
                <a:cubicBezTo>
                  <a:pt x="1777480" y="2416119"/>
                  <a:pt x="1129323" y="2603192"/>
                  <a:pt x="606057" y="2333243"/>
                </a:cubicBezTo>
                <a:lnTo>
                  <a:pt x="534769" y="2457402"/>
                </a:lnTo>
                <a:cubicBezTo>
                  <a:pt x="1115347" y="2755664"/>
                  <a:pt x="1834151" y="2554240"/>
                  <a:pt x="2173557" y="1987198"/>
                </a:cubicBezTo>
                <a:cubicBezTo>
                  <a:pt x="2520801" y="1407062"/>
                  <a:pt x="2343129" y="657734"/>
                  <a:pt x="1776283" y="295101"/>
                </a:cubicBezTo>
                <a:close/>
                <a:moveTo>
                  <a:pt x="1831804" y="0"/>
                </a:moveTo>
                <a:cubicBezTo>
                  <a:pt x="1881515" y="0"/>
                  <a:pt x="1921814" y="40299"/>
                  <a:pt x="1921814" y="90010"/>
                </a:cubicBezTo>
                <a:cubicBezTo>
                  <a:pt x="1921814" y="123853"/>
                  <a:pt x="1903137" y="153333"/>
                  <a:pt x="1874873" y="167531"/>
                </a:cubicBezTo>
                <a:cubicBezTo>
                  <a:pt x="2505724" y="579432"/>
                  <a:pt x="2701456" y="1419035"/>
                  <a:pt x="2311836" y="2069966"/>
                </a:cubicBezTo>
                <a:cubicBezTo>
                  <a:pt x="2067801" y="2477672"/>
                  <a:pt x="1650037" y="2717958"/>
                  <a:pt x="1209422" y="2750781"/>
                </a:cubicBezTo>
                <a:lnTo>
                  <a:pt x="1209422" y="3191198"/>
                </a:lnTo>
                <a:cubicBezTo>
                  <a:pt x="1228953" y="3190691"/>
                  <a:pt x="1248332" y="3191937"/>
                  <a:pt x="1267595" y="3193449"/>
                </a:cubicBezTo>
                <a:cubicBezTo>
                  <a:pt x="1660899" y="3224325"/>
                  <a:pt x="1926978" y="3358049"/>
                  <a:pt x="1884661" y="3503570"/>
                </a:cubicBezTo>
                <a:lnTo>
                  <a:pt x="318693" y="3505352"/>
                </a:lnTo>
                <a:cubicBezTo>
                  <a:pt x="273700" y="3359367"/>
                  <a:pt x="539657" y="3224666"/>
                  <a:pt x="934393" y="3193515"/>
                </a:cubicBezTo>
                <a:lnTo>
                  <a:pt x="993398" y="3191208"/>
                </a:lnTo>
                <a:lnTo>
                  <a:pt x="993398" y="2750894"/>
                </a:lnTo>
                <a:cubicBezTo>
                  <a:pt x="812915" y="2737642"/>
                  <a:pt x="632784" y="2688481"/>
                  <a:pt x="463078" y="2601537"/>
                </a:cubicBezTo>
                <a:cubicBezTo>
                  <a:pt x="463677" y="2602537"/>
                  <a:pt x="463694" y="2603560"/>
                  <a:pt x="463694" y="2604587"/>
                </a:cubicBezTo>
                <a:cubicBezTo>
                  <a:pt x="463694" y="2654298"/>
                  <a:pt x="423395" y="2694597"/>
                  <a:pt x="373684" y="2694597"/>
                </a:cubicBezTo>
                <a:cubicBezTo>
                  <a:pt x="323973" y="2694597"/>
                  <a:pt x="283674" y="2654298"/>
                  <a:pt x="283674" y="2604587"/>
                </a:cubicBezTo>
                <a:cubicBezTo>
                  <a:pt x="283674" y="2554876"/>
                  <a:pt x="323973" y="2514577"/>
                  <a:pt x="373684" y="2514577"/>
                </a:cubicBezTo>
                <a:lnTo>
                  <a:pt x="377019" y="2515250"/>
                </a:lnTo>
                <a:lnTo>
                  <a:pt x="511820" y="2280472"/>
                </a:lnTo>
                <a:lnTo>
                  <a:pt x="495824" y="2271237"/>
                </a:lnTo>
                <a:lnTo>
                  <a:pt x="496783" y="2269575"/>
                </a:lnTo>
                <a:cubicBezTo>
                  <a:pt x="34226" y="1964050"/>
                  <a:pt x="-130424" y="1362029"/>
                  <a:pt x="110016" y="864184"/>
                </a:cubicBezTo>
                <a:lnTo>
                  <a:pt x="106296" y="862036"/>
                </a:lnTo>
                <a:lnTo>
                  <a:pt x="148828" y="788370"/>
                </a:lnTo>
                <a:lnTo>
                  <a:pt x="169099" y="753258"/>
                </a:lnTo>
                <a:lnTo>
                  <a:pt x="170873" y="754281"/>
                </a:lnTo>
                <a:cubicBezTo>
                  <a:pt x="475914" y="264737"/>
                  <a:pt x="1106018" y="92008"/>
                  <a:pt x="1617242" y="355196"/>
                </a:cubicBezTo>
                <a:lnTo>
                  <a:pt x="1748044" y="127384"/>
                </a:lnTo>
                <a:lnTo>
                  <a:pt x="1751959" y="129632"/>
                </a:lnTo>
                <a:cubicBezTo>
                  <a:pt x="1745165" y="117975"/>
                  <a:pt x="1741794" y="104386"/>
                  <a:pt x="1741794" y="90010"/>
                </a:cubicBezTo>
                <a:cubicBezTo>
                  <a:pt x="1741794" y="40299"/>
                  <a:pt x="1782093" y="0"/>
                  <a:pt x="183180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67" name="Right Triangle 17">
            <a:extLst>
              <a:ext uri="{FF2B5EF4-FFF2-40B4-BE49-F238E27FC236}">
                <a16:creationId xmlns:a16="http://schemas.microsoft.com/office/drawing/2014/main" id="{6ADCC979-BA1C-4251-B6F5-CE5AA2B72FD0}"/>
              </a:ext>
            </a:extLst>
          </p:cNvPr>
          <p:cNvSpPr/>
          <p:nvPr/>
        </p:nvSpPr>
        <p:spPr>
          <a:xfrm>
            <a:off x="7705746" y="4600959"/>
            <a:ext cx="385790" cy="546392"/>
          </a:xfrm>
          <a:custGeom>
            <a:avLst/>
            <a:gdLst/>
            <a:ahLst/>
            <a:cxnLst/>
            <a:rect l="l" t="t" r="r" b="b"/>
            <a:pathLst>
              <a:path w="2387678" h="3240000">
                <a:moveTo>
                  <a:pt x="1645041" y="17032"/>
                </a:moveTo>
                <a:lnTo>
                  <a:pt x="2376264" y="17032"/>
                </a:lnTo>
                <a:lnTo>
                  <a:pt x="2376264" y="17033"/>
                </a:lnTo>
                <a:lnTo>
                  <a:pt x="1645042" y="17033"/>
                </a:lnTo>
                <a:close/>
                <a:moveTo>
                  <a:pt x="0" y="17032"/>
                </a:moveTo>
                <a:lnTo>
                  <a:pt x="1379678" y="17032"/>
                </a:lnTo>
                <a:lnTo>
                  <a:pt x="1379678" y="996125"/>
                </a:lnTo>
                <a:lnTo>
                  <a:pt x="2376264" y="996125"/>
                </a:lnTo>
                <a:lnTo>
                  <a:pt x="2376264" y="3240000"/>
                </a:lnTo>
                <a:lnTo>
                  <a:pt x="0" y="3240000"/>
                </a:lnTo>
                <a:close/>
                <a:moveTo>
                  <a:pt x="1498869" y="0"/>
                </a:moveTo>
                <a:lnTo>
                  <a:pt x="2387678" y="888809"/>
                </a:lnTo>
                <a:lnTo>
                  <a:pt x="1498869"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8" name="Oval 27">
            <a:extLst>
              <a:ext uri="{FF2B5EF4-FFF2-40B4-BE49-F238E27FC236}">
                <a16:creationId xmlns:a16="http://schemas.microsoft.com/office/drawing/2014/main" id="{7DB6E0EE-B33A-443E-887E-C319F0DAF534}"/>
              </a:ext>
            </a:extLst>
          </p:cNvPr>
          <p:cNvSpPr/>
          <p:nvPr/>
        </p:nvSpPr>
        <p:spPr>
          <a:xfrm>
            <a:off x="4418496" y="5469184"/>
            <a:ext cx="409732" cy="779216"/>
          </a:xfrm>
          <a:custGeom>
            <a:avLst/>
            <a:gdLst/>
            <a:ahLst/>
            <a:cxnLst/>
            <a:rect l="l" t="t" r="r" b="b"/>
            <a:pathLst>
              <a:path w="1703664" h="3240001">
                <a:moveTo>
                  <a:pt x="952533" y="2024463"/>
                </a:moveTo>
                <a:lnTo>
                  <a:pt x="856710" y="2024464"/>
                </a:lnTo>
                <a:lnTo>
                  <a:pt x="649879" y="2143878"/>
                </a:lnTo>
                <a:lnTo>
                  <a:pt x="728753" y="2280491"/>
                </a:lnTo>
                <a:lnTo>
                  <a:pt x="800462" y="2239090"/>
                </a:lnTo>
                <a:lnTo>
                  <a:pt x="800462" y="2476837"/>
                </a:lnTo>
                <a:lnTo>
                  <a:pt x="649878" y="2476837"/>
                </a:lnTo>
                <a:lnTo>
                  <a:pt x="649878" y="2634602"/>
                </a:lnTo>
                <a:lnTo>
                  <a:pt x="1067658" y="2634602"/>
                </a:lnTo>
                <a:lnTo>
                  <a:pt x="1067657" y="2476837"/>
                </a:lnTo>
                <a:lnTo>
                  <a:pt x="952532" y="2476837"/>
                </a:lnTo>
                <a:lnTo>
                  <a:pt x="952532" y="2151292"/>
                </a:lnTo>
                <a:lnTo>
                  <a:pt x="952534" y="2151291"/>
                </a:lnTo>
                <a:close/>
                <a:moveTo>
                  <a:pt x="851832" y="1776101"/>
                </a:moveTo>
                <a:cubicBezTo>
                  <a:pt x="1189868" y="1776101"/>
                  <a:pt x="1463900" y="2050133"/>
                  <a:pt x="1463900" y="2388169"/>
                </a:cubicBezTo>
                <a:cubicBezTo>
                  <a:pt x="1463900" y="2726205"/>
                  <a:pt x="1189868" y="3000237"/>
                  <a:pt x="851832" y="3000237"/>
                </a:cubicBezTo>
                <a:cubicBezTo>
                  <a:pt x="513796" y="3000237"/>
                  <a:pt x="239764" y="2726205"/>
                  <a:pt x="239764" y="2388169"/>
                </a:cubicBezTo>
                <a:cubicBezTo>
                  <a:pt x="239764" y="2050133"/>
                  <a:pt x="513796" y="1776101"/>
                  <a:pt x="851832" y="1776101"/>
                </a:cubicBezTo>
                <a:close/>
                <a:moveTo>
                  <a:pt x="851832" y="1689019"/>
                </a:moveTo>
                <a:cubicBezTo>
                  <a:pt x="465702" y="1689019"/>
                  <a:pt x="152682" y="2002039"/>
                  <a:pt x="152682" y="2388169"/>
                </a:cubicBezTo>
                <a:cubicBezTo>
                  <a:pt x="152682" y="2774299"/>
                  <a:pt x="465702" y="3087319"/>
                  <a:pt x="851832" y="3087319"/>
                </a:cubicBezTo>
                <a:cubicBezTo>
                  <a:pt x="1237962" y="3087319"/>
                  <a:pt x="1550982" y="2774299"/>
                  <a:pt x="1550982" y="2388169"/>
                </a:cubicBezTo>
                <a:cubicBezTo>
                  <a:pt x="1550982" y="2002039"/>
                  <a:pt x="1237962" y="1689019"/>
                  <a:pt x="851832" y="1689019"/>
                </a:cubicBezTo>
                <a:close/>
                <a:moveTo>
                  <a:pt x="851832" y="1536337"/>
                </a:moveTo>
                <a:cubicBezTo>
                  <a:pt x="1322286" y="1536337"/>
                  <a:pt x="1703664" y="1917715"/>
                  <a:pt x="1703664" y="2388169"/>
                </a:cubicBezTo>
                <a:cubicBezTo>
                  <a:pt x="1703664" y="2858623"/>
                  <a:pt x="1322286" y="3240001"/>
                  <a:pt x="851832" y="3240001"/>
                </a:cubicBezTo>
                <a:cubicBezTo>
                  <a:pt x="381378" y="3240001"/>
                  <a:pt x="0" y="2858623"/>
                  <a:pt x="0" y="2388169"/>
                </a:cubicBezTo>
                <a:cubicBezTo>
                  <a:pt x="0" y="1917715"/>
                  <a:pt x="381378" y="1536337"/>
                  <a:pt x="851832" y="1536337"/>
                </a:cubicBezTo>
                <a:close/>
                <a:moveTo>
                  <a:pt x="1173126" y="1"/>
                </a:moveTo>
                <a:lnTo>
                  <a:pt x="1383673" y="1"/>
                </a:lnTo>
                <a:lnTo>
                  <a:pt x="1383673" y="954514"/>
                </a:lnTo>
                <a:lnTo>
                  <a:pt x="1173126" y="1187717"/>
                </a:lnTo>
                <a:close/>
                <a:moveTo>
                  <a:pt x="619488" y="0"/>
                </a:moveTo>
                <a:lnTo>
                  <a:pt x="1099698" y="0"/>
                </a:lnTo>
                <a:lnTo>
                  <a:pt x="1099698" y="1265464"/>
                </a:lnTo>
                <a:lnTo>
                  <a:pt x="859593" y="1532640"/>
                </a:lnTo>
                <a:lnTo>
                  <a:pt x="619488" y="1265464"/>
                </a:lnTo>
                <a:close/>
                <a:moveTo>
                  <a:pt x="335512" y="0"/>
                </a:moveTo>
                <a:lnTo>
                  <a:pt x="546059" y="0"/>
                </a:lnTo>
                <a:lnTo>
                  <a:pt x="546059" y="1166181"/>
                </a:lnTo>
                <a:lnTo>
                  <a:pt x="335512" y="927455"/>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9" name="Parallelogram 15">
            <a:extLst>
              <a:ext uri="{FF2B5EF4-FFF2-40B4-BE49-F238E27FC236}">
                <a16:creationId xmlns:a16="http://schemas.microsoft.com/office/drawing/2014/main" id="{24ABDD0B-564D-4579-ACF2-A3B23447A0E6}"/>
              </a:ext>
            </a:extLst>
          </p:cNvPr>
          <p:cNvSpPr/>
          <p:nvPr/>
        </p:nvSpPr>
        <p:spPr>
          <a:xfrm rot="16200000">
            <a:off x="8536863" y="3545131"/>
            <a:ext cx="598764" cy="648141"/>
          </a:xfrm>
          <a:custGeom>
            <a:avLst/>
            <a:gdLst/>
            <a:ahLst/>
            <a:cxnLst/>
            <a:rect l="l" t="t" r="r" b="b"/>
            <a:pathLst>
              <a:path w="2993176" h="3240001">
                <a:moveTo>
                  <a:pt x="1299907" y="647892"/>
                </a:moveTo>
                <a:lnTo>
                  <a:pt x="665509" y="1620000"/>
                </a:lnTo>
                <a:lnTo>
                  <a:pt x="1299907" y="2592108"/>
                </a:lnTo>
                <a:lnTo>
                  <a:pt x="634398" y="2592108"/>
                </a:lnTo>
                <a:lnTo>
                  <a:pt x="0" y="1620000"/>
                </a:lnTo>
                <a:lnTo>
                  <a:pt x="634398" y="647892"/>
                </a:lnTo>
                <a:close/>
                <a:moveTo>
                  <a:pt x="2993176" y="1620001"/>
                </a:moveTo>
                <a:lnTo>
                  <a:pt x="1913056" y="3240001"/>
                </a:lnTo>
                <a:lnTo>
                  <a:pt x="1782206" y="3043749"/>
                </a:lnTo>
                <a:lnTo>
                  <a:pt x="1110064" y="3043749"/>
                </a:lnTo>
                <a:cubicBezTo>
                  <a:pt x="1089036" y="3096599"/>
                  <a:pt x="1037333" y="3133759"/>
                  <a:pt x="976952" y="3133759"/>
                </a:cubicBezTo>
                <a:cubicBezTo>
                  <a:pt x="923853" y="3133759"/>
                  <a:pt x="877466" y="3105022"/>
                  <a:pt x="854540" y="3061058"/>
                </a:cubicBezTo>
                <a:lnTo>
                  <a:pt x="302383" y="3169763"/>
                </a:lnTo>
                <a:lnTo>
                  <a:pt x="302383" y="2809723"/>
                </a:lnTo>
                <a:lnTo>
                  <a:pt x="854540" y="2918427"/>
                </a:lnTo>
                <a:cubicBezTo>
                  <a:pt x="877466" y="2874463"/>
                  <a:pt x="923853" y="2845727"/>
                  <a:pt x="976952" y="2845727"/>
                </a:cubicBezTo>
                <a:cubicBezTo>
                  <a:pt x="1037333" y="2845727"/>
                  <a:pt x="1089036" y="2882887"/>
                  <a:pt x="1110064" y="2935737"/>
                </a:cubicBezTo>
                <a:lnTo>
                  <a:pt x="1710190" y="2935737"/>
                </a:lnTo>
                <a:lnTo>
                  <a:pt x="832936" y="1620001"/>
                </a:lnTo>
                <a:lnTo>
                  <a:pt x="1913056"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0" name="Round Same Side Corner Rectangle 21">
            <a:extLst>
              <a:ext uri="{FF2B5EF4-FFF2-40B4-BE49-F238E27FC236}">
                <a16:creationId xmlns:a16="http://schemas.microsoft.com/office/drawing/2014/main" id="{A705FB8C-4E2D-4F93-8F3B-7B97C7830918}"/>
              </a:ext>
            </a:extLst>
          </p:cNvPr>
          <p:cNvSpPr/>
          <p:nvPr/>
        </p:nvSpPr>
        <p:spPr>
          <a:xfrm rot="10800000">
            <a:off x="9311063" y="2543932"/>
            <a:ext cx="386665" cy="436639"/>
          </a:xfrm>
          <a:custGeom>
            <a:avLst/>
            <a:gdLst/>
            <a:ahLst/>
            <a:cxnLst/>
            <a:rect l="l" t="t" r="r" b="b"/>
            <a:pathLst>
              <a:path w="2880320" h="3252576">
                <a:moveTo>
                  <a:pt x="612726" y="2220771"/>
                </a:moveTo>
                <a:cubicBezTo>
                  <a:pt x="662432" y="2220771"/>
                  <a:pt x="702726" y="2180477"/>
                  <a:pt x="702726" y="2130771"/>
                </a:cubicBezTo>
                <a:lnTo>
                  <a:pt x="702726" y="438771"/>
                </a:lnTo>
                <a:cubicBezTo>
                  <a:pt x="702726" y="389065"/>
                  <a:pt x="662432" y="348771"/>
                  <a:pt x="612726" y="348771"/>
                </a:cubicBezTo>
                <a:cubicBezTo>
                  <a:pt x="563020" y="348771"/>
                  <a:pt x="522726" y="389065"/>
                  <a:pt x="522726" y="438771"/>
                </a:cubicBezTo>
                <a:lnTo>
                  <a:pt x="522726" y="2130771"/>
                </a:lnTo>
                <a:cubicBezTo>
                  <a:pt x="522726" y="2180477"/>
                  <a:pt x="563020" y="2220771"/>
                  <a:pt x="612726" y="2220771"/>
                </a:cubicBezTo>
                <a:close/>
                <a:moveTo>
                  <a:pt x="1188790" y="2220771"/>
                </a:moveTo>
                <a:cubicBezTo>
                  <a:pt x="1238496" y="2220771"/>
                  <a:pt x="1278790" y="2180477"/>
                  <a:pt x="1278790" y="2130771"/>
                </a:cubicBezTo>
                <a:lnTo>
                  <a:pt x="1278790" y="438771"/>
                </a:lnTo>
                <a:cubicBezTo>
                  <a:pt x="1278790" y="389065"/>
                  <a:pt x="1238496" y="348771"/>
                  <a:pt x="1188790" y="348771"/>
                </a:cubicBezTo>
                <a:cubicBezTo>
                  <a:pt x="1139084" y="348771"/>
                  <a:pt x="1098790" y="389065"/>
                  <a:pt x="1098790" y="438771"/>
                </a:cubicBezTo>
                <a:lnTo>
                  <a:pt x="1098790" y="2130771"/>
                </a:lnTo>
                <a:cubicBezTo>
                  <a:pt x="1098790" y="2180477"/>
                  <a:pt x="1139084" y="2220771"/>
                  <a:pt x="1188790" y="2220771"/>
                </a:cubicBezTo>
                <a:close/>
                <a:moveTo>
                  <a:pt x="1764854" y="2220771"/>
                </a:moveTo>
                <a:cubicBezTo>
                  <a:pt x="1814560" y="2220771"/>
                  <a:pt x="1854854" y="2180477"/>
                  <a:pt x="1854854" y="2130771"/>
                </a:cubicBezTo>
                <a:lnTo>
                  <a:pt x="1854854" y="438771"/>
                </a:lnTo>
                <a:cubicBezTo>
                  <a:pt x="1854854" y="389065"/>
                  <a:pt x="1814560" y="348771"/>
                  <a:pt x="1764854" y="348771"/>
                </a:cubicBezTo>
                <a:cubicBezTo>
                  <a:pt x="1715148" y="348771"/>
                  <a:pt x="1674854" y="389065"/>
                  <a:pt x="1674854" y="438771"/>
                </a:cubicBezTo>
                <a:lnTo>
                  <a:pt x="1674854" y="2130771"/>
                </a:lnTo>
                <a:cubicBezTo>
                  <a:pt x="1674854" y="2180477"/>
                  <a:pt x="1715148" y="2220771"/>
                  <a:pt x="1764854" y="2220771"/>
                </a:cubicBezTo>
                <a:close/>
                <a:moveTo>
                  <a:pt x="2340918" y="2220771"/>
                </a:moveTo>
                <a:cubicBezTo>
                  <a:pt x="2390624" y="2220771"/>
                  <a:pt x="2430918" y="2180477"/>
                  <a:pt x="2430918" y="2130771"/>
                </a:cubicBezTo>
                <a:lnTo>
                  <a:pt x="2430918" y="438771"/>
                </a:lnTo>
                <a:cubicBezTo>
                  <a:pt x="2430918" y="389065"/>
                  <a:pt x="2390624" y="348771"/>
                  <a:pt x="2340918" y="348771"/>
                </a:cubicBezTo>
                <a:cubicBezTo>
                  <a:pt x="2291212" y="348771"/>
                  <a:pt x="2250918" y="389065"/>
                  <a:pt x="2250918" y="438771"/>
                </a:cubicBezTo>
                <a:lnTo>
                  <a:pt x="2250918" y="2130771"/>
                </a:lnTo>
                <a:cubicBezTo>
                  <a:pt x="2250918" y="2180477"/>
                  <a:pt x="2291212" y="2220771"/>
                  <a:pt x="2340918" y="2220771"/>
                </a:cubicBezTo>
                <a:close/>
                <a:moveTo>
                  <a:pt x="2784182" y="2519920"/>
                </a:moveTo>
                <a:lnTo>
                  <a:pt x="96136" y="2519920"/>
                </a:lnTo>
                <a:lnTo>
                  <a:pt x="96136" y="419995"/>
                </a:lnTo>
                <a:cubicBezTo>
                  <a:pt x="96136" y="188038"/>
                  <a:pt x="284174" y="0"/>
                  <a:pt x="516131" y="0"/>
                </a:cubicBezTo>
                <a:lnTo>
                  <a:pt x="2364187" y="0"/>
                </a:lnTo>
                <a:cubicBezTo>
                  <a:pt x="2596144" y="0"/>
                  <a:pt x="2784182" y="188038"/>
                  <a:pt x="2784182" y="419995"/>
                </a:cubicBezTo>
                <a:close/>
                <a:moveTo>
                  <a:pt x="1687966" y="3252576"/>
                </a:moveTo>
                <a:lnTo>
                  <a:pt x="1192350" y="3252576"/>
                </a:lnTo>
                <a:cubicBezTo>
                  <a:pt x="1129224" y="3252576"/>
                  <a:pt x="1078050" y="3201402"/>
                  <a:pt x="1078050" y="3138276"/>
                </a:cubicBezTo>
                <a:lnTo>
                  <a:pt x="1078050" y="3023976"/>
                </a:lnTo>
                <a:lnTo>
                  <a:pt x="60008" y="3023976"/>
                </a:lnTo>
                <a:cubicBezTo>
                  <a:pt x="26866" y="3023976"/>
                  <a:pt x="0" y="2997110"/>
                  <a:pt x="0" y="2963968"/>
                </a:cubicBezTo>
                <a:lnTo>
                  <a:pt x="0" y="2723944"/>
                </a:lnTo>
                <a:cubicBezTo>
                  <a:pt x="0" y="2690802"/>
                  <a:pt x="26866" y="2663936"/>
                  <a:pt x="60008" y="2663936"/>
                </a:cubicBezTo>
                <a:lnTo>
                  <a:pt x="2820312" y="2663936"/>
                </a:lnTo>
                <a:cubicBezTo>
                  <a:pt x="2853454" y="2663936"/>
                  <a:pt x="2880320" y="2690802"/>
                  <a:pt x="2880320" y="2723944"/>
                </a:cubicBezTo>
                <a:lnTo>
                  <a:pt x="2880320" y="2963968"/>
                </a:lnTo>
                <a:cubicBezTo>
                  <a:pt x="2880320" y="2997110"/>
                  <a:pt x="2853454" y="3023976"/>
                  <a:pt x="2820312" y="3023976"/>
                </a:cubicBezTo>
                <a:lnTo>
                  <a:pt x="1802266" y="3023976"/>
                </a:lnTo>
                <a:lnTo>
                  <a:pt x="1802266" y="3138276"/>
                </a:lnTo>
                <a:cubicBezTo>
                  <a:pt x="1802266" y="3201402"/>
                  <a:pt x="1751092" y="3252576"/>
                  <a:pt x="1687966" y="325257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1" name="Oval 26">
            <a:extLst>
              <a:ext uri="{FF2B5EF4-FFF2-40B4-BE49-F238E27FC236}">
                <a16:creationId xmlns:a16="http://schemas.microsoft.com/office/drawing/2014/main" id="{A8611118-4553-45C9-837B-A5EA5C617D63}"/>
              </a:ext>
            </a:extLst>
          </p:cNvPr>
          <p:cNvSpPr/>
          <p:nvPr/>
        </p:nvSpPr>
        <p:spPr>
          <a:xfrm>
            <a:off x="6966942" y="3587275"/>
            <a:ext cx="472482" cy="563852"/>
          </a:xfrm>
          <a:custGeom>
            <a:avLst/>
            <a:gdLst/>
            <a:ahLst/>
            <a:cxnLst/>
            <a:rect l="l" t="t" r="r" b="b"/>
            <a:pathLst>
              <a:path w="2543357" h="3035197">
                <a:moveTo>
                  <a:pt x="1932497" y="885460"/>
                </a:moveTo>
                <a:lnTo>
                  <a:pt x="1858608" y="981586"/>
                </a:lnTo>
                <a:cubicBezTo>
                  <a:pt x="2087948" y="1157874"/>
                  <a:pt x="2221364" y="1431493"/>
                  <a:pt x="2219022" y="1720748"/>
                </a:cubicBezTo>
                <a:lnTo>
                  <a:pt x="2340261" y="1721729"/>
                </a:lnTo>
                <a:cubicBezTo>
                  <a:pt x="2342911" y="1394473"/>
                  <a:pt x="2191967" y="1084907"/>
                  <a:pt x="1932497" y="885460"/>
                </a:cubicBezTo>
                <a:close/>
                <a:moveTo>
                  <a:pt x="1028922" y="281987"/>
                </a:moveTo>
                <a:cubicBezTo>
                  <a:pt x="1157068" y="321344"/>
                  <a:pt x="1128134" y="299573"/>
                  <a:pt x="1193247" y="332230"/>
                </a:cubicBezTo>
                <a:cubicBezTo>
                  <a:pt x="1269854" y="451410"/>
                  <a:pt x="1301375" y="602654"/>
                  <a:pt x="1295736" y="739575"/>
                </a:cubicBezTo>
                <a:cubicBezTo>
                  <a:pt x="1418781" y="730097"/>
                  <a:pt x="1391656" y="622269"/>
                  <a:pt x="1842154" y="674175"/>
                </a:cubicBezTo>
                <a:cubicBezTo>
                  <a:pt x="2251963" y="725703"/>
                  <a:pt x="2543357" y="1202505"/>
                  <a:pt x="2543357" y="1911138"/>
                </a:cubicBezTo>
                <a:cubicBezTo>
                  <a:pt x="2543357" y="2619771"/>
                  <a:pt x="2228290" y="3174439"/>
                  <a:pt x="1189012" y="3004227"/>
                </a:cubicBezTo>
                <a:cubicBezTo>
                  <a:pt x="266689" y="3142266"/>
                  <a:pt x="99973" y="2479414"/>
                  <a:pt x="24671" y="2089269"/>
                </a:cubicBezTo>
                <a:cubicBezTo>
                  <a:pt x="-50631" y="1699124"/>
                  <a:pt x="9514" y="922425"/>
                  <a:pt x="737199" y="663358"/>
                </a:cubicBezTo>
                <a:cubicBezTo>
                  <a:pt x="1021153" y="585721"/>
                  <a:pt x="1093645" y="690425"/>
                  <a:pt x="1216376" y="728497"/>
                </a:cubicBezTo>
                <a:cubicBezTo>
                  <a:pt x="1183268" y="569368"/>
                  <a:pt x="1135766" y="458984"/>
                  <a:pt x="1028922" y="281987"/>
                </a:cubicBezTo>
                <a:close/>
                <a:moveTo>
                  <a:pt x="1919942" y="47"/>
                </a:moveTo>
                <a:cubicBezTo>
                  <a:pt x="2086542" y="1491"/>
                  <a:pt x="2263938" y="35583"/>
                  <a:pt x="2350876" y="60453"/>
                </a:cubicBezTo>
                <a:cubicBezTo>
                  <a:pt x="2672784" y="174000"/>
                  <a:pt x="2321773" y="213881"/>
                  <a:pt x="2220060" y="345654"/>
                </a:cubicBezTo>
                <a:cubicBezTo>
                  <a:pt x="2118347" y="477427"/>
                  <a:pt x="2005019" y="609932"/>
                  <a:pt x="1770740" y="609932"/>
                </a:cubicBezTo>
                <a:lnTo>
                  <a:pt x="1326444" y="614956"/>
                </a:lnTo>
                <a:lnTo>
                  <a:pt x="1346541" y="320533"/>
                </a:lnTo>
                <a:cubicBezTo>
                  <a:pt x="1401807" y="115484"/>
                  <a:pt x="1563158" y="44336"/>
                  <a:pt x="1760692" y="11037"/>
                </a:cubicBezTo>
                <a:cubicBezTo>
                  <a:pt x="1810076" y="2712"/>
                  <a:pt x="1864409" y="-434"/>
                  <a:pt x="1919942" y="47"/>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2" name="Freeform 32">
            <a:extLst>
              <a:ext uri="{FF2B5EF4-FFF2-40B4-BE49-F238E27FC236}">
                <a16:creationId xmlns:a16="http://schemas.microsoft.com/office/drawing/2014/main" id="{9C5A04AA-A50B-457A-A783-D941E78BCCDF}"/>
              </a:ext>
            </a:extLst>
          </p:cNvPr>
          <p:cNvSpPr/>
          <p:nvPr/>
        </p:nvSpPr>
        <p:spPr>
          <a:xfrm>
            <a:off x="4360223" y="1480860"/>
            <a:ext cx="597487" cy="547278"/>
          </a:xfrm>
          <a:custGeom>
            <a:avLst/>
            <a:gdLst/>
            <a:ahLst/>
            <a:cxnLst/>
            <a:rect l="l" t="t" r="r" b="b"/>
            <a:pathLst>
              <a:path w="3210745" h="2940925">
                <a:moveTo>
                  <a:pt x="340528" y="2526682"/>
                </a:moveTo>
                <a:cubicBezTo>
                  <a:pt x="280875" y="2526682"/>
                  <a:pt x="232516" y="2575041"/>
                  <a:pt x="232516" y="2634694"/>
                </a:cubicBezTo>
                <a:cubicBezTo>
                  <a:pt x="232516" y="2694347"/>
                  <a:pt x="280875" y="2742706"/>
                  <a:pt x="340528" y="2742706"/>
                </a:cubicBezTo>
                <a:cubicBezTo>
                  <a:pt x="400181" y="2742706"/>
                  <a:pt x="448540" y="2694347"/>
                  <a:pt x="448540" y="2634694"/>
                </a:cubicBezTo>
                <a:cubicBezTo>
                  <a:pt x="448540" y="2575041"/>
                  <a:pt x="400181" y="2526682"/>
                  <a:pt x="340528" y="2526682"/>
                </a:cubicBezTo>
                <a:close/>
                <a:moveTo>
                  <a:pt x="1821636" y="152"/>
                </a:moveTo>
                <a:cubicBezTo>
                  <a:pt x="1920275" y="-4956"/>
                  <a:pt x="2051571" y="119306"/>
                  <a:pt x="2102482" y="278737"/>
                </a:cubicBezTo>
                <a:cubicBezTo>
                  <a:pt x="2192513" y="649582"/>
                  <a:pt x="1575154" y="1213351"/>
                  <a:pt x="2006019" y="1236931"/>
                </a:cubicBezTo>
                <a:cubicBezTo>
                  <a:pt x="2310412" y="1206920"/>
                  <a:pt x="2473326" y="1176910"/>
                  <a:pt x="2803442" y="1166192"/>
                </a:cubicBezTo>
                <a:cubicBezTo>
                  <a:pt x="3103547" y="1170479"/>
                  <a:pt x="3152850" y="1361260"/>
                  <a:pt x="3002798" y="1564903"/>
                </a:cubicBezTo>
                <a:cubicBezTo>
                  <a:pt x="3191435" y="1575621"/>
                  <a:pt x="3347919" y="1869296"/>
                  <a:pt x="3022090" y="1989338"/>
                </a:cubicBezTo>
                <a:cubicBezTo>
                  <a:pt x="3332913" y="2182262"/>
                  <a:pt x="3154994" y="2426634"/>
                  <a:pt x="2977074" y="2471650"/>
                </a:cubicBezTo>
                <a:cubicBezTo>
                  <a:pt x="3127127" y="2606697"/>
                  <a:pt x="3109978" y="2709590"/>
                  <a:pt x="2957782" y="2793191"/>
                </a:cubicBezTo>
                <a:cubicBezTo>
                  <a:pt x="2620164" y="2932526"/>
                  <a:pt x="1747715" y="3028988"/>
                  <a:pt x="1253613" y="2818914"/>
                </a:cubicBezTo>
                <a:cubicBezTo>
                  <a:pt x="1018944" y="2738561"/>
                  <a:pt x="869067" y="2654318"/>
                  <a:pt x="700568" y="2648441"/>
                </a:cubicBezTo>
                <a:lnTo>
                  <a:pt x="700568" y="2796242"/>
                </a:lnTo>
                <a:cubicBezTo>
                  <a:pt x="700568" y="2860729"/>
                  <a:pt x="648291" y="2913006"/>
                  <a:pt x="583804" y="2913006"/>
                </a:cubicBezTo>
                <a:lnTo>
                  <a:pt x="0" y="2913006"/>
                </a:lnTo>
                <a:lnTo>
                  <a:pt x="0" y="1400838"/>
                </a:lnTo>
                <a:lnTo>
                  <a:pt x="583804" y="1400838"/>
                </a:lnTo>
                <a:cubicBezTo>
                  <a:pt x="648291" y="1400838"/>
                  <a:pt x="700568" y="1453115"/>
                  <a:pt x="700568" y="1517602"/>
                </a:cubicBezTo>
                <a:lnTo>
                  <a:pt x="700568" y="1571674"/>
                </a:lnTo>
                <a:cubicBezTo>
                  <a:pt x="721537" y="1568378"/>
                  <a:pt x="746526" y="1559634"/>
                  <a:pt x="784162" y="1539180"/>
                </a:cubicBezTo>
                <a:cubicBezTo>
                  <a:pt x="831321" y="1421281"/>
                  <a:pt x="890271" y="1323747"/>
                  <a:pt x="1034964" y="1191915"/>
                </a:cubicBezTo>
                <a:cubicBezTo>
                  <a:pt x="1257900" y="851081"/>
                  <a:pt x="1628744" y="677449"/>
                  <a:pt x="1703770" y="169413"/>
                </a:cubicBezTo>
                <a:cubicBezTo>
                  <a:pt x="1715024" y="52855"/>
                  <a:pt x="1762452" y="3217"/>
                  <a:pt x="1821636" y="152"/>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3" name="Rounded Rectangle 10">
            <a:extLst>
              <a:ext uri="{FF2B5EF4-FFF2-40B4-BE49-F238E27FC236}">
                <a16:creationId xmlns:a16="http://schemas.microsoft.com/office/drawing/2014/main" id="{B55467B8-5BFB-46FE-82D2-AA896BC192F1}"/>
              </a:ext>
            </a:extLst>
          </p:cNvPr>
          <p:cNvSpPr/>
          <p:nvPr/>
        </p:nvSpPr>
        <p:spPr>
          <a:xfrm>
            <a:off x="8534202" y="2515987"/>
            <a:ext cx="372169" cy="492524"/>
          </a:xfrm>
          <a:custGeom>
            <a:avLst/>
            <a:gdLst/>
            <a:ahLst/>
            <a:cxnLst/>
            <a:rect l="l" t="t" r="r" b="b"/>
            <a:pathLst>
              <a:path w="2448272" h="3240000">
                <a:moveTo>
                  <a:pt x="1358676" y="2676152"/>
                </a:moveTo>
                <a:cubicBezTo>
                  <a:pt x="1327753" y="2676152"/>
                  <a:pt x="1302685" y="2701220"/>
                  <a:pt x="1302685" y="2732143"/>
                </a:cubicBezTo>
                <a:lnTo>
                  <a:pt x="1302685" y="2956101"/>
                </a:lnTo>
                <a:cubicBezTo>
                  <a:pt x="1302685" y="2987024"/>
                  <a:pt x="1327753" y="3012092"/>
                  <a:pt x="1358676" y="3012092"/>
                </a:cubicBezTo>
                <a:lnTo>
                  <a:pt x="1582634" y="3012092"/>
                </a:lnTo>
                <a:cubicBezTo>
                  <a:pt x="1613557" y="3012092"/>
                  <a:pt x="1638625" y="2987024"/>
                  <a:pt x="1638625" y="2956101"/>
                </a:cubicBezTo>
                <a:lnTo>
                  <a:pt x="1638625" y="2732143"/>
                </a:lnTo>
                <a:cubicBezTo>
                  <a:pt x="1638625" y="2701220"/>
                  <a:pt x="1613557" y="2676152"/>
                  <a:pt x="1582634" y="2676152"/>
                </a:cubicBezTo>
                <a:close/>
                <a:moveTo>
                  <a:pt x="837062" y="2676152"/>
                </a:moveTo>
                <a:cubicBezTo>
                  <a:pt x="806139" y="2676152"/>
                  <a:pt x="781071" y="2701220"/>
                  <a:pt x="781071" y="2732143"/>
                </a:cubicBezTo>
                <a:lnTo>
                  <a:pt x="781071" y="2956101"/>
                </a:lnTo>
                <a:cubicBezTo>
                  <a:pt x="781071" y="2987024"/>
                  <a:pt x="806139" y="3012092"/>
                  <a:pt x="837062" y="3012092"/>
                </a:cubicBezTo>
                <a:lnTo>
                  <a:pt x="1061020" y="3012092"/>
                </a:lnTo>
                <a:cubicBezTo>
                  <a:pt x="1091943" y="3012092"/>
                  <a:pt x="1117011" y="2987024"/>
                  <a:pt x="1117011" y="2956101"/>
                </a:cubicBezTo>
                <a:lnTo>
                  <a:pt x="1117011" y="2732143"/>
                </a:lnTo>
                <a:cubicBezTo>
                  <a:pt x="1117011" y="2701220"/>
                  <a:pt x="1091943" y="2676152"/>
                  <a:pt x="1061020" y="2676152"/>
                </a:cubicBezTo>
                <a:close/>
                <a:moveTo>
                  <a:pt x="315448" y="2676152"/>
                </a:moveTo>
                <a:cubicBezTo>
                  <a:pt x="284525" y="2676152"/>
                  <a:pt x="259457" y="2701220"/>
                  <a:pt x="259457" y="2732143"/>
                </a:cubicBezTo>
                <a:lnTo>
                  <a:pt x="259457" y="2956101"/>
                </a:lnTo>
                <a:cubicBezTo>
                  <a:pt x="259457" y="2987024"/>
                  <a:pt x="284525" y="3012092"/>
                  <a:pt x="315448" y="3012092"/>
                </a:cubicBezTo>
                <a:lnTo>
                  <a:pt x="539406" y="3012092"/>
                </a:lnTo>
                <a:cubicBezTo>
                  <a:pt x="570329" y="3012092"/>
                  <a:pt x="595397" y="2987024"/>
                  <a:pt x="595397" y="2956101"/>
                </a:cubicBezTo>
                <a:lnTo>
                  <a:pt x="595397" y="2732143"/>
                </a:lnTo>
                <a:cubicBezTo>
                  <a:pt x="595397" y="2701220"/>
                  <a:pt x="570329" y="2676152"/>
                  <a:pt x="539406" y="2676152"/>
                </a:cubicBezTo>
                <a:close/>
                <a:moveTo>
                  <a:pt x="1880291" y="2179832"/>
                </a:moveTo>
                <a:cubicBezTo>
                  <a:pt x="1849368" y="2179832"/>
                  <a:pt x="1824300" y="2204900"/>
                  <a:pt x="1824300" y="2235823"/>
                </a:cubicBezTo>
                <a:lnTo>
                  <a:pt x="1824300" y="2956101"/>
                </a:lnTo>
                <a:cubicBezTo>
                  <a:pt x="1824300" y="2987024"/>
                  <a:pt x="1849368" y="3012092"/>
                  <a:pt x="1880291" y="3012092"/>
                </a:cubicBezTo>
                <a:lnTo>
                  <a:pt x="2104249" y="3012092"/>
                </a:lnTo>
                <a:cubicBezTo>
                  <a:pt x="2135172" y="3012092"/>
                  <a:pt x="2160240" y="2987024"/>
                  <a:pt x="2160240" y="2956101"/>
                </a:cubicBezTo>
                <a:lnTo>
                  <a:pt x="2160240" y="2235823"/>
                </a:lnTo>
                <a:cubicBezTo>
                  <a:pt x="2160240" y="2204900"/>
                  <a:pt x="2135172" y="2179832"/>
                  <a:pt x="2104249" y="2179832"/>
                </a:cubicBezTo>
                <a:close/>
                <a:moveTo>
                  <a:pt x="1358676" y="2179832"/>
                </a:moveTo>
                <a:cubicBezTo>
                  <a:pt x="1327753" y="2179832"/>
                  <a:pt x="1302685" y="2204900"/>
                  <a:pt x="1302685" y="2235823"/>
                </a:cubicBezTo>
                <a:lnTo>
                  <a:pt x="1302685" y="2459781"/>
                </a:lnTo>
                <a:cubicBezTo>
                  <a:pt x="1302685" y="2490704"/>
                  <a:pt x="1327753" y="2515772"/>
                  <a:pt x="1358676" y="2515772"/>
                </a:cubicBezTo>
                <a:lnTo>
                  <a:pt x="1582634" y="2515772"/>
                </a:lnTo>
                <a:cubicBezTo>
                  <a:pt x="1613557" y="2515772"/>
                  <a:pt x="1638625" y="2490704"/>
                  <a:pt x="1638625" y="2459781"/>
                </a:cubicBezTo>
                <a:lnTo>
                  <a:pt x="1638625" y="2235823"/>
                </a:lnTo>
                <a:cubicBezTo>
                  <a:pt x="1638625" y="2204900"/>
                  <a:pt x="1613557" y="2179832"/>
                  <a:pt x="1582634" y="2179832"/>
                </a:cubicBezTo>
                <a:close/>
                <a:moveTo>
                  <a:pt x="837062" y="2179832"/>
                </a:moveTo>
                <a:cubicBezTo>
                  <a:pt x="806139" y="2179832"/>
                  <a:pt x="781071" y="2204900"/>
                  <a:pt x="781071" y="2235823"/>
                </a:cubicBezTo>
                <a:lnTo>
                  <a:pt x="781071" y="2459781"/>
                </a:lnTo>
                <a:cubicBezTo>
                  <a:pt x="781071" y="2490704"/>
                  <a:pt x="806139" y="2515772"/>
                  <a:pt x="837062" y="2515772"/>
                </a:cubicBezTo>
                <a:lnTo>
                  <a:pt x="1061020" y="2515772"/>
                </a:lnTo>
                <a:cubicBezTo>
                  <a:pt x="1091943" y="2515772"/>
                  <a:pt x="1117011" y="2490704"/>
                  <a:pt x="1117011" y="2459781"/>
                </a:cubicBezTo>
                <a:lnTo>
                  <a:pt x="1117011" y="2235823"/>
                </a:lnTo>
                <a:cubicBezTo>
                  <a:pt x="1117011" y="2204900"/>
                  <a:pt x="1091943" y="2179832"/>
                  <a:pt x="1061020" y="2179832"/>
                </a:cubicBezTo>
                <a:close/>
                <a:moveTo>
                  <a:pt x="315448" y="2179832"/>
                </a:moveTo>
                <a:cubicBezTo>
                  <a:pt x="284525" y="2179832"/>
                  <a:pt x="259457" y="2204900"/>
                  <a:pt x="259457" y="2235823"/>
                </a:cubicBezTo>
                <a:lnTo>
                  <a:pt x="259457" y="2459781"/>
                </a:lnTo>
                <a:cubicBezTo>
                  <a:pt x="259457" y="2490704"/>
                  <a:pt x="284525" y="2515772"/>
                  <a:pt x="315448" y="2515772"/>
                </a:cubicBezTo>
                <a:lnTo>
                  <a:pt x="539406" y="2515772"/>
                </a:lnTo>
                <a:cubicBezTo>
                  <a:pt x="570329" y="2515772"/>
                  <a:pt x="595397" y="2490704"/>
                  <a:pt x="595397" y="2459781"/>
                </a:cubicBezTo>
                <a:lnTo>
                  <a:pt x="595397" y="2235823"/>
                </a:lnTo>
                <a:cubicBezTo>
                  <a:pt x="595397" y="2204900"/>
                  <a:pt x="570329" y="2179832"/>
                  <a:pt x="539406" y="2179832"/>
                </a:cubicBezTo>
                <a:close/>
                <a:moveTo>
                  <a:pt x="1880291" y="1683512"/>
                </a:moveTo>
                <a:cubicBezTo>
                  <a:pt x="1849368" y="1683512"/>
                  <a:pt x="1824300" y="1708580"/>
                  <a:pt x="1824300" y="1739503"/>
                </a:cubicBezTo>
                <a:lnTo>
                  <a:pt x="1824300" y="1963461"/>
                </a:lnTo>
                <a:cubicBezTo>
                  <a:pt x="1824300" y="1994384"/>
                  <a:pt x="1849368" y="2019452"/>
                  <a:pt x="1880291" y="2019452"/>
                </a:cubicBezTo>
                <a:lnTo>
                  <a:pt x="2104249" y="2019452"/>
                </a:lnTo>
                <a:cubicBezTo>
                  <a:pt x="2135172" y="2019452"/>
                  <a:pt x="2160240" y="1994384"/>
                  <a:pt x="2160240" y="1963461"/>
                </a:cubicBezTo>
                <a:lnTo>
                  <a:pt x="2160240" y="1739503"/>
                </a:lnTo>
                <a:cubicBezTo>
                  <a:pt x="2160240" y="1708580"/>
                  <a:pt x="2135172" y="1683512"/>
                  <a:pt x="2104249" y="1683512"/>
                </a:cubicBezTo>
                <a:close/>
                <a:moveTo>
                  <a:pt x="1358676" y="1683512"/>
                </a:moveTo>
                <a:cubicBezTo>
                  <a:pt x="1327753" y="1683512"/>
                  <a:pt x="1302685" y="1708580"/>
                  <a:pt x="1302685" y="1739503"/>
                </a:cubicBezTo>
                <a:lnTo>
                  <a:pt x="1302685" y="1963461"/>
                </a:lnTo>
                <a:cubicBezTo>
                  <a:pt x="1302685" y="1994384"/>
                  <a:pt x="1327753" y="2019452"/>
                  <a:pt x="1358676" y="2019452"/>
                </a:cubicBezTo>
                <a:lnTo>
                  <a:pt x="1582634" y="2019452"/>
                </a:lnTo>
                <a:cubicBezTo>
                  <a:pt x="1613557" y="2019452"/>
                  <a:pt x="1638625" y="1994384"/>
                  <a:pt x="1638625" y="1963461"/>
                </a:cubicBezTo>
                <a:lnTo>
                  <a:pt x="1638625" y="1739503"/>
                </a:lnTo>
                <a:cubicBezTo>
                  <a:pt x="1638625" y="1708580"/>
                  <a:pt x="1613557" y="1683512"/>
                  <a:pt x="1582634" y="1683512"/>
                </a:cubicBezTo>
                <a:close/>
                <a:moveTo>
                  <a:pt x="837062" y="1683512"/>
                </a:moveTo>
                <a:cubicBezTo>
                  <a:pt x="806139" y="1683512"/>
                  <a:pt x="781071" y="1708580"/>
                  <a:pt x="781071" y="1739503"/>
                </a:cubicBezTo>
                <a:lnTo>
                  <a:pt x="781071" y="1963461"/>
                </a:lnTo>
                <a:cubicBezTo>
                  <a:pt x="781071" y="1994384"/>
                  <a:pt x="806139" y="2019452"/>
                  <a:pt x="837062" y="2019452"/>
                </a:cubicBezTo>
                <a:lnTo>
                  <a:pt x="1061020" y="2019452"/>
                </a:lnTo>
                <a:cubicBezTo>
                  <a:pt x="1091943" y="2019452"/>
                  <a:pt x="1117011" y="1994384"/>
                  <a:pt x="1117011" y="1963461"/>
                </a:cubicBezTo>
                <a:lnTo>
                  <a:pt x="1117011" y="1739503"/>
                </a:lnTo>
                <a:cubicBezTo>
                  <a:pt x="1117011" y="1708580"/>
                  <a:pt x="1091943" y="1683512"/>
                  <a:pt x="1061020" y="1683512"/>
                </a:cubicBezTo>
                <a:close/>
                <a:moveTo>
                  <a:pt x="315448" y="1683512"/>
                </a:moveTo>
                <a:cubicBezTo>
                  <a:pt x="284525" y="1683512"/>
                  <a:pt x="259457" y="1708580"/>
                  <a:pt x="259457" y="1739503"/>
                </a:cubicBezTo>
                <a:lnTo>
                  <a:pt x="259457" y="1963461"/>
                </a:lnTo>
                <a:cubicBezTo>
                  <a:pt x="259457" y="1994384"/>
                  <a:pt x="284525" y="2019452"/>
                  <a:pt x="315448" y="2019452"/>
                </a:cubicBezTo>
                <a:lnTo>
                  <a:pt x="539406" y="2019452"/>
                </a:lnTo>
                <a:cubicBezTo>
                  <a:pt x="570329" y="2019452"/>
                  <a:pt x="595397" y="1994384"/>
                  <a:pt x="595397" y="1963461"/>
                </a:cubicBezTo>
                <a:lnTo>
                  <a:pt x="595397" y="1739503"/>
                </a:lnTo>
                <a:cubicBezTo>
                  <a:pt x="595397" y="1708580"/>
                  <a:pt x="570329" y="1683512"/>
                  <a:pt x="539406" y="1683512"/>
                </a:cubicBezTo>
                <a:close/>
                <a:moveTo>
                  <a:pt x="1880291" y="1187192"/>
                </a:moveTo>
                <a:cubicBezTo>
                  <a:pt x="1849368" y="1187192"/>
                  <a:pt x="1824300" y="1212260"/>
                  <a:pt x="1824300" y="1243183"/>
                </a:cubicBezTo>
                <a:lnTo>
                  <a:pt x="1824300" y="1467141"/>
                </a:lnTo>
                <a:cubicBezTo>
                  <a:pt x="1824300" y="1498064"/>
                  <a:pt x="1849368" y="1523132"/>
                  <a:pt x="1880291" y="1523132"/>
                </a:cubicBezTo>
                <a:lnTo>
                  <a:pt x="2104249" y="1523132"/>
                </a:lnTo>
                <a:cubicBezTo>
                  <a:pt x="2135172" y="1523132"/>
                  <a:pt x="2160240" y="1498064"/>
                  <a:pt x="2160240" y="1467141"/>
                </a:cubicBezTo>
                <a:lnTo>
                  <a:pt x="2160240" y="1243183"/>
                </a:lnTo>
                <a:cubicBezTo>
                  <a:pt x="2160240" y="1212260"/>
                  <a:pt x="2135172" y="1187192"/>
                  <a:pt x="2104249" y="1187192"/>
                </a:cubicBezTo>
                <a:close/>
                <a:moveTo>
                  <a:pt x="1358676" y="1187192"/>
                </a:moveTo>
                <a:cubicBezTo>
                  <a:pt x="1327753" y="1187192"/>
                  <a:pt x="1302685" y="1212260"/>
                  <a:pt x="1302685" y="1243183"/>
                </a:cubicBezTo>
                <a:lnTo>
                  <a:pt x="1302685" y="1467141"/>
                </a:lnTo>
                <a:cubicBezTo>
                  <a:pt x="1302685" y="1498064"/>
                  <a:pt x="1327753" y="1523132"/>
                  <a:pt x="1358676" y="1523132"/>
                </a:cubicBezTo>
                <a:lnTo>
                  <a:pt x="1582634" y="1523132"/>
                </a:lnTo>
                <a:cubicBezTo>
                  <a:pt x="1613557" y="1523132"/>
                  <a:pt x="1638625" y="1498064"/>
                  <a:pt x="1638625" y="1467141"/>
                </a:cubicBezTo>
                <a:lnTo>
                  <a:pt x="1638625" y="1243183"/>
                </a:lnTo>
                <a:cubicBezTo>
                  <a:pt x="1638625" y="1212260"/>
                  <a:pt x="1613557" y="1187192"/>
                  <a:pt x="1582634" y="1187192"/>
                </a:cubicBezTo>
                <a:close/>
                <a:moveTo>
                  <a:pt x="837062" y="1187192"/>
                </a:moveTo>
                <a:cubicBezTo>
                  <a:pt x="806139" y="1187192"/>
                  <a:pt x="781071" y="1212260"/>
                  <a:pt x="781071" y="1243183"/>
                </a:cubicBezTo>
                <a:lnTo>
                  <a:pt x="781071" y="1467141"/>
                </a:lnTo>
                <a:cubicBezTo>
                  <a:pt x="781071" y="1498064"/>
                  <a:pt x="806139" y="1523132"/>
                  <a:pt x="837062" y="1523132"/>
                </a:cubicBezTo>
                <a:lnTo>
                  <a:pt x="1061020" y="1523132"/>
                </a:lnTo>
                <a:cubicBezTo>
                  <a:pt x="1091943" y="1523132"/>
                  <a:pt x="1117011" y="1498064"/>
                  <a:pt x="1117011" y="1467141"/>
                </a:cubicBezTo>
                <a:lnTo>
                  <a:pt x="1117011" y="1243183"/>
                </a:lnTo>
                <a:cubicBezTo>
                  <a:pt x="1117011" y="1212260"/>
                  <a:pt x="1091943" y="1187192"/>
                  <a:pt x="1061020" y="1187192"/>
                </a:cubicBezTo>
                <a:close/>
                <a:moveTo>
                  <a:pt x="315448" y="1187192"/>
                </a:moveTo>
                <a:cubicBezTo>
                  <a:pt x="284525" y="1187192"/>
                  <a:pt x="259457" y="1212260"/>
                  <a:pt x="259457" y="1243183"/>
                </a:cubicBezTo>
                <a:lnTo>
                  <a:pt x="259457" y="1467141"/>
                </a:lnTo>
                <a:cubicBezTo>
                  <a:pt x="259457" y="1498064"/>
                  <a:pt x="284525" y="1523132"/>
                  <a:pt x="315448" y="1523132"/>
                </a:cubicBezTo>
                <a:lnTo>
                  <a:pt x="539406" y="1523132"/>
                </a:lnTo>
                <a:cubicBezTo>
                  <a:pt x="570329" y="1523132"/>
                  <a:pt x="595397" y="1498064"/>
                  <a:pt x="595397" y="1467141"/>
                </a:cubicBezTo>
                <a:lnTo>
                  <a:pt x="595397" y="1243183"/>
                </a:lnTo>
                <a:cubicBezTo>
                  <a:pt x="595397" y="1212260"/>
                  <a:pt x="570329" y="1187192"/>
                  <a:pt x="539406" y="1187192"/>
                </a:cubicBezTo>
                <a:close/>
                <a:moveTo>
                  <a:pt x="348041" y="163575"/>
                </a:moveTo>
                <a:cubicBezTo>
                  <a:pt x="275130" y="163575"/>
                  <a:pt x="216024" y="222681"/>
                  <a:pt x="216024" y="295592"/>
                </a:cubicBezTo>
                <a:lnTo>
                  <a:pt x="216024" y="823646"/>
                </a:lnTo>
                <a:cubicBezTo>
                  <a:pt x="216024" y="896557"/>
                  <a:pt x="275130" y="955663"/>
                  <a:pt x="348041" y="955663"/>
                </a:cubicBezTo>
                <a:lnTo>
                  <a:pt x="2100231" y="955663"/>
                </a:lnTo>
                <a:cubicBezTo>
                  <a:pt x="2173142" y="955663"/>
                  <a:pt x="2232248" y="896557"/>
                  <a:pt x="2232248" y="823646"/>
                </a:cubicBezTo>
                <a:lnTo>
                  <a:pt x="2232248" y="295592"/>
                </a:lnTo>
                <a:cubicBezTo>
                  <a:pt x="2232248" y="222681"/>
                  <a:pt x="2173142" y="163575"/>
                  <a:pt x="2100231" y="163575"/>
                </a:cubicBezTo>
                <a:close/>
                <a:moveTo>
                  <a:pt x="265172" y="0"/>
                </a:moveTo>
                <a:lnTo>
                  <a:pt x="2183100" y="0"/>
                </a:lnTo>
                <a:cubicBezTo>
                  <a:pt x="2329550" y="0"/>
                  <a:pt x="2448272" y="118722"/>
                  <a:pt x="2448272" y="265172"/>
                </a:cubicBezTo>
                <a:lnTo>
                  <a:pt x="2448272" y="2974828"/>
                </a:lnTo>
                <a:cubicBezTo>
                  <a:pt x="2448272" y="3121278"/>
                  <a:pt x="2329550" y="3240000"/>
                  <a:pt x="2183100" y="3240000"/>
                </a:cubicBezTo>
                <a:lnTo>
                  <a:pt x="265172" y="3240000"/>
                </a:lnTo>
                <a:cubicBezTo>
                  <a:pt x="118722" y="3240000"/>
                  <a:pt x="0" y="3121278"/>
                  <a:pt x="0" y="2974828"/>
                </a:cubicBezTo>
                <a:lnTo>
                  <a:pt x="0" y="265172"/>
                </a:lnTo>
                <a:cubicBezTo>
                  <a:pt x="0" y="118722"/>
                  <a:pt x="118722" y="0"/>
                  <a:pt x="26517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4" name="Rounded Rectangle 32">
            <a:extLst>
              <a:ext uri="{FF2B5EF4-FFF2-40B4-BE49-F238E27FC236}">
                <a16:creationId xmlns:a16="http://schemas.microsoft.com/office/drawing/2014/main" id="{A7C45BCB-0B8E-4E0E-842A-DD554B68B1C0}"/>
              </a:ext>
            </a:extLst>
          </p:cNvPr>
          <p:cNvSpPr/>
          <p:nvPr/>
        </p:nvSpPr>
        <p:spPr>
          <a:xfrm>
            <a:off x="10179594" y="3623455"/>
            <a:ext cx="491492" cy="491492"/>
          </a:xfrm>
          <a:custGeom>
            <a:avLst/>
            <a:gdLst/>
            <a:ahLst/>
            <a:cxnLst/>
            <a:rect l="l" t="t" r="r" b="b"/>
            <a:pathLst>
              <a:path w="3240000" h="3240000">
                <a:moveTo>
                  <a:pt x="2019696" y="2510955"/>
                </a:moveTo>
                <a:lnTo>
                  <a:pt x="2019696" y="2797359"/>
                </a:lnTo>
                <a:lnTo>
                  <a:pt x="2914589" y="2797359"/>
                </a:lnTo>
                <a:lnTo>
                  <a:pt x="2914589" y="2510955"/>
                </a:lnTo>
                <a:close/>
                <a:moveTo>
                  <a:pt x="2019696" y="2081348"/>
                </a:moveTo>
                <a:lnTo>
                  <a:pt x="2019696" y="2367752"/>
                </a:lnTo>
                <a:lnTo>
                  <a:pt x="2914589" y="2367752"/>
                </a:lnTo>
                <a:lnTo>
                  <a:pt x="2914589" y="2081348"/>
                </a:lnTo>
                <a:close/>
                <a:moveTo>
                  <a:pt x="580710" y="2021703"/>
                </a:moveTo>
                <a:lnTo>
                  <a:pt x="378191" y="2224222"/>
                </a:lnTo>
                <a:lnTo>
                  <a:pt x="593323" y="2439354"/>
                </a:lnTo>
                <a:lnTo>
                  <a:pt x="378191" y="2654485"/>
                </a:lnTo>
                <a:lnTo>
                  <a:pt x="580710" y="2857004"/>
                </a:lnTo>
                <a:lnTo>
                  <a:pt x="795842" y="2641872"/>
                </a:lnTo>
                <a:lnTo>
                  <a:pt x="1010973" y="2857004"/>
                </a:lnTo>
                <a:lnTo>
                  <a:pt x="1213492" y="2654485"/>
                </a:lnTo>
                <a:lnTo>
                  <a:pt x="998360" y="2439354"/>
                </a:lnTo>
                <a:lnTo>
                  <a:pt x="1213492" y="2224222"/>
                </a:lnTo>
                <a:lnTo>
                  <a:pt x="1010973" y="2021703"/>
                </a:lnTo>
                <a:lnTo>
                  <a:pt x="795842" y="2236835"/>
                </a:lnTo>
                <a:close/>
                <a:moveTo>
                  <a:pt x="1656000" y="1656001"/>
                </a:moveTo>
                <a:lnTo>
                  <a:pt x="3240000" y="1656001"/>
                </a:lnTo>
                <a:lnTo>
                  <a:pt x="3240000" y="2699989"/>
                </a:lnTo>
                <a:cubicBezTo>
                  <a:pt x="3240000" y="2998229"/>
                  <a:pt x="2998229" y="3240000"/>
                  <a:pt x="2699989" y="3240000"/>
                </a:cubicBezTo>
                <a:lnTo>
                  <a:pt x="1656000" y="3240000"/>
                </a:lnTo>
                <a:close/>
                <a:moveTo>
                  <a:pt x="0" y="1656001"/>
                </a:moveTo>
                <a:lnTo>
                  <a:pt x="1584000" y="1656001"/>
                </a:lnTo>
                <a:lnTo>
                  <a:pt x="1584000" y="3240000"/>
                </a:lnTo>
                <a:lnTo>
                  <a:pt x="540011" y="3240000"/>
                </a:lnTo>
                <a:cubicBezTo>
                  <a:pt x="241771" y="3240000"/>
                  <a:pt x="0" y="2998229"/>
                  <a:pt x="0" y="2699989"/>
                </a:cubicBezTo>
                <a:close/>
                <a:moveTo>
                  <a:pt x="2467143" y="957859"/>
                </a:moveTo>
                <a:cubicBezTo>
                  <a:pt x="2388055" y="957859"/>
                  <a:pt x="2323941" y="1021973"/>
                  <a:pt x="2323941" y="1101061"/>
                </a:cubicBezTo>
                <a:cubicBezTo>
                  <a:pt x="2323941" y="1180149"/>
                  <a:pt x="2388055" y="1244263"/>
                  <a:pt x="2467143" y="1244263"/>
                </a:cubicBezTo>
                <a:cubicBezTo>
                  <a:pt x="2546231" y="1244263"/>
                  <a:pt x="2610345" y="1180149"/>
                  <a:pt x="2610345" y="1101061"/>
                </a:cubicBezTo>
                <a:cubicBezTo>
                  <a:pt x="2610345" y="1021973"/>
                  <a:pt x="2546231" y="957859"/>
                  <a:pt x="2467143" y="957859"/>
                </a:cubicBezTo>
                <a:close/>
                <a:moveTo>
                  <a:pt x="2019696" y="635775"/>
                </a:moveTo>
                <a:lnTo>
                  <a:pt x="2019696" y="922180"/>
                </a:lnTo>
                <a:lnTo>
                  <a:pt x="2914589" y="922180"/>
                </a:lnTo>
                <a:lnTo>
                  <a:pt x="2914589" y="635775"/>
                </a:lnTo>
                <a:close/>
                <a:moveTo>
                  <a:pt x="652639" y="331531"/>
                </a:moveTo>
                <a:lnTo>
                  <a:pt x="652639" y="635775"/>
                </a:lnTo>
                <a:lnTo>
                  <a:pt x="348395" y="635775"/>
                </a:lnTo>
                <a:lnTo>
                  <a:pt x="348395" y="922180"/>
                </a:lnTo>
                <a:lnTo>
                  <a:pt x="652639" y="922180"/>
                </a:lnTo>
                <a:lnTo>
                  <a:pt x="652639" y="1226424"/>
                </a:lnTo>
                <a:lnTo>
                  <a:pt x="939044" y="1226424"/>
                </a:lnTo>
                <a:lnTo>
                  <a:pt x="939044" y="922180"/>
                </a:lnTo>
                <a:lnTo>
                  <a:pt x="1243288" y="922180"/>
                </a:lnTo>
                <a:lnTo>
                  <a:pt x="1243288" y="635775"/>
                </a:lnTo>
                <a:lnTo>
                  <a:pt x="939044" y="635775"/>
                </a:lnTo>
                <a:lnTo>
                  <a:pt x="939044" y="331531"/>
                </a:lnTo>
                <a:close/>
                <a:moveTo>
                  <a:pt x="2467143" y="313692"/>
                </a:moveTo>
                <a:cubicBezTo>
                  <a:pt x="2388055" y="313692"/>
                  <a:pt x="2323941" y="377806"/>
                  <a:pt x="2323941" y="456894"/>
                </a:cubicBezTo>
                <a:cubicBezTo>
                  <a:pt x="2323941" y="535982"/>
                  <a:pt x="2388055" y="600096"/>
                  <a:pt x="2467143" y="600096"/>
                </a:cubicBezTo>
                <a:cubicBezTo>
                  <a:pt x="2546231" y="600096"/>
                  <a:pt x="2610345" y="535982"/>
                  <a:pt x="2610345" y="456894"/>
                </a:cubicBezTo>
                <a:cubicBezTo>
                  <a:pt x="2610345" y="377806"/>
                  <a:pt x="2546231" y="313692"/>
                  <a:pt x="2467143" y="313692"/>
                </a:cubicBezTo>
                <a:close/>
                <a:moveTo>
                  <a:pt x="540011" y="0"/>
                </a:moveTo>
                <a:lnTo>
                  <a:pt x="2699989" y="0"/>
                </a:lnTo>
                <a:cubicBezTo>
                  <a:pt x="2998229" y="0"/>
                  <a:pt x="3240000" y="241771"/>
                  <a:pt x="3240000" y="540011"/>
                </a:cubicBezTo>
                <a:lnTo>
                  <a:pt x="3240000" y="1584001"/>
                </a:lnTo>
                <a:lnTo>
                  <a:pt x="1656000" y="1584001"/>
                </a:lnTo>
                <a:lnTo>
                  <a:pt x="1656000" y="1"/>
                </a:lnTo>
                <a:lnTo>
                  <a:pt x="1584000" y="1"/>
                </a:lnTo>
                <a:lnTo>
                  <a:pt x="1584000" y="1584001"/>
                </a:lnTo>
                <a:lnTo>
                  <a:pt x="0" y="1584001"/>
                </a:lnTo>
                <a:lnTo>
                  <a:pt x="0" y="540011"/>
                </a:lnTo>
                <a:cubicBezTo>
                  <a:pt x="0" y="241771"/>
                  <a:pt x="241771" y="0"/>
                  <a:pt x="54001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5" name="Trapezoid 13">
            <a:extLst>
              <a:ext uri="{FF2B5EF4-FFF2-40B4-BE49-F238E27FC236}">
                <a16:creationId xmlns:a16="http://schemas.microsoft.com/office/drawing/2014/main" id="{EAB635DE-58EF-4585-A0F5-0790A1957A5B}"/>
              </a:ext>
            </a:extLst>
          </p:cNvPr>
          <p:cNvSpPr/>
          <p:nvPr/>
        </p:nvSpPr>
        <p:spPr>
          <a:xfrm>
            <a:off x="5324216" y="2538243"/>
            <a:ext cx="529844" cy="448015"/>
          </a:xfrm>
          <a:custGeom>
            <a:avLst/>
            <a:gdLst/>
            <a:ahLst/>
            <a:cxnLst/>
            <a:rect l="l" t="t" r="r" b="b"/>
            <a:pathLst>
              <a:path w="2736304" h="2313707">
                <a:moveTo>
                  <a:pt x="1046195" y="1945901"/>
                </a:moveTo>
                <a:lnTo>
                  <a:pt x="998316" y="2093032"/>
                </a:lnTo>
                <a:lnTo>
                  <a:pt x="1737988" y="2093032"/>
                </a:lnTo>
                <a:lnTo>
                  <a:pt x="1690109" y="1945901"/>
                </a:lnTo>
                <a:close/>
                <a:moveTo>
                  <a:pt x="396044" y="89541"/>
                </a:moveTo>
                <a:lnTo>
                  <a:pt x="396044" y="1241668"/>
                </a:lnTo>
                <a:lnTo>
                  <a:pt x="2340260" y="1241668"/>
                </a:lnTo>
                <a:lnTo>
                  <a:pt x="2340260" y="89541"/>
                </a:lnTo>
                <a:close/>
                <a:moveTo>
                  <a:pt x="252028" y="0"/>
                </a:moveTo>
                <a:lnTo>
                  <a:pt x="2484276" y="0"/>
                </a:lnTo>
                <a:lnTo>
                  <a:pt x="2484276" y="1331208"/>
                </a:lnTo>
                <a:lnTo>
                  <a:pt x="2484679" y="1331208"/>
                </a:lnTo>
                <a:lnTo>
                  <a:pt x="2736304" y="2195304"/>
                </a:lnTo>
                <a:lnTo>
                  <a:pt x="2736304" y="2313707"/>
                </a:lnTo>
                <a:lnTo>
                  <a:pt x="0" y="2313707"/>
                </a:lnTo>
                <a:lnTo>
                  <a:pt x="0" y="2195304"/>
                </a:lnTo>
                <a:lnTo>
                  <a:pt x="251625" y="1331208"/>
                </a:lnTo>
                <a:lnTo>
                  <a:pt x="252028" y="1331208"/>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6" name="Rounded Rectangle 7">
            <a:extLst>
              <a:ext uri="{FF2B5EF4-FFF2-40B4-BE49-F238E27FC236}">
                <a16:creationId xmlns:a16="http://schemas.microsoft.com/office/drawing/2014/main" id="{890A206E-8EB0-46CB-87E5-BB62DA827BE4}"/>
              </a:ext>
            </a:extLst>
          </p:cNvPr>
          <p:cNvSpPr/>
          <p:nvPr/>
        </p:nvSpPr>
        <p:spPr>
          <a:xfrm>
            <a:off x="7858216" y="2527504"/>
            <a:ext cx="271294" cy="469495"/>
          </a:xfrm>
          <a:custGeom>
            <a:avLst/>
            <a:gdLst/>
            <a:ahLst/>
            <a:cxnLst/>
            <a:rect l="l" t="t" r="r" b="b"/>
            <a:pathLst>
              <a:path w="1872208" h="3240000">
                <a:moveTo>
                  <a:pt x="936104" y="2852499"/>
                </a:moveTo>
                <a:cubicBezTo>
                  <a:pt x="861605" y="2852499"/>
                  <a:pt x="801211" y="2912893"/>
                  <a:pt x="801211" y="2987392"/>
                </a:cubicBezTo>
                <a:cubicBezTo>
                  <a:pt x="801211" y="3061891"/>
                  <a:pt x="861605" y="3122285"/>
                  <a:pt x="936104" y="3122285"/>
                </a:cubicBezTo>
                <a:cubicBezTo>
                  <a:pt x="1010603" y="3122285"/>
                  <a:pt x="1070997" y="3061891"/>
                  <a:pt x="1070997" y="2987392"/>
                </a:cubicBezTo>
                <a:cubicBezTo>
                  <a:pt x="1070997" y="2912893"/>
                  <a:pt x="1010603" y="2852499"/>
                  <a:pt x="936104" y="2852499"/>
                </a:cubicBezTo>
                <a:close/>
                <a:moveTo>
                  <a:pt x="144016" y="323096"/>
                </a:moveTo>
                <a:lnTo>
                  <a:pt x="144016" y="2699360"/>
                </a:lnTo>
                <a:lnTo>
                  <a:pt x="1728192" y="2699360"/>
                </a:lnTo>
                <a:lnTo>
                  <a:pt x="1728192" y="323096"/>
                </a:lnTo>
                <a:close/>
                <a:moveTo>
                  <a:pt x="720104" y="107072"/>
                </a:moveTo>
                <a:cubicBezTo>
                  <a:pt x="690281" y="107072"/>
                  <a:pt x="666104" y="131249"/>
                  <a:pt x="666104" y="161072"/>
                </a:cubicBezTo>
                <a:cubicBezTo>
                  <a:pt x="666104" y="190895"/>
                  <a:pt x="690281" y="215072"/>
                  <a:pt x="720104" y="215072"/>
                </a:cubicBezTo>
                <a:lnTo>
                  <a:pt x="1152104" y="215072"/>
                </a:lnTo>
                <a:cubicBezTo>
                  <a:pt x="1181927" y="215072"/>
                  <a:pt x="1206104" y="190895"/>
                  <a:pt x="1206104" y="161072"/>
                </a:cubicBezTo>
                <a:cubicBezTo>
                  <a:pt x="1206104" y="131249"/>
                  <a:pt x="1181927" y="107072"/>
                  <a:pt x="1152104" y="107072"/>
                </a:cubicBezTo>
                <a:close/>
                <a:moveTo>
                  <a:pt x="312041" y="0"/>
                </a:moveTo>
                <a:lnTo>
                  <a:pt x="1560167" y="0"/>
                </a:lnTo>
                <a:cubicBezTo>
                  <a:pt x="1732502" y="0"/>
                  <a:pt x="1872208" y="139706"/>
                  <a:pt x="1872208" y="312041"/>
                </a:cubicBezTo>
                <a:lnTo>
                  <a:pt x="1872208" y="2927959"/>
                </a:lnTo>
                <a:cubicBezTo>
                  <a:pt x="1872208" y="3100294"/>
                  <a:pt x="1732502" y="3240000"/>
                  <a:pt x="1560167" y="3240000"/>
                </a:cubicBezTo>
                <a:lnTo>
                  <a:pt x="312041" y="3240000"/>
                </a:lnTo>
                <a:cubicBezTo>
                  <a:pt x="139706" y="3240000"/>
                  <a:pt x="0" y="3100294"/>
                  <a:pt x="0" y="2927959"/>
                </a:cubicBezTo>
                <a:lnTo>
                  <a:pt x="0" y="312041"/>
                </a:lnTo>
                <a:cubicBezTo>
                  <a:pt x="0" y="139706"/>
                  <a:pt x="139706" y="0"/>
                  <a:pt x="312041"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7" name="Rectangle 18">
            <a:extLst>
              <a:ext uri="{FF2B5EF4-FFF2-40B4-BE49-F238E27FC236}">
                <a16:creationId xmlns:a16="http://schemas.microsoft.com/office/drawing/2014/main" id="{D8BFBE69-EC90-491A-A905-789398F4B3A8}"/>
              </a:ext>
            </a:extLst>
          </p:cNvPr>
          <p:cNvSpPr/>
          <p:nvPr/>
        </p:nvSpPr>
        <p:spPr>
          <a:xfrm>
            <a:off x="6258752" y="2567175"/>
            <a:ext cx="491054" cy="390153"/>
          </a:xfrm>
          <a:custGeom>
            <a:avLst/>
            <a:gdLst/>
            <a:ahLst/>
            <a:cxnLst/>
            <a:rect l="l" t="t" r="r" b="b"/>
            <a:pathLst>
              <a:path w="3240000" h="2574247">
                <a:moveTo>
                  <a:pt x="2393400" y="1814089"/>
                </a:moveTo>
                <a:cubicBezTo>
                  <a:pt x="2363577" y="1814089"/>
                  <a:pt x="2339400" y="1838266"/>
                  <a:pt x="2339400" y="1868089"/>
                </a:cubicBezTo>
                <a:cubicBezTo>
                  <a:pt x="2339400" y="1897912"/>
                  <a:pt x="2363577" y="1922089"/>
                  <a:pt x="2393400" y="1922089"/>
                </a:cubicBezTo>
                <a:lnTo>
                  <a:pt x="2573400" y="1922089"/>
                </a:lnTo>
                <a:cubicBezTo>
                  <a:pt x="2603223" y="1922089"/>
                  <a:pt x="2627400" y="1897912"/>
                  <a:pt x="2627400" y="1868089"/>
                </a:cubicBezTo>
                <a:cubicBezTo>
                  <a:pt x="2627400" y="1838266"/>
                  <a:pt x="2603223" y="1814089"/>
                  <a:pt x="2573400" y="1814089"/>
                </a:cubicBezTo>
                <a:close/>
                <a:moveTo>
                  <a:pt x="173344" y="1814089"/>
                </a:moveTo>
                <a:cubicBezTo>
                  <a:pt x="143521" y="1814089"/>
                  <a:pt x="119344" y="1838266"/>
                  <a:pt x="119344" y="1868089"/>
                </a:cubicBezTo>
                <a:cubicBezTo>
                  <a:pt x="119344" y="1897912"/>
                  <a:pt x="143521" y="1922089"/>
                  <a:pt x="173344" y="1922089"/>
                </a:cubicBezTo>
                <a:lnTo>
                  <a:pt x="353344" y="1922089"/>
                </a:lnTo>
                <a:cubicBezTo>
                  <a:pt x="383167" y="1922089"/>
                  <a:pt x="407344" y="1897912"/>
                  <a:pt x="407344" y="1868089"/>
                </a:cubicBezTo>
                <a:cubicBezTo>
                  <a:pt x="407344" y="1838266"/>
                  <a:pt x="383167" y="1814089"/>
                  <a:pt x="353344" y="1814089"/>
                </a:cubicBezTo>
                <a:close/>
                <a:moveTo>
                  <a:pt x="2933496" y="1796081"/>
                </a:moveTo>
                <a:cubicBezTo>
                  <a:pt x="2893727" y="1796081"/>
                  <a:pt x="2861488" y="1828320"/>
                  <a:pt x="2861488" y="1868089"/>
                </a:cubicBezTo>
                <a:cubicBezTo>
                  <a:pt x="2861488" y="1907858"/>
                  <a:pt x="2893727" y="1940097"/>
                  <a:pt x="2933496" y="1940097"/>
                </a:cubicBezTo>
                <a:cubicBezTo>
                  <a:pt x="2973265" y="1940097"/>
                  <a:pt x="3005504" y="1907858"/>
                  <a:pt x="3005504" y="1868089"/>
                </a:cubicBezTo>
                <a:cubicBezTo>
                  <a:pt x="3005504" y="1828320"/>
                  <a:pt x="2973265" y="1796081"/>
                  <a:pt x="2933496" y="1796081"/>
                </a:cubicBezTo>
                <a:close/>
                <a:moveTo>
                  <a:pt x="119344" y="122856"/>
                </a:moveTo>
                <a:lnTo>
                  <a:pt x="119344" y="1728192"/>
                </a:lnTo>
                <a:lnTo>
                  <a:pt x="3120656" y="1728192"/>
                </a:lnTo>
                <a:lnTo>
                  <a:pt x="3120656" y="122856"/>
                </a:lnTo>
                <a:close/>
                <a:moveTo>
                  <a:pt x="0" y="0"/>
                </a:moveTo>
                <a:lnTo>
                  <a:pt x="3240000" y="0"/>
                </a:lnTo>
                <a:lnTo>
                  <a:pt x="3240000" y="2016224"/>
                </a:lnTo>
                <a:lnTo>
                  <a:pt x="1812079" y="2016224"/>
                </a:lnTo>
                <a:lnTo>
                  <a:pt x="1857107" y="2320159"/>
                </a:lnTo>
                <a:lnTo>
                  <a:pt x="2357140" y="2320159"/>
                </a:lnTo>
                <a:cubicBezTo>
                  <a:pt x="2427304" y="2320159"/>
                  <a:pt x="2484184" y="2377039"/>
                  <a:pt x="2484184" y="2447203"/>
                </a:cubicBezTo>
                <a:lnTo>
                  <a:pt x="2484184" y="2574247"/>
                </a:lnTo>
                <a:lnTo>
                  <a:pt x="755992" y="2574247"/>
                </a:lnTo>
                <a:lnTo>
                  <a:pt x="755992" y="2447203"/>
                </a:lnTo>
                <a:cubicBezTo>
                  <a:pt x="755992" y="2377039"/>
                  <a:pt x="812872" y="2320159"/>
                  <a:pt x="883036" y="2320159"/>
                </a:cubicBezTo>
                <a:lnTo>
                  <a:pt x="1382894" y="2320159"/>
                </a:lnTo>
                <a:lnTo>
                  <a:pt x="1427922" y="2016224"/>
                </a:lnTo>
                <a:lnTo>
                  <a:pt x="0" y="2016224"/>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8" name="Rounded Rectangle 25">
            <a:extLst>
              <a:ext uri="{FF2B5EF4-FFF2-40B4-BE49-F238E27FC236}">
                <a16:creationId xmlns:a16="http://schemas.microsoft.com/office/drawing/2014/main" id="{4572E89B-D1A8-4A73-807F-C57BE0137D47}"/>
              </a:ext>
            </a:extLst>
          </p:cNvPr>
          <p:cNvSpPr/>
          <p:nvPr/>
        </p:nvSpPr>
        <p:spPr>
          <a:xfrm>
            <a:off x="7154498" y="2552022"/>
            <a:ext cx="299026" cy="420457"/>
          </a:xfrm>
          <a:custGeom>
            <a:avLst/>
            <a:gdLst/>
            <a:ahLst/>
            <a:cxnLst/>
            <a:rect l="l" t="t" r="r" b="b"/>
            <a:pathLst>
              <a:path w="2304256" h="3240000">
                <a:moveTo>
                  <a:pt x="954128" y="3024336"/>
                </a:moveTo>
                <a:cubicBezTo>
                  <a:pt x="924305" y="3024336"/>
                  <a:pt x="900128" y="3048513"/>
                  <a:pt x="900128" y="3078336"/>
                </a:cubicBezTo>
                <a:cubicBezTo>
                  <a:pt x="900128" y="3108159"/>
                  <a:pt x="924305" y="3132336"/>
                  <a:pt x="954128" y="3132336"/>
                </a:cubicBezTo>
                <a:lnTo>
                  <a:pt x="1350128" y="3132336"/>
                </a:lnTo>
                <a:cubicBezTo>
                  <a:pt x="1379951" y="3132336"/>
                  <a:pt x="1404128" y="3108159"/>
                  <a:pt x="1404128" y="3078336"/>
                </a:cubicBezTo>
                <a:cubicBezTo>
                  <a:pt x="1404128" y="3048513"/>
                  <a:pt x="1379951" y="3024336"/>
                  <a:pt x="1350128" y="3024336"/>
                </a:cubicBezTo>
                <a:close/>
                <a:moveTo>
                  <a:pt x="131531" y="224650"/>
                </a:moveTo>
                <a:lnTo>
                  <a:pt x="131531" y="2888946"/>
                </a:lnTo>
                <a:lnTo>
                  <a:pt x="2172725" y="2888946"/>
                </a:lnTo>
                <a:lnTo>
                  <a:pt x="2172725" y="224650"/>
                </a:lnTo>
                <a:close/>
                <a:moveTo>
                  <a:pt x="936128" y="73520"/>
                </a:moveTo>
                <a:cubicBezTo>
                  <a:pt x="916246" y="73520"/>
                  <a:pt x="900128" y="89638"/>
                  <a:pt x="900128" y="109520"/>
                </a:cubicBezTo>
                <a:cubicBezTo>
                  <a:pt x="900128" y="129402"/>
                  <a:pt x="916246" y="145520"/>
                  <a:pt x="936128" y="145520"/>
                </a:cubicBezTo>
                <a:lnTo>
                  <a:pt x="1368128" y="145520"/>
                </a:lnTo>
                <a:cubicBezTo>
                  <a:pt x="1388010" y="145520"/>
                  <a:pt x="1404128" y="129402"/>
                  <a:pt x="1404128" y="109520"/>
                </a:cubicBezTo>
                <a:cubicBezTo>
                  <a:pt x="1404128" y="89638"/>
                  <a:pt x="1388010" y="73520"/>
                  <a:pt x="1368128" y="73520"/>
                </a:cubicBezTo>
                <a:close/>
                <a:moveTo>
                  <a:pt x="155330" y="0"/>
                </a:moveTo>
                <a:lnTo>
                  <a:pt x="2148926" y="0"/>
                </a:lnTo>
                <a:cubicBezTo>
                  <a:pt x="2234712" y="0"/>
                  <a:pt x="2304256" y="69544"/>
                  <a:pt x="2304256" y="155330"/>
                </a:cubicBezTo>
                <a:lnTo>
                  <a:pt x="2304256" y="3084670"/>
                </a:lnTo>
                <a:cubicBezTo>
                  <a:pt x="2304256" y="3170456"/>
                  <a:pt x="2234712" y="3240000"/>
                  <a:pt x="2148926" y="3240000"/>
                </a:cubicBezTo>
                <a:lnTo>
                  <a:pt x="155330" y="3240000"/>
                </a:lnTo>
                <a:cubicBezTo>
                  <a:pt x="69544" y="3240000"/>
                  <a:pt x="0" y="3170456"/>
                  <a:pt x="0" y="3084670"/>
                </a:cubicBezTo>
                <a:lnTo>
                  <a:pt x="0" y="155330"/>
                </a:lnTo>
                <a:cubicBezTo>
                  <a:pt x="0" y="69544"/>
                  <a:pt x="69544" y="0"/>
                  <a:pt x="15533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9" name="Chord 14">
            <a:extLst>
              <a:ext uri="{FF2B5EF4-FFF2-40B4-BE49-F238E27FC236}">
                <a16:creationId xmlns:a16="http://schemas.microsoft.com/office/drawing/2014/main" id="{55CB0732-5078-415F-A13A-7992B69C1679}"/>
              </a:ext>
            </a:extLst>
          </p:cNvPr>
          <p:cNvSpPr/>
          <p:nvPr/>
        </p:nvSpPr>
        <p:spPr>
          <a:xfrm>
            <a:off x="5919945" y="5535338"/>
            <a:ext cx="512639" cy="646909"/>
          </a:xfrm>
          <a:custGeom>
            <a:avLst/>
            <a:gdLst/>
            <a:ahLst/>
            <a:cxnLst/>
            <a:rect l="l" t="t" r="r" b="b"/>
            <a:pathLst>
              <a:path w="2120980" h="2676504">
                <a:moveTo>
                  <a:pt x="824057" y="2198115"/>
                </a:moveTo>
                <a:lnTo>
                  <a:pt x="824057" y="2229022"/>
                </a:lnTo>
                <a:lnTo>
                  <a:pt x="751177" y="2229022"/>
                </a:lnTo>
                <a:lnTo>
                  <a:pt x="751177" y="2510330"/>
                </a:lnTo>
                <a:lnTo>
                  <a:pt x="824057" y="2510330"/>
                </a:lnTo>
                <a:lnTo>
                  <a:pt x="824057" y="2541237"/>
                </a:lnTo>
                <a:lnTo>
                  <a:pt x="1298129" y="2541237"/>
                </a:lnTo>
                <a:lnTo>
                  <a:pt x="1298129" y="2510330"/>
                </a:lnTo>
                <a:lnTo>
                  <a:pt x="1371008" y="2510330"/>
                </a:lnTo>
                <a:lnTo>
                  <a:pt x="1371008" y="2229022"/>
                </a:lnTo>
                <a:lnTo>
                  <a:pt x="1298129" y="2229022"/>
                </a:lnTo>
                <a:lnTo>
                  <a:pt x="1298129" y="2198115"/>
                </a:lnTo>
                <a:close/>
                <a:moveTo>
                  <a:pt x="1933495" y="134375"/>
                </a:moveTo>
                <a:cubicBezTo>
                  <a:pt x="1872496" y="128267"/>
                  <a:pt x="1778964" y="206162"/>
                  <a:pt x="1655092" y="316398"/>
                </a:cubicBezTo>
                <a:lnTo>
                  <a:pt x="1655092" y="762581"/>
                </a:lnTo>
                <a:lnTo>
                  <a:pt x="1651862" y="762581"/>
                </a:lnTo>
                <a:cubicBezTo>
                  <a:pt x="1647824" y="843406"/>
                  <a:pt x="1633793" y="920606"/>
                  <a:pt x="1611266" y="992211"/>
                </a:cubicBezTo>
                <a:cubicBezTo>
                  <a:pt x="1739269" y="1047184"/>
                  <a:pt x="1828260" y="986425"/>
                  <a:pt x="1895778" y="900656"/>
                </a:cubicBezTo>
                <a:cubicBezTo>
                  <a:pt x="1964561" y="813279"/>
                  <a:pt x="2016746" y="624382"/>
                  <a:pt x="2016490" y="465292"/>
                </a:cubicBezTo>
                <a:cubicBezTo>
                  <a:pt x="2023696" y="232949"/>
                  <a:pt x="1995287" y="140561"/>
                  <a:pt x="1933495" y="134375"/>
                </a:cubicBezTo>
                <a:close/>
                <a:moveTo>
                  <a:pt x="187485" y="134375"/>
                </a:moveTo>
                <a:cubicBezTo>
                  <a:pt x="125693" y="140561"/>
                  <a:pt x="97284" y="232949"/>
                  <a:pt x="104490" y="465292"/>
                </a:cubicBezTo>
                <a:cubicBezTo>
                  <a:pt x="104234" y="624382"/>
                  <a:pt x="156419" y="813279"/>
                  <a:pt x="225202" y="900656"/>
                </a:cubicBezTo>
                <a:cubicBezTo>
                  <a:pt x="292944" y="986710"/>
                  <a:pt x="382303" y="1047587"/>
                  <a:pt x="511026" y="991745"/>
                </a:cubicBezTo>
                <a:cubicBezTo>
                  <a:pt x="488627" y="920189"/>
                  <a:pt x="474740" y="843131"/>
                  <a:pt x="470841" y="762581"/>
                </a:cubicBezTo>
                <a:lnTo>
                  <a:pt x="467092" y="762581"/>
                </a:lnTo>
                <a:lnTo>
                  <a:pt x="467092" y="317447"/>
                </a:lnTo>
                <a:cubicBezTo>
                  <a:pt x="342616" y="206663"/>
                  <a:pt x="248680" y="128248"/>
                  <a:pt x="187485" y="134375"/>
                </a:cubicBezTo>
                <a:close/>
                <a:moveTo>
                  <a:pt x="171293" y="338"/>
                </a:moveTo>
                <a:cubicBezTo>
                  <a:pt x="267101" y="7324"/>
                  <a:pt x="383647" y="121035"/>
                  <a:pt x="467092" y="183917"/>
                </a:cubicBezTo>
                <a:lnTo>
                  <a:pt x="467092" y="127304"/>
                </a:lnTo>
                <a:cubicBezTo>
                  <a:pt x="446033" y="120339"/>
                  <a:pt x="431092" y="100383"/>
                  <a:pt x="431092" y="76938"/>
                </a:cubicBezTo>
                <a:cubicBezTo>
                  <a:pt x="431092" y="47115"/>
                  <a:pt x="455269" y="22938"/>
                  <a:pt x="485092" y="22938"/>
                </a:cubicBezTo>
                <a:lnTo>
                  <a:pt x="1637092" y="22938"/>
                </a:lnTo>
                <a:cubicBezTo>
                  <a:pt x="1666915" y="22938"/>
                  <a:pt x="1691092" y="47115"/>
                  <a:pt x="1691092" y="76938"/>
                </a:cubicBezTo>
                <a:cubicBezTo>
                  <a:pt x="1691092" y="100383"/>
                  <a:pt x="1676151" y="120339"/>
                  <a:pt x="1655092" y="127304"/>
                </a:cubicBezTo>
                <a:lnTo>
                  <a:pt x="1655092" y="182958"/>
                </a:lnTo>
                <a:cubicBezTo>
                  <a:pt x="1738474" y="119924"/>
                  <a:pt x="1854348" y="7289"/>
                  <a:pt x="1949687" y="338"/>
                </a:cubicBezTo>
                <a:cubicBezTo>
                  <a:pt x="2046947" y="-6754"/>
                  <a:pt x="2122836" y="96139"/>
                  <a:pt x="2120946" y="473736"/>
                </a:cubicBezTo>
                <a:cubicBezTo>
                  <a:pt x="2117166" y="673942"/>
                  <a:pt x="2058714" y="872497"/>
                  <a:pt x="1966316" y="974360"/>
                </a:cubicBezTo>
                <a:cubicBezTo>
                  <a:pt x="1875288" y="1074712"/>
                  <a:pt x="1740706" y="1159472"/>
                  <a:pt x="1574365" y="1087619"/>
                </a:cubicBezTo>
                <a:cubicBezTo>
                  <a:pt x="1498402" y="1256706"/>
                  <a:pt x="1371540" y="1383225"/>
                  <a:pt x="1220432" y="1434843"/>
                </a:cubicBezTo>
                <a:lnTo>
                  <a:pt x="1220432" y="1524098"/>
                </a:lnTo>
                <a:cubicBezTo>
                  <a:pt x="1242816" y="1529237"/>
                  <a:pt x="1259092" y="1549488"/>
                  <a:pt x="1259092" y="1573540"/>
                </a:cubicBezTo>
                <a:lnTo>
                  <a:pt x="1259092" y="1782216"/>
                </a:lnTo>
                <a:cubicBezTo>
                  <a:pt x="1259092" y="1806269"/>
                  <a:pt x="1242816" y="1826519"/>
                  <a:pt x="1220432" y="1831659"/>
                </a:cubicBezTo>
                <a:lnTo>
                  <a:pt x="1220432" y="1899972"/>
                </a:lnTo>
                <a:cubicBezTo>
                  <a:pt x="1220432" y="1908643"/>
                  <a:pt x="1218317" y="1916820"/>
                  <a:pt x="1214011" y="1923722"/>
                </a:cubicBezTo>
                <a:cubicBezTo>
                  <a:pt x="1480406" y="1939701"/>
                  <a:pt x="1673079" y="1996147"/>
                  <a:pt x="1682229" y="2062848"/>
                </a:cubicBezTo>
                <a:lnTo>
                  <a:pt x="1925188" y="2062848"/>
                </a:lnTo>
                <a:lnTo>
                  <a:pt x="1925188" y="2676504"/>
                </a:lnTo>
                <a:lnTo>
                  <a:pt x="196996" y="2676504"/>
                </a:lnTo>
                <a:lnTo>
                  <a:pt x="196996" y="2062848"/>
                </a:lnTo>
                <a:lnTo>
                  <a:pt x="427501" y="2062848"/>
                </a:lnTo>
                <a:cubicBezTo>
                  <a:pt x="436455" y="1995236"/>
                  <a:pt x="634470" y="1937990"/>
                  <a:pt x="907722" y="1923052"/>
                </a:cubicBezTo>
                <a:cubicBezTo>
                  <a:pt x="903729" y="1916275"/>
                  <a:pt x="901752" y="1908354"/>
                  <a:pt x="901752" y="1899972"/>
                </a:cubicBezTo>
                <a:lnTo>
                  <a:pt x="901752" y="1831659"/>
                </a:lnTo>
                <a:cubicBezTo>
                  <a:pt x="879369" y="1826519"/>
                  <a:pt x="863092" y="1806269"/>
                  <a:pt x="863092" y="1782216"/>
                </a:cubicBezTo>
                <a:lnTo>
                  <a:pt x="863092" y="1573540"/>
                </a:lnTo>
                <a:cubicBezTo>
                  <a:pt x="863092" y="1549488"/>
                  <a:pt x="879369" y="1529237"/>
                  <a:pt x="901752" y="1524098"/>
                </a:cubicBezTo>
                <a:lnTo>
                  <a:pt x="901752" y="1435225"/>
                </a:lnTo>
                <a:cubicBezTo>
                  <a:pt x="750211" y="1383280"/>
                  <a:pt x="623484" y="1256276"/>
                  <a:pt x="547795" y="1087211"/>
                </a:cubicBezTo>
                <a:cubicBezTo>
                  <a:pt x="380891" y="1159861"/>
                  <a:pt x="245901" y="1074942"/>
                  <a:pt x="154664" y="974360"/>
                </a:cubicBezTo>
                <a:cubicBezTo>
                  <a:pt x="62266" y="872497"/>
                  <a:pt x="3814" y="673942"/>
                  <a:pt x="34" y="473736"/>
                </a:cubicBezTo>
                <a:cubicBezTo>
                  <a:pt x="-1856" y="96139"/>
                  <a:pt x="74033" y="-6754"/>
                  <a:pt x="171293" y="33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80" name="Rounded Rectangle 6">
            <a:extLst>
              <a:ext uri="{FF2B5EF4-FFF2-40B4-BE49-F238E27FC236}">
                <a16:creationId xmlns:a16="http://schemas.microsoft.com/office/drawing/2014/main" id="{11DB8BB9-D675-470D-AC1D-C9EF80405172}"/>
              </a:ext>
            </a:extLst>
          </p:cNvPr>
          <p:cNvSpPr/>
          <p:nvPr/>
        </p:nvSpPr>
        <p:spPr>
          <a:xfrm>
            <a:off x="4411373" y="2471636"/>
            <a:ext cx="508153" cy="516633"/>
          </a:xfrm>
          <a:custGeom>
            <a:avLst/>
            <a:gdLst/>
            <a:ahLst/>
            <a:cxnLst/>
            <a:rect l="l" t="t" r="r" b="b"/>
            <a:pathLst>
              <a:path w="3186824" h="3060919">
                <a:moveTo>
                  <a:pt x="1045874" y="2696689"/>
                </a:moveTo>
                <a:lnTo>
                  <a:pt x="2125874" y="2696689"/>
                </a:lnTo>
                <a:lnTo>
                  <a:pt x="2125874" y="2804689"/>
                </a:lnTo>
                <a:lnTo>
                  <a:pt x="1045874" y="2804689"/>
                </a:lnTo>
                <a:close/>
                <a:moveTo>
                  <a:pt x="1045874" y="2410468"/>
                </a:moveTo>
                <a:lnTo>
                  <a:pt x="2125874" y="2410468"/>
                </a:lnTo>
                <a:lnTo>
                  <a:pt x="2125874" y="2518468"/>
                </a:lnTo>
                <a:lnTo>
                  <a:pt x="1045874" y="2518468"/>
                </a:lnTo>
                <a:close/>
                <a:moveTo>
                  <a:pt x="1045874" y="2124247"/>
                </a:moveTo>
                <a:lnTo>
                  <a:pt x="2125874" y="2124247"/>
                </a:lnTo>
                <a:lnTo>
                  <a:pt x="2125874" y="2232247"/>
                </a:lnTo>
                <a:lnTo>
                  <a:pt x="1045874" y="2232247"/>
                </a:lnTo>
                <a:close/>
                <a:moveTo>
                  <a:pt x="902547" y="1956791"/>
                </a:moveTo>
                <a:lnTo>
                  <a:pt x="902547" y="2109191"/>
                </a:lnTo>
                <a:lnTo>
                  <a:pt x="902547" y="2185391"/>
                </a:lnTo>
                <a:lnTo>
                  <a:pt x="902547" y="2376263"/>
                </a:lnTo>
                <a:lnTo>
                  <a:pt x="902547" y="2973921"/>
                </a:lnTo>
                <a:lnTo>
                  <a:pt x="2284277" y="2973921"/>
                </a:lnTo>
                <a:lnTo>
                  <a:pt x="2284277" y="2376263"/>
                </a:lnTo>
                <a:lnTo>
                  <a:pt x="2284277" y="2185391"/>
                </a:lnTo>
                <a:lnTo>
                  <a:pt x="2284277" y="2109191"/>
                </a:lnTo>
                <a:lnTo>
                  <a:pt x="2284277" y="1956791"/>
                </a:lnTo>
                <a:close/>
                <a:moveTo>
                  <a:pt x="469172" y="1728191"/>
                </a:moveTo>
                <a:lnTo>
                  <a:pt x="469172" y="2185391"/>
                </a:lnTo>
                <a:lnTo>
                  <a:pt x="767127" y="2185391"/>
                </a:lnTo>
                <a:lnTo>
                  <a:pt x="767127" y="2109191"/>
                </a:lnTo>
                <a:lnTo>
                  <a:pt x="545372" y="2109191"/>
                </a:lnTo>
                <a:lnTo>
                  <a:pt x="545372" y="1804391"/>
                </a:lnTo>
                <a:lnTo>
                  <a:pt x="2641452" y="1804391"/>
                </a:lnTo>
                <a:lnTo>
                  <a:pt x="2641452" y="2109191"/>
                </a:lnTo>
                <a:lnTo>
                  <a:pt x="2419697" y="2109191"/>
                </a:lnTo>
                <a:lnTo>
                  <a:pt x="2419697" y="2185391"/>
                </a:lnTo>
                <a:lnTo>
                  <a:pt x="2717652" y="2185391"/>
                </a:lnTo>
                <a:lnTo>
                  <a:pt x="2717652" y="1728191"/>
                </a:lnTo>
                <a:close/>
                <a:moveTo>
                  <a:pt x="2819005" y="1350909"/>
                </a:moveTo>
                <a:cubicBezTo>
                  <a:pt x="2769294" y="1350909"/>
                  <a:pt x="2728995" y="1391208"/>
                  <a:pt x="2728995" y="1440919"/>
                </a:cubicBezTo>
                <a:cubicBezTo>
                  <a:pt x="2728995" y="1490630"/>
                  <a:pt x="2769294" y="1530929"/>
                  <a:pt x="2819005" y="1530929"/>
                </a:cubicBezTo>
                <a:cubicBezTo>
                  <a:pt x="2868716" y="1530929"/>
                  <a:pt x="2909015" y="1490630"/>
                  <a:pt x="2909015" y="1440919"/>
                </a:cubicBezTo>
                <a:cubicBezTo>
                  <a:pt x="2909015" y="1391208"/>
                  <a:pt x="2868716" y="1350909"/>
                  <a:pt x="2819005" y="1350909"/>
                </a:cubicBezTo>
                <a:close/>
                <a:moveTo>
                  <a:pt x="2509707" y="1350909"/>
                </a:moveTo>
                <a:cubicBezTo>
                  <a:pt x="2459996" y="1350909"/>
                  <a:pt x="2419697" y="1391208"/>
                  <a:pt x="2419697" y="1440919"/>
                </a:cubicBezTo>
                <a:cubicBezTo>
                  <a:pt x="2419697" y="1490630"/>
                  <a:pt x="2459996" y="1530929"/>
                  <a:pt x="2509707" y="1530929"/>
                </a:cubicBezTo>
                <a:cubicBezTo>
                  <a:pt x="2559418" y="1530929"/>
                  <a:pt x="2599717" y="1490630"/>
                  <a:pt x="2599717" y="1440919"/>
                </a:cubicBezTo>
                <a:cubicBezTo>
                  <a:pt x="2599717" y="1391208"/>
                  <a:pt x="2559418" y="1350909"/>
                  <a:pt x="2509707" y="1350909"/>
                </a:cubicBezTo>
                <a:close/>
                <a:moveTo>
                  <a:pt x="195993" y="1200328"/>
                </a:moveTo>
                <a:lnTo>
                  <a:pt x="2990831" y="1200328"/>
                </a:lnTo>
                <a:cubicBezTo>
                  <a:pt x="3099075" y="1200328"/>
                  <a:pt x="3186824" y="1288077"/>
                  <a:pt x="3186824" y="1396321"/>
                </a:cubicBezTo>
                <a:lnTo>
                  <a:pt x="3186824" y="2180270"/>
                </a:lnTo>
                <a:cubicBezTo>
                  <a:pt x="3186824" y="2288514"/>
                  <a:pt x="3099075" y="2376263"/>
                  <a:pt x="2990831" y="2376263"/>
                </a:cubicBezTo>
                <a:lnTo>
                  <a:pt x="2419697" y="2376263"/>
                </a:lnTo>
                <a:lnTo>
                  <a:pt x="2419697" y="3060919"/>
                </a:lnTo>
                <a:lnTo>
                  <a:pt x="767127" y="3060919"/>
                </a:lnTo>
                <a:lnTo>
                  <a:pt x="767127" y="2376263"/>
                </a:lnTo>
                <a:lnTo>
                  <a:pt x="195993" y="2376263"/>
                </a:lnTo>
                <a:cubicBezTo>
                  <a:pt x="87749" y="2376263"/>
                  <a:pt x="0" y="2288514"/>
                  <a:pt x="0" y="2180270"/>
                </a:cubicBezTo>
                <a:lnTo>
                  <a:pt x="0" y="1396321"/>
                </a:lnTo>
                <a:cubicBezTo>
                  <a:pt x="0" y="1288077"/>
                  <a:pt x="87749" y="1200328"/>
                  <a:pt x="195993" y="1200328"/>
                </a:cubicBezTo>
                <a:close/>
                <a:moveTo>
                  <a:pt x="767127" y="0"/>
                </a:moveTo>
                <a:lnTo>
                  <a:pt x="2419697" y="0"/>
                </a:lnTo>
                <a:lnTo>
                  <a:pt x="2419697" y="190589"/>
                </a:lnTo>
                <a:lnTo>
                  <a:pt x="2565249" y="190589"/>
                </a:lnTo>
                <a:cubicBezTo>
                  <a:pt x="2649419" y="190589"/>
                  <a:pt x="2717652" y="258822"/>
                  <a:pt x="2717652" y="342992"/>
                </a:cubicBezTo>
                <a:lnTo>
                  <a:pt x="2717652" y="1104989"/>
                </a:lnTo>
                <a:lnTo>
                  <a:pt x="2284277" y="1104989"/>
                </a:lnTo>
                <a:lnTo>
                  <a:pt x="2284277" y="1104128"/>
                </a:lnTo>
                <a:lnTo>
                  <a:pt x="2284277" y="190589"/>
                </a:lnTo>
                <a:lnTo>
                  <a:pt x="2284277" y="96523"/>
                </a:lnTo>
                <a:lnTo>
                  <a:pt x="902547" y="96523"/>
                </a:lnTo>
                <a:lnTo>
                  <a:pt x="902547" y="190589"/>
                </a:lnTo>
                <a:lnTo>
                  <a:pt x="902547" y="1104128"/>
                </a:lnTo>
                <a:lnTo>
                  <a:pt x="902547" y="1104989"/>
                </a:lnTo>
                <a:lnTo>
                  <a:pt x="469172" y="1104989"/>
                </a:lnTo>
                <a:lnTo>
                  <a:pt x="469172" y="342992"/>
                </a:lnTo>
                <a:cubicBezTo>
                  <a:pt x="469172" y="258822"/>
                  <a:pt x="537405" y="190589"/>
                  <a:pt x="621575" y="190589"/>
                </a:cubicBezTo>
                <a:lnTo>
                  <a:pt x="767127" y="190589"/>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81" name="Oval 66">
            <a:extLst>
              <a:ext uri="{FF2B5EF4-FFF2-40B4-BE49-F238E27FC236}">
                <a16:creationId xmlns:a16="http://schemas.microsoft.com/office/drawing/2014/main" id="{64136ECC-E882-4D1E-8298-06A6A02A6E1A}"/>
              </a:ext>
            </a:extLst>
          </p:cNvPr>
          <p:cNvSpPr/>
          <p:nvPr/>
        </p:nvSpPr>
        <p:spPr>
          <a:xfrm rot="20700000">
            <a:off x="6137536" y="3634206"/>
            <a:ext cx="548680" cy="469988"/>
          </a:xfrm>
          <a:custGeom>
            <a:avLst/>
            <a:gdLst/>
            <a:ahLst/>
            <a:cxnLst/>
            <a:rect l="l" t="t" r="r" b="b"/>
            <a:pathLst>
              <a:path w="2901316" h="2485205">
                <a:moveTo>
                  <a:pt x="2901316" y="8833"/>
                </a:moveTo>
                <a:lnTo>
                  <a:pt x="2885407" y="69738"/>
                </a:lnTo>
                <a:lnTo>
                  <a:pt x="2890344" y="71061"/>
                </a:lnTo>
                <a:lnTo>
                  <a:pt x="2331295" y="2157461"/>
                </a:lnTo>
                <a:lnTo>
                  <a:pt x="2322295" y="2155049"/>
                </a:lnTo>
                <a:cubicBezTo>
                  <a:pt x="2311779" y="2339141"/>
                  <a:pt x="2127696" y="2485205"/>
                  <a:pt x="1902404" y="2485205"/>
                </a:cubicBezTo>
                <a:cubicBezTo>
                  <a:pt x="1669201" y="2485205"/>
                  <a:pt x="1480151" y="2328701"/>
                  <a:pt x="1480150" y="2135644"/>
                </a:cubicBezTo>
                <a:cubicBezTo>
                  <a:pt x="1480150" y="1942587"/>
                  <a:pt x="1669200" y="1786083"/>
                  <a:pt x="1902404" y="1786083"/>
                </a:cubicBezTo>
                <a:cubicBezTo>
                  <a:pt x="2026046" y="1786083"/>
                  <a:pt x="2137276" y="1830075"/>
                  <a:pt x="2213623" y="1901150"/>
                </a:cubicBezTo>
                <a:lnTo>
                  <a:pt x="2586815" y="508378"/>
                </a:lnTo>
                <a:lnTo>
                  <a:pt x="1283297" y="508378"/>
                </a:lnTo>
                <a:lnTo>
                  <a:pt x="847984" y="2132988"/>
                </a:lnTo>
                <a:lnTo>
                  <a:pt x="841776" y="2131324"/>
                </a:lnTo>
                <a:cubicBezTo>
                  <a:pt x="829584" y="2314002"/>
                  <a:pt x="646295" y="2458448"/>
                  <a:pt x="422254" y="2458448"/>
                </a:cubicBezTo>
                <a:cubicBezTo>
                  <a:pt x="189051" y="2458448"/>
                  <a:pt x="1" y="2301944"/>
                  <a:pt x="0" y="2108887"/>
                </a:cubicBezTo>
                <a:cubicBezTo>
                  <a:pt x="0" y="1915830"/>
                  <a:pt x="189051" y="1759326"/>
                  <a:pt x="422255" y="1759326"/>
                </a:cubicBezTo>
                <a:cubicBezTo>
                  <a:pt x="544771" y="1759326"/>
                  <a:pt x="655100" y="1802522"/>
                  <a:pt x="731465" y="1872378"/>
                </a:cubicBezTo>
                <a:lnTo>
                  <a:pt x="1233167" y="0"/>
                </a:lnTo>
                <a:lnTo>
                  <a:pt x="1266129" y="883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82" name="Isosceles Triangle 13">
            <a:extLst>
              <a:ext uri="{FF2B5EF4-FFF2-40B4-BE49-F238E27FC236}">
                <a16:creationId xmlns:a16="http://schemas.microsoft.com/office/drawing/2014/main" id="{A54A6140-C0D9-4440-A5D4-E05BC900724C}"/>
              </a:ext>
            </a:extLst>
          </p:cNvPr>
          <p:cNvSpPr/>
          <p:nvPr/>
        </p:nvSpPr>
        <p:spPr>
          <a:xfrm rot="10800000">
            <a:off x="5188220" y="5485943"/>
            <a:ext cx="376548" cy="745701"/>
          </a:xfrm>
          <a:custGeom>
            <a:avLst/>
            <a:gdLst/>
            <a:ahLst/>
            <a:cxnLst/>
            <a:rect l="l" t="t" r="r" b="b"/>
            <a:pathLst>
              <a:path w="1613569" h="3195455">
                <a:moveTo>
                  <a:pt x="1348422" y="2012960"/>
                </a:moveTo>
                <a:lnTo>
                  <a:pt x="264249" y="2012960"/>
                </a:lnTo>
                <a:cubicBezTo>
                  <a:pt x="99656" y="1932015"/>
                  <a:pt x="172" y="1814225"/>
                  <a:pt x="0" y="1686651"/>
                </a:cubicBezTo>
                <a:lnTo>
                  <a:pt x="716785" y="1678553"/>
                </a:lnTo>
                <a:lnTo>
                  <a:pt x="716785" y="360000"/>
                </a:lnTo>
                <a:lnTo>
                  <a:pt x="716785" y="355479"/>
                </a:lnTo>
                <a:lnTo>
                  <a:pt x="717916" y="355479"/>
                </a:lnTo>
                <a:lnTo>
                  <a:pt x="806785" y="0"/>
                </a:lnTo>
                <a:lnTo>
                  <a:pt x="895655" y="355479"/>
                </a:lnTo>
                <a:lnTo>
                  <a:pt x="896785" y="355479"/>
                </a:lnTo>
                <a:lnTo>
                  <a:pt x="896785" y="360000"/>
                </a:lnTo>
                <a:lnTo>
                  <a:pt x="896785" y="1676520"/>
                </a:lnTo>
                <a:lnTo>
                  <a:pt x="1612906" y="1668429"/>
                </a:lnTo>
                <a:cubicBezTo>
                  <a:pt x="1622778" y="1802631"/>
                  <a:pt x="1521918" y="1928220"/>
                  <a:pt x="1348422" y="2012960"/>
                </a:cubicBezTo>
                <a:close/>
                <a:moveTo>
                  <a:pt x="1175921" y="2908428"/>
                </a:moveTo>
                <a:lnTo>
                  <a:pt x="437641" y="2908428"/>
                </a:lnTo>
                <a:lnTo>
                  <a:pt x="250570" y="2083962"/>
                </a:lnTo>
                <a:lnTo>
                  <a:pt x="1362992" y="2083962"/>
                </a:lnTo>
                <a:close/>
                <a:moveTo>
                  <a:pt x="1155969" y="3195455"/>
                </a:moveTo>
                <a:lnTo>
                  <a:pt x="457593" y="3195455"/>
                </a:lnTo>
                <a:cubicBezTo>
                  <a:pt x="397940" y="3195455"/>
                  <a:pt x="349581" y="3147096"/>
                  <a:pt x="349581" y="3087443"/>
                </a:cubicBezTo>
                <a:cubicBezTo>
                  <a:pt x="349581" y="3027790"/>
                  <a:pt x="397940" y="2979431"/>
                  <a:pt x="457593" y="2979431"/>
                </a:cubicBezTo>
                <a:lnTo>
                  <a:pt x="1155969" y="2979431"/>
                </a:lnTo>
                <a:cubicBezTo>
                  <a:pt x="1215622" y="2979431"/>
                  <a:pt x="1263981" y="3027790"/>
                  <a:pt x="1263981" y="3087443"/>
                </a:cubicBezTo>
                <a:cubicBezTo>
                  <a:pt x="1263981" y="3147096"/>
                  <a:pt x="1215622" y="3195455"/>
                  <a:pt x="1155969" y="3195455"/>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83" name="Smiley Face 14">
            <a:extLst>
              <a:ext uri="{FF2B5EF4-FFF2-40B4-BE49-F238E27FC236}">
                <a16:creationId xmlns:a16="http://schemas.microsoft.com/office/drawing/2014/main" id="{BD37565A-D14C-4133-B9E1-D7F8BF1C6551}"/>
              </a:ext>
            </a:extLst>
          </p:cNvPr>
          <p:cNvSpPr/>
          <p:nvPr/>
        </p:nvSpPr>
        <p:spPr>
          <a:xfrm>
            <a:off x="7617042" y="5578826"/>
            <a:ext cx="559934" cy="559934"/>
          </a:xfrm>
          <a:custGeom>
            <a:avLst/>
            <a:gdLst/>
            <a:ahLst/>
            <a:cxnLst/>
            <a:rect l="l" t="t" r="r" b="b"/>
            <a:pathLst>
              <a:path w="3240000" h="3240000">
                <a:moveTo>
                  <a:pt x="2026698" y="2215122"/>
                </a:moveTo>
                <a:cubicBezTo>
                  <a:pt x="1959656" y="2378616"/>
                  <a:pt x="1801229" y="2486070"/>
                  <a:pt x="1624533" y="2487892"/>
                </a:cubicBezTo>
                <a:cubicBezTo>
                  <a:pt x="1447837" y="2489714"/>
                  <a:pt x="1287227" y="2385551"/>
                  <a:pt x="1216828" y="2223474"/>
                </a:cubicBezTo>
                <a:lnTo>
                  <a:pt x="1039110" y="2300667"/>
                </a:lnTo>
                <a:cubicBezTo>
                  <a:pt x="1140541" y="2534187"/>
                  <a:pt x="1371947" y="2684266"/>
                  <a:pt x="1626531" y="2681641"/>
                </a:cubicBezTo>
                <a:cubicBezTo>
                  <a:pt x="1881115" y="2679016"/>
                  <a:pt x="2109376" y="2524196"/>
                  <a:pt x="2205970" y="2288634"/>
                </a:cubicBez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84" name="Smiley Face 12">
            <a:extLst>
              <a:ext uri="{FF2B5EF4-FFF2-40B4-BE49-F238E27FC236}">
                <a16:creationId xmlns:a16="http://schemas.microsoft.com/office/drawing/2014/main" id="{7F01996A-EF70-44A8-AD2D-1E270513DCED}"/>
              </a:ext>
            </a:extLst>
          </p:cNvPr>
          <p:cNvSpPr/>
          <p:nvPr/>
        </p:nvSpPr>
        <p:spPr>
          <a:xfrm>
            <a:off x="10160622" y="5578826"/>
            <a:ext cx="559934" cy="559934"/>
          </a:xfrm>
          <a:custGeom>
            <a:avLst/>
            <a:gdLst/>
            <a:ahLst/>
            <a:cxnLst/>
            <a:rect l="l" t="t" r="r" b="b"/>
            <a:pathLst>
              <a:path w="3240000" h="3240000">
                <a:moveTo>
                  <a:pt x="1613470" y="2077417"/>
                </a:moveTo>
                <a:cubicBezTo>
                  <a:pt x="1358886" y="2080042"/>
                  <a:pt x="1130625" y="2234862"/>
                  <a:pt x="1034031" y="2470424"/>
                </a:cubicBezTo>
                <a:lnTo>
                  <a:pt x="1213303" y="2543936"/>
                </a:lnTo>
                <a:cubicBezTo>
                  <a:pt x="1280345" y="2380442"/>
                  <a:pt x="1438772" y="2272988"/>
                  <a:pt x="1615468" y="2271166"/>
                </a:cubicBezTo>
                <a:cubicBezTo>
                  <a:pt x="1792164" y="2269344"/>
                  <a:pt x="1952774" y="2373507"/>
                  <a:pt x="2023173" y="2535584"/>
                </a:cubicBezTo>
                <a:lnTo>
                  <a:pt x="2200891" y="2458391"/>
                </a:lnTo>
                <a:cubicBezTo>
                  <a:pt x="2099460" y="2224871"/>
                  <a:pt x="1868054" y="2074792"/>
                  <a:pt x="1613470" y="2077417"/>
                </a:cubicBez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9" y="72832"/>
                </a:lnTo>
                <a:lnTo>
                  <a:pt x="2250577" y="127308"/>
                </a:lnTo>
                <a:lnTo>
                  <a:pt x="2392188" y="195525"/>
                </a:lnTo>
                <a:lnTo>
                  <a:pt x="2525758" y="276671"/>
                </a:lnTo>
                <a:lnTo>
                  <a:pt x="2650471" y="369929"/>
                </a:lnTo>
                <a:lnTo>
                  <a:pt x="2765513" y="474487"/>
                </a:lnTo>
                <a:lnTo>
                  <a:pt x="2870071" y="589530"/>
                </a:lnTo>
                <a:lnTo>
                  <a:pt x="2963330"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30" y="2525758"/>
                </a:lnTo>
                <a:lnTo>
                  <a:pt x="2870071" y="2650471"/>
                </a:lnTo>
                <a:lnTo>
                  <a:pt x="2765513" y="2765513"/>
                </a:lnTo>
                <a:lnTo>
                  <a:pt x="2650471" y="2870071"/>
                </a:lnTo>
                <a:lnTo>
                  <a:pt x="2525758" y="2963330"/>
                </a:lnTo>
                <a:lnTo>
                  <a:pt x="2392188" y="3044475"/>
                </a:lnTo>
                <a:lnTo>
                  <a:pt x="2250577" y="3112693"/>
                </a:lnTo>
                <a:lnTo>
                  <a:pt x="2101739" y="3167168"/>
                </a:lnTo>
                <a:lnTo>
                  <a:pt x="1946487" y="3207088"/>
                </a:lnTo>
                <a:lnTo>
                  <a:pt x="1785636" y="3231636"/>
                </a:lnTo>
                <a:cubicBezTo>
                  <a:pt x="1731176" y="3237167"/>
                  <a:pt x="1675919" y="3240000"/>
                  <a:pt x="1620000" y="3240000"/>
                </a:cubicBezTo>
                <a:cubicBezTo>
                  <a:pt x="1508163"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4" y="3019536"/>
                  <a:pt x="757335" y="2992442"/>
                  <a:pt x="714243" y="2963330"/>
                </a:cubicBezTo>
                <a:cubicBezTo>
                  <a:pt x="671151" y="2934217"/>
                  <a:pt x="629534" y="2903086"/>
                  <a:pt x="589530" y="2870071"/>
                </a:cubicBezTo>
                <a:cubicBezTo>
                  <a:pt x="549525" y="2837056"/>
                  <a:pt x="511133" y="2802158"/>
                  <a:pt x="474487" y="2765513"/>
                </a:cubicBezTo>
                <a:cubicBezTo>
                  <a:pt x="437842" y="2728868"/>
                  <a:pt x="402944" y="2690475"/>
                  <a:pt x="369930" y="2650471"/>
                </a:cubicBezTo>
                <a:cubicBezTo>
                  <a:pt x="336915" y="2610466"/>
                  <a:pt x="305783" y="2568850"/>
                  <a:pt x="276671" y="2525758"/>
                </a:cubicBezTo>
                <a:cubicBezTo>
                  <a:pt x="247558" y="2482665"/>
                  <a:pt x="220465" y="2438097"/>
                  <a:pt x="195526" y="2392188"/>
                </a:cubicBezTo>
                <a:cubicBezTo>
                  <a:pt x="170586" y="2346280"/>
                  <a:pt x="147802" y="2299031"/>
                  <a:pt x="127308" y="2250577"/>
                </a:cubicBezTo>
                <a:cubicBezTo>
                  <a:pt x="106814" y="2202124"/>
                  <a:pt x="88610" y="2152466"/>
                  <a:pt x="72832" y="2101739"/>
                </a:cubicBezTo>
                <a:cubicBezTo>
                  <a:pt x="57055"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5" y="1188989"/>
                  <a:pt x="72832" y="1138262"/>
                </a:cubicBezTo>
                <a:cubicBezTo>
                  <a:pt x="88610" y="1087535"/>
                  <a:pt x="106814" y="1037877"/>
                  <a:pt x="127308" y="989423"/>
                </a:cubicBezTo>
                <a:cubicBezTo>
                  <a:pt x="147802" y="940970"/>
                  <a:pt x="170586" y="893721"/>
                  <a:pt x="195526" y="847812"/>
                </a:cubicBezTo>
                <a:cubicBezTo>
                  <a:pt x="220465" y="801904"/>
                  <a:pt x="247558" y="757335"/>
                  <a:pt x="276671" y="714243"/>
                </a:cubicBezTo>
                <a:cubicBezTo>
                  <a:pt x="305783" y="671151"/>
                  <a:pt x="336915" y="629534"/>
                  <a:pt x="369930" y="589530"/>
                </a:cubicBezTo>
                <a:cubicBezTo>
                  <a:pt x="402944" y="549525"/>
                  <a:pt x="437842" y="511133"/>
                  <a:pt x="474487" y="474487"/>
                </a:cubicBezTo>
                <a:cubicBezTo>
                  <a:pt x="511133" y="437842"/>
                  <a:pt x="549525" y="402944"/>
                  <a:pt x="589530" y="369929"/>
                </a:cubicBezTo>
                <a:cubicBezTo>
                  <a:pt x="629534" y="336915"/>
                  <a:pt x="671151" y="305783"/>
                  <a:pt x="714243" y="276671"/>
                </a:cubicBezTo>
                <a:cubicBezTo>
                  <a:pt x="757335" y="247558"/>
                  <a:pt x="801904"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85" name="Smiley Face 15">
            <a:extLst>
              <a:ext uri="{FF2B5EF4-FFF2-40B4-BE49-F238E27FC236}">
                <a16:creationId xmlns:a16="http://schemas.microsoft.com/office/drawing/2014/main" id="{7DB0A6EE-0534-4660-BA3C-A3E8C9FF112F}"/>
              </a:ext>
            </a:extLst>
          </p:cNvPr>
          <p:cNvSpPr/>
          <p:nvPr/>
        </p:nvSpPr>
        <p:spPr>
          <a:xfrm>
            <a:off x="8468995" y="5581897"/>
            <a:ext cx="553792" cy="553792"/>
          </a:xfrm>
          <a:custGeom>
            <a:avLst/>
            <a:gdLst/>
            <a:ahLst/>
            <a:cxnLst/>
            <a:rect l="l" t="t" r="r" b="b"/>
            <a:pathLst>
              <a:path w="3240000" h="3240000">
                <a:moveTo>
                  <a:pt x="2298433" y="2114441"/>
                </a:moveTo>
                <a:lnTo>
                  <a:pt x="1355104" y="2367205"/>
                </a:lnTo>
                <a:lnTo>
                  <a:pt x="1411009" y="2575845"/>
                </a:lnTo>
                <a:lnTo>
                  <a:pt x="2354338" y="2323081"/>
                </a:ln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86" name="Oval 37">
            <a:extLst>
              <a:ext uri="{FF2B5EF4-FFF2-40B4-BE49-F238E27FC236}">
                <a16:creationId xmlns:a16="http://schemas.microsoft.com/office/drawing/2014/main" id="{1430B71C-D580-4CA6-A442-26AED5FAE293}"/>
              </a:ext>
            </a:extLst>
          </p:cNvPr>
          <p:cNvSpPr/>
          <p:nvPr/>
        </p:nvSpPr>
        <p:spPr>
          <a:xfrm>
            <a:off x="11012576" y="5575424"/>
            <a:ext cx="566738" cy="566738"/>
          </a:xfrm>
          <a:custGeom>
            <a:avLst/>
            <a:gdLst/>
            <a:ahLst/>
            <a:cxnLst/>
            <a:rect l="l" t="t" r="r" b="b"/>
            <a:pathLst>
              <a:path w="3240000" h="3240000">
                <a:moveTo>
                  <a:pt x="2249999" y="2117384"/>
                </a:moveTo>
                <a:lnTo>
                  <a:pt x="990192" y="2131776"/>
                </a:lnTo>
                <a:cubicBezTo>
                  <a:pt x="998682" y="2476365"/>
                  <a:pt x="1282526" y="2750154"/>
                  <a:pt x="1627197" y="2746216"/>
                </a:cubicBezTo>
                <a:cubicBezTo>
                  <a:pt x="1971867" y="2742279"/>
                  <a:pt x="2249383" y="2462077"/>
                  <a:pt x="2249999" y="2117384"/>
                </a:cubicBezTo>
                <a:close/>
                <a:moveTo>
                  <a:pt x="2505352" y="784338"/>
                </a:moveTo>
                <a:lnTo>
                  <a:pt x="1869332" y="1428843"/>
                </a:lnTo>
                <a:lnTo>
                  <a:pt x="2505352" y="1522122"/>
                </a:lnTo>
                <a:lnTo>
                  <a:pt x="2505352" y="1378597"/>
                </a:lnTo>
                <a:lnTo>
                  <a:pt x="2187887" y="1332038"/>
                </a:lnTo>
                <a:lnTo>
                  <a:pt x="2505352" y="1010338"/>
                </a:lnTo>
                <a:close/>
                <a:moveTo>
                  <a:pt x="734649" y="784338"/>
                </a:moveTo>
                <a:lnTo>
                  <a:pt x="734649" y="1010338"/>
                </a:lnTo>
                <a:lnTo>
                  <a:pt x="1052115" y="1332038"/>
                </a:lnTo>
                <a:lnTo>
                  <a:pt x="734649" y="1378597"/>
                </a:lnTo>
                <a:lnTo>
                  <a:pt x="734649" y="1522122"/>
                </a:lnTo>
                <a:lnTo>
                  <a:pt x="1370670" y="1428843"/>
                </a:ln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7" name="Smiley Face 14">
            <a:extLst>
              <a:ext uri="{FF2B5EF4-FFF2-40B4-BE49-F238E27FC236}">
                <a16:creationId xmlns:a16="http://schemas.microsoft.com/office/drawing/2014/main" id="{77504E11-68B3-460A-979B-D56E2900C922}"/>
              </a:ext>
            </a:extLst>
          </p:cNvPr>
          <p:cNvSpPr/>
          <p:nvPr/>
        </p:nvSpPr>
        <p:spPr>
          <a:xfrm>
            <a:off x="9314808" y="5581897"/>
            <a:ext cx="553792" cy="553792"/>
          </a:xfrm>
          <a:custGeom>
            <a:avLst/>
            <a:gdLst/>
            <a:ahLst/>
            <a:cxnLst/>
            <a:rect l="l" t="t" r="r" b="b"/>
            <a:pathLst>
              <a:path w="3240000" h="3240000">
                <a:moveTo>
                  <a:pt x="2026698" y="2215122"/>
                </a:moveTo>
                <a:cubicBezTo>
                  <a:pt x="1959656" y="2378616"/>
                  <a:pt x="1801229" y="2486070"/>
                  <a:pt x="1624533" y="2487892"/>
                </a:cubicBezTo>
                <a:cubicBezTo>
                  <a:pt x="1447837" y="2489714"/>
                  <a:pt x="1287227" y="2385551"/>
                  <a:pt x="1216828" y="2223474"/>
                </a:cubicBezTo>
                <a:lnTo>
                  <a:pt x="1039110" y="2300667"/>
                </a:lnTo>
                <a:cubicBezTo>
                  <a:pt x="1140541" y="2534187"/>
                  <a:pt x="1371947" y="2684266"/>
                  <a:pt x="1626531" y="2681641"/>
                </a:cubicBezTo>
                <a:cubicBezTo>
                  <a:pt x="1881115" y="2679016"/>
                  <a:pt x="2109376" y="2524196"/>
                  <a:pt x="2205970" y="2288634"/>
                </a:cubicBezTo>
                <a:close/>
                <a:moveTo>
                  <a:pt x="937973" y="986566"/>
                </a:moveTo>
                <a:cubicBezTo>
                  <a:pt x="850807" y="983371"/>
                  <a:pt x="762813" y="1002775"/>
                  <a:pt x="683096" y="1045110"/>
                </a:cubicBezTo>
                <a:cubicBezTo>
                  <a:pt x="523662" y="1129780"/>
                  <a:pt x="421680" y="1293248"/>
                  <a:pt x="415731" y="1473672"/>
                </a:cubicBezTo>
                <a:lnTo>
                  <a:pt x="615852" y="1480270"/>
                </a:lnTo>
                <a:cubicBezTo>
                  <a:pt x="619438" y="1371518"/>
                  <a:pt x="680908" y="1272986"/>
                  <a:pt x="777009" y="1221950"/>
                </a:cubicBezTo>
                <a:cubicBezTo>
                  <a:pt x="873110" y="1170914"/>
                  <a:pt x="989166" y="1175167"/>
                  <a:pt x="1081273" y="1233100"/>
                </a:cubicBezTo>
                <a:cubicBezTo>
                  <a:pt x="1173381" y="1291033"/>
                  <a:pt x="1227475" y="1393800"/>
                  <a:pt x="1223091" y="1502523"/>
                </a:cubicBezTo>
                <a:lnTo>
                  <a:pt x="1423160" y="1510590"/>
                </a:lnTo>
                <a:cubicBezTo>
                  <a:pt x="1430433" y="1330214"/>
                  <a:pt x="1340689" y="1159721"/>
                  <a:pt x="1187880" y="1063608"/>
                </a:cubicBezTo>
                <a:cubicBezTo>
                  <a:pt x="1111476" y="1015552"/>
                  <a:pt x="1025138" y="989760"/>
                  <a:pt x="937973" y="986566"/>
                </a:cubicBezTo>
                <a:close/>
                <a:moveTo>
                  <a:pt x="2306124" y="986566"/>
                </a:moveTo>
                <a:cubicBezTo>
                  <a:pt x="2218958" y="983371"/>
                  <a:pt x="2130964" y="1002775"/>
                  <a:pt x="2051247" y="1045110"/>
                </a:cubicBezTo>
                <a:cubicBezTo>
                  <a:pt x="1891813" y="1129780"/>
                  <a:pt x="1789831" y="1293248"/>
                  <a:pt x="1783882" y="1473672"/>
                </a:cubicBezTo>
                <a:lnTo>
                  <a:pt x="1984003" y="1480270"/>
                </a:lnTo>
                <a:cubicBezTo>
                  <a:pt x="1987589" y="1371518"/>
                  <a:pt x="2049059" y="1272986"/>
                  <a:pt x="2145160" y="1221950"/>
                </a:cubicBezTo>
                <a:cubicBezTo>
                  <a:pt x="2241261" y="1170914"/>
                  <a:pt x="2357317" y="1175167"/>
                  <a:pt x="2449424" y="1233100"/>
                </a:cubicBezTo>
                <a:cubicBezTo>
                  <a:pt x="2541532" y="1291033"/>
                  <a:pt x="2595626" y="1393800"/>
                  <a:pt x="2591242" y="1502523"/>
                </a:cubicBezTo>
                <a:lnTo>
                  <a:pt x="2791311" y="1510590"/>
                </a:lnTo>
                <a:cubicBezTo>
                  <a:pt x="2798584" y="1330214"/>
                  <a:pt x="2708840" y="1159721"/>
                  <a:pt x="2556031" y="1063608"/>
                </a:cubicBezTo>
                <a:cubicBezTo>
                  <a:pt x="2479627" y="1015552"/>
                  <a:pt x="2393289" y="989760"/>
                  <a:pt x="2306124" y="98656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88" name="Rectangle 16">
            <a:extLst>
              <a:ext uri="{FF2B5EF4-FFF2-40B4-BE49-F238E27FC236}">
                <a16:creationId xmlns:a16="http://schemas.microsoft.com/office/drawing/2014/main" id="{EE8124F3-717D-48CF-A47F-1E6B4110895D}"/>
              </a:ext>
            </a:extLst>
          </p:cNvPr>
          <p:cNvSpPr/>
          <p:nvPr/>
        </p:nvSpPr>
        <p:spPr>
          <a:xfrm rot="2700000">
            <a:off x="5325698" y="3520150"/>
            <a:ext cx="389390" cy="698103"/>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9" name="Rectangle 9">
            <a:extLst>
              <a:ext uri="{FF2B5EF4-FFF2-40B4-BE49-F238E27FC236}">
                <a16:creationId xmlns:a16="http://schemas.microsoft.com/office/drawing/2014/main" id="{444E6227-4972-4DE6-BEB0-C3FC42991182}"/>
              </a:ext>
            </a:extLst>
          </p:cNvPr>
          <p:cNvSpPr/>
          <p:nvPr/>
        </p:nvSpPr>
        <p:spPr>
          <a:xfrm>
            <a:off x="4401174" y="3545247"/>
            <a:ext cx="527335" cy="493633"/>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90" name="Round Same Side Corner Rectangle 6">
            <a:extLst>
              <a:ext uri="{FF2B5EF4-FFF2-40B4-BE49-F238E27FC236}">
                <a16:creationId xmlns:a16="http://schemas.microsoft.com/office/drawing/2014/main" id="{11207448-F26A-4EF1-8764-2D6798600849}"/>
              </a:ext>
            </a:extLst>
          </p:cNvPr>
          <p:cNvSpPr/>
          <p:nvPr/>
        </p:nvSpPr>
        <p:spPr>
          <a:xfrm rot="2700000">
            <a:off x="6979028" y="5476482"/>
            <a:ext cx="190721" cy="764622"/>
          </a:xfrm>
          <a:custGeom>
            <a:avLst/>
            <a:gdLst/>
            <a:ahLst/>
            <a:cxnLst/>
            <a:rect l="l" t="t" r="r" b="b"/>
            <a:pathLst>
              <a:path w="1035916" h="4153123">
                <a:moveTo>
                  <a:pt x="277501" y="3759099"/>
                </a:moveTo>
                <a:lnTo>
                  <a:pt x="758408" y="3759099"/>
                </a:lnTo>
                <a:lnTo>
                  <a:pt x="517954" y="4153123"/>
                </a:lnTo>
                <a:close/>
                <a:moveTo>
                  <a:pt x="42612" y="2944898"/>
                </a:moveTo>
                <a:cubicBezTo>
                  <a:pt x="153922" y="2941505"/>
                  <a:pt x="246502" y="2889483"/>
                  <a:pt x="275675" y="2819018"/>
                </a:cubicBezTo>
                <a:cubicBezTo>
                  <a:pt x="304648" y="2892614"/>
                  <a:pt x="403763" y="2945872"/>
                  <a:pt x="521107" y="2945872"/>
                </a:cubicBezTo>
                <a:cubicBezTo>
                  <a:pt x="638453" y="2945872"/>
                  <a:pt x="737567" y="2892613"/>
                  <a:pt x="766540" y="2819017"/>
                </a:cubicBezTo>
                <a:cubicBezTo>
                  <a:pt x="795133" y="2888142"/>
                  <a:pt x="884783" y="2939514"/>
                  <a:pt x="993299" y="2944464"/>
                </a:cubicBezTo>
                <a:lnTo>
                  <a:pt x="776840" y="3657264"/>
                </a:lnTo>
                <a:lnTo>
                  <a:pt x="258940" y="3657264"/>
                </a:lnTo>
                <a:close/>
                <a:moveTo>
                  <a:pt x="809102" y="564558"/>
                </a:moveTo>
                <a:lnTo>
                  <a:pt x="1035914" y="564558"/>
                </a:lnTo>
                <a:lnTo>
                  <a:pt x="1035915" y="2838682"/>
                </a:lnTo>
                <a:cubicBezTo>
                  <a:pt x="1029586" y="2840409"/>
                  <a:pt x="1023074" y="2840731"/>
                  <a:pt x="1016490" y="2840731"/>
                </a:cubicBezTo>
                <a:cubicBezTo>
                  <a:pt x="901952" y="2840731"/>
                  <a:pt x="809102" y="2743612"/>
                  <a:pt x="809101" y="2623810"/>
                </a:cubicBezTo>
                <a:close/>
                <a:moveTo>
                  <a:pt x="310569" y="564558"/>
                </a:moveTo>
                <a:lnTo>
                  <a:pt x="725347" y="564558"/>
                </a:lnTo>
                <a:lnTo>
                  <a:pt x="725347" y="2633342"/>
                </a:lnTo>
                <a:cubicBezTo>
                  <a:pt x="725347" y="2747880"/>
                  <a:pt x="632496" y="2840731"/>
                  <a:pt x="517958" y="2840731"/>
                </a:cubicBezTo>
                <a:cubicBezTo>
                  <a:pt x="403420" y="2840731"/>
                  <a:pt x="310569" y="2747880"/>
                  <a:pt x="310569" y="2633342"/>
                </a:cubicBezTo>
                <a:close/>
                <a:moveTo>
                  <a:pt x="0" y="564557"/>
                </a:moveTo>
                <a:lnTo>
                  <a:pt x="226813" y="564557"/>
                </a:lnTo>
                <a:lnTo>
                  <a:pt x="226813" y="2623810"/>
                </a:lnTo>
                <a:cubicBezTo>
                  <a:pt x="226813" y="2743612"/>
                  <a:pt x="133962" y="2840731"/>
                  <a:pt x="19424" y="2840730"/>
                </a:cubicBezTo>
                <a:cubicBezTo>
                  <a:pt x="12841" y="2840730"/>
                  <a:pt x="6329" y="2840409"/>
                  <a:pt x="0" y="2838682"/>
                </a:cubicBezTo>
                <a:close/>
                <a:moveTo>
                  <a:pt x="71964" y="71964"/>
                </a:moveTo>
                <a:cubicBezTo>
                  <a:pt x="116427" y="27501"/>
                  <a:pt x="177852" y="0"/>
                  <a:pt x="245701" y="0"/>
                </a:cubicBezTo>
                <a:lnTo>
                  <a:pt x="790215" y="0"/>
                </a:lnTo>
                <a:cubicBezTo>
                  <a:pt x="925912" y="0"/>
                  <a:pt x="1035916" y="110004"/>
                  <a:pt x="1035916" y="245701"/>
                </a:cubicBezTo>
                <a:cubicBezTo>
                  <a:pt x="1035916" y="327601"/>
                  <a:pt x="1035915" y="409501"/>
                  <a:pt x="1035915" y="491401"/>
                </a:cubicBezTo>
                <a:lnTo>
                  <a:pt x="0" y="491401"/>
                </a:lnTo>
                <a:lnTo>
                  <a:pt x="0" y="245701"/>
                </a:lnTo>
                <a:cubicBezTo>
                  <a:pt x="0" y="177853"/>
                  <a:pt x="27501" y="116427"/>
                  <a:pt x="71964" y="71964"/>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91" name="Frame 17">
            <a:extLst>
              <a:ext uri="{FF2B5EF4-FFF2-40B4-BE49-F238E27FC236}">
                <a16:creationId xmlns:a16="http://schemas.microsoft.com/office/drawing/2014/main" id="{1278BF84-DDF3-43F8-88E4-A0F28E4079EF}"/>
              </a:ext>
            </a:extLst>
          </p:cNvPr>
          <p:cNvSpPr/>
          <p:nvPr/>
        </p:nvSpPr>
        <p:spPr>
          <a:xfrm>
            <a:off x="4376235" y="4613417"/>
            <a:ext cx="508153" cy="508153"/>
          </a:xfrm>
          <a:custGeom>
            <a:avLst/>
            <a:gdLst/>
            <a:ahLst/>
            <a:cxnLst/>
            <a:rect l="l" t="t" r="r" b="b"/>
            <a:pathLst>
              <a:path w="3240000" h="3240000">
                <a:moveTo>
                  <a:pt x="415456" y="380544"/>
                </a:moveTo>
                <a:lnTo>
                  <a:pt x="415456" y="385333"/>
                </a:lnTo>
                <a:lnTo>
                  <a:pt x="385333" y="385333"/>
                </a:lnTo>
                <a:lnTo>
                  <a:pt x="385333" y="2854667"/>
                </a:lnTo>
                <a:lnTo>
                  <a:pt x="1529120" y="2854667"/>
                </a:lnTo>
                <a:cubicBezTo>
                  <a:pt x="1267123" y="2430711"/>
                  <a:pt x="997530" y="1721825"/>
                  <a:pt x="436017" y="1672600"/>
                </a:cubicBezTo>
                <a:lnTo>
                  <a:pt x="600235" y="1185112"/>
                </a:lnTo>
                <a:cubicBezTo>
                  <a:pt x="1132790" y="1359573"/>
                  <a:pt x="1278822" y="1550851"/>
                  <a:pt x="1544730" y="1923929"/>
                </a:cubicBezTo>
                <a:cubicBezTo>
                  <a:pt x="1789452" y="1379400"/>
                  <a:pt x="1927092" y="1088696"/>
                  <a:pt x="2233403" y="596568"/>
                </a:cubicBezTo>
                <a:lnTo>
                  <a:pt x="2770666" y="596568"/>
                </a:lnTo>
                <a:cubicBezTo>
                  <a:pt x="2331495" y="1220469"/>
                  <a:pt x="1907612" y="2113878"/>
                  <a:pt x="1578489" y="2854667"/>
                </a:cubicBezTo>
                <a:lnTo>
                  <a:pt x="2854667" y="2854667"/>
                </a:lnTo>
                <a:lnTo>
                  <a:pt x="2854667" y="596568"/>
                </a:lnTo>
                <a:lnTo>
                  <a:pt x="2858395" y="596568"/>
                </a:lnTo>
                <a:lnTo>
                  <a:pt x="2858395" y="380544"/>
                </a:lnTo>
                <a:close/>
                <a:moveTo>
                  <a:pt x="0" y="0"/>
                </a:moveTo>
                <a:lnTo>
                  <a:pt x="3240000" y="0"/>
                </a:lnTo>
                <a:lnTo>
                  <a:pt x="3240000" y="3240000"/>
                </a:lnTo>
                <a:lnTo>
                  <a:pt x="0" y="3240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92" name="Rounded Rectangle 5">
            <a:extLst>
              <a:ext uri="{FF2B5EF4-FFF2-40B4-BE49-F238E27FC236}">
                <a16:creationId xmlns:a16="http://schemas.microsoft.com/office/drawing/2014/main" id="{B5A177C8-7AB0-4E40-873A-70F231B3FA06}"/>
              </a:ext>
            </a:extLst>
          </p:cNvPr>
          <p:cNvSpPr/>
          <p:nvPr/>
        </p:nvSpPr>
        <p:spPr>
          <a:xfrm flipH="1">
            <a:off x="10102420" y="2554106"/>
            <a:ext cx="504633" cy="416291"/>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93" name="Teardrop 1">
            <a:extLst>
              <a:ext uri="{FF2B5EF4-FFF2-40B4-BE49-F238E27FC236}">
                <a16:creationId xmlns:a16="http://schemas.microsoft.com/office/drawing/2014/main" id="{45BBC696-75E7-44AB-A411-9B80C52FFE5A}"/>
              </a:ext>
            </a:extLst>
          </p:cNvPr>
          <p:cNvSpPr/>
          <p:nvPr/>
        </p:nvSpPr>
        <p:spPr>
          <a:xfrm rot="18805991">
            <a:off x="10126692" y="1539348"/>
            <a:ext cx="551843" cy="546086"/>
          </a:xfrm>
          <a:custGeom>
            <a:avLst/>
            <a:gdLst/>
            <a:ahLst/>
            <a:cxnLst/>
            <a:rect l="l" t="t" r="r" b="b"/>
            <a:pathLst>
              <a:path w="1807241" h="1788383">
                <a:moveTo>
                  <a:pt x="712876" y="1117592"/>
                </a:moveTo>
                <a:cubicBezTo>
                  <a:pt x="771173" y="1181828"/>
                  <a:pt x="811089" y="1255910"/>
                  <a:pt x="847925" y="1348018"/>
                </a:cubicBezTo>
                <a:cubicBezTo>
                  <a:pt x="814544" y="1418896"/>
                  <a:pt x="753893" y="1474052"/>
                  <a:pt x="679064" y="1498332"/>
                </a:cubicBezTo>
                <a:lnTo>
                  <a:pt x="308226" y="1106637"/>
                </a:lnTo>
                <a:cubicBezTo>
                  <a:pt x="336560" y="1033247"/>
                  <a:pt x="394949" y="975701"/>
                  <a:pt x="467546" y="946245"/>
                </a:cubicBezTo>
                <a:cubicBezTo>
                  <a:pt x="577903" y="998968"/>
                  <a:pt x="654580" y="1053357"/>
                  <a:pt x="712876" y="1117592"/>
                </a:cubicBezTo>
                <a:close/>
                <a:moveTo>
                  <a:pt x="1038527" y="398886"/>
                </a:moveTo>
                <a:lnTo>
                  <a:pt x="1405560" y="786562"/>
                </a:lnTo>
                <a:cubicBezTo>
                  <a:pt x="1374476" y="799049"/>
                  <a:pt x="1340402" y="804299"/>
                  <a:pt x="1305054" y="803332"/>
                </a:cubicBezTo>
                <a:lnTo>
                  <a:pt x="1008167" y="795212"/>
                </a:lnTo>
                <a:lnTo>
                  <a:pt x="1016288" y="498325"/>
                </a:lnTo>
                <a:cubicBezTo>
                  <a:pt x="1017255" y="462976"/>
                  <a:pt x="1024360" y="429240"/>
                  <a:pt x="1038527" y="398886"/>
                </a:cubicBezTo>
                <a:close/>
                <a:moveTo>
                  <a:pt x="1097925" y="218888"/>
                </a:moveTo>
                <a:cubicBezTo>
                  <a:pt x="992582" y="279303"/>
                  <a:pt x="921871" y="392886"/>
                  <a:pt x="921053" y="523256"/>
                </a:cubicBezTo>
                <a:lnTo>
                  <a:pt x="919136" y="828763"/>
                </a:lnTo>
                <a:lnTo>
                  <a:pt x="830924" y="915875"/>
                </a:lnTo>
                <a:lnTo>
                  <a:pt x="525417" y="913958"/>
                </a:lnTo>
                <a:cubicBezTo>
                  <a:pt x="403891" y="913196"/>
                  <a:pt x="296188" y="973343"/>
                  <a:pt x="234366" y="1067831"/>
                </a:cubicBezTo>
                <a:lnTo>
                  <a:pt x="710285" y="1570519"/>
                </a:lnTo>
                <a:cubicBezTo>
                  <a:pt x="811872" y="1510375"/>
                  <a:pt x="878808" y="1399439"/>
                  <a:pt x="879603" y="1272618"/>
                </a:cubicBezTo>
                <a:lnTo>
                  <a:pt x="881520" y="967111"/>
                </a:lnTo>
                <a:lnTo>
                  <a:pt x="969732" y="879999"/>
                </a:lnTo>
                <a:lnTo>
                  <a:pt x="1275239" y="881916"/>
                </a:lnTo>
                <a:cubicBezTo>
                  <a:pt x="1400271" y="882701"/>
                  <a:pt x="1510670" y="819011"/>
                  <a:pt x="1573529" y="721242"/>
                </a:cubicBezTo>
                <a:close/>
                <a:moveTo>
                  <a:pt x="1162945" y="27894"/>
                </a:moveTo>
                <a:lnTo>
                  <a:pt x="1782798" y="682611"/>
                </a:lnTo>
                <a:cubicBezTo>
                  <a:pt x="1816692" y="718411"/>
                  <a:pt x="1815147" y="774907"/>
                  <a:pt x="1779347" y="808801"/>
                </a:cubicBezTo>
                <a:cubicBezTo>
                  <a:pt x="1743547" y="842694"/>
                  <a:pt x="1687050" y="841149"/>
                  <a:pt x="1653157" y="805349"/>
                </a:cubicBezTo>
                <a:lnTo>
                  <a:pt x="1644015" y="795693"/>
                </a:lnTo>
                <a:cubicBezTo>
                  <a:pt x="1561789" y="910282"/>
                  <a:pt x="1426630" y="983636"/>
                  <a:pt x="1274606" y="982683"/>
                </a:cubicBezTo>
                <a:lnTo>
                  <a:pt x="980378" y="980836"/>
                </a:lnTo>
                <a:lnTo>
                  <a:pt x="980378" y="1270380"/>
                </a:lnTo>
                <a:cubicBezTo>
                  <a:pt x="980378" y="1427425"/>
                  <a:pt x="901198" y="1565976"/>
                  <a:pt x="779756" y="1647056"/>
                </a:cubicBezTo>
                <a:cubicBezTo>
                  <a:pt x="807405" y="1681913"/>
                  <a:pt x="803595" y="1732594"/>
                  <a:pt x="770486" y="1763941"/>
                </a:cubicBezTo>
                <a:cubicBezTo>
                  <a:pt x="734686" y="1797834"/>
                  <a:pt x="678189" y="1796289"/>
                  <a:pt x="644296" y="1760489"/>
                </a:cubicBezTo>
                <a:lnTo>
                  <a:pt x="24442" y="1105772"/>
                </a:lnTo>
                <a:cubicBezTo>
                  <a:pt x="-9451" y="1069973"/>
                  <a:pt x="-7906" y="1013476"/>
                  <a:pt x="27894" y="979583"/>
                </a:cubicBezTo>
                <a:cubicBezTo>
                  <a:pt x="63694" y="945689"/>
                  <a:pt x="120190" y="947235"/>
                  <a:pt x="154084" y="983034"/>
                </a:cubicBezTo>
                <a:lnTo>
                  <a:pt x="163237" y="992702"/>
                </a:lnTo>
                <a:cubicBezTo>
                  <a:pt x="244774" y="882877"/>
                  <a:pt x="375836" y="813180"/>
                  <a:pt x="523178" y="813180"/>
                </a:cubicBezTo>
                <a:lnTo>
                  <a:pt x="818460" y="813180"/>
                </a:lnTo>
                <a:lnTo>
                  <a:pt x="820284" y="522622"/>
                </a:lnTo>
                <a:cubicBezTo>
                  <a:pt x="821285" y="363119"/>
                  <a:pt x="903845" y="223207"/>
                  <a:pt x="1028952" y="143673"/>
                </a:cubicBezTo>
                <a:cubicBezTo>
                  <a:pt x="999689" y="108599"/>
                  <a:pt x="1002953" y="56445"/>
                  <a:pt x="1036755" y="24443"/>
                </a:cubicBezTo>
                <a:cubicBezTo>
                  <a:pt x="1072555" y="-9451"/>
                  <a:pt x="1129052" y="-7906"/>
                  <a:pt x="1162945" y="2789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94" name="Rectangle 130">
            <a:extLst>
              <a:ext uri="{FF2B5EF4-FFF2-40B4-BE49-F238E27FC236}">
                <a16:creationId xmlns:a16="http://schemas.microsoft.com/office/drawing/2014/main" id="{F7759672-254A-46D2-98DF-B919494C603A}"/>
              </a:ext>
            </a:extLst>
          </p:cNvPr>
          <p:cNvSpPr/>
          <p:nvPr/>
        </p:nvSpPr>
        <p:spPr>
          <a:xfrm>
            <a:off x="10932820" y="1539414"/>
            <a:ext cx="544577" cy="547049"/>
          </a:xfrm>
          <a:custGeom>
            <a:avLst/>
            <a:gdLst/>
            <a:ahLst/>
            <a:cxnLst/>
            <a:rect l="l" t="t" r="r" b="b"/>
            <a:pathLst>
              <a:path w="371900" h="373588">
                <a:moveTo>
                  <a:pt x="297080" y="129105"/>
                </a:moveTo>
                <a:lnTo>
                  <a:pt x="284273" y="219737"/>
                </a:lnTo>
                <a:lnTo>
                  <a:pt x="305496" y="219737"/>
                </a:lnTo>
                <a:lnTo>
                  <a:pt x="333001" y="129105"/>
                </a:lnTo>
                <a:close/>
                <a:moveTo>
                  <a:pt x="228265" y="129105"/>
                </a:moveTo>
                <a:lnTo>
                  <a:pt x="228265" y="219737"/>
                </a:lnTo>
                <a:lnTo>
                  <a:pt x="250807" y="219737"/>
                </a:lnTo>
                <a:lnTo>
                  <a:pt x="263614" y="129105"/>
                </a:lnTo>
                <a:close/>
                <a:moveTo>
                  <a:pt x="157021" y="129105"/>
                </a:moveTo>
                <a:lnTo>
                  <a:pt x="175826" y="219737"/>
                </a:lnTo>
                <a:lnTo>
                  <a:pt x="195129" y="219737"/>
                </a:lnTo>
                <a:lnTo>
                  <a:pt x="195129" y="129105"/>
                </a:lnTo>
                <a:close/>
                <a:moveTo>
                  <a:pt x="93087" y="129105"/>
                </a:moveTo>
                <a:lnTo>
                  <a:pt x="117372" y="219737"/>
                </a:lnTo>
                <a:lnTo>
                  <a:pt x="141984" y="219737"/>
                </a:lnTo>
                <a:lnTo>
                  <a:pt x="123179" y="129105"/>
                </a:lnTo>
                <a:close/>
                <a:moveTo>
                  <a:pt x="58494" y="0"/>
                </a:moveTo>
                <a:lnTo>
                  <a:pt x="84208" y="95969"/>
                </a:lnTo>
                <a:lnTo>
                  <a:pt x="354346" y="95969"/>
                </a:lnTo>
                <a:lnTo>
                  <a:pt x="354346" y="97437"/>
                </a:lnTo>
                <a:cubicBezTo>
                  <a:pt x="356087" y="96136"/>
                  <a:pt x="357928" y="96353"/>
                  <a:pt x="359747" y="96905"/>
                </a:cubicBezTo>
                <a:lnTo>
                  <a:pt x="360371" y="97095"/>
                </a:lnTo>
                <a:cubicBezTo>
                  <a:pt x="368954" y="99700"/>
                  <a:pt x="373801" y="108770"/>
                  <a:pt x="371196" y="117354"/>
                </a:cubicBezTo>
                <a:lnTo>
                  <a:pt x="333339" y="242097"/>
                </a:lnTo>
                <a:cubicBezTo>
                  <a:pt x="331591" y="247858"/>
                  <a:pt x="326929" y="251935"/>
                  <a:pt x="321206" y="252122"/>
                </a:cubicBezTo>
                <a:lnTo>
                  <a:pt x="321206" y="252873"/>
                </a:lnTo>
                <a:lnTo>
                  <a:pt x="313576" y="252873"/>
                </a:lnTo>
                <a:cubicBezTo>
                  <a:pt x="313378" y="253010"/>
                  <a:pt x="313229" y="252967"/>
                  <a:pt x="313080" y="252922"/>
                </a:cubicBezTo>
                <a:lnTo>
                  <a:pt x="312919" y="252873"/>
                </a:lnTo>
                <a:lnTo>
                  <a:pt x="126251" y="252873"/>
                </a:lnTo>
                <a:lnTo>
                  <a:pt x="133971" y="281687"/>
                </a:lnTo>
                <a:lnTo>
                  <a:pt x="321075" y="281687"/>
                </a:lnTo>
                <a:lnTo>
                  <a:pt x="321075" y="314823"/>
                </a:lnTo>
                <a:lnTo>
                  <a:pt x="318480" y="314823"/>
                </a:lnTo>
                <a:cubicBezTo>
                  <a:pt x="329614" y="318311"/>
                  <a:pt x="336414" y="328969"/>
                  <a:pt x="336414" y="341215"/>
                </a:cubicBezTo>
                <a:cubicBezTo>
                  <a:pt x="336414" y="359094"/>
                  <a:pt x="321920" y="373588"/>
                  <a:pt x="304041" y="373588"/>
                </a:cubicBezTo>
                <a:cubicBezTo>
                  <a:pt x="286162" y="373588"/>
                  <a:pt x="271668" y="359094"/>
                  <a:pt x="271668" y="341215"/>
                </a:cubicBezTo>
                <a:cubicBezTo>
                  <a:pt x="271668" y="328969"/>
                  <a:pt x="278468" y="318311"/>
                  <a:pt x="289602" y="314823"/>
                </a:cubicBezTo>
                <a:lnTo>
                  <a:pt x="142850" y="314823"/>
                </a:lnTo>
                <a:lnTo>
                  <a:pt x="143397" y="316865"/>
                </a:lnTo>
                <a:cubicBezTo>
                  <a:pt x="151629" y="321811"/>
                  <a:pt x="156401" y="330956"/>
                  <a:pt x="156401" y="341215"/>
                </a:cubicBezTo>
                <a:cubicBezTo>
                  <a:pt x="156401" y="359094"/>
                  <a:pt x="141907" y="373588"/>
                  <a:pt x="124028" y="373588"/>
                </a:cubicBezTo>
                <a:cubicBezTo>
                  <a:pt x="106149" y="373588"/>
                  <a:pt x="91655" y="359094"/>
                  <a:pt x="91655" y="341215"/>
                </a:cubicBezTo>
                <a:cubicBezTo>
                  <a:pt x="91655" y="329356"/>
                  <a:pt x="98032" y="318986"/>
                  <a:pt x="108649" y="315212"/>
                </a:cubicBezTo>
                <a:lnTo>
                  <a:pt x="33542" y="34909"/>
                </a:lnTo>
                <a:lnTo>
                  <a:pt x="0" y="34909"/>
                </a:lnTo>
                <a:lnTo>
                  <a:pt x="0" y="1773"/>
                </a:lnTo>
                <a:lnTo>
                  <a:pt x="51879" y="177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95" name="Right Triangle 17">
            <a:extLst>
              <a:ext uri="{FF2B5EF4-FFF2-40B4-BE49-F238E27FC236}">
                <a16:creationId xmlns:a16="http://schemas.microsoft.com/office/drawing/2014/main" id="{5B989D8F-E127-48E7-B329-C52CA522C191}"/>
              </a:ext>
            </a:extLst>
          </p:cNvPr>
          <p:cNvSpPr>
            <a:spLocks noChangeAspect="1"/>
          </p:cNvSpPr>
          <p:nvPr/>
        </p:nvSpPr>
        <p:spPr>
          <a:xfrm>
            <a:off x="9363473" y="4578026"/>
            <a:ext cx="478148" cy="569324"/>
          </a:xfrm>
          <a:custGeom>
            <a:avLst/>
            <a:gdLst/>
            <a:ahLst/>
            <a:cxnLst/>
            <a:rect l="l" t="t" r="r" b="b"/>
            <a:pathLst>
              <a:path w="2721114" h="3240000">
                <a:moveTo>
                  <a:pt x="1999321" y="2603448"/>
                </a:moveTo>
                <a:lnTo>
                  <a:pt x="1999321" y="2772810"/>
                </a:lnTo>
                <a:lnTo>
                  <a:pt x="2528507" y="2772810"/>
                </a:lnTo>
                <a:lnTo>
                  <a:pt x="2528507" y="2603448"/>
                </a:lnTo>
                <a:close/>
                <a:moveTo>
                  <a:pt x="2263914" y="2230929"/>
                </a:moveTo>
                <a:cubicBezTo>
                  <a:pt x="2516419" y="2230929"/>
                  <a:pt x="2721114" y="2435624"/>
                  <a:pt x="2721114" y="2688129"/>
                </a:cubicBezTo>
                <a:cubicBezTo>
                  <a:pt x="2721114" y="2940634"/>
                  <a:pt x="2516419" y="3145329"/>
                  <a:pt x="2263914" y="3145329"/>
                </a:cubicBezTo>
                <a:cubicBezTo>
                  <a:pt x="2011409" y="3145329"/>
                  <a:pt x="1806714" y="2940634"/>
                  <a:pt x="1806714" y="2688129"/>
                </a:cubicBezTo>
                <a:cubicBezTo>
                  <a:pt x="1806714" y="2435624"/>
                  <a:pt x="2011409" y="2230929"/>
                  <a:pt x="2263914" y="2230929"/>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96" name="Right Triangle 17">
            <a:extLst>
              <a:ext uri="{FF2B5EF4-FFF2-40B4-BE49-F238E27FC236}">
                <a16:creationId xmlns:a16="http://schemas.microsoft.com/office/drawing/2014/main" id="{D61B263F-9E2B-4D6D-AE92-C6B011C62C98}"/>
              </a:ext>
            </a:extLst>
          </p:cNvPr>
          <p:cNvSpPr>
            <a:spLocks noChangeAspect="1"/>
          </p:cNvSpPr>
          <p:nvPr/>
        </p:nvSpPr>
        <p:spPr>
          <a:xfrm>
            <a:off x="8488431" y="4578026"/>
            <a:ext cx="478148" cy="569324"/>
          </a:xfrm>
          <a:custGeom>
            <a:avLst/>
            <a:gdLst/>
            <a:ahLst/>
            <a:cxnLst/>
            <a:rect l="l" t="t" r="r" b="b"/>
            <a:pathLst>
              <a:path w="2721114" h="3240000">
                <a:moveTo>
                  <a:pt x="2179233" y="2431577"/>
                </a:moveTo>
                <a:lnTo>
                  <a:pt x="2179233" y="2611489"/>
                </a:lnTo>
                <a:lnTo>
                  <a:pt x="1999321" y="2611489"/>
                </a:lnTo>
                <a:lnTo>
                  <a:pt x="1999321" y="2780851"/>
                </a:lnTo>
                <a:lnTo>
                  <a:pt x="2179233" y="2780851"/>
                </a:lnTo>
                <a:lnTo>
                  <a:pt x="2179233" y="2960763"/>
                </a:lnTo>
                <a:lnTo>
                  <a:pt x="2348595" y="2960763"/>
                </a:lnTo>
                <a:lnTo>
                  <a:pt x="2348595" y="2780851"/>
                </a:lnTo>
                <a:lnTo>
                  <a:pt x="2528507" y="2780851"/>
                </a:lnTo>
                <a:lnTo>
                  <a:pt x="2528507" y="2611489"/>
                </a:lnTo>
                <a:lnTo>
                  <a:pt x="2348595" y="2611489"/>
                </a:lnTo>
                <a:lnTo>
                  <a:pt x="2348595" y="2431577"/>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97" name="Right Triangle 17">
            <a:extLst>
              <a:ext uri="{FF2B5EF4-FFF2-40B4-BE49-F238E27FC236}">
                <a16:creationId xmlns:a16="http://schemas.microsoft.com/office/drawing/2014/main" id="{5E5AE7B0-988E-44BF-89EA-013033086F96}"/>
              </a:ext>
            </a:extLst>
          </p:cNvPr>
          <p:cNvSpPr>
            <a:spLocks noChangeAspect="1"/>
          </p:cNvSpPr>
          <p:nvPr/>
        </p:nvSpPr>
        <p:spPr>
          <a:xfrm>
            <a:off x="10238515" y="4578026"/>
            <a:ext cx="478148" cy="569324"/>
          </a:xfrm>
          <a:custGeom>
            <a:avLst/>
            <a:gdLst/>
            <a:ahLst/>
            <a:cxnLst/>
            <a:rect l="l" t="t" r="r" b="b"/>
            <a:pathLst>
              <a:path w="2721114" h="3240000">
                <a:moveTo>
                  <a:pt x="2136698" y="2449196"/>
                </a:moveTo>
                <a:lnTo>
                  <a:pt x="2016940" y="2568954"/>
                </a:lnTo>
                <a:lnTo>
                  <a:pt x="2144156" y="2696170"/>
                </a:lnTo>
                <a:lnTo>
                  <a:pt x="2016940" y="2823386"/>
                </a:lnTo>
                <a:lnTo>
                  <a:pt x="2136698" y="2943144"/>
                </a:lnTo>
                <a:lnTo>
                  <a:pt x="2263914" y="2815928"/>
                </a:lnTo>
                <a:lnTo>
                  <a:pt x="2391130" y="2943144"/>
                </a:lnTo>
                <a:lnTo>
                  <a:pt x="2510888" y="2823386"/>
                </a:lnTo>
                <a:lnTo>
                  <a:pt x="2383672" y="2696170"/>
                </a:lnTo>
                <a:lnTo>
                  <a:pt x="2510888" y="2568954"/>
                </a:lnTo>
                <a:lnTo>
                  <a:pt x="2391130" y="2449196"/>
                </a:lnTo>
                <a:lnTo>
                  <a:pt x="2263914" y="2576412"/>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98" name="Oval 44">
            <a:extLst>
              <a:ext uri="{FF2B5EF4-FFF2-40B4-BE49-F238E27FC236}">
                <a16:creationId xmlns:a16="http://schemas.microsoft.com/office/drawing/2014/main" id="{94195A6D-E3B2-4E10-BD54-AC5E4FED7A15}"/>
              </a:ext>
            </a:extLst>
          </p:cNvPr>
          <p:cNvSpPr>
            <a:spLocks noChangeAspect="1"/>
          </p:cNvSpPr>
          <p:nvPr/>
        </p:nvSpPr>
        <p:spPr>
          <a:xfrm>
            <a:off x="11113556" y="4578026"/>
            <a:ext cx="478148" cy="569324"/>
          </a:xfrm>
          <a:custGeom>
            <a:avLst/>
            <a:gdLst/>
            <a:ahLst/>
            <a:cxnLst/>
            <a:rect l="l" t="t" r="r" b="b"/>
            <a:pathLst>
              <a:path w="2721114" h="3240000">
                <a:moveTo>
                  <a:pt x="2519839" y="2469622"/>
                </a:moveTo>
                <a:lnTo>
                  <a:pt x="2201779" y="2787682"/>
                </a:lnTo>
                <a:lnTo>
                  <a:pt x="2003023" y="2588926"/>
                </a:lnTo>
                <a:lnTo>
                  <a:pt x="1901669" y="2690281"/>
                </a:lnTo>
                <a:lnTo>
                  <a:pt x="2203868" y="2992480"/>
                </a:lnTo>
                <a:lnTo>
                  <a:pt x="2305222" y="2891125"/>
                </a:lnTo>
                <a:lnTo>
                  <a:pt x="2303133" y="2889037"/>
                </a:lnTo>
                <a:lnTo>
                  <a:pt x="2621194" y="2570977"/>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Tree>
    <p:extLst>
      <p:ext uri="{BB962C8B-B14F-4D97-AF65-F5344CB8AC3E}">
        <p14:creationId xmlns:p14="http://schemas.microsoft.com/office/powerpoint/2010/main" val="31375832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normAutofit fontScale="92500" lnSpcReduction="20000"/>
          </a:bodyPr>
          <a:lstStyle/>
          <a:p>
            <a:r>
              <a:rPr lang="fa-IR" dirty="0">
                <a:cs typeface="B Nazanin" panose="00000700000000000000" pitchFamily="2" charset="-78"/>
              </a:rPr>
              <a:t>مجموعه آیکون های کاملاً قابل ویرایش: </a:t>
            </a:r>
            <a:r>
              <a:rPr lang="en-US" dirty="0">
                <a:cs typeface="B Nazanin" panose="00000700000000000000" pitchFamily="2" charset="-78"/>
              </a:rPr>
              <a:t>B</a:t>
            </a:r>
          </a:p>
        </p:txBody>
      </p:sp>
      <p:sp>
        <p:nvSpPr>
          <p:cNvPr id="54" name="Freeform 47">
            <a:extLst>
              <a:ext uri="{FF2B5EF4-FFF2-40B4-BE49-F238E27FC236}">
                <a16:creationId xmlns:a16="http://schemas.microsoft.com/office/drawing/2014/main" id="{C23D3A46-4648-419A-831A-39A9EF5FA6C6}"/>
              </a:ext>
            </a:extLst>
          </p:cNvPr>
          <p:cNvSpPr>
            <a:spLocks noChangeAspect="1"/>
          </p:cNvSpPr>
          <p:nvPr/>
        </p:nvSpPr>
        <p:spPr>
          <a:xfrm>
            <a:off x="4430860" y="1410562"/>
            <a:ext cx="530134" cy="529812"/>
          </a:xfrm>
          <a:custGeom>
            <a:avLst/>
            <a:gdLst>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5619 w 1901727"/>
              <a:gd name="connsiteY10" fmla="*/ 633909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55622 w 1901727"/>
              <a:gd name="connsiteY4" fmla="*/ 572201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55622 w 1901727"/>
              <a:gd name="connsiteY4" fmla="*/ 572201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55622 w 1901727"/>
              <a:gd name="connsiteY4" fmla="*/ 572201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42424"/>
              <a:gd name="connsiteY0" fmla="*/ 0 h 1985875"/>
              <a:gd name="connsiteX1" fmla="*/ 790984 w 1942424"/>
              <a:gd name="connsiteY1" fmla="*/ 0 h 1985875"/>
              <a:gd name="connsiteX2" fmla="*/ 1026596 w 1942424"/>
              <a:gd name="connsiteY2" fmla="*/ 5610 h 1985875"/>
              <a:gd name="connsiteX3" fmla="*/ 1020986 w 1942424"/>
              <a:gd name="connsiteY3" fmla="*/ 493664 h 1985875"/>
              <a:gd name="connsiteX4" fmla="*/ 1155622 w 1942424"/>
              <a:gd name="connsiteY4" fmla="*/ 572201 h 1985875"/>
              <a:gd name="connsiteX5" fmla="*/ 1351965 w 1942424"/>
              <a:gd name="connsiteY5" fmla="*/ 375858 h 1985875"/>
              <a:gd name="connsiteX6" fmla="*/ 1901727 w 1942424"/>
              <a:gd name="connsiteY6" fmla="*/ 1924167 h 1985875"/>
              <a:gd name="connsiteX7" fmla="*/ 992937 w 1942424"/>
              <a:gd name="connsiteY7" fmla="*/ 1480991 h 1985875"/>
              <a:gd name="connsiteX8" fmla="*/ 1054645 w 1942424"/>
              <a:gd name="connsiteY8" fmla="*/ 1121963 h 1985875"/>
              <a:gd name="connsiteX9" fmla="*/ 1088304 w 1942424"/>
              <a:gd name="connsiteY9" fmla="*/ 757325 h 1985875"/>
              <a:gd name="connsiteX10" fmla="*/ 920009 w 1942424"/>
              <a:gd name="connsiteY10" fmla="*/ 611470 h 1985875"/>
              <a:gd name="connsiteX11" fmla="*/ 729276 w 1942424"/>
              <a:gd name="connsiteY11" fmla="*/ 751715 h 1985875"/>
              <a:gd name="connsiteX12" fmla="*/ 740495 w 1942424"/>
              <a:gd name="connsiteY12" fmla="*/ 1161232 h 1985875"/>
              <a:gd name="connsiteX13" fmla="*/ 785374 w 1942424"/>
              <a:gd name="connsiteY13" fmla="*/ 1509040 h 1985875"/>
              <a:gd name="connsiteX14" fmla="*/ 0 w 1942424"/>
              <a:gd name="connsiteY14" fmla="*/ 1985875 h 1985875"/>
              <a:gd name="connsiteX15" fmla="*/ 437565 w 1942424"/>
              <a:gd name="connsiteY15" fmla="*/ 387077 h 1985875"/>
              <a:gd name="connsiteX16" fmla="*/ 650738 w 1942424"/>
              <a:gd name="connsiteY16" fmla="*/ 611470 h 1985875"/>
              <a:gd name="connsiteX17" fmla="*/ 813423 w 1942424"/>
              <a:gd name="connsiteY17" fmla="*/ 499274 h 1985875"/>
              <a:gd name="connsiteX18" fmla="*/ 790984 w 1942424"/>
              <a:gd name="connsiteY18" fmla="*/ 0 h 1985875"/>
              <a:gd name="connsiteX0" fmla="*/ 790984 w 1942424"/>
              <a:gd name="connsiteY0" fmla="*/ 0 h 1985875"/>
              <a:gd name="connsiteX1" fmla="*/ 790984 w 1942424"/>
              <a:gd name="connsiteY1" fmla="*/ 0 h 1985875"/>
              <a:gd name="connsiteX2" fmla="*/ 1026596 w 1942424"/>
              <a:gd name="connsiteY2" fmla="*/ 5610 h 1985875"/>
              <a:gd name="connsiteX3" fmla="*/ 1020986 w 1942424"/>
              <a:gd name="connsiteY3" fmla="*/ 493664 h 1985875"/>
              <a:gd name="connsiteX4" fmla="*/ 1155622 w 1942424"/>
              <a:gd name="connsiteY4" fmla="*/ 572201 h 1985875"/>
              <a:gd name="connsiteX5" fmla="*/ 1351965 w 1942424"/>
              <a:gd name="connsiteY5" fmla="*/ 375858 h 1985875"/>
              <a:gd name="connsiteX6" fmla="*/ 1901727 w 1942424"/>
              <a:gd name="connsiteY6" fmla="*/ 1924167 h 1985875"/>
              <a:gd name="connsiteX7" fmla="*/ 992937 w 1942424"/>
              <a:gd name="connsiteY7" fmla="*/ 1480991 h 1985875"/>
              <a:gd name="connsiteX8" fmla="*/ 1054645 w 1942424"/>
              <a:gd name="connsiteY8" fmla="*/ 1121963 h 1985875"/>
              <a:gd name="connsiteX9" fmla="*/ 1088304 w 1942424"/>
              <a:gd name="connsiteY9" fmla="*/ 757325 h 1985875"/>
              <a:gd name="connsiteX10" fmla="*/ 920009 w 1942424"/>
              <a:gd name="connsiteY10" fmla="*/ 611470 h 1985875"/>
              <a:gd name="connsiteX11" fmla="*/ 729276 w 1942424"/>
              <a:gd name="connsiteY11" fmla="*/ 751715 h 1985875"/>
              <a:gd name="connsiteX12" fmla="*/ 740495 w 1942424"/>
              <a:gd name="connsiteY12" fmla="*/ 1161232 h 1985875"/>
              <a:gd name="connsiteX13" fmla="*/ 785374 w 1942424"/>
              <a:gd name="connsiteY13" fmla="*/ 1509040 h 1985875"/>
              <a:gd name="connsiteX14" fmla="*/ 0 w 1942424"/>
              <a:gd name="connsiteY14" fmla="*/ 1985875 h 1985875"/>
              <a:gd name="connsiteX15" fmla="*/ 437565 w 1942424"/>
              <a:gd name="connsiteY15" fmla="*/ 387077 h 1985875"/>
              <a:gd name="connsiteX16" fmla="*/ 650738 w 1942424"/>
              <a:gd name="connsiteY16" fmla="*/ 611470 h 1985875"/>
              <a:gd name="connsiteX17" fmla="*/ 813423 w 1942424"/>
              <a:gd name="connsiteY17" fmla="*/ 499274 h 1985875"/>
              <a:gd name="connsiteX18" fmla="*/ 790984 w 194242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54645 w 1946874"/>
              <a:gd name="connsiteY8" fmla="*/ 112196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54645 w 1946874"/>
              <a:gd name="connsiteY8" fmla="*/ 112196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71474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20736 w 1946874"/>
              <a:gd name="connsiteY15" fmla="*/ 375858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20736 w 1946874"/>
              <a:gd name="connsiteY15" fmla="*/ 375858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858302 w 2014192"/>
              <a:gd name="connsiteY0" fmla="*/ 0 h 1958316"/>
              <a:gd name="connsiteX1" fmla="*/ 858302 w 2014192"/>
              <a:gd name="connsiteY1" fmla="*/ 0 h 1958316"/>
              <a:gd name="connsiteX2" fmla="*/ 1093914 w 2014192"/>
              <a:gd name="connsiteY2" fmla="*/ 5610 h 1958316"/>
              <a:gd name="connsiteX3" fmla="*/ 1088304 w 2014192"/>
              <a:gd name="connsiteY3" fmla="*/ 493664 h 1958316"/>
              <a:gd name="connsiteX4" fmla="*/ 1222940 w 2014192"/>
              <a:gd name="connsiteY4" fmla="*/ 572201 h 1958316"/>
              <a:gd name="connsiteX5" fmla="*/ 1419283 w 2014192"/>
              <a:gd name="connsiteY5" fmla="*/ 375858 h 1958316"/>
              <a:gd name="connsiteX6" fmla="*/ 1969045 w 2014192"/>
              <a:gd name="connsiteY6" fmla="*/ 1924167 h 1958316"/>
              <a:gd name="connsiteX7" fmla="*/ 1121962 w 2014192"/>
              <a:gd name="connsiteY7" fmla="*/ 1486600 h 1958316"/>
              <a:gd name="connsiteX8" fmla="*/ 1105134 w 2014192"/>
              <a:gd name="connsiteY8" fmla="*/ 1144403 h 1958316"/>
              <a:gd name="connsiteX9" fmla="*/ 1155622 w 2014192"/>
              <a:gd name="connsiteY9" fmla="*/ 757325 h 1958316"/>
              <a:gd name="connsiteX10" fmla="*/ 987327 w 2014192"/>
              <a:gd name="connsiteY10" fmla="*/ 611470 h 1958316"/>
              <a:gd name="connsiteX11" fmla="*/ 796594 w 2014192"/>
              <a:gd name="connsiteY11" fmla="*/ 751715 h 1958316"/>
              <a:gd name="connsiteX12" fmla="*/ 807813 w 2014192"/>
              <a:gd name="connsiteY12" fmla="*/ 1161232 h 1958316"/>
              <a:gd name="connsiteX13" fmla="*/ 852692 w 2014192"/>
              <a:gd name="connsiteY13" fmla="*/ 1509040 h 1958316"/>
              <a:gd name="connsiteX14" fmla="*/ 0 w 2014192"/>
              <a:gd name="connsiteY14" fmla="*/ 1952216 h 1958316"/>
              <a:gd name="connsiteX15" fmla="*/ 488054 w 2014192"/>
              <a:gd name="connsiteY15" fmla="*/ 375858 h 1958316"/>
              <a:gd name="connsiteX16" fmla="*/ 718056 w 2014192"/>
              <a:gd name="connsiteY16" fmla="*/ 611470 h 1958316"/>
              <a:gd name="connsiteX17" fmla="*/ 880741 w 2014192"/>
              <a:gd name="connsiteY17" fmla="*/ 499274 h 1958316"/>
              <a:gd name="connsiteX18" fmla="*/ 858302 w 2014192"/>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41893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41893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227994 w 2103393"/>
              <a:gd name="connsiteY8" fmla="*/ 1194891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227994 w 2103393"/>
              <a:gd name="connsiteY8" fmla="*/ 1194891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27994 w 2103393"/>
              <a:gd name="connsiteY8" fmla="*/ 1194891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22384 w 2103393"/>
              <a:gd name="connsiteY8" fmla="*/ 117806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61617"/>
              <a:gd name="connsiteX1" fmla="*/ 947503 w 2103393"/>
              <a:gd name="connsiteY1" fmla="*/ 0 h 1961617"/>
              <a:gd name="connsiteX2" fmla="*/ 1183115 w 2103393"/>
              <a:gd name="connsiteY2" fmla="*/ 5610 h 1961617"/>
              <a:gd name="connsiteX3" fmla="*/ 1177505 w 2103393"/>
              <a:gd name="connsiteY3" fmla="*/ 493664 h 1961617"/>
              <a:gd name="connsiteX4" fmla="*/ 1312141 w 2103393"/>
              <a:gd name="connsiteY4" fmla="*/ 572201 h 1961617"/>
              <a:gd name="connsiteX5" fmla="*/ 1508484 w 2103393"/>
              <a:gd name="connsiteY5" fmla="*/ 375858 h 1961617"/>
              <a:gd name="connsiteX6" fmla="*/ 2058246 w 2103393"/>
              <a:gd name="connsiteY6" fmla="*/ 1924167 h 1961617"/>
              <a:gd name="connsiteX7" fmla="*/ 1244822 w 2103393"/>
              <a:gd name="connsiteY7" fmla="*/ 1514649 h 1961617"/>
              <a:gd name="connsiteX8" fmla="*/ 1205554 w 2103393"/>
              <a:gd name="connsiteY8" fmla="*/ 1200502 h 1961617"/>
              <a:gd name="connsiteX9" fmla="*/ 1244823 w 2103393"/>
              <a:gd name="connsiteY9" fmla="*/ 757325 h 1961617"/>
              <a:gd name="connsiteX10" fmla="*/ 1076528 w 2103393"/>
              <a:gd name="connsiteY10" fmla="*/ 611470 h 1961617"/>
              <a:gd name="connsiteX11" fmla="*/ 885795 w 2103393"/>
              <a:gd name="connsiteY11" fmla="*/ 751715 h 1961617"/>
              <a:gd name="connsiteX12" fmla="*/ 919453 w 2103393"/>
              <a:gd name="connsiteY12" fmla="*/ 1189281 h 1961617"/>
              <a:gd name="connsiteX13" fmla="*/ 891405 w 2103393"/>
              <a:gd name="connsiteY13" fmla="*/ 1509040 h 1961617"/>
              <a:gd name="connsiteX14" fmla="*/ 89201 w 2103393"/>
              <a:gd name="connsiteY14" fmla="*/ 1952216 h 1961617"/>
              <a:gd name="connsiteX15" fmla="*/ 577255 w 2103393"/>
              <a:gd name="connsiteY15" fmla="*/ 375858 h 1961617"/>
              <a:gd name="connsiteX16" fmla="*/ 807257 w 2103393"/>
              <a:gd name="connsiteY16" fmla="*/ 611470 h 1961617"/>
              <a:gd name="connsiteX17" fmla="*/ 969942 w 2103393"/>
              <a:gd name="connsiteY17" fmla="*/ 499274 h 1961617"/>
              <a:gd name="connsiteX18" fmla="*/ 947503 w 2103393"/>
              <a:gd name="connsiteY18" fmla="*/ 0 h 1961617"/>
              <a:gd name="connsiteX0" fmla="*/ 947503 w 2103393"/>
              <a:gd name="connsiteY0" fmla="*/ 0 h 1961617"/>
              <a:gd name="connsiteX1" fmla="*/ 947503 w 2103393"/>
              <a:gd name="connsiteY1" fmla="*/ 0 h 1961617"/>
              <a:gd name="connsiteX2" fmla="*/ 1183115 w 2103393"/>
              <a:gd name="connsiteY2" fmla="*/ 5610 h 1961617"/>
              <a:gd name="connsiteX3" fmla="*/ 1177505 w 2103393"/>
              <a:gd name="connsiteY3" fmla="*/ 493664 h 1961617"/>
              <a:gd name="connsiteX4" fmla="*/ 1312141 w 2103393"/>
              <a:gd name="connsiteY4" fmla="*/ 572201 h 1961617"/>
              <a:gd name="connsiteX5" fmla="*/ 1508484 w 2103393"/>
              <a:gd name="connsiteY5" fmla="*/ 375858 h 1961617"/>
              <a:gd name="connsiteX6" fmla="*/ 2058246 w 2103393"/>
              <a:gd name="connsiteY6" fmla="*/ 1924167 h 1961617"/>
              <a:gd name="connsiteX7" fmla="*/ 1244822 w 2103393"/>
              <a:gd name="connsiteY7" fmla="*/ 1514649 h 1961617"/>
              <a:gd name="connsiteX8" fmla="*/ 1205554 w 2103393"/>
              <a:gd name="connsiteY8" fmla="*/ 1200502 h 1961617"/>
              <a:gd name="connsiteX9" fmla="*/ 1244823 w 2103393"/>
              <a:gd name="connsiteY9" fmla="*/ 757325 h 1961617"/>
              <a:gd name="connsiteX10" fmla="*/ 1076528 w 2103393"/>
              <a:gd name="connsiteY10" fmla="*/ 611470 h 1961617"/>
              <a:gd name="connsiteX11" fmla="*/ 885795 w 2103393"/>
              <a:gd name="connsiteY11" fmla="*/ 751715 h 1961617"/>
              <a:gd name="connsiteX12" fmla="*/ 919453 w 2103393"/>
              <a:gd name="connsiteY12" fmla="*/ 1189281 h 1961617"/>
              <a:gd name="connsiteX13" fmla="*/ 891405 w 2103393"/>
              <a:gd name="connsiteY13" fmla="*/ 1509040 h 1961617"/>
              <a:gd name="connsiteX14" fmla="*/ 89201 w 2103393"/>
              <a:gd name="connsiteY14" fmla="*/ 1952216 h 1961617"/>
              <a:gd name="connsiteX15" fmla="*/ 577255 w 2103393"/>
              <a:gd name="connsiteY15" fmla="*/ 375858 h 1961617"/>
              <a:gd name="connsiteX16" fmla="*/ 807257 w 2103393"/>
              <a:gd name="connsiteY16" fmla="*/ 611470 h 1961617"/>
              <a:gd name="connsiteX17" fmla="*/ 969942 w 2103393"/>
              <a:gd name="connsiteY17" fmla="*/ 499274 h 1961617"/>
              <a:gd name="connsiteX18" fmla="*/ 947503 w 2103393"/>
              <a:gd name="connsiteY18" fmla="*/ 0 h 1961617"/>
              <a:gd name="connsiteX0" fmla="*/ 947503 w 2103393"/>
              <a:gd name="connsiteY0" fmla="*/ 0 h 1963064"/>
              <a:gd name="connsiteX1" fmla="*/ 947503 w 2103393"/>
              <a:gd name="connsiteY1" fmla="*/ 0 h 1963064"/>
              <a:gd name="connsiteX2" fmla="*/ 1183115 w 2103393"/>
              <a:gd name="connsiteY2" fmla="*/ 5610 h 1963064"/>
              <a:gd name="connsiteX3" fmla="*/ 1177505 w 2103393"/>
              <a:gd name="connsiteY3" fmla="*/ 493664 h 1963064"/>
              <a:gd name="connsiteX4" fmla="*/ 1312141 w 2103393"/>
              <a:gd name="connsiteY4" fmla="*/ 572201 h 1963064"/>
              <a:gd name="connsiteX5" fmla="*/ 1508484 w 2103393"/>
              <a:gd name="connsiteY5" fmla="*/ 375858 h 1963064"/>
              <a:gd name="connsiteX6" fmla="*/ 2058246 w 2103393"/>
              <a:gd name="connsiteY6" fmla="*/ 1924167 h 1963064"/>
              <a:gd name="connsiteX7" fmla="*/ 1244822 w 2103393"/>
              <a:gd name="connsiteY7" fmla="*/ 1514649 h 1963064"/>
              <a:gd name="connsiteX8" fmla="*/ 1205554 w 2103393"/>
              <a:gd name="connsiteY8" fmla="*/ 1200502 h 1963064"/>
              <a:gd name="connsiteX9" fmla="*/ 1244823 w 2103393"/>
              <a:gd name="connsiteY9" fmla="*/ 757325 h 1963064"/>
              <a:gd name="connsiteX10" fmla="*/ 1076528 w 2103393"/>
              <a:gd name="connsiteY10" fmla="*/ 611470 h 1963064"/>
              <a:gd name="connsiteX11" fmla="*/ 885795 w 2103393"/>
              <a:gd name="connsiteY11" fmla="*/ 751715 h 1963064"/>
              <a:gd name="connsiteX12" fmla="*/ 919453 w 2103393"/>
              <a:gd name="connsiteY12" fmla="*/ 1189281 h 1963064"/>
              <a:gd name="connsiteX13" fmla="*/ 891405 w 2103393"/>
              <a:gd name="connsiteY13" fmla="*/ 1509040 h 1963064"/>
              <a:gd name="connsiteX14" fmla="*/ 89201 w 2103393"/>
              <a:gd name="connsiteY14" fmla="*/ 1952216 h 1963064"/>
              <a:gd name="connsiteX15" fmla="*/ 577255 w 2103393"/>
              <a:gd name="connsiteY15" fmla="*/ 375858 h 1963064"/>
              <a:gd name="connsiteX16" fmla="*/ 807257 w 2103393"/>
              <a:gd name="connsiteY16" fmla="*/ 611470 h 1963064"/>
              <a:gd name="connsiteX17" fmla="*/ 969942 w 2103393"/>
              <a:gd name="connsiteY17" fmla="*/ 499274 h 1963064"/>
              <a:gd name="connsiteX18" fmla="*/ 947503 w 2103393"/>
              <a:gd name="connsiteY18" fmla="*/ 0 h 1963064"/>
              <a:gd name="connsiteX0" fmla="*/ 947503 w 2103393"/>
              <a:gd name="connsiteY0" fmla="*/ 0 h 1964995"/>
              <a:gd name="connsiteX1" fmla="*/ 947503 w 2103393"/>
              <a:gd name="connsiteY1" fmla="*/ 0 h 1964995"/>
              <a:gd name="connsiteX2" fmla="*/ 1183115 w 2103393"/>
              <a:gd name="connsiteY2" fmla="*/ 5610 h 1964995"/>
              <a:gd name="connsiteX3" fmla="*/ 1177505 w 2103393"/>
              <a:gd name="connsiteY3" fmla="*/ 493664 h 1964995"/>
              <a:gd name="connsiteX4" fmla="*/ 1312141 w 2103393"/>
              <a:gd name="connsiteY4" fmla="*/ 572201 h 1964995"/>
              <a:gd name="connsiteX5" fmla="*/ 1508484 w 2103393"/>
              <a:gd name="connsiteY5" fmla="*/ 375858 h 1964995"/>
              <a:gd name="connsiteX6" fmla="*/ 2058246 w 2103393"/>
              <a:gd name="connsiteY6" fmla="*/ 1924167 h 1964995"/>
              <a:gd name="connsiteX7" fmla="*/ 1244822 w 2103393"/>
              <a:gd name="connsiteY7" fmla="*/ 1514649 h 1964995"/>
              <a:gd name="connsiteX8" fmla="*/ 1205554 w 2103393"/>
              <a:gd name="connsiteY8" fmla="*/ 1200502 h 1964995"/>
              <a:gd name="connsiteX9" fmla="*/ 1244823 w 2103393"/>
              <a:gd name="connsiteY9" fmla="*/ 757325 h 1964995"/>
              <a:gd name="connsiteX10" fmla="*/ 1076528 w 2103393"/>
              <a:gd name="connsiteY10" fmla="*/ 611470 h 1964995"/>
              <a:gd name="connsiteX11" fmla="*/ 885795 w 2103393"/>
              <a:gd name="connsiteY11" fmla="*/ 751715 h 1964995"/>
              <a:gd name="connsiteX12" fmla="*/ 919453 w 2103393"/>
              <a:gd name="connsiteY12" fmla="*/ 1189281 h 1964995"/>
              <a:gd name="connsiteX13" fmla="*/ 891405 w 2103393"/>
              <a:gd name="connsiteY13" fmla="*/ 1509040 h 1964995"/>
              <a:gd name="connsiteX14" fmla="*/ 89201 w 2103393"/>
              <a:gd name="connsiteY14" fmla="*/ 1952216 h 1964995"/>
              <a:gd name="connsiteX15" fmla="*/ 577255 w 2103393"/>
              <a:gd name="connsiteY15" fmla="*/ 375858 h 1964995"/>
              <a:gd name="connsiteX16" fmla="*/ 807257 w 2103393"/>
              <a:gd name="connsiteY16" fmla="*/ 611470 h 1964995"/>
              <a:gd name="connsiteX17" fmla="*/ 969942 w 2103393"/>
              <a:gd name="connsiteY17" fmla="*/ 499274 h 1964995"/>
              <a:gd name="connsiteX18" fmla="*/ 947503 w 2103393"/>
              <a:gd name="connsiteY18" fmla="*/ 0 h 1964995"/>
              <a:gd name="connsiteX0" fmla="*/ 947503 w 2103393"/>
              <a:gd name="connsiteY0" fmla="*/ 13781 h 1978776"/>
              <a:gd name="connsiteX1" fmla="*/ 947503 w 2103393"/>
              <a:gd name="connsiteY1" fmla="*/ 13781 h 1978776"/>
              <a:gd name="connsiteX2" fmla="*/ 1183115 w 2103393"/>
              <a:gd name="connsiteY2" fmla="*/ 19391 h 1978776"/>
              <a:gd name="connsiteX3" fmla="*/ 1177505 w 2103393"/>
              <a:gd name="connsiteY3" fmla="*/ 507445 h 1978776"/>
              <a:gd name="connsiteX4" fmla="*/ 1312141 w 2103393"/>
              <a:gd name="connsiteY4" fmla="*/ 585982 h 1978776"/>
              <a:gd name="connsiteX5" fmla="*/ 1508484 w 2103393"/>
              <a:gd name="connsiteY5" fmla="*/ 389639 h 1978776"/>
              <a:gd name="connsiteX6" fmla="*/ 2058246 w 2103393"/>
              <a:gd name="connsiteY6" fmla="*/ 1937948 h 1978776"/>
              <a:gd name="connsiteX7" fmla="*/ 1244822 w 2103393"/>
              <a:gd name="connsiteY7" fmla="*/ 1528430 h 1978776"/>
              <a:gd name="connsiteX8" fmla="*/ 1205554 w 2103393"/>
              <a:gd name="connsiteY8" fmla="*/ 1214283 h 1978776"/>
              <a:gd name="connsiteX9" fmla="*/ 1244823 w 2103393"/>
              <a:gd name="connsiteY9" fmla="*/ 771106 h 1978776"/>
              <a:gd name="connsiteX10" fmla="*/ 1076528 w 2103393"/>
              <a:gd name="connsiteY10" fmla="*/ 625251 h 1978776"/>
              <a:gd name="connsiteX11" fmla="*/ 885795 w 2103393"/>
              <a:gd name="connsiteY11" fmla="*/ 765496 h 1978776"/>
              <a:gd name="connsiteX12" fmla="*/ 919453 w 2103393"/>
              <a:gd name="connsiteY12" fmla="*/ 1203062 h 1978776"/>
              <a:gd name="connsiteX13" fmla="*/ 891405 w 2103393"/>
              <a:gd name="connsiteY13" fmla="*/ 1522821 h 1978776"/>
              <a:gd name="connsiteX14" fmla="*/ 89201 w 2103393"/>
              <a:gd name="connsiteY14" fmla="*/ 1965997 h 1978776"/>
              <a:gd name="connsiteX15" fmla="*/ 577255 w 2103393"/>
              <a:gd name="connsiteY15" fmla="*/ 389639 h 1978776"/>
              <a:gd name="connsiteX16" fmla="*/ 807257 w 2103393"/>
              <a:gd name="connsiteY16" fmla="*/ 625251 h 1978776"/>
              <a:gd name="connsiteX17" fmla="*/ 969942 w 2103393"/>
              <a:gd name="connsiteY17" fmla="*/ 513055 h 1978776"/>
              <a:gd name="connsiteX18" fmla="*/ 947503 w 2103393"/>
              <a:gd name="connsiteY18" fmla="*/ 13781 h 1978776"/>
              <a:gd name="connsiteX0" fmla="*/ 964333 w 2103393"/>
              <a:gd name="connsiteY0" fmla="*/ 55026 h 1980752"/>
              <a:gd name="connsiteX1" fmla="*/ 947503 w 2103393"/>
              <a:gd name="connsiteY1" fmla="*/ 15757 h 1980752"/>
              <a:gd name="connsiteX2" fmla="*/ 1183115 w 2103393"/>
              <a:gd name="connsiteY2" fmla="*/ 21367 h 1980752"/>
              <a:gd name="connsiteX3" fmla="*/ 1177505 w 2103393"/>
              <a:gd name="connsiteY3" fmla="*/ 509421 h 1980752"/>
              <a:gd name="connsiteX4" fmla="*/ 1312141 w 2103393"/>
              <a:gd name="connsiteY4" fmla="*/ 587958 h 1980752"/>
              <a:gd name="connsiteX5" fmla="*/ 1508484 w 2103393"/>
              <a:gd name="connsiteY5" fmla="*/ 391615 h 1980752"/>
              <a:gd name="connsiteX6" fmla="*/ 2058246 w 2103393"/>
              <a:gd name="connsiteY6" fmla="*/ 1939924 h 1980752"/>
              <a:gd name="connsiteX7" fmla="*/ 1244822 w 2103393"/>
              <a:gd name="connsiteY7" fmla="*/ 1530406 h 1980752"/>
              <a:gd name="connsiteX8" fmla="*/ 1205554 w 2103393"/>
              <a:gd name="connsiteY8" fmla="*/ 1216259 h 1980752"/>
              <a:gd name="connsiteX9" fmla="*/ 1244823 w 2103393"/>
              <a:gd name="connsiteY9" fmla="*/ 773082 h 1980752"/>
              <a:gd name="connsiteX10" fmla="*/ 1076528 w 2103393"/>
              <a:gd name="connsiteY10" fmla="*/ 627227 h 1980752"/>
              <a:gd name="connsiteX11" fmla="*/ 885795 w 2103393"/>
              <a:gd name="connsiteY11" fmla="*/ 767472 h 1980752"/>
              <a:gd name="connsiteX12" fmla="*/ 919453 w 2103393"/>
              <a:gd name="connsiteY12" fmla="*/ 1205038 h 1980752"/>
              <a:gd name="connsiteX13" fmla="*/ 891405 w 2103393"/>
              <a:gd name="connsiteY13" fmla="*/ 1524797 h 1980752"/>
              <a:gd name="connsiteX14" fmla="*/ 89201 w 2103393"/>
              <a:gd name="connsiteY14" fmla="*/ 1967973 h 1980752"/>
              <a:gd name="connsiteX15" fmla="*/ 577255 w 2103393"/>
              <a:gd name="connsiteY15" fmla="*/ 391615 h 1980752"/>
              <a:gd name="connsiteX16" fmla="*/ 807257 w 2103393"/>
              <a:gd name="connsiteY16" fmla="*/ 627227 h 1980752"/>
              <a:gd name="connsiteX17" fmla="*/ 969942 w 2103393"/>
              <a:gd name="connsiteY17" fmla="*/ 515031 h 1980752"/>
              <a:gd name="connsiteX18" fmla="*/ 964333 w 2103393"/>
              <a:gd name="connsiteY18" fmla="*/ 55026 h 1980752"/>
              <a:gd name="connsiteX0" fmla="*/ 913845 w 2103393"/>
              <a:gd name="connsiteY0" fmla="*/ 72662 h 1981559"/>
              <a:gd name="connsiteX1" fmla="*/ 947503 w 2103393"/>
              <a:gd name="connsiteY1" fmla="*/ 16564 h 1981559"/>
              <a:gd name="connsiteX2" fmla="*/ 1183115 w 2103393"/>
              <a:gd name="connsiteY2" fmla="*/ 22174 h 1981559"/>
              <a:gd name="connsiteX3" fmla="*/ 1177505 w 2103393"/>
              <a:gd name="connsiteY3" fmla="*/ 510228 h 1981559"/>
              <a:gd name="connsiteX4" fmla="*/ 1312141 w 2103393"/>
              <a:gd name="connsiteY4" fmla="*/ 588765 h 1981559"/>
              <a:gd name="connsiteX5" fmla="*/ 1508484 w 2103393"/>
              <a:gd name="connsiteY5" fmla="*/ 392422 h 1981559"/>
              <a:gd name="connsiteX6" fmla="*/ 2058246 w 2103393"/>
              <a:gd name="connsiteY6" fmla="*/ 1940731 h 1981559"/>
              <a:gd name="connsiteX7" fmla="*/ 1244822 w 2103393"/>
              <a:gd name="connsiteY7" fmla="*/ 1531213 h 1981559"/>
              <a:gd name="connsiteX8" fmla="*/ 1205554 w 2103393"/>
              <a:gd name="connsiteY8" fmla="*/ 1217066 h 1981559"/>
              <a:gd name="connsiteX9" fmla="*/ 1244823 w 2103393"/>
              <a:gd name="connsiteY9" fmla="*/ 773889 h 1981559"/>
              <a:gd name="connsiteX10" fmla="*/ 1076528 w 2103393"/>
              <a:gd name="connsiteY10" fmla="*/ 628034 h 1981559"/>
              <a:gd name="connsiteX11" fmla="*/ 885795 w 2103393"/>
              <a:gd name="connsiteY11" fmla="*/ 768279 h 1981559"/>
              <a:gd name="connsiteX12" fmla="*/ 919453 w 2103393"/>
              <a:gd name="connsiteY12" fmla="*/ 1205845 h 1981559"/>
              <a:gd name="connsiteX13" fmla="*/ 891405 w 2103393"/>
              <a:gd name="connsiteY13" fmla="*/ 1525604 h 1981559"/>
              <a:gd name="connsiteX14" fmla="*/ 89201 w 2103393"/>
              <a:gd name="connsiteY14" fmla="*/ 1968780 h 1981559"/>
              <a:gd name="connsiteX15" fmla="*/ 577255 w 2103393"/>
              <a:gd name="connsiteY15" fmla="*/ 392422 h 1981559"/>
              <a:gd name="connsiteX16" fmla="*/ 807257 w 2103393"/>
              <a:gd name="connsiteY16" fmla="*/ 628034 h 1981559"/>
              <a:gd name="connsiteX17" fmla="*/ 969942 w 2103393"/>
              <a:gd name="connsiteY17" fmla="*/ 515838 h 1981559"/>
              <a:gd name="connsiteX18" fmla="*/ 913845 w 2103393"/>
              <a:gd name="connsiteY18" fmla="*/ 72662 h 1981559"/>
              <a:gd name="connsiteX0" fmla="*/ 913845 w 2103393"/>
              <a:gd name="connsiteY0" fmla="*/ 103017 h 2011914"/>
              <a:gd name="connsiteX1" fmla="*/ 1003601 w 2103393"/>
              <a:gd name="connsiteY1" fmla="*/ 2040 h 2011914"/>
              <a:gd name="connsiteX2" fmla="*/ 1183115 w 2103393"/>
              <a:gd name="connsiteY2" fmla="*/ 52529 h 2011914"/>
              <a:gd name="connsiteX3" fmla="*/ 1177505 w 2103393"/>
              <a:gd name="connsiteY3" fmla="*/ 540583 h 2011914"/>
              <a:gd name="connsiteX4" fmla="*/ 1312141 w 2103393"/>
              <a:gd name="connsiteY4" fmla="*/ 619120 h 2011914"/>
              <a:gd name="connsiteX5" fmla="*/ 1508484 w 2103393"/>
              <a:gd name="connsiteY5" fmla="*/ 422777 h 2011914"/>
              <a:gd name="connsiteX6" fmla="*/ 2058246 w 2103393"/>
              <a:gd name="connsiteY6" fmla="*/ 1971086 h 2011914"/>
              <a:gd name="connsiteX7" fmla="*/ 1244822 w 2103393"/>
              <a:gd name="connsiteY7" fmla="*/ 1561568 h 2011914"/>
              <a:gd name="connsiteX8" fmla="*/ 1205554 w 2103393"/>
              <a:gd name="connsiteY8" fmla="*/ 1247421 h 2011914"/>
              <a:gd name="connsiteX9" fmla="*/ 1244823 w 2103393"/>
              <a:gd name="connsiteY9" fmla="*/ 804244 h 2011914"/>
              <a:gd name="connsiteX10" fmla="*/ 1076528 w 2103393"/>
              <a:gd name="connsiteY10" fmla="*/ 658389 h 2011914"/>
              <a:gd name="connsiteX11" fmla="*/ 885795 w 2103393"/>
              <a:gd name="connsiteY11" fmla="*/ 798634 h 2011914"/>
              <a:gd name="connsiteX12" fmla="*/ 919453 w 2103393"/>
              <a:gd name="connsiteY12" fmla="*/ 1236200 h 2011914"/>
              <a:gd name="connsiteX13" fmla="*/ 891405 w 2103393"/>
              <a:gd name="connsiteY13" fmla="*/ 1555959 h 2011914"/>
              <a:gd name="connsiteX14" fmla="*/ 89201 w 2103393"/>
              <a:gd name="connsiteY14" fmla="*/ 1999135 h 2011914"/>
              <a:gd name="connsiteX15" fmla="*/ 577255 w 2103393"/>
              <a:gd name="connsiteY15" fmla="*/ 422777 h 2011914"/>
              <a:gd name="connsiteX16" fmla="*/ 807257 w 2103393"/>
              <a:gd name="connsiteY16" fmla="*/ 658389 h 2011914"/>
              <a:gd name="connsiteX17" fmla="*/ 969942 w 2103393"/>
              <a:gd name="connsiteY17" fmla="*/ 546193 h 2011914"/>
              <a:gd name="connsiteX18" fmla="*/ 913845 w 2103393"/>
              <a:gd name="connsiteY18" fmla="*/ 103017 h 2011914"/>
              <a:gd name="connsiteX0" fmla="*/ 930675 w 2103393"/>
              <a:gd name="connsiteY0" fmla="*/ 67702 h 2010258"/>
              <a:gd name="connsiteX1" fmla="*/ 1003601 w 2103393"/>
              <a:gd name="connsiteY1" fmla="*/ 384 h 2010258"/>
              <a:gd name="connsiteX2" fmla="*/ 1183115 w 2103393"/>
              <a:gd name="connsiteY2" fmla="*/ 50873 h 2010258"/>
              <a:gd name="connsiteX3" fmla="*/ 1177505 w 2103393"/>
              <a:gd name="connsiteY3" fmla="*/ 538927 h 2010258"/>
              <a:gd name="connsiteX4" fmla="*/ 1312141 w 2103393"/>
              <a:gd name="connsiteY4" fmla="*/ 617464 h 2010258"/>
              <a:gd name="connsiteX5" fmla="*/ 1508484 w 2103393"/>
              <a:gd name="connsiteY5" fmla="*/ 421121 h 2010258"/>
              <a:gd name="connsiteX6" fmla="*/ 2058246 w 2103393"/>
              <a:gd name="connsiteY6" fmla="*/ 1969430 h 2010258"/>
              <a:gd name="connsiteX7" fmla="*/ 1244822 w 2103393"/>
              <a:gd name="connsiteY7" fmla="*/ 1559912 h 2010258"/>
              <a:gd name="connsiteX8" fmla="*/ 1205554 w 2103393"/>
              <a:gd name="connsiteY8" fmla="*/ 1245765 h 2010258"/>
              <a:gd name="connsiteX9" fmla="*/ 1244823 w 2103393"/>
              <a:gd name="connsiteY9" fmla="*/ 802588 h 2010258"/>
              <a:gd name="connsiteX10" fmla="*/ 1076528 w 2103393"/>
              <a:gd name="connsiteY10" fmla="*/ 656733 h 2010258"/>
              <a:gd name="connsiteX11" fmla="*/ 885795 w 2103393"/>
              <a:gd name="connsiteY11" fmla="*/ 796978 h 2010258"/>
              <a:gd name="connsiteX12" fmla="*/ 919453 w 2103393"/>
              <a:gd name="connsiteY12" fmla="*/ 1234544 h 2010258"/>
              <a:gd name="connsiteX13" fmla="*/ 891405 w 2103393"/>
              <a:gd name="connsiteY13" fmla="*/ 1554303 h 2010258"/>
              <a:gd name="connsiteX14" fmla="*/ 89201 w 2103393"/>
              <a:gd name="connsiteY14" fmla="*/ 1997479 h 2010258"/>
              <a:gd name="connsiteX15" fmla="*/ 577255 w 2103393"/>
              <a:gd name="connsiteY15" fmla="*/ 421121 h 2010258"/>
              <a:gd name="connsiteX16" fmla="*/ 807257 w 2103393"/>
              <a:gd name="connsiteY16" fmla="*/ 656733 h 2010258"/>
              <a:gd name="connsiteX17" fmla="*/ 969942 w 2103393"/>
              <a:gd name="connsiteY17" fmla="*/ 544537 h 2010258"/>
              <a:gd name="connsiteX18" fmla="*/ 930675 w 2103393"/>
              <a:gd name="connsiteY18" fmla="*/ 67702 h 2010258"/>
              <a:gd name="connsiteX0" fmla="*/ 930675 w 2103393"/>
              <a:gd name="connsiteY0" fmla="*/ 69239 h 2011795"/>
              <a:gd name="connsiteX1" fmla="*/ 1183115 w 2103393"/>
              <a:gd name="connsiteY1" fmla="*/ 52410 h 2011795"/>
              <a:gd name="connsiteX2" fmla="*/ 1177505 w 2103393"/>
              <a:gd name="connsiteY2" fmla="*/ 540464 h 2011795"/>
              <a:gd name="connsiteX3" fmla="*/ 1312141 w 2103393"/>
              <a:gd name="connsiteY3" fmla="*/ 619001 h 2011795"/>
              <a:gd name="connsiteX4" fmla="*/ 1508484 w 2103393"/>
              <a:gd name="connsiteY4" fmla="*/ 422658 h 2011795"/>
              <a:gd name="connsiteX5" fmla="*/ 2058246 w 2103393"/>
              <a:gd name="connsiteY5" fmla="*/ 1970967 h 2011795"/>
              <a:gd name="connsiteX6" fmla="*/ 1244822 w 2103393"/>
              <a:gd name="connsiteY6" fmla="*/ 1561449 h 2011795"/>
              <a:gd name="connsiteX7" fmla="*/ 1205554 w 2103393"/>
              <a:gd name="connsiteY7" fmla="*/ 1247302 h 2011795"/>
              <a:gd name="connsiteX8" fmla="*/ 1244823 w 2103393"/>
              <a:gd name="connsiteY8" fmla="*/ 804125 h 2011795"/>
              <a:gd name="connsiteX9" fmla="*/ 1076528 w 2103393"/>
              <a:gd name="connsiteY9" fmla="*/ 658270 h 2011795"/>
              <a:gd name="connsiteX10" fmla="*/ 885795 w 2103393"/>
              <a:gd name="connsiteY10" fmla="*/ 798515 h 2011795"/>
              <a:gd name="connsiteX11" fmla="*/ 919453 w 2103393"/>
              <a:gd name="connsiteY11" fmla="*/ 1236081 h 2011795"/>
              <a:gd name="connsiteX12" fmla="*/ 891405 w 2103393"/>
              <a:gd name="connsiteY12" fmla="*/ 1555840 h 2011795"/>
              <a:gd name="connsiteX13" fmla="*/ 89201 w 2103393"/>
              <a:gd name="connsiteY13" fmla="*/ 1999016 h 2011795"/>
              <a:gd name="connsiteX14" fmla="*/ 577255 w 2103393"/>
              <a:gd name="connsiteY14" fmla="*/ 422658 h 2011795"/>
              <a:gd name="connsiteX15" fmla="*/ 807257 w 2103393"/>
              <a:gd name="connsiteY15" fmla="*/ 658270 h 2011795"/>
              <a:gd name="connsiteX16" fmla="*/ 969942 w 2103393"/>
              <a:gd name="connsiteY16" fmla="*/ 546074 h 2011795"/>
              <a:gd name="connsiteX17" fmla="*/ 930675 w 2103393"/>
              <a:gd name="connsiteY17" fmla="*/ 69239 h 2011795"/>
              <a:gd name="connsiteX0" fmla="*/ 930675 w 2103393"/>
              <a:gd name="connsiteY0" fmla="*/ 63795 h 2006351"/>
              <a:gd name="connsiteX1" fmla="*/ 1183115 w 2103393"/>
              <a:gd name="connsiteY1" fmla="*/ 46966 h 2006351"/>
              <a:gd name="connsiteX2" fmla="*/ 1177505 w 2103393"/>
              <a:gd name="connsiteY2" fmla="*/ 535020 h 2006351"/>
              <a:gd name="connsiteX3" fmla="*/ 1312141 w 2103393"/>
              <a:gd name="connsiteY3" fmla="*/ 613557 h 2006351"/>
              <a:gd name="connsiteX4" fmla="*/ 1508484 w 2103393"/>
              <a:gd name="connsiteY4" fmla="*/ 417214 h 2006351"/>
              <a:gd name="connsiteX5" fmla="*/ 2058246 w 2103393"/>
              <a:gd name="connsiteY5" fmla="*/ 1965523 h 2006351"/>
              <a:gd name="connsiteX6" fmla="*/ 1244822 w 2103393"/>
              <a:gd name="connsiteY6" fmla="*/ 1556005 h 2006351"/>
              <a:gd name="connsiteX7" fmla="*/ 1205554 w 2103393"/>
              <a:gd name="connsiteY7" fmla="*/ 1241858 h 2006351"/>
              <a:gd name="connsiteX8" fmla="*/ 1244823 w 2103393"/>
              <a:gd name="connsiteY8" fmla="*/ 798681 h 2006351"/>
              <a:gd name="connsiteX9" fmla="*/ 1076528 w 2103393"/>
              <a:gd name="connsiteY9" fmla="*/ 652826 h 2006351"/>
              <a:gd name="connsiteX10" fmla="*/ 885795 w 2103393"/>
              <a:gd name="connsiteY10" fmla="*/ 793071 h 2006351"/>
              <a:gd name="connsiteX11" fmla="*/ 919453 w 2103393"/>
              <a:gd name="connsiteY11" fmla="*/ 1230637 h 2006351"/>
              <a:gd name="connsiteX12" fmla="*/ 891405 w 2103393"/>
              <a:gd name="connsiteY12" fmla="*/ 1550396 h 2006351"/>
              <a:gd name="connsiteX13" fmla="*/ 89201 w 2103393"/>
              <a:gd name="connsiteY13" fmla="*/ 1993572 h 2006351"/>
              <a:gd name="connsiteX14" fmla="*/ 577255 w 2103393"/>
              <a:gd name="connsiteY14" fmla="*/ 417214 h 2006351"/>
              <a:gd name="connsiteX15" fmla="*/ 807257 w 2103393"/>
              <a:gd name="connsiteY15" fmla="*/ 652826 h 2006351"/>
              <a:gd name="connsiteX16" fmla="*/ 969942 w 2103393"/>
              <a:gd name="connsiteY16" fmla="*/ 540630 h 2006351"/>
              <a:gd name="connsiteX17" fmla="*/ 930675 w 2103393"/>
              <a:gd name="connsiteY17" fmla="*/ 63795 h 2006351"/>
              <a:gd name="connsiteX0" fmla="*/ 930675 w 2103393"/>
              <a:gd name="connsiteY0" fmla="*/ 51191 h 2016186"/>
              <a:gd name="connsiteX1" fmla="*/ 1183115 w 2103393"/>
              <a:gd name="connsiteY1" fmla="*/ 56801 h 2016186"/>
              <a:gd name="connsiteX2" fmla="*/ 1177505 w 2103393"/>
              <a:gd name="connsiteY2" fmla="*/ 544855 h 2016186"/>
              <a:gd name="connsiteX3" fmla="*/ 1312141 w 2103393"/>
              <a:gd name="connsiteY3" fmla="*/ 623392 h 2016186"/>
              <a:gd name="connsiteX4" fmla="*/ 1508484 w 2103393"/>
              <a:gd name="connsiteY4" fmla="*/ 427049 h 2016186"/>
              <a:gd name="connsiteX5" fmla="*/ 2058246 w 2103393"/>
              <a:gd name="connsiteY5" fmla="*/ 1975358 h 2016186"/>
              <a:gd name="connsiteX6" fmla="*/ 1244822 w 2103393"/>
              <a:gd name="connsiteY6" fmla="*/ 1565840 h 2016186"/>
              <a:gd name="connsiteX7" fmla="*/ 1205554 w 2103393"/>
              <a:gd name="connsiteY7" fmla="*/ 1251693 h 2016186"/>
              <a:gd name="connsiteX8" fmla="*/ 1244823 w 2103393"/>
              <a:gd name="connsiteY8" fmla="*/ 808516 h 2016186"/>
              <a:gd name="connsiteX9" fmla="*/ 1076528 w 2103393"/>
              <a:gd name="connsiteY9" fmla="*/ 662661 h 2016186"/>
              <a:gd name="connsiteX10" fmla="*/ 885795 w 2103393"/>
              <a:gd name="connsiteY10" fmla="*/ 802906 h 2016186"/>
              <a:gd name="connsiteX11" fmla="*/ 919453 w 2103393"/>
              <a:gd name="connsiteY11" fmla="*/ 1240472 h 2016186"/>
              <a:gd name="connsiteX12" fmla="*/ 891405 w 2103393"/>
              <a:gd name="connsiteY12" fmla="*/ 1560231 h 2016186"/>
              <a:gd name="connsiteX13" fmla="*/ 89201 w 2103393"/>
              <a:gd name="connsiteY13" fmla="*/ 2003407 h 2016186"/>
              <a:gd name="connsiteX14" fmla="*/ 577255 w 2103393"/>
              <a:gd name="connsiteY14" fmla="*/ 427049 h 2016186"/>
              <a:gd name="connsiteX15" fmla="*/ 807257 w 2103393"/>
              <a:gd name="connsiteY15" fmla="*/ 662661 h 2016186"/>
              <a:gd name="connsiteX16" fmla="*/ 969942 w 2103393"/>
              <a:gd name="connsiteY16" fmla="*/ 550465 h 2016186"/>
              <a:gd name="connsiteX17" fmla="*/ 930675 w 2103393"/>
              <a:gd name="connsiteY17" fmla="*/ 51191 h 2016186"/>
              <a:gd name="connsiteX0" fmla="*/ 930675 w 2103393"/>
              <a:gd name="connsiteY0" fmla="*/ 47103 h 2012098"/>
              <a:gd name="connsiteX1" fmla="*/ 1183115 w 2103393"/>
              <a:gd name="connsiteY1" fmla="*/ 52713 h 2012098"/>
              <a:gd name="connsiteX2" fmla="*/ 1177505 w 2103393"/>
              <a:gd name="connsiteY2" fmla="*/ 540767 h 2012098"/>
              <a:gd name="connsiteX3" fmla="*/ 1312141 w 2103393"/>
              <a:gd name="connsiteY3" fmla="*/ 619304 h 2012098"/>
              <a:gd name="connsiteX4" fmla="*/ 1508484 w 2103393"/>
              <a:gd name="connsiteY4" fmla="*/ 422961 h 2012098"/>
              <a:gd name="connsiteX5" fmla="*/ 2058246 w 2103393"/>
              <a:gd name="connsiteY5" fmla="*/ 1971270 h 2012098"/>
              <a:gd name="connsiteX6" fmla="*/ 1244822 w 2103393"/>
              <a:gd name="connsiteY6" fmla="*/ 1561752 h 2012098"/>
              <a:gd name="connsiteX7" fmla="*/ 1205554 w 2103393"/>
              <a:gd name="connsiteY7" fmla="*/ 1247605 h 2012098"/>
              <a:gd name="connsiteX8" fmla="*/ 1244823 w 2103393"/>
              <a:gd name="connsiteY8" fmla="*/ 804428 h 2012098"/>
              <a:gd name="connsiteX9" fmla="*/ 1076528 w 2103393"/>
              <a:gd name="connsiteY9" fmla="*/ 658573 h 2012098"/>
              <a:gd name="connsiteX10" fmla="*/ 885795 w 2103393"/>
              <a:gd name="connsiteY10" fmla="*/ 798818 h 2012098"/>
              <a:gd name="connsiteX11" fmla="*/ 919453 w 2103393"/>
              <a:gd name="connsiteY11" fmla="*/ 1236384 h 2012098"/>
              <a:gd name="connsiteX12" fmla="*/ 891405 w 2103393"/>
              <a:gd name="connsiteY12" fmla="*/ 1556143 h 2012098"/>
              <a:gd name="connsiteX13" fmla="*/ 89201 w 2103393"/>
              <a:gd name="connsiteY13" fmla="*/ 1999319 h 2012098"/>
              <a:gd name="connsiteX14" fmla="*/ 577255 w 2103393"/>
              <a:gd name="connsiteY14" fmla="*/ 422961 h 2012098"/>
              <a:gd name="connsiteX15" fmla="*/ 807257 w 2103393"/>
              <a:gd name="connsiteY15" fmla="*/ 658573 h 2012098"/>
              <a:gd name="connsiteX16" fmla="*/ 969942 w 2103393"/>
              <a:gd name="connsiteY16" fmla="*/ 546377 h 2012098"/>
              <a:gd name="connsiteX17" fmla="*/ 930675 w 2103393"/>
              <a:gd name="connsiteY17" fmla="*/ 47103 h 2012098"/>
              <a:gd name="connsiteX0" fmla="*/ 930675 w 2103393"/>
              <a:gd name="connsiteY0" fmla="*/ 47103 h 2012098"/>
              <a:gd name="connsiteX1" fmla="*/ 1183115 w 2103393"/>
              <a:gd name="connsiteY1" fmla="*/ 52713 h 2012098"/>
              <a:gd name="connsiteX2" fmla="*/ 1177505 w 2103393"/>
              <a:gd name="connsiteY2" fmla="*/ 540767 h 2012098"/>
              <a:gd name="connsiteX3" fmla="*/ 1312141 w 2103393"/>
              <a:gd name="connsiteY3" fmla="*/ 619304 h 2012098"/>
              <a:gd name="connsiteX4" fmla="*/ 1508484 w 2103393"/>
              <a:gd name="connsiteY4" fmla="*/ 422961 h 2012098"/>
              <a:gd name="connsiteX5" fmla="*/ 2058246 w 2103393"/>
              <a:gd name="connsiteY5" fmla="*/ 1971270 h 2012098"/>
              <a:gd name="connsiteX6" fmla="*/ 1244822 w 2103393"/>
              <a:gd name="connsiteY6" fmla="*/ 1561752 h 2012098"/>
              <a:gd name="connsiteX7" fmla="*/ 1205554 w 2103393"/>
              <a:gd name="connsiteY7" fmla="*/ 1247605 h 2012098"/>
              <a:gd name="connsiteX8" fmla="*/ 1244823 w 2103393"/>
              <a:gd name="connsiteY8" fmla="*/ 804428 h 2012098"/>
              <a:gd name="connsiteX9" fmla="*/ 1076528 w 2103393"/>
              <a:gd name="connsiteY9" fmla="*/ 658573 h 2012098"/>
              <a:gd name="connsiteX10" fmla="*/ 885795 w 2103393"/>
              <a:gd name="connsiteY10" fmla="*/ 798818 h 2012098"/>
              <a:gd name="connsiteX11" fmla="*/ 919453 w 2103393"/>
              <a:gd name="connsiteY11" fmla="*/ 1236384 h 2012098"/>
              <a:gd name="connsiteX12" fmla="*/ 891405 w 2103393"/>
              <a:gd name="connsiteY12" fmla="*/ 1556143 h 2012098"/>
              <a:gd name="connsiteX13" fmla="*/ 89201 w 2103393"/>
              <a:gd name="connsiteY13" fmla="*/ 1999319 h 2012098"/>
              <a:gd name="connsiteX14" fmla="*/ 577255 w 2103393"/>
              <a:gd name="connsiteY14" fmla="*/ 422961 h 2012098"/>
              <a:gd name="connsiteX15" fmla="*/ 807257 w 2103393"/>
              <a:gd name="connsiteY15" fmla="*/ 658573 h 2012098"/>
              <a:gd name="connsiteX16" fmla="*/ 969942 w 2103393"/>
              <a:gd name="connsiteY16" fmla="*/ 546377 h 2012098"/>
              <a:gd name="connsiteX17" fmla="*/ 930675 w 2103393"/>
              <a:gd name="connsiteY17" fmla="*/ 47103 h 2012098"/>
              <a:gd name="connsiteX0" fmla="*/ 930675 w 2103393"/>
              <a:gd name="connsiteY0" fmla="*/ 24191 h 2051098"/>
              <a:gd name="connsiteX1" fmla="*/ 1183115 w 2103393"/>
              <a:gd name="connsiteY1" fmla="*/ 91713 h 2051098"/>
              <a:gd name="connsiteX2" fmla="*/ 1177505 w 2103393"/>
              <a:gd name="connsiteY2" fmla="*/ 579767 h 2051098"/>
              <a:gd name="connsiteX3" fmla="*/ 1312141 w 2103393"/>
              <a:gd name="connsiteY3" fmla="*/ 658304 h 2051098"/>
              <a:gd name="connsiteX4" fmla="*/ 1508484 w 2103393"/>
              <a:gd name="connsiteY4" fmla="*/ 461961 h 2051098"/>
              <a:gd name="connsiteX5" fmla="*/ 2058246 w 2103393"/>
              <a:gd name="connsiteY5" fmla="*/ 2010270 h 2051098"/>
              <a:gd name="connsiteX6" fmla="*/ 1244822 w 2103393"/>
              <a:gd name="connsiteY6" fmla="*/ 1600752 h 2051098"/>
              <a:gd name="connsiteX7" fmla="*/ 1205554 w 2103393"/>
              <a:gd name="connsiteY7" fmla="*/ 1286605 h 2051098"/>
              <a:gd name="connsiteX8" fmla="*/ 1244823 w 2103393"/>
              <a:gd name="connsiteY8" fmla="*/ 843428 h 2051098"/>
              <a:gd name="connsiteX9" fmla="*/ 1076528 w 2103393"/>
              <a:gd name="connsiteY9" fmla="*/ 697573 h 2051098"/>
              <a:gd name="connsiteX10" fmla="*/ 885795 w 2103393"/>
              <a:gd name="connsiteY10" fmla="*/ 837818 h 2051098"/>
              <a:gd name="connsiteX11" fmla="*/ 919453 w 2103393"/>
              <a:gd name="connsiteY11" fmla="*/ 1275384 h 2051098"/>
              <a:gd name="connsiteX12" fmla="*/ 891405 w 2103393"/>
              <a:gd name="connsiteY12" fmla="*/ 1595143 h 2051098"/>
              <a:gd name="connsiteX13" fmla="*/ 89201 w 2103393"/>
              <a:gd name="connsiteY13" fmla="*/ 2038319 h 2051098"/>
              <a:gd name="connsiteX14" fmla="*/ 577255 w 2103393"/>
              <a:gd name="connsiteY14" fmla="*/ 461961 h 2051098"/>
              <a:gd name="connsiteX15" fmla="*/ 807257 w 2103393"/>
              <a:gd name="connsiteY15" fmla="*/ 697573 h 2051098"/>
              <a:gd name="connsiteX16" fmla="*/ 969942 w 2103393"/>
              <a:gd name="connsiteY16" fmla="*/ 585377 h 2051098"/>
              <a:gd name="connsiteX17" fmla="*/ 930675 w 2103393"/>
              <a:gd name="connsiteY17" fmla="*/ 24191 h 2051098"/>
              <a:gd name="connsiteX0" fmla="*/ 930675 w 2103393"/>
              <a:gd name="connsiteY0" fmla="*/ 51153 h 2078060"/>
              <a:gd name="connsiteX1" fmla="*/ 1190398 w 2103393"/>
              <a:gd name="connsiteY1" fmla="*/ 49480 h 2078060"/>
              <a:gd name="connsiteX2" fmla="*/ 1177505 w 2103393"/>
              <a:gd name="connsiteY2" fmla="*/ 606729 h 2078060"/>
              <a:gd name="connsiteX3" fmla="*/ 1312141 w 2103393"/>
              <a:gd name="connsiteY3" fmla="*/ 685266 h 2078060"/>
              <a:gd name="connsiteX4" fmla="*/ 1508484 w 2103393"/>
              <a:gd name="connsiteY4" fmla="*/ 488923 h 2078060"/>
              <a:gd name="connsiteX5" fmla="*/ 2058246 w 2103393"/>
              <a:gd name="connsiteY5" fmla="*/ 2037232 h 2078060"/>
              <a:gd name="connsiteX6" fmla="*/ 1244822 w 2103393"/>
              <a:gd name="connsiteY6" fmla="*/ 1627714 h 2078060"/>
              <a:gd name="connsiteX7" fmla="*/ 1205554 w 2103393"/>
              <a:gd name="connsiteY7" fmla="*/ 1313567 h 2078060"/>
              <a:gd name="connsiteX8" fmla="*/ 1244823 w 2103393"/>
              <a:gd name="connsiteY8" fmla="*/ 870390 h 2078060"/>
              <a:gd name="connsiteX9" fmla="*/ 1076528 w 2103393"/>
              <a:gd name="connsiteY9" fmla="*/ 724535 h 2078060"/>
              <a:gd name="connsiteX10" fmla="*/ 885795 w 2103393"/>
              <a:gd name="connsiteY10" fmla="*/ 864780 h 2078060"/>
              <a:gd name="connsiteX11" fmla="*/ 919453 w 2103393"/>
              <a:gd name="connsiteY11" fmla="*/ 1302346 h 2078060"/>
              <a:gd name="connsiteX12" fmla="*/ 891405 w 2103393"/>
              <a:gd name="connsiteY12" fmla="*/ 1622105 h 2078060"/>
              <a:gd name="connsiteX13" fmla="*/ 89201 w 2103393"/>
              <a:gd name="connsiteY13" fmla="*/ 2065281 h 2078060"/>
              <a:gd name="connsiteX14" fmla="*/ 577255 w 2103393"/>
              <a:gd name="connsiteY14" fmla="*/ 488923 h 2078060"/>
              <a:gd name="connsiteX15" fmla="*/ 807257 w 2103393"/>
              <a:gd name="connsiteY15" fmla="*/ 724535 h 2078060"/>
              <a:gd name="connsiteX16" fmla="*/ 969942 w 2103393"/>
              <a:gd name="connsiteY16" fmla="*/ 612339 h 2078060"/>
              <a:gd name="connsiteX17" fmla="*/ 930675 w 2103393"/>
              <a:gd name="connsiteY17" fmla="*/ 51153 h 2078060"/>
              <a:gd name="connsiteX0" fmla="*/ 930675 w 2103393"/>
              <a:gd name="connsiteY0" fmla="*/ 57180 h 2084087"/>
              <a:gd name="connsiteX1" fmla="*/ 1190398 w 2103393"/>
              <a:gd name="connsiteY1" fmla="*/ 55507 h 2084087"/>
              <a:gd name="connsiteX2" fmla="*/ 1177505 w 2103393"/>
              <a:gd name="connsiteY2" fmla="*/ 612756 h 2084087"/>
              <a:gd name="connsiteX3" fmla="*/ 1312141 w 2103393"/>
              <a:gd name="connsiteY3" fmla="*/ 691293 h 2084087"/>
              <a:gd name="connsiteX4" fmla="*/ 1508484 w 2103393"/>
              <a:gd name="connsiteY4" fmla="*/ 494950 h 2084087"/>
              <a:gd name="connsiteX5" fmla="*/ 2058246 w 2103393"/>
              <a:gd name="connsiteY5" fmla="*/ 2043259 h 2084087"/>
              <a:gd name="connsiteX6" fmla="*/ 1244822 w 2103393"/>
              <a:gd name="connsiteY6" fmla="*/ 1633741 h 2084087"/>
              <a:gd name="connsiteX7" fmla="*/ 1205554 w 2103393"/>
              <a:gd name="connsiteY7" fmla="*/ 1319594 h 2084087"/>
              <a:gd name="connsiteX8" fmla="*/ 1244823 w 2103393"/>
              <a:gd name="connsiteY8" fmla="*/ 876417 h 2084087"/>
              <a:gd name="connsiteX9" fmla="*/ 1076528 w 2103393"/>
              <a:gd name="connsiteY9" fmla="*/ 730562 h 2084087"/>
              <a:gd name="connsiteX10" fmla="*/ 885795 w 2103393"/>
              <a:gd name="connsiteY10" fmla="*/ 870807 h 2084087"/>
              <a:gd name="connsiteX11" fmla="*/ 919453 w 2103393"/>
              <a:gd name="connsiteY11" fmla="*/ 1308373 h 2084087"/>
              <a:gd name="connsiteX12" fmla="*/ 891405 w 2103393"/>
              <a:gd name="connsiteY12" fmla="*/ 1628132 h 2084087"/>
              <a:gd name="connsiteX13" fmla="*/ 89201 w 2103393"/>
              <a:gd name="connsiteY13" fmla="*/ 2071308 h 2084087"/>
              <a:gd name="connsiteX14" fmla="*/ 577255 w 2103393"/>
              <a:gd name="connsiteY14" fmla="*/ 494950 h 2084087"/>
              <a:gd name="connsiteX15" fmla="*/ 807257 w 2103393"/>
              <a:gd name="connsiteY15" fmla="*/ 730562 h 2084087"/>
              <a:gd name="connsiteX16" fmla="*/ 969942 w 2103393"/>
              <a:gd name="connsiteY16" fmla="*/ 618366 h 2084087"/>
              <a:gd name="connsiteX17" fmla="*/ 930675 w 2103393"/>
              <a:gd name="connsiteY17" fmla="*/ 57180 h 2084087"/>
              <a:gd name="connsiteX0" fmla="*/ 930675 w 2103393"/>
              <a:gd name="connsiteY0" fmla="*/ 65797 h 2092704"/>
              <a:gd name="connsiteX1" fmla="*/ 1190398 w 2103393"/>
              <a:gd name="connsiteY1" fmla="*/ 64124 h 2092704"/>
              <a:gd name="connsiteX2" fmla="*/ 1177505 w 2103393"/>
              <a:gd name="connsiteY2" fmla="*/ 621373 h 2092704"/>
              <a:gd name="connsiteX3" fmla="*/ 1312141 w 2103393"/>
              <a:gd name="connsiteY3" fmla="*/ 699910 h 2092704"/>
              <a:gd name="connsiteX4" fmla="*/ 1508484 w 2103393"/>
              <a:gd name="connsiteY4" fmla="*/ 503567 h 2092704"/>
              <a:gd name="connsiteX5" fmla="*/ 2058246 w 2103393"/>
              <a:gd name="connsiteY5" fmla="*/ 2051876 h 2092704"/>
              <a:gd name="connsiteX6" fmla="*/ 1244822 w 2103393"/>
              <a:gd name="connsiteY6" fmla="*/ 1642358 h 2092704"/>
              <a:gd name="connsiteX7" fmla="*/ 1205554 w 2103393"/>
              <a:gd name="connsiteY7" fmla="*/ 1328211 h 2092704"/>
              <a:gd name="connsiteX8" fmla="*/ 1244823 w 2103393"/>
              <a:gd name="connsiteY8" fmla="*/ 885034 h 2092704"/>
              <a:gd name="connsiteX9" fmla="*/ 1076528 w 2103393"/>
              <a:gd name="connsiteY9" fmla="*/ 739179 h 2092704"/>
              <a:gd name="connsiteX10" fmla="*/ 885795 w 2103393"/>
              <a:gd name="connsiteY10" fmla="*/ 879424 h 2092704"/>
              <a:gd name="connsiteX11" fmla="*/ 919453 w 2103393"/>
              <a:gd name="connsiteY11" fmla="*/ 1316990 h 2092704"/>
              <a:gd name="connsiteX12" fmla="*/ 891405 w 2103393"/>
              <a:gd name="connsiteY12" fmla="*/ 1636749 h 2092704"/>
              <a:gd name="connsiteX13" fmla="*/ 89201 w 2103393"/>
              <a:gd name="connsiteY13" fmla="*/ 2079925 h 2092704"/>
              <a:gd name="connsiteX14" fmla="*/ 577255 w 2103393"/>
              <a:gd name="connsiteY14" fmla="*/ 503567 h 2092704"/>
              <a:gd name="connsiteX15" fmla="*/ 807257 w 2103393"/>
              <a:gd name="connsiteY15" fmla="*/ 739179 h 2092704"/>
              <a:gd name="connsiteX16" fmla="*/ 969942 w 2103393"/>
              <a:gd name="connsiteY16" fmla="*/ 626983 h 2092704"/>
              <a:gd name="connsiteX17" fmla="*/ 930675 w 2103393"/>
              <a:gd name="connsiteY17" fmla="*/ 65797 h 2092704"/>
              <a:gd name="connsiteX0" fmla="*/ 930675 w 2103393"/>
              <a:gd name="connsiteY0" fmla="*/ 65797 h 2092704"/>
              <a:gd name="connsiteX1" fmla="*/ 1190398 w 2103393"/>
              <a:gd name="connsiteY1" fmla="*/ 64124 h 2092704"/>
              <a:gd name="connsiteX2" fmla="*/ 1177505 w 2103393"/>
              <a:gd name="connsiteY2" fmla="*/ 621373 h 2092704"/>
              <a:gd name="connsiteX3" fmla="*/ 1312141 w 2103393"/>
              <a:gd name="connsiteY3" fmla="*/ 699910 h 2092704"/>
              <a:gd name="connsiteX4" fmla="*/ 1508484 w 2103393"/>
              <a:gd name="connsiteY4" fmla="*/ 503567 h 2092704"/>
              <a:gd name="connsiteX5" fmla="*/ 2058246 w 2103393"/>
              <a:gd name="connsiteY5" fmla="*/ 2051876 h 2092704"/>
              <a:gd name="connsiteX6" fmla="*/ 1244822 w 2103393"/>
              <a:gd name="connsiteY6" fmla="*/ 1642358 h 2092704"/>
              <a:gd name="connsiteX7" fmla="*/ 1205554 w 2103393"/>
              <a:gd name="connsiteY7" fmla="*/ 1328211 h 2092704"/>
              <a:gd name="connsiteX8" fmla="*/ 1244823 w 2103393"/>
              <a:gd name="connsiteY8" fmla="*/ 885034 h 2092704"/>
              <a:gd name="connsiteX9" fmla="*/ 1076528 w 2103393"/>
              <a:gd name="connsiteY9" fmla="*/ 739179 h 2092704"/>
              <a:gd name="connsiteX10" fmla="*/ 885795 w 2103393"/>
              <a:gd name="connsiteY10" fmla="*/ 879424 h 2092704"/>
              <a:gd name="connsiteX11" fmla="*/ 919453 w 2103393"/>
              <a:gd name="connsiteY11" fmla="*/ 1316990 h 2092704"/>
              <a:gd name="connsiteX12" fmla="*/ 891405 w 2103393"/>
              <a:gd name="connsiteY12" fmla="*/ 1636749 h 2092704"/>
              <a:gd name="connsiteX13" fmla="*/ 89201 w 2103393"/>
              <a:gd name="connsiteY13" fmla="*/ 2079925 h 2092704"/>
              <a:gd name="connsiteX14" fmla="*/ 577255 w 2103393"/>
              <a:gd name="connsiteY14" fmla="*/ 503567 h 2092704"/>
              <a:gd name="connsiteX15" fmla="*/ 807257 w 2103393"/>
              <a:gd name="connsiteY15" fmla="*/ 739179 h 2092704"/>
              <a:gd name="connsiteX16" fmla="*/ 969942 w 2103393"/>
              <a:gd name="connsiteY16" fmla="*/ 626983 h 2092704"/>
              <a:gd name="connsiteX17" fmla="*/ 930675 w 2103393"/>
              <a:gd name="connsiteY17" fmla="*/ 65797 h 2092704"/>
              <a:gd name="connsiteX0" fmla="*/ 930675 w 2103393"/>
              <a:gd name="connsiteY0" fmla="*/ 73853 h 2100760"/>
              <a:gd name="connsiteX1" fmla="*/ 1190398 w 2103393"/>
              <a:gd name="connsiteY1" fmla="*/ 72180 h 2100760"/>
              <a:gd name="connsiteX2" fmla="*/ 1177505 w 2103393"/>
              <a:gd name="connsiteY2" fmla="*/ 629429 h 2100760"/>
              <a:gd name="connsiteX3" fmla="*/ 1312141 w 2103393"/>
              <a:gd name="connsiteY3" fmla="*/ 707966 h 2100760"/>
              <a:gd name="connsiteX4" fmla="*/ 1508484 w 2103393"/>
              <a:gd name="connsiteY4" fmla="*/ 511623 h 2100760"/>
              <a:gd name="connsiteX5" fmla="*/ 2058246 w 2103393"/>
              <a:gd name="connsiteY5" fmla="*/ 2059932 h 2100760"/>
              <a:gd name="connsiteX6" fmla="*/ 1244822 w 2103393"/>
              <a:gd name="connsiteY6" fmla="*/ 1650414 h 2100760"/>
              <a:gd name="connsiteX7" fmla="*/ 1205554 w 2103393"/>
              <a:gd name="connsiteY7" fmla="*/ 1336267 h 2100760"/>
              <a:gd name="connsiteX8" fmla="*/ 1244823 w 2103393"/>
              <a:gd name="connsiteY8" fmla="*/ 893090 h 2100760"/>
              <a:gd name="connsiteX9" fmla="*/ 1076528 w 2103393"/>
              <a:gd name="connsiteY9" fmla="*/ 747235 h 2100760"/>
              <a:gd name="connsiteX10" fmla="*/ 885795 w 2103393"/>
              <a:gd name="connsiteY10" fmla="*/ 887480 h 2100760"/>
              <a:gd name="connsiteX11" fmla="*/ 919453 w 2103393"/>
              <a:gd name="connsiteY11" fmla="*/ 1325046 h 2100760"/>
              <a:gd name="connsiteX12" fmla="*/ 891405 w 2103393"/>
              <a:gd name="connsiteY12" fmla="*/ 1644805 h 2100760"/>
              <a:gd name="connsiteX13" fmla="*/ 89201 w 2103393"/>
              <a:gd name="connsiteY13" fmla="*/ 2087981 h 2100760"/>
              <a:gd name="connsiteX14" fmla="*/ 577255 w 2103393"/>
              <a:gd name="connsiteY14" fmla="*/ 511623 h 2100760"/>
              <a:gd name="connsiteX15" fmla="*/ 807257 w 2103393"/>
              <a:gd name="connsiteY15" fmla="*/ 747235 h 2100760"/>
              <a:gd name="connsiteX16" fmla="*/ 969942 w 2103393"/>
              <a:gd name="connsiteY16" fmla="*/ 635039 h 2100760"/>
              <a:gd name="connsiteX17" fmla="*/ 930675 w 2103393"/>
              <a:gd name="connsiteY17" fmla="*/ 73853 h 2100760"/>
              <a:gd name="connsiteX0" fmla="*/ 930675 w 2103393"/>
              <a:gd name="connsiteY0" fmla="*/ 77953 h 2104860"/>
              <a:gd name="connsiteX1" fmla="*/ 1190398 w 2103393"/>
              <a:gd name="connsiteY1" fmla="*/ 76280 h 2104860"/>
              <a:gd name="connsiteX2" fmla="*/ 1177505 w 2103393"/>
              <a:gd name="connsiteY2" fmla="*/ 633529 h 2104860"/>
              <a:gd name="connsiteX3" fmla="*/ 1312141 w 2103393"/>
              <a:gd name="connsiteY3" fmla="*/ 712066 h 2104860"/>
              <a:gd name="connsiteX4" fmla="*/ 1508484 w 2103393"/>
              <a:gd name="connsiteY4" fmla="*/ 515723 h 2104860"/>
              <a:gd name="connsiteX5" fmla="*/ 2058246 w 2103393"/>
              <a:gd name="connsiteY5" fmla="*/ 2064032 h 2104860"/>
              <a:gd name="connsiteX6" fmla="*/ 1244822 w 2103393"/>
              <a:gd name="connsiteY6" fmla="*/ 1654514 h 2104860"/>
              <a:gd name="connsiteX7" fmla="*/ 1205554 w 2103393"/>
              <a:gd name="connsiteY7" fmla="*/ 1340367 h 2104860"/>
              <a:gd name="connsiteX8" fmla="*/ 1244823 w 2103393"/>
              <a:gd name="connsiteY8" fmla="*/ 897190 h 2104860"/>
              <a:gd name="connsiteX9" fmla="*/ 1076528 w 2103393"/>
              <a:gd name="connsiteY9" fmla="*/ 751335 h 2104860"/>
              <a:gd name="connsiteX10" fmla="*/ 885795 w 2103393"/>
              <a:gd name="connsiteY10" fmla="*/ 891580 h 2104860"/>
              <a:gd name="connsiteX11" fmla="*/ 919453 w 2103393"/>
              <a:gd name="connsiteY11" fmla="*/ 1329146 h 2104860"/>
              <a:gd name="connsiteX12" fmla="*/ 891405 w 2103393"/>
              <a:gd name="connsiteY12" fmla="*/ 1648905 h 2104860"/>
              <a:gd name="connsiteX13" fmla="*/ 89201 w 2103393"/>
              <a:gd name="connsiteY13" fmla="*/ 2092081 h 2104860"/>
              <a:gd name="connsiteX14" fmla="*/ 577255 w 2103393"/>
              <a:gd name="connsiteY14" fmla="*/ 515723 h 2104860"/>
              <a:gd name="connsiteX15" fmla="*/ 807257 w 2103393"/>
              <a:gd name="connsiteY15" fmla="*/ 751335 h 2104860"/>
              <a:gd name="connsiteX16" fmla="*/ 969942 w 2103393"/>
              <a:gd name="connsiteY16" fmla="*/ 639139 h 2104860"/>
              <a:gd name="connsiteX17" fmla="*/ 930675 w 2103393"/>
              <a:gd name="connsiteY17" fmla="*/ 77953 h 2104860"/>
              <a:gd name="connsiteX0" fmla="*/ 930675 w 2103393"/>
              <a:gd name="connsiteY0" fmla="*/ 71187 h 2098094"/>
              <a:gd name="connsiteX1" fmla="*/ 1190398 w 2103393"/>
              <a:gd name="connsiteY1" fmla="*/ 69514 h 2098094"/>
              <a:gd name="connsiteX2" fmla="*/ 1177505 w 2103393"/>
              <a:gd name="connsiteY2" fmla="*/ 626763 h 2098094"/>
              <a:gd name="connsiteX3" fmla="*/ 1312141 w 2103393"/>
              <a:gd name="connsiteY3" fmla="*/ 705300 h 2098094"/>
              <a:gd name="connsiteX4" fmla="*/ 1508484 w 2103393"/>
              <a:gd name="connsiteY4" fmla="*/ 508957 h 2098094"/>
              <a:gd name="connsiteX5" fmla="*/ 2058246 w 2103393"/>
              <a:gd name="connsiteY5" fmla="*/ 2057266 h 2098094"/>
              <a:gd name="connsiteX6" fmla="*/ 1244822 w 2103393"/>
              <a:gd name="connsiteY6" fmla="*/ 1647748 h 2098094"/>
              <a:gd name="connsiteX7" fmla="*/ 1205554 w 2103393"/>
              <a:gd name="connsiteY7" fmla="*/ 1333601 h 2098094"/>
              <a:gd name="connsiteX8" fmla="*/ 1244823 w 2103393"/>
              <a:gd name="connsiteY8" fmla="*/ 890424 h 2098094"/>
              <a:gd name="connsiteX9" fmla="*/ 1076528 w 2103393"/>
              <a:gd name="connsiteY9" fmla="*/ 744569 h 2098094"/>
              <a:gd name="connsiteX10" fmla="*/ 885795 w 2103393"/>
              <a:gd name="connsiteY10" fmla="*/ 884814 h 2098094"/>
              <a:gd name="connsiteX11" fmla="*/ 919453 w 2103393"/>
              <a:gd name="connsiteY11" fmla="*/ 1322380 h 2098094"/>
              <a:gd name="connsiteX12" fmla="*/ 891405 w 2103393"/>
              <a:gd name="connsiteY12" fmla="*/ 1642139 h 2098094"/>
              <a:gd name="connsiteX13" fmla="*/ 89201 w 2103393"/>
              <a:gd name="connsiteY13" fmla="*/ 2085315 h 2098094"/>
              <a:gd name="connsiteX14" fmla="*/ 577255 w 2103393"/>
              <a:gd name="connsiteY14" fmla="*/ 508957 h 2098094"/>
              <a:gd name="connsiteX15" fmla="*/ 807257 w 2103393"/>
              <a:gd name="connsiteY15" fmla="*/ 744569 h 2098094"/>
              <a:gd name="connsiteX16" fmla="*/ 969942 w 2103393"/>
              <a:gd name="connsiteY16" fmla="*/ 632373 h 2098094"/>
              <a:gd name="connsiteX17" fmla="*/ 930675 w 2103393"/>
              <a:gd name="connsiteY17" fmla="*/ 71187 h 2098094"/>
              <a:gd name="connsiteX0" fmla="*/ 930675 w 2103393"/>
              <a:gd name="connsiteY0" fmla="*/ 75207 h 2102114"/>
              <a:gd name="connsiteX1" fmla="*/ 1190398 w 2103393"/>
              <a:gd name="connsiteY1" fmla="*/ 73534 h 2102114"/>
              <a:gd name="connsiteX2" fmla="*/ 1177505 w 2103393"/>
              <a:gd name="connsiteY2" fmla="*/ 630783 h 2102114"/>
              <a:gd name="connsiteX3" fmla="*/ 1312141 w 2103393"/>
              <a:gd name="connsiteY3" fmla="*/ 709320 h 2102114"/>
              <a:gd name="connsiteX4" fmla="*/ 1508484 w 2103393"/>
              <a:gd name="connsiteY4" fmla="*/ 512977 h 2102114"/>
              <a:gd name="connsiteX5" fmla="*/ 2058246 w 2103393"/>
              <a:gd name="connsiteY5" fmla="*/ 2061286 h 2102114"/>
              <a:gd name="connsiteX6" fmla="*/ 1244822 w 2103393"/>
              <a:gd name="connsiteY6" fmla="*/ 1651768 h 2102114"/>
              <a:gd name="connsiteX7" fmla="*/ 1205554 w 2103393"/>
              <a:gd name="connsiteY7" fmla="*/ 1337621 h 2102114"/>
              <a:gd name="connsiteX8" fmla="*/ 1244823 w 2103393"/>
              <a:gd name="connsiteY8" fmla="*/ 894444 h 2102114"/>
              <a:gd name="connsiteX9" fmla="*/ 1076528 w 2103393"/>
              <a:gd name="connsiteY9" fmla="*/ 748589 h 2102114"/>
              <a:gd name="connsiteX10" fmla="*/ 885795 w 2103393"/>
              <a:gd name="connsiteY10" fmla="*/ 888834 h 2102114"/>
              <a:gd name="connsiteX11" fmla="*/ 919453 w 2103393"/>
              <a:gd name="connsiteY11" fmla="*/ 1326400 h 2102114"/>
              <a:gd name="connsiteX12" fmla="*/ 891405 w 2103393"/>
              <a:gd name="connsiteY12" fmla="*/ 1646159 h 2102114"/>
              <a:gd name="connsiteX13" fmla="*/ 89201 w 2103393"/>
              <a:gd name="connsiteY13" fmla="*/ 2089335 h 2102114"/>
              <a:gd name="connsiteX14" fmla="*/ 577255 w 2103393"/>
              <a:gd name="connsiteY14" fmla="*/ 512977 h 2102114"/>
              <a:gd name="connsiteX15" fmla="*/ 807257 w 2103393"/>
              <a:gd name="connsiteY15" fmla="*/ 748589 h 2102114"/>
              <a:gd name="connsiteX16" fmla="*/ 969942 w 2103393"/>
              <a:gd name="connsiteY16" fmla="*/ 636393 h 2102114"/>
              <a:gd name="connsiteX17" fmla="*/ 930675 w 2103393"/>
              <a:gd name="connsiteY17" fmla="*/ 75207 h 2102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3393" h="2102114">
                <a:moveTo>
                  <a:pt x="930675" y="75207"/>
                </a:moveTo>
                <a:cubicBezTo>
                  <a:pt x="914336" y="-26367"/>
                  <a:pt x="1202803" y="-23213"/>
                  <a:pt x="1190398" y="73534"/>
                </a:cubicBezTo>
                <a:lnTo>
                  <a:pt x="1177505" y="630783"/>
                </a:lnTo>
                <a:lnTo>
                  <a:pt x="1312141" y="709320"/>
                </a:lnTo>
                <a:cubicBezTo>
                  <a:pt x="1349539" y="621433"/>
                  <a:pt x="1403768" y="466228"/>
                  <a:pt x="1508484" y="512977"/>
                </a:cubicBezTo>
                <a:cubicBezTo>
                  <a:pt x="1961009" y="692492"/>
                  <a:pt x="2211581" y="1696648"/>
                  <a:pt x="2058246" y="2061286"/>
                </a:cubicBezTo>
                <a:cubicBezTo>
                  <a:pt x="1912391" y="2233320"/>
                  <a:pt x="1542142" y="1816322"/>
                  <a:pt x="1244822" y="1651768"/>
                </a:cubicBezTo>
                <a:cubicBezTo>
                  <a:pt x="1113927" y="1590061"/>
                  <a:pt x="1184984" y="1466646"/>
                  <a:pt x="1205554" y="1337621"/>
                </a:cubicBezTo>
                <a:cubicBezTo>
                  <a:pt x="1233603" y="1238514"/>
                  <a:pt x="1127017" y="1161846"/>
                  <a:pt x="1244823" y="894444"/>
                </a:cubicBezTo>
                <a:cubicBezTo>
                  <a:pt x="1188725" y="845826"/>
                  <a:pt x="1155065" y="802817"/>
                  <a:pt x="1076528" y="748589"/>
                </a:cubicBezTo>
                <a:cubicBezTo>
                  <a:pt x="973682" y="789728"/>
                  <a:pt x="949373" y="842086"/>
                  <a:pt x="885795" y="888834"/>
                </a:cubicBezTo>
                <a:cubicBezTo>
                  <a:pt x="951243" y="1053389"/>
                  <a:pt x="898883" y="1240382"/>
                  <a:pt x="919453" y="1326400"/>
                </a:cubicBezTo>
                <a:cubicBezTo>
                  <a:pt x="930673" y="1432986"/>
                  <a:pt x="1003602" y="1595671"/>
                  <a:pt x="891405" y="1646159"/>
                </a:cubicBezTo>
                <a:cubicBezTo>
                  <a:pt x="685711" y="1737785"/>
                  <a:pt x="311722" y="2121123"/>
                  <a:pt x="89201" y="2089335"/>
                </a:cubicBezTo>
                <a:cubicBezTo>
                  <a:pt x="-118362" y="2035107"/>
                  <a:pt x="33103" y="774768"/>
                  <a:pt x="577255" y="512977"/>
                </a:cubicBezTo>
                <a:cubicBezTo>
                  <a:pt x="704411" y="464359"/>
                  <a:pt x="736199" y="673791"/>
                  <a:pt x="807257" y="748589"/>
                </a:cubicBezTo>
                <a:lnTo>
                  <a:pt x="969942" y="636393"/>
                </a:lnTo>
                <a:cubicBezTo>
                  <a:pt x="968072" y="483058"/>
                  <a:pt x="947112" y="235825"/>
                  <a:pt x="930675" y="75207"/>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55" name="Freeform 48">
            <a:extLst>
              <a:ext uri="{FF2B5EF4-FFF2-40B4-BE49-F238E27FC236}">
                <a16:creationId xmlns:a16="http://schemas.microsoft.com/office/drawing/2014/main" id="{67772B45-BD3F-44C4-8C3C-0A45A7F5D7AA}"/>
              </a:ext>
            </a:extLst>
          </p:cNvPr>
          <p:cNvSpPr>
            <a:spLocks noChangeAspect="1"/>
          </p:cNvSpPr>
          <p:nvPr/>
        </p:nvSpPr>
        <p:spPr>
          <a:xfrm>
            <a:off x="5278002" y="1454850"/>
            <a:ext cx="529812" cy="441236"/>
          </a:xfrm>
          <a:custGeom>
            <a:avLst/>
            <a:gdLst/>
            <a:ahLst/>
            <a:cxnLst/>
            <a:rect l="l" t="t" r="r" b="b"/>
            <a:pathLst>
              <a:path w="3240001" h="2698329">
                <a:moveTo>
                  <a:pt x="2548075" y="5025"/>
                </a:moveTo>
                <a:cubicBezTo>
                  <a:pt x="2888705" y="21427"/>
                  <a:pt x="3205543" y="144443"/>
                  <a:pt x="3236875" y="324866"/>
                </a:cubicBezTo>
                <a:cubicBezTo>
                  <a:pt x="3272384" y="584869"/>
                  <a:pt x="3000845" y="793843"/>
                  <a:pt x="2654112" y="922630"/>
                </a:cubicBezTo>
                <a:cubicBezTo>
                  <a:pt x="2512076" y="1002818"/>
                  <a:pt x="2288579" y="1396468"/>
                  <a:pt x="2077615" y="1155904"/>
                </a:cubicBezTo>
                <a:cubicBezTo>
                  <a:pt x="1902159" y="985808"/>
                  <a:pt x="1914692" y="662627"/>
                  <a:pt x="1946024" y="426923"/>
                </a:cubicBezTo>
                <a:cubicBezTo>
                  <a:pt x="1958557" y="234957"/>
                  <a:pt x="1977355" y="79442"/>
                  <a:pt x="2209208" y="25983"/>
                </a:cubicBezTo>
                <a:cubicBezTo>
                  <a:pt x="2318345" y="5936"/>
                  <a:pt x="2434532" y="-443"/>
                  <a:pt x="2548075" y="5025"/>
                </a:cubicBezTo>
                <a:close/>
                <a:moveTo>
                  <a:pt x="1184195" y="86"/>
                </a:moveTo>
                <a:cubicBezTo>
                  <a:pt x="1412849" y="2955"/>
                  <a:pt x="1621488" y="77771"/>
                  <a:pt x="1732975" y="244677"/>
                </a:cubicBezTo>
                <a:cubicBezTo>
                  <a:pt x="1866656" y="436642"/>
                  <a:pt x="1793548" y="672347"/>
                  <a:pt x="1801904" y="871602"/>
                </a:cubicBezTo>
                <a:cubicBezTo>
                  <a:pt x="1820702" y="1041698"/>
                  <a:pt x="1996160" y="1255532"/>
                  <a:pt x="1889631" y="1396469"/>
                </a:cubicBezTo>
                <a:cubicBezTo>
                  <a:pt x="1714174" y="1644320"/>
                  <a:pt x="1482324" y="1717219"/>
                  <a:pt x="1300601" y="1906754"/>
                </a:cubicBezTo>
                <a:cubicBezTo>
                  <a:pt x="1068750" y="2152178"/>
                  <a:pt x="736639" y="2754803"/>
                  <a:pt x="442124" y="2694054"/>
                </a:cubicBezTo>
                <a:cubicBezTo>
                  <a:pt x="189385" y="2609005"/>
                  <a:pt x="149697" y="2276103"/>
                  <a:pt x="78680" y="2016101"/>
                </a:cubicBezTo>
                <a:cubicBezTo>
                  <a:pt x="-50823" y="1442635"/>
                  <a:pt x="-61268" y="759824"/>
                  <a:pt x="366928" y="302996"/>
                </a:cubicBezTo>
                <a:cubicBezTo>
                  <a:pt x="563141" y="111638"/>
                  <a:pt x="890211" y="-3604"/>
                  <a:pt x="1184195" y="86"/>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6" name="Freeform 49">
            <a:extLst>
              <a:ext uri="{FF2B5EF4-FFF2-40B4-BE49-F238E27FC236}">
                <a16:creationId xmlns:a16="http://schemas.microsoft.com/office/drawing/2014/main" id="{7993CC28-260D-4BB5-BA6E-195B880D9905}"/>
              </a:ext>
            </a:extLst>
          </p:cNvPr>
          <p:cNvSpPr>
            <a:spLocks noChangeAspect="1"/>
          </p:cNvSpPr>
          <p:nvPr/>
        </p:nvSpPr>
        <p:spPr>
          <a:xfrm>
            <a:off x="6995432" y="1440016"/>
            <a:ext cx="470907" cy="470907"/>
          </a:xfrm>
          <a:custGeom>
            <a:avLst/>
            <a:gdLst>
              <a:gd name="connsiteX0" fmla="*/ 1054645 w 3259303"/>
              <a:gd name="connsiteY0" fmla="*/ 0 h 3248084"/>
              <a:gd name="connsiteX1" fmla="*/ 1469772 w 3259303"/>
              <a:gd name="connsiteY1" fmla="*/ 28049 h 3248084"/>
              <a:gd name="connsiteX2" fmla="*/ 1682945 w 3259303"/>
              <a:gd name="connsiteY2" fmla="*/ 740496 h 3248084"/>
              <a:gd name="connsiteX3" fmla="*/ 2417830 w 3259303"/>
              <a:gd name="connsiteY3" fmla="*/ 566592 h 3248084"/>
              <a:gd name="connsiteX4" fmla="*/ 3259303 w 3259303"/>
              <a:gd name="connsiteY4" fmla="*/ 1834410 h 3248084"/>
              <a:gd name="connsiteX5" fmla="*/ 2311244 w 3259303"/>
              <a:gd name="connsiteY5" fmla="*/ 3113448 h 3248084"/>
              <a:gd name="connsiteX6" fmla="*/ 622689 w 3259303"/>
              <a:gd name="connsiteY6" fmla="*/ 2670273 h 3248084"/>
              <a:gd name="connsiteX7" fmla="*/ 398297 w 3259303"/>
              <a:gd name="connsiteY7" fmla="*/ 3248084 h 3248084"/>
              <a:gd name="connsiteX8" fmla="*/ 0 w 3259303"/>
              <a:gd name="connsiteY8" fmla="*/ 3242474 h 3248084"/>
              <a:gd name="connsiteX9" fmla="*/ 218783 w 3259303"/>
              <a:gd name="connsiteY9" fmla="*/ 2333684 h 3248084"/>
              <a:gd name="connsiteX10" fmla="*/ 1593187 w 3259303"/>
              <a:gd name="connsiteY10" fmla="*/ 1997095 h 3248084"/>
              <a:gd name="connsiteX11" fmla="*/ 1250989 w 3259303"/>
              <a:gd name="connsiteY11" fmla="*/ 964889 h 3248084"/>
              <a:gd name="connsiteX12" fmla="*/ 1054645 w 3259303"/>
              <a:gd name="connsiteY12" fmla="*/ 0 h 3248084"/>
              <a:gd name="connsiteX0" fmla="*/ 1054645 w 3259303"/>
              <a:gd name="connsiteY0" fmla="*/ 0 h 3225645"/>
              <a:gd name="connsiteX1" fmla="*/ 1469772 w 3259303"/>
              <a:gd name="connsiteY1" fmla="*/ 5610 h 3225645"/>
              <a:gd name="connsiteX2" fmla="*/ 1682945 w 3259303"/>
              <a:gd name="connsiteY2" fmla="*/ 718057 h 3225645"/>
              <a:gd name="connsiteX3" fmla="*/ 2417830 w 3259303"/>
              <a:gd name="connsiteY3" fmla="*/ 544153 h 3225645"/>
              <a:gd name="connsiteX4" fmla="*/ 3259303 w 3259303"/>
              <a:gd name="connsiteY4" fmla="*/ 1811971 h 3225645"/>
              <a:gd name="connsiteX5" fmla="*/ 2311244 w 3259303"/>
              <a:gd name="connsiteY5" fmla="*/ 3091009 h 3225645"/>
              <a:gd name="connsiteX6" fmla="*/ 622689 w 3259303"/>
              <a:gd name="connsiteY6" fmla="*/ 2647834 h 3225645"/>
              <a:gd name="connsiteX7" fmla="*/ 398297 w 3259303"/>
              <a:gd name="connsiteY7" fmla="*/ 3225645 h 3225645"/>
              <a:gd name="connsiteX8" fmla="*/ 0 w 3259303"/>
              <a:gd name="connsiteY8" fmla="*/ 3220035 h 3225645"/>
              <a:gd name="connsiteX9" fmla="*/ 218783 w 3259303"/>
              <a:gd name="connsiteY9" fmla="*/ 2311245 h 3225645"/>
              <a:gd name="connsiteX10" fmla="*/ 1593187 w 3259303"/>
              <a:gd name="connsiteY10" fmla="*/ 1974656 h 3225645"/>
              <a:gd name="connsiteX11" fmla="*/ 1250989 w 3259303"/>
              <a:gd name="connsiteY11" fmla="*/ 942450 h 3225645"/>
              <a:gd name="connsiteX12" fmla="*/ 1054645 w 3259303"/>
              <a:gd name="connsiteY12" fmla="*/ 0 h 3225645"/>
              <a:gd name="connsiteX0" fmla="*/ 1054645 w 3259303"/>
              <a:gd name="connsiteY0" fmla="*/ 0 h 3242475"/>
              <a:gd name="connsiteX1" fmla="*/ 1469772 w 3259303"/>
              <a:gd name="connsiteY1" fmla="*/ 22440 h 3242475"/>
              <a:gd name="connsiteX2" fmla="*/ 1682945 w 3259303"/>
              <a:gd name="connsiteY2" fmla="*/ 734887 h 3242475"/>
              <a:gd name="connsiteX3" fmla="*/ 2417830 w 3259303"/>
              <a:gd name="connsiteY3" fmla="*/ 560983 h 3242475"/>
              <a:gd name="connsiteX4" fmla="*/ 3259303 w 3259303"/>
              <a:gd name="connsiteY4" fmla="*/ 1828801 h 3242475"/>
              <a:gd name="connsiteX5" fmla="*/ 2311244 w 3259303"/>
              <a:gd name="connsiteY5" fmla="*/ 3107839 h 3242475"/>
              <a:gd name="connsiteX6" fmla="*/ 622689 w 3259303"/>
              <a:gd name="connsiteY6" fmla="*/ 2664664 h 3242475"/>
              <a:gd name="connsiteX7" fmla="*/ 398297 w 3259303"/>
              <a:gd name="connsiteY7" fmla="*/ 3242475 h 3242475"/>
              <a:gd name="connsiteX8" fmla="*/ 0 w 3259303"/>
              <a:gd name="connsiteY8" fmla="*/ 3236865 h 3242475"/>
              <a:gd name="connsiteX9" fmla="*/ 218783 w 3259303"/>
              <a:gd name="connsiteY9" fmla="*/ 2328075 h 3242475"/>
              <a:gd name="connsiteX10" fmla="*/ 1593187 w 3259303"/>
              <a:gd name="connsiteY10" fmla="*/ 1991486 h 3242475"/>
              <a:gd name="connsiteX11" fmla="*/ 1250989 w 3259303"/>
              <a:gd name="connsiteY11" fmla="*/ 959280 h 3242475"/>
              <a:gd name="connsiteX12" fmla="*/ 1054645 w 3259303"/>
              <a:gd name="connsiteY12" fmla="*/ 0 h 3242475"/>
              <a:gd name="connsiteX0" fmla="*/ 1054645 w 3259303"/>
              <a:gd name="connsiteY0" fmla="*/ 0 h 3242475"/>
              <a:gd name="connsiteX1" fmla="*/ 1464162 w 3259303"/>
              <a:gd name="connsiteY1" fmla="*/ 1 h 3242475"/>
              <a:gd name="connsiteX2" fmla="*/ 1682945 w 3259303"/>
              <a:gd name="connsiteY2" fmla="*/ 734887 h 3242475"/>
              <a:gd name="connsiteX3" fmla="*/ 2417830 w 3259303"/>
              <a:gd name="connsiteY3" fmla="*/ 560983 h 3242475"/>
              <a:gd name="connsiteX4" fmla="*/ 3259303 w 3259303"/>
              <a:gd name="connsiteY4" fmla="*/ 1828801 h 3242475"/>
              <a:gd name="connsiteX5" fmla="*/ 2311244 w 3259303"/>
              <a:gd name="connsiteY5" fmla="*/ 3107839 h 3242475"/>
              <a:gd name="connsiteX6" fmla="*/ 622689 w 3259303"/>
              <a:gd name="connsiteY6" fmla="*/ 2664664 h 3242475"/>
              <a:gd name="connsiteX7" fmla="*/ 398297 w 3259303"/>
              <a:gd name="connsiteY7" fmla="*/ 3242475 h 3242475"/>
              <a:gd name="connsiteX8" fmla="*/ 0 w 3259303"/>
              <a:gd name="connsiteY8" fmla="*/ 3236865 h 3242475"/>
              <a:gd name="connsiteX9" fmla="*/ 218783 w 3259303"/>
              <a:gd name="connsiteY9" fmla="*/ 2328075 h 3242475"/>
              <a:gd name="connsiteX10" fmla="*/ 1593187 w 3259303"/>
              <a:gd name="connsiteY10" fmla="*/ 1991486 h 3242475"/>
              <a:gd name="connsiteX11" fmla="*/ 1250989 w 3259303"/>
              <a:gd name="connsiteY11" fmla="*/ 959280 h 3242475"/>
              <a:gd name="connsiteX12" fmla="*/ 1054645 w 3259303"/>
              <a:gd name="connsiteY12" fmla="*/ 0 h 3242475"/>
              <a:gd name="connsiteX0" fmla="*/ 1065864 w 3259303"/>
              <a:gd name="connsiteY0" fmla="*/ 5609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5609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37566 w 3259303"/>
              <a:gd name="connsiteY9" fmla="*/ 2260757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37566 w 3259303"/>
              <a:gd name="connsiteY9" fmla="*/ 2260757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76358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76358 w 3259303"/>
              <a:gd name="connsiteY10" fmla="*/ 1991485 h 3242474"/>
              <a:gd name="connsiteX11" fmla="*/ 1250989 w 3259303"/>
              <a:gd name="connsiteY11" fmla="*/ 959279 h 3242474"/>
              <a:gd name="connsiteX12" fmla="*/ 1065864 w 3259303"/>
              <a:gd name="connsiteY12" fmla="*/ 16828 h 3242474"/>
              <a:gd name="connsiteX0" fmla="*/ 1004156 w 3197595"/>
              <a:gd name="connsiteY0" fmla="*/ 16828 h 3242474"/>
              <a:gd name="connsiteX1" fmla="*/ 1402454 w 3197595"/>
              <a:gd name="connsiteY1" fmla="*/ 0 h 3242474"/>
              <a:gd name="connsiteX2" fmla="*/ 1621237 w 3197595"/>
              <a:gd name="connsiteY2" fmla="*/ 734886 h 3242474"/>
              <a:gd name="connsiteX3" fmla="*/ 2356122 w 3197595"/>
              <a:gd name="connsiteY3" fmla="*/ 560982 h 3242474"/>
              <a:gd name="connsiteX4" fmla="*/ 3197595 w 3197595"/>
              <a:gd name="connsiteY4" fmla="*/ 1828800 h 3242474"/>
              <a:gd name="connsiteX5" fmla="*/ 2249536 w 3197595"/>
              <a:gd name="connsiteY5" fmla="*/ 3107838 h 3242474"/>
              <a:gd name="connsiteX6" fmla="*/ 560981 w 3197595"/>
              <a:gd name="connsiteY6" fmla="*/ 2664663 h 3242474"/>
              <a:gd name="connsiteX7" fmla="*/ 336589 w 3197595"/>
              <a:gd name="connsiteY7" fmla="*/ 3242474 h 3242474"/>
              <a:gd name="connsiteX8" fmla="*/ 0 w 3197595"/>
              <a:gd name="connsiteY8" fmla="*/ 3236864 h 3242474"/>
              <a:gd name="connsiteX9" fmla="*/ 387077 w 3197595"/>
              <a:gd name="connsiteY9" fmla="*/ 2232708 h 3242474"/>
              <a:gd name="connsiteX10" fmla="*/ 1514650 w 3197595"/>
              <a:gd name="connsiteY10" fmla="*/ 1991485 h 3242474"/>
              <a:gd name="connsiteX11" fmla="*/ 1189281 w 3197595"/>
              <a:gd name="connsiteY11" fmla="*/ 959279 h 3242474"/>
              <a:gd name="connsiteX12" fmla="*/ 1004156 w 3197595"/>
              <a:gd name="connsiteY12" fmla="*/ 16828 h 3242474"/>
              <a:gd name="connsiteX0" fmla="*/ 1011476 w 3204915"/>
              <a:gd name="connsiteY0" fmla="*/ 16828 h 3242474"/>
              <a:gd name="connsiteX1" fmla="*/ 1409774 w 3204915"/>
              <a:gd name="connsiteY1" fmla="*/ 0 h 3242474"/>
              <a:gd name="connsiteX2" fmla="*/ 1628557 w 3204915"/>
              <a:gd name="connsiteY2" fmla="*/ 734886 h 3242474"/>
              <a:gd name="connsiteX3" fmla="*/ 2363442 w 3204915"/>
              <a:gd name="connsiteY3" fmla="*/ 560982 h 3242474"/>
              <a:gd name="connsiteX4" fmla="*/ 3204915 w 3204915"/>
              <a:gd name="connsiteY4" fmla="*/ 1828800 h 3242474"/>
              <a:gd name="connsiteX5" fmla="*/ 2256856 w 3204915"/>
              <a:gd name="connsiteY5" fmla="*/ 3107838 h 3242474"/>
              <a:gd name="connsiteX6" fmla="*/ 568301 w 3204915"/>
              <a:gd name="connsiteY6" fmla="*/ 2664663 h 3242474"/>
              <a:gd name="connsiteX7" fmla="*/ 343909 w 3204915"/>
              <a:gd name="connsiteY7" fmla="*/ 3242474 h 3242474"/>
              <a:gd name="connsiteX8" fmla="*/ 7320 w 3204915"/>
              <a:gd name="connsiteY8" fmla="*/ 3236864 h 3242474"/>
              <a:gd name="connsiteX9" fmla="*/ 394397 w 3204915"/>
              <a:gd name="connsiteY9" fmla="*/ 2232708 h 3242474"/>
              <a:gd name="connsiteX10" fmla="*/ 1521970 w 3204915"/>
              <a:gd name="connsiteY10" fmla="*/ 1991485 h 3242474"/>
              <a:gd name="connsiteX11" fmla="*/ 1196601 w 3204915"/>
              <a:gd name="connsiteY11" fmla="*/ 959279 h 3242474"/>
              <a:gd name="connsiteX12" fmla="*/ 1011476 w 3204915"/>
              <a:gd name="connsiteY12" fmla="*/ 16828 h 3242474"/>
              <a:gd name="connsiteX0" fmla="*/ 1007292 w 3200731"/>
              <a:gd name="connsiteY0" fmla="*/ 16828 h 3242474"/>
              <a:gd name="connsiteX1" fmla="*/ 1405590 w 3200731"/>
              <a:gd name="connsiteY1" fmla="*/ 0 h 3242474"/>
              <a:gd name="connsiteX2" fmla="*/ 1624373 w 3200731"/>
              <a:gd name="connsiteY2" fmla="*/ 734886 h 3242474"/>
              <a:gd name="connsiteX3" fmla="*/ 2359258 w 3200731"/>
              <a:gd name="connsiteY3" fmla="*/ 560982 h 3242474"/>
              <a:gd name="connsiteX4" fmla="*/ 3200731 w 3200731"/>
              <a:gd name="connsiteY4" fmla="*/ 1828800 h 3242474"/>
              <a:gd name="connsiteX5" fmla="*/ 2252672 w 3200731"/>
              <a:gd name="connsiteY5" fmla="*/ 3107838 h 3242474"/>
              <a:gd name="connsiteX6" fmla="*/ 564117 w 3200731"/>
              <a:gd name="connsiteY6" fmla="*/ 2664663 h 3242474"/>
              <a:gd name="connsiteX7" fmla="*/ 339725 w 3200731"/>
              <a:gd name="connsiteY7" fmla="*/ 3242474 h 3242474"/>
              <a:gd name="connsiteX8" fmla="*/ 3136 w 3200731"/>
              <a:gd name="connsiteY8" fmla="*/ 3236864 h 3242474"/>
              <a:gd name="connsiteX9" fmla="*/ 390213 w 3200731"/>
              <a:gd name="connsiteY9" fmla="*/ 2232708 h 3242474"/>
              <a:gd name="connsiteX10" fmla="*/ 1517786 w 3200731"/>
              <a:gd name="connsiteY10" fmla="*/ 1991485 h 3242474"/>
              <a:gd name="connsiteX11" fmla="*/ 1192417 w 3200731"/>
              <a:gd name="connsiteY11" fmla="*/ 959279 h 3242474"/>
              <a:gd name="connsiteX12" fmla="*/ 1007292 w 3200731"/>
              <a:gd name="connsiteY12" fmla="*/ 16828 h 3242474"/>
              <a:gd name="connsiteX0" fmla="*/ 1051443 w 3244882"/>
              <a:gd name="connsiteY0" fmla="*/ 16828 h 3242474"/>
              <a:gd name="connsiteX1" fmla="*/ 1449741 w 3244882"/>
              <a:gd name="connsiteY1" fmla="*/ 0 h 3242474"/>
              <a:gd name="connsiteX2" fmla="*/ 1668524 w 3244882"/>
              <a:gd name="connsiteY2" fmla="*/ 734886 h 3242474"/>
              <a:gd name="connsiteX3" fmla="*/ 2403409 w 3244882"/>
              <a:gd name="connsiteY3" fmla="*/ 560982 h 3242474"/>
              <a:gd name="connsiteX4" fmla="*/ 3244882 w 3244882"/>
              <a:gd name="connsiteY4" fmla="*/ 1828800 h 3242474"/>
              <a:gd name="connsiteX5" fmla="*/ 2296823 w 3244882"/>
              <a:gd name="connsiteY5" fmla="*/ 3107838 h 3242474"/>
              <a:gd name="connsiteX6" fmla="*/ 608268 w 3244882"/>
              <a:gd name="connsiteY6" fmla="*/ 2664663 h 3242474"/>
              <a:gd name="connsiteX7" fmla="*/ 383876 w 3244882"/>
              <a:gd name="connsiteY7" fmla="*/ 3242474 h 3242474"/>
              <a:gd name="connsiteX8" fmla="*/ 2408 w 3244882"/>
              <a:gd name="connsiteY8" fmla="*/ 3236864 h 3242474"/>
              <a:gd name="connsiteX9" fmla="*/ 434364 w 3244882"/>
              <a:gd name="connsiteY9" fmla="*/ 2232708 h 3242474"/>
              <a:gd name="connsiteX10" fmla="*/ 1561937 w 3244882"/>
              <a:gd name="connsiteY10" fmla="*/ 1991485 h 3242474"/>
              <a:gd name="connsiteX11" fmla="*/ 1236568 w 3244882"/>
              <a:gd name="connsiteY11" fmla="*/ 959279 h 3242474"/>
              <a:gd name="connsiteX12" fmla="*/ 1051443 w 3244882"/>
              <a:gd name="connsiteY12" fmla="*/ 16828 h 3242474"/>
              <a:gd name="connsiteX0" fmla="*/ 1049313 w 3242752"/>
              <a:gd name="connsiteY0" fmla="*/ 16828 h 3242474"/>
              <a:gd name="connsiteX1" fmla="*/ 1447611 w 3242752"/>
              <a:gd name="connsiteY1" fmla="*/ 0 h 3242474"/>
              <a:gd name="connsiteX2" fmla="*/ 1666394 w 3242752"/>
              <a:gd name="connsiteY2" fmla="*/ 734886 h 3242474"/>
              <a:gd name="connsiteX3" fmla="*/ 2401279 w 3242752"/>
              <a:gd name="connsiteY3" fmla="*/ 560982 h 3242474"/>
              <a:gd name="connsiteX4" fmla="*/ 3242752 w 3242752"/>
              <a:gd name="connsiteY4" fmla="*/ 1828800 h 3242474"/>
              <a:gd name="connsiteX5" fmla="*/ 2294693 w 3242752"/>
              <a:gd name="connsiteY5" fmla="*/ 3107838 h 3242474"/>
              <a:gd name="connsiteX6" fmla="*/ 606138 w 3242752"/>
              <a:gd name="connsiteY6" fmla="*/ 2664663 h 3242474"/>
              <a:gd name="connsiteX7" fmla="*/ 381746 w 3242752"/>
              <a:gd name="connsiteY7" fmla="*/ 3242474 h 3242474"/>
              <a:gd name="connsiteX8" fmla="*/ 278 w 3242752"/>
              <a:gd name="connsiteY8" fmla="*/ 3236864 h 3242474"/>
              <a:gd name="connsiteX9" fmla="*/ 432234 w 3242752"/>
              <a:gd name="connsiteY9" fmla="*/ 2232708 h 3242474"/>
              <a:gd name="connsiteX10" fmla="*/ 1559807 w 3242752"/>
              <a:gd name="connsiteY10" fmla="*/ 1991485 h 3242474"/>
              <a:gd name="connsiteX11" fmla="*/ 1234438 w 3242752"/>
              <a:gd name="connsiteY11" fmla="*/ 959279 h 3242474"/>
              <a:gd name="connsiteX12" fmla="*/ 1049313 w 3242752"/>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186376"/>
              <a:gd name="connsiteY0" fmla="*/ 16828 h 3242474"/>
              <a:gd name="connsiteX1" fmla="*/ 1447333 w 3186376"/>
              <a:gd name="connsiteY1" fmla="*/ 0 h 3242474"/>
              <a:gd name="connsiteX2" fmla="*/ 1666116 w 3186376"/>
              <a:gd name="connsiteY2" fmla="*/ 734886 h 3242474"/>
              <a:gd name="connsiteX3" fmla="*/ 2401001 w 3186376"/>
              <a:gd name="connsiteY3" fmla="*/ 560982 h 3242474"/>
              <a:gd name="connsiteX4" fmla="*/ 3186376 w 3186376"/>
              <a:gd name="connsiteY4" fmla="*/ 1828800 h 3242474"/>
              <a:gd name="connsiteX5" fmla="*/ 2300025 w 3186376"/>
              <a:gd name="connsiteY5" fmla="*/ 3046130 h 3242474"/>
              <a:gd name="connsiteX6" fmla="*/ 605860 w 3186376"/>
              <a:gd name="connsiteY6" fmla="*/ 2664663 h 3242474"/>
              <a:gd name="connsiteX7" fmla="*/ 381468 w 3186376"/>
              <a:gd name="connsiteY7" fmla="*/ 3242474 h 3242474"/>
              <a:gd name="connsiteX8" fmla="*/ 0 w 3186376"/>
              <a:gd name="connsiteY8" fmla="*/ 3236864 h 3242474"/>
              <a:gd name="connsiteX9" fmla="*/ 431956 w 3186376"/>
              <a:gd name="connsiteY9" fmla="*/ 2232708 h 3242474"/>
              <a:gd name="connsiteX10" fmla="*/ 1559529 w 3186376"/>
              <a:gd name="connsiteY10" fmla="*/ 1991485 h 3242474"/>
              <a:gd name="connsiteX11" fmla="*/ 1234160 w 3186376"/>
              <a:gd name="connsiteY11" fmla="*/ 959279 h 3242474"/>
              <a:gd name="connsiteX12" fmla="*/ 1049035 w 3186376"/>
              <a:gd name="connsiteY12" fmla="*/ 16828 h 3242474"/>
              <a:gd name="connsiteX0" fmla="*/ 1049035 w 3186376"/>
              <a:gd name="connsiteY0" fmla="*/ 16828 h 3242474"/>
              <a:gd name="connsiteX1" fmla="*/ 1447333 w 3186376"/>
              <a:gd name="connsiteY1" fmla="*/ 0 h 3242474"/>
              <a:gd name="connsiteX2" fmla="*/ 1666116 w 3186376"/>
              <a:gd name="connsiteY2" fmla="*/ 734886 h 3242474"/>
              <a:gd name="connsiteX3" fmla="*/ 2401001 w 3186376"/>
              <a:gd name="connsiteY3" fmla="*/ 560982 h 3242474"/>
              <a:gd name="connsiteX4" fmla="*/ 3186376 w 3186376"/>
              <a:gd name="connsiteY4" fmla="*/ 1828800 h 3242474"/>
              <a:gd name="connsiteX5" fmla="*/ 2300025 w 3186376"/>
              <a:gd name="connsiteY5" fmla="*/ 3046130 h 3242474"/>
              <a:gd name="connsiteX6" fmla="*/ 605860 w 3186376"/>
              <a:gd name="connsiteY6" fmla="*/ 2664663 h 3242474"/>
              <a:gd name="connsiteX7" fmla="*/ 381468 w 3186376"/>
              <a:gd name="connsiteY7" fmla="*/ 3242474 h 3242474"/>
              <a:gd name="connsiteX8" fmla="*/ 0 w 3186376"/>
              <a:gd name="connsiteY8" fmla="*/ 3236864 h 3242474"/>
              <a:gd name="connsiteX9" fmla="*/ 431956 w 3186376"/>
              <a:gd name="connsiteY9" fmla="*/ 2232708 h 3242474"/>
              <a:gd name="connsiteX10" fmla="*/ 1559529 w 3186376"/>
              <a:gd name="connsiteY10" fmla="*/ 1991485 h 3242474"/>
              <a:gd name="connsiteX11" fmla="*/ 1234160 w 3186376"/>
              <a:gd name="connsiteY11" fmla="*/ 959279 h 3242474"/>
              <a:gd name="connsiteX12" fmla="*/ 1049035 w 3186376"/>
              <a:gd name="connsiteY12" fmla="*/ 16828 h 3242474"/>
              <a:gd name="connsiteX0" fmla="*/ 1049035 w 3186376"/>
              <a:gd name="connsiteY0" fmla="*/ 16828 h 3242474"/>
              <a:gd name="connsiteX1" fmla="*/ 1447333 w 3186376"/>
              <a:gd name="connsiteY1" fmla="*/ 0 h 3242474"/>
              <a:gd name="connsiteX2" fmla="*/ 1666116 w 3186376"/>
              <a:gd name="connsiteY2" fmla="*/ 734886 h 3242474"/>
              <a:gd name="connsiteX3" fmla="*/ 2401001 w 3186376"/>
              <a:gd name="connsiteY3" fmla="*/ 560982 h 3242474"/>
              <a:gd name="connsiteX4" fmla="*/ 3186376 w 3186376"/>
              <a:gd name="connsiteY4" fmla="*/ 1828800 h 3242474"/>
              <a:gd name="connsiteX5" fmla="*/ 2300025 w 3186376"/>
              <a:gd name="connsiteY5" fmla="*/ 3046130 h 3242474"/>
              <a:gd name="connsiteX6" fmla="*/ 605860 w 3186376"/>
              <a:gd name="connsiteY6" fmla="*/ 2664663 h 3242474"/>
              <a:gd name="connsiteX7" fmla="*/ 381468 w 3186376"/>
              <a:gd name="connsiteY7" fmla="*/ 3242474 h 3242474"/>
              <a:gd name="connsiteX8" fmla="*/ 0 w 3186376"/>
              <a:gd name="connsiteY8" fmla="*/ 3236864 h 3242474"/>
              <a:gd name="connsiteX9" fmla="*/ 431956 w 3186376"/>
              <a:gd name="connsiteY9" fmla="*/ 2232708 h 3242474"/>
              <a:gd name="connsiteX10" fmla="*/ 1559529 w 3186376"/>
              <a:gd name="connsiteY10" fmla="*/ 1991485 h 3242474"/>
              <a:gd name="connsiteX11" fmla="*/ 1234160 w 3186376"/>
              <a:gd name="connsiteY11" fmla="*/ 959279 h 3242474"/>
              <a:gd name="connsiteX12" fmla="*/ 1049035 w 3186376"/>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23190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431956 w 3203206"/>
              <a:gd name="connsiteY9" fmla="*/ 223270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23190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431956 w 3203206"/>
              <a:gd name="connsiteY9" fmla="*/ 223270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23190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431956 w 3203206"/>
              <a:gd name="connsiteY9" fmla="*/ 223270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34409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516103 w 3203206"/>
              <a:gd name="connsiteY9" fmla="*/ 224953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03570" h="3242474">
                <a:moveTo>
                  <a:pt x="1049035" y="16828"/>
                </a:moveTo>
                <a:lnTo>
                  <a:pt x="1447333" y="0"/>
                </a:lnTo>
                <a:cubicBezTo>
                  <a:pt x="1441724" y="284231"/>
                  <a:pt x="1413674" y="613340"/>
                  <a:pt x="1666116" y="734886"/>
                </a:cubicBezTo>
                <a:cubicBezTo>
                  <a:pt x="1888639" y="783504"/>
                  <a:pt x="1937256" y="473095"/>
                  <a:pt x="2401001" y="560982"/>
                </a:cubicBezTo>
                <a:cubicBezTo>
                  <a:pt x="2875965" y="635779"/>
                  <a:pt x="3216295" y="1035945"/>
                  <a:pt x="3203206" y="1834409"/>
                </a:cubicBezTo>
                <a:cubicBezTo>
                  <a:pt x="3175156" y="2587994"/>
                  <a:pt x="2844177" y="2814257"/>
                  <a:pt x="2300025" y="3046130"/>
                </a:cubicBezTo>
                <a:cubicBezTo>
                  <a:pt x="1406194" y="3347190"/>
                  <a:pt x="820903" y="2705801"/>
                  <a:pt x="605860" y="2664663"/>
                </a:cubicBezTo>
                <a:cubicBezTo>
                  <a:pt x="379598" y="2621655"/>
                  <a:pt x="355288" y="2954503"/>
                  <a:pt x="381468" y="3242474"/>
                </a:cubicBezTo>
                <a:lnTo>
                  <a:pt x="0" y="3236864"/>
                </a:lnTo>
                <a:cubicBezTo>
                  <a:pt x="9350" y="2823607"/>
                  <a:pt x="-31788" y="2191567"/>
                  <a:pt x="516103" y="2249538"/>
                </a:cubicBezTo>
                <a:cubicBezTo>
                  <a:pt x="918138" y="2305637"/>
                  <a:pt x="1303347" y="2423441"/>
                  <a:pt x="1559529" y="1991485"/>
                </a:cubicBezTo>
                <a:cubicBezTo>
                  <a:pt x="1720344" y="1686686"/>
                  <a:pt x="1701645" y="1337006"/>
                  <a:pt x="1234160" y="959279"/>
                </a:cubicBezTo>
                <a:cubicBezTo>
                  <a:pt x="1155622" y="891961"/>
                  <a:pt x="981717" y="516102"/>
                  <a:pt x="1049035" y="16828"/>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7" name="Freeform 50">
            <a:extLst>
              <a:ext uri="{FF2B5EF4-FFF2-40B4-BE49-F238E27FC236}">
                <a16:creationId xmlns:a16="http://schemas.microsoft.com/office/drawing/2014/main" id="{605A5CD8-DE95-4E92-98B2-C8DFAA6AF85E}"/>
              </a:ext>
            </a:extLst>
          </p:cNvPr>
          <p:cNvSpPr>
            <a:spLocks noChangeAspect="1"/>
          </p:cNvSpPr>
          <p:nvPr/>
        </p:nvSpPr>
        <p:spPr>
          <a:xfrm>
            <a:off x="6115987" y="1451770"/>
            <a:ext cx="529812" cy="447396"/>
          </a:xfrm>
          <a:custGeom>
            <a:avLst/>
            <a:gdLst/>
            <a:ahLst/>
            <a:cxnLst/>
            <a:rect l="l" t="t" r="r" b="b"/>
            <a:pathLst>
              <a:path w="3213653" h="2719059">
                <a:moveTo>
                  <a:pt x="1378151" y="1333546"/>
                </a:moveTo>
                <a:cubicBezTo>
                  <a:pt x="1319627" y="1375402"/>
                  <a:pt x="1250513" y="1400241"/>
                  <a:pt x="1177640" y="1404742"/>
                </a:cubicBezTo>
                <a:cubicBezTo>
                  <a:pt x="1183273" y="1421668"/>
                  <a:pt x="1185388" y="1439329"/>
                  <a:pt x="1185029" y="1457608"/>
                </a:cubicBezTo>
                <a:lnTo>
                  <a:pt x="1182201" y="1517198"/>
                </a:lnTo>
                <a:cubicBezTo>
                  <a:pt x="1256472" y="1514781"/>
                  <a:pt x="1326341" y="1484168"/>
                  <a:pt x="1378151" y="1432005"/>
                </a:cubicBezTo>
                <a:close/>
                <a:moveTo>
                  <a:pt x="1765736" y="0"/>
                </a:moveTo>
                <a:cubicBezTo>
                  <a:pt x="1820598" y="0"/>
                  <a:pt x="1865072" y="44474"/>
                  <a:pt x="1865072" y="99336"/>
                </a:cubicBezTo>
                <a:lnTo>
                  <a:pt x="1865072" y="1145199"/>
                </a:lnTo>
                <a:cubicBezTo>
                  <a:pt x="1927584" y="1198906"/>
                  <a:pt x="2002197" y="1234373"/>
                  <a:pt x="2081262" y="1252128"/>
                </a:cubicBezTo>
                <a:cubicBezTo>
                  <a:pt x="2096727" y="1219747"/>
                  <a:pt x="2112543" y="1186289"/>
                  <a:pt x="2123992" y="1149920"/>
                </a:cubicBezTo>
                <a:cubicBezTo>
                  <a:pt x="1899600" y="1041464"/>
                  <a:pt x="1832282" y="585198"/>
                  <a:pt x="1933258" y="437473"/>
                </a:cubicBezTo>
                <a:cubicBezTo>
                  <a:pt x="2028156" y="327848"/>
                  <a:pt x="2131647" y="265468"/>
                  <a:pt x="2345195" y="261608"/>
                </a:cubicBezTo>
                <a:cubicBezTo>
                  <a:pt x="2375702" y="261056"/>
                  <a:pt x="2408455" y="261699"/>
                  <a:pt x="2443750" y="263569"/>
                </a:cubicBezTo>
                <a:cubicBezTo>
                  <a:pt x="2954244" y="291618"/>
                  <a:pt x="3189856" y="886259"/>
                  <a:pt x="3206686" y="1323824"/>
                </a:cubicBezTo>
                <a:cubicBezTo>
                  <a:pt x="3247823" y="2015701"/>
                  <a:pt x="3103839" y="2270013"/>
                  <a:pt x="2853267" y="2462617"/>
                </a:cubicBezTo>
                <a:cubicBezTo>
                  <a:pt x="2511068" y="2735627"/>
                  <a:pt x="2157650" y="2470097"/>
                  <a:pt x="2084722" y="2170906"/>
                </a:cubicBezTo>
                <a:cubicBezTo>
                  <a:pt x="2058544" y="2038140"/>
                  <a:pt x="2127730" y="1922204"/>
                  <a:pt x="2202528" y="1800658"/>
                </a:cubicBezTo>
                <a:lnTo>
                  <a:pt x="2143866" y="1730900"/>
                </a:lnTo>
                <a:cubicBezTo>
                  <a:pt x="2096151" y="1741682"/>
                  <a:pt x="2046910" y="1746675"/>
                  <a:pt x="1997032" y="1746402"/>
                </a:cubicBezTo>
                <a:lnTo>
                  <a:pt x="1887189" y="1736891"/>
                </a:lnTo>
                <a:lnTo>
                  <a:pt x="1887189" y="2619722"/>
                </a:lnTo>
                <a:cubicBezTo>
                  <a:pt x="1887189" y="2674584"/>
                  <a:pt x="1842715" y="2719058"/>
                  <a:pt x="1787853" y="2719058"/>
                </a:cubicBezTo>
                <a:cubicBezTo>
                  <a:pt x="1732991" y="2719058"/>
                  <a:pt x="1688517" y="2674584"/>
                  <a:pt x="1688517" y="2619722"/>
                </a:cubicBezTo>
                <a:lnTo>
                  <a:pt x="1688517" y="1730093"/>
                </a:lnTo>
                <a:cubicBezTo>
                  <a:pt x="1688517" y="1710960"/>
                  <a:pt x="1693926" y="1693091"/>
                  <a:pt x="1704798" y="1678857"/>
                </a:cubicBezTo>
                <a:cubicBezTo>
                  <a:pt x="1659024" y="1659660"/>
                  <a:pt x="1616387" y="1633873"/>
                  <a:pt x="1576823" y="1603655"/>
                </a:cubicBezTo>
                <a:lnTo>
                  <a:pt x="1576823" y="2619723"/>
                </a:lnTo>
                <a:cubicBezTo>
                  <a:pt x="1576823" y="2674585"/>
                  <a:pt x="1532349" y="2719059"/>
                  <a:pt x="1477487" y="2719059"/>
                </a:cubicBezTo>
                <a:cubicBezTo>
                  <a:pt x="1422625" y="2719059"/>
                  <a:pt x="1378151" y="2674585"/>
                  <a:pt x="1378151" y="2619723"/>
                </a:cubicBezTo>
                <a:lnTo>
                  <a:pt x="1378151" y="1615564"/>
                </a:lnTo>
                <a:cubicBezTo>
                  <a:pt x="1313743" y="1650180"/>
                  <a:pt x="1240907" y="1668612"/>
                  <a:pt x="1165758" y="1668570"/>
                </a:cubicBezTo>
                <a:lnTo>
                  <a:pt x="1143358" y="1665899"/>
                </a:lnTo>
                <a:cubicBezTo>
                  <a:pt x="1108602" y="1733381"/>
                  <a:pt x="1056017" y="1769960"/>
                  <a:pt x="1011125" y="1833465"/>
                </a:cubicBezTo>
                <a:cubicBezTo>
                  <a:pt x="1085923" y="1955011"/>
                  <a:pt x="1155109" y="2070947"/>
                  <a:pt x="1128931" y="2203713"/>
                </a:cubicBezTo>
                <a:cubicBezTo>
                  <a:pt x="1056003" y="2502904"/>
                  <a:pt x="702585" y="2768434"/>
                  <a:pt x="360386" y="2495424"/>
                </a:cubicBezTo>
                <a:cubicBezTo>
                  <a:pt x="109814" y="2302820"/>
                  <a:pt x="-34170" y="2048508"/>
                  <a:pt x="6967" y="1356631"/>
                </a:cubicBezTo>
                <a:cubicBezTo>
                  <a:pt x="23797" y="919066"/>
                  <a:pt x="259409" y="324425"/>
                  <a:pt x="769903" y="296376"/>
                </a:cubicBezTo>
                <a:cubicBezTo>
                  <a:pt x="805198" y="294506"/>
                  <a:pt x="837951" y="293863"/>
                  <a:pt x="868458" y="294415"/>
                </a:cubicBezTo>
                <a:cubicBezTo>
                  <a:pt x="1082006" y="298276"/>
                  <a:pt x="1185497" y="360655"/>
                  <a:pt x="1280395" y="470280"/>
                </a:cubicBezTo>
                <a:cubicBezTo>
                  <a:pt x="1381371" y="618005"/>
                  <a:pt x="1314053" y="1074271"/>
                  <a:pt x="1089661" y="1182727"/>
                </a:cubicBezTo>
                <a:cubicBezTo>
                  <a:pt x="1098183" y="1209798"/>
                  <a:pt x="1109125" y="1235256"/>
                  <a:pt x="1120578" y="1259840"/>
                </a:cubicBezTo>
                <a:cubicBezTo>
                  <a:pt x="1123656" y="1260899"/>
                  <a:pt x="1126770" y="1260948"/>
                  <a:pt x="1129891" y="1260950"/>
                </a:cubicBezTo>
                <a:cubicBezTo>
                  <a:pt x="1227949" y="1261006"/>
                  <a:pt x="1320161" y="1214330"/>
                  <a:pt x="1378151" y="1135267"/>
                </a:cubicBezTo>
                <a:lnTo>
                  <a:pt x="1378151" y="118395"/>
                </a:lnTo>
                <a:cubicBezTo>
                  <a:pt x="1378151" y="63533"/>
                  <a:pt x="1422625" y="19059"/>
                  <a:pt x="1477487" y="19059"/>
                </a:cubicBezTo>
                <a:cubicBezTo>
                  <a:pt x="1532349" y="19059"/>
                  <a:pt x="1576823" y="63533"/>
                  <a:pt x="1576823" y="118395"/>
                </a:cubicBezTo>
                <a:lnTo>
                  <a:pt x="1576823" y="1413063"/>
                </a:lnTo>
                <a:cubicBezTo>
                  <a:pt x="1680597" y="1536757"/>
                  <a:pt x="1834575" y="1607590"/>
                  <a:pt x="1997786" y="1608484"/>
                </a:cubicBezTo>
                <a:lnTo>
                  <a:pt x="2057480" y="1605248"/>
                </a:lnTo>
                <a:cubicBezTo>
                  <a:pt x="2038910" y="1561698"/>
                  <a:pt x="2027992" y="1505121"/>
                  <a:pt x="2028624" y="1424801"/>
                </a:cubicBezTo>
                <a:lnTo>
                  <a:pt x="2034537" y="1382501"/>
                </a:lnTo>
                <a:cubicBezTo>
                  <a:pt x="1972012" y="1367348"/>
                  <a:pt x="1912047" y="1342676"/>
                  <a:pt x="1856155" y="1310037"/>
                </a:cubicBezTo>
                <a:cubicBezTo>
                  <a:pt x="1840993" y="1344880"/>
                  <a:pt x="1806188" y="1369059"/>
                  <a:pt x="1765736" y="1369059"/>
                </a:cubicBezTo>
                <a:cubicBezTo>
                  <a:pt x="1710874" y="1369059"/>
                  <a:pt x="1666400" y="1324585"/>
                  <a:pt x="1666400" y="1269723"/>
                </a:cubicBezTo>
                <a:lnTo>
                  <a:pt x="1666400" y="99336"/>
                </a:lnTo>
                <a:cubicBezTo>
                  <a:pt x="1666400" y="44474"/>
                  <a:pt x="1710874" y="0"/>
                  <a:pt x="176573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8" name="Teardrop 9">
            <a:extLst>
              <a:ext uri="{FF2B5EF4-FFF2-40B4-BE49-F238E27FC236}">
                <a16:creationId xmlns:a16="http://schemas.microsoft.com/office/drawing/2014/main" id="{4408BA9B-C6A7-4C33-9FEA-0E214549F256}"/>
              </a:ext>
            </a:extLst>
          </p:cNvPr>
          <p:cNvSpPr>
            <a:spLocks noChangeAspect="1"/>
          </p:cNvSpPr>
          <p:nvPr/>
        </p:nvSpPr>
        <p:spPr>
          <a:xfrm rot="18900000">
            <a:off x="7840756" y="2475143"/>
            <a:ext cx="512877" cy="437727"/>
          </a:xfrm>
          <a:custGeom>
            <a:avLst/>
            <a:gdLst/>
            <a:ahLst/>
            <a:cxnLst/>
            <a:rect l="l" t="t" r="r" b="b"/>
            <a:pathLst>
              <a:path w="3552042" h="3031575">
                <a:moveTo>
                  <a:pt x="1499560" y="1284945"/>
                </a:moveTo>
                <a:lnTo>
                  <a:pt x="1272419" y="1057805"/>
                </a:lnTo>
                <a:lnTo>
                  <a:pt x="1054631" y="1275593"/>
                </a:lnTo>
                <a:lnTo>
                  <a:pt x="836843" y="1057805"/>
                </a:lnTo>
                <a:lnTo>
                  <a:pt x="609703" y="1284945"/>
                </a:lnTo>
                <a:lnTo>
                  <a:pt x="827491" y="1502733"/>
                </a:lnTo>
                <a:lnTo>
                  <a:pt x="609703" y="1720522"/>
                </a:lnTo>
                <a:lnTo>
                  <a:pt x="836843" y="1947662"/>
                </a:lnTo>
                <a:lnTo>
                  <a:pt x="1054631" y="1729874"/>
                </a:lnTo>
                <a:lnTo>
                  <a:pt x="1272419" y="1947662"/>
                </a:lnTo>
                <a:lnTo>
                  <a:pt x="1499560" y="1720522"/>
                </a:lnTo>
                <a:lnTo>
                  <a:pt x="1281771" y="1502733"/>
                </a:lnTo>
                <a:close/>
                <a:moveTo>
                  <a:pt x="3552042" y="1021270"/>
                </a:moveTo>
                <a:cubicBezTo>
                  <a:pt x="3346428" y="1488389"/>
                  <a:pt x="3240687" y="1885112"/>
                  <a:pt x="3146822" y="2229032"/>
                </a:cubicBezTo>
                <a:cubicBezTo>
                  <a:pt x="3047091" y="2666397"/>
                  <a:pt x="2787512" y="3031575"/>
                  <a:pt x="2344279" y="3031575"/>
                </a:cubicBezTo>
                <a:cubicBezTo>
                  <a:pt x="1991740" y="3031575"/>
                  <a:pt x="1692293" y="2804263"/>
                  <a:pt x="1587926" y="2487045"/>
                </a:cubicBezTo>
                <a:cubicBezTo>
                  <a:pt x="1859795" y="2308350"/>
                  <a:pt x="2033031" y="1980125"/>
                  <a:pt x="2117061" y="1611614"/>
                </a:cubicBezTo>
                <a:cubicBezTo>
                  <a:pt x="2127904" y="1571883"/>
                  <a:pt x="2138872" y="1531598"/>
                  <a:pt x="2150086" y="1490753"/>
                </a:cubicBezTo>
                <a:cubicBezTo>
                  <a:pt x="2212338" y="1465032"/>
                  <a:pt x="2277652" y="1444164"/>
                  <a:pt x="2344279" y="1426490"/>
                </a:cubicBezTo>
                <a:cubicBezTo>
                  <a:pt x="2764465" y="1315024"/>
                  <a:pt x="3073190" y="1226884"/>
                  <a:pt x="3552042" y="1021270"/>
                </a:cubicBezTo>
                <a:close/>
                <a:moveTo>
                  <a:pt x="2557365" y="0"/>
                </a:moveTo>
                <a:cubicBezTo>
                  <a:pt x="2295797" y="594236"/>
                  <a:pt x="2161281" y="1098917"/>
                  <a:pt x="2041873" y="1536428"/>
                </a:cubicBezTo>
                <a:cubicBezTo>
                  <a:pt x="1915003" y="2092812"/>
                  <a:pt x="1584785" y="2557364"/>
                  <a:pt x="1020937" y="2557364"/>
                </a:cubicBezTo>
                <a:cubicBezTo>
                  <a:pt x="457089" y="2557364"/>
                  <a:pt x="0" y="2100276"/>
                  <a:pt x="0" y="1536428"/>
                </a:cubicBezTo>
                <a:cubicBezTo>
                  <a:pt x="0" y="972580"/>
                  <a:pt x="475939" y="660066"/>
                  <a:pt x="1020937" y="515492"/>
                </a:cubicBezTo>
                <a:cubicBezTo>
                  <a:pt x="1555467" y="373694"/>
                  <a:pt x="1948204" y="261568"/>
                  <a:pt x="2557365"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59" name="Freeform 97">
            <a:extLst>
              <a:ext uri="{FF2B5EF4-FFF2-40B4-BE49-F238E27FC236}">
                <a16:creationId xmlns:a16="http://schemas.microsoft.com/office/drawing/2014/main" id="{EC2CC9E2-613C-4C7C-AA96-FC8E238EAB9F}"/>
              </a:ext>
            </a:extLst>
          </p:cNvPr>
          <p:cNvSpPr>
            <a:spLocks noChangeAspect="1"/>
          </p:cNvSpPr>
          <p:nvPr/>
        </p:nvSpPr>
        <p:spPr>
          <a:xfrm>
            <a:off x="8560808" y="1444151"/>
            <a:ext cx="619107" cy="462636"/>
          </a:xfrm>
          <a:custGeom>
            <a:avLst/>
            <a:gdLst/>
            <a:ahLst/>
            <a:cxnLst/>
            <a:rect l="l" t="t" r="r" b="b"/>
            <a:pathLst>
              <a:path w="3246245" h="2425805">
                <a:moveTo>
                  <a:pt x="2545666" y="706851"/>
                </a:moveTo>
                <a:cubicBezTo>
                  <a:pt x="2704742" y="706851"/>
                  <a:pt x="2833698" y="835807"/>
                  <a:pt x="2833698" y="994883"/>
                </a:cubicBezTo>
                <a:cubicBezTo>
                  <a:pt x="2833698" y="1153959"/>
                  <a:pt x="2704742" y="1282915"/>
                  <a:pt x="2545666" y="1282915"/>
                </a:cubicBezTo>
                <a:cubicBezTo>
                  <a:pt x="2386590" y="1282915"/>
                  <a:pt x="2257634" y="1153959"/>
                  <a:pt x="2257634" y="994883"/>
                </a:cubicBezTo>
                <a:cubicBezTo>
                  <a:pt x="2257634" y="835807"/>
                  <a:pt x="2386590" y="706851"/>
                  <a:pt x="2545666" y="706851"/>
                </a:cubicBezTo>
                <a:close/>
                <a:moveTo>
                  <a:pt x="700580" y="706851"/>
                </a:moveTo>
                <a:cubicBezTo>
                  <a:pt x="859656" y="706851"/>
                  <a:pt x="988612" y="835807"/>
                  <a:pt x="988612" y="994883"/>
                </a:cubicBezTo>
                <a:cubicBezTo>
                  <a:pt x="988612" y="1153959"/>
                  <a:pt x="859656" y="1282915"/>
                  <a:pt x="700580" y="1282915"/>
                </a:cubicBezTo>
                <a:cubicBezTo>
                  <a:pt x="541504" y="1282915"/>
                  <a:pt x="412548" y="1153959"/>
                  <a:pt x="412548" y="994883"/>
                </a:cubicBezTo>
                <a:cubicBezTo>
                  <a:pt x="412548" y="835807"/>
                  <a:pt x="541504" y="706851"/>
                  <a:pt x="700580" y="706851"/>
                </a:cubicBezTo>
                <a:close/>
                <a:moveTo>
                  <a:pt x="1619971" y="0"/>
                </a:moveTo>
                <a:cubicBezTo>
                  <a:pt x="1621025" y="5"/>
                  <a:pt x="1622076" y="12"/>
                  <a:pt x="1623123" y="141"/>
                </a:cubicBezTo>
                <a:cubicBezTo>
                  <a:pt x="1624170" y="12"/>
                  <a:pt x="1625221" y="5"/>
                  <a:pt x="1626275" y="0"/>
                </a:cubicBezTo>
                <a:lnTo>
                  <a:pt x="1626274" y="282"/>
                </a:lnTo>
                <a:cubicBezTo>
                  <a:pt x="1966825" y="4283"/>
                  <a:pt x="1974816" y="220494"/>
                  <a:pt x="2177568" y="171426"/>
                </a:cubicBezTo>
                <a:cubicBezTo>
                  <a:pt x="2600959" y="50212"/>
                  <a:pt x="2963165" y="85364"/>
                  <a:pt x="3172404" y="310875"/>
                </a:cubicBezTo>
                <a:cubicBezTo>
                  <a:pt x="3300075" y="473051"/>
                  <a:pt x="3301971" y="794993"/>
                  <a:pt x="2851767" y="1164523"/>
                </a:cubicBezTo>
                <a:cubicBezTo>
                  <a:pt x="2918303" y="1029844"/>
                  <a:pt x="2927052" y="857771"/>
                  <a:pt x="2799829" y="746887"/>
                </a:cubicBezTo>
                <a:cubicBezTo>
                  <a:pt x="3115459" y="786295"/>
                  <a:pt x="3165949" y="533368"/>
                  <a:pt x="3049873" y="419809"/>
                </a:cubicBezTo>
                <a:cubicBezTo>
                  <a:pt x="2811516" y="207658"/>
                  <a:pt x="2338612" y="298041"/>
                  <a:pt x="2253222" y="493802"/>
                </a:cubicBezTo>
                <a:cubicBezTo>
                  <a:pt x="2139861" y="783555"/>
                  <a:pt x="2165869" y="1185485"/>
                  <a:pt x="2076302" y="1369861"/>
                </a:cubicBezTo>
                <a:cubicBezTo>
                  <a:pt x="1906668" y="1634081"/>
                  <a:pt x="1716639" y="1881305"/>
                  <a:pt x="1713569" y="2080938"/>
                </a:cubicBezTo>
                <a:cubicBezTo>
                  <a:pt x="1706472" y="2158984"/>
                  <a:pt x="1709123" y="2405980"/>
                  <a:pt x="1625847" y="2423204"/>
                </a:cubicBezTo>
                <a:cubicBezTo>
                  <a:pt x="1625847" y="2424071"/>
                  <a:pt x="1625843" y="2424938"/>
                  <a:pt x="1625839" y="2425805"/>
                </a:cubicBezTo>
                <a:lnTo>
                  <a:pt x="1623123" y="2424507"/>
                </a:lnTo>
                <a:lnTo>
                  <a:pt x="1620407" y="2425805"/>
                </a:lnTo>
                <a:cubicBezTo>
                  <a:pt x="1620403" y="2424938"/>
                  <a:pt x="1620399" y="2424071"/>
                  <a:pt x="1620399" y="2423204"/>
                </a:cubicBezTo>
                <a:cubicBezTo>
                  <a:pt x="1537123" y="2405980"/>
                  <a:pt x="1539774" y="2158984"/>
                  <a:pt x="1532677" y="2080938"/>
                </a:cubicBezTo>
                <a:cubicBezTo>
                  <a:pt x="1529607" y="1881305"/>
                  <a:pt x="1339578" y="1634081"/>
                  <a:pt x="1169944" y="1369861"/>
                </a:cubicBezTo>
                <a:cubicBezTo>
                  <a:pt x="1080377" y="1185485"/>
                  <a:pt x="1106385" y="783555"/>
                  <a:pt x="993024" y="493802"/>
                </a:cubicBezTo>
                <a:cubicBezTo>
                  <a:pt x="907634" y="298041"/>
                  <a:pt x="434730" y="207658"/>
                  <a:pt x="196373" y="419809"/>
                </a:cubicBezTo>
                <a:cubicBezTo>
                  <a:pt x="80297" y="533368"/>
                  <a:pt x="130787" y="786295"/>
                  <a:pt x="446417" y="746887"/>
                </a:cubicBezTo>
                <a:cubicBezTo>
                  <a:pt x="319194" y="857771"/>
                  <a:pt x="327943" y="1029844"/>
                  <a:pt x="394479" y="1164523"/>
                </a:cubicBezTo>
                <a:cubicBezTo>
                  <a:pt x="-55725" y="794993"/>
                  <a:pt x="-53829" y="473051"/>
                  <a:pt x="73842" y="310875"/>
                </a:cubicBezTo>
                <a:cubicBezTo>
                  <a:pt x="283081" y="85364"/>
                  <a:pt x="645287" y="50212"/>
                  <a:pt x="1068678" y="171426"/>
                </a:cubicBezTo>
                <a:cubicBezTo>
                  <a:pt x="1271430" y="220494"/>
                  <a:pt x="1279421" y="4283"/>
                  <a:pt x="1619972" y="282"/>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60" name="Donut 22">
            <a:extLst>
              <a:ext uri="{FF2B5EF4-FFF2-40B4-BE49-F238E27FC236}">
                <a16:creationId xmlns:a16="http://schemas.microsoft.com/office/drawing/2014/main" id="{CE7A0D83-9523-4EB8-8677-1D7D4415C973}"/>
              </a:ext>
            </a:extLst>
          </p:cNvPr>
          <p:cNvSpPr>
            <a:spLocks noChangeAspect="1"/>
          </p:cNvSpPr>
          <p:nvPr/>
        </p:nvSpPr>
        <p:spPr>
          <a:xfrm>
            <a:off x="10277429" y="1539784"/>
            <a:ext cx="529812" cy="271370"/>
          </a:xfrm>
          <a:custGeom>
            <a:avLst/>
            <a:gdLst/>
            <a:ahLst/>
            <a:cxnLst/>
            <a:rect l="l" t="t" r="r" b="b"/>
            <a:pathLst>
              <a:path w="3372524" h="1727404">
                <a:moveTo>
                  <a:pt x="1758003" y="666958"/>
                </a:moveTo>
                <a:cubicBezTo>
                  <a:pt x="1703684" y="666958"/>
                  <a:pt x="1659649" y="710993"/>
                  <a:pt x="1659649" y="765312"/>
                </a:cubicBezTo>
                <a:cubicBezTo>
                  <a:pt x="1659649" y="819631"/>
                  <a:pt x="1703684" y="863666"/>
                  <a:pt x="1758003" y="863666"/>
                </a:cubicBezTo>
                <a:cubicBezTo>
                  <a:pt x="1812322" y="863666"/>
                  <a:pt x="1856357" y="819631"/>
                  <a:pt x="1856357" y="765312"/>
                </a:cubicBezTo>
                <a:cubicBezTo>
                  <a:pt x="1856357" y="710993"/>
                  <a:pt x="1812322" y="666958"/>
                  <a:pt x="1758003" y="666958"/>
                </a:cubicBezTo>
                <a:close/>
                <a:moveTo>
                  <a:pt x="1686261" y="586208"/>
                </a:moveTo>
                <a:cubicBezTo>
                  <a:pt x="1849880" y="586208"/>
                  <a:pt x="1982519" y="718847"/>
                  <a:pt x="1982519" y="882466"/>
                </a:cubicBezTo>
                <a:cubicBezTo>
                  <a:pt x="1982519" y="1046085"/>
                  <a:pt x="1849880" y="1178724"/>
                  <a:pt x="1686261" y="1178724"/>
                </a:cubicBezTo>
                <a:cubicBezTo>
                  <a:pt x="1522642" y="1178724"/>
                  <a:pt x="1390003" y="1046085"/>
                  <a:pt x="1390003" y="882466"/>
                </a:cubicBezTo>
                <a:cubicBezTo>
                  <a:pt x="1390003" y="718847"/>
                  <a:pt x="1522642" y="586208"/>
                  <a:pt x="1686261" y="586208"/>
                </a:cubicBezTo>
                <a:close/>
                <a:moveTo>
                  <a:pt x="1686262" y="448985"/>
                </a:moveTo>
                <a:cubicBezTo>
                  <a:pt x="1446857" y="448985"/>
                  <a:pt x="1252780" y="643062"/>
                  <a:pt x="1252780" y="882467"/>
                </a:cubicBezTo>
                <a:cubicBezTo>
                  <a:pt x="1252780" y="1121872"/>
                  <a:pt x="1446857" y="1315949"/>
                  <a:pt x="1686262" y="1315949"/>
                </a:cubicBezTo>
                <a:cubicBezTo>
                  <a:pt x="1925667" y="1315949"/>
                  <a:pt x="2119744" y="1121872"/>
                  <a:pt x="2119744" y="882467"/>
                </a:cubicBezTo>
                <a:cubicBezTo>
                  <a:pt x="2119744" y="643062"/>
                  <a:pt x="1925667" y="448985"/>
                  <a:pt x="1686262" y="448985"/>
                </a:cubicBezTo>
                <a:close/>
                <a:moveTo>
                  <a:pt x="1893261" y="271274"/>
                </a:moveTo>
                <a:cubicBezTo>
                  <a:pt x="2150128" y="355123"/>
                  <a:pt x="2334334" y="597283"/>
                  <a:pt x="2334334" y="882467"/>
                </a:cubicBezTo>
                <a:cubicBezTo>
                  <a:pt x="2334334" y="1103921"/>
                  <a:pt x="2223259" y="1299432"/>
                  <a:pt x="2053457" y="1415856"/>
                </a:cubicBezTo>
                <a:cubicBezTo>
                  <a:pt x="2494577" y="1286853"/>
                  <a:pt x="2931337" y="1005905"/>
                  <a:pt x="2940842" y="882353"/>
                </a:cubicBezTo>
                <a:lnTo>
                  <a:pt x="2946401" y="882364"/>
                </a:lnTo>
                <a:lnTo>
                  <a:pt x="2943679" y="877137"/>
                </a:lnTo>
                <a:lnTo>
                  <a:pt x="2946401" y="872130"/>
                </a:lnTo>
                <a:lnTo>
                  <a:pt x="2941077" y="872141"/>
                </a:lnTo>
                <a:cubicBezTo>
                  <a:pt x="2875996" y="732702"/>
                  <a:pt x="2369865" y="377972"/>
                  <a:pt x="1893261" y="271274"/>
                </a:cubicBezTo>
                <a:close/>
                <a:moveTo>
                  <a:pt x="1525754" y="256843"/>
                </a:moveTo>
                <a:cubicBezTo>
                  <a:pt x="984953" y="339274"/>
                  <a:pt x="426123" y="752145"/>
                  <a:pt x="426123" y="877021"/>
                </a:cubicBezTo>
                <a:lnTo>
                  <a:pt x="426123" y="877247"/>
                </a:lnTo>
                <a:cubicBezTo>
                  <a:pt x="439083" y="984175"/>
                  <a:pt x="877625" y="1311577"/>
                  <a:pt x="1355183" y="1436828"/>
                </a:cubicBezTo>
                <a:cubicBezTo>
                  <a:pt x="1164798" y="1325758"/>
                  <a:pt x="1038190" y="1118898"/>
                  <a:pt x="1038190" y="882467"/>
                </a:cubicBezTo>
                <a:cubicBezTo>
                  <a:pt x="1038190" y="580157"/>
                  <a:pt x="1245184" y="326193"/>
                  <a:pt x="1525754" y="256843"/>
                </a:cubicBezTo>
                <a:close/>
                <a:moveTo>
                  <a:pt x="1682713" y="0"/>
                </a:moveTo>
                <a:cubicBezTo>
                  <a:pt x="2385858" y="36225"/>
                  <a:pt x="3265322" y="653066"/>
                  <a:pt x="3365400" y="875412"/>
                </a:cubicBezTo>
                <a:lnTo>
                  <a:pt x="3372524" y="875397"/>
                </a:lnTo>
                <a:lnTo>
                  <a:pt x="3368881" y="882344"/>
                </a:lnTo>
                <a:lnTo>
                  <a:pt x="3372524" y="889597"/>
                </a:lnTo>
                <a:lnTo>
                  <a:pt x="3365086" y="889581"/>
                </a:lnTo>
                <a:cubicBezTo>
                  <a:pt x="3348713" y="1110249"/>
                  <a:pt x="2385134" y="1692746"/>
                  <a:pt x="1682713" y="1727404"/>
                </a:cubicBezTo>
                <a:cubicBezTo>
                  <a:pt x="901706" y="1708470"/>
                  <a:pt x="21301" y="1064732"/>
                  <a:pt x="0" y="882497"/>
                </a:cubicBezTo>
                <a:lnTo>
                  <a:pt x="0" y="882184"/>
                </a:lnTo>
                <a:cubicBezTo>
                  <a:pt x="0" y="691908"/>
                  <a:pt x="901706" y="19770"/>
                  <a:pt x="1682713"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61" name="Freeform 99">
            <a:extLst>
              <a:ext uri="{FF2B5EF4-FFF2-40B4-BE49-F238E27FC236}">
                <a16:creationId xmlns:a16="http://schemas.microsoft.com/office/drawing/2014/main" id="{6EFBEDF3-F563-421B-9E3D-7024636F370F}"/>
              </a:ext>
            </a:extLst>
          </p:cNvPr>
          <p:cNvSpPr>
            <a:spLocks noChangeAspect="1"/>
          </p:cNvSpPr>
          <p:nvPr/>
        </p:nvSpPr>
        <p:spPr>
          <a:xfrm>
            <a:off x="7902810" y="1432248"/>
            <a:ext cx="388767" cy="486441"/>
          </a:xfrm>
          <a:custGeom>
            <a:avLst/>
            <a:gdLst/>
            <a:ahLst/>
            <a:cxnLst/>
            <a:rect l="l" t="t" r="r" b="b"/>
            <a:pathLst>
              <a:path w="2427821" h="3249943">
                <a:moveTo>
                  <a:pt x="1783445" y="477276"/>
                </a:moveTo>
                <a:cubicBezTo>
                  <a:pt x="1867295" y="479049"/>
                  <a:pt x="1940306" y="495815"/>
                  <a:pt x="1995323" y="528655"/>
                </a:cubicBezTo>
                <a:cubicBezTo>
                  <a:pt x="2375187" y="892595"/>
                  <a:pt x="1478983" y="963108"/>
                  <a:pt x="1620010" y="1047270"/>
                </a:cubicBezTo>
                <a:cubicBezTo>
                  <a:pt x="1920260" y="1267909"/>
                  <a:pt x="2179568" y="1563610"/>
                  <a:pt x="2275102" y="1879783"/>
                </a:cubicBezTo>
                <a:cubicBezTo>
                  <a:pt x="2386559" y="2264195"/>
                  <a:pt x="2620845" y="2969329"/>
                  <a:pt x="2118153" y="3196792"/>
                </a:cubicBezTo>
                <a:cubicBezTo>
                  <a:pt x="862559" y="3474297"/>
                  <a:pt x="146052" y="2612212"/>
                  <a:pt x="9574" y="1838839"/>
                </a:cubicBezTo>
                <a:cubicBezTo>
                  <a:pt x="-38192" y="1613652"/>
                  <a:pt x="98284" y="1313401"/>
                  <a:pt x="296177" y="1170100"/>
                </a:cubicBezTo>
                <a:cubicBezTo>
                  <a:pt x="391711" y="1081390"/>
                  <a:pt x="330296" y="876673"/>
                  <a:pt x="323472" y="671956"/>
                </a:cubicBezTo>
                <a:cubicBezTo>
                  <a:pt x="296177" y="474063"/>
                  <a:pt x="760199" y="351234"/>
                  <a:pt x="664666" y="1211043"/>
                </a:cubicBezTo>
                <a:cubicBezTo>
                  <a:pt x="853176" y="743465"/>
                  <a:pt x="1420091" y="469595"/>
                  <a:pt x="1783445" y="477276"/>
                </a:cubicBezTo>
                <a:close/>
                <a:moveTo>
                  <a:pt x="1024970" y="33"/>
                </a:moveTo>
                <a:cubicBezTo>
                  <a:pt x="1115949" y="3590"/>
                  <a:pt x="1140206" y="286408"/>
                  <a:pt x="1176458" y="269348"/>
                </a:cubicBezTo>
                <a:cubicBezTo>
                  <a:pt x="1251521" y="278446"/>
                  <a:pt x="1265168" y="21414"/>
                  <a:pt x="1401646" y="44160"/>
                </a:cubicBezTo>
                <a:cubicBezTo>
                  <a:pt x="1469884" y="71456"/>
                  <a:pt x="1374351" y="221581"/>
                  <a:pt x="1360703" y="310292"/>
                </a:cubicBezTo>
                <a:lnTo>
                  <a:pt x="1517652" y="453593"/>
                </a:lnTo>
                <a:cubicBezTo>
                  <a:pt x="974016" y="540030"/>
                  <a:pt x="901229" y="790238"/>
                  <a:pt x="753379" y="951737"/>
                </a:cubicBezTo>
                <a:lnTo>
                  <a:pt x="705610" y="644662"/>
                </a:lnTo>
                <a:lnTo>
                  <a:pt x="787497" y="521832"/>
                </a:lnTo>
                <a:cubicBezTo>
                  <a:pt x="712435" y="433122"/>
                  <a:pt x="446303" y="364883"/>
                  <a:pt x="562310" y="255701"/>
                </a:cubicBezTo>
                <a:cubicBezTo>
                  <a:pt x="739730" y="98751"/>
                  <a:pt x="862560" y="337587"/>
                  <a:pt x="1012685" y="378530"/>
                </a:cubicBezTo>
                <a:cubicBezTo>
                  <a:pt x="1010410" y="253426"/>
                  <a:pt x="796596" y="101025"/>
                  <a:pt x="1005861" y="3217"/>
                </a:cubicBezTo>
                <a:cubicBezTo>
                  <a:pt x="1012543" y="800"/>
                  <a:pt x="1018905" y="-204"/>
                  <a:pt x="1024970" y="33"/>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62" name="Oval 10">
            <a:extLst>
              <a:ext uri="{FF2B5EF4-FFF2-40B4-BE49-F238E27FC236}">
                <a16:creationId xmlns:a16="http://schemas.microsoft.com/office/drawing/2014/main" id="{8624E4A5-1602-4F93-B497-F8D7323B39B1}"/>
              </a:ext>
            </a:extLst>
          </p:cNvPr>
          <p:cNvSpPr/>
          <p:nvPr/>
        </p:nvSpPr>
        <p:spPr>
          <a:xfrm>
            <a:off x="9460302" y="1433265"/>
            <a:ext cx="486653" cy="484407"/>
          </a:xfrm>
          <a:custGeom>
            <a:avLst/>
            <a:gdLst/>
            <a:ahLst/>
            <a:cxnLst/>
            <a:rect l="l" t="t" r="r" b="b"/>
            <a:pathLst>
              <a:path w="3229769" h="3214867">
                <a:moveTo>
                  <a:pt x="388922" y="0"/>
                </a:moveTo>
                <a:cubicBezTo>
                  <a:pt x="481031" y="0"/>
                  <a:pt x="564991" y="34887"/>
                  <a:pt x="627459" y="93109"/>
                </a:cubicBezTo>
                <a:cubicBezTo>
                  <a:pt x="689927" y="34887"/>
                  <a:pt x="773888" y="0"/>
                  <a:pt x="865996" y="0"/>
                </a:cubicBezTo>
                <a:cubicBezTo>
                  <a:pt x="958105" y="0"/>
                  <a:pt x="1042065" y="34887"/>
                  <a:pt x="1104533" y="93109"/>
                </a:cubicBezTo>
                <a:cubicBezTo>
                  <a:pt x="1167001" y="34887"/>
                  <a:pt x="1250962" y="0"/>
                  <a:pt x="1343070" y="0"/>
                </a:cubicBezTo>
                <a:cubicBezTo>
                  <a:pt x="1435179" y="0"/>
                  <a:pt x="1519139" y="34887"/>
                  <a:pt x="1581607" y="93109"/>
                </a:cubicBezTo>
                <a:cubicBezTo>
                  <a:pt x="1644075" y="34887"/>
                  <a:pt x="1728036" y="0"/>
                  <a:pt x="1820144" y="0"/>
                </a:cubicBezTo>
                <a:cubicBezTo>
                  <a:pt x="1912253" y="0"/>
                  <a:pt x="1996213" y="34887"/>
                  <a:pt x="2058681" y="93109"/>
                </a:cubicBezTo>
                <a:cubicBezTo>
                  <a:pt x="2121149" y="34887"/>
                  <a:pt x="2205110" y="0"/>
                  <a:pt x="2297218" y="0"/>
                </a:cubicBezTo>
                <a:cubicBezTo>
                  <a:pt x="2389326" y="0"/>
                  <a:pt x="2473286" y="34887"/>
                  <a:pt x="2535755" y="93108"/>
                </a:cubicBezTo>
                <a:cubicBezTo>
                  <a:pt x="2598223" y="34887"/>
                  <a:pt x="2682183" y="0"/>
                  <a:pt x="2774291" y="0"/>
                </a:cubicBezTo>
                <a:cubicBezTo>
                  <a:pt x="2971429" y="0"/>
                  <a:pt x="3131241" y="159812"/>
                  <a:pt x="3131241" y="356950"/>
                </a:cubicBezTo>
                <a:cubicBezTo>
                  <a:pt x="3131241" y="414550"/>
                  <a:pt x="3117598" y="468963"/>
                  <a:pt x="3092026" y="516460"/>
                </a:cubicBezTo>
                <a:cubicBezTo>
                  <a:pt x="3176259" y="580602"/>
                  <a:pt x="3229769" y="682177"/>
                  <a:pt x="3229769" y="796250"/>
                </a:cubicBezTo>
                <a:cubicBezTo>
                  <a:pt x="3229769" y="902465"/>
                  <a:pt x="3183377" y="997845"/>
                  <a:pt x="3108820" y="1062184"/>
                </a:cubicBezTo>
                <a:cubicBezTo>
                  <a:pt x="3183377" y="1126523"/>
                  <a:pt x="3229769" y="1221903"/>
                  <a:pt x="3229769" y="1328118"/>
                </a:cubicBezTo>
                <a:cubicBezTo>
                  <a:pt x="3229769" y="1434333"/>
                  <a:pt x="3183377" y="1529713"/>
                  <a:pt x="3108820" y="1594052"/>
                </a:cubicBezTo>
                <a:cubicBezTo>
                  <a:pt x="3183377" y="1658391"/>
                  <a:pt x="3229769" y="1753771"/>
                  <a:pt x="3229769" y="1859986"/>
                </a:cubicBezTo>
                <a:cubicBezTo>
                  <a:pt x="3229769" y="2057124"/>
                  <a:pt x="3069957" y="2216936"/>
                  <a:pt x="2872819" y="2216936"/>
                </a:cubicBezTo>
                <a:lnTo>
                  <a:pt x="2849067" y="2214542"/>
                </a:lnTo>
                <a:cubicBezTo>
                  <a:pt x="2790894" y="2329236"/>
                  <a:pt x="2671548" y="2406987"/>
                  <a:pt x="2534043" y="2406987"/>
                </a:cubicBezTo>
                <a:cubicBezTo>
                  <a:pt x="2483158" y="2406987"/>
                  <a:pt x="2434760" y="2396340"/>
                  <a:pt x="2391120" y="2376775"/>
                </a:cubicBezTo>
                <a:cubicBezTo>
                  <a:pt x="2326908" y="2456876"/>
                  <a:pt x="2228003" y="2507238"/>
                  <a:pt x="2117336" y="2507238"/>
                </a:cubicBezTo>
                <a:lnTo>
                  <a:pt x="2081608" y="2503636"/>
                </a:lnTo>
                <a:cubicBezTo>
                  <a:pt x="2058765" y="2546355"/>
                  <a:pt x="2027330" y="2583686"/>
                  <a:pt x="1987704" y="2611019"/>
                </a:cubicBezTo>
                <a:cubicBezTo>
                  <a:pt x="2049806" y="2674751"/>
                  <a:pt x="2087711" y="2761907"/>
                  <a:pt x="2087711" y="2857917"/>
                </a:cubicBezTo>
                <a:cubicBezTo>
                  <a:pt x="2087711" y="3055055"/>
                  <a:pt x="1927899" y="3214867"/>
                  <a:pt x="1730761" y="3214867"/>
                </a:cubicBezTo>
                <a:cubicBezTo>
                  <a:pt x="1533623" y="3214867"/>
                  <a:pt x="1373811" y="3055055"/>
                  <a:pt x="1373811" y="2857917"/>
                </a:cubicBezTo>
                <a:cubicBezTo>
                  <a:pt x="1373811" y="2743560"/>
                  <a:pt x="1427588" y="2641764"/>
                  <a:pt x="1512161" y="2577627"/>
                </a:cubicBezTo>
                <a:cubicBezTo>
                  <a:pt x="1450743" y="2514125"/>
                  <a:pt x="1413385" y="2427536"/>
                  <a:pt x="1413385" y="2332221"/>
                </a:cubicBezTo>
                <a:cubicBezTo>
                  <a:pt x="1413385" y="2135083"/>
                  <a:pt x="1573197" y="1975271"/>
                  <a:pt x="1770335" y="1975271"/>
                </a:cubicBezTo>
                <a:lnTo>
                  <a:pt x="1806063" y="1978873"/>
                </a:lnTo>
                <a:cubicBezTo>
                  <a:pt x="1865384" y="1867935"/>
                  <a:pt x="1982649" y="1793338"/>
                  <a:pt x="2117336" y="1793338"/>
                </a:cubicBezTo>
                <a:cubicBezTo>
                  <a:pt x="2168221" y="1793338"/>
                  <a:pt x="2216619" y="1803986"/>
                  <a:pt x="2260259" y="1823550"/>
                </a:cubicBezTo>
                <a:cubicBezTo>
                  <a:pt x="2324471" y="1743450"/>
                  <a:pt x="2423376" y="1693087"/>
                  <a:pt x="2534043" y="1693087"/>
                </a:cubicBezTo>
                <a:lnTo>
                  <a:pt x="2557875" y="1695490"/>
                </a:lnTo>
                <a:cubicBezTo>
                  <a:pt x="2576891" y="1656391"/>
                  <a:pt x="2604151" y="1622242"/>
                  <a:pt x="2636819" y="1594052"/>
                </a:cubicBezTo>
                <a:cubicBezTo>
                  <a:pt x="2562261" y="1529713"/>
                  <a:pt x="2515869" y="1434333"/>
                  <a:pt x="2515869" y="1328118"/>
                </a:cubicBezTo>
                <a:cubicBezTo>
                  <a:pt x="2515869" y="1221903"/>
                  <a:pt x="2562261" y="1126523"/>
                  <a:pt x="2636819" y="1062184"/>
                </a:cubicBezTo>
                <a:cubicBezTo>
                  <a:pt x="2562261" y="997845"/>
                  <a:pt x="2515869" y="902465"/>
                  <a:pt x="2515869" y="796250"/>
                </a:cubicBezTo>
                <a:cubicBezTo>
                  <a:pt x="2515869" y="738650"/>
                  <a:pt x="2529512" y="684237"/>
                  <a:pt x="2555084" y="636740"/>
                </a:cubicBezTo>
                <a:lnTo>
                  <a:pt x="2537209" y="619592"/>
                </a:lnTo>
                <a:cubicBezTo>
                  <a:pt x="2474524" y="678496"/>
                  <a:pt x="2390006" y="713900"/>
                  <a:pt x="2297218" y="713900"/>
                </a:cubicBezTo>
                <a:cubicBezTo>
                  <a:pt x="2205110" y="713900"/>
                  <a:pt x="2121149" y="679013"/>
                  <a:pt x="2058681" y="620791"/>
                </a:cubicBezTo>
                <a:cubicBezTo>
                  <a:pt x="1996213" y="679013"/>
                  <a:pt x="1912253" y="713900"/>
                  <a:pt x="1820144" y="713900"/>
                </a:cubicBezTo>
                <a:cubicBezTo>
                  <a:pt x="1728036" y="713900"/>
                  <a:pt x="1644075" y="679013"/>
                  <a:pt x="1581607" y="620791"/>
                </a:cubicBezTo>
                <a:cubicBezTo>
                  <a:pt x="1519139" y="679013"/>
                  <a:pt x="1435179" y="713900"/>
                  <a:pt x="1343070" y="713900"/>
                </a:cubicBezTo>
                <a:cubicBezTo>
                  <a:pt x="1250962" y="713900"/>
                  <a:pt x="1167001" y="679013"/>
                  <a:pt x="1104533" y="620791"/>
                </a:cubicBezTo>
                <a:cubicBezTo>
                  <a:pt x="1042065" y="679013"/>
                  <a:pt x="958105" y="713900"/>
                  <a:pt x="865996" y="713900"/>
                </a:cubicBezTo>
                <a:cubicBezTo>
                  <a:pt x="773370" y="713900"/>
                  <a:pt x="688985" y="678620"/>
                  <a:pt x="626352" y="619878"/>
                </a:cubicBezTo>
                <a:cubicBezTo>
                  <a:pt x="623659" y="623930"/>
                  <a:pt x="620064" y="626957"/>
                  <a:pt x="616405" y="629911"/>
                </a:cubicBezTo>
                <a:cubicBezTo>
                  <a:pt x="686492" y="694366"/>
                  <a:pt x="729886" y="786957"/>
                  <a:pt x="729886" y="889683"/>
                </a:cubicBezTo>
                <a:cubicBezTo>
                  <a:pt x="729886" y="993972"/>
                  <a:pt x="685162" y="1087815"/>
                  <a:pt x="613058" y="1152216"/>
                </a:cubicBezTo>
                <a:cubicBezTo>
                  <a:pt x="675622" y="1216104"/>
                  <a:pt x="713900" y="1303645"/>
                  <a:pt x="713900" y="1400126"/>
                </a:cubicBezTo>
                <a:cubicBezTo>
                  <a:pt x="713900" y="1487795"/>
                  <a:pt x="682295" y="1568081"/>
                  <a:pt x="628622" y="1629172"/>
                </a:cubicBezTo>
                <a:cubicBezTo>
                  <a:pt x="691419" y="1693140"/>
                  <a:pt x="729886" y="1780874"/>
                  <a:pt x="729886" y="1877593"/>
                </a:cubicBezTo>
                <a:cubicBezTo>
                  <a:pt x="729886" y="2034043"/>
                  <a:pt x="629234" y="2166985"/>
                  <a:pt x="488639" y="2213706"/>
                </a:cubicBezTo>
                <a:lnTo>
                  <a:pt x="488639" y="2375547"/>
                </a:lnTo>
                <a:cubicBezTo>
                  <a:pt x="488639" y="2448277"/>
                  <a:pt x="429679" y="2507237"/>
                  <a:pt x="356949" y="2507237"/>
                </a:cubicBezTo>
                <a:cubicBezTo>
                  <a:pt x="284219" y="2507237"/>
                  <a:pt x="225259" y="2448277"/>
                  <a:pt x="225259" y="2375547"/>
                </a:cubicBezTo>
                <a:lnTo>
                  <a:pt x="225259" y="2201750"/>
                </a:lnTo>
                <a:cubicBezTo>
                  <a:pt x="101654" y="2146256"/>
                  <a:pt x="15986" y="2021929"/>
                  <a:pt x="15986" y="1877593"/>
                </a:cubicBezTo>
                <a:cubicBezTo>
                  <a:pt x="15986" y="1789924"/>
                  <a:pt x="47591" y="1709638"/>
                  <a:pt x="101264" y="1648547"/>
                </a:cubicBezTo>
                <a:cubicBezTo>
                  <a:pt x="38467" y="1584579"/>
                  <a:pt x="0" y="1496845"/>
                  <a:pt x="0" y="1400126"/>
                </a:cubicBezTo>
                <a:cubicBezTo>
                  <a:pt x="0" y="1295837"/>
                  <a:pt x="44724" y="1201994"/>
                  <a:pt x="116828" y="1137593"/>
                </a:cubicBezTo>
                <a:cubicBezTo>
                  <a:pt x="54264" y="1073704"/>
                  <a:pt x="15986" y="986164"/>
                  <a:pt x="15986" y="889683"/>
                </a:cubicBezTo>
                <a:cubicBezTo>
                  <a:pt x="15986" y="779482"/>
                  <a:pt x="65925" y="680945"/>
                  <a:pt x="145453" y="616722"/>
                </a:cubicBezTo>
                <a:cubicBezTo>
                  <a:pt x="75366" y="552267"/>
                  <a:pt x="31972" y="459676"/>
                  <a:pt x="31972" y="356950"/>
                </a:cubicBezTo>
                <a:cubicBezTo>
                  <a:pt x="31972" y="159812"/>
                  <a:pt x="191784" y="0"/>
                  <a:pt x="388922"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63" name="Freeform 101">
            <a:extLst>
              <a:ext uri="{FF2B5EF4-FFF2-40B4-BE49-F238E27FC236}">
                <a16:creationId xmlns:a16="http://schemas.microsoft.com/office/drawing/2014/main" id="{398DE87D-E996-4168-8931-FBF1633FDCD5}"/>
              </a:ext>
            </a:extLst>
          </p:cNvPr>
          <p:cNvSpPr/>
          <p:nvPr/>
        </p:nvSpPr>
        <p:spPr>
          <a:xfrm>
            <a:off x="11180535" y="1485955"/>
            <a:ext cx="284691" cy="379029"/>
          </a:xfrm>
          <a:custGeom>
            <a:avLst/>
            <a:gdLst>
              <a:gd name="connsiteX0" fmla="*/ 143301 w 1910686"/>
              <a:gd name="connsiteY0" fmla="*/ 0 h 3268639"/>
              <a:gd name="connsiteX1" fmla="*/ 0 w 1910686"/>
              <a:gd name="connsiteY1" fmla="*/ 1705970 h 3268639"/>
              <a:gd name="connsiteX2" fmla="*/ 436728 w 1910686"/>
              <a:gd name="connsiteY2" fmla="*/ 3268639 h 3268639"/>
              <a:gd name="connsiteX3" fmla="*/ 928047 w 1910686"/>
              <a:gd name="connsiteY3" fmla="*/ 1944806 h 3268639"/>
              <a:gd name="connsiteX4" fmla="*/ 1364776 w 1910686"/>
              <a:gd name="connsiteY4" fmla="*/ 3268639 h 3268639"/>
              <a:gd name="connsiteX5" fmla="*/ 1910686 w 1910686"/>
              <a:gd name="connsiteY5" fmla="*/ 1726442 h 3268639"/>
              <a:gd name="connsiteX6" fmla="*/ 1603612 w 1910686"/>
              <a:gd name="connsiteY6" fmla="*/ 6824 h 3268639"/>
              <a:gd name="connsiteX7" fmla="*/ 1521725 w 1910686"/>
              <a:gd name="connsiteY7" fmla="*/ 20472 h 3268639"/>
              <a:gd name="connsiteX8" fmla="*/ 907576 w 1910686"/>
              <a:gd name="connsiteY8" fmla="*/ 163773 h 3268639"/>
              <a:gd name="connsiteX9" fmla="*/ 143301 w 1910686"/>
              <a:gd name="connsiteY9" fmla="*/ 0 h 3268639"/>
              <a:gd name="connsiteX0" fmla="*/ 143301 w 1910686"/>
              <a:gd name="connsiteY0" fmla="*/ 27296 h 3261815"/>
              <a:gd name="connsiteX1" fmla="*/ 0 w 1910686"/>
              <a:gd name="connsiteY1" fmla="*/ 1699146 h 3261815"/>
              <a:gd name="connsiteX2" fmla="*/ 436728 w 1910686"/>
              <a:gd name="connsiteY2" fmla="*/ 3261815 h 3261815"/>
              <a:gd name="connsiteX3" fmla="*/ 928047 w 1910686"/>
              <a:gd name="connsiteY3" fmla="*/ 1937982 h 3261815"/>
              <a:gd name="connsiteX4" fmla="*/ 1364776 w 1910686"/>
              <a:gd name="connsiteY4" fmla="*/ 3261815 h 3261815"/>
              <a:gd name="connsiteX5" fmla="*/ 1910686 w 1910686"/>
              <a:gd name="connsiteY5" fmla="*/ 1719618 h 3261815"/>
              <a:gd name="connsiteX6" fmla="*/ 1603612 w 1910686"/>
              <a:gd name="connsiteY6" fmla="*/ 0 h 3261815"/>
              <a:gd name="connsiteX7" fmla="*/ 1521725 w 1910686"/>
              <a:gd name="connsiteY7" fmla="*/ 13648 h 3261815"/>
              <a:gd name="connsiteX8" fmla="*/ 907576 w 1910686"/>
              <a:gd name="connsiteY8" fmla="*/ 156949 h 3261815"/>
              <a:gd name="connsiteX9" fmla="*/ 143301 w 1910686"/>
              <a:gd name="connsiteY9" fmla="*/ 27296 h 3261815"/>
              <a:gd name="connsiteX0" fmla="*/ 143301 w 1910686"/>
              <a:gd name="connsiteY0" fmla="*/ 27296 h 3261815"/>
              <a:gd name="connsiteX1" fmla="*/ 0 w 1910686"/>
              <a:gd name="connsiteY1" fmla="*/ 1699146 h 3261815"/>
              <a:gd name="connsiteX2" fmla="*/ 436728 w 1910686"/>
              <a:gd name="connsiteY2" fmla="*/ 3261815 h 3261815"/>
              <a:gd name="connsiteX3" fmla="*/ 928047 w 1910686"/>
              <a:gd name="connsiteY3" fmla="*/ 1937982 h 3261815"/>
              <a:gd name="connsiteX4" fmla="*/ 1364776 w 1910686"/>
              <a:gd name="connsiteY4" fmla="*/ 3261815 h 3261815"/>
              <a:gd name="connsiteX5" fmla="*/ 1910686 w 1910686"/>
              <a:gd name="connsiteY5" fmla="*/ 1719618 h 3261815"/>
              <a:gd name="connsiteX6" fmla="*/ 1603612 w 1910686"/>
              <a:gd name="connsiteY6" fmla="*/ 0 h 3261815"/>
              <a:gd name="connsiteX7" fmla="*/ 1521725 w 1910686"/>
              <a:gd name="connsiteY7" fmla="*/ 13648 h 3261815"/>
              <a:gd name="connsiteX8" fmla="*/ 907576 w 1910686"/>
              <a:gd name="connsiteY8" fmla="*/ 156949 h 3261815"/>
              <a:gd name="connsiteX9" fmla="*/ 143301 w 1910686"/>
              <a:gd name="connsiteY9" fmla="*/ 27296 h 3261815"/>
              <a:gd name="connsiteX0" fmla="*/ 326627 w 2094012"/>
              <a:gd name="connsiteY0" fmla="*/ 27296 h 3261815"/>
              <a:gd name="connsiteX1" fmla="*/ 183326 w 2094012"/>
              <a:gd name="connsiteY1" fmla="*/ 1699146 h 3261815"/>
              <a:gd name="connsiteX2" fmla="*/ 620054 w 2094012"/>
              <a:gd name="connsiteY2" fmla="*/ 3261815 h 3261815"/>
              <a:gd name="connsiteX3" fmla="*/ 1111373 w 2094012"/>
              <a:gd name="connsiteY3" fmla="*/ 1937982 h 3261815"/>
              <a:gd name="connsiteX4" fmla="*/ 1548102 w 2094012"/>
              <a:gd name="connsiteY4" fmla="*/ 3261815 h 3261815"/>
              <a:gd name="connsiteX5" fmla="*/ 2094012 w 2094012"/>
              <a:gd name="connsiteY5" fmla="*/ 1719618 h 3261815"/>
              <a:gd name="connsiteX6" fmla="*/ 1786938 w 2094012"/>
              <a:gd name="connsiteY6" fmla="*/ 0 h 3261815"/>
              <a:gd name="connsiteX7" fmla="*/ 1705051 w 2094012"/>
              <a:gd name="connsiteY7" fmla="*/ 13648 h 3261815"/>
              <a:gd name="connsiteX8" fmla="*/ 1090902 w 2094012"/>
              <a:gd name="connsiteY8" fmla="*/ 156949 h 3261815"/>
              <a:gd name="connsiteX9" fmla="*/ 326627 w 2094012"/>
              <a:gd name="connsiteY9" fmla="*/ 27296 h 3261815"/>
              <a:gd name="connsiteX0" fmla="*/ 402442 w 2169827"/>
              <a:gd name="connsiteY0" fmla="*/ 27296 h 3261815"/>
              <a:gd name="connsiteX1" fmla="*/ 259141 w 2169827"/>
              <a:gd name="connsiteY1" fmla="*/ 1699146 h 3261815"/>
              <a:gd name="connsiteX2" fmla="*/ 695869 w 2169827"/>
              <a:gd name="connsiteY2" fmla="*/ 3261815 h 3261815"/>
              <a:gd name="connsiteX3" fmla="*/ 1187188 w 2169827"/>
              <a:gd name="connsiteY3" fmla="*/ 1937982 h 3261815"/>
              <a:gd name="connsiteX4" fmla="*/ 1623917 w 2169827"/>
              <a:gd name="connsiteY4" fmla="*/ 3261815 h 3261815"/>
              <a:gd name="connsiteX5" fmla="*/ 2169827 w 2169827"/>
              <a:gd name="connsiteY5" fmla="*/ 1719618 h 3261815"/>
              <a:gd name="connsiteX6" fmla="*/ 1862753 w 2169827"/>
              <a:gd name="connsiteY6" fmla="*/ 0 h 3261815"/>
              <a:gd name="connsiteX7" fmla="*/ 1780866 w 2169827"/>
              <a:gd name="connsiteY7" fmla="*/ 13648 h 3261815"/>
              <a:gd name="connsiteX8" fmla="*/ 1166717 w 2169827"/>
              <a:gd name="connsiteY8" fmla="*/ 156949 h 3261815"/>
              <a:gd name="connsiteX9" fmla="*/ 402442 w 2169827"/>
              <a:gd name="connsiteY9" fmla="*/ 27296 h 3261815"/>
              <a:gd name="connsiteX0" fmla="*/ 402442 w 2169827"/>
              <a:gd name="connsiteY0" fmla="*/ 27296 h 3261815"/>
              <a:gd name="connsiteX1" fmla="*/ 259141 w 2169827"/>
              <a:gd name="connsiteY1" fmla="*/ 1699146 h 3261815"/>
              <a:gd name="connsiteX2" fmla="*/ 695869 w 2169827"/>
              <a:gd name="connsiteY2" fmla="*/ 3261815 h 3261815"/>
              <a:gd name="connsiteX3" fmla="*/ 1187188 w 2169827"/>
              <a:gd name="connsiteY3" fmla="*/ 1937982 h 3261815"/>
              <a:gd name="connsiteX4" fmla="*/ 1623917 w 2169827"/>
              <a:gd name="connsiteY4" fmla="*/ 3261815 h 3261815"/>
              <a:gd name="connsiteX5" fmla="*/ 2169827 w 2169827"/>
              <a:gd name="connsiteY5" fmla="*/ 1719618 h 3261815"/>
              <a:gd name="connsiteX6" fmla="*/ 1862753 w 2169827"/>
              <a:gd name="connsiteY6" fmla="*/ 0 h 3261815"/>
              <a:gd name="connsiteX7" fmla="*/ 1780866 w 2169827"/>
              <a:gd name="connsiteY7" fmla="*/ 13648 h 3261815"/>
              <a:gd name="connsiteX8" fmla="*/ 1166717 w 2169827"/>
              <a:gd name="connsiteY8" fmla="*/ 156949 h 3261815"/>
              <a:gd name="connsiteX9" fmla="*/ 402442 w 2169827"/>
              <a:gd name="connsiteY9" fmla="*/ 27296 h 3261815"/>
              <a:gd name="connsiteX0" fmla="*/ 377501 w 2144886"/>
              <a:gd name="connsiteY0" fmla="*/ 27296 h 3261815"/>
              <a:gd name="connsiteX1" fmla="*/ 295615 w 2144886"/>
              <a:gd name="connsiteY1" fmla="*/ 1774209 h 3261815"/>
              <a:gd name="connsiteX2" fmla="*/ 670928 w 2144886"/>
              <a:gd name="connsiteY2" fmla="*/ 3261815 h 3261815"/>
              <a:gd name="connsiteX3" fmla="*/ 1162247 w 2144886"/>
              <a:gd name="connsiteY3" fmla="*/ 1937982 h 3261815"/>
              <a:gd name="connsiteX4" fmla="*/ 1598976 w 2144886"/>
              <a:gd name="connsiteY4" fmla="*/ 3261815 h 3261815"/>
              <a:gd name="connsiteX5" fmla="*/ 2144886 w 2144886"/>
              <a:gd name="connsiteY5" fmla="*/ 1719618 h 3261815"/>
              <a:gd name="connsiteX6" fmla="*/ 1837812 w 2144886"/>
              <a:gd name="connsiteY6" fmla="*/ 0 h 3261815"/>
              <a:gd name="connsiteX7" fmla="*/ 1755925 w 2144886"/>
              <a:gd name="connsiteY7" fmla="*/ 13648 h 3261815"/>
              <a:gd name="connsiteX8" fmla="*/ 1141776 w 2144886"/>
              <a:gd name="connsiteY8" fmla="*/ 156949 h 3261815"/>
              <a:gd name="connsiteX9" fmla="*/ 377501 w 2144886"/>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80396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44420"/>
              <a:gd name="connsiteY0" fmla="*/ 27296 h 3261815"/>
              <a:gd name="connsiteX1" fmla="*/ 322444 w 2144420"/>
              <a:gd name="connsiteY1" fmla="*/ 1801504 h 3261815"/>
              <a:gd name="connsiteX2" fmla="*/ 704581 w 2144420"/>
              <a:gd name="connsiteY2" fmla="*/ 3261815 h 3261815"/>
              <a:gd name="connsiteX3" fmla="*/ 1216372 w 2144420"/>
              <a:gd name="connsiteY3" fmla="*/ 1951629 h 3261815"/>
              <a:gd name="connsiteX4" fmla="*/ 1707692 w 2144420"/>
              <a:gd name="connsiteY4" fmla="*/ 3254991 h 3261815"/>
              <a:gd name="connsiteX5" fmla="*/ 2144420 w 2144420"/>
              <a:gd name="connsiteY5" fmla="*/ 1753737 h 3261815"/>
              <a:gd name="connsiteX6" fmla="*/ 1871465 w 2144420"/>
              <a:gd name="connsiteY6" fmla="*/ 0 h 3261815"/>
              <a:gd name="connsiteX7" fmla="*/ 1789578 w 2144420"/>
              <a:gd name="connsiteY7" fmla="*/ 13648 h 3261815"/>
              <a:gd name="connsiteX8" fmla="*/ 1175429 w 2144420"/>
              <a:gd name="connsiteY8" fmla="*/ 156949 h 3261815"/>
              <a:gd name="connsiteX9" fmla="*/ 411154 w 2144420"/>
              <a:gd name="connsiteY9" fmla="*/ 27296 h 3261815"/>
              <a:gd name="connsiteX0" fmla="*/ 411154 w 2144420"/>
              <a:gd name="connsiteY0" fmla="*/ 27296 h 3261815"/>
              <a:gd name="connsiteX1" fmla="*/ 322444 w 2144420"/>
              <a:gd name="connsiteY1" fmla="*/ 1801504 h 3261815"/>
              <a:gd name="connsiteX2" fmla="*/ 704581 w 2144420"/>
              <a:gd name="connsiteY2" fmla="*/ 3261815 h 3261815"/>
              <a:gd name="connsiteX3" fmla="*/ 1216372 w 2144420"/>
              <a:gd name="connsiteY3" fmla="*/ 1951629 h 3261815"/>
              <a:gd name="connsiteX4" fmla="*/ 1707692 w 2144420"/>
              <a:gd name="connsiteY4" fmla="*/ 3254991 h 3261815"/>
              <a:gd name="connsiteX5" fmla="*/ 2144420 w 2144420"/>
              <a:gd name="connsiteY5" fmla="*/ 1753737 h 3261815"/>
              <a:gd name="connsiteX6" fmla="*/ 1871465 w 2144420"/>
              <a:gd name="connsiteY6" fmla="*/ 0 h 3261815"/>
              <a:gd name="connsiteX7" fmla="*/ 1789578 w 2144420"/>
              <a:gd name="connsiteY7" fmla="*/ 13648 h 3261815"/>
              <a:gd name="connsiteX8" fmla="*/ 1175429 w 2144420"/>
              <a:gd name="connsiteY8" fmla="*/ 156949 h 3261815"/>
              <a:gd name="connsiteX9" fmla="*/ 411154 w 2144420"/>
              <a:gd name="connsiteY9" fmla="*/ 27296 h 3261815"/>
              <a:gd name="connsiteX0" fmla="*/ 411154 w 2144420"/>
              <a:gd name="connsiteY0" fmla="*/ 27296 h 3261815"/>
              <a:gd name="connsiteX1" fmla="*/ 322444 w 2144420"/>
              <a:gd name="connsiteY1" fmla="*/ 1801504 h 3261815"/>
              <a:gd name="connsiteX2" fmla="*/ 704581 w 2144420"/>
              <a:gd name="connsiteY2" fmla="*/ 3261815 h 3261815"/>
              <a:gd name="connsiteX3" fmla="*/ 1216372 w 2144420"/>
              <a:gd name="connsiteY3" fmla="*/ 1951629 h 3261815"/>
              <a:gd name="connsiteX4" fmla="*/ 1707692 w 2144420"/>
              <a:gd name="connsiteY4" fmla="*/ 3254991 h 3261815"/>
              <a:gd name="connsiteX5" fmla="*/ 2144420 w 2144420"/>
              <a:gd name="connsiteY5" fmla="*/ 1753737 h 3261815"/>
              <a:gd name="connsiteX6" fmla="*/ 1871465 w 2144420"/>
              <a:gd name="connsiteY6" fmla="*/ 0 h 3261815"/>
              <a:gd name="connsiteX7" fmla="*/ 1789578 w 2144420"/>
              <a:gd name="connsiteY7" fmla="*/ 13648 h 3261815"/>
              <a:gd name="connsiteX8" fmla="*/ 1175429 w 2144420"/>
              <a:gd name="connsiteY8" fmla="*/ 156949 h 3261815"/>
              <a:gd name="connsiteX9" fmla="*/ 411154 w 2144420"/>
              <a:gd name="connsiteY9" fmla="*/ 27296 h 3261815"/>
              <a:gd name="connsiteX0" fmla="*/ 411154 w 2205171"/>
              <a:gd name="connsiteY0" fmla="*/ 27296 h 3261815"/>
              <a:gd name="connsiteX1" fmla="*/ 322444 w 2205171"/>
              <a:gd name="connsiteY1" fmla="*/ 1801504 h 3261815"/>
              <a:gd name="connsiteX2" fmla="*/ 704581 w 2205171"/>
              <a:gd name="connsiteY2" fmla="*/ 3261815 h 3261815"/>
              <a:gd name="connsiteX3" fmla="*/ 1216372 w 2205171"/>
              <a:gd name="connsiteY3" fmla="*/ 1951629 h 3261815"/>
              <a:gd name="connsiteX4" fmla="*/ 1707692 w 2205171"/>
              <a:gd name="connsiteY4" fmla="*/ 3254991 h 3261815"/>
              <a:gd name="connsiteX5" fmla="*/ 2144420 w 2205171"/>
              <a:gd name="connsiteY5" fmla="*/ 1753737 h 3261815"/>
              <a:gd name="connsiteX6" fmla="*/ 1871465 w 2205171"/>
              <a:gd name="connsiteY6" fmla="*/ 0 h 3261815"/>
              <a:gd name="connsiteX7" fmla="*/ 1789578 w 2205171"/>
              <a:gd name="connsiteY7" fmla="*/ 13648 h 3261815"/>
              <a:gd name="connsiteX8" fmla="*/ 1175429 w 2205171"/>
              <a:gd name="connsiteY8" fmla="*/ 156949 h 3261815"/>
              <a:gd name="connsiteX9" fmla="*/ 411154 w 2205171"/>
              <a:gd name="connsiteY9" fmla="*/ 27296 h 3261815"/>
              <a:gd name="connsiteX0" fmla="*/ 411154 w 2145061"/>
              <a:gd name="connsiteY0" fmla="*/ 23869 h 3258388"/>
              <a:gd name="connsiteX1" fmla="*/ 322444 w 2145061"/>
              <a:gd name="connsiteY1" fmla="*/ 1798077 h 3258388"/>
              <a:gd name="connsiteX2" fmla="*/ 704581 w 2145061"/>
              <a:gd name="connsiteY2" fmla="*/ 3258388 h 3258388"/>
              <a:gd name="connsiteX3" fmla="*/ 1216372 w 2145061"/>
              <a:gd name="connsiteY3" fmla="*/ 1948202 h 3258388"/>
              <a:gd name="connsiteX4" fmla="*/ 1707692 w 2145061"/>
              <a:gd name="connsiteY4" fmla="*/ 3251564 h 3258388"/>
              <a:gd name="connsiteX5" fmla="*/ 2144420 w 2145061"/>
              <a:gd name="connsiteY5" fmla="*/ 1750310 h 3258388"/>
              <a:gd name="connsiteX6" fmla="*/ 1789578 w 2145061"/>
              <a:gd name="connsiteY6" fmla="*/ 10221 h 3258388"/>
              <a:gd name="connsiteX7" fmla="*/ 1175429 w 2145061"/>
              <a:gd name="connsiteY7" fmla="*/ 153522 h 3258388"/>
              <a:gd name="connsiteX8" fmla="*/ 411154 w 2145061"/>
              <a:gd name="connsiteY8" fmla="*/ 23869 h 3258388"/>
              <a:gd name="connsiteX0" fmla="*/ 411154 w 2146076"/>
              <a:gd name="connsiteY0" fmla="*/ 23869 h 3258388"/>
              <a:gd name="connsiteX1" fmla="*/ 322444 w 2146076"/>
              <a:gd name="connsiteY1" fmla="*/ 1798077 h 3258388"/>
              <a:gd name="connsiteX2" fmla="*/ 704581 w 2146076"/>
              <a:gd name="connsiteY2" fmla="*/ 3258388 h 3258388"/>
              <a:gd name="connsiteX3" fmla="*/ 1216372 w 2146076"/>
              <a:gd name="connsiteY3" fmla="*/ 1948202 h 3258388"/>
              <a:gd name="connsiteX4" fmla="*/ 1707692 w 2146076"/>
              <a:gd name="connsiteY4" fmla="*/ 3251564 h 3258388"/>
              <a:gd name="connsiteX5" fmla="*/ 2144420 w 2146076"/>
              <a:gd name="connsiteY5" fmla="*/ 1750310 h 3258388"/>
              <a:gd name="connsiteX6" fmla="*/ 1926056 w 2146076"/>
              <a:gd name="connsiteY6" fmla="*/ 17045 h 3258388"/>
              <a:gd name="connsiteX7" fmla="*/ 1175429 w 2146076"/>
              <a:gd name="connsiteY7" fmla="*/ 153522 h 3258388"/>
              <a:gd name="connsiteX8" fmla="*/ 411154 w 2146076"/>
              <a:gd name="connsiteY8" fmla="*/ 23869 h 3258388"/>
              <a:gd name="connsiteX0" fmla="*/ 411154 w 2374416"/>
              <a:gd name="connsiteY0" fmla="*/ 23869 h 3258388"/>
              <a:gd name="connsiteX1" fmla="*/ 322444 w 2374416"/>
              <a:gd name="connsiteY1" fmla="*/ 1798077 h 3258388"/>
              <a:gd name="connsiteX2" fmla="*/ 704581 w 2374416"/>
              <a:gd name="connsiteY2" fmla="*/ 3258388 h 3258388"/>
              <a:gd name="connsiteX3" fmla="*/ 1216372 w 2374416"/>
              <a:gd name="connsiteY3" fmla="*/ 1948202 h 3258388"/>
              <a:gd name="connsiteX4" fmla="*/ 1707692 w 2374416"/>
              <a:gd name="connsiteY4" fmla="*/ 3251564 h 3258388"/>
              <a:gd name="connsiteX5" fmla="*/ 2144420 w 2374416"/>
              <a:gd name="connsiteY5" fmla="*/ 1750310 h 3258388"/>
              <a:gd name="connsiteX6" fmla="*/ 1926056 w 2374416"/>
              <a:gd name="connsiteY6" fmla="*/ 17045 h 3258388"/>
              <a:gd name="connsiteX7" fmla="*/ 1175429 w 2374416"/>
              <a:gd name="connsiteY7" fmla="*/ 153522 h 3258388"/>
              <a:gd name="connsiteX8" fmla="*/ 411154 w 2374416"/>
              <a:gd name="connsiteY8" fmla="*/ 23869 h 3258388"/>
              <a:gd name="connsiteX0" fmla="*/ 411154 w 2441693"/>
              <a:gd name="connsiteY0" fmla="*/ 23869 h 3258388"/>
              <a:gd name="connsiteX1" fmla="*/ 322444 w 2441693"/>
              <a:gd name="connsiteY1" fmla="*/ 1798077 h 3258388"/>
              <a:gd name="connsiteX2" fmla="*/ 704581 w 2441693"/>
              <a:gd name="connsiteY2" fmla="*/ 3258388 h 3258388"/>
              <a:gd name="connsiteX3" fmla="*/ 1216372 w 2441693"/>
              <a:gd name="connsiteY3" fmla="*/ 1948202 h 3258388"/>
              <a:gd name="connsiteX4" fmla="*/ 1707692 w 2441693"/>
              <a:gd name="connsiteY4" fmla="*/ 3251564 h 3258388"/>
              <a:gd name="connsiteX5" fmla="*/ 2144420 w 2441693"/>
              <a:gd name="connsiteY5" fmla="*/ 1750310 h 3258388"/>
              <a:gd name="connsiteX6" fmla="*/ 1926056 w 2441693"/>
              <a:gd name="connsiteY6" fmla="*/ 17045 h 3258388"/>
              <a:gd name="connsiteX7" fmla="*/ 1175429 w 2441693"/>
              <a:gd name="connsiteY7" fmla="*/ 153522 h 3258388"/>
              <a:gd name="connsiteX8" fmla="*/ 411154 w 2441693"/>
              <a:gd name="connsiteY8" fmla="*/ 23869 h 3258388"/>
              <a:gd name="connsiteX0" fmla="*/ 411154 w 2377348"/>
              <a:gd name="connsiteY0" fmla="*/ 23869 h 3258388"/>
              <a:gd name="connsiteX1" fmla="*/ 322444 w 2377348"/>
              <a:gd name="connsiteY1" fmla="*/ 1798077 h 3258388"/>
              <a:gd name="connsiteX2" fmla="*/ 704581 w 2377348"/>
              <a:gd name="connsiteY2" fmla="*/ 3258388 h 3258388"/>
              <a:gd name="connsiteX3" fmla="*/ 1216372 w 2377348"/>
              <a:gd name="connsiteY3" fmla="*/ 1948202 h 3258388"/>
              <a:gd name="connsiteX4" fmla="*/ 1707692 w 2377348"/>
              <a:gd name="connsiteY4" fmla="*/ 3251564 h 3258388"/>
              <a:gd name="connsiteX5" fmla="*/ 2144420 w 2377348"/>
              <a:gd name="connsiteY5" fmla="*/ 1750310 h 3258388"/>
              <a:gd name="connsiteX6" fmla="*/ 1926056 w 2377348"/>
              <a:gd name="connsiteY6" fmla="*/ 17045 h 3258388"/>
              <a:gd name="connsiteX7" fmla="*/ 1175429 w 2377348"/>
              <a:gd name="connsiteY7" fmla="*/ 153522 h 3258388"/>
              <a:gd name="connsiteX8" fmla="*/ 411154 w 2377348"/>
              <a:gd name="connsiteY8" fmla="*/ 23869 h 3258388"/>
              <a:gd name="connsiteX0" fmla="*/ 411154 w 2424220"/>
              <a:gd name="connsiteY0" fmla="*/ 23869 h 3258388"/>
              <a:gd name="connsiteX1" fmla="*/ 322444 w 2424220"/>
              <a:gd name="connsiteY1" fmla="*/ 1798077 h 3258388"/>
              <a:gd name="connsiteX2" fmla="*/ 704581 w 2424220"/>
              <a:gd name="connsiteY2" fmla="*/ 3258388 h 3258388"/>
              <a:gd name="connsiteX3" fmla="*/ 1216372 w 2424220"/>
              <a:gd name="connsiteY3" fmla="*/ 1948202 h 3258388"/>
              <a:gd name="connsiteX4" fmla="*/ 1707692 w 2424220"/>
              <a:gd name="connsiteY4" fmla="*/ 3251564 h 3258388"/>
              <a:gd name="connsiteX5" fmla="*/ 2144420 w 2424220"/>
              <a:gd name="connsiteY5" fmla="*/ 1750310 h 3258388"/>
              <a:gd name="connsiteX6" fmla="*/ 1926056 w 2424220"/>
              <a:gd name="connsiteY6" fmla="*/ 17045 h 3258388"/>
              <a:gd name="connsiteX7" fmla="*/ 1175429 w 2424220"/>
              <a:gd name="connsiteY7" fmla="*/ 153522 h 3258388"/>
              <a:gd name="connsiteX8" fmla="*/ 411154 w 2424220"/>
              <a:gd name="connsiteY8" fmla="*/ 23869 h 3258388"/>
              <a:gd name="connsiteX0" fmla="*/ 411154 w 2449010"/>
              <a:gd name="connsiteY0" fmla="*/ 23869 h 3258388"/>
              <a:gd name="connsiteX1" fmla="*/ 322444 w 2449010"/>
              <a:gd name="connsiteY1" fmla="*/ 1798077 h 3258388"/>
              <a:gd name="connsiteX2" fmla="*/ 704581 w 2449010"/>
              <a:gd name="connsiteY2" fmla="*/ 3258388 h 3258388"/>
              <a:gd name="connsiteX3" fmla="*/ 1216372 w 2449010"/>
              <a:gd name="connsiteY3" fmla="*/ 1948202 h 3258388"/>
              <a:gd name="connsiteX4" fmla="*/ 1707692 w 2449010"/>
              <a:gd name="connsiteY4" fmla="*/ 3251564 h 3258388"/>
              <a:gd name="connsiteX5" fmla="*/ 2144420 w 2449010"/>
              <a:gd name="connsiteY5" fmla="*/ 1750310 h 3258388"/>
              <a:gd name="connsiteX6" fmla="*/ 1926056 w 2449010"/>
              <a:gd name="connsiteY6" fmla="*/ 17045 h 3258388"/>
              <a:gd name="connsiteX7" fmla="*/ 1175429 w 2449010"/>
              <a:gd name="connsiteY7" fmla="*/ 153522 h 3258388"/>
              <a:gd name="connsiteX8" fmla="*/ 411154 w 2449010"/>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3593" h="3258388">
                <a:moveTo>
                  <a:pt x="411154" y="23869"/>
                </a:moveTo>
                <a:cubicBezTo>
                  <a:pt x="-257586" y="355964"/>
                  <a:pt x="22194" y="1036078"/>
                  <a:pt x="322444" y="1798077"/>
                </a:cubicBezTo>
                <a:cubicBezTo>
                  <a:pt x="338366" y="2660163"/>
                  <a:pt x="545357" y="3249289"/>
                  <a:pt x="704581" y="3258388"/>
                </a:cubicBezTo>
                <a:cubicBezTo>
                  <a:pt x="1018479" y="3247015"/>
                  <a:pt x="779644" y="1925457"/>
                  <a:pt x="1216372" y="1948202"/>
                </a:cubicBezTo>
                <a:cubicBezTo>
                  <a:pt x="1580313" y="1945929"/>
                  <a:pt x="1473406" y="3281133"/>
                  <a:pt x="1707692" y="3251564"/>
                </a:cubicBezTo>
                <a:cubicBezTo>
                  <a:pt x="2048886" y="3121910"/>
                  <a:pt x="2001118" y="2180214"/>
                  <a:pt x="2144420" y="1750310"/>
                </a:cubicBezTo>
                <a:cubicBezTo>
                  <a:pt x="2451495" y="1080432"/>
                  <a:pt x="2681232" y="64812"/>
                  <a:pt x="1926056" y="17045"/>
                </a:cubicBezTo>
                <a:lnTo>
                  <a:pt x="1175429" y="153522"/>
                </a:lnTo>
                <a:cubicBezTo>
                  <a:pt x="920671" y="110304"/>
                  <a:pt x="679560" y="-62566"/>
                  <a:pt x="411154" y="23869"/>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nvGrpSpPr>
          <p:cNvPr id="64" name="Group 102">
            <a:extLst>
              <a:ext uri="{FF2B5EF4-FFF2-40B4-BE49-F238E27FC236}">
                <a16:creationId xmlns:a16="http://schemas.microsoft.com/office/drawing/2014/main" id="{3B22177F-3D45-4A9B-976C-0E5FC31B92C4}"/>
              </a:ext>
            </a:extLst>
          </p:cNvPr>
          <p:cNvGrpSpPr>
            <a:grpSpLocks noChangeAspect="1"/>
          </p:cNvGrpSpPr>
          <p:nvPr/>
        </p:nvGrpSpPr>
        <p:grpSpPr>
          <a:xfrm>
            <a:off x="8707494" y="2429101"/>
            <a:ext cx="325734" cy="529812"/>
            <a:chOff x="2071598" y="2060848"/>
            <a:chExt cx="1917605" cy="3137144"/>
          </a:xfrm>
          <a:solidFill>
            <a:schemeClr val="accent4"/>
          </a:solidFill>
        </p:grpSpPr>
        <p:sp>
          <p:nvSpPr>
            <p:cNvPr id="65" name="Freeform 103">
              <a:extLst>
                <a:ext uri="{FF2B5EF4-FFF2-40B4-BE49-F238E27FC236}">
                  <a16:creationId xmlns:a16="http://schemas.microsoft.com/office/drawing/2014/main" id="{45551A25-8F0E-4347-975E-A924A7130E47}"/>
                </a:ext>
              </a:extLst>
            </p:cNvPr>
            <p:cNvSpPr/>
            <p:nvPr/>
          </p:nvSpPr>
          <p:spPr>
            <a:xfrm>
              <a:off x="2483768" y="2060848"/>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66" name="Freeform 104">
              <a:extLst>
                <a:ext uri="{FF2B5EF4-FFF2-40B4-BE49-F238E27FC236}">
                  <a16:creationId xmlns:a16="http://schemas.microsoft.com/office/drawing/2014/main" id="{1D56ED84-718A-4F64-9201-3371A122B353}"/>
                </a:ext>
              </a:extLst>
            </p:cNvPr>
            <p:cNvSpPr/>
            <p:nvPr/>
          </p:nvSpPr>
          <p:spPr>
            <a:xfrm rot="21253755">
              <a:off x="2170737" y="2710023"/>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67" name="Freeform 105">
              <a:extLst>
                <a:ext uri="{FF2B5EF4-FFF2-40B4-BE49-F238E27FC236}">
                  <a16:creationId xmlns:a16="http://schemas.microsoft.com/office/drawing/2014/main" id="{C13BBB19-70FE-4952-97D0-FDEBC2A1BBF6}"/>
                </a:ext>
              </a:extLst>
            </p:cNvPr>
            <p:cNvSpPr/>
            <p:nvPr/>
          </p:nvSpPr>
          <p:spPr>
            <a:xfrm rot="20634645">
              <a:off x="2071598" y="3466865"/>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68" name="Freeform 106">
              <a:extLst>
                <a:ext uri="{FF2B5EF4-FFF2-40B4-BE49-F238E27FC236}">
                  <a16:creationId xmlns:a16="http://schemas.microsoft.com/office/drawing/2014/main" id="{7ABD01DA-F7D7-478D-A532-2A1B78A013CF}"/>
                </a:ext>
              </a:extLst>
            </p:cNvPr>
            <p:cNvSpPr/>
            <p:nvPr/>
          </p:nvSpPr>
          <p:spPr>
            <a:xfrm rot="19632933">
              <a:off x="2257651" y="4182238"/>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sp>
        <p:nvSpPr>
          <p:cNvPr id="69" name="Freeform 107">
            <a:extLst>
              <a:ext uri="{FF2B5EF4-FFF2-40B4-BE49-F238E27FC236}">
                <a16:creationId xmlns:a16="http://schemas.microsoft.com/office/drawing/2014/main" id="{5F7DADB8-BA7C-4AE5-BF1E-BC82543D1EA9}"/>
              </a:ext>
            </a:extLst>
          </p:cNvPr>
          <p:cNvSpPr>
            <a:spLocks noChangeAspect="1"/>
          </p:cNvSpPr>
          <p:nvPr/>
        </p:nvSpPr>
        <p:spPr>
          <a:xfrm>
            <a:off x="9618682" y="2429101"/>
            <a:ext cx="169894" cy="529812"/>
          </a:xfrm>
          <a:custGeom>
            <a:avLst/>
            <a:gdLst>
              <a:gd name="connsiteX0" fmla="*/ 430619 w 798902"/>
              <a:gd name="connsiteY0" fmla="*/ 1331843 h 2449001"/>
              <a:gd name="connsiteX1" fmla="*/ 541938 w 798902"/>
              <a:gd name="connsiteY1" fmla="*/ 1379551 h 2449001"/>
              <a:gd name="connsiteX2" fmla="*/ 780476 w 798902"/>
              <a:gd name="connsiteY2" fmla="*/ 1375575 h 2449001"/>
              <a:gd name="connsiteX3" fmla="*/ 625426 w 798902"/>
              <a:gd name="connsiteY3" fmla="*/ 1741335 h 2449001"/>
              <a:gd name="connsiteX4" fmla="*/ 609523 w 798902"/>
              <a:gd name="connsiteY4" fmla="*/ 2441050 h 2449001"/>
              <a:gd name="connsiteX5" fmla="*/ 319301 w 798902"/>
              <a:gd name="connsiteY5" fmla="*/ 2445025 h 2449001"/>
              <a:gd name="connsiteX6" fmla="*/ 211958 w 798902"/>
              <a:gd name="connsiteY6" fmla="*/ 1673750 h 2449001"/>
              <a:gd name="connsiteX7" fmla="*/ 207983 w 798902"/>
              <a:gd name="connsiteY7" fmla="*/ 2441050 h 2449001"/>
              <a:gd name="connsiteX8" fmla="*/ 136421 w 798902"/>
              <a:gd name="connsiteY8" fmla="*/ 2449001 h 2449001"/>
              <a:gd name="connsiteX9" fmla="*/ 5224 w 798902"/>
              <a:gd name="connsiteY9" fmla="*/ 1701579 h 2449001"/>
              <a:gd name="connsiteX10" fmla="*/ 37029 w 798902"/>
              <a:gd name="connsiteY10" fmla="*/ 1582309 h 2449001"/>
              <a:gd name="connsiteX11" fmla="*/ 76786 w 798902"/>
              <a:gd name="connsiteY11" fmla="*/ 1566407 h 2449001"/>
              <a:gd name="connsiteX12" fmla="*/ 89266 w 798902"/>
              <a:gd name="connsiteY12" fmla="*/ 1389262 h 2449001"/>
              <a:gd name="connsiteX13" fmla="*/ 339179 w 798902"/>
              <a:gd name="connsiteY13" fmla="*/ 1375575 h 2449001"/>
              <a:gd name="connsiteX14" fmla="*/ 430619 w 798902"/>
              <a:gd name="connsiteY14" fmla="*/ 1331843 h 2449001"/>
              <a:gd name="connsiteX15" fmla="*/ 243762 w 798902"/>
              <a:gd name="connsiteY15" fmla="*/ 0 h 2449001"/>
              <a:gd name="connsiteX16" fmla="*/ 557838 w 798902"/>
              <a:gd name="connsiteY16" fmla="*/ 0 h 2449001"/>
              <a:gd name="connsiteX17" fmla="*/ 689036 w 798902"/>
              <a:gd name="connsiteY17" fmla="*/ 962108 h 2449001"/>
              <a:gd name="connsiteX18" fmla="*/ 724816 w 798902"/>
              <a:gd name="connsiteY18" fmla="*/ 1307990 h 2449001"/>
              <a:gd name="connsiteX19" fmla="*/ 414715 w 798902"/>
              <a:gd name="connsiteY19" fmla="*/ 1268233 h 2449001"/>
              <a:gd name="connsiteX20" fmla="*/ 104615 w 798902"/>
              <a:gd name="connsiteY20" fmla="*/ 1288111 h 2449001"/>
              <a:gd name="connsiteX21" fmla="*/ 124493 w 798902"/>
              <a:gd name="connsiteY21" fmla="*/ 1017766 h 2449001"/>
              <a:gd name="connsiteX22" fmla="*/ 243762 w 798902"/>
              <a:gd name="connsiteY22" fmla="*/ 0 h 2449001"/>
              <a:gd name="connsiteX0" fmla="*/ 430619 w 798902"/>
              <a:gd name="connsiteY0" fmla="*/ 1331843 h 2449001"/>
              <a:gd name="connsiteX1" fmla="*/ 541938 w 798902"/>
              <a:gd name="connsiteY1" fmla="*/ 1379551 h 2449001"/>
              <a:gd name="connsiteX2" fmla="*/ 780476 w 798902"/>
              <a:gd name="connsiteY2" fmla="*/ 1375575 h 2449001"/>
              <a:gd name="connsiteX3" fmla="*/ 625426 w 798902"/>
              <a:gd name="connsiteY3" fmla="*/ 1741335 h 2449001"/>
              <a:gd name="connsiteX4" fmla="*/ 609523 w 798902"/>
              <a:gd name="connsiteY4" fmla="*/ 2441050 h 2449001"/>
              <a:gd name="connsiteX5" fmla="*/ 319301 w 798902"/>
              <a:gd name="connsiteY5" fmla="*/ 2445025 h 2449001"/>
              <a:gd name="connsiteX6" fmla="*/ 211958 w 798902"/>
              <a:gd name="connsiteY6" fmla="*/ 1673750 h 2449001"/>
              <a:gd name="connsiteX7" fmla="*/ 207983 w 798902"/>
              <a:gd name="connsiteY7" fmla="*/ 2441050 h 2449001"/>
              <a:gd name="connsiteX8" fmla="*/ 136421 w 798902"/>
              <a:gd name="connsiteY8" fmla="*/ 2449001 h 2449001"/>
              <a:gd name="connsiteX9" fmla="*/ 5224 w 798902"/>
              <a:gd name="connsiteY9" fmla="*/ 1701579 h 2449001"/>
              <a:gd name="connsiteX10" fmla="*/ 37029 w 798902"/>
              <a:gd name="connsiteY10" fmla="*/ 1582309 h 2449001"/>
              <a:gd name="connsiteX11" fmla="*/ 76786 w 798902"/>
              <a:gd name="connsiteY11" fmla="*/ 1566407 h 2449001"/>
              <a:gd name="connsiteX12" fmla="*/ 89266 w 798902"/>
              <a:gd name="connsiteY12" fmla="*/ 1389262 h 2449001"/>
              <a:gd name="connsiteX13" fmla="*/ 339179 w 798902"/>
              <a:gd name="connsiteY13" fmla="*/ 1375575 h 2449001"/>
              <a:gd name="connsiteX14" fmla="*/ 430619 w 798902"/>
              <a:gd name="connsiteY14" fmla="*/ 1331843 h 2449001"/>
              <a:gd name="connsiteX15" fmla="*/ 243762 w 798902"/>
              <a:gd name="connsiteY15" fmla="*/ 0 h 2449001"/>
              <a:gd name="connsiteX16" fmla="*/ 557838 w 798902"/>
              <a:gd name="connsiteY16" fmla="*/ 0 h 2449001"/>
              <a:gd name="connsiteX17" fmla="*/ 689036 w 798902"/>
              <a:gd name="connsiteY17" fmla="*/ 962108 h 2449001"/>
              <a:gd name="connsiteX18" fmla="*/ 724816 w 798902"/>
              <a:gd name="connsiteY18" fmla="*/ 1307990 h 2449001"/>
              <a:gd name="connsiteX19" fmla="*/ 414715 w 798902"/>
              <a:gd name="connsiteY19" fmla="*/ 1268233 h 2449001"/>
              <a:gd name="connsiteX20" fmla="*/ 104615 w 798902"/>
              <a:gd name="connsiteY20" fmla="*/ 1288111 h 2449001"/>
              <a:gd name="connsiteX21" fmla="*/ 124493 w 798902"/>
              <a:gd name="connsiteY21" fmla="*/ 1017766 h 2449001"/>
              <a:gd name="connsiteX22" fmla="*/ 243762 w 798902"/>
              <a:gd name="connsiteY22" fmla="*/ 0 h 2449001"/>
              <a:gd name="connsiteX0" fmla="*/ 430619 w 784764"/>
              <a:gd name="connsiteY0" fmla="*/ 1331843 h 2449001"/>
              <a:gd name="connsiteX1" fmla="*/ 541938 w 784764"/>
              <a:gd name="connsiteY1" fmla="*/ 1379551 h 2449001"/>
              <a:gd name="connsiteX2" fmla="*/ 763368 w 784764"/>
              <a:gd name="connsiteY2" fmla="*/ 1406369 h 2449001"/>
              <a:gd name="connsiteX3" fmla="*/ 625426 w 784764"/>
              <a:gd name="connsiteY3" fmla="*/ 1741335 h 2449001"/>
              <a:gd name="connsiteX4" fmla="*/ 609523 w 784764"/>
              <a:gd name="connsiteY4" fmla="*/ 2441050 h 2449001"/>
              <a:gd name="connsiteX5" fmla="*/ 319301 w 784764"/>
              <a:gd name="connsiteY5" fmla="*/ 2445025 h 2449001"/>
              <a:gd name="connsiteX6" fmla="*/ 211958 w 784764"/>
              <a:gd name="connsiteY6" fmla="*/ 1673750 h 2449001"/>
              <a:gd name="connsiteX7" fmla="*/ 207983 w 784764"/>
              <a:gd name="connsiteY7" fmla="*/ 2441050 h 2449001"/>
              <a:gd name="connsiteX8" fmla="*/ 136421 w 784764"/>
              <a:gd name="connsiteY8" fmla="*/ 2449001 h 2449001"/>
              <a:gd name="connsiteX9" fmla="*/ 5224 w 784764"/>
              <a:gd name="connsiteY9" fmla="*/ 1701579 h 2449001"/>
              <a:gd name="connsiteX10" fmla="*/ 37029 w 784764"/>
              <a:gd name="connsiteY10" fmla="*/ 1582309 h 2449001"/>
              <a:gd name="connsiteX11" fmla="*/ 76786 w 784764"/>
              <a:gd name="connsiteY11" fmla="*/ 1566407 h 2449001"/>
              <a:gd name="connsiteX12" fmla="*/ 89266 w 784764"/>
              <a:gd name="connsiteY12" fmla="*/ 1389262 h 2449001"/>
              <a:gd name="connsiteX13" fmla="*/ 339179 w 784764"/>
              <a:gd name="connsiteY13" fmla="*/ 1375575 h 2449001"/>
              <a:gd name="connsiteX14" fmla="*/ 430619 w 784764"/>
              <a:gd name="connsiteY14" fmla="*/ 1331843 h 2449001"/>
              <a:gd name="connsiteX15" fmla="*/ 243762 w 784764"/>
              <a:gd name="connsiteY15" fmla="*/ 0 h 2449001"/>
              <a:gd name="connsiteX16" fmla="*/ 557838 w 784764"/>
              <a:gd name="connsiteY16" fmla="*/ 0 h 2449001"/>
              <a:gd name="connsiteX17" fmla="*/ 689036 w 784764"/>
              <a:gd name="connsiteY17" fmla="*/ 962108 h 2449001"/>
              <a:gd name="connsiteX18" fmla="*/ 724816 w 784764"/>
              <a:gd name="connsiteY18" fmla="*/ 1307990 h 2449001"/>
              <a:gd name="connsiteX19" fmla="*/ 414715 w 784764"/>
              <a:gd name="connsiteY19" fmla="*/ 1268233 h 2449001"/>
              <a:gd name="connsiteX20" fmla="*/ 104615 w 784764"/>
              <a:gd name="connsiteY20" fmla="*/ 1288111 h 2449001"/>
              <a:gd name="connsiteX21" fmla="*/ 124493 w 784764"/>
              <a:gd name="connsiteY21" fmla="*/ 1017766 h 2449001"/>
              <a:gd name="connsiteX22" fmla="*/ 243762 w 784764"/>
              <a:gd name="connsiteY22" fmla="*/ 0 h 2449001"/>
              <a:gd name="connsiteX0" fmla="*/ 430619 w 784764"/>
              <a:gd name="connsiteY0" fmla="*/ 1331843 h 2449001"/>
              <a:gd name="connsiteX1" fmla="*/ 541938 w 784764"/>
              <a:gd name="connsiteY1" fmla="*/ 1379551 h 2449001"/>
              <a:gd name="connsiteX2" fmla="*/ 763368 w 784764"/>
              <a:gd name="connsiteY2" fmla="*/ 1406369 h 2449001"/>
              <a:gd name="connsiteX3" fmla="*/ 625426 w 784764"/>
              <a:gd name="connsiteY3" fmla="*/ 1741335 h 2449001"/>
              <a:gd name="connsiteX4" fmla="*/ 609523 w 784764"/>
              <a:gd name="connsiteY4" fmla="*/ 2441050 h 2449001"/>
              <a:gd name="connsiteX5" fmla="*/ 319301 w 784764"/>
              <a:gd name="connsiteY5" fmla="*/ 2445025 h 2449001"/>
              <a:gd name="connsiteX6" fmla="*/ 211958 w 784764"/>
              <a:gd name="connsiteY6" fmla="*/ 1673750 h 2449001"/>
              <a:gd name="connsiteX7" fmla="*/ 207983 w 784764"/>
              <a:gd name="connsiteY7" fmla="*/ 2441050 h 2449001"/>
              <a:gd name="connsiteX8" fmla="*/ 136421 w 784764"/>
              <a:gd name="connsiteY8" fmla="*/ 2449001 h 2449001"/>
              <a:gd name="connsiteX9" fmla="*/ 5224 w 784764"/>
              <a:gd name="connsiteY9" fmla="*/ 1701579 h 2449001"/>
              <a:gd name="connsiteX10" fmla="*/ 37029 w 784764"/>
              <a:gd name="connsiteY10" fmla="*/ 1582309 h 2449001"/>
              <a:gd name="connsiteX11" fmla="*/ 76786 w 784764"/>
              <a:gd name="connsiteY11" fmla="*/ 1566407 h 2449001"/>
              <a:gd name="connsiteX12" fmla="*/ 89266 w 784764"/>
              <a:gd name="connsiteY12" fmla="*/ 1389262 h 2449001"/>
              <a:gd name="connsiteX13" fmla="*/ 339179 w 784764"/>
              <a:gd name="connsiteY13" fmla="*/ 1375575 h 2449001"/>
              <a:gd name="connsiteX14" fmla="*/ 430619 w 784764"/>
              <a:gd name="connsiteY14" fmla="*/ 1331843 h 2449001"/>
              <a:gd name="connsiteX15" fmla="*/ 243762 w 784764"/>
              <a:gd name="connsiteY15" fmla="*/ 0 h 2449001"/>
              <a:gd name="connsiteX16" fmla="*/ 557838 w 784764"/>
              <a:gd name="connsiteY16" fmla="*/ 0 h 2449001"/>
              <a:gd name="connsiteX17" fmla="*/ 689036 w 784764"/>
              <a:gd name="connsiteY17" fmla="*/ 962108 h 2449001"/>
              <a:gd name="connsiteX18" fmla="*/ 724816 w 784764"/>
              <a:gd name="connsiteY18" fmla="*/ 1307990 h 2449001"/>
              <a:gd name="connsiteX19" fmla="*/ 414715 w 784764"/>
              <a:gd name="connsiteY19" fmla="*/ 1268233 h 2449001"/>
              <a:gd name="connsiteX20" fmla="*/ 104615 w 784764"/>
              <a:gd name="connsiteY20" fmla="*/ 1288111 h 2449001"/>
              <a:gd name="connsiteX21" fmla="*/ 124493 w 784764"/>
              <a:gd name="connsiteY21" fmla="*/ 1017766 h 2449001"/>
              <a:gd name="connsiteX22" fmla="*/ 243762 w 784764"/>
              <a:gd name="connsiteY22" fmla="*/ 0 h 2449001"/>
              <a:gd name="connsiteX0" fmla="*/ 430619 w 784764"/>
              <a:gd name="connsiteY0" fmla="*/ 1331843 h 2449001"/>
              <a:gd name="connsiteX1" fmla="*/ 541938 w 784764"/>
              <a:gd name="connsiteY1" fmla="*/ 1379551 h 2449001"/>
              <a:gd name="connsiteX2" fmla="*/ 763368 w 784764"/>
              <a:gd name="connsiteY2" fmla="*/ 1406369 h 2449001"/>
              <a:gd name="connsiteX3" fmla="*/ 625426 w 784764"/>
              <a:gd name="connsiteY3" fmla="*/ 1741335 h 2449001"/>
              <a:gd name="connsiteX4" fmla="*/ 609523 w 784764"/>
              <a:gd name="connsiteY4" fmla="*/ 2441050 h 2449001"/>
              <a:gd name="connsiteX5" fmla="*/ 319301 w 784764"/>
              <a:gd name="connsiteY5" fmla="*/ 2445025 h 2449001"/>
              <a:gd name="connsiteX6" fmla="*/ 211958 w 784764"/>
              <a:gd name="connsiteY6" fmla="*/ 1673750 h 2449001"/>
              <a:gd name="connsiteX7" fmla="*/ 207983 w 784764"/>
              <a:gd name="connsiteY7" fmla="*/ 2441050 h 2449001"/>
              <a:gd name="connsiteX8" fmla="*/ 136421 w 784764"/>
              <a:gd name="connsiteY8" fmla="*/ 2449001 h 2449001"/>
              <a:gd name="connsiteX9" fmla="*/ 5224 w 784764"/>
              <a:gd name="connsiteY9" fmla="*/ 1701579 h 2449001"/>
              <a:gd name="connsiteX10" fmla="*/ 37029 w 784764"/>
              <a:gd name="connsiteY10" fmla="*/ 1582309 h 2449001"/>
              <a:gd name="connsiteX11" fmla="*/ 76786 w 784764"/>
              <a:gd name="connsiteY11" fmla="*/ 1566407 h 2449001"/>
              <a:gd name="connsiteX12" fmla="*/ 89266 w 784764"/>
              <a:gd name="connsiteY12" fmla="*/ 1389262 h 2449001"/>
              <a:gd name="connsiteX13" fmla="*/ 339179 w 784764"/>
              <a:gd name="connsiteY13" fmla="*/ 1375575 h 2449001"/>
              <a:gd name="connsiteX14" fmla="*/ 430619 w 784764"/>
              <a:gd name="connsiteY14" fmla="*/ 1331843 h 2449001"/>
              <a:gd name="connsiteX15" fmla="*/ 243762 w 784764"/>
              <a:gd name="connsiteY15" fmla="*/ 0 h 2449001"/>
              <a:gd name="connsiteX16" fmla="*/ 557838 w 784764"/>
              <a:gd name="connsiteY16" fmla="*/ 0 h 2449001"/>
              <a:gd name="connsiteX17" fmla="*/ 689036 w 784764"/>
              <a:gd name="connsiteY17" fmla="*/ 962108 h 2449001"/>
              <a:gd name="connsiteX18" fmla="*/ 724816 w 784764"/>
              <a:gd name="connsiteY18" fmla="*/ 1307990 h 2449001"/>
              <a:gd name="connsiteX19" fmla="*/ 414715 w 784764"/>
              <a:gd name="connsiteY19" fmla="*/ 1268233 h 2449001"/>
              <a:gd name="connsiteX20" fmla="*/ 104615 w 784764"/>
              <a:gd name="connsiteY20" fmla="*/ 1288111 h 2449001"/>
              <a:gd name="connsiteX21" fmla="*/ 124493 w 784764"/>
              <a:gd name="connsiteY21" fmla="*/ 1017766 h 2449001"/>
              <a:gd name="connsiteX22" fmla="*/ 243762 w 784764"/>
              <a:gd name="connsiteY22" fmla="*/ 0 h 2449001"/>
              <a:gd name="connsiteX0" fmla="*/ 430997 w 785142"/>
              <a:gd name="connsiteY0" fmla="*/ 1331843 h 2449001"/>
              <a:gd name="connsiteX1" fmla="*/ 542316 w 785142"/>
              <a:gd name="connsiteY1" fmla="*/ 1379551 h 2449001"/>
              <a:gd name="connsiteX2" fmla="*/ 763746 w 785142"/>
              <a:gd name="connsiteY2" fmla="*/ 1406369 h 2449001"/>
              <a:gd name="connsiteX3" fmla="*/ 625804 w 785142"/>
              <a:gd name="connsiteY3" fmla="*/ 1741335 h 2449001"/>
              <a:gd name="connsiteX4" fmla="*/ 609901 w 785142"/>
              <a:gd name="connsiteY4" fmla="*/ 2441050 h 2449001"/>
              <a:gd name="connsiteX5" fmla="*/ 319679 w 785142"/>
              <a:gd name="connsiteY5" fmla="*/ 2445025 h 2449001"/>
              <a:gd name="connsiteX6" fmla="*/ 212336 w 785142"/>
              <a:gd name="connsiteY6" fmla="*/ 1673750 h 2449001"/>
              <a:gd name="connsiteX7" fmla="*/ 208361 w 785142"/>
              <a:gd name="connsiteY7" fmla="*/ 2441050 h 2449001"/>
              <a:gd name="connsiteX8" fmla="*/ 136799 w 785142"/>
              <a:gd name="connsiteY8" fmla="*/ 2449001 h 2449001"/>
              <a:gd name="connsiteX9" fmla="*/ 5602 w 785142"/>
              <a:gd name="connsiteY9" fmla="*/ 1701579 h 2449001"/>
              <a:gd name="connsiteX10" fmla="*/ 37407 w 785142"/>
              <a:gd name="connsiteY10" fmla="*/ 1582309 h 2449001"/>
              <a:gd name="connsiteX11" fmla="*/ 101115 w 785142"/>
              <a:gd name="connsiteY11" fmla="*/ 1597201 h 2449001"/>
              <a:gd name="connsiteX12" fmla="*/ 89644 w 785142"/>
              <a:gd name="connsiteY12" fmla="*/ 1389262 h 2449001"/>
              <a:gd name="connsiteX13" fmla="*/ 339557 w 785142"/>
              <a:gd name="connsiteY13" fmla="*/ 1375575 h 2449001"/>
              <a:gd name="connsiteX14" fmla="*/ 430997 w 785142"/>
              <a:gd name="connsiteY14" fmla="*/ 1331843 h 2449001"/>
              <a:gd name="connsiteX15" fmla="*/ 244140 w 785142"/>
              <a:gd name="connsiteY15" fmla="*/ 0 h 2449001"/>
              <a:gd name="connsiteX16" fmla="*/ 558216 w 785142"/>
              <a:gd name="connsiteY16" fmla="*/ 0 h 2449001"/>
              <a:gd name="connsiteX17" fmla="*/ 689414 w 785142"/>
              <a:gd name="connsiteY17" fmla="*/ 962108 h 2449001"/>
              <a:gd name="connsiteX18" fmla="*/ 725194 w 785142"/>
              <a:gd name="connsiteY18" fmla="*/ 1307990 h 2449001"/>
              <a:gd name="connsiteX19" fmla="*/ 415093 w 785142"/>
              <a:gd name="connsiteY19" fmla="*/ 1268233 h 2449001"/>
              <a:gd name="connsiteX20" fmla="*/ 104993 w 785142"/>
              <a:gd name="connsiteY20" fmla="*/ 1288111 h 2449001"/>
              <a:gd name="connsiteX21" fmla="*/ 124871 w 785142"/>
              <a:gd name="connsiteY21" fmla="*/ 1017766 h 2449001"/>
              <a:gd name="connsiteX22" fmla="*/ 244140 w 785142"/>
              <a:gd name="connsiteY22" fmla="*/ 0 h 2449001"/>
              <a:gd name="connsiteX0" fmla="*/ 430997 w 785142"/>
              <a:gd name="connsiteY0" fmla="*/ 1331843 h 2449001"/>
              <a:gd name="connsiteX1" fmla="*/ 542316 w 785142"/>
              <a:gd name="connsiteY1" fmla="*/ 1379551 h 2449001"/>
              <a:gd name="connsiteX2" fmla="*/ 763746 w 785142"/>
              <a:gd name="connsiteY2" fmla="*/ 1406369 h 2449001"/>
              <a:gd name="connsiteX3" fmla="*/ 625804 w 785142"/>
              <a:gd name="connsiteY3" fmla="*/ 1741335 h 2449001"/>
              <a:gd name="connsiteX4" fmla="*/ 609901 w 785142"/>
              <a:gd name="connsiteY4" fmla="*/ 2441050 h 2449001"/>
              <a:gd name="connsiteX5" fmla="*/ 319679 w 785142"/>
              <a:gd name="connsiteY5" fmla="*/ 2445025 h 2449001"/>
              <a:gd name="connsiteX6" fmla="*/ 212336 w 785142"/>
              <a:gd name="connsiteY6" fmla="*/ 1673750 h 2449001"/>
              <a:gd name="connsiteX7" fmla="*/ 208361 w 785142"/>
              <a:gd name="connsiteY7" fmla="*/ 2441050 h 2449001"/>
              <a:gd name="connsiteX8" fmla="*/ 136799 w 785142"/>
              <a:gd name="connsiteY8" fmla="*/ 2449001 h 2449001"/>
              <a:gd name="connsiteX9" fmla="*/ 5602 w 785142"/>
              <a:gd name="connsiteY9" fmla="*/ 1701579 h 2449001"/>
              <a:gd name="connsiteX10" fmla="*/ 37407 w 785142"/>
              <a:gd name="connsiteY10" fmla="*/ 1582309 h 2449001"/>
              <a:gd name="connsiteX11" fmla="*/ 101115 w 785142"/>
              <a:gd name="connsiteY11" fmla="*/ 1597201 h 2449001"/>
              <a:gd name="connsiteX12" fmla="*/ 89644 w 785142"/>
              <a:gd name="connsiteY12" fmla="*/ 1389262 h 2449001"/>
              <a:gd name="connsiteX13" fmla="*/ 339557 w 785142"/>
              <a:gd name="connsiteY13" fmla="*/ 1375575 h 2449001"/>
              <a:gd name="connsiteX14" fmla="*/ 430997 w 785142"/>
              <a:gd name="connsiteY14" fmla="*/ 1331843 h 2449001"/>
              <a:gd name="connsiteX15" fmla="*/ 244140 w 785142"/>
              <a:gd name="connsiteY15" fmla="*/ 0 h 2449001"/>
              <a:gd name="connsiteX16" fmla="*/ 558216 w 785142"/>
              <a:gd name="connsiteY16" fmla="*/ 0 h 2449001"/>
              <a:gd name="connsiteX17" fmla="*/ 689414 w 785142"/>
              <a:gd name="connsiteY17" fmla="*/ 962108 h 2449001"/>
              <a:gd name="connsiteX18" fmla="*/ 725194 w 785142"/>
              <a:gd name="connsiteY18" fmla="*/ 1307990 h 2449001"/>
              <a:gd name="connsiteX19" fmla="*/ 415093 w 785142"/>
              <a:gd name="connsiteY19" fmla="*/ 1268233 h 2449001"/>
              <a:gd name="connsiteX20" fmla="*/ 104993 w 785142"/>
              <a:gd name="connsiteY20" fmla="*/ 1288111 h 2449001"/>
              <a:gd name="connsiteX21" fmla="*/ 124871 w 785142"/>
              <a:gd name="connsiteY21" fmla="*/ 1017766 h 2449001"/>
              <a:gd name="connsiteX22" fmla="*/ 244140 w 785142"/>
              <a:gd name="connsiteY22" fmla="*/ 0 h 2449001"/>
              <a:gd name="connsiteX0" fmla="*/ 425685 w 779830"/>
              <a:gd name="connsiteY0" fmla="*/ 1331843 h 2449001"/>
              <a:gd name="connsiteX1" fmla="*/ 537004 w 779830"/>
              <a:gd name="connsiteY1" fmla="*/ 1379551 h 2449001"/>
              <a:gd name="connsiteX2" fmla="*/ 758434 w 779830"/>
              <a:gd name="connsiteY2" fmla="*/ 1406369 h 2449001"/>
              <a:gd name="connsiteX3" fmla="*/ 620492 w 779830"/>
              <a:gd name="connsiteY3" fmla="*/ 1741335 h 2449001"/>
              <a:gd name="connsiteX4" fmla="*/ 604589 w 779830"/>
              <a:gd name="connsiteY4" fmla="*/ 2441050 h 2449001"/>
              <a:gd name="connsiteX5" fmla="*/ 314367 w 779830"/>
              <a:gd name="connsiteY5" fmla="*/ 2445025 h 2449001"/>
              <a:gd name="connsiteX6" fmla="*/ 207024 w 779830"/>
              <a:gd name="connsiteY6" fmla="*/ 1673750 h 2449001"/>
              <a:gd name="connsiteX7" fmla="*/ 203049 w 779830"/>
              <a:gd name="connsiteY7" fmla="*/ 2441050 h 2449001"/>
              <a:gd name="connsiteX8" fmla="*/ 131487 w 779830"/>
              <a:gd name="connsiteY8" fmla="*/ 2449001 h 2449001"/>
              <a:gd name="connsiteX9" fmla="*/ 290 w 779830"/>
              <a:gd name="connsiteY9" fmla="*/ 1701579 h 2449001"/>
              <a:gd name="connsiteX10" fmla="*/ 95803 w 779830"/>
              <a:gd name="connsiteY10" fmla="*/ 1597201 h 2449001"/>
              <a:gd name="connsiteX11" fmla="*/ 84332 w 779830"/>
              <a:gd name="connsiteY11" fmla="*/ 1389262 h 2449001"/>
              <a:gd name="connsiteX12" fmla="*/ 334245 w 779830"/>
              <a:gd name="connsiteY12" fmla="*/ 1375575 h 2449001"/>
              <a:gd name="connsiteX13" fmla="*/ 425685 w 779830"/>
              <a:gd name="connsiteY13" fmla="*/ 1331843 h 2449001"/>
              <a:gd name="connsiteX14" fmla="*/ 238828 w 779830"/>
              <a:gd name="connsiteY14" fmla="*/ 0 h 2449001"/>
              <a:gd name="connsiteX15" fmla="*/ 552904 w 779830"/>
              <a:gd name="connsiteY15" fmla="*/ 0 h 2449001"/>
              <a:gd name="connsiteX16" fmla="*/ 684102 w 779830"/>
              <a:gd name="connsiteY16" fmla="*/ 962108 h 2449001"/>
              <a:gd name="connsiteX17" fmla="*/ 719882 w 779830"/>
              <a:gd name="connsiteY17" fmla="*/ 1307990 h 2449001"/>
              <a:gd name="connsiteX18" fmla="*/ 409781 w 779830"/>
              <a:gd name="connsiteY18" fmla="*/ 1268233 h 2449001"/>
              <a:gd name="connsiteX19" fmla="*/ 99681 w 779830"/>
              <a:gd name="connsiteY19" fmla="*/ 1288111 h 2449001"/>
              <a:gd name="connsiteX20" fmla="*/ 119559 w 779830"/>
              <a:gd name="connsiteY20" fmla="*/ 1017766 h 2449001"/>
              <a:gd name="connsiteX21" fmla="*/ 238828 w 779830"/>
              <a:gd name="connsiteY21" fmla="*/ 0 h 2449001"/>
              <a:gd name="connsiteX0" fmla="*/ 425766 w 779911"/>
              <a:gd name="connsiteY0" fmla="*/ 1331843 h 2449001"/>
              <a:gd name="connsiteX1" fmla="*/ 537085 w 779911"/>
              <a:gd name="connsiteY1" fmla="*/ 1379551 h 2449001"/>
              <a:gd name="connsiteX2" fmla="*/ 758515 w 779911"/>
              <a:gd name="connsiteY2" fmla="*/ 1406369 h 2449001"/>
              <a:gd name="connsiteX3" fmla="*/ 620573 w 779911"/>
              <a:gd name="connsiteY3" fmla="*/ 1741335 h 2449001"/>
              <a:gd name="connsiteX4" fmla="*/ 604670 w 779911"/>
              <a:gd name="connsiteY4" fmla="*/ 2441050 h 2449001"/>
              <a:gd name="connsiteX5" fmla="*/ 314448 w 779911"/>
              <a:gd name="connsiteY5" fmla="*/ 2445025 h 2449001"/>
              <a:gd name="connsiteX6" fmla="*/ 207105 w 779911"/>
              <a:gd name="connsiteY6" fmla="*/ 1673750 h 2449001"/>
              <a:gd name="connsiteX7" fmla="*/ 203130 w 779911"/>
              <a:gd name="connsiteY7" fmla="*/ 2441050 h 2449001"/>
              <a:gd name="connsiteX8" fmla="*/ 131568 w 779911"/>
              <a:gd name="connsiteY8" fmla="*/ 2449001 h 2449001"/>
              <a:gd name="connsiteX9" fmla="*/ 371 w 779911"/>
              <a:gd name="connsiteY9" fmla="*/ 1701579 h 2449001"/>
              <a:gd name="connsiteX10" fmla="*/ 95884 w 779911"/>
              <a:gd name="connsiteY10" fmla="*/ 1597201 h 2449001"/>
              <a:gd name="connsiteX11" fmla="*/ 84413 w 779911"/>
              <a:gd name="connsiteY11" fmla="*/ 1389262 h 2449001"/>
              <a:gd name="connsiteX12" fmla="*/ 334326 w 779911"/>
              <a:gd name="connsiteY12" fmla="*/ 1375575 h 2449001"/>
              <a:gd name="connsiteX13" fmla="*/ 425766 w 779911"/>
              <a:gd name="connsiteY13" fmla="*/ 1331843 h 2449001"/>
              <a:gd name="connsiteX14" fmla="*/ 238909 w 779911"/>
              <a:gd name="connsiteY14" fmla="*/ 0 h 2449001"/>
              <a:gd name="connsiteX15" fmla="*/ 552985 w 779911"/>
              <a:gd name="connsiteY15" fmla="*/ 0 h 2449001"/>
              <a:gd name="connsiteX16" fmla="*/ 684183 w 779911"/>
              <a:gd name="connsiteY16" fmla="*/ 962108 h 2449001"/>
              <a:gd name="connsiteX17" fmla="*/ 719963 w 779911"/>
              <a:gd name="connsiteY17" fmla="*/ 1307990 h 2449001"/>
              <a:gd name="connsiteX18" fmla="*/ 409862 w 779911"/>
              <a:gd name="connsiteY18" fmla="*/ 1268233 h 2449001"/>
              <a:gd name="connsiteX19" fmla="*/ 99762 w 779911"/>
              <a:gd name="connsiteY19" fmla="*/ 1288111 h 2449001"/>
              <a:gd name="connsiteX20" fmla="*/ 119640 w 779911"/>
              <a:gd name="connsiteY20" fmla="*/ 1017766 h 2449001"/>
              <a:gd name="connsiteX21" fmla="*/ 238909 w 779911"/>
              <a:gd name="connsiteY21" fmla="*/ 0 h 2449001"/>
              <a:gd name="connsiteX0" fmla="*/ 425696 w 779841"/>
              <a:gd name="connsiteY0" fmla="*/ 1331843 h 2449001"/>
              <a:gd name="connsiteX1" fmla="*/ 537015 w 779841"/>
              <a:gd name="connsiteY1" fmla="*/ 1379551 h 2449001"/>
              <a:gd name="connsiteX2" fmla="*/ 758445 w 779841"/>
              <a:gd name="connsiteY2" fmla="*/ 1406369 h 2449001"/>
              <a:gd name="connsiteX3" fmla="*/ 620503 w 779841"/>
              <a:gd name="connsiteY3" fmla="*/ 1741335 h 2449001"/>
              <a:gd name="connsiteX4" fmla="*/ 604600 w 779841"/>
              <a:gd name="connsiteY4" fmla="*/ 2441050 h 2449001"/>
              <a:gd name="connsiteX5" fmla="*/ 314378 w 779841"/>
              <a:gd name="connsiteY5" fmla="*/ 2445025 h 2449001"/>
              <a:gd name="connsiteX6" fmla="*/ 207035 w 779841"/>
              <a:gd name="connsiteY6" fmla="*/ 1673750 h 2449001"/>
              <a:gd name="connsiteX7" fmla="*/ 203060 w 779841"/>
              <a:gd name="connsiteY7" fmla="*/ 2441050 h 2449001"/>
              <a:gd name="connsiteX8" fmla="*/ 131498 w 779841"/>
              <a:gd name="connsiteY8" fmla="*/ 2449001 h 2449001"/>
              <a:gd name="connsiteX9" fmla="*/ 301 w 779841"/>
              <a:gd name="connsiteY9" fmla="*/ 1701579 h 2449001"/>
              <a:gd name="connsiteX10" fmla="*/ 95814 w 779841"/>
              <a:gd name="connsiteY10" fmla="*/ 1597201 h 2449001"/>
              <a:gd name="connsiteX11" fmla="*/ 84343 w 779841"/>
              <a:gd name="connsiteY11" fmla="*/ 1389262 h 2449001"/>
              <a:gd name="connsiteX12" fmla="*/ 334256 w 779841"/>
              <a:gd name="connsiteY12" fmla="*/ 1375575 h 2449001"/>
              <a:gd name="connsiteX13" fmla="*/ 425696 w 779841"/>
              <a:gd name="connsiteY13" fmla="*/ 1331843 h 2449001"/>
              <a:gd name="connsiteX14" fmla="*/ 238839 w 779841"/>
              <a:gd name="connsiteY14" fmla="*/ 0 h 2449001"/>
              <a:gd name="connsiteX15" fmla="*/ 552915 w 779841"/>
              <a:gd name="connsiteY15" fmla="*/ 0 h 2449001"/>
              <a:gd name="connsiteX16" fmla="*/ 684113 w 779841"/>
              <a:gd name="connsiteY16" fmla="*/ 962108 h 2449001"/>
              <a:gd name="connsiteX17" fmla="*/ 719893 w 779841"/>
              <a:gd name="connsiteY17" fmla="*/ 1307990 h 2449001"/>
              <a:gd name="connsiteX18" fmla="*/ 409792 w 779841"/>
              <a:gd name="connsiteY18" fmla="*/ 1268233 h 2449001"/>
              <a:gd name="connsiteX19" fmla="*/ 99692 w 779841"/>
              <a:gd name="connsiteY19" fmla="*/ 1288111 h 2449001"/>
              <a:gd name="connsiteX20" fmla="*/ 119570 w 779841"/>
              <a:gd name="connsiteY20" fmla="*/ 1017766 h 2449001"/>
              <a:gd name="connsiteX21" fmla="*/ 238839 w 779841"/>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38839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19570 w 794874"/>
              <a:gd name="connsiteY20" fmla="*/ 1017766 h 2449001"/>
              <a:gd name="connsiteX21" fmla="*/ 238839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38839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38839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38839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38839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70023 w 794874"/>
              <a:gd name="connsiteY15" fmla="*/ 3422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70023 w 794874"/>
              <a:gd name="connsiteY15" fmla="*/ 3422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70023 w 794874"/>
              <a:gd name="connsiteY15" fmla="*/ 3422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1314"/>
              <a:gd name="connsiteY0" fmla="*/ 1331843 h 2449001"/>
              <a:gd name="connsiteX1" fmla="*/ 537015 w 791314"/>
              <a:gd name="connsiteY1" fmla="*/ 1379551 h 2449001"/>
              <a:gd name="connsiteX2" fmla="*/ 758445 w 791314"/>
              <a:gd name="connsiteY2" fmla="*/ 1406369 h 2449001"/>
              <a:gd name="connsiteX3" fmla="*/ 620503 w 791314"/>
              <a:gd name="connsiteY3" fmla="*/ 1741335 h 2449001"/>
              <a:gd name="connsiteX4" fmla="*/ 604600 w 791314"/>
              <a:gd name="connsiteY4" fmla="*/ 2441050 h 2449001"/>
              <a:gd name="connsiteX5" fmla="*/ 314378 w 791314"/>
              <a:gd name="connsiteY5" fmla="*/ 2445025 h 2449001"/>
              <a:gd name="connsiteX6" fmla="*/ 207035 w 791314"/>
              <a:gd name="connsiteY6" fmla="*/ 1673750 h 2449001"/>
              <a:gd name="connsiteX7" fmla="*/ 203060 w 791314"/>
              <a:gd name="connsiteY7" fmla="*/ 2441050 h 2449001"/>
              <a:gd name="connsiteX8" fmla="*/ 131498 w 791314"/>
              <a:gd name="connsiteY8" fmla="*/ 2449001 h 2449001"/>
              <a:gd name="connsiteX9" fmla="*/ 301 w 791314"/>
              <a:gd name="connsiteY9" fmla="*/ 1701579 h 2449001"/>
              <a:gd name="connsiteX10" fmla="*/ 95814 w 791314"/>
              <a:gd name="connsiteY10" fmla="*/ 1597201 h 2449001"/>
              <a:gd name="connsiteX11" fmla="*/ 84343 w 791314"/>
              <a:gd name="connsiteY11" fmla="*/ 1389262 h 2449001"/>
              <a:gd name="connsiteX12" fmla="*/ 334256 w 791314"/>
              <a:gd name="connsiteY12" fmla="*/ 1375575 h 2449001"/>
              <a:gd name="connsiteX13" fmla="*/ 425696 w 791314"/>
              <a:gd name="connsiteY13" fmla="*/ 1331843 h 2449001"/>
              <a:gd name="connsiteX14" fmla="*/ 218310 w 791314"/>
              <a:gd name="connsiteY14" fmla="*/ 0 h 2449001"/>
              <a:gd name="connsiteX15" fmla="*/ 570023 w 791314"/>
              <a:gd name="connsiteY15" fmla="*/ 3422 h 2449001"/>
              <a:gd name="connsiteX16" fmla="*/ 677271 w 791314"/>
              <a:gd name="connsiteY16" fmla="*/ 938156 h 2449001"/>
              <a:gd name="connsiteX17" fmla="*/ 719893 w 791314"/>
              <a:gd name="connsiteY17" fmla="*/ 1307990 h 2449001"/>
              <a:gd name="connsiteX18" fmla="*/ 409792 w 791314"/>
              <a:gd name="connsiteY18" fmla="*/ 1268233 h 2449001"/>
              <a:gd name="connsiteX19" fmla="*/ 99692 w 791314"/>
              <a:gd name="connsiteY19" fmla="*/ 1288111 h 2449001"/>
              <a:gd name="connsiteX20" fmla="*/ 133257 w 791314"/>
              <a:gd name="connsiteY20" fmla="*/ 945913 h 2449001"/>
              <a:gd name="connsiteX21" fmla="*/ 218310 w 791314"/>
              <a:gd name="connsiteY21" fmla="*/ 0 h 2449001"/>
              <a:gd name="connsiteX0" fmla="*/ 425696 w 791740"/>
              <a:gd name="connsiteY0" fmla="*/ 1331843 h 2449001"/>
              <a:gd name="connsiteX1" fmla="*/ 537015 w 791740"/>
              <a:gd name="connsiteY1" fmla="*/ 1379551 h 2449001"/>
              <a:gd name="connsiteX2" fmla="*/ 775553 w 791740"/>
              <a:gd name="connsiteY2" fmla="*/ 1406369 h 2449001"/>
              <a:gd name="connsiteX3" fmla="*/ 620503 w 791740"/>
              <a:gd name="connsiteY3" fmla="*/ 1741335 h 2449001"/>
              <a:gd name="connsiteX4" fmla="*/ 604600 w 791740"/>
              <a:gd name="connsiteY4" fmla="*/ 2441050 h 2449001"/>
              <a:gd name="connsiteX5" fmla="*/ 314378 w 791740"/>
              <a:gd name="connsiteY5" fmla="*/ 2445025 h 2449001"/>
              <a:gd name="connsiteX6" fmla="*/ 207035 w 791740"/>
              <a:gd name="connsiteY6" fmla="*/ 1673750 h 2449001"/>
              <a:gd name="connsiteX7" fmla="*/ 203060 w 791740"/>
              <a:gd name="connsiteY7" fmla="*/ 2441050 h 2449001"/>
              <a:gd name="connsiteX8" fmla="*/ 131498 w 791740"/>
              <a:gd name="connsiteY8" fmla="*/ 2449001 h 2449001"/>
              <a:gd name="connsiteX9" fmla="*/ 301 w 791740"/>
              <a:gd name="connsiteY9" fmla="*/ 1701579 h 2449001"/>
              <a:gd name="connsiteX10" fmla="*/ 95814 w 791740"/>
              <a:gd name="connsiteY10" fmla="*/ 1597201 h 2449001"/>
              <a:gd name="connsiteX11" fmla="*/ 84343 w 791740"/>
              <a:gd name="connsiteY11" fmla="*/ 1389262 h 2449001"/>
              <a:gd name="connsiteX12" fmla="*/ 334256 w 791740"/>
              <a:gd name="connsiteY12" fmla="*/ 1375575 h 2449001"/>
              <a:gd name="connsiteX13" fmla="*/ 425696 w 791740"/>
              <a:gd name="connsiteY13" fmla="*/ 1331843 h 2449001"/>
              <a:gd name="connsiteX14" fmla="*/ 218310 w 791740"/>
              <a:gd name="connsiteY14" fmla="*/ 0 h 2449001"/>
              <a:gd name="connsiteX15" fmla="*/ 570023 w 791740"/>
              <a:gd name="connsiteY15" fmla="*/ 3422 h 2449001"/>
              <a:gd name="connsiteX16" fmla="*/ 677271 w 791740"/>
              <a:gd name="connsiteY16" fmla="*/ 938156 h 2449001"/>
              <a:gd name="connsiteX17" fmla="*/ 719893 w 791740"/>
              <a:gd name="connsiteY17" fmla="*/ 1307990 h 2449001"/>
              <a:gd name="connsiteX18" fmla="*/ 409792 w 791740"/>
              <a:gd name="connsiteY18" fmla="*/ 1268233 h 2449001"/>
              <a:gd name="connsiteX19" fmla="*/ 99692 w 791740"/>
              <a:gd name="connsiteY19" fmla="*/ 1288111 h 2449001"/>
              <a:gd name="connsiteX20" fmla="*/ 133257 w 791740"/>
              <a:gd name="connsiteY20" fmla="*/ 945913 h 2449001"/>
              <a:gd name="connsiteX21" fmla="*/ 218310 w 791740"/>
              <a:gd name="connsiteY21" fmla="*/ 0 h 2449001"/>
              <a:gd name="connsiteX0" fmla="*/ 425696 w 798638"/>
              <a:gd name="connsiteY0" fmla="*/ 1331843 h 2449001"/>
              <a:gd name="connsiteX1" fmla="*/ 537015 w 798638"/>
              <a:gd name="connsiteY1" fmla="*/ 1379551 h 2449001"/>
              <a:gd name="connsiteX2" fmla="*/ 775553 w 798638"/>
              <a:gd name="connsiteY2" fmla="*/ 1406369 h 2449001"/>
              <a:gd name="connsiteX3" fmla="*/ 620503 w 798638"/>
              <a:gd name="connsiteY3" fmla="*/ 1741335 h 2449001"/>
              <a:gd name="connsiteX4" fmla="*/ 604600 w 798638"/>
              <a:gd name="connsiteY4" fmla="*/ 2441050 h 2449001"/>
              <a:gd name="connsiteX5" fmla="*/ 314378 w 798638"/>
              <a:gd name="connsiteY5" fmla="*/ 2445025 h 2449001"/>
              <a:gd name="connsiteX6" fmla="*/ 207035 w 798638"/>
              <a:gd name="connsiteY6" fmla="*/ 1673750 h 2449001"/>
              <a:gd name="connsiteX7" fmla="*/ 203060 w 798638"/>
              <a:gd name="connsiteY7" fmla="*/ 2441050 h 2449001"/>
              <a:gd name="connsiteX8" fmla="*/ 131498 w 798638"/>
              <a:gd name="connsiteY8" fmla="*/ 2449001 h 2449001"/>
              <a:gd name="connsiteX9" fmla="*/ 301 w 798638"/>
              <a:gd name="connsiteY9" fmla="*/ 1701579 h 2449001"/>
              <a:gd name="connsiteX10" fmla="*/ 95814 w 798638"/>
              <a:gd name="connsiteY10" fmla="*/ 1597201 h 2449001"/>
              <a:gd name="connsiteX11" fmla="*/ 84343 w 798638"/>
              <a:gd name="connsiteY11" fmla="*/ 1389262 h 2449001"/>
              <a:gd name="connsiteX12" fmla="*/ 334256 w 798638"/>
              <a:gd name="connsiteY12" fmla="*/ 1375575 h 2449001"/>
              <a:gd name="connsiteX13" fmla="*/ 425696 w 798638"/>
              <a:gd name="connsiteY13" fmla="*/ 1331843 h 2449001"/>
              <a:gd name="connsiteX14" fmla="*/ 218310 w 798638"/>
              <a:gd name="connsiteY14" fmla="*/ 0 h 2449001"/>
              <a:gd name="connsiteX15" fmla="*/ 570023 w 798638"/>
              <a:gd name="connsiteY15" fmla="*/ 3422 h 2449001"/>
              <a:gd name="connsiteX16" fmla="*/ 677271 w 798638"/>
              <a:gd name="connsiteY16" fmla="*/ 938156 h 2449001"/>
              <a:gd name="connsiteX17" fmla="*/ 719893 w 798638"/>
              <a:gd name="connsiteY17" fmla="*/ 1307990 h 2449001"/>
              <a:gd name="connsiteX18" fmla="*/ 409792 w 798638"/>
              <a:gd name="connsiteY18" fmla="*/ 1268233 h 2449001"/>
              <a:gd name="connsiteX19" fmla="*/ 99692 w 798638"/>
              <a:gd name="connsiteY19" fmla="*/ 1288111 h 2449001"/>
              <a:gd name="connsiteX20" fmla="*/ 133257 w 798638"/>
              <a:gd name="connsiteY20" fmla="*/ 945913 h 2449001"/>
              <a:gd name="connsiteX21" fmla="*/ 218310 w 798638"/>
              <a:gd name="connsiteY21" fmla="*/ 0 h 2449001"/>
              <a:gd name="connsiteX0" fmla="*/ 425696 w 798137"/>
              <a:gd name="connsiteY0" fmla="*/ 1331843 h 2449001"/>
              <a:gd name="connsiteX1" fmla="*/ 537015 w 798137"/>
              <a:gd name="connsiteY1" fmla="*/ 1379551 h 2449001"/>
              <a:gd name="connsiteX2" fmla="*/ 775553 w 798137"/>
              <a:gd name="connsiteY2" fmla="*/ 1406369 h 2449001"/>
              <a:gd name="connsiteX3" fmla="*/ 613659 w 798137"/>
              <a:gd name="connsiteY3" fmla="*/ 1785816 h 2449001"/>
              <a:gd name="connsiteX4" fmla="*/ 604600 w 798137"/>
              <a:gd name="connsiteY4" fmla="*/ 2441050 h 2449001"/>
              <a:gd name="connsiteX5" fmla="*/ 314378 w 798137"/>
              <a:gd name="connsiteY5" fmla="*/ 2445025 h 2449001"/>
              <a:gd name="connsiteX6" fmla="*/ 207035 w 798137"/>
              <a:gd name="connsiteY6" fmla="*/ 1673750 h 2449001"/>
              <a:gd name="connsiteX7" fmla="*/ 203060 w 798137"/>
              <a:gd name="connsiteY7" fmla="*/ 2441050 h 2449001"/>
              <a:gd name="connsiteX8" fmla="*/ 131498 w 798137"/>
              <a:gd name="connsiteY8" fmla="*/ 2449001 h 2449001"/>
              <a:gd name="connsiteX9" fmla="*/ 301 w 798137"/>
              <a:gd name="connsiteY9" fmla="*/ 1701579 h 2449001"/>
              <a:gd name="connsiteX10" fmla="*/ 95814 w 798137"/>
              <a:gd name="connsiteY10" fmla="*/ 1597201 h 2449001"/>
              <a:gd name="connsiteX11" fmla="*/ 84343 w 798137"/>
              <a:gd name="connsiteY11" fmla="*/ 1389262 h 2449001"/>
              <a:gd name="connsiteX12" fmla="*/ 334256 w 798137"/>
              <a:gd name="connsiteY12" fmla="*/ 1375575 h 2449001"/>
              <a:gd name="connsiteX13" fmla="*/ 425696 w 798137"/>
              <a:gd name="connsiteY13" fmla="*/ 1331843 h 2449001"/>
              <a:gd name="connsiteX14" fmla="*/ 218310 w 798137"/>
              <a:gd name="connsiteY14" fmla="*/ 0 h 2449001"/>
              <a:gd name="connsiteX15" fmla="*/ 570023 w 798137"/>
              <a:gd name="connsiteY15" fmla="*/ 3422 h 2449001"/>
              <a:gd name="connsiteX16" fmla="*/ 677271 w 798137"/>
              <a:gd name="connsiteY16" fmla="*/ 938156 h 2449001"/>
              <a:gd name="connsiteX17" fmla="*/ 719893 w 798137"/>
              <a:gd name="connsiteY17" fmla="*/ 1307990 h 2449001"/>
              <a:gd name="connsiteX18" fmla="*/ 409792 w 798137"/>
              <a:gd name="connsiteY18" fmla="*/ 1268233 h 2449001"/>
              <a:gd name="connsiteX19" fmla="*/ 99692 w 798137"/>
              <a:gd name="connsiteY19" fmla="*/ 1288111 h 2449001"/>
              <a:gd name="connsiteX20" fmla="*/ 133257 w 798137"/>
              <a:gd name="connsiteY20" fmla="*/ 945913 h 2449001"/>
              <a:gd name="connsiteX21" fmla="*/ 218310 w 798137"/>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07035 w 797686"/>
              <a:gd name="connsiteY6" fmla="*/ 1673750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13878 w 797686"/>
              <a:gd name="connsiteY6" fmla="*/ 1707967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13878 w 797686"/>
              <a:gd name="connsiteY6" fmla="*/ 1707967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24143 w 797686"/>
              <a:gd name="connsiteY6" fmla="*/ 1721654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47 w 797637"/>
              <a:gd name="connsiteY0" fmla="*/ 1331843 h 2449001"/>
              <a:gd name="connsiteX1" fmla="*/ 536966 w 797637"/>
              <a:gd name="connsiteY1" fmla="*/ 1379551 h 2449001"/>
              <a:gd name="connsiteX2" fmla="*/ 775504 w 797637"/>
              <a:gd name="connsiteY2" fmla="*/ 1406369 h 2449001"/>
              <a:gd name="connsiteX3" fmla="*/ 613610 w 797637"/>
              <a:gd name="connsiteY3" fmla="*/ 1785816 h 2449001"/>
              <a:gd name="connsiteX4" fmla="*/ 604551 w 797637"/>
              <a:gd name="connsiteY4" fmla="*/ 2441050 h 2449001"/>
              <a:gd name="connsiteX5" fmla="*/ 314329 w 797637"/>
              <a:gd name="connsiteY5" fmla="*/ 2445025 h 2449001"/>
              <a:gd name="connsiteX6" fmla="*/ 224094 w 797637"/>
              <a:gd name="connsiteY6" fmla="*/ 1721654 h 2449001"/>
              <a:gd name="connsiteX7" fmla="*/ 203011 w 797637"/>
              <a:gd name="connsiteY7" fmla="*/ 2441050 h 2449001"/>
              <a:gd name="connsiteX8" fmla="*/ 131449 w 797637"/>
              <a:gd name="connsiteY8" fmla="*/ 2449001 h 2449001"/>
              <a:gd name="connsiteX9" fmla="*/ 252 w 797637"/>
              <a:gd name="connsiteY9" fmla="*/ 1701579 h 2449001"/>
              <a:gd name="connsiteX10" fmla="*/ 112873 w 797637"/>
              <a:gd name="connsiteY10" fmla="*/ 1641682 h 2449001"/>
              <a:gd name="connsiteX11" fmla="*/ 84294 w 797637"/>
              <a:gd name="connsiteY11" fmla="*/ 1389262 h 2449001"/>
              <a:gd name="connsiteX12" fmla="*/ 334207 w 797637"/>
              <a:gd name="connsiteY12" fmla="*/ 1375575 h 2449001"/>
              <a:gd name="connsiteX13" fmla="*/ 425647 w 797637"/>
              <a:gd name="connsiteY13" fmla="*/ 1331843 h 2449001"/>
              <a:gd name="connsiteX14" fmla="*/ 218261 w 797637"/>
              <a:gd name="connsiteY14" fmla="*/ 0 h 2449001"/>
              <a:gd name="connsiteX15" fmla="*/ 569974 w 797637"/>
              <a:gd name="connsiteY15" fmla="*/ 3422 h 2449001"/>
              <a:gd name="connsiteX16" fmla="*/ 677222 w 797637"/>
              <a:gd name="connsiteY16" fmla="*/ 938156 h 2449001"/>
              <a:gd name="connsiteX17" fmla="*/ 719844 w 797637"/>
              <a:gd name="connsiteY17" fmla="*/ 1307990 h 2449001"/>
              <a:gd name="connsiteX18" fmla="*/ 409743 w 797637"/>
              <a:gd name="connsiteY18" fmla="*/ 1268233 h 2449001"/>
              <a:gd name="connsiteX19" fmla="*/ 99643 w 797637"/>
              <a:gd name="connsiteY19" fmla="*/ 1288111 h 2449001"/>
              <a:gd name="connsiteX20" fmla="*/ 133208 w 797637"/>
              <a:gd name="connsiteY20" fmla="*/ 945913 h 2449001"/>
              <a:gd name="connsiteX21" fmla="*/ 218261 w 797637"/>
              <a:gd name="connsiteY21" fmla="*/ 0 h 2449001"/>
              <a:gd name="connsiteX0" fmla="*/ 425647 w 797637"/>
              <a:gd name="connsiteY0" fmla="*/ 1331843 h 2449001"/>
              <a:gd name="connsiteX1" fmla="*/ 536966 w 797637"/>
              <a:gd name="connsiteY1" fmla="*/ 1379551 h 2449001"/>
              <a:gd name="connsiteX2" fmla="*/ 775504 w 797637"/>
              <a:gd name="connsiteY2" fmla="*/ 1406369 h 2449001"/>
              <a:gd name="connsiteX3" fmla="*/ 613610 w 797637"/>
              <a:gd name="connsiteY3" fmla="*/ 1785816 h 2449001"/>
              <a:gd name="connsiteX4" fmla="*/ 604551 w 797637"/>
              <a:gd name="connsiteY4" fmla="*/ 2441050 h 2449001"/>
              <a:gd name="connsiteX5" fmla="*/ 314329 w 797637"/>
              <a:gd name="connsiteY5" fmla="*/ 2445025 h 2449001"/>
              <a:gd name="connsiteX6" fmla="*/ 224094 w 797637"/>
              <a:gd name="connsiteY6" fmla="*/ 1721654 h 2449001"/>
              <a:gd name="connsiteX7" fmla="*/ 203011 w 797637"/>
              <a:gd name="connsiteY7" fmla="*/ 2441050 h 2449001"/>
              <a:gd name="connsiteX8" fmla="*/ 131449 w 797637"/>
              <a:gd name="connsiteY8" fmla="*/ 2449001 h 2449001"/>
              <a:gd name="connsiteX9" fmla="*/ 252 w 797637"/>
              <a:gd name="connsiteY9" fmla="*/ 1701579 h 2449001"/>
              <a:gd name="connsiteX10" fmla="*/ 112873 w 797637"/>
              <a:gd name="connsiteY10" fmla="*/ 1641682 h 2449001"/>
              <a:gd name="connsiteX11" fmla="*/ 84294 w 797637"/>
              <a:gd name="connsiteY11" fmla="*/ 1389262 h 2449001"/>
              <a:gd name="connsiteX12" fmla="*/ 334207 w 797637"/>
              <a:gd name="connsiteY12" fmla="*/ 1375575 h 2449001"/>
              <a:gd name="connsiteX13" fmla="*/ 425647 w 797637"/>
              <a:gd name="connsiteY13" fmla="*/ 1331843 h 2449001"/>
              <a:gd name="connsiteX14" fmla="*/ 218261 w 797637"/>
              <a:gd name="connsiteY14" fmla="*/ 0 h 2449001"/>
              <a:gd name="connsiteX15" fmla="*/ 569974 w 797637"/>
              <a:gd name="connsiteY15" fmla="*/ 3422 h 2449001"/>
              <a:gd name="connsiteX16" fmla="*/ 677222 w 797637"/>
              <a:gd name="connsiteY16" fmla="*/ 938156 h 2449001"/>
              <a:gd name="connsiteX17" fmla="*/ 719844 w 797637"/>
              <a:gd name="connsiteY17" fmla="*/ 1307990 h 2449001"/>
              <a:gd name="connsiteX18" fmla="*/ 409743 w 797637"/>
              <a:gd name="connsiteY18" fmla="*/ 1268233 h 2449001"/>
              <a:gd name="connsiteX19" fmla="*/ 99643 w 797637"/>
              <a:gd name="connsiteY19" fmla="*/ 1288111 h 2449001"/>
              <a:gd name="connsiteX20" fmla="*/ 133208 w 797637"/>
              <a:gd name="connsiteY20" fmla="*/ 945913 h 2449001"/>
              <a:gd name="connsiteX21" fmla="*/ 218261 w 797637"/>
              <a:gd name="connsiteY21" fmla="*/ 0 h 2449001"/>
              <a:gd name="connsiteX0" fmla="*/ 425647 w 797637"/>
              <a:gd name="connsiteY0" fmla="*/ 1331843 h 2449001"/>
              <a:gd name="connsiteX1" fmla="*/ 536966 w 797637"/>
              <a:gd name="connsiteY1" fmla="*/ 1379551 h 2449001"/>
              <a:gd name="connsiteX2" fmla="*/ 775504 w 797637"/>
              <a:gd name="connsiteY2" fmla="*/ 1406369 h 2449001"/>
              <a:gd name="connsiteX3" fmla="*/ 613610 w 797637"/>
              <a:gd name="connsiteY3" fmla="*/ 1785816 h 2449001"/>
              <a:gd name="connsiteX4" fmla="*/ 604551 w 797637"/>
              <a:gd name="connsiteY4" fmla="*/ 2441050 h 2449001"/>
              <a:gd name="connsiteX5" fmla="*/ 314329 w 797637"/>
              <a:gd name="connsiteY5" fmla="*/ 2445025 h 2449001"/>
              <a:gd name="connsiteX6" fmla="*/ 224094 w 797637"/>
              <a:gd name="connsiteY6" fmla="*/ 1721654 h 2449001"/>
              <a:gd name="connsiteX7" fmla="*/ 203011 w 797637"/>
              <a:gd name="connsiteY7" fmla="*/ 2441050 h 2449001"/>
              <a:gd name="connsiteX8" fmla="*/ 131449 w 797637"/>
              <a:gd name="connsiteY8" fmla="*/ 2449001 h 2449001"/>
              <a:gd name="connsiteX9" fmla="*/ 252 w 797637"/>
              <a:gd name="connsiteY9" fmla="*/ 1701579 h 2449001"/>
              <a:gd name="connsiteX10" fmla="*/ 112873 w 797637"/>
              <a:gd name="connsiteY10" fmla="*/ 1641682 h 2449001"/>
              <a:gd name="connsiteX11" fmla="*/ 84294 w 797637"/>
              <a:gd name="connsiteY11" fmla="*/ 1389262 h 2449001"/>
              <a:gd name="connsiteX12" fmla="*/ 334207 w 797637"/>
              <a:gd name="connsiteY12" fmla="*/ 1375575 h 2449001"/>
              <a:gd name="connsiteX13" fmla="*/ 425647 w 797637"/>
              <a:gd name="connsiteY13" fmla="*/ 1331843 h 2449001"/>
              <a:gd name="connsiteX14" fmla="*/ 218261 w 797637"/>
              <a:gd name="connsiteY14" fmla="*/ 0 h 2449001"/>
              <a:gd name="connsiteX15" fmla="*/ 569974 w 797637"/>
              <a:gd name="connsiteY15" fmla="*/ 3422 h 2449001"/>
              <a:gd name="connsiteX16" fmla="*/ 677222 w 797637"/>
              <a:gd name="connsiteY16" fmla="*/ 938156 h 2449001"/>
              <a:gd name="connsiteX17" fmla="*/ 719844 w 797637"/>
              <a:gd name="connsiteY17" fmla="*/ 1307990 h 2449001"/>
              <a:gd name="connsiteX18" fmla="*/ 409743 w 797637"/>
              <a:gd name="connsiteY18" fmla="*/ 1268233 h 2449001"/>
              <a:gd name="connsiteX19" fmla="*/ 99643 w 797637"/>
              <a:gd name="connsiteY19" fmla="*/ 1288111 h 2449001"/>
              <a:gd name="connsiteX20" fmla="*/ 133208 w 797637"/>
              <a:gd name="connsiteY20" fmla="*/ 945913 h 2449001"/>
              <a:gd name="connsiteX21" fmla="*/ 218261 w 797637"/>
              <a:gd name="connsiteY21" fmla="*/ 0 h 2449001"/>
              <a:gd name="connsiteX0" fmla="*/ 405179 w 777169"/>
              <a:gd name="connsiteY0" fmla="*/ 1331843 h 2449001"/>
              <a:gd name="connsiteX1" fmla="*/ 516498 w 777169"/>
              <a:gd name="connsiteY1" fmla="*/ 1379551 h 2449001"/>
              <a:gd name="connsiteX2" fmla="*/ 755036 w 777169"/>
              <a:gd name="connsiteY2" fmla="*/ 1406369 h 2449001"/>
              <a:gd name="connsiteX3" fmla="*/ 593142 w 777169"/>
              <a:gd name="connsiteY3" fmla="*/ 1785816 h 2449001"/>
              <a:gd name="connsiteX4" fmla="*/ 584083 w 777169"/>
              <a:gd name="connsiteY4" fmla="*/ 2441050 h 2449001"/>
              <a:gd name="connsiteX5" fmla="*/ 293861 w 777169"/>
              <a:gd name="connsiteY5" fmla="*/ 2445025 h 2449001"/>
              <a:gd name="connsiteX6" fmla="*/ 203626 w 777169"/>
              <a:gd name="connsiteY6" fmla="*/ 1721654 h 2449001"/>
              <a:gd name="connsiteX7" fmla="*/ 182543 w 777169"/>
              <a:gd name="connsiteY7" fmla="*/ 2441050 h 2449001"/>
              <a:gd name="connsiteX8" fmla="*/ 110981 w 777169"/>
              <a:gd name="connsiteY8" fmla="*/ 2449001 h 2449001"/>
              <a:gd name="connsiteX9" fmla="*/ 313 w 777169"/>
              <a:gd name="connsiteY9" fmla="*/ 1749481 h 2449001"/>
              <a:gd name="connsiteX10" fmla="*/ 92405 w 777169"/>
              <a:gd name="connsiteY10" fmla="*/ 1641682 h 2449001"/>
              <a:gd name="connsiteX11" fmla="*/ 63826 w 777169"/>
              <a:gd name="connsiteY11" fmla="*/ 1389262 h 2449001"/>
              <a:gd name="connsiteX12" fmla="*/ 313739 w 777169"/>
              <a:gd name="connsiteY12" fmla="*/ 1375575 h 2449001"/>
              <a:gd name="connsiteX13" fmla="*/ 405179 w 777169"/>
              <a:gd name="connsiteY13" fmla="*/ 1331843 h 2449001"/>
              <a:gd name="connsiteX14" fmla="*/ 197793 w 777169"/>
              <a:gd name="connsiteY14" fmla="*/ 0 h 2449001"/>
              <a:gd name="connsiteX15" fmla="*/ 549506 w 777169"/>
              <a:gd name="connsiteY15" fmla="*/ 3422 h 2449001"/>
              <a:gd name="connsiteX16" fmla="*/ 656754 w 777169"/>
              <a:gd name="connsiteY16" fmla="*/ 938156 h 2449001"/>
              <a:gd name="connsiteX17" fmla="*/ 699376 w 777169"/>
              <a:gd name="connsiteY17" fmla="*/ 1307990 h 2449001"/>
              <a:gd name="connsiteX18" fmla="*/ 389275 w 777169"/>
              <a:gd name="connsiteY18" fmla="*/ 1268233 h 2449001"/>
              <a:gd name="connsiteX19" fmla="*/ 79175 w 777169"/>
              <a:gd name="connsiteY19" fmla="*/ 1288111 h 2449001"/>
              <a:gd name="connsiteX20" fmla="*/ 112740 w 777169"/>
              <a:gd name="connsiteY20" fmla="*/ 945913 h 2449001"/>
              <a:gd name="connsiteX21" fmla="*/ 197793 w 777169"/>
              <a:gd name="connsiteY21" fmla="*/ 0 h 2449001"/>
              <a:gd name="connsiteX0" fmla="*/ 413332 w 785322"/>
              <a:gd name="connsiteY0" fmla="*/ 1331843 h 2449001"/>
              <a:gd name="connsiteX1" fmla="*/ 524651 w 785322"/>
              <a:gd name="connsiteY1" fmla="*/ 1379551 h 2449001"/>
              <a:gd name="connsiteX2" fmla="*/ 763189 w 785322"/>
              <a:gd name="connsiteY2" fmla="*/ 1406369 h 2449001"/>
              <a:gd name="connsiteX3" fmla="*/ 601295 w 785322"/>
              <a:gd name="connsiteY3" fmla="*/ 1785816 h 2449001"/>
              <a:gd name="connsiteX4" fmla="*/ 592236 w 785322"/>
              <a:gd name="connsiteY4" fmla="*/ 2441050 h 2449001"/>
              <a:gd name="connsiteX5" fmla="*/ 302014 w 785322"/>
              <a:gd name="connsiteY5" fmla="*/ 2445025 h 2449001"/>
              <a:gd name="connsiteX6" fmla="*/ 211779 w 785322"/>
              <a:gd name="connsiteY6" fmla="*/ 1721654 h 2449001"/>
              <a:gd name="connsiteX7" fmla="*/ 190696 w 785322"/>
              <a:gd name="connsiteY7" fmla="*/ 2441050 h 2449001"/>
              <a:gd name="connsiteX8" fmla="*/ 119134 w 785322"/>
              <a:gd name="connsiteY8" fmla="*/ 2449001 h 2449001"/>
              <a:gd name="connsiteX9" fmla="*/ 8466 w 785322"/>
              <a:gd name="connsiteY9" fmla="*/ 1749481 h 2449001"/>
              <a:gd name="connsiteX10" fmla="*/ 100558 w 785322"/>
              <a:gd name="connsiteY10" fmla="*/ 1641682 h 2449001"/>
              <a:gd name="connsiteX11" fmla="*/ 71979 w 785322"/>
              <a:gd name="connsiteY11" fmla="*/ 1389262 h 2449001"/>
              <a:gd name="connsiteX12" fmla="*/ 321892 w 785322"/>
              <a:gd name="connsiteY12" fmla="*/ 1375575 h 2449001"/>
              <a:gd name="connsiteX13" fmla="*/ 413332 w 785322"/>
              <a:gd name="connsiteY13" fmla="*/ 1331843 h 2449001"/>
              <a:gd name="connsiteX14" fmla="*/ 205946 w 785322"/>
              <a:gd name="connsiteY14" fmla="*/ 0 h 2449001"/>
              <a:gd name="connsiteX15" fmla="*/ 557659 w 785322"/>
              <a:gd name="connsiteY15" fmla="*/ 3422 h 2449001"/>
              <a:gd name="connsiteX16" fmla="*/ 664907 w 785322"/>
              <a:gd name="connsiteY16" fmla="*/ 938156 h 2449001"/>
              <a:gd name="connsiteX17" fmla="*/ 707529 w 785322"/>
              <a:gd name="connsiteY17" fmla="*/ 1307990 h 2449001"/>
              <a:gd name="connsiteX18" fmla="*/ 397428 w 785322"/>
              <a:gd name="connsiteY18" fmla="*/ 1268233 h 2449001"/>
              <a:gd name="connsiteX19" fmla="*/ 87328 w 785322"/>
              <a:gd name="connsiteY19" fmla="*/ 1288111 h 2449001"/>
              <a:gd name="connsiteX20" fmla="*/ 120893 w 785322"/>
              <a:gd name="connsiteY20" fmla="*/ 945913 h 2449001"/>
              <a:gd name="connsiteX21" fmla="*/ 205946 w 785322"/>
              <a:gd name="connsiteY21" fmla="*/ 0 h 24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85322" h="2449001">
                <a:moveTo>
                  <a:pt x="413332" y="1331843"/>
                </a:moveTo>
                <a:cubicBezTo>
                  <a:pt x="470316" y="1339795"/>
                  <a:pt x="487545" y="1363648"/>
                  <a:pt x="524651" y="1379551"/>
                </a:cubicBezTo>
                <a:cubicBezTo>
                  <a:pt x="598461" y="1388490"/>
                  <a:pt x="730438" y="1342684"/>
                  <a:pt x="763189" y="1406369"/>
                </a:cubicBezTo>
                <a:cubicBezTo>
                  <a:pt x="860365" y="1644887"/>
                  <a:pt x="606378" y="1660931"/>
                  <a:pt x="601295" y="1785816"/>
                </a:cubicBezTo>
                <a:cubicBezTo>
                  <a:pt x="592018" y="1995200"/>
                  <a:pt x="585610" y="2024932"/>
                  <a:pt x="592236" y="2441050"/>
                </a:cubicBezTo>
                <a:lnTo>
                  <a:pt x="302014" y="2445025"/>
                </a:lnTo>
                <a:cubicBezTo>
                  <a:pt x="266233" y="2198535"/>
                  <a:pt x="340856" y="1660357"/>
                  <a:pt x="211779" y="1721654"/>
                </a:cubicBezTo>
                <a:cubicBezTo>
                  <a:pt x="170697" y="1762736"/>
                  <a:pt x="192021" y="2185283"/>
                  <a:pt x="190696" y="2441050"/>
                </a:cubicBezTo>
                <a:cubicBezTo>
                  <a:pt x="146301" y="2445688"/>
                  <a:pt x="179432" y="2445688"/>
                  <a:pt x="119134" y="2449001"/>
                </a:cubicBezTo>
                <a:cubicBezTo>
                  <a:pt x="103231" y="1623390"/>
                  <a:pt x="60150" y="1875377"/>
                  <a:pt x="8466" y="1749481"/>
                </a:cubicBezTo>
                <a:cubicBezTo>
                  <a:pt x="-31697" y="1604092"/>
                  <a:pt x="83130" y="1642413"/>
                  <a:pt x="100558" y="1641682"/>
                </a:cubicBezTo>
                <a:cubicBezTo>
                  <a:pt x="5622" y="1561516"/>
                  <a:pt x="-3874" y="1450657"/>
                  <a:pt x="71979" y="1389262"/>
                </a:cubicBezTo>
                <a:cubicBezTo>
                  <a:pt x="119567" y="1358010"/>
                  <a:pt x="239728" y="1375575"/>
                  <a:pt x="321892" y="1375575"/>
                </a:cubicBezTo>
                <a:cubicBezTo>
                  <a:pt x="347071" y="1360998"/>
                  <a:pt x="364299" y="1334493"/>
                  <a:pt x="413332" y="1331843"/>
                </a:cubicBezTo>
                <a:close/>
                <a:moveTo>
                  <a:pt x="205946" y="0"/>
                </a:moveTo>
                <a:lnTo>
                  <a:pt x="557659" y="3422"/>
                </a:lnTo>
                <a:cubicBezTo>
                  <a:pt x="580863" y="327547"/>
                  <a:pt x="489978" y="820211"/>
                  <a:pt x="664907" y="938156"/>
                </a:cubicBezTo>
                <a:cubicBezTo>
                  <a:pt x="834535" y="1061401"/>
                  <a:pt x="785141" y="1256861"/>
                  <a:pt x="707529" y="1307990"/>
                </a:cubicBezTo>
                <a:cubicBezTo>
                  <a:pt x="596211" y="1362324"/>
                  <a:pt x="496819" y="1313291"/>
                  <a:pt x="397428" y="1268233"/>
                </a:cubicBezTo>
                <a:cubicBezTo>
                  <a:pt x="324542" y="1317265"/>
                  <a:pt x="192020" y="1358347"/>
                  <a:pt x="87328" y="1288111"/>
                </a:cubicBezTo>
                <a:cubicBezTo>
                  <a:pt x="-33267" y="1184744"/>
                  <a:pt x="58608" y="985670"/>
                  <a:pt x="120893" y="945913"/>
                </a:cubicBezTo>
                <a:cubicBezTo>
                  <a:pt x="259584" y="846619"/>
                  <a:pt x="211126" y="365206"/>
                  <a:pt x="20594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70" name="Freeform 108">
            <a:extLst>
              <a:ext uri="{FF2B5EF4-FFF2-40B4-BE49-F238E27FC236}">
                <a16:creationId xmlns:a16="http://schemas.microsoft.com/office/drawing/2014/main" id="{6A02011B-41CE-4E20-9214-001F7D847E12}"/>
              </a:ext>
            </a:extLst>
          </p:cNvPr>
          <p:cNvSpPr/>
          <p:nvPr/>
        </p:nvSpPr>
        <p:spPr>
          <a:xfrm>
            <a:off x="6129967" y="2416730"/>
            <a:ext cx="501857" cy="554554"/>
          </a:xfrm>
          <a:custGeom>
            <a:avLst/>
            <a:gdLst/>
            <a:ahLst/>
            <a:cxnLst/>
            <a:rect l="l" t="t" r="r" b="b"/>
            <a:pathLst>
              <a:path w="341005" h="376812">
                <a:moveTo>
                  <a:pt x="179590" y="105941"/>
                </a:moveTo>
                <a:cubicBezTo>
                  <a:pt x="189466" y="103284"/>
                  <a:pt x="200229" y="106383"/>
                  <a:pt x="207502" y="113978"/>
                </a:cubicBezTo>
                <a:lnTo>
                  <a:pt x="205155" y="116193"/>
                </a:lnTo>
                <a:cubicBezTo>
                  <a:pt x="198727" y="109493"/>
                  <a:pt x="189244" y="106732"/>
                  <a:pt x="180543" y="109027"/>
                </a:cubicBezTo>
                <a:cubicBezTo>
                  <a:pt x="171284" y="111470"/>
                  <a:pt x="164597" y="119184"/>
                  <a:pt x="163491" y="128699"/>
                </a:cubicBezTo>
                <a:lnTo>
                  <a:pt x="160301" y="128192"/>
                </a:lnTo>
                <a:cubicBezTo>
                  <a:pt x="160626" y="125509"/>
                  <a:pt x="161343" y="122953"/>
                  <a:pt x="162397" y="120583"/>
                </a:cubicBezTo>
                <a:cubicBezTo>
                  <a:pt x="163188" y="118806"/>
                  <a:pt x="164168" y="117134"/>
                  <a:pt x="165317" y="115593"/>
                </a:cubicBezTo>
                <a:close/>
                <a:moveTo>
                  <a:pt x="184774" y="76800"/>
                </a:moveTo>
                <a:cubicBezTo>
                  <a:pt x="189722" y="75892"/>
                  <a:pt x="194950" y="76276"/>
                  <a:pt x="199898" y="78055"/>
                </a:cubicBezTo>
                <a:lnTo>
                  <a:pt x="198784" y="81085"/>
                </a:lnTo>
                <a:cubicBezTo>
                  <a:pt x="190044" y="77951"/>
                  <a:pt x="180324" y="79705"/>
                  <a:pt x="173557" y="85636"/>
                </a:cubicBezTo>
                <a:cubicBezTo>
                  <a:pt x="166357" y="91948"/>
                  <a:pt x="163808" y="101834"/>
                  <a:pt x="167057" y="110845"/>
                </a:cubicBezTo>
                <a:lnTo>
                  <a:pt x="163976" y="111813"/>
                </a:lnTo>
                <a:cubicBezTo>
                  <a:pt x="161264" y="104174"/>
                  <a:pt x="162206" y="95982"/>
                  <a:pt x="166259" y="89343"/>
                </a:cubicBezTo>
                <a:lnTo>
                  <a:pt x="171329" y="83298"/>
                </a:lnTo>
                <a:cubicBezTo>
                  <a:pt x="175158" y="79908"/>
                  <a:pt x="179826" y="77708"/>
                  <a:pt x="184774" y="76800"/>
                </a:cubicBezTo>
                <a:close/>
                <a:moveTo>
                  <a:pt x="179076" y="24908"/>
                </a:moveTo>
                <a:cubicBezTo>
                  <a:pt x="173882" y="25821"/>
                  <a:pt x="169065" y="28595"/>
                  <a:pt x="165693" y="33023"/>
                </a:cubicBezTo>
                <a:lnTo>
                  <a:pt x="165081" y="32645"/>
                </a:lnTo>
                <a:lnTo>
                  <a:pt x="164343" y="33841"/>
                </a:lnTo>
                <a:lnTo>
                  <a:pt x="159156" y="28989"/>
                </a:lnTo>
                <a:cubicBezTo>
                  <a:pt x="147650" y="21890"/>
                  <a:pt x="132568" y="25462"/>
                  <a:pt x="125468" y="36968"/>
                </a:cubicBezTo>
                <a:cubicBezTo>
                  <a:pt x="125028" y="37682"/>
                  <a:pt x="124628" y="38410"/>
                  <a:pt x="124607" y="39302"/>
                </a:cubicBezTo>
                <a:cubicBezTo>
                  <a:pt x="121192" y="53871"/>
                  <a:pt x="126621" y="67918"/>
                  <a:pt x="137512" y="72288"/>
                </a:cubicBezTo>
                <a:lnTo>
                  <a:pt x="136408" y="75373"/>
                </a:lnTo>
                <a:cubicBezTo>
                  <a:pt x="125065" y="70889"/>
                  <a:pt x="118824" y="57470"/>
                  <a:pt x="120792" y="42874"/>
                </a:cubicBezTo>
                <a:cubicBezTo>
                  <a:pt x="110219" y="38045"/>
                  <a:pt x="97555" y="41998"/>
                  <a:pt x="91229" y="52250"/>
                </a:cubicBezTo>
                <a:cubicBezTo>
                  <a:pt x="86215" y="60377"/>
                  <a:pt x="87164" y="68019"/>
                  <a:pt x="90995" y="75559"/>
                </a:cubicBezTo>
                <a:cubicBezTo>
                  <a:pt x="88405" y="77546"/>
                  <a:pt x="86197" y="80074"/>
                  <a:pt x="84391" y="83001"/>
                </a:cubicBezTo>
                <a:cubicBezTo>
                  <a:pt x="75261" y="97799"/>
                  <a:pt x="79855" y="117197"/>
                  <a:pt x="94653" y="126328"/>
                </a:cubicBezTo>
                <a:cubicBezTo>
                  <a:pt x="99603" y="129383"/>
                  <a:pt x="105068" y="130901"/>
                  <a:pt x="110449" y="130283"/>
                </a:cubicBezTo>
                <a:cubicBezTo>
                  <a:pt x="111461" y="121556"/>
                  <a:pt x="114239" y="112980"/>
                  <a:pt x="118788" y="105103"/>
                </a:cubicBezTo>
                <a:lnTo>
                  <a:pt x="122060" y="106993"/>
                </a:lnTo>
                <a:cubicBezTo>
                  <a:pt x="117549" y="114804"/>
                  <a:pt x="114885" y="123345"/>
                  <a:pt x="114602" y="132066"/>
                </a:cubicBezTo>
                <a:cubicBezTo>
                  <a:pt x="118189" y="142541"/>
                  <a:pt x="127538" y="149533"/>
                  <a:pt x="138054" y="150704"/>
                </a:cubicBezTo>
                <a:lnTo>
                  <a:pt x="138622" y="157584"/>
                </a:lnTo>
                <a:cubicBezTo>
                  <a:pt x="141809" y="168599"/>
                  <a:pt x="152592" y="175355"/>
                  <a:pt x="163536" y="173320"/>
                </a:cubicBezTo>
                <a:lnTo>
                  <a:pt x="163736" y="174011"/>
                </a:lnTo>
                <a:lnTo>
                  <a:pt x="165086" y="173621"/>
                </a:lnTo>
                <a:lnTo>
                  <a:pt x="165671" y="180699"/>
                </a:lnTo>
                <a:cubicBezTo>
                  <a:pt x="169429" y="193686"/>
                  <a:pt x="183003" y="201168"/>
                  <a:pt x="195990" y="197411"/>
                </a:cubicBezTo>
                <a:cubicBezTo>
                  <a:pt x="196796" y="197178"/>
                  <a:pt x="197581" y="196907"/>
                  <a:pt x="198196" y="196260"/>
                </a:cubicBezTo>
                <a:cubicBezTo>
                  <a:pt x="209934" y="188156"/>
                  <a:pt x="215400" y="175007"/>
                  <a:pt x="211155" y="164763"/>
                </a:cubicBezTo>
                <a:cubicBezTo>
                  <a:pt x="205121" y="170199"/>
                  <a:pt x="196738" y="172687"/>
                  <a:pt x="188343" y="171472"/>
                </a:cubicBezTo>
                <a:lnTo>
                  <a:pt x="188829" y="168281"/>
                </a:lnTo>
                <a:cubicBezTo>
                  <a:pt x="198020" y="169602"/>
                  <a:pt x="207192" y="165939"/>
                  <a:pt x="212635" y="158774"/>
                </a:cubicBezTo>
                <a:cubicBezTo>
                  <a:pt x="218427" y="151149"/>
                  <a:pt x="218946" y="140953"/>
                  <a:pt x="213960" y="132774"/>
                </a:cubicBezTo>
                <a:lnTo>
                  <a:pt x="216785" y="131210"/>
                </a:lnTo>
                <a:cubicBezTo>
                  <a:pt x="222366" y="140465"/>
                  <a:pt x="221779" y="151983"/>
                  <a:pt x="215286" y="160619"/>
                </a:cubicBezTo>
                <a:lnTo>
                  <a:pt x="213805" y="162105"/>
                </a:lnTo>
                <a:cubicBezTo>
                  <a:pt x="218946" y="172938"/>
                  <a:pt x="214526" y="186813"/>
                  <a:pt x="203421" y="196175"/>
                </a:cubicBezTo>
                <a:cubicBezTo>
                  <a:pt x="208012" y="206854"/>
                  <a:pt x="220050" y="212429"/>
                  <a:pt x="231622" y="209082"/>
                </a:cubicBezTo>
                <a:cubicBezTo>
                  <a:pt x="239377" y="206838"/>
                  <a:pt x="243741" y="201989"/>
                  <a:pt x="246092" y="195539"/>
                </a:cubicBezTo>
                <a:cubicBezTo>
                  <a:pt x="255042" y="199507"/>
                  <a:pt x="265290" y="198199"/>
                  <a:pt x="272958" y="192601"/>
                </a:cubicBezTo>
                <a:lnTo>
                  <a:pt x="276795" y="193971"/>
                </a:lnTo>
                <a:cubicBezTo>
                  <a:pt x="289009" y="194016"/>
                  <a:pt x="298363" y="193248"/>
                  <a:pt x="304258" y="183694"/>
                </a:cubicBezTo>
                <a:cubicBezTo>
                  <a:pt x="309343" y="175453"/>
                  <a:pt x="308953" y="165378"/>
                  <a:pt x="303795" y="157923"/>
                </a:cubicBezTo>
                <a:cubicBezTo>
                  <a:pt x="298315" y="164420"/>
                  <a:pt x="291041" y="168177"/>
                  <a:pt x="283702" y="168174"/>
                </a:cubicBezTo>
                <a:lnTo>
                  <a:pt x="283555" y="164527"/>
                </a:lnTo>
                <a:cubicBezTo>
                  <a:pt x="293404" y="164978"/>
                  <a:pt x="303289" y="157339"/>
                  <a:pt x="308110" y="145450"/>
                </a:cubicBezTo>
                <a:cubicBezTo>
                  <a:pt x="311022" y="136198"/>
                  <a:pt x="308752" y="126109"/>
                  <a:pt x="302169" y="119023"/>
                </a:cubicBezTo>
                <a:cubicBezTo>
                  <a:pt x="296249" y="127191"/>
                  <a:pt x="286098" y="131525"/>
                  <a:pt x="275782" y="130309"/>
                </a:cubicBezTo>
                <a:lnTo>
                  <a:pt x="276183" y="127106"/>
                </a:lnTo>
                <a:cubicBezTo>
                  <a:pt x="285405" y="128184"/>
                  <a:pt x="294478" y="124281"/>
                  <a:pt x="299730" y="116974"/>
                </a:cubicBezTo>
                <a:lnTo>
                  <a:pt x="300207" y="116045"/>
                </a:lnTo>
                <a:cubicBezTo>
                  <a:pt x="300079" y="107222"/>
                  <a:pt x="295342" y="98867"/>
                  <a:pt x="287259" y="93880"/>
                </a:cubicBezTo>
                <a:cubicBezTo>
                  <a:pt x="284295" y="92051"/>
                  <a:pt x="281129" y="90828"/>
                  <a:pt x="277855" y="90561"/>
                </a:cubicBezTo>
                <a:cubicBezTo>
                  <a:pt x="271916" y="104194"/>
                  <a:pt x="259881" y="112708"/>
                  <a:pt x="248172" y="111695"/>
                </a:cubicBezTo>
                <a:cubicBezTo>
                  <a:pt x="248002" y="114741"/>
                  <a:pt x="246936" y="117719"/>
                  <a:pt x="245089" y="120348"/>
                </a:cubicBezTo>
                <a:cubicBezTo>
                  <a:pt x="241307" y="125729"/>
                  <a:pt x="234825" y="128827"/>
                  <a:pt x="228007" y="128511"/>
                </a:cubicBezTo>
                <a:lnTo>
                  <a:pt x="228158" y="125380"/>
                </a:lnTo>
                <a:cubicBezTo>
                  <a:pt x="233848" y="125642"/>
                  <a:pt x="239262" y="123097"/>
                  <a:pt x="242439" y="118667"/>
                </a:cubicBezTo>
                <a:cubicBezTo>
                  <a:pt x="244071" y="116391"/>
                  <a:pt x="244987" y="113796"/>
                  <a:pt x="245116" y="111152"/>
                </a:cubicBezTo>
                <a:lnTo>
                  <a:pt x="243716" y="110904"/>
                </a:lnTo>
                <a:lnTo>
                  <a:pt x="244539" y="108155"/>
                </a:lnTo>
                <a:cubicBezTo>
                  <a:pt x="244792" y="106166"/>
                  <a:pt x="244131" y="104285"/>
                  <a:pt x="243078" y="102544"/>
                </a:cubicBezTo>
                <a:cubicBezTo>
                  <a:pt x="240257" y="97875"/>
                  <a:pt x="235048" y="94922"/>
                  <a:pt x="229344" y="94755"/>
                </a:cubicBezTo>
                <a:lnTo>
                  <a:pt x="229436" y="91621"/>
                </a:lnTo>
                <a:cubicBezTo>
                  <a:pt x="236268" y="91821"/>
                  <a:pt x="242499" y="95409"/>
                  <a:pt x="245850" y="101072"/>
                </a:cubicBezTo>
                <a:cubicBezTo>
                  <a:pt x="247129" y="103235"/>
                  <a:pt x="247915" y="105575"/>
                  <a:pt x="248037" y="107973"/>
                </a:cubicBezTo>
                <a:cubicBezTo>
                  <a:pt x="258268" y="109553"/>
                  <a:pt x="268981" y="102051"/>
                  <a:pt x="274232" y="89778"/>
                </a:cubicBezTo>
                <a:cubicBezTo>
                  <a:pt x="278708" y="77339"/>
                  <a:pt x="274020" y="63056"/>
                  <a:pt x="262316" y="55834"/>
                </a:cubicBezTo>
                <a:cubicBezTo>
                  <a:pt x="257734" y="53007"/>
                  <a:pt x="252666" y="51626"/>
                  <a:pt x="247691" y="52231"/>
                </a:cubicBezTo>
                <a:cubicBezTo>
                  <a:pt x="248705" y="60913"/>
                  <a:pt x="245967" y="69020"/>
                  <a:pt x="239739" y="74185"/>
                </a:cubicBezTo>
                <a:lnTo>
                  <a:pt x="237649" y="71664"/>
                </a:lnTo>
                <a:cubicBezTo>
                  <a:pt x="244579" y="65918"/>
                  <a:pt x="246481" y="55888"/>
                  <a:pt x="243151" y="45920"/>
                </a:cubicBezTo>
                <a:cubicBezTo>
                  <a:pt x="241194" y="40124"/>
                  <a:pt x="237183" y="35004"/>
                  <a:pt x="231542" y="31523"/>
                </a:cubicBezTo>
                <a:cubicBezTo>
                  <a:pt x="221392" y="25261"/>
                  <a:pt x="208864" y="26095"/>
                  <a:pt x="199763" y="32668"/>
                </a:cubicBezTo>
                <a:lnTo>
                  <a:pt x="194721" y="27952"/>
                </a:lnTo>
                <a:cubicBezTo>
                  <a:pt x="189842" y="24941"/>
                  <a:pt x="184271" y="23995"/>
                  <a:pt x="179076" y="24908"/>
                </a:cubicBezTo>
                <a:close/>
                <a:moveTo>
                  <a:pt x="190632" y="62"/>
                </a:moveTo>
                <a:cubicBezTo>
                  <a:pt x="300121" y="2329"/>
                  <a:pt x="391248" y="125645"/>
                  <a:pt x="309641" y="225160"/>
                </a:cubicBezTo>
                <a:cubicBezTo>
                  <a:pt x="282892" y="251229"/>
                  <a:pt x="279266" y="288859"/>
                  <a:pt x="302841" y="374772"/>
                </a:cubicBezTo>
                <a:lnTo>
                  <a:pt x="121266" y="376812"/>
                </a:lnTo>
                <a:lnTo>
                  <a:pt x="109025" y="322355"/>
                </a:lnTo>
                <a:cubicBezTo>
                  <a:pt x="76580" y="333165"/>
                  <a:pt x="40716" y="329924"/>
                  <a:pt x="28778" y="318327"/>
                </a:cubicBezTo>
                <a:cubicBezTo>
                  <a:pt x="22923" y="311868"/>
                  <a:pt x="25422" y="291738"/>
                  <a:pt x="32859" y="276164"/>
                </a:cubicBezTo>
                <a:cubicBezTo>
                  <a:pt x="35235" y="270344"/>
                  <a:pt x="23179" y="268321"/>
                  <a:pt x="20618" y="259843"/>
                </a:cubicBezTo>
                <a:cubicBezTo>
                  <a:pt x="19440" y="251965"/>
                  <a:pt x="27377" y="251682"/>
                  <a:pt x="30757" y="247602"/>
                </a:cubicBezTo>
                <a:lnTo>
                  <a:pt x="18516" y="238938"/>
                </a:lnTo>
                <a:cubicBezTo>
                  <a:pt x="12669" y="232923"/>
                  <a:pt x="25811" y="221592"/>
                  <a:pt x="29458" y="212919"/>
                </a:cubicBezTo>
                <a:cubicBezTo>
                  <a:pt x="16679" y="208924"/>
                  <a:pt x="7006" y="203466"/>
                  <a:pt x="307" y="196983"/>
                </a:cubicBezTo>
                <a:cubicBezTo>
                  <a:pt x="-2572" y="186228"/>
                  <a:pt x="15339" y="171234"/>
                  <a:pt x="31089" y="151672"/>
                </a:cubicBezTo>
                <a:cubicBezTo>
                  <a:pt x="47602" y="132201"/>
                  <a:pt x="33821" y="117353"/>
                  <a:pt x="46470" y="75544"/>
                </a:cubicBezTo>
                <a:cubicBezTo>
                  <a:pt x="66559" y="23813"/>
                  <a:pt x="114124" y="-1423"/>
                  <a:pt x="190632" y="62"/>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71" name="Oval 8">
            <a:extLst>
              <a:ext uri="{FF2B5EF4-FFF2-40B4-BE49-F238E27FC236}">
                <a16:creationId xmlns:a16="http://schemas.microsoft.com/office/drawing/2014/main" id="{E3D5639C-49CF-43D9-965F-7653D69F451F}"/>
              </a:ext>
            </a:extLst>
          </p:cNvPr>
          <p:cNvSpPr/>
          <p:nvPr/>
        </p:nvSpPr>
        <p:spPr>
          <a:xfrm>
            <a:off x="6967308" y="2429072"/>
            <a:ext cx="527152" cy="529870"/>
          </a:xfrm>
          <a:custGeom>
            <a:avLst/>
            <a:gdLst/>
            <a:ahLst/>
            <a:cxnLst/>
            <a:rect l="l" t="t" r="r" b="b"/>
            <a:pathLst>
              <a:path w="3068057" h="3083879">
                <a:moveTo>
                  <a:pt x="1943022" y="0"/>
                </a:moveTo>
                <a:cubicBezTo>
                  <a:pt x="2091435" y="0"/>
                  <a:pt x="2214809" y="107202"/>
                  <a:pt x="2232575" y="249298"/>
                </a:cubicBezTo>
                <a:cubicBezTo>
                  <a:pt x="2066806" y="323095"/>
                  <a:pt x="1966497" y="475331"/>
                  <a:pt x="1992863" y="623272"/>
                </a:cubicBezTo>
                <a:lnTo>
                  <a:pt x="2032344" y="614884"/>
                </a:lnTo>
                <a:cubicBezTo>
                  <a:pt x="2007703" y="472429"/>
                  <a:pt x="2119863" y="324636"/>
                  <a:pt x="2294697" y="266187"/>
                </a:cubicBezTo>
                <a:cubicBezTo>
                  <a:pt x="2304190" y="260641"/>
                  <a:pt x="2314409" y="260119"/>
                  <a:pt x="2324748" y="260119"/>
                </a:cubicBezTo>
                <a:cubicBezTo>
                  <a:pt x="2491310" y="260119"/>
                  <a:pt x="2626336" y="395145"/>
                  <a:pt x="2626336" y="561708"/>
                </a:cubicBezTo>
                <a:lnTo>
                  <a:pt x="2609021" y="647481"/>
                </a:lnTo>
                <a:lnTo>
                  <a:pt x="2626336" y="647481"/>
                </a:lnTo>
                <a:lnTo>
                  <a:pt x="2626336" y="656343"/>
                </a:lnTo>
                <a:cubicBezTo>
                  <a:pt x="2762823" y="669742"/>
                  <a:pt x="2867295" y="786613"/>
                  <a:pt x="2867295" y="927882"/>
                </a:cubicBezTo>
                <a:lnTo>
                  <a:pt x="2850464" y="1011252"/>
                </a:lnTo>
                <a:cubicBezTo>
                  <a:pt x="2978255" y="1064152"/>
                  <a:pt x="3068057" y="1190111"/>
                  <a:pt x="3068057" y="1337042"/>
                </a:cubicBezTo>
                <a:cubicBezTo>
                  <a:pt x="3068057" y="1418703"/>
                  <a:pt x="3040320" y="1493884"/>
                  <a:pt x="2992210" y="1551889"/>
                </a:cubicBezTo>
                <a:cubicBezTo>
                  <a:pt x="2909241" y="1651289"/>
                  <a:pt x="2791782" y="1696238"/>
                  <a:pt x="2686704" y="1660749"/>
                </a:cubicBezTo>
                <a:lnTo>
                  <a:pt x="2673794" y="1698968"/>
                </a:lnTo>
                <a:cubicBezTo>
                  <a:pt x="2768232" y="1730865"/>
                  <a:pt x="2870956" y="1707121"/>
                  <a:pt x="2955415" y="1640323"/>
                </a:cubicBezTo>
                <a:cubicBezTo>
                  <a:pt x="2993943" y="1688574"/>
                  <a:pt x="3012247" y="1750635"/>
                  <a:pt x="3012247" y="1816968"/>
                </a:cubicBezTo>
                <a:cubicBezTo>
                  <a:pt x="3012247" y="1986406"/>
                  <a:pt x="2892829" y="2127952"/>
                  <a:pt x="2733451" y="2161496"/>
                </a:cubicBezTo>
                <a:cubicBezTo>
                  <a:pt x="2570803" y="2185843"/>
                  <a:pt x="2422847" y="2122052"/>
                  <a:pt x="2373218" y="2004561"/>
                </a:cubicBezTo>
                <a:cubicBezTo>
                  <a:pt x="2397575" y="1987765"/>
                  <a:pt x="2417022" y="1964396"/>
                  <a:pt x="2431421" y="1936987"/>
                </a:cubicBezTo>
                <a:cubicBezTo>
                  <a:pt x="2469123" y="1865220"/>
                  <a:pt x="2466430" y="1776674"/>
                  <a:pt x="2424327" y="1703750"/>
                </a:cubicBezTo>
                <a:lnTo>
                  <a:pt x="2390880" y="1723060"/>
                </a:lnTo>
                <a:cubicBezTo>
                  <a:pt x="2426033" y="1783948"/>
                  <a:pt x="2428758" y="1857660"/>
                  <a:pt x="2398065" y="1917447"/>
                </a:cubicBezTo>
                <a:cubicBezTo>
                  <a:pt x="2386618" y="1939743"/>
                  <a:pt x="2371177" y="1958844"/>
                  <a:pt x="2348681" y="1969064"/>
                </a:cubicBezTo>
                <a:lnTo>
                  <a:pt x="2314536" y="1978212"/>
                </a:lnTo>
                <a:lnTo>
                  <a:pt x="2320989" y="1994504"/>
                </a:lnTo>
                <a:cubicBezTo>
                  <a:pt x="2292439" y="2010252"/>
                  <a:pt x="2259301" y="2017439"/>
                  <a:pt x="2224883" y="2015050"/>
                </a:cubicBezTo>
                <a:cubicBezTo>
                  <a:pt x="2157880" y="2010397"/>
                  <a:pt x="2096183" y="1970105"/>
                  <a:pt x="2062112" y="1908746"/>
                </a:cubicBezTo>
                <a:lnTo>
                  <a:pt x="2028307" y="1927422"/>
                </a:lnTo>
                <a:cubicBezTo>
                  <a:pt x="2069101" y="2000945"/>
                  <a:pt x="2143517" y="2048870"/>
                  <a:pt x="2224395" y="2053708"/>
                </a:cubicBezTo>
                <a:cubicBezTo>
                  <a:pt x="2263912" y="2056070"/>
                  <a:pt x="2302036" y="2047984"/>
                  <a:pt x="2335071" y="2030056"/>
                </a:cubicBezTo>
                <a:cubicBezTo>
                  <a:pt x="2400196" y="2159379"/>
                  <a:pt x="2567325" y="2230480"/>
                  <a:pt x="2748680" y="2204554"/>
                </a:cubicBezTo>
                <a:cubicBezTo>
                  <a:pt x="2767068" y="2240602"/>
                  <a:pt x="2774723" y="2281713"/>
                  <a:pt x="2774723" y="2324613"/>
                </a:cubicBezTo>
                <a:cubicBezTo>
                  <a:pt x="2774723" y="2444667"/>
                  <a:pt x="2714770" y="2550720"/>
                  <a:pt x="2619461" y="2609132"/>
                </a:cubicBezTo>
                <a:cubicBezTo>
                  <a:pt x="2594093" y="2739763"/>
                  <a:pt x="2496512" y="2844553"/>
                  <a:pt x="2368919" y="2876858"/>
                </a:cubicBezTo>
                <a:cubicBezTo>
                  <a:pt x="2184369" y="2908073"/>
                  <a:pt x="2016372" y="2826285"/>
                  <a:pt x="1978290" y="2684161"/>
                </a:cubicBezTo>
                <a:lnTo>
                  <a:pt x="1939323" y="2694602"/>
                </a:lnTo>
                <a:cubicBezTo>
                  <a:pt x="1970494" y="2810931"/>
                  <a:pt x="2075973" y="2892306"/>
                  <a:pt x="2210223" y="2912307"/>
                </a:cubicBezTo>
                <a:cubicBezTo>
                  <a:pt x="2165434" y="3014618"/>
                  <a:pt x="2062317" y="3083879"/>
                  <a:pt x="1943022" y="3083879"/>
                </a:cubicBezTo>
                <a:cubicBezTo>
                  <a:pt x="1804718" y="3083879"/>
                  <a:pt x="1736151" y="2990782"/>
                  <a:pt x="1657612" y="2862428"/>
                </a:cubicBezTo>
                <a:cubicBezTo>
                  <a:pt x="1632100" y="2775963"/>
                  <a:pt x="1598588" y="2449530"/>
                  <a:pt x="1653064" y="2147091"/>
                </a:cubicBezTo>
                <a:cubicBezTo>
                  <a:pt x="1775302" y="2294672"/>
                  <a:pt x="1947360" y="2360889"/>
                  <a:pt x="2101389" y="2319520"/>
                </a:cubicBezTo>
                <a:lnTo>
                  <a:pt x="2085913" y="2268654"/>
                </a:lnTo>
                <a:cubicBezTo>
                  <a:pt x="1935632" y="2308197"/>
                  <a:pt x="1765039" y="2228547"/>
                  <a:pt x="1652548" y="2065927"/>
                </a:cubicBezTo>
                <a:cubicBezTo>
                  <a:pt x="1594744" y="1988631"/>
                  <a:pt x="1552933" y="1543383"/>
                  <a:pt x="1647107" y="1210118"/>
                </a:cubicBezTo>
                <a:cubicBezTo>
                  <a:pt x="1757451" y="1073526"/>
                  <a:pt x="1924310" y="1023711"/>
                  <a:pt x="2044795" y="1095494"/>
                </a:cubicBezTo>
                <a:lnTo>
                  <a:pt x="2046624" y="1092427"/>
                </a:lnTo>
                <a:cubicBezTo>
                  <a:pt x="2044963" y="1115904"/>
                  <a:pt x="2049817" y="1139574"/>
                  <a:pt x="2059741" y="1162003"/>
                </a:cubicBezTo>
                <a:cubicBezTo>
                  <a:pt x="2085174" y="1219476"/>
                  <a:pt x="2140055" y="1259997"/>
                  <a:pt x="2204060" y="1268556"/>
                </a:cubicBezTo>
                <a:lnTo>
                  <a:pt x="2208020" y="1238949"/>
                </a:lnTo>
                <a:cubicBezTo>
                  <a:pt x="2154665" y="1231814"/>
                  <a:pt x="2108853" y="1198319"/>
                  <a:pt x="2087448" y="1150798"/>
                </a:cubicBezTo>
                <a:cubicBezTo>
                  <a:pt x="2064784" y="1100476"/>
                  <a:pt x="2073123" y="1042569"/>
                  <a:pt x="2109077" y="1000639"/>
                </a:cubicBezTo>
                <a:cubicBezTo>
                  <a:pt x="2142987" y="961090"/>
                  <a:pt x="2196315" y="941798"/>
                  <a:pt x="2249471" y="949847"/>
                </a:cubicBezTo>
                <a:lnTo>
                  <a:pt x="2253988" y="920317"/>
                </a:lnTo>
                <a:cubicBezTo>
                  <a:pt x="2190211" y="910645"/>
                  <a:pt x="2126205" y="934132"/>
                  <a:pt x="2085632" y="982099"/>
                </a:cubicBezTo>
                <a:lnTo>
                  <a:pt x="2052614" y="1055246"/>
                </a:lnTo>
                <a:cubicBezTo>
                  <a:pt x="1928226" y="988072"/>
                  <a:pt x="1765306" y="1028878"/>
                  <a:pt x="1646726" y="1149851"/>
                </a:cubicBezTo>
                <a:cubicBezTo>
                  <a:pt x="1576863" y="1018908"/>
                  <a:pt x="1584053" y="461235"/>
                  <a:pt x="1633436" y="269593"/>
                </a:cubicBezTo>
                <a:cubicBezTo>
                  <a:pt x="1697428" y="119029"/>
                  <a:pt x="1776459" y="0"/>
                  <a:pt x="1943022" y="0"/>
                </a:cubicBezTo>
                <a:close/>
                <a:moveTo>
                  <a:pt x="1125035" y="0"/>
                </a:moveTo>
                <a:cubicBezTo>
                  <a:pt x="1263339" y="0"/>
                  <a:pt x="1331906" y="93097"/>
                  <a:pt x="1410445" y="221451"/>
                </a:cubicBezTo>
                <a:cubicBezTo>
                  <a:pt x="1435957" y="307916"/>
                  <a:pt x="1469469" y="634350"/>
                  <a:pt x="1414993" y="936788"/>
                </a:cubicBezTo>
                <a:cubicBezTo>
                  <a:pt x="1292755" y="789207"/>
                  <a:pt x="1120697" y="722990"/>
                  <a:pt x="966668" y="764359"/>
                </a:cubicBezTo>
                <a:lnTo>
                  <a:pt x="982144" y="815225"/>
                </a:lnTo>
                <a:cubicBezTo>
                  <a:pt x="1132425" y="775682"/>
                  <a:pt x="1303018" y="855332"/>
                  <a:pt x="1415509" y="1017952"/>
                </a:cubicBezTo>
                <a:cubicBezTo>
                  <a:pt x="1473313" y="1095249"/>
                  <a:pt x="1515123" y="1540497"/>
                  <a:pt x="1420950" y="1873762"/>
                </a:cubicBezTo>
                <a:cubicBezTo>
                  <a:pt x="1310606" y="2010353"/>
                  <a:pt x="1143747" y="2060168"/>
                  <a:pt x="1023262" y="1988385"/>
                </a:cubicBezTo>
                <a:lnTo>
                  <a:pt x="1021433" y="1991453"/>
                </a:lnTo>
                <a:cubicBezTo>
                  <a:pt x="1023094" y="1967976"/>
                  <a:pt x="1018240" y="1944306"/>
                  <a:pt x="1008316" y="1921877"/>
                </a:cubicBezTo>
                <a:cubicBezTo>
                  <a:pt x="982883" y="1864403"/>
                  <a:pt x="928002" y="1823883"/>
                  <a:pt x="863997" y="1815323"/>
                </a:cubicBezTo>
                <a:lnTo>
                  <a:pt x="860037" y="1844930"/>
                </a:lnTo>
                <a:cubicBezTo>
                  <a:pt x="913392" y="1852066"/>
                  <a:pt x="959204" y="1885560"/>
                  <a:pt x="980609" y="1933082"/>
                </a:cubicBezTo>
                <a:cubicBezTo>
                  <a:pt x="1003273" y="1983404"/>
                  <a:pt x="994934" y="2041310"/>
                  <a:pt x="958980" y="2083241"/>
                </a:cubicBezTo>
                <a:cubicBezTo>
                  <a:pt x="925070" y="2122789"/>
                  <a:pt x="871742" y="2142082"/>
                  <a:pt x="818586" y="2134033"/>
                </a:cubicBezTo>
                <a:lnTo>
                  <a:pt x="814069" y="2163562"/>
                </a:lnTo>
                <a:cubicBezTo>
                  <a:pt x="877846" y="2173235"/>
                  <a:pt x="941852" y="2149747"/>
                  <a:pt x="982425" y="2101780"/>
                </a:cubicBezTo>
                <a:lnTo>
                  <a:pt x="1015443" y="2028633"/>
                </a:lnTo>
                <a:cubicBezTo>
                  <a:pt x="1139831" y="2095808"/>
                  <a:pt x="1302751" y="2055001"/>
                  <a:pt x="1421331" y="1934029"/>
                </a:cubicBezTo>
                <a:cubicBezTo>
                  <a:pt x="1491194" y="2064971"/>
                  <a:pt x="1484003" y="2622644"/>
                  <a:pt x="1434621" y="2814287"/>
                </a:cubicBezTo>
                <a:cubicBezTo>
                  <a:pt x="1370629" y="2964850"/>
                  <a:pt x="1291598" y="3083879"/>
                  <a:pt x="1125035" y="3083879"/>
                </a:cubicBezTo>
                <a:cubicBezTo>
                  <a:pt x="976622" y="3083879"/>
                  <a:pt x="853248" y="2976677"/>
                  <a:pt x="835482" y="2834581"/>
                </a:cubicBezTo>
                <a:cubicBezTo>
                  <a:pt x="1001251" y="2760784"/>
                  <a:pt x="1101560" y="2608549"/>
                  <a:pt x="1075194" y="2460607"/>
                </a:cubicBezTo>
                <a:lnTo>
                  <a:pt x="1035713" y="2468996"/>
                </a:lnTo>
                <a:cubicBezTo>
                  <a:pt x="1060354" y="2611450"/>
                  <a:pt x="948194" y="2759243"/>
                  <a:pt x="773360" y="2817692"/>
                </a:cubicBezTo>
                <a:cubicBezTo>
                  <a:pt x="763867" y="2823239"/>
                  <a:pt x="753648" y="2823760"/>
                  <a:pt x="743309" y="2823760"/>
                </a:cubicBezTo>
                <a:cubicBezTo>
                  <a:pt x="576747" y="2823760"/>
                  <a:pt x="441721" y="2688734"/>
                  <a:pt x="441721" y="2522172"/>
                </a:cubicBezTo>
                <a:lnTo>
                  <a:pt x="459036" y="2436399"/>
                </a:lnTo>
                <a:lnTo>
                  <a:pt x="441721" y="2436399"/>
                </a:lnTo>
                <a:lnTo>
                  <a:pt x="441721" y="2427537"/>
                </a:lnTo>
                <a:cubicBezTo>
                  <a:pt x="305234" y="2414137"/>
                  <a:pt x="200762" y="2297266"/>
                  <a:pt x="200762" y="2155997"/>
                </a:cubicBezTo>
                <a:lnTo>
                  <a:pt x="217593" y="2072628"/>
                </a:lnTo>
                <a:cubicBezTo>
                  <a:pt x="89802" y="2019727"/>
                  <a:pt x="0" y="1893768"/>
                  <a:pt x="0" y="1746838"/>
                </a:cubicBezTo>
                <a:cubicBezTo>
                  <a:pt x="0" y="1665177"/>
                  <a:pt x="27737" y="1589996"/>
                  <a:pt x="75847" y="1531990"/>
                </a:cubicBezTo>
                <a:cubicBezTo>
                  <a:pt x="158816" y="1432590"/>
                  <a:pt x="276275" y="1387641"/>
                  <a:pt x="381353" y="1423131"/>
                </a:cubicBezTo>
                <a:lnTo>
                  <a:pt x="394263" y="1384911"/>
                </a:lnTo>
                <a:cubicBezTo>
                  <a:pt x="299825" y="1353014"/>
                  <a:pt x="197101" y="1376758"/>
                  <a:pt x="112642" y="1443556"/>
                </a:cubicBezTo>
                <a:cubicBezTo>
                  <a:pt x="74114" y="1395305"/>
                  <a:pt x="55810" y="1333244"/>
                  <a:pt x="55810" y="1266911"/>
                </a:cubicBezTo>
                <a:cubicBezTo>
                  <a:pt x="55810" y="1097473"/>
                  <a:pt x="175228" y="955927"/>
                  <a:pt x="334606" y="922383"/>
                </a:cubicBezTo>
                <a:cubicBezTo>
                  <a:pt x="497254" y="898036"/>
                  <a:pt x="645210" y="961827"/>
                  <a:pt x="694839" y="1079319"/>
                </a:cubicBezTo>
                <a:cubicBezTo>
                  <a:pt x="670482" y="1096114"/>
                  <a:pt x="651035" y="1119484"/>
                  <a:pt x="636636" y="1146893"/>
                </a:cubicBezTo>
                <a:cubicBezTo>
                  <a:pt x="598934" y="1218660"/>
                  <a:pt x="601627" y="1307205"/>
                  <a:pt x="643730" y="1380130"/>
                </a:cubicBezTo>
                <a:lnTo>
                  <a:pt x="677177" y="1360819"/>
                </a:lnTo>
                <a:cubicBezTo>
                  <a:pt x="642024" y="1299932"/>
                  <a:pt x="639299" y="1226219"/>
                  <a:pt x="669992" y="1166433"/>
                </a:cubicBezTo>
                <a:cubicBezTo>
                  <a:pt x="681439" y="1144136"/>
                  <a:pt x="696880" y="1125036"/>
                  <a:pt x="719376" y="1114815"/>
                </a:cubicBezTo>
                <a:lnTo>
                  <a:pt x="753521" y="1105667"/>
                </a:lnTo>
                <a:lnTo>
                  <a:pt x="747068" y="1089375"/>
                </a:lnTo>
                <a:cubicBezTo>
                  <a:pt x="775618" y="1073627"/>
                  <a:pt x="808756" y="1066440"/>
                  <a:pt x="843174" y="1068829"/>
                </a:cubicBezTo>
                <a:cubicBezTo>
                  <a:pt x="910177" y="1073482"/>
                  <a:pt x="971874" y="1113774"/>
                  <a:pt x="1005945" y="1175134"/>
                </a:cubicBezTo>
                <a:lnTo>
                  <a:pt x="1039750" y="1156458"/>
                </a:lnTo>
                <a:cubicBezTo>
                  <a:pt x="998956" y="1082934"/>
                  <a:pt x="924540" y="1035010"/>
                  <a:pt x="843662" y="1030172"/>
                </a:cubicBezTo>
                <a:cubicBezTo>
                  <a:pt x="804145" y="1027809"/>
                  <a:pt x="766021" y="1035895"/>
                  <a:pt x="732986" y="1053824"/>
                </a:cubicBezTo>
                <a:cubicBezTo>
                  <a:pt x="667861" y="924500"/>
                  <a:pt x="500732" y="853399"/>
                  <a:pt x="319377" y="879325"/>
                </a:cubicBezTo>
                <a:cubicBezTo>
                  <a:pt x="300989" y="843277"/>
                  <a:pt x="293334" y="802167"/>
                  <a:pt x="293334" y="759266"/>
                </a:cubicBezTo>
                <a:cubicBezTo>
                  <a:pt x="293334" y="639212"/>
                  <a:pt x="353287" y="533159"/>
                  <a:pt x="448596" y="474747"/>
                </a:cubicBezTo>
                <a:cubicBezTo>
                  <a:pt x="473964" y="344116"/>
                  <a:pt x="571545" y="239326"/>
                  <a:pt x="699138" y="207021"/>
                </a:cubicBezTo>
                <a:cubicBezTo>
                  <a:pt x="883688" y="175806"/>
                  <a:pt x="1051685" y="257594"/>
                  <a:pt x="1089767" y="399718"/>
                </a:cubicBezTo>
                <a:lnTo>
                  <a:pt x="1128734" y="389277"/>
                </a:lnTo>
                <a:cubicBezTo>
                  <a:pt x="1097563" y="272948"/>
                  <a:pt x="992084" y="191573"/>
                  <a:pt x="857834" y="171572"/>
                </a:cubicBezTo>
                <a:cubicBezTo>
                  <a:pt x="902623" y="69261"/>
                  <a:pt x="1005740" y="0"/>
                  <a:pt x="1125035"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nvGrpSpPr>
          <p:cNvPr id="72" name="Group 110">
            <a:extLst>
              <a:ext uri="{FF2B5EF4-FFF2-40B4-BE49-F238E27FC236}">
                <a16:creationId xmlns:a16="http://schemas.microsoft.com/office/drawing/2014/main" id="{D519BD50-C580-4623-8810-E04695FA5F45}"/>
              </a:ext>
            </a:extLst>
          </p:cNvPr>
          <p:cNvGrpSpPr/>
          <p:nvPr/>
        </p:nvGrpSpPr>
        <p:grpSpPr>
          <a:xfrm>
            <a:off x="5291981" y="2416730"/>
            <a:ext cx="501857" cy="554554"/>
            <a:chOff x="4835382" y="73243"/>
            <a:chExt cx="2920830" cy="3227535"/>
          </a:xfrm>
          <a:solidFill>
            <a:schemeClr val="accent4"/>
          </a:solidFill>
        </p:grpSpPr>
        <p:sp>
          <p:nvSpPr>
            <p:cNvPr id="73" name="Freeform 111">
              <a:extLst>
                <a:ext uri="{FF2B5EF4-FFF2-40B4-BE49-F238E27FC236}">
                  <a16:creationId xmlns:a16="http://schemas.microsoft.com/office/drawing/2014/main" id="{BBCCCC44-B257-423A-BB40-01303C1A40E8}"/>
                </a:ext>
              </a:extLst>
            </p:cNvPr>
            <p:cNvSpPr/>
            <p:nvPr/>
          </p:nvSpPr>
          <p:spPr>
            <a:xfrm>
              <a:off x="4835382" y="73243"/>
              <a:ext cx="2920830" cy="3227535"/>
            </a:xfrm>
            <a:custGeom>
              <a:avLst/>
              <a:gdLst>
                <a:gd name="connsiteX0" fmla="*/ 3030279 w 4784651"/>
                <a:gd name="connsiteY0" fmla="*/ 0 h 5890437"/>
                <a:gd name="connsiteX1" fmla="*/ 765544 w 4784651"/>
                <a:gd name="connsiteY1" fmla="*/ 1935126 h 5890437"/>
                <a:gd name="connsiteX2" fmla="*/ 0 w 4784651"/>
                <a:gd name="connsiteY2" fmla="*/ 3051544 h 5890437"/>
                <a:gd name="connsiteX3" fmla="*/ 510363 w 4784651"/>
                <a:gd name="connsiteY3" fmla="*/ 3327991 h 5890437"/>
                <a:gd name="connsiteX4" fmla="*/ 297711 w 4784651"/>
                <a:gd name="connsiteY4" fmla="*/ 3657600 h 5890437"/>
                <a:gd name="connsiteX5" fmla="*/ 489097 w 4784651"/>
                <a:gd name="connsiteY5" fmla="*/ 3870251 h 5890437"/>
                <a:gd name="connsiteX6" fmla="*/ 372139 w 4784651"/>
                <a:gd name="connsiteY6" fmla="*/ 4061637 h 5890437"/>
                <a:gd name="connsiteX7" fmla="*/ 563525 w 4784651"/>
                <a:gd name="connsiteY7" fmla="*/ 4316819 h 5890437"/>
                <a:gd name="connsiteX8" fmla="*/ 499730 w 4784651"/>
                <a:gd name="connsiteY8" fmla="*/ 4976037 h 5890437"/>
                <a:gd name="connsiteX9" fmla="*/ 1754372 w 4784651"/>
                <a:gd name="connsiteY9" fmla="*/ 5199321 h 5890437"/>
                <a:gd name="connsiteX10" fmla="*/ 1945758 w 4784651"/>
                <a:gd name="connsiteY10" fmla="*/ 5890437 h 5890437"/>
                <a:gd name="connsiteX11" fmla="*/ 4784651 w 4784651"/>
                <a:gd name="connsiteY11" fmla="*/ 5858540 h 5890437"/>
                <a:gd name="connsiteX12" fmla="*/ 4561367 w 4784651"/>
                <a:gd name="connsiteY12" fmla="*/ 4189228 h 5890437"/>
                <a:gd name="connsiteX13" fmla="*/ 3030279 w 4784651"/>
                <a:gd name="connsiteY13" fmla="*/ 0 h 5890437"/>
                <a:gd name="connsiteX0" fmla="*/ 3030279 w 4784651"/>
                <a:gd name="connsiteY0" fmla="*/ 114 h 5890551"/>
                <a:gd name="connsiteX1" fmla="*/ 765544 w 4784651"/>
                <a:gd name="connsiteY1" fmla="*/ 1935240 h 5890551"/>
                <a:gd name="connsiteX2" fmla="*/ 0 w 4784651"/>
                <a:gd name="connsiteY2" fmla="*/ 3051658 h 5890551"/>
                <a:gd name="connsiteX3" fmla="*/ 510363 w 4784651"/>
                <a:gd name="connsiteY3" fmla="*/ 3328105 h 5890551"/>
                <a:gd name="connsiteX4" fmla="*/ 297711 w 4784651"/>
                <a:gd name="connsiteY4" fmla="*/ 3657714 h 5890551"/>
                <a:gd name="connsiteX5" fmla="*/ 489097 w 4784651"/>
                <a:gd name="connsiteY5" fmla="*/ 3870365 h 5890551"/>
                <a:gd name="connsiteX6" fmla="*/ 372139 w 4784651"/>
                <a:gd name="connsiteY6" fmla="*/ 4061751 h 5890551"/>
                <a:gd name="connsiteX7" fmla="*/ 563525 w 4784651"/>
                <a:gd name="connsiteY7" fmla="*/ 4316933 h 5890551"/>
                <a:gd name="connsiteX8" fmla="*/ 499730 w 4784651"/>
                <a:gd name="connsiteY8" fmla="*/ 4976151 h 5890551"/>
                <a:gd name="connsiteX9" fmla="*/ 1754372 w 4784651"/>
                <a:gd name="connsiteY9" fmla="*/ 5199435 h 5890551"/>
                <a:gd name="connsiteX10" fmla="*/ 1945758 w 4784651"/>
                <a:gd name="connsiteY10" fmla="*/ 5890551 h 5890551"/>
                <a:gd name="connsiteX11" fmla="*/ 4784651 w 4784651"/>
                <a:gd name="connsiteY11" fmla="*/ 5858654 h 5890551"/>
                <a:gd name="connsiteX12" fmla="*/ 4561367 w 4784651"/>
                <a:gd name="connsiteY12" fmla="*/ 4189342 h 5890551"/>
                <a:gd name="connsiteX13" fmla="*/ 3030279 w 4784651"/>
                <a:gd name="connsiteY13" fmla="*/ 114 h 5890551"/>
                <a:gd name="connsiteX0" fmla="*/ 3030279 w 4784651"/>
                <a:gd name="connsiteY0" fmla="*/ 398 h 5890835"/>
                <a:gd name="connsiteX1" fmla="*/ 765544 w 4784651"/>
                <a:gd name="connsiteY1" fmla="*/ 1935524 h 5890835"/>
                <a:gd name="connsiteX2" fmla="*/ 0 w 4784651"/>
                <a:gd name="connsiteY2" fmla="*/ 3051942 h 5890835"/>
                <a:gd name="connsiteX3" fmla="*/ 510363 w 4784651"/>
                <a:gd name="connsiteY3" fmla="*/ 3328389 h 5890835"/>
                <a:gd name="connsiteX4" fmla="*/ 297711 w 4784651"/>
                <a:gd name="connsiteY4" fmla="*/ 3657998 h 5890835"/>
                <a:gd name="connsiteX5" fmla="*/ 489097 w 4784651"/>
                <a:gd name="connsiteY5" fmla="*/ 3870649 h 5890835"/>
                <a:gd name="connsiteX6" fmla="*/ 372139 w 4784651"/>
                <a:gd name="connsiteY6" fmla="*/ 4062035 h 5890835"/>
                <a:gd name="connsiteX7" fmla="*/ 563525 w 4784651"/>
                <a:gd name="connsiteY7" fmla="*/ 4317217 h 5890835"/>
                <a:gd name="connsiteX8" fmla="*/ 499730 w 4784651"/>
                <a:gd name="connsiteY8" fmla="*/ 4976435 h 5890835"/>
                <a:gd name="connsiteX9" fmla="*/ 1754372 w 4784651"/>
                <a:gd name="connsiteY9" fmla="*/ 5199719 h 5890835"/>
                <a:gd name="connsiteX10" fmla="*/ 1945758 w 4784651"/>
                <a:gd name="connsiteY10" fmla="*/ 5890835 h 5890835"/>
                <a:gd name="connsiteX11" fmla="*/ 4784651 w 4784651"/>
                <a:gd name="connsiteY11" fmla="*/ 5858938 h 5890835"/>
                <a:gd name="connsiteX12" fmla="*/ 4561367 w 4784651"/>
                <a:gd name="connsiteY12" fmla="*/ 4189626 h 5890835"/>
                <a:gd name="connsiteX13" fmla="*/ 3030279 w 4784651"/>
                <a:gd name="connsiteY13" fmla="*/ 398 h 5890835"/>
                <a:gd name="connsiteX0" fmla="*/ 3030279 w 5042277"/>
                <a:gd name="connsiteY0" fmla="*/ 663 h 5891100"/>
                <a:gd name="connsiteX1" fmla="*/ 765544 w 5042277"/>
                <a:gd name="connsiteY1" fmla="*/ 1935789 h 5891100"/>
                <a:gd name="connsiteX2" fmla="*/ 0 w 5042277"/>
                <a:gd name="connsiteY2" fmla="*/ 3052207 h 5891100"/>
                <a:gd name="connsiteX3" fmla="*/ 510363 w 5042277"/>
                <a:gd name="connsiteY3" fmla="*/ 3328654 h 5891100"/>
                <a:gd name="connsiteX4" fmla="*/ 297711 w 5042277"/>
                <a:gd name="connsiteY4" fmla="*/ 3658263 h 5891100"/>
                <a:gd name="connsiteX5" fmla="*/ 489097 w 5042277"/>
                <a:gd name="connsiteY5" fmla="*/ 3870914 h 5891100"/>
                <a:gd name="connsiteX6" fmla="*/ 372139 w 5042277"/>
                <a:gd name="connsiteY6" fmla="*/ 4062300 h 5891100"/>
                <a:gd name="connsiteX7" fmla="*/ 563525 w 5042277"/>
                <a:gd name="connsiteY7" fmla="*/ 4317482 h 5891100"/>
                <a:gd name="connsiteX8" fmla="*/ 499730 w 5042277"/>
                <a:gd name="connsiteY8" fmla="*/ 4976700 h 5891100"/>
                <a:gd name="connsiteX9" fmla="*/ 1754372 w 5042277"/>
                <a:gd name="connsiteY9" fmla="*/ 5199984 h 5891100"/>
                <a:gd name="connsiteX10" fmla="*/ 1945758 w 5042277"/>
                <a:gd name="connsiteY10" fmla="*/ 5891100 h 5891100"/>
                <a:gd name="connsiteX11" fmla="*/ 4784651 w 5042277"/>
                <a:gd name="connsiteY11" fmla="*/ 5859203 h 5891100"/>
                <a:gd name="connsiteX12" fmla="*/ 4561367 w 5042277"/>
                <a:gd name="connsiteY12" fmla="*/ 4189891 h 5891100"/>
                <a:gd name="connsiteX13" fmla="*/ 3030279 w 5042277"/>
                <a:gd name="connsiteY13" fmla="*/ 663 h 5891100"/>
                <a:gd name="connsiteX0" fmla="*/ 3030279 w 5316637"/>
                <a:gd name="connsiteY0" fmla="*/ 1079 h 5891516"/>
                <a:gd name="connsiteX1" fmla="*/ 765544 w 5316637"/>
                <a:gd name="connsiteY1" fmla="*/ 1936205 h 5891516"/>
                <a:gd name="connsiteX2" fmla="*/ 0 w 5316637"/>
                <a:gd name="connsiteY2" fmla="*/ 3052623 h 5891516"/>
                <a:gd name="connsiteX3" fmla="*/ 510363 w 5316637"/>
                <a:gd name="connsiteY3" fmla="*/ 3329070 h 5891516"/>
                <a:gd name="connsiteX4" fmla="*/ 297711 w 5316637"/>
                <a:gd name="connsiteY4" fmla="*/ 3658679 h 5891516"/>
                <a:gd name="connsiteX5" fmla="*/ 489097 w 5316637"/>
                <a:gd name="connsiteY5" fmla="*/ 3871330 h 5891516"/>
                <a:gd name="connsiteX6" fmla="*/ 372139 w 5316637"/>
                <a:gd name="connsiteY6" fmla="*/ 4062716 h 5891516"/>
                <a:gd name="connsiteX7" fmla="*/ 563525 w 5316637"/>
                <a:gd name="connsiteY7" fmla="*/ 4317898 h 5891516"/>
                <a:gd name="connsiteX8" fmla="*/ 499730 w 5316637"/>
                <a:gd name="connsiteY8" fmla="*/ 4977116 h 5891516"/>
                <a:gd name="connsiteX9" fmla="*/ 1754372 w 5316637"/>
                <a:gd name="connsiteY9" fmla="*/ 5200400 h 5891516"/>
                <a:gd name="connsiteX10" fmla="*/ 1945758 w 5316637"/>
                <a:gd name="connsiteY10" fmla="*/ 5891516 h 5891516"/>
                <a:gd name="connsiteX11" fmla="*/ 4784651 w 5316637"/>
                <a:gd name="connsiteY11" fmla="*/ 5859619 h 5891516"/>
                <a:gd name="connsiteX12" fmla="*/ 4890977 w 5316637"/>
                <a:gd name="connsiteY12" fmla="*/ 3520456 h 5891516"/>
                <a:gd name="connsiteX13" fmla="*/ 3030279 w 5316637"/>
                <a:gd name="connsiteY13" fmla="*/ 1079 h 5891516"/>
                <a:gd name="connsiteX0" fmla="*/ 3030279 w 5338934"/>
                <a:gd name="connsiteY0" fmla="*/ 561 h 5890998"/>
                <a:gd name="connsiteX1" fmla="*/ 765544 w 5338934"/>
                <a:gd name="connsiteY1" fmla="*/ 1935687 h 5890998"/>
                <a:gd name="connsiteX2" fmla="*/ 0 w 5338934"/>
                <a:gd name="connsiteY2" fmla="*/ 3052105 h 5890998"/>
                <a:gd name="connsiteX3" fmla="*/ 510363 w 5338934"/>
                <a:gd name="connsiteY3" fmla="*/ 3328552 h 5890998"/>
                <a:gd name="connsiteX4" fmla="*/ 297711 w 5338934"/>
                <a:gd name="connsiteY4" fmla="*/ 3658161 h 5890998"/>
                <a:gd name="connsiteX5" fmla="*/ 489097 w 5338934"/>
                <a:gd name="connsiteY5" fmla="*/ 3870812 h 5890998"/>
                <a:gd name="connsiteX6" fmla="*/ 372139 w 5338934"/>
                <a:gd name="connsiteY6" fmla="*/ 4062198 h 5890998"/>
                <a:gd name="connsiteX7" fmla="*/ 563525 w 5338934"/>
                <a:gd name="connsiteY7" fmla="*/ 4317380 h 5890998"/>
                <a:gd name="connsiteX8" fmla="*/ 499730 w 5338934"/>
                <a:gd name="connsiteY8" fmla="*/ 4976598 h 5890998"/>
                <a:gd name="connsiteX9" fmla="*/ 1754372 w 5338934"/>
                <a:gd name="connsiteY9" fmla="*/ 5199882 h 5890998"/>
                <a:gd name="connsiteX10" fmla="*/ 1945758 w 5338934"/>
                <a:gd name="connsiteY10" fmla="*/ 5890998 h 5890998"/>
                <a:gd name="connsiteX11" fmla="*/ 4784651 w 5338934"/>
                <a:gd name="connsiteY11" fmla="*/ 5859101 h 5890998"/>
                <a:gd name="connsiteX12" fmla="*/ 4890977 w 5338934"/>
                <a:gd name="connsiteY12" fmla="*/ 3519938 h 5890998"/>
                <a:gd name="connsiteX13" fmla="*/ 3030279 w 5338934"/>
                <a:gd name="connsiteY13" fmla="*/ 561 h 5890998"/>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75 h 5890612"/>
                <a:gd name="connsiteX1" fmla="*/ 765544 w 5381346"/>
                <a:gd name="connsiteY1" fmla="*/ 1935301 h 5890612"/>
                <a:gd name="connsiteX2" fmla="*/ 0 w 5381346"/>
                <a:gd name="connsiteY2" fmla="*/ 3051719 h 5890612"/>
                <a:gd name="connsiteX3" fmla="*/ 510363 w 5381346"/>
                <a:gd name="connsiteY3" fmla="*/ 3328166 h 5890612"/>
                <a:gd name="connsiteX4" fmla="*/ 297711 w 5381346"/>
                <a:gd name="connsiteY4" fmla="*/ 3657775 h 5890612"/>
                <a:gd name="connsiteX5" fmla="*/ 489097 w 5381346"/>
                <a:gd name="connsiteY5" fmla="*/ 3870426 h 5890612"/>
                <a:gd name="connsiteX6" fmla="*/ 372139 w 5381346"/>
                <a:gd name="connsiteY6" fmla="*/ 4061812 h 5890612"/>
                <a:gd name="connsiteX7" fmla="*/ 563525 w 5381346"/>
                <a:gd name="connsiteY7" fmla="*/ 4316994 h 5890612"/>
                <a:gd name="connsiteX8" fmla="*/ 499730 w 5381346"/>
                <a:gd name="connsiteY8" fmla="*/ 4976212 h 5890612"/>
                <a:gd name="connsiteX9" fmla="*/ 1754372 w 5381346"/>
                <a:gd name="connsiteY9" fmla="*/ 5199496 h 5890612"/>
                <a:gd name="connsiteX10" fmla="*/ 1945758 w 5381346"/>
                <a:gd name="connsiteY10" fmla="*/ 5890612 h 5890612"/>
                <a:gd name="connsiteX11" fmla="*/ 4784651 w 5381346"/>
                <a:gd name="connsiteY11" fmla="*/ 5858715 h 5890612"/>
                <a:gd name="connsiteX12" fmla="*/ 4890977 w 5381346"/>
                <a:gd name="connsiteY12" fmla="*/ 3519552 h 5890612"/>
                <a:gd name="connsiteX13" fmla="*/ 3030279 w 5381346"/>
                <a:gd name="connsiteY13" fmla="*/ 175 h 5890612"/>
                <a:gd name="connsiteX0" fmla="*/ 3030279 w 5381346"/>
                <a:gd name="connsiteY0" fmla="*/ 1733 h 5892170"/>
                <a:gd name="connsiteX1" fmla="*/ 0 w 5381346"/>
                <a:gd name="connsiteY1" fmla="*/ 3053277 h 5892170"/>
                <a:gd name="connsiteX2" fmla="*/ 510363 w 5381346"/>
                <a:gd name="connsiteY2" fmla="*/ 3329724 h 5892170"/>
                <a:gd name="connsiteX3" fmla="*/ 297711 w 5381346"/>
                <a:gd name="connsiteY3" fmla="*/ 3659333 h 5892170"/>
                <a:gd name="connsiteX4" fmla="*/ 489097 w 5381346"/>
                <a:gd name="connsiteY4" fmla="*/ 3871984 h 5892170"/>
                <a:gd name="connsiteX5" fmla="*/ 372139 w 5381346"/>
                <a:gd name="connsiteY5" fmla="*/ 4063370 h 5892170"/>
                <a:gd name="connsiteX6" fmla="*/ 563525 w 5381346"/>
                <a:gd name="connsiteY6" fmla="*/ 4318552 h 5892170"/>
                <a:gd name="connsiteX7" fmla="*/ 499730 w 5381346"/>
                <a:gd name="connsiteY7" fmla="*/ 4977770 h 5892170"/>
                <a:gd name="connsiteX8" fmla="*/ 1754372 w 5381346"/>
                <a:gd name="connsiteY8" fmla="*/ 5201054 h 5892170"/>
                <a:gd name="connsiteX9" fmla="*/ 1945758 w 5381346"/>
                <a:gd name="connsiteY9" fmla="*/ 5892170 h 5892170"/>
                <a:gd name="connsiteX10" fmla="*/ 4784651 w 5381346"/>
                <a:gd name="connsiteY10" fmla="*/ 5860273 h 5892170"/>
                <a:gd name="connsiteX11" fmla="*/ 4890977 w 5381346"/>
                <a:gd name="connsiteY11" fmla="*/ 3521110 h 5892170"/>
                <a:gd name="connsiteX12" fmla="*/ 3030279 w 5381346"/>
                <a:gd name="connsiteY12" fmla="*/ 1733 h 5892170"/>
                <a:gd name="connsiteX0" fmla="*/ 3030279 w 5381346"/>
                <a:gd name="connsiteY0" fmla="*/ 4 h 5890441"/>
                <a:gd name="connsiteX1" fmla="*/ 0 w 5381346"/>
                <a:gd name="connsiteY1" fmla="*/ 3051548 h 5890441"/>
                <a:gd name="connsiteX2" fmla="*/ 510363 w 5381346"/>
                <a:gd name="connsiteY2" fmla="*/ 3327995 h 5890441"/>
                <a:gd name="connsiteX3" fmla="*/ 297711 w 5381346"/>
                <a:gd name="connsiteY3" fmla="*/ 3657604 h 5890441"/>
                <a:gd name="connsiteX4" fmla="*/ 489097 w 5381346"/>
                <a:gd name="connsiteY4" fmla="*/ 3870255 h 5890441"/>
                <a:gd name="connsiteX5" fmla="*/ 372139 w 5381346"/>
                <a:gd name="connsiteY5" fmla="*/ 4061641 h 5890441"/>
                <a:gd name="connsiteX6" fmla="*/ 563525 w 5381346"/>
                <a:gd name="connsiteY6" fmla="*/ 4316823 h 5890441"/>
                <a:gd name="connsiteX7" fmla="*/ 499730 w 5381346"/>
                <a:gd name="connsiteY7" fmla="*/ 4976041 h 5890441"/>
                <a:gd name="connsiteX8" fmla="*/ 1754372 w 5381346"/>
                <a:gd name="connsiteY8" fmla="*/ 5199325 h 5890441"/>
                <a:gd name="connsiteX9" fmla="*/ 1945758 w 5381346"/>
                <a:gd name="connsiteY9" fmla="*/ 5890441 h 5890441"/>
                <a:gd name="connsiteX10" fmla="*/ 4784651 w 5381346"/>
                <a:gd name="connsiteY10" fmla="*/ 5858544 h 5890441"/>
                <a:gd name="connsiteX11" fmla="*/ 4890977 w 5381346"/>
                <a:gd name="connsiteY11" fmla="*/ 3519381 h 5890441"/>
                <a:gd name="connsiteX12" fmla="*/ 3030279 w 5381346"/>
                <a:gd name="connsiteY12" fmla="*/ 4 h 5890441"/>
                <a:gd name="connsiteX0" fmla="*/ 3040277 w 5391344"/>
                <a:gd name="connsiteY0" fmla="*/ 4 h 5890441"/>
                <a:gd name="connsiteX1" fmla="*/ 9998 w 5391344"/>
                <a:gd name="connsiteY1" fmla="*/ 3051548 h 5890441"/>
                <a:gd name="connsiteX2" fmla="*/ 520361 w 5391344"/>
                <a:gd name="connsiteY2" fmla="*/ 3327995 h 5890441"/>
                <a:gd name="connsiteX3" fmla="*/ 307709 w 5391344"/>
                <a:gd name="connsiteY3" fmla="*/ 3657604 h 5890441"/>
                <a:gd name="connsiteX4" fmla="*/ 499095 w 5391344"/>
                <a:gd name="connsiteY4" fmla="*/ 3870255 h 5890441"/>
                <a:gd name="connsiteX5" fmla="*/ 382137 w 5391344"/>
                <a:gd name="connsiteY5" fmla="*/ 4061641 h 5890441"/>
                <a:gd name="connsiteX6" fmla="*/ 573523 w 5391344"/>
                <a:gd name="connsiteY6" fmla="*/ 4316823 h 5890441"/>
                <a:gd name="connsiteX7" fmla="*/ 509728 w 5391344"/>
                <a:gd name="connsiteY7" fmla="*/ 4976041 h 5890441"/>
                <a:gd name="connsiteX8" fmla="*/ 1764370 w 5391344"/>
                <a:gd name="connsiteY8" fmla="*/ 5199325 h 5890441"/>
                <a:gd name="connsiteX9" fmla="*/ 1955756 w 5391344"/>
                <a:gd name="connsiteY9" fmla="*/ 5890441 h 5890441"/>
                <a:gd name="connsiteX10" fmla="*/ 4794649 w 5391344"/>
                <a:gd name="connsiteY10" fmla="*/ 5858544 h 5890441"/>
                <a:gd name="connsiteX11" fmla="*/ 4900975 w 5391344"/>
                <a:gd name="connsiteY11" fmla="*/ 3519381 h 5890441"/>
                <a:gd name="connsiteX12" fmla="*/ 3040277 w 5391344"/>
                <a:gd name="connsiteY12" fmla="*/ 4 h 5890441"/>
                <a:gd name="connsiteX0" fmla="*/ 3040277 w 5391344"/>
                <a:gd name="connsiteY0" fmla="*/ 4 h 5890441"/>
                <a:gd name="connsiteX1" fmla="*/ 9998 w 5391344"/>
                <a:gd name="connsiteY1" fmla="*/ 3051548 h 5890441"/>
                <a:gd name="connsiteX2" fmla="*/ 520361 w 5391344"/>
                <a:gd name="connsiteY2" fmla="*/ 3327995 h 5890441"/>
                <a:gd name="connsiteX3" fmla="*/ 307709 w 5391344"/>
                <a:gd name="connsiteY3" fmla="*/ 3657604 h 5890441"/>
                <a:gd name="connsiteX4" fmla="*/ 499095 w 5391344"/>
                <a:gd name="connsiteY4" fmla="*/ 3870255 h 5890441"/>
                <a:gd name="connsiteX5" fmla="*/ 382137 w 5391344"/>
                <a:gd name="connsiteY5" fmla="*/ 4061641 h 5890441"/>
                <a:gd name="connsiteX6" fmla="*/ 573523 w 5391344"/>
                <a:gd name="connsiteY6" fmla="*/ 4316823 h 5890441"/>
                <a:gd name="connsiteX7" fmla="*/ 509728 w 5391344"/>
                <a:gd name="connsiteY7" fmla="*/ 4976041 h 5890441"/>
                <a:gd name="connsiteX8" fmla="*/ 1764370 w 5391344"/>
                <a:gd name="connsiteY8" fmla="*/ 5199325 h 5890441"/>
                <a:gd name="connsiteX9" fmla="*/ 1955756 w 5391344"/>
                <a:gd name="connsiteY9" fmla="*/ 5890441 h 5890441"/>
                <a:gd name="connsiteX10" fmla="*/ 4794649 w 5391344"/>
                <a:gd name="connsiteY10" fmla="*/ 5858544 h 5890441"/>
                <a:gd name="connsiteX11" fmla="*/ 4900975 w 5391344"/>
                <a:gd name="connsiteY11" fmla="*/ 3519381 h 5890441"/>
                <a:gd name="connsiteX12" fmla="*/ 3040277 w 5391344"/>
                <a:gd name="connsiteY12" fmla="*/ 4 h 5890441"/>
                <a:gd name="connsiteX0" fmla="*/ 3030279 w 5381346"/>
                <a:gd name="connsiteY0" fmla="*/ 92120 h 5982557"/>
                <a:gd name="connsiteX1" fmla="*/ 914399 w 5381346"/>
                <a:gd name="connsiteY1" fmla="*/ 1187274 h 5982557"/>
                <a:gd name="connsiteX2" fmla="*/ 0 w 5381346"/>
                <a:gd name="connsiteY2" fmla="*/ 3143664 h 5982557"/>
                <a:gd name="connsiteX3" fmla="*/ 510363 w 5381346"/>
                <a:gd name="connsiteY3" fmla="*/ 3420111 h 5982557"/>
                <a:gd name="connsiteX4" fmla="*/ 297711 w 5381346"/>
                <a:gd name="connsiteY4" fmla="*/ 3749720 h 5982557"/>
                <a:gd name="connsiteX5" fmla="*/ 489097 w 5381346"/>
                <a:gd name="connsiteY5" fmla="*/ 3962371 h 5982557"/>
                <a:gd name="connsiteX6" fmla="*/ 372139 w 5381346"/>
                <a:gd name="connsiteY6" fmla="*/ 4153757 h 5982557"/>
                <a:gd name="connsiteX7" fmla="*/ 563525 w 5381346"/>
                <a:gd name="connsiteY7" fmla="*/ 4408939 h 5982557"/>
                <a:gd name="connsiteX8" fmla="*/ 499730 w 5381346"/>
                <a:gd name="connsiteY8" fmla="*/ 5068157 h 5982557"/>
                <a:gd name="connsiteX9" fmla="*/ 1754372 w 5381346"/>
                <a:gd name="connsiteY9" fmla="*/ 5291441 h 5982557"/>
                <a:gd name="connsiteX10" fmla="*/ 1945758 w 5381346"/>
                <a:gd name="connsiteY10" fmla="*/ 5982557 h 5982557"/>
                <a:gd name="connsiteX11" fmla="*/ 4784651 w 5381346"/>
                <a:gd name="connsiteY11" fmla="*/ 5950660 h 5982557"/>
                <a:gd name="connsiteX12" fmla="*/ 4890977 w 5381346"/>
                <a:gd name="connsiteY12" fmla="*/ 3611497 h 5982557"/>
                <a:gd name="connsiteX13" fmla="*/ 3030279 w 5381346"/>
                <a:gd name="connsiteY13" fmla="*/ 92120 h 5982557"/>
                <a:gd name="connsiteX0" fmla="*/ 3030279 w 5381346"/>
                <a:gd name="connsiteY0" fmla="*/ 94250 h 5984687"/>
                <a:gd name="connsiteX1" fmla="*/ 914399 w 5381346"/>
                <a:gd name="connsiteY1" fmla="*/ 1189404 h 5984687"/>
                <a:gd name="connsiteX2" fmla="*/ 0 w 5381346"/>
                <a:gd name="connsiteY2" fmla="*/ 3145794 h 5984687"/>
                <a:gd name="connsiteX3" fmla="*/ 510363 w 5381346"/>
                <a:gd name="connsiteY3" fmla="*/ 3422241 h 5984687"/>
                <a:gd name="connsiteX4" fmla="*/ 297711 w 5381346"/>
                <a:gd name="connsiteY4" fmla="*/ 3751850 h 5984687"/>
                <a:gd name="connsiteX5" fmla="*/ 489097 w 5381346"/>
                <a:gd name="connsiteY5" fmla="*/ 3964501 h 5984687"/>
                <a:gd name="connsiteX6" fmla="*/ 372139 w 5381346"/>
                <a:gd name="connsiteY6" fmla="*/ 4155887 h 5984687"/>
                <a:gd name="connsiteX7" fmla="*/ 563525 w 5381346"/>
                <a:gd name="connsiteY7" fmla="*/ 4411069 h 5984687"/>
                <a:gd name="connsiteX8" fmla="*/ 499730 w 5381346"/>
                <a:gd name="connsiteY8" fmla="*/ 5070287 h 5984687"/>
                <a:gd name="connsiteX9" fmla="*/ 1754372 w 5381346"/>
                <a:gd name="connsiteY9" fmla="*/ 5293571 h 5984687"/>
                <a:gd name="connsiteX10" fmla="*/ 1945758 w 5381346"/>
                <a:gd name="connsiteY10" fmla="*/ 5984687 h 5984687"/>
                <a:gd name="connsiteX11" fmla="*/ 4784651 w 5381346"/>
                <a:gd name="connsiteY11" fmla="*/ 5952790 h 5984687"/>
                <a:gd name="connsiteX12" fmla="*/ 4890977 w 5381346"/>
                <a:gd name="connsiteY12" fmla="*/ 3613627 h 5984687"/>
                <a:gd name="connsiteX13" fmla="*/ 3030279 w 5381346"/>
                <a:gd name="connsiteY13" fmla="*/ 94250 h 5984687"/>
                <a:gd name="connsiteX0" fmla="*/ 3030279 w 5381346"/>
                <a:gd name="connsiteY0" fmla="*/ 0 h 5890437"/>
                <a:gd name="connsiteX1" fmla="*/ 914399 w 5381346"/>
                <a:gd name="connsiteY1" fmla="*/ 1095154 h 5890437"/>
                <a:gd name="connsiteX2" fmla="*/ 0 w 5381346"/>
                <a:gd name="connsiteY2" fmla="*/ 3051544 h 5890437"/>
                <a:gd name="connsiteX3" fmla="*/ 510363 w 5381346"/>
                <a:gd name="connsiteY3" fmla="*/ 3327991 h 5890437"/>
                <a:gd name="connsiteX4" fmla="*/ 297711 w 5381346"/>
                <a:gd name="connsiteY4" fmla="*/ 3657600 h 5890437"/>
                <a:gd name="connsiteX5" fmla="*/ 489097 w 5381346"/>
                <a:gd name="connsiteY5" fmla="*/ 3870251 h 5890437"/>
                <a:gd name="connsiteX6" fmla="*/ 372139 w 5381346"/>
                <a:gd name="connsiteY6" fmla="*/ 4061637 h 5890437"/>
                <a:gd name="connsiteX7" fmla="*/ 563525 w 5381346"/>
                <a:gd name="connsiteY7" fmla="*/ 4316819 h 5890437"/>
                <a:gd name="connsiteX8" fmla="*/ 499730 w 5381346"/>
                <a:gd name="connsiteY8" fmla="*/ 4976037 h 5890437"/>
                <a:gd name="connsiteX9" fmla="*/ 1754372 w 5381346"/>
                <a:gd name="connsiteY9" fmla="*/ 5199321 h 5890437"/>
                <a:gd name="connsiteX10" fmla="*/ 1945758 w 5381346"/>
                <a:gd name="connsiteY10" fmla="*/ 5890437 h 5890437"/>
                <a:gd name="connsiteX11" fmla="*/ 4784651 w 5381346"/>
                <a:gd name="connsiteY11" fmla="*/ 5858540 h 5890437"/>
                <a:gd name="connsiteX12" fmla="*/ 4890977 w 5381346"/>
                <a:gd name="connsiteY12" fmla="*/ 3519377 h 5890437"/>
                <a:gd name="connsiteX13" fmla="*/ 3030279 w 5381346"/>
                <a:gd name="connsiteY13" fmla="*/ 0 h 5890437"/>
                <a:gd name="connsiteX0" fmla="*/ 3030279 w 5381346"/>
                <a:gd name="connsiteY0" fmla="*/ 0 h 5890437"/>
                <a:gd name="connsiteX1" fmla="*/ 914399 w 5381346"/>
                <a:gd name="connsiteY1" fmla="*/ 1095154 h 5890437"/>
                <a:gd name="connsiteX2" fmla="*/ 0 w 5381346"/>
                <a:gd name="connsiteY2" fmla="*/ 3051544 h 5890437"/>
                <a:gd name="connsiteX3" fmla="*/ 510363 w 5381346"/>
                <a:gd name="connsiteY3" fmla="*/ 3327991 h 5890437"/>
                <a:gd name="connsiteX4" fmla="*/ 297711 w 5381346"/>
                <a:gd name="connsiteY4" fmla="*/ 3657600 h 5890437"/>
                <a:gd name="connsiteX5" fmla="*/ 489097 w 5381346"/>
                <a:gd name="connsiteY5" fmla="*/ 3870251 h 5890437"/>
                <a:gd name="connsiteX6" fmla="*/ 372139 w 5381346"/>
                <a:gd name="connsiteY6" fmla="*/ 4061637 h 5890437"/>
                <a:gd name="connsiteX7" fmla="*/ 563525 w 5381346"/>
                <a:gd name="connsiteY7" fmla="*/ 4316819 h 5890437"/>
                <a:gd name="connsiteX8" fmla="*/ 499730 w 5381346"/>
                <a:gd name="connsiteY8" fmla="*/ 4976037 h 5890437"/>
                <a:gd name="connsiteX9" fmla="*/ 1754372 w 5381346"/>
                <a:gd name="connsiteY9" fmla="*/ 5199321 h 5890437"/>
                <a:gd name="connsiteX10" fmla="*/ 1945758 w 5381346"/>
                <a:gd name="connsiteY10" fmla="*/ 5890437 h 5890437"/>
                <a:gd name="connsiteX11" fmla="*/ 4784651 w 5381346"/>
                <a:gd name="connsiteY11" fmla="*/ 5858540 h 5890437"/>
                <a:gd name="connsiteX12" fmla="*/ 4890977 w 5381346"/>
                <a:gd name="connsiteY12" fmla="*/ 3519377 h 5890437"/>
                <a:gd name="connsiteX13" fmla="*/ 3030279 w 5381346"/>
                <a:gd name="connsiteY13" fmla="*/ 0 h 5890437"/>
                <a:gd name="connsiteX0" fmla="*/ 3030726 w 5381793"/>
                <a:gd name="connsiteY0" fmla="*/ 0 h 5890437"/>
                <a:gd name="connsiteX1" fmla="*/ 914846 w 5381793"/>
                <a:gd name="connsiteY1" fmla="*/ 1095154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914846 w 5381793"/>
                <a:gd name="connsiteY1" fmla="*/ 1095154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914846 w 5381793"/>
                <a:gd name="connsiteY1" fmla="*/ 1095154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90128 w 5381793"/>
                <a:gd name="connsiteY1" fmla="*/ 1098883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90128 w 5381793"/>
                <a:gd name="connsiteY1" fmla="*/ 1098883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64 w 5381831"/>
                <a:gd name="connsiteY0" fmla="*/ 0 h 5890437"/>
                <a:gd name="connsiteX1" fmla="*/ 890166 w 5381831"/>
                <a:gd name="connsiteY1" fmla="*/ 1098883 h 5890437"/>
                <a:gd name="connsiteX2" fmla="*/ 607506 w 5381831"/>
                <a:gd name="connsiteY2" fmla="*/ 2172770 h 5890437"/>
                <a:gd name="connsiteX3" fmla="*/ 485 w 5381831"/>
                <a:gd name="connsiteY3" fmla="*/ 3051544 h 5890437"/>
                <a:gd name="connsiteX4" fmla="*/ 510848 w 5381831"/>
                <a:gd name="connsiteY4" fmla="*/ 3327991 h 5890437"/>
                <a:gd name="connsiteX5" fmla="*/ 298196 w 5381831"/>
                <a:gd name="connsiteY5" fmla="*/ 3657600 h 5890437"/>
                <a:gd name="connsiteX6" fmla="*/ 489582 w 5381831"/>
                <a:gd name="connsiteY6" fmla="*/ 3870251 h 5890437"/>
                <a:gd name="connsiteX7" fmla="*/ 372624 w 5381831"/>
                <a:gd name="connsiteY7" fmla="*/ 4061637 h 5890437"/>
                <a:gd name="connsiteX8" fmla="*/ 564010 w 5381831"/>
                <a:gd name="connsiteY8" fmla="*/ 4316819 h 5890437"/>
                <a:gd name="connsiteX9" fmla="*/ 500215 w 5381831"/>
                <a:gd name="connsiteY9" fmla="*/ 4976037 h 5890437"/>
                <a:gd name="connsiteX10" fmla="*/ 1754857 w 5381831"/>
                <a:gd name="connsiteY10" fmla="*/ 5199321 h 5890437"/>
                <a:gd name="connsiteX11" fmla="*/ 1946243 w 5381831"/>
                <a:gd name="connsiteY11" fmla="*/ 5890437 h 5890437"/>
                <a:gd name="connsiteX12" fmla="*/ 4785136 w 5381831"/>
                <a:gd name="connsiteY12" fmla="*/ 5858540 h 5890437"/>
                <a:gd name="connsiteX13" fmla="*/ 4891462 w 5381831"/>
                <a:gd name="connsiteY13" fmla="*/ 3519377 h 5890437"/>
                <a:gd name="connsiteX14" fmla="*/ 3030764 w 5381831"/>
                <a:gd name="connsiteY14" fmla="*/ 0 h 5890437"/>
                <a:gd name="connsiteX0" fmla="*/ 3030764 w 5381831"/>
                <a:gd name="connsiteY0" fmla="*/ 0 h 5890437"/>
                <a:gd name="connsiteX1" fmla="*/ 890166 w 5381831"/>
                <a:gd name="connsiteY1" fmla="*/ 1098883 h 5890437"/>
                <a:gd name="connsiteX2" fmla="*/ 607506 w 5381831"/>
                <a:gd name="connsiteY2" fmla="*/ 2172770 h 5890437"/>
                <a:gd name="connsiteX3" fmla="*/ 485 w 5381831"/>
                <a:gd name="connsiteY3" fmla="*/ 3051544 h 5890437"/>
                <a:gd name="connsiteX4" fmla="*/ 510848 w 5381831"/>
                <a:gd name="connsiteY4" fmla="*/ 3327991 h 5890437"/>
                <a:gd name="connsiteX5" fmla="*/ 298196 w 5381831"/>
                <a:gd name="connsiteY5" fmla="*/ 3657600 h 5890437"/>
                <a:gd name="connsiteX6" fmla="*/ 489582 w 5381831"/>
                <a:gd name="connsiteY6" fmla="*/ 3870251 h 5890437"/>
                <a:gd name="connsiteX7" fmla="*/ 372624 w 5381831"/>
                <a:gd name="connsiteY7" fmla="*/ 4061637 h 5890437"/>
                <a:gd name="connsiteX8" fmla="*/ 564010 w 5381831"/>
                <a:gd name="connsiteY8" fmla="*/ 4316819 h 5890437"/>
                <a:gd name="connsiteX9" fmla="*/ 500215 w 5381831"/>
                <a:gd name="connsiteY9" fmla="*/ 4976037 h 5890437"/>
                <a:gd name="connsiteX10" fmla="*/ 1754857 w 5381831"/>
                <a:gd name="connsiteY10" fmla="*/ 5199321 h 5890437"/>
                <a:gd name="connsiteX11" fmla="*/ 1946243 w 5381831"/>
                <a:gd name="connsiteY11" fmla="*/ 5890437 h 5890437"/>
                <a:gd name="connsiteX12" fmla="*/ 4785136 w 5381831"/>
                <a:gd name="connsiteY12" fmla="*/ 5858540 h 5890437"/>
                <a:gd name="connsiteX13" fmla="*/ 4891462 w 5381831"/>
                <a:gd name="connsiteY13" fmla="*/ 3519377 h 5890437"/>
                <a:gd name="connsiteX14" fmla="*/ 3030764 w 5381831"/>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298271 w 5381906"/>
                <a:gd name="connsiteY5" fmla="*/ 365760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298271 w 5381906"/>
                <a:gd name="connsiteY5" fmla="*/ 365760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298271 w 5381906"/>
                <a:gd name="connsiteY5" fmla="*/ 365760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765 w 5381832"/>
                <a:gd name="connsiteY0" fmla="*/ 0 h 5890437"/>
                <a:gd name="connsiteX1" fmla="*/ 890167 w 5381832"/>
                <a:gd name="connsiteY1" fmla="*/ 1098883 h 5890437"/>
                <a:gd name="connsiteX2" fmla="*/ 672821 w 5381832"/>
                <a:gd name="connsiteY2" fmla="*/ 2220272 h 5890437"/>
                <a:gd name="connsiteX3" fmla="*/ 486 w 5381832"/>
                <a:gd name="connsiteY3" fmla="*/ 3051544 h 5890437"/>
                <a:gd name="connsiteX4" fmla="*/ 510849 w 5381832"/>
                <a:gd name="connsiteY4" fmla="*/ 3327991 h 5890437"/>
                <a:gd name="connsiteX5" fmla="*/ 339761 w 5381832"/>
                <a:gd name="connsiteY5" fmla="*/ 3734790 h 5890437"/>
                <a:gd name="connsiteX6" fmla="*/ 531147 w 5381832"/>
                <a:gd name="connsiteY6" fmla="*/ 3870251 h 5890437"/>
                <a:gd name="connsiteX7" fmla="*/ 372625 w 5381832"/>
                <a:gd name="connsiteY7" fmla="*/ 4061637 h 5890437"/>
                <a:gd name="connsiteX8" fmla="*/ 564011 w 5381832"/>
                <a:gd name="connsiteY8" fmla="*/ 4316819 h 5890437"/>
                <a:gd name="connsiteX9" fmla="*/ 500216 w 5381832"/>
                <a:gd name="connsiteY9" fmla="*/ 4976037 h 5890437"/>
                <a:gd name="connsiteX10" fmla="*/ 1754858 w 5381832"/>
                <a:gd name="connsiteY10" fmla="*/ 5039004 h 5890437"/>
                <a:gd name="connsiteX11" fmla="*/ 1946244 w 5381832"/>
                <a:gd name="connsiteY11" fmla="*/ 5890437 h 5890437"/>
                <a:gd name="connsiteX12" fmla="*/ 4785137 w 5381832"/>
                <a:gd name="connsiteY12" fmla="*/ 5858540 h 5890437"/>
                <a:gd name="connsiteX13" fmla="*/ 4891463 w 5381832"/>
                <a:gd name="connsiteY13" fmla="*/ 3519377 h 5890437"/>
                <a:gd name="connsiteX14" fmla="*/ 3030765 w 5381832"/>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72451 w 5381929"/>
                <a:gd name="connsiteY1" fmla="*/ 1057320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72451 w 5381929"/>
                <a:gd name="connsiteY1" fmla="*/ 1057320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81633 w 5381929"/>
                <a:gd name="connsiteY1" fmla="*/ 920842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81633 w 5381929"/>
                <a:gd name="connsiteY1" fmla="*/ 920842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27042 w 5381929"/>
                <a:gd name="connsiteY1" fmla="*/ 866251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27042 w 5381929"/>
                <a:gd name="connsiteY1" fmla="*/ 866251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27042 w 5381929"/>
                <a:gd name="connsiteY1" fmla="*/ 866251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1751 h 5892188"/>
                <a:gd name="connsiteX1" fmla="*/ 927042 w 5381929"/>
                <a:gd name="connsiteY1" fmla="*/ 868002 h 5892188"/>
                <a:gd name="connsiteX2" fmla="*/ 672918 w 5381929"/>
                <a:gd name="connsiteY2" fmla="*/ 2222023 h 5892188"/>
                <a:gd name="connsiteX3" fmla="*/ 583 w 5381929"/>
                <a:gd name="connsiteY3" fmla="*/ 3053295 h 5892188"/>
                <a:gd name="connsiteX4" fmla="*/ 510946 w 5381929"/>
                <a:gd name="connsiteY4" fmla="*/ 3329742 h 5892188"/>
                <a:gd name="connsiteX5" fmla="*/ 339858 w 5381929"/>
                <a:gd name="connsiteY5" fmla="*/ 3736541 h 5892188"/>
                <a:gd name="connsiteX6" fmla="*/ 531244 w 5381929"/>
                <a:gd name="connsiteY6" fmla="*/ 3872002 h 5892188"/>
                <a:gd name="connsiteX7" fmla="*/ 372722 w 5381929"/>
                <a:gd name="connsiteY7" fmla="*/ 4063388 h 5892188"/>
                <a:gd name="connsiteX8" fmla="*/ 564108 w 5381929"/>
                <a:gd name="connsiteY8" fmla="*/ 4318570 h 5892188"/>
                <a:gd name="connsiteX9" fmla="*/ 500313 w 5381929"/>
                <a:gd name="connsiteY9" fmla="*/ 4977788 h 5892188"/>
                <a:gd name="connsiteX10" fmla="*/ 1754955 w 5381929"/>
                <a:gd name="connsiteY10" fmla="*/ 5040755 h 5892188"/>
                <a:gd name="connsiteX11" fmla="*/ 1946341 w 5381929"/>
                <a:gd name="connsiteY11" fmla="*/ 5892188 h 5892188"/>
                <a:gd name="connsiteX12" fmla="*/ 4785234 w 5381929"/>
                <a:gd name="connsiteY12" fmla="*/ 5860291 h 5892188"/>
                <a:gd name="connsiteX13" fmla="*/ 4891560 w 5381929"/>
                <a:gd name="connsiteY13" fmla="*/ 3521128 h 5892188"/>
                <a:gd name="connsiteX14" fmla="*/ 3030862 w 5381929"/>
                <a:gd name="connsiteY14" fmla="*/ 1751 h 5892188"/>
                <a:gd name="connsiteX0" fmla="*/ 3031042 w 5382109"/>
                <a:gd name="connsiteY0" fmla="*/ 1751 h 5892188"/>
                <a:gd name="connsiteX1" fmla="*/ 927222 w 5382109"/>
                <a:gd name="connsiteY1" fmla="*/ 868002 h 5892188"/>
                <a:gd name="connsiteX2" fmla="*/ 577563 w 5382109"/>
                <a:gd name="connsiteY2" fmla="*/ 2303910 h 5892188"/>
                <a:gd name="connsiteX3" fmla="*/ 763 w 5382109"/>
                <a:gd name="connsiteY3" fmla="*/ 3053295 h 5892188"/>
                <a:gd name="connsiteX4" fmla="*/ 511126 w 5382109"/>
                <a:gd name="connsiteY4" fmla="*/ 3329742 h 5892188"/>
                <a:gd name="connsiteX5" fmla="*/ 340038 w 5382109"/>
                <a:gd name="connsiteY5" fmla="*/ 3736541 h 5892188"/>
                <a:gd name="connsiteX6" fmla="*/ 531424 w 5382109"/>
                <a:gd name="connsiteY6" fmla="*/ 3872002 h 5892188"/>
                <a:gd name="connsiteX7" fmla="*/ 372902 w 5382109"/>
                <a:gd name="connsiteY7" fmla="*/ 4063388 h 5892188"/>
                <a:gd name="connsiteX8" fmla="*/ 564288 w 5382109"/>
                <a:gd name="connsiteY8" fmla="*/ 4318570 h 5892188"/>
                <a:gd name="connsiteX9" fmla="*/ 500493 w 5382109"/>
                <a:gd name="connsiteY9" fmla="*/ 4977788 h 5892188"/>
                <a:gd name="connsiteX10" fmla="*/ 1755135 w 5382109"/>
                <a:gd name="connsiteY10" fmla="*/ 5040755 h 5892188"/>
                <a:gd name="connsiteX11" fmla="*/ 1946521 w 5382109"/>
                <a:gd name="connsiteY11" fmla="*/ 5892188 h 5892188"/>
                <a:gd name="connsiteX12" fmla="*/ 4785414 w 5382109"/>
                <a:gd name="connsiteY12" fmla="*/ 5860291 h 5892188"/>
                <a:gd name="connsiteX13" fmla="*/ 4891740 w 5382109"/>
                <a:gd name="connsiteY13" fmla="*/ 3521128 h 5892188"/>
                <a:gd name="connsiteX14" fmla="*/ 3031042 w 5382109"/>
                <a:gd name="connsiteY14" fmla="*/ 1751 h 5892188"/>
                <a:gd name="connsiteX0" fmla="*/ 3031042 w 5382109"/>
                <a:gd name="connsiteY0" fmla="*/ 2101 h 5892538"/>
                <a:gd name="connsiteX1" fmla="*/ 913575 w 5382109"/>
                <a:gd name="connsiteY1" fmla="*/ 827408 h 5892538"/>
                <a:gd name="connsiteX2" fmla="*/ 577563 w 5382109"/>
                <a:gd name="connsiteY2" fmla="*/ 2304260 h 5892538"/>
                <a:gd name="connsiteX3" fmla="*/ 763 w 5382109"/>
                <a:gd name="connsiteY3" fmla="*/ 3053645 h 5892538"/>
                <a:gd name="connsiteX4" fmla="*/ 511126 w 5382109"/>
                <a:gd name="connsiteY4" fmla="*/ 3330092 h 5892538"/>
                <a:gd name="connsiteX5" fmla="*/ 340038 w 5382109"/>
                <a:gd name="connsiteY5" fmla="*/ 3736891 h 5892538"/>
                <a:gd name="connsiteX6" fmla="*/ 531424 w 5382109"/>
                <a:gd name="connsiteY6" fmla="*/ 3872352 h 5892538"/>
                <a:gd name="connsiteX7" fmla="*/ 372902 w 5382109"/>
                <a:gd name="connsiteY7" fmla="*/ 4063738 h 5892538"/>
                <a:gd name="connsiteX8" fmla="*/ 564288 w 5382109"/>
                <a:gd name="connsiteY8" fmla="*/ 4318920 h 5892538"/>
                <a:gd name="connsiteX9" fmla="*/ 500493 w 5382109"/>
                <a:gd name="connsiteY9" fmla="*/ 4978138 h 5892538"/>
                <a:gd name="connsiteX10" fmla="*/ 1755135 w 5382109"/>
                <a:gd name="connsiteY10" fmla="*/ 5041105 h 5892538"/>
                <a:gd name="connsiteX11" fmla="*/ 1946521 w 5382109"/>
                <a:gd name="connsiteY11" fmla="*/ 5892538 h 5892538"/>
                <a:gd name="connsiteX12" fmla="*/ 4785414 w 5382109"/>
                <a:gd name="connsiteY12" fmla="*/ 5860641 h 5892538"/>
                <a:gd name="connsiteX13" fmla="*/ 4891740 w 5382109"/>
                <a:gd name="connsiteY13" fmla="*/ 3521478 h 5892538"/>
                <a:gd name="connsiteX14" fmla="*/ 3031042 w 5382109"/>
                <a:gd name="connsiteY14" fmla="*/ 2101 h 5892538"/>
                <a:gd name="connsiteX0" fmla="*/ 3031042 w 5382109"/>
                <a:gd name="connsiteY0" fmla="*/ 941 h 5891378"/>
                <a:gd name="connsiteX1" fmla="*/ 886280 w 5382109"/>
                <a:gd name="connsiteY1" fmla="*/ 1071908 h 5891378"/>
                <a:gd name="connsiteX2" fmla="*/ 577563 w 5382109"/>
                <a:gd name="connsiteY2" fmla="*/ 2303100 h 5891378"/>
                <a:gd name="connsiteX3" fmla="*/ 763 w 5382109"/>
                <a:gd name="connsiteY3" fmla="*/ 3052485 h 5891378"/>
                <a:gd name="connsiteX4" fmla="*/ 511126 w 5382109"/>
                <a:gd name="connsiteY4" fmla="*/ 3328932 h 5891378"/>
                <a:gd name="connsiteX5" fmla="*/ 340038 w 5382109"/>
                <a:gd name="connsiteY5" fmla="*/ 3735731 h 5891378"/>
                <a:gd name="connsiteX6" fmla="*/ 531424 w 5382109"/>
                <a:gd name="connsiteY6" fmla="*/ 3871192 h 5891378"/>
                <a:gd name="connsiteX7" fmla="*/ 372902 w 5382109"/>
                <a:gd name="connsiteY7" fmla="*/ 4062578 h 5891378"/>
                <a:gd name="connsiteX8" fmla="*/ 564288 w 5382109"/>
                <a:gd name="connsiteY8" fmla="*/ 4317760 h 5891378"/>
                <a:gd name="connsiteX9" fmla="*/ 500493 w 5382109"/>
                <a:gd name="connsiteY9" fmla="*/ 4976978 h 5891378"/>
                <a:gd name="connsiteX10" fmla="*/ 1755135 w 5382109"/>
                <a:gd name="connsiteY10" fmla="*/ 5039945 h 5891378"/>
                <a:gd name="connsiteX11" fmla="*/ 1946521 w 5382109"/>
                <a:gd name="connsiteY11" fmla="*/ 5891378 h 5891378"/>
                <a:gd name="connsiteX12" fmla="*/ 4785414 w 5382109"/>
                <a:gd name="connsiteY12" fmla="*/ 5859481 h 5891378"/>
                <a:gd name="connsiteX13" fmla="*/ 4891740 w 5382109"/>
                <a:gd name="connsiteY13" fmla="*/ 3520318 h 5891378"/>
                <a:gd name="connsiteX14" fmla="*/ 3031042 w 5382109"/>
                <a:gd name="connsiteY14" fmla="*/ 941 h 5891378"/>
                <a:gd name="connsiteX0" fmla="*/ 3031042 w 5382109"/>
                <a:gd name="connsiteY0" fmla="*/ 753 h 5891190"/>
                <a:gd name="connsiteX1" fmla="*/ 886280 w 5382109"/>
                <a:gd name="connsiteY1" fmla="*/ 1071720 h 5891190"/>
                <a:gd name="connsiteX2" fmla="*/ 577563 w 5382109"/>
                <a:gd name="connsiteY2" fmla="*/ 2302912 h 5891190"/>
                <a:gd name="connsiteX3" fmla="*/ 763 w 5382109"/>
                <a:gd name="connsiteY3" fmla="*/ 3052297 h 5891190"/>
                <a:gd name="connsiteX4" fmla="*/ 511126 w 5382109"/>
                <a:gd name="connsiteY4" fmla="*/ 3328744 h 5891190"/>
                <a:gd name="connsiteX5" fmla="*/ 340038 w 5382109"/>
                <a:gd name="connsiteY5" fmla="*/ 3735543 h 5891190"/>
                <a:gd name="connsiteX6" fmla="*/ 531424 w 5382109"/>
                <a:gd name="connsiteY6" fmla="*/ 3871004 h 5891190"/>
                <a:gd name="connsiteX7" fmla="*/ 372902 w 5382109"/>
                <a:gd name="connsiteY7" fmla="*/ 4062390 h 5891190"/>
                <a:gd name="connsiteX8" fmla="*/ 564288 w 5382109"/>
                <a:gd name="connsiteY8" fmla="*/ 4317572 h 5891190"/>
                <a:gd name="connsiteX9" fmla="*/ 500493 w 5382109"/>
                <a:gd name="connsiteY9" fmla="*/ 4976790 h 5891190"/>
                <a:gd name="connsiteX10" fmla="*/ 1755135 w 5382109"/>
                <a:gd name="connsiteY10" fmla="*/ 5039757 h 5891190"/>
                <a:gd name="connsiteX11" fmla="*/ 1946521 w 5382109"/>
                <a:gd name="connsiteY11" fmla="*/ 5891190 h 5891190"/>
                <a:gd name="connsiteX12" fmla="*/ 4785414 w 5382109"/>
                <a:gd name="connsiteY12" fmla="*/ 5859293 h 5891190"/>
                <a:gd name="connsiteX13" fmla="*/ 4891740 w 5382109"/>
                <a:gd name="connsiteY13" fmla="*/ 3520130 h 5891190"/>
                <a:gd name="connsiteX14" fmla="*/ 3031042 w 5382109"/>
                <a:gd name="connsiteY14" fmla="*/ 753 h 5891190"/>
                <a:gd name="connsiteX0" fmla="*/ 3031042 w 5382109"/>
                <a:gd name="connsiteY0" fmla="*/ 753 h 5891190"/>
                <a:gd name="connsiteX1" fmla="*/ 886280 w 5382109"/>
                <a:gd name="connsiteY1" fmla="*/ 1071720 h 5891190"/>
                <a:gd name="connsiteX2" fmla="*/ 577563 w 5382109"/>
                <a:gd name="connsiteY2" fmla="*/ 2302912 h 5891190"/>
                <a:gd name="connsiteX3" fmla="*/ 763 w 5382109"/>
                <a:gd name="connsiteY3" fmla="*/ 3052297 h 5891190"/>
                <a:gd name="connsiteX4" fmla="*/ 511126 w 5382109"/>
                <a:gd name="connsiteY4" fmla="*/ 3328744 h 5891190"/>
                <a:gd name="connsiteX5" fmla="*/ 340038 w 5382109"/>
                <a:gd name="connsiteY5" fmla="*/ 3735543 h 5891190"/>
                <a:gd name="connsiteX6" fmla="*/ 531424 w 5382109"/>
                <a:gd name="connsiteY6" fmla="*/ 3871004 h 5891190"/>
                <a:gd name="connsiteX7" fmla="*/ 372902 w 5382109"/>
                <a:gd name="connsiteY7" fmla="*/ 4062390 h 5891190"/>
                <a:gd name="connsiteX8" fmla="*/ 564288 w 5382109"/>
                <a:gd name="connsiteY8" fmla="*/ 4317572 h 5891190"/>
                <a:gd name="connsiteX9" fmla="*/ 500493 w 5382109"/>
                <a:gd name="connsiteY9" fmla="*/ 4976790 h 5891190"/>
                <a:gd name="connsiteX10" fmla="*/ 1755135 w 5382109"/>
                <a:gd name="connsiteY10" fmla="*/ 5039757 h 5891190"/>
                <a:gd name="connsiteX11" fmla="*/ 1946521 w 5382109"/>
                <a:gd name="connsiteY11" fmla="*/ 5891190 h 5891190"/>
                <a:gd name="connsiteX12" fmla="*/ 4785414 w 5382109"/>
                <a:gd name="connsiteY12" fmla="*/ 5859293 h 5891190"/>
                <a:gd name="connsiteX13" fmla="*/ 4891740 w 5382109"/>
                <a:gd name="connsiteY13" fmla="*/ 3520130 h 5891190"/>
                <a:gd name="connsiteX14" fmla="*/ 3031042 w 5382109"/>
                <a:gd name="connsiteY14" fmla="*/ 753 h 5891190"/>
                <a:gd name="connsiteX0" fmla="*/ 3031042 w 5382109"/>
                <a:gd name="connsiteY0" fmla="*/ 792 h 5891229"/>
                <a:gd name="connsiteX1" fmla="*/ 777098 w 5382109"/>
                <a:gd name="connsiteY1" fmla="*/ 1044464 h 5891229"/>
                <a:gd name="connsiteX2" fmla="*/ 577563 w 5382109"/>
                <a:gd name="connsiteY2" fmla="*/ 2302951 h 5891229"/>
                <a:gd name="connsiteX3" fmla="*/ 763 w 5382109"/>
                <a:gd name="connsiteY3" fmla="*/ 3052336 h 5891229"/>
                <a:gd name="connsiteX4" fmla="*/ 511126 w 5382109"/>
                <a:gd name="connsiteY4" fmla="*/ 3328783 h 5891229"/>
                <a:gd name="connsiteX5" fmla="*/ 340038 w 5382109"/>
                <a:gd name="connsiteY5" fmla="*/ 3735582 h 5891229"/>
                <a:gd name="connsiteX6" fmla="*/ 531424 w 5382109"/>
                <a:gd name="connsiteY6" fmla="*/ 3871043 h 5891229"/>
                <a:gd name="connsiteX7" fmla="*/ 372902 w 5382109"/>
                <a:gd name="connsiteY7" fmla="*/ 4062429 h 5891229"/>
                <a:gd name="connsiteX8" fmla="*/ 564288 w 5382109"/>
                <a:gd name="connsiteY8" fmla="*/ 4317611 h 5891229"/>
                <a:gd name="connsiteX9" fmla="*/ 500493 w 5382109"/>
                <a:gd name="connsiteY9" fmla="*/ 4976829 h 5891229"/>
                <a:gd name="connsiteX10" fmla="*/ 1755135 w 5382109"/>
                <a:gd name="connsiteY10" fmla="*/ 5039796 h 5891229"/>
                <a:gd name="connsiteX11" fmla="*/ 1946521 w 5382109"/>
                <a:gd name="connsiteY11" fmla="*/ 5891229 h 5891229"/>
                <a:gd name="connsiteX12" fmla="*/ 4785414 w 5382109"/>
                <a:gd name="connsiteY12" fmla="*/ 5859332 h 5891229"/>
                <a:gd name="connsiteX13" fmla="*/ 4891740 w 5382109"/>
                <a:gd name="connsiteY13" fmla="*/ 3520169 h 5891229"/>
                <a:gd name="connsiteX14" fmla="*/ 3031042 w 5382109"/>
                <a:gd name="connsiteY14" fmla="*/ 792 h 5891229"/>
                <a:gd name="connsiteX0" fmla="*/ 3031042 w 5382109"/>
                <a:gd name="connsiteY0" fmla="*/ 792 h 5891229"/>
                <a:gd name="connsiteX1" fmla="*/ 777098 w 5382109"/>
                <a:gd name="connsiteY1" fmla="*/ 1044464 h 5891229"/>
                <a:gd name="connsiteX2" fmla="*/ 577563 w 5382109"/>
                <a:gd name="connsiteY2" fmla="*/ 2302951 h 5891229"/>
                <a:gd name="connsiteX3" fmla="*/ 763 w 5382109"/>
                <a:gd name="connsiteY3" fmla="*/ 3052336 h 5891229"/>
                <a:gd name="connsiteX4" fmla="*/ 511126 w 5382109"/>
                <a:gd name="connsiteY4" fmla="*/ 3328783 h 5891229"/>
                <a:gd name="connsiteX5" fmla="*/ 340038 w 5382109"/>
                <a:gd name="connsiteY5" fmla="*/ 3735582 h 5891229"/>
                <a:gd name="connsiteX6" fmla="*/ 531424 w 5382109"/>
                <a:gd name="connsiteY6" fmla="*/ 3871043 h 5891229"/>
                <a:gd name="connsiteX7" fmla="*/ 372902 w 5382109"/>
                <a:gd name="connsiteY7" fmla="*/ 4062429 h 5891229"/>
                <a:gd name="connsiteX8" fmla="*/ 564288 w 5382109"/>
                <a:gd name="connsiteY8" fmla="*/ 4317611 h 5891229"/>
                <a:gd name="connsiteX9" fmla="*/ 500493 w 5382109"/>
                <a:gd name="connsiteY9" fmla="*/ 4976829 h 5891229"/>
                <a:gd name="connsiteX10" fmla="*/ 1755135 w 5382109"/>
                <a:gd name="connsiteY10" fmla="*/ 5039796 h 5891229"/>
                <a:gd name="connsiteX11" fmla="*/ 1946521 w 5382109"/>
                <a:gd name="connsiteY11" fmla="*/ 5891229 h 5891229"/>
                <a:gd name="connsiteX12" fmla="*/ 4785414 w 5382109"/>
                <a:gd name="connsiteY12" fmla="*/ 5859332 h 5891229"/>
                <a:gd name="connsiteX13" fmla="*/ 4891740 w 5382109"/>
                <a:gd name="connsiteY13" fmla="*/ 3520169 h 5891229"/>
                <a:gd name="connsiteX14" fmla="*/ 3031042 w 5382109"/>
                <a:gd name="connsiteY14" fmla="*/ 792 h 5891229"/>
                <a:gd name="connsiteX0" fmla="*/ 3031042 w 5382109"/>
                <a:gd name="connsiteY0" fmla="*/ 792 h 5891229"/>
                <a:gd name="connsiteX1" fmla="*/ 777098 w 5382109"/>
                <a:gd name="connsiteY1" fmla="*/ 1044464 h 5891229"/>
                <a:gd name="connsiteX2" fmla="*/ 577563 w 5382109"/>
                <a:gd name="connsiteY2" fmla="*/ 2302951 h 5891229"/>
                <a:gd name="connsiteX3" fmla="*/ 763 w 5382109"/>
                <a:gd name="connsiteY3" fmla="*/ 3052336 h 5891229"/>
                <a:gd name="connsiteX4" fmla="*/ 511126 w 5382109"/>
                <a:gd name="connsiteY4" fmla="*/ 3328783 h 5891229"/>
                <a:gd name="connsiteX5" fmla="*/ 340038 w 5382109"/>
                <a:gd name="connsiteY5" fmla="*/ 3735582 h 5891229"/>
                <a:gd name="connsiteX6" fmla="*/ 531424 w 5382109"/>
                <a:gd name="connsiteY6" fmla="*/ 3871043 h 5891229"/>
                <a:gd name="connsiteX7" fmla="*/ 372902 w 5382109"/>
                <a:gd name="connsiteY7" fmla="*/ 4062429 h 5891229"/>
                <a:gd name="connsiteX8" fmla="*/ 564288 w 5382109"/>
                <a:gd name="connsiteY8" fmla="*/ 4317611 h 5891229"/>
                <a:gd name="connsiteX9" fmla="*/ 500493 w 5382109"/>
                <a:gd name="connsiteY9" fmla="*/ 4976829 h 5891229"/>
                <a:gd name="connsiteX10" fmla="*/ 1755135 w 5382109"/>
                <a:gd name="connsiteY10" fmla="*/ 5039796 h 5891229"/>
                <a:gd name="connsiteX11" fmla="*/ 1946521 w 5382109"/>
                <a:gd name="connsiteY11" fmla="*/ 5891229 h 5891229"/>
                <a:gd name="connsiteX12" fmla="*/ 4785414 w 5382109"/>
                <a:gd name="connsiteY12" fmla="*/ 5859332 h 5891229"/>
                <a:gd name="connsiteX13" fmla="*/ 4891740 w 5382109"/>
                <a:gd name="connsiteY13" fmla="*/ 3520169 h 5891229"/>
                <a:gd name="connsiteX14" fmla="*/ 3031042 w 5382109"/>
                <a:gd name="connsiteY14" fmla="*/ 792 h 5891229"/>
                <a:gd name="connsiteX0" fmla="*/ 3031042 w 5382109"/>
                <a:gd name="connsiteY0" fmla="*/ 627 h 5891064"/>
                <a:gd name="connsiteX1" fmla="*/ 777098 w 5382109"/>
                <a:gd name="connsiteY1" fmla="*/ 1180776 h 5891064"/>
                <a:gd name="connsiteX2" fmla="*/ 577563 w 5382109"/>
                <a:gd name="connsiteY2" fmla="*/ 2302786 h 5891064"/>
                <a:gd name="connsiteX3" fmla="*/ 763 w 5382109"/>
                <a:gd name="connsiteY3" fmla="*/ 3052171 h 5891064"/>
                <a:gd name="connsiteX4" fmla="*/ 511126 w 5382109"/>
                <a:gd name="connsiteY4" fmla="*/ 3328618 h 5891064"/>
                <a:gd name="connsiteX5" fmla="*/ 340038 w 5382109"/>
                <a:gd name="connsiteY5" fmla="*/ 3735417 h 5891064"/>
                <a:gd name="connsiteX6" fmla="*/ 531424 w 5382109"/>
                <a:gd name="connsiteY6" fmla="*/ 3870878 h 5891064"/>
                <a:gd name="connsiteX7" fmla="*/ 372902 w 5382109"/>
                <a:gd name="connsiteY7" fmla="*/ 4062264 h 5891064"/>
                <a:gd name="connsiteX8" fmla="*/ 564288 w 5382109"/>
                <a:gd name="connsiteY8" fmla="*/ 4317446 h 5891064"/>
                <a:gd name="connsiteX9" fmla="*/ 500493 w 5382109"/>
                <a:gd name="connsiteY9" fmla="*/ 4976664 h 5891064"/>
                <a:gd name="connsiteX10" fmla="*/ 1755135 w 5382109"/>
                <a:gd name="connsiteY10" fmla="*/ 5039631 h 5891064"/>
                <a:gd name="connsiteX11" fmla="*/ 1946521 w 5382109"/>
                <a:gd name="connsiteY11" fmla="*/ 5891064 h 5891064"/>
                <a:gd name="connsiteX12" fmla="*/ 4785414 w 5382109"/>
                <a:gd name="connsiteY12" fmla="*/ 5859167 h 5891064"/>
                <a:gd name="connsiteX13" fmla="*/ 4891740 w 5382109"/>
                <a:gd name="connsiteY13" fmla="*/ 3520004 h 5891064"/>
                <a:gd name="connsiteX14" fmla="*/ 3031042 w 5382109"/>
                <a:gd name="connsiteY14" fmla="*/ 627 h 5891064"/>
                <a:gd name="connsiteX0" fmla="*/ 3031042 w 5382109"/>
                <a:gd name="connsiteY0" fmla="*/ 968 h 5891405"/>
                <a:gd name="connsiteX1" fmla="*/ 777098 w 5382109"/>
                <a:gd name="connsiteY1" fmla="*/ 1181117 h 5891405"/>
                <a:gd name="connsiteX2" fmla="*/ 577563 w 5382109"/>
                <a:gd name="connsiteY2" fmla="*/ 2303127 h 5891405"/>
                <a:gd name="connsiteX3" fmla="*/ 763 w 5382109"/>
                <a:gd name="connsiteY3" fmla="*/ 3052512 h 5891405"/>
                <a:gd name="connsiteX4" fmla="*/ 511126 w 5382109"/>
                <a:gd name="connsiteY4" fmla="*/ 3328959 h 5891405"/>
                <a:gd name="connsiteX5" fmla="*/ 340038 w 5382109"/>
                <a:gd name="connsiteY5" fmla="*/ 3735758 h 5891405"/>
                <a:gd name="connsiteX6" fmla="*/ 531424 w 5382109"/>
                <a:gd name="connsiteY6" fmla="*/ 3871219 h 5891405"/>
                <a:gd name="connsiteX7" fmla="*/ 372902 w 5382109"/>
                <a:gd name="connsiteY7" fmla="*/ 4062605 h 5891405"/>
                <a:gd name="connsiteX8" fmla="*/ 564288 w 5382109"/>
                <a:gd name="connsiteY8" fmla="*/ 4317787 h 5891405"/>
                <a:gd name="connsiteX9" fmla="*/ 500493 w 5382109"/>
                <a:gd name="connsiteY9" fmla="*/ 4977005 h 5891405"/>
                <a:gd name="connsiteX10" fmla="*/ 1755135 w 5382109"/>
                <a:gd name="connsiteY10" fmla="*/ 5039972 h 5891405"/>
                <a:gd name="connsiteX11" fmla="*/ 1946521 w 5382109"/>
                <a:gd name="connsiteY11" fmla="*/ 5891405 h 5891405"/>
                <a:gd name="connsiteX12" fmla="*/ 4785414 w 5382109"/>
                <a:gd name="connsiteY12" fmla="*/ 5859508 h 5891405"/>
                <a:gd name="connsiteX13" fmla="*/ 4891740 w 5382109"/>
                <a:gd name="connsiteY13" fmla="*/ 3520345 h 5891405"/>
                <a:gd name="connsiteX14" fmla="*/ 3031042 w 5382109"/>
                <a:gd name="connsiteY14" fmla="*/ 968 h 5891405"/>
                <a:gd name="connsiteX0" fmla="*/ 3031042 w 5382109"/>
                <a:gd name="connsiteY0" fmla="*/ 968 h 5891405"/>
                <a:gd name="connsiteX1" fmla="*/ 777098 w 5382109"/>
                <a:gd name="connsiteY1" fmla="*/ 1181117 h 5891405"/>
                <a:gd name="connsiteX2" fmla="*/ 577563 w 5382109"/>
                <a:gd name="connsiteY2" fmla="*/ 2303127 h 5891405"/>
                <a:gd name="connsiteX3" fmla="*/ 763 w 5382109"/>
                <a:gd name="connsiteY3" fmla="*/ 3052512 h 5891405"/>
                <a:gd name="connsiteX4" fmla="*/ 511126 w 5382109"/>
                <a:gd name="connsiteY4" fmla="*/ 3328959 h 5891405"/>
                <a:gd name="connsiteX5" fmla="*/ 340038 w 5382109"/>
                <a:gd name="connsiteY5" fmla="*/ 3735758 h 5891405"/>
                <a:gd name="connsiteX6" fmla="*/ 531424 w 5382109"/>
                <a:gd name="connsiteY6" fmla="*/ 3871219 h 5891405"/>
                <a:gd name="connsiteX7" fmla="*/ 372902 w 5382109"/>
                <a:gd name="connsiteY7" fmla="*/ 4062605 h 5891405"/>
                <a:gd name="connsiteX8" fmla="*/ 564288 w 5382109"/>
                <a:gd name="connsiteY8" fmla="*/ 4317787 h 5891405"/>
                <a:gd name="connsiteX9" fmla="*/ 500493 w 5382109"/>
                <a:gd name="connsiteY9" fmla="*/ 4977005 h 5891405"/>
                <a:gd name="connsiteX10" fmla="*/ 1755135 w 5382109"/>
                <a:gd name="connsiteY10" fmla="*/ 5039972 h 5891405"/>
                <a:gd name="connsiteX11" fmla="*/ 1946521 w 5382109"/>
                <a:gd name="connsiteY11" fmla="*/ 5891405 h 5891405"/>
                <a:gd name="connsiteX12" fmla="*/ 4785414 w 5382109"/>
                <a:gd name="connsiteY12" fmla="*/ 5859508 h 5891405"/>
                <a:gd name="connsiteX13" fmla="*/ 4891740 w 5382109"/>
                <a:gd name="connsiteY13" fmla="*/ 3520345 h 5891405"/>
                <a:gd name="connsiteX14" fmla="*/ 3031042 w 5382109"/>
                <a:gd name="connsiteY14" fmla="*/ 968 h 5891405"/>
                <a:gd name="connsiteX0" fmla="*/ 3031204 w 5382271"/>
                <a:gd name="connsiteY0" fmla="*/ 968 h 5891405"/>
                <a:gd name="connsiteX1" fmla="*/ 777260 w 5382271"/>
                <a:gd name="connsiteY1" fmla="*/ 1181117 h 5891405"/>
                <a:gd name="connsiteX2" fmla="*/ 523134 w 5382271"/>
                <a:gd name="connsiteY2" fmla="*/ 2303127 h 5891405"/>
                <a:gd name="connsiteX3" fmla="*/ 925 w 5382271"/>
                <a:gd name="connsiteY3" fmla="*/ 3052512 h 5891405"/>
                <a:gd name="connsiteX4" fmla="*/ 511288 w 5382271"/>
                <a:gd name="connsiteY4" fmla="*/ 3328959 h 5891405"/>
                <a:gd name="connsiteX5" fmla="*/ 340200 w 5382271"/>
                <a:gd name="connsiteY5" fmla="*/ 3735758 h 5891405"/>
                <a:gd name="connsiteX6" fmla="*/ 531586 w 5382271"/>
                <a:gd name="connsiteY6" fmla="*/ 3871219 h 5891405"/>
                <a:gd name="connsiteX7" fmla="*/ 373064 w 5382271"/>
                <a:gd name="connsiteY7" fmla="*/ 4062605 h 5891405"/>
                <a:gd name="connsiteX8" fmla="*/ 564450 w 5382271"/>
                <a:gd name="connsiteY8" fmla="*/ 4317787 h 5891405"/>
                <a:gd name="connsiteX9" fmla="*/ 500655 w 5382271"/>
                <a:gd name="connsiteY9" fmla="*/ 4977005 h 5891405"/>
                <a:gd name="connsiteX10" fmla="*/ 1755297 w 5382271"/>
                <a:gd name="connsiteY10" fmla="*/ 5039972 h 5891405"/>
                <a:gd name="connsiteX11" fmla="*/ 1946683 w 5382271"/>
                <a:gd name="connsiteY11" fmla="*/ 5891405 h 5891405"/>
                <a:gd name="connsiteX12" fmla="*/ 4785576 w 5382271"/>
                <a:gd name="connsiteY12" fmla="*/ 5859508 h 5891405"/>
                <a:gd name="connsiteX13" fmla="*/ 4891902 w 5382271"/>
                <a:gd name="connsiteY13" fmla="*/ 3520345 h 5891405"/>
                <a:gd name="connsiteX14" fmla="*/ 3031204 w 5382271"/>
                <a:gd name="connsiteY14" fmla="*/ 968 h 5891405"/>
                <a:gd name="connsiteX0" fmla="*/ 3031204 w 5382271"/>
                <a:gd name="connsiteY0" fmla="*/ 968 h 5891405"/>
                <a:gd name="connsiteX1" fmla="*/ 777260 w 5382271"/>
                <a:gd name="connsiteY1" fmla="*/ 1181117 h 5891405"/>
                <a:gd name="connsiteX2" fmla="*/ 523134 w 5382271"/>
                <a:gd name="connsiteY2" fmla="*/ 2303127 h 5891405"/>
                <a:gd name="connsiteX3" fmla="*/ 925 w 5382271"/>
                <a:gd name="connsiteY3" fmla="*/ 3052512 h 5891405"/>
                <a:gd name="connsiteX4" fmla="*/ 511288 w 5382271"/>
                <a:gd name="connsiteY4" fmla="*/ 3328959 h 5891405"/>
                <a:gd name="connsiteX5" fmla="*/ 340200 w 5382271"/>
                <a:gd name="connsiteY5" fmla="*/ 3735758 h 5891405"/>
                <a:gd name="connsiteX6" fmla="*/ 531586 w 5382271"/>
                <a:gd name="connsiteY6" fmla="*/ 3871219 h 5891405"/>
                <a:gd name="connsiteX7" fmla="*/ 373064 w 5382271"/>
                <a:gd name="connsiteY7" fmla="*/ 4062605 h 5891405"/>
                <a:gd name="connsiteX8" fmla="*/ 564450 w 5382271"/>
                <a:gd name="connsiteY8" fmla="*/ 4317787 h 5891405"/>
                <a:gd name="connsiteX9" fmla="*/ 500655 w 5382271"/>
                <a:gd name="connsiteY9" fmla="*/ 4977005 h 5891405"/>
                <a:gd name="connsiteX10" fmla="*/ 1755297 w 5382271"/>
                <a:gd name="connsiteY10" fmla="*/ 5039972 h 5891405"/>
                <a:gd name="connsiteX11" fmla="*/ 1946683 w 5382271"/>
                <a:gd name="connsiteY11" fmla="*/ 5891405 h 5891405"/>
                <a:gd name="connsiteX12" fmla="*/ 4785576 w 5382271"/>
                <a:gd name="connsiteY12" fmla="*/ 5859508 h 5891405"/>
                <a:gd name="connsiteX13" fmla="*/ 4891902 w 5382271"/>
                <a:gd name="connsiteY13" fmla="*/ 3520345 h 5891405"/>
                <a:gd name="connsiteX14" fmla="*/ 3031204 w 5382271"/>
                <a:gd name="connsiteY14" fmla="*/ 968 h 5891405"/>
                <a:gd name="connsiteX0" fmla="*/ 3031204 w 5382271"/>
                <a:gd name="connsiteY0" fmla="*/ 968 h 5891405"/>
                <a:gd name="connsiteX1" fmla="*/ 777260 w 5382271"/>
                <a:gd name="connsiteY1" fmla="*/ 1181117 h 5891405"/>
                <a:gd name="connsiteX2" fmla="*/ 523134 w 5382271"/>
                <a:gd name="connsiteY2" fmla="*/ 2303127 h 5891405"/>
                <a:gd name="connsiteX3" fmla="*/ 925 w 5382271"/>
                <a:gd name="connsiteY3" fmla="*/ 3052512 h 5891405"/>
                <a:gd name="connsiteX4" fmla="*/ 511288 w 5382271"/>
                <a:gd name="connsiteY4" fmla="*/ 3328959 h 5891405"/>
                <a:gd name="connsiteX5" fmla="*/ 340200 w 5382271"/>
                <a:gd name="connsiteY5" fmla="*/ 3735758 h 5891405"/>
                <a:gd name="connsiteX6" fmla="*/ 531586 w 5382271"/>
                <a:gd name="connsiteY6" fmla="*/ 3871219 h 5891405"/>
                <a:gd name="connsiteX7" fmla="*/ 373064 w 5382271"/>
                <a:gd name="connsiteY7" fmla="*/ 4062605 h 5891405"/>
                <a:gd name="connsiteX8" fmla="*/ 564450 w 5382271"/>
                <a:gd name="connsiteY8" fmla="*/ 4317787 h 5891405"/>
                <a:gd name="connsiteX9" fmla="*/ 500655 w 5382271"/>
                <a:gd name="connsiteY9" fmla="*/ 4977005 h 5891405"/>
                <a:gd name="connsiteX10" fmla="*/ 1755297 w 5382271"/>
                <a:gd name="connsiteY10" fmla="*/ 5039972 h 5891405"/>
                <a:gd name="connsiteX11" fmla="*/ 1946683 w 5382271"/>
                <a:gd name="connsiteY11" fmla="*/ 5891405 h 5891405"/>
                <a:gd name="connsiteX12" fmla="*/ 4785576 w 5382271"/>
                <a:gd name="connsiteY12" fmla="*/ 5859508 h 5891405"/>
                <a:gd name="connsiteX13" fmla="*/ 4891902 w 5382271"/>
                <a:gd name="connsiteY13" fmla="*/ 3520345 h 5891405"/>
                <a:gd name="connsiteX14" fmla="*/ 3031204 w 5382271"/>
                <a:gd name="connsiteY14" fmla="*/ 968 h 5891405"/>
                <a:gd name="connsiteX0" fmla="*/ 3038119 w 5389186"/>
                <a:gd name="connsiteY0" fmla="*/ 968 h 5891405"/>
                <a:gd name="connsiteX1" fmla="*/ 784175 w 5389186"/>
                <a:gd name="connsiteY1" fmla="*/ 1181117 h 5891405"/>
                <a:gd name="connsiteX2" fmla="*/ 530049 w 5389186"/>
                <a:gd name="connsiteY2" fmla="*/ 2303127 h 5891405"/>
                <a:gd name="connsiteX3" fmla="*/ 7840 w 5389186"/>
                <a:gd name="connsiteY3" fmla="*/ 3052512 h 5891405"/>
                <a:gd name="connsiteX4" fmla="*/ 518203 w 5389186"/>
                <a:gd name="connsiteY4" fmla="*/ 3328959 h 5891405"/>
                <a:gd name="connsiteX5" fmla="*/ 347115 w 5389186"/>
                <a:gd name="connsiteY5" fmla="*/ 3735758 h 5891405"/>
                <a:gd name="connsiteX6" fmla="*/ 538501 w 5389186"/>
                <a:gd name="connsiteY6" fmla="*/ 3871219 h 5891405"/>
                <a:gd name="connsiteX7" fmla="*/ 379979 w 5389186"/>
                <a:gd name="connsiteY7" fmla="*/ 4062605 h 5891405"/>
                <a:gd name="connsiteX8" fmla="*/ 571365 w 5389186"/>
                <a:gd name="connsiteY8" fmla="*/ 4317787 h 5891405"/>
                <a:gd name="connsiteX9" fmla="*/ 507570 w 5389186"/>
                <a:gd name="connsiteY9" fmla="*/ 4977005 h 5891405"/>
                <a:gd name="connsiteX10" fmla="*/ 1762212 w 5389186"/>
                <a:gd name="connsiteY10" fmla="*/ 5039972 h 5891405"/>
                <a:gd name="connsiteX11" fmla="*/ 1953598 w 5389186"/>
                <a:gd name="connsiteY11" fmla="*/ 5891405 h 5891405"/>
                <a:gd name="connsiteX12" fmla="*/ 4792491 w 5389186"/>
                <a:gd name="connsiteY12" fmla="*/ 5859508 h 5891405"/>
                <a:gd name="connsiteX13" fmla="*/ 4898817 w 5389186"/>
                <a:gd name="connsiteY13" fmla="*/ 3520345 h 5891405"/>
                <a:gd name="connsiteX14" fmla="*/ 3038119 w 5389186"/>
                <a:gd name="connsiteY14" fmla="*/ 968 h 5891405"/>
                <a:gd name="connsiteX0" fmla="*/ 3037057 w 5388124"/>
                <a:gd name="connsiteY0" fmla="*/ 968 h 5891405"/>
                <a:gd name="connsiteX1" fmla="*/ 783113 w 5388124"/>
                <a:gd name="connsiteY1" fmla="*/ 1181117 h 5891405"/>
                <a:gd name="connsiteX2" fmla="*/ 528987 w 5388124"/>
                <a:gd name="connsiteY2" fmla="*/ 2303127 h 5891405"/>
                <a:gd name="connsiteX3" fmla="*/ 6778 w 5388124"/>
                <a:gd name="connsiteY3" fmla="*/ 3052512 h 5891405"/>
                <a:gd name="connsiteX4" fmla="*/ 517141 w 5388124"/>
                <a:gd name="connsiteY4" fmla="*/ 3328959 h 5891405"/>
                <a:gd name="connsiteX5" fmla="*/ 346053 w 5388124"/>
                <a:gd name="connsiteY5" fmla="*/ 3735758 h 5891405"/>
                <a:gd name="connsiteX6" fmla="*/ 537439 w 5388124"/>
                <a:gd name="connsiteY6" fmla="*/ 3871219 h 5891405"/>
                <a:gd name="connsiteX7" fmla="*/ 378917 w 5388124"/>
                <a:gd name="connsiteY7" fmla="*/ 4062605 h 5891405"/>
                <a:gd name="connsiteX8" fmla="*/ 570303 w 5388124"/>
                <a:gd name="connsiteY8" fmla="*/ 4317787 h 5891405"/>
                <a:gd name="connsiteX9" fmla="*/ 506508 w 5388124"/>
                <a:gd name="connsiteY9" fmla="*/ 4977005 h 5891405"/>
                <a:gd name="connsiteX10" fmla="*/ 1761150 w 5388124"/>
                <a:gd name="connsiteY10" fmla="*/ 5039972 h 5891405"/>
                <a:gd name="connsiteX11" fmla="*/ 1952536 w 5388124"/>
                <a:gd name="connsiteY11" fmla="*/ 5891405 h 5891405"/>
                <a:gd name="connsiteX12" fmla="*/ 4791429 w 5388124"/>
                <a:gd name="connsiteY12" fmla="*/ 5859508 h 5891405"/>
                <a:gd name="connsiteX13" fmla="*/ 4897755 w 5388124"/>
                <a:gd name="connsiteY13" fmla="*/ 3520345 h 5891405"/>
                <a:gd name="connsiteX14" fmla="*/ 3037057 w 5388124"/>
                <a:gd name="connsiteY14" fmla="*/ 968 h 5891405"/>
                <a:gd name="connsiteX0" fmla="*/ 3034541 w 5385608"/>
                <a:gd name="connsiteY0" fmla="*/ 968 h 5891405"/>
                <a:gd name="connsiteX1" fmla="*/ 780597 w 5385608"/>
                <a:gd name="connsiteY1" fmla="*/ 1181117 h 5891405"/>
                <a:gd name="connsiteX2" fmla="*/ 526471 w 5385608"/>
                <a:gd name="connsiteY2" fmla="*/ 2303127 h 5891405"/>
                <a:gd name="connsiteX3" fmla="*/ 4262 w 5385608"/>
                <a:gd name="connsiteY3" fmla="*/ 3052512 h 5891405"/>
                <a:gd name="connsiteX4" fmla="*/ 514625 w 5385608"/>
                <a:gd name="connsiteY4" fmla="*/ 3328959 h 5891405"/>
                <a:gd name="connsiteX5" fmla="*/ 343537 w 5385608"/>
                <a:gd name="connsiteY5" fmla="*/ 3735758 h 5891405"/>
                <a:gd name="connsiteX6" fmla="*/ 534923 w 5385608"/>
                <a:gd name="connsiteY6" fmla="*/ 3871219 h 5891405"/>
                <a:gd name="connsiteX7" fmla="*/ 376401 w 5385608"/>
                <a:gd name="connsiteY7" fmla="*/ 4062605 h 5891405"/>
                <a:gd name="connsiteX8" fmla="*/ 567787 w 5385608"/>
                <a:gd name="connsiteY8" fmla="*/ 4317787 h 5891405"/>
                <a:gd name="connsiteX9" fmla="*/ 503992 w 5385608"/>
                <a:gd name="connsiteY9" fmla="*/ 4977005 h 5891405"/>
                <a:gd name="connsiteX10" fmla="*/ 1758634 w 5385608"/>
                <a:gd name="connsiteY10" fmla="*/ 5039972 h 5891405"/>
                <a:gd name="connsiteX11" fmla="*/ 1950020 w 5385608"/>
                <a:gd name="connsiteY11" fmla="*/ 5891405 h 5891405"/>
                <a:gd name="connsiteX12" fmla="*/ 4788913 w 5385608"/>
                <a:gd name="connsiteY12" fmla="*/ 5859508 h 5891405"/>
                <a:gd name="connsiteX13" fmla="*/ 4895239 w 5385608"/>
                <a:gd name="connsiteY13" fmla="*/ 3520345 h 5891405"/>
                <a:gd name="connsiteX14" fmla="*/ 3034541 w 5385608"/>
                <a:gd name="connsiteY14" fmla="*/ 968 h 5891405"/>
                <a:gd name="connsiteX0" fmla="*/ 3034541 w 5385608"/>
                <a:gd name="connsiteY0" fmla="*/ 968 h 5891405"/>
                <a:gd name="connsiteX1" fmla="*/ 780597 w 5385608"/>
                <a:gd name="connsiteY1" fmla="*/ 1181117 h 5891405"/>
                <a:gd name="connsiteX2" fmla="*/ 526471 w 5385608"/>
                <a:gd name="connsiteY2" fmla="*/ 2303127 h 5891405"/>
                <a:gd name="connsiteX3" fmla="*/ 4262 w 5385608"/>
                <a:gd name="connsiteY3" fmla="*/ 3052512 h 5891405"/>
                <a:gd name="connsiteX4" fmla="*/ 514625 w 5385608"/>
                <a:gd name="connsiteY4" fmla="*/ 3328959 h 5891405"/>
                <a:gd name="connsiteX5" fmla="*/ 343537 w 5385608"/>
                <a:gd name="connsiteY5" fmla="*/ 3735758 h 5891405"/>
                <a:gd name="connsiteX6" fmla="*/ 534923 w 5385608"/>
                <a:gd name="connsiteY6" fmla="*/ 3871219 h 5891405"/>
                <a:gd name="connsiteX7" fmla="*/ 376401 w 5385608"/>
                <a:gd name="connsiteY7" fmla="*/ 4062605 h 5891405"/>
                <a:gd name="connsiteX8" fmla="*/ 567787 w 5385608"/>
                <a:gd name="connsiteY8" fmla="*/ 4317787 h 5891405"/>
                <a:gd name="connsiteX9" fmla="*/ 503992 w 5385608"/>
                <a:gd name="connsiteY9" fmla="*/ 4977005 h 5891405"/>
                <a:gd name="connsiteX10" fmla="*/ 1758634 w 5385608"/>
                <a:gd name="connsiteY10" fmla="*/ 5039972 h 5891405"/>
                <a:gd name="connsiteX11" fmla="*/ 1950020 w 5385608"/>
                <a:gd name="connsiteY11" fmla="*/ 5891405 h 5891405"/>
                <a:gd name="connsiteX12" fmla="*/ 4788913 w 5385608"/>
                <a:gd name="connsiteY12" fmla="*/ 5859508 h 5891405"/>
                <a:gd name="connsiteX13" fmla="*/ 4895239 w 5385608"/>
                <a:gd name="connsiteY13" fmla="*/ 3520345 h 5891405"/>
                <a:gd name="connsiteX14" fmla="*/ 3034541 w 5385608"/>
                <a:gd name="connsiteY14" fmla="*/ 968 h 5891405"/>
                <a:gd name="connsiteX0" fmla="*/ 2980702 w 5331769"/>
                <a:gd name="connsiteY0" fmla="*/ 968 h 5891405"/>
                <a:gd name="connsiteX1" fmla="*/ 726758 w 5331769"/>
                <a:gd name="connsiteY1" fmla="*/ 1181117 h 5891405"/>
                <a:gd name="connsiteX2" fmla="*/ 472632 w 5331769"/>
                <a:gd name="connsiteY2" fmla="*/ 2303127 h 5891405"/>
                <a:gd name="connsiteX3" fmla="*/ 5014 w 5331769"/>
                <a:gd name="connsiteY3" fmla="*/ 3079808 h 5891405"/>
                <a:gd name="connsiteX4" fmla="*/ 460786 w 5331769"/>
                <a:gd name="connsiteY4" fmla="*/ 3328959 h 5891405"/>
                <a:gd name="connsiteX5" fmla="*/ 289698 w 5331769"/>
                <a:gd name="connsiteY5" fmla="*/ 3735758 h 5891405"/>
                <a:gd name="connsiteX6" fmla="*/ 481084 w 5331769"/>
                <a:gd name="connsiteY6" fmla="*/ 3871219 h 5891405"/>
                <a:gd name="connsiteX7" fmla="*/ 322562 w 5331769"/>
                <a:gd name="connsiteY7" fmla="*/ 4062605 h 5891405"/>
                <a:gd name="connsiteX8" fmla="*/ 513948 w 5331769"/>
                <a:gd name="connsiteY8" fmla="*/ 4317787 h 5891405"/>
                <a:gd name="connsiteX9" fmla="*/ 450153 w 5331769"/>
                <a:gd name="connsiteY9" fmla="*/ 4977005 h 5891405"/>
                <a:gd name="connsiteX10" fmla="*/ 1704795 w 5331769"/>
                <a:gd name="connsiteY10" fmla="*/ 5039972 h 5891405"/>
                <a:gd name="connsiteX11" fmla="*/ 1896181 w 5331769"/>
                <a:gd name="connsiteY11" fmla="*/ 5891405 h 5891405"/>
                <a:gd name="connsiteX12" fmla="*/ 4735074 w 5331769"/>
                <a:gd name="connsiteY12" fmla="*/ 5859508 h 5891405"/>
                <a:gd name="connsiteX13" fmla="*/ 4841400 w 5331769"/>
                <a:gd name="connsiteY13" fmla="*/ 3520345 h 5891405"/>
                <a:gd name="connsiteX14" fmla="*/ 2980702 w 5331769"/>
                <a:gd name="connsiteY14" fmla="*/ 968 h 5891405"/>
                <a:gd name="connsiteX0" fmla="*/ 2980491 w 5331558"/>
                <a:gd name="connsiteY0" fmla="*/ 968 h 5891405"/>
                <a:gd name="connsiteX1" fmla="*/ 726547 w 5331558"/>
                <a:gd name="connsiteY1" fmla="*/ 1181117 h 5891405"/>
                <a:gd name="connsiteX2" fmla="*/ 486068 w 5331558"/>
                <a:gd name="connsiteY2" fmla="*/ 2371366 h 5891405"/>
                <a:gd name="connsiteX3" fmla="*/ 4803 w 5331558"/>
                <a:gd name="connsiteY3" fmla="*/ 3079808 h 5891405"/>
                <a:gd name="connsiteX4" fmla="*/ 460575 w 5331558"/>
                <a:gd name="connsiteY4" fmla="*/ 3328959 h 5891405"/>
                <a:gd name="connsiteX5" fmla="*/ 289487 w 5331558"/>
                <a:gd name="connsiteY5" fmla="*/ 3735758 h 5891405"/>
                <a:gd name="connsiteX6" fmla="*/ 480873 w 5331558"/>
                <a:gd name="connsiteY6" fmla="*/ 3871219 h 5891405"/>
                <a:gd name="connsiteX7" fmla="*/ 322351 w 5331558"/>
                <a:gd name="connsiteY7" fmla="*/ 4062605 h 5891405"/>
                <a:gd name="connsiteX8" fmla="*/ 513737 w 5331558"/>
                <a:gd name="connsiteY8" fmla="*/ 4317787 h 5891405"/>
                <a:gd name="connsiteX9" fmla="*/ 449942 w 5331558"/>
                <a:gd name="connsiteY9" fmla="*/ 4977005 h 5891405"/>
                <a:gd name="connsiteX10" fmla="*/ 1704584 w 5331558"/>
                <a:gd name="connsiteY10" fmla="*/ 5039972 h 5891405"/>
                <a:gd name="connsiteX11" fmla="*/ 1895970 w 5331558"/>
                <a:gd name="connsiteY11" fmla="*/ 5891405 h 5891405"/>
                <a:gd name="connsiteX12" fmla="*/ 4734863 w 5331558"/>
                <a:gd name="connsiteY12" fmla="*/ 5859508 h 5891405"/>
                <a:gd name="connsiteX13" fmla="*/ 4841189 w 5331558"/>
                <a:gd name="connsiteY13" fmla="*/ 3520345 h 5891405"/>
                <a:gd name="connsiteX14" fmla="*/ 2980491 w 5331558"/>
                <a:gd name="connsiteY14" fmla="*/ 968 h 589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31558" h="5891405">
                  <a:moveTo>
                    <a:pt x="2980491" y="968"/>
                  </a:moveTo>
                  <a:cubicBezTo>
                    <a:pt x="1784302" y="-22254"/>
                    <a:pt x="1040642" y="372305"/>
                    <a:pt x="726547" y="1181117"/>
                  </a:cubicBezTo>
                  <a:cubicBezTo>
                    <a:pt x="528785" y="1834793"/>
                    <a:pt x="744238" y="2066938"/>
                    <a:pt x="486068" y="2371366"/>
                  </a:cubicBezTo>
                  <a:cubicBezTo>
                    <a:pt x="239818" y="2677225"/>
                    <a:pt x="-40213" y="2911644"/>
                    <a:pt x="4803" y="3079808"/>
                  </a:cubicBezTo>
                  <a:cubicBezTo>
                    <a:pt x="109541" y="3181162"/>
                    <a:pt x="260766" y="3266498"/>
                    <a:pt x="460575" y="3328959"/>
                  </a:cubicBezTo>
                  <a:cubicBezTo>
                    <a:pt x="403546" y="3464559"/>
                    <a:pt x="198074" y="3641722"/>
                    <a:pt x="289487" y="3735758"/>
                  </a:cubicBezTo>
                  <a:lnTo>
                    <a:pt x="480873" y="3871219"/>
                  </a:lnTo>
                  <a:cubicBezTo>
                    <a:pt x="428032" y="3935014"/>
                    <a:pt x="303940" y="3939433"/>
                    <a:pt x="322351" y="4062605"/>
                  </a:cubicBezTo>
                  <a:cubicBezTo>
                    <a:pt x="362395" y="4195168"/>
                    <a:pt x="550882" y="4226788"/>
                    <a:pt x="513737" y="4317787"/>
                  </a:cubicBezTo>
                  <a:cubicBezTo>
                    <a:pt x="397470" y="4561276"/>
                    <a:pt x="358392" y="4876020"/>
                    <a:pt x="449942" y="4977005"/>
                  </a:cubicBezTo>
                  <a:cubicBezTo>
                    <a:pt x="636587" y="5158310"/>
                    <a:pt x="1197305" y="5208988"/>
                    <a:pt x="1704584" y="5039972"/>
                  </a:cubicBezTo>
                  <a:lnTo>
                    <a:pt x="1895970" y="5891405"/>
                  </a:lnTo>
                  <a:lnTo>
                    <a:pt x="4734863" y="5859508"/>
                  </a:lnTo>
                  <a:cubicBezTo>
                    <a:pt x="4366268" y="4516262"/>
                    <a:pt x="4422975" y="3927926"/>
                    <a:pt x="4841189" y="3520345"/>
                  </a:cubicBezTo>
                  <a:cubicBezTo>
                    <a:pt x="6117095" y="1964448"/>
                    <a:pt x="4692333" y="36409"/>
                    <a:pt x="2980491" y="96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74" name="Oval 37">
              <a:extLst>
                <a:ext uri="{FF2B5EF4-FFF2-40B4-BE49-F238E27FC236}">
                  <a16:creationId xmlns:a16="http://schemas.microsoft.com/office/drawing/2014/main" id="{0711327E-9191-4394-B64D-73AD56C41377}"/>
                </a:ext>
              </a:extLst>
            </p:cNvPr>
            <p:cNvSpPr/>
            <p:nvPr/>
          </p:nvSpPr>
          <p:spPr>
            <a:xfrm rot="18100542">
              <a:off x="5907878" y="-58593"/>
              <a:ext cx="1436045" cy="2141152"/>
            </a:xfrm>
            <a:custGeom>
              <a:avLst/>
              <a:gdLst/>
              <a:ahLst/>
              <a:cxnLst/>
              <a:rect l="l" t="t" r="r" b="b"/>
              <a:pathLst>
                <a:path w="1170491" h="1745209">
                  <a:moveTo>
                    <a:pt x="429221" y="671495"/>
                  </a:moveTo>
                  <a:cubicBezTo>
                    <a:pt x="415869" y="670322"/>
                    <a:pt x="402356" y="670624"/>
                    <a:pt x="388917" y="672439"/>
                  </a:cubicBezTo>
                  <a:cubicBezTo>
                    <a:pt x="370997" y="674859"/>
                    <a:pt x="353207" y="679968"/>
                    <a:pt x="336101" y="687858"/>
                  </a:cubicBezTo>
                  <a:lnTo>
                    <a:pt x="344770" y="708640"/>
                  </a:lnTo>
                  <a:cubicBezTo>
                    <a:pt x="405276" y="680369"/>
                    <a:pt x="475531" y="691805"/>
                    <a:pt x="523918" y="737799"/>
                  </a:cubicBezTo>
                  <a:cubicBezTo>
                    <a:pt x="569388" y="781022"/>
                    <a:pt x="587723" y="847396"/>
                    <a:pt x="571504" y="910067"/>
                  </a:cubicBezTo>
                  <a:lnTo>
                    <a:pt x="593243" y="915886"/>
                  </a:lnTo>
                  <a:cubicBezTo>
                    <a:pt x="611678" y="844923"/>
                    <a:pt x="590662" y="769719"/>
                    <a:pt x="538740" y="720849"/>
                  </a:cubicBezTo>
                  <a:cubicBezTo>
                    <a:pt x="507886" y="691808"/>
                    <a:pt x="469277" y="675014"/>
                    <a:pt x="429221" y="671495"/>
                  </a:cubicBezTo>
                  <a:close/>
                  <a:moveTo>
                    <a:pt x="588421" y="580980"/>
                  </a:moveTo>
                  <a:cubicBezTo>
                    <a:pt x="534186" y="581239"/>
                    <a:pt x="482134" y="605639"/>
                    <a:pt x="446738" y="649695"/>
                  </a:cubicBezTo>
                  <a:lnTo>
                    <a:pt x="463760" y="664437"/>
                  </a:lnTo>
                  <a:cubicBezTo>
                    <a:pt x="505329" y="612166"/>
                    <a:pt x="573320" y="591099"/>
                    <a:pt x="637132" y="610714"/>
                  </a:cubicBezTo>
                  <a:cubicBezTo>
                    <a:pt x="697098" y="629147"/>
                    <a:pt x="743088" y="680397"/>
                    <a:pt x="756495" y="743730"/>
                  </a:cubicBezTo>
                  <a:lnTo>
                    <a:pt x="778549" y="739251"/>
                  </a:lnTo>
                  <a:cubicBezTo>
                    <a:pt x="763432" y="667508"/>
                    <a:pt x="711108" y="609548"/>
                    <a:pt x="642848" y="588934"/>
                  </a:cubicBezTo>
                  <a:cubicBezTo>
                    <a:pt x="624821" y="583490"/>
                    <a:pt x="606500" y="580894"/>
                    <a:pt x="588421" y="580980"/>
                  </a:cubicBezTo>
                  <a:close/>
                  <a:moveTo>
                    <a:pt x="533817" y="0"/>
                  </a:moveTo>
                  <a:cubicBezTo>
                    <a:pt x="617807" y="1"/>
                    <a:pt x="687626" y="60667"/>
                    <a:pt x="697680" y="141081"/>
                  </a:cubicBezTo>
                  <a:cubicBezTo>
                    <a:pt x="603869" y="182843"/>
                    <a:pt x="547102" y="268997"/>
                    <a:pt x="562024" y="352718"/>
                  </a:cubicBezTo>
                  <a:lnTo>
                    <a:pt x="584367" y="347971"/>
                  </a:lnTo>
                  <a:cubicBezTo>
                    <a:pt x="570422" y="267354"/>
                    <a:pt x="633895" y="183716"/>
                    <a:pt x="732836" y="150639"/>
                  </a:cubicBezTo>
                  <a:cubicBezTo>
                    <a:pt x="738208" y="147500"/>
                    <a:pt x="743991" y="147205"/>
                    <a:pt x="749842" y="147205"/>
                  </a:cubicBezTo>
                  <a:cubicBezTo>
                    <a:pt x="844103" y="147205"/>
                    <a:pt x="920515" y="223618"/>
                    <a:pt x="920515" y="317877"/>
                  </a:cubicBezTo>
                  <a:lnTo>
                    <a:pt x="910716" y="366417"/>
                  </a:lnTo>
                  <a:lnTo>
                    <a:pt x="920515" y="366418"/>
                  </a:lnTo>
                  <a:lnTo>
                    <a:pt x="920515" y="371433"/>
                  </a:lnTo>
                  <a:cubicBezTo>
                    <a:pt x="997755" y="379016"/>
                    <a:pt x="1056877" y="445155"/>
                    <a:pt x="1056877" y="525101"/>
                  </a:cubicBezTo>
                  <a:lnTo>
                    <a:pt x="1047351" y="572282"/>
                  </a:lnTo>
                  <a:cubicBezTo>
                    <a:pt x="1119671" y="602218"/>
                    <a:pt x="1170491" y="673500"/>
                    <a:pt x="1170491" y="756650"/>
                  </a:cubicBezTo>
                  <a:cubicBezTo>
                    <a:pt x="1170490" y="802863"/>
                    <a:pt x="1154794" y="845409"/>
                    <a:pt x="1127569" y="878235"/>
                  </a:cubicBezTo>
                  <a:cubicBezTo>
                    <a:pt x="1080615" y="934488"/>
                    <a:pt x="1014142" y="959925"/>
                    <a:pt x="954678" y="939840"/>
                  </a:cubicBezTo>
                  <a:lnTo>
                    <a:pt x="947373" y="961469"/>
                  </a:lnTo>
                  <a:cubicBezTo>
                    <a:pt x="1000817" y="979520"/>
                    <a:pt x="1058949" y="966083"/>
                    <a:pt x="1106746" y="928282"/>
                  </a:cubicBezTo>
                  <a:cubicBezTo>
                    <a:pt x="1128548" y="955588"/>
                    <a:pt x="1138907" y="990708"/>
                    <a:pt x="1138907" y="1028247"/>
                  </a:cubicBezTo>
                  <a:cubicBezTo>
                    <a:pt x="1138907" y="1124134"/>
                    <a:pt x="1071328" y="1204237"/>
                    <a:pt x="981133" y="1223220"/>
                  </a:cubicBezTo>
                  <a:cubicBezTo>
                    <a:pt x="889088" y="1236998"/>
                    <a:pt x="805358" y="1200898"/>
                    <a:pt x="777272" y="1134408"/>
                  </a:cubicBezTo>
                  <a:cubicBezTo>
                    <a:pt x="791057" y="1124903"/>
                    <a:pt x="802061" y="1111678"/>
                    <a:pt x="810210" y="1096167"/>
                  </a:cubicBezTo>
                  <a:cubicBezTo>
                    <a:pt x="831546" y="1055553"/>
                    <a:pt x="830022" y="1005443"/>
                    <a:pt x="806195" y="964175"/>
                  </a:cubicBezTo>
                  <a:lnTo>
                    <a:pt x="787267" y="975103"/>
                  </a:lnTo>
                  <a:cubicBezTo>
                    <a:pt x="807161" y="1009560"/>
                    <a:pt x="808703" y="1051275"/>
                    <a:pt x="791333" y="1085110"/>
                  </a:cubicBezTo>
                  <a:cubicBezTo>
                    <a:pt x="784855" y="1097727"/>
                    <a:pt x="776117" y="1108536"/>
                    <a:pt x="763385" y="1114320"/>
                  </a:cubicBezTo>
                  <a:lnTo>
                    <a:pt x="744063" y="1119497"/>
                  </a:lnTo>
                  <a:lnTo>
                    <a:pt x="747716" y="1128718"/>
                  </a:lnTo>
                  <a:cubicBezTo>
                    <a:pt x="731558" y="1137628"/>
                    <a:pt x="712804" y="1141697"/>
                    <a:pt x="693327" y="1140344"/>
                  </a:cubicBezTo>
                  <a:cubicBezTo>
                    <a:pt x="655409" y="1137711"/>
                    <a:pt x="620494" y="1114908"/>
                    <a:pt x="601213" y="1080185"/>
                  </a:cubicBezTo>
                  <a:lnTo>
                    <a:pt x="582082" y="1090754"/>
                  </a:lnTo>
                  <a:cubicBezTo>
                    <a:pt x="605167" y="1132362"/>
                    <a:pt x="647281" y="1159482"/>
                    <a:pt x="693051" y="1162221"/>
                  </a:cubicBezTo>
                  <a:cubicBezTo>
                    <a:pt x="715413" y="1163558"/>
                    <a:pt x="736989" y="1158982"/>
                    <a:pt x="755684" y="1148835"/>
                  </a:cubicBezTo>
                  <a:cubicBezTo>
                    <a:pt x="792539" y="1222022"/>
                    <a:pt x="887119" y="1262260"/>
                    <a:pt x="989751" y="1247587"/>
                  </a:cubicBezTo>
                  <a:cubicBezTo>
                    <a:pt x="1000157" y="1267987"/>
                    <a:pt x="1004489" y="1291252"/>
                    <a:pt x="1004488" y="1315531"/>
                  </a:cubicBezTo>
                  <a:cubicBezTo>
                    <a:pt x="1004488" y="1381750"/>
                    <a:pt x="972258" y="1440443"/>
                    <a:pt x="920375" y="1473506"/>
                  </a:cubicBezTo>
                  <a:lnTo>
                    <a:pt x="913116" y="1474079"/>
                  </a:lnTo>
                  <a:cubicBezTo>
                    <a:pt x="850536" y="1469665"/>
                    <a:pt x="794159" y="1430126"/>
                    <a:pt x="766796" y="1371458"/>
                  </a:cubicBezTo>
                  <a:lnTo>
                    <a:pt x="746323" y="1380801"/>
                  </a:lnTo>
                  <a:cubicBezTo>
                    <a:pt x="776874" y="1446464"/>
                    <a:pt x="839753" y="1490827"/>
                    <a:pt x="909888" y="1496052"/>
                  </a:cubicBezTo>
                  <a:cubicBezTo>
                    <a:pt x="891948" y="1561049"/>
                    <a:pt x="840393" y="1611456"/>
                    <a:pt x="774838" y="1628054"/>
                  </a:cubicBezTo>
                  <a:cubicBezTo>
                    <a:pt x="686646" y="1642970"/>
                    <a:pt x="605133" y="1612285"/>
                    <a:pt x="571751" y="1552195"/>
                  </a:cubicBezTo>
                  <a:lnTo>
                    <a:pt x="550649" y="1566422"/>
                  </a:lnTo>
                  <a:cubicBezTo>
                    <a:pt x="577499" y="1609979"/>
                    <a:pt x="626419" y="1639383"/>
                    <a:pt x="685031" y="1648114"/>
                  </a:cubicBezTo>
                  <a:cubicBezTo>
                    <a:pt x="659684" y="1706013"/>
                    <a:pt x="601329" y="1745210"/>
                    <a:pt x="533818" y="1745209"/>
                  </a:cubicBezTo>
                  <a:cubicBezTo>
                    <a:pt x="455549" y="1745210"/>
                    <a:pt x="416747" y="1692524"/>
                    <a:pt x="372301" y="1619888"/>
                  </a:cubicBezTo>
                  <a:lnTo>
                    <a:pt x="366380" y="1592106"/>
                  </a:lnTo>
                  <a:cubicBezTo>
                    <a:pt x="305091" y="1567105"/>
                    <a:pt x="259811" y="1511085"/>
                    <a:pt x="250590" y="1443452"/>
                  </a:cubicBezTo>
                  <a:cubicBezTo>
                    <a:pt x="203712" y="1453117"/>
                    <a:pt x="158965" y="1444975"/>
                    <a:pt x="117260" y="1407178"/>
                  </a:cubicBezTo>
                  <a:cubicBezTo>
                    <a:pt x="55030" y="1350772"/>
                    <a:pt x="44039" y="1258933"/>
                    <a:pt x="90593" y="1192598"/>
                  </a:cubicBezTo>
                  <a:cubicBezTo>
                    <a:pt x="186799" y="1224213"/>
                    <a:pt x="285304" y="1199642"/>
                    <a:pt x="330760" y="1129474"/>
                  </a:cubicBezTo>
                  <a:lnTo>
                    <a:pt x="344999" y="1132822"/>
                  </a:lnTo>
                  <a:cubicBezTo>
                    <a:pt x="420009" y="1139731"/>
                    <a:pt x="490500" y="1101048"/>
                    <a:pt x="524987" y="1034051"/>
                  </a:cubicBezTo>
                  <a:lnTo>
                    <a:pt x="505360" y="1023014"/>
                  </a:lnTo>
                  <a:cubicBezTo>
                    <a:pt x="475089" y="1082544"/>
                    <a:pt x="412689" y="1116790"/>
                    <a:pt x="346243" y="1110339"/>
                  </a:cubicBezTo>
                  <a:cubicBezTo>
                    <a:pt x="283801" y="1104277"/>
                    <a:pt x="228486" y="1063265"/>
                    <a:pt x="202679" y="1003895"/>
                  </a:cubicBezTo>
                  <a:lnTo>
                    <a:pt x="181967" y="1012696"/>
                  </a:lnTo>
                  <a:cubicBezTo>
                    <a:pt x="205492" y="1066954"/>
                    <a:pt x="250941" y="1107583"/>
                    <a:pt x="305288" y="1123484"/>
                  </a:cubicBezTo>
                  <a:cubicBezTo>
                    <a:pt x="260051" y="1186174"/>
                    <a:pt x="162021" y="1201884"/>
                    <a:pt x="70961" y="1161909"/>
                  </a:cubicBezTo>
                  <a:cubicBezTo>
                    <a:pt x="64874" y="1160625"/>
                    <a:pt x="60391" y="1156961"/>
                    <a:pt x="56055" y="1153032"/>
                  </a:cubicBezTo>
                  <a:cubicBezTo>
                    <a:pt x="-13786" y="1089729"/>
                    <a:pt x="-19088" y="981796"/>
                    <a:pt x="44214" y="911953"/>
                  </a:cubicBezTo>
                  <a:lnTo>
                    <a:pt x="84073" y="882569"/>
                  </a:lnTo>
                  <a:lnTo>
                    <a:pt x="76811" y="875989"/>
                  </a:lnTo>
                  <a:lnTo>
                    <a:pt x="80179" y="872273"/>
                  </a:lnTo>
                  <a:cubicBezTo>
                    <a:pt x="28040" y="814783"/>
                    <a:pt x="28651" y="726072"/>
                    <a:pt x="82340" y="666836"/>
                  </a:cubicBezTo>
                  <a:lnTo>
                    <a:pt x="121082" y="638275"/>
                  </a:lnTo>
                  <a:cubicBezTo>
                    <a:pt x="89526" y="571593"/>
                    <a:pt x="96788" y="490523"/>
                    <a:pt x="145805" y="430894"/>
                  </a:cubicBezTo>
                  <a:cubicBezTo>
                    <a:pt x="198586" y="400645"/>
                    <a:pt x="259015" y="385179"/>
                    <a:pt x="321878" y="383347"/>
                  </a:cubicBezTo>
                  <a:lnTo>
                    <a:pt x="321111" y="357014"/>
                  </a:lnTo>
                  <a:cubicBezTo>
                    <a:pt x="257723" y="358862"/>
                    <a:pt x="196668" y="373772"/>
                    <a:pt x="141180" y="399723"/>
                  </a:cubicBezTo>
                  <a:cubicBezTo>
                    <a:pt x="117813" y="370058"/>
                    <a:pt x="106816" y="332072"/>
                    <a:pt x="106816" y="291518"/>
                  </a:cubicBezTo>
                  <a:cubicBezTo>
                    <a:pt x="106816" y="170286"/>
                    <a:pt x="205094" y="72008"/>
                    <a:pt x="326327" y="72008"/>
                  </a:cubicBezTo>
                  <a:cubicBezTo>
                    <a:pt x="350305" y="72008"/>
                    <a:pt x="373385" y="75853"/>
                    <a:pt x="394659" y="83948"/>
                  </a:cubicBezTo>
                  <a:cubicBezTo>
                    <a:pt x="425371" y="33609"/>
                    <a:pt x="467237" y="0"/>
                    <a:pt x="53381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sp>
        <p:nvSpPr>
          <p:cNvPr id="75" name="Rectangle 19">
            <a:extLst>
              <a:ext uri="{FF2B5EF4-FFF2-40B4-BE49-F238E27FC236}">
                <a16:creationId xmlns:a16="http://schemas.microsoft.com/office/drawing/2014/main" id="{8025BC4E-7A4E-42D9-9569-8844F8906CE5}"/>
              </a:ext>
            </a:extLst>
          </p:cNvPr>
          <p:cNvSpPr/>
          <p:nvPr/>
        </p:nvSpPr>
        <p:spPr>
          <a:xfrm>
            <a:off x="4471052" y="2446822"/>
            <a:ext cx="449751" cy="494370"/>
          </a:xfrm>
          <a:custGeom>
            <a:avLst/>
            <a:gdLst/>
            <a:ahLst/>
            <a:cxnLst/>
            <a:rect l="l" t="t" r="r" b="b"/>
            <a:pathLst>
              <a:path w="2926108" h="3216409">
                <a:moveTo>
                  <a:pt x="1150286" y="2039882"/>
                </a:moveTo>
                <a:cubicBezTo>
                  <a:pt x="1216487" y="2110220"/>
                  <a:pt x="1249586" y="2238485"/>
                  <a:pt x="1348889" y="2250897"/>
                </a:cubicBezTo>
                <a:cubicBezTo>
                  <a:pt x="1452327" y="2213659"/>
                  <a:pt x="1530941" y="2147458"/>
                  <a:pt x="1597142" y="2052295"/>
                </a:cubicBezTo>
                <a:cubicBezTo>
                  <a:pt x="1634380" y="2030228"/>
                  <a:pt x="1712994" y="2049536"/>
                  <a:pt x="1721269" y="2072982"/>
                </a:cubicBezTo>
                <a:cubicBezTo>
                  <a:pt x="1533700" y="2362611"/>
                  <a:pt x="1615072" y="2763954"/>
                  <a:pt x="1568179" y="2830155"/>
                </a:cubicBezTo>
                <a:cubicBezTo>
                  <a:pt x="1391644" y="2965315"/>
                  <a:pt x="1231658" y="2893598"/>
                  <a:pt x="1063398" y="2925319"/>
                </a:cubicBezTo>
                <a:cubicBezTo>
                  <a:pt x="925479" y="2954282"/>
                  <a:pt x="820660" y="3107371"/>
                  <a:pt x="686879" y="3148747"/>
                </a:cubicBezTo>
                <a:cubicBezTo>
                  <a:pt x="536548" y="3184606"/>
                  <a:pt x="373804" y="3224602"/>
                  <a:pt x="215198" y="3214948"/>
                </a:cubicBezTo>
                <a:cubicBezTo>
                  <a:pt x="93829" y="3209431"/>
                  <a:pt x="71763" y="3046687"/>
                  <a:pt x="136584" y="2925318"/>
                </a:cubicBezTo>
                <a:cubicBezTo>
                  <a:pt x="168305" y="2828775"/>
                  <a:pt x="121415" y="2802571"/>
                  <a:pt x="107623" y="2710165"/>
                </a:cubicBezTo>
                <a:cubicBezTo>
                  <a:pt x="111150" y="2693172"/>
                  <a:pt x="127647" y="2691385"/>
                  <a:pt x="158288" y="2695563"/>
                </a:cubicBezTo>
                <a:lnTo>
                  <a:pt x="158288" y="2626239"/>
                </a:lnTo>
                <a:lnTo>
                  <a:pt x="266288" y="2626239"/>
                </a:lnTo>
                <a:lnTo>
                  <a:pt x="266288" y="2708276"/>
                </a:lnTo>
                <a:lnTo>
                  <a:pt x="307224" y="2711894"/>
                </a:lnTo>
                <a:lnTo>
                  <a:pt x="307224" y="2626239"/>
                </a:lnTo>
                <a:lnTo>
                  <a:pt x="415224" y="2626239"/>
                </a:lnTo>
                <a:lnTo>
                  <a:pt x="415224" y="2711420"/>
                </a:lnTo>
                <a:cubicBezTo>
                  <a:pt x="428487" y="2711947"/>
                  <a:pt x="442136" y="2710942"/>
                  <a:pt x="456160" y="2708700"/>
                </a:cubicBezTo>
                <a:lnTo>
                  <a:pt x="456160" y="2617963"/>
                </a:lnTo>
                <a:lnTo>
                  <a:pt x="564160" y="2617963"/>
                </a:lnTo>
                <a:lnTo>
                  <a:pt x="564160" y="2692500"/>
                </a:lnTo>
                <a:cubicBezTo>
                  <a:pt x="577696" y="2691220"/>
                  <a:pt x="591289" y="2688332"/>
                  <a:pt x="605096" y="2684680"/>
                </a:cubicBezTo>
                <a:lnTo>
                  <a:pt x="605096" y="2601411"/>
                </a:lnTo>
                <a:lnTo>
                  <a:pt x="713096" y="2601411"/>
                </a:lnTo>
                <a:lnTo>
                  <a:pt x="713096" y="2654658"/>
                </a:lnTo>
                <a:lnTo>
                  <a:pt x="754032" y="2641463"/>
                </a:lnTo>
                <a:lnTo>
                  <a:pt x="754032" y="2580721"/>
                </a:lnTo>
                <a:lnTo>
                  <a:pt x="862032" y="2580721"/>
                </a:lnTo>
                <a:lnTo>
                  <a:pt x="862032" y="2599792"/>
                </a:lnTo>
                <a:cubicBezTo>
                  <a:pt x="897454" y="2584791"/>
                  <a:pt x="934214" y="2567836"/>
                  <a:pt x="972371" y="2548802"/>
                </a:cubicBezTo>
                <a:cubicBezTo>
                  <a:pt x="1030297" y="2506047"/>
                  <a:pt x="939271" y="2219176"/>
                  <a:pt x="947546" y="2122633"/>
                </a:cubicBezTo>
                <a:cubicBezTo>
                  <a:pt x="957201" y="2082636"/>
                  <a:pt x="1082706" y="2067466"/>
                  <a:pt x="1150286" y="2039882"/>
                </a:cubicBezTo>
                <a:close/>
                <a:moveTo>
                  <a:pt x="394278" y="1320337"/>
                </a:moveTo>
                <a:cubicBezTo>
                  <a:pt x="356565" y="1315036"/>
                  <a:pt x="316914" y="1320983"/>
                  <a:pt x="277262" y="1344774"/>
                </a:cubicBezTo>
                <a:cubicBezTo>
                  <a:pt x="169686" y="1368221"/>
                  <a:pt x="281399" y="1532343"/>
                  <a:pt x="314500" y="1626128"/>
                </a:cubicBezTo>
                <a:cubicBezTo>
                  <a:pt x="335188" y="1715776"/>
                  <a:pt x="306225" y="1838523"/>
                  <a:pt x="376563" y="1820593"/>
                </a:cubicBezTo>
                <a:cubicBezTo>
                  <a:pt x="535169" y="1786113"/>
                  <a:pt x="681363" y="1673020"/>
                  <a:pt x="628954" y="1493726"/>
                </a:cubicBezTo>
                <a:cubicBezTo>
                  <a:pt x="603094" y="1453384"/>
                  <a:pt x="507414" y="1336241"/>
                  <a:pt x="394278" y="1320337"/>
                </a:cubicBezTo>
                <a:close/>
                <a:moveTo>
                  <a:pt x="1526804" y="66"/>
                </a:moveTo>
                <a:cubicBezTo>
                  <a:pt x="2066065" y="2824"/>
                  <a:pt x="2621877" y="129710"/>
                  <a:pt x="2896335" y="1038593"/>
                </a:cubicBezTo>
                <a:cubicBezTo>
                  <a:pt x="3057700" y="1564063"/>
                  <a:pt x="2532230" y="2366749"/>
                  <a:pt x="2064686" y="2292273"/>
                </a:cubicBezTo>
                <a:cubicBezTo>
                  <a:pt x="1885392" y="2267447"/>
                  <a:pt x="1950214" y="2015056"/>
                  <a:pt x="1555767" y="1940580"/>
                </a:cubicBezTo>
                <a:cubicBezTo>
                  <a:pt x="1179249" y="1868862"/>
                  <a:pt x="732393" y="2186075"/>
                  <a:pt x="554478" y="2159871"/>
                </a:cubicBezTo>
                <a:cubicBezTo>
                  <a:pt x="466211" y="2141942"/>
                  <a:pt x="394493" y="1904722"/>
                  <a:pt x="364151" y="1932305"/>
                </a:cubicBezTo>
                <a:cubicBezTo>
                  <a:pt x="322774" y="1970922"/>
                  <a:pt x="405526" y="2146079"/>
                  <a:pt x="467589" y="2205384"/>
                </a:cubicBezTo>
                <a:cubicBezTo>
                  <a:pt x="525515" y="2241243"/>
                  <a:pt x="732393" y="2202626"/>
                  <a:pt x="873070" y="2139183"/>
                </a:cubicBezTo>
                <a:cubicBezTo>
                  <a:pt x="913066" y="2128149"/>
                  <a:pt x="870312" y="2253655"/>
                  <a:pt x="877208" y="2333648"/>
                </a:cubicBezTo>
                <a:lnTo>
                  <a:pt x="862033" y="2337135"/>
                </a:lnTo>
                <a:lnTo>
                  <a:pt x="862033" y="2415799"/>
                </a:lnTo>
                <a:lnTo>
                  <a:pt x="754033" y="2415799"/>
                </a:lnTo>
                <a:lnTo>
                  <a:pt x="754033" y="2360695"/>
                </a:lnTo>
                <a:lnTo>
                  <a:pt x="713097" y="2366601"/>
                </a:lnTo>
                <a:lnTo>
                  <a:pt x="713097" y="2428213"/>
                </a:lnTo>
                <a:lnTo>
                  <a:pt x="605097" y="2428213"/>
                </a:lnTo>
                <a:lnTo>
                  <a:pt x="605097" y="2379641"/>
                </a:lnTo>
                <a:lnTo>
                  <a:pt x="564161" y="2382960"/>
                </a:lnTo>
                <a:lnTo>
                  <a:pt x="564161" y="2436489"/>
                </a:lnTo>
                <a:lnTo>
                  <a:pt x="456161" y="2436489"/>
                </a:lnTo>
                <a:lnTo>
                  <a:pt x="456161" y="2388351"/>
                </a:lnTo>
                <a:lnTo>
                  <a:pt x="415225" y="2389346"/>
                </a:lnTo>
                <a:lnTo>
                  <a:pt x="415225" y="2436489"/>
                </a:lnTo>
                <a:lnTo>
                  <a:pt x="307225" y="2436489"/>
                </a:lnTo>
                <a:lnTo>
                  <a:pt x="307225" y="2386989"/>
                </a:lnTo>
                <a:cubicBezTo>
                  <a:pt x="293173" y="2387203"/>
                  <a:pt x="279516" y="2386340"/>
                  <a:pt x="266289" y="2385150"/>
                </a:cubicBezTo>
                <a:lnTo>
                  <a:pt x="266289" y="2428213"/>
                </a:lnTo>
                <a:lnTo>
                  <a:pt x="158289" y="2428213"/>
                </a:lnTo>
                <a:lnTo>
                  <a:pt x="158289" y="2370613"/>
                </a:lnTo>
                <a:cubicBezTo>
                  <a:pt x="107017" y="2360332"/>
                  <a:pt x="72014" y="2345184"/>
                  <a:pt x="62108" y="2325373"/>
                </a:cubicBezTo>
                <a:cubicBezTo>
                  <a:pt x="37284" y="2261930"/>
                  <a:pt x="103484" y="2223314"/>
                  <a:pt x="124172" y="2172284"/>
                </a:cubicBezTo>
                <a:cubicBezTo>
                  <a:pt x="111759" y="2144700"/>
                  <a:pt x="74522" y="2141942"/>
                  <a:pt x="86934" y="2089533"/>
                </a:cubicBezTo>
                <a:cubicBezTo>
                  <a:pt x="96588" y="2053674"/>
                  <a:pt x="242782" y="2030228"/>
                  <a:pt x="264849" y="1994369"/>
                </a:cubicBezTo>
                <a:cubicBezTo>
                  <a:pt x="273125" y="1919892"/>
                  <a:pt x="-4093" y="1721291"/>
                  <a:pt x="45" y="1671639"/>
                </a:cubicBezTo>
                <a:cubicBezTo>
                  <a:pt x="12458" y="1619230"/>
                  <a:pt x="124172" y="1558546"/>
                  <a:pt x="190373" y="1477174"/>
                </a:cubicBezTo>
                <a:cubicBezTo>
                  <a:pt x="222094" y="1438557"/>
                  <a:pt x="80038" y="1267538"/>
                  <a:pt x="91072" y="1224783"/>
                </a:cubicBezTo>
                <a:cubicBezTo>
                  <a:pt x="111760" y="1092381"/>
                  <a:pt x="240023" y="943429"/>
                  <a:pt x="264849" y="703451"/>
                </a:cubicBezTo>
                <a:cubicBezTo>
                  <a:pt x="342084" y="332450"/>
                  <a:pt x="961338" y="-5451"/>
                  <a:pt x="1526804" y="6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76" name="Freeform 114">
            <a:extLst>
              <a:ext uri="{FF2B5EF4-FFF2-40B4-BE49-F238E27FC236}">
                <a16:creationId xmlns:a16="http://schemas.microsoft.com/office/drawing/2014/main" id="{353DEA2B-7F2E-4C6B-B5D7-248AF895CCDB}"/>
              </a:ext>
            </a:extLst>
          </p:cNvPr>
          <p:cNvSpPr>
            <a:spLocks noChangeAspect="1"/>
          </p:cNvSpPr>
          <p:nvPr/>
        </p:nvSpPr>
        <p:spPr>
          <a:xfrm>
            <a:off x="10267646" y="2429101"/>
            <a:ext cx="549379" cy="529812"/>
          </a:xfrm>
          <a:custGeom>
            <a:avLst/>
            <a:gdLst>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8154 w 3745816"/>
              <a:gd name="connsiteY64" fmla="*/ 1151989 h 3316502"/>
              <a:gd name="connsiteX65" fmla="*/ 289767 w 3745816"/>
              <a:gd name="connsiteY65" fmla="*/ 955441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8154 w 3745816"/>
              <a:gd name="connsiteY64" fmla="*/ 1151989 h 3316502"/>
              <a:gd name="connsiteX65" fmla="*/ 289767 w 3745816"/>
              <a:gd name="connsiteY65" fmla="*/ 1006142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0265 w 3745816"/>
              <a:gd name="connsiteY64" fmla="*/ 1173717 h 3316502"/>
              <a:gd name="connsiteX65" fmla="*/ 289767 w 3745816"/>
              <a:gd name="connsiteY65" fmla="*/ 1006142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0265 w 3745816"/>
              <a:gd name="connsiteY64" fmla="*/ 1173717 h 3316502"/>
              <a:gd name="connsiteX65" fmla="*/ 289767 w 3745816"/>
              <a:gd name="connsiteY65" fmla="*/ 1006142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370271 w 3745816"/>
              <a:gd name="connsiteY51" fmla="*/ 1159232 h 3316502"/>
              <a:gd name="connsiteX52" fmla="*/ 3189917 w 3745816"/>
              <a:gd name="connsiteY52" fmla="*/ 1317105 h 3316502"/>
              <a:gd name="connsiteX53" fmla="*/ 3155798 w 3745816"/>
              <a:gd name="connsiteY53" fmla="*/ 1596884 h 3316502"/>
              <a:gd name="connsiteX54" fmla="*/ 2848723 w 3745816"/>
              <a:gd name="connsiteY54" fmla="*/ 1842544 h 3316502"/>
              <a:gd name="connsiteX55" fmla="*/ 2650831 w 3745816"/>
              <a:gd name="connsiteY55" fmla="*/ 2518108 h 3316502"/>
              <a:gd name="connsiteX56" fmla="*/ 2193630 w 3745816"/>
              <a:gd name="connsiteY56" fmla="*/ 2531756 h 3316502"/>
              <a:gd name="connsiteX57" fmla="*/ 1941147 w 3745816"/>
              <a:gd name="connsiteY57" fmla="*/ 2211033 h 3316502"/>
              <a:gd name="connsiteX58" fmla="*/ 1872908 w 3745816"/>
              <a:gd name="connsiteY58" fmla="*/ 2313392 h 3316502"/>
              <a:gd name="connsiteX59" fmla="*/ 1804669 w 3745816"/>
              <a:gd name="connsiteY59" fmla="*/ 2211033 h 3316502"/>
              <a:gd name="connsiteX60" fmla="*/ 1552186 w 3745816"/>
              <a:gd name="connsiteY60" fmla="*/ 2531756 h 3316502"/>
              <a:gd name="connsiteX61" fmla="*/ 1094985 w 3745816"/>
              <a:gd name="connsiteY61" fmla="*/ 2518108 h 3316502"/>
              <a:gd name="connsiteX62" fmla="*/ 897093 w 3745816"/>
              <a:gd name="connsiteY62" fmla="*/ 1842544 h 3316502"/>
              <a:gd name="connsiteX63" fmla="*/ 590018 w 3745816"/>
              <a:gd name="connsiteY63" fmla="*/ 1596884 h 3316502"/>
              <a:gd name="connsiteX64" fmla="*/ 555899 w 3745816"/>
              <a:gd name="connsiteY64" fmla="*/ 1317105 h 3316502"/>
              <a:gd name="connsiteX65" fmla="*/ 380265 w 3745816"/>
              <a:gd name="connsiteY65" fmla="*/ 1173717 h 3316502"/>
              <a:gd name="connsiteX66" fmla="*/ 289767 w 3745816"/>
              <a:gd name="connsiteY66" fmla="*/ 1006142 h 3316502"/>
              <a:gd name="connsiteX67" fmla="*/ 125994 w 3745816"/>
              <a:gd name="connsiteY67" fmla="*/ 921320 h 3316502"/>
              <a:gd name="connsiteX68" fmla="*/ 665081 w 3745816"/>
              <a:gd name="connsiteY68"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370271 w 3745816"/>
              <a:gd name="connsiteY51" fmla="*/ 1159232 h 3316502"/>
              <a:gd name="connsiteX52" fmla="*/ 3189917 w 3745816"/>
              <a:gd name="connsiteY52" fmla="*/ 1317105 h 3316502"/>
              <a:gd name="connsiteX53" fmla="*/ 3155798 w 3745816"/>
              <a:gd name="connsiteY53" fmla="*/ 1596884 h 3316502"/>
              <a:gd name="connsiteX54" fmla="*/ 2848723 w 3745816"/>
              <a:gd name="connsiteY54" fmla="*/ 1842544 h 3316502"/>
              <a:gd name="connsiteX55" fmla="*/ 2650831 w 3745816"/>
              <a:gd name="connsiteY55" fmla="*/ 2518108 h 3316502"/>
              <a:gd name="connsiteX56" fmla="*/ 2193630 w 3745816"/>
              <a:gd name="connsiteY56" fmla="*/ 2531756 h 3316502"/>
              <a:gd name="connsiteX57" fmla="*/ 1941147 w 3745816"/>
              <a:gd name="connsiteY57" fmla="*/ 2211033 h 3316502"/>
              <a:gd name="connsiteX58" fmla="*/ 1872908 w 3745816"/>
              <a:gd name="connsiteY58" fmla="*/ 2313392 h 3316502"/>
              <a:gd name="connsiteX59" fmla="*/ 1804669 w 3745816"/>
              <a:gd name="connsiteY59" fmla="*/ 2211033 h 3316502"/>
              <a:gd name="connsiteX60" fmla="*/ 1552186 w 3745816"/>
              <a:gd name="connsiteY60" fmla="*/ 2531756 h 3316502"/>
              <a:gd name="connsiteX61" fmla="*/ 1094985 w 3745816"/>
              <a:gd name="connsiteY61" fmla="*/ 2518108 h 3316502"/>
              <a:gd name="connsiteX62" fmla="*/ 897093 w 3745816"/>
              <a:gd name="connsiteY62" fmla="*/ 1842544 h 3316502"/>
              <a:gd name="connsiteX63" fmla="*/ 590018 w 3745816"/>
              <a:gd name="connsiteY63" fmla="*/ 1596884 h 3316502"/>
              <a:gd name="connsiteX64" fmla="*/ 555899 w 3745816"/>
              <a:gd name="connsiteY64" fmla="*/ 1317105 h 3316502"/>
              <a:gd name="connsiteX65" fmla="*/ 380265 w 3745816"/>
              <a:gd name="connsiteY65" fmla="*/ 1173717 h 3316502"/>
              <a:gd name="connsiteX66" fmla="*/ 289767 w 3745816"/>
              <a:gd name="connsiteY66" fmla="*/ 1006142 h 3316502"/>
              <a:gd name="connsiteX67" fmla="*/ 125994 w 3745816"/>
              <a:gd name="connsiteY67" fmla="*/ 921320 h 3316502"/>
              <a:gd name="connsiteX68" fmla="*/ 665081 w 3745816"/>
              <a:gd name="connsiteY68" fmla="*/ 96 h 3316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3745816" h="3316502">
                <a:moveTo>
                  <a:pt x="2500704" y="2026790"/>
                </a:moveTo>
                <a:cubicBezTo>
                  <a:pt x="2380149" y="2047261"/>
                  <a:pt x="2334656" y="2081381"/>
                  <a:pt x="2261868" y="2108676"/>
                </a:cubicBezTo>
                <a:cubicBezTo>
                  <a:pt x="2220926" y="2245154"/>
                  <a:pt x="2248220" y="2327040"/>
                  <a:pt x="2364227" y="2313393"/>
                </a:cubicBezTo>
                <a:cubicBezTo>
                  <a:pt x="2491606" y="2272450"/>
                  <a:pt x="2502979" y="2190563"/>
                  <a:pt x="2500704" y="2026790"/>
                </a:cubicBezTo>
                <a:close/>
                <a:moveTo>
                  <a:pt x="1245112" y="2026790"/>
                </a:moveTo>
                <a:cubicBezTo>
                  <a:pt x="1242837" y="2190563"/>
                  <a:pt x="1254210" y="2272450"/>
                  <a:pt x="1381589" y="2313393"/>
                </a:cubicBezTo>
                <a:cubicBezTo>
                  <a:pt x="1497596" y="2327040"/>
                  <a:pt x="1524890" y="2245154"/>
                  <a:pt x="1483948" y="2108676"/>
                </a:cubicBezTo>
                <a:cubicBezTo>
                  <a:pt x="1411160" y="2081381"/>
                  <a:pt x="1365667" y="2047261"/>
                  <a:pt x="1245112" y="2026790"/>
                </a:cubicBezTo>
                <a:close/>
                <a:moveTo>
                  <a:pt x="3185000" y="1670667"/>
                </a:moveTo>
                <a:cubicBezTo>
                  <a:pt x="3206444" y="1672444"/>
                  <a:pt x="3226596" y="1679339"/>
                  <a:pt x="3244509" y="1692418"/>
                </a:cubicBezTo>
                <a:cubicBezTo>
                  <a:pt x="3340044" y="1731086"/>
                  <a:pt x="3210389" y="1885761"/>
                  <a:pt x="3380986" y="1856191"/>
                </a:cubicBezTo>
                <a:cubicBezTo>
                  <a:pt x="3424203" y="1826621"/>
                  <a:pt x="3528837" y="1837994"/>
                  <a:pt x="3599350" y="1903959"/>
                </a:cubicBezTo>
                <a:cubicBezTo>
                  <a:pt x="3647117" y="1983571"/>
                  <a:pt x="3783594" y="2056359"/>
                  <a:pt x="3735827" y="2142795"/>
                </a:cubicBezTo>
                <a:cubicBezTo>
                  <a:pt x="3653941" y="2374806"/>
                  <a:pt x="3606173" y="2422574"/>
                  <a:pt x="3572054" y="2620466"/>
                </a:cubicBezTo>
                <a:cubicBezTo>
                  <a:pt x="3574328" y="2882048"/>
                  <a:pt x="3542485" y="3061744"/>
                  <a:pt x="3551583" y="3316502"/>
                </a:cubicBezTo>
                <a:lnTo>
                  <a:pt x="3292276" y="3302855"/>
                </a:lnTo>
                <a:cubicBezTo>
                  <a:pt x="3310472" y="3025350"/>
                  <a:pt x="3315022" y="2788789"/>
                  <a:pt x="3271804" y="2511284"/>
                </a:cubicBezTo>
                <a:cubicBezTo>
                  <a:pt x="3217213" y="2465791"/>
                  <a:pt x="3189917" y="2399828"/>
                  <a:pt x="3278628" y="2272449"/>
                </a:cubicBezTo>
                <a:cubicBezTo>
                  <a:pt x="3244509" y="2190562"/>
                  <a:pt x="3271804" y="2142795"/>
                  <a:pt x="3128502" y="2108675"/>
                </a:cubicBezTo>
                <a:cubicBezTo>
                  <a:pt x="3042066" y="2051809"/>
                  <a:pt x="2921512" y="2165541"/>
                  <a:pt x="2869195" y="2019965"/>
                </a:cubicBezTo>
                <a:cubicBezTo>
                  <a:pt x="2821427" y="1896567"/>
                  <a:pt x="3034887" y="1658228"/>
                  <a:pt x="3185000" y="1670667"/>
                </a:cubicBezTo>
                <a:close/>
                <a:moveTo>
                  <a:pt x="560816" y="1670667"/>
                </a:moveTo>
                <a:cubicBezTo>
                  <a:pt x="710929" y="1658228"/>
                  <a:pt x="924389" y="1896567"/>
                  <a:pt x="876621" y="2019965"/>
                </a:cubicBezTo>
                <a:cubicBezTo>
                  <a:pt x="824304" y="2165541"/>
                  <a:pt x="703750" y="2051809"/>
                  <a:pt x="617314" y="2108675"/>
                </a:cubicBezTo>
                <a:cubicBezTo>
                  <a:pt x="474012" y="2142795"/>
                  <a:pt x="501307" y="2190562"/>
                  <a:pt x="467188" y="2272449"/>
                </a:cubicBezTo>
                <a:cubicBezTo>
                  <a:pt x="555899" y="2399828"/>
                  <a:pt x="528603" y="2465791"/>
                  <a:pt x="474012" y="2511284"/>
                </a:cubicBezTo>
                <a:cubicBezTo>
                  <a:pt x="430794" y="2788789"/>
                  <a:pt x="435344" y="3025350"/>
                  <a:pt x="453540" y="3302855"/>
                </a:cubicBezTo>
                <a:lnTo>
                  <a:pt x="194233" y="3316502"/>
                </a:lnTo>
                <a:cubicBezTo>
                  <a:pt x="203331" y="3061744"/>
                  <a:pt x="171488" y="2882048"/>
                  <a:pt x="173762" y="2620466"/>
                </a:cubicBezTo>
                <a:cubicBezTo>
                  <a:pt x="139643" y="2422574"/>
                  <a:pt x="91875" y="2374806"/>
                  <a:pt x="9989" y="2142795"/>
                </a:cubicBezTo>
                <a:cubicBezTo>
                  <a:pt x="-37778" y="2056359"/>
                  <a:pt x="98699" y="1983571"/>
                  <a:pt x="146466" y="1903959"/>
                </a:cubicBezTo>
                <a:cubicBezTo>
                  <a:pt x="216979" y="1837994"/>
                  <a:pt x="321613" y="1826621"/>
                  <a:pt x="364830" y="1856191"/>
                </a:cubicBezTo>
                <a:cubicBezTo>
                  <a:pt x="535427" y="1885761"/>
                  <a:pt x="405772" y="1731086"/>
                  <a:pt x="501307" y="1692418"/>
                </a:cubicBezTo>
                <a:cubicBezTo>
                  <a:pt x="519220" y="1679339"/>
                  <a:pt x="539372" y="1672444"/>
                  <a:pt x="560816" y="1670667"/>
                </a:cubicBezTo>
                <a:close/>
                <a:moveTo>
                  <a:pt x="2609647" y="1003649"/>
                </a:moveTo>
                <a:cubicBezTo>
                  <a:pt x="2444889" y="994437"/>
                  <a:pt x="2381715" y="1312839"/>
                  <a:pt x="2234575" y="1385343"/>
                </a:cubicBezTo>
                <a:cubicBezTo>
                  <a:pt x="2013936" y="1460406"/>
                  <a:pt x="1963895" y="1651474"/>
                  <a:pt x="1968444" y="1951725"/>
                </a:cubicBezTo>
                <a:cubicBezTo>
                  <a:pt x="1979817" y="2035887"/>
                  <a:pt x="2134492" y="1956274"/>
                  <a:pt x="2248223" y="1897134"/>
                </a:cubicBezTo>
                <a:cubicBezTo>
                  <a:pt x="2393799" y="1812972"/>
                  <a:pt x="2839626" y="1121486"/>
                  <a:pt x="2644008" y="1010029"/>
                </a:cubicBezTo>
                <a:cubicBezTo>
                  <a:pt x="2632066" y="1006333"/>
                  <a:pt x="2620631" y="1004263"/>
                  <a:pt x="2609647" y="1003649"/>
                </a:cubicBezTo>
                <a:close/>
                <a:moveTo>
                  <a:pt x="1136169" y="1003649"/>
                </a:moveTo>
                <a:cubicBezTo>
                  <a:pt x="1125185" y="1004263"/>
                  <a:pt x="1113750" y="1006333"/>
                  <a:pt x="1101808" y="1010029"/>
                </a:cubicBezTo>
                <a:cubicBezTo>
                  <a:pt x="906190" y="1121486"/>
                  <a:pt x="1352017" y="1812972"/>
                  <a:pt x="1497593" y="1897134"/>
                </a:cubicBezTo>
                <a:cubicBezTo>
                  <a:pt x="1611324" y="1956274"/>
                  <a:pt x="1765999" y="2035887"/>
                  <a:pt x="1777372" y="1951725"/>
                </a:cubicBezTo>
                <a:cubicBezTo>
                  <a:pt x="1781921" y="1651474"/>
                  <a:pt x="1731880" y="1460406"/>
                  <a:pt x="1511241" y="1385343"/>
                </a:cubicBezTo>
                <a:cubicBezTo>
                  <a:pt x="1364101" y="1312839"/>
                  <a:pt x="1300927" y="994437"/>
                  <a:pt x="1136169" y="1003649"/>
                </a:cubicBezTo>
                <a:close/>
                <a:moveTo>
                  <a:pt x="665081" y="96"/>
                </a:moveTo>
                <a:cubicBezTo>
                  <a:pt x="1486802" y="-2174"/>
                  <a:pt x="1309537" y="573200"/>
                  <a:pt x="1862679" y="634117"/>
                </a:cubicBezTo>
                <a:cubicBezTo>
                  <a:pt x="2415888" y="573192"/>
                  <a:pt x="2259021" y="-2174"/>
                  <a:pt x="3080735" y="96"/>
                </a:cubicBezTo>
                <a:cubicBezTo>
                  <a:pt x="3608448" y="-9003"/>
                  <a:pt x="3767673" y="636991"/>
                  <a:pt x="3619822" y="921320"/>
                </a:cubicBezTo>
                <a:cubicBezTo>
                  <a:pt x="3590251" y="1010030"/>
                  <a:pt x="3519739" y="941793"/>
                  <a:pt x="3456049" y="955441"/>
                </a:cubicBezTo>
                <a:cubicBezTo>
                  <a:pt x="3416937" y="1011300"/>
                  <a:pt x="3385716" y="1096130"/>
                  <a:pt x="3370271" y="1159232"/>
                </a:cubicBezTo>
                <a:lnTo>
                  <a:pt x="3189917" y="1317105"/>
                </a:lnTo>
                <a:cubicBezTo>
                  <a:pt x="3271804" y="1426286"/>
                  <a:pt x="3258156" y="1555942"/>
                  <a:pt x="3155798" y="1596884"/>
                </a:cubicBezTo>
                <a:cubicBezTo>
                  <a:pt x="2973828" y="1651475"/>
                  <a:pt x="2866920" y="1726538"/>
                  <a:pt x="2848723" y="1842544"/>
                </a:cubicBezTo>
                <a:cubicBezTo>
                  <a:pt x="2830525" y="2001768"/>
                  <a:pt x="2832803" y="2481714"/>
                  <a:pt x="2650831" y="2518108"/>
                </a:cubicBezTo>
                <a:cubicBezTo>
                  <a:pt x="2498431" y="2522657"/>
                  <a:pt x="2373325" y="2513559"/>
                  <a:pt x="2193630" y="2531756"/>
                </a:cubicBezTo>
                <a:cubicBezTo>
                  <a:pt x="2088997" y="2522657"/>
                  <a:pt x="1998012" y="2349785"/>
                  <a:pt x="1941147" y="2211033"/>
                </a:cubicBezTo>
                <a:lnTo>
                  <a:pt x="1872908" y="2313392"/>
                </a:lnTo>
                <a:lnTo>
                  <a:pt x="1804669" y="2211033"/>
                </a:lnTo>
                <a:cubicBezTo>
                  <a:pt x="1747804" y="2349785"/>
                  <a:pt x="1656819" y="2522657"/>
                  <a:pt x="1552186" y="2531756"/>
                </a:cubicBezTo>
                <a:cubicBezTo>
                  <a:pt x="1372491" y="2513559"/>
                  <a:pt x="1247385" y="2522657"/>
                  <a:pt x="1094985" y="2518108"/>
                </a:cubicBezTo>
                <a:cubicBezTo>
                  <a:pt x="913013" y="2481714"/>
                  <a:pt x="915291" y="2001768"/>
                  <a:pt x="897093" y="1842544"/>
                </a:cubicBezTo>
                <a:cubicBezTo>
                  <a:pt x="878896" y="1726538"/>
                  <a:pt x="771988" y="1651475"/>
                  <a:pt x="590018" y="1596884"/>
                </a:cubicBezTo>
                <a:cubicBezTo>
                  <a:pt x="487660" y="1555942"/>
                  <a:pt x="474012" y="1426286"/>
                  <a:pt x="555899" y="1317105"/>
                </a:cubicBezTo>
                <a:cubicBezTo>
                  <a:pt x="497354" y="1247580"/>
                  <a:pt x="494034" y="1228756"/>
                  <a:pt x="380265" y="1173717"/>
                </a:cubicBezTo>
                <a:cubicBezTo>
                  <a:pt x="350099" y="1122687"/>
                  <a:pt x="319933" y="1057172"/>
                  <a:pt x="289767" y="1006142"/>
                </a:cubicBezTo>
                <a:cubicBezTo>
                  <a:pt x="226077" y="992494"/>
                  <a:pt x="155565" y="1010030"/>
                  <a:pt x="125994" y="921320"/>
                </a:cubicBezTo>
                <a:cubicBezTo>
                  <a:pt x="-21857" y="636991"/>
                  <a:pt x="137368" y="-9003"/>
                  <a:pt x="665081" y="9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77" name="Rounded Rectangle 31">
            <a:extLst>
              <a:ext uri="{FF2B5EF4-FFF2-40B4-BE49-F238E27FC236}">
                <a16:creationId xmlns:a16="http://schemas.microsoft.com/office/drawing/2014/main" id="{B25FCE9B-6DC5-4836-8DD9-E737D6782AA3}"/>
              </a:ext>
            </a:extLst>
          </p:cNvPr>
          <p:cNvSpPr>
            <a:spLocks noChangeAspect="1"/>
          </p:cNvSpPr>
          <p:nvPr/>
        </p:nvSpPr>
        <p:spPr>
          <a:xfrm>
            <a:off x="4509610" y="3571006"/>
            <a:ext cx="372634" cy="529812"/>
          </a:xfrm>
          <a:custGeom>
            <a:avLst/>
            <a:gdLst/>
            <a:ahLst/>
            <a:cxnLst/>
            <a:rect l="l" t="t" r="r" b="b"/>
            <a:pathLst>
              <a:path w="2273269" h="3232141">
                <a:moveTo>
                  <a:pt x="1301358" y="1224998"/>
                </a:moveTo>
                <a:cubicBezTo>
                  <a:pt x="1288512" y="1224739"/>
                  <a:pt x="1275404" y="1226994"/>
                  <a:pt x="1262722" y="1232060"/>
                </a:cubicBezTo>
                <a:cubicBezTo>
                  <a:pt x="1224020" y="1247517"/>
                  <a:pt x="1200469" y="1284678"/>
                  <a:pt x="1200858" y="1323955"/>
                </a:cubicBezTo>
                <a:lnTo>
                  <a:pt x="1068969" y="1816173"/>
                </a:lnTo>
                <a:lnTo>
                  <a:pt x="975827" y="1468563"/>
                </a:lnTo>
                <a:cubicBezTo>
                  <a:pt x="965224" y="1428990"/>
                  <a:pt x="932065" y="1401484"/>
                  <a:pt x="893889" y="1396168"/>
                </a:cubicBezTo>
                <a:cubicBezTo>
                  <a:pt x="887581" y="1395290"/>
                  <a:pt x="881136" y="1395017"/>
                  <a:pt x="874749" y="1397368"/>
                </a:cubicBezTo>
                <a:lnTo>
                  <a:pt x="873048" y="1397069"/>
                </a:lnTo>
                <a:cubicBezTo>
                  <a:pt x="871822" y="1397102"/>
                  <a:pt x="870599" y="1397158"/>
                  <a:pt x="869409" y="1397702"/>
                </a:cubicBezTo>
                <a:lnTo>
                  <a:pt x="854690" y="1398625"/>
                </a:lnTo>
                <a:cubicBezTo>
                  <a:pt x="852870" y="1399112"/>
                  <a:pt x="851076" y="1399648"/>
                  <a:pt x="849610" y="1401148"/>
                </a:cubicBezTo>
                <a:cubicBezTo>
                  <a:pt x="820426" y="1408603"/>
                  <a:pt x="795399" y="1429720"/>
                  <a:pt x="783580" y="1459921"/>
                </a:cubicBezTo>
                <a:lnTo>
                  <a:pt x="576552" y="1988920"/>
                </a:lnTo>
                <a:lnTo>
                  <a:pt x="360960" y="1988920"/>
                </a:lnTo>
                <a:cubicBezTo>
                  <a:pt x="306335" y="1988920"/>
                  <a:pt x="262052" y="2033203"/>
                  <a:pt x="262052" y="2087828"/>
                </a:cubicBezTo>
                <a:cubicBezTo>
                  <a:pt x="262052" y="2142453"/>
                  <a:pt x="306335" y="2186736"/>
                  <a:pt x="360960" y="2186736"/>
                </a:cubicBezTo>
                <a:lnTo>
                  <a:pt x="624414" y="2186736"/>
                </a:lnTo>
                <a:cubicBezTo>
                  <a:pt x="655679" y="2194749"/>
                  <a:pt x="687884" y="2184847"/>
                  <a:pt x="710155" y="2162843"/>
                </a:cubicBezTo>
                <a:cubicBezTo>
                  <a:pt x="728043" y="2149675"/>
                  <a:pt x="740236" y="2129868"/>
                  <a:pt x="742804" y="2106901"/>
                </a:cubicBezTo>
                <a:lnTo>
                  <a:pt x="861090" y="1804659"/>
                </a:lnTo>
                <a:lnTo>
                  <a:pt x="967256" y="2200878"/>
                </a:lnTo>
                <a:cubicBezTo>
                  <a:pt x="956121" y="2251327"/>
                  <a:pt x="986997" y="2301788"/>
                  <a:pt x="1037612" y="2315350"/>
                </a:cubicBezTo>
                <a:cubicBezTo>
                  <a:pt x="1044252" y="2317129"/>
                  <a:pt x="1050915" y="2318189"/>
                  <a:pt x="1057633" y="2316605"/>
                </a:cubicBezTo>
                <a:cubicBezTo>
                  <a:pt x="1061264" y="2317900"/>
                  <a:pt x="1065062" y="2318350"/>
                  <a:pt x="1068971" y="2317315"/>
                </a:cubicBezTo>
                <a:cubicBezTo>
                  <a:pt x="1072878" y="2318349"/>
                  <a:pt x="1076674" y="2317900"/>
                  <a:pt x="1080303" y="2316605"/>
                </a:cubicBezTo>
                <a:lnTo>
                  <a:pt x="1100326" y="2315350"/>
                </a:lnTo>
                <a:cubicBezTo>
                  <a:pt x="1150941" y="2301788"/>
                  <a:pt x="1181817" y="2251327"/>
                  <a:pt x="1170682" y="2200878"/>
                </a:cubicBezTo>
                <a:lnTo>
                  <a:pt x="1320238" y="1642726"/>
                </a:lnTo>
                <a:lnTo>
                  <a:pt x="1513977" y="2127797"/>
                </a:lnTo>
                <a:cubicBezTo>
                  <a:pt x="1531567" y="2171838"/>
                  <a:pt x="1577262" y="2196260"/>
                  <a:pt x="1621871" y="2186737"/>
                </a:cubicBezTo>
                <a:lnTo>
                  <a:pt x="1878495" y="2186737"/>
                </a:lnTo>
                <a:cubicBezTo>
                  <a:pt x="1933120" y="2186737"/>
                  <a:pt x="1977403" y="2142454"/>
                  <a:pt x="1977403" y="2087829"/>
                </a:cubicBezTo>
                <a:cubicBezTo>
                  <a:pt x="1977403" y="2033204"/>
                  <a:pt x="1933120" y="1988921"/>
                  <a:pt x="1878495" y="1988921"/>
                </a:cubicBezTo>
                <a:lnTo>
                  <a:pt x="1671520" y="1988921"/>
                </a:lnTo>
                <a:lnTo>
                  <a:pt x="1391261" y="1287226"/>
                </a:lnTo>
                <a:cubicBezTo>
                  <a:pt x="1376065" y="1249180"/>
                  <a:pt x="1339894" y="1225775"/>
                  <a:pt x="1301358" y="1224998"/>
                </a:cubicBezTo>
                <a:close/>
                <a:moveTo>
                  <a:pt x="335892" y="524745"/>
                </a:moveTo>
                <a:lnTo>
                  <a:pt x="1937377" y="524745"/>
                </a:lnTo>
                <a:cubicBezTo>
                  <a:pt x="1996486" y="524745"/>
                  <a:pt x="2044403" y="572662"/>
                  <a:pt x="2044403" y="631771"/>
                </a:cubicBezTo>
                <a:lnTo>
                  <a:pt x="2044403" y="2898384"/>
                </a:lnTo>
                <a:cubicBezTo>
                  <a:pt x="2044403" y="2957493"/>
                  <a:pt x="1996486" y="3005410"/>
                  <a:pt x="1937377" y="3005410"/>
                </a:cubicBezTo>
                <a:lnTo>
                  <a:pt x="335892" y="3005410"/>
                </a:lnTo>
                <a:cubicBezTo>
                  <a:pt x="276783" y="3005410"/>
                  <a:pt x="228866" y="2957493"/>
                  <a:pt x="228866" y="2898384"/>
                </a:cubicBezTo>
                <a:lnTo>
                  <a:pt x="228866" y="631771"/>
                </a:lnTo>
                <a:cubicBezTo>
                  <a:pt x="228866" y="572662"/>
                  <a:pt x="276783" y="524745"/>
                  <a:pt x="335892" y="524745"/>
                </a:cubicBezTo>
                <a:close/>
                <a:moveTo>
                  <a:pt x="245659" y="437009"/>
                </a:moveTo>
                <a:cubicBezTo>
                  <a:pt x="179890" y="437009"/>
                  <a:pt x="126573" y="490326"/>
                  <a:pt x="126573" y="556095"/>
                </a:cubicBezTo>
                <a:lnTo>
                  <a:pt x="126573" y="2974061"/>
                </a:lnTo>
                <a:cubicBezTo>
                  <a:pt x="126573" y="3039830"/>
                  <a:pt x="179890" y="3093147"/>
                  <a:pt x="245659" y="3093147"/>
                </a:cubicBezTo>
                <a:lnTo>
                  <a:pt x="2027611" y="3093147"/>
                </a:lnTo>
                <a:cubicBezTo>
                  <a:pt x="2093380" y="3093147"/>
                  <a:pt x="2146697" y="3039830"/>
                  <a:pt x="2146697" y="2974061"/>
                </a:cubicBezTo>
                <a:lnTo>
                  <a:pt x="2146697" y="556095"/>
                </a:lnTo>
                <a:cubicBezTo>
                  <a:pt x="2146697" y="490326"/>
                  <a:pt x="2093380" y="437009"/>
                  <a:pt x="2027611" y="437009"/>
                </a:cubicBezTo>
                <a:close/>
                <a:moveTo>
                  <a:pt x="974181" y="0"/>
                </a:moveTo>
                <a:lnTo>
                  <a:pt x="1299087" y="0"/>
                </a:lnTo>
                <a:cubicBezTo>
                  <a:pt x="1327680" y="0"/>
                  <a:pt x="1350860" y="23180"/>
                  <a:pt x="1350860" y="51773"/>
                </a:cubicBezTo>
                <a:lnTo>
                  <a:pt x="1350860" y="155306"/>
                </a:lnTo>
                <a:lnTo>
                  <a:pt x="1381614" y="155306"/>
                </a:lnTo>
                <a:cubicBezTo>
                  <a:pt x="1410207" y="155306"/>
                  <a:pt x="1433387" y="178486"/>
                  <a:pt x="1433387" y="207079"/>
                </a:cubicBezTo>
                <a:lnTo>
                  <a:pt x="1433387" y="298015"/>
                </a:lnTo>
                <a:lnTo>
                  <a:pt x="2081269" y="298015"/>
                </a:lnTo>
                <a:cubicBezTo>
                  <a:pt x="2187308" y="298015"/>
                  <a:pt x="2273269" y="383976"/>
                  <a:pt x="2273269" y="490015"/>
                </a:cubicBezTo>
                <a:lnTo>
                  <a:pt x="2273269" y="3040141"/>
                </a:lnTo>
                <a:cubicBezTo>
                  <a:pt x="2273269" y="3146180"/>
                  <a:pt x="2187308" y="3232141"/>
                  <a:pt x="2081269" y="3232141"/>
                </a:cubicBezTo>
                <a:lnTo>
                  <a:pt x="192000" y="3232141"/>
                </a:lnTo>
                <a:cubicBezTo>
                  <a:pt x="85961" y="3232141"/>
                  <a:pt x="0" y="3146180"/>
                  <a:pt x="0" y="3040141"/>
                </a:cubicBezTo>
                <a:lnTo>
                  <a:pt x="0" y="490015"/>
                </a:lnTo>
                <a:cubicBezTo>
                  <a:pt x="0" y="383976"/>
                  <a:pt x="85961" y="298015"/>
                  <a:pt x="192000" y="298015"/>
                </a:cubicBezTo>
                <a:lnTo>
                  <a:pt x="839881" y="298015"/>
                </a:lnTo>
                <a:lnTo>
                  <a:pt x="839881" y="207079"/>
                </a:lnTo>
                <a:cubicBezTo>
                  <a:pt x="839881" y="178486"/>
                  <a:pt x="863061" y="155306"/>
                  <a:pt x="891654" y="155306"/>
                </a:cubicBezTo>
                <a:lnTo>
                  <a:pt x="922408" y="155306"/>
                </a:lnTo>
                <a:lnTo>
                  <a:pt x="922408" y="51773"/>
                </a:lnTo>
                <a:cubicBezTo>
                  <a:pt x="922408" y="23180"/>
                  <a:pt x="945588" y="0"/>
                  <a:pt x="97418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78" name="Oval 47">
            <a:extLst>
              <a:ext uri="{FF2B5EF4-FFF2-40B4-BE49-F238E27FC236}">
                <a16:creationId xmlns:a16="http://schemas.microsoft.com/office/drawing/2014/main" id="{2A7B72D2-455E-4647-BA7D-2D9A0D0187FB}"/>
              </a:ext>
            </a:extLst>
          </p:cNvPr>
          <p:cNvSpPr>
            <a:spLocks noChangeAspect="1"/>
          </p:cNvSpPr>
          <p:nvPr/>
        </p:nvSpPr>
        <p:spPr>
          <a:xfrm>
            <a:off x="11057974" y="2429101"/>
            <a:ext cx="529812" cy="529812"/>
          </a:xfrm>
          <a:custGeom>
            <a:avLst/>
            <a:gdLst/>
            <a:ahLst/>
            <a:cxnLst/>
            <a:rect l="l" t="t" r="r" b="b"/>
            <a:pathLst>
              <a:path w="3240000" h="3240000">
                <a:moveTo>
                  <a:pt x="1303187" y="480874"/>
                </a:moveTo>
                <a:lnTo>
                  <a:pt x="1303187" y="1303187"/>
                </a:lnTo>
                <a:lnTo>
                  <a:pt x="480874" y="1303187"/>
                </a:lnTo>
                <a:lnTo>
                  <a:pt x="480874" y="1936813"/>
                </a:lnTo>
                <a:lnTo>
                  <a:pt x="1303187" y="1936813"/>
                </a:lnTo>
                <a:lnTo>
                  <a:pt x="1303187" y="2759126"/>
                </a:lnTo>
                <a:lnTo>
                  <a:pt x="1936813" y="2759126"/>
                </a:lnTo>
                <a:lnTo>
                  <a:pt x="1936813" y="1936813"/>
                </a:lnTo>
                <a:lnTo>
                  <a:pt x="2759126" y="1936813"/>
                </a:lnTo>
                <a:lnTo>
                  <a:pt x="2759126" y="1303187"/>
                </a:lnTo>
                <a:lnTo>
                  <a:pt x="1936813" y="1303187"/>
                </a:lnTo>
                <a:lnTo>
                  <a:pt x="1936813" y="480874"/>
                </a:ln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79" name="Oval 50">
            <a:extLst>
              <a:ext uri="{FF2B5EF4-FFF2-40B4-BE49-F238E27FC236}">
                <a16:creationId xmlns:a16="http://schemas.microsoft.com/office/drawing/2014/main" id="{91CDD124-ED61-4ED3-81C2-B526853B9B84}"/>
              </a:ext>
            </a:extLst>
          </p:cNvPr>
          <p:cNvSpPr>
            <a:spLocks noChangeAspect="1"/>
          </p:cNvSpPr>
          <p:nvPr/>
        </p:nvSpPr>
        <p:spPr>
          <a:xfrm>
            <a:off x="5308362" y="3571006"/>
            <a:ext cx="469094" cy="529812"/>
          </a:xfrm>
          <a:custGeom>
            <a:avLst/>
            <a:gdLst/>
            <a:ahLst/>
            <a:cxnLst/>
            <a:rect l="l" t="t" r="r" b="b"/>
            <a:pathLst>
              <a:path w="2868687" h="3240000">
                <a:moveTo>
                  <a:pt x="1433799" y="2290728"/>
                </a:moveTo>
                <a:cubicBezTo>
                  <a:pt x="1317650" y="2346839"/>
                  <a:pt x="1203301" y="2394700"/>
                  <a:pt x="1093028" y="2434329"/>
                </a:cubicBezTo>
                <a:cubicBezTo>
                  <a:pt x="1167481" y="2812207"/>
                  <a:pt x="1292592" y="3060000"/>
                  <a:pt x="1434343" y="3060000"/>
                </a:cubicBezTo>
                <a:cubicBezTo>
                  <a:pt x="1576138" y="3060000"/>
                  <a:pt x="1701284" y="2812053"/>
                  <a:pt x="1774025" y="2433735"/>
                </a:cubicBezTo>
                <a:cubicBezTo>
                  <a:pt x="1663854" y="2394452"/>
                  <a:pt x="1549823" y="2346469"/>
                  <a:pt x="1433799" y="2290728"/>
                </a:cubicBezTo>
                <a:close/>
                <a:moveTo>
                  <a:pt x="1824954" y="2078037"/>
                </a:moveTo>
                <a:cubicBezTo>
                  <a:pt x="1794480" y="2097450"/>
                  <a:pt x="1763147" y="2116057"/>
                  <a:pt x="1731343" y="2134419"/>
                </a:cubicBezTo>
                <a:lnTo>
                  <a:pt x="1635415" y="2187161"/>
                </a:lnTo>
                <a:cubicBezTo>
                  <a:pt x="1691788" y="2215044"/>
                  <a:pt x="1747931" y="2239109"/>
                  <a:pt x="1803378" y="2259350"/>
                </a:cubicBezTo>
                <a:cubicBezTo>
                  <a:pt x="1812120" y="2201101"/>
                  <a:pt x="1819148" y="2140526"/>
                  <a:pt x="1824954" y="2078037"/>
                </a:cubicBezTo>
                <a:close/>
                <a:moveTo>
                  <a:pt x="1042306" y="2077178"/>
                </a:moveTo>
                <a:cubicBezTo>
                  <a:pt x="1047949" y="2140175"/>
                  <a:pt x="1055328" y="2201182"/>
                  <a:pt x="1063873" y="2259905"/>
                </a:cubicBezTo>
                <a:cubicBezTo>
                  <a:pt x="1119365" y="2238275"/>
                  <a:pt x="1176217" y="2214355"/>
                  <a:pt x="1233887" y="2187801"/>
                </a:cubicBezTo>
                <a:cubicBezTo>
                  <a:pt x="1201538" y="2170955"/>
                  <a:pt x="1169452" y="2152957"/>
                  <a:pt x="1137343" y="2134419"/>
                </a:cubicBezTo>
                <a:close/>
                <a:moveTo>
                  <a:pt x="559768" y="1732679"/>
                </a:moveTo>
                <a:cubicBezTo>
                  <a:pt x="268524" y="1984850"/>
                  <a:pt x="116369" y="2217202"/>
                  <a:pt x="187266" y="2340000"/>
                </a:cubicBezTo>
                <a:cubicBezTo>
                  <a:pt x="258144" y="2462764"/>
                  <a:pt x="535307" y="2447213"/>
                  <a:pt x="899736" y="2322555"/>
                </a:cubicBezTo>
                <a:cubicBezTo>
                  <a:pt x="878937" y="2207297"/>
                  <a:pt x="863223" y="2084405"/>
                  <a:pt x="853746" y="1955834"/>
                </a:cubicBezTo>
                <a:cubicBezTo>
                  <a:pt x="747454" y="1883220"/>
                  <a:pt x="648878" y="1808453"/>
                  <a:pt x="559768" y="1732679"/>
                </a:cubicBezTo>
                <a:close/>
                <a:moveTo>
                  <a:pt x="2309048" y="1730507"/>
                </a:moveTo>
                <a:cubicBezTo>
                  <a:pt x="2220666" y="1807660"/>
                  <a:pt x="2121792" y="1882664"/>
                  <a:pt x="2015235" y="1955625"/>
                </a:cubicBezTo>
                <a:cubicBezTo>
                  <a:pt x="2005364" y="2084180"/>
                  <a:pt x="1989894" y="2207119"/>
                  <a:pt x="1967330" y="2322070"/>
                </a:cubicBezTo>
                <a:lnTo>
                  <a:pt x="2081685" y="2358048"/>
                </a:lnTo>
                <a:cubicBezTo>
                  <a:pt x="2116015" y="2320492"/>
                  <a:pt x="2165526" y="2297468"/>
                  <a:pt x="2220415" y="2297468"/>
                </a:cubicBezTo>
                <a:cubicBezTo>
                  <a:pt x="2302230" y="2297468"/>
                  <a:pt x="2372097" y="2348622"/>
                  <a:pt x="2399287" y="2420880"/>
                </a:cubicBezTo>
                <a:cubicBezTo>
                  <a:pt x="2542053" y="2432945"/>
                  <a:pt x="2642630" y="2407186"/>
                  <a:pt x="2681420" y="2340000"/>
                </a:cubicBezTo>
                <a:cubicBezTo>
                  <a:pt x="2752393" y="2217071"/>
                  <a:pt x="2599836" y="1984353"/>
                  <a:pt x="2309048" y="1730507"/>
                </a:cubicBezTo>
                <a:close/>
                <a:moveTo>
                  <a:pt x="2026056" y="1510554"/>
                </a:moveTo>
                <a:cubicBezTo>
                  <a:pt x="2027893" y="1546708"/>
                  <a:pt x="2028343" y="1583211"/>
                  <a:pt x="2028343" y="1620000"/>
                </a:cubicBezTo>
                <a:lnTo>
                  <a:pt x="2024251" y="1730716"/>
                </a:lnTo>
                <a:lnTo>
                  <a:pt x="2173722" y="1619092"/>
                </a:lnTo>
                <a:cubicBezTo>
                  <a:pt x="2127526" y="1582190"/>
                  <a:pt x="2078507" y="1545517"/>
                  <a:pt x="2026056" y="1510554"/>
                </a:cubicBezTo>
                <a:close/>
                <a:moveTo>
                  <a:pt x="844436" y="1509285"/>
                </a:moveTo>
                <a:lnTo>
                  <a:pt x="694964" y="1620908"/>
                </a:lnTo>
                <a:cubicBezTo>
                  <a:pt x="741160" y="1657811"/>
                  <a:pt x="790179" y="1694484"/>
                  <a:pt x="842630" y="1729447"/>
                </a:cubicBezTo>
                <a:cubicBezTo>
                  <a:pt x="840793" y="1693293"/>
                  <a:pt x="840343" y="1656790"/>
                  <a:pt x="840343" y="1620000"/>
                </a:cubicBezTo>
                <a:close/>
                <a:moveTo>
                  <a:pt x="1434343" y="1361184"/>
                </a:moveTo>
                <a:cubicBezTo>
                  <a:pt x="1573534" y="1361184"/>
                  <a:pt x="1686371" y="1474021"/>
                  <a:pt x="1686371" y="1613212"/>
                </a:cubicBezTo>
                <a:cubicBezTo>
                  <a:pt x="1686371" y="1752403"/>
                  <a:pt x="1573534" y="1865240"/>
                  <a:pt x="1434343" y="1865240"/>
                </a:cubicBezTo>
                <a:cubicBezTo>
                  <a:pt x="1295152" y="1865240"/>
                  <a:pt x="1182315" y="1752403"/>
                  <a:pt x="1182315" y="1613212"/>
                </a:cubicBezTo>
                <a:cubicBezTo>
                  <a:pt x="1182315" y="1474021"/>
                  <a:pt x="1295152" y="1361184"/>
                  <a:pt x="1434343" y="1361184"/>
                </a:cubicBezTo>
                <a:close/>
                <a:moveTo>
                  <a:pt x="1433770" y="1149513"/>
                </a:moveTo>
                <a:cubicBezTo>
                  <a:pt x="1365445" y="1183896"/>
                  <a:pt x="1296585" y="1221489"/>
                  <a:pt x="1227343" y="1261466"/>
                </a:cubicBezTo>
                <a:lnTo>
                  <a:pt x="1027157" y="1384911"/>
                </a:lnTo>
                <a:cubicBezTo>
                  <a:pt x="1022222" y="1461370"/>
                  <a:pt x="1020343" y="1539922"/>
                  <a:pt x="1020343" y="1620000"/>
                </a:cubicBezTo>
                <a:lnTo>
                  <a:pt x="1028287" y="1855786"/>
                </a:lnTo>
                <a:cubicBezTo>
                  <a:pt x="1091680" y="1898065"/>
                  <a:pt x="1158394" y="1938727"/>
                  <a:pt x="1227343" y="1978535"/>
                </a:cubicBezTo>
                <a:lnTo>
                  <a:pt x="1434916" y="2090488"/>
                </a:lnTo>
                <a:cubicBezTo>
                  <a:pt x="1503241" y="2056105"/>
                  <a:pt x="1572101" y="2018511"/>
                  <a:pt x="1641343" y="1978535"/>
                </a:cubicBezTo>
                <a:lnTo>
                  <a:pt x="1841530" y="1855090"/>
                </a:lnTo>
                <a:cubicBezTo>
                  <a:pt x="1846464" y="1778631"/>
                  <a:pt x="1848343" y="1700079"/>
                  <a:pt x="1848343" y="1620000"/>
                </a:cubicBezTo>
                <a:lnTo>
                  <a:pt x="1840399" y="1384214"/>
                </a:lnTo>
                <a:cubicBezTo>
                  <a:pt x="1777006" y="1341936"/>
                  <a:pt x="1710293" y="1301274"/>
                  <a:pt x="1641343" y="1261466"/>
                </a:cubicBezTo>
                <a:close/>
                <a:moveTo>
                  <a:pt x="1065308" y="980650"/>
                </a:moveTo>
                <a:cubicBezTo>
                  <a:pt x="1056566" y="1038899"/>
                  <a:pt x="1049538" y="1099475"/>
                  <a:pt x="1043732" y="1161964"/>
                </a:cubicBezTo>
                <a:cubicBezTo>
                  <a:pt x="1074206" y="1142551"/>
                  <a:pt x="1105539" y="1123943"/>
                  <a:pt x="1137343" y="1105581"/>
                </a:cubicBezTo>
                <a:lnTo>
                  <a:pt x="1233271" y="1052839"/>
                </a:lnTo>
                <a:cubicBezTo>
                  <a:pt x="1176898" y="1024957"/>
                  <a:pt x="1120756" y="1000892"/>
                  <a:pt x="1065308" y="980650"/>
                </a:cubicBezTo>
                <a:close/>
                <a:moveTo>
                  <a:pt x="1804814" y="980095"/>
                </a:moveTo>
                <a:cubicBezTo>
                  <a:pt x="1749321" y="1001726"/>
                  <a:pt x="1692469" y="1025646"/>
                  <a:pt x="1634800" y="1052200"/>
                </a:cubicBezTo>
                <a:cubicBezTo>
                  <a:pt x="1667149" y="1069046"/>
                  <a:pt x="1699234" y="1087043"/>
                  <a:pt x="1731343" y="1105581"/>
                </a:cubicBezTo>
                <a:lnTo>
                  <a:pt x="1826380" y="1162822"/>
                </a:lnTo>
                <a:cubicBezTo>
                  <a:pt x="1820738" y="1099825"/>
                  <a:pt x="1813359" y="1038819"/>
                  <a:pt x="1804814" y="980095"/>
                </a:cubicBezTo>
                <a:close/>
                <a:moveTo>
                  <a:pt x="2432236" y="816002"/>
                </a:moveTo>
                <a:cubicBezTo>
                  <a:pt x="2308930" y="820546"/>
                  <a:pt x="2149627" y="855445"/>
                  <a:pt x="1968950" y="917446"/>
                </a:cubicBezTo>
                <a:cubicBezTo>
                  <a:pt x="1989749" y="1032703"/>
                  <a:pt x="2005463" y="1155596"/>
                  <a:pt x="2014941" y="1284167"/>
                </a:cubicBezTo>
                <a:cubicBezTo>
                  <a:pt x="2121232" y="1356780"/>
                  <a:pt x="2219808" y="1431548"/>
                  <a:pt x="2308918" y="1507322"/>
                </a:cubicBezTo>
                <a:cubicBezTo>
                  <a:pt x="2600162" y="1255150"/>
                  <a:pt x="2752317" y="1022798"/>
                  <a:pt x="2681420" y="900000"/>
                </a:cubicBezTo>
                <a:cubicBezTo>
                  <a:pt x="2645694" y="838121"/>
                  <a:pt x="2557557" y="811383"/>
                  <a:pt x="2432236" y="816002"/>
                </a:cubicBezTo>
                <a:close/>
                <a:moveTo>
                  <a:pt x="436450" y="816001"/>
                </a:moveTo>
                <a:cubicBezTo>
                  <a:pt x="311129" y="811383"/>
                  <a:pt x="222992" y="838121"/>
                  <a:pt x="187266" y="900000"/>
                </a:cubicBezTo>
                <a:cubicBezTo>
                  <a:pt x="158404" y="949991"/>
                  <a:pt x="166508" y="1018139"/>
                  <a:pt x="206887" y="1097970"/>
                </a:cubicBezTo>
                <a:cubicBezTo>
                  <a:pt x="213842" y="1096217"/>
                  <a:pt x="221021" y="1095812"/>
                  <a:pt x="228294" y="1095812"/>
                </a:cubicBezTo>
                <a:cubicBezTo>
                  <a:pt x="334372" y="1095812"/>
                  <a:pt x="420366" y="1181806"/>
                  <a:pt x="420366" y="1287884"/>
                </a:cubicBezTo>
                <a:cubicBezTo>
                  <a:pt x="420366" y="1314219"/>
                  <a:pt x="415066" y="1339317"/>
                  <a:pt x="405427" y="1362148"/>
                </a:cubicBezTo>
                <a:cubicBezTo>
                  <a:pt x="450585" y="1410442"/>
                  <a:pt x="502437" y="1459559"/>
                  <a:pt x="559639" y="1509493"/>
                </a:cubicBezTo>
                <a:cubicBezTo>
                  <a:pt x="648020" y="1432341"/>
                  <a:pt x="746894" y="1357336"/>
                  <a:pt x="853451" y="1284376"/>
                </a:cubicBezTo>
                <a:cubicBezTo>
                  <a:pt x="863322" y="1155820"/>
                  <a:pt x="878792" y="1032881"/>
                  <a:pt x="901357" y="917930"/>
                </a:cubicBezTo>
                <a:cubicBezTo>
                  <a:pt x="719999" y="855651"/>
                  <a:pt x="560119" y="820559"/>
                  <a:pt x="436450" y="816001"/>
                </a:cubicBezTo>
                <a:close/>
                <a:moveTo>
                  <a:pt x="1434343" y="180000"/>
                </a:moveTo>
                <a:cubicBezTo>
                  <a:pt x="1292548" y="180000"/>
                  <a:pt x="1167402" y="427948"/>
                  <a:pt x="1094661" y="806265"/>
                </a:cubicBezTo>
                <a:cubicBezTo>
                  <a:pt x="1204832" y="845548"/>
                  <a:pt x="1318864" y="893532"/>
                  <a:pt x="1434887" y="949272"/>
                </a:cubicBezTo>
                <a:cubicBezTo>
                  <a:pt x="1551037" y="893162"/>
                  <a:pt x="1665385" y="845301"/>
                  <a:pt x="1775658" y="805671"/>
                </a:cubicBezTo>
                <a:cubicBezTo>
                  <a:pt x="1751860" y="684885"/>
                  <a:pt x="1722886" y="577390"/>
                  <a:pt x="1688823" y="487405"/>
                </a:cubicBezTo>
                <a:cubicBezTo>
                  <a:pt x="1688009" y="487647"/>
                  <a:pt x="1687191" y="487652"/>
                  <a:pt x="1686371" y="487652"/>
                </a:cubicBezTo>
                <a:cubicBezTo>
                  <a:pt x="1580293" y="487652"/>
                  <a:pt x="1494299" y="401658"/>
                  <a:pt x="1494299" y="295580"/>
                </a:cubicBezTo>
                <a:cubicBezTo>
                  <a:pt x="1494299" y="264819"/>
                  <a:pt x="1501530" y="235747"/>
                  <a:pt x="1516122" y="210837"/>
                </a:cubicBezTo>
                <a:cubicBezTo>
                  <a:pt x="1490583" y="189985"/>
                  <a:pt x="1462798" y="180000"/>
                  <a:pt x="1434343" y="180000"/>
                </a:cubicBezTo>
                <a:close/>
                <a:moveTo>
                  <a:pt x="1434343" y="0"/>
                </a:moveTo>
                <a:cubicBezTo>
                  <a:pt x="1509303" y="0"/>
                  <a:pt x="1581019" y="37868"/>
                  <a:pt x="1646062" y="107907"/>
                </a:cubicBezTo>
                <a:cubicBezTo>
                  <a:pt x="1659037" y="104972"/>
                  <a:pt x="1672533" y="103508"/>
                  <a:pt x="1686371" y="103508"/>
                </a:cubicBezTo>
                <a:cubicBezTo>
                  <a:pt x="1792449" y="103508"/>
                  <a:pt x="1878443" y="189502"/>
                  <a:pt x="1878443" y="295580"/>
                </a:cubicBezTo>
                <a:cubicBezTo>
                  <a:pt x="1878443" y="342831"/>
                  <a:pt x="1861381" y="386097"/>
                  <a:pt x="1831228" y="417985"/>
                </a:cubicBezTo>
                <a:cubicBezTo>
                  <a:pt x="1871860" y="515668"/>
                  <a:pt x="1906636" y="628220"/>
                  <a:pt x="1935357" y="752219"/>
                </a:cubicBezTo>
                <a:cubicBezTo>
                  <a:pt x="2379384" y="616814"/>
                  <a:pt x="2731816" y="627289"/>
                  <a:pt x="2837304" y="810000"/>
                </a:cubicBezTo>
                <a:cubicBezTo>
                  <a:pt x="2942793" y="992711"/>
                  <a:pt x="2775650" y="1303161"/>
                  <a:pt x="2436521" y="1620139"/>
                </a:cubicBezTo>
                <a:cubicBezTo>
                  <a:pt x="2775698" y="1936928"/>
                  <a:pt x="2942777" y="2247316"/>
                  <a:pt x="2837304" y="2430000"/>
                </a:cubicBezTo>
                <a:cubicBezTo>
                  <a:pt x="2771439" y="2544083"/>
                  <a:pt x="2609300" y="2591017"/>
                  <a:pt x="2388706" y="2577188"/>
                </a:cubicBezTo>
                <a:cubicBezTo>
                  <a:pt x="2358753" y="2639691"/>
                  <a:pt x="2294480" y="2681612"/>
                  <a:pt x="2220415" y="2681612"/>
                </a:cubicBezTo>
                <a:cubicBezTo>
                  <a:pt x="2122541" y="2681612"/>
                  <a:pt x="2041764" y="2608405"/>
                  <a:pt x="2030773" y="2513644"/>
                </a:cubicBezTo>
                <a:cubicBezTo>
                  <a:pt x="1999304" y="2506661"/>
                  <a:pt x="1967635" y="2497623"/>
                  <a:pt x="1935485" y="2487821"/>
                </a:cubicBezTo>
                <a:cubicBezTo>
                  <a:pt x="1830610" y="2940018"/>
                  <a:pt x="1645322" y="3240000"/>
                  <a:pt x="1434343" y="3240000"/>
                </a:cubicBezTo>
                <a:cubicBezTo>
                  <a:pt x="1223366" y="3240000"/>
                  <a:pt x="1038079" y="2940023"/>
                  <a:pt x="933330" y="2487781"/>
                </a:cubicBezTo>
                <a:cubicBezTo>
                  <a:pt x="489302" y="2623186"/>
                  <a:pt x="136870" y="2612712"/>
                  <a:pt x="31382" y="2430000"/>
                </a:cubicBezTo>
                <a:cubicBezTo>
                  <a:pt x="-74106" y="2247290"/>
                  <a:pt x="93037" y="1936840"/>
                  <a:pt x="432165" y="1619862"/>
                </a:cubicBezTo>
                <a:cubicBezTo>
                  <a:pt x="378689" y="1569916"/>
                  <a:pt x="329491" y="1520128"/>
                  <a:pt x="285801" y="1470219"/>
                </a:cubicBezTo>
                <a:cubicBezTo>
                  <a:pt x="267844" y="1476857"/>
                  <a:pt x="248431" y="1479956"/>
                  <a:pt x="228294" y="1479956"/>
                </a:cubicBezTo>
                <a:cubicBezTo>
                  <a:pt x="122216" y="1479956"/>
                  <a:pt x="36222" y="1393962"/>
                  <a:pt x="36222" y="1287884"/>
                </a:cubicBezTo>
                <a:cubicBezTo>
                  <a:pt x="36222" y="1246866"/>
                  <a:pt x="49080" y="1208850"/>
                  <a:pt x="73868" y="1179672"/>
                </a:cubicBezTo>
                <a:cubicBezTo>
                  <a:pt x="-4733" y="1033688"/>
                  <a:pt x="-23287" y="904690"/>
                  <a:pt x="31382" y="810000"/>
                </a:cubicBezTo>
                <a:cubicBezTo>
                  <a:pt x="136860" y="627306"/>
                  <a:pt x="489234" y="616816"/>
                  <a:pt x="933201" y="752179"/>
                </a:cubicBezTo>
                <a:cubicBezTo>
                  <a:pt x="1038076" y="299982"/>
                  <a:pt x="1223365" y="0"/>
                  <a:pt x="1434343"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0" name="Heart 17">
            <a:extLst>
              <a:ext uri="{FF2B5EF4-FFF2-40B4-BE49-F238E27FC236}">
                <a16:creationId xmlns:a16="http://schemas.microsoft.com/office/drawing/2014/main" id="{FD25AA3C-FD36-4FC1-9406-60F9CCE3DC0D}"/>
              </a:ext>
            </a:extLst>
          </p:cNvPr>
          <p:cNvSpPr/>
          <p:nvPr/>
        </p:nvSpPr>
        <p:spPr>
          <a:xfrm>
            <a:off x="7846544" y="3588496"/>
            <a:ext cx="501299" cy="491506"/>
          </a:xfrm>
          <a:custGeom>
            <a:avLst/>
            <a:gdLst/>
            <a:ahLst/>
            <a:cxnLst/>
            <a:rect l="l" t="t" r="r" b="b"/>
            <a:pathLst>
              <a:path w="3263621" h="3199863">
                <a:moveTo>
                  <a:pt x="1896188" y="786599"/>
                </a:moveTo>
                <a:cubicBezTo>
                  <a:pt x="1878938" y="786251"/>
                  <a:pt x="1861335" y="789280"/>
                  <a:pt x="1844305" y="796082"/>
                </a:cubicBezTo>
                <a:cubicBezTo>
                  <a:pt x="1792333" y="816839"/>
                  <a:pt x="1760707" y="866742"/>
                  <a:pt x="1761231" y="919486"/>
                </a:cubicBezTo>
                <a:lnTo>
                  <a:pt x="1573886" y="1618665"/>
                </a:lnTo>
                <a:lnTo>
                  <a:pt x="1438574" y="1113672"/>
                </a:lnTo>
                <a:cubicBezTo>
                  <a:pt x="1424335" y="1060531"/>
                  <a:pt x="1379808" y="1023594"/>
                  <a:pt x="1328543" y="1016456"/>
                </a:cubicBezTo>
                <a:cubicBezTo>
                  <a:pt x="1320071" y="1015276"/>
                  <a:pt x="1311415" y="1014911"/>
                  <a:pt x="1302836" y="1018067"/>
                </a:cubicBezTo>
                <a:lnTo>
                  <a:pt x="1300556" y="1017667"/>
                </a:lnTo>
                <a:cubicBezTo>
                  <a:pt x="1298914" y="1017711"/>
                  <a:pt x="1297275" y="1017786"/>
                  <a:pt x="1295680" y="1018515"/>
                </a:cubicBezTo>
                <a:lnTo>
                  <a:pt x="1275904" y="1019755"/>
                </a:lnTo>
                <a:cubicBezTo>
                  <a:pt x="1273459" y="1020410"/>
                  <a:pt x="1271049" y="1021129"/>
                  <a:pt x="1269080" y="1023145"/>
                </a:cubicBezTo>
                <a:cubicBezTo>
                  <a:pt x="1229892" y="1033156"/>
                  <a:pt x="1196286" y="1061513"/>
                  <a:pt x="1180414" y="1102068"/>
                </a:cubicBezTo>
                <a:lnTo>
                  <a:pt x="902406" y="1812437"/>
                </a:lnTo>
                <a:lnTo>
                  <a:pt x="612897" y="1812437"/>
                </a:lnTo>
                <a:cubicBezTo>
                  <a:pt x="539543" y="1812437"/>
                  <a:pt x="480078" y="1871902"/>
                  <a:pt x="480078" y="1945256"/>
                </a:cubicBezTo>
                <a:cubicBezTo>
                  <a:pt x="480078" y="2018610"/>
                  <a:pt x="539543" y="2078075"/>
                  <a:pt x="612897" y="2078075"/>
                </a:cubicBezTo>
                <a:lnTo>
                  <a:pt x="966673" y="2078075"/>
                </a:lnTo>
                <a:cubicBezTo>
                  <a:pt x="1008666" y="2088839"/>
                  <a:pt x="1051924" y="2075535"/>
                  <a:pt x="1081835" y="2045978"/>
                </a:cubicBezTo>
                <a:cubicBezTo>
                  <a:pt x="1105846" y="2028294"/>
                  <a:pt x="1122213" y="2001701"/>
                  <a:pt x="1125659" y="1970866"/>
                </a:cubicBezTo>
                <a:lnTo>
                  <a:pt x="1284498" y="1565001"/>
                </a:lnTo>
                <a:lnTo>
                  <a:pt x="1443089" y="2156868"/>
                </a:lnTo>
                <a:cubicBezTo>
                  <a:pt x="1455914" y="2204733"/>
                  <a:pt x="1493311" y="2239452"/>
                  <a:pt x="1538593" y="2249086"/>
                </a:cubicBezTo>
                <a:lnTo>
                  <a:pt x="1542015" y="2250785"/>
                </a:lnTo>
                <a:cubicBezTo>
                  <a:pt x="1542604" y="2250943"/>
                  <a:pt x="1543193" y="2251097"/>
                  <a:pt x="1543870" y="2250902"/>
                </a:cubicBezTo>
                <a:cubicBezTo>
                  <a:pt x="1553422" y="2254514"/>
                  <a:pt x="1563610" y="2255524"/>
                  <a:pt x="1573886" y="2252783"/>
                </a:cubicBezTo>
                <a:cubicBezTo>
                  <a:pt x="1584162" y="2255524"/>
                  <a:pt x="1594351" y="2254515"/>
                  <a:pt x="1603903" y="2250901"/>
                </a:cubicBezTo>
                <a:lnTo>
                  <a:pt x="1605758" y="2250785"/>
                </a:lnTo>
                <a:cubicBezTo>
                  <a:pt x="1606974" y="2250459"/>
                  <a:pt x="1608181" y="2250118"/>
                  <a:pt x="1609178" y="2249086"/>
                </a:cubicBezTo>
                <a:cubicBezTo>
                  <a:pt x="1654461" y="2239453"/>
                  <a:pt x="1691859" y="2204734"/>
                  <a:pt x="1704684" y="2156868"/>
                </a:cubicBezTo>
                <a:lnTo>
                  <a:pt x="1921541" y="1347547"/>
                </a:lnTo>
                <a:lnTo>
                  <a:pt x="2181705" y="1998928"/>
                </a:lnTo>
                <a:cubicBezTo>
                  <a:pt x="2205326" y="2058070"/>
                  <a:pt x="2266689" y="2090865"/>
                  <a:pt x="2326593" y="2078075"/>
                </a:cubicBezTo>
                <a:lnTo>
                  <a:pt x="2671200" y="2078075"/>
                </a:lnTo>
                <a:cubicBezTo>
                  <a:pt x="2744554" y="2078075"/>
                  <a:pt x="2804019" y="2018610"/>
                  <a:pt x="2804019" y="1945256"/>
                </a:cubicBezTo>
                <a:cubicBezTo>
                  <a:pt x="2804019" y="1871902"/>
                  <a:pt x="2744554" y="1812437"/>
                  <a:pt x="2671200" y="1812437"/>
                </a:cubicBezTo>
                <a:lnTo>
                  <a:pt x="2393261" y="1812437"/>
                </a:lnTo>
                <a:lnTo>
                  <a:pt x="2016914" y="870162"/>
                </a:lnTo>
                <a:cubicBezTo>
                  <a:pt x="1996508" y="819071"/>
                  <a:pt x="1947937" y="787642"/>
                  <a:pt x="1896188" y="786599"/>
                </a:cubicBezTo>
                <a:close/>
                <a:moveTo>
                  <a:pt x="773454" y="106"/>
                </a:moveTo>
                <a:cubicBezTo>
                  <a:pt x="1097282" y="5742"/>
                  <a:pt x="1441967" y="238301"/>
                  <a:pt x="1631811" y="769863"/>
                </a:cubicBezTo>
                <a:cubicBezTo>
                  <a:pt x="2306811" y="-1120137"/>
                  <a:pt x="4939311" y="769863"/>
                  <a:pt x="1631811" y="3199863"/>
                </a:cubicBezTo>
                <a:cubicBezTo>
                  <a:pt x="-745455" y="1453301"/>
                  <a:pt x="-54107" y="-14297"/>
                  <a:pt x="773454" y="106"/>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1" name="Rounded Rectangle 25">
            <a:extLst>
              <a:ext uri="{FF2B5EF4-FFF2-40B4-BE49-F238E27FC236}">
                <a16:creationId xmlns:a16="http://schemas.microsoft.com/office/drawing/2014/main" id="{A53FDB1A-403D-4EBD-8EB6-3E1911FAEEC5}"/>
              </a:ext>
            </a:extLst>
          </p:cNvPr>
          <p:cNvSpPr/>
          <p:nvPr/>
        </p:nvSpPr>
        <p:spPr>
          <a:xfrm>
            <a:off x="6982048" y="3626197"/>
            <a:ext cx="497670" cy="419433"/>
          </a:xfrm>
          <a:custGeom>
            <a:avLst/>
            <a:gdLst/>
            <a:ahLst/>
            <a:cxnLst/>
            <a:rect l="l" t="t" r="r" b="b"/>
            <a:pathLst>
              <a:path w="3240000" h="2730652">
                <a:moveTo>
                  <a:pt x="1452811" y="1541940"/>
                </a:moveTo>
                <a:lnTo>
                  <a:pt x="1452811" y="1831951"/>
                </a:lnTo>
                <a:lnTo>
                  <a:pt x="1162800" y="1831951"/>
                </a:lnTo>
                <a:lnTo>
                  <a:pt x="1162800" y="2166329"/>
                </a:lnTo>
                <a:lnTo>
                  <a:pt x="1452811" y="2166329"/>
                </a:lnTo>
                <a:lnTo>
                  <a:pt x="1452811" y="2456340"/>
                </a:lnTo>
                <a:lnTo>
                  <a:pt x="1787189" y="2456340"/>
                </a:lnTo>
                <a:lnTo>
                  <a:pt x="1787189" y="2166329"/>
                </a:lnTo>
                <a:lnTo>
                  <a:pt x="2077200" y="2166329"/>
                </a:lnTo>
                <a:lnTo>
                  <a:pt x="2077200" y="1831951"/>
                </a:lnTo>
                <a:lnTo>
                  <a:pt x="1787189" y="1831951"/>
                </a:lnTo>
                <a:lnTo>
                  <a:pt x="1787189" y="1541940"/>
                </a:lnTo>
                <a:close/>
                <a:moveTo>
                  <a:pt x="0" y="1278453"/>
                </a:moveTo>
                <a:lnTo>
                  <a:pt x="3240000" y="1278453"/>
                </a:lnTo>
                <a:lnTo>
                  <a:pt x="3240000" y="2376509"/>
                </a:lnTo>
                <a:cubicBezTo>
                  <a:pt x="3240000" y="2572097"/>
                  <a:pt x="3081445" y="2730652"/>
                  <a:pt x="2885857" y="2730652"/>
                </a:cubicBezTo>
                <a:lnTo>
                  <a:pt x="354143" y="2730652"/>
                </a:lnTo>
                <a:cubicBezTo>
                  <a:pt x="158555" y="2730652"/>
                  <a:pt x="0" y="2572097"/>
                  <a:pt x="0" y="2376509"/>
                </a:cubicBezTo>
                <a:close/>
                <a:moveTo>
                  <a:pt x="1001150" y="200505"/>
                </a:moveTo>
                <a:cubicBezTo>
                  <a:pt x="933045" y="200505"/>
                  <a:pt x="877834" y="255715"/>
                  <a:pt x="877834" y="323821"/>
                </a:cubicBezTo>
                <a:lnTo>
                  <a:pt x="877834" y="605836"/>
                </a:lnTo>
                <a:lnTo>
                  <a:pt x="2362163" y="605836"/>
                </a:lnTo>
                <a:lnTo>
                  <a:pt x="2362163" y="323821"/>
                </a:lnTo>
                <a:cubicBezTo>
                  <a:pt x="2362163" y="255715"/>
                  <a:pt x="2306952" y="200505"/>
                  <a:pt x="2238846" y="200505"/>
                </a:cubicBezTo>
                <a:close/>
                <a:moveTo>
                  <a:pt x="843301" y="0"/>
                </a:moveTo>
                <a:lnTo>
                  <a:pt x="2396696" y="0"/>
                </a:lnTo>
                <a:cubicBezTo>
                  <a:pt x="2488075" y="0"/>
                  <a:pt x="2562152" y="74077"/>
                  <a:pt x="2562152" y="165456"/>
                </a:cubicBezTo>
                <a:lnTo>
                  <a:pt x="2562152" y="605836"/>
                </a:lnTo>
                <a:lnTo>
                  <a:pt x="2885857" y="605836"/>
                </a:lnTo>
                <a:cubicBezTo>
                  <a:pt x="3081445" y="605836"/>
                  <a:pt x="3240000" y="764391"/>
                  <a:pt x="3240000" y="959979"/>
                </a:cubicBezTo>
                <a:lnTo>
                  <a:pt x="3240000" y="1134437"/>
                </a:lnTo>
                <a:lnTo>
                  <a:pt x="0" y="1134437"/>
                </a:lnTo>
                <a:lnTo>
                  <a:pt x="0" y="959979"/>
                </a:lnTo>
                <a:cubicBezTo>
                  <a:pt x="0" y="764391"/>
                  <a:pt x="158555" y="605836"/>
                  <a:pt x="354143" y="605836"/>
                </a:cubicBezTo>
                <a:lnTo>
                  <a:pt x="677845" y="605836"/>
                </a:lnTo>
                <a:lnTo>
                  <a:pt x="677845" y="165456"/>
                </a:lnTo>
                <a:cubicBezTo>
                  <a:pt x="677845" y="74077"/>
                  <a:pt x="751923" y="0"/>
                  <a:pt x="84330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2" name="Chord 32">
            <a:extLst>
              <a:ext uri="{FF2B5EF4-FFF2-40B4-BE49-F238E27FC236}">
                <a16:creationId xmlns:a16="http://schemas.microsoft.com/office/drawing/2014/main" id="{3D1BBD17-EB21-4265-8BCB-65380AD568C6}"/>
              </a:ext>
            </a:extLst>
          </p:cNvPr>
          <p:cNvSpPr/>
          <p:nvPr/>
        </p:nvSpPr>
        <p:spPr>
          <a:xfrm>
            <a:off x="6132058" y="3589260"/>
            <a:ext cx="497670" cy="493305"/>
          </a:xfrm>
          <a:custGeom>
            <a:avLst/>
            <a:gdLst/>
            <a:ahLst/>
            <a:cxnLst/>
            <a:rect l="l" t="t" r="r" b="b"/>
            <a:pathLst>
              <a:path w="3240000" h="3211580">
                <a:moveTo>
                  <a:pt x="991906" y="2959580"/>
                </a:moveTo>
                <a:lnTo>
                  <a:pt x="2193254" y="2959580"/>
                </a:lnTo>
                <a:cubicBezTo>
                  <a:pt x="2215674" y="2959580"/>
                  <a:pt x="2233849" y="2977755"/>
                  <a:pt x="2233849" y="3000175"/>
                </a:cubicBezTo>
                <a:lnTo>
                  <a:pt x="2233849" y="3170985"/>
                </a:lnTo>
                <a:cubicBezTo>
                  <a:pt x="2233849" y="3193405"/>
                  <a:pt x="2215674" y="3211580"/>
                  <a:pt x="2193254" y="3211580"/>
                </a:cubicBezTo>
                <a:lnTo>
                  <a:pt x="991906" y="3211580"/>
                </a:lnTo>
                <a:cubicBezTo>
                  <a:pt x="969486" y="3211580"/>
                  <a:pt x="951311" y="3193405"/>
                  <a:pt x="951311" y="3170985"/>
                </a:cubicBezTo>
                <a:lnTo>
                  <a:pt x="951311" y="3000175"/>
                </a:lnTo>
                <a:cubicBezTo>
                  <a:pt x="951311" y="2977755"/>
                  <a:pt x="969486" y="2959580"/>
                  <a:pt x="991906" y="2959580"/>
                </a:cubicBezTo>
                <a:close/>
                <a:moveTo>
                  <a:pt x="1439043" y="1763796"/>
                </a:moveTo>
                <a:lnTo>
                  <a:pt x="1439043" y="2067459"/>
                </a:lnTo>
                <a:lnTo>
                  <a:pt x="1135380" y="2067459"/>
                </a:lnTo>
                <a:lnTo>
                  <a:pt x="1135380" y="2374533"/>
                </a:lnTo>
                <a:lnTo>
                  <a:pt x="1439043" y="2374533"/>
                </a:lnTo>
                <a:lnTo>
                  <a:pt x="1439043" y="2678196"/>
                </a:lnTo>
                <a:lnTo>
                  <a:pt x="1746117" y="2678196"/>
                </a:lnTo>
                <a:lnTo>
                  <a:pt x="1746117" y="2374533"/>
                </a:lnTo>
                <a:lnTo>
                  <a:pt x="2049780" y="2374533"/>
                </a:lnTo>
                <a:lnTo>
                  <a:pt x="2049780" y="2067459"/>
                </a:lnTo>
                <a:lnTo>
                  <a:pt x="1746117" y="2067459"/>
                </a:lnTo>
                <a:lnTo>
                  <a:pt x="1746117" y="1763796"/>
                </a:lnTo>
                <a:close/>
                <a:moveTo>
                  <a:pt x="128358" y="1541040"/>
                </a:moveTo>
                <a:lnTo>
                  <a:pt x="3056915" y="1550917"/>
                </a:lnTo>
                <a:cubicBezTo>
                  <a:pt x="3061111" y="2078028"/>
                  <a:pt x="2781683" y="2566719"/>
                  <a:pt x="2325284" y="2830467"/>
                </a:cubicBezTo>
                <a:lnTo>
                  <a:pt x="2182018" y="2900953"/>
                </a:lnTo>
                <a:lnTo>
                  <a:pt x="1002135" y="2900953"/>
                </a:lnTo>
                <a:cubicBezTo>
                  <a:pt x="950374" y="2879821"/>
                  <a:pt x="900231" y="2854191"/>
                  <a:pt x="851341" y="2825496"/>
                </a:cubicBezTo>
                <a:cubicBezTo>
                  <a:pt x="396732" y="2558675"/>
                  <a:pt x="120607" y="2068110"/>
                  <a:pt x="128358" y="1541040"/>
                </a:cubicBezTo>
                <a:close/>
                <a:moveTo>
                  <a:pt x="61067" y="1230414"/>
                </a:moveTo>
                <a:lnTo>
                  <a:pt x="3178933" y="1230414"/>
                </a:lnTo>
                <a:cubicBezTo>
                  <a:pt x="3212659" y="1230414"/>
                  <a:pt x="3240000" y="1257755"/>
                  <a:pt x="3240000" y="1291481"/>
                </a:cubicBezTo>
                <a:lnTo>
                  <a:pt x="3240000" y="1421347"/>
                </a:lnTo>
                <a:cubicBezTo>
                  <a:pt x="3240000" y="1455073"/>
                  <a:pt x="3212659" y="1482414"/>
                  <a:pt x="3178933" y="1482414"/>
                </a:cubicBezTo>
                <a:lnTo>
                  <a:pt x="61067" y="1482414"/>
                </a:lnTo>
                <a:cubicBezTo>
                  <a:pt x="27341" y="1482414"/>
                  <a:pt x="0" y="1455073"/>
                  <a:pt x="0" y="1421347"/>
                </a:cubicBezTo>
                <a:lnTo>
                  <a:pt x="0" y="1291481"/>
                </a:lnTo>
                <a:cubicBezTo>
                  <a:pt x="0" y="1257755"/>
                  <a:pt x="27341" y="1230414"/>
                  <a:pt x="61067" y="1230414"/>
                </a:cubicBezTo>
                <a:close/>
                <a:moveTo>
                  <a:pt x="2481726" y="315922"/>
                </a:moveTo>
                <a:lnTo>
                  <a:pt x="2862412" y="696608"/>
                </a:lnTo>
                <a:lnTo>
                  <a:pt x="2420437" y="1138584"/>
                </a:lnTo>
                <a:lnTo>
                  <a:pt x="1659064" y="1138584"/>
                </a:lnTo>
                <a:close/>
                <a:moveTo>
                  <a:pt x="2730827" y="0"/>
                </a:moveTo>
                <a:cubicBezTo>
                  <a:pt x="2765703" y="0"/>
                  <a:pt x="2800581" y="13305"/>
                  <a:pt x="2827191" y="39915"/>
                </a:cubicBezTo>
                <a:lnTo>
                  <a:pt x="3143636" y="356360"/>
                </a:lnTo>
                <a:cubicBezTo>
                  <a:pt x="3196857" y="409581"/>
                  <a:pt x="3196857" y="495868"/>
                  <a:pt x="3143636" y="549088"/>
                </a:cubicBezTo>
                <a:lnTo>
                  <a:pt x="3082882" y="609843"/>
                </a:lnTo>
                <a:cubicBezTo>
                  <a:pt x="3029661" y="663063"/>
                  <a:pt x="2943375" y="663064"/>
                  <a:pt x="2890155" y="609843"/>
                </a:cubicBezTo>
                <a:lnTo>
                  <a:pt x="2573708" y="293397"/>
                </a:lnTo>
                <a:cubicBezTo>
                  <a:pt x="2520488" y="240176"/>
                  <a:pt x="2520488" y="153889"/>
                  <a:pt x="2573708" y="100669"/>
                </a:cubicBezTo>
                <a:lnTo>
                  <a:pt x="2634463" y="39914"/>
                </a:lnTo>
                <a:cubicBezTo>
                  <a:pt x="2661073" y="13305"/>
                  <a:pt x="2695950" y="0"/>
                  <a:pt x="273082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3" name="Rounded Rectangle 40">
            <a:extLst>
              <a:ext uri="{FF2B5EF4-FFF2-40B4-BE49-F238E27FC236}">
                <a16:creationId xmlns:a16="http://schemas.microsoft.com/office/drawing/2014/main" id="{9EAE5B7B-9157-44FC-AC9D-E519CCFB3F84}"/>
              </a:ext>
            </a:extLst>
          </p:cNvPr>
          <p:cNvSpPr/>
          <p:nvPr/>
        </p:nvSpPr>
        <p:spPr>
          <a:xfrm rot="2942052">
            <a:off x="8639059" y="3589842"/>
            <a:ext cx="462604" cy="492140"/>
          </a:xfrm>
          <a:custGeom>
            <a:avLst/>
            <a:gdLst/>
            <a:ahLst/>
            <a:cxnLst/>
            <a:rect l="l" t="t" r="r" b="b"/>
            <a:pathLst>
              <a:path w="3011706" h="3204001">
                <a:moveTo>
                  <a:pt x="2432249" y="1011942"/>
                </a:moveTo>
                <a:cubicBezTo>
                  <a:pt x="2423608" y="1019482"/>
                  <a:pt x="2416303" y="1028841"/>
                  <a:pt x="2410966" y="1039800"/>
                </a:cubicBezTo>
                <a:lnTo>
                  <a:pt x="1969837" y="1945620"/>
                </a:lnTo>
                <a:cubicBezTo>
                  <a:pt x="1948488" y="1989457"/>
                  <a:pt x="1966719" y="2042300"/>
                  <a:pt x="2010556" y="2063648"/>
                </a:cubicBezTo>
                <a:cubicBezTo>
                  <a:pt x="2054392" y="2084996"/>
                  <a:pt x="2107235" y="2066766"/>
                  <a:pt x="2128583" y="2022929"/>
                </a:cubicBezTo>
                <a:lnTo>
                  <a:pt x="2569712" y="1117109"/>
                </a:lnTo>
                <a:cubicBezTo>
                  <a:pt x="2591061" y="1073271"/>
                  <a:pt x="2572830" y="1020430"/>
                  <a:pt x="2528993" y="999081"/>
                </a:cubicBezTo>
                <a:cubicBezTo>
                  <a:pt x="2496115" y="983070"/>
                  <a:pt x="2458172" y="989322"/>
                  <a:pt x="2432249" y="1011942"/>
                </a:cubicBezTo>
                <a:close/>
                <a:moveTo>
                  <a:pt x="1709549" y="1044955"/>
                </a:moveTo>
                <a:cubicBezTo>
                  <a:pt x="1978186" y="735551"/>
                  <a:pt x="2446780" y="702502"/>
                  <a:pt x="2756184" y="971139"/>
                </a:cubicBezTo>
                <a:cubicBezTo>
                  <a:pt x="3065588" y="1239776"/>
                  <a:pt x="3098636" y="1708370"/>
                  <a:pt x="2830000" y="2017774"/>
                </a:cubicBezTo>
                <a:cubicBezTo>
                  <a:pt x="2561363" y="2327178"/>
                  <a:pt x="2092769" y="2360227"/>
                  <a:pt x="1783365" y="2091590"/>
                </a:cubicBezTo>
                <a:cubicBezTo>
                  <a:pt x="1473960" y="1822953"/>
                  <a:pt x="1440912" y="1354359"/>
                  <a:pt x="1709549" y="1044955"/>
                </a:cubicBezTo>
                <a:close/>
                <a:moveTo>
                  <a:pt x="208197" y="1872243"/>
                </a:moveTo>
                <a:cubicBezTo>
                  <a:pt x="195168" y="1885273"/>
                  <a:pt x="187109" y="1903273"/>
                  <a:pt x="187109" y="1923155"/>
                </a:cubicBezTo>
                <a:lnTo>
                  <a:pt x="187109" y="2715155"/>
                </a:lnTo>
                <a:cubicBezTo>
                  <a:pt x="187109" y="2754920"/>
                  <a:pt x="219344" y="2787155"/>
                  <a:pt x="259109" y="2787155"/>
                </a:cubicBezTo>
                <a:cubicBezTo>
                  <a:pt x="298874" y="2787155"/>
                  <a:pt x="331109" y="2754920"/>
                  <a:pt x="331109" y="2715155"/>
                </a:cubicBezTo>
                <a:lnTo>
                  <a:pt x="331109" y="1923155"/>
                </a:lnTo>
                <a:cubicBezTo>
                  <a:pt x="331109" y="1883390"/>
                  <a:pt x="298874" y="1851155"/>
                  <a:pt x="259109" y="1851155"/>
                </a:cubicBezTo>
                <a:cubicBezTo>
                  <a:pt x="239226" y="1851156"/>
                  <a:pt x="221226" y="1859214"/>
                  <a:pt x="208197" y="1872243"/>
                </a:cubicBezTo>
                <a:close/>
                <a:moveTo>
                  <a:pt x="0" y="1625202"/>
                </a:moveTo>
                <a:cubicBezTo>
                  <a:pt x="418057" y="1737228"/>
                  <a:pt x="858998" y="1737384"/>
                  <a:pt x="1277606" y="1625336"/>
                </a:cubicBezTo>
                <a:cubicBezTo>
                  <a:pt x="1277605" y="1938624"/>
                  <a:pt x="1277605" y="2251911"/>
                  <a:pt x="1277605" y="2565198"/>
                </a:cubicBezTo>
                <a:cubicBezTo>
                  <a:pt x="1277605" y="2917999"/>
                  <a:pt x="991603" y="3204001"/>
                  <a:pt x="638802" y="3204001"/>
                </a:cubicBezTo>
                <a:lnTo>
                  <a:pt x="638803" y="3204000"/>
                </a:lnTo>
                <a:cubicBezTo>
                  <a:pt x="286002" y="3204000"/>
                  <a:pt x="0" y="2917999"/>
                  <a:pt x="0" y="2565197"/>
                </a:cubicBezTo>
                <a:close/>
                <a:moveTo>
                  <a:pt x="208197" y="459897"/>
                </a:moveTo>
                <a:cubicBezTo>
                  <a:pt x="195167" y="472926"/>
                  <a:pt x="187109" y="490926"/>
                  <a:pt x="187109" y="510808"/>
                </a:cubicBezTo>
                <a:lnTo>
                  <a:pt x="187109" y="1302808"/>
                </a:lnTo>
                <a:cubicBezTo>
                  <a:pt x="187109" y="1342573"/>
                  <a:pt x="219344" y="1374808"/>
                  <a:pt x="259109" y="1374808"/>
                </a:cubicBezTo>
                <a:cubicBezTo>
                  <a:pt x="298874" y="1374808"/>
                  <a:pt x="331109" y="1342573"/>
                  <a:pt x="331109" y="1302808"/>
                </a:cubicBezTo>
                <a:lnTo>
                  <a:pt x="331109" y="510808"/>
                </a:lnTo>
                <a:cubicBezTo>
                  <a:pt x="331109" y="471043"/>
                  <a:pt x="298874" y="438808"/>
                  <a:pt x="259109" y="438808"/>
                </a:cubicBezTo>
                <a:cubicBezTo>
                  <a:pt x="239226" y="438808"/>
                  <a:pt x="221226" y="446867"/>
                  <a:pt x="208197" y="459897"/>
                </a:cubicBezTo>
                <a:close/>
                <a:moveTo>
                  <a:pt x="187101" y="187101"/>
                </a:moveTo>
                <a:cubicBezTo>
                  <a:pt x="302701" y="71501"/>
                  <a:pt x="462402" y="0"/>
                  <a:pt x="638803" y="0"/>
                </a:cubicBezTo>
                <a:cubicBezTo>
                  <a:pt x="991604" y="0"/>
                  <a:pt x="1277606" y="286002"/>
                  <a:pt x="1277606" y="638803"/>
                </a:cubicBezTo>
                <a:lnTo>
                  <a:pt x="1277606" y="1497764"/>
                </a:lnTo>
                <a:cubicBezTo>
                  <a:pt x="859958" y="1616355"/>
                  <a:pt x="417375" y="1616210"/>
                  <a:pt x="0" y="1498771"/>
                </a:cubicBezTo>
                <a:lnTo>
                  <a:pt x="0" y="638803"/>
                </a:lnTo>
                <a:cubicBezTo>
                  <a:pt x="0" y="462403"/>
                  <a:pt x="71500" y="302702"/>
                  <a:pt x="187101" y="18710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4" name="Rounded Rectangle 7">
            <a:extLst>
              <a:ext uri="{FF2B5EF4-FFF2-40B4-BE49-F238E27FC236}">
                <a16:creationId xmlns:a16="http://schemas.microsoft.com/office/drawing/2014/main" id="{EC656316-B78D-4EC1-9C72-547CA566FED0}"/>
              </a:ext>
            </a:extLst>
          </p:cNvPr>
          <p:cNvSpPr>
            <a:spLocks noChangeAspect="1"/>
          </p:cNvSpPr>
          <p:nvPr/>
        </p:nvSpPr>
        <p:spPr>
          <a:xfrm rot="18924894" flipH="1">
            <a:off x="6299616" y="4621988"/>
            <a:ext cx="162556" cy="635774"/>
          </a:xfrm>
          <a:custGeom>
            <a:avLst/>
            <a:gdLst/>
            <a:ahLst/>
            <a:cxnLst/>
            <a:rect l="l" t="t" r="r" b="b"/>
            <a:pathLst>
              <a:path w="1081111" h="4228323">
                <a:moveTo>
                  <a:pt x="335224" y="1867922"/>
                </a:moveTo>
                <a:cubicBezTo>
                  <a:pt x="355105" y="1839562"/>
                  <a:pt x="441066" y="1818228"/>
                  <a:pt x="544096" y="1818228"/>
                </a:cubicBezTo>
                <a:cubicBezTo>
                  <a:pt x="661845" y="1818228"/>
                  <a:pt x="757300" y="1846093"/>
                  <a:pt x="757300" y="1880465"/>
                </a:cubicBezTo>
                <a:lnTo>
                  <a:pt x="754850" y="1887560"/>
                </a:lnTo>
                <a:lnTo>
                  <a:pt x="757869" y="1887560"/>
                </a:lnTo>
                <a:lnTo>
                  <a:pt x="757869" y="2839818"/>
                </a:lnTo>
                <a:cubicBezTo>
                  <a:pt x="757869" y="2972331"/>
                  <a:pt x="662287" y="3079754"/>
                  <a:pt x="544381" y="3079754"/>
                </a:cubicBezTo>
                <a:cubicBezTo>
                  <a:pt x="426475" y="3079754"/>
                  <a:pt x="330892" y="2972330"/>
                  <a:pt x="330892" y="2839818"/>
                </a:cubicBezTo>
                <a:cubicBezTo>
                  <a:pt x="330892" y="2522399"/>
                  <a:pt x="330893" y="2204979"/>
                  <a:pt x="330893" y="1887560"/>
                </a:cubicBezTo>
                <a:lnTo>
                  <a:pt x="333343" y="1887560"/>
                </a:lnTo>
                <a:cubicBezTo>
                  <a:pt x="331423" y="1885549"/>
                  <a:pt x="330893" y="1883025"/>
                  <a:pt x="330893" y="1880465"/>
                </a:cubicBezTo>
                <a:cubicBezTo>
                  <a:pt x="330893" y="1876168"/>
                  <a:pt x="332384" y="1871973"/>
                  <a:pt x="335224" y="1867922"/>
                </a:cubicBezTo>
                <a:close/>
                <a:moveTo>
                  <a:pt x="40017" y="122059"/>
                </a:moveTo>
                <a:cubicBezTo>
                  <a:pt x="33211" y="132011"/>
                  <a:pt x="29637" y="142314"/>
                  <a:pt x="29637" y="152868"/>
                </a:cubicBezTo>
                <a:cubicBezTo>
                  <a:pt x="29637" y="201406"/>
                  <a:pt x="105246" y="244661"/>
                  <a:pt x="223474" y="271871"/>
                </a:cubicBezTo>
                <a:lnTo>
                  <a:pt x="259635" y="468058"/>
                </a:lnTo>
                <a:cubicBezTo>
                  <a:pt x="103865" y="495856"/>
                  <a:pt x="0" y="547115"/>
                  <a:pt x="0" y="605632"/>
                </a:cubicBezTo>
                <a:cubicBezTo>
                  <a:pt x="0" y="658669"/>
                  <a:pt x="85325" y="705745"/>
                  <a:pt x="217400" y="734580"/>
                </a:cubicBezTo>
                <a:lnTo>
                  <a:pt x="217063" y="737117"/>
                </a:lnTo>
                <a:lnTo>
                  <a:pt x="217063" y="2943282"/>
                </a:lnTo>
                <a:cubicBezTo>
                  <a:pt x="217063" y="3039089"/>
                  <a:pt x="294931" y="3121078"/>
                  <a:pt x="405721" y="3153265"/>
                </a:cubicBezTo>
                <a:cubicBezTo>
                  <a:pt x="400324" y="3160310"/>
                  <a:pt x="397646" y="3168520"/>
                  <a:pt x="397646" y="3177204"/>
                </a:cubicBezTo>
                <a:lnTo>
                  <a:pt x="397646" y="3194256"/>
                </a:lnTo>
                <a:cubicBezTo>
                  <a:pt x="397646" y="3224314"/>
                  <a:pt x="429716" y="3248680"/>
                  <a:pt x="469276" y="3248680"/>
                </a:cubicBezTo>
                <a:lnTo>
                  <a:pt x="496274" y="3248680"/>
                </a:lnTo>
                <a:cubicBezTo>
                  <a:pt x="503831" y="3569617"/>
                  <a:pt x="518631" y="3867052"/>
                  <a:pt x="514761" y="4228323"/>
                </a:cubicBezTo>
                <a:lnTo>
                  <a:pt x="577573" y="4091802"/>
                </a:lnTo>
                <a:cubicBezTo>
                  <a:pt x="580481" y="3794896"/>
                  <a:pt x="583388" y="3537508"/>
                  <a:pt x="586278" y="3248680"/>
                </a:cubicBezTo>
                <a:lnTo>
                  <a:pt x="611834" y="3248680"/>
                </a:lnTo>
                <a:cubicBezTo>
                  <a:pt x="651395" y="3248680"/>
                  <a:pt x="683465" y="3224314"/>
                  <a:pt x="683465" y="3194256"/>
                </a:cubicBezTo>
                <a:lnTo>
                  <a:pt x="683465" y="3177205"/>
                </a:lnTo>
                <a:cubicBezTo>
                  <a:pt x="683465" y="3168518"/>
                  <a:pt x="680787" y="3160307"/>
                  <a:pt x="675388" y="3153262"/>
                </a:cubicBezTo>
                <a:cubicBezTo>
                  <a:pt x="786180" y="3121079"/>
                  <a:pt x="864048" y="3039089"/>
                  <a:pt x="864048" y="2943282"/>
                </a:cubicBezTo>
                <a:lnTo>
                  <a:pt x="864048" y="737117"/>
                </a:lnTo>
                <a:cubicBezTo>
                  <a:pt x="864048" y="736269"/>
                  <a:pt x="864042" y="735422"/>
                  <a:pt x="863712" y="734579"/>
                </a:cubicBezTo>
                <a:cubicBezTo>
                  <a:pt x="995786" y="705744"/>
                  <a:pt x="1081111" y="658669"/>
                  <a:pt x="1081111" y="605632"/>
                </a:cubicBezTo>
                <a:cubicBezTo>
                  <a:pt x="1081111" y="547115"/>
                  <a:pt x="977246" y="495856"/>
                  <a:pt x="821477" y="468058"/>
                </a:cubicBezTo>
                <a:lnTo>
                  <a:pt x="857637" y="271871"/>
                </a:lnTo>
                <a:cubicBezTo>
                  <a:pt x="975865" y="244661"/>
                  <a:pt x="1051474" y="201406"/>
                  <a:pt x="1051474" y="152868"/>
                </a:cubicBezTo>
                <a:cubicBezTo>
                  <a:pt x="1051474" y="68441"/>
                  <a:pt x="822728" y="0"/>
                  <a:pt x="540555" y="0"/>
                </a:cubicBezTo>
                <a:cubicBezTo>
                  <a:pt x="293654" y="0"/>
                  <a:pt x="87658" y="52400"/>
                  <a:pt x="40017" y="12205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85" name="Rounded Rectangle 17">
            <a:extLst>
              <a:ext uri="{FF2B5EF4-FFF2-40B4-BE49-F238E27FC236}">
                <a16:creationId xmlns:a16="http://schemas.microsoft.com/office/drawing/2014/main" id="{6B94B2D2-8266-41F5-8364-5F47F1CD6CCC}"/>
              </a:ext>
            </a:extLst>
          </p:cNvPr>
          <p:cNvSpPr>
            <a:spLocks noChangeAspect="1"/>
          </p:cNvSpPr>
          <p:nvPr/>
        </p:nvSpPr>
        <p:spPr>
          <a:xfrm>
            <a:off x="11156386" y="3571006"/>
            <a:ext cx="332990" cy="529812"/>
          </a:xfrm>
          <a:custGeom>
            <a:avLst/>
            <a:gdLst/>
            <a:ahLst/>
            <a:cxnLst/>
            <a:rect l="l" t="t" r="r" b="b"/>
            <a:pathLst>
              <a:path w="2016224" h="3207971">
                <a:moveTo>
                  <a:pt x="854575" y="1382799"/>
                </a:moveTo>
                <a:lnTo>
                  <a:pt x="854575" y="1686462"/>
                </a:lnTo>
                <a:lnTo>
                  <a:pt x="550912" y="1686462"/>
                </a:lnTo>
                <a:lnTo>
                  <a:pt x="550912" y="1993536"/>
                </a:lnTo>
                <a:lnTo>
                  <a:pt x="854575" y="1993536"/>
                </a:lnTo>
                <a:lnTo>
                  <a:pt x="854575" y="2297199"/>
                </a:lnTo>
                <a:lnTo>
                  <a:pt x="1161649" y="2297199"/>
                </a:lnTo>
                <a:lnTo>
                  <a:pt x="1161649" y="1993536"/>
                </a:lnTo>
                <a:lnTo>
                  <a:pt x="1465312" y="1993536"/>
                </a:lnTo>
                <a:lnTo>
                  <a:pt x="1465312" y="1686462"/>
                </a:lnTo>
                <a:lnTo>
                  <a:pt x="1161649" y="1686462"/>
                </a:lnTo>
                <a:lnTo>
                  <a:pt x="1161649" y="1382799"/>
                </a:lnTo>
                <a:close/>
                <a:moveTo>
                  <a:pt x="397285" y="941591"/>
                </a:moveTo>
                <a:lnTo>
                  <a:pt x="1618940" y="941591"/>
                </a:lnTo>
                <a:lnTo>
                  <a:pt x="1618940" y="2738407"/>
                </a:lnTo>
                <a:lnTo>
                  <a:pt x="397285" y="2738407"/>
                </a:lnTo>
                <a:close/>
                <a:moveTo>
                  <a:pt x="305673" y="849979"/>
                </a:moveTo>
                <a:lnTo>
                  <a:pt x="305673" y="2830019"/>
                </a:lnTo>
                <a:lnTo>
                  <a:pt x="1710552" y="2830019"/>
                </a:lnTo>
                <a:lnTo>
                  <a:pt x="1710552" y="849979"/>
                </a:lnTo>
                <a:close/>
                <a:moveTo>
                  <a:pt x="240515" y="472027"/>
                </a:moveTo>
                <a:lnTo>
                  <a:pt x="1775709" y="472027"/>
                </a:lnTo>
                <a:cubicBezTo>
                  <a:pt x="1908542" y="472027"/>
                  <a:pt x="2016224" y="579709"/>
                  <a:pt x="2016224" y="712542"/>
                </a:cubicBezTo>
                <a:lnTo>
                  <a:pt x="2016224" y="2967456"/>
                </a:lnTo>
                <a:cubicBezTo>
                  <a:pt x="2016224" y="3100289"/>
                  <a:pt x="1908542" y="3207971"/>
                  <a:pt x="1775709" y="3207971"/>
                </a:cubicBezTo>
                <a:lnTo>
                  <a:pt x="240515" y="3207971"/>
                </a:lnTo>
                <a:cubicBezTo>
                  <a:pt x="107682" y="3207971"/>
                  <a:pt x="0" y="3100289"/>
                  <a:pt x="0" y="2967456"/>
                </a:cubicBezTo>
                <a:lnTo>
                  <a:pt x="0" y="712542"/>
                </a:lnTo>
                <a:cubicBezTo>
                  <a:pt x="0" y="579709"/>
                  <a:pt x="107682" y="472027"/>
                  <a:pt x="240515" y="472027"/>
                </a:cubicBezTo>
                <a:close/>
                <a:moveTo>
                  <a:pt x="515787" y="0"/>
                </a:moveTo>
                <a:lnTo>
                  <a:pt x="1500437" y="0"/>
                </a:lnTo>
                <a:cubicBezTo>
                  <a:pt x="1541893" y="0"/>
                  <a:pt x="1575500" y="33607"/>
                  <a:pt x="1575500" y="75063"/>
                </a:cubicBezTo>
                <a:lnTo>
                  <a:pt x="1575500" y="367990"/>
                </a:lnTo>
                <a:lnTo>
                  <a:pt x="440724" y="367990"/>
                </a:lnTo>
                <a:lnTo>
                  <a:pt x="440724" y="75063"/>
                </a:lnTo>
                <a:cubicBezTo>
                  <a:pt x="440724" y="33607"/>
                  <a:pt x="474331" y="0"/>
                  <a:pt x="51578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6" name="Oval 21">
            <a:extLst>
              <a:ext uri="{FF2B5EF4-FFF2-40B4-BE49-F238E27FC236}">
                <a16:creationId xmlns:a16="http://schemas.microsoft.com/office/drawing/2014/main" id="{97FCD430-8257-484B-9F8F-22D7D55C6EEE}"/>
              </a:ext>
            </a:extLst>
          </p:cNvPr>
          <p:cNvSpPr>
            <a:spLocks noChangeAspect="1"/>
          </p:cNvSpPr>
          <p:nvPr/>
        </p:nvSpPr>
        <p:spPr>
          <a:xfrm>
            <a:off x="9438721" y="3571006"/>
            <a:ext cx="529812" cy="529812"/>
          </a:xfrm>
          <a:custGeom>
            <a:avLst/>
            <a:gdLst/>
            <a:ahLst/>
            <a:cxnLst/>
            <a:rect l="l" t="t" r="r" b="b"/>
            <a:pathLst>
              <a:path w="3240000" h="3240000">
                <a:moveTo>
                  <a:pt x="1799999" y="306000"/>
                </a:moveTo>
                <a:lnTo>
                  <a:pt x="1440000" y="306000"/>
                </a:lnTo>
                <a:lnTo>
                  <a:pt x="1440000" y="1308231"/>
                </a:lnTo>
                <a:lnTo>
                  <a:pt x="572043" y="807116"/>
                </a:lnTo>
                <a:lnTo>
                  <a:pt x="392043" y="1118885"/>
                </a:lnTo>
                <a:lnTo>
                  <a:pt x="1260000" y="1620000"/>
                </a:lnTo>
                <a:lnTo>
                  <a:pt x="392043" y="2121116"/>
                </a:lnTo>
                <a:lnTo>
                  <a:pt x="572043" y="2432885"/>
                </a:lnTo>
                <a:lnTo>
                  <a:pt x="1440000" y="1931769"/>
                </a:lnTo>
                <a:lnTo>
                  <a:pt x="1440000" y="2934000"/>
                </a:lnTo>
                <a:lnTo>
                  <a:pt x="1800000" y="2934000"/>
                </a:lnTo>
                <a:lnTo>
                  <a:pt x="1800000" y="1931769"/>
                </a:lnTo>
                <a:lnTo>
                  <a:pt x="2667957" y="2432884"/>
                </a:lnTo>
                <a:lnTo>
                  <a:pt x="2847957" y="2121116"/>
                </a:lnTo>
                <a:lnTo>
                  <a:pt x="1980000" y="1620000"/>
                </a:lnTo>
                <a:lnTo>
                  <a:pt x="2847958" y="1118885"/>
                </a:lnTo>
                <a:lnTo>
                  <a:pt x="2667957" y="807116"/>
                </a:lnTo>
                <a:lnTo>
                  <a:pt x="1800000" y="1308231"/>
                </a:ln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7" name="Oval 25">
            <a:extLst>
              <a:ext uri="{FF2B5EF4-FFF2-40B4-BE49-F238E27FC236}">
                <a16:creationId xmlns:a16="http://schemas.microsoft.com/office/drawing/2014/main" id="{662B9A10-B959-4031-98B4-3EA3760E7508}"/>
              </a:ext>
            </a:extLst>
          </p:cNvPr>
          <p:cNvSpPr>
            <a:spLocks noChangeAspect="1"/>
          </p:cNvSpPr>
          <p:nvPr/>
        </p:nvSpPr>
        <p:spPr>
          <a:xfrm>
            <a:off x="10277790" y="3571006"/>
            <a:ext cx="529090" cy="529812"/>
          </a:xfrm>
          <a:custGeom>
            <a:avLst/>
            <a:gdLst/>
            <a:ahLst/>
            <a:cxnLst/>
            <a:rect l="l" t="t" r="r" b="b"/>
            <a:pathLst>
              <a:path w="3225370" h="3229762">
                <a:moveTo>
                  <a:pt x="1355872" y="0"/>
                </a:moveTo>
                <a:cubicBezTo>
                  <a:pt x="1564636" y="0"/>
                  <a:pt x="1733872" y="169236"/>
                  <a:pt x="1733872" y="378000"/>
                </a:cubicBezTo>
                <a:cubicBezTo>
                  <a:pt x="1733872" y="530834"/>
                  <a:pt x="1643169" y="662483"/>
                  <a:pt x="1512292" y="721255"/>
                </a:cubicBezTo>
                <a:lnTo>
                  <a:pt x="1607042" y="1169019"/>
                </a:lnTo>
                <a:cubicBezTo>
                  <a:pt x="1611319" y="1167786"/>
                  <a:pt x="1615651" y="1167712"/>
                  <a:pt x="1620000" y="1167712"/>
                </a:cubicBezTo>
                <a:cubicBezTo>
                  <a:pt x="1828764" y="1167712"/>
                  <a:pt x="1998000" y="1336948"/>
                  <a:pt x="1998000" y="1545712"/>
                </a:cubicBezTo>
                <a:lnTo>
                  <a:pt x="1996362" y="1567711"/>
                </a:lnTo>
                <a:lnTo>
                  <a:pt x="2525816" y="1711728"/>
                </a:lnTo>
                <a:cubicBezTo>
                  <a:pt x="2591164" y="1602543"/>
                  <a:pt x="2710810" y="1530128"/>
                  <a:pt x="2847370" y="1530128"/>
                </a:cubicBezTo>
                <a:cubicBezTo>
                  <a:pt x="3056134" y="1530128"/>
                  <a:pt x="3225370" y="1699364"/>
                  <a:pt x="3225370" y="1908128"/>
                </a:cubicBezTo>
                <a:cubicBezTo>
                  <a:pt x="3225370" y="2116892"/>
                  <a:pt x="3056134" y="2286128"/>
                  <a:pt x="2847370" y="2286128"/>
                </a:cubicBezTo>
                <a:cubicBezTo>
                  <a:pt x="2638606" y="2286128"/>
                  <a:pt x="2469370" y="2116892"/>
                  <a:pt x="2469370" y="1908128"/>
                </a:cubicBezTo>
                <a:lnTo>
                  <a:pt x="2475505" y="1847275"/>
                </a:lnTo>
                <a:lnTo>
                  <a:pt x="1957861" y="1706471"/>
                </a:lnTo>
                <a:cubicBezTo>
                  <a:pt x="1922674" y="1789256"/>
                  <a:pt x="1855841" y="1854310"/>
                  <a:pt x="1773397" y="1890608"/>
                </a:cubicBezTo>
                <a:lnTo>
                  <a:pt x="1908290" y="2478637"/>
                </a:lnTo>
                <a:cubicBezTo>
                  <a:pt x="2094333" y="2500701"/>
                  <a:pt x="2237929" y="2659462"/>
                  <a:pt x="2237929" y="2851762"/>
                </a:cubicBezTo>
                <a:cubicBezTo>
                  <a:pt x="2237929" y="3060526"/>
                  <a:pt x="2068693" y="3229762"/>
                  <a:pt x="1859929" y="3229762"/>
                </a:cubicBezTo>
                <a:cubicBezTo>
                  <a:pt x="1651165" y="3229762"/>
                  <a:pt x="1481929" y="3060526"/>
                  <a:pt x="1481929" y="2851762"/>
                </a:cubicBezTo>
                <a:cubicBezTo>
                  <a:pt x="1481929" y="2676759"/>
                  <a:pt x="1600854" y="2529533"/>
                  <a:pt x="1762693" y="2487978"/>
                </a:cubicBezTo>
                <a:lnTo>
                  <a:pt x="1632951" y="1922407"/>
                </a:lnTo>
                <a:cubicBezTo>
                  <a:pt x="1628677" y="1923639"/>
                  <a:pt x="1624347" y="1923712"/>
                  <a:pt x="1620000" y="1923712"/>
                </a:cubicBezTo>
                <a:cubicBezTo>
                  <a:pt x="1474614" y="1923712"/>
                  <a:pt x="1348399" y="1841634"/>
                  <a:pt x="1286703" y="1720478"/>
                </a:cubicBezTo>
                <a:lnTo>
                  <a:pt x="726463" y="1950491"/>
                </a:lnTo>
                <a:cubicBezTo>
                  <a:pt x="745503" y="1995553"/>
                  <a:pt x="756000" y="2045092"/>
                  <a:pt x="756000" y="2097083"/>
                </a:cubicBezTo>
                <a:cubicBezTo>
                  <a:pt x="756000" y="2305847"/>
                  <a:pt x="586764" y="2475083"/>
                  <a:pt x="378000" y="2475083"/>
                </a:cubicBezTo>
                <a:cubicBezTo>
                  <a:pt x="169236" y="2475083"/>
                  <a:pt x="0" y="2305847"/>
                  <a:pt x="0" y="2097083"/>
                </a:cubicBezTo>
                <a:cubicBezTo>
                  <a:pt x="0" y="1888319"/>
                  <a:pt x="169236" y="1719083"/>
                  <a:pt x="378000" y="1719083"/>
                </a:cubicBezTo>
                <a:cubicBezTo>
                  <a:pt x="481765" y="1719083"/>
                  <a:pt x="575764" y="1760894"/>
                  <a:pt x="643957" y="1828700"/>
                </a:cubicBezTo>
                <a:lnTo>
                  <a:pt x="1245626" y="1581679"/>
                </a:lnTo>
                <a:cubicBezTo>
                  <a:pt x="1242578" y="1569964"/>
                  <a:pt x="1242000" y="1557905"/>
                  <a:pt x="1242000" y="1545712"/>
                </a:cubicBezTo>
                <a:cubicBezTo>
                  <a:pt x="1242000" y="1391666"/>
                  <a:pt x="1334148" y="1259142"/>
                  <a:pt x="1466584" y="1200827"/>
                </a:cubicBezTo>
                <a:lnTo>
                  <a:pt x="1372109" y="754363"/>
                </a:lnTo>
                <a:cubicBezTo>
                  <a:pt x="1366762" y="755885"/>
                  <a:pt x="1361331" y="756000"/>
                  <a:pt x="1355872" y="756000"/>
                </a:cubicBezTo>
                <a:cubicBezTo>
                  <a:pt x="1147108" y="756000"/>
                  <a:pt x="977872" y="586764"/>
                  <a:pt x="977872" y="378000"/>
                </a:cubicBezTo>
                <a:cubicBezTo>
                  <a:pt x="977872" y="169236"/>
                  <a:pt x="1147108" y="0"/>
                  <a:pt x="135587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8" name="Block Arc 20">
            <a:extLst>
              <a:ext uri="{FF2B5EF4-FFF2-40B4-BE49-F238E27FC236}">
                <a16:creationId xmlns:a16="http://schemas.microsoft.com/office/drawing/2014/main" id="{442BD419-0F67-4BAB-976B-E90CC1C4AECE}"/>
              </a:ext>
            </a:extLst>
          </p:cNvPr>
          <p:cNvSpPr>
            <a:spLocks noChangeAspect="1"/>
          </p:cNvSpPr>
          <p:nvPr/>
        </p:nvSpPr>
        <p:spPr>
          <a:xfrm rot="10800000">
            <a:off x="5298601" y="4674968"/>
            <a:ext cx="488619" cy="529812"/>
          </a:xfrm>
          <a:custGeom>
            <a:avLst/>
            <a:gdLst/>
            <a:ahLst/>
            <a:cxnLst/>
            <a:rect l="l" t="t" r="r" b="b"/>
            <a:pathLst>
              <a:path w="2958558" h="3207983">
                <a:moveTo>
                  <a:pt x="376920" y="2960896"/>
                </a:moveTo>
                <a:cubicBezTo>
                  <a:pt x="266613" y="2960896"/>
                  <a:pt x="177192" y="2871475"/>
                  <a:pt x="177192" y="2761168"/>
                </a:cubicBezTo>
                <a:cubicBezTo>
                  <a:pt x="177192" y="2650861"/>
                  <a:pt x="266613" y="2561440"/>
                  <a:pt x="376920" y="2561440"/>
                </a:cubicBezTo>
                <a:cubicBezTo>
                  <a:pt x="487227" y="2561440"/>
                  <a:pt x="576648" y="2650861"/>
                  <a:pt x="576648" y="2761168"/>
                </a:cubicBezTo>
                <a:cubicBezTo>
                  <a:pt x="576648" y="2871475"/>
                  <a:pt x="487227" y="2960896"/>
                  <a:pt x="376920" y="2960896"/>
                </a:cubicBezTo>
                <a:close/>
                <a:moveTo>
                  <a:pt x="376921" y="3072323"/>
                </a:moveTo>
                <a:cubicBezTo>
                  <a:pt x="539434" y="3072323"/>
                  <a:pt x="671176" y="2940581"/>
                  <a:pt x="671176" y="2778068"/>
                </a:cubicBezTo>
                <a:cubicBezTo>
                  <a:pt x="671176" y="2615555"/>
                  <a:pt x="539434" y="2483813"/>
                  <a:pt x="376921" y="2483813"/>
                </a:cubicBezTo>
                <a:cubicBezTo>
                  <a:pt x="214408" y="2483813"/>
                  <a:pt x="82666" y="2615555"/>
                  <a:pt x="82666" y="2778068"/>
                </a:cubicBezTo>
                <a:cubicBezTo>
                  <a:pt x="82666" y="2940581"/>
                  <a:pt x="214408" y="3072323"/>
                  <a:pt x="376921" y="3072323"/>
                </a:cubicBezTo>
                <a:close/>
                <a:moveTo>
                  <a:pt x="2379939" y="3207575"/>
                </a:moveTo>
                <a:cubicBezTo>
                  <a:pt x="2342159" y="3210380"/>
                  <a:pt x="2303308" y="3198772"/>
                  <a:pt x="2272342" y="3172087"/>
                </a:cubicBezTo>
                <a:cubicBezTo>
                  <a:pt x="2210411" y="3118717"/>
                  <a:pt x="2203469" y="3025247"/>
                  <a:pt x="2256839" y="2963315"/>
                </a:cubicBezTo>
                <a:cubicBezTo>
                  <a:pt x="2292137" y="2922355"/>
                  <a:pt x="2344975" y="2905450"/>
                  <a:pt x="2394194" y="2916618"/>
                </a:cubicBezTo>
                <a:lnTo>
                  <a:pt x="2482323" y="2842744"/>
                </a:lnTo>
                <a:lnTo>
                  <a:pt x="2486558" y="2847797"/>
                </a:lnTo>
                <a:cubicBezTo>
                  <a:pt x="2638916" y="2767056"/>
                  <a:pt x="2628462" y="2744879"/>
                  <a:pt x="2689889" y="2690172"/>
                </a:cubicBezTo>
                <a:cubicBezTo>
                  <a:pt x="2722819" y="2655246"/>
                  <a:pt x="2732363" y="2657367"/>
                  <a:pt x="2726376" y="2568558"/>
                </a:cubicBezTo>
                <a:lnTo>
                  <a:pt x="2730335" y="2568172"/>
                </a:lnTo>
                <a:lnTo>
                  <a:pt x="2726098" y="2568172"/>
                </a:lnTo>
                <a:lnTo>
                  <a:pt x="2726098" y="2140027"/>
                </a:lnTo>
                <a:lnTo>
                  <a:pt x="2686068" y="2140105"/>
                </a:lnTo>
                <a:cubicBezTo>
                  <a:pt x="2685662" y="1932305"/>
                  <a:pt x="2574529" y="1740506"/>
                  <a:pt x="2394530" y="1636956"/>
                </a:cubicBezTo>
                <a:cubicBezTo>
                  <a:pt x="2214320" y="1533284"/>
                  <a:pt x="1992511" y="1533845"/>
                  <a:pt x="1812826" y="1638426"/>
                </a:cubicBezTo>
                <a:cubicBezTo>
                  <a:pt x="1633353" y="1742884"/>
                  <a:pt x="1523189" y="1935240"/>
                  <a:pt x="1523830" y="2143038"/>
                </a:cubicBezTo>
                <a:lnTo>
                  <a:pt x="1483625" y="2143162"/>
                </a:lnTo>
                <a:lnTo>
                  <a:pt x="1483625" y="2568172"/>
                </a:lnTo>
                <a:lnTo>
                  <a:pt x="1479388" y="2568172"/>
                </a:lnTo>
                <a:lnTo>
                  <a:pt x="1483347" y="2568558"/>
                </a:lnTo>
                <a:cubicBezTo>
                  <a:pt x="1477359" y="2657367"/>
                  <a:pt x="1486903" y="2655246"/>
                  <a:pt x="1519833" y="2690172"/>
                </a:cubicBezTo>
                <a:cubicBezTo>
                  <a:pt x="1581261" y="2744879"/>
                  <a:pt x="1570806" y="2767057"/>
                  <a:pt x="1723166" y="2847797"/>
                </a:cubicBezTo>
                <a:lnTo>
                  <a:pt x="1727402" y="2842744"/>
                </a:lnTo>
                <a:lnTo>
                  <a:pt x="1815530" y="2916618"/>
                </a:lnTo>
                <a:cubicBezTo>
                  <a:pt x="1864749" y="2905450"/>
                  <a:pt x="1917587" y="2922356"/>
                  <a:pt x="1952884" y="2963315"/>
                </a:cubicBezTo>
                <a:cubicBezTo>
                  <a:pt x="2006254" y="3025247"/>
                  <a:pt x="1999313" y="3118717"/>
                  <a:pt x="1937381" y="3172087"/>
                </a:cubicBezTo>
                <a:cubicBezTo>
                  <a:pt x="1906416" y="3198772"/>
                  <a:pt x="1867565" y="3210380"/>
                  <a:pt x="1829785" y="3207575"/>
                </a:cubicBezTo>
                <a:cubicBezTo>
                  <a:pt x="1792004" y="3204769"/>
                  <a:pt x="1755294" y="3187551"/>
                  <a:pt x="1728609" y="3156586"/>
                </a:cubicBezTo>
                <a:cubicBezTo>
                  <a:pt x="1704170" y="3128225"/>
                  <a:pt x="1692377" y="3093251"/>
                  <a:pt x="1694258" y="3058558"/>
                </a:cubicBezTo>
                <a:lnTo>
                  <a:pt x="1607474" y="2985811"/>
                </a:lnTo>
                <a:lnTo>
                  <a:pt x="1609754" y="2983092"/>
                </a:lnTo>
                <a:cubicBezTo>
                  <a:pt x="1505378" y="2914609"/>
                  <a:pt x="1454899" y="2874388"/>
                  <a:pt x="1372959" y="2808609"/>
                </a:cubicBezTo>
                <a:cubicBezTo>
                  <a:pt x="1301402" y="2768123"/>
                  <a:pt x="1295976" y="2652344"/>
                  <a:pt x="1300245" y="2568172"/>
                </a:cubicBezTo>
                <a:lnTo>
                  <a:pt x="1296941" y="2568172"/>
                </a:lnTo>
                <a:lnTo>
                  <a:pt x="1296941" y="2143739"/>
                </a:lnTo>
                <a:lnTo>
                  <a:pt x="1251342" y="2143880"/>
                </a:lnTo>
                <a:cubicBezTo>
                  <a:pt x="1250400" y="1838694"/>
                  <a:pt x="1412261" y="1556194"/>
                  <a:pt x="1675942" y="1402813"/>
                </a:cubicBezTo>
                <a:cubicBezTo>
                  <a:pt x="1778114" y="1343381"/>
                  <a:pt x="1889554" y="1306836"/>
                  <a:pt x="2003205" y="1293823"/>
                </a:cubicBezTo>
                <a:lnTo>
                  <a:pt x="2003205" y="878785"/>
                </a:lnTo>
                <a:lnTo>
                  <a:pt x="1998176" y="878621"/>
                </a:lnTo>
                <a:cubicBezTo>
                  <a:pt x="2009560" y="630102"/>
                  <a:pt x="1847671" y="398939"/>
                  <a:pt x="1584243" y="287563"/>
                </a:cubicBezTo>
                <a:cubicBezTo>
                  <a:pt x="1373323" y="198386"/>
                  <a:pt x="1125012" y="198092"/>
                  <a:pt x="913796" y="286769"/>
                </a:cubicBezTo>
                <a:cubicBezTo>
                  <a:pt x="650203" y="397436"/>
                  <a:pt x="487575" y="627955"/>
                  <a:pt x="497878" y="876315"/>
                </a:cubicBezTo>
                <a:lnTo>
                  <a:pt x="492947" y="876461"/>
                </a:lnTo>
                <a:lnTo>
                  <a:pt x="492947" y="2424958"/>
                </a:lnTo>
                <a:cubicBezTo>
                  <a:pt x="646520" y="2471832"/>
                  <a:pt x="757382" y="2615059"/>
                  <a:pt x="757382" y="2784179"/>
                </a:cubicBezTo>
                <a:cubicBezTo>
                  <a:pt x="757382" y="2993324"/>
                  <a:pt x="587836" y="3162870"/>
                  <a:pt x="378691" y="3162870"/>
                </a:cubicBezTo>
                <a:cubicBezTo>
                  <a:pt x="169546" y="3162870"/>
                  <a:pt x="0" y="2993324"/>
                  <a:pt x="0" y="2784179"/>
                </a:cubicBezTo>
                <a:cubicBezTo>
                  <a:pt x="0" y="2610447"/>
                  <a:pt x="116991" y="2464039"/>
                  <a:pt x="276947" y="2421074"/>
                </a:cubicBezTo>
                <a:lnTo>
                  <a:pt x="276947" y="783746"/>
                </a:lnTo>
                <a:lnTo>
                  <a:pt x="281758" y="783746"/>
                </a:lnTo>
                <a:cubicBezTo>
                  <a:pt x="307533" y="493124"/>
                  <a:pt x="502412" y="231983"/>
                  <a:pt x="801266" y="95774"/>
                </a:cubicBezTo>
                <a:cubicBezTo>
                  <a:pt x="1082323" y="-32324"/>
                  <a:pt x="1416727" y="-31901"/>
                  <a:pt x="1697364" y="96907"/>
                </a:cubicBezTo>
                <a:cubicBezTo>
                  <a:pt x="1994951" y="233494"/>
                  <a:pt x="2188714" y="494056"/>
                  <a:pt x="2214549" y="783746"/>
                </a:cubicBezTo>
                <a:lnTo>
                  <a:pt x="2219205" y="783746"/>
                </a:lnTo>
                <a:lnTo>
                  <a:pt x="2219205" y="1295162"/>
                </a:lnTo>
                <a:cubicBezTo>
                  <a:pt x="2327099" y="1309357"/>
                  <a:pt x="2432799" y="1344641"/>
                  <a:pt x="2530224" y="1400656"/>
                </a:cubicBezTo>
                <a:cubicBezTo>
                  <a:pt x="2794677" y="1552703"/>
                  <a:pt x="2957961" y="1834385"/>
                  <a:pt x="2958558" y="2139573"/>
                </a:cubicBezTo>
                <a:lnTo>
                  <a:pt x="2912782" y="2139663"/>
                </a:lnTo>
                <a:lnTo>
                  <a:pt x="2912782" y="2568172"/>
                </a:lnTo>
                <a:lnTo>
                  <a:pt x="2909478" y="2568172"/>
                </a:lnTo>
                <a:cubicBezTo>
                  <a:pt x="2913747" y="2652344"/>
                  <a:pt x="2908320" y="2768123"/>
                  <a:pt x="2836763" y="2808609"/>
                </a:cubicBezTo>
                <a:cubicBezTo>
                  <a:pt x="2754824" y="2874388"/>
                  <a:pt x="2704345" y="2914609"/>
                  <a:pt x="2599970" y="2983091"/>
                </a:cubicBezTo>
                <a:lnTo>
                  <a:pt x="2602250" y="2985811"/>
                </a:lnTo>
                <a:lnTo>
                  <a:pt x="2515466" y="3058559"/>
                </a:lnTo>
                <a:cubicBezTo>
                  <a:pt x="2517346" y="3093252"/>
                  <a:pt x="2505554" y="3128225"/>
                  <a:pt x="2481114" y="3156586"/>
                </a:cubicBezTo>
                <a:cubicBezTo>
                  <a:pt x="2454429" y="3187551"/>
                  <a:pt x="2417719" y="3204769"/>
                  <a:pt x="2379939" y="320757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89" name="Block Arc 11">
            <a:extLst>
              <a:ext uri="{FF2B5EF4-FFF2-40B4-BE49-F238E27FC236}">
                <a16:creationId xmlns:a16="http://schemas.microsoft.com/office/drawing/2014/main" id="{6237B46C-EE2F-45F5-A452-AEF5853F7D2C}"/>
              </a:ext>
            </a:extLst>
          </p:cNvPr>
          <p:cNvSpPr/>
          <p:nvPr/>
        </p:nvSpPr>
        <p:spPr>
          <a:xfrm rot="10800000">
            <a:off x="8710309" y="4659312"/>
            <a:ext cx="320105" cy="520850"/>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90" name="Rectangle 21">
            <a:extLst>
              <a:ext uri="{FF2B5EF4-FFF2-40B4-BE49-F238E27FC236}">
                <a16:creationId xmlns:a16="http://schemas.microsoft.com/office/drawing/2014/main" id="{3DFB5373-0015-4A31-8F01-1597E404815D}"/>
              </a:ext>
            </a:extLst>
          </p:cNvPr>
          <p:cNvSpPr/>
          <p:nvPr/>
        </p:nvSpPr>
        <p:spPr>
          <a:xfrm>
            <a:off x="6977936" y="4798176"/>
            <a:ext cx="505898" cy="283399"/>
          </a:xfrm>
          <a:custGeom>
            <a:avLst/>
            <a:gdLst/>
            <a:ahLst/>
            <a:cxnLst/>
            <a:rect l="l" t="t" r="r" b="b"/>
            <a:pathLst>
              <a:path w="4560938" h="2554996">
                <a:moveTo>
                  <a:pt x="2315585" y="1351978"/>
                </a:moveTo>
                <a:lnTo>
                  <a:pt x="2315585" y="1608128"/>
                </a:lnTo>
                <a:cubicBezTo>
                  <a:pt x="2332000" y="1604085"/>
                  <a:pt x="2347685" y="1596777"/>
                  <a:pt x="2361832" y="1586519"/>
                </a:cubicBezTo>
                <a:cubicBezTo>
                  <a:pt x="2403345" y="1556419"/>
                  <a:pt x="2424829" y="1505846"/>
                  <a:pt x="2417675" y="1455070"/>
                </a:cubicBezTo>
                <a:cubicBezTo>
                  <a:pt x="2409025" y="1388817"/>
                  <a:pt x="2368208" y="1366470"/>
                  <a:pt x="2315585" y="1351978"/>
                </a:cubicBezTo>
                <a:close/>
                <a:moveTo>
                  <a:pt x="3612086" y="989467"/>
                </a:moveTo>
                <a:cubicBezTo>
                  <a:pt x="3453010" y="989467"/>
                  <a:pt x="3324054" y="1118423"/>
                  <a:pt x="3324054" y="1277499"/>
                </a:cubicBezTo>
                <a:cubicBezTo>
                  <a:pt x="3324054" y="1436575"/>
                  <a:pt x="3453010" y="1565531"/>
                  <a:pt x="3612086" y="1565531"/>
                </a:cubicBezTo>
                <a:cubicBezTo>
                  <a:pt x="3771162" y="1565531"/>
                  <a:pt x="3900118" y="1436575"/>
                  <a:pt x="3900118" y="1277499"/>
                </a:cubicBezTo>
                <a:cubicBezTo>
                  <a:pt x="3900118" y="1118423"/>
                  <a:pt x="3771162" y="989467"/>
                  <a:pt x="3612086" y="989467"/>
                </a:cubicBezTo>
                <a:close/>
                <a:moveTo>
                  <a:pt x="948854" y="989467"/>
                </a:moveTo>
                <a:cubicBezTo>
                  <a:pt x="789778" y="989467"/>
                  <a:pt x="660822" y="1118423"/>
                  <a:pt x="660822" y="1277499"/>
                </a:cubicBezTo>
                <a:cubicBezTo>
                  <a:pt x="660822" y="1436575"/>
                  <a:pt x="789778" y="1565531"/>
                  <a:pt x="948854" y="1565531"/>
                </a:cubicBezTo>
                <a:cubicBezTo>
                  <a:pt x="1107930" y="1565531"/>
                  <a:pt x="1236886" y="1436575"/>
                  <a:pt x="1236886" y="1277499"/>
                </a:cubicBezTo>
                <a:cubicBezTo>
                  <a:pt x="1236886" y="1118423"/>
                  <a:pt x="1107930" y="989467"/>
                  <a:pt x="948854" y="989467"/>
                </a:cubicBezTo>
                <a:close/>
                <a:moveTo>
                  <a:pt x="2247651" y="946230"/>
                </a:moveTo>
                <a:cubicBezTo>
                  <a:pt x="2230469" y="950266"/>
                  <a:pt x="2214012" y="957763"/>
                  <a:pt x="2199233" y="968479"/>
                </a:cubicBezTo>
                <a:cubicBezTo>
                  <a:pt x="2157721" y="998579"/>
                  <a:pt x="2136236" y="1049152"/>
                  <a:pt x="2143390" y="1099928"/>
                </a:cubicBezTo>
                <a:cubicBezTo>
                  <a:pt x="2157154" y="1167662"/>
                  <a:pt x="2197550" y="1197656"/>
                  <a:pt x="2247651" y="1217102"/>
                </a:cubicBezTo>
                <a:close/>
                <a:moveTo>
                  <a:pt x="2247651" y="785264"/>
                </a:moveTo>
                <a:lnTo>
                  <a:pt x="2315585" y="785264"/>
                </a:lnTo>
                <a:lnTo>
                  <a:pt x="2315585" y="832380"/>
                </a:lnTo>
                <a:cubicBezTo>
                  <a:pt x="2341411" y="835890"/>
                  <a:pt x="2366862" y="843587"/>
                  <a:pt x="2390991" y="855423"/>
                </a:cubicBezTo>
                <a:cubicBezTo>
                  <a:pt x="2474360" y="896319"/>
                  <a:pt x="2528313" y="979930"/>
                  <a:pt x="2531223" y="1072743"/>
                </a:cubicBezTo>
                <a:lnTo>
                  <a:pt x="2418963" y="1076264"/>
                </a:lnTo>
                <a:cubicBezTo>
                  <a:pt x="2417356" y="1025012"/>
                  <a:pt x="2387564" y="978842"/>
                  <a:pt x="2341528" y="956260"/>
                </a:cubicBezTo>
                <a:cubicBezTo>
                  <a:pt x="2333151" y="952151"/>
                  <a:pt x="2324486" y="948946"/>
                  <a:pt x="2315585" y="946938"/>
                </a:cubicBezTo>
                <a:lnTo>
                  <a:pt x="2315585" y="1239083"/>
                </a:lnTo>
                <a:cubicBezTo>
                  <a:pt x="2404308" y="1264638"/>
                  <a:pt x="2499083" y="1293869"/>
                  <a:pt x="2528899" y="1441205"/>
                </a:cubicBezTo>
                <a:cubicBezTo>
                  <a:pt x="2541347" y="1532528"/>
                  <a:pt x="2502457" y="1623287"/>
                  <a:pt x="2427762" y="1677447"/>
                </a:cubicBezTo>
                <a:cubicBezTo>
                  <a:pt x="2394006" y="1701923"/>
                  <a:pt x="2355419" y="1717125"/>
                  <a:pt x="2315585" y="1722661"/>
                </a:cubicBezTo>
                <a:lnTo>
                  <a:pt x="2315585" y="1769734"/>
                </a:lnTo>
                <a:lnTo>
                  <a:pt x="2247651" y="1769734"/>
                </a:lnTo>
                <a:lnTo>
                  <a:pt x="2247651" y="1722944"/>
                </a:lnTo>
                <a:cubicBezTo>
                  <a:pt x="2221084" y="1719537"/>
                  <a:pt x="2194881" y="1711743"/>
                  <a:pt x="2170074" y="1699575"/>
                </a:cubicBezTo>
                <a:cubicBezTo>
                  <a:pt x="2086705" y="1658679"/>
                  <a:pt x="2032752" y="1575069"/>
                  <a:pt x="2029842" y="1482255"/>
                </a:cubicBezTo>
                <a:lnTo>
                  <a:pt x="2142102" y="1478734"/>
                </a:lnTo>
                <a:cubicBezTo>
                  <a:pt x="2143709" y="1529986"/>
                  <a:pt x="2173501" y="1576156"/>
                  <a:pt x="2219537" y="1598738"/>
                </a:cubicBezTo>
                <a:cubicBezTo>
                  <a:pt x="2228602" y="1603184"/>
                  <a:pt x="2238004" y="1606573"/>
                  <a:pt x="2247651" y="1608616"/>
                </a:cubicBezTo>
                <a:lnTo>
                  <a:pt x="2247651" y="1335176"/>
                </a:lnTo>
                <a:cubicBezTo>
                  <a:pt x="2162261" y="1314127"/>
                  <a:pt x="2069489" y="1278142"/>
                  <a:pt x="2032173" y="1115597"/>
                </a:cubicBezTo>
                <a:cubicBezTo>
                  <a:pt x="2019217" y="1023646"/>
                  <a:pt x="2058125" y="932061"/>
                  <a:pt x="2133303" y="877552"/>
                </a:cubicBezTo>
                <a:cubicBezTo>
                  <a:pt x="2167670" y="852632"/>
                  <a:pt x="2207046" y="837325"/>
                  <a:pt x="2247651" y="832077"/>
                </a:cubicBezTo>
                <a:close/>
                <a:moveTo>
                  <a:pt x="2280470" y="617534"/>
                </a:moveTo>
                <a:cubicBezTo>
                  <a:pt x="1915981" y="617534"/>
                  <a:pt x="1620504" y="913011"/>
                  <a:pt x="1620504" y="1277500"/>
                </a:cubicBezTo>
                <a:cubicBezTo>
                  <a:pt x="1620504" y="1641989"/>
                  <a:pt x="1915981" y="1937466"/>
                  <a:pt x="2280470" y="1937466"/>
                </a:cubicBezTo>
                <a:cubicBezTo>
                  <a:pt x="2644959" y="1937466"/>
                  <a:pt x="2940436" y="1641989"/>
                  <a:pt x="2940436" y="1277500"/>
                </a:cubicBezTo>
                <a:cubicBezTo>
                  <a:pt x="2940436" y="913011"/>
                  <a:pt x="2644959" y="617534"/>
                  <a:pt x="2280470" y="617534"/>
                </a:cubicBezTo>
                <a:close/>
                <a:moveTo>
                  <a:pt x="284505" y="265281"/>
                </a:moveTo>
                <a:lnTo>
                  <a:pt x="4276434" y="265281"/>
                </a:lnTo>
                <a:lnTo>
                  <a:pt x="4276434" y="2289716"/>
                </a:lnTo>
                <a:lnTo>
                  <a:pt x="284505" y="2289716"/>
                </a:lnTo>
                <a:close/>
                <a:moveTo>
                  <a:pt x="180344" y="148161"/>
                </a:moveTo>
                <a:lnTo>
                  <a:pt x="180344" y="2406836"/>
                </a:lnTo>
                <a:lnTo>
                  <a:pt x="4380595" y="2406836"/>
                </a:lnTo>
                <a:lnTo>
                  <a:pt x="4380595" y="148161"/>
                </a:lnTo>
                <a:close/>
                <a:moveTo>
                  <a:pt x="0" y="0"/>
                </a:moveTo>
                <a:lnTo>
                  <a:pt x="4560938" y="0"/>
                </a:lnTo>
                <a:lnTo>
                  <a:pt x="4560938" y="2554996"/>
                </a:lnTo>
                <a:lnTo>
                  <a:pt x="0" y="255499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91" name="Round Same Side Corner Rectangle 8">
            <a:extLst>
              <a:ext uri="{FF2B5EF4-FFF2-40B4-BE49-F238E27FC236}">
                <a16:creationId xmlns:a16="http://schemas.microsoft.com/office/drawing/2014/main" id="{E4451B41-2F0A-4F98-8F16-0D0192492445}"/>
              </a:ext>
            </a:extLst>
          </p:cNvPr>
          <p:cNvSpPr/>
          <p:nvPr/>
        </p:nvSpPr>
        <p:spPr>
          <a:xfrm>
            <a:off x="11061660" y="4700090"/>
            <a:ext cx="522441" cy="523242"/>
          </a:xfrm>
          <a:custGeom>
            <a:avLst/>
            <a:gdLst/>
            <a:ahLst/>
            <a:cxnLst/>
            <a:rect l="l" t="t" r="r" b="b"/>
            <a:pathLst>
              <a:path w="3197597" h="3202496">
                <a:moveTo>
                  <a:pt x="601421" y="1611393"/>
                </a:moveTo>
                <a:lnTo>
                  <a:pt x="2596176" y="1611393"/>
                </a:lnTo>
                <a:cubicBezTo>
                  <a:pt x="2928331" y="1611393"/>
                  <a:pt x="3197594" y="1880656"/>
                  <a:pt x="3197594" y="2212811"/>
                </a:cubicBezTo>
                <a:lnTo>
                  <a:pt x="3197594" y="2776360"/>
                </a:lnTo>
                <a:lnTo>
                  <a:pt x="3197597" y="2776360"/>
                </a:lnTo>
                <a:lnTo>
                  <a:pt x="3197597" y="2914824"/>
                </a:lnTo>
                <a:lnTo>
                  <a:pt x="3197198" y="2914824"/>
                </a:lnTo>
                <a:lnTo>
                  <a:pt x="3197198" y="3202496"/>
                </a:lnTo>
                <a:lnTo>
                  <a:pt x="398" y="3202496"/>
                </a:lnTo>
                <a:lnTo>
                  <a:pt x="398" y="2914824"/>
                </a:lnTo>
                <a:lnTo>
                  <a:pt x="0" y="2914824"/>
                </a:lnTo>
                <a:lnTo>
                  <a:pt x="0" y="2212811"/>
                </a:lnTo>
                <a:cubicBezTo>
                  <a:pt x="0" y="1880656"/>
                  <a:pt x="269266" y="1611393"/>
                  <a:pt x="601421" y="1611393"/>
                </a:cubicBezTo>
                <a:close/>
                <a:moveTo>
                  <a:pt x="1598801" y="0"/>
                </a:moveTo>
                <a:cubicBezTo>
                  <a:pt x="1998649" y="0"/>
                  <a:pt x="2322791" y="324142"/>
                  <a:pt x="2322791" y="723993"/>
                </a:cubicBezTo>
                <a:cubicBezTo>
                  <a:pt x="2322791" y="1123843"/>
                  <a:pt x="1998649" y="1447985"/>
                  <a:pt x="1598801" y="1447985"/>
                </a:cubicBezTo>
                <a:cubicBezTo>
                  <a:pt x="1198951" y="1447985"/>
                  <a:pt x="874809" y="1123843"/>
                  <a:pt x="874809" y="723993"/>
                </a:cubicBezTo>
                <a:cubicBezTo>
                  <a:pt x="874809" y="324142"/>
                  <a:pt x="1198951" y="0"/>
                  <a:pt x="159880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92" name="Rounded Rectangle 51">
            <a:extLst>
              <a:ext uri="{FF2B5EF4-FFF2-40B4-BE49-F238E27FC236}">
                <a16:creationId xmlns:a16="http://schemas.microsoft.com/office/drawing/2014/main" id="{B83253D3-E181-4488-9CD9-39D21527F719}"/>
              </a:ext>
            </a:extLst>
          </p:cNvPr>
          <p:cNvSpPr/>
          <p:nvPr/>
        </p:nvSpPr>
        <p:spPr>
          <a:xfrm rot="16200000" flipH="1">
            <a:off x="9442736" y="5628226"/>
            <a:ext cx="541566" cy="510026"/>
          </a:xfrm>
          <a:custGeom>
            <a:avLst/>
            <a:gdLst/>
            <a:ahLst/>
            <a:cxnLst/>
            <a:rect l="l" t="t" r="r" b="b"/>
            <a:pathLst>
              <a:path w="2928608" h="2758049">
                <a:moveTo>
                  <a:pt x="2797052" y="1199936"/>
                </a:moveTo>
                <a:lnTo>
                  <a:pt x="2797052" y="1541978"/>
                </a:lnTo>
                <a:cubicBezTo>
                  <a:pt x="2797052" y="1578306"/>
                  <a:pt x="2826502" y="1607756"/>
                  <a:pt x="2862830" y="1607756"/>
                </a:cubicBezTo>
                <a:lnTo>
                  <a:pt x="2862830" y="1607755"/>
                </a:lnTo>
                <a:cubicBezTo>
                  <a:pt x="2899158" y="1607755"/>
                  <a:pt x="2928608" y="1578305"/>
                  <a:pt x="2928608" y="1541977"/>
                </a:cubicBezTo>
                <a:lnTo>
                  <a:pt x="2928607" y="1199936"/>
                </a:lnTo>
                <a:cubicBezTo>
                  <a:pt x="2928607" y="1163608"/>
                  <a:pt x="2899158" y="1134159"/>
                  <a:pt x="2862830" y="1134158"/>
                </a:cubicBezTo>
                <a:cubicBezTo>
                  <a:pt x="2826502" y="1134159"/>
                  <a:pt x="2797052" y="1163608"/>
                  <a:pt x="2797052" y="1199936"/>
                </a:cubicBezTo>
                <a:close/>
                <a:moveTo>
                  <a:pt x="2593193" y="1147315"/>
                </a:moveTo>
                <a:lnTo>
                  <a:pt x="2593193" y="1594601"/>
                </a:lnTo>
                <a:cubicBezTo>
                  <a:pt x="2593193" y="1630929"/>
                  <a:pt x="2622643" y="1660379"/>
                  <a:pt x="2658971" y="1660379"/>
                </a:cubicBezTo>
                <a:lnTo>
                  <a:pt x="2658971" y="1660378"/>
                </a:lnTo>
                <a:cubicBezTo>
                  <a:pt x="2695299" y="1660378"/>
                  <a:pt x="2724749" y="1630928"/>
                  <a:pt x="2724749" y="1594600"/>
                </a:cubicBezTo>
                <a:lnTo>
                  <a:pt x="2724748" y="1147315"/>
                </a:lnTo>
                <a:cubicBezTo>
                  <a:pt x="2724748" y="1110987"/>
                  <a:pt x="2695299" y="1081538"/>
                  <a:pt x="2658971" y="1081537"/>
                </a:cubicBezTo>
                <a:cubicBezTo>
                  <a:pt x="2622643" y="1081538"/>
                  <a:pt x="2593193" y="1110987"/>
                  <a:pt x="2593193" y="1147315"/>
                </a:cubicBezTo>
                <a:close/>
                <a:moveTo>
                  <a:pt x="2389334" y="1121004"/>
                </a:moveTo>
                <a:lnTo>
                  <a:pt x="2389334" y="1620912"/>
                </a:lnTo>
                <a:cubicBezTo>
                  <a:pt x="2389334" y="1657240"/>
                  <a:pt x="2418784" y="1686690"/>
                  <a:pt x="2455112" y="1686690"/>
                </a:cubicBezTo>
                <a:lnTo>
                  <a:pt x="2455112" y="1686689"/>
                </a:lnTo>
                <a:cubicBezTo>
                  <a:pt x="2491440" y="1686689"/>
                  <a:pt x="2520890" y="1657239"/>
                  <a:pt x="2520890" y="1620911"/>
                </a:cubicBezTo>
                <a:lnTo>
                  <a:pt x="2520889" y="1121004"/>
                </a:lnTo>
                <a:cubicBezTo>
                  <a:pt x="2520889" y="1084676"/>
                  <a:pt x="2491440" y="1055227"/>
                  <a:pt x="2455112" y="1055226"/>
                </a:cubicBezTo>
                <a:cubicBezTo>
                  <a:pt x="2418784" y="1055227"/>
                  <a:pt x="2389334" y="1084676"/>
                  <a:pt x="2389334" y="1121004"/>
                </a:cubicBezTo>
                <a:close/>
                <a:moveTo>
                  <a:pt x="1314382" y="1247024"/>
                </a:moveTo>
                <a:cubicBezTo>
                  <a:pt x="1314381" y="1225915"/>
                  <a:pt x="1331494" y="1208803"/>
                  <a:pt x="1352603" y="1208803"/>
                </a:cubicBezTo>
                <a:lnTo>
                  <a:pt x="1410313" y="1208803"/>
                </a:lnTo>
                <a:lnTo>
                  <a:pt x="1410313" y="1146778"/>
                </a:lnTo>
                <a:cubicBezTo>
                  <a:pt x="1410313" y="1145599"/>
                  <a:pt x="1410393" y="1144438"/>
                  <a:pt x="1411688" y="1143457"/>
                </a:cubicBezTo>
                <a:lnTo>
                  <a:pt x="1408531" y="1133444"/>
                </a:lnTo>
                <a:cubicBezTo>
                  <a:pt x="1410371" y="1112415"/>
                  <a:pt x="1428909" y="1096860"/>
                  <a:pt x="1449938" y="1098699"/>
                </a:cubicBezTo>
                <a:lnTo>
                  <a:pt x="2236821" y="1167543"/>
                </a:lnTo>
                <a:cubicBezTo>
                  <a:pt x="2257849" y="1169383"/>
                  <a:pt x="2273405" y="1187920"/>
                  <a:pt x="2271565" y="1208950"/>
                </a:cubicBezTo>
                <a:cubicBezTo>
                  <a:pt x="2269725" y="1229978"/>
                  <a:pt x="2251187" y="1245533"/>
                  <a:pt x="2230159" y="1243693"/>
                </a:cubicBezTo>
                <a:cubicBezTo>
                  <a:pt x="1973864" y="1221271"/>
                  <a:pt x="1717570" y="1198849"/>
                  <a:pt x="1461275" y="1176426"/>
                </a:cubicBezTo>
                <a:lnTo>
                  <a:pt x="1461274" y="1208803"/>
                </a:lnTo>
                <a:lnTo>
                  <a:pt x="1518985" y="1208803"/>
                </a:lnTo>
                <a:cubicBezTo>
                  <a:pt x="1540095" y="1208802"/>
                  <a:pt x="1557205" y="1225915"/>
                  <a:pt x="1557206" y="1247025"/>
                </a:cubicBezTo>
                <a:lnTo>
                  <a:pt x="1557207" y="1247023"/>
                </a:lnTo>
                <a:cubicBezTo>
                  <a:pt x="1557207" y="1268132"/>
                  <a:pt x="1540095" y="1285244"/>
                  <a:pt x="1518986" y="1285244"/>
                </a:cubicBezTo>
                <a:cubicBezTo>
                  <a:pt x="1499749" y="1285244"/>
                  <a:pt x="1480511" y="1285243"/>
                  <a:pt x="1461275" y="1285244"/>
                </a:cubicBezTo>
                <a:lnTo>
                  <a:pt x="1461275" y="1337600"/>
                </a:lnTo>
                <a:lnTo>
                  <a:pt x="1518985" y="1337600"/>
                </a:lnTo>
                <a:cubicBezTo>
                  <a:pt x="1540095" y="1337600"/>
                  <a:pt x="1557206" y="1354713"/>
                  <a:pt x="1557206" y="1375821"/>
                </a:cubicBezTo>
                <a:lnTo>
                  <a:pt x="1557207" y="1375820"/>
                </a:lnTo>
                <a:cubicBezTo>
                  <a:pt x="1557206" y="1396928"/>
                  <a:pt x="1540095" y="1414041"/>
                  <a:pt x="1518986" y="1414041"/>
                </a:cubicBezTo>
                <a:cubicBezTo>
                  <a:pt x="1499750" y="1414041"/>
                  <a:pt x="1480511" y="1414041"/>
                  <a:pt x="1461275" y="1414042"/>
                </a:cubicBezTo>
                <a:lnTo>
                  <a:pt x="1461275" y="1466398"/>
                </a:lnTo>
                <a:lnTo>
                  <a:pt x="1518985" y="1466398"/>
                </a:lnTo>
                <a:cubicBezTo>
                  <a:pt x="1540095" y="1466398"/>
                  <a:pt x="1557206" y="1483509"/>
                  <a:pt x="1557206" y="1504618"/>
                </a:cubicBezTo>
                <a:lnTo>
                  <a:pt x="1557207" y="1504619"/>
                </a:lnTo>
                <a:cubicBezTo>
                  <a:pt x="1557207" y="1525727"/>
                  <a:pt x="1540094" y="1542838"/>
                  <a:pt x="1518986" y="1542839"/>
                </a:cubicBezTo>
                <a:cubicBezTo>
                  <a:pt x="1499749" y="1542839"/>
                  <a:pt x="1480511" y="1542838"/>
                  <a:pt x="1461275" y="1542839"/>
                </a:cubicBezTo>
                <a:lnTo>
                  <a:pt x="1461274" y="1575412"/>
                </a:lnTo>
                <a:lnTo>
                  <a:pt x="2226550" y="1494978"/>
                </a:lnTo>
                <a:cubicBezTo>
                  <a:pt x="2247542" y="1492772"/>
                  <a:pt x="2266350" y="1508001"/>
                  <a:pt x="2268556" y="1528995"/>
                </a:cubicBezTo>
                <a:cubicBezTo>
                  <a:pt x="2270763" y="1549988"/>
                  <a:pt x="2255534" y="1568794"/>
                  <a:pt x="2234542" y="1571000"/>
                </a:cubicBezTo>
                <a:cubicBezTo>
                  <a:pt x="1972686" y="1598522"/>
                  <a:pt x="1710833" y="1626046"/>
                  <a:pt x="1448978" y="1653567"/>
                </a:cubicBezTo>
                <a:cubicBezTo>
                  <a:pt x="1427984" y="1655774"/>
                  <a:pt x="1409178" y="1640544"/>
                  <a:pt x="1406971" y="1619551"/>
                </a:cubicBezTo>
                <a:cubicBezTo>
                  <a:pt x="1406474" y="1614827"/>
                  <a:pt x="1406862" y="1610214"/>
                  <a:pt x="1410805" y="1606610"/>
                </a:cubicBezTo>
                <a:lnTo>
                  <a:pt x="1410312" y="1605422"/>
                </a:lnTo>
                <a:lnTo>
                  <a:pt x="1410312" y="1542839"/>
                </a:lnTo>
                <a:lnTo>
                  <a:pt x="1352603" y="1542841"/>
                </a:lnTo>
                <a:cubicBezTo>
                  <a:pt x="1331494" y="1542841"/>
                  <a:pt x="1314382" y="1525729"/>
                  <a:pt x="1314382" y="1504619"/>
                </a:cubicBezTo>
                <a:cubicBezTo>
                  <a:pt x="1314382" y="1483510"/>
                  <a:pt x="1331493" y="1466397"/>
                  <a:pt x="1352603" y="1466398"/>
                </a:cubicBezTo>
                <a:lnTo>
                  <a:pt x="1410312" y="1466398"/>
                </a:lnTo>
                <a:lnTo>
                  <a:pt x="1410313" y="1414042"/>
                </a:lnTo>
                <a:lnTo>
                  <a:pt x="1352603" y="1414042"/>
                </a:lnTo>
                <a:cubicBezTo>
                  <a:pt x="1331494" y="1414041"/>
                  <a:pt x="1314383" y="1396930"/>
                  <a:pt x="1314382" y="1375820"/>
                </a:cubicBezTo>
                <a:cubicBezTo>
                  <a:pt x="1314383" y="1354713"/>
                  <a:pt x="1331494" y="1337600"/>
                  <a:pt x="1352603" y="1337601"/>
                </a:cubicBezTo>
                <a:lnTo>
                  <a:pt x="1410312" y="1337600"/>
                </a:lnTo>
                <a:lnTo>
                  <a:pt x="1410312" y="1285244"/>
                </a:lnTo>
                <a:lnTo>
                  <a:pt x="1352603" y="1285244"/>
                </a:lnTo>
                <a:cubicBezTo>
                  <a:pt x="1331494" y="1285244"/>
                  <a:pt x="1314381" y="1268133"/>
                  <a:pt x="1314382" y="1247024"/>
                </a:cubicBezTo>
                <a:close/>
                <a:moveTo>
                  <a:pt x="1171967" y="72000"/>
                </a:moveTo>
                <a:lnTo>
                  <a:pt x="1171967" y="288000"/>
                </a:lnTo>
                <a:cubicBezTo>
                  <a:pt x="1171967" y="327765"/>
                  <a:pt x="1204202" y="360000"/>
                  <a:pt x="1243967" y="360000"/>
                </a:cubicBezTo>
                <a:cubicBezTo>
                  <a:pt x="1283732" y="360000"/>
                  <a:pt x="1315967" y="327765"/>
                  <a:pt x="1315967" y="288000"/>
                </a:cubicBezTo>
                <a:lnTo>
                  <a:pt x="1315967" y="72000"/>
                </a:lnTo>
                <a:cubicBezTo>
                  <a:pt x="1315967" y="32235"/>
                  <a:pt x="1283732" y="0"/>
                  <a:pt x="1243967" y="0"/>
                </a:cubicBezTo>
                <a:cubicBezTo>
                  <a:pt x="1204202" y="0"/>
                  <a:pt x="1171967" y="32235"/>
                  <a:pt x="1171967" y="72000"/>
                </a:cubicBezTo>
                <a:close/>
                <a:moveTo>
                  <a:pt x="1171966" y="2470049"/>
                </a:moveTo>
                <a:lnTo>
                  <a:pt x="1171966" y="2686049"/>
                </a:lnTo>
                <a:cubicBezTo>
                  <a:pt x="1171966" y="2725814"/>
                  <a:pt x="1204201" y="2758049"/>
                  <a:pt x="1243966" y="2758049"/>
                </a:cubicBezTo>
                <a:cubicBezTo>
                  <a:pt x="1283731" y="2758049"/>
                  <a:pt x="1315966" y="2725814"/>
                  <a:pt x="1315966" y="2686049"/>
                </a:cubicBezTo>
                <a:lnTo>
                  <a:pt x="1315966" y="2470049"/>
                </a:lnTo>
                <a:cubicBezTo>
                  <a:pt x="1315966" y="2430284"/>
                  <a:pt x="1283731" y="2398049"/>
                  <a:pt x="1243966" y="2398049"/>
                </a:cubicBezTo>
                <a:cubicBezTo>
                  <a:pt x="1204201" y="2398049"/>
                  <a:pt x="1171966" y="2430284"/>
                  <a:pt x="1171966" y="2470049"/>
                </a:cubicBezTo>
                <a:close/>
                <a:moveTo>
                  <a:pt x="515345" y="1370958"/>
                </a:moveTo>
                <a:cubicBezTo>
                  <a:pt x="515344" y="1558300"/>
                  <a:pt x="586814" y="1745642"/>
                  <a:pt x="729750" y="1888579"/>
                </a:cubicBezTo>
                <a:cubicBezTo>
                  <a:pt x="1015625" y="2174454"/>
                  <a:pt x="1479119" y="2174454"/>
                  <a:pt x="1764994" y="1888580"/>
                </a:cubicBezTo>
                <a:lnTo>
                  <a:pt x="1940572" y="1713001"/>
                </a:lnTo>
                <a:lnTo>
                  <a:pt x="2136413" y="1713002"/>
                </a:lnTo>
                <a:cubicBezTo>
                  <a:pt x="2215124" y="1713001"/>
                  <a:pt x="2278929" y="1649195"/>
                  <a:pt x="2278929" y="1570486"/>
                </a:cubicBezTo>
                <a:lnTo>
                  <a:pt x="2278929" y="1374645"/>
                </a:lnTo>
                <a:lnTo>
                  <a:pt x="2282614" y="1370959"/>
                </a:lnTo>
                <a:lnTo>
                  <a:pt x="2278929" y="1367272"/>
                </a:lnTo>
                <a:lnTo>
                  <a:pt x="2278929" y="1171432"/>
                </a:lnTo>
                <a:cubicBezTo>
                  <a:pt x="2278929" y="1092722"/>
                  <a:pt x="2215123" y="1028916"/>
                  <a:pt x="2136413" y="1028916"/>
                </a:cubicBezTo>
                <a:lnTo>
                  <a:pt x="1940571" y="1028916"/>
                </a:lnTo>
                <a:cubicBezTo>
                  <a:pt x="1882045" y="970390"/>
                  <a:pt x="1823519" y="911862"/>
                  <a:pt x="1764993" y="853336"/>
                </a:cubicBezTo>
                <a:cubicBezTo>
                  <a:pt x="1479118" y="567461"/>
                  <a:pt x="1015625" y="567462"/>
                  <a:pt x="729750" y="853336"/>
                </a:cubicBezTo>
                <a:cubicBezTo>
                  <a:pt x="586813" y="996273"/>
                  <a:pt x="515344" y="1183616"/>
                  <a:pt x="515345" y="1370958"/>
                </a:cubicBezTo>
                <a:close/>
                <a:moveTo>
                  <a:pt x="388776" y="2386770"/>
                </a:moveTo>
                <a:cubicBezTo>
                  <a:pt x="388776" y="2405196"/>
                  <a:pt x="395805" y="2423622"/>
                  <a:pt x="409865" y="2437681"/>
                </a:cubicBezTo>
                <a:cubicBezTo>
                  <a:pt x="437983" y="2465800"/>
                  <a:pt x="483570" y="2465800"/>
                  <a:pt x="511688" y="2437681"/>
                </a:cubicBezTo>
                <a:lnTo>
                  <a:pt x="664423" y="2284946"/>
                </a:lnTo>
                <a:cubicBezTo>
                  <a:pt x="692541" y="2256828"/>
                  <a:pt x="692541" y="2211241"/>
                  <a:pt x="664423" y="2183123"/>
                </a:cubicBezTo>
                <a:cubicBezTo>
                  <a:pt x="636305" y="2155005"/>
                  <a:pt x="590718" y="2155005"/>
                  <a:pt x="562599" y="2183123"/>
                </a:cubicBezTo>
                <a:lnTo>
                  <a:pt x="409865" y="2335858"/>
                </a:lnTo>
                <a:cubicBezTo>
                  <a:pt x="395805" y="2349917"/>
                  <a:pt x="388776" y="2368343"/>
                  <a:pt x="388776" y="2386770"/>
                </a:cubicBezTo>
                <a:close/>
                <a:moveTo>
                  <a:pt x="388776" y="365689"/>
                </a:moveTo>
                <a:cubicBezTo>
                  <a:pt x="388776" y="384115"/>
                  <a:pt x="395805" y="402541"/>
                  <a:pt x="409865" y="416600"/>
                </a:cubicBezTo>
                <a:lnTo>
                  <a:pt x="562599" y="569335"/>
                </a:lnTo>
                <a:cubicBezTo>
                  <a:pt x="590718" y="597454"/>
                  <a:pt x="636305" y="597454"/>
                  <a:pt x="664423" y="569335"/>
                </a:cubicBezTo>
                <a:cubicBezTo>
                  <a:pt x="692541" y="541217"/>
                  <a:pt x="692541" y="495630"/>
                  <a:pt x="664423" y="467512"/>
                </a:cubicBezTo>
                <a:lnTo>
                  <a:pt x="511688" y="314777"/>
                </a:lnTo>
                <a:cubicBezTo>
                  <a:pt x="483570" y="286659"/>
                  <a:pt x="437983" y="286659"/>
                  <a:pt x="409865" y="314777"/>
                </a:cubicBezTo>
                <a:cubicBezTo>
                  <a:pt x="395805" y="328836"/>
                  <a:pt x="388776" y="347262"/>
                  <a:pt x="388776" y="365689"/>
                </a:cubicBezTo>
                <a:close/>
                <a:moveTo>
                  <a:pt x="0" y="1379024"/>
                </a:moveTo>
                <a:cubicBezTo>
                  <a:pt x="0" y="1418789"/>
                  <a:pt x="32235" y="1451024"/>
                  <a:pt x="72000" y="1451024"/>
                </a:cubicBezTo>
                <a:lnTo>
                  <a:pt x="288000" y="1451024"/>
                </a:lnTo>
                <a:cubicBezTo>
                  <a:pt x="327765" y="1451024"/>
                  <a:pt x="360000" y="1418789"/>
                  <a:pt x="360000" y="1379024"/>
                </a:cubicBezTo>
                <a:cubicBezTo>
                  <a:pt x="360000" y="1339259"/>
                  <a:pt x="327765" y="1307024"/>
                  <a:pt x="288000" y="1307024"/>
                </a:cubicBezTo>
                <a:lnTo>
                  <a:pt x="72000" y="1307024"/>
                </a:lnTo>
                <a:cubicBezTo>
                  <a:pt x="32235" y="1307024"/>
                  <a:pt x="0" y="1339259"/>
                  <a:pt x="0" y="1379024"/>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93" name="Isosceles Triangle 5">
            <a:extLst>
              <a:ext uri="{FF2B5EF4-FFF2-40B4-BE49-F238E27FC236}">
                <a16:creationId xmlns:a16="http://schemas.microsoft.com/office/drawing/2014/main" id="{C90FA9E7-BC2A-492A-9790-9857E5ADE9BC}"/>
              </a:ext>
            </a:extLst>
          </p:cNvPr>
          <p:cNvSpPr>
            <a:spLocks noChangeAspect="1"/>
          </p:cNvSpPr>
          <p:nvPr/>
        </p:nvSpPr>
        <p:spPr>
          <a:xfrm>
            <a:off x="7895083" y="4737985"/>
            <a:ext cx="404220" cy="403783"/>
          </a:xfrm>
          <a:custGeom>
            <a:avLst/>
            <a:gdLst/>
            <a:ahLst/>
            <a:cxnLst/>
            <a:rect l="l" t="t" r="r" b="b"/>
            <a:pathLst>
              <a:path w="3229104" h="3225610">
                <a:moveTo>
                  <a:pt x="2311104" y="907633"/>
                </a:moveTo>
                <a:lnTo>
                  <a:pt x="3229104" y="907633"/>
                </a:lnTo>
                <a:lnTo>
                  <a:pt x="1769979" y="3097491"/>
                </a:lnTo>
                <a:close/>
                <a:moveTo>
                  <a:pt x="823" y="907633"/>
                </a:moveTo>
                <a:lnTo>
                  <a:pt x="918823" y="907633"/>
                </a:lnTo>
                <a:lnTo>
                  <a:pt x="1498048" y="3135591"/>
                </a:lnTo>
                <a:close/>
                <a:moveTo>
                  <a:pt x="1036980" y="907632"/>
                </a:moveTo>
                <a:lnTo>
                  <a:pt x="2192122" y="907632"/>
                </a:lnTo>
                <a:lnTo>
                  <a:pt x="1614551" y="3225610"/>
                </a:lnTo>
                <a:close/>
                <a:moveTo>
                  <a:pt x="2769693" y="0"/>
                </a:moveTo>
                <a:lnTo>
                  <a:pt x="3229104" y="792088"/>
                </a:lnTo>
                <a:lnTo>
                  <a:pt x="2310282" y="792088"/>
                </a:lnTo>
                <a:close/>
                <a:moveTo>
                  <a:pt x="1732713" y="0"/>
                </a:moveTo>
                <a:lnTo>
                  <a:pt x="2651535" y="0"/>
                </a:lnTo>
                <a:lnTo>
                  <a:pt x="2192124" y="792088"/>
                </a:lnTo>
                <a:close/>
                <a:moveTo>
                  <a:pt x="1614553" y="0"/>
                </a:moveTo>
                <a:lnTo>
                  <a:pt x="2073964" y="792088"/>
                </a:lnTo>
                <a:lnTo>
                  <a:pt x="1155142" y="792088"/>
                </a:lnTo>
                <a:close/>
                <a:moveTo>
                  <a:pt x="577571" y="0"/>
                </a:moveTo>
                <a:lnTo>
                  <a:pt x="1496393" y="0"/>
                </a:lnTo>
                <a:lnTo>
                  <a:pt x="1036982" y="792088"/>
                </a:lnTo>
                <a:close/>
                <a:moveTo>
                  <a:pt x="459411" y="0"/>
                </a:moveTo>
                <a:lnTo>
                  <a:pt x="918822" y="792088"/>
                </a:lnTo>
                <a:lnTo>
                  <a:pt x="0" y="79208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94" name="Trapezoid 22">
            <a:extLst>
              <a:ext uri="{FF2B5EF4-FFF2-40B4-BE49-F238E27FC236}">
                <a16:creationId xmlns:a16="http://schemas.microsoft.com/office/drawing/2014/main" id="{D2EC6B0A-E896-40D9-B4A8-1556019F68B9}"/>
              </a:ext>
            </a:extLst>
          </p:cNvPr>
          <p:cNvSpPr>
            <a:spLocks noChangeAspect="1"/>
          </p:cNvSpPr>
          <p:nvPr/>
        </p:nvSpPr>
        <p:spPr>
          <a:xfrm>
            <a:off x="9438721" y="4805113"/>
            <a:ext cx="529812" cy="269525"/>
          </a:xfrm>
          <a:custGeom>
            <a:avLst/>
            <a:gdLst/>
            <a:ahLst/>
            <a:cxnLst/>
            <a:rect l="l" t="t" r="r" b="b"/>
            <a:pathLst>
              <a:path w="3261500" h="1659188">
                <a:moveTo>
                  <a:pt x="121102" y="1436888"/>
                </a:moveTo>
                <a:lnTo>
                  <a:pt x="3045452" y="1436888"/>
                </a:lnTo>
                <a:cubicBezTo>
                  <a:pt x="3001437" y="1508238"/>
                  <a:pt x="2956882" y="1580993"/>
                  <a:pt x="2918729" y="1659188"/>
                </a:cubicBezTo>
                <a:lnTo>
                  <a:pt x="202648" y="1659188"/>
                </a:lnTo>
                <a:cubicBezTo>
                  <a:pt x="188127" y="1585004"/>
                  <a:pt x="156049" y="1510828"/>
                  <a:pt x="121102" y="1436888"/>
                </a:cubicBezTo>
                <a:close/>
                <a:moveTo>
                  <a:pt x="2814967" y="1119413"/>
                </a:moveTo>
                <a:lnTo>
                  <a:pt x="2814967" y="1227413"/>
                </a:lnTo>
                <a:lnTo>
                  <a:pt x="2922967" y="1227413"/>
                </a:lnTo>
                <a:lnTo>
                  <a:pt x="2922967" y="1119413"/>
                </a:lnTo>
                <a:close/>
                <a:moveTo>
                  <a:pt x="2600074" y="1119413"/>
                </a:moveTo>
                <a:lnTo>
                  <a:pt x="2600074" y="1227413"/>
                </a:lnTo>
                <a:lnTo>
                  <a:pt x="2708074" y="1227413"/>
                </a:lnTo>
                <a:lnTo>
                  <a:pt x="2708074" y="1119413"/>
                </a:lnTo>
                <a:close/>
                <a:moveTo>
                  <a:pt x="2385182" y="1119413"/>
                </a:moveTo>
                <a:lnTo>
                  <a:pt x="2385182" y="1227413"/>
                </a:lnTo>
                <a:lnTo>
                  <a:pt x="2493182" y="1227413"/>
                </a:lnTo>
                <a:lnTo>
                  <a:pt x="2493182" y="1119413"/>
                </a:lnTo>
                <a:close/>
                <a:moveTo>
                  <a:pt x="1716569" y="1119413"/>
                </a:moveTo>
                <a:lnTo>
                  <a:pt x="1716569" y="1227413"/>
                </a:lnTo>
                <a:lnTo>
                  <a:pt x="1824569" y="1227413"/>
                </a:lnTo>
                <a:lnTo>
                  <a:pt x="1824569" y="1119413"/>
                </a:lnTo>
                <a:close/>
                <a:moveTo>
                  <a:pt x="1501676" y="1119413"/>
                </a:moveTo>
                <a:lnTo>
                  <a:pt x="1501676" y="1227413"/>
                </a:lnTo>
                <a:lnTo>
                  <a:pt x="1609676" y="1227413"/>
                </a:lnTo>
                <a:lnTo>
                  <a:pt x="1609676" y="1119413"/>
                </a:lnTo>
                <a:close/>
                <a:moveTo>
                  <a:pt x="1286784" y="1119413"/>
                </a:moveTo>
                <a:lnTo>
                  <a:pt x="1286784" y="1227413"/>
                </a:lnTo>
                <a:lnTo>
                  <a:pt x="1394784" y="1227413"/>
                </a:lnTo>
                <a:lnTo>
                  <a:pt x="1394784" y="1119413"/>
                </a:lnTo>
                <a:close/>
                <a:moveTo>
                  <a:pt x="1071892" y="1119413"/>
                </a:moveTo>
                <a:lnTo>
                  <a:pt x="1071892" y="1227413"/>
                </a:lnTo>
                <a:lnTo>
                  <a:pt x="1179892" y="1227413"/>
                </a:lnTo>
                <a:lnTo>
                  <a:pt x="1179892" y="1119413"/>
                </a:lnTo>
                <a:close/>
                <a:moveTo>
                  <a:pt x="857000" y="1119413"/>
                </a:moveTo>
                <a:lnTo>
                  <a:pt x="857000" y="1227413"/>
                </a:lnTo>
                <a:lnTo>
                  <a:pt x="965000" y="1227413"/>
                </a:lnTo>
                <a:lnTo>
                  <a:pt x="965000" y="1119413"/>
                </a:lnTo>
                <a:close/>
                <a:moveTo>
                  <a:pt x="642108" y="1119413"/>
                </a:moveTo>
                <a:lnTo>
                  <a:pt x="642108" y="1227413"/>
                </a:lnTo>
                <a:lnTo>
                  <a:pt x="750108" y="1227413"/>
                </a:lnTo>
                <a:lnTo>
                  <a:pt x="750108" y="1119413"/>
                </a:lnTo>
                <a:close/>
                <a:moveTo>
                  <a:pt x="427216" y="1119413"/>
                </a:moveTo>
                <a:lnTo>
                  <a:pt x="427216" y="1227413"/>
                </a:lnTo>
                <a:lnTo>
                  <a:pt x="535216" y="1227413"/>
                </a:lnTo>
                <a:lnTo>
                  <a:pt x="535216" y="1119413"/>
                </a:lnTo>
                <a:close/>
                <a:moveTo>
                  <a:pt x="356387" y="794045"/>
                </a:moveTo>
                <a:lnTo>
                  <a:pt x="310667" y="896924"/>
                </a:lnTo>
                <a:lnTo>
                  <a:pt x="2620886" y="908354"/>
                </a:lnTo>
                <a:lnTo>
                  <a:pt x="2540130" y="801665"/>
                </a:lnTo>
                <a:close/>
                <a:moveTo>
                  <a:pt x="382676" y="631248"/>
                </a:moveTo>
                <a:lnTo>
                  <a:pt x="363625" y="730317"/>
                </a:lnTo>
                <a:lnTo>
                  <a:pt x="2492522" y="737937"/>
                </a:lnTo>
                <a:lnTo>
                  <a:pt x="2418771" y="631248"/>
                </a:lnTo>
                <a:close/>
                <a:moveTo>
                  <a:pt x="1756650" y="318899"/>
                </a:moveTo>
                <a:lnTo>
                  <a:pt x="1756650" y="477608"/>
                </a:lnTo>
                <a:lnTo>
                  <a:pt x="1900650" y="477608"/>
                </a:lnTo>
                <a:lnTo>
                  <a:pt x="1900650" y="318899"/>
                </a:lnTo>
                <a:close/>
                <a:moveTo>
                  <a:pt x="1470038" y="318899"/>
                </a:moveTo>
                <a:lnTo>
                  <a:pt x="1470038" y="477608"/>
                </a:lnTo>
                <a:lnTo>
                  <a:pt x="1614038" y="477608"/>
                </a:lnTo>
                <a:lnTo>
                  <a:pt x="1614038" y="318899"/>
                </a:lnTo>
                <a:close/>
                <a:moveTo>
                  <a:pt x="1183427" y="318899"/>
                </a:moveTo>
                <a:lnTo>
                  <a:pt x="1183427" y="477608"/>
                </a:lnTo>
                <a:lnTo>
                  <a:pt x="1327427" y="477608"/>
                </a:lnTo>
                <a:lnTo>
                  <a:pt x="1327427" y="318899"/>
                </a:lnTo>
                <a:close/>
                <a:moveTo>
                  <a:pt x="896816" y="318899"/>
                </a:moveTo>
                <a:lnTo>
                  <a:pt x="896816" y="477608"/>
                </a:lnTo>
                <a:lnTo>
                  <a:pt x="1040816" y="477608"/>
                </a:lnTo>
                <a:lnTo>
                  <a:pt x="1040816" y="318899"/>
                </a:lnTo>
                <a:close/>
                <a:moveTo>
                  <a:pt x="1190618" y="0"/>
                </a:moveTo>
                <a:lnTo>
                  <a:pt x="1271830" y="0"/>
                </a:lnTo>
                <a:lnTo>
                  <a:pt x="1308266" y="193836"/>
                </a:lnTo>
                <a:lnTo>
                  <a:pt x="1977660" y="193836"/>
                </a:lnTo>
                <a:lnTo>
                  <a:pt x="2138144" y="525639"/>
                </a:lnTo>
                <a:lnTo>
                  <a:pt x="2421400" y="525639"/>
                </a:lnTo>
                <a:lnTo>
                  <a:pt x="2750195" y="950920"/>
                </a:lnTo>
                <a:lnTo>
                  <a:pt x="3261500" y="937238"/>
                </a:lnTo>
                <a:cubicBezTo>
                  <a:pt x="3244841" y="1097170"/>
                  <a:pt x="3172191" y="1230845"/>
                  <a:pt x="3089450" y="1364888"/>
                </a:cubicBezTo>
                <a:lnTo>
                  <a:pt x="88044" y="1364888"/>
                </a:lnTo>
                <a:cubicBezTo>
                  <a:pt x="35437" y="1251413"/>
                  <a:pt x="-11245" y="1137942"/>
                  <a:pt x="2399" y="1024450"/>
                </a:cubicBezTo>
                <a:lnTo>
                  <a:pt x="197767" y="1019222"/>
                </a:lnTo>
                <a:lnTo>
                  <a:pt x="321162" y="525639"/>
                </a:lnTo>
                <a:lnTo>
                  <a:pt x="681951" y="525639"/>
                </a:lnTo>
                <a:lnTo>
                  <a:pt x="764901" y="193836"/>
                </a:lnTo>
                <a:lnTo>
                  <a:pt x="930048" y="193836"/>
                </a:lnTo>
                <a:lnTo>
                  <a:pt x="966373" y="588"/>
                </a:lnTo>
                <a:lnTo>
                  <a:pt x="1047585" y="588"/>
                </a:lnTo>
                <a:lnTo>
                  <a:pt x="1083910" y="193836"/>
                </a:lnTo>
                <a:lnTo>
                  <a:pt x="1154183" y="1938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95" name="Rounded Rectangle 20">
            <a:extLst>
              <a:ext uri="{FF2B5EF4-FFF2-40B4-BE49-F238E27FC236}">
                <a16:creationId xmlns:a16="http://schemas.microsoft.com/office/drawing/2014/main" id="{B5A75B4D-CA52-4F78-AC74-CB42B7BD2898}"/>
              </a:ext>
            </a:extLst>
          </p:cNvPr>
          <p:cNvSpPr>
            <a:spLocks noChangeAspect="1"/>
          </p:cNvSpPr>
          <p:nvPr/>
        </p:nvSpPr>
        <p:spPr>
          <a:xfrm rot="2160000">
            <a:off x="10296822" y="4674968"/>
            <a:ext cx="491028" cy="529812"/>
          </a:xfrm>
          <a:custGeom>
            <a:avLst/>
            <a:gdLst/>
            <a:ahLst/>
            <a:cxnLst/>
            <a:rect l="l" t="t" r="r" b="b"/>
            <a:pathLst>
              <a:path w="2735240" h="2951283">
                <a:moveTo>
                  <a:pt x="945240" y="943134"/>
                </a:moveTo>
                <a:cubicBezTo>
                  <a:pt x="504657" y="1263236"/>
                  <a:pt x="406988" y="1879894"/>
                  <a:pt x="727090" y="2320477"/>
                </a:cubicBezTo>
                <a:cubicBezTo>
                  <a:pt x="1047193" y="2761060"/>
                  <a:pt x="1663850" y="2858729"/>
                  <a:pt x="2104434" y="2538627"/>
                </a:cubicBezTo>
                <a:cubicBezTo>
                  <a:pt x="2545017" y="2218524"/>
                  <a:pt x="2642686" y="1601867"/>
                  <a:pt x="2322584" y="1161283"/>
                </a:cubicBezTo>
                <a:cubicBezTo>
                  <a:pt x="2003839" y="722570"/>
                  <a:pt x="1391052" y="623866"/>
                  <a:pt x="951049" y="939346"/>
                </a:cubicBezTo>
                <a:lnTo>
                  <a:pt x="1557721" y="1618250"/>
                </a:lnTo>
                <a:cubicBezTo>
                  <a:pt x="1596798" y="1621348"/>
                  <a:pt x="1633874" y="1641400"/>
                  <a:pt x="1658719" y="1675596"/>
                </a:cubicBezTo>
                <a:cubicBezTo>
                  <a:pt x="1705470" y="1739944"/>
                  <a:pt x="1691206" y="1830007"/>
                  <a:pt x="1626858" y="1876758"/>
                </a:cubicBezTo>
                <a:cubicBezTo>
                  <a:pt x="1562511" y="1923509"/>
                  <a:pt x="1472448" y="1909245"/>
                  <a:pt x="1425696" y="1844897"/>
                </a:cubicBezTo>
                <a:cubicBezTo>
                  <a:pt x="1398776" y="1807844"/>
                  <a:pt x="1392087" y="1762265"/>
                  <a:pt x="1405709" y="1721944"/>
                </a:cubicBezTo>
                <a:lnTo>
                  <a:pt x="950242" y="939871"/>
                </a:lnTo>
                <a:cubicBezTo>
                  <a:pt x="948462" y="940800"/>
                  <a:pt x="946850" y="941964"/>
                  <a:pt x="945240" y="943134"/>
                </a:cubicBezTo>
                <a:close/>
                <a:moveTo>
                  <a:pt x="390013" y="178929"/>
                </a:moveTo>
                <a:cubicBezTo>
                  <a:pt x="223423" y="299964"/>
                  <a:pt x="186493" y="533130"/>
                  <a:pt x="307528" y="699721"/>
                </a:cubicBezTo>
                <a:cubicBezTo>
                  <a:pt x="392822" y="817118"/>
                  <a:pt x="533802" y="870124"/>
                  <a:pt x="667672" y="847235"/>
                </a:cubicBezTo>
                <a:lnTo>
                  <a:pt x="556452" y="694153"/>
                </a:lnTo>
                <a:lnTo>
                  <a:pt x="528500" y="714461"/>
                </a:lnTo>
                <a:cubicBezTo>
                  <a:pt x="498835" y="736014"/>
                  <a:pt x="457314" y="729437"/>
                  <a:pt x="435761" y="699772"/>
                </a:cubicBezTo>
                <a:lnTo>
                  <a:pt x="341779" y="570418"/>
                </a:lnTo>
                <a:cubicBezTo>
                  <a:pt x="320226" y="540753"/>
                  <a:pt x="326803" y="499231"/>
                  <a:pt x="356468" y="477679"/>
                </a:cubicBezTo>
                <a:lnTo>
                  <a:pt x="684509" y="239343"/>
                </a:lnTo>
                <a:cubicBezTo>
                  <a:pt x="714174" y="217790"/>
                  <a:pt x="755695" y="224366"/>
                  <a:pt x="777248" y="254031"/>
                </a:cubicBezTo>
                <a:lnTo>
                  <a:pt x="871230" y="383386"/>
                </a:lnTo>
                <a:cubicBezTo>
                  <a:pt x="892782" y="413051"/>
                  <a:pt x="886206" y="454572"/>
                  <a:pt x="856541" y="476125"/>
                </a:cubicBezTo>
                <a:lnTo>
                  <a:pt x="828590" y="496433"/>
                </a:lnTo>
                <a:lnTo>
                  <a:pt x="939810" y="649514"/>
                </a:lnTo>
                <a:cubicBezTo>
                  <a:pt x="1002947" y="529270"/>
                  <a:pt x="996100" y="378811"/>
                  <a:pt x="910806" y="261414"/>
                </a:cubicBezTo>
                <a:cubicBezTo>
                  <a:pt x="789771" y="94824"/>
                  <a:pt x="556604" y="57894"/>
                  <a:pt x="390013" y="178929"/>
                </a:cubicBezTo>
                <a:close/>
                <a:moveTo>
                  <a:pt x="326716" y="91807"/>
                </a:moveTo>
                <a:cubicBezTo>
                  <a:pt x="541423" y="-64186"/>
                  <a:pt x="841934" y="-16590"/>
                  <a:pt x="997927" y="198117"/>
                </a:cubicBezTo>
                <a:cubicBezTo>
                  <a:pt x="1090326" y="325293"/>
                  <a:pt x="1111296" y="482575"/>
                  <a:pt x="1067359" y="621566"/>
                </a:cubicBezTo>
                <a:cubicBezTo>
                  <a:pt x="1125087" y="596400"/>
                  <a:pt x="1184605" y="577365"/>
                  <a:pt x="1244892" y="563339"/>
                </a:cubicBezTo>
                <a:lnTo>
                  <a:pt x="1244892" y="425809"/>
                </a:lnTo>
                <a:lnTo>
                  <a:pt x="1238396" y="425809"/>
                </a:lnTo>
                <a:cubicBezTo>
                  <a:pt x="1203300" y="425809"/>
                  <a:pt x="1174849" y="397358"/>
                  <a:pt x="1174849" y="362262"/>
                </a:cubicBezTo>
                <a:lnTo>
                  <a:pt x="1174849" y="209229"/>
                </a:lnTo>
                <a:cubicBezTo>
                  <a:pt x="1174849" y="191681"/>
                  <a:pt x="1181962" y="175794"/>
                  <a:pt x="1193462" y="164294"/>
                </a:cubicBezTo>
                <a:cubicBezTo>
                  <a:pt x="1204961" y="152795"/>
                  <a:pt x="1220848" y="145682"/>
                  <a:pt x="1238396" y="145682"/>
                </a:cubicBezTo>
                <a:lnTo>
                  <a:pt x="1484804" y="145682"/>
                </a:lnTo>
                <a:cubicBezTo>
                  <a:pt x="1519900" y="145682"/>
                  <a:pt x="1548351" y="174133"/>
                  <a:pt x="1548351" y="209229"/>
                </a:cubicBezTo>
                <a:lnTo>
                  <a:pt x="1548351" y="362262"/>
                </a:lnTo>
                <a:cubicBezTo>
                  <a:pt x="1548351" y="397358"/>
                  <a:pt x="1519900" y="425809"/>
                  <a:pt x="1484804" y="425809"/>
                </a:cubicBezTo>
                <a:lnTo>
                  <a:pt x="1478305" y="425809"/>
                </a:lnTo>
                <a:lnTo>
                  <a:pt x="1478305" y="531522"/>
                </a:lnTo>
                <a:cubicBezTo>
                  <a:pt x="1867969" y="516696"/>
                  <a:pt x="2257580" y="690299"/>
                  <a:pt x="2504004" y="1029474"/>
                </a:cubicBezTo>
                <a:cubicBezTo>
                  <a:pt x="2896903" y="1570253"/>
                  <a:pt x="2777023" y="2327148"/>
                  <a:pt x="2236244" y="2720047"/>
                </a:cubicBezTo>
                <a:cubicBezTo>
                  <a:pt x="1695464" y="3112946"/>
                  <a:pt x="938569" y="2993066"/>
                  <a:pt x="545670" y="2452287"/>
                </a:cubicBezTo>
                <a:cubicBezTo>
                  <a:pt x="302842" y="2118063"/>
                  <a:pt x="255883" y="1701289"/>
                  <a:pt x="383624" y="1339097"/>
                </a:cubicBezTo>
                <a:lnTo>
                  <a:pt x="271337" y="1301981"/>
                </a:lnTo>
                <a:lnTo>
                  <a:pt x="269200" y="1308446"/>
                </a:lnTo>
                <a:cubicBezTo>
                  <a:pt x="258184" y="1341768"/>
                  <a:pt x="222242" y="1359852"/>
                  <a:pt x="188919" y="1348836"/>
                </a:cubicBezTo>
                <a:lnTo>
                  <a:pt x="43619" y="1300805"/>
                </a:lnTo>
                <a:cubicBezTo>
                  <a:pt x="10297" y="1289790"/>
                  <a:pt x="-7787" y="1253847"/>
                  <a:pt x="3228" y="1220525"/>
                </a:cubicBezTo>
                <a:lnTo>
                  <a:pt x="80565" y="986568"/>
                </a:lnTo>
                <a:cubicBezTo>
                  <a:pt x="86073" y="969906"/>
                  <a:pt x="97812" y="957056"/>
                  <a:pt x="112340" y="949746"/>
                </a:cubicBezTo>
                <a:cubicBezTo>
                  <a:pt x="126869" y="942436"/>
                  <a:pt x="144185" y="940669"/>
                  <a:pt x="160847" y="946177"/>
                </a:cubicBezTo>
                <a:lnTo>
                  <a:pt x="306147" y="994208"/>
                </a:lnTo>
                <a:cubicBezTo>
                  <a:pt x="339468" y="1005223"/>
                  <a:pt x="357552" y="1041166"/>
                  <a:pt x="346537" y="1074488"/>
                </a:cubicBezTo>
                <a:lnTo>
                  <a:pt x="344596" y="1080361"/>
                </a:lnTo>
                <a:lnTo>
                  <a:pt x="482601" y="1125980"/>
                </a:lnTo>
                <a:cubicBezTo>
                  <a:pt x="516519" y="1067404"/>
                  <a:pt x="556040" y="1011588"/>
                  <a:pt x="601675" y="959905"/>
                </a:cubicBezTo>
                <a:cubicBezTo>
                  <a:pt x="455910" y="958740"/>
                  <a:pt x="312806" y="890195"/>
                  <a:pt x="220407" y="763018"/>
                </a:cubicBezTo>
                <a:cubicBezTo>
                  <a:pt x="64413" y="548311"/>
                  <a:pt x="112009" y="247801"/>
                  <a:pt x="326716" y="91807"/>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96" name="Trapezoid 28">
            <a:extLst>
              <a:ext uri="{FF2B5EF4-FFF2-40B4-BE49-F238E27FC236}">
                <a16:creationId xmlns:a16="http://schemas.microsoft.com/office/drawing/2014/main" id="{013F6F7D-652C-40EF-B339-66A172676932}"/>
              </a:ext>
            </a:extLst>
          </p:cNvPr>
          <p:cNvSpPr>
            <a:spLocks noChangeAspect="1"/>
          </p:cNvSpPr>
          <p:nvPr/>
        </p:nvSpPr>
        <p:spPr>
          <a:xfrm>
            <a:off x="4477340" y="4674968"/>
            <a:ext cx="437175" cy="529812"/>
          </a:xfrm>
          <a:custGeom>
            <a:avLst/>
            <a:gdLst/>
            <a:ahLst/>
            <a:cxnLst/>
            <a:rect l="l" t="t" r="r" b="b"/>
            <a:pathLst>
              <a:path w="2664297" h="3228846">
                <a:moveTo>
                  <a:pt x="2006233" y="1910002"/>
                </a:moveTo>
                <a:cubicBezTo>
                  <a:pt x="2195393" y="2270441"/>
                  <a:pt x="2396463" y="2592453"/>
                  <a:pt x="2218318" y="2693318"/>
                </a:cubicBezTo>
                <a:cubicBezTo>
                  <a:pt x="1760490" y="2959655"/>
                  <a:pt x="875097" y="3011972"/>
                  <a:pt x="413381" y="2693318"/>
                </a:cubicBezTo>
                <a:cubicBezTo>
                  <a:pt x="278026" y="2578660"/>
                  <a:pt x="448417" y="2270210"/>
                  <a:pt x="622358" y="1918652"/>
                </a:cubicBezTo>
                <a:close/>
                <a:moveTo>
                  <a:pt x="998355" y="318176"/>
                </a:moveTo>
                <a:lnTo>
                  <a:pt x="1054483" y="938365"/>
                </a:lnTo>
                <a:cubicBezTo>
                  <a:pt x="1073419" y="1202005"/>
                  <a:pt x="-94533" y="2544942"/>
                  <a:pt x="263185" y="2803859"/>
                </a:cubicBezTo>
                <a:cubicBezTo>
                  <a:pt x="799752" y="3120272"/>
                  <a:pt x="1828684" y="3068324"/>
                  <a:pt x="2360732" y="2803859"/>
                </a:cubicBezTo>
                <a:cubicBezTo>
                  <a:pt x="2817826" y="2582721"/>
                  <a:pt x="1567592" y="1249230"/>
                  <a:pt x="1559424" y="938364"/>
                </a:cubicBezTo>
                <a:lnTo>
                  <a:pt x="1635785" y="320808"/>
                </a:lnTo>
                <a:lnTo>
                  <a:pt x="1616510" y="323841"/>
                </a:lnTo>
                <a:cubicBezTo>
                  <a:pt x="1541035" y="362546"/>
                  <a:pt x="1432716" y="386340"/>
                  <a:pt x="1312455" y="386340"/>
                </a:cubicBezTo>
                <a:cubicBezTo>
                  <a:pt x="1186664" y="386340"/>
                  <a:pt x="1073940" y="360308"/>
                  <a:pt x="998355" y="318176"/>
                </a:cubicBezTo>
                <a:close/>
                <a:moveTo>
                  <a:pt x="1312455" y="60748"/>
                </a:moveTo>
                <a:cubicBezTo>
                  <a:pt x="1155275" y="60748"/>
                  <a:pt x="1027857" y="120035"/>
                  <a:pt x="1027857" y="193171"/>
                </a:cubicBezTo>
                <a:cubicBezTo>
                  <a:pt x="1027857" y="266307"/>
                  <a:pt x="1155275" y="325594"/>
                  <a:pt x="1312455" y="325594"/>
                </a:cubicBezTo>
                <a:cubicBezTo>
                  <a:pt x="1469634" y="325594"/>
                  <a:pt x="1597052" y="266307"/>
                  <a:pt x="1597052" y="193171"/>
                </a:cubicBezTo>
                <a:cubicBezTo>
                  <a:pt x="1597052" y="120035"/>
                  <a:pt x="1469634" y="60748"/>
                  <a:pt x="1312455" y="60748"/>
                </a:cubicBezTo>
                <a:close/>
                <a:moveTo>
                  <a:pt x="1312455" y="0"/>
                </a:moveTo>
                <a:cubicBezTo>
                  <a:pt x="1537130" y="0"/>
                  <a:pt x="1720121" y="83046"/>
                  <a:pt x="1726235" y="186847"/>
                </a:cubicBezTo>
                <a:cubicBezTo>
                  <a:pt x="1726742" y="186524"/>
                  <a:pt x="1727174" y="186120"/>
                  <a:pt x="1727606" y="185717"/>
                </a:cubicBezTo>
                <a:lnTo>
                  <a:pt x="1727102" y="190850"/>
                </a:lnTo>
                <a:cubicBezTo>
                  <a:pt x="1727595" y="191614"/>
                  <a:pt x="1727605" y="192391"/>
                  <a:pt x="1727605" y="193170"/>
                </a:cubicBezTo>
                <a:lnTo>
                  <a:pt x="1726271" y="199326"/>
                </a:lnTo>
                <a:lnTo>
                  <a:pt x="1655630" y="919826"/>
                </a:lnTo>
                <a:cubicBezTo>
                  <a:pt x="1665213" y="1268678"/>
                  <a:pt x="3079202" y="2735754"/>
                  <a:pt x="2542920" y="2983914"/>
                </a:cubicBezTo>
                <a:cubicBezTo>
                  <a:pt x="1918698" y="3280693"/>
                  <a:pt x="711513" y="3338989"/>
                  <a:pt x="81991" y="2983914"/>
                </a:cubicBezTo>
                <a:cubicBezTo>
                  <a:pt x="-337699" y="2693358"/>
                  <a:pt x="991496" y="1215684"/>
                  <a:pt x="969280" y="919828"/>
                </a:cubicBezTo>
                <a:lnTo>
                  <a:pt x="898640" y="199335"/>
                </a:lnTo>
                <a:cubicBezTo>
                  <a:pt x="897375" y="197339"/>
                  <a:pt x="897304" y="195258"/>
                  <a:pt x="897304" y="193170"/>
                </a:cubicBezTo>
                <a:lnTo>
                  <a:pt x="897808" y="190847"/>
                </a:lnTo>
                <a:lnTo>
                  <a:pt x="897305" y="185717"/>
                </a:lnTo>
                <a:lnTo>
                  <a:pt x="898687" y="186789"/>
                </a:lnTo>
                <a:cubicBezTo>
                  <a:pt x="904857" y="83015"/>
                  <a:pt x="1087821" y="0"/>
                  <a:pt x="1312455"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97" name="Rounded Rectangle 2">
            <a:extLst>
              <a:ext uri="{FF2B5EF4-FFF2-40B4-BE49-F238E27FC236}">
                <a16:creationId xmlns:a16="http://schemas.microsoft.com/office/drawing/2014/main" id="{2CB3F902-7F51-468E-928D-DF8ED92CA432}"/>
              </a:ext>
            </a:extLst>
          </p:cNvPr>
          <p:cNvSpPr/>
          <p:nvPr/>
        </p:nvSpPr>
        <p:spPr>
          <a:xfrm>
            <a:off x="5283276" y="5634756"/>
            <a:ext cx="519265" cy="519265"/>
          </a:xfrm>
          <a:custGeom>
            <a:avLst/>
            <a:gdLst>
              <a:gd name="connsiteX0" fmla="*/ 1979373 w 3960440"/>
              <a:gd name="connsiteY0" fmla="*/ 472350 h 3960000"/>
              <a:gd name="connsiteX1" fmla="*/ 813783 w 3960440"/>
              <a:gd name="connsiteY1" fmla="*/ 1434034 h 3960000"/>
              <a:gd name="connsiteX2" fmla="*/ 1171732 w 3960440"/>
              <a:gd name="connsiteY2" fmla="*/ 2285845 h 3960000"/>
              <a:gd name="connsiteX3" fmla="*/ 1338560 w 3960440"/>
              <a:gd name="connsiteY3" fmla="*/ 1981614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71732 w 3960440"/>
              <a:gd name="connsiteY2" fmla="*/ 2285845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95341 w 3960440"/>
              <a:gd name="connsiteY8" fmla="*/ 2082197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30780 w 3960440"/>
              <a:gd name="connsiteY6" fmla="*/ 1554106 h 3960000"/>
              <a:gd name="connsiteX7" fmla="*/ 2424394 w 3960440"/>
              <a:gd name="connsiteY7" fmla="*/ 2278672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24394 w 3960440"/>
              <a:gd name="connsiteY7" fmla="*/ 2278672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328015 w 3960440"/>
              <a:gd name="connsiteY3" fmla="*/ 1812920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328015 w 3960440"/>
              <a:gd name="connsiteY3" fmla="*/ 1812920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960440" h="3960000">
                <a:moveTo>
                  <a:pt x="1979373" y="472350"/>
                </a:moveTo>
                <a:cubicBezTo>
                  <a:pt x="1228307" y="485871"/>
                  <a:pt x="850011" y="1078219"/>
                  <a:pt x="813783" y="1434034"/>
                </a:cubicBezTo>
                <a:cubicBezTo>
                  <a:pt x="787561" y="1781828"/>
                  <a:pt x="889690" y="2005359"/>
                  <a:pt x="1119009" y="2222584"/>
                </a:cubicBezTo>
                <a:cubicBezTo>
                  <a:pt x="1178964" y="2123026"/>
                  <a:pt x="1260199" y="1908547"/>
                  <a:pt x="1328015" y="1812920"/>
                </a:cubicBezTo>
                <a:cubicBezTo>
                  <a:pt x="1222115" y="1647651"/>
                  <a:pt x="1255483" y="1756375"/>
                  <a:pt x="1234998" y="1431771"/>
                </a:cubicBezTo>
                <a:cubicBezTo>
                  <a:pt x="1331609" y="922504"/>
                  <a:pt x="1719145" y="812633"/>
                  <a:pt x="2217373" y="891303"/>
                </a:cubicBezTo>
                <a:cubicBezTo>
                  <a:pt x="2693518" y="1016895"/>
                  <a:pt x="2787642" y="1344599"/>
                  <a:pt x="2783502" y="1606823"/>
                </a:cubicBezTo>
                <a:cubicBezTo>
                  <a:pt x="2771081" y="1743454"/>
                  <a:pt x="2679609" y="2064482"/>
                  <a:pt x="2456028" y="2225955"/>
                </a:cubicBezTo>
                <a:cubicBezTo>
                  <a:pt x="2192422" y="2399851"/>
                  <a:pt x="2004893" y="2209395"/>
                  <a:pt x="2026974" y="2018938"/>
                </a:cubicBezTo>
                <a:cubicBezTo>
                  <a:pt x="2072519" y="1810540"/>
                  <a:pt x="2086043" y="1754994"/>
                  <a:pt x="2135727" y="1554876"/>
                </a:cubicBezTo>
                <a:cubicBezTo>
                  <a:pt x="2195073" y="1382360"/>
                  <a:pt x="2084273" y="1259912"/>
                  <a:pt x="1915898" y="1219889"/>
                </a:cubicBezTo>
                <a:cubicBezTo>
                  <a:pt x="1750283" y="1186766"/>
                  <a:pt x="1626460" y="1331294"/>
                  <a:pt x="1589196" y="1434803"/>
                </a:cubicBezTo>
                <a:cubicBezTo>
                  <a:pt x="1499489" y="1732912"/>
                  <a:pt x="1614533" y="1824000"/>
                  <a:pt x="1574511" y="1939931"/>
                </a:cubicBezTo>
                <a:cubicBezTo>
                  <a:pt x="1332991" y="2671400"/>
                  <a:pt x="1220920" y="3468343"/>
                  <a:pt x="1339611" y="3487664"/>
                </a:cubicBezTo>
                <a:cubicBezTo>
                  <a:pt x="1434840" y="3497327"/>
                  <a:pt x="1730357" y="3129057"/>
                  <a:pt x="1887692" y="2422431"/>
                </a:cubicBezTo>
                <a:cubicBezTo>
                  <a:pt x="1985681" y="2531460"/>
                  <a:pt x="2093439" y="2747804"/>
                  <a:pt x="2336342" y="2720202"/>
                </a:cubicBezTo>
                <a:cubicBezTo>
                  <a:pt x="2693796" y="2666377"/>
                  <a:pt x="3092265" y="2401394"/>
                  <a:pt x="3176454" y="1627140"/>
                </a:cubicBezTo>
                <a:cubicBezTo>
                  <a:pt x="3254038" y="999456"/>
                  <a:pt x="2816023" y="430731"/>
                  <a:pt x="1979373" y="472350"/>
                </a:cubicBezTo>
                <a:close/>
                <a:moveTo>
                  <a:pt x="436907" y="0"/>
                </a:moveTo>
                <a:lnTo>
                  <a:pt x="3523533" y="0"/>
                </a:lnTo>
                <a:cubicBezTo>
                  <a:pt x="3764830" y="0"/>
                  <a:pt x="3960440" y="195610"/>
                  <a:pt x="3960440" y="436907"/>
                </a:cubicBezTo>
                <a:lnTo>
                  <a:pt x="3960440" y="3523093"/>
                </a:lnTo>
                <a:cubicBezTo>
                  <a:pt x="3960440" y="3764390"/>
                  <a:pt x="3764830" y="3960000"/>
                  <a:pt x="3523533" y="3960000"/>
                </a:cubicBezTo>
                <a:lnTo>
                  <a:pt x="436907" y="3960000"/>
                </a:lnTo>
                <a:cubicBezTo>
                  <a:pt x="195610" y="3960000"/>
                  <a:pt x="0" y="3764390"/>
                  <a:pt x="0" y="3523093"/>
                </a:cubicBezTo>
                <a:lnTo>
                  <a:pt x="0" y="436907"/>
                </a:lnTo>
                <a:cubicBezTo>
                  <a:pt x="0" y="195610"/>
                  <a:pt x="195610" y="0"/>
                  <a:pt x="436907"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98" name="Rounded Rectangle 8">
            <a:extLst>
              <a:ext uri="{FF2B5EF4-FFF2-40B4-BE49-F238E27FC236}">
                <a16:creationId xmlns:a16="http://schemas.microsoft.com/office/drawing/2014/main" id="{CF999092-51D0-4040-A441-EE93FB3BE0AB}"/>
              </a:ext>
            </a:extLst>
          </p:cNvPr>
          <p:cNvSpPr/>
          <p:nvPr/>
        </p:nvSpPr>
        <p:spPr>
          <a:xfrm>
            <a:off x="4436267" y="5634756"/>
            <a:ext cx="519323" cy="519265"/>
          </a:xfrm>
          <a:custGeom>
            <a:avLst/>
            <a:gdLst>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688485 w 3888432"/>
              <a:gd name="connsiteY5" fmla="*/ 147563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2688485 w 3888432"/>
              <a:gd name="connsiteY17" fmla="*/ 1475633 h 3960440"/>
              <a:gd name="connsiteX18" fmla="*/ 878058 w 3888432"/>
              <a:gd name="connsiteY18" fmla="*/ 648072 h 3960440"/>
              <a:gd name="connsiteX19" fmla="*/ 554477 w 3888432"/>
              <a:gd name="connsiteY19" fmla="*/ 971653 h 3960440"/>
              <a:gd name="connsiteX20" fmla="*/ 878058 w 3888432"/>
              <a:gd name="connsiteY20" fmla="*/ 1295234 h 3960440"/>
              <a:gd name="connsiteX21" fmla="*/ 1201639 w 3888432"/>
              <a:gd name="connsiteY21" fmla="*/ 971653 h 3960440"/>
              <a:gd name="connsiteX22" fmla="*/ 878058 w 3888432"/>
              <a:gd name="connsiteY22" fmla="*/ 648072 h 3960440"/>
              <a:gd name="connsiteX23" fmla="*/ 333511 w 3888432"/>
              <a:gd name="connsiteY23" fmla="*/ 0 h 3960440"/>
              <a:gd name="connsiteX24" fmla="*/ 3554921 w 3888432"/>
              <a:gd name="connsiteY24" fmla="*/ 0 h 3960440"/>
              <a:gd name="connsiteX25" fmla="*/ 3888432 w 3888432"/>
              <a:gd name="connsiteY25" fmla="*/ 333511 h 3960440"/>
              <a:gd name="connsiteX26" fmla="*/ 3888432 w 3888432"/>
              <a:gd name="connsiteY26" fmla="*/ 3626929 h 3960440"/>
              <a:gd name="connsiteX27" fmla="*/ 3554921 w 3888432"/>
              <a:gd name="connsiteY27" fmla="*/ 3960440 h 3960440"/>
              <a:gd name="connsiteX28" fmla="*/ 333511 w 3888432"/>
              <a:gd name="connsiteY28" fmla="*/ 3960440 h 3960440"/>
              <a:gd name="connsiteX29" fmla="*/ 0 w 3888432"/>
              <a:gd name="connsiteY29" fmla="*/ 3626929 h 3960440"/>
              <a:gd name="connsiteX30" fmla="*/ 0 w 3888432"/>
              <a:gd name="connsiteY30" fmla="*/ 333511 h 3960440"/>
              <a:gd name="connsiteX31" fmla="*/ 333511 w 3888432"/>
              <a:gd name="connsiteY31"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47184 w 3888432"/>
              <a:gd name="connsiteY11" fmla="*/ 2155564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47184 w 3888432"/>
              <a:gd name="connsiteY11" fmla="*/ 2155564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47184 w 3888432"/>
              <a:gd name="connsiteY11" fmla="*/ 2155564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888432" h="3960440">
                <a:moveTo>
                  <a:pt x="554477" y="1512168"/>
                </a:moveTo>
                <a:lnTo>
                  <a:pt x="554477" y="3312368"/>
                </a:lnTo>
                <a:lnTo>
                  <a:pt x="1201638" y="3312368"/>
                </a:lnTo>
                <a:lnTo>
                  <a:pt x="1201638" y="1512168"/>
                </a:lnTo>
                <a:lnTo>
                  <a:pt x="554477" y="1512168"/>
                </a:lnTo>
                <a:close/>
                <a:moveTo>
                  <a:pt x="2840340" y="1479943"/>
                </a:moveTo>
                <a:cubicBezTo>
                  <a:pt x="2293254" y="1484797"/>
                  <a:pt x="2254084" y="1780470"/>
                  <a:pt x="2136833" y="1785510"/>
                </a:cubicBezTo>
                <a:lnTo>
                  <a:pt x="2136833" y="1510185"/>
                </a:lnTo>
                <a:lnTo>
                  <a:pt x="1489672" y="1510185"/>
                </a:lnTo>
                <a:lnTo>
                  <a:pt x="1489672" y="3310385"/>
                </a:lnTo>
                <a:lnTo>
                  <a:pt x="2136833" y="3310385"/>
                </a:lnTo>
                <a:cubicBezTo>
                  <a:pt x="2140283" y="2925445"/>
                  <a:pt x="2133383" y="2560917"/>
                  <a:pt x="2147184" y="2155564"/>
                </a:cubicBezTo>
                <a:cubicBezTo>
                  <a:pt x="2187272" y="1842063"/>
                  <a:pt x="2668986" y="1938990"/>
                  <a:pt x="2673919" y="2138897"/>
                </a:cubicBezTo>
                <a:lnTo>
                  <a:pt x="2679688" y="3312366"/>
                </a:lnTo>
                <a:lnTo>
                  <a:pt x="3326849" y="3312366"/>
                </a:lnTo>
                <a:cubicBezTo>
                  <a:pt x="3329155" y="2917782"/>
                  <a:pt x="3331462" y="2523197"/>
                  <a:pt x="3333768" y="2128613"/>
                </a:cubicBezTo>
                <a:cubicBezTo>
                  <a:pt x="3339026" y="1942962"/>
                  <a:pt x="3184753" y="1475890"/>
                  <a:pt x="2840340" y="1479943"/>
                </a:cubicBezTo>
                <a:close/>
                <a:moveTo>
                  <a:pt x="878058" y="648072"/>
                </a:moveTo>
                <a:cubicBezTo>
                  <a:pt x="699349" y="648072"/>
                  <a:pt x="554477" y="792944"/>
                  <a:pt x="554477" y="971653"/>
                </a:cubicBezTo>
                <a:cubicBezTo>
                  <a:pt x="554477" y="1150362"/>
                  <a:pt x="699349" y="1295234"/>
                  <a:pt x="878058" y="1295234"/>
                </a:cubicBezTo>
                <a:cubicBezTo>
                  <a:pt x="1056767" y="1295234"/>
                  <a:pt x="1201639" y="1150362"/>
                  <a:pt x="1201639" y="971653"/>
                </a:cubicBezTo>
                <a:cubicBezTo>
                  <a:pt x="1201639" y="792944"/>
                  <a:pt x="1056767" y="648072"/>
                  <a:pt x="878058" y="648072"/>
                </a:cubicBezTo>
                <a:close/>
                <a:moveTo>
                  <a:pt x="333511" y="0"/>
                </a:moveTo>
                <a:lnTo>
                  <a:pt x="3554921" y="0"/>
                </a:lnTo>
                <a:cubicBezTo>
                  <a:pt x="3739114" y="0"/>
                  <a:pt x="3888432" y="149318"/>
                  <a:pt x="3888432" y="333511"/>
                </a:cubicBezTo>
                <a:lnTo>
                  <a:pt x="3888432" y="3626929"/>
                </a:lnTo>
                <a:cubicBezTo>
                  <a:pt x="3888432" y="3811122"/>
                  <a:pt x="3739114" y="3960440"/>
                  <a:pt x="3554921" y="3960440"/>
                </a:cubicBezTo>
                <a:lnTo>
                  <a:pt x="333511" y="3960440"/>
                </a:lnTo>
                <a:cubicBezTo>
                  <a:pt x="149318" y="3960440"/>
                  <a:pt x="0" y="3811122"/>
                  <a:pt x="0" y="3626929"/>
                </a:cubicBezTo>
                <a:lnTo>
                  <a:pt x="0" y="333511"/>
                </a:lnTo>
                <a:cubicBezTo>
                  <a:pt x="0" y="149318"/>
                  <a:pt x="149318" y="0"/>
                  <a:pt x="333511"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99" name="Rounded Rectangle 2">
            <a:extLst>
              <a:ext uri="{FF2B5EF4-FFF2-40B4-BE49-F238E27FC236}">
                <a16:creationId xmlns:a16="http://schemas.microsoft.com/office/drawing/2014/main" id="{5394194E-40CF-4800-82F4-DA12261F9012}"/>
              </a:ext>
            </a:extLst>
          </p:cNvPr>
          <p:cNvSpPr/>
          <p:nvPr/>
        </p:nvSpPr>
        <p:spPr>
          <a:xfrm>
            <a:off x="6971252" y="5634756"/>
            <a:ext cx="519265" cy="519265"/>
          </a:xfrm>
          <a:custGeom>
            <a:avLst/>
            <a:gdLst>
              <a:gd name="connsiteX0" fmla="*/ 3160999 w 3960000"/>
              <a:gd name="connsiteY0" fmla="*/ 1374274 h 3960000"/>
              <a:gd name="connsiteX1" fmla="*/ 3155132 w 3960000"/>
              <a:gd name="connsiteY1" fmla="*/ 1419362 h 3960000"/>
              <a:gd name="connsiteX2" fmla="*/ 3155131 w 3960000"/>
              <a:gd name="connsiteY2" fmla="*/ 1419362 h 3960000"/>
              <a:gd name="connsiteX3" fmla="*/ 3160999 w 3960000"/>
              <a:gd name="connsiteY3" fmla="*/ 1374274 h 3960000"/>
              <a:gd name="connsiteX4" fmla="*/ 2538382 w 3960000"/>
              <a:gd name="connsiteY4" fmla="*/ 802616 h 3960000"/>
              <a:gd name="connsiteX5" fmla="*/ 1921633 w 3960000"/>
              <a:gd name="connsiteY5" fmla="*/ 1419365 h 3960000"/>
              <a:gd name="connsiteX6" fmla="*/ 1942445 w 3960000"/>
              <a:gd name="connsiteY6" fmla="*/ 1570340 h 3960000"/>
              <a:gd name="connsiteX7" fmla="*/ 752016 w 3960000"/>
              <a:gd name="connsiteY7" fmla="*/ 931012 h 3960000"/>
              <a:gd name="connsiteX8" fmla="*/ 934030 w 3960000"/>
              <a:gd name="connsiteY8" fmla="*/ 1745738 h 3960000"/>
              <a:gd name="connsiteX9" fmla="*/ 665343 w 3960000"/>
              <a:gd name="connsiteY9" fmla="*/ 1650397 h 3960000"/>
              <a:gd name="connsiteX10" fmla="*/ 1111709 w 3960000"/>
              <a:gd name="connsiteY10" fmla="*/ 2257108 h 3960000"/>
              <a:gd name="connsiteX11" fmla="*/ 856023 w 3960000"/>
              <a:gd name="connsiteY11" fmla="*/ 2244108 h 3960000"/>
              <a:gd name="connsiteX12" fmla="*/ 1402064 w 3960000"/>
              <a:gd name="connsiteY12" fmla="*/ 2660137 h 3960000"/>
              <a:gd name="connsiteX13" fmla="*/ 552668 w 3960000"/>
              <a:gd name="connsiteY13" fmla="*/ 2902822 h 3960000"/>
              <a:gd name="connsiteX14" fmla="*/ 1978439 w 3960000"/>
              <a:gd name="connsiteY14" fmla="*/ 3093502 h 3960000"/>
              <a:gd name="connsiteX15" fmla="*/ 3053184 w 3960000"/>
              <a:gd name="connsiteY15" fmla="*/ 2031759 h 3960000"/>
              <a:gd name="connsiteX16" fmla="*/ 3155131 w 3960000"/>
              <a:gd name="connsiteY16" fmla="*/ 1419365 h 3960000"/>
              <a:gd name="connsiteX17" fmla="*/ 3207849 w 3960000"/>
              <a:gd name="connsiteY17" fmla="*/ 1493166 h 3960000"/>
              <a:gd name="connsiteX18" fmla="*/ 3407333 w 3960000"/>
              <a:gd name="connsiteY18" fmla="*/ 1117847 h 3960000"/>
              <a:gd name="connsiteX19" fmla="*/ 3108461 w 3960000"/>
              <a:gd name="connsiteY19" fmla="*/ 1185086 h 3960000"/>
              <a:gd name="connsiteX20" fmla="*/ 3334650 w 3960000"/>
              <a:gd name="connsiteY20" fmla="*/ 883134 h 3960000"/>
              <a:gd name="connsiteX21" fmla="*/ 2995677 w 3960000"/>
              <a:gd name="connsiteY21" fmla="*/ 1008938 h 3960000"/>
              <a:gd name="connsiteX22" fmla="*/ 2538382 w 3960000"/>
              <a:gd name="connsiteY22" fmla="*/ 802616 h 3960000"/>
              <a:gd name="connsiteX23" fmla="*/ 308009 w 3960000"/>
              <a:gd name="connsiteY23" fmla="*/ 0 h 3960000"/>
              <a:gd name="connsiteX24" fmla="*/ 3651991 w 3960000"/>
              <a:gd name="connsiteY24" fmla="*/ 0 h 3960000"/>
              <a:gd name="connsiteX25" fmla="*/ 3960000 w 3960000"/>
              <a:gd name="connsiteY25" fmla="*/ 308009 h 3960000"/>
              <a:gd name="connsiteX26" fmla="*/ 3960000 w 3960000"/>
              <a:gd name="connsiteY26" fmla="*/ 3651991 h 3960000"/>
              <a:gd name="connsiteX27" fmla="*/ 3651991 w 3960000"/>
              <a:gd name="connsiteY27" fmla="*/ 3960000 h 3960000"/>
              <a:gd name="connsiteX28" fmla="*/ 308009 w 3960000"/>
              <a:gd name="connsiteY28" fmla="*/ 3960000 h 3960000"/>
              <a:gd name="connsiteX29" fmla="*/ 0 w 3960000"/>
              <a:gd name="connsiteY29" fmla="*/ 3651991 h 3960000"/>
              <a:gd name="connsiteX30" fmla="*/ 0 w 3960000"/>
              <a:gd name="connsiteY30" fmla="*/ 308009 h 3960000"/>
              <a:gd name="connsiteX31" fmla="*/ 308009 w 3960000"/>
              <a:gd name="connsiteY31" fmla="*/ 0 h 3960000"/>
              <a:gd name="connsiteX0" fmla="*/ 3160999 w 3960000"/>
              <a:gd name="connsiteY0" fmla="*/ 1374274 h 3960000"/>
              <a:gd name="connsiteX1" fmla="*/ 3155132 w 3960000"/>
              <a:gd name="connsiteY1" fmla="*/ 1419362 h 3960000"/>
              <a:gd name="connsiteX2" fmla="*/ 3155131 w 3960000"/>
              <a:gd name="connsiteY2" fmla="*/ 1419362 h 3960000"/>
              <a:gd name="connsiteX3" fmla="*/ 3160999 w 3960000"/>
              <a:gd name="connsiteY3" fmla="*/ 1374274 h 3960000"/>
              <a:gd name="connsiteX4" fmla="*/ 2538382 w 3960000"/>
              <a:gd name="connsiteY4" fmla="*/ 802616 h 3960000"/>
              <a:gd name="connsiteX5" fmla="*/ 1921633 w 3960000"/>
              <a:gd name="connsiteY5" fmla="*/ 1419365 h 3960000"/>
              <a:gd name="connsiteX6" fmla="*/ 1942445 w 3960000"/>
              <a:gd name="connsiteY6" fmla="*/ 1570340 h 3960000"/>
              <a:gd name="connsiteX7" fmla="*/ 752016 w 3960000"/>
              <a:gd name="connsiteY7" fmla="*/ 931012 h 3960000"/>
              <a:gd name="connsiteX8" fmla="*/ 934030 w 3960000"/>
              <a:gd name="connsiteY8" fmla="*/ 1745738 h 3960000"/>
              <a:gd name="connsiteX9" fmla="*/ 665343 w 3960000"/>
              <a:gd name="connsiteY9" fmla="*/ 1650397 h 3960000"/>
              <a:gd name="connsiteX10" fmla="*/ 1111709 w 3960000"/>
              <a:gd name="connsiteY10" fmla="*/ 2257108 h 3960000"/>
              <a:gd name="connsiteX11" fmla="*/ 856023 w 3960000"/>
              <a:gd name="connsiteY11" fmla="*/ 2244108 h 3960000"/>
              <a:gd name="connsiteX12" fmla="*/ 1402064 w 3960000"/>
              <a:gd name="connsiteY12" fmla="*/ 2660137 h 3960000"/>
              <a:gd name="connsiteX13" fmla="*/ 552668 w 3960000"/>
              <a:gd name="connsiteY13" fmla="*/ 2902822 h 3960000"/>
              <a:gd name="connsiteX14" fmla="*/ 1978439 w 3960000"/>
              <a:gd name="connsiteY14" fmla="*/ 3093502 h 3960000"/>
              <a:gd name="connsiteX15" fmla="*/ 3053184 w 3960000"/>
              <a:gd name="connsiteY15" fmla="*/ 2031759 h 3960000"/>
              <a:gd name="connsiteX16" fmla="*/ 3207849 w 3960000"/>
              <a:gd name="connsiteY16" fmla="*/ 1493166 h 3960000"/>
              <a:gd name="connsiteX17" fmla="*/ 3407333 w 3960000"/>
              <a:gd name="connsiteY17" fmla="*/ 1117847 h 3960000"/>
              <a:gd name="connsiteX18" fmla="*/ 3108461 w 3960000"/>
              <a:gd name="connsiteY18" fmla="*/ 1185086 h 3960000"/>
              <a:gd name="connsiteX19" fmla="*/ 3334650 w 3960000"/>
              <a:gd name="connsiteY19" fmla="*/ 883134 h 3960000"/>
              <a:gd name="connsiteX20" fmla="*/ 2995677 w 3960000"/>
              <a:gd name="connsiteY20" fmla="*/ 1008938 h 3960000"/>
              <a:gd name="connsiteX21" fmla="*/ 2538382 w 3960000"/>
              <a:gd name="connsiteY21" fmla="*/ 802616 h 3960000"/>
              <a:gd name="connsiteX22" fmla="*/ 308009 w 3960000"/>
              <a:gd name="connsiteY22" fmla="*/ 0 h 3960000"/>
              <a:gd name="connsiteX23" fmla="*/ 3651991 w 3960000"/>
              <a:gd name="connsiteY23" fmla="*/ 0 h 3960000"/>
              <a:gd name="connsiteX24" fmla="*/ 3960000 w 3960000"/>
              <a:gd name="connsiteY24" fmla="*/ 308009 h 3960000"/>
              <a:gd name="connsiteX25" fmla="*/ 3960000 w 3960000"/>
              <a:gd name="connsiteY25" fmla="*/ 3651991 h 3960000"/>
              <a:gd name="connsiteX26" fmla="*/ 3651991 w 3960000"/>
              <a:gd name="connsiteY26" fmla="*/ 3960000 h 3960000"/>
              <a:gd name="connsiteX27" fmla="*/ 308009 w 3960000"/>
              <a:gd name="connsiteY27" fmla="*/ 3960000 h 3960000"/>
              <a:gd name="connsiteX28" fmla="*/ 0 w 3960000"/>
              <a:gd name="connsiteY28" fmla="*/ 3651991 h 3960000"/>
              <a:gd name="connsiteX29" fmla="*/ 0 w 3960000"/>
              <a:gd name="connsiteY29" fmla="*/ 308009 h 3960000"/>
              <a:gd name="connsiteX30" fmla="*/ 308009 w 3960000"/>
              <a:gd name="connsiteY30"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07333 w 3960000"/>
              <a:gd name="connsiteY16" fmla="*/ 1117847 h 3960000"/>
              <a:gd name="connsiteX17" fmla="*/ 3108461 w 3960000"/>
              <a:gd name="connsiteY17" fmla="*/ 1185086 h 3960000"/>
              <a:gd name="connsiteX18" fmla="*/ 3334650 w 3960000"/>
              <a:gd name="connsiteY18" fmla="*/ 88313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07333 w 3960000"/>
              <a:gd name="connsiteY16" fmla="*/ 1117847 h 3960000"/>
              <a:gd name="connsiteX17" fmla="*/ 3140091 w 3960000"/>
              <a:gd name="connsiteY17" fmla="*/ 1227260 h 3960000"/>
              <a:gd name="connsiteX18" fmla="*/ 3334650 w 3960000"/>
              <a:gd name="connsiteY18" fmla="*/ 88313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34650 w 3960000"/>
              <a:gd name="connsiteY18" fmla="*/ 88313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34030 w 3960000"/>
              <a:gd name="connsiteY7" fmla="*/ 1745738 h 3960000"/>
              <a:gd name="connsiteX8" fmla="*/ 644257 w 3960000"/>
              <a:gd name="connsiteY8" fmla="*/ 1555506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96057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96057 w 3960000"/>
              <a:gd name="connsiteY9" fmla="*/ 2257108 h 3960000"/>
              <a:gd name="connsiteX10" fmla="*/ 856023 w 3960000"/>
              <a:gd name="connsiteY10" fmla="*/ 2244108 h 3960000"/>
              <a:gd name="connsiteX11" fmla="*/ 1486410 w 3960000"/>
              <a:gd name="connsiteY11" fmla="*/ 2607420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74271 w 3960000"/>
              <a:gd name="connsiteY14" fmla="*/ 2105563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74271 w 3960000"/>
              <a:gd name="connsiteY14" fmla="*/ 2105563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74271 w 3960000"/>
              <a:gd name="connsiteY14" fmla="*/ 2105563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960000" h="3960000">
                <a:moveTo>
                  <a:pt x="3160999" y="1374274"/>
                </a:moveTo>
                <a:lnTo>
                  <a:pt x="3155132" y="1419362"/>
                </a:lnTo>
                <a:lnTo>
                  <a:pt x="3160999" y="1374274"/>
                </a:lnTo>
                <a:close/>
                <a:moveTo>
                  <a:pt x="2496208" y="770986"/>
                </a:moveTo>
                <a:cubicBezTo>
                  <a:pt x="2113414" y="770986"/>
                  <a:pt x="1929581" y="1106902"/>
                  <a:pt x="1921633" y="1292845"/>
                </a:cubicBezTo>
                <a:cubicBezTo>
                  <a:pt x="1914712" y="1454769"/>
                  <a:pt x="1928136" y="1522392"/>
                  <a:pt x="1942445" y="1570340"/>
                </a:cubicBezTo>
                <a:cubicBezTo>
                  <a:pt x="1547199" y="1510736"/>
                  <a:pt x="1237189" y="1330681"/>
                  <a:pt x="815277" y="836121"/>
                </a:cubicBezTo>
                <a:cubicBezTo>
                  <a:pt x="618819" y="1229038"/>
                  <a:pt x="733086" y="1558961"/>
                  <a:pt x="965659" y="1735195"/>
                </a:cubicBezTo>
                <a:cubicBezTo>
                  <a:pt x="864541" y="1716416"/>
                  <a:pt x="662904" y="1695759"/>
                  <a:pt x="570453" y="1629310"/>
                </a:cubicBezTo>
                <a:cubicBezTo>
                  <a:pt x="597898" y="2016450"/>
                  <a:pt x="990931" y="2177657"/>
                  <a:pt x="1196057" y="2257108"/>
                </a:cubicBezTo>
                <a:cubicBezTo>
                  <a:pt x="1113718" y="2275887"/>
                  <a:pt x="943857" y="2321380"/>
                  <a:pt x="813848" y="2296824"/>
                </a:cubicBezTo>
                <a:cubicBezTo>
                  <a:pt x="926523" y="2634848"/>
                  <a:pt x="1326064" y="2611755"/>
                  <a:pt x="1486410" y="2607420"/>
                </a:cubicBezTo>
                <a:cubicBezTo>
                  <a:pt x="1297174" y="2749708"/>
                  <a:pt x="1000058" y="2795794"/>
                  <a:pt x="489408" y="2829018"/>
                </a:cubicBezTo>
                <a:cubicBezTo>
                  <a:pt x="914827" y="3139596"/>
                  <a:pt x="1734874" y="3242281"/>
                  <a:pt x="2062787" y="3146219"/>
                </a:cubicBezTo>
                <a:cubicBezTo>
                  <a:pt x="2763394" y="2903535"/>
                  <a:pt x="2915370" y="2621267"/>
                  <a:pt x="3074271" y="2105563"/>
                </a:cubicBezTo>
                <a:cubicBezTo>
                  <a:pt x="3173740" y="1733406"/>
                  <a:pt x="3145310" y="1648999"/>
                  <a:pt x="3207849" y="1493166"/>
                </a:cubicBezTo>
                <a:cubicBezTo>
                  <a:pt x="3270388" y="1337333"/>
                  <a:pt x="3414210" y="1276468"/>
                  <a:pt x="3449507" y="1170564"/>
                </a:cubicBezTo>
                <a:cubicBezTo>
                  <a:pt x="3349883" y="1192977"/>
                  <a:pt x="3252716" y="1239516"/>
                  <a:pt x="3140091" y="1227260"/>
                </a:cubicBezTo>
                <a:cubicBezTo>
                  <a:pt x="3219995" y="1183499"/>
                  <a:pt x="3274317" y="996523"/>
                  <a:pt x="3324107" y="851504"/>
                </a:cubicBezTo>
                <a:cubicBezTo>
                  <a:pt x="3215037" y="921165"/>
                  <a:pt x="3152155" y="998691"/>
                  <a:pt x="2995677" y="1008938"/>
                </a:cubicBezTo>
                <a:cubicBezTo>
                  <a:pt x="2884471" y="881691"/>
                  <a:pt x="2678487" y="770986"/>
                  <a:pt x="2496208" y="770986"/>
                </a:cubicBezTo>
                <a:close/>
                <a:moveTo>
                  <a:pt x="308009" y="0"/>
                </a:moveTo>
                <a:lnTo>
                  <a:pt x="3651991" y="0"/>
                </a:lnTo>
                <a:cubicBezTo>
                  <a:pt x="3822100" y="0"/>
                  <a:pt x="3960000" y="137900"/>
                  <a:pt x="3960000" y="308009"/>
                </a:cubicBezTo>
                <a:lnTo>
                  <a:pt x="3960000" y="3651991"/>
                </a:lnTo>
                <a:cubicBezTo>
                  <a:pt x="3960000" y="3822100"/>
                  <a:pt x="3822100" y="3960000"/>
                  <a:pt x="3651991" y="3960000"/>
                </a:cubicBezTo>
                <a:lnTo>
                  <a:pt x="308009" y="3960000"/>
                </a:lnTo>
                <a:cubicBezTo>
                  <a:pt x="137900" y="3960000"/>
                  <a:pt x="0" y="3822100"/>
                  <a:pt x="0" y="3651991"/>
                </a:cubicBezTo>
                <a:lnTo>
                  <a:pt x="0" y="308009"/>
                </a:lnTo>
                <a:cubicBezTo>
                  <a:pt x="0" y="137900"/>
                  <a:pt x="137900" y="0"/>
                  <a:pt x="308009"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100" name="Rounded Rectangle 3">
            <a:extLst>
              <a:ext uri="{FF2B5EF4-FFF2-40B4-BE49-F238E27FC236}">
                <a16:creationId xmlns:a16="http://schemas.microsoft.com/office/drawing/2014/main" id="{C2FE4DD9-BD0F-42FA-8558-1E2788EACC02}"/>
              </a:ext>
            </a:extLst>
          </p:cNvPr>
          <p:cNvSpPr>
            <a:spLocks noChangeAspect="1"/>
          </p:cNvSpPr>
          <p:nvPr/>
        </p:nvSpPr>
        <p:spPr>
          <a:xfrm>
            <a:off x="6121262" y="5634756"/>
            <a:ext cx="519265" cy="519265"/>
          </a:xfrm>
          <a:custGeom>
            <a:avLst/>
            <a:gdLst>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59137 h 3960000"/>
              <a:gd name="connsiteX15" fmla="*/ 3432095 w 3960000"/>
              <a:gd name="connsiteY15" fmla="*/ 238945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32095 w 3960000"/>
              <a:gd name="connsiteY15" fmla="*/ 238945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32095 w 3960000"/>
              <a:gd name="connsiteY15" fmla="*/ 238945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10216 w 3960000"/>
              <a:gd name="connsiteY15" fmla="*/ 195189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10216 w 3960000"/>
              <a:gd name="connsiteY15" fmla="*/ 195189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10216 w 3960000"/>
              <a:gd name="connsiteY15" fmla="*/ 195189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960000" h="3960000">
                <a:moveTo>
                  <a:pt x="2841893" y="181064"/>
                </a:moveTo>
                <a:cubicBezTo>
                  <a:pt x="2485731" y="190239"/>
                  <a:pt x="2106781" y="339266"/>
                  <a:pt x="2105790" y="859562"/>
                </a:cubicBezTo>
                <a:lnTo>
                  <a:pt x="2106860" y="863292"/>
                </a:lnTo>
                <a:lnTo>
                  <a:pt x="2106860" y="1248172"/>
                </a:lnTo>
                <a:lnTo>
                  <a:pt x="1691968" y="1248172"/>
                </a:lnTo>
                <a:lnTo>
                  <a:pt x="1691968" y="1824236"/>
                </a:lnTo>
                <a:lnTo>
                  <a:pt x="2106860" y="1824236"/>
                </a:lnTo>
                <a:lnTo>
                  <a:pt x="2106860" y="3779396"/>
                </a:lnTo>
                <a:lnTo>
                  <a:pt x="2754932" y="3779396"/>
                </a:lnTo>
                <a:lnTo>
                  <a:pt x="2754932" y="1824236"/>
                </a:lnTo>
                <a:lnTo>
                  <a:pt x="3305869" y="1813665"/>
                </a:lnTo>
                <a:lnTo>
                  <a:pt x="3348152" y="1248172"/>
                </a:lnTo>
                <a:lnTo>
                  <a:pt x="2754932" y="1248172"/>
                </a:lnTo>
                <a:lnTo>
                  <a:pt x="2754932" y="907124"/>
                </a:lnTo>
                <a:cubicBezTo>
                  <a:pt x="2746287" y="682909"/>
                  <a:pt x="3126764" y="685506"/>
                  <a:pt x="3369037" y="704441"/>
                </a:cubicBezTo>
                <a:cubicBezTo>
                  <a:pt x="3391941" y="556446"/>
                  <a:pt x="3409927" y="381656"/>
                  <a:pt x="3410216" y="195189"/>
                </a:cubicBezTo>
                <a:cubicBezTo>
                  <a:pt x="3239930" y="163882"/>
                  <a:pt x="3118909" y="173928"/>
                  <a:pt x="2841893" y="181064"/>
                </a:cubicBezTo>
                <a:close/>
                <a:moveTo>
                  <a:pt x="308009" y="0"/>
                </a:moveTo>
                <a:lnTo>
                  <a:pt x="3651991" y="0"/>
                </a:lnTo>
                <a:cubicBezTo>
                  <a:pt x="3822100" y="0"/>
                  <a:pt x="3960000" y="137900"/>
                  <a:pt x="3960000" y="308009"/>
                </a:cubicBezTo>
                <a:lnTo>
                  <a:pt x="3960000" y="3651991"/>
                </a:lnTo>
                <a:cubicBezTo>
                  <a:pt x="3960000" y="3822100"/>
                  <a:pt x="3822100" y="3960000"/>
                  <a:pt x="3651991" y="3960000"/>
                </a:cubicBezTo>
                <a:lnTo>
                  <a:pt x="308009" y="3960000"/>
                </a:lnTo>
                <a:cubicBezTo>
                  <a:pt x="137900" y="3960000"/>
                  <a:pt x="0" y="3822100"/>
                  <a:pt x="0" y="3651991"/>
                </a:cubicBezTo>
                <a:lnTo>
                  <a:pt x="0" y="308009"/>
                </a:lnTo>
                <a:cubicBezTo>
                  <a:pt x="0" y="137900"/>
                  <a:pt x="137900" y="0"/>
                  <a:pt x="308009"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101" name="Rounded Rectangle 10">
            <a:extLst>
              <a:ext uri="{FF2B5EF4-FFF2-40B4-BE49-F238E27FC236}">
                <a16:creationId xmlns:a16="http://schemas.microsoft.com/office/drawing/2014/main" id="{798E328E-1056-4BD6-8D0A-FEC675AE63E6}"/>
              </a:ext>
            </a:extLst>
          </p:cNvPr>
          <p:cNvSpPr>
            <a:spLocks noChangeAspect="1"/>
          </p:cNvSpPr>
          <p:nvPr/>
        </p:nvSpPr>
        <p:spPr>
          <a:xfrm>
            <a:off x="7836637" y="5624208"/>
            <a:ext cx="521115" cy="529812"/>
          </a:xfrm>
          <a:custGeom>
            <a:avLst/>
            <a:gdLst/>
            <a:ahLst/>
            <a:cxnLst/>
            <a:rect l="l" t="t" r="r" b="b"/>
            <a:pathLst>
              <a:path w="3186824" h="3240000">
                <a:moveTo>
                  <a:pt x="2141174" y="1384899"/>
                </a:moveTo>
                <a:lnTo>
                  <a:pt x="2141174" y="1528887"/>
                </a:lnTo>
                <a:lnTo>
                  <a:pt x="1997174" y="1528887"/>
                </a:lnTo>
                <a:lnTo>
                  <a:pt x="1997174" y="1744911"/>
                </a:lnTo>
                <a:lnTo>
                  <a:pt x="2141174" y="1744911"/>
                </a:lnTo>
                <a:lnTo>
                  <a:pt x="2141174" y="1888899"/>
                </a:lnTo>
                <a:lnTo>
                  <a:pt x="2357174" y="1888899"/>
                </a:lnTo>
                <a:lnTo>
                  <a:pt x="2357174" y="1744911"/>
                </a:lnTo>
                <a:lnTo>
                  <a:pt x="2501174" y="1744911"/>
                </a:lnTo>
                <a:lnTo>
                  <a:pt x="2501174" y="1528887"/>
                </a:lnTo>
                <a:lnTo>
                  <a:pt x="2357174" y="1528887"/>
                </a:lnTo>
                <a:lnTo>
                  <a:pt x="2357174" y="1384899"/>
                </a:lnTo>
                <a:close/>
                <a:moveTo>
                  <a:pt x="1286582" y="1008157"/>
                </a:moveTo>
                <a:cubicBezTo>
                  <a:pt x="1148208" y="1006486"/>
                  <a:pt x="1009270" y="1051569"/>
                  <a:pt x="894997" y="1143711"/>
                </a:cubicBezTo>
                <a:cubicBezTo>
                  <a:pt x="666451" y="1327995"/>
                  <a:pt x="600947" y="1648602"/>
                  <a:pt x="738892" y="1907765"/>
                </a:cubicBezTo>
                <a:cubicBezTo>
                  <a:pt x="876837" y="2166928"/>
                  <a:pt x="1179371" y="2291639"/>
                  <a:pt x="1459875" y="2204971"/>
                </a:cubicBezTo>
                <a:cubicBezTo>
                  <a:pt x="1676459" y="2138053"/>
                  <a:pt x="1832801" y="1959669"/>
                  <a:pt x="1876637" y="1747242"/>
                </a:cubicBezTo>
                <a:lnTo>
                  <a:pt x="1879565" y="1747242"/>
                </a:lnTo>
                <a:lnTo>
                  <a:pt x="1879565" y="1728291"/>
                </a:lnTo>
                <a:cubicBezTo>
                  <a:pt x="1891883" y="1671800"/>
                  <a:pt x="1894168" y="1612713"/>
                  <a:pt x="1887545" y="1552862"/>
                </a:cubicBezTo>
                <a:lnTo>
                  <a:pt x="1879565" y="1553745"/>
                </a:lnTo>
                <a:lnTo>
                  <a:pt x="1879565" y="1531218"/>
                </a:lnTo>
                <a:lnTo>
                  <a:pt x="1231565" y="1531218"/>
                </a:lnTo>
                <a:lnTo>
                  <a:pt x="1231565" y="1747242"/>
                </a:lnTo>
                <a:lnTo>
                  <a:pt x="1565835" y="1747242"/>
                </a:lnTo>
                <a:cubicBezTo>
                  <a:pt x="1530201" y="1827940"/>
                  <a:pt x="1460959" y="1892348"/>
                  <a:pt x="1371795" y="1919897"/>
                </a:cubicBezTo>
                <a:cubicBezTo>
                  <a:pt x="1228031" y="1964316"/>
                  <a:pt x="1072976" y="1900399"/>
                  <a:pt x="1002277" y="1767573"/>
                </a:cubicBezTo>
                <a:cubicBezTo>
                  <a:pt x="931578" y="1634747"/>
                  <a:pt x="965150" y="1470429"/>
                  <a:pt x="1082284" y="1375980"/>
                </a:cubicBezTo>
                <a:cubicBezTo>
                  <a:pt x="1199418" y="1281531"/>
                  <a:pt x="1367118" y="1283556"/>
                  <a:pt x="1481937" y="1380807"/>
                </a:cubicBezTo>
                <a:lnTo>
                  <a:pt x="1674778" y="1153129"/>
                </a:lnTo>
                <a:cubicBezTo>
                  <a:pt x="1562764" y="1058254"/>
                  <a:pt x="1424955" y="1009828"/>
                  <a:pt x="1286582" y="1008157"/>
                </a:cubicBezTo>
                <a:close/>
                <a:moveTo>
                  <a:pt x="293028" y="0"/>
                </a:moveTo>
                <a:lnTo>
                  <a:pt x="2893796" y="0"/>
                </a:lnTo>
                <a:cubicBezTo>
                  <a:pt x="3055631" y="0"/>
                  <a:pt x="3186824" y="131193"/>
                  <a:pt x="3186824" y="293028"/>
                </a:cubicBezTo>
                <a:lnTo>
                  <a:pt x="3186824" y="2946972"/>
                </a:lnTo>
                <a:cubicBezTo>
                  <a:pt x="3186824" y="3108807"/>
                  <a:pt x="3055631" y="3240000"/>
                  <a:pt x="2893796" y="3240000"/>
                </a:cubicBezTo>
                <a:lnTo>
                  <a:pt x="293028" y="3240000"/>
                </a:lnTo>
                <a:cubicBezTo>
                  <a:pt x="131193" y="3240000"/>
                  <a:pt x="0" y="3108807"/>
                  <a:pt x="0" y="2946972"/>
                </a:cubicBezTo>
                <a:lnTo>
                  <a:pt x="0" y="293028"/>
                </a:lnTo>
                <a:cubicBezTo>
                  <a:pt x="0" y="131193"/>
                  <a:pt x="131193" y="0"/>
                  <a:pt x="293028"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02" name="Block Arc 6">
            <a:extLst>
              <a:ext uri="{FF2B5EF4-FFF2-40B4-BE49-F238E27FC236}">
                <a16:creationId xmlns:a16="http://schemas.microsoft.com/office/drawing/2014/main" id="{62965521-2EFF-4BE9-866C-3D9369FA5C74}"/>
              </a:ext>
            </a:extLst>
          </p:cNvPr>
          <p:cNvSpPr/>
          <p:nvPr/>
        </p:nvSpPr>
        <p:spPr>
          <a:xfrm>
            <a:off x="8626102" y="5660698"/>
            <a:ext cx="488516" cy="493322"/>
          </a:xfrm>
          <a:custGeom>
            <a:avLst/>
            <a:gdLst>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734726 w 3221102"/>
              <a:gd name="connsiteY22" fmla="*/ 869255 h 3221116"/>
              <a:gd name="connsiteX23" fmla="*/ 1956122 w 3221102"/>
              <a:gd name="connsiteY23" fmla="*/ 1110076 h 3221116"/>
              <a:gd name="connsiteX24" fmla="*/ 1973374 w 3221102"/>
              <a:gd name="connsiteY24" fmla="*/ 875315 h 3221116"/>
              <a:gd name="connsiteX25" fmla="*/ 2333414 w 3221102"/>
              <a:gd name="connsiteY25" fmla="*/ 875315 h 3221116"/>
              <a:gd name="connsiteX26" fmla="*/ 2324788 w 3221102"/>
              <a:gd name="connsiteY26" fmla="*/ 2054049 h 3221116"/>
              <a:gd name="connsiteX27" fmla="*/ 2661746 w 3221102"/>
              <a:gd name="connsiteY27" fmla="*/ 2179658 h 3221116"/>
              <a:gd name="connsiteX28" fmla="*/ 2691046 w 3221102"/>
              <a:gd name="connsiteY28" fmla="*/ 2188689 h 3221116"/>
              <a:gd name="connsiteX29" fmla="*/ 2667011 w 3221102"/>
              <a:gd name="connsiteY29" fmla="*/ 2175828 h 3221116"/>
              <a:gd name="connsiteX30" fmla="*/ 2332141 w 3221102"/>
              <a:gd name="connsiteY30" fmla="*/ 653899 h 3221116"/>
              <a:gd name="connsiteX31" fmla="*/ 776764 w 3221102"/>
              <a:gd name="connsiteY31" fmla="*/ 749845 h 3221116"/>
              <a:gd name="connsiteX32" fmla="*/ 631487 w 3221102"/>
              <a:gd name="connsiteY32" fmla="*/ 2301392 h 3221116"/>
              <a:gd name="connsiteX33" fmla="*/ 2142017 w 3221102"/>
              <a:gd name="connsiteY33" fmla="*/ 2684410 h 3221116"/>
              <a:gd name="connsiteX34" fmla="*/ 2324866 w 3221102"/>
              <a:gd name="connsiteY34" fmla="*/ 3053856 h 3221116"/>
              <a:gd name="connsiteX35" fmla="*/ 294693 w 3221102"/>
              <a:gd name="connsiteY35" fmla="*/ 2539075 h 3221116"/>
              <a:gd name="connsiteX36" fmla="*/ 489947 w 3221102"/>
              <a:gd name="connsiteY36" fmla="*/ 453774 h 3221116"/>
              <a:gd name="connsiteX37" fmla="*/ 1651152 w 3221102"/>
              <a:gd name="connsiteY37"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734726 w 3221102"/>
              <a:gd name="connsiteY22" fmla="*/ 869255 h 3221116"/>
              <a:gd name="connsiteX23" fmla="*/ 1956122 w 3221102"/>
              <a:gd name="connsiteY23" fmla="*/ 1110076 h 3221116"/>
              <a:gd name="connsiteX24" fmla="*/ 1973374 w 3221102"/>
              <a:gd name="connsiteY24" fmla="*/ 875315 h 3221116"/>
              <a:gd name="connsiteX25" fmla="*/ 2333414 w 3221102"/>
              <a:gd name="connsiteY25" fmla="*/ 875315 h 3221116"/>
              <a:gd name="connsiteX26" fmla="*/ 2324788 w 3221102"/>
              <a:gd name="connsiteY26" fmla="*/ 2054049 h 3221116"/>
              <a:gd name="connsiteX27" fmla="*/ 2661746 w 3221102"/>
              <a:gd name="connsiteY27" fmla="*/ 2179658 h 3221116"/>
              <a:gd name="connsiteX28" fmla="*/ 2691046 w 3221102"/>
              <a:gd name="connsiteY28" fmla="*/ 2188689 h 3221116"/>
              <a:gd name="connsiteX29" fmla="*/ 2667011 w 3221102"/>
              <a:gd name="connsiteY29" fmla="*/ 2175828 h 3221116"/>
              <a:gd name="connsiteX30" fmla="*/ 2332141 w 3221102"/>
              <a:gd name="connsiteY30" fmla="*/ 653899 h 3221116"/>
              <a:gd name="connsiteX31" fmla="*/ 776764 w 3221102"/>
              <a:gd name="connsiteY31" fmla="*/ 749845 h 3221116"/>
              <a:gd name="connsiteX32" fmla="*/ 631487 w 3221102"/>
              <a:gd name="connsiteY32" fmla="*/ 2301392 h 3221116"/>
              <a:gd name="connsiteX33" fmla="*/ 2142017 w 3221102"/>
              <a:gd name="connsiteY33" fmla="*/ 2684410 h 3221116"/>
              <a:gd name="connsiteX34" fmla="*/ 2324866 w 3221102"/>
              <a:gd name="connsiteY34" fmla="*/ 3053856 h 3221116"/>
              <a:gd name="connsiteX35" fmla="*/ 294693 w 3221102"/>
              <a:gd name="connsiteY35" fmla="*/ 2539075 h 3221116"/>
              <a:gd name="connsiteX36" fmla="*/ 489947 w 3221102"/>
              <a:gd name="connsiteY36" fmla="*/ 453774 h 3221116"/>
              <a:gd name="connsiteX37" fmla="*/ 1651152 w 3221102"/>
              <a:gd name="connsiteY37"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151233"/>
              <a:gd name="connsiteY0" fmla="*/ 2175617 h 3221116"/>
              <a:gd name="connsiteX1" fmla="*/ 2658205 w 3151233"/>
              <a:gd name="connsiteY1" fmla="*/ 2178566 h 3221116"/>
              <a:gd name="connsiteX2" fmla="*/ 2664630 w 3151233"/>
              <a:gd name="connsiteY2" fmla="*/ 2175617 h 3221116"/>
              <a:gd name="connsiteX3" fmla="*/ 1477043 w 3151233"/>
              <a:gd name="connsiteY3" fmla="*/ 1144372 h 3221116"/>
              <a:gd name="connsiteX4" fmla="*/ 1409070 w 3151233"/>
              <a:gd name="connsiteY4" fmla="*/ 1159393 h 3221116"/>
              <a:gd name="connsiteX5" fmla="*/ 1152384 w 3151233"/>
              <a:gd name="connsiteY5" fmla="*/ 1703728 h 3221116"/>
              <a:gd name="connsiteX6" fmla="*/ 1514013 w 3151233"/>
              <a:gd name="connsiteY6" fmla="*/ 2152290 h 3221116"/>
              <a:gd name="connsiteX7" fmla="*/ 1850815 w 3151233"/>
              <a:gd name="connsiteY7" fmla="*/ 1654259 h 3221116"/>
              <a:gd name="connsiteX8" fmla="*/ 1830467 w 3151233"/>
              <a:gd name="connsiteY8" fmla="*/ 1515986 h 3221116"/>
              <a:gd name="connsiteX9" fmla="*/ 1477043 w 3151233"/>
              <a:gd name="connsiteY9" fmla="*/ 1144372 h 3221116"/>
              <a:gd name="connsiteX10" fmla="*/ 1651152 w 3151233"/>
              <a:gd name="connsiteY10" fmla="*/ 501 h 3221116"/>
              <a:gd name="connsiteX11" fmla="*/ 2580395 w 3151233"/>
              <a:gd name="connsiteY11" fmla="*/ 324821 h 3221116"/>
              <a:gd name="connsiteX12" fmla="*/ 3030464 w 3151233"/>
              <a:gd name="connsiteY12" fmla="*/ 2249544 h 3221116"/>
              <a:gd name="connsiteX13" fmla="*/ 2585849 w 3151233"/>
              <a:gd name="connsiteY13" fmla="*/ 2588887 h 3221116"/>
              <a:gd name="connsiteX14" fmla="*/ 1973374 w 3151233"/>
              <a:gd name="connsiteY14" fmla="*/ 2195096 h 3221116"/>
              <a:gd name="connsiteX15" fmla="*/ 1390827 w 3151233"/>
              <a:gd name="connsiteY15" fmla="*/ 2527630 h 3221116"/>
              <a:gd name="connsiteX16" fmla="*/ 783896 w 3151233"/>
              <a:gd name="connsiteY16" fmla="*/ 1665044 h 3221116"/>
              <a:gd name="connsiteX17" fmla="*/ 1268509 w 3151233"/>
              <a:gd name="connsiteY17" fmla="*/ 819983 h 3221116"/>
              <a:gd name="connsiteX18" fmla="*/ 1328805 w 3151233"/>
              <a:gd name="connsiteY18" fmla="*/ 807930 h 3221116"/>
              <a:gd name="connsiteX19" fmla="*/ 1390827 w 3151233"/>
              <a:gd name="connsiteY19" fmla="*/ 802457 h 3221116"/>
              <a:gd name="connsiteX20" fmla="*/ 1462242 w 3151233"/>
              <a:gd name="connsiteY20" fmla="*/ 801708 h 3221116"/>
              <a:gd name="connsiteX21" fmla="*/ 1956122 w 3151233"/>
              <a:gd name="connsiteY21" fmla="*/ 1110076 h 3221116"/>
              <a:gd name="connsiteX22" fmla="*/ 1973374 w 3151233"/>
              <a:gd name="connsiteY22" fmla="*/ 875315 h 3221116"/>
              <a:gd name="connsiteX23" fmla="*/ 2333414 w 3151233"/>
              <a:gd name="connsiteY23" fmla="*/ 875315 h 3221116"/>
              <a:gd name="connsiteX24" fmla="*/ 2324788 w 3151233"/>
              <a:gd name="connsiteY24" fmla="*/ 2054049 h 3221116"/>
              <a:gd name="connsiteX25" fmla="*/ 2661746 w 3151233"/>
              <a:gd name="connsiteY25" fmla="*/ 2179658 h 3221116"/>
              <a:gd name="connsiteX26" fmla="*/ 2691046 w 3151233"/>
              <a:gd name="connsiteY26" fmla="*/ 2188689 h 3221116"/>
              <a:gd name="connsiteX27" fmla="*/ 2667011 w 3151233"/>
              <a:gd name="connsiteY27" fmla="*/ 2175828 h 3221116"/>
              <a:gd name="connsiteX28" fmla="*/ 2332141 w 3151233"/>
              <a:gd name="connsiteY28" fmla="*/ 653899 h 3221116"/>
              <a:gd name="connsiteX29" fmla="*/ 776764 w 3151233"/>
              <a:gd name="connsiteY29" fmla="*/ 749845 h 3221116"/>
              <a:gd name="connsiteX30" fmla="*/ 631487 w 3151233"/>
              <a:gd name="connsiteY30" fmla="*/ 2301392 h 3221116"/>
              <a:gd name="connsiteX31" fmla="*/ 2142017 w 3151233"/>
              <a:gd name="connsiteY31" fmla="*/ 2684410 h 3221116"/>
              <a:gd name="connsiteX32" fmla="*/ 2324866 w 3151233"/>
              <a:gd name="connsiteY32" fmla="*/ 3053856 h 3221116"/>
              <a:gd name="connsiteX33" fmla="*/ 294693 w 3151233"/>
              <a:gd name="connsiteY33" fmla="*/ 2539075 h 3221116"/>
              <a:gd name="connsiteX34" fmla="*/ 489947 w 3151233"/>
              <a:gd name="connsiteY34" fmla="*/ 453774 h 3221116"/>
              <a:gd name="connsiteX35" fmla="*/ 1651152 w 3151233"/>
              <a:gd name="connsiteY35" fmla="*/ 501 h 3221116"/>
              <a:gd name="connsiteX0" fmla="*/ 2664630 w 3161851"/>
              <a:gd name="connsiteY0" fmla="*/ 2175617 h 3221116"/>
              <a:gd name="connsiteX1" fmla="*/ 2658205 w 3161851"/>
              <a:gd name="connsiteY1" fmla="*/ 2178566 h 3221116"/>
              <a:gd name="connsiteX2" fmla="*/ 2664630 w 3161851"/>
              <a:gd name="connsiteY2" fmla="*/ 2175617 h 3221116"/>
              <a:gd name="connsiteX3" fmla="*/ 1477043 w 3161851"/>
              <a:gd name="connsiteY3" fmla="*/ 1144372 h 3221116"/>
              <a:gd name="connsiteX4" fmla="*/ 1409070 w 3161851"/>
              <a:gd name="connsiteY4" fmla="*/ 1159393 h 3221116"/>
              <a:gd name="connsiteX5" fmla="*/ 1152384 w 3161851"/>
              <a:gd name="connsiteY5" fmla="*/ 1703728 h 3221116"/>
              <a:gd name="connsiteX6" fmla="*/ 1514013 w 3161851"/>
              <a:gd name="connsiteY6" fmla="*/ 2152290 h 3221116"/>
              <a:gd name="connsiteX7" fmla="*/ 1850815 w 3161851"/>
              <a:gd name="connsiteY7" fmla="*/ 1654259 h 3221116"/>
              <a:gd name="connsiteX8" fmla="*/ 1830467 w 3161851"/>
              <a:gd name="connsiteY8" fmla="*/ 1515986 h 3221116"/>
              <a:gd name="connsiteX9" fmla="*/ 1477043 w 3161851"/>
              <a:gd name="connsiteY9" fmla="*/ 1144372 h 3221116"/>
              <a:gd name="connsiteX10" fmla="*/ 1651152 w 3161851"/>
              <a:gd name="connsiteY10" fmla="*/ 501 h 3221116"/>
              <a:gd name="connsiteX11" fmla="*/ 2580395 w 3161851"/>
              <a:gd name="connsiteY11" fmla="*/ 324821 h 3221116"/>
              <a:gd name="connsiteX12" fmla="*/ 3030464 w 3161851"/>
              <a:gd name="connsiteY12" fmla="*/ 2249544 h 3221116"/>
              <a:gd name="connsiteX13" fmla="*/ 2585849 w 3161851"/>
              <a:gd name="connsiteY13" fmla="*/ 2588887 h 3221116"/>
              <a:gd name="connsiteX14" fmla="*/ 1973374 w 3161851"/>
              <a:gd name="connsiteY14" fmla="*/ 2195096 h 3221116"/>
              <a:gd name="connsiteX15" fmla="*/ 1390827 w 3161851"/>
              <a:gd name="connsiteY15" fmla="*/ 2527630 h 3221116"/>
              <a:gd name="connsiteX16" fmla="*/ 783896 w 3161851"/>
              <a:gd name="connsiteY16" fmla="*/ 1665044 h 3221116"/>
              <a:gd name="connsiteX17" fmla="*/ 1268509 w 3161851"/>
              <a:gd name="connsiteY17" fmla="*/ 819983 h 3221116"/>
              <a:gd name="connsiteX18" fmla="*/ 1328805 w 3161851"/>
              <a:gd name="connsiteY18" fmla="*/ 807930 h 3221116"/>
              <a:gd name="connsiteX19" fmla="*/ 1390827 w 3161851"/>
              <a:gd name="connsiteY19" fmla="*/ 802457 h 3221116"/>
              <a:gd name="connsiteX20" fmla="*/ 1462242 w 3161851"/>
              <a:gd name="connsiteY20" fmla="*/ 801708 h 3221116"/>
              <a:gd name="connsiteX21" fmla="*/ 1956122 w 3161851"/>
              <a:gd name="connsiteY21" fmla="*/ 1110076 h 3221116"/>
              <a:gd name="connsiteX22" fmla="*/ 1973374 w 3161851"/>
              <a:gd name="connsiteY22" fmla="*/ 875315 h 3221116"/>
              <a:gd name="connsiteX23" fmla="*/ 2333414 w 3161851"/>
              <a:gd name="connsiteY23" fmla="*/ 875315 h 3221116"/>
              <a:gd name="connsiteX24" fmla="*/ 2324788 w 3161851"/>
              <a:gd name="connsiteY24" fmla="*/ 2054049 h 3221116"/>
              <a:gd name="connsiteX25" fmla="*/ 2661746 w 3161851"/>
              <a:gd name="connsiteY25" fmla="*/ 2179658 h 3221116"/>
              <a:gd name="connsiteX26" fmla="*/ 2691046 w 3161851"/>
              <a:gd name="connsiteY26" fmla="*/ 2188689 h 3221116"/>
              <a:gd name="connsiteX27" fmla="*/ 2667011 w 3161851"/>
              <a:gd name="connsiteY27" fmla="*/ 2175828 h 3221116"/>
              <a:gd name="connsiteX28" fmla="*/ 2332141 w 3161851"/>
              <a:gd name="connsiteY28" fmla="*/ 653899 h 3221116"/>
              <a:gd name="connsiteX29" fmla="*/ 776764 w 3161851"/>
              <a:gd name="connsiteY29" fmla="*/ 749845 h 3221116"/>
              <a:gd name="connsiteX30" fmla="*/ 631487 w 3161851"/>
              <a:gd name="connsiteY30" fmla="*/ 2301392 h 3221116"/>
              <a:gd name="connsiteX31" fmla="*/ 2142017 w 3161851"/>
              <a:gd name="connsiteY31" fmla="*/ 2684410 h 3221116"/>
              <a:gd name="connsiteX32" fmla="*/ 2324866 w 3161851"/>
              <a:gd name="connsiteY32" fmla="*/ 3053856 h 3221116"/>
              <a:gd name="connsiteX33" fmla="*/ 294693 w 3161851"/>
              <a:gd name="connsiteY33" fmla="*/ 2539075 h 3221116"/>
              <a:gd name="connsiteX34" fmla="*/ 489947 w 3161851"/>
              <a:gd name="connsiteY34" fmla="*/ 453774 h 3221116"/>
              <a:gd name="connsiteX35" fmla="*/ 1651152 w 3161851"/>
              <a:gd name="connsiteY35" fmla="*/ 501 h 3221116"/>
              <a:gd name="connsiteX0" fmla="*/ 2664630 w 3182629"/>
              <a:gd name="connsiteY0" fmla="*/ 2175617 h 3221116"/>
              <a:gd name="connsiteX1" fmla="*/ 2658205 w 3182629"/>
              <a:gd name="connsiteY1" fmla="*/ 2178566 h 3221116"/>
              <a:gd name="connsiteX2" fmla="*/ 2664630 w 3182629"/>
              <a:gd name="connsiteY2" fmla="*/ 2175617 h 3221116"/>
              <a:gd name="connsiteX3" fmla="*/ 1477043 w 3182629"/>
              <a:gd name="connsiteY3" fmla="*/ 1144372 h 3221116"/>
              <a:gd name="connsiteX4" fmla="*/ 1409070 w 3182629"/>
              <a:gd name="connsiteY4" fmla="*/ 1159393 h 3221116"/>
              <a:gd name="connsiteX5" fmla="*/ 1152384 w 3182629"/>
              <a:gd name="connsiteY5" fmla="*/ 1703728 h 3221116"/>
              <a:gd name="connsiteX6" fmla="*/ 1514013 w 3182629"/>
              <a:gd name="connsiteY6" fmla="*/ 2152290 h 3221116"/>
              <a:gd name="connsiteX7" fmla="*/ 1850815 w 3182629"/>
              <a:gd name="connsiteY7" fmla="*/ 1654259 h 3221116"/>
              <a:gd name="connsiteX8" fmla="*/ 1830467 w 3182629"/>
              <a:gd name="connsiteY8" fmla="*/ 1515986 h 3221116"/>
              <a:gd name="connsiteX9" fmla="*/ 1477043 w 3182629"/>
              <a:gd name="connsiteY9" fmla="*/ 1144372 h 3221116"/>
              <a:gd name="connsiteX10" fmla="*/ 1651152 w 3182629"/>
              <a:gd name="connsiteY10" fmla="*/ 501 h 3221116"/>
              <a:gd name="connsiteX11" fmla="*/ 2580395 w 3182629"/>
              <a:gd name="connsiteY11" fmla="*/ 324821 h 3221116"/>
              <a:gd name="connsiteX12" fmla="*/ 3030464 w 3182629"/>
              <a:gd name="connsiteY12" fmla="*/ 2249544 h 3221116"/>
              <a:gd name="connsiteX13" fmla="*/ 2585849 w 3182629"/>
              <a:gd name="connsiteY13" fmla="*/ 2588887 h 3221116"/>
              <a:gd name="connsiteX14" fmla="*/ 1973374 w 3182629"/>
              <a:gd name="connsiteY14" fmla="*/ 2195096 h 3221116"/>
              <a:gd name="connsiteX15" fmla="*/ 1390827 w 3182629"/>
              <a:gd name="connsiteY15" fmla="*/ 2527630 h 3221116"/>
              <a:gd name="connsiteX16" fmla="*/ 783896 w 3182629"/>
              <a:gd name="connsiteY16" fmla="*/ 1665044 h 3221116"/>
              <a:gd name="connsiteX17" fmla="*/ 1268509 w 3182629"/>
              <a:gd name="connsiteY17" fmla="*/ 819983 h 3221116"/>
              <a:gd name="connsiteX18" fmla="*/ 1328805 w 3182629"/>
              <a:gd name="connsiteY18" fmla="*/ 807930 h 3221116"/>
              <a:gd name="connsiteX19" fmla="*/ 1390827 w 3182629"/>
              <a:gd name="connsiteY19" fmla="*/ 802457 h 3221116"/>
              <a:gd name="connsiteX20" fmla="*/ 1462242 w 3182629"/>
              <a:gd name="connsiteY20" fmla="*/ 801708 h 3221116"/>
              <a:gd name="connsiteX21" fmla="*/ 1956122 w 3182629"/>
              <a:gd name="connsiteY21" fmla="*/ 1110076 h 3221116"/>
              <a:gd name="connsiteX22" fmla="*/ 1973374 w 3182629"/>
              <a:gd name="connsiteY22" fmla="*/ 875315 h 3221116"/>
              <a:gd name="connsiteX23" fmla="*/ 2333414 w 3182629"/>
              <a:gd name="connsiteY23" fmla="*/ 875315 h 3221116"/>
              <a:gd name="connsiteX24" fmla="*/ 2324788 w 3182629"/>
              <a:gd name="connsiteY24" fmla="*/ 2054049 h 3221116"/>
              <a:gd name="connsiteX25" fmla="*/ 2661746 w 3182629"/>
              <a:gd name="connsiteY25" fmla="*/ 2179658 h 3221116"/>
              <a:gd name="connsiteX26" fmla="*/ 2691046 w 3182629"/>
              <a:gd name="connsiteY26" fmla="*/ 2188689 h 3221116"/>
              <a:gd name="connsiteX27" fmla="*/ 2667011 w 3182629"/>
              <a:gd name="connsiteY27" fmla="*/ 2175828 h 3221116"/>
              <a:gd name="connsiteX28" fmla="*/ 2332141 w 3182629"/>
              <a:gd name="connsiteY28" fmla="*/ 653899 h 3221116"/>
              <a:gd name="connsiteX29" fmla="*/ 776764 w 3182629"/>
              <a:gd name="connsiteY29" fmla="*/ 749845 h 3221116"/>
              <a:gd name="connsiteX30" fmla="*/ 631487 w 3182629"/>
              <a:gd name="connsiteY30" fmla="*/ 2301392 h 3221116"/>
              <a:gd name="connsiteX31" fmla="*/ 2142017 w 3182629"/>
              <a:gd name="connsiteY31" fmla="*/ 2684410 h 3221116"/>
              <a:gd name="connsiteX32" fmla="*/ 2324866 w 3182629"/>
              <a:gd name="connsiteY32" fmla="*/ 3053856 h 3221116"/>
              <a:gd name="connsiteX33" fmla="*/ 294693 w 3182629"/>
              <a:gd name="connsiteY33" fmla="*/ 2539075 h 3221116"/>
              <a:gd name="connsiteX34" fmla="*/ 489947 w 3182629"/>
              <a:gd name="connsiteY34" fmla="*/ 453774 h 3221116"/>
              <a:gd name="connsiteX35" fmla="*/ 1651152 w 3182629"/>
              <a:gd name="connsiteY35" fmla="*/ 501 h 3221116"/>
              <a:gd name="connsiteX0" fmla="*/ 2664630 w 3189723"/>
              <a:gd name="connsiteY0" fmla="*/ 2175617 h 3221116"/>
              <a:gd name="connsiteX1" fmla="*/ 2658205 w 3189723"/>
              <a:gd name="connsiteY1" fmla="*/ 2178566 h 3221116"/>
              <a:gd name="connsiteX2" fmla="*/ 2664630 w 3189723"/>
              <a:gd name="connsiteY2" fmla="*/ 2175617 h 3221116"/>
              <a:gd name="connsiteX3" fmla="*/ 1477043 w 3189723"/>
              <a:gd name="connsiteY3" fmla="*/ 1144372 h 3221116"/>
              <a:gd name="connsiteX4" fmla="*/ 1409070 w 3189723"/>
              <a:gd name="connsiteY4" fmla="*/ 1159393 h 3221116"/>
              <a:gd name="connsiteX5" fmla="*/ 1152384 w 3189723"/>
              <a:gd name="connsiteY5" fmla="*/ 1703728 h 3221116"/>
              <a:gd name="connsiteX6" fmla="*/ 1514013 w 3189723"/>
              <a:gd name="connsiteY6" fmla="*/ 2152290 h 3221116"/>
              <a:gd name="connsiteX7" fmla="*/ 1850815 w 3189723"/>
              <a:gd name="connsiteY7" fmla="*/ 1654259 h 3221116"/>
              <a:gd name="connsiteX8" fmla="*/ 1830467 w 3189723"/>
              <a:gd name="connsiteY8" fmla="*/ 1515986 h 3221116"/>
              <a:gd name="connsiteX9" fmla="*/ 1477043 w 3189723"/>
              <a:gd name="connsiteY9" fmla="*/ 1144372 h 3221116"/>
              <a:gd name="connsiteX10" fmla="*/ 1651152 w 3189723"/>
              <a:gd name="connsiteY10" fmla="*/ 501 h 3221116"/>
              <a:gd name="connsiteX11" fmla="*/ 2580395 w 3189723"/>
              <a:gd name="connsiteY11" fmla="*/ 324821 h 3221116"/>
              <a:gd name="connsiteX12" fmla="*/ 3030464 w 3189723"/>
              <a:gd name="connsiteY12" fmla="*/ 2249544 h 3221116"/>
              <a:gd name="connsiteX13" fmla="*/ 2585849 w 3189723"/>
              <a:gd name="connsiteY13" fmla="*/ 2588887 h 3221116"/>
              <a:gd name="connsiteX14" fmla="*/ 1973374 w 3189723"/>
              <a:gd name="connsiteY14" fmla="*/ 2195096 h 3221116"/>
              <a:gd name="connsiteX15" fmla="*/ 1390827 w 3189723"/>
              <a:gd name="connsiteY15" fmla="*/ 2527630 h 3221116"/>
              <a:gd name="connsiteX16" fmla="*/ 783896 w 3189723"/>
              <a:gd name="connsiteY16" fmla="*/ 1665044 h 3221116"/>
              <a:gd name="connsiteX17" fmla="*/ 1268509 w 3189723"/>
              <a:gd name="connsiteY17" fmla="*/ 819983 h 3221116"/>
              <a:gd name="connsiteX18" fmla="*/ 1328805 w 3189723"/>
              <a:gd name="connsiteY18" fmla="*/ 807930 h 3221116"/>
              <a:gd name="connsiteX19" fmla="*/ 1390827 w 3189723"/>
              <a:gd name="connsiteY19" fmla="*/ 802457 h 3221116"/>
              <a:gd name="connsiteX20" fmla="*/ 1462242 w 3189723"/>
              <a:gd name="connsiteY20" fmla="*/ 801708 h 3221116"/>
              <a:gd name="connsiteX21" fmla="*/ 1956122 w 3189723"/>
              <a:gd name="connsiteY21" fmla="*/ 1110076 h 3221116"/>
              <a:gd name="connsiteX22" fmla="*/ 1973374 w 3189723"/>
              <a:gd name="connsiteY22" fmla="*/ 875315 h 3221116"/>
              <a:gd name="connsiteX23" fmla="*/ 2333414 w 3189723"/>
              <a:gd name="connsiteY23" fmla="*/ 875315 h 3221116"/>
              <a:gd name="connsiteX24" fmla="*/ 2324788 w 3189723"/>
              <a:gd name="connsiteY24" fmla="*/ 2054049 h 3221116"/>
              <a:gd name="connsiteX25" fmla="*/ 2661746 w 3189723"/>
              <a:gd name="connsiteY25" fmla="*/ 2179658 h 3221116"/>
              <a:gd name="connsiteX26" fmla="*/ 2691046 w 3189723"/>
              <a:gd name="connsiteY26" fmla="*/ 2188689 h 3221116"/>
              <a:gd name="connsiteX27" fmla="*/ 2667011 w 3189723"/>
              <a:gd name="connsiteY27" fmla="*/ 2175828 h 3221116"/>
              <a:gd name="connsiteX28" fmla="*/ 2332141 w 3189723"/>
              <a:gd name="connsiteY28" fmla="*/ 653899 h 3221116"/>
              <a:gd name="connsiteX29" fmla="*/ 776764 w 3189723"/>
              <a:gd name="connsiteY29" fmla="*/ 749845 h 3221116"/>
              <a:gd name="connsiteX30" fmla="*/ 631487 w 3189723"/>
              <a:gd name="connsiteY30" fmla="*/ 2301392 h 3221116"/>
              <a:gd name="connsiteX31" fmla="*/ 2142017 w 3189723"/>
              <a:gd name="connsiteY31" fmla="*/ 2684410 h 3221116"/>
              <a:gd name="connsiteX32" fmla="*/ 2324866 w 3189723"/>
              <a:gd name="connsiteY32" fmla="*/ 3053856 h 3221116"/>
              <a:gd name="connsiteX33" fmla="*/ 294693 w 3189723"/>
              <a:gd name="connsiteY33" fmla="*/ 2539075 h 3221116"/>
              <a:gd name="connsiteX34" fmla="*/ 489947 w 3189723"/>
              <a:gd name="connsiteY34" fmla="*/ 453774 h 3221116"/>
              <a:gd name="connsiteX35" fmla="*/ 1651152 w 3189723"/>
              <a:gd name="connsiteY35" fmla="*/ 501 h 3221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189723" h="3221116">
                <a:moveTo>
                  <a:pt x="2664630" y="2175617"/>
                </a:moveTo>
                <a:lnTo>
                  <a:pt x="2658205" y="2178566"/>
                </a:lnTo>
                <a:cubicBezTo>
                  <a:pt x="2662222" y="2175972"/>
                  <a:pt x="2664284" y="2175096"/>
                  <a:pt x="2664630" y="2175617"/>
                </a:cubicBezTo>
                <a:close/>
                <a:moveTo>
                  <a:pt x="1477043" y="1144372"/>
                </a:moveTo>
                <a:lnTo>
                  <a:pt x="1409070" y="1159393"/>
                </a:lnTo>
                <a:cubicBezTo>
                  <a:pt x="1167974" y="1216277"/>
                  <a:pt x="1134894" y="1538245"/>
                  <a:pt x="1152384" y="1703728"/>
                </a:cubicBezTo>
                <a:cubicBezTo>
                  <a:pt x="1169874" y="1869211"/>
                  <a:pt x="1272747" y="2156947"/>
                  <a:pt x="1514013" y="2152290"/>
                </a:cubicBezTo>
                <a:cubicBezTo>
                  <a:pt x="1680659" y="2149073"/>
                  <a:pt x="1865876" y="1940767"/>
                  <a:pt x="1850815" y="1654259"/>
                </a:cubicBezTo>
                <a:cubicBezTo>
                  <a:pt x="1844015" y="1608142"/>
                  <a:pt x="1837162" y="1561942"/>
                  <a:pt x="1830467" y="1515986"/>
                </a:cubicBezTo>
                <a:cubicBezTo>
                  <a:pt x="1779361" y="1292438"/>
                  <a:pt x="1635542" y="1134285"/>
                  <a:pt x="1477043" y="1144372"/>
                </a:cubicBezTo>
                <a:close/>
                <a:moveTo>
                  <a:pt x="1651152" y="501"/>
                </a:moveTo>
                <a:cubicBezTo>
                  <a:pt x="1977584" y="8635"/>
                  <a:pt x="2235425" y="52153"/>
                  <a:pt x="2580395" y="324821"/>
                </a:cubicBezTo>
                <a:cubicBezTo>
                  <a:pt x="3000061" y="656529"/>
                  <a:pt x="3430704" y="1549940"/>
                  <a:pt x="3030464" y="2249544"/>
                </a:cubicBezTo>
                <a:cubicBezTo>
                  <a:pt x="2882259" y="2451798"/>
                  <a:pt x="2785813" y="2507403"/>
                  <a:pt x="2585849" y="2588887"/>
                </a:cubicBezTo>
                <a:cubicBezTo>
                  <a:pt x="2194785" y="2615774"/>
                  <a:pt x="1984876" y="2478759"/>
                  <a:pt x="1973374" y="2195096"/>
                </a:cubicBezTo>
                <a:cubicBezTo>
                  <a:pt x="1841986" y="2496540"/>
                  <a:pt x="1610941" y="2555551"/>
                  <a:pt x="1390827" y="2527630"/>
                </a:cubicBezTo>
                <a:cubicBezTo>
                  <a:pt x="1131071" y="2494680"/>
                  <a:pt x="853863" y="2136270"/>
                  <a:pt x="783896" y="1665044"/>
                </a:cubicBezTo>
                <a:cubicBezTo>
                  <a:pt x="715204" y="1202409"/>
                  <a:pt x="991941" y="900416"/>
                  <a:pt x="1268509" y="819983"/>
                </a:cubicBezTo>
                <a:cubicBezTo>
                  <a:pt x="1288264" y="814237"/>
                  <a:pt x="1308391" y="810536"/>
                  <a:pt x="1328805" y="807930"/>
                </a:cubicBezTo>
                <a:cubicBezTo>
                  <a:pt x="1349219" y="805325"/>
                  <a:pt x="1369921" y="803817"/>
                  <a:pt x="1390827" y="802457"/>
                </a:cubicBezTo>
                <a:cubicBezTo>
                  <a:pt x="1416795" y="800769"/>
                  <a:pt x="1355770" y="788713"/>
                  <a:pt x="1462242" y="801708"/>
                </a:cubicBezTo>
                <a:cubicBezTo>
                  <a:pt x="1599590" y="818472"/>
                  <a:pt x="1776043" y="890774"/>
                  <a:pt x="1956122" y="1110076"/>
                </a:cubicBezTo>
                <a:lnTo>
                  <a:pt x="1973374" y="875315"/>
                </a:lnTo>
                <a:lnTo>
                  <a:pt x="2333414" y="875315"/>
                </a:lnTo>
                <a:cubicBezTo>
                  <a:pt x="2330539" y="1325736"/>
                  <a:pt x="2327663" y="1603628"/>
                  <a:pt x="2324788" y="2054049"/>
                </a:cubicBezTo>
                <a:cubicBezTo>
                  <a:pt x="2290850" y="2479718"/>
                  <a:pt x="2627788" y="2217580"/>
                  <a:pt x="2661746" y="2179658"/>
                </a:cubicBezTo>
                <a:lnTo>
                  <a:pt x="2691046" y="2188689"/>
                </a:lnTo>
                <a:lnTo>
                  <a:pt x="2667011" y="2175828"/>
                </a:lnTo>
                <a:cubicBezTo>
                  <a:pt x="2945550" y="1655295"/>
                  <a:pt x="2803444" y="1009445"/>
                  <a:pt x="2332141" y="653899"/>
                </a:cubicBezTo>
                <a:cubicBezTo>
                  <a:pt x="1860838" y="298353"/>
                  <a:pt x="1200794" y="339069"/>
                  <a:pt x="776764" y="749845"/>
                </a:cubicBezTo>
                <a:cubicBezTo>
                  <a:pt x="352733" y="1160621"/>
                  <a:pt x="291083" y="1819040"/>
                  <a:pt x="631487" y="2301392"/>
                </a:cubicBezTo>
                <a:cubicBezTo>
                  <a:pt x="971891" y="2783745"/>
                  <a:pt x="1612904" y="2946283"/>
                  <a:pt x="2142017" y="2684410"/>
                </a:cubicBezTo>
                <a:lnTo>
                  <a:pt x="2324866" y="3053856"/>
                </a:lnTo>
                <a:cubicBezTo>
                  <a:pt x="1613730" y="3405817"/>
                  <a:pt x="752200" y="3187363"/>
                  <a:pt x="294693" y="2539075"/>
                </a:cubicBezTo>
                <a:cubicBezTo>
                  <a:pt x="-162814" y="1890787"/>
                  <a:pt x="-79956" y="1005863"/>
                  <a:pt x="489947" y="453774"/>
                </a:cubicBezTo>
                <a:cubicBezTo>
                  <a:pt x="810518" y="143225"/>
                  <a:pt x="1231454" y="-9956"/>
                  <a:pt x="1651152" y="501"/>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103" name="Left Arrow 1">
            <a:extLst>
              <a:ext uri="{FF2B5EF4-FFF2-40B4-BE49-F238E27FC236}">
                <a16:creationId xmlns:a16="http://schemas.microsoft.com/office/drawing/2014/main" id="{1947BE1D-5A1D-43CF-B583-1D9110F2864D}"/>
              </a:ext>
            </a:extLst>
          </p:cNvPr>
          <p:cNvSpPr>
            <a:spLocks noChangeAspect="1"/>
          </p:cNvSpPr>
          <p:nvPr/>
        </p:nvSpPr>
        <p:spPr>
          <a:xfrm>
            <a:off x="11088980" y="5624208"/>
            <a:ext cx="544340" cy="529812"/>
          </a:xfrm>
          <a:custGeom>
            <a:avLst/>
            <a:gdLst/>
            <a:ahLst/>
            <a:cxnLst/>
            <a:rect l="l" t="t" r="r" b="b"/>
            <a:pathLst>
              <a:path w="3306630" h="3218379">
                <a:moveTo>
                  <a:pt x="0" y="2085651"/>
                </a:moveTo>
                <a:cubicBezTo>
                  <a:pt x="253919" y="2342528"/>
                  <a:pt x="881542" y="2297196"/>
                  <a:pt x="1388167" y="2271654"/>
                </a:cubicBezTo>
                <a:lnTo>
                  <a:pt x="1417952" y="2988872"/>
                </a:lnTo>
                <a:lnTo>
                  <a:pt x="717647" y="2950294"/>
                </a:lnTo>
                <a:cubicBezTo>
                  <a:pt x="467617" y="2928101"/>
                  <a:pt x="217417" y="2555860"/>
                  <a:pt x="0" y="2085651"/>
                </a:cubicBezTo>
                <a:close/>
                <a:moveTo>
                  <a:pt x="1969797" y="2019847"/>
                </a:moveTo>
                <a:lnTo>
                  <a:pt x="1969797" y="2274913"/>
                </a:lnTo>
                <a:lnTo>
                  <a:pt x="2657809" y="2274913"/>
                </a:lnTo>
                <a:cubicBezTo>
                  <a:pt x="2787205" y="2599270"/>
                  <a:pt x="2968360" y="2923626"/>
                  <a:pt x="2675062" y="2954686"/>
                </a:cubicBezTo>
                <a:lnTo>
                  <a:pt x="1969797" y="2963313"/>
                </a:lnTo>
                <a:lnTo>
                  <a:pt x="1969797" y="3218379"/>
                </a:lnTo>
                <a:lnTo>
                  <a:pt x="1429598" y="2619113"/>
                </a:lnTo>
                <a:close/>
                <a:moveTo>
                  <a:pt x="2961009" y="1275432"/>
                </a:moveTo>
                <a:lnTo>
                  <a:pt x="3277752" y="1901203"/>
                </a:lnTo>
                <a:cubicBezTo>
                  <a:pt x="3383548" y="2128832"/>
                  <a:pt x="3186278" y="2531632"/>
                  <a:pt x="2887773" y="2955026"/>
                </a:cubicBezTo>
                <a:cubicBezTo>
                  <a:pt x="2983276" y="2606687"/>
                  <a:pt x="2630206" y="2085815"/>
                  <a:pt x="2354773" y="1659836"/>
                </a:cubicBezTo>
                <a:close/>
                <a:moveTo>
                  <a:pt x="1019997" y="990789"/>
                </a:moveTo>
                <a:lnTo>
                  <a:pt x="1268877" y="1758248"/>
                </a:lnTo>
                <a:lnTo>
                  <a:pt x="1047983" y="1630715"/>
                </a:lnTo>
                <a:lnTo>
                  <a:pt x="703977" y="2226552"/>
                </a:lnTo>
                <a:cubicBezTo>
                  <a:pt x="358378" y="2176433"/>
                  <a:pt x="-13100" y="2171140"/>
                  <a:pt x="106650" y="1901606"/>
                </a:cubicBezTo>
                <a:lnTo>
                  <a:pt x="451811" y="1286515"/>
                </a:lnTo>
                <a:lnTo>
                  <a:pt x="230918" y="1158982"/>
                </a:lnTo>
                <a:close/>
                <a:moveTo>
                  <a:pt x="2174825" y="119764"/>
                </a:moveTo>
                <a:cubicBezTo>
                  <a:pt x="2220451" y="119103"/>
                  <a:pt x="2264887" y="143875"/>
                  <a:pt x="2308274" y="203493"/>
                </a:cubicBezTo>
                <a:lnTo>
                  <a:pt x="2668377" y="809957"/>
                </a:lnTo>
                <a:lnTo>
                  <a:pt x="2889271" y="682424"/>
                </a:lnTo>
                <a:lnTo>
                  <a:pt x="2640391" y="1449883"/>
                </a:lnTo>
                <a:lnTo>
                  <a:pt x="1851312" y="1281690"/>
                </a:lnTo>
                <a:lnTo>
                  <a:pt x="2072206" y="1154157"/>
                </a:lnTo>
                <a:lnTo>
                  <a:pt x="1728200" y="558321"/>
                </a:lnTo>
                <a:cubicBezTo>
                  <a:pt x="1890352" y="352642"/>
                  <a:pt x="2037947" y="121750"/>
                  <a:pt x="2174825" y="119764"/>
                </a:cubicBezTo>
                <a:close/>
                <a:moveTo>
                  <a:pt x="1831774" y="30"/>
                </a:moveTo>
                <a:cubicBezTo>
                  <a:pt x="1948530" y="539"/>
                  <a:pt x="2073232" y="7407"/>
                  <a:pt x="2202212" y="19111"/>
                </a:cubicBezTo>
                <a:cubicBezTo>
                  <a:pt x="1852790" y="110572"/>
                  <a:pt x="1578238" y="676776"/>
                  <a:pt x="1347045" y="1128297"/>
                </a:cubicBezTo>
                <a:lnTo>
                  <a:pt x="711024" y="795483"/>
                </a:lnTo>
                <a:lnTo>
                  <a:pt x="1094586" y="208291"/>
                </a:lnTo>
                <a:cubicBezTo>
                  <a:pt x="1202761" y="54213"/>
                  <a:pt x="1481508" y="-1496"/>
                  <a:pt x="1831774" y="3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04" name="Oval 35">
            <a:extLst>
              <a:ext uri="{FF2B5EF4-FFF2-40B4-BE49-F238E27FC236}">
                <a16:creationId xmlns:a16="http://schemas.microsoft.com/office/drawing/2014/main" id="{BCF76AF1-1ADE-45FB-9D44-99BC7FEECFA3}"/>
              </a:ext>
            </a:extLst>
          </p:cNvPr>
          <p:cNvSpPr/>
          <p:nvPr/>
        </p:nvSpPr>
        <p:spPr>
          <a:xfrm>
            <a:off x="10359195" y="5625275"/>
            <a:ext cx="426213" cy="537400"/>
          </a:xfrm>
          <a:custGeom>
            <a:avLst/>
            <a:gdLst/>
            <a:ahLst/>
            <a:cxnLst/>
            <a:rect l="l" t="t" r="r" b="b"/>
            <a:pathLst>
              <a:path w="2548531" h="3213371">
                <a:moveTo>
                  <a:pt x="792000" y="2498954"/>
                </a:moveTo>
                <a:lnTo>
                  <a:pt x="792000" y="2641726"/>
                </a:lnTo>
                <a:cubicBezTo>
                  <a:pt x="463357" y="2661706"/>
                  <a:pt x="216000" y="2748872"/>
                  <a:pt x="216000" y="2853371"/>
                </a:cubicBezTo>
                <a:cubicBezTo>
                  <a:pt x="216000" y="2972665"/>
                  <a:pt x="538355" y="3069371"/>
                  <a:pt x="936000" y="3069371"/>
                </a:cubicBezTo>
                <a:cubicBezTo>
                  <a:pt x="1333645" y="3069371"/>
                  <a:pt x="1656000" y="2972665"/>
                  <a:pt x="1656000" y="2853371"/>
                </a:cubicBezTo>
                <a:cubicBezTo>
                  <a:pt x="1656000" y="2748872"/>
                  <a:pt x="1408644" y="2661706"/>
                  <a:pt x="1080000" y="2641726"/>
                </a:cubicBezTo>
                <a:lnTo>
                  <a:pt x="1080000" y="2498954"/>
                </a:lnTo>
                <a:cubicBezTo>
                  <a:pt x="1528614" y="2524263"/>
                  <a:pt x="1872000" y="2673393"/>
                  <a:pt x="1872000" y="2853371"/>
                </a:cubicBezTo>
                <a:cubicBezTo>
                  <a:pt x="1872000" y="3052194"/>
                  <a:pt x="1452939" y="3213371"/>
                  <a:pt x="936000" y="3213371"/>
                </a:cubicBezTo>
                <a:cubicBezTo>
                  <a:pt x="419061" y="3213371"/>
                  <a:pt x="0" y="3052194"/>
                  <a:pt x="0" y="2853371"/>
                </a:cubicBezTo>
                <a:cubicBezTo>
                  <a:pt x="0" y="2673393"/>
                  <a:pt x="343386" y="2524263"/>
                  <a:pt x="792000" y="2498954"/>
                </a:cubicBezTo>
                <a:close/>
                <a:moveTo>
                  <a:pt x="2190403" y="180020"/>
                </a:moveTo>
                <a:cubicBezTo>
                  <a:pt x="2388233" y="180020"/>
                  <a:pt x="2548531" y="236495"/>
                  <a:pt x="2548531" y="306081"/>
                </a:cubicBezTo>
                <a:lnTo>
                  <a:pt x="2548531" y="1314569"/>
                </a:lnTo>
                <a:cubicBezTo>
                  <a:pt x="2548531" y="1244983"/>
                  <a:pt x="2388233" y="1188508"/>
                  <a:pt x="2190403" y="1188508"/>
                </a:cubicBezTo>
                <a:cubicBezTo>
                  <a:pt x="1992574" y="1188508"/>
                  <a:pt x="1832276" y="1244983"/>
                  <a:pt x="1832276" y="1314569"/>
                </a:cubicBezTo>
                <a:cubicBezTo>
                  <a:pt x="1832276" y="1384155"/>
                  <a:pt x="1671978" y="1440630"/>
                  <a:pt x="1474148" y="1440630"/>
                </a:cubicBezTo>
                <a:cubicBezTo>
                  <a:pt x="1276318" y="1440630"/>
                  <a:pt x="1116020" y="1384155"/>
                  <a:pt x="1116020" y="1314569"/>
                </a:cubicBezTo>
                <a:lnTo>
                  <a:pt x="1116020" y="306081"/>
                </a:lnTo>
                <a:cubicBezTo>
                  <a:pt x="1116020" y="375667"/>
                  <a:pt x="1276318" y="432142"/>
                  <a:pt x="1474148" y="432142"/>
                </a:cubicBezTo>
                <a:cubicBezTo>
                  <a:pt x="1671978" y="432142"/>
                  <a:pt x="1832276" y="375667"/>
                  <a:pt x="1832276" y="306081"/>
                </a:cubicBezTo>
                <a:cubicBezTo>
                  <a:pt x="1832276" y="236495"/>
                  <a:pt x="1992574" y="180020"/>
                  <a:pt x="2190403" y="180020"/>
                </a:cubicBezTo>
                <a:close/>
                <a:moveTo>
                  <a:pt x="936000" y="0"/>
                </a:moveTo>
                <a:cubicBezTo>
                  <a:pt x="1035422" y="0"/>
                  <a:pt x="1116020" y="80598"/>
                  <a:pt x="1116020" y="180020"/>
                </a:cubicBezTo>
                <a:cubicBezTo>
                  <a:pt x="1116020" y="246019"/>
                  <a:pt x="1080504" y="303723"/>
                  <a:pt x="1026000" y="332457"/>
                </a:cubicBezTo>
                <a:lnTo>
                  <a:pt x="1026000" y="2887874"/>
                </a:lnTo>
                <a:lnTo>
                  <a:pt x="846000" y="2887874"/>
                </a:lnTo>
                <a:lnTo>
                  <a:pt x="846000" y="332457"/>
                </a:lnTo>
                <a:cubicBezTo>
                  <a:pt x="791497" y="303723"/>
                  <a:pt x="755980" y="246019"/>
                  <a:pt x="755980" y="180020"/>
                </a:cubicBezTo>
                <a:cubicBezTo>
                  <a:pt x="755980" y="80598"/>
                  <a:pt x="836578" y="0"/>
                  <a:pt x="936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Tree>
    <p:extLst>
      <p:ext uri="{BB962C8B-B14F-4D97-AF65-F5344CB8AC3E}">
        <p14:creationId xmlns:p14="http://schemas.microsoft.com/office/powerpoint/2010/main" val="21268218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normAutofit fontScale="92500" lnSpcReduction="20000"/>
          </a:bodyPr>
          <a:lstStyle/>
          <a:p>
            <a:r>
              <a:rPr lang="fa-IR" dirty="0">
                <a:cs typeface="B Nazanin" panose="00000700000000000000" pitchFamily="2" charset="-78"/>
              </a:rPr>
              <a:t>مجموعه آیکون های کاملاً قابل ویرایش: </a:t>
            </a:r>
            <a:r>
              <a:rPr lang="en-US">
                <a:cs typeface="B Nazanin" panose="00000700000000000000" pitchFamily="2" charset="-78"/>
              </a:rPr>
              <a:t>C</a:t>
            </a:r>
            <a:endParaRPr lang="en-US" dirty="0">
              <a:cs typeface="B Nazanin" panose="00000700000000000000" pitchFamily="2" charset="-78"/>
            </a:endParaRPr>
          </a:p>
        </p:txBody>
      </p:sp>
      <p:sp>
        <p:nvSpPr>
          <p:cNvPr id="54" name="Isosceles Triangle 68">
            <a:extLst>
              <a:ext uri="{FF2B5EF4-FFF2-40B4-BE49-F238E27FC236}">
                <a16:creationId xmlns:a16="http://schemas.microsoft.com/office/drawing/2014/main" id="{870C564B-4826-4504-AD55-BCA183FFA29B}"/>
              </a:ext>
            </a:extLst>
          </p:cNvPr>
          <p:cNvSpPr/>
          <p:nvPr/>
        </p:nvSpPr>
        <p:spPr>
          <a:xfrm rot="10800000">
            <a:off x="7871934" y="4610240"/>
            <a:ext cx="220703" cy="687310"/>
          </a:xfrm>
          <a:custGeom>
            <a:avLst/>
            <a:gdLst/>
            <a:ahLst/>
            <a:cxnLst/>
            <a:rect l="l" t="t" r="r" b="b"/>
            <a:pathLst>
              <a:path w="1040400" h="3240000">
                <a:moveTo>
                  <a:pt x="41345" y="940666"/>
                </a:moveTo>
                <a:lnTo>
                  <a:pt x="1242" y="653403"/>
                </a:lnTo>
                <a:lnTo>
                  <a:pt x="0" y="653403"/>
                </a:lnTo>
                <a:lnTo>
                  <a:pt x="1057" y="652077"/>
                </a:lnTo>
                <a:lnTo>
                  <a:pt x="447" y="647712"/>
                </a:lnTo>
                <a:lnTo>
                  <a:pt x="4531" y="647712"/>
                </a:lnTo>
                <a:lnTo>
                  <a:pt x="520200" y="0"/>
                </a:lnTo>
                <a:lnTo>
                  <a:pt x="659109" y="174478"/>
                </a:lnTo>
                <a:close/>
                <a:moveTo>
                  <a:pt x="101622" y="1372451"/>
                </a:moveTo>
                <a:lnTo>
                  <a:pt x="61820" y="1087335"/>
                </a:lnTo>
                <a:lnTo>
                  <a:pt x="728036" y="261055"/>
                </a:lnTo>
                <a:lnTo>
                  <a:pt x="870500" y="439998"/>
                </a:lnTo>
                <a:lnTo>
                  <a:pt x="860164" y="431664"/>
                </a:lnTo>
                <a:close/>
                <a:moveTo>
                  <a:pt x="161365" y="1800403"/>
                </a:moveTo>
                <a:lnTo>
                  <a:pt x="122098" y="1519120"/>
                </a:lnTo>
                <a:lnTo>
                  <a:pt x="930953" y="515931"/>
                </a:lnTo>
                <a:lnTo>
                  <a:pt x="1035869" y="647712"/>
                </a:lnTo>
                <a:lnTo>
                  <a:pt x="1039954" y="647712"/>
                </a:lnTo>
                <a:lnTo>
                  <a:pt x="1039345" y="652078"/>
                </a:lnTo>
                <a:lnTo>
                  <a:pt x="1040400" y="653403"/>
                </a:lnTo>
                <a:lnTo>
                  <a:pt x="1039160" y="653403"/>
                </a:lnTo>
                <a:lnTo>
                  <a:pt x="1029316" y="723920"/>
                </a:lnTo>
                <a:close/>
                <a:moveTo>
                  <a:pt x="217894" y="2205330"/>
                </a:moveTo>
                <a:lnTo>
                  <a:pt x="181840" y="1947070"/>
                </a:lnTo>
                <a:lnTo>
                  <a:pt x="1000266" y="932012"/>
                </a:lnTo>
                <a:lnTo>
                  <a:pt x="949113" y="1298429"/>
                </a:lnTo>
                <a:close/>
                <a:moveTo>
                  <a:pt x="330192" y="2564220"/>
                </a:moveTo>
                <a:lnTo>
                  <a:pt x="267995" y="2564220"/>
                </a:lnTo>
                <a:lnTo>
                  <a:pt x="237100" y="2342912"/>
                </a:lnTo>
                <a:lnTo>
                  <a:pt x="242309" y="2347112"/>
                </a:lnTo>
                <a:lnTo>
                  <a:pt x="920063" y="1506522"/>
                </a:lnTo>
                <a:lnTo>
                  <a:pt x="865005" y="1900914"/>
                </a:lnTo>
                <a:close/>
                <a:moveTo>
                  <a:pt x="772406" y="2564220"/>
                </a:moveTo>
                <a:lnTo>
                  <a:pt x="468924" y="2564220"/>
                </a:lnTo>
                <a:lnTo>
                  <a:pt x="835955" y="2109008"/>
                </a:lnTo>
                <a:close/>
                <a:moveTo>
                  <a:pt x="892044" y="3240000"/>
                </a:moveTo>
                <a:lnTo>
                  <a:pt x="148356" y="3240000"/>
                </a:lnTo>
                <a:lnTo>
                  <a:pt x="276144" y="2663936"/>
                </a:lnTo>
                <a:lnTo>
                  <a:pt x="764256" y="26639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5" name="Rectangle 9">
            <a:extLst>
              <a:ext uri="{FF2B5EF4-FFF2-40B4-BE49-F238E27FC236}">
                <a16:creationId xmlns:a16="http://schemas.microsoft.com/office/drawing/2014/main" id="{F4DF7C3C-D955-465B-A7ED-DA6CEFF74209}"/>
              </a:ext>
            </a:extLst>
          </p:cNvPr>
          <p:cNvSpPr/>
          <p:nvPr/>
        </p:nvSpPr>
        <p:spPr>
          <a:xfrm>
            <a:off x="8435540" y="4689594"/>
            <a:ext cx="529466" cy="528605"/>
          </a:xfrm>
          <a:custGeom>
            <a:avLst/>
            <a:gdLst/>
            <a:ahLst/>
            <a:cxnLst/>
            <a:rect l="l" t="t" r="r" b="b"/>
            <a:pathLst>
              <a:path w="3228210" h="3222968">
                <a:moveTo>
                  <a:pt x="1619999" y="642446"/>
                </a:moveTo>
                <a:lnTo>
                  <a:pt x="2664115" y="1686562"/>
                </a:lnTo>
                <a:lnTo>
                  <a:pt x="2664116" y="1686562"/>
                </a:lnTo>
                <a:lnTo>
                  <a:pt x="2664116" y="3222968"/>
                </a:lnTo>
                <a:lnTo>
                  <a:pt x="2015013" y="3222968"/>
                </a:lnTo>
                <a:lnTo>
                  <a:pt x="2015013" y="2511495"/>
                </a:lnTo>
                <a:cubicBezTo>
                  <a:pt x="2015013" y="2399422"/>
                  <a:pt x="1924159" y="2308568"/>
                  <a:pt x="1812086" y="2308568"/>
                </a:cubicBezTo>
                <a:lnTo>
                  <a:pt x="1427912" y="2308568"/>
                </a:lnTo>
                <a:cubicBezTo>
                  <a:pt x="1315839" y="2308568"/>
                  <a:pt x="1224985" y="2399422"/>
                  <a:pt x="1224985" y="2511495"/>
                </a:cubicBezTo>
                <a:lnTo>
                  <a:pt x="1224985" y="3222968"/>
                </a:lnTo>
                <a:lnTo>
                  <a:pt x="575882" y="3222968"/>
                </a:lnTo>
                <a:lnTo>
                  <a:pt x="575882" y="1686562"/>
                </a:lnTo>
                <a:lnTo>
                  <a:pt x="575884" y="1686562"/>
                </a:lnTo>
                <a:close/>
                <a:moveTo>
                  <a:pt x="509997" y="122689"/>
                </a:moveTo>
                <a:lnTo>
                  <a:pt x="942045" y="122689"/>
                </a:lnTo>
                <a:lnTo>
                  <a:pt x="942045" y="542556"/>
                </a:lnTo>
                <a:lnTo>
                  <a:pt x="509997" y="974604"/>
                </a:lnTo>
                <a:close/>
                <a:moveTo>
                  <a:pt x="1620001" y="7099"/>
                </a:moveTo>
                <a:lnTo>
                  <a:pt x="3228210" y="1686560"/>
                </a:lnTo>
                <a:lnTo>
                  <a:pt x="2900441" y="1686560"/>
                </a:lnTo>
                <a:lnTo>
                  <a:pt x="1620001" y="349390"/>
                </a:lnTo>
                <a:close/>
                <a:moveTo>
                  <a:pt x="1619999" y="0"/>
                </a:moveTo>
                <a:lnTo>
                  <a:pt x="1619999" y="342291"/>
                </a:lnTo>
                <a:lnTo>
                  <a:pt x="330172" y="1679462"/>
                </a:lnTo>
                <a:lnTo>
                  <a:pt x="0" y="167946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6" name="Isosceles Triangle 8">
            <a:extLst>
              <a:ext uri="{FF2B5EF4-FFF2-40B4-BE49-F238E27FC236}">
                <a16:creationId xmlns:a16="http://schemas.microsoft.com/office/drawing/2014/main" id="{FED1BF7A-7546-4AF8-89CC-3CEC8A5874C0}"/>
              </a:ext>
            </a:extLst>
          </p:cNvPr>
          <p:cNvSpPr/>
          <p:nvPr/>
        </p:nvSpPr>
        <p:spPr>
          <a:xfrm rot="16200000">
            <a:off x="4359308" y="3634371"/>
            <a:ext cx="444149" cy="529543"/>
          </a:xfrm>
          <a:custGeom>
            <a:avLst/>
            <a:gdLst/>
            <a:ahLst/>
            <a:cxnLst/>
            <a:rect l="l" t="t" r="r" b="b"/>
            <a:pathLst>
              <a:path w="2708011" h="3228660">
                <a:moveTo>
                  <a:pt x="1895121" y="2005092"/>
                </a:moveTo>
                <a:cubicBezTo>
                  <a:pt x="1769067" y="2196199"/>
                  <a:pt x="1559641" y="2315968"/>
                  <a:pt x="1331007" y="2327705"/>
                </a:cubicBezTo>
                <a:cubicBezTo>
                  <a:pt x="1102373" y="2339443"/>
                  <a:pt x="881783" y="2241749"/>
                  <a:pt x="736821" y="2064556"/>
                </a:cubicBezTo>
                <a:lnTo>
                  <a:pt x="885891" y="1942602"/>
                </a:lnTo>
                <a:cubicBezTo>
                  <a:pt x="992076" y="2072396"/>
                  <a:pt x="1153658" y="2143956"/>
                  <a:pt x="1321132" y="2135359"/>
                </a:cubicBezTo>
                <a:cubicBezTo>
                  <a:pt x="1488607" y="2126761"/>
                  <a:pt x="1642011" y="2039030"/>
                  <a:pt x="1734346" y="1899045"/>
                </a:cubicBezTo>
                <a:close/>
                <a:moveTo>
                  <a:pt x="2315256" y="2179725"/>
                </a:moveTo>
                <a:cubicBezTo>
                  <a:pt x="2124977" y="2519973"/>
                  <a:pt x="1777729" y="2743099"/>
                  <a:pt x="1389179" y="2774782"/>
                </a:cubicBezTo>
                <a:cubicBezTo>
                  <a:pt x="1000629" y="2806465"/>
                  <a:pt x="621821" y="2642541"/>
                  <a:pt x="378934" y="2337614"/>
                </a:cubicBezTo>
                <a:lnTo>
                  <a:pt x="519502" y="2225645"/>
                </a:lnTo>
                <a:cubicBezTo>
                  <a:pt x="725082" y="2483736"/>
                  <a:pt x="1045705" y="2622480"/>
                  <a:pt x="1374574" y="2595664"/>
                </a:cubicBezTo>
                <a:cubicBezTo>
                  <a:pt x="1703443" y="2568848"/>
                  <a:pt x="1997353" y="2379994"/>
                  <a:pt x="2158406" y="2092008"/>
                </a:cubicBezTo>
                <a:close/>
                <a:moveTo>
                  <a:pt x="2315941" y="1615003"/>
                </a:moveTo>
                <a:lnTo>
                  <a:pt x="272242" y="1615003"/>
                </a:lnTo>
                <a:lnTo>
                  <a:pt x="872561" y="666216"/>
                </a:lnTo>
                <a:lnTo>
                  <a:pt x="872561" y="219906"/>
                </a:lnTo>
                <a:cubicBezTo>
                  <a:pt x="872561" y="98674"/>
                  <a:pt x="970839" y="396"/>
                  <a:pt x="1092071" y="396"/>
                </a:cubicBezTo>
                <a:lnTo>
                  <a:pt x="1293841" y="396"/>
                </a:lnTo>
                <a:lnTo>
                  <a:pt x="1294092" y="0"/>
                </a:lnTo>
                <a:lnTo>
                  <a:pt x="1294343" y="396"/>
                </a:lnTo>
                <a:lnTo>
                  <a:pt x="1470231" y="396"/>
                </a:lnTo>
                <a:cubicBezTo>
                  <a:pt x="1591463" y="396"/>
                  <a:pt x="1689741" y="98674"/>
                  <a:pt x="1689741" y="219906"/>
                </a:cubicBezTo>
                <a:lnTo>
                  <a:pt x="1689741" y="625313"/>
                </a:lnTo>
                <a:close/>
                <a:moveTo>
                  <a:pt x="2708011" y="2399368"/>
                </a:moveTo>
                <a:cubicBezTo>
                  <a:pt x="2440740" y="2877288"/>
                  <a:pt x="1950128" y="3187847"/>
                  <a:pt x="1403807" y="3224932"/>
                </a:cubicBezTo>
                <a:cubicBezTo>
                  <a:pt x="857486" y="3262017"/>
                  <a:pt x="329406" y="3020609"/>
                  <a:pt x="0" y="2583191"/>
                </a:cubicBezTo>
                <a:lnTo>
                  <a:pt x="143153" y="2475389"/>
                </a:lnTo>
                <a:cubicBezTo>
                  <a:pt x="436120" y="2864419"/>
                  <a:pt x="905784" y="3079123"/>
                  <a:pt x="1391671" y="3046140"/>
                </a:cubicBezTo>
                <a:cubicBezTo>
                  <a:pt x="1877558" y="3013157"/>
                  <a:pt x="2313899" y="2736952"/>
                  <a:pt x="2551604" y="231189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7" name="Donut 8">
            <a:extLst>
              <a:ext uri="{FF2B5EF4-FFF2-40B4-BE49-F238E27FC236}">
                <a16:creationId xmlns:a16="http://schemas.microsoft.com/office/drawing/2014/main" id="{E6D41FF5-B672-4C8A-A062-73A4028D9602}"/>
              </a:ext>
            </a:extLst>
          </p:cNvPr>
          <p:cNvSpPr/>
          <p:nvPr/>
        </p:nvSpPr>
        <p:spPr>
          <a:xfrm>
            <a:off x="9475134" y="3608548"/>
            <a:ext cx="486216" cy="581184"/>
          </a:xfrm>
          <a:custGeom>
            <a:avLst/>
            <a:gdLst/>
            <a:ahLst/>
            <a:cxnLst/>
            <a:rect l="l" t="t" r="r" b="b"/>
            <a:pathLst>
              <a:path w="2688046" h="3213079">
                <a:moveTo>
                  <a:pt x="1056023" y="556744"/>
                </a:moveTo>
                <a:lnTo>
                  <a:pt x="1056023" y="906412"/>
                </a:lnTo>
                <a:cubicBezTo>
                  <a:pt x="641240" y="1029807"/>
                  <a:pt x="338989" y="1414134"/>
                  <a:pt x="338989" y="1869056"/>
                </a:cubicBezTo>
                <a:cubicBezTo>
                  <a:pt x="338989" y="2424121"/>
                  <a:pt x="788958" y="2874090"/>
                  <a:pt x="1344023" y="2874090"/>
                </a:cubicBezTo>
                <a:cubicBezTo>
                  <a:pt x="1899088" y="2874090"/>
                  <a:pt x="2349057" y="2424121"/>
                  <a:pt x="2349057" y="1869056"/>
                </a:cubicBezTo>
                <a:cubicBezTo>
                  <a:pt x="2349057" y="1414134"/>
                  <a:pt x="2046806" y="1029807"/>
                  <a:pt x="1632023" y="906412"/>
                </a:cubicBezTo>
                <a:lnTo>
                  <a:pt x="1632023" y="556744"/>
                </a:lnTo>
                <a:cubicBezTo>
                  <a:pt x="2235992" y="687900"/>
                  <a:pt x="2688046" y="1225687"/>
                  <a:pt x="2688046" y="1869056"/>
                </a:cubicBezTo>
                <a:cubicBezTo>
                  <a:pt x="2688046" y="2611339"/>
                  <a:pt x="2086306" y="3213079"/>
                  <a:pt x="1344023" y="3213079"/>
                </a:cubicBezTo>
                <a:cubicBezTo>
                  <a:pt x="601740" y="3213079"/>
                  <a:pt x="0" y="2611339"/>
                  <a:pt x="0" y="1869056"/>
                </a:cubicBezTo>
                <a:cubicBezTo>
                  <a:pt x="0" y="1225687"/>
                  <a:pt x="452054" y="687900"/>
                  <a:pt x="1056023" y="556744"/>
                </a:cubicBezTo>
                <a:close/>
                <a:moveTo>
                  <a:pt x="1344023" y="0"/>
                </a:moveTo>
                <a:cubicBezTo>
                  <a:pt x="1443445" y="0"/>
                  <a:pt x="1524043" y="80598"/>
                  <a:pt x="1524043" y="180020"/>
                </a:cubicBezTo>
                <a:lnTo>
                  <a:pt x="1524043" y="1413058"/>
                </a:lnTo>
                <a:cubicBezTo>
                  <a:pt x="1524043" y="1512480"/>
                  <a:pt x="1443445" y="1593078"/>
                  <a:pt x="1344023" y="1593078"/>
                </a:cubicBezTo>
                <a:cubicBezTo>
                  <a:pt x="1244601" y="1593078"/>
                  <a:pt x="1164003" y="1512480"/>
                  <a:pt x="1164003" y="1413058"/>
                </a:cubicBezTo>
                <a:lnTo>
                  <a:pt x="1164003" y="180020"/>
                </a:lnTo>
                <a:cubicBezTo>
                  <a:pt x="1164003" y="80598"/>
                  <a:pt x="1244601" y="0"/>
                  <a:pt x="1344023"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58" name="Freeform 18">
            <a:extLst>
              <a:ext uri="{FF2B5EF4-FFF2-40B4-BE49-F238E27FC236}">
                <a16:creationId xmlns:a16="http://schemas.microsoft.com/office/drawing/2014/main" id="{F57ADD61-A5C9-4BA6-A485-F46349246C4A}"/>
              </a:ext>
            </a:extLst>
          </p:cNvPr>
          <p:cNvSpPr/>
          <p:nvPr/>
        </p:nvSpPr>
        <p:spPr>
          <a:xfrm>
            <a:off x="10104940" y="4747559"/>
            <a:ext cx="511325" cy="412677"/>
          </a:xfrm>
          <a:custGeom>
            <a:avLst/>
            <a:gdLst/>
            <a:ahLst/>
            <a:cxnLst/>
            <a:rect l="l" t="t" r="r" b="b"/>
            <a:pathLst>
              <a:path w="3307788" h="2669631">
                <a:moveTo>
                  <a:pt x="2793832" y="1478391"/>
                </a:moveTo>
                <a:cubicBezTo>
                  <a:pt x="2772990" y="1635402"/>
                  <a:pt x="2717678" y="1784517"/>
                  <a:pt x="2633007" y="1915952"/>
                </a:cubicBezTo>
                <a:cubicBezTo>
                  <a:pt x="2695386" y="1951862"/>
                  <a:pt x="2772768" y="1955673"/>
                  <a:pt x="2841607" y="1924185"/>
                </a:cubicBezTo>
                <a:cubicBezTo>
                  <a:pt x="2943442" y="1877605"/>
                  <a:pt x="2999062" y="1766364"/>
                  <a:pt x="2975226" y="1656948"/>
                </a:cubicBezTo>
                <a:cubicBezTo>
                  <a:pt x="2955176" y="1564911"/>
                  <a:pt x="2883463" y="1495086"/>
                  <a:pt x="2793832" y="1478391"/>
                </a:cubicBezTo>
                <a:close/>
                <a:moveTo>
                  <a:pt x="2807611" y="1247700"/>
                </a:moveTo>
                <a:lnTo>
                  <a:pt x="2807472" y="1256060"/>
                </a:lnTo>
                <a:cubicBezTo>
                  <a:pt x="2994195" y="1281771"/>
                  <a:pt x="3148201" y="1421768"/>
                  <a:pt x="3189276" y="1610317"/>
                </a:cubicBezTo>
                <a:cubicBezTo>
                  <a:pt x="3235041" y="1820393"/>
                  <a:pt x="3128252" y="2033972"/>
                  <a:pt x="2932732" y="2123406"/>
                </a:cubicBezTo>
                <a:cubicBezTo>
                  <a:pt x="2789297" y="2189015"/>
                  <a:pt x="2626543" y="2174805"/>
                  <a:pt x="2499470" y="2094044"/>
                </a:cubicBezTo>
                <a:cubicBezTo>
                  <a:pt x="2427194" y="2172627"/>
                  <a:pt x="2343030" y="2241391"/>
                  <a:pt x="2248861" y="2297980"/>
                </a:cubicBezTo>
                <a:cubicBezTo>
                  <a:pt x="2178351" y="2340352"/>
                  <a:pt x="2104446" y="2374567"/>
                  <a:pt x="2027600" y="2398134"/>
                </a:cubicBezTo>
                <a:lnTo>
                  <a:pt x="3307788" y="2397615"/>
                </a:lnTo>
                <a:cubicBezTo>
                  <a:pt x="3265361" y="2549905"/>
                  <a:pt x="2537441" y="2669620"/>
                  <a:pt x="1653814" y="2669631"/>
                </a:cubicBezTo>
                <a:cubicBezTo>
                  <a:pt x="773102" y="2669642"/>
                  <a:pt x="46417" y="2550707"/>
                  <a:pt x="0" y="2398955"/>
                </a:cubicBezTo>
                <a:lnTo>
                  <a:pt x="1280678" y="2398436"/>
                </a:lnTo>
                <a:cubicBezTo>
                  <a:pt x="1203764" y="2374915"/>
                  <a:pt x="1129786" y="2340732"/>
                  <a:pt x="1059201" y="2298380"/>
                </a:cubicBezTo>
                <a:cubicBezTo>
                  <a:pt x="693039" y="2078675"/>
                  <a:pt x="477900" y="1674935"/>
                  <a:pt x="499745" y="1248476"/>
                </a:cubicBezTo>
                <a:close/>
                <a:moveTo>
                  <a:pt x="1331611" y="201752"/>
                </a:moveTo>
                <a:cubicBezTo>
                  <a:pt x="1206335" y="290902"/>
                  <a:pt x="1124761" y="308382"/>
                  <a:pt x="1132336" y="435988"/>
                </a:cubicBezTo>
                <a:cubicBezTo>
                  <a:pt x="1160888" y="640507"/>
                  <a:pt x="1527973" y="617783"/>
                  <a:pt x="1498839" y="840365"/>
                </a:cubicBezTo>
                <a:cubicBezTo>
                  <a:pt x="1455138" y="960979"/>
                  <a:pt x="1395705" y="987199"/>
                  <a:pt x="1213910" y="1052459"/>
                </a:cubicBezTo>
                <a:cubicBezTo>
                  <a:pt x="1331028" y="972050"/>
                  <a:pt x="1364241" y="921357"/>
                  <a:pt x="1360745" y="809484"/>
                </a:cubicBezTo>
                <a:cubicBezTo>
                  <a:pt x="1360746" y="646916"/>
                  <a:pt x="1111360" y="626523"/>
                  <a:pt x="1020462" y="495421"/>
                </a:cubicBezTo>
                <a:cubicBezTo>
                  <a:pt x="941218" y="374224"/>
                  <a:pt x="1061250" y="280996"/>
                  <a:pt x="1331611" y="201752"/>
                </a:cubicBezTo>
                <a:close/>
                <a:moveTo>
                  <a:pt x="2164365" y="80223"/>
                </a:moveTo>
                <a:cubicBezTo>
                  <a:pt x="2021192" y="182108"/>
                  <a:pt x="1927964" y="202086"/>
                  <a:pt x="1936621" y="347922"/>
                </a:cubicBezTo>
                <a:cubicBezTo>
                  <a:pt x="1969252" y="581657"/>
                  <a:pt x="2388778" y="555687"/>
                  <a:pt x="2355482" y="810066"/>
                </a:cubicBezTo>
                <a:cubicBezTo>
                  <a:pt x="2305538" y="947910"/>
                  <a:pt x="2237615" y="977876"/>
                  <a:pt x="2029849" y="1052459"/>
                </a:cubicBezTo>
                <a:cubicBezTo>
                  <a:pt x="2163698" y="960563"/>
                  <a:pt x="2201656" y="902628"/>
                  <a:pt x="2197660" y="774773"/>
                </a:cubicBezTo>
                <a:cubicBezTo>
                  <a:pt x="2197661" y="588982"/>
                  <a:pt x="1912649" y="565676"/>
                  <a:pt x="1808765" y="415844"/>
                </a:cubicBezTo>
                <a:cubicBezTo>
                  <a:pt x="1718201" y="277334"/>
                  <a:pt x="1855380" y="170787"/>
                  <a:pt x="2164365" y="80223"/>
                </a:cubicBezTo>
                <a:close/>
                <a:moveTo>
                  <a:pt x="1754169" y="0"/>
                </a:moveTo>
                <a:cubicBezTo>
                  <a:pt x="1583512" y="121444"/>
                  <a:pt x="1472387" y="145257"/>
                  <a:pt x="1482706" y="319088"/>
                </a:cubicBezTo>
                <a:cubicBezTo>
                  <a:pt x="1521601" y="597693"/>
                  <a:pt x="2021663" y="566738"/>
                  <a:pt x="1981975" y="869950"/>
                </a:cubicBezTo>
                <a:cubicBezTo>
                  <a:pt x="1922443" y="1034256"/>
                  <a:pt x="1841481" y="1069974"/>
                  <a:pt x="1593831" y="1158875"/>
                </a:cubicBezTo>
                <a:cubicBezTo>
                  <a:pt x="1753374" y="1049338"/>
                  <a:pt x="1798619" y="980281"/>
                  <a:pt x="1793856" y="827882"/>
                </a:cubicBezTo>
                <a:cubicBezTo>
                  <a:pt x="1793857" y="606424"/>
                  <a:pt x="1454132" y="578644"/>
                  <a:pt x="1330306" y="400050"/>
                </a:cubicBezTo>
                <a:cubicBezTo>
                  <a:pt x="1222356" y="234950"/>
                  <a:pt x="1385869" y="107950"/>
                  <a:pt x="175416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9" name="Oval 7">
            <a:extLst>
              <a:ext uri="{FF2B5EF4-FFF2-40B4-BE49-F238E27FC236}">
                <a16:creationId xmlns:a16="http://schemas.microsoft.com/office/drawing/2014/main" id="{5B3365E1-0E4A-4E37-8487-402BEAEC4C18}"/>
              </a:ext>
            </a:extLst>
          </p:cNvPr>
          <p:cNvSpPr/>
          <p:nvPr/>
        </p:nvSpPr>
        <p:spPr>
          <a:xfrm>
            <a:off x="10252271" y="3641889"/>
            <a:ext cx="514505" cy="514505"/>
          </a:xfrm>
          <a:custGeom>
            <a:avLst/>
            <a:gdLst/>
            <a:ahLst/>
            <a:cxnLst/>
            <a:rect l="l" t="t" r="r" b="b"/>
            <a:pathLst>
              <a:path w="3240000" h="3240000">
                <a:moveTo>
                  <a:pt x="1415334" y="1947658"/>
                </a:moveTo>
                <a:lnTo>
                  <a:pt x="838053" y="2871852"/>
                </a:lnTo>
                <a:cubicBezTo>
                  <a:pt x="1312591" y="3168264"/>
                  <a:pt x="1913932" y="3170879"/>
                  <a:pt x="2391030" y="2878606"/>
                </a:cubicBezTo>
                <a:lnTo>
                  <a:pt x="1821709" y="1949263"/>
                </a:lnTo>
                <a:cubicBezTo>
                  <a:pt x="1763478" y="1986502"/>
                  <a:pt x="1694174" y="2007350"/>
                  <a:pt x="1620000" y="2007350"/>
                </a:cubicBezTo>
                <a:cubicBezTo>
                  <a:pt x="1544621" y="2007350"/>
                  <a:pt x="1474270" y="1985818"/>
                  <a:pt x="1415334" y="1947658"/>
                </a:cubicBezTo>
                <a:close/>
                <a:moveTo>
                  <a:pt x="1620001" y="1350973"/>
                </a:moveTo>
                <a:cubicBezTo>
                  <a:pt x="1471421" y="1350973"/>
                  <a:pt x="1350973" y="1471421"/>
                  <a:pt x="1350973" y="1620001"/>
                </a:cubicBezTo>
                <a:cubicBezTo>
                  <a:pt x="1350973" y="1768581"/>
                  <a:pt x="1471421" y="1889029"/>
                  <a:pt x="1620001" y="1889029"/>
                </a:cubicBezTo>
                <a:cubicBezTo>
                  <a:pt x="1768581" y="1889029"/>
                  <a:pt x="1889029" y="1768581"/>
                  <a:pt x="1889029" y="1620001"/>
                </a:cubicBezTo>
                <a:cubicBezTo>
                  <a:pt x="1889029" y="1471421"/>
                  <a:pt x="1768581" y="1350973"/>
                  <a:pt x="1620001" y="1350973"/>
                </a:cubicBezTo>
                <a:close/>
                <a:moveTo>
                  <a:pt x="2324470" y="322965"/>
                </a:moveTo>
                <a:lnTo>
                  <a:pt x="1804044" y="1281148"/>
                </a:lnTo>
                <a:cubicBezTo>
                  <a:pt x="1925507" y="1345192"/>
                  <a:pt x="2007350" y="1473038"/>
                  <a:pt x="2007350" y="1620000"/>
                </a:cubicBezTo>
                <a:lnTo>
                  <a:pt x="2005998" y="1633413"/>
                </a:lnTo>
                <a:lnTo>
                  <a:pt x="3095109" y="1671260"/>
                </a:lnTo>
                <a:cubicBezTo>
                  <a:pt x="3114541" y="1112092"/>
                  <a:pt x="2816135" y="590008"/>
                  <a:pt x="2324470" y="322965"/>
                </a:cubicBezTo>
                <a:close/>
                <a:moveTo>
                  <a:pt x="926838" y="316888"/>
                </a:moveTo>
                <a:cubicBezTo>
                  <a:pt x="432869" y="579644"/>
                  <a:pt x="129933" y="1099113"/>
                  <a:pt x="144500" y="1658429"/>
                </a:cubicBezTo>
                <a:lnTo>
                  <a:pt x="1233664" y="1630062"/>
                </a:lnTo>
                <a:cubicBezTo>
                  <a:pt x="1232693" y="1626734"/>
                  <a:pt x="1232650" y="1623372"/>
                  <a:pt x="1232650" y="1620000"/>
                </a:cubicBezTo>
                <a:cubicBezTo>
                  <a:pt x="1232650" y="1471836"/>
                  <a:pt x="1315838" y="1343102"/>
                  <a:pt x="1438904" y="1279548"/>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0" name="Freeform 20">
            <a:extLst>
              <a:ext uri="{FF2B5EF4-FFF2-40B4-BE49-F238E27FC236}">
                <a16:creationId xmlns:a16="http://schemas.microsoft.com/office/drawing/2014/main" id="{E674EC10-6DF4-4D79-8C68-8E0E302F4814}"/>
              </a:ext>
            </a:extLst>
          </p:cNvPr>
          <p:cNvSpPr/>
          <p:nvPr/>
        </p:nvSpPr>
        <p:spPr>
          <a:xfrm>
            <a:off x="10998217" y="5652772"/>
            <a:ext cx="536427" cy="573297"/>
          </a:xfrm>
          <a:custGeom>
            <a:avLst/>
            <a:gdLst>
              <a:gd name="connsiteX0" fmla="*/ 795647 w 2149434"/>
              <a:gd name="connsiteY0" fmla="*/ 2933205 h 2933205"/>
              <a:gd name="connsiteX1" fmla="*/ 0 w 2149434"/>
              <a:gd name="connsiteY1" fmla="*/ 1531917 h 2933205"/>
              <a:gd name="connsiteX2" fmla="*/ 463138 w 2149434"/>
              <a:gd name="connsiteY2" fmla="*/ 1733797 h 2933205"/>
              <a:gd name="connsiteX3" fmla="*/ 700645 w 2149434"/>
              <a:gd name="connsiteY3" fmla="*/ 166255 h 2933205"/>
              <a:gd name="connsiteX4" fmla="*/ 676894 w 2149434"/>
              <a:gd name="connsiteY4" fmla="*/ 0 h 2933205"/>
              <a:gd name="connsiteX5" fmla="*/ 2066307 w 2149434"/>
              <a:gd name="connsiteY5" fmla="*/ 819397 h 2933205"/>
              <a:gd name="connsiteX6" fmla="*/ 2149434 w 2149434"/>
              <a:gd name="connsiteY6" fmla="*/ 593766 h 2933205"/>
              <a:gd name="connsiteX7" fmla="*/ 1816925 w 2149434"/>
              <a:gd name="connsiteY7" fmla="*/ 2933205 h 2933205"/>
              <a:gd name="connsiteX8" fmla="*/ 1187533 w 2149434"/>
              <a:gd name="connsiteY8" fmla="*/ 926275 h 2933205"/>
              <a:gd name="connsiteX9" fmla="*/ 1080655 w 2149434"/>
              <a:gd name="connsiteY9" fmla="*/ 1828800 h 2933205"/>
              <a:gd name="connsiteX10" fmla="*/ 914400 w 2149434"/>
              <a:gd name="connsiteY10" fmla="*/ 1448790 h 2933205"/>
              <a:gd name="connsiteX11" fmla="*/ 795647 w 2149434"/>
              <a:gd name="connsiteY11" fmla="*/ 2933205 h 2933205"/>
              <a:gd name="connsiteX0" fmla="*/ 795647 w 2149434"/>
              <a:gd name="connsiteY0" fmla="*/ 2933205 h 2933205"/>
              <a:gd name="connsiteX1" fmla="*/ 0 w 2149434"/>
              <a:gd name="connsiteY1" fmla="*/ 1531917 h 2933205"/>
              <a:gd name="connsiteX2" fmla="*/ 463138 w 2149434"/>
              <a:gd name="connsiteY2" fmla="*/ 1733797 h 2933205"/>
              <a:gd name="connsiteX3" fmla="*/ 676894 w 2149434"/>
              <a:gd name="connsiteY3" fmla="*/ 0 h 2933205"/>
              <a:gd name="connsiteX4" fmla="*/ 2066307 w 2149434"/>
              <a:gd name="connsiteY4" fmla="*/ 819397 h 2933205"/>
              <a:gd name="connsiteX5" fmla="*/ 2149434 w 2149434"/>
              <a:gd name="connsiteY5" fmla="*/ 593766 h 2933205"/>
              <a:gd name="connsiteX6" fmla="*/ 1816925 w 2149434"/>
              <a:gd name="connsiteY6" fmla="*/ 2933205 h 2933205"/>
              <a:gd name="connsiteX7" fmla="*/ 1187533 w 2149434"/>
              <a:gd name="connsiteY7" fmla="*/ 926275 h 2933205"/>
              <a:gd name="connsiteX8" fmla="*/ 1080655 w 2149434"/>
              <a:gd name="connsiteY8" fmla="*/ 1828800 h 2933205"/>
              <a:gd name="connsiteX9" fmla="*/ 914400 w 2149434"/>
              <a:gd name="connsiteY9" fmla="*/ 1448790 h 2933205"/>
              <a:gd name="connsiteX10" fmla="*/ 795647 w 2149434"/>
              <a:gd name="connsiteY10" fmla="*/ 2933205 h 2933205"/>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2066307 w 2149434"/>
              <a:gd name="connsiteY4" fmla="*/ 1036680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2066307 w 2149434"/>
              <a:gd name="connsiteY4" fmla="*/ 1036680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1975772 w 2149434"/>
              <a:gd name="connsiteY4" fmla="*/ 991413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1975772 w 2149434"/>
              <a:gd name="connsiteY4" fmla="*/ 991413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1975772 w 2149434"/>
              <a:gd name="connsiteY4" fmla="*/ 991413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095113"/>
              <a:gd name="connsiteY0" fmla="*/ 3150488 h 3150488"/>
              <a:gd name="connsiteX1" fmla="*/ 0 w 2095113"/>
              <a:gd name="connsiteY1" fmla="*/ 1749200 h 3150488"/>
              <a:gd name="connsiteX2" fmla="*/ 463138 w 2095113"/>
              <a:gd name="connsiteY2" fmla="*/ 1951080 h 3150488"/>
              <a:gd name="connsiteX3" fmla="*/ 776482 w 2095113"/>
              <a:gd name="connsiteY3" fmla="*/ 0 h 3150488"/>
              <a:gd name="connsiteX4" fmla="*/ 1975772 w 2095113"/>
              <a:gd name="connsiteY4" fmla="*/ 991413 h 3150488"/>
              <a:gd name="connsiteX5" fmla="*/ 2095113 w 2095113"/>
              <a:gd name="connsiteY5" fmla="*/ 702407 h 3150488"/>
              <a:gd name="connsiteX6" fmla="*/ 1816925 w 2095113"/>
              <a:gd name="connsiteY6" fmla="*/ 3150488 h 3150488"/>
              <a:gd name="connsiteX7" fmla="*/ 1187533 w 2095113"/>
              <a:gd name="connsiteY7" fmla="*/ 1143558 h 3150488"/>
              <a:gd name="connsiteX8" fmla="*/ 1080655 w 2095113"/>
              <a:gd name="connsiteY8" fmla="*/ 2046083 h 3150488"/>
              <a:gd name="connsiteX9" fmla="*/ 914400 w 2095113"/>
              <a:gd name="connsiteY9" fmla="*/ 1666073 h 3150488"/>
              <a:gd name="connsiteX10" fmla="*/ 795647 w 2095113"/>
              <a:gd name="connsiteY10" fmla="*/ 3150488 h 3150488"/>
              <a:gd name="connsiteX0" fmla="*/ 795647 w 2760540"/>
              <a:gd name="connsiteY0" fmla="*/ 3150488 h 3150488"/>
              <a:gd name="connsiteX1" fmla="*/ 0 w 2760540"/>
              <a:gd name="connsiteY1" fmla="*/ 1749200 h 3150488"/>
              <a:gd name="connsiteX2" fmla="*/ 463138 w 2760540"/>
              <a:gd name="connsiteY2" fmla="*/ 1951080 h 3150488"/>
              <a:gd name="connsiteX3" fmla="*/ 776482 w 2760540"/>
              <a:gd name="connsiteY3" fmla="*/ 0 h 3150488"/>
              <a:gd name="connsiteX4" fmla="*/ 1975772 w 2760540"/>
              <a:gd name="connsiteY4" fmla="*/ 991413 h 3150488"/>
              <a:gd name="connsiteX5" fmla="*/ 2095113 w 2760540"/>
              <a:gd name="connsiteY5" fmla="*/ 702407 h 3150488"/>
              <a:gd name="connsiteX6" fmla="*/ 1816925 w 2760540"/>
              <a:gd name="connsiteY6" fmla="*/ 3150488 h 3150488"/>
              <a:gd name="connsiteX7" fmla="*/ 1187533 w 2760540"/>
              <a:gd name="connsiteY7" fmla="*/ 1143558 h 3150488"/>
              <a:gd name="connsiteX8" fmla="*/ 1080655 w 2760540"/>
              <a:gd name="connsiteY8" fmla="*/ 2046083 h 3150488"/>
              <a:gd name="connsiteX9" fmla="*/ 914400 w 2760540"/>
              <a:gd name="connsiteY9" fmla="*/ 1666073 h 3150488"/>
              <a:gd name="connsiteX10" fmla="*/ 795647 w 2760540"/>
              <a:gd name="connsiteY10" fmla="*/ 3150488 h 3150488"/>
              <a:gd name="connsiteX0" fmla="*/ 795647 w 2904019"/>
              <a:gd name="connsiteY0" fmla="*/ 3150488 h 3150488"/>
              <a:gd name="connsiteX1" fmla="*/ 0 w 2904019"/>
              <a:gd name="connsiteY1" fmla="*/ 1749200 h 3150488"/>
              <a:gd name="connsiteX2" fmla="*/ 463138 w 2904019"/>
              <a:gd name="connsiteY2" fmla="*/ 1951080 h 3150488"/>
              <a:gd name="connsiteX3" fmla="*/ 776482 w 2904019"/>
              <a:gd name="connsiteY3" fmla="*/ 0 h 3150488"/>
              <a:gd name="connsiteX4" fmla="*/ 1975772 w 2904019"/>
              <a:gd name="connsiteY4" fmla="*/ 991413 h 3150488"/>
              <a:gd name="connsiteX5" fmla="*/ 2095113 w 2904019"/>
              <a:gd name="connsiteY5" fmla="*/ 702407 h 3150488"/>
              <a:gd name="connsiteX6" fmla="*/ 1816925 w 2904019"/>
              <a:gd name="connsiteY6" fmla="*/ 3150488 h 3150488"/>
              <a:gd name="connsiteX7" fmla="*/ 1187533 w 2904019"/>
              <a:gd name="connsiteY7" fmla="*/ 1143558 h 3150488"/>
              <a:gd name="connsiteX8" fmla="*/ 1080655 w 2904019"/>
              <a:gd name="connsiteY8" fmla="*/ 2046083 h 3150488"/>
              <a:gd name="connsiteX9" fmla="*/ 914400 w 2904019"/>
              <a:gd name="connsiteY9" fmla="*/ 1666073 h 3150488"/>
              <a:gd name="connsiteX10" fmla="*/ 795647 w 2904019"/>
              <a:gd name="connsiteY10" fmla="*/ 3150488 h 3150488"/>
              <a:gd name="connsiteX0" fmla="*/ 795647 w 2905418"/>
              <a:gd name="connsiteY0" fmla="*/ 3150488 h 3186701"/>
              <a:gd name="connsiteX1" fmla="*/ 0 w 2905418"/>
              <a:gd name="connsiteY1" fmla="*/ 1749200 h 3186701"/>
              <a:gd name="connsiteX2" fmla="*/ 463138 w 2905418"/>
              <a:gd name="connsiteY2" fmla="*/ 1951080 h 3186701"/>
              <a:gd name="connsiteX3" fmla="*/ 776482 w 2905418"/>
              <a:gd name="connsiteY3" fmla="*/ 0 h 3186701"/>
              <a:gd name="connsiteX4" fmla="*/ 1975772 w 2905418"/>
              <a:gd name="connsiteY4" fmla="*/ 991413 h 3186701"/>
              <a:gd name="connsiteX5" fmla="*/ 2095113 w 2905418"/>
              <a:gd name="connsiteY5" fmla="*/ 702407 h 3186701"/>
              <a:gd name="connsiteX6" fmla="*/ 1821452 w 2905418"/>
              <a:gd name="connsiteY6" fmla="*/ 3186701 h 3186701"/>
              <a:gd name="connsiteX7" fmla="*/ 1187533 w 2905418"/>
              <a:gd name="connsiteY7" fmla="*/ 1143558 h 3186701"/>
              <a:gd name="connsiteX8" fmla="*/ 1080655 w 2905418"/>
              <a:gd name="connsiteY8" fmla="*/ 2046083 h 3186701"/>
              <a:gd name="connsiteX9" fmla="*/ 914400 w 2905418"/>
              <a:gd name="connsiteY9" fmla="*/ 1666073 h 3186701"/>
              <a:gd name="connsiteX10" fmla="*/ 795647 w 2905418"/>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1975772 w 2937337"/>
              <a:gd name="connsiteY4" fmla="*/ 991413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034620 w 2937337"/>
              <a:gd name="connsiteY4" fmla="*/ 129470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034620 w 2937337"/>
              <a:gd name="connsiteY4" fmla="*/ 129470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034620 w 2937337"/>
              <a:gd name="connsiteY4" fmla="*/ 129470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893849"/>
              <a:gd name="connsiteY0" fmla="*/ 3150488 h 3186701"/>
              <a:gd name="connsiteX1" fmla="*/ 0 w 2893849"/>
              <a:gd name="connsiteY1" fmla="*/ 1749200 h 3186701"/>
              <a:gd name="connsiteX2" fmla="*/ 463138 w 2893849"/>
              <a:gd name="connsiteY2" fmla="*/ 1951080 h 3186701"/>
              <a:gd name="connsiteX3" fmla="*/ 776482 w 2893849"/>
              <a:gd name="connsiteY3" fmla="*/ 0 h 3186701"/>
              <a:gd name="connsiteX4" fmla="*/ 2034620 w 2893849"/>
              <a:gd name="connsiteY4" fmla="*/ 1294704 h 3186701"/>
              <a:gd name="connsiteX5" fmla="*/ 2031739 w 2893849"/>
              <a:gd name="connsiteY5" fmla="*/ 711461 h 3186701"/>
              <a:gd name="connsiteX6" fmla="*/ 1821452 w 2893849"/>
              <a:gd name="connsiteY6" fmla="*/ 3186701 h 3186701"/>
              <a:gd name="connsiteX7" fmla="*/ 1187533 w 2893849"/>
              <a:gd name="connsiteY7" fmla="*/ 1143558 h 3186701"/>
              <a:gd name="connsiteX8" fmla="*/ 1080655 w 2893849"/>
              <a:gd name="connsiteY8" fmla="*/ 2046083 h 3186701"/>
              <a:gd name="connsiteX9" fmla="*/ 914400 w 2893849"/>
              <a:gd name="connsiteY9" fmla="*/ 1666073 h 3186701"/>
              <a:gd name="connsiteX10" fmla="*/ 795647 w 2893849"/>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03465 w 2936139"/>
              <a:gd name="connsiteY0" fmla="*/ 3168594 h 3186701"/>
              <a:gd name="connsiteX1" fmla="*/ 0 w 2936139"/>
              <a:gd name="connsiteY1" fmla="*/ 1726566 h 3186701"/>
              <a:gd name="connsiteX2" fmla="*/ 404291 w 2936139"/>
              <a:gd name="connsiteY2" fmla="*/ 2009927 h 3186701"/>
              <a:gd name="connsiteX3" fmla="*/ 781009 w 2936139"/>
              <a:gd name="connsiteY3" fmla="*/ 0 h 3186701"/>
              <a:gd name="connsiteX4" fmla="*/ 2039147 w 2936139"/>
              <a:gd name="connsiteY4" fmla="*/ 1294704 h 3186701"/>
              <a:gd name="connsiteX5" fmla="*/ 2036266 w 2936139"/>
              <a:gd name="connsiteY5" fmla="*/ 711461 h 3186701"/>
              <a:gd name="connsiteX6" fmla="*/ 1825979 w 2936139"/>
              <a:gd name="connsiteY6" fmla="*/ 3186701 h 3186701"/>
              <a:gd name="connsiteX7" fmla="*/ 1192060 w 2936139"/>
              <a:gd name="connsiteY7" fmla="*/ 1143558 h 3186701"/>
              <a:gd name="connsiteX8" fmla="*/ 1085182 w 2936139"/>
              <a:gd name="connsiteY8" fmla="*/ 2046083 h 3186701"/>
              <a:gd name="connsiteX9" fmla="*/ 918927 w 2936139"/>
              <a:gd name="connsiteY9" fmla="*/ 1666073 h 3186701"/>
              <a:gd name="connsiteX10" fmla="*/ 1103465 w 2936139"/>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64195 w 2981407"/>
              <a:gd name="connsiteY9" fmla="*/ 1666073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64195 w 2981407"/>
              <a:gd name="connsiteY9" fmla="*/ 1666073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64195 w 2981407"/>
              <a:gd name="connsiteY9" fmla="*/ 1666073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897156"/>
              <a:gd name="connsiteY0" fmla="*/ 3168594 h 3173121"/>
              <a:gd name="connsiteX1" fmla="*/ 0 w 2897156"/>
              <a:gd name="connsiteY1" fmla="*/ 1749200 h 3173121"/>
              <a:gd name="connsiteX2" fmla="*/ 449559 w 2897156"/>
              <a:gd name="connsiteY2" fmla="*/ 2009927 h 3173121"/>
              <a:gd name="connsiteX3" fmla="*/ 826277 w 2897156"/>
              <a:gd name="connsiteY3" fmla="*/ 0 h 3173121"/>
              <a:gd name="connsiteX4" fmla="*/ 2084415 w 2897156"/>
              <a:gd name="connsiteY4" fmla="*/ 1294704 h 3173121"/>
              <a:gd name="connsiteX5" fmla="*/ 2081534 w 2897156"/>
              <a:gd name="connsiteY5" fmla="*/ 711461 h 3173121"/>
              <a:gd name="connsiteX6" fmla="*/ 1581537 w 2897156"/>
              <a:gd name="connsiteY6" fmla="*/ 3173121 h 3173121"/>
              <a:gd name="connsiteX7" fmla="*/ 1237328 w 2897156"/>
              <a:gd name="connsiteY7" fmla="*/ 1143558 h 3173121"/>
              <a:gd name="connsiteX8" fmla="*/ 1130450 w 2897156"/>
              <a:gd name="connsiteY8" fmla="*/ 2046083 h 3173121"/>
              <a:gd name="connsiteX9" fmla="*/ 918927 w 2897156"/>
              <a:gd name="connsiteY9" fmla="*/ 1697760 h 3173121"/>
              <a:gd name="connsiteX10" fmla="*/ 1148733 w 2897156"/>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30450 w 2969045"/>
              <a:gd name="connsiteY8" fmla="*/ 2046083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30450 w 2969045"/>
              <a:gd name="connsiteY8" fmla="*/ 2046083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288886 w 2969045"/>
              <a:gd name="connsiteY8" fmla="*/ 2367481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9045" h="3173121">
                <a:moveTo>
                  <a:pt x="1148733" y="3168594"/>
                </a:moveTo>
                <a:cubicBezTo>
                  <a:pt x="-68605" y="2992718"/>
                  <a:pt x="289357" y="2373225"/>
                  <a:pt x="0" y="1749200"/>
                </a:cubicBezTo>
                <a:cubicBezTo>
                  <a:pt x="211718" y="1712379"/>
                  <a:pt x="518500" y="2277611"/>
                  <a:pt x="449559" y="2009927"/>
                </a:cubicBezTo>
                <a:cubicBezTo>
                  <a:pt x="87752" y="952162"/>
                  <a:pt x="1169975" y="921963"/>
                  <a:pt x="826277" y="0"/>
                </a:cubicBezTo>
                <a:cubicBezTo>
                  <a:pt x="1894489" y="60376"/>
                  <a:pt x="1582046" y="1053258"/>
                  <a:pt x="2084415" y="1294704"/>
                </a:cubicBezTo>
                <a:cubicBezTo>
                  <a:pt x="2220765" y="1319082"/>
                  <a:pt x="2384277" y="1207659"/>
                  <a:pt x="2081534" y="711461"/>
                </a:cubicBezTo>
                <a:cubicBezTo>
                  <a:pt x="3844765" y="2025429"/>
                  <a:pt x="2606774" y="3099478"/>
                  <a:pt x="1581537" y="3173121"/>
                </a:cubicBezTo>
                <a:cubicBezTo>
                  <a:pt x="2049242" y="2917586"/>
                  <a:pt x="2204598" y="1824606"/>
                  <a:pt x="1237328" y="1143558"/>
                </a:cubicBezTo>
                <a:cubicBezTo>
                  <a:pt x="1479342" y="1777869"/>
                  <a:pt x="1318476" y="2090782"/>
                  <a:pt x="1162138" y="2408222"/>
                </a:cubicBezTo>
                <a:cubicBezTo>
                  <a:pt x="1159532" y="2246847"/>
                  <a:pt x="1324413" y="1899876"/>
                  <a:pt x="918927" y="1697760"/>
                </a:cubicBezTo>
                <a:cubicBezTo>
                  <a:pt x="1108697" y="2305733"/>
                  <a:pt x="307113" y="2497246"/>
                  <a:pt x="1148733" y="3168594"/>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1" name="Rounded Rectangle 25">
            <a:extLst>
              <a:ext uri="{FF2B5EF4-FFF2-40B4-BE49-F238E27FC236}">
                <a16:creationId xmlns:a16="http://schemas.microsoft.com/office/drawing/2014/main" id="{52251A18-A73B-4A26-9FEC-6B831E23205B}"/>
              </a:ext>
            </a:extLst>
          </p:cNvPr>
          <p:cNvSpPr/>
          <p:nvPr/>
        </p:nvSpPr>
        <p:spPr>
          <a:xfrm>
            <a:off x="10972939" y="2640819"/>
            <a:ext cx="586980" cy="430164"/>
          </a:xfrm>
          <a:custGeom>
            <a:avLst/>
            <a:gdLst/>
            <a:ahLst/>
            <a:cxnLst/>
            <a:rect l="l" t="t" r="r" b="b"/>
            <a:pathLst>
              <a:path w="3248842" h="2380886">
                <a:moveTo>
                  <a:pt x="1194785" y="1472263"/>
                </a:moveTo>
                <a:cubicBezTo>
                  <a:pt x="1150014" y="1472263"/>
                  <a:pt x="1113720" y="1508557"/>
                  <a:pt x="1113720" y="1553328"/>
                </a:cubicBezTo>
                <a:lnTo>
                  <a:pt x="1113720" y="1600880"/>
                </a:lnTo>
                <a:cubicBezTo>
                  <a:pt x="1113720" y="1645651"/>
                  <a:pt x="1150014" y="1681945"/>
                  <a:pt x="1194785" y="1681945"/>
                </a:cubicBezTo>
                <a:lnTo>
                  <a:pt x="2067186" y="1681945"/>
                </a:lnTo>
                <a:cubicBezTo>
                  <a:pt x="2111957" y="1681945"/>
                  <a:pt x="2148251" y="1645651"/>
                  <a:pt x="2148251" y="1600880"/>
                </a:cubicBezTo>
                <a:lnTo>
                  <a:pt x="2148251" y="1553328"/>
                </a:lnTo>
                <a:cubicBezTo>
                  <a:pt x="2148251" y="1508557"/>
                  <a:pt x="2111957" y="1472263"/>
                  <a:pt x="2067186" y="1472263"/>
                </a:cubicBezTo>
                <a:close/>
                <a:moveTo>
                  <a:pt x="2582402" y="986449"/>
                </a:moveTo>
                <a:cubicBezTo>
                  <a:pt x="2477247" y="986449"/>
                  <a:pt x="2392002" y="1071694"/>
                  <a:pt x="2392002" y="1176848"/>
                </a:cubicBezTo>
                <a:cubicBezTo>
                  <a:pt x="2392002" y="1282003"/>
                  <a:pt x="2477247" y="1367248"/>
                  <a:pt x="2582402" y="1367248"/>
                </a:cubicBezTo>
                <a:cubicBezTo>
                  <a:pt x="2687557" y="1367248"/>
                  <a:pt x="2772801" y="1282003"/>
                  <a:pt x="2772801" y="1176848"/>
                </a:cubicBezTo>
                <a:cubicBezTo>
                  <a:pt x="2772801" y="1071694"/>
                  <a:pt x="2687557" y="986449"/>
                  <a:pt x="2582402" y="986449"/>
                </a:cubicBezTo>
                <a:close/>
                <a:moveTo>
                  <a:pt x="679570" y="986449"/>
                </a:moveTo>
                <a:cubicBezTo>
                  <a:pt x="574415" y="986449"/>
                  <a:pt x="489171" y="1071694"/>
                  <a:pt x="489171" y="1176848"/>
                </a:cubicBezTo>
                <a:cubicBezTo>
                  <a:pt x="489171" y="1282003"/>
                  <a:pt x="574415" y="1367248"/>
                  <a:pt x="679570" y="1367248"/>
                </a:cubicBezTo>
                <a:cubicBezTo>
                  <a:pt x="784725" y="1367248"/>
                  <a:pt x="869970" y="1282003"/>
                  <a:pt x="869970" y="1176848"/>
                </a:cubicBezTo>
                <a:cubicBezTo>
                  <a:pt x="869970" y="1071694"/>
                  <a:pt x="784725" y="986449"/>
                  <a:pt x="679570" y="986449"/>
                </a:cubicBezTo>
                <a:close/>
                <a:moveTo>
                  <a:pt x="867954" y="155801"/>
                </a:moveTo>
                <a:lnTo>
                  <a:pt x="726849" y="858549"/>
                </a:lnTo>
                <a:lnTo>
                  <a:pt x="2535122" y="858549"/>
                </a:lnTo>
                <a:lnTo>
                  <a:pt x="2394017" y="155801"/>
                </a:lnTo>
                <a:close/>
                <a:moveTo>
                  <a:pt x="677268" y="0"/>
                </a:moveTo>
                <a:lnTo>
                  <a:pt x="2584703" y="0"/>
                </a:lnTo>
                <a:lnTo>
                  <a:pt x="2736658" y="607820"/>
                </a:lnTo>
                <a:cubicBezTo>
                  <a:pt x="2766265" y="579906"/>
                  <a:pt x="2806392" y="564164"/>
                  <a:pt x="2850195" y="564164"/>
                </a:cubicBezTo>
                <a:lnTo>
                  <a:pt x="3069929" y="564164"/>
                </a:lnTo>
                <a:cubicBezTo>
                  <a:pt x="3168740" y="564164"/>
                  <a:pt x="3248842" y="644266"/>
                  <a:pt x="3248842" y="743077"/>
                </a:cubicBezTo>
                <a:lnTo>
                  <a:pt x="3248842" y="792706"/>
                </a:lnTo>
                <a:cubicBezTo>
                  <a:pt x="3248842" y="891517"/>
                  <a:pt x="3168740" y="971619"/>
                  <a:pt x="3069929" y="971619"/>
                </a:cubicBezTo>
                <a:lnTo>
                  <a:pt x="3054536" y="971619"/>
                </a:lnTo>
                <a:cubicBezTo>
                  <a:pt x="3060628" y="989042"/>
                  <a:pt x="3063411" y="1007758"/>
                  <a:pt x="3063411" y="1027125"/>
                </a:cubicBezTo>
                <a:lnTo>
                  <a:pt x="3063411" y="2015961"/>
                </a:lnTo>
                <a:lnTo>
                  <a:pt x="2889080" y="2015961"/>
                </a:lnTo>
                <a:lnTo>
                  <a:pt x="2889080" y="2260325"/>
                </a:lnTo>
                <a:cubicBezTo>
                  <a:pt x="2889080" y="2326909"/>
                  <a:pt x="2835102" y="2380886"/>
                  <a:pt x="2768518" y="2380886"/>
                </a:cubicBezTo>
                <a:lnTo>
                  <a:pt x="2286284" y="2380886"/>
                </a:lnTo>
                <a:cubicBezTo>
                  <a:pt x="2219700" y="2380886"/>
                  <a:pt x="2165723" y="2326909"/>
                  <a:pt x="2165723" y="2260325"/>
                </a:cubicBezTo>
                <a:lnTo>
                  <a:pt x="2165723" y="2015961"/>
                </a:lnTo>
                <a:lnTo>
                  <a:pt x="1096248" y="2015961"/>
                </a:lnTo>
                <a:lnTo>
                  <a:pt x="1096248" y="2260325"/>
                </a:lnTo>
                <a:cubicBezTo>
                  <a:pt x="1096248" y="2326909"/>
                  <a:pt x="1042270" y="2380886"/>
                  <a:pt x="975686" y="2380886"/>
                </a:cubicBezTo>
                <a:lnTo>
                  <a:pt x="493453" y="2380886"/>
                </a:lnTo>
                <a:cubicBezTo>
                  <a:pt x="426869" y="2380886"/>
                  <a:pt x="372891" y="2326909"/>
                  <a:pt x="372891" y="2260325"/>
                </a:cubicBezTo>
                <a:lnTo>
                  <a:pt x="372891" y="2015961"/>
                </a:lnTo>
                <a:lnTo>
                  <a:pt x="198560" y="2015961"/>
                </a:lnTo>
                <a:lnTo>
                  <a:pt x="198560" y="1027125"/>
                </a:lnTo>
                <a:cubicBezTo>
                  <a:pt x="198560" y="1007758"/>
                  <a:pt x="201343" y="989042"/>
                  <a:pt x="207435" y="971619"/>
                </a:cubicBezTo>
                <a:lnTo>
                  <a:pt x="178913" y="971619"/>
                </a:lnTo>
                <a:cubicBezTo>
                  <a:pt x="80102" y="971619"/>
                  <a:pt x="0" y="891517"/>
                  <a:pt x="0" y="792706"/>
                </a:cubicBezTo>
                <a:lnTo>
                  <a:pt x="0" y="743077"/>
                </a:lnTo>
                <a:cubicBezTo>
                  <a:pt x="0" y="644266"/>
                  <a:pt x="80102" y="564164"/>
                  <a:pt x="178913" y="564164"/>
                </a:cubicBezTo>
                <a:lnTo>
                  <a:pt x="398647" y="564164"/>
                </a:lnTo>
                <a:cubicBezTo>
                  <a:pt x="447310" y="564164"/>
                  <a:pt x="491436" y="583593"/>
                  <a:pt x="523419" y="615395"/>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2" name="Block Arc 41">
            <a:extLst>
              <a:ext uri="{FF2B5EF4-FFF2-40B4-BE49-F238E27FC236}">
                <a16:creationId xmlns:a16="http://schemas.microsoft.com/office/drawing/2014/main" id="{36DCD789-FED8-401C-8C81-CF9F331DAB6D}"/>
              </a:ext>
            </a:extLst>
          </p:cNvPr>
          <p:cNvSpPr/>
          <p:nvPr/>
        </p:nvSpPr>
        <p:spPr>
          <a:xfrm>
            <a:off x="9454085" y="5654191"/>
            <a:ext cx="563324" cy="570461"/>
          </a:xfrm>
          <a:custGeom>
            <a:avLst/>
            <a:gdLst/>
            <a:ahLst/>
            <a:cxnLst/>
            <a:rect l="l" t="t" r="r" b="b"/>
            <a:pathLst>
              <a:path w="2844151" h="2880180">
                <a:moveTo>
                  <a:pt x="2390187" y="1502145"/>
                </a:moveTo>
                <a:lnTo>
                  <a:pt x="2844151" y="1530794"/>
                </a:lnTo>
                <a:cubicBezTo>
                  <a:pt x="2804784" y="2154619"/>
                  <a:pt x="2367464" y="2681809"/>
                  <a:pt x="1761650" y="2835749"/>
                </a:cubicBezTo>
                <a:cubicBezTo>
                  <a:pt x="1191486" y="2980631"/>
                  <a:pt x="594633" y="2763755"/>
                  <a:pt x="252983" y="2293680"/>
                </a:cubicBezTo>
                <a:lnTo>
                  <a:pt x="102982" y="2380283"/>
                </a:lnTo>
                <a:lnTo>
                  <a:pt x="104524" y="1603708"/>
                </a:lnTo>
                <a:lnTo>
                  <a:pt x="777828" y="1990661"/>
                </a:lnTo>
                <a:lnTo>
                  <a:pt x="648358" y="2065410"/>
                </a:lnTo>
                <a:cubicBezTo>
                  <a:pt x="886760" y="2358087"/>
                  <a:pt x="1276546" y="2489694"/>
                  <a:pt x="1649627" y="2394891"/>
                </a:cubicBezTo>
                <a:cubicBezTo>
                  <a:pt x="2064076" y="2289577"/>
                  <a:pt x="2363256" y="1928916"/>
                  <a:pt x="2390187" y="1502145"/>
                </a:cubicBezTo>
                <a:close/>
                <a:moveTo>
                  <a:pt x="1424249" y="58"/>
                </a:moveTo>
                <a:cubicBezTo>
                  <a:pt x="1880498" y="-4073"/>
                  <a:pt x="2318325" y="209551"/>
                  <a:pt x="2591169" y="586524"/>
                </a:cubicBezTo>
                <a:lnTo>
                  <a:pt x="2741170" y="499921"/>
                </a:lnTo>
                <a:lnTo>
                  <a:pt x="2739628" y="1276497"/>
                </a:lnTo>
                <a:lnTo>
                  <a:pt x="2066324" y="889544"/>
                </a:lnTo>
                <a:lnTo>
                  <a:pt x="2195793" y="814795"/>
                </a:lnTo>
                <a:cubicBezTo>
                  <a:pt x="1957391" y="522118"/>
                  <a:pt x="1567606" y="390511"/>
                  <a:pt x="1194524" y="485313"/>
                </a:cubicBezTo>
                <a:cubicBezTo>
                  <a:pt x="780075" y="590627"/>
                  <a:pt x="480895" y="951288"/>
                  <a:pt x="453964" y="1378059"/>
                </a:cubicBezTo>
                <a:lnTo>
                  <a:pt x="0" y="1349410"/>
                </a:lnTo>
                <a:cubicBezTo>
                  <a:pt x="39367" y="725585"/>
                  <a:pt x="476687" y="198395"/>
                  <a:pt x="1082501" y="44455"/>
                </a:cubicBezTo>
                <a:cubicBezTo>
                  <a:pt x="1196091" y="15591"/>
                  <a:pt x="1310740" y="1086"/>
                  <a:pt x="1424249" y="5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63" name="Round Same Side Corner Rectangle 11">
            <a:extLst>
              <a:ext uri="{FF2B5EF4-FFF2-40B4-BE49-F238E27FC236}">
                <a16:creationId xmlns:a16="http://schemas.microsoft.com/office/drawing/2014/main" id="{AFBCEF67-A3DE-45DE-97FD-374E910A67D8}"/>
              </a:ext>
            </a:extLst>
          </p:cNvPr>
          <p:cNvSpPr/>
          <p:nvPr/>
        </p:nvSpPr>
        <p:spPr>
          <a:xfrm rot="9900000">
            <a:off x="10208910" y="1534987"/>
            <a:ext cx="579867" cy="492485"/>
          </a:xfrm>
          <a:custGeom>
            <a:avLst/>
            <a:gdLst/>
            <a:ahLst/>
            <a:cxnLst/>
            <a:rect l="l" t="t" r="r" b="b"/>
            <a:pathLst>
              <a:path w="2911009" h="2472345">
                <a:moveTo>
                  <a:pt x="2219598" y="1335309"/>
                </a:moveTo>
                <a:lnTo>
                  <a:pt x="2219598" y="1222573"/>
                </a:lnTo>
                <a:cubicBezTo>
                  <a:pt x="2219598" y="1176944"/>
                  <a:pt x="2241926" y="1136530"/>
                  <a:pt x="2277694" y="1113650"/>
                </a:cubicBezTo>
                <a:lnTo>
                  <a:pt x="2277694" y="137786"/>
                </a:lnTo>
                <a:cubicBezTo>
                  <a:pt x="2277694" y="61689"/>
                  <a:pt x="2339383" y="0"/>
                  <a:pt x="2415480" y="0"/>
                </a:cubicBezTo>
                <a:lnTo>
                  <a:pt x="2545196" y="0"/>
                </a:lnTo>
                <a:cubicBezTo>
                  <a:pt x="2621293" y="0"/>
                  <a:pt x="2682982" y="61689"/>
                  <a:pt x="2682982" y="137786"/>
                </a:cubicBezTo>
                <a:lnTo>
                  <a:pt x="2682982" y="1099067"/>
                </a:lnTo>
                <a:cubicBezTo>
                  <a:pt x="2730197" y="1120049"/>
                  <a:pt x="2762708" y="1167515"/>
                  <a:pt x="2762708" y="1222573"/>
                </a:cubicBezTo>
                <a:lnTo>
                  <a:pt x="2762708" y="1480834"/>
                </a:lnTo>
                <a:close/>
                <a:moveTo>
                  <a:pt x="241900" y="1676361"/>
                </a:moveTo>
                <a:cubicBezTo>
                  <a:pt x="69371" y="1631107"/>
                  <a:pt x="-34146" y="1454930"/>
                  <a:pt x="10296" y="1282189"/>
                </a:cubicBezTo>
                <a:cubicBezTo>
                  <a:pt x="54739" y="1109449"/>
                  <a:pt x="230428" y="1005105"/>
                  <a:pt x="403375" y="1048736"/>
                </a:cubicBezTo>
                <a:cubicBezTo>
                  <a:pt x="349550" y="1257945"/>
                  <a:pt x="295726" y="1467153"/>
                  <a:pt x="241900" y="1676361"/>
                </a:cubicBezTo>
                <a:close/>
                <a:moveTo>
                  <a:pt x="2578947" y="2467929"/>
                </a:moveTo>
                <a:lnTo>
                  <a:pt x="1957545" y="2301425"/>
                </a:lnTo>
                <a:lnTo>
                  <a:pt x="2194209" y="1418183"/>
                </a:lnTo>
                <a:lnTo>
                  <a:pt x="2815611" y="1584687"/>
                </a:lnTo>
                <a:cubicBezTo>
                  <a:pt x="2884250" y="1603079"/>
                  <a:pt x="2924985" y="1673632"/>
                  <a:pt x="2906593" y="1742272"/>
                </a:cubicBezTo>
                <a:lnTo>
                  <a:pt x="2736532" y="2376947"/>
                </a:lnTo>
                <a:cubicBezTo>
                  <a:pt x="2718140" y="2445587"/>
                  <a:pt x="2647586" y="2486321"/>
                  <a:pt x="2578947" y="2467929"/>
                </a:cubicBezTo>
                <a:close/>
                <a:moveTo>
                  <a:pt x="610249" y="2287120"/>
                </a:moveTo>
                <a:lnTo>
                  <a:pt x="1020264" y="756923"/>
                </a:lnTo>
                <a:lnTo>
                  <a:pt x="2107356" y="1398691"/>
                </a:lnTo>
                <a:lnTo>
                  <a:pt x="1872582" y="2274879"/>
                </a:lnTo>
                <a:close/>
                <a:moveTo>
                  <a:pt x="426016" y="2349577"/>
                </a:moveTo>
                <a:lnTo>
                  <a:pt x="243978" y="2300800"/>
                </a:lnTo>
                <a:cubicBezTo>
                  <a:pt x="205115" y="2290387"/>
                  <a:pt x="182051" y="2250439"/>
                  <a:pt x="192464" y="2211576"/>
                </a:cubicBezTo>
                <a:lnTo>
                  <a:pt x="620679" y="613455"/>
                </a:lnTo>
                <a:cubicBezTo>
                  <a:pt x="631093" y="574592"/>
                  <a:pt x="671040" y="551528"/>
                  <a:pt x="709903" y="561941"/>
                </a:cubicBezTo>
                <a:lnTo>
                  <a:pt x="891942" y="610718"/>
                </a:lnTo>
                <a:cubicBezTo>
                  <a:pt x="930805" y="621132"/>
                  <a:pt x="953869" y="661079"/>
                  <a:pt x="943455" y="699942"/>
                </a:cubicBezTo>
                <a:lnTo>
                  <a:pt x="515240" y="2298064"/>
                </a:lnTo>
                <a:cubicBezTo>
                  <a:pt x="504827" y="2336927"/>
                  <a:pt x="464879" y="2359990"/>
                  <a:pt x="426016" y="2349577"/>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4" name="Donut 39">
            <a:extLst>
              <a:ext uri="{FF2B5EF4-FFF2-40B4-BE49-F238E27FC236}">
                <a16:creationId xmlns:a16="http://schemas.microsoft.com/office/drawing/2014/main" id="{439297A1-2150-467C-8B3E-08A8C9E0E56F}"/>
              </a:ext>
            </a:extLst>
          </p:cNvPr>
          <p:cNvSpPr/>
          <p:nvPr/>
        </p:nvSpPr>
        <p:spPr>
          <a:xfrm>
            <a:off x="4246301" y="4666128"/>
            <a:ext cx="575536" cy="575536"/>
          </a:xfrm>
          <a:custGeom>
            <a:avLst/>
            <a:gdLst/>
            <a:ahLst/>
            <a:cxnLst/>
            <a:rect l="l" t="t" r="r" b="b"/>
            <a:pathLst>
              <a:path w="3240000" h="3240000">
                <a:moveTo>
                  <a:pt x="1152300" y="922782"/>
                </a:moveTo>
                <a:lnTo>
                  <a:pt x="2354400" y="1620000"/>
                </a:lnTo>
                <a:lnTo>
                  <a:pt x="1152300" y="2317218"/>
                </a:lnTo>
                <a:close/>
                <a:moveTo>
                  <a:pt x="1620000" y="342403"/>
                </a:moveTo>
                <a:cubicBezTo>
                  <a:pt x="914403" y="342403"/>
                  <a:pt x="342403" y="914403"/>
                  <a:pt x="342403" y="1620000"/>
                </a:cubicBezTo>
                <a:cubicBezTo>
                  <a:pt x="342403" y="2325597"/>
                  <a:pt x="914403" y="2897597"/>
                  <a:pt x="1620000" y="2897597"/>
                </a:cubicBezTo>
                <a:cubicBezTo>
                  <a:pt x="2325597" y="2897597"/>
                  <a:pt x="2897597" y="2325597"/>
                  <a:pt x="2897597" y="1620000"/>
                </a:cubicBezTo>
                <a:cubicBezTo>
                  <a:pt x="2897597" y="914403"/>
                  <a:pt x="2325597" y="342403"/>
                  <a:pt x="1620000" y="342403"/>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65" name="Freeform 25">
            <a:extLst>
              <a:ext uri="{FF2B5EF4-FFF2-40B4-BE49-F238E27FC236}">
                <a16:creationId xmlns:a16="http://schemas.microsoft.com/office/drawing/2014/main" id="{115A3EAB-6A86-45ED-8F48-A7797A2D6676}"/>
              </a:ext>
            </a:extLst>
          </p:cNvPr>
          <p:cNvSpPr/>
          <p:nvPr/>
        </p:nvSpPr>
        <p:spPr>
          <a:xfrm>
            <a:off x="8766358" y="3640606"/>
            <a:ext cx="417857" cy="517071"/>
          </a:xfrm>
          <a:custGeom>
            <a:avLst/>
            <a:gdLst>
              <a:gd name="connsiteX0" fmla="*/ 371475 w 1600200"/>
              <a:gd name="connsiteY0" fmla="*/ 0 h 1857375"/>
              <a:gd name="connsiteX1" fmla="*/ 628650 w 1600200"/>
              <a:gd name="connsiteY1" fmla="*/ 523875 h 1857375"/>
              <a:gd name="connsiteX2" fmla="*/ 400050 w 1600200"/>
              <a:gd name="connsiteY2" fmla="*/ 561975 h 1857375"/>
              <a:gd name="connsiteX3" fmla="*/ 1019175 w 1600200"/>
              <a:gd name="connsiteY3" fmla="*/ 1438275 h 1857375"/>
              <a:gd name="connsiteX4" fmla="*/ 1219200 w 1600200"/>
              <a:gd name="connsiteY4" fmla="*/ 1238250 h 1857375"/>
              <a:gd name="connsiteX5" fmla="*/ 1600200 w 1600200"/>
              <a:gd name="connsiteY5" fmla="*/ 1666875 h 1857375"/>
              <a:gd name="connsiteX6" fmla="*/ 1038225 w 1600200"/>
              <a:gd name="connsiteY6" fmla="*/ 1857375 h 1857375"/>
              <a:gd name="connsiteX7" fmla="*/ 0 w 1600200"/>
              <a:gd name="connsiteY7" fmla="*/ 314325 h 1857375"/>
              <a:gd name="connsiteX8" fmla="*/ 371475 w 1600200"/>
              <a:gd name="connsiteY8" fmla="*/ 0 h 1857375"/>
              <a:gd name="connsiteX0" fmla="*/ 371475 w 1600200"/>
              <a:gd name="connsiteY0" fmla="*/ 0 h 1917951"/>
              <a:gd name="connsiteX1" fmla="*/ 628650 w 1600200"/>
              <a:gd name="connsiteY1" fmla="*/ 584451 h 1917951"/>
              <a:gd name="connsiteX2" fmla="*/ 400050 w 1600200"/>
              <a:gd name="connsiteY2" fmla="*/ 622551 h 1917951"/>
              <a:gd name="connsiteX3" fmla="*/ 1019175 w 1600200"/>
              <a:gd name="connsiteY3" fmla="*/ 1498851 h 1917951"/>
              <a:gd name="connsiteX4" fmla="*/ 1219200 w 1600200"/>
              <a:gd name="connsiteY4" fmla="*/ 1298826 h 1917951"/>
              <a:gd name="connsiteX5" fmla="*/ 1600200 w 1600200"/>
              <a:gd name="connsiteY5" fmla="*/ 1727451 h 1917951"/>
              <a:gd name="connsiteX6" fmla="*/ 1038225 w 1600200"/>
              <a:gd name="connsiteY6" fmla="*/ 1917951 h 1917951"/>
              <a:gd name="connsiteX7" fmla="*/ 0 w 1600200"/>
              <a:gd name="connsiteY7" fmla="*/ 374901 h 1917951"/>
              <a:gd name="connsiteX8" fmla="*/ 371475 w 1600200"/>
              <a:gd name="connsiteY8" fmla="*/ 0 h 1917951"/>
              <a:gd name="connsiteX0" fmla="*/ 371475 w 1600200"/>
              <a:gd name="connsiteY0" fmla="*/ 1277 h 1919228"/>
              <a:gd name="connsiteX1" fmla="*/ 628650 w 1600200"/>
              <a:gd name="connsiteY1" fmla="*/ 585728 h 1919228"/>
              <a:gd name="connsiteX2" fmla="*/ 400050 w 1600200"/>
              <a:gd name="connsiteY2" fmla="*/ 623828 h 1919228"/>
              <a:gd name="connsiteX3" fmla="*/ 1019175 w 1600200"/>
              <a:gd name="connsiteY3" fmla="*/ 1500128 h 1919228"/>
              <a:gd name="connsiteX4" fmla="*/ 1219200 w 1600200"/>
              <a:gd name="connsiteY4" fmla="*/ 1300103 h 1919228"/>
              <a:gd name="connsiteX5" fmla="*/ 1600200 w 1600200"/>
              <a:gd name="connsiteY5" fmla="*/ 1728728 h 1919228"/>
              <a:gd name="connsiteX6" fmla="*/ 1038225 w 1600200"/>
              <a:gd name="connsiteY6" fmla="*/ 1919228 h 1919228"/>
              <a:gd name="connsiteX7" fmla="*/ 0 w 1600200"/>
              <a:gd name="connsiteY7" fmla="*/ 376178 h 1919228"/>
              <a:gd name="connsiteX8" fmla="*/ 371475 w 1600200"/>
              <a:gd name="connsiteY8" fmla="*/ 1277 h 1919228"/>
              <a:gd name="connsiteX0" fmla="*/ 371475 w 1600200"/>
              <a:gd name="connsiteY0" fmla="*/ 1277 h 1919228"/>
              <a:gd name="connsiteX1" fmla="*/ 628650 w 1600200"/>
              <a:gd name="connsiteY1" fmla="*/ 585728 h 1919228"/>
              <a:gd name="connsiteX2" fmla="*/ 400050 w 1600200"/>
              <a:gd name="connsiteY2" fmla="*/ 623828 h 1919228"/>
              <a:gd name="connsiteX3" fmla="*/ 1019175 w 1600200"/>
              <a:gd name="connsiteY3" fmla="*/ 1500128 h 1919228"/>
              <a:gd name="connsiteX4" fmla="*/ 1219200 w 1600200"/>
              <a:gd name="connsiteY4" fmla="*/ 1300103 h 1919228"/>
              <a:gd name="connsiteX5" fmla="*/ 1600200 w 1600200"/>
              <a:gd name="connsiteY5" fmla="*/ 1728728 h 1919228"/>
              <a:gd name="connsiteX6" fmla="*/ 1038225 w 1600200"/>
              <a:gd name="connsiteY6" fmla="*/ 1919228 h 1919228"/>
              <a:gd name="connsiteX7" fmla="*/ 0 w 1600200"/>
              <a:gd name="connsiteY7" fmla="*/ 376178 h 1919228"/>
              <a:gd name="connsiteX8" fmla="*/ 371475 w 1600200"/>
              <a:gd name="connsiteY8" fmla="*/ 1277 h 1919228"/>
              <a:gd name="connsiteX0" fmla="*/ 371475 w 1600200"/>
              <a:gd name="connsiteY0" fmla="*/ 1544 h 1919495"/>
              <a:gd name="connsiteX1" fmla="*/ 628650 w 1600200"/>
              <a:gd name="connsiteY1" fmla="*/ 585995 h 1919495"/>
              <a:gd name="connsiteX2" fmla="*/ 400050 w 1600200"/>
              <a:gd name="connsiteY2" fmla="*/ 624095 h 1919495"/>
              <a:gd name="connsiteX3" fmla="*/ 1019175 w 1600200"/>
              <a:gd name="connsiteY3" fmla="*/ 1500395 h 1919495"/>
              <a:gd name="connsiteX4" fmla="*/ 1219200 w 1600200"/>
              <a:gd name="connsiteY4" fmla="*/ 1300370 h 1919495"/>
              <a:gd name="connsiteX5" fmla="*/ 1600200 w 1600200"/>
              <a:gd name="connsiteY5" fmla="*/ 1728995 h 1919495"/>
              <a:gd name="connsiteX6" fmla="*/ 1038225 w 1600200"/>
              <a:gd name="connsiteY6" fmla="*/ 1919495 h 1919495"/>
              <a:gd name="connsiteX7" fmla="*/ 0 w 1600200"/>
              <a:gd name="connsiteY7" fmla="*/ 376445 h 1919495"/>
              <a:gd name="connsiteX8" fmla="*/ 371475 w 1600200"/>
              <a:gd name="connsiteY8" fmla="*/ 1544 h 1919495"/>
              <a:gd name="connsiteX0" fmla="*/ 371475 w 1600200"/>
              <a:gd name="connsiteY0" fmla="*/ 1487 h 1919438"/>
              <a:gd name="connsiteX1" fmla="*/ 568075 w 1600200"/>
              <a:gd name="connsiteY1" fmla="*/ 603245 h 1919438"/>
              <a:gd name="connsiteX2" fmla="*/ 400050 w 1600200"/>
              <a:gd name="connsiteY2" fmla="*/ 624038 h 1919438"/>
              <a:gd name="connsiteX3" fmla="*/ 1019175 w 1600200"/>
              <a:gd name="connsiteY3" fmla="*/ 1500338 h 1919438"/>
              <a:gd name="connsiteX4" fmla="*/ 1219200 w 1600200"/>
              <a:gd name="connsiteY4" fmla="*/ 1300313 h 1919438"/>
              <a:gd name="connsiteX5" fmla="*/ 1600200 w 1600200"/>
              <a:gd name="connsiteY5" fmla="*/ 1728938 h 1919438"/>
              <a:gd name="connsiteX6" fmla="*/ 1038225 w 1600200"/>
              <a:gd name="connsiteY6" fmla="*/ 1919438 h 1919438"/>
              <a:gd name="connsiteX7" fmla="*/ 0 w 1600200"/>
              <a:gd name="connsiteY7" fmla="*/ 376388 h 1919438"/>
              <a:gd name="connsiteX8" fmla="*/ 371475 w 1600200"/>
              <a:gd name="connsiteY8" fmla="*/ 1487 h 1919438"/>
              <a:gd name="connsiteX0" fmla="*/ 371475 w 1600200"/>
              <a:gd name="connsiteY0" fmla="*/ 1032 h 1918983"/>
              <a:gd name="connsiteX1" fmla="*/ 568075 w 1600200"/>
              <a:gd name="connsiteY1" fmla="*/ 602790 h 1918983"/>
              <a:gd name="connsiteX2" fmla="*/ 400050 w 1600200"/>
              <a:gd name="connsiteY2" fmla="*/ 623583 h 1918983"/>
              <a:gd name="connsiteX3" fmla="*/ 1019175 w 1600200"/>
              <a:gd name="connsiteY3" fmla="*/ 1499883 h 1918983"/>
              <a:gd name="connsiteX4" fmla="*/ 1219200 w 1600200"/>
              <a:gd name="connsiteY4" fmla="*/ 1299858 h 1918983"/>
              <a:gd name="connsiteX5" fmla="*/ 1600200 w 1600200"/>
              <a:gd name="connsiteY5" fmla="*/ 1728483 h 1918983"/>
              <a:gd name="connsiteX6" fmla="*/ 1038225 w 1600200"/>
              <a:gd name="connsiteY6" fmla="*/ 1918983 h 1918983"/>
              <a:gd name="connsiteX7" fmla="*/ 0 w 1600200"/>
              <a:gd name="connsiteY7" fmla="*/ 375933 h 1918983"/>
              <a:gd name="connsiteX8" fmla="*/ 371475 w 1600200"/>
              <a:gd name="connsiteY8" fmla="*/ 1032 h 1918983"/>
              <a:gd name="connsiteX0" fmla="*/ 371475 w 1600200"/>
              <a:gd name="connsiteY0" fmla="*/ 1088 h 1919039"/>
              <a:gd name="connsiteX1" fmla="*/ 568075 w 1600200"/>
              <a:gd name="connsiteY1" fmla="*/ 602846 h 1919039"/>
              <a:gd name="connsiteX2" fmla="*/ 400050 w 1600200"/>
              <a:gd name="connsiteY2" fmla="*/ 623639 h 1919039"/>
              <a:gd name="connsiteX3" fmla="*/ 1019175 w 1600200"/>
              <a:gd name="connsiteY3" fmla="*/ 1499939 h 1919039"/>
              <a:gd name="connsiteX4" fmla="*/ 1219200 w 1600200"/>
              <a:gd name="connsiteY4" fmla="*/ 1299914 h 1919039"/>
              <a:gd name="connsiteX5" fmla="*/ 1600200 w 1600200"/>
              <a:gd name="connsiteY5" fmla="*/ 1728539 h 1919039"/>
              <a:gd name="connsiteX6" fmla="*/ 1038225 w 1600200"/>
              <a:gd name="connsiteY6" fmla="*/ 1919039 h 1919039"/>
              <a:gd name="connsiteX7" fmla="*/ 0 w 1600200"/>
              <a:gd name="connsiteY7" fmla="*/ 375989 h 1919039"/>
              <a:gd name="connsiteX8" fmla="*/ 371475 w 1600200"/>
              <a:gd name="connsiteY8" fmla="*/ 1088 h 1919039"/>
              <a:gd name="connsiteX0" fmla="*/ 371475 w 1600200"/>
              <a:gd name="connsiteY0" fmla="*/ 1088 h 1919039"/>
              <a:gd name="connsiteX1" fmla="*/ 568075 w 1600200"/>
              <a:gd name="connsiteY1" fmla="*/ 602846 h 1919039"/>
              <a:gd name="connsiteX2" fmla="*/ 400050 w 1600200"/>
              <a:gd name="connsiteY2" fmla="*/ 623639 h 1919039"/>
              <a:gd name="connsiteX3" fmla="*/ 1019175 w 1600200"/>
              <a:gd name="connsiteY3" fmla="*/ 1499939 h 1919039"/>
              <a:gd name="connsiteX4" fmla="*/ 1219200 w 1600200"/>
              <a:gd name="connsiteY4" fmla="*/ 1299914 h 1919039"/>
              <a:gd name="connsiteX5" fmla="*/ 1600200 w 1600200"/>
              <a:gd name="connsiteY5" fmla="*/ 1728539 h 1919039"/>
              <a:gd name="connsiteX6" fmla="*/ 1038225 w 1600200"/>
              <a:gd name="connsiteY6" fmla="*/ 1919039 h 1919039"/>
              <a:gd name="connsiteX7" fmla="*/ 0 w 1600200"/>
              <a:gd name="connsiteY7" fmla="*/ 375989 h 1919039"/>
              <a:gd name="connsiteX8" fmla="*/ 371475 w 1600200"/>
              <a:gd name="connsiteY8" fmla="*/ 1088 h 1919039"/>
              <a:gd name="connsiteX0" fmla="*/ 371475 w 1600200"/>
              <a:gd name="connsiteY0" fmla="*/ 1118 h 1919069"/>
              <a:gd name="connsiteX1" fmla="*/ 568075 w 1600200"/>
              <a:gd name="connsiteY1" fmla="*/ 602876 h 1919069"/>
              <a:gd name="connsiteX2" fmla="*/ 400050 w 1600200"/>
              <a:gd name="connsiteY2" fmla="*/ 623669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408703 w 1600200"/>
              <a:gd name="connsiteY2" fmla="*/ 643860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59666 w 1600200"/>
              <a:gd name="connsiteY2" fmla="*/ 643860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70138 w 1600200"/>
              <a:gd name="connsiteY3" fmla="*/ 1517276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0522 w 1600200"/>
              <a:gd name="connsiteY3" fmla="*/ 1534584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96099 w 1600200"/>
              <a:gd name="connsiteY3" fmla="*/ 1546122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588662"/>
              <a:gd name="connsiteY0" fmla="*/ 1118 h 1919069"/>
              <a:gd name="connsiteX1" fmla="*/ 568075 w 1588662"/>
              <a:gd name="connsiteY1" fmla="*/ 602876 h 1919069"/>
              <a:gd name="connsiteX2" fmla="*/ 374089 w 1588662"/>
              <a:gd name="connsiteY2" fmla="*/ 646744 h 1919069"/>
              <a:gd name="connsiteX3" fmla="*/ 987445 w 1588662"/>
              <a:gd name="connsiteY3" fmla="*/ 1528815 h 1919069"/>
              <a:gd name="connsiteX4" fmla="*/ 1173048 w 1588662"/>
              <a:gd name="connsiteY4" fmla="*/ 1311482 h 1919069"/>
              <a:gd name="connsiteX5" fmla="*/ 1588662 w 1588662"/>
              <a:gd name="connsiteY5" fmla="*/ 1699723 h 1919069"/>
              <a:gd name="connsiteX6" fmla="*/ 1038225 w 1588662"/>
              <a:gd name="connsiteY6" fmla="*/ 1919069 h 1919069"/>
              <a:gd name="connsiteX7" fmla="*/ 0 w 1588662"/>
              <a:gd name="connsiteY7" fmla="*/ 376019 h 1919069"/>
              <a:gd name="connsiteX8" fmla="*/ 371475 w 1588662"/>
              <a:gd name="connsiteY8" fmla="*/ 1118 h 1919069"/>
              <a:gd name="connsiteX0" fmla="*/ 371475 w 1600166"/>
              <a:gd name="connsiteY0" fmla="*/ 1118 h 1919069"/>
              <a:gd name="connsiteX1" fmla="*/ 568075 w 1600166"/>
              <a:gd name="connsiteY1" fmla="*/ 602876 h 1919069"/>
              <a:gd name="connsiteX2" fmla="*/ 374089 w 1600166"/>
              <a:gd name="connsiteY2" fmla="*/ 646744 h 1919069"/>
              <a:gd name="connsiteX3" fmla="*/ 987445 w 1600166"/>
              <a:gd name="connsiteY3" fmla="*/ 1528815 h 1919069"/>
              <a:gd name="connsiteX4" fmla="*/ 1173048 w 1600166"/>
              <a:gd name="connsiteY4" fmla="*/ 1311482 h 1919069"/>
              <a:gd name="connsiteX5" fmla="*/ 1588662 w 1600166"/>
              <a:gd name="connsiteY5" fmla="*/ 1699723 h 1919069"/>
              <a:gd name="connsiteX6" fmla="*/ 1038225 w 1600166"/>
              <a:gd name="connsiteY6" fmla="*/ 1919069 h 1919069"/>
              <a:gd name="connsiteX7" fmla="*/ 0 w 1600166"/>
              <a:gd name="connsiteY7" fmla="*/ 376019 h 1919069"/>
              <a:gd name="connsiteX8" fmla="*/ 371475 w 1600166"/>
              <a:gd name="connsiteY8" fmla="*/ 1118 h 1919069"/>
              <a:gd name="connsiteX0" fmla="*/ 371475 w 1600166"/>
              <a:gd name="connsiteY0" fmla="*/ 1118 h 1919069"/>
              <a:gd name="connsiteX1" fmla="*/ 568075 w 1600166"/>
              <a:gd name="connsiteY1" fmla="*/ 602876 h 1919069"/>
              <a:gd name="connsiteX2" fmla="*/ 374089 w 1600166"/>
              <a:gd name="connsiteY2" fmla="*/ 646744 h 1919069"/>
              <a:gd name="connsiteX3" fmla="*/ 987445 w 1600166"/>
              <a:gd name="connsiteY3" fmla="*/ 1528815 h 1919069"/>
              <a:gd name="connsiteX4" fmla="*/ 1173048 w 1600166"/>
              <a:gd name="connsiteY4" fmla="*/ 1311482 h 1919069"/>
              <a:gd name="connsiteX5" fmla="*/ 1588662 w 1600166"/>
              <a:gd name="connsiteY5" fmla="*/ 1699723 h 1919069"/>
              <a:gd name="connsiteX6" fmla="*/ 1038225 w 1600166"/>
              <a:gd name="connsiteY6" fmla="*/ 1919069 h 1919069"/>
              <a:gd name="connsiteX7" fmla="*/ 0 w 1600166"/>
              <a:gd name="connsiteY7" fmla="*/ 376019 h 1919069"/>
              <a:gd name="connsiteX8" fmla="*/ 371475 w 1600166"/>
              <a:gd name="connsiteY8" fmla="*/ 1118 h 1919069"/>
              <a:gd name="connsiteX0" fmla="*/ 371475 w 1596260"/>
              <a:gd name="connsiteY0" fmla="*/ 1118 h 1919069"/>
              <a:gd name="connsiteX1" fmla="*/ 568075 w 1596260"/>
              <a:gd name="connsiteY1" fmla="*/ 602876 h 1919069"/>
              <a:gd name="connsiteX2" fmla="*/ 374089 w 1596260"/>
              <a:gd name="connsiteY2" fmla="*/ 646744 h 1919069"/>
              <a:gd name="connsiteX3" fmla="*/ 987445 w 1596260"/>
              <a:gd name="connsiteY3" fmla="*/ 1528815 h 1919069"/>
              <a:gd name="connsiteX4" fmla="*/ 1173048 w 1596260"/>
              <a:gd name="connsiteY4" fmla="*/ 1311482 h 1919069"/>
              <a:gd name="connsiteX5" fmla="*/ 1588662 w 1596260"/>
              <a:gd name="connsiteY5" fmla="*/ 1699723 h 1919069"/>
              <a:gd name="connsiteX6" fmla="*/ 1038225 w 1596260"/>
              <a:gd name="connsiteY6" fmla="*/ 1919069 h 1919069"/>
              <a:gd name="connsiteX7" fmla="*/ 0 w 1596260"/>
              <a:gd name="connsiteY7" fmla="*/ 376019 h 1919069"/>
              <a:gd name="connsiteX8" fmla="*/ 371475 w 1596260"/>
              <a:gd name="connsiteY8" fmla="*/ 1118 h 1919069"/>
              <a:gd name="connsiteX0" fmla="*/ 371475 w 1596260"/>
              <a:gd name="connsiteY0" fmla="*/ 1118 h 1919069"/>
              <a:gd name="connsiteX1" fmla="*/ 568075 w 1596260"/>
              <a:gd name="connsiteY1" fmla="*/ 602876 h 1919069"/>
              <a:gd name="connsiteX2" fmla="*/ 374089 w 1596260"/>
              <a:gd name="connsiteY2" fmla="*/ 646744 h 1919069"/>
              <a:gd name="connsiteX3" fmla="*/ 987445 w 1596260"/>
              <a:gd name="connsiteY3" fmla="*/ 1528815 h 1919069"/>
              <a:gd name="connsiteX4" fmla="*/ 1173048 w 1596260"/>
              <a:gd name="connsiteY4" fmla="*/ 1311482 h 1919069"/>
              <a:gd name="connsiteX5" fmla="*/ 1588662 w 1596260"/>
              <a:gd name="connsiteY5" fmla="*/ 1699723 h 1919069"/>
              <a:gd name="connsiteX6" fmla="*/ 1038225 w 1596260"/>
              <a:gd name="connsiteY6" fmla="*/ 1919069 h 1919069"/>
              <a:gd name="connsiteX7" fmla="*/ 0 w 1596260"/>
              <a:gd name="connsiteY7" fmla="*/ 376019 h 1919069"/>
              <a:gd name="connsiteX8" fmla="*/ 371475 w 1596260"/>
              <a:gd name="connsiteY8" fmla="*/ 1118 h 1919069"/>
              <a:gd name="connsiteX0" fmla="*/ 371475 w 1596260"/>
              <a:gd name="connsiteY0" fmla="*/ 1118 h 1946976"/>
              <a:gd name="connsiteX1" fmla="*/ 568075 w 1596260"/>
              <a:gd name="connsiteY1" fmla="*/ 602876 h 1946976"/>
              <a:gd name="connsiteX2" fmla="*/ 374089 w 1596260"/>
              <a:gd name="connsiteY2" fmla="*/ 646744 h 1946976"/>
              <a:gd name="connsiteX3" fmla="*/ 987445 w 1596260"/>
              <a:gd name="connsiteY3" fmla="*/ 1528815 h 1946976"/>
              <a:gd name="connsiteX4" fmla="*/ 1173048 w 1596260"/>
              <a:gd name="connsiteY4" fmla="*/ 1311482 h 1946976"/>
              <a:gd name="connsiteX5" fmla="*/ 1588662 w 1596260"/>
              <a:gd name="connsiteY5" fmla="*/ 1699723 h 1946976"/>
              <a:gd name="connsiteX6" fmla="*/ 1038225 w 1596260"/>
              <a:gd name="connsiteY6" fmla="*/ 1919069 h 1946976"/>
              <a:gd name="connsiteX7" fmla="*/ 0 w 1596260"/>
              <a:gd name="connsiteY7" fmla="*/ 376019 h 1946976"/>
              <a:gd name="connsiteX8" fmla="*/ 371475 w 1596260"/>
              <a:gd name="connsiteY8" fmla="*/ 1118 h 1946976"/>
              <a:gd name="connsiteX0" fmla="*/ 357053 w 1581838"/>
              <a:gd name="connsiteY0" fmla="*/ 1118 h 1946976"/>
              <a:gd name="connsiteX1" fmla="*/ 553653 w 1581838"/>
              <a:gd name="connsiteY1" fmla="*/ 602876 h 1946976"/>
              <a:gd name="connsiteX2" fmla="*/ 359667 w 1581838"/>
              <a:gd name="connsiteY2" fmla="*/ 646744 h 1946976"/>
              <a:gd name="connsiteX3" fmla="*/ 973023 w 1581838"/>
              <a:gd name="connsiteY3" fmla="*/ 1528815 h 1946976"/>
              <a:gd name="connsiteX4" fmla="*/ 1158626 w 1581838"/>
              <a:gd name="connsiteY4" fmla="*/ 1311482 h 1946976"/>
              <a:gd name="connsiteX5" fmla="*/ 1574240 w 1581838"/>
              <a:gd name="connsiteY5" fmla="*/ 1699723 h 1946976"/>
              <a:gd name="connsiteX6" fmla="*/ 1023803 w 1581838"/>
              <a:gd name="connsiteY6" fmla="*/ 1919069 h 1946976"/>
              <a:gd name="connsiteX7" fmla="*/ 0 w 1581838"/>
              <a:gd name="connsiteY7" fmla="*/ 378903 h 1946976"/>
              <a:gd name="connsiteX8" fmla="*/ 357053 w 1581838"/>
              <a:gd name="connsiteY8" fmla="*/ 1118 h 1946976"/>
              <a:gd name="connsiteX0" fmla="*/ 357053 w 1581838"/>
              <a:gd name="connsiteY0" fmla="*/ 1118 h 1946976"/>
              <a:gd name="connsiteX1" fmla="*/ 553653 w 1581838"/>
              <a:gd name="connsiteY1" fmla="*/ 602876 h 1946976"/>
              <a:gd name="connsiteX2" fmla="*/ 359667 w 1581838"/>
              <a:gd name="connsiteY2" fmla="*/ 646744 h 1946976"/>
              <a:gd name="connsiteX3" fmla="*/ 973023 w 1581838"/>
              <a:gd name="connsiteY3" fmla="*/ 1528815 h 1946976"/>
              <a:gd name="connsiteX4" fmla="*/ 1158626 w 1581838"/>
              <a:gd name="connsiteY4" fmla="*/ 1311482 h 1946976"/>
              <a:gd name="connsiteX5" fmla="*/ 1574240 w 1581838"/>
              <a:gd name="connsiteY5" fmla="*/ 1699723 h 1946976"/>
              <a:gd name="connsiteX6" fmla="*/ 1023803 w 1581838"/>
              <a:gd name="connsiteY6" fmla="*/ 1919069 h 1946976"/>
              <a:gd name="connsiteX7" fmla="*/ 0 w 1581838"/>
              <a:gd name="connsiteY7" fmla="*/ 378903 h 1946976"/>
              <a:gd name="connsiteX8" fmla="*/ 357053 w 1581838"/>
              <a:gd name="connsiteY8" fmla="*/ 1118 h 1946976"/>
              <a:gd name="connsiteX0" fmla="*/ 357053 w 1581838"/>
              <a:gd name="connsiteY0" fmla="*/ 1118 h 1946976"/>
              <a:gd name="connsiteX1" fmla="*/ 553653 w 1581838"/>
              <a:gd name="connsiteY1" fmla="*/ 602876 h 1946976"/>
              <a:gd name="connsiteX2" fmla="*/ 359667 w 1581838"/>
              <a:gd name="connsiteY2" fmla="*/ 646744 h 1946976"/>
              <a:gd name="connsiteX3" fmla="*/ 973023 w 1581838"/>
              <a:gd name="connsiteY3" fmla="*/ 1528815 h 1946976"/>
              <a:gd name="connsiteX4" fmla="*/ 1158626 w 1581838"/>
              <a:gd name="connsiteY4" fmla="*/ 1311482 h 1946976"/>
              <a:gd name="connsiteX5" fmla="*/ 1574240 w 1581838"/>
              <a:gd name="connsiteY5" fmla="*/ 1699723 h 1946976"/>
              <a:gd name="connsiteX6" fmla="*/ 1023803 w 1581838"/>
              <a:gd name="connsiteY6" fmla="*/ 1919069 h 1946976"/>
              <a:gd name="connsiteX7" fmla="*/ 0 w 1581838"/>
              <a:gd name="connsiteY7" fmla="*/ 378903 h 1946976"/>
              <a:gd name="connsiteX8" fmla="*/ 357053 w 1581838"/>
              <a:gd name="connsiteY8" fmla="*/ 1118 h 1946976"/>
              <a:gd name="connsiteX0" fmla="*/ 333976 w 1558761"/>
              <a:gd name="connsiteY0" fmla="*/ 1118 h 1946976"/>
              <a:gd name="connsiteX1" fmla="*/ 530576 w 1558761"/>
              <a:gd name="connsiteY1" fmla="*/ 602876 h 1946976"/>
              <a:gd name="connsiteX2" fmla="*/ 336590 w 1558761"/>
              <a:gd name="connsiteY2" fmla="*/ 646744 h 1946976"/>
              <a:gd name="connsiteX3" fmla="*/ 949946 w 1558761"/>
              <a:gd name="connsiteY3" fmla="*/ 1528815 h 1946976"/>
              <a:gd name="connsiteX4" fmla="*/ 1135549 w 1558761"/>
              <a:gd name="connsiteY4" fmla="*/ 1311482 h 1946976"/>
              <a:gd name="connsiteX5" fmla="*/ 1551163 w 1558761"/>
              <a:gd name="connsiteY5" fmla="*/ 1699723 h 1946976"/>
              <a:gd name="connsiteX6" fmla="*/ 1000726 w 1558761"/>
              <a:gd name="connsiteY6" fmla="*/ 1919069 h 1946976"/>
              <a:gd name="connsiteX7" fmla="*/ 0 w 1558761"/>
              <a:gd name="connsiteY7" fmla="*/ 390441 h 1946976"/>
              <a:gd name="connsiteX8" fmla="*/ 333976 w 1558761"/>
              <a:gd name="connsiteY8" fmla="*/ 1118 h 1946976"/>
              <a:gd name="connsiteX0" fmla="*/ 335877 w 1560662"/>
              <a:gd name="connsiteY0" fmla="*/ 1118 h 1946976"/>
              <a:gd name="connsiteX1" fmla="*/ 532477 w 1560662"/>
              <a:gd name="connsiteY1" fmla="*/ 602876 h 1946976"/>
              <a:gd name="connsiteX2" fmla="*/ 338491 w 1560662"/>
              <a:gd name="connsiteY2" fmla="*/ 646744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118 h 1946976"/>
              <a:gd name="connsiteX1" fmla="*/ 532477 w 1560662"/>
              <a:gd name="connsiteY1" fmla="*/ 602876 h 1946976"/>
              <a:gd name="connsiteX2" fmla="*/ 338491 w 1560662"/>
              <a:gd name="connsiteY2" fmla="*/ 646744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118 h 1946976"/>
              <a:gd name="connsiteX1" fmla="*/ 532477 w 1560662"/>
              <a:gd name="connsiteY1" fmla="*/ 602876 h 1946976"/>
              <a:gd name="connsiteX2" fmla="*/ 338491 w 1560662"/>
              <a:gd name="connsiteY2" fmla="*/ 646744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118 h 1946976"/>
              <a:gd name="connsiteX1" fmla="*/ 532477 w 1560662"/>
              <a:gd name="connsiteY1" fmla="*/ 602876 h 1946976"/>
              <a:gd name="connsiteX2" fmla="*/ 344260 w 1560662"/>
              <a:gd name="connsiteY2" fmla="*/ 655398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96 h 1946054"/>
              <a:gd name="connsiteX1" fmla="*/ 532477 w 1560662"/>
              <a:gd name="connsiteY1" fmla="*/ 601954 h 1946054"/>
              <a:gd name="connsiteX2" fmla="*/ 344260 w 1560662"/>
              <a:gd name="connsiteY2" fmla="*/ 654476 h 1946054"/>
              <a:gd name="connsiteX3" fmla="*/ 951847 w 1560662"/>
              <a:gd name="connsiteY3" fmla="*/ 1527893 h 1946054"/>
              <a:gd name="connsiteX4" fmla="*/ 1137450 w 1560662"/>
              <a:gd name="connsiteY4" fmla="*/ 1310560 h 1946054"/>
              <a:gd name="connsiteX5" fmla="*/ 1553064 w 1560662"/>
              <a:gd name="connsiteY5" fmla="*/ 1698801 h 1946054"/>
              <a:gd name="connsiteX6" fmla="*/ 1002627 w 1560662"/>
              <a:gd name="connsiteY6" fmla="*/ 1918147 h 1946054"/>
              <a:gd name="connsiteX7" fmla="*/ 1901 w 1560662"/>
              <a:gd name="connsiteY7" fmla="*/ 389519 h 1946054"/>
              <a:gd name="connsiteX8" fmla="*/ 335877 w 1560662"/>
              <a:gd name="connsiteY8" fmla="*/ 196 h 1946054"/>
              <a:gd name="connsiteX0" fmla="*/ 332898 w 1560662"/>
              <a:gd name="connsiteY0" fmla="*/ 199 h 1937121"/>
              <a:gd name="connsiteX1" fmla="*/ 532477 w 1560662"/>
              <a:gd name="connsiteY1" fmla="*/ 593021 h 1937121"/>
              <a:gd name="connsiteX2" fmla="*/ 344260 w 1560662"/>
              <a:gd name="connsiteY2" fmla="*/ 645543 h 1937121"/>
              <a:gd name="connsiteX3" fmla="*/ 951847 w 1560662"/>
              <a:gd name="connsiteY3" fmla="*/ 1518960 h 1937121"/>
              <a:gd name="connsiteX4" fmla="*/ 1137450 w 1560662"/>
              <a:gd name="connsiteY4" fmla="*/ 1301627 h 1937121"/>
              <a:gd name="connsiteX5" fmla="*/ 1553064 w 1560662"/>
              <a:gd name="connsiteY5" fmla="*/ 1689868 h 1937121"/>
              <a:gd name="connsiteX6" fmla="*/ 1002627 w 1560662"/>
              <a:gd name="connsiteY6" fmla="*/ 1909214 h 1937121"/>
              <a:gd name="connsiteX7" fmla="*/ 1901 w 1560662"/>
              <a:gd name="connsiteY7" fmla="*/ 380586 h 1937121"/>
              <a:gd name="connsiteX8" fmla="*/ 332898 w 1560662"/>
              <a:gd name="connsiteY8" fmla="*/ 199 h 1937121"/>
              <a:gd name="connsiteX0" fmla="*/ 332898 w 1560662"/>
              <a:gd name="connsiteY0" fmla="*/ 199 h 1937121"/>
              <a:gd name="connsiteX1" fmla="*/ 532477 w 1560662"/>
              <a:gd name="connsiteY1" fmla="*/ 593021 h 1937121"/>
              <a:gd name="connsiteX2" fmla="*/ 344260 w 1560662"/>
              <a:gd name="connsiteY2" fmla="*/ 645543 h 1937121"/>
              <a:gd name="connsiteX3" fmla="*/ 951847 w 1560662"/>
              <a:gd name="connsiteY3" fmla="*/ 1518960 h 1937121"/>
              <a:gd name="connsiteX4" fmla="*/ 1137450 w 1560662"/>
              <a:gd name="connsiteY4" fmla="*/ 1301627 h 1937121"/>
              <a:gd name="connsiteX5" fmla="*/ 1553064 w 1560662"/>
              <a:gd name="connsiteY5" fmla="*/ 1689868 h 1937121"/>
              <a:gd name="connsiteX6" fmla="*/ 1002627 w 1560662"/>
              <a:gd name="connsiteY6" fmla="*/ 1909214 h 1937121"/>
              <a:gd name="connsiteX7" fmla="*/ 1901 w 1560662"/>
              <a:gd name="connsiteY7" fmla="*/ 380586 h 1937121"/>
              <a:gd name="connsiteX8" fmla="*/ 332898 w 1560662"/>
              <a:gd name="connsiteY8" fmla="*/ 199 h 1937121"/>
              <a:gd name="connsiteX0" fmla="*/ 332898 w 1560662"/>
              <a:gd name="connsiteY0" fmla="*/ 199 h 1937121"/>
              <a:gd name="connsiteX1" fmla="*/ 532477 w 1560662"/>
              <a:gd name="connsiteY1" fmla="*/ 593021 h 1937121"/>
              <a:gd name="connsiteX2" fmla="*/ 344260 w 1560662"/>
              <a:gd name="connsiteY2" fmla="*/ 645543 h 1937121"/>
              <a:gd name="connsiteX3" fmla="*/ 951847 w 1560662"/>
              <a:gd name="connsiteY3" fmla="*/ 1518960 h 1937121"/>
              <a:gd name="connsiteX4" fmla="*/ 1137450 w 1560662"/>
              <a:gd name="connsiteY4" fmla="*/ 1301627 h 1937121"/>
              <a:gd name="connsiteX5" fmla="*/ 1553064 w 1560662"/>
              <a:gd name="connsiteY5" fmla="*/ 1689868 h 1937121"/>
              <a:gd name="connsiteX6" fmla="*/ 1002627 w 1560662"/>
              <a:gd name="connsiteY6" fmla="*/ 1909214 h 1937121"/>
              <a:gd name="connsiteX7" fmla="*/ 1901 w 1560662"/>
              <a:gd name="connsiteY7" fmla="*/ 380586 h 1937121"/>
              <a:gd name="connsiteX8" fmla="*/ 332898 w 1560662"/>
              <a:gd name="connsiteY8" fmla="*/ 199 h 1937121"/>
              <a:gd name="connsiteX0" fmla="*/ 332898 w 1565431"/>
              <a:gd name="connsiteY0" fmla="*/ 199 h 1937121"/>
              <a:gd name="connsiteX1" fmla="*/ 532477 w 1565431"/>
              <a:gd name="connsiteY1" fmla="*/ 593021 h 1937121"/>
              <a:gd name="connsiteX2" fmla="*/ 344260 w 1565431"/>
              <a:gd name="connsiteY2" fmla="*/ 645543 h 1937121"/>
              <a:gd name="connsiteX3" fmla="*/ 951847 w 1565431"/>
              <a:gd name="connsiteY3" fmla="*/ 1518960 h 1937121"/>
              <a:gd name="connsiteX4" fmla="*/ 1137450 w 1565431"/>
              <a:gd name="connsiteY4" fmla="*/ 1301627 h 1937121"/>
              <a:gd name="connsiteX5" fmla="*/ 1553064 w 1565431"/>
              <a:gd name="connsiteY5" fmla="*/ 1689868 h 1937121"/>
              <a:gd name="connsiteX6" fmla="*/ 1002627 w 1565431"/>
              <a:gd name="connsiteY6" fmla="*/ 1909214 h 1937121"/>
              <a:gd name="connsiteX7" fmla="*/ 1901 w 1565431"/>
              <a:gd name="connsiteY7" fmla="*/ 380586 h 1937121"/>
              <a:gd name="connsiteX8" fmla="*/ 332898 w 1565431"/>
              <a:gd name="connsiteY8" fmla="*/ 199 h 1937121"/>
              <a:gd name="connsiteX0" fmla="*/ 332898 w 1565431"/>
              <a:gd name="connsiteY0" fmla="*/ 199 h 1937121"/>
              <a:gd name="connsiteX1" fmla="*/ 532477 w 1565431"/>
              <a:gd name="connsiteY1" fmla="*/ 593021 h 1937121"/>
              <a:gd name="connsiteX2" fmla="*/ 344260 w 1565431"/>
              <a:gd name="connsiteY2" fmla="*/ 645543 h 1937121"/>
              <a:gd name="connsiteX3" fmla="*/ 951847 w 1565431"/>
              <a:gd name="connsiteY3" fmla="*/ 1518960 h 1937121"/>
              <a:gd name="connsiteX4" fmla="*/ 1137450 w 1565431"/>
              <a:gd name="connsiteY4" fmla="*/ 1301627 h 1937121"/>
              <a:gd name="connsiteX5" fmla="*/ 1553064 w 1565431"/>
              <a:gd name="connsiteY5" fmla="*/ 1689868 h 1937121"/>
              <a:gd name="connsiteX6" fmla="*/ 1002627 w 1565431"/>
              <a:gd name="connsiteY6" fmla="*/ 1909214 h 1937121"/>
              <a:gd name="connsiteX7" fmla="*/ 1901 w 1565431"/>
              <a:gd name="connsiteY7" fmla="*/ 380586 h 1937121"/>
              <a:gd name="connsiteX8" fmla="*/ 332898 w 1565431"/>
              <a:gd name="connsiteY8" fmla="*/ 199 h 1937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5431" h="1937121">
                <a:moveTo>
                  <a:pt x="332898" y="199"/>
                </a:moveTo>
                <a:cubicBezTo>
                  <a:pt x="480797" y="-12106"/>
                  <a:pt x="712130" y="551085"/>
                  <a:pt x="532477" y="593021"/>
                </a:cubicBezTo>
                <a:lnTo>
                  <a:pt x="344260" y="645543"/>
                </a:lnTo>
                <a:cubicBezTo>
                  <a:pt x="475639" y="1163599"/>
                  <a:pt x="690666" y="1300897"/>
                  <a:pt x="951847" y="1518960"/>
                </a:cubicBezTo>
                <a:cubicBezTo>
                  <a:pt x="1003138" y="1396518"/>
                  <a:pt x="1042046" y="1291100"/>
                  <a:pt x="1137450" y="1301627"/>
                </a:cubicBezTo>
                <a:cubicBezTo>
                  <a:pt x="1276950" y="1299313"/>
                  <a:pt x="1636332" y="1564228"/>
                  <a:pt x="1553064" y="1689868"/>
                </a:cubicBezTo>
                <a:cubicBezTo>
                  <a:pt x="1389777" y="1941825"/>
                  <a:pt x="1145722" y="1971673"/>
                  <a:pt x="1002627" y="1909214"/>
                </a:cubicBezTo>
                <a:cubicBezTo>
                  <a:pt x="545977" y="1690048"/>
                  <a:pt x="-37590" y="1110316"/>
                  <a:pt x="1901" y="380586"/>
                </a:cubicBezTo>
                <a:cubicBezTo>
                  <a:pt x="36305" y="148891"/>
                  <a:pt x="133416" y="23363"/>
                  <a:pt x="332898" y="19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6" name="Rectangle 36">
            <a:extLst>
              <a:ext uri="{FF2B5EF4-FFF2-40B4-BE49-F238E27FC236}">
                <a16:creationId xmlns:a16="http://schemas.microsoft.com/office/drawing/2014/main" id="{11A06711-0A15-47E5-AAA2-F0E6DC05BD1B}"/>
              </a:ext>
            </a:extLst>
          </p:cNvPr>
          <p:cNvSpPr/>
          <p:nvPr/>
        </p:nvSpPr>
        <p:spPr>
          <a:xfrm>
            <a:off x="5164740" y="4708915"/>
            <a:ext cx="586136" cy="489963"/>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7" name="Rounded Rectangle 27">
            <a:extLst>
              <a:ext uri="{FF2B5EF4-FFF2-40B4-BE49-F238E27FC236}">
                <a16:creationId xmlns:a16="http://schemas.microsoft.com/office/drawing/2014/main" id="{7A5ED58F-9964-4886-8BFC-E301F23293AB}"/>
              </a:ext>
            </a:extLst>
          </p:cNvPr>
          <p:cNvSpPr/>
          <p:nvPr/>
        </p:nvSpPr>
        <p:spPr>
          <a:xfrm>
            <a:off x="8316455" y="1548746"/>
            <a:ext cx="605315" cy="464964"/>
          </a:xfrm>
          <a:custGeom>
            <a:avLst/>
            <a:gdLst/>
            <a:ahLst/>
            <a:cxnLst/>
            <a:rect l="l" t="t" r="r" b="b"/>
            <a:pathLst>
              <a:path w="3186824" h="2447912">
                <a:moveTo>
                  <a:pt x="1917737" y="1021643"/>
                </a:moveTo>
                <a:cubicBezTo>
                  <a:pt x="2188548" y="1021643"/>
                  <a:pt x="2408083" y="1241178"/>
                  <a:pt x="2408083" y="1511989"/>
                </a:cubicBezTo>
                <a:cubicBezTo>
                  <a:pt x="2408083" y="1782800"/>
                  <a:pt x="2188548" y="2002335"/>
                  <a:pt x="1917737" y="2002335"/>
                </a:cubicBezTo>
                <a:cubicBezTo>
                  <a:pt x="1646926" y="2002335"/>
                  <a:pt x="1427391" y="1782800"/>
                  <a:pt x="1427391" y="1511989"/>
                </a:cubicBezTo>
                <a:cubicBezTo>
                  <a:pt x="1427391" y="1241178"/>
                  <a:pt x="1646926" y="1021643"/>
                  <a:pt x="1917737" y="1021643"/>
                </a:cubicBezTo>
                <a:close/>
                <a:moveTo>
                  <a:pt x="1917737" y="827913"/>
                </a:moveTo>
                <a:cubicBezTo>
                  <a:pt x="1539932" y="827913"/>
                  <a:pt x="1233661" y="1134184"/>
                  <a:pt x="1233661" y="1511989"/>
                </a:cubicBezTo>
                <a:cubicBezTo>
                  <a:pt x="1233661" y="1889794"/>
                  <a:pt x="1539932" y="2196065"/>
                  <a:pt x="1917737" y="2196065"/>
                </a:cubicBezTo>
                <a:cubicBezTo>
                  <a:pt x="2295542" y="2196065"/>
                  <a:pt x="2601813" y="1889794"/>
                  <a:pt x="2601813" y="1511989"/>
                </a:cubicBezTo>
                <a:cubicBezTo>
                  <a:pt x="2601813" y="1134184"/>
                  <a:pt x="2295542" y="827913"/>
                  <a:pt x="1917737" y="827913"/>
                </a:cubicBezTo>
                <a:close/>
                <a:moveTo>
                  <a:pt x="1112286" y="675885"/>
                </a:moveTo>
                <a:lnTo>
                  <a:pt x="1112286" y="830188"/>
                </a:lnTo>
                <a:lnTo>
                  <a:pt x="1328310" y="830188"/>
                </a:lnTo>
                <a:lnTo>
                  <a:pt x="1328310" y="675885"/>
                </a:lnTo>
                <a:close/>
                <a:moveTo>
                  <a:pt x="2586084" y="626422"/>
                </a:moveTo>
                <a:lnTo>
                  <a:pt x="2586084" y="830188"/>
                </a:lnTo>
                <a:lnTo>
                  <a:pt x="3001340" y="830188"/>
                </a:lnTo>
                <a:lnTo>
                  <a:pt x="3001340" y="626422"/>
                </a:lnTo>
                <a:close/>
                <a:moveTo>
                  <a:pt x="1593701" y="108218"/>
                </a:moveTo>
                <a:lnTo>
                  <a:pt x="1593701" y="432905"/>
                </a:lnTo>
                <a:lnTo>
                  <a:pt x="2241773" y="432905"/>
                </a:lnTo>
                <a:lnTo>
                  <a:pt x="2241773" y="108218"/>
                </a:lnTo>
                <a:close/>
                <a:moveTo>
                  <a:pt x="1452512" y="0"/>
                </a:moveTo>
                <a:lnTo>
                  <a:pt x="2382963" y="0"/>
                </a:lnTo>
                <a:cubicBezTo>
                  <a:pt x="2433311" y="0"/>
                  <a:pt x="2474127" y="40816"/>
                  <a:pt x="2474127" y="91164"/>
                </a:cubicBezTo>
                <a:lnTo>
                  <a:pt x="2474127" y="432905"/>
                </a:lnTo>
                <a:lnTo>
                  <a:pt x="2933014" y="432905"/>
                </a:lnTo>
                <a:cubicBezTo>
                  <a:pt x="3073189" y="432905"/>
                  <a:pt x="3186824" y="546540"/>
                  <a:pt x="3186824" y="686715"/>
                </a:cubicBezTo>
                <a:lnTo>
                  <a:pt x="3186824" y="2194102"/>
                </a:lnTo>
                <a:cubicBezTo>
                  <a:pt x="3186824" y="2334277"/>
                  <a:pt x="3073189" y="2447912"/>
                  <a:pt x="2933014" y="2447912"/>
                </a:cubicBezTo>
                <a:lnTo>
                  <a:pt x="253810" y="2447912"/>
                </a:lnTo>
                <a:cubicBezTo>
                  <a:pt x="113635" y="2447912"/>
                  <a:pt x="0" y="2334277"/>
                  <a:pt x="0" y="2194102"/>
                </a:cubicBezTo>
                <a:lnTo>
                  <a:pt x="0" y="686715"/>
                </a:lnTo>
                <a:cubicBezTo>
                  <a:pt x="0" y="546540"/>
                  <a:pt x="113635" y="432905"/>
                  <a:pt x="253810" y="432905"/>
                </a:cubicBezTo>
                <a:lnTo>
                  <a:pt x="307082" y="432905"/>
                </a:lnTo>
                <a:lnTo>
                  <a:pt x="307082" y="313169"/>
                </a:lnTo>
                <a:cubicBezTo>
                  <a:pt x="307082" y="287995"/>
                  <a:pt x="327490" y="267587"/>
                  <a:pt x="352664" y="267587"/>
                </a:cubicBezTo>
                <a:lnTo>
                  <a:pt x="817888" y="267587"/>
                </a:lnTo>
                <a:cubicBezTo>
                  <a:pt x="843062" y="267587"/>
                  <a:pt x="863470" y="287995"/>
                  <a:pt x="863470" y="313169"/>
                </a:cubicBezTo>
                <a:lnTo>
                  <a:pt x="863470" y="432905"/>
                </a:lnTo>
                <a:lnTo>
                  <a:pt x="1361348" y="432905"/>
                </a:lnTo>
                <a:lnTo>
                  <a:pt x="1361348" y="91164"/>
                </a:lnTo>
                <a:cubicBezTo>
                  <a:pt x="1361348" y="40816"/>
                  <a:pt x="1402164" y="0"/>
                  <a:pt x="1452512"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8" name="Rounded Rectangle 7">
            <a:extLst>
              <a:ext uri="{FF2B5EF4-FFF2-40B4-BE49-F238E27FC236}">
                <a16:creationId xmlns:a16="http://schemas.microsoft.com/office/drawing/2014/main" id="{7D6C3C70-FD86-419A-8B89-365FC328FB88}"/>
              </a:ext>
            </a:extLst>
          </p:cNvPr>
          <p:cNvSpPr/>
          <p:nvPr/>
        </p:nvSpPr>
        <p:spPr>
          <a:xfrm>
            <a:off x="9257631" y="1515680"/>
            <a:ext cx="615416" cy="531098"/>
          </a:xfrm>
          <a:custGeom>
            <a:avLst/>
            <a:gdLst/>
            <a:ahLst/>
            <a:cxnLst/>
            <a:rect l="l" t="t" r="r" b="b"/>
            <a:pathLst>
              <a:path w="3240006" h="2796091">
                <a:moveTo>
                  <a:pt x="686867" y="612319"/>
                </a:moveTo>
                <a:cubicBezTo>
                  <a:pt x="611281" y="612319"/>
                  <a:pt x="550007" y="673593"/>
                  <a:pt x="550007" y="749179"/>
                </a:cubicBezTo>
                <a:cubicBezTo>
                  <a:pt x="550007" y="824765"/>
                  <a:pt x="611281" y="886039"/>
                  <a:pt x="686867" y="886039"/>
                </a:cubicBezTo>
                <a:cubicBezTo>
                  <a:pt x="762453" y="886039"/>
                  <a:pt x="823727" y="824765"/>
                  <a:pt x="823727" y="749179"/>
                </a:cubicBezTo>
                <a:cubicBezTo>
                  <a:pt x="823727" y="673593"/>
                  <a:pt x="762453" y="612319"/>
                  <a:pt x="686867" y="612319"/>
                </a:cubicBezTo>
                <a:close/>
                <a:moveTo>
                  <a:pt x="1587500" y="281447"/>
                </a:moveTo>
                <a:cubicBezTo>
                  <a:pt x="1432061" y="281447"/>
                  <a:pt x="1306053" y="407455"/>
                  <a:pt x="1306053" y="562894"/>
                </a:cubicBezTo>
                <a:cubicBezTo>
                  <a:pt x="1306053" y="718333"/>
                  <a:pt x="1432061" y="844341"/>
                  <a:pt x="1587500" y="844341"/>
                </a:cubicBezTo>
                <a:cubicBezTo>
                  <a:pt x="1742939" y="844341"/>
                  <a:pt x="1868947" y="718333"/>
                  <a:pt x="1868947" y="562894"/>
                </a:cubicBezTo>
                <a:cubicBezTo>
                  <a:pt x="1868947" y="407455"/>
                  <a:pt x="1742939" y="281447"/>
                  <a:pt x="1587500" y="281447"/>
                </a:cubicBezTo>
                <a:close/>
                <a:moveTo>
                  <a:pt x="1587500" y="0"/>
                </a:moveTo>
                <a:cubicBezTo>
                  <a:pt x="1898378" y="0"/>
                  <a:pt x="2150394" y="252016"/>
                  <a:pt x="2150394" y="562894"/>
                </a:cubicBezTo>
                <a:cubicBezTo>
                  <a:pt x="2150394" y="786167"/>
                  <a:pt x="2020401" y="979078"/>
                  <a:pt x="1831095" y="1068260"/>
                </a:cubicBezTo>
                <a:lnTo>
                  <a:pt x="2215710" y="1068260"/>
                </a:lnTo>
                <a:cubicBezTo>
                  <a:pt x="2374756" y="1068260"/>
                  <a:pt x="2503688" y="1197192"/>
                  <a:pt x="2503688" y="1356238"/>
                </a:cubicBezTo>
                <a:lnTo>
                  <a:pt x="2503688" y="1474975"/>
                </a:lnTo>
                <a:lnTo>
                  <a:pt x="2656086" y="1474975"/>
                </a:lnTo>
                <a:cubicBezTo>
                  <a:pt x="2692420" y="1474975"/>
                  <a:pt x="2722815" y="1500405"/>
                  <a:pt x="2728975" y="1534767"/>
                </a:cubicBezTo>
                <a:lnTo>
                  <a:pt x="3240006" y="1109804"/>
                </a:lnTo>
                <a:lnTo>
                  <a:pt x="3240006" y="2754548"/>
                </a:lnTo>
                <a:lnTo>
                  <a:pt x="2728975" y="2329585"/>
                </a:lnTo>
                <a:cubicBezTo>
                  <a:pt x="2722815" y="2363946"/>
                  <a:pt x="2692420" y="2389375"/>
                  <a:pt x="2656086" y="2389375"/>
                </a:cubicBezTo>
                <a:lnTo>
                  <a:pt x="2503688" y="2389375"/>
                </a:lnTo>
                <a:lnTo>
                  <a:pt x="2503688" y="2508113"/>
                </a:lnTo>
                <a:cubicBezTo>
                  <a:pt x="2503688" y="2667159"/>
                  <a:pt x="2374756" y="2796091"/>
                  <a:pt x="2215710" y="2796091"/>
                </a:cubicBezTo>
                <a:lnTo>
                  <a:pt x="287978" y="2796091"/>
                </a:lnTo>
                <a:cubicBezTo>
                  <a:pt x="128932" y="2796091"/>
                  <a:pt x="0" y="2667159"/>
                  <a:pt x="0" y="2508113"/>
                </a:cubicBezTo>
                <a:lnTo>
                  <a:pt x="0" y="1356238"/>
                </a:lnTo>
                <a:cubicBezTo>
                  <a:pt x="0" y="1197192"/>
                  <a:pt x="128932" y="1068260"/>
                  <a:pt x="287978" y="1068260"/>
                </a:cubicBezTo>
                <a:lnTo>
                  <a:pt x="544513" y="1068260"/>
                </a:lnTo>
                <a:cubicBezTo>
                  <a:pt x="422089" y="1014226"/>
                  <a:pt x="336949" y="891645"/>
                  <a:pt x="336949" y="749179"/>
                </a:cubicBezTo>
                <a:cubicBezTo>
                  <a:pt x="336949" y="555925"/>
                  <a:pt x="493613" y="399261"/>
                  <a:pt x="686867" y="399261"/>
                </a:cubicBezTo>
                <a:cubicBezTo>
                  <a:pt x="880121" y="399261"/>
                  <a:pt x="1036785" y="555925"/>
                  <a:pt x="1036785" y="749179"/>
                </a:cubicBezTo>
                <a:cubicBezTo>
                  <a:pt x="1036785" y="891645"/>
                  <a:pt x="951645" y="1014226"/>
                  <a:pt x="829222" y="1068260"/>
                </a:cubicBezTo>
                <a:lnTo>
                  <a:pt x="1343906" y="1068260"/>
                </a:lnTo>
                <a:cubicBezTo>
                  <a:pt x="1154600" y="979078"/>
                  <a:pt x="1024606" y="786167"/>
                  <a:pt x="1024606" y="562894"/>
                </a:cubicBezTo>
                <a:cubicBezTo>
                  <a:pt x="1024606" y="252016"/>
                  <a:pt x="1276622" y="0"/>
                  <a:pt x="15875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9" name="Chord 15">
            <a:extLst>
              <a:ext uri="{FF2B5EF4-FFF2-40B4-BE49-F238E27FC236}">
                <a16:creationId xmlns:a16="http://schemas.microsoft.com/office/drawing/2014/main" id="{42E9D490-3DD3-4F66-B124-FE910E0FACBF}"/>
              </a:ext>
            </a:extLst>
          </p:cNvPr>
          <p:cNvSpPr/>
          <p:nvPr/>
        </p:nvSpPr>
        <p:spPr>
          <a:xfrm>
            <a:off x="11124640" y="1472088"/>
            <a:ext cx="283580" cy="618280"/>
          </a:xfrm>
          <a:custGeom>
            <a:avLst/>
            <a:gdLst/>
            <a:ahLst/>
            <a:cxnLst/>
            <a:rect l="l" t="t" r="r" b="b"/>
            <a:pathLst>
              <a:path w="1492970" h="3255081">
                <a:moveTo>
                  <a:pt x="1492970" y="1569688"/>
                </a:moveTo>
                <a:cubicBezTo>
                  <a:pt x="1492970" y="1957118"/>
                  <a:pt x="1197680" y="2277765"/>
                  <a:pt x="816277" y="2310957"/>
                </a:cubicBezTo>
                <a:lnTo>
                  <a:pt x="816277" y="2787043"/>
                </a:lnTo>
                <a:cubicBezTo>
                  <a:pt x="873982" y="2789209"/>
                  <a:pt x="931009" y="2798017"/>
                  <a:pt x="986081" y="2811674"/>
                </a:cubicBezTo>
                <a:cubicBezTo>
                  <a:pt x="1252919" y="2877847"/>
                  <a:pt x="1430830" y="3046369"/>
                  <a:pt x="1433593" y="3235566"/>
                </a:cubicBezTo>
                <a:lnTo>
                  <a:pt x="57488" y="3255081"/>
                </a:lnTo>
                <a:cubicBezTo>
                  <a:pt x="47920" y="3062506"/>
                  <a:pt x="221127" y="2886615"/>
                  <a:pt x="490574" y="2815284"/>
                </a:cubicBezTo>
                <a:cubicBezTo>
                  <a:pt x="549928" y="2799571"/>
                  <a:pt x="611777" y="2789553"/>
                  <a:pt x="674460" y="2787163"/>
                </a:cubicBezTo>
                <a:lnTo>
                  <a:pt x="674460" y="2310809"/>
                </a:lnTo>
                <a:cubicBezTo>
                  <a:pt x="317470" y="2280245"/>
                  <a:pt x="28405" y="1994114"/>
                  <a:pt x="0" y="1627428"/>
                </a:cubicBezTo>
                <a:lnTo>
                  <a:pt x="142201" y="1616413"/>
                </a:lnTo>
                <a:cubicBezTo>
                  <a:pt x="167304" y="1940464"/>
                  <a:pt x="443969" y="2186771"/>
                  <a:pt x="768748" y="2174211"/>
                </a:cubicBezTo>
                <a:cubicBezTo>
                  <a:pt x="1093527" y="2161650"/>
                  <a:pt x="1350342" y="1894710"/>
                  <a:pt x="1350342" y="1569689"/>
                </a:cubicBezTo>
                <a:close/>
                <a:moveTo>
                  <a:pt x="745368" y="0"/>
                </a:moveTo>
                <a:cubicBezTo>
                  <a:pt x="989132" y="0"/>
                  <a:pt x="1186742" y="197610"/>
                  <a:pt x="1186742" y="441374"/>
                </a:cubicBezTo>
                <a:lnTo>
                  <a:pt x="1186742" y="1575353"/>
                </a:lnTo>
                <a:cubicBezTo>
                  <a:pt x="1186742" y="1819117"/>
                  <a:pt x="989132" y="2016727"/>
                  <a:pt x="745368" y="2016727"/>
                </a:cubicBezTo>
                <a:cubicBezTo>
                  <a:pt x="501604" y="2016727"/>
                  <a:pt x="303994" y="1819117"/>
                  <a:pt x="303994" y="1575353"/>
                </a:cubicBezTo>
                <a:lnTo>
                  <a:pt x="303994" y="441374"/>
                </a:lnTo>
                <a:cubicBezTo>
                  <a:pt x="303994" y="197610"/>
                  <a:pt x="501604" y="0"/>
                  <a:pt x="74536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0" name="Rectangle 16">
            <a:extLst>
              <a:ext uri="{FF2B5EF4-FFF2-40B4-BE49-F238E27FC236}">
                <a16:creationId xmlns:a16="http://schemas.microsoft.com/office/drawing/2014/main" id="{F1978DC7-2159-40E0-A5D4-88F414868797}"/>
              </a:ext>
            </a:extLst>
          </p:cNvPr>
          <p:cNvSpPr/>
          <p:nvPr/>
        </p:nvSpPr>
        <p:spPr>
          <a:xfrm>
            <a:off x="6093780" y="4751666"/>
            <a:ext cx="615416" cy="404460"/>
          </a:xfrm>
          <a:custGeom>
            <a:avLst/>
            <a:gdLst/>
            <a:ahLst/>
            <a:cxnLst/>
            <a:rect l="l" t="t" r="r" b="b"/>
            <a:pathLst>
              <a:path w="3240006" h="2129375">
                <a:moveTo>
                  <a:pt x="1916836" y="454558"/>
                </a:moveTo>
                <a:cubicBezTo>
                  <a:pt x="2018418" y="454558"/>
                  <a:pt x="2100766" y="536906"/>
                  <a:pt x="2100766" y="638488"/>
                </a:cubicBezTo>
                <a:cubicBezTo>
                  <a:pt x="2100766" y="740070"/>
                  <a:pt x="2018418" y="822418"/>
                  <a:pt x="1916836" y="822418"/>
                </a:cubicBezTo>
                <a:cubicBezTo>
                  <a:pt x="1815254" y="822418"/>
                  <a:pt x="1732906" y="740070"/>
                  <a:pt x="1732906" y="638488"/>
                </a:cubicBezTo>
                <a:cubicBezTo>
                  <a:pt x="1732906" y="536906"/>
                  <a:pt x="1815254" y="454558"/>
                  <a:pt x="1916836" y="454558"/>
                </a:cubicBezTo>
                <a:close/>
                <a:moveTo>
                  <a:pt x="1197545" y="272737"/>
                </a:moveTo>
                <a:lnTo>
                  <a:pt x="1861974" y="1458536"/>
                </a:lnTo>
                <a:lnTo>
                  <a:pt x="2263096" y="848801"/>
                </a:lnTo>
                <a:lnTo>
                  <a:pt x="2919562" y="1846679"/>
                </a:lnTo>
                <a:lnTo>
                  <a:pt x="2079459" y="1846679"/>
                </a:lnTo>
                <a:lnTo>
                  <a:pt x="1606629" y="1846679"/>
                </a:lnTo>
                <a:lnTo>
                  <a:pt x="315630" y="1846679"/>
                </a:lnTo>
                <a:close/>
                <a:moveTo>
                  <a:pt x="180003" y="164687"/>
                </a:moveTo>
                <a:lnTo>
                  <a:pt x="180003" y="1964687"/>
                </a:lnTo>
                <a:lnTo>
                  <a:pt x="3060003" y="1964687"/>
                </a:lnTo>
                <a:lnTo>
                  <a:pt x="3060003" y="164687"/>
                </a:lnTo>
                <a:close/>
                <a:moveTo>
                  <a:pt x="0" y="0"/>
                </a:moveTo>
                <a:lnTo>
                  <a:pt x="3240006" y="0"/>
                </a:lnTo>
                <a:lnTo>
                  <a:pt x="3240006" y="2129375"/>
                </a:lnTo>
                <a:lnTo>
                  <a:pt x="0" y="2129375"/>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1" name="Rounded Rectangle 6">
            <a:extLst>
              <a:ext uri="{FF2B5EF4-FFF2-40B4-BE49-F238E27FC236}">
                <a16:creationId xmlns:a16="http://schemas.microsoft.com/office/drawing/2014/main" id="{48E90455-C4C4-4792-86FF-218C5EFE04F0}"/>
              </a:ext>
            </a:extLst>
          </p:cNvPr>
          <p:cNvSpPr/>
          <p:nvPr/>
        </p:nvSpPr>
        <p:spPr>
          <a:xfrm>
            <a:off x="5137072" y="3750690"/>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2" name="Rounded Rectangle 6">
            <a:extLst>
              <a:ext uri="{FF2B5EF4-FFF2-40B4-BE49-F238E27FC236}">
                <a16:creationId xmlns:a16="http://schemas.microsoft.com/office/drawing/2014/main" id="{8329069E-6F6C-4466-BEA3-223D7C56FECC}"/>
              </a:ext>
            </a:extLst>
          </p:cNvPr>
          <p:cNvSpPr/>
          <p:nvPr/>
        </p:nvSpPr>
        <p:spPr>
          <a:xfrm>
            <a:off x="6044394" y="3750690"/>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928911" y="234376"/>
                </a:moveTo>
                <a:lnTo>
                  <a:pt x="1432967" y="234376"/>
                </a:lnTo>
                <a:lnTo>
                  <a:pt x="1432967" y="1314376"/>
                </a:lnTo>
                <a:lnTo>
                  <a:pt x="928911" y="1314376"/>
                </a:ln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3" name="Rounded Rectangle 6">
            <a:extLst>
              <a:ext uri="{FF2B5EF4-FFF2-40B4-BE49-F238E27FC236}">
                <a16:creationId xmlns:a16="http://schemas.microsoft.com/office/drawing/2014/main" id="{740CC869-4793-4E41-A92A-FDB14A2B194C}"/>
              </a:ext>
            </a:extLst>
          </p:cNvPr>
          <p:cNvSpPr/>
          <p:nvPr/>
        </p:nvSpPr>
        <p:spPr>
          <a:xfrm>
            <a:off x="6951716" y="3750690"/>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1584648" y="234376"/>
                </a:moveTo>
                <a:lnTo>
                  <a:pt x="2088704" y="234376"/>
                </a:lnTo>
                <a:lnTo>
                  <a:pt x="2088704" y="1314376"/>
                </a:lnTo>
                <a:lnTo>
                  <a:pt x="1584648" y="1314376"/>
                </a:lnTo>
                <a:close/>
                <a:moveTo>
                  <a:pt x="928911" y="234376"/>
                </a:moveTo>
                <a:lnTo>
                  <a:pt x="1432967" y="234376"/>
                </a:lnTo>
                <a:lnTo>
                  <a:pt x="1432967" y="1314376"/>
                </a:lnTo>
                <a:lnTo>
                  <a:pt x="928911" y="1314376"/>
                </a:ln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4" name="Rounded Rectangle 6">
            <a:extLst>
              <a:ext uri="{FF2B5EF4-FFF2-40B4-BE49-F238E27FC236}">
                <a16:creationId xmlns:a16="http://schemas.microsoft.com/office/drawing/2014/main" id="{17C1EAE2-459E-491D-81FC-F8924F353B13}"/>
              </a:ext>
            </a:extLst>
          </p:cNvPr>
          <p:cNvSpPr/>
          <p:nvPr/>
        </p:nvSpPr>
        <p:spPr>
          <a:xfrm>
            <a:off x="7859036" y="3750690"/>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2240385" y="234376"/>
                </a:moveTo>
                <a:lnTo>
                  <a:pt x="2744441" y="234376"/>
                </a:lnTo>
                <a:lnTo>
                  <a:pt x="2744441" y="1314376"/>
                </a:lnTo>
                <a:lnTo>
                  <a:pt x="2240385" y="1314376"/>
                </a:lnTo>
                <a:close/>
                <a:moveTo>
                  <a:pt x="1584648" y="234376"/>
                </a:moveTo>
                <a:lnTo>
                  <a:pt x="2088704" y="234376"/>
                </a:lnTo>
                <a:lnTo>
                  <a:pt x="2088704" y="1314376"/>
                </a:lnTo>
                <a:lnTo>
                  <a:pt x="1584648" y="1314376"/>
                </a:lnTo>
                <a:close/>
                <a:moveTo>
                  <a:pt x="928911" y="234376"/>
                </a:moveTo>
                <a:lnTo>
                  <a:pt x="1432967" y="234376"/>
                </a:lnTo>
                <a:lnTo>
                  <a:pt x="1432967" y="1314376"/>
                </a:lnTo>
                <a:lnTo>
                  <a:pt x="928911" y="1314376"/>
                </a:ln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5" name="Teardrop 6">
            <a:extLst>
              <a:ext uri="{FF2B5EF4-FFF2-40B4-BE49-F238E27FC236}">
                <a16:creationId xmlns:a16="http://schemas.microsoft.com/office/drawing/2014/main" id="{3FF8E6D1-A5CA-4857-BFE4-E947E4F2F934}"/>
              </a:ext>
            </a:extLst>
          </p:cNvPr>
          <p:cNvSpPr/>
          <p:nvPr/>
        </p:nvSpPr>
        <p:spPr>
          <a:xfrm rot="8100000">
            <a:off x="11057693" y="3690402"/>
            <a:ext cx="417475" cy="417476"/>
          </a:xfrm>
          <a:custGeom>
            <a:avLst/>
            <a:gdLst/>
            <a:ahLst/>
            <a:cxnLst/>
            <a:rect l="l" t="t" r="r" b="b"/>
            <a:pathLst>
              <a:path w="2483832" h="2483835">
                <a:moveTo>
                  <a:pt x="657616" y="1826218"/>
                </a:moveTo>
                <a:cubicBezTo>
                  <a:pt x="806520" y="1975122"/>
                  <a:pt x="1047940" y="1975122"/>
                  <a:pt x="1196844" y="1826218"/>
                </a:cubicBezTo>
                <a:cubicBezTo>
                  <a:pt x="1345748" y="1677314"/>
                  <a:pt x="1345748" y="1435894"/>
                  <a:pt x="1196844" y="1286990"/>
                </a:cubicBezTo>
                <a:cubicBezTo>
                  <a:pt x="1047940" y="1138086"/>
                  <a:pt x="806520" y="1138086"/>
                  <a:pt x="657616" y="1286990"/>
                </a:cubicBezTo>
                <a:cubicBezTo>
                  <a:pt x="508712" y="1435894"/>
                  <a:pt x="508712" y="1677314"/>
                  <a:pt x="657616" y="1826218"/>
                </a:cubicBezTo>
                <a:close/>
                <a:moveTo>
                  <a:pt x="293335" y="2190500"/>
                </a:moveTo>
                <a:cubicBezTo>
                  <a:pt x="112098" y="2009262"/>
                  <a:pt x="0" y="1758885"/>
                  <a:pt x="0" y="1482325"/>
                </a:cubicBezTo>
                <a:cubicBezTo>
                  <a:pt x="0" y="929206"/>
                  <a:pt x="459290" y="590078"/>
                  <a:pt x="1001509" y="480815"/>
                </a:cubicBezTo>
                <a:cubicBezTo>
                  <a:pt x="1569704" y="366317"/>
                  <a:pt x="1861757" y="259925"/>
                  <a:pt x="2483832" y="0"/>
                </a:cubicBezTo>
                <a:cubicBezTo>
                  <a:pt x="2230640" y="682694"/>
                  <a:pt x="2130986" y="873716"/>
                  <a:pt x="2003018" y="1482325"/>
                </a:cubicBezTo>
                <a:cubicBezTo>
                  <a:pt x="1901990" y="2042180"/>
                  <a:pt x="1554627" y="2483835"/>
                  <a:pt x="1001509" y="2483835"/>
                </a:cubicBezTo>
                <a:cubicBezTo>
                  <a:pt x="724950" y="2483835"/>
                  <a:pt x="474573" y="2371737"/>
                  <a:pt x="293335" y="219050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6" name="Donut 24">
            <a:extLst>
              <a:ext uri="{FF2B5EF4-FFF2-40B4-BE49-F238E27FC236}">
                <a16:creationId xmlns:a16="http://schemas.microsoft.com/office/drawing/2014/main" id="{2358F6B7-5407-478C-BBCE-24DB33354B70}"/>
              </a:ext>
            </a:extLst>
          </p:cNvPr>
          <p:cNvSpPr/>
          <p:nvPr/>
        </p:nvSpPr>
        <p:spPr>
          <a:xfrm>
            <a:off x="5773604" y="2544635"/>
            <a:ext cx="617508" cy="622535"/>
          </a:xfrm>
          <a:custGeom>
            <a:avLst/>
            <a:gdLst/>
            <a:ahLst/>
            <a:cxnLst/>
            <a:rect l="l" t="t" r="r" b="b"/>
            <a:pathLst>
              <a:path w="3208412" h="3234532">
                <a:moveTo>
                  <a:pt x="1561445" y="1065858"/>
                </a:moveTo>
                <a:cubicBezTo>
                  <a:pt x="1654998" y="1065858"/>
                  <a:pt x="1743610" y="1087015"/>
                  <a:pt x="1821879" y="1126644"/>
                </a:cubicBezTo>
                <a:lnTo>
                  <a:pt x="1611352" y="1337172"/>
                </a:lnTo>
                <a:cubicBezTo>
                  <a:pt x="1595200" y="1333388"/>
                  <a:pt x="1578468" y="1332141"/>
                  <a:pt x="1561445" y="1332141"/>
                </a:cubicBezTo>
                <a:cubicBezTo>
                  <a:pt x="1373145" y="1332141"/>
                  <a:pt x="1220499" y="1484787"/>
                  <a:pt x="1220499" y="1673087"/>
                </a:cubicBezTo>
                <a:cubicBezTo>
                  <a:pt x="1220499" y="1861387"/>
                  <a:pt x="1373145" y="2014033"/>
                  <a:pt x="1561445" y="2014033"/>
                </a:cubicBezTo>
                <a:cubicBezTo>
                  <a:pt x="1749745" y="2014033"/>
                  <a:pt x="1902391" y="1861387"/>
                  <a:pt x="1902391" y="1673087"/>
                </a:cubicBezTo>
                <a:cubicBezTo>
                  <a:pt x="1902391" y="1643675"/>
                  <a:pt x="1898667" y="1615133"/>
                  <a:pt x="1890450" y="1588219"/>
                </a:cubicBezTo>
                <a:lnTo>
                  <a:pt x="2093156" y="1385512"/>
                </a:lnTo>
                <a:cubicBezTo>
                  <a:pt x="2142229" y="1470075"/>
                  <a:pt x="2168674" y="1568493"/>
                  <a:pt x="2168674" y="1673087"/>
                </a:cubicBezTo>
                <a:cubicBezTo>
                  <a:pt x="2168674" y="2008450"/>
                  <a:pt x="1896808" y="2280316"/>
                  <a:pt x="1561445" y="2280316"/>
                </a:cubicBezTo>
                <a:cubicBezTo>
                  <a:pt x="1226082" y="2280316"/>
                  <a:pt x="954217" y="2008450"/>
                  <a:pt x="954217" y="1673087"/>
                </a:cubicBezTo>
                <a:cubicBezTo>
                  <a:pt x="954217" y="1337724"/>
                  <a:pt x="1226082" y="1065858"/>
                  <a:pt x="1561445" y="1065858"/>
                </a:cubicBezTo>
                <a:close/>
                <a:moveTo>
                  <a:pt x="1561445" y="580076"/>
                </a:moveTo>
                <a:cubicBezTo>
                  <a:pt x="1790175" y="580076"/>
                  <a:pt x="2002494" y="650333"/>
                  <a:pt x="2177834" y="770690"/>
                </a:cubicBezTo>
                <a:lnTo>
                  <a:pt x="1968030" y="980494"/>
                </a:lnTo>
                <a:cubicBezTo>
                  <a:pt x="1849962" y="907198"/>
                  <a:pt x="1710422" y="866794"/>
                  <a:pt x="1561445" y="866794"/>
                </a:cubicBezTo>
                <a:cubicBezTo>
                  <a:pt x="1116142" y="866794"/>
                  <a:pt x="755153" y="1227784"/>
                  <a:pt x="755153" y="1673087"/>
                </a:cubicBezTo>
                <a:cubicBezTo>
                  <a:pt x="755153" y="2118390"/>
                  <a:pt x="1116142" y="2479380"/>
                  <a:pt x="1561445" y="2479380"/>
                </a:cubicBezTo>
                <a:cubicBezTo>
                  <a:pt x="2006748" y="2479380"/>
                  <a:pt x="2367738" y="2118390"/>
                  <a:pt x="2367738" y="1673087"/>
                </a:cubicBezTo>
                <a:cubicBezTo>
                  <a:pt x="2367738" y="1513043"/>
                  <a:pt x="2321108" y="1363890"/>
                  <a:pt x="2239307" y="1239362"/>
                </a:cubicBezTo>
                <a:lnTo>
                  <a:pt x="2445928" y="1032741"/>
                </a:lnTo>
                <a:cubicBezTo>
                  <a:pt x="2577451" y="1212149"/>
                  <a:pt x="2654457" y="1433625"/>
                  <a:pt x="2654457" y="1673087"/>
                </a:cubicBezTo>
                <a:cubicBezTo>
                  <a:pt x="2654457" y="2276741"/>
                  <a:pt x="2165099" y="2766099"/>
                  <a:pt x="1561445" y="2766099"/>
                </a:cubicBezTo>
                <a:cubicBezTo>
                  <a:pt x="957792" y="2766099"/>
                  <a:pt x="468434" y="2276741"/>
                  <a:pt x="468434" y="1673087"/>
                </a:cubicBezTo>
                <a:cubicBezTo>
                  <a:pt x="468434" y="1069433"/>
                  <a:pt x="957792" y="580076"/>
                  <a:pt x="1561445" y="580076"/>
                </a:cubicBezTo>
                <a:close/>
                <a:moveTo>
                  <a:pt x="1561445" y="111642"/>
                </a:moveTo>
                <a:cubicBezTo>
                  <a:pt x="1890473" y="111642"/>
                  <a:pt x="2195731" y="213411"/>
                  <a:pt x="2447076" y="387744"/>
                </a:cubicBezTo>
                <a:lnTo>
                  <a:pt x="2453780" y="494744"/>
                </a:lnTo>
                <a:lnTo>
                  <a:pt x="2309436" y="639088"/>
                </a:lnTo>
                <a:cubicBezTo>
                  <a:pt x="2099826" y="485554"/>
                  <a:pt x="1841132" y="395669"/>
                  <a:pt x="1561445" y="395669"/>
                </a:cubicBezTo>
                <a:cubicBezTo>
                  <a:pt x="855947" y="395669"/>
                  <a:pt x="284027" y="967589"/>
                  <a:pt x="284027" y="1673087"/>
                </a:cubicBezTo>
                <a:cubicBezTo>
                  <a:pt x="284027" y="2378585"/>
                  <a:pt x="855947" y="2950505"/>
                  <a:pt x="1561445" y="2950505"/>
                </a:cubicBezTo>
                <a:cubicBezTo>
                  <a:pt x="2266943" y="2950505"/>
                  <a:pt x="2838863" y="2378585"/>
                  <a:pt x="2838863" y="1673087"/>
                </a:cubicBezTo>
                <a:cubicBezTo>
                  <a:pt x="2838863" y="1382650"/>
                  <a:pt x="2741936" y="1114852"/>
                  <a:pt x="2577529" y="901139"/>
                </a:cubicBezTo>
                <a:lnTo>
                  <a:pt x="2706681" y="771988"/>
                </a:lnTo>
                <a:lnTo>
                  <a:pt x="2841540" y="780437"/>
                </a:lnTo>
                <a:cubicBezTo>
                  <a:pt x="3019168" y="1032973"/>
                  <a:pt x="3122890" y="1340917"/>
                  <a:pt x="3122890" y="1673087"/>
                </a:cubicBezTo>
                <a:cubicBezTo>
                  <a:pt x="3122890" y="2535449"/>
                  <a:pt x="2423807" y="3234532"/>
                  <a:pt x="1561445" y="3234532"/>
                </a:cubicBezTo>
                <a:cubicBezTo>
                  <a:pt x="699083" y="3234532"/>
                  <a:pt x="0" y="2535449"/>
                  <a:pt x="0" y="1673087"/>
                </a:cubicBezTo>
                <a:cubicBezTo>
                  <a:pt x="0" y="810725"/>
                  <a:pt x="699083" y="111642"/>
                  <a:pt x="1561445" y="111642"/>
                </a:cubicBezTo>
                <a:close/>
                <a:moveTo>
                  <a:pt x="2909110" y="0"/>
                </a:moveTo>
                <a:lnTo>
                  <a:pt x="2926757" y="281655"/>
                </a:lnTo>
                <a:lnTo>
                  <a:pt x="3208412" y="299301"/>
                </a:lnTo>
                <a:lnTo>
                  <a:pt x="2863230" y="644483"/>
                </a:lnTo>
                <a:lnTo>
                  <a:pt x="2685547" y="633351"/>
                </a:lnTo>
                <a:lnTo>
                  <a:pt x="1718098" y="1600799"/>
                </a:lnTo>
                <a:cubicBezTo>
                  <a:pt x="1729236" y="1622491"/>
                  <a:pt x="1734939" y="1647123"/>
                  <a:pt x="1734939" y="1673087"/>
                </a:cubicBezTo>
                <a:cubicBezTo>
                  <a:pt x="1734939" y="1768905"/>
                  <a:pt x="1657263" y="1846581"/>
                  <a:pt x="1561445" y="1846581"/>
                </a:cubicBezTo>
                <a:cubicBezTo>
                  <a:pt x="1465627" y="1846581"/>
                  <a:pt x="1387951" y="1768905"/>
                  <a:pt x="1387951" y="1673087"/>
                </a:cubicBezTo>
                <a:cubicBezTo>
                  <a:pt x="1387951" y="1577269"/>
                  <a:pt x="1465627" y="1499593"/>
                  <a:pt x="1561445" y="1499593"/>
                </a:cubicBezTo>
                <a:lnTo>
                  <a:pt x="1591006" y="1505561"/>
                </a:lnTo>
                <a:lnTo>
                  <a:pt x="2574981" y="521587"/>
                </a:lnTo>
                <a:lnTo>
                  <a:pt x="2563928" y="34518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77" name="Chord 38">
            <a:extLst>
              <a:ext uri="{FF2B5EF4-FFF2-40B4-BE49-F238E27FC236}">
                <a16:creationId xmlns:a16="http://schemas.microsoft.com/office/drawing/2014/main" id="{284AD387-FD7A-4FAE-86E7-99768FD2F34F}"/>
              </a:ext>
            </a:extLst>
          </p:cNvPr>
          <p:cNvSpPr/>
          <p:nvPr/>
        </p:nvSpPr>
        <p:spPr>
          <a:xfrm>
            <a:off x="6733448" y="2544108"/>
            <a:ext cx="484927" cy="623588"/>
          </a:xfrm>
          <a:custGeom>
            <a:avLst/>
            <a:gdLst/>
            <a:ahLst/>
            <a:cxnLst/>
            <a:rect l="l" t="t" r="r" b="b"/>
            <a:pathLst>
              <a:path w="2519554" h="3240000">
                <a:moveTo>
                  <a:pt x="1259778" y="0"/>
                </a:moveTo>
                <a:cubicBezTo>
                  <a:pt x="1299543" y="0"/>
                  <a:pt x="1331778" y="32235"/>
                  <a:pt x="1331778" y="72000"/>
                </a:cubicBezTo>
                <a:lnTo>
                  <a:pt x="1331778" y="292696"/>
                </a:lnTo>
                <a:cubicBezTo>
                  <a:pt x="1526887" y="301316"/>
                  <a:pt x="1719796" y="357828"/>
                  <a:pt x="1894309" y="459601"/>
                </a:cubicBezTo>
                <a:cubicBezTo>
                  <a:pt x="2284331" y="687055"/>
                  <a:pt x="2522839" y="1105809"/>
                  <a:pt x="2519520" y="1557297"/>
                </a:cubicBezTo>
                <a:lnTo>
                  <a:pt x="2509882" y="1557270"/>
                </a:lnTo>
                <a:cubicBezTo>
                  <a:pt x="2413806" y="1435449"/>
                  <a:pt x="2264527" y="1358626"/>
                  <a:pt x="2097304" y="1358626"/>
                </a:cubicBezTo>
                <a:cubicBezTo>
                  <a:pt x="1931567" y="1358626"/>
                  <a:pt x="1783455" y="1434091"/>
                  <a:pt x="1688484" y="1554913"/>
                </a:cubicBezTo>
                <a:lnTo>
                  <a:pt x="1657888" y="1554825"/>
                </a:lnTo>
                <a:cubicBezTo>
                  <a:pt x="1579123" y="1454657"/>
                  <a:pt x="1463823" y="1385682"/>
                  <a:pt x="1331778" y="1368008"/>
                </a:cubicBezTo>
                <a:lnTo>
                  <a:pt x="1331778" y="2507895"/>
                </a:lnTo>
                <a:lnTo>
                  <a:pt x="1356113" y="2507895"/>
                </a:lnTo>
                <a:lnTo>
                  <a:pt x="1356113" y="2868215"/>
                </a:lnTo>
                <a:lnTo>
                  <a:pt x="1353558" y="2868215"/>
                </a:lnTo>
                <a:cubicBezTo>
                  <a:pt x="1347515" y="3074779"/>
                  <a:pt x="1177830" y="3240000"/>
                  <a:pt x="969556" y="3240000"/>
                </a:cubicBezTo>
                <a:cubicBezTo>
                  <a:pt x="759529" y="3240000"/>
                  <a:pt x="588743" y="3071985"/>
                  <a:pt x="585029" y="2863014"/>
                </a:cubicBezTo>
                <a:cubicBezTo>
                  <a:pt x="584214" y="2861474"/>
                  <a:pt x="584183" y="2859896"/>
                  <a:pt x="584183" y="2858310"/>
                </a:cubicBezTo>
                <a:lnTo>
                  <a:pt x="584422" y="2856985"/>
                </a:lnTo>
                <a:cubicBezTo>
                  <a:pt x="584186" y="2856201"/>
                  <a:pt x="584184" y="2855415"/>
                  <a:pt x="584184" y="2854628"/>
                </a:cubicBezTo>
                <a:lnTo>
                  <a:pt x="584846" y="2854628"/>
                </a:lnTo>
                <a:cubicBezTo>
                  <a:pt x="585977" y="2797047"/>
                  <a:pt x="628115" y="2750982"/>
                  <a:pt x="679843" y="2750982"/>
                </a:cubicBezTo>
                <a:cubicBezTo>
                  <a:pt x="731571" y="2750982"/>
                  <a:pt x="773709" y="2797047"/>
                  <a:pt x="774841" y="2854628"/>
                </a:cubicBezTo>
                <a:lnTo>
                  <a:pt x="776870" y="2854628"/>
                </a:lnTo>
                <a:cubicBezTo>
                  <a:pt x="776870" y="2961046"/>
                  <a:pt x="863138" y="3047314"/>
                  <a:pt x="969556" y="3047314"/>
                </a:cubicBezTo>
                <a:cubicBezTo>
                  <a:pt x="1075974" y="3047314"/>
                  <a:pt x="1162242" y="2961046"/>
                  <a:pt x="1162242" y="2854628"/>
                </a:cubicBezTo>
                <a:lnTo>
                  <a:pt x="1163439" y="2854628"/>
                </a:lnTo>
                <a:lnTo>
                  <a:pt x="1163439" y="2507895"/>
                </a:lnTo>
                <a:lnTo>
                  <a:pt x="1187778" y="2507895"/>
                </a:lnTo>
                <a:lnTo>
                  <a:pt x="1187778" y="1365548"/>
                </a:lnTo>
                <a:cubicBezTo>
                  <a:pt x="1048083" y="1378241"/>
                  <a:pt x="925400" y="1448176"/>
                  <a:pt x="842602" y="1552487"/>
                </a:cubicBezTo>
                <a:lnTo>
                  <a:pt x="807450" y="1552386"/>
                </a:lnTo>
                <a:cubicBezTo>
                  <a:pt x="712615" y="1432960"/>
                  <a:pt x="565486" y="1358626"/>
                  <a:pt x="400996" y="1358626"/>
                </a:cubicBezTo>
                <a:cubicBezTo>
                  <a:pt x="240343" y="1358626"/>
                  <a:pt x="96251" y="1429532"/>
                  <a:pt x="0" y="1543232"/>
                </a:cubicBezTo>
                <a:cubicBezTo>
                  <a:pt x="1264" y="1094357"/>
                  <a:pt x="241710" y="680052"/>
                  <a:pt x="631054" y="455977"/>
                </a:cubicBezTo>
                <a:cubicBezTo>
                  <a:pt x="804121" y="356374"/>
                  <a:pt x="994908" y="301092"/>
                  <a:pt x="1187778" y="292721"/>
                </a:cubicBezTo>
                <a:lnTo>
                  <a:pt x="1187778" y="72000"/>
                </a:lnTo>
                <a:cubicBezTo>
                  <a:pt x="1187778" y="32235"/>
                  <a:pt x="1220013" y="0"/>
                  <a:pt x="1259778"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78" name="Heart 38">
            <a:extLst>
              <a:ext uri="{FF2B5EF4-FFF2-40B4-BE49-F238E27FC236}">
                <a16:creationId xmlns:a16="http://schemas.microsoft.com/office/drawing/2014/main" id="{07191768-391A-445C-9738-68FC969D5D3B}"/>
              </a:ext>
            </a:extLst>
          </p:cNvPr>
          <p:cNvSpPr/>
          <p:nvPr/>
        </p:nvSpPr>
        <p:spPr>
          <a:xfrm>
            <a:off x="7436317" y="1509092"/>
            <a:ext cx="544275" cy="544275"/>
          </a:xfrm>
          <a:prstGeom prst="hear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79" name="Round Same Side Corner Rectangle 19">
            <a:extLst>
              <a:ext uri="{FF2B5EF4-FFF2-40B4-BE49-F238E27FC236}">
                <a16:creationId xmlns:a16="http://schemas.microsoft.com/office/drawing/2014/main" id="{4F6F0E8F-9F3A-4C37-B8FA-77940D946D49}"/>
              </a:ext>
            </a:extLst>
          </p:cNvPr>
          <p:cNvSpPr/>
          <p:nvPr/>
        </p:nvSpPr>
        <p:spPr>
          <a:xfrm>
            <a:off x="10301960" y="5685084"/>
            <a:ext cx="411706" cy="508675"/>
          </a:xfrm>
          <a:custGeom>
            <a:avLst/>
            <a:gdLst/>
            <a:ahLst/>
            <a:cxnLst/>
            <a:rect l="l" t="t" r="r" b="b"/>
            <a:pathLst>
              <a:path w="2600931" h="3213524">
                <a:moveTo>
                  <a:pt x="1304260" y="0"/>
                </a:moveTo>
                <a:cubicBezTo>
                  <a:pt x="1403671" y="0"/>
                  <a:pt x="1484260" y="80589"/>
                  <a:pt x="1484260" y="180000"/>
                </a:cubicBezTo>
                <a:lnTo>
                  <a:pt x="1484260" y="412061"/>
                </a:lnTo>
                <a:lnTo>
                  <a:pt x="2330931" y="412061"/>
                </a:lnTo>
                <a:lnTo>
                  <a:pt x="2600931" y="682061"/>
                </a:lnTo>
                <a:lnTo>
                  <a:pt x="2330931" y="952061"/>
                </a:lnTo>
                <a:lnTo>
                  <a:pt x="1484260" y="952061"/>
                </a:lnTo>
                <a:lnTo>
                  <a:pt x="1484260" y="1110244"/>
                </a:lnTo>
                <a:lnTo>
                  <a:pt x="2375646" y="1110244"/>
                </a:lnTo>
                <a:lnTo>
                  <a:pt x="2375646" y="1650244"/>
                </a:lnTo>
                <a:lnTo>
                  <a:pt x="1484260" y="1650244"/>
                </a:lnTo>
                <a:lnTo>
                  <a:pt x="1484260" y="3213524"/>
                </a:lnTo>
                <a:lnTo>
                  <a:pt x="1124260" y="3213524"/>
                </a:lnTo>
                <a:lnTo>
                  <a:pt x="1124260" y="1650244"/>
                </a:lnTo>
                <a:lnTo>
                  <a:pt x="270000" y="1650244"/>
                </a:lnTo>
                <a:lnTo>
                  <a:pt x="0" y="1380244"/>
                </a:lnTo>
                <a:lnTo>
                  <a:pt x="270000" y="1110244"/>
                </a:lnTo>
                <a:lnTo>
                  <a:pt x="1124260" y="1110244"/>
                </a:lnTo>
                <a:lnTo>
                  <a:pt x="1124260" y="952061"/>
                </a:lnTo>
                <a:lnTo>
                  <a:pt x="224931" y="952061"/>
                </a:lnTo>
                <a:lnTo>
                  <a:pt x="224931" y="412061"/>
                </a:lnTo>
                <a:lnTo>
                  <a:pt x="1124260" y="412061"/>
                </a:lnTo>
                <a:lnTo>
                  <a:pt x="1124260" y="180000"/>
                </a:lnTo>
                <a:cubicBezTo>
                  <a:pt x="1124260" y="80589"/>
                  <a:pt x="1204849" y="0"/>
                  <a:pt x="130426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0" name="Rectangle 23">
            <a:extLst>
              <a:ext uri="{FF2B5EF4-FFF2-40B4-BE49-F238E27FC236}">
                <a16:creationId xmlns:a16="http://schemas.microsoft.com/office/drawing/2014/main" id="{411254AD-C704-4DA8-B5ED-2CB7E0E42884}"/>
              </a:ext>
            </a:extLst>
          </p:cNvPr>
          <p:cNvSpPr/>
          <p:nvPr/>
        </p:nvSpPr>
        <p:spPr>
          <a:xfrm>
            <a:off x="4242330" y="5739982"/>
            <a:ext cx="678102" cy="398876"/>
          </a:xfrm>
          <a:custGeom>
            <a:avLst/>
            <a:gdLst/>
            <a:ahLst/>
            <a:cxnLst/>
            <a:rect l="l" t="t" r="r" b="b"/>
            <a:pathLst>
              <a:path w="4529836" h="2664566">
                <a:moveTo>
                  <a:pt x="1861969" y="0"/>
                </a:moveTo>
                <a:cubicBezTo>
                  <a:pt x="2177122" y="0"/>
                  <a:pt x="2455874" y="155855"/>
                  <a:pt x="2611443" y="404565"/>
                </a:cubicBezTo>
                <a:cubicBezTo>
                  <a:pt x="2709453" y="315054"/>
                  <a:pt x="2840684" y="266178"/>
                  <a:pt x="2983336" y="266178"/>
                </a:cubicBezTo>
                <a:cubicBezTo>
                  <a:pt x="3293144" y="266178"/>
                  <a:pt x="3549108" y="496718"/>
                  <a:pt x="3578241" y="797044"/>
                </a:cubicBezTo>
                <a:cubicBezTo>
                  <a:pt x="3583592" y="793823"/>
                  <a:pt x="3589010" y="793774"/>
                  <a:pt x="3594440" y="793774"/>
                </a:cubicBezTo>
                <a:cubicBezTo>
                  <a:pt x="4111042" y="793774"/>
                  <a:pt x="4529836" y="1212568"/>
                  <a:pt x="4529836" y="1729170"/>
                </a:cubicBezTo>
                <a:cubicBezTo>
                  <a:pt x="4529836" y="2216938"/>
                  <a:pt x="4156487" y="2617512"/>
                  <a:pt x="3679930" y="2660249"/>
                </a:cubicBezTo>
                <a:lnTo>
                  <a:pt x="3679930" y="2664566"/>
                </a:lnTo>
                <a:lnTo>
                  <a:pt x="3594440" y="2664566"/>
                </a:lnTo>
                <a:lnTo>
                  <a:pt x="1043912" y="2664566"/>
                </a:lnTo>
                <a:lnTo>
                  <a:pt x="1043912" y="2657589"/>
                </a:lnTo>
                <a:cubicBezTo>
                  <a:pt x="1008374" y="2662448"/>
                  <a:pt x="972132" y="2664566"/>
                  <a:pt x="935396" y="2664566"/>
                </a:cubicBezTo>
                <a:cubicBezTo>
                  <a:pt x="418794" y="2664566"/>
                  <a:pt x="0" y="2245772"/>
                  <a:pt x="0" y="1729170"/>
                </a:cubicBezTo>
                <a:cubicBezTo>
                  <a:pt x="0" y="1212568"/>
                  <a:pt x="418794" y="793774"/>
                  <a:pt x="935396" y="793774"/>
                </a:cubicBezTo>
                <a:lnTo>
                  <a:pt x="954395" y="797612"/>
                </a:lnTo>
                <a:cubicBezTo>
                  <a:pt x="1004779" y="344999"/>
                  <a:pt x="1393085" y="0"/>
                  <a:pt x="1861969"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1" name="Oval 31">
            <a:extLst>
              <a:ext uri="{FF2B5EF4-FFF2-40B4-BE49-F238E27FC236}">
                <a16:creationId xmlns:a16="http://schemas.microsoft.com/office/drawing/2014/main" id="{9CEA4298-5C72-495F-935E-04B7A42F93E1}"/>
              </a:ext>
            </a:extLst>
          </p:cNvPr>
          <p:cNvSpPr/>
          <p:nvPr/>
        </p:nvSpPr>
        <p:spPr>
          <a:xfrm>
            <a:off x="8665030" y="5684794"/>
            <a:ext cx="504505" cy="509254"/>
          </a:xfrm>
          <a:custGeom>
            <a:avLst/>
            <a:gdLst/>
            <a:ahLst/>
            <a:cxnLst/>
            <a:rect l="l" t="t" r="r" b="b"/>
            <a:pathLst>
              <a:path w="3187187" h="3217189">
                <a:moveTo>
                  <a:pt x="2136560" y="2669280"/>
                </a:moveTo>
                <a:cubicBezTo>
                  <a:pt x="2154235" y="2662847"/>
                  <a:pt x="2173778" y="2671961"/>
                  <a:pt x="2180211" y="2689635"/>
                </a:cubicBezTo>
                <a:lnTo>
                  <a:pt x="2338628" y="3124881"/>
                </a:lnTo>
                <a:cubicBezTo>
                  <a:pt x="2345061" y="3142556"/>
                  <a:pt x="2335948" y="3162099"/>
                  <a:pt x="2318273" y="3168533"/>
                </a:cubicBezTo>
                <a:lnTo>
                  <a:pt x="2190259" y="3215126"/>
                </a:lnTo>
                <a:cubicBezTo>
                  <a:pt x="2172585" y="3221559"/>
                  <a:pt x="2153041" y="3212445"/>
                  <a:pt x="2146608" y="3194771"/>
                </a:cubicBezTo>
                <a:lnTo>
                  <a:pt x="1988192" y="2759525"/>
                </a:lnTo>
                <a:cubicBezTo>
                  <a:pt x="1981759" y="2741850"/>
                  <a:pt x="1990872" y="2722307"/>
                  <a:pt x="2008547" y="2715873"/>
                </a:cubicBezTo>
                <a:close/>
                <a:moveTo>
                  <a:pt x="1050626" y="2669280"/>
                </a:moveTo>
                <a:lnTo>
                  <a:pt x="1178640" y="2715873"/>
                </a:lnTo>
                <a:cubicBezTo>
                  <a:pt x="1196314" y="2722307"/>
                  <a:pt x="1205428" y="2741850"/>
                  <a:pt x="1198995" y="2759525"/>
                </a:cubicBezTo>
                <a:lnTo>
                  <a:pt x="1040578" y="3194771"/>
                </a:lnTo>
                <a:cubicBezTo>
                  <a:pt x="1034145" y="3212445"/>
                  <a:pt x="1014601" y="3221559"/>
                  <a:pt x="996927" y="3215126"/>
                </a:cubicBezTo>
                <a:lnTo>
                  <a:pt x="868913" y="3168533"/>
                </a:lnTo>
                <a:cubicBezTo>
                  <a:pt x="851239" y="3162099"/>
                  <a:pt x="842125" y="3142556"/>
                  <a:pt x="848558" y="3124881"/>
                </a:cubicBezTo>
                <a:lnTo>
                  <a:pt x="1006975" y="2689635"/>
                </a:lnTo>
                <a:cubicBezTo>
                  <a:pt x="1013408" y="2671961"/>
                  <a:pt x="1032952" y="2662847"/>
                  <a:pt x="1050626" y="2669280"/>
                </a:cubicBezTo>
                <a:close/>
                <a:moveTo>
                  <a:pt x="2647909" y="2029882"/>
                </a:moveTo>
                <a:cubicBezTo>
                  <a:pt x="2656328" y="2027626"/>
                  <a:pt x="2665608" y="2028582"/>
                  <a:pt x="2673752" y="2033284"/>
                </a:cubicBezTo>
                <a:lnTo>
                  <a:pt x="3074877" y="2264874"/>
                </a:lnTo>
                <a:cubicBezTo>
                  <a:pt x="3091166" y="2274278"/>
                  <a:pt x="3096747" y="2295107"/>
                  <a:pt x="3087343" y="2311396"/>
                </a:cubicBezTo>
                <a:lnTo>
                  <a:pt x="3019228" y="2429374"/>
                </a:lnTo>
                <a:cubicBezTo>
                  <a:pt x="3009824" y="2445663"/>
                  <a:pt x="2988995" y="2451244"/>
                  <a:pt x="2972706" y="2441840"/>
                </a:cubicBezTo>
                <a:lnTo>
                  <a:pt x="2571581" y="2210250"/>
                </a:lnTo>
                <a:cubicBezTo>
                  <a:pt x="2555292" y="2200846"/>
                  <a:pt x="2549710" y="2180017"/>
                  <a:pt x="2559115" y="2163728"/>
                </a:cubicBezTo>
                <a:lnTo>
                  <a:pt x="2627229" y="2045750"/>
                </a:lnTo>
                <a:cubicBezTo>
                  <a:pt x="2631932" y="2037605"/>
                  <a:pt x="2639490" y="2032138"/>
                  <a:pt x="2647909" y="2029882"/>
                </a:cubicBezTo>
                <a:close/>
                <a:moveTo>
                  <a:pt x="539277" y="2029882"/>
                </a:moveTo>
                <a:cubicBezTo>
                  <a:pt x="547696" y="2032138"/>
                  <a:pt x="555255" y="2037605"/>
                  <a:pt x="559957" y="2045750"/>
                </a:cubicBezTo>
                <a:lnTo>
                  <a:pt x="628071" y="2163728"/>
                </a:lnTo>
                <a:cubicBezTo>
                  <a:pt x="637476" y="2180017"/>
                  <a:pt x="631895" y="2200846"/>
                  <a:pt x="615606" y="2210250"/>
                </a:cubicBezTo>
                <a:lnTo>
                  <a:pt x="214481" y="2441840"/>
                </a:lnTo>
                <a:cubicBezTo>
                  <a:pt x="198192" y="2451244"/>
                  <a:pt x="177363" y="2445663"/>
                  <a:pt x="167958" y="2429374"/>
                </a:cubicBezTo>
                <a:lnTo>
                  <a:pt x="99844" y="2311396"/>
                </a:lnTo>
                <a:cubicBezTo>
                  <a:pt x="90439" y="2295107"/>
                  <a:pt x="96020" y="2274278"/>
                  <a:pt x="112309" y="2264874"/>
                </a:cubicBezTo>
                <a:lnTo>
                  <a:pt x="513434" y="2033284"/>
                </a:lnTo>
                <a:cubicBezTo>
                  <a:pt x="521579" y="2028582"/>
                  <a:pt x="530858" y="2027626"/>
                  <a:pt x="539277" y="2029882"/>
                </a:cubicBezTo>
                <a:close/>
                <a:moveTo>
                  <a:pt x="3094879" y="918289"/>
                </a:moveTo>
                <a:cubicBezTo>
                  <a:pt x="3112554" y="911856"/>
                  <a:pt x="3132097" y="920969"/>
                  <a:pt x="3138531" y="938644"/>
                </a:cubicBezTo>
                <a:lnTo>
                  <a:pt x="3185124" y="1066657"/>
                </a:lnTo>
                <a:cubicBezTo>
                  <a:pt x="3191557" y="1084332"/>
                  <a:pt x="3182443" y="1103875"/>
                  <a:pt x="3164769" y="1110308"/>
                </a:cubicBezTo>
                <a:lnTo>
                  <a:pt x="2729523" y="1268725"/>
                </a:lnTo>
                <a:cubicBezTo>
                  <a:pt x="2711848" y="1275158"/>
                  <a:pt x="2692304" y="1266045"/>
                  <a:pt x="2685871" y="1248370"/>
                </a:cubicBezTo>
                <a:lnTo>
                  <a:pt x="2639278" y="1120357"/>
                </a:lnTo>
                <a:cubicBezTo>
                  <a:pt x="2632845" y="1102682"/>
                  <a:pt x="2641959" y="1083138"/>
                  <a:pt x="2659633" y="1076705"/>
                </a:cubicBezTo>
                <a:close/>
                <a:moveTo>
                  <a:pt x="92307" y="918289"/>
                </a:moveTo>
                <a:lnTo>
                  <a:pt x="527553" y="1076705"/>
                </a:lnTo>
                <a:cubicBezTo>
                  <a:pt x="545228" y="1083138"/>
                  <a:pt x="554341" y="1102682"/>
                  <a:pt x="547908" y="1120357"/>
                </a:cubicBezTo>
                <a:lnTo>
                  <a:pt x="501315" y="1248370"/>
                </a:lnTo>
                <a:cubicBezTo>
                  <a:pt x="494882" y="1266045"/>
                  <a:pt x="475338" y="1275158"/>
                  <a:pt x="457664" y="1268725"/>
                </a:cubicBezTo>
                <a:lnTo>
                  <a:pt x="22418" y="1110308"/>
                </a:lnTo>
                <a:cubicBezTo>
                  <a:pt x="4743" y="1103875"/>
                  <a:pt x="-4370" y="1084332"/>
                  <a:pt x="2063" y="1066657"/>
                </a:cubicBezTo>
                <a:lnTo>
                  <a:pt x="48656" y="938644"/>
                </a:lnTo>
                <a:cubicBezTo>
                  <a:pt x="55089" y="920969"/>
                  <a:pt x="74633" y="911856"/>
                  <a:pt x="92307" y="918289"/>
                </a:cubicBezTo>
                <a:close/>
                <a:moveTo>
                  <a:pt x="1593593" y="658644"/>
                </a:moveTo>
                <a:cubicBezTo>
                  <a:pt x="2116495" y="658644"/>
                  <a:pt x="2540391" y="1082540"/>
                  <a:pt x="2540391" y="1605442"/>
                </a:cubicBezTo>
                <a:cubicBezTo>
                  <a:pt x="2540391" y="2128344"/>
                  <a:pt x="2116495" y="2552240"/>
                  <a:pt x="1593593" y="2552240"/>
                </a:cubicBezTo>
                <a:cubicBezTo>
                  <a:pt x="1070691" y="2552240"/>
                  <a:pt x="646795" y="2128344"/>
                  <a:pt x="646795" y="1605442"/>
                </a:cubicBezTo>
                <a:cubicBezTo>
                  <a:pt x="646795" y="1082540"/>
                  <a:pt x="1070691" y="658644"/>
                  <a:pt x="1593593" y="658644"/>
                </a:cubicBezTo>
                <a:close/>
                <a:moveTo>
                  <a:pt x="2246117" y="1165"/>
                </a:moveTo>
                <a:cubicBezTo>
                  <a:pt x="2254536" y="-1090"/>
                  <a:pt x="2263815" y="-135"/>
                  <a:pt x="2271960" y="4568"/>
                </a:cubicBezTo>
                <a:lnTo>
                  <a:pt x="2389938" y="72682"/>
                </a:lnTo>
                <a:cubicBezTo>
                  <a:pt x="2406227" y="82087"/>
                  <a:pt x="2411808" y="102916"/>
                  <a:pt x="2402403" y="119205"/>
                </a:cubicBezTo>
                <a:lnTo>
                  <a:pt x="2170814" y="520330"/>
                </a:lnTo>
                <a:cubicBezTo>
                  <a:pt x="2161409" y="536619"/>
                  <a:pt x="2140580" y="542200"/>
                  <a:pt x="2124291" y="532795"/>
                </a:cubicBezTo>
                <a:lnTo>
                  <a:pt x="2006313" y="464681"/>
                </a:lnTo>
                <a:cubicBezTo>
                  <a:pt x="1990024" y="455276"/>
                  <a:pt x="1984443" y="434447"/>
                  <a:pt x="1993848" y="418158"/>
                </a:cubicBezTo>
                <a:lnTo>
                  <a:pt x="2225437" y="17033"/>
                </a:lnTo>
                <a:cubicBezTo>
                  <a:pt x="2230139" y="8889"/>
                  <a:pt x="2237698" y="3421"/>
                  <a:pt x="2246117" y="1165"/>
                </a:cubicBezTo>
                <a:close/>
                <a:moveTo>
                  <a:pt x="941069" y="1165"/>
                </a:moveTo>
                <a:cubicBezTo>
                  <a:pt x="949488" y="3421"/>
                  <a:pt x="957047" y="8889"/>
                  <a:pt x="961749" y="17033"/>
                </a:cubicBezTo>
                <a:lnTo>
                  <a:pt x="1193338" y="418158"/>
                </a:lnTo>
                <a:cubicBezTo>
                  <a:pt x="1202743" y="434447"/>
                  <a:pt x="1197162" y="455276"/>
                  <a:pt x="1180873" y="464681"/>
                </a:cubicBezTo>
                <a:lnTo>
                  <a:pt x="1062895" y="532795"/>
                </a:lnTo>
                <a:cubicBezTo>
                  <a:pt x="1046606" y="542200"/>
                  <a:pt x="1025777" y="536619"/>
                  <a:pt x="1016372" y="520330"/>
                </a:cubicBezTo>
                <a:lnTo>
                  <a:pt x="784783" y="119205"/>
                </a:lnTo>
                <a:cubicBezTo>
                  <a:pt x="775378" y="102916"/>
                  <a:pt x="780959" y="82087"/>
                  <a:pt x="797248" y="72682"/>
                </a:cubicBezTo>
                <a:lnTo>
                  <a:pt x="915226" y="4568"/>
                </a:lnTo>
                <a:cubicBezTo>
                  <a:pt x="923371" y="-135"/>
                  <a:pt x="932650" y="-1090"/>
                  <a:pt x="941069" y="1165"/>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2" name="Rectangle 23">
            <a:extLst>
              <a:ext uri="{FF2B5EF4-FFF2-40B4-BE49-F238E27FC236}">
                <a16:creationId xmlns:a16="http://schemas.microsoft.com/office/drawing/2014/main" id="{D1D013BE-5839-41BC-BC72-D7D6A426C477}"/>
              </a:ext>
            </a:extLst>
          </p:cNvPr>
          <p:cNvSpPr/>
          <p:nvPr/>
        </p:nvSpPr>
        <p:spPr>
          <a:xfrm>
            <a:off x="5963174" y="5716474"/>
            <a:ext cx="691882" cy="445892"/>
          </a:xfrm>
          <a:custGeom>
            <a:avLst/>
            <a:gdLst/>
            <a:ahLst/>
            <a:cxnLst/>
            <a:rect l="l" t="t" r="r" b="b"/>
            <a:pathLst>
              <a:path w="3224845" h="2078296">
                <a:moveTo>
                  <a:pt x="1153236" y="427959"/>
                </a:moveTo>
                <a:cubicBezTo>
                  <a:pt x="1348431" y="427959"/>
                  <a:pt x="1521080" y="524490"/>
                  <a:pt x="1617434" y="678532"/>
                </a:cubicBezTo>
                <a:cubicBezTo>
                  <a:pt x="1678138" y="623092"/>
                  <a:pt x="1759417" y="592820"/>
                  <a:pt x="1847771" y="592820"/>
                </a:cubicBezTo>
                <a:cubicBezTo>
                  <a:pt x="2039655" y="592820"/>
                  <a:pt x="2198190" y="735609"/>
                  <a:pt x="2216233" y="921620"/>
                </a:cubicBezTo>
                <a:cubicBezTo>
                  <a:pt x="2219548" y="919625"/>
                  <a:pt x="2222903" y="919594"/>
                  <a:pt x="2226267" y="919594"/>
                </a:cubicBezTo>
                <a:cubicBezTo>
                  <a:pt x="2546231" y="919594"/>
                  <a:pt x="2805617" y="1178981"/>
                  <a:pt x="2805617" y="1498945"/>
                </a:cubicBezTo>
                <a:cubicBezTo>
                  <a:pt x="2805617" y="1801051"/>
                  <a:pt x="2574378" y="2049153"/>
                  <a:pt x="2279216" y="2075622"/>
                </a:cubicBezTo>
                <a:lnTo>
                  <a:pt x="2279216" y="2078296"/>
                </a:lnTo>
                <a:lnTo>
                  <a:pt x="2226267" y="2078296"/>
                </a:lnTo>
                <a:lnTo>
                  <a:pt x="646561" y="2078296"/>
                </a:lnTo>
                <a:lnTo>
                  <a:pt x="646561" y="2073975"/>
                </a:lnTo>
                <a:cubicBezTo>
                  <a:pt x="624550" y="2076984"/>
                  <a:pt x="602103" y="2078296"/>
                  <a:pt x="579350" y="2078296"/>
                </a:cubicBezTo>
                <a:cubicBezTo>
                  <a:pt x="259386" y="2078296"/>
                  <a:pt x="0" y="1818910"/>
                  <a:pt x="0" y="1498945"/>
                </a:cubicBezTo>
                <a:cubicBezTo>
                  <a:pt x="0" y="1178981"/>
                  <a:pt x="259386" y="919594"/>
                  <a:pt x="579350" y="919594"/>
                </a:cubicBezTo>
                <a:lnTo>
                  <a:pt x="591118" y="921972"/>
                </a:lnTo>
                <a:cubicBezTo>
                  <a:pt x="622324" y="641639"/>
                  <a:pt x="862826" y="427959"/>
                  <a:pt x="1153236" y="427959"/>
                </a:cubicBezTo>
                <a:close/>
                <a:moveTo>
                  <a:pt x="1844671" y="0"/>
                </a:moveTo>
                <a:cubicBezTo>
                  <a:pt x="2007709" y="0"/>
                  <a:pt x="2151917" y="80629"/>
                  <a:pt x="2232398" y="209295"/>
                </a:cubicBezTo>
                <a:cubicBezTo>
                  <a:pt x="2283102" y="162988"/>
                  <a:pt x="2350992" y="137703"/>
                  <a:pt x="2424790" y="137703"/>
                </a:cubicBezTo>
                <a:cubicBezTo>
                  <a:pt x="2585064" y="137703"/>
                  <a:pt x="2717483" y="256969"/>
                  <a:pt x="2732554" y="412337"/>
                </a:cubicBezTo>
                <a:cubicBezTo>
                  <a:pt x="2735322" y="410671"/>
                  <a:pt x="2738125" y="410646"/>
                  <a:pt x="2740934" y="410646"/>
                </a:cubicBezTo>
                <a:cubicBezTo>
                  <a:pt x="3008189" y="410646"/>
                  <a:pt x="3224845" y="627302"/>
                  <a:pt x="3224845" y="894557"/>
                </a:cubicBezTo>
                <a:cubicBezTo>
                  <a:pt x="3224845" y="1096996"/>
                  <a:pt x="3100535" y="1270403"/>
                  <a:pt x="2923312" y="1340619"/>
                </a:cubicBezTo>
                <a:cubicBezTo>
                  <a:pt x="2866347" y="1049229"/>
                  <a:pt x="2609521" y="829523"/>
                  <a:pt x="2301383" y="829523"/>
                </a:cubicBezTo>
                <a:cubicBezTo>
                  <a:pt x="2297701" y="829523"/>
                  <a:pt x="2294026" y="829557"/>
                  <a:pt x="2290397" y="831741"/>
                </a:cubicBezTo>
                <a:cubicBezTo>
                  <a:pt x="2270640" y="628070"/>
                  <a:pt x="2097054" y="471725"/>
                  <a:pt x="1886953" y="471725"/>
                </a:cubicBezTo>
                <a:cubicBezTo>
                  <a:pt x="1790211" y="471725"/>
                  <a:pt x="1701214" y="504871"/>
                  <a:pt x="1634747" y="565575"/>
                </a:cubicBezTo>
                <a:cubicBezTo>
                  <a:pt x="1575570" y="470966"/>
                  <a:pt x="1490108" y="396171"/>
                  <a:pt x="1388252" y="349790"/>
                </a:cubicBezTo>
                <a:cubicBezTo>
                  <a:pt x="1438607" y="147092"/>
                  <a:pt x="1624461" y="0"/>
                  <a:pt x="1844671"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3" name="Oval 31">
            <a:extLst>
              <a:ext uri="{FF2B5EF4-FFF2-40B4-BE49-F238E27FC236}">
                <a16:creationId xmlns:a16="http://schemas.microsoft.com/office/drawing/2014/main" id="{F2B4C20E-6F83-4700-819A-B889CC4F8028}"/>
              </a:ext>
            </a:extLst>
          </p:cNvPr>
          <p:cNvSpPr/>
          <p:nvPr/>
        </p:nvSpPr>
        <p:spPr>
          <a:xfrm>
            <a:off x="6939606" y="5653380"/>
            <a:ext cx="579873" cy="572083"/>
          </a:xfrm>
          <a:custGeom>
            <a:avLst/>
            <a:gdLst/>
            <a:ahLst/>
            <a:cxnLst/>
            <a:rect l="l" t="t" r="r" b="b"/>
            <a:pathLst>
              <a:path w="3240076" h="3196551">
                <a:moveTo>
                  <a:pt x="2810300" y="1617710"/>
                </a:moveTo>
                <a:cubicBezTo>
                  <a:pt x="2817009" y="1615912"/>
                  <a:pt x="2824405" y="1616674"/>
                  <a:pt x="2830895" y="1620421"/>
                </a:cubicBezTo>
                <a:lnTo>
                  <a:pt x="3150571" y="1804986"/>
                </a:lnTo>
                <a:cubicBezTo>
                  <a:pt x="3163552" y="1812480"/>
                  <a:pt x="3168000" y="1829080"/>
                  <a:pt x="3160506" y="1842062"/>
                </a:cubicBezTo>
                <a:lnTo>
                  <a:pt x="3106222" y="1936084"/>
                </a:lnTo>
                <a:cubicBezTo>
                  <a:pt x="3098727" y="1949065"/>
                  <a:pt x="3082128" y="1953513"/>
                  <a:pt x="3069146" y="1946019"/>
                </a:cubicBezTo>
                <a:lnTo>
                  <a:pt x="2749470" y="1761453"/>
                </a:lnTo>
                <a:cubicBezTo>
                  <a:pt x="2736489" y="1753959"/>
                  <a:pt x="2732040" y="1737359"/>
                  <a:pt x="2739536" y="1724378"/>
                </a:cubicBezTo>
                <a:lnTo>
                  <a:pt x="2793819" y="1630356"/>
                </a:lnTo>
                <a:cubicBezTo>
                  <a:pt x="2797567" y="1623864"/>
                  <a:pt x="2803590" y="1619508"/>
                  <a:pt x="2810300" y="1617710"/>
                </a:cubicBezTo>
                <a:close/>
                <a:moveTo>
                  <a:pt x="1308278" y="1324343"/>
                </a:moveTo>
                <a:cubicBezTo>
                  <a:pt x="1529714" y="1324343"/>
                  <a:pt x="1725574" y="1433852"/>
                  <a:pt x="1834882" y="1608603"/>
                </a:cubicBezTo>
                <a:cubicBezTo>
                  <a:pt x="1903747" y="1545710"/>
                  <a:pt x="1995954" y="1511368"/>
                  <a:pt x="2096186" y="1511368"/>
                </a:cubicBezTo>
                <a:cubicBezTo>
                  <a:pt x="2313867" y="1511368"/>
                  <a:pt x="2493715" y="1673353"/>
                  <a:pt x="2514185" y="1884371"/>
                </a:cubicBezTo>
                <a:cubicBezTo>
                  <a:pt x="2517944" y="1882108"/>
                  <a:pt x="2521751" y="1882074"/>
                  <a:pt x="2525567" y="1882074"/>
                </a:cubicBezTo>
                <a:cubicBezTo>
                  <a:pt x="2888547" y="1882074"/>
                  <a:pt x="3182805" y="2176332"/>
                  <a:pt x="3182805" y="2539312"/>
                </a:cubicBezTo>
                <a:cubicBezTo>
                  <a:pt x="3182805" y="2882034"/>
                  <a:pt x="2920478" y="3163490"/>
                  <a:pt x="2585635" y="3193518"/>
                </a:cubicBezTo>
                <a:lnTo>
                  <a:pt x="2585635" y="3196551"/>
                </a:lnTo>
                <a:lnTo>
                  <a:pt x="2525567" y="3196551"/>
                </a:lnTo>
                <a:lnTo>
                  <a:pt x="733485" y="3196551"/>
                </a:lnTo>
                <a:lnTo>
                  <a:pt x="733485" y="3191649"/>
                </a:lnTo>
                <a:cubicBezTo>
                  <a:pt x="708515" y="3195063"/>
                  <a:pt x="683050" y="3196551"/>
                  <a:pt x="657239" y="3196551"/>
                </a:cubicBezTo>
                <a:cubicBezTo>
                  <a:pt x="294258" y="3196551"/>
                  <a:pt x="0" y="2902293"/>
                  <a:pt x="0" y="2539312"/>
                </a:cubicBezTo>
                <a:cubicBezTo>
                  <a:pt x="0" y="2176332"/>
                  <a:pt x="294258" y="1882074"/>
                  <a:pt x="657239" y="1882074"/>
                </a:cubicBezTo>
                <a:lnTo>
                  <a:pt x="670588" y="1884770"/>
                </a:lnTo>
                <a:cubicBezTo>
                  <a:pt x="705989" y="1566750"/>
                  <a:pt x="978825" y="1324343"/>
                  <a:pt x="1308278" y="1324343"/>
                </a:cubicBezTo>
                <a:close/>
                <a:moveTo>
                  <a:pt x="3166512" y="731828"/>
                </a:moveTo>
                <a:cubicBezTo>
                  <a:pt x="3180598" y="726701"/>
                  <a:pt x="3196172" y="733964"/>
                  <a:pt x="3201300" y="748050"/>
                </a:cubicBezTo>
                <a:lnTo>
                  <a:pt x="3238432" y="850070"/>
                </a:lnTo>
                <a:cubicBezTo>
                  <a:pt x="3243559" y="864156"/>
                  <a:pt x="3236295" y="879731"/>
                  <a:pt x="3222210" y="884857"/>
                </a:cubicBezTo>
                <a:lnTo>
                  <a:pt x="2875342" y="1011107"/>
                </a:lnTo>
                <a:cubicBezTo>
                  <a:pt x="2861256" y="1016234"/>
                  <a:pt x="2845680" y="1008972"/>
                  <a:pt x="2840554" y="994886"/>
                </a:cubicBezTo>
                <a:lnTo>
                  <a:pt x="2803421" y="892866"/>
                </a:lnTo>
                <a:cubicBezTo>
                  <a:pt x="2798295" y="878780"/>
                  <a:pt x="2805558" y="863204"/>
                  <a:pt x="2819643" y="858077"/>
                </a:cubicBezTo>
                <a:close/>
                <a:moveTo>
                  <a:pt x="773619" y="731828"/>
                </a:moveTo>
                <a:lnTo>
                  <a:pt x="1120487" y="858077"/>
                </a:lnTo>
                <a:cubicBezTo>
                  <a:pt x="1134573" y="863204"/>
                  <a:pt x="1141836" y="878780"/>
                  <a:pt x="1136709" y="892866"/>
                </a:cubicBezTo>
                <a:lnTo>
                  <a:pt x="1099577" y="994886"/>
                </a:lnTo>
                <a:cubicBezTo>
                  <a:pt x="1094450" y="1008972"/>
                  <a:pt x="1078875" y="1016234"/>
                  <a:pt x="1064789" y="1011107"/>
                </a:cubicBezTo>
                <a:lnTo>
                  <a:pt x="717921" y="884857"/>
                </a:lnTo>
                <a:cubicBezTo>
                  <a:pt x="703835" y="879731"/>
                  <a:pt x="696572" y="864156"/>
                  <a:pt x="701699" y="850070"/>
                </a:cubicBezTo>
                <a:lnTo>
                  <a:pt x="738831" y="748050"/>
                </a:lnTo>
                <a:cubicBezTo>
                  <a:pt x="743958" y="733964"/>
                  <a:pt x="759534" y="726701"/>
                  <a:pt x="773619" y="731828"/>
                </a:cubicBezTo>
                <a:close/>
                <a:moveTo>
                  <a:pt x="1970065" y="524905"/>
                </a:moveTo>
                <a:cubicBezTo>
                  <a:pt x="2386791" y="524905"/>
                  <a:pt x="2724614" y="862728"/>
                  <a:pt x="2724614" y="1279453"/>
                </a:cubicBezTo>
                <a:cubicBezTo>
                  <a:pt x="2724614" y="1453368"/>
                  <a:pt x="2665775" y="1613540"/>
                  <a:pt x="2564463" y="1739247"/>
                </a:cubicBezTo>
                <a:cubicBezTo>
                  <a:pt x="2529951" y="1545877"/>
                  <a:pt x="2358485" y="1402176"/>
                  <a:pt x="2153457" y="1402176"/>
                </a:cubicBezTo>
                <a:cubicBezTo>
                  <a:pt x="2053225" y="1402176"/>
                  <a:pt x="1961018" y="1436518"/>
                  <a:pt x="1892153" y="1499411"/>
                </a:cubicBezTo>
                <a:cubicBezTo>
                  <a:pt x="1782845" y="1324660"/>
                  <a:pt x="1586985" y="1215151"/>
                  <a:pt x="1365549" y="1215151"/>
                </a:cubicBezTo>
                <a:cubicBezTo>
                  <a:pt x="1314582" y="1215151"/>
                  <a:pt x="1264970" y="1220953"/>
                  <a:pt x="1217820" y="1233835"/>
                </a:cubicBezTo>
                <a:cubicBezTo>
                  <a:pt x="1240489" y="838320"/>
                  <a:pt x="1568676" y="524905"/>
                  <a:pt x="1970065" y="524905"/>
                </a:cubicBezTo>
                <a:close/>
                <a:moveTo>
                  <a:pt x="2490093" y="928"/>
                </a:moveTo>
                <a:cubicBezTo>
                  <a:pt x="2496802" y="-869"/>
                  <a:pt x="2504197" y="-108"/>
                  <a:pt x="2510688" y="3640"/>
                </a:cubicBezTo>
                <a:lnTo>
                  <a:pt x="2604711" y="57924"/>
                </a:lnTo>
                <a:cubicBezTo>
                  <a:pt x="2617692" y="65419"/>
                  <a:pt x="2622140" y="82019"/>
                  <a:pt x="2614644" y="95000"/>
                </a:cubicBezTo>
                <a:lnTo>
                  <a:pt x="2430080" y="414676"/>
                </a:lnTo>
                <a:cubicBezTo>
                  <a:pt x="2422585" y="427657"/>
                  <a:pt x="2405985" y="432105"/>
                  <a:pt x="2393004" y="424610"/>
                </a:cubicBezTo>
                <a:lnTo>
                  <a:pt x="2298982" y="370326"/>
                </a:lnTo>
                <a:cubicBezTo>
                  <a:pt x="2286000" y="362831"/>
                  <a:pt x="2281552" y="346232"/>
                  <a:pt x="2289048" y="333250"/>
                </a:cubicBezTo>
                <a:lnTo>
                  <a:pt x="2473612" y="13574"/>
                </a:lnTo>
                <a:cubicBezTo>
                  <a:pt x="2477359" y="7084"/>
                  <a:pt x="2483383" y="2726"/>
                  <a:pt x="2490093" y="928"/>
                </a:cubicBezTo>
                <a:close/>
                <a:moveTo>
                  <a:pt x="1450038" y="928"/>
                </a:moveTo>
                <a:cubicBezTo>
                  <a:pt x="1456747" y="2726"/>
                  <a:pt x="1462771" y="7084"/>
                  <a:pt x="1466519" y="13574"/>
                </a:cubicBezTo>
                <a:lnTo>
                  <a:pt x="1651083" y="333250"/>
                </a:lnTo>
                <a:cubicBezTo>
                  <a:pt x="1658578" y="346232"/>
                  <a:pt x="1654131" y="362831"/>
                  <a:pt x="1641149" y="370326"/>
                </a:cubicBezTo>
                <a:lnTo>
                  <a:pt x="1547127" y="424610"/>
                </a:lnTo>
                <a:cubicBezTo>
                  <a:pt x="1534145" y="432105"/>
                  <a:pt x="1517546" y="427657"/>
                  <a:pt x="1510050" y="414676"/>
                </a:cubicBezTo>
                <a:lnTo>
                  <a:pt x="1325486" y="95000"/>
                </a:lnTo>
                <a:cubicBezTo>
                  <a:pt x="1317991" y="82019"/>
                  <a:pt x="1322439" y="65419"/>
                  <a:pt x="1335420" y="57924"/>
                </a:cubicBezTo>
                <a:lnTo>
                  <a:pt x="1429442" y="3640"/>
                </a:lnTo>
                <a:cubicBezTo>
                  <a:pt x="1435933" y="-108"/>
                  <a:pt x="1443328" y="-869"/>
                  <a:pt x="1450038" y="92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4" name="Teardrop 17">
            <a:extLst>
              <a:ext uri="{FF2B5EF4-FFF2-40B4-BE49-F238E27FC236}">
                <a16:creationId xmlns:a16="http://schemas.microsoft.com/office/drawing/2014/main" id="{04CFE412-7B77-4FD8-A796-DE7E55B89403}"/>
              </a:ext>
            </a:extLst>
          </p:cNvPr>
          <p:cNvSpPr/>
          <p:nvPr/>
        </p:nvSpPr>
        <p:spPr>
          <a:xfrm rot="18900000">
            <a:off x="5204982" y="5698880"/>
            <a:ext cx="473640" cy="481082"/>
          </a:xfrm>
          <a:custGeom>
            <a:avLst/>
            <a:gdLst/>
            <a:ahLst/>
            <a:cxnLst/>
            <a:rect l="l" t="t" r="r" b="b"/>
            <a:pathLst>
              <a:path w="2646489" h="2688071">
                <a:moveTo>
                  <a:pt x="306023" y="2382048"/>
                </a:moveTo>
                <a:cubicBezTo>
                  <a:pt x="271732" y="2441625"/>
                  <a:pt x="254586" y="2501201"/>
                  <a:pt x="254586" y="2560778"/>
                </a:cubicBezTo>
                <a:cubicBezTo>
                  <a:pt x="254586" y="2631080"/>
                  <a:pt x="197595" y="2688071"/>
                  <a:pt x="127293" y="2688071"/>
                </a:cubicBezTo>
                <a:cubicBezTo>
                  <a:pt x="56991" y="2688071"/>
                  <a:pt x="0" y="2631081"/>
                  <a:pt x="0" y="2560778"/>
                </a:cubicBezTo>
                <a:cubicBezTo>
                  <a:pt x="0" y="2490477"/>
                  <a:pt x="56991" y="2433485"/>
                  <a:pt x="127293" y="2433485"/>
                </a:cubicBezTo>
                <a:cubicBezTo>
                  <a:pt x="186870" y="2433486"/>
                  <a:pt x="246446" y="2416340"/>
                  <a:pt x="306023" y="2382048"/>
                </a:cubicBezTo>
                <a:close/>
                <a:moveTo>
                  <a:pt x="812224" y="2334103"/>
                </a:moveTo>
                <a:cubicBezTo>
                  <a:pt x="777933" y="2393681"/>
                  <a:pt x="760787" y="2453256"/>
                  <a:pt x="760787" y="2512834"/>
                </a:cubicBezTo>
                <a:cubicBezTo>
                  <a:pt x="760787" y="2583136"/>
                  <a:pt x="703796" y="2640127"/>
                  <a:pt x="633494" y="2640127"/>
                </a:cubicBezTo>
                <a:cubicBezTo>
                  <a:pt x="563192" y="2640127"/>
                  <a:pt x="506201" y="2583136"/>
                  <a:pt x="506201" y="2512834"/>
                </a:cubicBezTo>
                <a:cubicBezTo>
                  <a:pt x="506201" y="2442532"/>
                  <a:pt x="563192" y="2385541"/>
                  <a:pt x="633494" y="2385541"/>
                </a:cubicBezTo>
                <a:cubicBezTo>
                  <a:pt x="693071" y="2385540"/>
                  <a:pt x="752647" y="2368395"/>
                  <a:pt x="812224" y="2334103"/>
                </a:cubicBezTo>
                <a:close/>
                <a:moveTo>
                  <a:pt x="353968" y="1875848"/>
                </a:moveTo>
                <a:cubicBezTo>
                  <a:pt x="319677" y="1935424"/>
                  <a:pt x="302531" y="1995001"/>
                  <a:pt x="302530" y="2054578"/>
                </a:cubicBezTo>
                <a:cubicBezTo>
                  <a:pt x="302530" y="2124880"/>
                  <a:pt x="245539" y="2181871"/>
                  <a:pt x="175237" y="2181871"/>
                </a:cubicBezTo>
                <a:cubicBezTo>
                  <a:pt x="104935" y="2181871"/>
                  <a:pt x="47945" y="2124880"/>
                  <a:pt x="47944" y="2054578"/>
                </a:cubicBezTo>
                <a:cubicBezTo>
                  <a:pt x="47944" y="1984276"/>
                  <a:pt x="104935" y="1927285"/>
                  <a:pt x="175237" y="1927285"/>
                </a:cubicBezTo>
                <a:cubicBezTo>
                  <a:pt x="234815" y="1927285"/>
                  <a:pt x="294391" y="1910139"/>
                  <a:pt x="353968" y="1875848"/>
                </a:cubicBezTo>
                <a:close/>
                <a:moveTo>
                  <a:pt x="401912" y="1369646"/>
                </a:moveTo>
                <a:cubicBezTo>
                  <a:pt x="367621" y="1429223"/>
                  <a:pt x="350475" y="1488799"/>
                  <a:pt x="350475" y="1548377"/>
                </a:cubicBezTo>
                <a:cubicBezTo>
                  <a:pt x="350475" y="1618679"/>
                  <a:pt x="293484" y="1675670"/>
                  <a:pt x="223182" y="1675670"/>
                </a:cubicBezTo>
                <a:cubicBezTo>
                  <a:pt x="152880" y="1675670"/>
                  <a:pt x="95889" y="1618679"/>
                  <a:pt x="95889" y="1548377"/>
                </a:cubicBezTo>
                <a:cubicBezTo>
                  <a:pt x="95889" y="1478075"/>
                  <a:pt x="152880" y="1421084"/>
                  <a:pt x="223182" y="1421084"/>
                </a:cubicBezTo>
                <a:cubicBezTo>
                  <a:pt x="282759" y="1421084"/>
                  <a:pt x="342335" y="1403938"/>
                  <a:pt x="401912" y="1369646"/>
                </a:cubicBezTo>
                <a:close/>
                <a:moveTo>
                  <a:pt x="1318425" y="2286158"/>
                </a:moveTo>
                <a:cubicBezTo>
                  <a:pt x="1284134" y="2345735"/>
                  <a:pt x="1266988" y="2405312"/>
                  <a:pt x="1266987" y="2464888"/>
                </a:cubicBezTo>
                <a:cubicBezTo>
                  <a:pt x="1266987" y="2535190"/>
                  <a:pt x="1209996" y="2592182"/>
                  <a:pt x="1139694" y="2592182"/>
                </a:cubicBezTo>
                <a:cubicBezTo>
                  <a:pt x="1069392" y="2592182"/>
                  <a:pt x="1012402" y="2535191"/>
                  <a:pt x="1012401" y="2464888"/>
                </a:cubicBezTo>
                <a:cubicBezTo>
                  <a:pt x="1012401" y="2394586"/>
                  <a:pt x="1069392" y="2337595"/>
                  <a:pt x="1139694" y="2337595"/>
                </a:cubicBezTo>
                <a:cubicBezTo>
                  <a:pt x="1199271" y="2337596"/>
                  <a:pt x="1258848" y="2320449"/>
                  <a:pt x="1318425" y="2286158"/>
                </a:cubicBezTo>
                <a:close/>
                <a:moveTo>
                  <a:pt x="860169" y="1827902"/>
                </a:moveTo>
                <a:cubicBezTo>
                  <a:pt x="825878" y="1887479"/>
                  <a:pt x="808731" y="1947056"/>
                  <a:pt x="808731" y="2006633"/>
                </a:cubicBezTo>
                <a:cubicBezTo>
                  <a:pt x="808731" y="2076935"/>
                  <a:pt x="751740" y="2133926"/>
                  <a:pt x="681438" y="2133926"/>
                </a:cubicBezTo>
                <a:cubicBezTo>
                  <a:pt x="611136" y="2133926"/>
                  <a:pt x="554146" y="2076935"/>
                  <a:pt x="554145" y="2006633"/>
                </a:cubicBezTo>
                <a:cubicBezTo>
                  <a:pt x="554145" y="1936331"/>
                  <a:pt x="611136" y="1879340"/>
                  <a:pt x="681438" y="1879340"/>
                </a:cubicBezTo>
                <a:cubicBezTo>
                  <a:pt x="741015" y="1879340"/>
                  <a:pt x="800591" y="1862193"/>
                  <a:pt x="860169" y="1827902"/>
                </a:cubicBezTo>
                <a:close/>
                <a:moveTo>
                  <a:pt x="2096803" y="190871"/>
                </a:moveTo>
                <a:cubicBezTo>
                  <a:pt x="2253382" y="347450"/>
                  <a:pt x="2314442" y="563378"/>
                  <a:pt x="2268166" y="764238"/>
                </a:cubicBezTo>
                <a:cubicBezTo>
                  <a:pt x="2361334" y="768461"/>
                  <a:pt x="2450817" y="809378"/>
                  <a:pt x="2521691" y="880252"/>
                </a:cubicBezTo>
                <a:cubicBezTo>
                  <a:pt x="2675615" y="1034176"/>
                  <a:pt x="2688247" y="1275888"/>
                  <a:pt x="2553508" y="1439575"/>
                </a:cubicBezTo>
                <a:cubicBezTo>
                  <a:pt x="2557767" y="1440633"/>
                  <a:pt x="2560483" y="1443301"/>
                  <a:pt x="2563181" y="1445999"/>
                </a:cubicBezTo>
                <a:cubicBezTo>
                  <a:pt x="2819847" y="1702665"/>
                  <a:pt x="2819847" y="2118808"/>
                  <a:pt x="2563181" y="2375474"/>
                </a:cubicBezTo>
                <a:cubicBezTo>
                  <a:pt x="2320841" y="2617815"/>
                  <a:pt x="1936328" y="2631341"/>
                  <a:pt x="1678325" y="2415804"/>
                </a:cubicBezTo>
                <a:lnTo>
                  <a:pt x="1676180" y="2417949"/>
                </a:lnTo>
                <a:lnTo>
                  <a:pt x="1633705" y="2375475"/>
                </a:lnTo>
                <a:lnTo>
                  <a:pt x="366513" y="1108282"/>
                </a:lnTo>
                <a:lnTo>
                  <a:pt x="369979" y="1104815"/>
                </a:lnTo>
                <a:cubicBezTo>
                  <a:pt x="349908" y="1089573"/>
                  <a:pt x="330850" y="1072619"/>
                  <a:pt x="312598" y="1054367"/>
                </a:cubicBezTo>
                <a:cubicBezTo>
                  <a:pt x="55932" y="797701"/>
                  <a:pt x="55932" y="381558"/>
                  <a:pt x="312598" y="124891"/>
                </a:cubicBezTo>
                <a:cubicBezTo>
                  <a:pt x="569264" y="-131775"/>
                  <a:pt x="985408" y="-131775"/>
                  <a:pt x="1242074" y="124891"/>
                </a:cubicBezTo>
                <a:lnTo>
                  <a:pt x="1249606" y="136238"/>
                </a:lnTo>
                <a:cubicBezTo>
                  <a:pt x="1499513" y="-63604"/>
                  <a:pt x="1863845" y="-42087"/>
                  <a:pt x="2096803" y="190871"/>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5" name="Rectangle 23">
            <a:extLst>
              <a:ext uri="{FF2B5EF4-FFF2-40B4-BE49-F238E27FC236}">
                <a16:creationId xmlns:a16="http://schemas.microsoft.com/office/drawing/2014/main" id="{2246F171-72B7-42E7-B6C0-D78C12504E9B}"/>
              </a:ext>
            </a:extLst>
          </p:cNvPr>
          <p:cNvSpPr/>
          <p:nvPr/>
        </p:nvSpPr>
        <p:spPr>
          <a:xfrm>
            <a:off x="7804030" y="5649492"/>
            <a:ext cx="576449" cy="579858"/>
          </a:xfrm>
          <a:custGeom>
            <a:avLst/>
            <a:gdLst/>
            <a:ahLst/>
            <a:cxnLst/>
            <a:rect l="l" t="t" r="r" b="b"/>
            <a:pathLst>
              <a:path w="3220951" h="3240001">
                <a:moveTo>
                  <a:pt x="1308278" y="1367793"/>
                </a:moveTo>
                <a:cubicBezTo>
                  <a:pt x="1529714" y="1367793"/>
                  <a:pt x="1725574" y="1477302"/>
                  <a:pt x="1834882" y="1652053"/>
                </a:cubicBezTo>
                <a:cubicBezTo>
                  <a:pt x="1903747" y="1589160"/>
                  <a:pt x="1995954" y="1554818"/>
                  <a:pt x="2096186" y="1554818"/>
                </a:cubicBezTo>
                <a:cubicBezTo>
                  <a:pt x="2313867" y="1554818"/>
                  <a:pt x="2493715" y="1716803"/>
                  <a:pt x="2514185" y="1927821"/>
                </a:cubicBezTo>
                <a:cubicBezTo>
                  <a:pt x="2517944" y="1925558"/>
                  <a:pt x="2521751" y="1925524"/>
                  <a:pt x="2525567" y="1925524"/>
                </a:cubicBezTo>
                <a:cubicBezTo>
                  <a:pt x="2888547" y="1925524"/>
                  <a:pt x="3182805" y="2219782"/>
                  <a:pt x="3182805" y="2582762"/>
                </a:cubicBezTo>
                <a:cubicBezTo>
                  <a:pt x="3182805" y="2925484"/>
                  <a:pt x="2920478" y="3206940"/>
                  <a:pt x="2585635" y="3236968"/>
                </a:cubicBezTo>
                <a:lnTo>
                  <a:pt x="2585635" y="3240001"/>
                </a:lnTo>
                <a:lnTo>
                  <a:pt x="2525567" y="3240001"/>
                </a:lnTo>
                <a:lnTo>
                  <a:pt x="733485" y="3240001"/>
                </a:lnTo>
                <a:lnTo>
                  <a:pt x="733485" y="3235099"/>
                </a:lnTo>
                <a:cubicBezTo>
                  <a:pt x="708515" y="3238513"/>
                  <a:pt x="683051" y="3240001"/>
                  <a:pt x="657239" y="3240001"/>
                </a:cubicBezTo>
                <a:cubicBezTo>
                  <a:pt x="294258" y="3240001"/>
                  <a:pt x="0" y="2945743"/>
                  <a:pt x="0" y="2582762"/>
                </a:cubicBezTo>
                <a:cubicBezTo>
                  <a:pt x="0" y="2219782"/>
                  <a:pt x="294258" y="1925524"/>
                  <a:pt x="657239" y="1925524"/>
                </a:cubicBezTo>
                <a:lnTo>
                  <a:pt x="670588" y="1928221"/>
                </a:lnTo>
                <a:cubicBezTo>
                  <a:pt x="705989" y="1610200"/>
                  <a:pt x="978825" y="1367793"/>
                  <a:pt x="1308278" y="1367793"/>
                </a:cubicBezTo>
                <a:close/>
                <a:moveTo>
                  <a:pt x="1589786" y="0"/>
                </a:moveTo>
                <a:cubicBezTo>
                  <a:pt x="1520182" y="453314"/>
                  <a:pt x="1668069" y="912942"/>
                  <a:pt x="1988957" y="1240613"/>
                </a:cubicBezTo>
                <a:cubicBezTo>
                  <a:pt x="2309845" y="1568285"/>
                  <a:pt x="2766281" y="1725754"/>
                  <a:pt x="3220951" y="1665645"/>
                </a:cubicBezTo>
                <a:cubicBezTo>
                  <a:pt x="3108976" y="1775302"/>
                  <a:pt x="2980523" y="1857805"/>
                  <a:pt x="2843553" y="1912752"/>
                </a:cubicBezTo>
                <a:cubicBezTo>
                  <a:pt x="2756367" y="1866073"/>
                  <a:pt x="2656598" y="1841175"/>
                  <a:pt x="2551012" y="1841175"/>
                </a:cubicBezTo>
                <a:cubicBezTo>
                  <a:pt x="2547197" y="1841176"/>
                  <a:pt x="2543390" y="1841210"/>
                  <a:pt x="2539631" y="1843473"/>
                </a:cubicBezTo>
                <a:cubicBezTo>
                  <a:pt x="2519161" y="1632454"/>
                  <a:pt x="2339312" y="1470470"/>
                  <a:pt x="2121631" y="1470470"/>
                </a:cubicBezTo>
                <a:cubicBezTo>
                  <a:pt x="2021400" y="1470470"/>
                  <a:pt x="1929192" y="1504812"/>
                  <a:pt x="1860327" y="1567705"/>
                </a:cubicBezTo>
                <a:cubicBezTo>
                  <a:pt x="1751020" y="1392954"/>
                  <a:pt x="1555160" y="1283445"/>
                  <a:pt x="1333723" y="1283445"/>
                </a:cubicBezTo>
                <a:lnTo>
                  <a:pt x="1331160" y="1283679"/>
                </a:lnTo>
                <a:cubicBezTo>
                  <a:pt x="1150898" y="856385"/>
                  <a:pt x="1238290" y="344219"/>
                  <a:pt x="158978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6" name="Round Same Side Corner Rectangle 8">
            <a:extLst>
              <a:ext uri="{FF2B5EF4-FFF2-40B4-BE49-F238E27FC236}">
                <a16:creationId xmlns:a16="http://schemas.microsoft.com/office/drawing/2014/main" id="{DB67113F-D303-42DA-95BD-610BBED8BE92}"/>
              </a:ext>
            </a:extLst>
          </p:cNvPr>
          <p:cNvSpPr/>
          <p:nvPr/>
        </p:nvSpPr>
        <p:spPr>
          <a:xfrm>
            <a:off x="4455730" y="1450295"/>
            <a:ext cx="251302" cy="66186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7" name="Round Same Side Corner Rectangle 20">
            <a:extLst>
              <a:ext uri="{FF2B5EF4-FFF2-40B4-BE49-F238E27FC236}">
                <a16:creationId xmlns:a16="http://schemas.microsoft.com/office/drawing/2014/main" id="{64493E6A-B33B-4279-A44A-DC445D86772A}"/>
              </a:ext>
            </a:extLst>
          </p:cNvPr>
          <p:cNvSpPr/>
          <p:nvPr/>
        </p:nvSpPr>
        <p:spPr>
          <a:xfrm rot="10800000">
            <a:off x="5042893" y="1447239"/>
            <a:ext cx="313136" cy="667981"/>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8" name="Donut 87">
            <a:extLst>
              <a:ext uri="{FF2B5EF4-FFF2-40B4-BE49-F238E27FC236}">
                <a16:creationId xmlns:a16="http://schemas.microsoft.com/office/drawing/2014/main" id="{4E09E652-E42B-4D35-B750-1E418CF08FA6}"/>
              </a:ext>
            </a:extLst>
          </p:cNvPr>
          <p:cNvSpPr/>
          <p:nvPr/>
        </p:nvSpPr>
        <p:spPr>
          <a:xfrm>
            <a:off x="5691893" y="1539942"/>
            <a:ext cx="507661" cy="521714"/>
          </a:xfrm>
          <a:custGeom>
            <a:avLst/>
            <a:gdLst/>
            <a:ahLst/>
            <a:cxnLst/>
            <a:rect l="l" t="t" r="r" b="b"/>
            <a:pathLst>
              <a:path w="356471" h="366339">
                <a:moveTo>
                  <a:pt x="144025" y="123680"/>
                </a:moveTo>
                <a:cubicBezTo>
                  <a:pt x="89551" y="123680"/>
                  <a:pt x="45391" y="167840"/>
                  <a:pt x="45391" y="222314"/>
                </a:cubicBezTo>
                <a:cubicBezTo>
                  <a:pt x="45391" y="276788"/>
                  <a:pt x="89551" y="320948"/>
                  <a:pt x="144025" y="320948"/>
                </a:cubicBezTo>
                <a:cubicBezTo>
                  <a:pt x="198499" y="320948"/>
                  <a:pt x="242659" y="276788"/>
                  <a:pt x="242659" y="222314"/>
                </a:cubicBezTo>
                <a:cubicBezTo>
                  <a:pt x="242659" y="167840"/>
                  <a:pt x="198499" y="123680"/>
                  <a:pt x="144025" y="123680"/>
                </a:cubicBezTo>
                <a:close/>
                <a:moveTo>
                  <a:pt x="354808" y="0"/>
                </a:moveTo>
                <a:lnTo>
                  <a:pt x="356471" y="85288"/>
                </a:lnTo>
                <a:lnTo>
                  <a:pt x="334733" y="64382"/>
                </a:lnTo>
                <a:lnTo>
                  <a:pt x="260258" y="141819"/>
                </a:lnTo>
                <a:cubicBezTo>
                  <a:pt x="278587" y="163579"/>
                  <a:pt x="288050" y="191841"/>
                  <a:pt x="288050" y="222314"/>
                </a:cubicBezTo>
                <a:cubicBezTo>
                  <a:pt x="288050" y="301857"/>
                  <a:pt x="223568" y="366339"/>
                  <a:pt x="144025" y="366339"/>
                </a:cubicBezTo>
                <a:cubicBezTo>
                  <a:pt x="64482" y="366339"/>
                  <a:pt x="0" y="301857"/>
                  <a:pt x="0" y="222314"/>
                </a:cubicBezTo>
                <a:cubicBezTo>
                  <a:pt x="0" y="142771"/>
                  <a:pt x="64482" y="78289"/>
                  <a:pt x="144025" y="78289"/>
                </a:cubicBezTo>
                <a:cubicBezTo>
                  <a:pt x="170876" y="78289"/>
                  <a:pt x="196011" y="85637"/>
                  <a:pt x="216282" y="100527"/>
                </a:cubicBezTo>
                <a:lnTo>
                  <a:pt x="291257" y="22569"/>
                </a:lnTo>
                <a:lnTo>
                  <a:pt x="269519" y="166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89" name="Donut 90">
            <a:extLst>
              <a:ext uri="{FF2B5EF4-FFF2-40B4-BE49-F238E27FC236}">
                <a16:creationId xmlns:a16="http://schemas.microsoft.com/office/drawing/2014/main" id="{D86BE85A-63D8-48D0-8B07-9669B75E9D9D}"/>
              </a:ext>
            </a:extLst>
          </p:cNvPr>
          <p:cNvSpPr/>
          <p:nvPr/>
        </p:nvSpPr>
        <p:spPr>
          <a:xfrm>
            <a:off x="6568402" y="1501877"/>
            <a:ext cx="532052" cy="543757"/>
          </a:xfrm>
          <a:custGeom>
            <a:avLst/>
            <a:gdLst/>
            <a:ahLst/>
            <a:cxnLst/>
            <a:rect l="l" t="t" r="r" b="b"/>
            <a:pathLst>
              <a:path w="373598" h="381817">
                <a:moveTo>
                  <a:pt x="229573" y="45391"/>
                </a:moveTo>
                <a:cubicBezTo>
                  <a:pt x="175099" y="45391"/>
                  <a:pt x="130939" y="89551"/>
                  <a:pt x="130939" y="144025"/>
                </a:cubicBezTo>
                <a:cubicBezTo>
                  <a:pt x="130939" y="198499"/>
                  <a:pt x="175099" y="242659"/>
                  <a:pt x="229573" y="242659"/>
                </a:cubicBezTo>
                <a:cubicBezTo>
                  <a:pt x="284047" y="242659"/>
                  <a:pt x="328207" y="198499"/>
                  <a:pt x="328207" y="144025"/>
                </a:cubicBezTo>
                <a:cubicBezTo>
                  <a:pt x="328207" y="89551"/>
                  <a:pt x="284047" y="45391"/>
                  <a:pt x="229573" y="45391"/>
                </a:cubicBezTo>
                <a:close/>
                <a:moveTo>
                  <a:pt x="229573" y="0"/>
                </a:moveTo>
                <a:cubicBezTo>
                  <a:pt x="309116" y="0"/>
                  <a:pt x="373598" y="64482"/>
                  <a:pt x="373598" y="144025"/>
                </a:cubicBezTo>
                <a:cubicBezTo>
                  <a:pt x="373598" y="223568"/>
                  <a:pt x="309116" y="288050"/>
                  <a:pt x="229573" y="288050"/>
                </a:cubicBezTo>
                <a:cubicBezTo>
                  <a:pt x="202172" y="288050"/>
                  <a:pt x="176558" y="280398"/>
                  <a:pt x="156060" y="264966"/>
                </a:cubicBezTo>
                <a:lnTo>
                  <a:pt x="128993" y="292033"/>
                </a:lnTo>
                <a:lnTo>
                  <a:pt x="160228" y="323268"/>
                </a:lnTo>
                <a:cubicBezTo>
                  <a:pt x="171055" y="334095"/>
                  <a:pt x="171055" y="351650"/>
                  <a:pt x="160228" y="362477"/>
                </a:cubicBezTo>
                <a:cubicBezTo>
                  <a:pt x="149401" y="373304"/>
                  <a:pt x="131846" y="373304"/>
                  <a:pt x="121019" y="362477"/>
                </a:cubicBezTo>
                <a:lnTo>
                  <a:pt x="89784" y="331242"/>
                </a:lnTo>
                <a:lnTo>
                  <a:pt x="39209" y="381817"/>
                </a:lnTo>
                <a:cubicBezTo>
                  <a:pt x="28381" y="392644"/>
                  <a:pt x="10827" y="392644"/>
                  <a:pt x="0" y="381817"/>
                </a:cubicBezTo>
                <a:cubicBezTo>
                  <a:pt x="-10828" y="370989"/>
                  <a:pt x="-10828" y="353435"/>
                  <a:pt x="0" y="342608"/>
                </a:cubicBezTo>
                <a:lnTo>
                  <a:pt x="50575" y="292033"/>
                </a:lnTo>
                <a:lnTo>
                  <a:pt x="16166" y="257624"/>
                </a:lnTo>
                <a:cubicBezTo>
                  <a:pt x="5339" y="246797"/>
                  <a:pt x="5339" y="229242"/>
                  <a:pt x="16166" y="218415"/>
                </a:cubicBezTo>
                <a:cubicBezTo>
                  <a:pt x="26993" y="207588"/>
                  <a:pt x="44548" y="207588"/>
                  <a:pt x="55375" y="218415"/>
                </a:cubicBezTo>
                <a:lnTo>
                  <a:pt x="89784" y="252824"/>
                </a:lnTo>
                <a:lnTo>
                  <a:pt x="115252" y="227356"/>
                </a:lnTo>
                <a:cubicBezTo>
                  <a:pt x="95803" y="205073"/>
                  <a:pt x="85548" y="175747"/>
                  <a:pt x="85548" y="144025"/>
                </a:cubicBezTo>
                <a:cubicBezTo>
                  <a:pt x="85548" y="64482"/>
                  <a:pt x="150030" y="0"/>
                  <a:pt x="229573"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90" name="Oval 6">
            <a:extLst>
              <a:ext uri="{FF2B5EF4-FFF2-40B4-BE49-F238E27FC236}">
                <a16:creationId xmlns:a16="http://schemas.microsoft.com/office/drawing/2014/main" id="{319E467E-1F19-4CBB-A070-3B6CE4078D17}"/>
              </a:ext>
            </a:extLst>
          </p:cNvPr>
          <p:cNvSpPr/>
          <p:nvPr/>
        </p:nvSpPr>
        <p:spPr>
          <a:xfrm>
            <a:off x="7560710" y="2604583"/>
            <a:ext cx="507960" cy="502639"/>
          </a:xfrm>
          <a:custGeom>
            <a:avLst/>
            <a:gdLst/>
            <a:ahLst/>
            <a:cxnLst/>
            <a:rect l="l" t="t" r="r" b="b"/>
            <a:pathLst>
              <a:path w="3220460" h="3186731">
                <a:moveTo>
                  <a:pt x="1762834" y="1282034"/>
                </a:moveTo>
                <a:lnTo>
                  <a:pt x="273698" y="2771171"/>
                </a:lnTo>
                <a:cubicBezTo>
                  <a:pt x="253145" y="2791724"/>
                  <a:pt x="253145" y="2825048"/>
                  <a:pt x="273698" y="2845601"/>
                </a:cubicBezTo>
                <a:cubicBezTo>
                  <a:pt x="294251" y="2866154"/>
                  <a:pt x="327575" y="2866154"/>
                  <a:pt x="348128" y="2845601"/>
                </a:cubicBezTo>
                <a:lnTo>
                  <a:pt x="1830131" y="1363598"/>
                </a:lnTo>
                <a:close/>
                <a:moveTo>
                  <a:pt x="2703218" y="237332"/>
                </a:moveTo>
                <a:cubicBezTo>
                  <a:pt x="2623680" y="237332"/>
                  <a:pt x="2559202" y="301810"/>
                  <a:pt x="2559202" y="381348"/>
                </a:cubicBezTo>
                <a:cubicBezTo>
                  <a:pt x="2559202" y="460886"/>
                  <a:pt x="2623680" y="525364"/>
                  <a:pt x="2703218" y="525364"/>
                </a:cubicBezTo>
                <a:cubicBezTo>
                  <a:pt x="2782756" y="525364"/>
                  <a:pt x="2847234" y="460886"/>
                  <a:pt x="2847234" y="381348"/>
                </a:cubicBezTo>
                <a:cubicBezTo>
                  <a:pt x="2847234" y="301810"/>
                  <a:pt x="2782756" y="237332"/>
                  <a:pt x="2703218" y="237332"/>
                </a:cubicBezTo>
                <a:close/>
                <a:moveTo>
                  <a:pt x="2413103" y="0"/>
                </a:moveTo>
                <a:cubicBezTo>
                  <a:pt x="2858994" y="0"/>
                  <a:pt x="3220460" y="361466"/>
                  <a:pt x="3220460" y="807357"/>
                </a:cubicBezTo>
                <a:cubicBezTo>
                  <a:pt x="3220460" y="1253248"/>
                  <a:pt x="2858994" y="1614714"/>
                  <a:pt x="2413103" y="1614714"/>
                </a:cubicBezTo>
                <a:cubicBezTo>
                  <a:pt x="2305542" y="1614714"/>
                  <a:pt x="2202893" y="1593680"/>
                  <a:pt x="2109223" y="1555067"/>
                </a:cubicBezTo>
                <a:lnTo>
                  <a:pt x="2191945" y="1637789"/>
                </a:lnTo>
                <a:cubicBezTo>
                  <a:pt x="2226856" y="1672699"/>
                  <a:pt x="2226855" y="1729300"/>
                  <a:pt x="2191945" y="1764210"/>
                </a:cubicBezTo>
                <a:lnTo>
                  <a:pt x="2045068" y="1911087"/>
                </a:lnTo>
                <a:cubicBezTo>
                  <a:pt x="2010158" y="1945998"/>
                  <a:pt x="1953557" y="1945998"/>
                  <a:pt x="1918647" y="1911087"/>
                </a:cubicBezTo>
                <a:lnTo>
                  <a:pt x="1799123" y="1791564"/>
                </a:lnTo>
                <a:lnTo>
                  <a:pt x="1749496" y="1841190"/>
                </a:lnTo>
                <a:lnTo>
                  <a:pt x="1832980" y="1924673"/>
                </a:lnTo>
                <a:lnTo>
                  <a:pt x="1761893" y="1995760"/>
                </a:lnTo>
                <a:lnTo>
                  <a:pt x="1678410" y="1912277"/>
                </a:lnTo>
                <a:lnTo>
                  <a:pt x="1650246" y="1940441"/>
                </a:lnTo>
                <a:lnTo>
                  <a:pt x="1735612" y="2025807"/>
                </a:lnTo>
                <a:lnTo>
                  <a:pt x="1573330" y="2188089"/>
                </a:lnTo>
                <a:lnTo>
                  <a:pt x="1487964" y="2102723"/>
                </a:lnTo>
                <a:lnTo>
                  <a:pt x="1451742" y="2138944"/>
                </a:lnTo>
                <a:lnTo>
                  <a:pt x="1537109" y="2224311"/>
                </a:lnTo>
                <a:lnTo>
                  <a:pt x="1374830" y="2386590"/>
                </a:lnTo>
                <a:lnTo>
                  <a:pt x="1289463" y="2301223"/>
                </a:lnTo>
                <a:lnTo>
                  <a:pt x="1225079" y="2365608"/>
                </a:lnTo>
                <a:lnTo>
                  <a:pt x="1310445" y="2450974"/>
                </a:lnTo>
                <a:lnTo>
                  <a:pt x="1239358" y="2522061"/>
                </a:lnTo>
                <a:lnTo>
                  <a:pt x="1153992" y="2436695"/>
                </a:lnTo>
                <a:lnTo>
                  <a:pt x="1104364" y="2486322"/>
                </a:lnTo>
                <a:lnTo>
                  <a:pt x="1189730" y="2571689"/>
                </a:lnTo>
                <a:lnTo>
                  <a:pt x="1034153" y="2727266"/>
                </a:lnTo>
                <a:lnTo>
                  <a:pt x="948787" y="2641900"/>
                </a:lnTo>
                <a:lnTo>
                  <a:pt x="905863" y="2684824"/>
                </a:lnTo>
                <a:lnTo>
                  <a:pt x="991230" y="2770191"/>
                </a:lnTo>
                <a:lnTo>
                  <a:pt x="842353" y="2919067"/>
                </a:lnTo>
                <a:lnTo>
                  <a:pt x="756986" y="2833700"/>
                </a:lnTo>
                <a:lnTo>
                  <a:pt x="692119" y="2898567"/>
                </a:lnTo>
                <a:lnTo>
                  <a:pt x="777486" y="2983934"/>
                </a:lnTo>
                <a:lnTo>
                  <a:pt x="628610" y="3132811"/>
                </a:lnTo>
                <a:lnTo>
                  <a:pt x="618557" y="3122757"/>
                </a:lnTo>
                <a:lnTo>
                  <a:pt x="622830" y="3134825"/>
                </a:lnTo>
                <a:lnTo>
                  <a:pt x="346551" y="3150831"/>
                </a:lnTo>
                <a:lnTo>
                  <a:pt x="0" y="3186731"/>
                </a:lnTo>
                <a:lnTo>
                  <a:pt x="51749" y="2750557"/>
                </a:lnTo>
                <a:lnTo>
                  <a:pt x="48979" y="2747788"/>
                </a:lnTo>
                <a:lnTo>
                  <a:pt x="52495" y="2744272"/>
                </a:lnTo>
                <a:lnTo>
                  <a:pt x="52938" y="2740533"/>
                </a:lnTo>
                <a:lnTo>
                  <a:pt x="54575" y="2742192"/>
                </a:lnTo>
                <a:lnTo>
                  <a:pt x="1671288" y="1125479"/>
                </a:lnTo>
                <a:cubicBezTo>
                  <a:pt x="1628971" y="1027979"/>
                  <a:pt x="1605746" y="920380"/>
                  <a:pt x="1605746" y="807357"/>
                </a:cubicBezTo>
                <a:cubicBezTo>
                  <a:pt x="1605746" y="361466"/>
                  <a:pt x="1967212" y="0"/>
                  <a:pt x="2413103"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91" name="Block Arc 25">
            <a:extLst>
              <a:ext uri="{FF2B5EF4-FFF2-40B4-BE49-F238E27FC236}">
                <a16:creationId xmlns:a16="http://schemas.microsoft.com/office/drawing/2014/main" id="{5F7FD4D6-1C06-4ABB-98F4-AC79D3C6A6D8}"/>
              </a:ext>
            </a:extLst>
          </p:cNvPr>
          <p:cNvSpPr/>
          <p:nvPr/>
        </p:nvSpPr>
        <p:spPr>
          <a:xfrm>
            <a:off x="5081797" y="2603460"/>
            <a:ext cx="349473" cy="504884"/>
          </a:xfrm>
          <a:custGeom>
            <a:avLst/>
            <a:gdLst/>
            <a:ahLst/>
            <a:cxnLst/>
            <a:rect l="l" t="t" r="r" b="b"/>
            <a:pathLst>
              <a:path w="2215656" h="3200962">
                <a:moveTo>
                  <a:pt x="1107829" y="2097026"/>
                </a:moveTo>
                <a:cubicBezTo>
                  <a:pt x="1025315" y="2097026"/>
                  <a:pt x="958423" y="2163918"/>
                  <a:pt x="958423" y="2246432"/>
                </a:cubicBezTo>
                <a:cubicBezTo>
                  <a:pt x="958423" y="2302715"/>
                  <a:pt x="989546" y="2351730"/>
                  <a:pt x="1036590" y="2375275"/>
                </a:cubicBezTo>
                <a:lnTo>
                  <a:pt x="985422" y="2684898"/>
                </a:lnTo>
                <a:lnTo>
                  <a:pt x="1230236" y="2684898"/>
                </a:lnTo>
                <a:lnTo>
                  <a:pt x="1179068" y="2375275"/>
                </a:lnTo>
                <a:cubicBezTo>
                  <a:pt x="1226112" y="2351730"/>
                  <a:pt x="1257234" y="2302715"/>
                  <a:pt x="1257234" y="2246432"/>
                </a:cubicBezTo>
                <a:cubicBezTo>
                  <a:pt x="1257234" y="2163918"/>
                  <a:pt x="1190343" y="2097026"/>
                  <a:pt x="1107829" y="2097026"/>
                </a:cubicBezTo>
                <a:close/>
                <a:moveTo>
                  <a:pt x="1102513" y="266871"/>
                </a:moveTo>
                <a:cubicBezTo>
                  <a:pt x="874876" y="269781"/>
                  <a:pt x="691868" y="455143"/>
                  <a:pt x="691868" y="682798"/>
                </a:cubicBezTo>
                <a:lnTo>
                  <a:pt x="690469" y="682798"/>
                </a:lnTo>
                <a:lnTo>
                  <a:pt x="690469" y="1580962"/>
                </a:lnTo>
                <a:lnTo>
                  <a:pt x="1525188" y="1580962"/>
                </a:lnTo>
                <a:lnTo>
                  <a:pt x="1525188" y="672127"/>
                </a:lnTo>
                <a:lnTo>
                  <a:pt x="1523654" y="672166"/>
                </a:lnTo>
                <a:cubicBezTo>
                  <a:pt x="1517835" y="444585"/>
                  <a:pt x="1330149" y="263961"/>
                  <a:pt x="1102513" y="266871"/>
                </a:cubicBezTo>
                <a:close/>
                <a:moveTo>
                  <a:pt x="1099102" y="56"/>
                </a:moveTo>
                <a:cubicBezTo>
                  <a:pt x="1472767" y="-4720"/>
                  <a:pt x="1780852" y="291773"/>
                  <a:pt x="1790404" y="665346"/>
                </a:cubicBezTo>
                <a:lnTo>
                  <a:pt x="1742843" y="666562"/>
                </a:lnTo>
                <a:lnTo>
                  <a:pt x="1790627" y="666562"/>
                </a:lnTo>
                <a:lnTo>
                  <a:pt x="1790627" y="1580962"/>
                </a:lnTo>
                <a:lnTo>
                  <a:pt x="2041344" y="1580962"/>
                </a:lnTo>
                <a:cubicBezTo>
                  <a:pt x="2137614" y="1580962"/>
                  <a:pt x="2215656" y="1659004"/>
                  <a:pt x="2215656" y="1755274"/>
                </a:cubicBezTo>
                <a:lnTo>
                  <a:pt x="2215656" y="3026650"/>
                </a:lnTo>
                <a:cubicBezTo>
                  <a:pt x="2215656" y="3122920"/>
                  <a:pt x="2137614" y="3200962"/>
                  <a:pt x="2041344" y="3200962"/>
                </a:cubicBezTo>
                <a:lnTo>
                  <a:pt x="174312" y="3200962"/>
                </a:lnTo>
                <a:cubicBezTo>
                  <a:pt x="78042" y="3200962"/>
                  <a:pt x="0" y="3122920"/>
                  <a:pt x="0" y="3026650"/>
                </a:cubicBezTo>
                <a:lnTo>
                  <a:pt x="0" y="1755274"/>
                </a:lnTo>
                <a:cubicBezTo>
                  <a:pt x="0" y="1659004"/>
                  <a:pt x="78042" y="1580962"/>
                  <a:pt x="174312" y="1580962"/>
                </a:cubicBezTo>
                <a:lnTo>
                  <a:pt x="425030" y="1580962"/>
                </a:lnTo>
                <a:lnTo>
                  <a:pt x="425030" y="676764"/>
                </a:lnTo>
                <a:lnTo>
                  <a:pt x="425634" y="676764"/>
                </a:lnTo>
                <a:cubicBezTo>
                  <a:pt x="428273" y="305830"/>
                  <a:pt x="727452" y="4806"/>
                  <a:pt x="1099102" y="5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92" name="Block Arc 31">
            <a:extLst>
              <a:ext uri="{FF2B5EF4-FFF2-40B4-BE49-F238E27FC236}">
                <a16:creationId xmlns:a16="http://schemas.microsoft.com/office/drawing/2014/main" id="{7D9DF903-DA8F-4191-AEDF-7DDF26A64847}"/>
              </a:ext>
            </a:extLst>
          </p:cNvPr>
          <p:cNvSpPr/>
          <p:nvPr/>
        </p:nvSpPr>
        <p:spPr>
          <a:xfrm>
            <a:off x="8411005" y="2603460"/>
            <a:ext cx="455959" cy="504884"/>
          </a:xfrm>
          <a:custGeom>
            <a:avLst/>
            <a:gdLst/>
            <a:ahLst/>
            <a:cxnLst/>
            <a:rect l="l" t="t" r="r" b="b"/>
            <a:pathLst>
              <a:path w="2890784" h="3200962">
                <a:moveTo>
                  <a:pt x="1107828" y="2097026"/>
                </a:moveTo>
                <a:cubicBezTo>
                  <a:pt x="1025313" y="2097026"/>
                  <a:pt x="958422" y="2163918"/>
                  <a:pt x="958422" y="2246432"/>
                </a:cubicBezTo>
                <a:cubicBezTo>
                  <a:pt x="958422" y="2302715"/>
                  <a:pt x="989545" y="2351730"/>
                  <a:pt x="1036589" y="2375275"/>
                </a:cubicBezTo>
                <a:lnTo>
                  <a:pt x="985421" y="2684898"/>
                </a:lnTo>
                <a:lnTo>
                  <a:pt x="1230235" y="2684898"/>
                </a:lnTo>
                <a:lnTo>
                  <a:pt x="1179067" y="2375275"/>
                </a:lnTo>
                <a:cubicBezTo>
                  <a:pt x="1226111" y="2351730"/>
                  <a:pt x="1257233" y="2302715"/>
                  <a:pt x="1257233" y="2246432"/>
                </a:cubicBezTo>
                <a:cubicBezTo>
                  <a:pt x="1257233" y="2163918"/>
                  <a:pt x="1190342" y="2097026"/>
                  <a:pt x="1107828" y="2097026"/>
                </a:cubicBezTo>
                <a:close/>
                <a:moveTo>
                  <a:pt x="2199259" y="56"/>
                </a:moveTo>
                <a:cubicBezTo>
                  <a:pt x="2572924" y="-4720"/>
                  <a:pt x="2881009" y="291773"/>
                  <a:pt x="2890561" y="665346"/>
                </a:cubicBezTo>
                <a:lnTo>
                  <a:pt x="2843000" y="666562"/>
                </a:lnTo>
                <a:lnTo>
                  <a:pt x="2890784" y="666562"/>
                </a:lnTo>
                <a:lnTo>
                  <a:pt x="2890784" y="1580962"/>
                </a:lnTo>
                <a:lnTo>
                  <a:pt x="2625345" y="1580962"/>
                </a:lnTo>
                <a:lnTo>
                  <a:pt x="2625345" y="672127"/>
                </a:lnTo>
                <a:lnTo>
                  <a:pt x="2623811" y="672166"/>
                </a:lnTo>
                <a:cubicBezTo>
                  <a:pt x="2617992" y="444585"/>
                  <a:pt x="2430306" y="263961"/>
                  <a:pt x="2202670" y="266871"/>
                </a:cubicBezTo>
                <a:cubicBezTo>
                  <a:pt x="1975033" y="269781"/>
                  <a:pt x="1792025" y="455143"/>
                  <a:pt x="1792025" y="682798"/>
                </a:cubicBezTo>
                <a:lnTo>
                  <a:pt x="1790626" y="682798"/>
                </a:lnTo>
                <a:lnTo>
                  <a:pt x="1790626" y="1580962"/>
                </a:lnTo>
                <a:lnTo>
                  <a:pt x="2041344" y="1580962"/>
                </a:lnTo>
                <a:cubicBezTo>
                  <a:pt x="2137614" y="1580962"/>
                  <a:pt x="2215656" y="1659004"/>
                  <a:pt x="2215656" y="1755274"/>
                </a:cubicBezTo>
                <a:lnTo>
                  <a:pt x="2215656" y="3026650"/>
                </a:lnTo>
                <a:cubicBezTo>
                  <a:pt x="2215656" y="3122920"/>
                  <a:pt x="2137614" y="3200962"/>
                  <a:pt x="2041344" y="3200962"/>
                </a:cubicBezTo>
                <a:lnTo>
                  <a:pt x="174312" y="3200962"/>
                </a:lnTo>
                <a:cubicBezTo>
                  <a:pt x="78042" y="3200962"/>
                  <a:pt x="0" y="3122920"/>
                  <a:pt x="0" y="3026650"/>
                </a:cubicBezTo>
                <a:lnTo>
                  <a:pt x="0" y="1755274"/>
                </a:lnTo>
                <a:cubicBezTo>
                  <a:pt x="0" y="1659004"/>
                  <a:pt x="78042" y="1580962"/>
                  <a:pt x="174312" y="1580962"/>
                </a:cubicBezTo>
                <a:lnTo>
                  <a:pt x="1525187" y="1580962"/>
                </a:lnTo>
                <a:lnTo>
                  <a:pt x="1525187" y="676764"/>
                </a:lnTo>
                <a:lnTo>
                  <a:pt x="1525791" y="676764"/>
                </a:lnTo>
                <a:cubicBezTo>
                  <a:pt x="1528430" y="305830"/>
                  <a:pt x="1827609" y="4806"/>
                  <a:pt x="2199259" y="5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93" name="Freeform 53">
            <a:extLst>
              <a:ext uri="{FF2B5EF4-FFF2-40B4-BE49-F238E27FC236}">
                <a16:creationId xmlns:a16="http://schemas.microsoft.com/office/drawing/2014/main" id="{D57F2C4B-7240-41A7-B169-E1E9E5390396}"/>
              </a:ext>
            </a:extLst>
          </p:cNvPr>
          <p:cNvSpPr/>
          <p:nvPr/>
        </p:nvSpPr>
        <p:spPr>
          <a:xfrm>
            <a:off x="10130939" y="2599748"/>
            <a:ext cx="499664" cy="512309"/>
          </a:xfrm>
          <a:custGeom>
            <a:avLst/>
            <a:gdLst>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38125 w 2305050"/>
              <a:gd name="connsiteY16" fmla="*/ 217170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60071 w 2305050"/>
              <a:gd name="connsiteY16" fmla="*/ 2087575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6647 w 2305050"/>
              <a:gd name="connsiteY16" fmla="*/ 209489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81480 w 2305050"/>
              <a:gd name="connsiteY2" fmla="*/ 476174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04671 w 2305050"/>
              <a:gd name="connsiteY2" fmla="*/ 468859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70609 w 2305050"/>
              <a:gd name="connsiteY3" fmla="*/ 649910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82725 w 2305050"/>
              <a:gd name="connsiteY2" fmla="*/ 494463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294077"/>
              <a:gd name="connsiteY0" fmla="*/ 0 h 2363647"/>
              <a:gd name="connsiteX1" fmla="*/ 760552 w 2294077"/>
              <a:gd name="connsiteY1" fmla="*/ 572947 h 2363647"/>
              <a:gd name="connsiteX2" fmla="*/ 2030273 w 2294077"/>
              <a:gd name="connsiteY2" fmla="*/ 509092 h 2363647"/>
              <a:gd name="connsiteX3" fmla="*/ 2285239 w 2294077"/>
              <a:gd name="connsiteY3" fmla="*/ 657224 h 2363647"/>
              <a:gd name="connsiteX4" fmla="*/ 1132027 w 2294077"/>
              <a:gd name="connsiteY4" fmla="*/ 1020622 h 2363647"/>
              <a:gd name="connsiteX5" fmla="*/ 1617802 w 2294077"/>
              <a:gd name="connsiteY5" fmla="*/ 1544497 h 2363647"/>
              <a:gd name="connsiteX6" fmla="*/ 2065477 w 2294077"/>
              <a:gd name="connsiteY6" fmla="*/ 1544497 h 2363647"/>
              <a:gd name="connsiteX7" fmla="*/ 2294077 w 2294077"/>
              <a:gd name="connsiteY7" fmla="*/ 1734997 h 2363647"/>
              <a:gd name="connsiteX8" fmla="*/ 1827352 w 2294077"/>
              <a:gd name="connsiteY8" fmla="*/ 1868347 h 2363647"/>
              <a:gd name="connsiteX9" fmla="*/ 1998802 w 2294077"/>
              <a:gd name="connsiteY9" fmla="*/ 2115997 h 2363647"/>
              <a:gd name="connsiteX10" fmla="*/ 1722577 w 2294077"/>
              <a:gd name="connsiteY10" fmla="*/ 1982647 h 2363647"/>
              <a:gd name="connsiteX11" fmla="*/ 1532077 w 2294077"/>
              <a:gd name="connsiteY11" fmla="*/ 2363647 h 2363647"/>
              <a:gd name="connsiteX12" fmla="*/ 1303477 w 2294077"/>
              <a:gd name="connsiteY12" fmla="*/ 2144572 h 2363647"/>
              <a:gd name="connsiteX13" fmla="*/ 1436827 w 2294077"/>
              <a:gd name="connsiteY13" fmla="*/ 1782622 h 2363647"/>
              <a:gd name="connsiteX14" fmla="*/ 912952 w 2294077"/>
              <a:gd name="connsiteY14" fmla="*/ 1201597 h 2363647"/>
              <a:gd name="connsiteX15" fmla="*/ 403784 w 2294077"/>
              <a:gd name="connsiteY15" fmla="*/ 2316707 h 2363647"/>
              <a:gd name="connsiteX16" fmla="*/ 282017 w 2294077"/>
              <a:gd name="connsiteY16" fmla="*/ 2047340 h 2363647"/>
              <a:gd name="connsiteX17" fmla="*/ 509244 w 2294077"/>
              <a:gd name="connsiteY17" fmla="*/ 761923 h 2363647"/>
              <a:gd name="connsiteX18" fmla="*/ 0 w 2294077"/>
              <a:gd name="connsiteY18" fmla="*/ 0 h 2363647"/>
              <a:gd name="connsiteX0" fmla="*/ 6569 w 2300646"/>
              <a:gd name="connsiteY0" fmla="*/ 0 h 2363647"/>
              <a:gd name="connsiteX1" fmla="*/ 767121 w 2300646"/>
              <a:gd name="connsiteY1" fmla="*/ 572947 h 2363647"/>
              <a:gd name="connsiteX2" fmla="*/ 2036842 w 2300646"/>
              <a:gd name="connsiteY2" fmla="*/ 509092 h 2363647"/>
              <a:gd name="connsiteX3" fmla="*/ 2291808 w 2300646"/>
              <a:gd name="connsiteY3" fmla="*/ 657224 h 2363647"/>
              <a:gd name="connsiteX4" fmla="*/ 1138596 w 2300646"/>
              <a:gd name="connsiteY4" fmla="*/ 1020622 h 2363647"/>
              <a:gd name="connsiteX5" fmla="*/ 1624371 w 2300646"/>
              <a:gd name="connsiteY5" fmla="*/ 1544497 h 2363647"/>
              <a:gd name="connsiteX6" fmla="*/ 2072046 w 2300646"/>
              <a:gd name="connsiteY6" fmla="*/ 1544497 h 2363647"/>
              <a:gd name="connsiteX7" fmla="*/ 2300646 w 2300646"/>
              <a:gd name="connsiteY7" fmla="*/ 1734997 h 2363647"/>
              <a:gd name="connsiteX8" fmla="*/ 1833921 w 2300646"/>
              <a:gd name="connsiteY8" fmla="*/ 1868347 h 2363647"/>
              <a:gd name="connsiteX9" fmla="*/ 2005371 w 2300646"/>
              <a:gd name="connsiteY9" fmla="*/ 2115997 h 2363647"/>
              <a:gd name="connsiteX10" fmla="*/ 1729146 w 2300646"/>
              <a:gd name="connsiteY10" fmla="*/ 1982647 h 2363647"/>
              <a:gd name="connsiteX11" fmla="*/ 1538646 w 2300646"/>
              <a:gd name="connsiteY11" fmla="*/ 2363647 h 2363647"/>
              <a:gd name="connsiteX12" fmla="*/ 1310046 w 2300646"/>
              <a:gd name="connsiteY12" fmla="*/ 2144572 h 2363647"/>
              <a:gd name="connsiteX13" fmla="*/ 1443396 w 2300646"/>
              <a:gd name="connsiteY13" fmla="*/ 1782622 h 2363647"/>
              <a:gd name="connsiteX14" fmla="*/ 919521 w 2300646"/>
              <a:gd name="connsiteY14" fmla="*/ 1201597 h 2363647"/>
              <a:gd name="connsiteX15" fmla="*/ 410353 w 2300646"/>
              <a:gd name="connsiteY15" fmla="*/ 2316707 h 2363647"/>
              <a:gd name="connsiteX16" fmla="*/ 288586 w 2300646"/>
              <a:gd name="connsiteY16" fmla="*/ 2047340 h 2363647"/>
              <a:gd name="connsiteX17" fmla="*/ 515813 w 2300646"/>
              <a:gd name="connsiteY17" fmla="*/ 761923 h 2363647"/>
              <a:gd name="connsiteX18" fmla="*/ 6569 w 2300646"/>
              <a:gd name="connsiteY18" fmla="*/ 0 h 2363647"/>
              <a:gd name="connsiteX0" fmla="*/ 6569 w 2300646"/>
              <a:gd name="connsiteY0" fmla="*/ 5505 h 2369152"/>
              <a:gd name="connsiteX1" fmla="*/ 767121 w 2300646"/>
              <a:gd name="connsiteY1" fmla="*/ 578452 h 2369152"/>
              <a:gd name="connsiteX2" fmla="*/ 2036842 w 2300646"/>
              <a:gd name="connsiteY2" fmla="*/ 514597 h 2369152"/>
              <a:gd name="connsiteX3" fmla="*/ 2291808 w 2300646"/>
              <a:gd name="connsiteY3" fmla="*/ 662729 h 2369152"/>
              <a:gd name="connsiteX4" fmla="*/ 1138596 w 2300646"/>
              <a:gd name="connsiteY4" fmla="*/ 1026127 h 2369152"/>
              <a:gd name="connsiteX5" fmla="*/ 1624371 w 2300646"/>
              <a:gd name="connsiteY5" fmla="*/ 1550002 h 2369152"/>
              <a:gd name="connsiteX6" fmla="*/ 2072046 w 2300646"/>
              <a:gd name="connsiteY6" fmla="*/ 1550002 h 2369152"/>
              <a:gd name="connsiteX7" fmla="*/ 2300646 w 2300646"/>
              <a:gd name="connsiteY7" fmla="*/ 1740502 h 2369152"/>
              <a:gd name="connsiteX8" fmla="*/ 1833921 w 2300646"/>
              <a:gd name="connsiteY8" fmla="*/ 1873852 h 2369152"/>
              <a:gd name="connsiteX9" fmla="*/ 2005371 w 2300646"/>
              <a:gd name="connsiteY9" fmla="*/ 2121502 h 2369152"/>
              <a:gd name="connsiteX10" fmla="*/ 1729146 w 2300646"/>
              <a:gd name="connsiteY10" fmla="*/ 1988152 h 2369152"/>
              <a:gd name="connsiteX11" fmla="*/ 1538646 w 2300646"/>
              <a:gd name="connsiteY11" fmla="*/ 2369152 h 2369152"/>
              <a:gd name="connsiteX12" fmla="*/ 1310046 w 2300646"/>
              <a:gd name="connsiteY12" fmla="*/ 2150077 h 2369152"/>
              <a:gd name="connsiteX13" fmla="*/ 1443396 w 2300646"/>
              <a:gd name="connsiteY13" fmla="*/ 1788127 h 2369152"/>
              <a:gd name="connsiteX14" fmla="*/ 919521 w 2300646"/>
              <a:gd name="connsiteY14" fmla="*/ 1207102 h 2369152"/>
              <a:gd name="connsiteX15" fmla="*/ 410353 w 2300646"/>
              <a:gd name="connsiteY15" fmla="*/ 2322212 h 2369152"/>
              <a:gd name="connsiteX16" fmla="*/ 288586 w 2300646"/>
              <a:gd name="connsiteY16" fmla="*/ 2052845 h 2369152"/>
              <a:gd name="connsiteX17" fmla="*/ 515813 w 2300646"/>
              <a:gd name="connsiteY17" fmla="*/ 767428 h 2369152"/>
              <a:gd name="connsiteX18" fmla="*/ 6569 w 2300646"/>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24119 w 2305244"/>
              <a:gd name="connsiteY14" fmla="*/ 1207102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73597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513830 w 2305244"/>
              <a:gd name="connsiteY13" fmla="*/ 1784469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50914 w 2305244"/>
              <a:gd name="connsiteY5" fmla="*/ 1597551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32752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24192 w 2305244"/>
              <a:gd name="connsiteY17" fmla="*/ 1641442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02246 w 2305244"/>
              <a:gd name="connsiteY17" fmla="*/ 1579262 h 2369152"/>
              <a:gd name="connsiteX0" fmla="*/ 2275983 w 2296406"/>
              <a:gd name="connsiteY0" fmla="*/ 1747817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7707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57695 w 2296406"/>
              <a:gd name="connsiteY0" fmla="*/ 1755133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9145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80482 w 2296406"/>
              <a:gd name="connsiteY5" fmla="*/ 2120816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54521"/>
              <a:gd name="connsiteX1" fmla="*/ 1838519 w 2296406"/>
              <a:gd name="connsiteY1" fmla="*/ 1873852 h 2354521"/>
              <a:gd name="connsiteX2" fmla="*/ 2009969 w 2296406"/>
              <a:gd name="connsiteY2" fmla="*/ 2121502 h 2354521"/>
              <a:gd name="connsiteX3" fmla="*/ 1733744 w 2296406"/>
              <a:gd name="connsiteY3" fmla="*/ 1988152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38519 w 2296406"/>
              <a:gd name="connsiteY1" fmla="*/ 1873852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91681 w 2296406"/>
              <a:gd name="connsiteY2" fmla="*/ 2136133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42887 w 2296406"/>
              <a:gd name="connsiteY2" fmla="*/ 2194655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3889 w 2296406"/>
              <a:gd name="connsiteY1" fmla="*/ 183727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7546 w 2296406"/>
              <a:gd name="connsiteY1" fmla="*/ 1826304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96406" h="2354521">
                <a:moveTo>
                  <a:pt x="2279640" y="1747818"/>
                </a:moveTo>
                <a:lnTo>
                  <a:pt x="1827546" y="1826304"/>
                </a:lnTo>
                <a:cubicBezTo>
                  <a:pt x="1873723" y="1907635"/>
                  <a:pt x="1985737" y="2047488"/>
                  <a:pt x="1955104" y="2095900"/>
                </a:cubicBezTo>
                <a:cubicBezTo>
                  <a:pt x="1897166" y="2139232"/>
                  <a:pt x="1773393" y="2006999"/>
                  <a:pt x="1682537" y="1962549"/>
                </a:cubicBezTo>
                <a:lnTo>
                  <a:pt x="1528613" y="2354521"/>
                </a:lnTo>
                <a:lnTo>
                  <a:pt x="1380482" y="2120816"/>
                </a:lnTo>
                <a:lnTo>
                  <a:pt x="1495542" y="1788127"/>
                </a:lnTo>
                <a:lnTo>
                  <a:pt x="909489" y="1225390"/>
                </a:lnTo>
                <a:lnTo>
                  <a:pt x="414951" y="2322212"/>
                </a:lnTo>
                <a:lnTo>
                  <a:pt x="293184" y="2052845"/>
                </a:lnTo>
                <a:lnTo>
                  <a:pt x="520411" y="767428"/>
                </a:lnTo>
                <a:cubicBezTo>
                  <a:pt x="325060" y="542715"/>
                  <a:pt x="-71458" y="102202"/>
                  <a:pt x="11167" y="5505"/>
                </a:cubicBezTo>
                <a:cubicBezTo>
                  <a:pt x="111065" y="-52229"/>
                  <a:pt x="554777" y="358209"/>
                  <a:pt x="771719" y="578452"/>
                </a:cubicBezTo>
                <a:lnTo>
                  <a:pt x="2041440" y="514597"/>
                </a:lnTo>
                <a:lnTo>
                  <a:pt x="2296406" y="662729"/>
                </a:lnTo>
                <a:lnTo>
                  <a:pt x="1124906" y="1004182"/>
                </a:lnTo>
                <a:lnTo>
                  <a:pt x="1676517" y="1608523"/>
                </a:lnTo>
                <a:cubicBezTo>
                  <a:pt x="1795262" y="1589016"/>
                  <a:pt x="2094931" y="1557316"/>
                  <a:pt x="2094931" y="1557316"/>
                </a:cubicBezTo>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94" name="Block Arc 10">
            <a:extLst>
              <a:ext uri="{FF2B5EF4-FFF2-40B4-BE49-F238E27FC236}">
                <a16:creationId xmlns:a16="http://schemas.microsoft.com/office/drawing/2014/main" id="{75C14C12-5F78-4BDD-B8A3-69BB465A2216}"/>
              </a:ext>
            </a:extLst>
          </p:cNvPr>
          <p:cNvSpPr/>
          <p:nvPr/>
        </p:nvSpPr>
        <p:spPr>
          <a:xfrm>
            <a:off x="10959168" y="4745774"/>
            <a:ext cx="614525" cy="416246"/>
          </a:xfrm>
          <a:custGeom>
            <a:avLst/>
            <a:gdLst/>
            <a:ahLst/>
            <a:cxnLst/>
            <a:rect l="l" t="t" r="r" b="b"/>
            <a:pathLst>
              <a:path w="3219104" h="2180445">
                <a:moveTo>
                  <a:pt x="631935" y="660566"/>
                </a:moveTo>
                <a:cubicBezTo>
                  <a:pt x="582229" y="660566"/>
                  <a:pt x="541935" y="700860"/>
                  <a:pt x="541935" y="750566"/>
                </a:cubicBezTo>
                <a:cubicBezTo>
                  <a:pt x="541935" y="800272"/>
                  <a:pt x="582229" y="840566"/>
                  <a:pt x="631935" y="840566"/>
                </a:cubicBezTo>
                <a:cubicBezTo>
                  <a:pt x="681641" y="840566"/>
                  <a:pt x="721935" y="800272"/>
                  <a:pt x="721935" y="750566"/>
                </a:cubicBezTo>
                <a:cubicBezTo>
                  <a:pt x="721935" y="700860"/>
                  <a:pt x="681641" y="660566"/>
                  <a:pt x="631935" y="660566"/>
                </a:cubicBezTo>
                <a:close/>
                <a:moveTo>
                  <a:pt x="2920524" y="132986"/>
                </a:moveTo>
                <a:cubicBezTo>
                  <a:pt x="2884582" y="132986"/>
                  <a:pt x="2855445" y="171564"/>
                  <a:pt x="2855445" y="219152"/>
                </a:cubicBezTo>
                <a:cubicBezTo>
                  <a:pt x="2855445" y="266740"/>
                  <a:pt x="2884582" y="305318"/>
                  <a:pt x="2920524" y="305318"/>
                </a:cubicBezTo>
                <a:cubicBezTo>
                  <a:pt x="2956466" y="305318"/>
                  <a:pt x="2985603" y="266740"/>
                  <a:pt x="2985603" y="219152"/>
                </a:cubicBezTo>
                <a:cubicBezTo>
                  <a:pt x="2985603" y="171564"/>
                  <a:pt x="2956466" y="132986"/>
                  <a:pt x="2920524" y="132986"/>
                </a:cubicBezTo>
                <a:close/>
                <a:moveTo>
                  <a:pt x="1840097" y="123357"/>
                </a:moveTo>
                <a:cubicBezTo>
                  <a:pt x="1690593" y="125267"/>
                  <a:pt x="1541569" y="163386"/>
                  <a:pt x="1407089" y="237534"/>
                </a:cubicBezTo>
                <a:lnTo>
                  <a:pt x="1442443" y="299445"/>
                </a:lnTo>
                <a:cubicBezTo>
                  <a:pt x="1690026" y="162934"/>
                  <a:pt x="1991162" y="159087"/>
                  <a:pt x="2242273" y="289227"/>
                </a:cubicBezTo>
                <a:lnTo>
                  <a:pt x="2275978" y="226435"/>
                </a:lnTo>
                <a:cubicBezTo>
                  <a:pt x="2139582" y="155746"/>
                  <a:pt x="1989600" y="121447"/>
                  <a:pt x="1840097" y="123357"/>
                </a:cubicBezTo>
                <a:close/>
                <a:moveTo>
                  <a:pt x="1808744" y="1233"/>
                </a:moveTo>
                <a:cubicBezTo>
                  <a:pt x="2156106" y="-14520"/>
                  <a:pt x="2554236" y="122009"/>
                  <a:pt x="2727916" y="332053"/>
                </a:cubicBezTo>
                <a:lnTo>
                  <a:pt x="2797407" y="426906"/>
                </a:lnTo>
                <a:cubicBezTo>
                  <a:pt x="2816730" y="407744"/>
                  <a:pt x="2822914" y="396798"/>
                  <a:pt x="2848347" y="374270"/>
                </a:cubicBezTo>
                <a:cubicBezTo>
                  <a:pt x="2789714" y="335227"/>
                  <a:pt x="2770554" y="301522"/>
                  <a:pt x="2770554" y="211287"/>
                </a:cubicBezTo>
                <a:cubicBezTo>
                  <a:pt x="2770554" y="109060"/>
                  <a:pt x="2826850" y="34523"/>
                  <a:pt x="2918697" y="33333"/>
                </a:cubicBezTo>
                <a:cubicBezTo>
                  <a:pt x="3010544" y="32143"/>
                  <a:pt x="3068737" y="122977"/>
                  <a:pt x="3064459" y="218431"/>
                </a:cubicBezTo>
                <a:cubicBezTo>
                  <a:pt x="3062319" y="266188"/>
                  <a:pt x="3063213" y="242475"/>
                  <a:pt x="3054577" y="285936"/>
                </a:cubicBezTo>
                <a:cubicBezTo>
                  <a:pt x="3088600" y="260795"/>
                  <a:pt x="3146396" y="297212"/>
                  <a:pt x="3198377" y="27802"/>
                </a:cubicBezTo>
                <a:cubicBezTo>
                  <a:pt x="3270974" y="270322"/>
                  <a:pt x="3142267" y="378871"/>
                  <a:pt x="2977023" y="405424"/>
                </a:cubicBezTo>
                <a:cubicBezTo>
                  <a:pt x="2937650" y="455263"/>
                  <a:pt x="2906651" y="507366"/>
                  <a:pt x="2854455" y="531728"/>
                </a:cubicBezTo>
                <a:cubicBezTo>
                  <a:pt x="2854593" y="531917"/>
                  <a:pt x="2854687" y="532126"/>
                  <a:pt x="2854781" y="532336"/>
                </a:cubicBezTo>
                <a:lnTo>
                  <a:pt x="2914835" y="719911"/>
                </a:lnTo>
                <a:cubicBezTo>
                  <a:pt x="2982387" y="1030651"/>
                  <a:pt x="2875068" y="1334999"/>
                  <a:pt x="2751965" y="1458417"/>
                </a:cubicBezTo>
                <a:cubicBezTo>
                  <a:pt x="2718119" y="1752479"/>
                  <a:pt x="2636178" y="1904762"/>
                  <a:pt x="2564924" y="2133185"/>
                </a:cubicBezTo>
                <a:cubicBezTo>
                  <a:pt x="2548001" y="2174319"/>
                  <a:pt x="2290597" y="2162941"/>
                  <a:pt x="2284362" y="2130560"/>
                </a:cubicBezTo>
                <a:cubicBezTo>
                  <a:pt x="2253189" y="1989654"/>
                  <a:pt x="2205984" y="1832997"/>
                  <a:pt x="2190842" y="1681589"/>
                </a:cubicBezTo>
                <a:cubicBezTo>
                  <a:pt x="1937891" y="1727975"/>
                  <a:pt x="1628829" y="1727099"/>
                  <a:pt x="1429318" y="1710471"/>
                </a:cubicBezTo>
                <a:cubicBezTo>
                  <a:pt x="1387456" y="1891634"/>
                  <a:pt x="1268107" y="2057044"/>
                  <a:pt x="1143413" y="2180445"/>
                </a:cubicBezTo>
                <a:lnTo>
                  <a:pt x="943012" y="2180445"/>
                </a:lnTo>
                <a:cubicBezTo>
                  <a:pt x="894916" y="2170818"/>
                  <a:pt x="902932" y="1825120"/>
                  <a:pt x="910948" y="1650083"/>
                </a:cubicBezTo>
                <a:cubicBezTo>
                  <a:pt x="600994" y="1508303"/>
                  <a:pt x="-80369" y="1319263"/>
                  <a:pt x="7807" y="838786"/>
                </a:cubicBezTo>
                <a:cubicBezTo>
                  <a:pt x="13151" y="796777"/>
                  <a:pt x="184160" y="802028"/>
                  <a:pt x="275009" y="799402"/>
                </a:cubicBezTo>
                <a:cubicBezTo>
                  <a:pt x="369419" y="659373"/>
                  <a:pt x="418407" y="582356"/>
                  <a:pt x="555570" y="465957"/>
                </a:cubicBezTo>
                <a:cubicBezTo>
                  <a:pt x="547554" y="374062"/>
                  <a:pt x="496786" y="206026"/>
                  <a:pt x="531522" y="190273"/>
                </a:cubicBezTo>
                <a:cubicBezTo>
                  <a:pt x="764877" y="64246"/>
                  <a:pt x="803177" y="250661"/>
                  <a:pt x="924308" y="355683"/>
                </a:cubicBezTo>
                <a:cubicBezTo>
                  <a:pt x="1130053" y="143013"/>
                  <a:pt x="1554903" y="11735"/>
                  <a:pt x="1808744" y="1233"/>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95" name="Freeform 55">
            <a:extLst>
              <a:ext uri="{FF2B5EF4-FFF2-40B4-BE49-F238E27FC236}">
                <a16:creationId xmlns:a16="http://schemas.microsoft.com/office/drawing/2014/main" id="{E1F21ECA-3730-4E2A-BB32-69C99B2546BB}"/>
              </a:ext>
            </a:extLst>
          </p:cNvPr>
          <p:cNvSpPr/>
          <p:nvPr/>
        </p:nvSpPr>
        <p:spPr>
          <a:xfrm>
            <a:off x="4423300" y="2468550"/>
            <a:ext cx="316162" cy="774705"/>
          </a:xfrm>
          <a:custGeom>
            <a:avLst/>
            <a:gdLst/>
            <a:ahLst/>
            <a:cxnLst/>
            <a:rect l="l" t="t" r="r" b="b"/>
            <a:pathLst>
              <a:path w="1060423" h="2598393">
                <a:moveTo>
                  <a:pt x="511607" y="1989888"/>
                </a:moveTo>
                <a:cubicBezTo>
                  <a:pt x="421916" y="2038892"/>
                  <a:pt x="392123" y="2248491"/>
                  <a:pt x="577615" y="2379095"/>
                </a:cubicBezTo>
                <a:cubicBezTo>
                  <a:pt x="531205" y="2257454"/>
                  <a:pt x="562054" y="2197447"/>
                  <a:pt x="592034" y="2136572"/>
                </a:cubicBezTo>
                <a:cubicBezTo>
                  <a:pt x="592534" y="2167519"/>
                  <a:pt x="560915" y="2234057"/>
                  <a:pt x="638675" y="2272816"/>
                </a:cubicBezTo>
                <a:cubicBezTo>
                  <a:pt x="602283" y="2156226"/>
                  <a:pt x="756001" y="2119500"/>
                  <a:pt x="594605" y="1990756"/>
                </a:cubicBezTo>
                <a:cubicBezTo>
                  <a:pt x="828052" y="2024484"/>
                  <a:pt x="759407" y="2143283"/>
                  <a:pt x="814896" y="2262952"/>
                </a:cubicBezTo>
                <a:cubicBezTo>
                  <a:pt x="774295" y="2270013"/>
                  <a:pt x="715464" y="2161619"/>
                  <a:pt x="728685" y="2212952"/>
                </a:cubicBezTo>
                <a:cubicBezTo>
                  <a:pt x="798068" y="2415798"/>
                  <a:pt x="590532" y="2421590"/>
                  <a:pt x="656442" y="2598393"/>
                </a:cubicBezTo>
                <a:cubicBezTo>
                  <a:pt x="451592" y="2586815"/>
                  <a:pt x="511509" y="2396411"/>
                  <a:pt x="415171" y="2350110"/>
                </a:cubicBezTo>
                <a:cubicBezTo>
                  <a:pt x="389023" y="2345435"/>
                  <a:pt x="357666" y="2366802"/>
                  <a:pt x="415723" y="2461957"/>
                </a:cubicBezTo>
                <a:cubicBezTo>
                  <a:pt x="77590" y="2209980"/>
                  <a:pt x="314998" y="2004011"/>
                  <a:pt x="511607" y="1989888"/>
                </a:cubicBezTo>
                <a:close/>
                <a:moveTo>
                  <a:pt x="344786" y="1884983"/>
                </a:moveTo>
                <a:lnTo>
                  <a:pt x="722598" y="1884983"/>
                </a:lnTo>
                <a:cubicBezTo>
                  <a:pt x="716460" y="1906965"/>
                  <a:pt x="711917" y="1928321"/>
                  <a:pt x="707988" y="1948728"/>
                </a:cubicBezTo>
                <a:lnTo>
                  <a:pt x="357819" y="1948059"/>
                </a:lnTo>
                <a:close/>
                <a:moveTo>
                  <a:pt x="530212" y="651224"/>
                </a:moveTo>
                <a:cubicBezTo>
                  <a:pt x="585486" y="651224"/>
                  <a:pt x="630294" y="696033"/>
                  <a:pt x="630294" y="751307"/>
                </a:cubicBezTo>
                <a:cubicBezTo>
                  <a:pt x="630294" y="806581"/>
                  <a:pt x="585486" y="851389"/>
                  <a:pt x="530212" y="851389"/>
                </a:cubicBezTo>
                <a:cubicBezTo>
                  <a:pt x="474938" y="851389"/>
                  <a:pt x="430129" y="806581"/>
                  <a:pt x="430129" y="751307"/>
                </a:cubicBezTo>
                <a:cubicBezTo>
                  <a:pt x="430129" y="696033"/>
                  <a:pt x="474938" y="651224"/>
                  <a:pt x="530212" y="651224"/>
                </a:cubicBezTo>
                <a:close/>
                <a:moveTo>
                  <a:pt x="530212" y="551141"/>
                </a:moveTo>
                <a:cubicBezTo>
                  <a:pt x="419664" y="551141"/>
                  <a:pt x="330046" y="640759"/>
                  <a:pt x="330046" y="751307"/>
                </a:cubicBezTo>
                <a:cubicBezTo>
                  <a:pt x="330046" y="861855"/>
                  <a:pt x="419664" y="951472"/>
                  <a:pt x="530212" y="951472"/>
                </a:cubicBezTo>
                <a:cubicBezTo>
                  <a:pt x="640760" y="951472"/>
                  <a:pt x="730377" y="861855"/>
                  <a:pt x="730377" y="751307"/>
                </a:cubicBezTo>
                <a:cubicBezTo>
                  <a:pt x="730377" y="640759"/>
                  <a:pt x="640760" y="551141"/>
                  <a:pt x="530212" y="551141"/>
                </a:cubicBezTo>
                <a:close/>
                <a:moveTo>
                  <a:pt x="286245" y="353827"/>
                </a:moveTo>
                <a:cubicBezTo>
                  <a:pt x="438132" y="439406"/>
                  <a:pt x="623290" y="440561"/>
                  <a:pt x="776100" y="356932"/>
                </a:cubicBezTo>
                <a:cubicBezTo>
                  <a:pt x="941305" y="720175"/>
                  <a:pt x="898096" y="1115325"/>
                  <a:pt x="825241" y="1447764"/>
                </a:cubicBezTo>
                <a:lnTo>
                  <a:pt x="1060423" y="1673413"/>
                </a:lnTo>
                <a:lnTo>
                  <a:pt x="1021935" y="1978110"/>
                </a:lnTo>
                <a:lnTo>
                  <a:pt x="745125" y="1786699"/>
                </a:lnTo>
                <a:lnTo>
                  <a:pt x="734250" y="1834148"/>
                </a:lnTo>
                <a:lnTo>
                  <a:pt x="332991" y="1834148"/>
                </a:lnTo>
                <a:cubicBezTo>
                  <a:pt x="330005" y="1820736"/>
                  <a:pt x="326662" y="1807037"/>
                  <a:pt x="323192" y="1793020"/>
                </a:cubicBezTo>
                <a:lnTo>
                  <a:pt x="38489" y="1989888"/>
                </a:lnTo>
                <a:lnTo>
                  <a:pt x="0" y="1685191"/>
                </a:lnTo>
                <a:lnTo>
                  <a:pt x="237343" y="1457469"/>
                </a:lnTo>
                <a:lnTo>
                  <a:pt x="238009" y="1459571"/>
                </a:lnTo>
                <a:lnTo>
                  <a:pt x="242012" y="1446515"/>
                </a:lnTo>
                <a:cubicBezTo>
                  <a:pt x="171205" y="1115067"/>
                  <a:pt x="127758" y="714059"/>
                  <a:pt x="286245" y="353827"/>
                </a:cubicBezTo>
                <a:close/>
                <a:moveTo>
                  <a:pt x="527942" y="0"/>
                </a:moveTo>
                <a:cubicBezTo>
                  <a:pt x="622760" y="95693"/>
                  <a:pt x="695048" y="196745"/>
                  <a:pt x="748164" y="301374"/>
                </a:cubicBezTo>
                <a:cubicBezTo>
                  <a:pt x="612692" y="376844"/>
                  <a:pt x="447588" y="375495"/>
                  <a:pt x="312997" y="298024"/>
                </a:cubicBezTo>
                <a:cubicBezTo>
                  <a:pt x="364591" y="193505"/>
                  <a:pt x="435080" y="93397"/>
                  <a:pt x="52794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96" name="Round Same Side Corner Rectangle 36">
            <a:extLst>
              <a:ext uri="{FF2B5EF4-FFF2-40B4-BE49-F238E27FC236}">
                <a16:creationId xmlns:a16="http://schemas.microsoft.com/office/drawing/2014/main" id="{E0C4F70F-DCCD-48F1-A750-DF4F32AC8F75}"/>
              </a:ext>
            </a:extLst>
          </p:cNvPr>
          <p:cNvSpPr/>
          <p:nvPr/>
        </p:nvSpPr>
        <p:spPr>
          <a:xfrm>
            <a:off x="9209300" y="2626898"/>
            <a:ext cx="579306" cy="458009"/>
          </a:xfrm>
          <a:custGeom>
            <a:avLst/>
            <a:gdLst/>
            <a:ahLst/>
            <a:cxnLst/>
            <a:rect l="l" t="t" r="r" b="b"/>
            <a:pathLst>
              <a:path w="3219104" h="2545072">
                <a:moveTo>
                  <a:pt x="2779672" y="457200"/>
                </a:moveTo>
                <a:lnTo>
                  <a:pt x="2975888" y="457200"/>
                </a:lnTo>
                <a:cubicBezTo>
                  <a:pt x="3110212" y="457200"/>
                  <a:pt x="3219104" y="566092"/>
                  <a:pt x="3219104" y="700416"/>
                </a:cubicBezTo>
                <a:lnTo>
                  <a:pt x="3219104" y="2301856"/>
                </a:lnTo>
                <a:cubicBezTo>
                  <a:pt x="3219104" y="2436180"/>
                  <a:pt x="3110212" y="2545072"/>
                  <a:pt x="2975888" y="2545072"/>
                </a:cubicBezTo>
                <a:lnTo>
                  <a:pt x="2779672" y="2545072"/>
                </a:lnTo>
                <a:close/>
                <a:moveTo>
                  <a:pt x="243216" y="457200"/>
                </a:moveTo>
                <a:lnTo>
                  <a:pt x="439432" y="457200"/>
                </a:lnTo>
                <a:lnTo>
                  <a:pt x="439432" y="2545072"/>
                </a:lnTo>
                <a:lnTo>
                  <a:pt x="243216" y="2545072"/>
                </a:lnTo>
                <a:cubicBezTo>
                  <a:pt x="108892" y="2545072"/>
                  <a:pt x="0" y="2436180"/>
                  <a:pt x="0" y="2301856"/>
                </a:cubicBezTo>
                <a:lnTo>
                  <a:pt x="0" y="700416"/>
                </a:lnTo>
                <a:cubicBezTo>
                  <a:pt x="0" y="566092"/>
                  <a:pt x="108892" y="457200"/>
                  <a:pt x="243216" y="457200"/>
                </a:cubicBezTo>
                <a:close/>
                <a:moveTo>
                  <a:pt x="1428476" y="174246"/>
                </a:moveTo>
                <a:cubicBezTo>
                  <a:pt x="1372210" y="174246"/>
                  <a:pt x="1326598" y="219858"/>
                  <a:pt x="1326598" y="276124"/>
                </a:cubicBezTo>
                <a:lnTo>
                  <a:pt x="1326598" y="457200"/>
                </a:lnTo>
                <a:lnTo>
                  <a:pt x="1892506" y="457200"/>
                </a:lnTo>
                <a:lnTo>
                  <a:pt x="1892506" y="276124"/>
                </a:lnTo>
                <a:cubicBezTo>
                  <a:pt x="1892506" y="219858"/>
                  <a:pt x="1846894" y="174246"/>
                  <a:pt x="1790628" y="174246"/>
                </a:cubicBezTo>
                <a:close/>
                <a:moveTo>
                  <a:pt x="1285704" y="0"/>
                </a:moveTo>
                <a:lnTo>
                  <a:pt x="1933400" y="0"/>
                </a:lnTo>
                <a:cubicBezTo>
                  <a:pt x="2007048" y="0"/>
                  <a:pt x="2066752" y="59704"/>
                  <a:pt x="2066752" y="133352"/>
                </a:cubicBezTo>
                <a:lnTo>
                  <a:pt x="2066752" y="457200"/>
                </a:lnTo>
                <a:lnTo>
                  <a:pt x="2599672" y="457200"/>
                </a:lnTo>
                <a:lnTo>
                  <a:pt x="2599672" y="2545072"/>
                </a:lnTo>
                <a:lnTo>
                  <a:pt x="619432" y="2545072"/>
                </a:lnTo>
                <a:lnTo>
                  <a:pt x="619432" y="457200"/>
                </a:lnTo>
                <a:lnTo>
                  <a:pt x="1152352" y="457200"/>
                </a:lnTo>
                <a:lnTo>
                  <a:pt x="1152352" y="133352"/>
                </a:lnTo>
                <a:cubicBezTo>
                  <a:pt x="1152352" y="59704"/>
                  <a:pt x="1212056" y="0"/>
                  <a:pt x="1285704"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97" name="Oval 21">
            <a:extLst>
              <a:ext uri="{FF2B5EF4-FFF2-40B4-BE49-F238E27FC236}">
                <a16:creationId xmlns:a16="http://schemas.microsoft.com/office/drawing/2014/main" id="{B92F2676-D90E-40BF-8AC5-C623D6EC5932}"/>
              </a:ext>
            </a:extLst>
          </p:cNvPr>
          <p:cNvSpPr>
            <a:spLocks noChangeAspect="1"/>
          </p:cNvSpPr>
          <p:nvPr/>
        </p:nvSpPr>
        <p:spPr>
          <a:xfrm>
            <a:off x="7052100" y="4713438"/>
            <a:ext cx="476931" cy="480914"/>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98" name="Oval 32">
            <a:extLst>
              <a:ext uri="{FF2B5EF4-FFF2-40B4-BE49-F238E27FC236}">
                <a16:creationId xmlns:a16="http://schemas.microsoft.com/office/drawing/2014/main" id="{06C7F06B-394E-4FE3-88AA-93210AFF9C00}"/>
              </a:ext>
            </a:extLst>
          </p:cNvPr>
          <p:cNvSpPr/>
          <p:nvPr/>
        </p:nvSpPr>
        <p:spPr>
          <a:xfrm>
            <a:off x="9307908" y="4680733"/>
            <a:ext cx="454128" cy="546324"/>
          </a:xfrm>
          <a:custGeom>
            <a:avLst/>
            <a:gdLst/>
            <a:ahLst/>
            <a:cxnLst/>
            <a:rect l="l" t="t" r="r" b="b"/>
            <a:pathLst>
              <a:path w="2671236" h="3213546">
                <a:moveTo>
                  <a:pt x="1336943" y="151152"/>
                </a:moveTo>
                <a:cubicBezTo>
                  <a:pt x="1223677" y="151152"/>
                  <a:pt x="1131857" y="242973"/>
                  <a:pt x="1131857" y="356239"/>
                </a:cubicBezTo>
                <a:cubicBezTo>
                  <a:pt x="1131857" y="469506"/>
                  <a:pt x="1223677" y="561326"/>
                  <a:pt x="1336943" y="561326"/>
                </a:cubicBezTo>
                <a:cubicBezTo>
                  <a:pt x="1450210" y="561326"/>
                  <a:pt x="1542030" y="469506"/>
                  <a:pt x="1542030" y="356239"/>
                </a:cubicBezTo>
                <a:cubicBezTo>
                  <a:pt x="1542030" y="242973"/>
                  <a:pt x="1450210" y="151152"/>
                  <a:pt x="1336943" y="151152"/>
                </a:cubicBezTo>
                <a:close/>
                <a:moveTo>
                  <a:pt x="1336943" y="0"/>
                </a:moveTo>
                <a:cubicBezTo>
                  <a:pt x="1533689" y="0"/>
                  <a:pt x="1693182" y="159493"/>
                  <a:pt x="1693182" y="356239"/>
                </a:cubicBezTo>
                <a:cubicBezTo>
                  <a:pt x="1693182" y="499348"/>
                  <a:pt x="1608797" y="622748"/>
                  <a:pt x="1486649" y="678491"/>
                </a:cubicBezTo>
                <a:lnTo>
                  <a:pt x="1504985" y="861628"/>
                </a:lnTo>
                <a:lnTo>
                  <a:pt x="2050955" y="861628"/>
                </a:lnTo>
                <a:cubicBezTo>
                  <a:pt x="2073924" y="808095"/>
                  <a:pt x="2127168" y="770742"/>
                  <a:pt x="2189136" y="770742"/>
                </a:cubicBezTo>
                <a:cubicBezTo>
                  <a:pt x="2272476" y="770742"/>
                  <a:pt x="2340037" y="838303"/>
                  <a:pt x="2340037" y="921643"/>
                </a:cubicBezTo>
                <a:cubicBezTo>
                  <a:pt x="2340037" y="1004983"/>
                  <a:pt x="2272476" y="1072544"/>
                  <a:pt x="2189136" y="1072544"/>
                </a:cubicBezTo>
                <a:cubicBezTo>
                  <a:pt x="2127168" y="1072544"/>
                  <a:pt x="2073924" y="1035191"/>
                  <a:pt x="2050955" y="981658"/>
                </a:cubicBezTo>
                <a:lnTo>
                  <a:pt x="1517002" y="981658"/>
                </a:lnTo>
                <a:lnTo>
                  <a:pt x="1678124" y="2590970"/>
                </a:lnTo>
                <a:cubicBezTo>
                  <a:pt x="2063444" y="2451708"/>
                  <a:pt x="2360829" y="2287813"/>
                  <a:pt x="2381761" y="1860600"/>
                </a:cubicBezTo>
                <a:cubicBezTo>
                  <a:pt x="2329006" y="1862811"/>
                  <a:pt x="2276981" y="1871755"/>
                  <a:pt x="2228094" y="1886075"/>
                </a:cubicBezTo>
                <a:cubicBezTo>
                  <a:pt x="2324645" y="1771974"/>
                  <a:pt x="2415523" y="1665436"/>
                  <a:pt x="2449665" y="1504055"/>
                </a:cubicBezTo>
                <a:cubicBezTo>
                  <a:pt x="2485699" y="1663545"/>
                  <a:pt x="2574685" y="1764408"/>
                  <a:pt x="2671236" y="1886075"/>
                </a:cubicBezTo>
                <a:cubicBezTo>
                  <a:pt x="2622475" y="1872164"/>
                  <a:pt x="2568855" y="1862858"/>
                  <a:pt x="2513341" y="1860541"/>
                </a:cubicBezTo>
                <a:cubicBezTo>
                  <a:pt x="2486075" y="2436981"/>
                  <a:pt x="2151724" y="2992040"/>
                  <a:pt x="1522375" y="3040581"/>
                </a:cubicBezTo>
                <a:cubicBezTo>
                  <a:pt x="1427529" y="3119259"/>
                  <a:pt x="1392747" y="3155891"/>
                  <a:pt x="1336943" y="3213546"/>
                </a:cubicBezTo>
                <a:cubicBezTo>
                  <a:pt x="1284048" y="3153728"/>
                  <a:pt x="1252174" y="3120936"/>
                  <a:pt x="1157234" y="3046101"/>
                </a:cubicBezTo>
                <a:cubicBezTo>
                  <a:pt x="592479" y="2980043"/>
                  <a:pt x="187829" y="2438320"/>
                  <a:pt x="160409" y="1860193"/>
                </a:cubicBezTo>
                <a:cubicBezTo>
                  <a:pt x="105366" y="1862056"/>
                  <a:pt x="50978" y="1871143"/>
                  <a:pt x="0" y="1886075"/>
                </a:cubicBezTo>
                <a:cubicBezTo>
                  <a:pt x="96552" y="1771974"/>
                  <a:pt x="187429" y="1665436"/>
                  <a:pt x="221571" y="1504055"/>
                </a:cubicBezTo>
                <a:cubicBezTo>
                  <a:pt x="257605" y="1663545"/>
                  <a:pt x="346591" y="1764408"/>
                  <a:pt x="443143" y="1886075"/>
                </a:cubicBezTo>
                <a:cubicBezTo>
                  <a:pt x="396276" y="1872705"/>
                  <a:pt x="344922" y="1863589"/>
                  <a:pt x="291687" y="1860996"/>
                </a:cubicBezTo>
                <a:cubicBezTo>
                  <a:pt x="313360" y="2289054"/>
                  <a:pt x="617325" y="2454996"/>
                  <a:pt x="1001768" y="2593980"/>
                </a:cubicBezTo>
                <a:lnTo>
                  <a:pt x="1157883" y="981658"/>
                </a:lnTo>
                <a:lnTo>
                  <a:pt x="666108" y="981658"/>
                </a:lnTo>
                <a:cubicBezTo>
                  <a:pt x="643139" y="1035191"/>
                  <a:pt x="589896" y="1072543"/>
                  <a:pt x="527928" y="1072543"/>
                </a:cubicBezTo>
                <a:cubicBezTo>
                  <a:pt x="444588" y="1072543"/>
                  <a:pt x="377027" y="1004982"/>
                  <a:pt x="377027" y="921642"/>
                </a:cubicBezTo>
                <a:cubicBezTo>
                  <a:pt x="377027" y="838302"/>
                  <a:pt x="444588" y="770741"/>
                  <a:pt x="527928" y="770741"/>
                </a:cubicBezTo>
                <a:cubicBezTo>
                  <a:pt x="589896" y="770741"/>
                  <a:pt x="643141" y="808095"/>
                  <a:pt x="666110" y="861628"/>
                </a:cubicBezTo>
                <a:lnTo>
                  <a:pt x="1169505" y="861628"/>
                </a:lnTo>
                <a:lnTo>
                  <a:pt x="1187237" y="678491"/>
                </a:lnTo>
                <a:cubicBezTo>
                  <a:pt x="1065090" y="622748"/>
                  <a:pt x="980704" y="499348"/>
                  <a:pt x="980704" y="356239"/>
                </a:cubicBezTo>
                <a:cubicBezTo>
                  <a:pt x="980704" y="159493"/>
                  <a:pt x="1140198" y="0"/>
                  <a:pt x="1336943"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Tree>
    <p:extLst>
      <p:ext uri="{BB962C8B-B14F-4D97-AF65-F5344CB8AC3E}">
        <p14:creationId xmlns:p14="http://schemas.microsoft.com/office/powerpoint/2010/main" val="4861764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1196"/>
        <p:cNvGrpSpPr/>
        <p:nvPr/>
      </p:nvGrpSpPr>
      <p:grpSpPr>
        <a:xfrm>
          <a:off x="0" y="0"/>
          <a:ext cx="0" cy="0"/>
          <a:chOff x="0" y="0"/>
          <a:chExt cx="0" cy="0"/>
        </a:xfrm>
      </p:grpSpPr>
      <p:sp>
        <p:nvSpPr>
          <p:cNvPr id="1197" name="Google Shape;1197;p70"/>
          <p:cNvSpPr txBox="1"/>
          <p:nvPr/>
        </p:nvSpPr>
        <p:spPr>
          <a:xfrm>
            <a:off x="955700" y="1584000"/>
            <a:ext cx="10280800" cy="1030000"/>
          </a:xfrm>
          <a:prstGeom prst="rect">
            <a:avLst/>
          </a:prstGeom>
          <a:noFill/>
          <a:ln>
            <a:noFill/>
          </a:ln>
        </p:spPr>
        <p:txBody>
          <a:bodyPr spcFirstLastPara="1" wrap="square" lIns="121900" tIns="121900" rIns="121900" bIns="121900" anchor="t" anchorCtr="0">
            <a:noAutofit/>
          </a:bodyPr>
          <a:lstStyle/>
          <a:p>
            <a:pPr algn="r" rtl="1"/>
            <a:r>
              <a:rPr lang="fa-IR" sz="1867" dirty="0">
                <a:cs typeface="B Nazanin" panose="00000700000000000000" pitchFamily="2" charset="-78"/>
              </a:rPr>
              <a:t>شما به راحتی می توانید اندازه این منابع را بدون از دست دادن کیفیت تغییر دهید. برای تغییر رنگ، کافی است منبع را از حالت گروه خارج کنید و روی شی ای که می خواهید تغییر دهید کلیک کنید. سپس روی سطل رنگ کلیک کرده و رنگ مورد نظر خود را انتخاب کنید. وقتی کارتان تمام شد، منبع را دوباره گروه بندی کنید.</a:t>
            </a:r>
          </a:p>
        </p:txBody>
      </p:sp>
      <p:grpSp>
        <p:nvGrpSpPr>
          <p:cNvPr id="1198" name="Google Shape;1198;p70"/>
          <p:cNvGrpSpPr/>
          <p:nvPr/>
        </p:nvGrpSpPr>
        <p:grpSpPr>
          <a:xfrm>
            <a:off x="6823520" y="4114315"/>
            <a:ext cx="632392" cy="735055"/>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1" name="Google Shape;1201;p70"/>
          <p:cNvGrpSpPr/>
          <p:nvPr/>
        </p:nvGrpSpPr>
        <p:grpSpPr>
          <a:xfrm>
            <a:off x="7641729" y="3085787"/>
            <a:ext cx="740871" cy="742708"/>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6" name="Google Shape;1206;p70"/>
          <p:cNvGrpSpPr/>
          <p:nvPr/>
        </p:nvGrpSpPr>
        <p:grpSpPr>
          <a:xfrm>
            <a:off x="8476886" y="3091794"/>
            <a:ext cx="776765" cy="711828"/>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9" name="Google Shape;1209;p70"/>
          <p:cNvGrpSpPr/>
          <p:nvPr/>
        </p:nvGrpSpPr>
        <p:grpSpPr>
          <a:xfrm>
            <a:off x="7622856" y="4104946"/>
            <a:ext cx="778613" cy="753793"/>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3" name="Google Shape;1213;p70"/>
          <p:cNvGrpSpPr/>
          <p:nvPr/>
        </p:nvGrpSpPr>
        <p:grpSpPr>
          <a:xfrm>
            <a:off x="8469232" y="4145195"/>
            <a:ext cx="786531" cy="673293"/>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6" name="Google Shape;1216;p70"/>
          <p:cNvGrpSpPr/>
          <p:nvPr/>
        </p:nvGrpSpPr>
        <p:grpSpPr>
          <a:xfrm>
            <a:off x="7636186" y="5101334"/>
            <a:ext cx="751956" cy="756169"/>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1" name="Google Shape;1221;p70"/>
          <p:cNvGrpSpPr/>
          <p:nvPr/>
        </p:nvGrpSpPr>
        <p:grpSpPr>
          <a:xfrm>
            <a:off x="6720849" y="5105949"/>
            <a:ext cx="837735" cy="784673"/>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6" name="Google Shape;1226;p70"/>
          <p:cNvGrpSpPr/>
          <p:nvPr/>
        </p:nvGrpSpPr>
        <p:grpSpPr>
          <a:xfrm>
            <a:off x="8514894" y="5085369"/>
            <a:ext cx="742717" cy="750363"/>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2" name="Google Shape;1232;p70"/>
          <p:cNvGrpSpPr/>
          <p:nvPr/>
        </p:nvGrpSpPr>
        <p:grpSpPr>
          <a:xfrm>
            <a:off x="5898371" y="3121284"/>
            <a:ext cx="690579" cy="690579"/>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7" name="Google Shape;1237;p70"/>
          <p:cNvGrpSpPr/>
          <p:nvPr/>
        </p:nvGrpSpPr>
        <p:grpSpPr>
          <a:xfrm>
            <a:off x="4921119" y="3121415"/>
            <a:ext cx="782648" cy="69032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1" name="Google Shape;1241;p70"/>
          <p:cNvGrpSpPr/>
          <p:nvPr/>
        </p:nvGrpSpPr>
        <p:grpSpPr>
          <a:xfrm>
            <a:off x="4951814" y="4136534"/>
            <a:ext cx="721257" cy="690617"/>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8" name="Google Shape;1248;p70"/>
          <p:cNvGrpSpPr/>
          <p:nvPr/>
        </p:nvGrpSpPr>
        <p:grpSpPr>
          <a:xfrm>
            <a:off x="5886205" y="4136478"/>
            <a:ext cx="714907" cy="690729"/>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6" name="Google Shape;1256;p70"/>
          <p:cNvGrpSpPr/>
          <p:nvPr/>
        </p:nvGrpSpPr>
        <p:grpSpPr>
          <a:xfrm>
            <a:off x="2602251" y="4594384"/>
            <a:ext cx="1287135" cy="17948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1" name="Google Shape;1261;p70"/>
          <p:cNvGrpSpPr/>
          <p:nvPr/>
        </p:nvGrpSpPr>
        <p:grpSpPr>
          <a:xfrm>
            <a:off x="2602251" y="4054769"/>
            <a:ext cx="1280211" cy="385563"/>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5" name="Google Shape;1265;p70"/>
          <p:cNvGrpSpPr/>
          <p:nvPr/>
        </p:nvGrpSpPr>
        <p:grpSpPr>
          <a:xfrm>
            <a:off x="1280247" y="4393867"/>
            <a:ext cx="1082004" cy="336779"/>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9" name="Google Shape;1269;p70"/>
          <p:cNvGrpSpPr/>
          <p:nvPr/>
        </p:nvGrpSpPr>
        <p:grpSpPr>
          <a:xfrm>
            <a:off x="2602251" y="3612411"/>
            <a:ext cx="1286880" cy="288307"/>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72" name="Google Shape;1272;p70"/>
          <p:cNvSpPr/>
          <p:nvPr/>
        </p:nvSpPr>
        <p:spPr>
          <a:xfrm>
            <a:off x="1277913" y="4018786"/>
            <a:ext cx="1080824" cy="257311"/>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73" name="Google Shape;1273;p70"/>
          <p:cNvGrpSpPr/>
          <p:nvPr/>
        </p:nvGrpSpPr>
        <p:grpSpPr>
          <a:xfrm>
            <a:off x="1279006" y="3112916"/>
            <a:ext cx="2612055" cy="278379"/>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8" name="Google Shape;1278;p70"/>
          <p:cNvGrpSpPr/>
          <p:nvPr/>
        </p:nvGrpSpPr>
        <p:grpSpPr>
          <a:xfrm>
            <a:off x="2602251" y="5267469"/>
            <a:ext cx="1262068" cy="204267"/>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81" name="Google Shape;1281;p70"/>
          <p:cNvGrpSpPr/>
          <p:nvPr/>
        </p:nvGrpSpPr>
        <p:grpSpPr>
          <a:xfrm>
            <a:off x="2602252" y="4927917"/>
            <a:ext cx="1283009" cy="185503"/>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84" name="Google Shape;1284;p70" descr="Timeline background shape"/>
          <p:cNvSpPr/>
          <p:nvPr/>
        </p:nvSpPr>
        <p:spPr>
          <a:xfrm>
            <a:off x="2602251" y="5625788"/>
            <a:ext cx="1280400" cy="204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85" name="Google Shape;1285;p70"/>
          <p:cNvGrpSpPr/>
          <p:nvPr/>
        </p:nvGrpSpPr>
        <p:grpSpPr>
          <a:xfrm>
            <a:off x="1269111" y="4828804"/>
            <a:ext cx="1098451" cy="611984"/>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88" name="Google Shape;1288;p70"/>
          <p:cNvGrpSpPr/>
          <p:nvPr/>
        </p:nvGrpSpPr>
        <p:grpSpPr>
          <a:xfrm>
            <a:off x="4075739" y="3118897"/>
            <a:ext cx="695352" cy="695352"/>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91" name="Google Shape;1291;p70"/>
          <p:cNvGrpSpPr/>
          <p:nvPr/>
        </p:nvGrpSpPr>
        <p:grpSpPr>
          <a:xfrm>
            <a:off x="4068059" y="4126487"/>
            <a:ext cx="710711" cy="710711"/>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94" name="Google Shape;1294;p70"/>
          <p:cNvGrpSpPr/>
          <p:nvPr/>
        </p:nvGrpSpPr>
        <p:grpSpPr>
          <a:xfrm>
            <a:off x="3968703" y="5030057"/>
            <a:ext cx="909424" cy="909424"/>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03" name="Google Shape;1303;p70"/>
          <p:cNvGrpSpPr/>
          <p:nvPr/>
        </p:nvGrpSpPr>
        <p:grpSpPr>
          <a:xfrm>
            <a:off x="5920035" y="5158979"/>
            <a:ext cx="674200" cy="672008"/>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25" name="Google Shape;1325;p70"/>
          <p:cNvGrpSpPr/>
          <p:nvPr/>
        </p:nvGrpSpPr>
        <p:grpSpPr>
          <a:xfrm>
            <a:off x="6736837" y="3065149"/>
            <a:ext cx="756992" cy="802848"/>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30" name="Google Shape;1330;p70"/>
          <p:cNvGrpSpPr/>
          <p:nvPr/>
        </p:nvGrpSpPr>
        <p:grpSpPr>
          <a:xfrm>
            <a:off x="4970077" y="5140773"/>
            <a:ext cx="677497" cy="677273"/>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43" name="Google Shape;1343;p70"/>
          <p:cNvGrpSpPr/>
          <p:nvPr/>
        </p:nvGrpSpPr>
        <p:grpSpPr>
          <a:xfrm>
            <a:off x="1278784" y="5558831"/>
            <a:ext cx="1078969" cy="267789"/>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46" name="Google Shape;1346;p70"/>
          <p:cNvGrpSpPr/>
          <p:nvPr/>
        </p:nvGrpSpPr>
        <p:grpSpPr>
          <a:xfrm>
            <a:off x="1290064" y="3541340"/>
            <a:ext cx="1056561" cy="35992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350" name="Google Shape;1350;p70"/>
          <p:cNvSpPr/>
          <p:nvPr/>
        </p:nvSpPr>
        <p:spPr>
          <a:xfrm>
            <a:off x="9868400" y="3134230"/>
            <a:ext cx="247213" cy="125341"/>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1" name="Google Shape;1351;p70"/>
          <p:cNvSpPr/>
          <p:nvPr/>
        </p:nvSpPr>
        <p:spPr>
          <a:xfrm>
            <a:off x="9467673" y="3110767"/>
            <a:ext cx="229028" cy="172264"/>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2" name="Google Shape;1352;p70"/>
          <p:cNvSpPr/>
          <p:nvPr/>
        </p:nvSpPr>
        <p:spPr>
          <a:xfrm>
            <a:off x="10297391" y="3119373"/>
            <a:ext cx="223751" cy="155703"/>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3" name="Google Shape;1353;p70"/>
          <p:cNvSpPr/>
          <p:nvPr/>
        </p:nvSpPr>
        <p:spPr>
          <a:xfrm>
            <a:off x="10690332" y="3110767"/>
            <a:ext cx="218473" cy="172264"/>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354" name="Google Shape;1354;p70"/>
          <p:cNvGrpSpPr/>
          <p:nvPr/>
        </p:nvGrpSpPr>
        <p:grpSpPr>
          <a:xfrm>
            <a:off x="9471205" y="3400750"/>
            <a:ext cx="221964" cy="188663"/>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57" name="Google Shape;1357;p70"/>
          <p:cNvGrpSpPr/>
          <p:nvPr/>
        </p:nvGrpSpPr>
        <p:grpSpPr>
          <a:xfrm>
            <a:off x="9883663" y="3435049"/>
            <a:ext cx="216687" cy="120065"/>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60" name="Google Shape;1360;p70"/>
          <p:cNvGrpSpPr/>
          <p:nvPr/>
        </p:nvGrpSpPr>
        <p:grpSpPr>
          <a:xfrm>
            <a:off x="10312614" y="3435049"/>
            <a:ext cx="193305" cy="120065"/>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63" name="Google Shape;1363;p70"/>
          <p:cNvGrpSpPr/>
          <p:nvPr/>
        </p:nvGrpSpPr>
        <p:grpSpPr>
          <a:xfrm>
            <a:off x="10705270" y="3411303"/>
            <a:ext cx="188596" cy="167556"/>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66" name="Google Shape;1366;p70"/>
          <p:cNvGrpSpPr/>
          <p:nvPr/>
        </p:nvGrpSpPr>
        <p:grpSpPr>
          <a:xfrm>
            <a:off x="9924622" y="3974514"/>
            <a:ext cx="134769" cy="143527"/>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69" name="Google Shape;1369;p70"/>
          <p:cNvGrpSpPr/>
          <p:nvPr/>
        </p:nvGrpSpPr>
        <p:grpSpPr>
          <a:xfrm>
            <a:off x="10314539" y="3974798"/>
            <a:ext cx="161156" cy="142957"/>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72" name="Google Shape;1372;p70"/>
          <p:cNvGrpSpPr/>
          <p:nvPr/>
        </p:nvGrpSpPr>
        <p:grpSpPr>
          <a:xfrm>
            <a:off x="10752763" y="3978817"/>
            <a:ext cx="93608" cy="13492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75" name="Google Shape;1375;p70"/>
          <p:cNvGrpSpPr/>
          <p:nvPr/>
        </p:nvGrpSpPr>
        <p:grpSpPr>
          <a:xfrm>
            <a:off x="9461501" y="3999679"/>
            <a:ext cx="241368" cy="93195"/>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79" name="Google Shape;1379;p70"/>
          <p:cNvGrpSpPr/>
          <p:nvPr/>
        </p:nvGrpSpPr>
        <p:grpSpPr>
          <a:xfrm>
            <a:off x="10687977" y="3720433"/>
            <a:ext cx="223183" cy="118929"/>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83" name="Google Shape;1383;p70"/>
          <p:cNvGrpSpPr/>
          <p:nvPr/>
        </p:nvGrpSpPr>
        <p:grpSpPr>
          <a:xfrm>
            <a:off x="10283850" y="3725019"/>
            <a:ext cx="222532" cy="109756"/>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87" name="Google Shape;1387;p70"/>
          <p:cNvGrpSpPr/>
          <p:nvPr/>
        </p:nvGrpSpPr>
        <p:grpSpPr>
          <a:xfrm>
            <a:off x="9498725" y="4263577"/>
            <a:ext cx="166920" cy="17047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91" name="Google Shape;1391;p70"/>
          <p:cNvGrpSpPr/>
          <p:nvPr/>
        </p:nvGrpSpPr>
        <p:grpSpPr>
          <a:xfrm>
            <a:off x="9895070" y="4272952"/>
            <a:ext cx="193873" cy="151725"/>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394" name="Google Shape;1394;p70"/>
          <p:cNvSpPr/>
          <p:nvPr/>
        </p:nvSpPr>
        <p:spPr>
          <a:xfrm>
            <a:off x="10337677" y="4261629"/>
            <a:ext cx="114879" cy="174375"/>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5" name="Google Shape;1395;p70"/>
          <p:cNvSpPr/>
          <p:nvPr/>
        </p:nvSpPr>
        <p:spPr>
          <a:xfrm>
            <a:off x="10700844" y="5604409"/>
            <a:ext cx="197445" cy="21731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6" name="Google Shape;1396;p70"/>
          <p:cNvSpPr/>
          <p:nvPr/>
        </p:nvSpPr>
        <p:spPr>
          <a:xfrm>
            <a:off x="9502786" y="4575370"/>
            <a:ext cx="158801" cy="217887"/>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7" name="Google Shape;1397;p70"/>
          <p:cNvSpPr/>
          <p:nvPr/>
        </p:nvSpPr>
        <p:spPr>
          <a:xfrm>
            <a:off x="9460082" y="5625516"/>
            <a:ext cx="244209" cy="175105"/>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8" name="Google Shape;1398;p70"/>
          <p:cNvSpPr/>
          <p:nvPr/>
        </p:nvSpPr>
        <p:spPr>
          <a:xfrm>
            <a:off x="9483179" y="4934374"/>
            <a:ext cx="198015" cy="150020"/>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9" name="Google Shape;1399;p70"/>
          <p:cNvSpPr/>
          <p:nvPr/>
        </p:nvSpPr>
        <p:spPr>
          <a:xfrm>
            <a:off x="10328178" y="4910264"/>
            <a:ext cx="133877" cy="19824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400" name="Google Shape;1400;p70"/>
          <p:cNvGrpSpPr/>
          <p:nvPr/>
        </p:nvGrpSpPr>
        <p:grpSpPr>
          <a:xfrm>
            <a:off x="9916828" y="4613078"/>
            <a:ext cx="150357" cy="142471"/>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03" name="Google Shape;1403;p70"/>
          <p:cNvGrpSpPr/>
          <p:nvPr/>
        </p:nvGrpSpPr>
        <p:grpSpPr>
          <a:xfrm>
            <a:off x="10316325" y="5265112"/>
            <a:ext cx="157583" cy="194995"/>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06" name="Google Shape;1406;p70"/>
          <p:cNvGrpSpPr/>
          <p:nvPr/>
        </p:nvGrpSpPr>
        <p:grpSpPr>
          <a:xfrm>
            <a:off x="9901077" y="5617193"/>
            <a:ext cx="181859" cy="191747"/>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409" name="Google Shape;1409;p70"/>
          <p:cNvSpPr/>
          <p:nvPr/>
        </p:nvSpPr>
        <p:spPr>
          <a:xfrm>
            <a:off x="9921415" y="5274164"/>
            <a:ext cx="141184" cy="176891"/>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0" name="Google Shape;1410;p70"/>
          <p:cNvSpPr/>
          <p:nvPr/>
        </p:nvSpPr>
        <p:spPr>
          <a:xfrm>
            <a:off x="10692970" y="4260369"/>
            <a:ext cx="213196" cy="176891"/>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1" name="Google Shape;1411;p70"/>
          <p:cNvSpPr/>
          <p:nvPr/>
        </p:nvSpPr>
        <p:spPr>
          <a:xfrm>
            <a:off x="9491988" y="5274164"/>
            <a:ext cx="180397" cy="176891"/>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412" name="Google Shape;1412;p70"/>
          <p:cNvGrpSpPr/>
          <p:nvPr/>
        </p:nvGrpSpPr>
        <p:grpSpPr>
          <a:xfrm>
            <a:off x="10733360" y="4902186"/>
            <a:ext cx="132416" cy="214396"/>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22" name="Google Shape;1422;p70"/>
          <p:cNvGrpSpPr/>
          <p:nvPr/>
        </p:nvGrpSpPr>
        <p:grpSpPr>
          <a:xfrm>
            <a:off x="10676246" y="5255695"/>
            <a:ext cx="246645" cy="213828"/>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25" name="Google Shape;1425;p70"/>
          <p:cNvGrpSpPr/>
          <p:nvPr/>
        </p:nvGrpSpPr>
        <p:grpSpPr>
          <a:xfrm>
            <a:off x="9902252" y="4944298"/>
            <a:ext cx="230685" cy="130172"/>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46" name="Google Shape;1446;p70"/>
          <p:cNvGrpSpPr/>
          <p:nvPr/>
        </p:nvGrpSpPr>
        <p:grpSpPr>
          <a:xfrm>
            <a:off x="10258169" y="5595894"/>
            <a:ext cx="283329" cy="234348"/>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525" name="Google Shape;1525;p70"/>
          <p:cNvSpPr/>
          <p:nvPr/>
        </p:nvSpPr>
        <p:spPr>
          <a:xfrm>
            <a:off x="10278893" y="4568089"/>
            <a:ext cx="232449" cy="232449"/>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6" name="Google Shape;1526;p70"/>
          <p:cNvSpPr/>
          <p:nvPr/>
        </p:nvSpPr>
        <p:spPr>
          <a:xfrm>
            <a:off x="10700568" y="4606513"/>
            <a:ext cx="198000" cy="155600"/>
          </a:xfrm>
          <a:prstGeom prst="stripedRightArrow">
            <a:avLst>
              <a:gd name="adj1" fmla="val 50000"/>
              <a:gd name="adj2" fmla="val 50000"/>
            </a:avLst>
          </a:pr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7" name="Google Shape;1527;p70"/>
          <p:cNvSpPr/>
          <p:nvPr/>
        </p:nvSpPr>
        <p:spPr>
          <a:xfrm>
            <a:off x="9503385" y="3701096"/>
            <a:ext cx="157600" cy="1576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8" name="Google Shape;1528;p70"/>
          <p:cNvSpPr/>
          <p:nvPr/>
        </p:nvSpPr>
        <p:spPr>
          <a:xfrm flipH="1">
            <a:off x="9913207" y="3701096"/>
            <a:ext cx="157600" cy="1576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9" name="Google Shape;1529;p70"/>
          <p:cNvSpPr txBox="1">
            <a:spLocks noGrp="1"/>
          </p:cNvSpPr>
          <p:nvPr>
            <p:ph type="title"/>
          </p:nvPr>
        </p:nvSpPr>
        <p:spPr>
          <a:xfrm>
            <a:off x="955700" y="681200"/>
            <a:ext cx="10280800" cy="643200"/>
          </a:xfrm>
          <a:prstGeom prst="rect">
            <a:avLst/>
          </a:prstGeom>
        </p:spPr>
        <p:txBody>
          <a:bodyPr spcFirstLastPara="1" wrap="square" lIns="121900" tIns="121900" rIns="121900" bIns="121900" anchor="t" anchorCtr="0">
            <a:noAutofit/>
          </a:bodyPr>
          <a:lstStyle/>
          <a:p>
            <a:pPr algn="ctr"/>
            <a:r>
              <a:rPr lang="fa-IR" dirty="0">
                <a:solidFill>
                  <a:schemeClr val="tx1"/>
                </a:solidFill>
                <a:cs typeface="B Nazanin" panose="00000700000000000000" pitchFamily="2" charset="-78"/>
              </a:rPr>
              <a:t>از منابع گرافیکی قابل ویرایش ما استفاده کنید...</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E2CC948C-480F-5C7C-72FF-B00BB7A91B2F}"/>
              </a:ext>
            </a:extLst>
          </p:cNvPr>
          <p:cNvPicPr>
            <a:picLocks noGrp="1" noChangeAspect="1"/>
          </p:cNvPicPr>
          <p:nvPr>
            <p:ph type="pic" idx="16"/>
          </p:nvPr>
        </p:nvPicPr>
        <p:blipFill>
          <a:blip r:embed="rId2">
            <a:extLst>
              <a:ext uri="{28A0092B-C50C-407E-A947-70E740481C1C}">
                <a14:useLocalDpi xmlns:a14="http://schemas.microsoft.com/office/drawing/2010/main" val="0"/>
              </a:ext>
            </a:extLst>
          </a:blip>
          <a:srcRect/>
          <a:stretch>
            <a:fillRect/>
          </a:stretch>
        </p:blipFill>
        <p:spPr/>
      </p:pic>
      <p:pic>
        <p:nvPicPr>
          <p:cNvPr id="69" name="Picture Placeholder 68">
            <a:extLst>
              <a:ext uri="{FF2B5EF4-FFF2-40B4-BE49-F238E27FC236}">
                <a16:creationId xmlns:a16="http://schemas.microsoft.com/office/drawing/2014/main" id="{1052A399-FC8B-1E91-4A88-38C81AFBCC58}"/>
              </a:ext>
            </a:extLst>
          </p:cNvPr>
          <p:cNvPicPr>
            <a:picLocks noGrp="1" noChangeAspect="1"/>
          </p:cNvPicPr>
          <p:nvPr>
            <p:ph type="pic" idx="17"/>
          </p:nvPr>
        </p:nvPicPr>
        <p:blipFill>
          <a:blip r:embed="rId3">
            <a:extLst>
              <a:ext uri="{28A0092B-C50C-407E-A947-70E740481C1C}">
                <a14:useLocalDpi xmlns:a14="http://schemas.microsoft.com/office/drawing/2010/main" val="0"/>
              </a:ext>
            </a:extLst>
          </a:blip>
          <a:srcRect/>
          <a:stretch>
            <a:fillRect/>
          </a:stretch>
        </p:blipFill>
        <p:spPr/>
      </p:pic>
      <p:pic>
        <p:nvPicPr>
          <p:cNvPr id="71" name="Picture Placeholder 70">
            <a:extLst>
              <a:ext uri="{FF2B5EF4-FFF2-40B4-BE49-F238E27FC236}">
                <a16:creationId xmlns:a16="http://schemas.microsoft.com/office/drawing/2014/main" id="{38421759-31CA-6A74-479C-65FB1EA0AB59}"/>
              </a:ext>
            </a:extLst>
          </p:cNvPr>
          <p:cNvPicPr>
            <a:picLocks noGrp="1" noChangeAspect="1"/>
          </p:cNvPicPr>
          <p:nvPr>
            <p:ph type="pic" idx="18"/>
          </p:nvPr>
        </p:nvPicPr>
        <p:blipFill>
          <a:blip r:embed="rId4">
            <a:extLst>
              <a:ext uri="{28A0092B-C50C-407E-A947-70E740481C1C}">
                <a14:useLocalDpi xmlns:a14="http://schemas.microsoft.com/office/drawing/2010/main" val="0"/>
              </a:ext>
            </a:extLst>
          </a:blip>
          <a:srcRect/>
          <a:stretch>
            <a:fillRect/>
          </a:stretch>
        </p:blipFill>
        <p:spPr/>
      </p:pic>
      <p:sp>
        <p:nvSpPr>
          <p:cNvPr id="2" name="Text Placeholder 1">
            <a:extLst>
              <a:ext uri="{FF2B5EF4-FFF2-40B4-BE49-F238E27FC236}">
                <a16:creationId xmlns:a16="http://schemas.microsoft.com/office/drawing/2014/main" id="{21BB3ACD-39D6-4B07-B165-F979837486AA}"/>
              </a:ext>
            </a:extLst>
          </p:cNvPr>
          <p:cNvSpPr>
            <a:spLocks noGrp="1"/>
          </p:cNvSpPr>
          <p:nvPr>
            <p:ph type="body" sz="quarter" idx="10"/>
          </p:nvPr>
        </p:nvSpPr>
        <p:spPr/>
        <p:txBody>
          <a:bodyPr/>
          <a:lstStyle/>
          <a:p>
            <a:r>
              <a:rPr lang="fa-IR" dirty="0">
                <a:cs typeface="B Nazanin" panose="00000700000000000000" pitchFamily="2" charset="-78"/>
              </a:rPr>
              <a:t>سبک تیمی ما</a:t>
            </a:r>
            <a:endParaRPr lang="en-US" dirty="0">
              <a:cs typeface="B Nazanin" panose="00000700000000000000" pitchFamily="2" charset="-78"/>
            </a:endParaRPr>
          </a:p>
        </p:txBody>
      </p:sp>
      <p:grpSp>
        <p:nvGrpSpPr>
          <p:cNvPr id="6" name="그룹 5">
            <a:extLst>
              <a:ext uri="{FF2B5EF4-FFF2-40B4-BE49-F238E27FC236}">
                <a16:creationId xmlns:a16="http://schemas.microsoft.com/office/drawing/2014/main" id="{FD71FD02-4797-4318-AF3D-E85C380A72CF}"/>
              </a:ext>
            </a:extLst>
          </p:cNvPr>
          <p:cNvGrpSpPr/>
          <p:nvPr/>
        </p:nvGrpSpPr>
        <p:grpSpPr>
          <a:xfrm>
            <a:off x="196925" y="3500972"/>
            <a:ext cx="3320976" cy="2871369"/>
            <a:chOff x="2452687" y="280987"/>
            <a:chExt cx="7282980" cy="6296978"/>
          </a:xfrm>
        </p:grpSpPr>
        <p:sp>
          <p:nvSpPr>
            <p:cNvPr id="7" name="자유형: 도형 6">
              <a:extLst>
                <a:ext uri="{FF2B5EF4-FFF2-40B4-BE49-F238E27FC236}">
                  <a16:creationId xmlns:a16="http://schemas.microsoft.com/office/drawing/2014/main" id="{9652001D-7DE8-4AF5-ABE1-64AB193D4BD8}"/>
                </a:ext>
              </a:extLst>
            </p:cNvPr>
            <p:cNvSpPr/>
            <p:nvPr/>
          </p:nvSpPr>
          <p:spPr>
            <a:xfrm>
              <a:off x="2452687" y="280987"/>
              <a:ext cx="6590659" cy="6296978"/>
            </a:xfrm>
            <a:custGeom>
              <a:avLst/>
              <a:gdLst>
                <a:gd name="connsiteX0" fmla="*/ 6575108 w 6590659"/>
                <a:gd name="connsiteY0" fmla="*/ 3154204 h 6296978"/>
                <a:gd name="connsiteX1" fmla="*/ 6575298 w 6590659"/>
                <a:gd name="connsiteY1" fmla="*/ 3148679 h 6296978"/>
                <a:gd name="connsiteX2" fmla="*/ 6418993 w 6590659"/>
                <a:gd name="connsiteY2" fmla="*/ 3007328 h 6296978"/>
                <a:gd name="connsiteX3" fmla="*/ 6012561 w 6590659"/>
                <a:gd name="connsiteY3" fmla="*/ 2937986 h 6296978"/>
                <a:gd name="connsiteX4" fmla="*/ 4294156 w 6590659"/>
                <a:gd name="connsiteY4" fmla="*/ 2796540 h 6296978"/>
                <a:gd name="connsiteX5" fmla="*/ 4301585 w 6590659"/>
                <a:gd name="connsiteY5" fmla="*/ 2779109 h 6296978"/>
                <a:gd name="connsiteX6" fmla="*/ 4572953 w 6590659"/>
                <a:gd name="connsiteY6" fmla="*/ 2445925 h 6296978"/>
                <a:gd name="connsiteX7" fmla="*/ 4665250 w 6590659"/>
                <a:gd name="connsiteY7" fmla="*/ 2425637 h 6296978"/>
                <a:gd name="connsiteX8" fmla="*/ 5036439 w 6590659"/>
                <a:gd name="connsiteY8" fmla="*/ 2470214 h 6296978"/>
                <a:gd name="connsiteX9" fmla="*/ 5467160 w 6590659"/>
                <a:gd name="connsiteY9" fmla="*/ 2203704 h 6296978"/>
                <a:gd name="connsiteX10" fmla="*/ 5484400 w 6590659"/>
                <a:gd name="connsiteY10" fmla="*/ 2177129 h 6296978"/>
                <a:gd name="connsiteX11" fmla="*/ 5512118 w 6590659"/>
                <a:gd name="connsiteY11" fmla="*/ 2074831 h 6296978"/>
                <a:gd name="connsiteX12" fmla="*/ 5507355 w 6590659"/>
                <a:gd name="connsiteY12" fmla="*/ 2039207 h 6296978"/>
                <a:gd name="connsiteX13" fmla="*/ 5437918 w 6590659"/>
                <a:gd name="connsiteY13" fmla="*/ 1862042 h 6296978"/>
                <a:gd name="connsiteX14" fmla="*/ 5221129 w 6590659"/>
                <a:gd name="connsiteY14" fmla="*/ 1731836 h 6296978"/>
                <a:gd name="connsiteX15" fmla="*/ 5150263 w 6590659"/>
                <a:gd name="connsiteY15" fmla="*/ 1717739 h 6296978"/>
                <a:gd name="connsiteX16" fmla="*/ 5131403 w 6590659"/>
                <a:gd name="connsiteY16" fmla="*/ 1695260 h 6296978"/>
                <a:gd name="connsiteX17" fmla="*/ 5053394 w 6590659"/>
                <a:gd name="connsiteY17" fmla="*/ 1658779 h 6296978"/>
                <a:gd name="connsiteX18" fmla="*/ 4654868 w 6590659"/>
                <a:gd name="connsiteY18" fmla="*/ 1552480 h 6296978"/>
                <a:gd name="connsiteX19" fmla="*/ 4138041 w 6590659"/>
                <a:gd name="connsiteY19" fmla="*/ 1652397 h 6296978"/>
                <a:gd name="connsiteX20" fmla="*/ 3800475 w 6590659"/>
                <a:gd name="connsiteY20" fmla="*/ 1842802 h 6296978"/>
                <a:gd name="connsiteX21" fmla="*/ 3296317 w 6590659"/>
                <a:gd name="connsiteY21" fmla="*/ 2121313 h 6296978"/>
                <a:gd name="connsiteX22" fmla="*/ 3054191 w 6590659"/>
                <a:gd name="connsiteY22" fmla="*/ 2250853 h 6296978"/>
                <a:gd name="connsiteX23" fmla="*/ 3054096 w 6590659"/>
                <a:gd name="connsiteY23" fmla="*/ 2235803 h 6296978"/>
                <a:gd name="connsiteX24" fmla="*/ 3082195 w 6590659"/>
                <a:gd name="connsiteY24" fmla="*/ 1948910 h 6296978"/>
                <a:gd name="connsiteX25" fmla="*/ 3144584 w 6590659"/>
                <a:gd name="connsiteY25" fmla="*/ 1321689 h 6296978"/>
                <a:gd name="connsiteX26" fmla="*/ 3200591 w 6590659"/>
                <a:gd name="connsiteY26" fmla="*/ 747903 h 6296978"/>
                <a:gd name="connsiteX27" fmla="*/ 3273076 w 6590659"/>
                <a:gd name="connsiteY27" fmla="*/ 21527 h 6296978"/>
                <a:gd name="connsiteX28" fmla="*/ 3264503 w 6590659"/>
                <a:gd name="connsiteY28" fmla="*/ 0 h 6296978"/>
                <a:gd name="connsiteX29" fmla="*/ 3242215 w 6590659"/>
                <a:gd name="connsiteY29" fmla="*/ 22860 h 6296978"/>
                <a:gd name="connsiteX30" fmla="*/ 3144965 w 6590659"/>
                <a:gd name="connsiteY30" fmla="*/ 124206 h 6296978"/>
                <a:gd name="connsiteX31" fmla="*/ 3144965 w 6590659"/>
                <a:gd name="connsiteY31" fmla="*/ 124206 h 6296978"/>
                <a:gd name="connsiteX32" fmla="*/ 1378553 w 6590659"/>
                <a:gd name="connsiteY32" fmla="*/ 2811495 h 6296978"/>
                <a:gd name="connsiteX33" fmla="*/ 640842 w 6590659"/>
                <a:gd name="connsiteY33" fmla="*/ 4574381 h 6296978"/>
                <a:gd name="connsiteX34" fmla="*/ 302228 w 6590659"/>
                <a:gd name="connsiteY34" fmla="*/ 5449634 h 6296978"/>
                <a:gd name="connsiteX35" fmla="*/ 0 w 6590659"/>
                <a:gd name="connsiteY35" fmla="*/ 6290787 h 6296978"/>
                <a:gd name="connsiteX36" fmla="*/ 1808512 w 6590659"/>
                <a:gd name="connsiteY36" fmla="*/ 6295358 h 6296978"/>
                <a:gd name="connsiteX37" fmla="*/ 1808702 w 6590659"/>
                <a:gd name="connsiteY37" fmla="*/ 6295168 h 6296978"/>
                <a:gd name="connsiteX38" fmla="*/ 1808702 w 6590659"/>
                <a:gd name="connsiteY38" fmla="*/ 6295358 h 6296978"/>
                <a:gd name="connsiteX39" fmla="*/ 2087309 w 6590659"/>
                <a:gd name="connsiteY39" fmla="*/ 6293739 h 6296978"/>
                <a:gd name="connsiteX40" fmla="*/ 2162461 w 6590659"/>
                <a:gd name="connsiteY40" fmla="*/ 5784723 h 6296978"/>
                <a:gd name="connsiteX41" fmla="*/ 2432971 w 6590659"/>
                <a:gd name="connsiteY41" fmla="*/ 5419058 h 6296978"/>
                <a:gd name="connsiteX42" fmla="*/ 2644807 w 6590659"/>
                <a:gd name="connsiteY42" fmla="*/ 5344573 h 6296978"/>
                <a:gd name="connsiteX43" fmla="*/ 2861215 w 6590659"/>
                <a:gd name="connsiteY43" fmla="*/ 5239512 h 6296978"/>
                <a:gd name="connsiteX44" fmla="*/ 3190685 w 6590659"/>
                <a:gd name="connsiteY44" fmla="*/ 5016056 h 6296978"/>
                <a:gd name="connsiteX45" fmla="*/ 3634931 w 6590659"/>
                <a:gd name="connsiteY45" fmla="*/ 4394359 h 6296978"/>
                <a:gd name="connsiteX46" fmla="*/ 3774567 w 6590659"/>
                <a:gd name="connsiteY46" fmla="*/ 4001643 h 6296978"/>
                <a:gd name="connsiteX47" fmla="*/ 4528757 w 6590659"/>
                <a:gd name="connsiteY47" fmla="*/ 3490055 h 6296978"/>
                <a:gd name="connsiteX48" fmla="*/ 4891469 w 6590659"/>
                <a:gd name="connsiteY48" fmla="*/ 3486245 h 6296978"/>
                <a:gd name="connsiteX49" fmla="*/ 5294757 w 6590659"/>
                <a:gd name="connsiteY49" fmla="*/ 3477197 h 6296978"/>
                <a:gd name="connsiteX50" fmla="*/ 5621941 w 6590659"/>
                <a:gd name="connsiteY50" fmla="*/ 3471101 h 6296978"/>
                <a:gd name="connsiteX51" fmla="*/ 6349460 w 6590659"/>
                <a:gd name="connsiteY51" fmla="*/ 3494532 h 6296978"/>
                <a:gd name="connsiteX52" fmla="*/ 6569488 w 6590659"/>
                <a:gd name="connsiteY52" fmla="*/ 3338703 h 6296978"/>
                <a:gd name="connsiteX53" fmla="*/ 6575108 w 6590659"/>
                <a:gd name="connsiteY53" fmla="*/ 3154204 h 629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6590659" h="6296978">
                  <a:moveTo>
                    <a:pt x="6575108" y="3154204"/>
                  </a:moveTo>
                  <a:cubicBezTo>
                    <a:pt x="6575298" y="3152299"/>
                    <a:pt x="6575394" y="3150489"/>
                    <a:pt x="6575298" y="3148679"/>
                  </a:cubicBezTo>
                  <a:cubicBezTo>
                    <a:pt x="6573584" y="3118771"/>
                    <a:pt x="6424517" y="3009424"/>
                    <a:pt x="6418993" y="3007328"/>
                  </a:cubicBezTo>
                  <a:cubicBezTo>
                    <a:pt x="6287453" y="2959513"/>
                    <a:pt x="6151817" y="2952560"/>
                    <a:pt x="6012561" y="2937986"/>
                  </a:cubicBezTo>
                  <a:cubicBezTo>
                    <a:pt x="5729383" y="2908364"/>
                    <a:pt x="4441127" y="2799398"/>
                    <a:pt x="4294156" y="2796540"/>
                  </a:cubicBezTo>
                  <a:cubicBezTo>
                    <a:pt x="4284250" y="2787872"/>
                    <a:pt x="4298156" y="2783396"/>
                    <a:pt x="4301585" y="2779109"/>
                  </a:cubicBezTo>
                  <a:cubicBezTo>
                    <a:pt x="4390263" y="2666714"/>
                    <a:pt x="4502563" y="2573750"/>
                    <a:pt x="4572953" y="2445925"/>
                  </a:cubicBezTo>
                  <a:cubicBezTo>
                    <a:pt x="4591907" y="2411635"/>
                    <a:pt x="4630484" y="2404491"/>
                    <a:pt x="4665250" y="2425637"/>
                  </a:cubicBezTo>
                  <a:cubicBezTo>
                    <a:pt x="4737545" y="2469642"/>
                    <a:pt x="4989957" y="2475833"/>
                    <a:pt x="5036439" y="2470214"/>
                  </a:cubicBezTo>
                  <a:cubicBezTo>
                    <a:pt x="5222462" y="2457164"/>
                    <a:pt x="5339715" y="2386489"/>
                    <a:pt x="5467160" y="2203704"/>
                  </a:cubicBezTo>
                  <a:cubicBezTo>
                    <a:pt x="5475446" y="2196465"/>
                    <a:pt x="5479352" y="2186464"/>
                    <a:pt x="5484400" y="2177129"/>
                  </a:cubicBezTo>
                  <a:cubicBezTo>
                    <a:pt x="5501735" y="2145125"/>
                    <a:pt x="5506403" y="2109883"/>
                    <a:pt x="5512118" y="2074831"/>
                  </a:cubicBezTo>
                  <a:cubicBezTo>
                    <a:pt x="5512975" y="2062639"/>
                    <a:pt x="5515642" y="2050161"/>
                    <a:pt x="5507355" y="2039207"/>
                  </a:cubicBezTo>
                  <a:cubicBezTo>
                    <a:pt x="5504688" y="2037398"/>
                    <a:pt x="5473732" y="1903571"/>
                    <a:pt x="5437918" y="1862042"/>
                  </a:cubicBezTo>
                  <a:cubicBezTo>
                    <a:pt x="5380196" y="1795082"/>
                    <a:pt x="5308378" y="1750409"/>
                    <a:pt x="5221129" y="1731836"/>
                  </a:cubicBezTo>
                  <a:cubicBezTo>
                    <a:pt x="5211794" y="1729835"/>
                    <a:pt x="5148167" y="1719834"/>
                    <a:pt x="5150263" y="1717739"/>
                  </a:cubicBezTo>
                  <a:cubicBezTo>
                    <a:pt x="5152263" y="1703356"/>
                    <a:pt x="5140167" y="1700308"/>
                    <a:pt x="5131403" y="1695260"/>
                  </a:cubicBezTo>
                  <a:cubicBezTo>
                    <a:pt x="5106448" y="1680972"/>
                    <a:pt x="5079493" y="1670685"/>
                    <a:pt x="5053394" y="1658779"/>
                  </a:cubicBezTo>
                  <a:cubicBezTo>
                    <a:pt x="4926520" y="1600962"/>
                    <a:pt x="4793838" y="1562957"/>
                    <a:pt x="4654868" y="1552480"/>
                  </a:cubicBezTo>
                  <a:cubicBezTo>
                    <a:pt x="4474083" y="1538954"/>
                    <a:pt x="4300823" y="1570673"/>
                    <a:pt x="4138041" y="1652397"/>
                  </a:cubicBezTo>
                  <a:cubicBezTo>
                    <a:pt x="4022503" y="1710404"/>
                    <a:pt x="3912965" y="1779270"/>
                    <a:pt x="3800475" y="1842802"/>
                  </a:cubicBezTo>
                  <a:cubicBezTo>
                    <a:pt x="3633311" y="1937290"/>
                    <a:pt x="3465100" y="2029778"/>
                    <a:pt x="3296317" y="2121313"/>
                  </a:cubicBezTo>
                  <a:cubicBezTo>
                    <a:pt x="3242786" y="2150364"/>
                    <a:pt x="3130868" y="2212277"/>
                    <a:pt x="3054191" y="2250853"/>
                  </a:cubicBezTo>
                  <a:cubicBezTo>
                    <a:pt x="3053906" y="2245805"/>
                    <a:pt x="3053620" y="2240756"/>
                    <a:pt x="3054096" y="2235803"/>
                  </a:cubicBezTo>
                  <a:cubicBezTo>
                    <a:pt x="3063335" y="2140172"/>
                    <a:pt x="3072670" y="2044541"/>
                    <a:pt x="3082195" y="1948910"/>
                  </a:cubicBezTo>
                  <a:cubicBezTo>
                    <a:pt x="3102959" y="1739837"/>
                    <a:pt x="3124010" y="1530763"/>
                    <a:pt x="3144584" y="1321689"/>
                  </a:cubicBezTo>
                  <a:cubicBezTo>
                    <a:pt x="3163443" y="1130427"/>
                    <a:pt x="3181636" y="939165"/>
                    <a:pt x="3200591" y="747903"/>
                  </a:cubicBezTo>
                  <a:cubicBezTo>
                    <a:pt x="3224594" y="505778"/>
                    <a:pt x="3248978" y="263652"/>
                    <a:pt x="3273076" y="21527"/>
                  </a:cubicBezTo>
                  <a:cubicBezTo>
                    <a:pt x="3273933" y="13335"/>
                    <a:pt x="3278315" y="2762"/>
                    <a:pt x="3264503" y="0"/>
                  </a:cubicBezTo>
                  <a:cubicBezTo>
                    <a:pt x="3256407" y="6953"/>
                    <a:pt x="3251454" y="17050"/>
                    <a:pt x="3242215" y="22860"/>
                  </a:cubicBezTo>
                  <a:cubicBezTo>
                    <a:pt x="3209830" y="56674"/>
                    <a:pt x="3177349" y="90392"/>
                    <a:pt x="3144965" y="124206"/>
                  </a:cubicBezTo>
                  <a:cubicBezTo>
                    <a:pt x="3144965" y="124206"/>
                    <a:pt x="3144965" y="124206"/>
                    <a:pt x="3144965" y="124206"/>
                  </a:cubicBezTo>
                  <a:cubicBezTo>
                    <a:pt x="2346484" y="878491"/>
                    <a:pt x="1824800" y="1818989"/>
                    <a:pt x="1378553" y="2811495"/>
                  </a:cubicBezTo>
                  <a:cubicBezTo>
                    <a:pt x="1117283" y="3392520"/>
                    <a:pt x="874490" y="3981736"/>
                    <a:pt x="640842" y="4574381"/>
                  </a:cubicBezTo>
                  <a:cubicBezTo>
                    <a:pt x="526161" y="4865370"/>
                    <a:pt x="413671" y="5157312"/>
                    <a:pt x="302228" y="5449634"/>
                  </a:cubicBezTo>
                  <a:cubicBezTo>
                    <a:pt x="210693" y="5689949"/>
                    <a:pt x="142780" y="5967794"/>
                    <a:pt x="0" y="6290787"/>
                  </a:cubicBezTo>
                  <a:cubicBezTo>
                    <a:pt x="628555" y="6301169"/>
                    <a:pt x="1216343" y="6295358"/>
                    <a:pt x="1808512" y="6295358"/>
                  </a:cubicBezTo>
                  <a:cubicBezTo>
                    <a:pt x="1808607" y="6295263"/>
                    <a:pt x="1808607" y="6295168"/>
                    <a:pt x="1808702" y="6295168"/>
                  </a:cubicBezTo>
                  <a:cubicBezTo>
                    <a:pt x="1808702" y="6295263"/>
                    <a:pt x="1808702" y="6295263"/>
                    <a:pt x="1808702" y="6295358"/>
                  </a:cubicBezTo>
                  <a:cubicBezTo>
                    <a:pt x="1834610" y="6295358"/>
                    <a:pt x="2087309" y="6294120"/>
                    <a:pt x="2087309" y="6293739"/>
                  </a:cubicBezTo>
                  <a:cubicBezTo>
                    <a:pt x="2078260" y="6121336"/>
                    <a:pt x="2103977" y="5947220"/>
                    <a:pt x="2162461" y="5784723"/>
                  </a:cubicBezTo>
                  <a:cubicBezTo>
                    <a:pt x="2213610" y="5642420"/>
                    <a:pt x="2298668" y="5496973"/>
                    <a:pt x="2432971" y="5419058"/>
                  </a:cubicBezTo>
                  <a:cubicBezTo>
                    <a:pt x="2498503" y="5381054"/>
                    <a:pt x="2574703" y="5372862"/>
                    <a:pt x="2644807" y="5344573"/>
                  </a:cubicBezTo>
                  <a:cubicBezTo>
                    <a:pt x="2719197" y="5314569"/>
                    <a:pt x="2789968" y="5276088"/>
                    <a:pt x="2861215" y="5239512"/>
                  </a:cubicBezTo>
                  <a:cubicBezTo>
                    <a:pt x="2979611" y="5178743"/>
                    <a:pt x="3090386" y="5103400"/>
                    <a:pt x="3190685" y="5016056"/>
                  </a:cubicBezTo>
                  <a:cubicBezTo>
                    <a:pt x="3384614" y="4847368"/>
                    <a:pt x="3539966" y="4633532"/>
                    <a:pt x="3634931" y="4394359"/>
                  </a:cubicBezTo>
                  <a:cubicBezTo>
                    <a:pt x="3686175" y="4265200"/>
                    <a:pt x="3720751" y="4129754"/>
                    <a:pt x="3774567" y="4001643"/>
                  </a:cubicBezTo>
                  <a:cubicBezTo>
                    <a:pt x="3910108" y="3679031"/>
                    <a:pt x="4189953" y="3524726"/>
                    <a:pt x="4528757" y="3490055"/>
                  </a:cubicBezTo>
                  <a:cubicBezTo>
                    <a:pt x="4649248" y="3477673"/>
                    <a:pt x="4770597" y="3479578"/>
                    <a:pt x="4891469" y="3486245"/>
                  </a:cubicBezTo>
                  <a:cubicBezTo>
                    <a:pt x="5032344" y="3494056"/>
                    <a:pt x="5153121" y="3495008"/>
                    <a:pt x="5294757" y="3477197"/>
                  </a:cubicBezTo>
                  <a:cubicBezTo>
                    <a:pt x="5403152" y="3463481"/>
                    <a:pt x="5513070" y="3461480"/>
                    <a:pt x="5621941" y="3471101"/>
                  </a:cubicBezTo>
                  <a:cubicBezTo>
                    <a:pt x="5851970" y="3491294"/>
                    <a:pt x="6122385" y="3557302"/>
                    <a:pt x="6349460" y="3494532"/>
                  </a:cubicBezTo>
                  <a:cubicBezTo>
                    <a:pt x="6436424" y="3470434"/>
                    <a:pt x="6521863" y="3416999"/>
                    <a:pt x="6569488" y="3338703"/>
                  </a:cubicBezTo>
                  <a:cubicBezTo>
                    <a:pt x="6584252" y="3314414"/>
                    <a:pt x="6605683" y="3130582"/>
                    <a:pt x="6575108" y="3154204"/>
                  </a:cubicBezTo>
                  <a:close/>
                </a:path>
              </a:pathLst>
            </a:custGeom>
            <a:solidFill>
              <a:srgbClr val="F7B18D"/>
            </a:solidFill>
            <a:ln w="9525" cap="flat">
              <a:noFill/>
              <a:prstDash val="solid"/>
              <a:miter/>
            </a:ln>
          </p:spPr>
          <p:txBody>
            <a:bodyPr rtlCol="0" anchor="ctr"/>
            <a:lstStyle/>
            <a:p>
              <a:endParaRPr lang="ko-KR" altLang="en-US">
                <a:cs typeface="B Nazanin" panose="00000700000000000000" pitchFamily="2" charset="-78"/>
              </a:endParaRPr>
            </a:p>
          </p:txBody>
        </p:sp>
        <p:sp>
          <p:nvSpPr>
            <p:cNvPr id="8" name="자유형: 도형 7">
              <a:extLst>
                <a:ext uri="{FF2B5EF4-FFF2-40B4-BE49-F238E27FC236}">
                  <a16:creationId xmlns:a16="http://schemas.microsoft.com/office/drawing/2014/main" id="{1CFB56A1-6F48-4729-B87E-4E40351A3975}"/>
                </a:ext>
              </a:extLst>
            </p:cNvPr>
            <p:cNvSpPr/>
            <p:nvPr/>
          </p:nvSpPr>
          <p:spPr>
            <a:xfrm>
              <a:off x="4266197" y="3257111"/>
              <a:ext cx="4782922" cy="3319233"/>
            </a:xfrm>
            <a:custGeom>
              <a:avLst/>
              <a:gdLst>
                <a:gd name="connsiteX0" fmla="*/ 1002 w 4782922"/>
                <a:gd name="connsiteY0" fmla="*/ 3319234 h 3319233"/>
                <a:gd name="connsiteX1" fmla="*/ 166356 w 4782922"/>
                <a:gd name="connsiteY1" fmla="*/ 2586666 h 3319233"/>
                <a:gd name="connsiteX2" fmla="*/ 760525 w 4782922"/>
                <a:gd name="connsiteY2" fmla="*/ 2200142 h 3319233"/>
                <a:gd name="connsiteX3" fmla="*/ 1403558 w 4782922"/>
                <a:gd name="connsiteY3" fmla="*/ 1781327 h 3319233"/>
                <a:gd name="connsiteX4" fmla="*/ 1915622 w 4782922"/>
                <a:gd name="connsiteY4" fmla="*/ 871499 h 3319233"/>
                <a:gd name="connsiteX5" fmla="*/ 2210898 w 4782922"/>
                <a:gd name="connsiteY5" fmla="*/ 530695 h 3319233"/>
                <a:gd name="connsiteX6" fmla="*/ 2361488 w 4782922"/>
                <a:gd name="connsiteY6" fmla="*/ 219799 h 3319233"/>
                <a:gd name="connsiteX7" fmla="*/ 2372251 w 4782922"/>
                <a:gd name="connsiteY7" fmla="*/ 21488 h 3319233"/>
                <a:gd name="connsiteX8" fmla="*/ 2377490 w 4782922"/>
                <a:gd name="connsiteY8" fmla="*/ 248 h 3319233"/>
                <a:gd name="connsiteX9" fmla="*/ 2392825 w 4782922"/>
                <a:gd name="connsiteY9" fmla="*/ 18821 h 3319233"/>
                <a:gd name="connsiteX10" fmla="*/ 2437021 w 4782922"/>
                <a:gd name="connsiteY10" fmla="*/ 225799 h 3319233"/>
                <a:gd name="connsiteX11" fmla="*/ 2447213 w 4782922"/>
                <a:gd name="connsiteY11" fmla="*/ 429539 h 3319233"/>
                <a:gd name="connsiteX12" fmla="*/ 2470454 w 4782922"/>
                <a:gd name="connsiteY12" fmla="*/ 449066 h 3319233"/>
                <a:gd name="connsiteX13" fmla="*/ 2679623 w 4782922"/>
                <a:gd name="connsiteY13" fmla="*/ 418681 h 3319233"/>
                <a:gd name="connsiteX14" fmla="*/ 2831832 w 4782922"/>
                <a:gd name="connsiteY14" fmla="*/ 407060 h 3319233"/>
                <a:gd name="connsiteX15" fmla="*/ 3114725 w 4782922"/>
                <a:gd name="connsiteY15" fmla="*/ 406774 h 3319233"/>
                <a:gd name="connsiteX16" fmla="*/ 3173399 w 4782922"/>
                <a:gd name="connsiteY16" fmla="*/ 412013 h 3319233"/>
                <a:gd name="connsiteX17" fmla="*/ 3200355 w 4782922"/>
                <a:gd name="connsiteY17" fmla="*/ 393154 h 3319233"/>
                <a:gd name="connsiteX18" fmla="*/ 3277507 w 4782922"/>
                <a:gd name="connsiteY18" fmla="*/ 118929 h 3319233"/>
                <a:gd name="connsiteX19" fmla="*/ 3301129 w 4782922"/>
                <a:gd name="connsiteY19" fmla="*/ 61112 h 3319233"/>
                <a:gd name="connsiteX20" fmla="*/ 3297795 w 4782922"/>
                <a:gd name="connsiteY20" fmla="*/ 122739 h 3319233"/>
                <a:gd name="connsiteX21" fmla="*/ 3288270 w 4782922"/>
                <a:gd name="connsiteY21" fmla="*/ 356292 h 3319233"/>
                <a:gd name="connsiteX22" fmla="*/ 3289604 w 4782922"/>
                <a:gd name="connsiteY22" fmla="*/ 380485 h 3319233"/>
                <a:gd name="connsiteX23" fmla="*/ 3325799 w 4782922"/>
                <a:gd name="connsiteY23" fmla="*/ 404298 h 3319233"/>
                <a:gd name="connsiteX24" fmla="*/ 3403046 w 4782922"/>
                <a:gd name="connsiteY24" fmla="*/ 397059 h 3319233"/>
                <a:gd name="connsiteX25" fmla="*/ 3687939 w 4782922"/>
                <a:gd name="connsiteY25" fmla="*/ 391153 h 3319233"/>
                <a:gd name="connsiteX26" fmla="*/ 3888060 w 4782922"/>
                <a:gd name="connsiteY26" fmla="*/ 407727 h 3319233"/>
                <a:gd name="connsiteX27" fmla="*/ 3908062 w 4782922"/>
                <a:gd name="connsiteY27" fmla="*/ 388201 h 3319233"/>
                <a:gd name="connsiteX28" fmla="*/ 3975689 w 4782922"/>
                <a:gd name="connsiteY28" fmla="*/ 131311 h 3319233"/>
                <a:gd name="connsiteX29" fmla="*/ 4012932 w 4782922"/>
                <a:gd name="connsiteY29" fmla="*/ 86068 h 3319233"/>
                <a:gd name="connsiteX30" fmla="*/ 4007788 w 4782922"/>
                <a:gd name="connsiteY30" fmla="*/ 119882 h 3319233"/>
                <a:gd name="connsiteX31" fmla="*/ 3961497 w 4782922"/>
                <a:gd name="connsiteY31" fmla="*/ 391344 h 3319233"/>
                <a:gd name="connsiteX32" fmla="*/ 3986072 w 4782922"/>
                <a:gd name="connsiteY32" fmla="*/ 422205 h 3319233"/>
                <a:gd name="connsiteX33" fmla="*/ 4172000 w 4782922"/>
                <a:gd name="connsiteY33" fmla="*/ 445351 h 3319233"/>
                <a:gd name="connsiteX34" fmla="*/ 4439176 w 4782922"/>
                <a:gd name="connsiteY34" fmla="*/ 415252 h 3319233"/>
                <a:gd name="connsiteX35" fmla="*/ 4754358 w 4782922"/>
                <a:gd name="connsiteY35" fmla="*/ 190652 h 3319233"/>
                <a:gd name="connsiteX36" fmla="*/ 4765503 w 4782922"/>
                <a:gd name="connsiteY36" fmla="*/ 179508 h 3319233"/>
                <a:gd name="connsiteX37" fmla="*/ 4761693 w 4782922"/>
                <a:gd name="connsiteY37" fmla="*/ 362578 h 3319233"/>
                <a:gd name="connsiteX38" fmla="*/ 4541665 w 4782922"/>
                <a:gd name="connsiteY38" fmla="*/ 518407 h 3319233"/>
                <a:gd name="connsiteX39" fmla="*/ 3814146 w 4782922"/>
                <a:gd name="connsiteY39" fmla="*/ 494976 h 3319233"/>
                <a:gd name="connsiteX40" fmla="*/ 3486961 w 4782922"/>
                <a:gd name="connsiteY40" fmla="*/ 501072 h 3319233"/>
                <a:gd name="connsiteX41" fmla="*/ 3083673 w 4782922"/>
                <a:gd name="connsiteY41" fmla="*/ 510121 h 3319233"/>
                <a:gd name="connsiteX42" fmla="*/ 2720961 w 4782922"/>
                <a:gd name="connsiteY42" fmla="*/ 513931 h 3319233"/>
                <a:gd name="connsiteX43" fmla="*/ 1966772 w 4782922"/>
                <a:gd name="connsiteY43" fmla="*/ 1025518 h 3319233"/>
                <a:gd name="connsiteX44" fmla="*/ 1827135 w 4782922"/>
                <a:gd name="connsiteY44" fmla="*/ 1418234 h 3319233"/>
                <a:gd name="connsiteX45" fmla="*/ 1382889 w 4782922"/>
                <a:gd name="connsiteY45" fmla="*/ 2039931 h 3319233"/>
                <a:gd name="connsiteX46" fmla="*/ 1053419 w 4782922"/>
                <a:gd name="connsiteY46" fmla="*/ 2263388 h 3319233"/>
                <a:gd name="connsiteX47" fmla="*/ 837011 w 4782922"/>
                <a:gd name="connsiteY47" fmla="*/ 2368448 h 3319233"/>
                <a:gd name="connsiteX48" fmla="*/ 625175 w 4782922"/>
                <a:gd name="connsiteY48" fmla="*/ 2442934 h 3319233"/>
                <a:gd name="connsiteX49" fmla="*/ 354665 w 4782922"/>
                <a:gd name="connsiteY49" fmla="*/ 2808599 h 3319233"/>
                <a:gd name="connsiteX50" fmla="*/ 279513 w 4782922"/>
                <a:gd name="connsiteY50" fmla="*/ 3317615 h 3319233"/>
                <a:gd name="connsiteX51" fmla="*/ 1002 w 4782922"/>
                <a:gd name="connsiteY51" fmla="*/ 3319234 h 331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782922" h="3319233">
                  <a:moveTo>
                    <a:pt x="1002" y="3319234"/>
                  </a:moveTo>
                  <a:cubicBezTo>
                    <a:pt x="-8047" y="3071203"/>
                    <a:pt x="43960" y="2804122"/>
                    <a:pt x="166356" y="2586666"/>
                  </a:cubicBezTo>
                  <a:cubicBezTo>
                    <a:pt x="289038" y="2368639"/>
                    <a:pt x="547070" y="2297677"/>
                    <a:pt x="760525" y="2200142"/>
                  </a:cubicBezTo>
                  <a:cubicBezTo>
                    <a:pt x="993698" y="2093557"/>
                    <a:pt x="1230680" y="1976304"/>
                    <a:pt x="1403558" y="1781327"/>
                  </a:cubicBezTo>
                  <a:cubicBezTo>
                    <a:pt x="1638350" y="1516437"/>
                    <a:pt x="1713502" y="1156773"/>
                    <a:pt x="1915622" y="871499"/>
                  </a:cubicBezTo>
                  <a:cubicBezTo>
                    <a:pt x="2002967" y="748246"/>
                    <a:pt x="2107647" y="640232"/>
                    <a:pt x="2210898" y="530695"/>
                  </a:cubicBezTo>
                  <a:cubicBezTo>
                    <a:pt x="2292336" y="444303"/>
                    <a:pt x="2337485" y="336290"/>
                    <a:pt x="2361488" y="219799"/>
                  </a:cubicBezTo>
                  <a:cubicBezTo>
                    <a:pt x="2375013" y="154076"/>
                    <a:pt x="2371489" y="87782"/>
                    <a:pt x="2372251" y="21488"/>
                  </a:cubicBezTo>
                  <a:cubicBezTo>
                    <a:pt x="2372346" y="14059"/>
                    <a:pt x="2367869" y="2152"/>
                    <a:pt x="2377490" y="248"/>
                  </a:cubicBezTo>
                  <a:cubicBezTo>
                    <a:pt x="2388539" y="-1943"/>
                    <a:pt x="2390348" y="10915"/>
                    <a:pt x="2392825" y="18821"/>
                  </a:cubicBezTo>
                  <a:cubicBezTo>
                    <a:pt x="2414637" y="86258"/>
                    <a:pt x="2427306" y="155600"/>
                    <a:pt x="2437021" y="225799"/>
                  </a:cubicBezTo>
                  <a:cubicBezTo>
                    <a:pt x="2446451" y="293522"/>
                    <a:pt x="2448927" y="361435"/>
                    <a:pt x="2447213" y="429539"/>
                  </a:cubicBezTo>
                  <a:cubicBezTo>
                    <a:pt x="2446736" y="447446"/>
                    <a:pt x="2455595" y="452304"/>
                    <a:pt x="2470454" y="449066"/>
                  </a:cubicBezTo>
                  <a:cubicBezTo>
                    <a:pt x="2539510" y="434207"/>
                    <a:pt x="2609709" y="427158"/>
                    <a:pt x="2679623" y="418681"/>
                  </a:cubicBezTo>
                  <a:cubicBezTo>
                    <a:pt x="2730105" y="412490"/>
                    <a:pt x="2781064" y="408013"/>
                    <a:pt x="2831832" y="407060"/>
                  </a:cubicBezTo>
                  <a:cubicBezTo>
                    <a:pt x="2926130" y="405250"/>
                    <a:pt x="3020427" y="406203"/>
                    <a:pt x="3114725" y="406774"/>
                  </a:cubicBezTo>
                  <a:cubicBezTo>
                    <a:pt x="3134251" y="406870"/>
                    <a:pt x="3153873" y="409632"/>
                    <a:pt x="3173399" y="412013"/>
                  </a:cubicBezTo>
                  <a:cubicBezTo>
                    <a:pt x="3188544" y="413823"/>
                    <a:pt x="3196259" y="407822"/>
                    <a:pt x="3200355" y="393154"/>
                  </a:cubicBezTo>
                  <a:cubicBezTo>
                    <a:pt x="3225786" y="301714"/>
                    <a:pt x="3251789" y="210369"/>
                    <a:pt x="3277507" y="118929"/>
                  </a:cubicBezTo>
                  <a:cubicBezTo>
                    <a:pt x="3282745" y="100260"/>
                    <a:pt x="3289222" y="82162"/>
                    <a:pt x="3301129" y="61112"/>
                  </a:cubicBezTo>
                  <a:cubicBezTo>
                    <a:pt x="3307129" y="85306"/>
                    <a:pt x="3300367" y="104641"/>
                    <a:pt x="3297795" y="122739"/>
                  </a:cubicBezTo>
                  <a:cubicBezTo>
                    <a:pt x="3286651" y="200463"/>
                    <a:pt x="3288175" y="278282"/>
                    <a:pt x="3288270" y="356292"/>
                  </a:cubicBezTo>
                  <a:cubicBezTo>
                    <a:pt x="3288270" y="364388"/>
                    <a:pt x="3288651" y="372484"/>
                    <a:pt x="3289604" y="380485"/>
                  </a:cubicBezTo>
                  <a:cubicBezTo>
                    <a:pt x="3292080" y="402774"/>
                    <a:pt x="3302558" y="411537"/>
                    <a:pt x="3325799" y="404298"/>
                  </a:cubicBezTo>
                  <a:cubicBezTo>
                    <a:pt x="3350754" y="396487"/>
                    <a:pt x="3377234" y="399631"/>
                    <a:pt x="3403046" y="397059"/>
                  </a:cubicBezTo>
                  <a:cubicBezTo>
                    <a:pt x="3497725" y="387629"/>
                    <a:pt x="3592975" y="388201"/>
                    <a:pt x="3687939" y="391153"/>
                  </a:cubicBezTo>
                  <a:cubicBezTo>
                    <a:pt x="3754804" y="393249"/>
                    <a:pt x="3821575" y="400202"/>
                    <a:pt x="3888060" y="407727"/>
                  </a:cubicBezTo>
                  <a:cubicBezTo>
                    <a:pt x="3908157" y="410013"/>
                    <a:pt x="3908633" y="402583"/>
                    <a:pt x="3908062" y="388201"/>
                  </a:cubicBezTo>
                  <a:cubicBezTo>
                    <a:pt x="3904442" y="295713"/>
                    <a:pt x="3932255" y="211417"/>
                    <a:pt x="3975689" y="131311"/>
                  </a:cubicBezTo>
                  <a:cubicBezTo>
                    <a:pt x="3984929" y="114262"/>
                    <a:pt x="3994358" y="96831"/>
                    <a:pt x="4012932" y="86068"/>
                  </a:cubicBezTo>
                  <a:cubicBezTo>
                    <a:pt x="4019409" y="99403"/>
                    <a:pt x="4011218" y="109594"/>
                    <a:pt x="4007788" y="119882"/>
                  </a:cubicBezTo>
                  <a:cubicBezTo>
                    <a:pt x="3979119" y="208178"/>
                    <a:pt x="3961783" y="298190"/>
                    <a:pt x="3961497" y="391344"/>
                  </a:cubicBezTo>
                  <a:cubicBezTo>
                    <a:pt x="3961402" y="410775"/>
                    <a:pt x="3968355" y="419062"/>
                    <a:pt x="3986072" y="422205"/>
                  </a:cubicBezTo>
                  <a:cubicBezTo>
                    <a:pt x="4047603" y="433254"/>
                    <a:pt x="4109135" y="442207"/>
                    <a:pt x="4172000" y="445351"/>
                  </a:cubicBezTo>
                  <a:cubicBezTo>
                    <a:pt x="4263249" y="450018"/>
                    <a:pt x="4351927" y="440302"/>
                    <a:pt x="4439176" y="415252"/>
                  </a:cubicBezTo>
                  <a:cubicBezTo>
                    <a:pt x="4570430" y="377533"/>
                    <a:pt x="4675968" y="302952"/>
                    <a:pt x="4754358" y="190652"/>
                  </a:cubicBezTo>
                  <a:cubicBezTo>
                    <a:pt x="4757311" y="186461"/>
                    <a:pt x="4761788" y="183223"/>
                    <a:pt x="4765503" y="179508"/>
                  </a:cubicBezTo>
                  <a:cubicBezTo>
                    <a:pt x="4798840" y="147028"/>
                    <a:pt x="4776742" y="337718"/>
                    <a:pt x="4761693" y="362578"/>
                  </a:cubicBezTo>
                  <a:cubicBezTo>
                    <a:pt x="4714068" y="440969"/>
                    <a:pt x="4628629" y="494309"/>
                    <a:pt x="4541665" y="518407"/>
                  </a:cubicBezTo>
                  <a:cubicBezTo>
                    <a:pt x="4314589" y="581273"/>
                    <a:pt x="4044174" y="515169"/>
                    <a:pt x="3814146" y="494976"/>
                  </a:cubicBezTo>
                  <a:cubicBezTo>
                    <a:pt x="3705275" y="485451"/>
                    <a:pt x="3595356" y="487451"/>
                    <a:pt x="3486961" y="501072"/>
                  </a:cubicBezTo>
                  <a:cubicBezTo>
                    <a:pt x="3345229" y="518979"/>
                    <a:pt x="3224548" y="518026"/>
                    <a:pt x="3083673" y="510121"/>
                  </a:cubicBezTo>
                  <a:cubicBezTo>
                    <a:pt x="2962896" y="503358"/>
                    <a:pt x="2841548" y="501548"/>
                    <a:pt x="2720961" y="513931"/>
                  </a:cubicBezTo>
                  <a:cubicBezTo>
                    <a:pt x="2382157" y="548697"/>
                    <a:pt x="2102312" y="702907"/>
                    <a:pt x="1966772" y="1025518"/>
                  </a:cubicBezTo>
                  <a:cubicBezTo>
                    <a:pt x="1912955" y="1153630"/>
                    <a:pt x="1878475" y="1289075"/>
                    <a:pt x="1827135" y="1418234"/>
                  </a:cubicBezTo>
                  <a:cubicBezTo>
                    <a:pt x="1732171" y="1657407"/>
                    <a:pt x="1576818" y="1871243"/>
                    <a:pt x="1382889" y="2039931"/>
                  </a:cubicBezTo>
                  <a:cubicBezTo>
                    <a:pt x="1282591" y="2127180"/>
                    <a:pt x="1171815" y="2202618"/>
                    <a:pt x="1053419" y="2263388"/>
                  </a:cubicBezTo>
                  <a:cubicBezTo>
                    <a:pt x="982172" y="2299963"/>
                    <a:pt x="911401" y="2338445"/>
                    <a:pt x="837011" y="2368448"/>
                  </a:cubicBezTo>
                  <a:cubicBezTo>
                    <a:pt x="766907" y="2396738"/>
                    <a:pt x="690803" y="2404929"/>
                    <a:pt x="625175" y="2442934"/>
                  </a:cubicBezTo>
                  <a:cubicBezTo>
                    <a:pt x="490778" y="2520848"/>
                    <a:pt x="405815" y="2666295"/>
                    <a:pt x="354665" y="2808599"/>
                  </a:cubicBezTo>
                  <a:cubicBezTo>
                    <a:pt x="296277" y="2971095"/>
                    <a:pt x="270560" y="3145212"/>
                    <a:pt x="279513" y="3317615"/>
                  </a:cubicBezTo>
                  <a:cubicBezTo>
                    <a:pt x="279608" y="3317995"/>
                    <a:pt x="26910" y="3319234"/>
                    <a:pt x="1002" y="3319234"/>
                  </a:cubicBezTo>
                  <a:close/>
                </a:path>
              </a:pathLst>
            </a:custGeom>
            <a:solidFill>
              <a:srgbClr val="EC9E7C"/>
            </a:solidFill>
            <a:ln w="9525" cap="flat">
              <a:noFill/>
              <a:prstDash val="solid"/>
              <a:miter/>
            </a:ln>
          </p:spPr>
          <p:txBody>
            <a:bodyPr rtlCol="0" anchor="ctr"/>
            <a:lstStyle/>
            <a:p>
              <a:endParaRPr lang="ko-KR" altLang="en-US">
                <a:cs typeface="B Nazanin" panose="00000700000000000000" pitchFamily="2" charset="-78"/>
              </a:endParaRPr>
            </a:p>
          </p:txBody>
        </p:sp>
        <p:sp>
          <p:nvSpPr>
            <p:cNvPr id="9" name="자유형: 도형 8">
              <a:extLst>
                <a:ext uri="{FF2B5EF4-FFF2-40B4-BE49-F238E27FC236}">
                  <a16:creationId xmlns:a16="http://schemas.microsoft.com/office/drawing/2014/main" id="{0806C894-D645-499F-9D8F-D97DAB817E1A}"/>
                </a:ext>
              </a:extLst>
            </p:cNvPr>
            <p:cNvSpPr/>
            <p:nvPr/>
          </p:nvSpPr>
          <p:spPr>
            <a:xfrm>
              <a:off x="5419299" y="280987"/>
              <a:ext cx="313664" cy="2306192"/>
            </a:xfrm>
            <a:custGeom>
              <a:avLst/>
              <a:gdLst>
                <a:gd name="connsiteX0" fmla="*/ 303797 w 313664"/>
                <a:gd name="connsiteY0" fmla="*/ 0 h 2306192"/>
                <a:gd name="connsiteX1" fmla="*/ 312369 w 313664"/>
                <a:gd name="connsiteY1" fmla="*/ 21527 h 2306192"/>
                <a:gd name="connsiteX2" fmla="*/ 239884 w 313664"/>
                <a:gd name="connsiteY2" fmla="*/ 747903 h 2306192"/>
                <a:gd name="connsiteX3" fmla="*/ 183877 w 313664"/>
                <a:gd name="connsiteY3" fmla="*/ 1321689 h 2306192"/>
                <a:gd name="connsiteX4" fmla="*/ 121488 w 313664"/>
                <a:gd name="connsiteY4" fmla="*/ 1948910 h 2306192"/>
                <a:gd name="connsiteX5" fmla="*/ 93389 w 313664"/>
                <a:gd name="connsiteY5" fmla="*/ 2235803 h 2306192"/>
                <a:gd name="connsiteX6" fmla="*/ 94056 w 313664"/>
                <a:gd name="connsiteY6" fmla="*/ 2259806 h 2306192"/>
                <a:gd name="connsiteX7" fmla="*/ 3568 w 313664"/>
                <a:gd name="connsiteY7" fmla="*/ 2306193 h 2306192"/>
                <a:gd name="connsiteX8" fmla="*/ 2521 w 313664"/>
                <a:gd name="connsiteY8" fmla="*/ 2231708 h 2306192"/>
                <a:gd name="connsiteX9" fmla="*/ 6521 w 313664"/>
                <a:gd name="connsiteY9" fmla="*/ 2172843 h 2306192"/>
                <a:gd name="connsiteX10" fmla="*/ 17951 w 313664"/>
                <a:gd name="connsiteY10" fmla="*/ 1845278 h 2306192"/>
                <a:gd name="connsiteX11" fmla="*/ 33953 w 313664"/>
                <a:gd name="connsiteY11" fmla="*/ 1569530 h 2306192"/>
                <a:gd name="connsiteX12" fmla="*/ 55384 w 313664"/>
                <a:gd name="connsiteY12" fmla="*/ 1280922 h 2306192"/>
                <a:gd name="connsiteX13" fmla="*/ 82435 w 313664"/>
                <a:gd name="connsiteY13" fmla="*/ 984885 h 2306192"/>
                <a:gd name="connsiteX14" fmla="*/ 124631 w 313664"/>
                <a:gd name="connsiteY14" fmla="*/ 617887 h 2306192"/>
                <a:gd name="connsiteX15" fmla="*/ 163208 w 313664"/>
                <a:gd name="connsiteY15" fmla="*/ 298990 h 2306192"/>
                <a:gd name="connsiteX16" fmla="*/ 185687 w 313664"/>
                <a:gd name="connsiteY16" fmla="*/ 139922 h 2306192"/>
                <a:gd name="connsiteX17" fmla="*/ 184353 w 313664"/>
                <a:gd name="connsiteY17" fmla="*/ 124301 h 2306192"/>
                <a:gd name="connsiteX18" fmla="*/ 281603 w 313664"/>
                <a:gd name="connsiteY18" fmla="*/ 22955 h 2306192"/>
                <a:gd name="connsiteX19" fmla="*/ 303797 w 313664"/>
                <a:gd name="connsiteY19" fmla="*/ 0 h 2306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3664" h="2306192">
                  <a:moveTo>
                    <a:pt x="303797" y="0"/>
                  </a:moveTo>
                  <a:cubicBezTo>
                    <a:pt x="317608" y="2762"/>
                    <a:pt x="313131" y="13240"/>
                    <a:pt x="312369" y="21527"/>
                  </a:cubicBezTo>
                  <a:cubicBezTo>
                    <a:pt x="288271" y="263652"/>
                    <a:pt x="263887" y="505778"/>
                    <a:pt x="239884" y="747903"/>
                  </a:cubicBezTo>
                  <a:cubicBezTo>
                    <a:pt x="220929" y="939165"/>
                    <a:pt x="202736" y="1130427"/>
                    <a:pt x="183877" y="1321689"/>
                  </a:cubicBezTo>
                  <a:cubicBezTo>
                    <a:pt x="163303" y="1530763"/>
                    <a:pt x="142253" y="1739837"/>
                    <a:pt x="121488" y="1948910"/>
                  </a:cubicBezTo>
                  <a:cubicBezTo>
                    <a:pt x="111963" y="2044541"/>
                    <a:pt x="102629" y="2140172"/>
                    <a:pt x="93389" y="2235803"/>
                  </a:cubicBezTo>
                  <a:cubicBezTo>
                    <a:pt x="92627" y="2243709"/>
                    <a:pt x="93770" y="2251805"/>
                    <a:pt x="94056" y="2259806"/>
                  </a:cubicBezTo>
                  <a:cubicBezTo>
                    <a:pt x="64624" y="2274856"/>
                    <a:pt x="35287" y="2289905"/>
                    <a:pt x="3568" y="2306193"/>
                  </a:cubicBezTo>
                  <a:cubicBezTo>
                    <a:pt x="-1099" y="2280666"/>
                    <a:pt x="-908" y="2255615"/>
                    <a:pt x="2521" y="2231708"/>
                  </a:cubicBezTo>
                  <a:cubicBezTo>
                    <a:pt x="5283" y="2211991"/>
                    <a:pt x="5855" y="2192560"/>
                    <a:pt x="6521" y="2172843"/>
                  </a:cubicBezTo>
                  <a:cubicBezTo>
                    <a:pt x="10046" y="2063591"/>
                    <a:pt x="11855" y="1954339"/>
                    <a:pt x="17951" y="1845278"/>
                  </a:cubicBezTo>
                  <a:cubicBezTo>
                    <a:pt x="23190" y="1753362"/>
                    <a:pt x="28715" y="1661446"/>
                    <a:pt x="33953" y="1569530"/>
                  </a:cubicBezTo>
                  <a:cubicBezTo>
                    <a:pt x="39383" y="1473232"/>
                    <a:pt x="47384" y="1377029"/>
                    <a:pt x="55384" y="1280922"/>
                  </a:cubicBezTo>
                  <a:cubicBezTo>
                    <a:pt x="63576" y="1182148"/>
                    <a:pt x="72053" y="1083374"/>
                    <a:pt x="82435" y="984885"/>
                  </a:cubicBezTo>
                  <a:cubicBezTo>
                    <a:pt x="95390" y="862489"/>
                    <a:pt x="110249" y="740188"/>
                    <a:pt x="124631" y="617887"/>
                  </a:cubicBezTo>
                  <a:cubicBezTo>
                    <a:pt x="137109" y="511493"/>
                    <a:pt x="149873" y="405194"/>
                    <a:pt x="163208" y="298990"/>
                  </a:cubicBezTo>
                  <a:cubicBezTo>
                    <a:pt x="169875" y="245840"/>
                    <a:pt x="177876" y="192881"/>
                    <a:pt x="185687" y="139922"/>
                  </a:cubicBezTo>
                  <a:cubicBezTo>
                    <a:pt x="186544" y="134303"/>
                    <a:pt x="186449" y="129350"/>
                    <a:pt x="184353" y="124301"/>
                  </a:cubicBezTo>
                  <a:cubicBezTo>
                    <a:pt x="216738" y="90488"/>
                    <a:pt x="249218" y="56769"/>
                    <a:pt x="281603" y="22955"/>
                  </a:cubicBezTo>
                  <a:cubicBezTo>
                    <a:pt x="290747" y="17050"/>
                    <a:pt x="295700" y="6953"/>
                    <a:pt x="303797" y="0"/>
                  </a:cubicBezTo>
                  <a:close/>
                </a:path>
              </a:pathLst>
            </a:custGeom>
            <a:solidFill>
              <a:srgbClr val="E5A086"/>
            </a:solidFill>
            <a:ln w="9525" cap="flat">
              <a:noFill/>
              <a:prstDash val="solid"/>
              <a:miter/>
            </a:ln>
          </p:spPr>
          <p:txBody>
            <a:bodyPr rtlCol="0" anchor="ctr"/>
            <a:lstStyle/>
            <a:p>
              <a:endParaRPr lang="ko-KR" altLang="en-US">
                <a:cs typeface="B Nazanin" panose="00000700000000000000" pitchFamily="2" charset="-78"/>
              </a:endParaRPr>
            </a:p>
          </p:txBody>
        </p:sp>
        <p:sp>
          <p:nvSpPr>
            <p:cNvPr id="10" name="자유형: 도형 9">
              <a:extLst>
                <a:ext uri="{FF2B5EF4-FFF2-40B4-BE49-F238E27FC236}">
                  <a16:creationId xmlns:a16="http://schemas.microsoft.com/office/drawing/2014/main" id="{00807712-F30D-4965-93DD-49CCA8D2F565}"/>
                </a:ext>
              </a:extLst>
            </p:cNvPr>
            <p:cNvSpPr/>
            <p:nvPr/>
          </p:nvSpPr>
          <p:spPr>
            <a:xfrm>
              <a:off x="9256965" y="1530532"/>
              <a:ext cx="103060" cy="612972"/>
            </a:xfrm>
            <a:custGeom>
              <a:avLst/>
              <a:gdLst>
                <a:gd name="connsiteX0" fmla="*/ 103061 w 103060"/>
                <a:gd name="connsiteY0" fmla="*/ 7659 h 612972"/>
                <a:gd name="connsiteX1" fmla="*/ 30861 w 103060"/>
                <a:gd name="connsiteY1" fmla="*/ 612973 h 612972"/>
                <a:gd name="connsiteX2" fmla="*/ 0 w 103060"/>
                <a:gd name="connsiteY2" fmla="*/ 607734 h 612972"/>
                <a:gd name="connsiteX3" fmla="*/ 59436 w 103060"/>
                <a:gd name="connsiteY3" fmla="*/ 3373 h 612972"/>
                <a:gd name="connsiteX4" fmla="*/ 103061 w 103060"/>
                <a:gd name="connsiteY4" fmla="*/ 7659 h 612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060" h="612972">
                  <a:moveTo>
                    <a:pt x="103061" y="7659"/>
                  </a:moveTo>
                  <a:cubicBezTo>
                    <a:pt x="97536" y="41473"/>
                    <a:pt x="40386" y="546298"/>
                    <a:pt x="30861" y="612973"/>
                  </a:cubicBezTo>
                  <a:cubicBezTo>
                    <a:pt x="14764" y="610115"/>
                    <a:pt x="11811" y="612973"/>
                    <a:pt x="0" y="607734"/>
                  </a:cubicBezTo>
                  <a:cubicBezTo>
                    <a:pt x="11811" y="527248"/>
                    <a:pt x="45625" y="135389"/>
                    <a:pt x="59436" y="3373"/>
                  </a:cubicBezTo>
                  <a:cubicBezTo>
                    <a:pt x="60293" y="-4533"/>
                    <a:pt x="88011" y="3373"/>
                    <a:pt x="103061" y="7659"/>
                  </a:cubicBezTo>
                  <a:close/>
                </a:path>
              </a:pathLst>
            </a:custGeom>
            <a:solidFill>
              <a:srgbClr val="EC9E7C"/>
            </a:solidFill>
            <a:ln w="9525" cap="flat">
              <a:noFill/>
              <a:prstDash val="solid"/>
              <a:miter/>
            </a:ln>
          </p:spPr>
          <p:txBody>
            <a:bodyPr rtlCol="0" anchor="ctr"/>
            <a:lstStyle/>
            <a:p>
              <a:endParaRPr lang="ko-KR" altLang="en-US">
                <a:cs typeface="B Nazanin" panose="00000700000000000000" pitchFamily="2" charset="-78"/>
              </a:endParaRPr>
            </a:p>
          </p:txBody>
        </p:sp>
        <p:sp>
          <p:nvSpPr>
            <p:cNvPr id="11" name="자유형: 도형 10">
              <a:extLst>
                <a:ext uri="{FF2B5EF4-FFF2-40B4-BE49-F238E27FC236}">
                  <a16:creationId xmlns:a16="http://schemas.microsoft.com/office/drawing/2014/main" id="{610410E1-4342-46FC-83CA-68DE108573B0}"/>
                </a:ext>
              </a:extLst>
            </p:cNvPr>
            <p:cNvSpPr/>
            <p:nvPr/>
          </p:nvSpPr>
          <p:spPr>
            <a:xfrm>
              <a:off x="4887848" y="2482119"/>
              <a:ext cx="3032855" cy="2658590"/>
            </a:xfrm>
            <a:custGeom>
              <a:avLst/>
              <a:gdLst>
                <a:gd name="connsiteX0" fmla="*/ 3032855 w 3032855"/>
                <a:gd name="connsiteY0" fmla="*/ 0 h 2658590"/>
                <a:gd name="connsiteX1" fmla="*/ 2607088 w 3032855"/>
                <a:gd name="connsiteY1" fmla="*/ 268986 h 2658590"/>
                <a:gd name="connsiteX2" fmla="*/ 2235899 w 3032855"/>
                <a:gd name="connsiteY2" fmla="*/ 224409 h 2658590"/>
                <a:gd name="connsiteX3" fmla="*/ 2143601 w 3032855"/>
                <a:gd name="connsiteY3" fmla="*/ 244697 h 2658590"/>
                <a:gd name="connsiteX4" fmla="*/ 1872234 w 3032855"/>
                <a:gd name="connsiteY4" fmla="*/ 577882 h 2658590"/>
                <a:gd name="connsiteX5" fmla="*/ 1867662 w 3032855"/>
                <a:gd name="connsiteY5" fmla="*/ 597598 h 2658590"/>
                <a:gd name="connsiteX6" fmla="*/ 1852422 w 3032855"/>
                <a:gd name="connsiteY6" fmla="*/ 598646 h 2658590"/>
                <a:gd name="connsiteX7" fmla="*/ 1686782 w 3032855"/>
                <a:gd name="connsiteY7" fmla="*/ 734949 h 2658590"/>
                <a:gd name="connsiteX8" fmla="*/ 1589056 w 3032855"/>
                <a:gd name="connsiteY8" fmla="*/ 801148 h 2658590"/>
                <a:gd name="connsiteX9" fmla="*/ 1493234 w 3032855"/>
                <a:gd name="connsiteY9" fmla="*/ 1008697 h 2658590"/>
                <a:gd name="connsiteX10" fmla="*/ 1425226 w 3032855"/>
                <a:gd name="connsiteY10" fmla="*/ 1211771 h 2658590"/>
                <a:gd name="connsiteX11" fmla="*/ 1141000 w 3032855"/>
                <a:gd name="connsiteY11" fmla="*/ 1670780 h 2658590"/>
                <a:gd name="connsiteX12" fmla="*/ 812482 w 3032855"/>
                <a:gd name="connsiteY12" fmla="*/ 2125790 h 2658590"/>
                <a:gd name="connsiteX13" fmla="*/ 636080 w 3032855"/>
                <a:gd name="connsiteY13" fmla="*/ 2331434 h 2658590"/>
                <a:gd name="connsiteX14" fmla="*/ 403765 w 3032855"/>
                <a:gd name="connsiteY14" fmla="*/ 2499741 h 2658590"/>
                <a:gd name="connsiteX15" fmla="*/ 10954 w 3032855"/>
                <a:gd name="connsiteY15" fmla="*/ 2658047 h 2658590"/>
                <a:gd name="connsiteX16" fmla="*/ 0 w 3032855"/>
                <a:gd name="connsiteY16" fmla="*/ 2657094 h 2658590"/>
                <a:gd name="connsiteX17" fmla="*/ 111728 w 3032855"/>
                <a:gd name="connsiteY17" fmla="*/ 2612041 h 2658590"/>
                <a:gd name="connsiteX18" fmla="*/ 404908 w 3032855"/>
                <a:gd name="connsiteY18" fmla="*/ 2434019 h 2658590"/>
                <a:gd name="connsiteX19" fmla="*/ 696754 w 3032855"/>
                <a:gd name="connsiteY19" fmla="*/ 2102834 h 2658590"/>
                <a:gd name="connsiteX20" fmla="*/ 951738 w 3032855"/>
                <a:gd name="connsiteY20" fmla="*/ 1730693 h 2658590"/>
                <a:gd name="connsiteX21" fmla="*/ 1120616 w 3032855"/>
                <a:gd name="connsiteY21" fmla="*/ 1376648 h 2658590"/>
                <a:gd name="connsiteX22" fmla="*/ 1259491 w 3032855"/>
                <a:gd name="connsiteY22" fmla="*/ 1015270 h 2658590"/>
                <a:gd name="connsiteX23" fmla="*/ 1290733 w 3032855"/>
                <a:gd name="connsiteY23" fmla="*/ 918115 h 2658590"/>
                <a:gd name="connsiteX24" fmla="*/ 1451229 w 3032855"/>
                <a:gd name="connsiteY24" fmla="*/ 681419 h 2658590"/>
                <a:gd name="connsiteX25" fmla="*/ 1783461 w 3032855"/>
                <a:gd name="connsiteY25" fmla="*/ 427006 h 2658590"/>
                <a:gd name="connsiteX26" fmla="*/ 1943481 w 3032855"/>
                <a:gd name="connsiteY26" fmla="*/ 260985 h 2658590"/>
                <a:gd name="connsiteX27" fmla="*/ 2100929 w 3032855"/>
                <a:gd name="connsiteY27" fmla="*/ 64103 h 2658590"/>
                <a:gd name="connsiteX28" fmla="*/ 2131695 w 3032855"/>
                <a:gd name="connsiteY28" fmla="*/ 62008 h 2658590"/>
                <a:gd name="connsiteX29" fmla="*/ 2339149 w 3032855"/>
                <a:gd name="connsiteY29" fmla="*/ 136398 h 2658590"/>
                <a:gd name="connsiteX30" fmla="*/ 2669286 w 3032855"/>
                <a:gd name="connsiteY30" fmla="*/ 182975 h 2658590"/>
                <a:gd name="connsiteX31" fmla="*/ 2955703 w 3032855"/>
                <a:gd name="connsiteY31" fmla="*/ 65437 h 2658590"/>
                <a:gd name="connsiteX32" fmla="*/ 3032855 w 3032855"/>
                <a:gd name="connsiteY32" fmla="*/ 0 h 265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032855" h="2658590">
                  <a:moveTo>
                    <a:pt x="3032855" y="0"/>
                  </a:moveTo>
                  <a:cubicBezTo>
                    <a:pt x="2942082" y="170879"/>
                    <a:pt x="2797112" y="255651"/>
                    <a:pt x="2607088" y="268986"/>
                  </a:cubicBezTo>
                  <a:cubicBezTo>
                    <a:pt x="2560606" y="274606"/>
                    <a:pt x="2308193" y="268414"/>
                    <a:pt x="2235899" y="224409"/>
                  </a:cubicBezTo>
                  <a:cubicBezTo>
                    <a:pt x="2201132" y="203263"/>
                    <a:pt x="2162461" y="210407"/>
                    <a:pt x="2143601" y="244697"/>
                  </a:cubicBezTo>
                  <a:cubicBezTo>
                    <a:pt x="2073116" y="372523"/>
                    <a:pt x="1960912" y="465487"/>
                    <a:pt x="1872234" y="577882"/>
                  </a:cubicBezTo>
                  <a:cubicBezTo>
                    <a:pt x="1868519" y="582549"/>
                    <a:pt x="1852422" y="587407"/>
                    <a:pt x="1867662" y="597598"/>
                  </a:cubicBezTo>
                  <a:cubicBezTo>
                    <a:pt x="1862995" y="603695"/>
                    <a:pt x="1857756" y="602075"/>
                    <a:pt x="1852422" y="598646"/>
                  </a:cubicBezTo>
                  <a:cubicBezTo>
                    <a:pt x="1799273" y="646557"/>
                    <a:pt x="1748028" y="696944"/>
                    <a:pt x="1686782" y="734949"/>
                  </a:cubicBezTo>
                  <a:cubicBezTo>
                    <a:pt x="1653254" y="755713"/>
                    <a:pt x="1618774" y="775049"/>
                    <a:pt x="1589056" y="801148"/>
                  </a:cubicBezTo>
                  <a:cubicBezTo>
                    <a:pt x="1526667" y="856012"/>
                    <a:pt x="1503902" y="930021"/>
                    <a:pt x="1493234" y="1008697"/>
                  </a:cubicBezTo>
                  <a:cubicBezTo>
                    <a:pt x="1483423" y="1080897"/>
                    <a:pt x="1456373" y="1147191"/>
                    <a:pt x="1425226" y="1211771"/>
                  </a:cubicBezTo>
                  <a:cubicBezTo>
                    <a:pt x="1346549" y="1374648"/>
                    <a:pt x="1244917" y="1523429"/>
                    <a:pt x="1141000" y="1670780"/>
                  </a:cubicBezTo>
                  <a:cubicBezTo>
                    <a:pt x="1033177" y="1823752"/>
                    <a:pt x="924401" y="1975961"/>
                    <a:pt x="812482" y="2125790"/>
                  </a:cubicBezTo>
                  <a:cubicBezTo>
                    <a:pt x="758285" y="2198275"/>
                    <a:pt x="702183" y="2269331"/>
                    <a:pt x="636080" y="2331434"/>
                  </a:cubicBezTo>
                  <a:cubicBezTo>
                    <a:pt x="565880" y="2397347"/>
                    <a:pt x="486632" y="2451164"/>
                    <a:pt x="403765" y="2499741"/>
                  </a:cubicBezTo>
                  <a:cubicBezTo>
                    <a:pt x="280702" y="2571845"/>
                    <a:pt x="147828" y="2620137"/>
                    <a:pt x="10954" y="2658047"/>
                  </a:cubicBezTo>
                  <a:cubicBezTo>
                    <a:pt x="7715" y="2658999"/>
                    <a:pt x="4096" y="2658713"/>
                    <a:pt x="0" y="2657094"/>
                  </a:cubicBezTo>
                  <a:cubicBezTo>
                    <a:pt x="37243" y="2641759"/>
                    <a:pt x="74962" y="2628043"/>
                    <a:pt x="111728" y="2612041"/>
                  </a:cubicBezTo>
                  <a:cubicBezTo>
                    <a:pt x="217551" y="2565749"/>
                    <a:pt x="314706" y="2505932"/>
                    <a:pt x="404908" y="2434019"/>
                  </a:cubicBezTo>
                  <a:cubicBezTo>
                    <a:pt x="521780" y="2340769"/>
                    <a:pt x="608266" y="2220849"/>
                    <a:pt x="696754" y="2102834"/>
                  </a:cubicBezTo>
                  <a:cubicBezTo>
                    <a:pt x="787051" y="1982438"/>
                    <a:pt x="876300" y="1861376"/>
                    <a:pt x="951738" y="1730693"/>
                  </a:cubicBezTo>
                  <a:cubicBezTo>
                    <a:pt x="1017270" y="1617059"/>
                    <a:pt x="1073658" y="1499140"/>
                    <a:pt x="1120616" y="1376648"/>
                  </a:cubicBezTo>
                  <a:cubicBezTo>
                    <a:pt x="1166717" y="1256062"/>
                    <a:pt x="1213675" y="1135856"/>
                    <a:pt x="1259491" y="1015270"/>
                  </a:cubicBezTo>
                  <a:cubicBezTo>
                    <a:pt x="1271588" y="983456"/>
                    <a:pt x="1284446" y="951262"/>
                    <a:pt x="1290733" y="918115"/>
                  </a:cubicBezTo>
                  <a:cubicBezTo>
                    <a:pt x="1310069" y="815340"/>
                    <a:pt x="1371505" y="742664"/>
                    <a:pt x="1451229" y="681419"/>
                  </a:cubicBezTo>
                  <a:cubicBezTo>
                    <a:pt x="1561814" y="596360"/>
                    <a:pt x="1676876" y="517017"/>
                    <a:pt x="1783461" y="427006"/>
                  </a:cubicBezTo>
                  <a:cubicBezTo>
                    <a:pt x="1842230" y="377380"/>
                    <a:pt x="1894999" y="320993"/>
                    <a:pt x="1943481" y="260985"/>
                  </a:cubicBezTo>
                  <a:cubicBezTo>
                    <a:pt x="1996345" y="195644"/>
                    <a:pt x="2049113" y="130207"/>
                    <a:pt x="2100929" y="64103"/>
                  </a:cubicBezTo>
                  <a:cubicBezTo>
                    <a:pt x="2112074" y="49911"/>
                    <a:pt x="2122075" y="58483"/>
                    <a:pt x="2131695" y="62008"/>
                  </a:cubicBezTo>
                  <a:cubicBezTo>
                    <a:pt x="2200561" y="87535"/>
                    <a:pt x="2269427" y="113062"/>
                    <a:pt x="2339149" y="136398"/>
                  </a:cubicBezTo>
                  <a:cubicBezTo>
                    <a:pt x="2446496" y="172212"/>
                    <a:pt x="2556319" y="191643"/>
                    <a:pt x="2669286" y="182975"/>
                  </a:cubicBezTo>
                  <a:cubicBezTo>
                    <a:pt x="2776633" y="174688"/>
                    <a:pt x="2871026" y="132207"/>
                    <a:pt x="2955703" y="65437"/>
                  </a:cubicBezTo>
                  <a:cubicBezTo>
                    <a:pt x="2982182" y="44291"/>
                    <a:pt x="3001137" y="14669"/>
                    <a:pt x="3032855" y="0"/>
                  </a:cubicBezTo>
                  <a:close/>
                </a:path>
              </a:pathLst>
            </a:custGeom>
            <a:solidFill>
              <a:srgbClr val="EC9E7D"/>
            </a:solidFill>
            <a:ln w="9525" cap="flat">
              <a:noFill/>
              <a:prstDash val="solid"/>
              <a:miter/>
            </a:ln>
          </p:spPr>
          <p:txBody>
            <a:bodyPr rtlCol="0" anchor="ctr"/>
            <a:lstStyle/>
            <a:p>
              <a:endParaRPr lang="ko-KR" altLang="en-US">
                <a:cs typeface="B Nazanin" panose="00000700000000000000" pitchFamily="2" charset="-78"/>
              </a:endParaRPr>
            </a:p>
          </p:txBody>
        </p:sp>
        <p:sp>
          <p:nvSpPr>
            <p:cNvPr id="12" name="자유형: 도형 11">
              <a:extLst>
                <a:ext uri="{FF2B5EF4-FFF2-40B4-BE49-F238E27FC236}">
                  <a16:creationId xmlns:a16="http://schemas.microsoft.com/office/drawing/2014/main" id="{454B7A94-4894-4157-8004-D6DB7736313C}"/>
                </a:ext>
              </a:extLst>
            </p:cNvPr>
            <p:cNvSpPr/>
            <p:nvPr/>
          </p:nvSpPr>
          <p:spPr>
            <a:xfrm>
              <a:off x="7387055" y="1991244"/>
              <a:ext cx="567103" cy="502459"/>
            </a:xfrm>
            <a:custGeom>
              <a:avLst/>
              <a:gdLst>
                <a:gd name="connsiteX0" fmla="*/ 292666 w 567103"/>
                <a:gd name="connsiteY0" fmla="*/ 21387 h 502459"/>
                <a:gd name="connsiteX1" fmla="*/ 509455 w 567103"/>
                <a:gd name="connsiteY1" fmla="*/ 151594 h 502459"/>
                <a:gd name="connsiteX2" fmla="*/ 566986 w 567103"/>
                <a:gd name="connsiteY2" fmla="*/ 297803 h 502459"/>
                <a:gd name="connsiteX3" fmla="*/ 525552 w 567103"/>
                <a:gd name="connsiteY3" fmla="*/ 444488 h 502459"/>
                <a:gd name="connsiteX4" fmla="*/ 417443 w 567103"/>
                <a:gd name="connsiteY4" fmla="*/ 502304 h 502459"/>
                <a:gd name="connsiteX5" fmla="*/ 121311 w 567103"/>
                <a:gd name="connsiteY5" fmla="*/ 474777 h 502459"/>
                <a:gd name="connsiteX6" fmla="*/ 104452 w 567103"/>
                <a:gd name="connsiteY6" fmla="*/ 450870 h 502459"/>
                <a:gd name="connsiteX7" fmla="*/ 71114 w 567103"/>
                <a:gd name="connsiteY7" fmla="*/ 145403 h 502459"/>
                <a:gd name="connsiteX8" fmla="*/ 10440 w 567103"/>
                <a:gd name="connsiteY8" fmla="*/ 28531 h 502459"/>
                <a:gd name="connsiteX9" fmla="*/ 344 w 567103"/>
                <a:gd name="connsiteY9" fmla="*/ 7957 h 502459"/>
                <a:gd name="connsiteX10" fmla="*/ 27014 w 567103"/>
                <a:gd name="connsiteY10" fmla="*/ 51 h 502459"/>
                <a:gd name="connsiteX11" fmla="*/ 292666 w 567103"/>
                <a:gd name="connsiteY11" fmla="*/ 21387 h 50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7103" h="502459">
                  <a:moveTo>
                    <a:pt x="292666" y="21387"/>
                  </a:moveTo>
                  <a:cubicBezTo>
                    <a:pt x="379915" y="39961"/>
                    <a:pt x="451733" y="84633"/>
                    <a:pt x="509455" y="151594"/>
                  </a:cubicBezTo>
                  <a:cubicBezTo>
                    <a:pt x="545174" y="193123"/>
                    <a:pt x="568986" y="240653"/>
                    <a:pt x="566986" y="297803"/>
                  </a:cubicBezTo>
                  <a:cubicBezTo>
                    <a:pt x="566605" y="308280"/>
                    <a:pt x="551269" y="409626"/>
                    <a:pt x="525552" y="444488"/>
                  </a:cubicBezTo>
                  <a:cubicBezTo>
                    <a:pt x="498406" y="481349"/>
                    <a:pt x="466211" y="504591"/>
                    <a:pt x="417443" y="502304"/>
                  </a:cubicBezTo>
                  <a:cubicBezTo>
                    <a:pt x="318288" y="497733"/>
                    <a:pt x="219323" y="491827"/>
                    <a:pt x="121311" y="474777"/>
                  </a:cubicBezTo>
                  <a:cubicBezTo>
                    <a:pt x="105976" y="472110"/>
                    <a:pt x="101785" y="465157"/>
                    <a:pt x="104452" y="450870"/>
                  </a:cubicBezTo>
                  <a:cubicBezTo>
                    <a:pt x="124169" y="345714"/>
                    <a:pt x="108548" y="244272"/>
                    <a:pt x="71114" y="145403"/>
                  </a:cubicBezTo>
                  <a:cubicBezTo>
                    <a:pt x="55493" y="104160"/>
                    <a:pt x="33967" y="65774"/>
                    <a:pt x="10440" y="28531"/>
                  </a:cubicBezTo>
                  <a:cubicBezTo>
                    <a:pt x="6249" y="21864"/>
                    <a:pt x="-1752" y="12148"/>
                    <a:pt x="344" y="7957"/>
                  </a:cubicBezTo>
                  <a:cubicBezTo>
                    <a:pt x="5011" y="-1473"/>
                    <a:pt x="17108" y="147"/>
                    <a:pt x="27014" y="51"/>
                  </a:cubicBezTo>
                  <a:cubicBezTo>
                    <a:pt x="86926" y="-139"/>
                    <a:pt x="269139" y="16434"/>
                    <a:pt x="292666" y="21387"/>
                  </a:cubicBezTo>
                  <a:close/>
                </a:path>
              </a:pathLst>
            </a:custGeom>
            <a:solidFill>
              <a:srgbClr val="FCCBBA"/>
            </a:solidFill>
            <a:ln w="9525" cap="flat">
              <a:noFill/>
              <a:prstDash val="solid"/>
              <a:miter/>
            </a:ln>
          </p:spPr>
          <p:txBody>
            <a:bodyPr rtlCol="0" anchor="ctr"/>
            <a:lstStyle/>
            <a:p>
              <a:endParaRPr lang="ko-KR" altLang="en-US">
                <a:cs typeface="B Nazanin" panose="00000700000000000000" pitchFamily="2" charset="-78"/>
              </a:endParaRPr>
            </a:p>
          </p:txBody>
        </p:sp>
        <p:sp>
          <p:nvSpPr>
            <p:cNvPr id="13" name="자유형: 도형 12">
              <a:extLst>
                <a:ext uri="{FF2B5EF4-FFF2-40B4-BE49-F238E27FC236}">
                  <a16:creationId xmlns:a16="http://schemas.microsoft.com/office/drawing/2014/main" id="{9B4DE4B6-9B26-46F3-8058-4875BBD62D98}"/>
                </a:ext>
              </a:extLst>
            </p:cNvPr>
            <p:cNvSpPr/>
            <p:nvPr/>
          </p:nvSpPr>
          <p:spPr>
            <a:xfrm>
              <a:off x="9284969" y="1536858"/>
              <a:ext cx="450698" cy="614008"/>
            </a:xfrm>
            <a:custGeom>
              <a:avLst/>
              <a:gdLst>
                <a:gd name="connsiteX0" fmla="*/ 448913 w 450698"/>
                <a:gd name="connsiteY0" fmla="*/ 438626 h 614008"/>
                <a:gd name="connsiteX1" fmla="*/ 417195 w 450698"/>
                <a:gd name="connsiteY1" fmla="*/ 282988 h 614008"/>
                <a:gd name="connsiteX2" fmla="*/ 362808 w 450698"/>
                <a:gd name="connsiteY2" fmla="*/ 200311 h 614008"/>
                <a:gd name="connsiteX3" fmla="*/ 75057 w 450698"/>
                <a:gd name="connsiteY3" fmla="*/ 1238 h 614008"/>
                <a:gd name="connsiteX4" fmla="*/ 72771 w 450698"/>
                <a:gd name="connsiteY4" fmla="*/ 0 h 614008"/>
                <a:gd name="connsiteX5" fmla="*/ 68485 w 450698"/>
                <a:gd name="connsiteY5" fmla="*/ 3524 h 614008"/>
                <a:gd name="connsiteX6" fmla="*/ 0 w 450698"/>
                <a:gd name="connsiteY6" fmla="*/ 609409 h 614008"/>
                <a:gd name="connsiteX7" fmla="*/ 126302 w 450698"/>
                <a:gd name="connsiteY7" fmla="*/ 613981 h 614008"/>
                <a:gd name="connsiteX8" fmla="*/ 417100 w 450698"/>
                <a:gd name="connsiteY8" fmla="*/ 511492 h 614008"/>
                <a:gd name="connsiteX9" fmla="*/ 448913 w 450698"/>
                <a:gd name="connsiteY9" fmla="*/ 438626 h 614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0698" h="614008">
                  <a:moveTo>
                    <a:pt x="448913" y="438626"/>
                  </a:moveTo>
                  <a:cubicBezTo>
                    <a:pt x="456343" y="386715"/>
                    <a:pt x="439579" y="330232"/>
                    <a:pt x="417195" y="282988"/>
                  </a:cubicBezTo>
                  <a:cubicBezTo>
                    <a:pt x="403003" y="253079"/>
                    <a:pt x="383857" y="225838"/>
                    <a:pt x="362808" y="200311"/>
                  </a:cubicBezTo>
                  <a:cubicBezTo>
                    <a:pt x="285941" y="106966"/>
                    <a:pt x="187929" y="42386"/>
                    <a:pt x="75057" y="1238"/>
                  </a:cubicBezTo>
                  <a:cubicBezTo>
                    <a:pt x="74295" y="857"/>
                    <a:pt x="73533" y="476"/>
                    <a:pt x="72771" y="0"/>
                  </a:cubicBezTo>
                  <a:cubicBezTo>
                    <a:pt x="71342" y="952"/>
                    <a:pt x="69818" y="2000"/>
                    <a:pt x="68485" y="3524"/>
                  </a:cubicBezTo>
                  <a:cubicBezTo>
                    <a:pt x="63246" y="10192"/>
                    <a:pt x="20574" y="533495"/>
                    <a:pt x="0" y="609409"/>
                  </a:cubicBezTo>
                  <a:cubicBezTo>
                    <a:pt x="0" y="612267"/>
                    <a:pt x="115729" y="614267"/>
                    <a:pt x="126302" y="613981"/>
                  </a:cubicBezTo>
                  <a:cubicBezTo>
                    <a:pt x="223742" y="611029"/>
                    <a:pt x="350711" y="591407"/>
                    <a:pt x="417100" y="511492"/>
                  </a:cubicBezTo>
                  <a:cubicBezTo>
                    <a:pt x="435293" y="489585"/>
                    <a:pt x="445104" y="464725"/>
                    <a:pt x="448913" y="438626"/>
                  </a:cubicBezTo>
                  <a:close/>
                </a:path>
              </a:pathLst>
            </a:custGeom>
            <a:solidFill>
              <a:srgbClr val="F7B18D"/>
            </a:solidFill>
            <a:ln w="9525" cap="flat">
              <a:noFill/>
              <a:prstDash val="solid"/>
              <a:miter/>
            </a:ln>
          </p:spPr>
          <p:txBody>
            <a:bodyPr rtlCol="0" anchor="ctr"/>
            <a:lstStyle/>
            <a:p>
              <a:endParaRPr lang="ko-KR" altLang="en-US">
                <a:cs typeface="B Nazanin" panose="00000700000000000000" pitchFamily="2" charset="-78"/>
              </a:endParaRPr>
            </a:p>
          </p:txBody>
        </p:sp>
        <p:sp>
          <p:nvSpPr>
            <p:cNvPr id="14" name="자유형: 도형 13">
              <a:extLst>
                <a:ext uri="{FF2B5EF4-FFF2-40B4-BE49-F238E27FC236}">
                  <a16:creationId xmlns:a16="http://schemas.microsoft.com/office/drawing/2014/main" id="{17FD24A4-7D0C-4AE7-95E9-32561E50430E}"/>
                </a:ext>
              </a:extLst>
            </p:cNvPr>
            <p:cNvSpPr/>
            <p:nvPr/>
          </p:nvSpPr>
          <p:spPr>
            <a:xfrm>
              <a:off x="9256518" y="2390011"/>
              <a:ext cx="300951" cy="561880"/>
            </a:xfrm>
            <a:custGeom>
              <a:avLst/>
              <a:gdLst>
                <a:gd name="connsiteX0" fmla="*/ 259242 w 300951"/>
                <a:gd name="connsiteY0" fmla="*/ 173451 h 561880"/>
                <a:gd name="connsiteX1" fmla="*/ 259242 w 300951"/>
                <a:gd name="connsiteY1" fmla="*/ 173451 h 561880"/>
                <a:gd name="connsiteX2" fmla="*/ 93030 w 300951"/>
                <a:gd name="connsiteY2" fmla="*/ 1 h 561880"/>
                <a:gd name="connsiteX3" fmla="*/ 39118 w 300951"/>
                <a:gd name="connsiteY3" fmla="*/ 561881 h 561880"/>
                <a:gd name="connsiteX4" fmla="*/ 71408 w 300951"/>
                <a:gd name="connsiteY4" fmla="*/ 556928 h 561880"/>
                <a:gd name="connsiteX5" fmla="*/ 280863 w 300951"/>
                <a:gd name="connsiteY5" fmla="*/ 409671 h 561880"/>
                <a:gd name="connsiteX6" fmla="*/ 280863 w 300951"/>
                <a:gd name="connsiteY6" fmla="*/ 409671 h 561880"/>
                <a:gd name="connsiteX7" fmla="*/ 291341 w 300951"/>
                <a:gd name="connsiteY7" fmla="*/ 387287 h 561880"/>
                <a:gd name="connsiteX8" fmla="*/ 259242 w 300951"/>
                <a:gd name="connsiteY8" fmla="*/ 173451 h 561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951" h="561880">
                  <a:moveTo>
                    <a:pt x="259242" y="173451"/>
                  </a:moveTo>
                  <a:cubicBezTo>
                    <a:pt x="259146" y="173451"/>
                    <a:pt x="259146" y="173451"/>
                    <a:pt x="259242" y="173451"/>
                  </a:cubicBezTo>
                  <a:cubicBezTo>
                    <a:pt x="202853" y="96394"/>
                    <a:pt x="136178" y="20194"/>
                    <a:pt x="93030" y="1"/>
                  </a:cubicBezTo>
                  <a:cubicBezTo>
                    <a:pt x="92459" y="-476"/>
                    <a:pt x="-73372" y="220219"/>
                    <a:pt x="39118" y="561881"/>
                  </a:cubicBezTo>
                  <a:cubicBezTo>
                    <a:pt x="49882" y="560261"/>
                    <a:pt x="60645" y="558547"/>
                    <a:pt x="71408" y="556928"/>
                  </a:cubicBezTo>
                  <a:cubicBezTo>
                    <a:pt x="160562" y="535496"/>
                    <a:pt x="234096" y="491681"/>
                    <a:pt x="280863" y="409671"/>
                  </a:cubicBezTo>
                  <a:cubicBezTo>
                    <a:pt x="280863" y="409671"/>
                    <a:pt x="280863" y="409671"/>
                    <a:pt x="280863" y="409671"/>
                  </a:cubicBezTo>
                  <a:cubicBezTo>
                    <a:pt x="282292" y="401194"/>
                    <a:pt x="285912" y="393764"/>
                    <a:pt x="291341" y="387287"/>
                  </a:cubicBezTo>
                  <a:cubicBezTo>
                    <a:pt x="313344" y="310992"/>
                    <a:pt x="295437" y="240888"/>
                    <a:pt x="259242" y="173451"/>
                  </a:cubicBezTo>
                  <a:close/>
                </a:path>
              </a:pathLst>
            </a:custGeom>
            <a:solidFill>
              <a:srgbClr val="F7B18D"/>
            </a:solidFill>
            <a:ln w="9525" cap="flat">
              <a:noFill/>
              <a:prstDash val="solid"/>
              <a:miter/>
            </a:ln>
          </p:spPr>
          <p:txBody>
            <a:bodyPr rtlCol="0" anchor="ctr"/>
            <a:lstStyle/>
            <a:p>
              <a:endParaRPr lang="ko-KR" altLang="en-US">
                <a:cs typeface="B Nazanin" panose="00000700000000000000" pitchFamily="2" charset="-78"/>
              </a:endParaRPr>
            </a:p>
          </p:txBody>
        </p:sp>
        <p:sp>
          <p:nvSpPr>
            <p:cNvPr id="15" name="자유형: 도형 14">
              <a:extLst>
                <a:ext uri="{FF2B5EF4-FFF2-40B4-BE49-F238E27FC236}">
                  <a16:creationId xmlns:a16="http://schemas.microsoft.com/office/drawing/2014/main" id="{6C03A9FA-2C17-4DF8-9865-1BC554FBFF31}"/>
                </a:ext>
              </a:extLst>
            </p:cNvPr>
            <p:cNvSpPr/>
            <p:nvPr/>
          </p:nvSpPr>
          <p:spPr>
            <a:xfrm>
              <a:off x="9172669" y="2326385"/>
              <a:ext cx="176021" cy="632386"/>
            </a:xfrm>
            <a:custGeom>
              <a:avLst/>
              <a:gdLst>
                <a:gd name="connsiteX0" fmla="*/ 176022 w 176021"/>
                <a:gd name="connsiteY0" fmla="*/ 63341 h 632386"/>
                <a:gd name="connsiteX1" fmla="*/ 174212 w 176021"/>
                <a:gd name="connsiteY1" fmla="*/ 61913 h 632386"/>
                <a:gd name="connsiteX2" fmla="*/ 63912 w 176021"/>
                <a:gd name="connsiteY2" fmla="*/ 0 h 632386"/>
                <a:gd name="connsiteX3" fmla="*/ 63912 w 176021"/>
                <a:gd name="connsiteY3" fmla="*/ 0 h 632386"/>
                <a:gd name="connsiteX4" fmla="*/ 0 w 176021"/>
                <a:gd name="connsiteY4" fmla="*/ 631603 h 632386"/>
                <a:gd name="connsiteX5" fmla="*/ 381 w 176021"/>
                <a:gd name="connsiteY5" fmla="*/ 631984 h 632386"/>
                <a:gd name="connsiteX6" fmla="*/ 123825 w 176021"/>
                <a:gd name="connsiteY6" fmla="*/ 625411 h 632386"/>
                <a:gd name="connsiteX7" fmla="*/ 176022 w 176021"/>
                <a:gd name="connsiteY7" fmla="*/ 63341 h 632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021" h="632386">
                  <a:moveTo>
                    <a:pt x="176022" y="63341"/>
                  </a:moveTo>
                  <a:cubicBezTo>
                    <a:pt x="175736" y="62675"/>
                    <a:pt x="174498" y="61722"/>
                    <a:pt x="174212" y="61913"/>
                  </a:cubicBezTo>
                  <a:cubicBezTo>
                    <a:pt x="158401" y="48768"/>
                    <a:pt x="66294" y="1048"/>
                    <a:pt x="63912" y="0"/>
                  </a:cubicBezTo>
                  <a:cubicBezTo>
                    <a:pt x="63912" y="0"/>
                    <a:pt x="63912" y="0"/>
                    <a:pt x="63912" y="0"/>
                  </a:cubicBezTo>
                  <a:cubicBezTo>
                    <a:pt x="56579" y="67627"/>
                    <a:pt x="10382" y="531590"/>
                    <a:pt x="0" y="631603"/>
                  </a:cubicBezTo>
                  <a:cubicBezTo>
                    <a:pt x="95" y="631698"/>
                    <a:pt x="285" y="631888"/>
                    <a:pt x="381" y="631984"/>
                  </a:cubicBezTo>
                  <a:cubicBezTo>
                    <a:pt x="25241" y="631793"/>
                    <a:pt x="108490" y="635127"/>
                    <a:pt x="123825" y="625411"/>
                  </a:cubicBezTo>
                  <a:cubicBezTo>
                    <a:pt x="75342" y="431863"/>
                    <a:pt x="81819" y="243554"/>
                    <a:pt x="176022" y="63341"/>
                  </a:cubicBezTo>
                  <a:close/>
                </a:path>
              </a:pathLst>
            </a:custGeom>
            <a:solidFill>
              <a:srgbClr val="EC9E7C"/>
            </a:solidFill>
            <a:ln w="9525" cap="flat">
              <a:noFill/>
              <a:prstDash val="solid"/>
              <a:miter/>
            </a:ln>
          </p:spPr>
          <p:txBody>
            <a:bodyPr rtlCol="0" anchor="ctr"/>
            <a:lstStyle/>
            <a:p>
              <a:endParaRPr lang="ko-KR" altLang="en-US">
                <a:cs typeface="B Nazanin" panose="00000700000000000000" pitchFamily="2" charset="-78"/>
              </a:endParaRPr>
            </a:p>
          </p:txBody>
        </p:sp>
      </p:grpSp>
      <p:grpSp>
        <p:nvGrpSpPr>
          <p:cNvPr id="16" name="그룹 15">
            <a:extLst>
              <a:ext uri="{FF2B5EF4-FFF2-40B4-BE49-F238E27FC236}">
                <a16:creationId xmlns:a16="http://schemas.microsoft.com/office/drawing/2014/main" id="{88866521-8BE3-4F56-9870-F33DDB48A258}"/>
              </a:ext>
            </a:extLst>
          </p:cNvPr>
          <p:cNvGrpSpPr/>
          <p:nvPr/>
        </p:nvGrpSpPr>
        <p:grpSpPr>
          <a:xfrm>
            <a:off x="4060599" y="3500972"/>
            <a:ext cx="3320976" cy="2871369"/>
            <a:chOff x="2452687" y="280987"/>
            <a:chExt cx="7282980" cy="6296978"/>
          </a:xfrm>
        </p:grpSpPr>
        <p:sp>
          <p:nvSpPr>
            <p:cNvPr id="17" name="자유형: 도형 16">
              <a:extLst>
                <a:ext uri="{FF2B5EF4-FFF2-40B4-BE49-F238E27FC236}">
                  <a16:creationId xmlns:a16="http://schemas.microsoft.com/office/drawing/2014/main" id="{79FE3589-B356-4578-80FA-1E314AD2EEE4}"/>
                </a:ext>
              </a:extLst>
            </p:cNvPr>
            <p:cNvSpPr/>
            <p:nvPr/>
          </p:nvSpPr>
          <p:spPr>
            <a:xfrm>
              <a:off x="2452687" y="280987"/>
              <a:ext cx="6590659" cy="6296978"/>
            </a:xfrm>
            <a:custGeom>
              <a:avLst/>
              <a:gdLst>
                <a:gd name="connsiteX0" fmla="*/ 6575108 w 6590659"/>
                <a:gd name="connsiteY0" fmla="*/ 3154204 h 6296978"/>
                <a:gd name="connsiteX1" fmla="*/ 6575298 w 6590659"/>
                <a:gd name="connsiteY1" fmla="*/ 3148679 h 6296978"/>
                <a:gd name="connsiteX2" fmla="*/ 6418993 w 6590659"/>
                <a:gd name="connsiteY2" fmla="*/ 3007328 h 6296978"/>
                <a:gd name="connsiteX3" fmla="*/ 6012561 w 6590659"/>
                <a:gd name="connsiteY3" fmla="*/ 2937986 h 6296978"/>
                <a:gd name="connsiteX4" fmla="*/ 4294156 w 6590659"/>
                <a:gd name="connsiteY4" fmla="*/ 2796540 h 6296978"/>
                <a:gd name="connsiteX5" fmla="*/ 4301585 w 6590659"/>
                <a:gd name="connsiteY5" fmla="*/ 2779109 h 6296978"/>
                <a:gd name="connsiteX6" fmla="*/ 4572953 w 6590659"/>
                <a:gd name="connsiteY6" fmla="*/ 2445925 h 6296978"/>
                <a:gd name="connsiteX7" fmla="*/ 4665250 w 6590659"/>
                <a:gd name="connsiteY7" fmla="*/ 2425637 h 6296978"/>
                <a:gd name="connsiteX8" fmla="*/ 5036439 w 6590659"/>
                <a:gd name="connsiteY8" fmla="*/ 2470214 h 6296978"/>
                <a:gd name="connsiteX9" fmla="*/ 5467160 w 6590659"/>
                <a:gd name="connsiteY9" fmla="*/ 2203704 h 6296978"/>
                <a:gd name="connsiteX10" fmla="*/ 5484400 w 6590659"/>
                <a:gd name="connsiteY10" fmla="*/ 2177129 h 6296978"/>
                <a:gd name="connsiteX11" fmla="*/ 5512118 w 6590659"/>
                <a:gd name="connsiteY11" fmla="*/ 2074831 h 6296978"/>
                <a:gd name="connsiteX12" fmla="*/ 5507355 w 6590659"/>
                <a:gd name="connsiteY12" fmla="*/ 2039207 h 6296978"/>
                <a:gd name="connsiteX13" fmla="*/ 5437918 w 6590659"/>
                <a:gd name="connsiteY13" fmla="*/ 1862042 h 6296978"/>
                <a:gd name="connsiteX14" fmla="*/ 5221129 w 6590659"/>
                <a:gd name="connsiteY14" fmla="*/ 1731836 h 6296978"/>
                <a:gd name="connsiteX15" fmla="*/ 5150263 w 6590659"/>
                <a:gd name="connsiteY15" fmla="*/ 1717739 h 6296978"/>
                <a:gd name="connsiteX16" fmla="*/ 5131403 w 6590659"/>
                <a:gd name="connsiteY16" fmla="*/ 1695260 h 6296978"/>
                <a:gd name="connsiteX17" fmla="*/ 5053394 w 6590659"/>
                <a:gd name="connsiteY17" fmla="*/ 1658779 h 6296978"/>
                <a:gd name="connsiteX18" fmla="*/ 4654868 w 6590659"/>
                <a:gd name="connsiteY18" fmla="*/ 1552480 h 6296978"/>
                <a:gd name="connsiteX19" fmla="*/ 4138041 w 6590659"/>
                <a:gd name="connsiteY19" fmla="*/ 1652397 h 6296978"/>
                <a:gd name="connsiteX20" fmla="*/ 3800475 w 6590659"/>
                <a:gd name="connsiteY20" fmla="*/ 1842802 h 6296978"/>
                <a:gd name="connsiteX21" fmla="*/ 3296317 w 6590659"/>
                <a:gd name="connsiteY21" fmla="*/ 2121313 h 6296978"/>
                <a:gd name="connsiteX22" fmla="*/ 3054191 w 6590659"/>
                <a:gd name="connsiteY22" fmla="*/ 2250853 h 6296978"/>
                <a:gd name="connsiteX23" fmla="*/ 3054096 w 6590659"/>
                <a:gd name="connsiteY23" fmla="*/ 2235803 h 6296978"/>
                <a:gd name="connsiteX24" fmla="*/ 3082195 w 6590659"/>
                <a:gd name="connsiteY24" fmla="*/ 1948910 h 6296978"/>
                <a:gd name="connsiteX25" fmla="*/ 3144584 w 6590659"/>
                <a:gd name="connsiteY25" fmla="*/ 1321689 h 6296978"/>
                <a:gd name="connsiteX26" fmla="*/ 3200591 w 6590659"/>
                <a:gd name="connsiteY26" fmla="*/ 747903 h 6296978"/>
                <a:gd name="connsiteX27" fmla="*/ 3273076 w 6590659"/>
                <a:gd name="connsiteY27" fmla="*/ 21527 h 6296978"/>
                <a:gd name="connsiteX28" fmla="*/ 3264503 w 6590659"/>
                <a:gd name="connsiteY28" fmla="*/ 0 h 6296978"/>
                <a:gd name="connsiteX29" fmla="*/ 3242215 w 6590659"/>
                <a:gd name="connsiteY29" fmla="*/ 22860 h 6296978"/>
                <a:gd name="connsiteX30" fmla="*/ 3144965 w 6590659"/>
                <a:gd name="connsiteY30" fmla="*/ 124206 h 6296978"/>
                <a:gd name="connsiteX31" fmla="*/ 3144965 w 6590659"/>
                <a:gd name="connsiteY31" fmla="*/ 124206 h 6296978"/>
                <a:gd name="connsiteX32" fmla="*/ 1378553 w 6590659"/>
                <a:gd name="connsiteY32" fmla="*/ 2811495 h 6296978"/>
                <a:gd name="connsiteX33" fmla="*/ 640842 w 6590659"/>
                <a:gd name="connsiteY33" fmla="*/ 4574381 h 6296978"/>
                <a:gd name="connsiteX34" fmla="*/ 302228 w 6590659"/>
                <a:gd name="connsiteY34" fmla="*/ 5449634 h 6296978"/>
                <a:gd name="connsiteX35" fmla="*/ 0 w 6590659"/>
                <a:gd name="connsiteY35" fmla="*/ 6290787 h 6296978"/>
                <a:gd name="connsiteX36" fmla="*/ 1808512 w 6590659"/>
                <a:gd name="connsiteY36" fmla="*/ 6295358 h 6296978"/>
                <a:gd name="connsiteX37" fmla="*/ 1808702 w 6590659"/>
                <a:gd name="connsiteY37" fmla="*/ 6295168 h 6296978"/>
                <a:gd name="connsiteX38" fmla="*/ 1808702 w 6590659"/>
                <a:gd name="connsiteY38" fmla="*/ 6295358 h 6296978"/>
                <a:gd name="connsiteX39" fmla="*/ 2087309 w 6590659"/>
                <a:gd name="connsiteY39" fmla="*/ 6293739 h 6296978"/>
                <a:gd name="connsiteX40" fmla="*/ 2162461 w 6590659"/>
                <a:gd name="connsiteY40" fmla="*/ 5784723 h 6296978"/>
                <a:gd name="connsiteX41" fmla="*/ 2432971 w 6590659"/>
                <a:gd name="connsiteY41" fmla="*/ 5419058 h 6296978"/>
                <a:gd name="connsiteX42" fmla="*/ 2644807 w 6590659"/>
                <a:gd name="connsiteY42" fmla="*/ 5344573 h 6296978"/>
                <a:gd name="connsiteX43" fmla="*/ 2861215 w 6590659"/>
                <a:gd name="connsiteY43" fmla="*/ 5239512 h 6296978"/>
                <a:gd name="connsiteX44" fmla="*/ 3190685 w 6590659"/>
                <a:gd name="connsiteY44" fmla="*/ 5016056 h 6296978"/>
                <a:gd name="connsiteX45" fmla="*/ 3634931 w 6590659"/>
                <a:gd name="connsiteY45" fmla="*/ 4394359 h 6296978"/>
                <a:gd name="connsiteX46" fmla="*/ 3774567 w 6590659"/>
                <a:gd name="connsiteY46" fmla="*/ 4001643 h 6296978"/>
                <a:gd name="connsiteX47" fmla="*/ 4528757 w 6590659"/>
                <a:gd name="connsiteY47" fmla="*/ 3490055 h 6296978"/>
                <a:gd name="connsiteX48" fmla="*/ 4891469 w 6590659"/>
                <a:gd name="connsiteY48" fmla="*/ 3486245 h 6296978"/>
                <a:gd name="connsiteX49" fmla="*/ 5294757 w 6590659"/>
                <a:gd name="connsiteY49" fmla="*/ 3477197 h 6296978"/>
                <a:gd name="connsiteX50" fmla="*/ 5621941 w 6590659"/>
                <a:gd name="connsiteY50" fmla="*/ 3471101 h 6296978"/>
                <a:gd name="connsiteX51" fmla="*/ 6349460 w 6590659"/>
                <a:gd name="connsiteY51" fmla="*/ 3494532 h 6296978"/>
                <a:gd name="connsiteX52" fmla="*/ 6569488 w 6590659"/>
                <a:gd name="connsiteY52" fmla="*/ 3338703 h 6296978"/>
                <a:gd name="connsiteX53" fmla="*/ 6575108 w 6590659"/>
                <a:gd name="connsiteY53" fmla="*/ 3154204 h 629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6590659" h="6296978">
                  <a:moveTo>
                    <a:pt x="6575108" y="3154204"/>
                  </a:moveTo>
                  <a:cubicBezTo>
                    <a:pt x="6575298" y="3152299"/>
                    <a:pt x="6575394" y="3150489"/>
                    <a:pt x="6575298" y="3148679"/>
                  </a:cubicBezTo>
                  <a:cubicBezTo>
                    <a:pt x="6573584" y="3118771"/>
                    <a:pt x="6424517" y="3009424"/>
                    <a:pt x="6418993" y="3007328"/>
                  </a:cubicBezTo>
                  <a:cubicBezTo>
                    <a:pt x="6287453" y="2959513"/>
                    <a:pt x="6151817" y="2952560"/>
                    <a:pt x="6012561" y="2937986"/>
                  </a:cubicBezTo>
                  <a:cubicBezTo>
                    <a:pt x="5729383" y="2908364"/>
                    <a:pt x="4441127" y="2799398"/>
                    <a:pt x="4294156" y="2796540"/>
                  </a:cubicBezTo>
                  <a:cubicBezTo>
                    <a:pt x="4284250" y="2787872"/>
                    <a:pt x="4298156" y="2783396"/>
                    <a:pt x="4301585" y="2779109"/>
                  </a:cubicBezTo>
                  <a:cubicBezTo>
                    <a:pt x="4390263" y="2666714"/>
                    <a:pt x="4502563" y="2573750"/>
                    <a:pt x="4572953" y="2445925"/>
                  </a:cubicBezTo>
                  <a:cubicBezTo>
                    <a:pt x="4591907" y="2411635"/>
                    <a:pt x="4630484" y="2404491"/>
                    <a:pt x="4665250" y="2425637"/>
                  </a:cubicBezTo>
                  <a:cubicBezTo>
                    <a:pt x="4737545" y="2469642"/>
                    <a:pt x="4989957" y="2475833"/>
                    <a:pt x="5036439" y="2470214"/>
                  </a:cubicBezTo>
                  <a:cubicBezTo>
                    <a:pt x="5222462" y="2457164"/>
                    <a:pt x="5339715" y="2386489"/>
                    <a:pt x="5467160" y="2203704"/>
                  </a:cubicBezTo>
                  <a:cubicBezTo>
                    <a:pt x="5475446" y="2196465"/>
                    <a:pt x="5479352" y="2186464"/>
                    <a:pt x="5484400" y="2177129"/>
                  </a:cubicBezTo>
                  <a:cubicBezTo>
                    <a:pt x="5501735" y="2145125"/>
                    <a:pt x="5506403" y="2109883"/>
                    <a:pt x="5512118" y="2074831"/>
                  </a:cubicBezTo>
                  <a:cubicBezTo>
                    <a:pt x="5512975" y="2062639"/>
                    <a:pt x="5515642" y="2050161"/>
                    <a:pt x="5507355" y="2039207"/>
                  </a:cubicBezTo>
                  <a:cubicBezTo>
                    <a:pt x="5504688" y="2037398"/>
                    <a:pt x="5473732" y="1903571"/>
                    <a:pt x="5437918" y="1862042"/>
                  </a:cubicBezTo>
                  <a:cubicBezTo>
                    <a:pt x="5380196" y="1795082"/>
                    <a:pt x="5308378" y="1750409"/>
                    <a:pt x="5221129" y="1731836"/>
                  </a:cubicBezTo>
                  <a:cubicBezTo>
                    <a:pt x="5211794" y="1729835"/>
                    <a:pt x="5148167" y="1719834"/>
                    <a:pt x="5150263" y="1717739"/>
                  </a:cubicBezTo>
                  <a:cubicBezTo>
                    <a:pt x="5152263" y="1703356"/>
                    <a:pt x="5140167" y="1700308"/>
                    <a:pt x="5131403" y="1695260"/>
                  </a:cubicBezTo>
                  <a:cubicBezTo>
                    <a:pt x="5106448" y="1680972"/>
                    <a:pt x="5079493" y="1670685"/>
                    <a:pt x="5053394" y="1658779"/>
                  </a:cubicBezTo>
                  <a:cubicBezTo>
                    <a:pt x="4926520" y="1600962"/>
                    <a:pt x="4793838" y="1562957"/>
                    <a:pt x="4654868" y="1552480"/>
                  </a:cubicBezTo>
                  <a:cubicBezTo>
                    <a:pt x="4474083" y="1538954"/>
                    <a:pt x="4300823" y="1570673"/>
                    <a:pt x="4138041" y="1652397"/>
                  </a:cubicBezTo>
                  <a:cubicBezTo>
                    <a:pt x="4022503" y="1710404"/>
                    <a:pt x="3912965" y="1779270"/>
                    <a:pt x="3800475" y="1842802"/>
                  </a:cubicBezTo>
                  <a:cubicBezTo>
                    <a:pt x="3633311" y="1937290"/>
                    <a:pt x="3465100" y="2029778"/>
                    <a:pt x="3296317" y="2121313"/>
                  </a:cubicBezTo>
                  <a:cubicBezTo>
                    <a:pt x="3242786" y="2150364"/>
                    <a:pt x="3130868" y="2212277"/>
                    <a:pt x="3054191" y="2250853"/>
                  </a:cubicBezTo>
                  <a:cubicBezTo>
                    <a:pt x="3053906" y="2245805"/>
                    <a:pt x="3053620" y="2240756"/>
                    <a:pt x="3054096" y="2235803"/>
                  </a:cubicBezTo>
                  <a:cubicBezTo>
                    <a:pt x="3063335" y="2140172"/>
                    <a:pt x="3072670" y="2044541"/>
                    <a:pt x="3082195" y="1948910"/>
                  </a:cubicBezTo>
                  <a:cubicBezTo>
                    <a:pt x="3102959" y="1739837"/>
                    <a:pt x="3124010" y="1530763"/>
                    <a:pt x="3144584" y="1321689"/>
                  </a:cubicBezTo>
                  <a:cubicBezTo>
                    <a:pt x="3163443" y="1130427"/>
                    <a:pt x="3181636" y="939165"/>
                    <a:pt x="3200591" y="747903"/>
                  </a:cubicBezTo>
                  <a:cubicBezTo>
                    <a:pt x="3224594" y="505778"/>
                    <a:pt x="3248978" y="263652"/>
                    <a:pt x="3273076" y="21527"/>
                  </a:cubicBezTo>
                  <a:cubicBezTo>
                    <a:pt x="3273933" y="13335"/>
                    <a:pt x="3278315" y="2762"/>
                    <a:pt x="3264503" y="0"/>
                  </a:cubicBezTo>
                  <a:cubicBezTo>
                    <a:pt x="3256407" y="6953"/>
                    <a:pt x="3251454" y="17050"/>
                    <a:pt x="3242215" y="22860"/>
                  </a:cubicBezTo>
                  <a:cubicBezTo>
                    <a:pt x="3209830" y="56674"/>
                    <a:pt x="3177349" y="90392"/>
                    <a:pt x="3144965" y="124206"/>
                  </a:cubicBezTo>
                  <a:cubicBezTo>
                    <a:pt x="3144965" y="124206"/>
                    <a:pt x="3144965" y="124206"/>
                    <a:pt x="3144965" y="124206"/>
                  </a:cubicBezTo>
                  <a:cubicBezTo>
                    <a:pt x="2346484" y="878491"/>
                    <a:pt x="1824800" y="1818989"/>
                    <a:pt x="1378553" y="2811495"/>
                  </a:cubicBezTo>
                  <a:cubicBezTo>
                    <a:pt x="1117283" y="3392520"/>
                    <a:pt x="874490" y="3981736"/>
                    <a:pt x="640842" y="4574381"/>
                  </a:cubicBezTo>
                  <a:cubicBezTo>
                    <a:pt x="526161" y="4865370"/>
                    <a:pt x="413671" y="5157312"/>
                    <a:pt x="302228" y="5449634"/>
                  </a:cubicBezTo>
                  <a:cubicBezTo>
                    <a:pt x="210693" y="5689949"/>
                    <a:pt x="142780" y="5967794"/>
                    <a:pt x="0" y="6290787"/>
                  </a:cubicBezTo>
                  <a:cubicBezTo>
                    <a:pt x="628555" y="6301169"/>
                    <a:pt x="1216343" y="6295358"/>
                    <a:pt x="1808512" y="6295358"/>
                  </a:cubicBezTo>
                  <a:cubicBezTo>
                    <a:pt x="1808607" y="6295263"/>
                    <a:pt x="1808607" y="6295168"/>
                    <a:pt x="1808702" y="6295168"/>
                  </a:cubicBezTo>
                  <a:cubicBezTo>
                    <a:pt x="1808702" y="6295263"/>
                    <a:pt x="1808702" y="6295263"/>
                    <a:pt x="1808702" y="6295358"/>
                  </a:cubicBezTo>
                  <a:cubicBezTo>
                    <a:pt x="1834610" y="6295358"/>
                    <a:pt x="2087309" y="6294120"/>
                    <a:pt x="2087309" y="6293739"/>
                  </a:cubicBezTo>
                  <a:cubicBezTo>
                    <a:pt x="2078260" y="6121336"/>
                    <a:pt x="2103977" y="5947220"/>
                    <a:pt x="2162461" y="5784723"/>
                  </a:cubicBezTo>
                  <a:cubicBezTo>
                    <a:pt x="2213610" y="5642420"/>
                    <a:pt x="2298668" y="5496973"/>
                    <a:pt x="2432971" y="5419058"/>
                  </a:cubicBezTo>
                  <a:cubicBezTo>
                    <a:pt x="2498503" y="5381054"/>
                    <a:pt x="2574703" y="5372862"/>
                    <a:pt x="2644807" y="5344573"/>
                  </a:cubicBezTo>
                  <a:cubicBezTo>
                    <a:pt x="2719197" y="5314569"/>
                    <a:pt x="2789968" y="5276088"/>
                    <a:pt x="2861215" y="5239512"/>
                  </a:cubicBezTo>
                  <a:cubicBezTo>
                    <a:pt x="2979611" y="5178743"/>
                    <a:pt x="3090386" y="5103400"/>
                    <a:pt x="3190685" y="5016056"/>
                  </a:cubicBezTo>
                  <a:cubicBezTo>
                    <a:pt x="3384614" y="4847368"/>
                    <a:pt x="3539966" y="4633532"/>
                    <a:pt x="3634931" y="4394359"/>
                  </a:cubicBezTo>
                  <a:cubicBezTo>
                    <a:pt x="3686175" y="4265200"/>
                    <a:pt x="3720751" y="4129754"/>
                    <a:pt x="3774567" y="4001643"/>
                  </a:cubicBezTo>
                  <a:cubicBezTo>
                    <a:pt x="3910108" y="3679031"/>
                    <a:pt x="4189953" y="3524726"/>
                    <a:pt x="4528757" y="3490055"/>
                  </a:cubicBezTo>
                  <a:cubicBezTo>
                    <a:pt x="4649248" y="3477673"/>
                    <a:pt x="4770597" y="3479578"/>
                    <a:pt x="4891469" y="3486245"/>
                  </a:cubicBezTo>
                  <a:cubicBezTo>
                    <a:pt x="5032344" y="3494056"/>
                    <a:pt x="5153121" y="3495008"/>
                    <a:pt x="5294757" y="3477197"/>
                  </a:cubicBezTo>
                  <a:cubicBezTo>
                    <a:pt x="5403152" y="3463481"/>
                    <a:pt x="5513070" y="3461480"/>
                    <a:pt x="5621941" y="3471101"/>
                  </a:cubicBezTo>
                  <a:cubicBezTo>
                    <a:pt x="5851970" y="3491294"/>
                    <a:pt x="6122385" y="3557302"/>
                    <a:pt x="6349460" y="3494532"/>
                  </a:cubicBezTo>
                  <a:cubicBezTo>
                    <a:pt x="6436424" y="3470434"/>
                    <a:pt x="6521863" y="3416999"/>
                    <a:pt x="6569488" y="3338703"/>
                  </a:cubicBezTo>
                  <a:cubicBezTo>
                    <a:pt x="6584252" y="3314414"/>
                    <a:pt x="6605683" y="3130582"/>
                    <a:pt x="6575108" y="3154204"/>
                  </a:cubicBezTo>
                  <a:close/>
                </a:path>
              </a:pathLst>
            </a:custGeom>
            <a:solidFill>
              <a:srgbClr val="F7B18D"/>
            </a:solidFill>
            <a:ln w="9525" cap="flat">
              <a:noFill/>
              <a:prstDash val="solid"/>
              <a:miter/>
            </a:ln>
          </p:spPr>
          <p:txBody>
            <a:bodyPr rtlCol="0" anchor="ctr"/>
            <a:lstStyle/>
            <a:p>
              <a:endParaRPr lang="ko-KR" altLang="en-US">
                <a:cs typeface="B Nazanin" panose="00000700000000000000" pitchFamily="2" charset="-78"/>
              </a:endParaRPr>
            </a:p>
          </p:txBody>
        </p:sp>
        <p:sp>
          <p:nvSpPr>
            <p:cNvPr id="18" name="자유형: 도형 17">
              <a:extLst>
                <a:ext uri="{FF2B5EF4-FFF2-40B4-BE49-F238E27FC236}">
                  <a16:creationId xmlns:a16="http://schemas.microsoft.com/office/drawing/2014/main" id="{8CBFA000-A322-4A0F-8682-C1F689D3896F}"/>
                </a:ext>
              </a:extLst>
            </p:cNvPr>
            <p:cNvSpPr/>
            <p:nvPr/>
          </p:nvSpPr>
          <p:spPr>
            <a:xfrm>
              <a:off x="4266197" y="3257111"/>
              <a:ext cx="4782922" cy="3319233"/>
            </a:xfrm>
            <a:custGeom>
              <a:avLst/>
              <a:gdLst>
                <a:gd name="connsiteX0" fmla="*/ 1002 w 4782922"/>
                <a:gd name="connsiteY0" fmla="*/ 3319234 h 3319233"/>
                <a:gd name="connsiteX1" fmla="*/ 166356 w 4782922"/>
                <a:gd name="connsiteY1" fmla="*/ 2586666 h 3319233"/>
                <a:gd name="connsiteX2" fmla="*/ 760525 w 4782922"/>
                <a:gd name="connsiteY2" fmla="*/ 2200142 h 3319233"/>
                <a:gd name="connsiteX3" fmla="*/ 1403558 w 4782922"/>
                <a:gd name="connsiteY3" fmla="*/ 1781327 h 3319233"/>
                <a:gd name="connsiteX4" fmla="*/ 1915622 w 4782922"/>
                <a:gd name="connsiteY4" fmla="*/ 871499 h 3319233"/>
                <a:gd name="connsiteX5" fmla="*/ 2210898 w 4782922"/>
                <a:gd name="connsiteY5" fmla="*/ 530695 h 3319233"/>
                <a:gd name="connsiteX6" fmla="*/ 2361488 w 4782922"/>
                <a:gd name="connsiteY6" fmla="*/ 219799 h 3319233"/>
                <a:gd name="connsiteX7" fmla="*/ 2372251 w 4782922"/>
                <a:gd name="connsiteY7" fmla="*/ 21488 h 3319233"/>
                <a:gd name="connsiteX8" fmla="*/ 2377490 w 4782922"/>
                <a:gd name="connsiteY8" fmla="*/ 248 h 3319233"/>
                <a:gd name="connsiteX9" fmla="*/ 2392825 w 4782922"/>
                <a:gd name="connsiteY9" fmla="*/ 18821 h 3319233"/>
                <a:gd name="connsiteX10" fmla="*/ 2437021 w 4782922"/>
                <a:gd name="connsiteY10" fmla="*/ 225799 h 3319233"/>
                <a:gd name="connsiteX11" fmla="*/ 2447213 w 4782922"/>
                <a:gd name="connsiteY11" fmla="*/ 429539 h 3319233"/>
                <a:gd name="connsiteX12" fmla="*/ 2470454 w 4782922"/>
                <a:gd name="connsiteY12" fmla="*/ 449066 h 3319233"/>
                <a:gd name="connsiteX13" fmla="*/ 2679623 w 4782922"/>
                <a:gd name="connsiteY13" fmla="*/ 418681 h 3319233"/>
                <a:gd name="connsiteX14" fmla="*/ 2831832 w 4782922"/>
                <a:gd name="connsiteY14" fmla="*/ 407060 h 3319233"/>
                <a:gd name="connsiteX15" fmla="*/ 3114725 w 4782922"/>
                <a:gd name="connsiteY15" fmla="*/ 406774 h 3319233"/>
                <a:gd name="connsiteX16" fmla="*/ 3173399 w 4782922"/>
                <a:gd name="connsiteY16" fmla="*/ 412013 h 3319233"/>
                <a:gd name="connsiteX17" fmla="*/ 3200355 w 4782922"/>
                <a:gd name="connsiteY17" fmla="*/ 393154 h 3319233"/>
                <a:gd name="connsiteX18" fmla="*/ 3277507 w 4782922"/>
                <a:gd name="connsiteY18" fmla="*/ 118929 h 3319233"/>
                <a:gd name="connsiteX19" fmla="*/ 3301129 w 4782922"/>
                <a:gd name="connsiteY19" fmla="*/ 61112 h 3319233"/>
                <a:gd name="connsiteX20" fmla="*/ 3297795 w 4782922"/>
                <a:gd name="connsiteY20" fmla="*/ 122739 h 3319233"/>
                <a:gd name="connsiteX21" fmla="*/ 3288270 w 4782922"/>
                <a:gd name="connsiteY21" fmla="*/ 356292 h 3319233"/>
                <a:gd name="connsiteX22" fmla="*/ 3289604 w 4782922"/>
                <a:gd name="connsiteY22" fmla="*/ 380485 h 3319233"/>
                <a:gd name="connsiteX23" fmla="*/ 3325799 w 4782922"/>
                <a:gd name="connsiteY23" fmla="*/ 404298 h 3319233"/>
                <a:gd name="connsiteX24" fmla="*/ 3403046 w 4782922"/>
                <a:gd name="connsiteY24" fmla="*/ 397059 h 3319233"/>
                <a:gd name="connsiteX25" fmla="*/ 3687939 w 4782922"/>
                <a:gd name="connsiteY25" fmla="*/ 391153 h 3319233"/>
                <a:gd name="connsiteX26" fmla="*/ 3888060 w 4782922"/>
                <a:gd name="connsiteY26" fmla="*/ 407727 h 3319233"/>
                <a:gd name="connsiteX27" fmla="*/ 3908062 w 4782922"/>
                <a:gd name="connsiteY27" fmla="*/ 388201 h 3319233"/>
                <a:gd name="connsiteX28" fmla="*/ 3975689 w 4782922"/>
                <a:gd name="connsiteY28" fmla="*/ 131311 h 3319233"/>
                <a:gd name="connsiteX29" fmla="*/ 4012932 w 4782922"/>
                <a:gd name="connsiteY29" fmla="*/ 86068 h 3319233"/>
                <a:gd name="connsiteX30" fmla="*/ 4007788 w 4782922"/>
                <a:gd name="connsiteY30" fmla="*/ 119882 h 3319233"/>
                <a:gd name="connsiteX31" fmla="*/ 3961497 w 4782922"/>
                <a:gd name="connsiteY31" fmla="*/ 391344 h 3319233"/>
                <a:gd name="connsiteX32" fmla="*/ 3986072 w 4782922"/>
                <a:gd name="connsiteY32" fmla="*/ 422205 h 3319233"/>
                <a:gd name="connsiteX33" fmla="*/ 4172000 w 4782922"/>
                <a:gd name="connsiteY33" fmla="*/ 445351 h 3319233"/>
                <a:gd name="connsiteX34" fmla="*/ 4439176 w 4782922"/>
                <a:gd name="connsiteY34" fmla="*/ 415252 h 3319233"/>
                <a:gd name="connsiteX35" fmla="*/ 4754358 w 4782922"/>
                <a:gd name="connsiteY35" fmla="*/ 190652 h 3319233"/>
                <a:gd name="connsiteX36" fmla="*/ 4765503 w 4782922"/>
                <a:gd name="connsiteY36" fmla="*/ 179508 h 3319233"/>
                <a:gd name="connsiteX37" fmla="*/ 4761693 w 4782922"/>
                <a:gd name="connsiteY37" fmla="*/ 362578 h 3319233"/>
                <a:gd name="connsiteX38" fmla="*/ 4541665 w 4782922"/>
                <a:gd name="connsiteY38" fmla="*/ 518407 h 3319233"/>
                <a:gd name="connsiteX39" fmla="*/ 3814146 w 4782922"/>
                <a:gd name="connsiteY39" fmla="*/ 494976 h 3319233"/>
                <a:gd name="connsiteX40" fmla="*/ 3486961 w 4782922"/>
                <a:gd name="connsiteY40" fmla="*/ 501072 h 3319233"/>
                <a:gd name="connsiteX41" fmla="*/ 3083673 w 4782922"/>
                <a:gd name="connsiteY41" fmla="*/ 510121 h 3319233"/>
                <a:gd name="connsiteX42" fmla="*/ 2720961 w 4782922"/>
                <a:gd name="connsiteY42" fmla="*/ 513931 h 3319233"/>
                <a:gd name="connsiteX43" fmla="*/ 1966772 w 4782922"/>
                <a:gd name="connsiteY43" fmla="*/ 1025518 h 3319233"/>
                <a:gd name="connsiteX44" fmla="*/ 1827135 w 4782922"/>
                <a:gd name="connsiteY44" fmla="*/ 1418234 h 3319233"/>
                <a:gd name="connsiteX45" fmla="*/ 1382889 w 4782922"/>
                <a:gd name="connsiteY45" fmla="*/ 2039931 h 3319233"/>
                <a:gd name="connsiteX46" fmla="*/ 1053419 w 4782922"/>
                <a:gd name="connsiteY46" fmla="*/ 2263388 h 3319233"/>
                <a:gd name="connsiteX47" fmla="*/ 837011 w 4782922"/>
                <a:gd name="connsiteY47" fmla="*/ 2368448 h 3319233"/>
                <a:gd name="connsiteX48" fmla="*/ 625175 w 4782922"/>
                <a:gd name="connsiteY48" fmla="*/ 2442934 h 3319233"/>
                <a:gd name="connsiteX49" fmla="*/ 354665 w 4782922"/>
                <a:gd name="connsiteY49" fmla="*/ 2808599 h 3319233"/>
                <a:gd name="connsiteX50" fmla="*/ 279513 w 4782922"/>
                <a:gd name="connsiteY50" fmla="*/ 3317615 h 3319233"/>
                <a:gd name="connsiteX51" fmla="*/ 1002 w 4782922"/>
                <a:gd name="connsiteY51" fmla="*/ 3319234 h 331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782922" h="3319233">
                  <a:moveTo>
                    <a:pt x="1002" y="3319234"/>
                  </a:moveTo>
                  <a:cubicBezTo>
                    <a:pt x="-8047" y="3071203"/>
                    <a:pt x="43960" y="2804122"/>
                    <a:pt x="166356" y="2586666"/>
                  </a:cubicBezTo>
                  <a:cubicBezTo>
                    <a:pt x="289038" y="2368639"/>
                    <a:pt x="547070" y="2297677"/>
                    <a:pt x="760525" y="2200142"/>
                  </a:cubicBezTo>
                  <a:cubicBezTo>
                    <a:pt x="993698" y="2093557"/>
                    <a:pt x="1230680" y="1976304"/>
                    <a:pt x="1403558" y="1781327"/>
                  </a:cubicBezTo>
                  <a:cubicBezTo>
                    <a:pt x="1638350" y="1516437"/>
                    <a:pt x="1713502" y="1156773"/>
                    <a:pt x="1915622" y="871499"/>
                  </a:cubicBezTo>
                  <a:cubicBezTo>
                    <a:pt x="2002967" y="748246"/>
                    <a:pt x="2107647" y="640232"/>
                    <a:pt x="2210898" y="530695"/>
                  </a:cubicBezTo>
                  <a:cubicBezTo>
                    <a:pt x="2292336" y="444303"/>
                    <a:pt x="2337485" y="336290"/>
                    <a:pt x="2361488" y="219799"/>
                  </a:cubicBezTo>
                  <a:cubicBezTo>
                    <a:pt x="2375013" y="154076"/>
                    <a:pt x="2371489" y="87782"/>
                    <a:pt x="2372251" y="21488"/>
                  </a:cubicBezTo>
                  <a:cubicBezTo>
                    <a:pt x="2372346" y="14059"/>
                    <a:pt x="2367869" y="2152"/>
                    <a:pt x="2377490" y="248"/>
                  </a:cubicBezTo>
                  <a:cubicBezTo>
                    <a:pt x="2388539" y="-1943"/>
                    <a:pt x="2390348" y="10915"/>
                    <a:pt x="2392825" y="18821"/>
                  </a:cubicBezTo>
                  <a:cubicBezTo>
                    <a:pt x="2414637" y="86258"/>
                    <a:pt x="2427306" y="155600"/>
                    <a:pt x="2437021" y="225799"/>
                  </a:cubicBezTo>
                  <a:cubicBezTo>
                    <a:pt x="2446451" y="293522"/>
                    <a:pt x="2448927" y="361435"/>
                    <a:pt x="2447213" y="429539"/>
                  </a:cubicBezTo>
                  <a:cubicBezTo>
                    <a:pt x="2446736" y="447446"/>
                    <a:pt x="2455595" y="452304"/>
                    <a:pt x="2470454" y="449066"/>
                  </a:cubicBezTo>
                  <a:cubicBezTo>
                    <a:pt x="2539510" y="434207"/>
                    <a:pt x="2609709" y="427158"/>
                    <a:pt x="2679623" y="418681"/>
                  </a:cubicBezTo>
                  <a:cubicBezTo>
                    <a:pt x="2730105" y="412490"/>
                    <a:pt x="2781064" y="408013"/>
                    <a:pt x="2831832" y="407060"/>
                  </a:cubicBezTo>
                  <a:cubicBezTo>
                    <a:pt x="2926130" y="405250"/>
                    <a:pt x="3020427" y="406203"/>
                    <a:pt x="3114725" y="406774"/>
                  </a:cubicBezTo>
                  <a:cubicBezTo>
                    <a:pt x="3134251" y="406870"/>
                    <a:pt x="3153873" y="409632"/>
                    <a:pt x="3173399" y="412013"/>
                  </a:cubicBezTo>
                  <a:cubicBezTo>
                    <a:pt x="3188544" y="413823"/>
                    <a:pt x="3196259" y="407822"/>
                    <a:pt x="3200355" y="393154"/>
                  </a:cubicBezTo>
                  <a:cubicBezTo>
                    <a:pt x="3225786" y="301714"/>
                    <a:pt x="3251789" y="210369"/>
                    <a:pt x="3277507" y="118929"/>
                  </a:cubicBezTo>
                  <a:cubicBezTo>
                    <a:pt x="3282745" y="100260"/>
                    <a:pt x="3289222" y="82162"/>
                    <a:pt x="3301129" y="61112"/>
                  </a:cubicBezTo>
                  <a:cubicBezTo>
                    <a:pt x="3307129" y="85306"/>
                    <a:pt x="3300367" y="104641"/>
                    <a:pt x="3297795" y="122739"/>
                  </a:cubicBezTo>
                  <a:cubicBezTo>
                    <a:pt x="3286651" y="200463"/>
                    <a:pt x="3288175" y="278282"/>
                    <a:pt x="3288270" y="356292"/>
                  </a:cubicBezTo>
                  <a:cubicBezTo>
                    <a:pt x="3288270" y="364388"/>
                    <a:pt x="3288651" y="372484"/>
                    <a:pt x="3289604" y="380485"/>
                  </a:cubicBezTo>
                  <a:cubicBezTo>
                    <a:pt x="3292080" y="402774"/>
                    <a:pt x="3302558" y="411537"/>
                    <a:pt x="3325799" y="404298"/>
                  </a:cubicBezTo>
                  <a:cubicBezTo>
                    <a:pt x="3350754" y="396487"/>
                    <a:pt x="3377234" y="399631"/>
                    <a:pt x="3403046" y="397059"/>
                  </a:cubicBezTo>
                  <a:cubicBezTo>
                    <a:pt x="3497725" y="387629"/>
                    <a:pt x="3592975" y="388201"/>
                    <a:pt x="3687939" y="391153"/>
                  </a:cubicBezTo>
                  <a:cubicBezTo>
                    <a:pt x="3754804" y="393249"/>
                    <a:pt x="3821575" y="400202"/>
                    <a:pt x="3888060" y="407727"/>
                  </a:cubicBezTo>
                  <a:cubicBezTo>
                    <a:pt x="3908157" y="410013"/>
                    <a:pt x="3908633" y="402583"/>
                    <a:pt x="3908062" y="388201"/>
                  </a:cubicBezTo>
                  <a:cubicBezTo>
                    <a:pt x="3904442" y="295713"/>
                    <a:pt x="3932255" y="211417"/>
                    <a:pt x="3975689" y="131311"/>
                  </a:cubicBezTo>
                  <a:cubicBezTo>
                    <a:pt x="3984929" y="114262"/>
                    <a:pt x="3994358" y="96831"/>
                    <a:pt x="4012932" y="86068"/>
                  </a:cubicBezTo>
                  <a:cubicBezTo>
                    <a:pt x="4019409" y="99403"/>
                    <a:pt x="4011218" y="109594"/>
                    <a:pt x="4007788" y="119882"/>
                  </a:cubicBezTo>
                  <a:cubicBezTo>
                    <a:pt x="3979119" y="208178"/>
                    <a:pt x="3961783" y="298190"/>
                    <a:pt x="3961497" y="391344"/>
                  </a:cubicBezTo>
                  <a:cubicBezTo>
                    <a:pt x="3961402" y="410775"/>
                    <a:pt x="3968355" y="419062"/>
                    <a:pt x="3986072" y="422205"/>
                  </a:cubicBezTo>
                  <a:cubicBezTo>
                    <a:pt x="4047603" y="433254"/>
                    <a:pt x="4109135" y="442207"/>
                    <a:pt x="4172000" y="445351"/>
                  </a:cubicBezTo>
                  <a:cubicBezTo>
                    <a:pt x="4263249" y="450018"/>
                    <a:pt x="4351927" y="440302"/>
                    <a:pt x="4439176" y="415252"/>
                  </a:cubicBezTo>
                  <a:cubicBezTo>
                    <a:pt x="4570430" y="377533"/>
                    <a:pt x="4675968" y="302952"/>
                    <a:pt x="4754358" y="190652"/>
                  </a:cubicBezTo>
                  <a:cubicBezTo>
                    <a:pt x="4757311" y="186461"/>
                    <a:pt x="4761788" y="183223"/>
                    <a:pt x="4765503" y="179508"/>
                  </a:cubicBezTo>
                  <a:cubicBezTo>
                    <a:pt x="4798840" y="147028"/>
                    <a:pt x="4776742" y="337718"/>
                    <a:pt x="4761693" y="362578"/>
                  </a:cubicBezTo>
                  <a:cubicBezTo>
                    <a:pt x="4714068" y="440969"/>
                    <a:pt x="4628629" y="494309"/>
                    <a:pt x="4541665" y="518407"/>
                  </a:cubicBezTo>
                  <a:cubicBezTo>
                    <a:pt x="4314589" y="581273"/>
                    <a:pt x="4044174" y="515169"/>
                    <a:pt x="3814146" y="494976"/>
                  </a:cubicBezTo>
                  <a:cubicBezTo>
                    <a:pt x="3705275" y="485451"/>
                    <a:pt x="3595356" y="487451"/>
                    <a:pt x="3486961" y="501072"/>
                  </a:cubicBezTo>
                  <a:cubicBezTo>
                    <a:pt x="3345229" y="518979"/>
                    <a:pt x="3224548" y="518026"/>
                    <a:pt x="3083673" y="510121"/>
                  </a:cubicBezTo>
                  <a:cubicBezTo>
                    <a:pt x="2962896" y="503358"/>
                    <a:pt x="2841548" y="501548"/>
                    <a:pt x="2720961" y="513931"/>
                  </a:cubicBezTo>
                  <a:cubicBezTo>
                    <a:pt x="2382157" y="548697"/>
                    <a:pt x="2102312" y="702907"/>
                    <a:pt x="1966772" y="1025518"/>
                  </a:cubicBezTo>
                  <a:cubicBezTo>
                    <a:pt x="1912955" y="1153630"/>
                    <a:pt x="1878475" y="1289075"/>
                    <a:pt x="1827135" y="1418234"/>
                  </a:cubicBezTo>
                  <a:cubicBezTo>
                    <a:pt x="1732171" y="1657407"/>
                    <a:pt x="1576818" y="1871243"/>
                    <a:pt x="1382889" y="2039931"/>
                  </a:cubicBezTo>
                  <a:cubicBezTo>
                    <a:pt x="1282591" y="2127180"/>
                    <a:pt x="1171815" y="2202618"/>
                    <a:pt x="1053419" y="2263388"/>
                  </a:cubicBezTo>
                  <a:cubicBezTo>
                    <a:pt x="982172" y="2299963"/>
                    <a:pt x="911401" y="2338445"/>
                    <a:pt x="837011" y="2368448"/>
                  </a:cubicBezTo>
                  <a:cubicBezTo>
                    <a:pt x="766907" y="2396738"/>
                    <a:pt x="690803" y="2404929"/>
                    <a:pt x="625175" y="2442934"/>
                  </a:cubicBezTo>
                  <a:cubicBezTo>
                    <a:pt x="490778" y="2520848"/>
                    <a:pt x="405815" y="2666295"/>
                    <a:pt x="354665" y="2808599"/>
                  </a:cubicBezTo>
                  <a:cubicBezTo>
                    <a:pt x="296277" y="2971095"/>
                    <a:pt x="270560" y="3145212"/>
                    <a:pt x="279513" y="3317615"/>
                  </a:cubicBezTo>
                  <a:cubicBezTo>
                    <a:pt x="279608" y="3317995"/>
                    <a:pt x="26910" y="3319234"/>
                    <a:pt x="1002" y="3319234"/>
                  </a:cubicBezTo>
                  <a:close/>
                </a:path>
              </a:pathLst>
            </a:custGeom>
            <a:solidFill>
              <a:srgbClr val="EC9E7C"/>
            </a:solidFill>
            <a:ln w="9525" cap="flat">
              <a:noFill/>
              <a:prstDash val="solid"/>
              <a:miter/>
            </a:ln>
          </p:spPr>
          <p:txBody>
            <a:bodyPr rtlCol="0" anchor="ctr"/>
            <a:lstStyle/>
            <a:p>
              <a:endParaRPr lang="ko-KR" altLang="en-US">
                <a:cs typeface="B Nazanin" panose="00000700000000000000" pitchFamily="2" charset="-78"/>
              </a:endParaRPr>
            </a:p>
          </p:txBody>
        </p:sp>
        <p:sp>
          <p:nvSpPr>
            <p:cNvPr id="19" name="자유형: 도형 18">
              <a:extLst>
                <a:ext uri="{FF2B5EF4-FFF2-40B4-BE49-F238E27FC236}">
                  <a16:creationId xmlns:a16="http://schemas.microsoft.com/office/drawing/2014/main" id="{7893E813-1050-4E11-BF59-243DAFB4BE1F}"/>
                </a:ext>
              </a:extLst>
            </p:cNvPr>
            <p:cNvSpPr/>
            <p:nvPr/>
          </p:nvSpPr>
          <p:spPr>
            <a:xfrm>
              <a:off x="5419299" y="280987"/>
              <a:ext cx="313664" cy="2306192"/>
            </a:xfrm>
            <a:custGeom>
              <a:avLst/>
              <a:gdLst>
                <a:gd name="connsiteX0" fmla="*/ 303797 w 313664"/>
                <a:gd name="connsiteY0" fmla="*/ 0 h 2306192"/>
                <a:gd name="connsiteX1" fmla="*/ 312369 w 313664"/>
                <a:gd name="connsiteY1" fmla="*/ 21527 h 2306192"/>
                <a:gd name="connsiteX2" fmla="*/ 239884 w 313664"/>
                <a:gd name="connsiteY2" fmla="*/ 747903 h 2306192"/>
                <a:gd name="connsiteX3" fmla="*/ 183877 w 313664"/>
                <a:gd name="connsiteY3" fmla="*/ 1321689 h 2306192"/>
                <a:gd name="connsiteX4" fmla="*/ 121488 w 313664"/>
                <a:gd name="connsiteY4" fmla="*/ 1948910 h 2306192"/>
                <a:gd name="connsiteX5" fmla="*/ 93389 w 313664"/>
                <a:gd name="connsiteY5" fmla="*/ 2235803 h 2306192"/>
                <a:gd name="connsiteX6" fmla="*/ 94056 w 313664"/>
                <a:gd name="connsiteY6" fmla="*/ 2259806 h 2306192"/>
                <a:gd name="connsiteX7" fmla="*/ 3568 w 313664"/>
                <a:gd name="connsiteY7" fmla="*/ 2306193 h 2306192"/>
                <a:gd name="connsiteX8" fmla="*/ 2521 w 313664"/>
                <a:gd name="connsiteY8" fmla="*/ 2231708 h 2306192"/>
                <a:gd name="connsiteX9" fmla="*/ 6521 w 313664"/>
                <a:gd name="connsiteY9" fmla="*/ 2172843 h 2306192"/>
                <a:gd name="connsiteX10" fmla="*/ 17951 w 313664"/>
                <a:gd name="connsiteY10" fmla="*/ 1845278 h 2306192"/>
                <a:gd name="connsiteX11" fmla="*/ 33953 w 313664"/>
                <a:gd name="connsiteY11" fmla="*/ 1569530 h 2306192"/>
                <a:gd name="connsiteX12" fmla="*/ 55384 w 313664"/>
                <a:gd name="connsiteY12" fmla="*/ 1280922 h 2306192"/>
                <a:gd name="connsiteX13" fmla="*/ 82435 w 313664"/>
                <a:gd name="connsiteY13" fmla="*/ 984885 h 2306192"/>
                <a:gd name="connsiteX14" fmla="*/ 124631 w 313664"/>
                <a:gd name="connsiteY14" fmla="*/ 617887 h 2306192"/>
                <a:gd name="connsiteX15" fmla="*/ 163208 w 313664"/>
                <a:gd name="connsiteY15" fmla="*/ 298990 h 2306192"/>
                <a:gd name="connsiteX16" fmla="*/ 185687 w 313664"/>
                <a:gd name="connsiteY16" fmla="*/ 139922 h 2306192"/>
                <a:gd name="connsiteX17" fmla="*/ 184353 w 313664"/>
                <a:gd name="connsiteY17" fmla="*/ 124301 h 2306192"/>
                <a:gd name="connsiteX18" fmla="*/ 281603 w 313664"/>
                <a:gd name="connsiteY18" fmla="*/ 22955 h 2306192"/>
                <a:gd name="connsiteX19" fmla="*/ 303797 w 313664"/>
                <a:gd name="connsiteY19" fmla="*/ 0 h 2306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3664" h="2306192">
                  <a:moveTo>
                    <a:pt x="303797" y="0"/>
                  </a:moveTo>
                  <a:cubicBezTo>
                    <a:pt x="317608" y="2762"/>
                    <a:pt x="313131" y="13240"/>
                    <a:pt x="312369" y="21527"/>
                  </a:cubicBezTo>
                  <a:cubicBezTo>
                    <a:pt x="288271" y="263652"/>
                    <a:pt x="263887" y="505778"/>
                    <a:pt x="239884" y="747903"/>
                  </a:cubicBezTo>
                  <a:cubicBezTo>
                    <a:pt x="220929" y="939165"/>
                    <a:pt x="202736" y="1130427"/>
                    <a:pt x="183877" y="1321689"/>
                  </a:cubicBezTo>
                  <a:cubicBezTo>
                    <a:pt x="163303" y="1530763"/>
                    <a:pt x="142253" y="1739837"/>
                    <a:pt x="121488" y="1948910"/>
                  </a:cubicBezTo>
                  <a:cubicBezTo>
                    <a:pt x="111963" y="2044541"/>
                    <a:pt x="102629" y="2140172"/>
                    <a:pt x="93389" y="2235803"/>
                  </a:cubicBezTo>
                  <a:cubicBezTo>
                    <a:pt x="92627" y="2243709"/>
                    <a:pt x="93770" y="2251805"/>
                    <a:pt x="94056" y="2259806"/>
                  </a:cubicBezTo>
                  <a:cubicBezTo>
                    <a:pt x="64624" y="2274856"/>
                    <a:pt x="35287" y="2289905"/>
                    <a:pt x="3568" y="2306193"/>
                  </a:cubicBezTo>
                  <a:cubicBezTo>
                    <a:pt x="-1099" y="2280666"/>
                    <a:pt x="-908" y="2255615"/>
                    <a:pt x="2521" y="2231708"/>
                  </a:cubicBezTo>
                  <a:cubicBezTo>
                    <a:pt x="5283" y="2211991"/>
                    <a:pt x="5855" y="2192560"/>
                    <a:pt x="6521" y="2172843"/>
                  </a:cubicBezTo>
                  <a:cubicBezTo>
                    <a:pt x="10046" y="2063591"/>
                    <a:pt x="11855" y="1954339"/>
                    <a:pt x="17951" y="1845278"/>
                  </a:cubicBezTo>
                  <a:cubicBezTo>
                    <a:pt x="23190" y="1753362"/>
                    <a:pt x="28715" y="1661446"/>
                    <a:pt x="33953" y="1569530"/>
                  </a:cubicBezTo>
                  <a:cubicBezTo>
                    <a:pt x="39383" y="1473232"/>
                    <a:pt x="47384" y="1377029"/>
                    <a:pt x="55384" y="1280922"/>
                  </a:cubicBezTo>
                  <a:cubicBezTo>
                    <a:pt x="63576" y="1182148"/>
                    <a:pt x="72053" y="1083374"/>
                    <a:pt x="82435" y="984885"/>
                  </a:cubicBezTo>
                  <a:cubicBezTo>
                    <a:pt x="95390" y="862489"/>
                    <a:pt x="110249" y="740188"/>
                    <a:pt x="124631" y="617887"/>
                  </a:cubicBezTo>
                  <a:cubicBezTo>
                    <a:pt x="137109" y="511493"/>
                    <a:pt x="149873" y="405194"/>
                    <a:pt x="163208" y="298990"/>
                  </a:cubicBezTo>
                  <a:cubicBezTo>
                    <a:pt x="169875" y="245840"/>
                    <a:pt x="177876" y="192881"/>
                    <a:pt x="185687" y="139922"/>
                  </a:cubicBezTo>
                  <a:cubicBezTo>
                    <a:pt x="186544" y="134303"/>
                    <a:pt x="186449" y="129350"/>
                    <a:pt x="184353" y="124301"/>
                  </a:cubicBezTo>
                  <a:cubicBezTo>
                    <a:pt x="216738" y="90488"/>
                    <a:pt x="249218" y="56769"/>
                    <a:pt x="281603" y="22955"/>
                  </a:cubicBezTo>
                  <a:cubicBezTo>
                    <a:pt x="290747" y="17050"/>
                    <a:pt x="295700" y="6953"/>
                    <a:pt x="303797" y="0"/>
                  </a:cubicBezTo>
                  <a:close/>
                </a:path>
              </a:pathLst>
            </a:custGeom>
            <a:solidFill>
              <a:srgbClr val="E5A086"/>
            </a:solidFill>
            <a:ln w="9525" cap="flat">
              <a:noFill/>
              <a:prstDash val="solid"/>
              <a:miter/>
            </a:ln>
          </p:spPr>
          <p:txBody>
            <a:bodyPr rtlCol="0" anchor="ctr"/>
            <a:lstStyle/>
            <a:p>
              <a:endParaRPr lang="ko-KR" altLang="en-US">
                <a:cs typeface="B Nazanin" panose="00000700000000000000" pitchFamily="2" charset="-78"/>
              </a:endParaRPr>
            </a:p>
          </p:txBody>
        </p:sp>
        <p:sp>
          <p:nvSpPr>
            <p:cNvPr id="20" name="자유형: 도형 19">
              <a:extLst>
                <a:ext uri="{FF2B5EF4-FFF2-40B4-BE49-F238E27FC236}">
                  <a16:creationId xmlns:a16="http://schemas.microsoft.com/office/drawing/2014/main" id="{452CA2C8-7DCB-42E3-8B86-86003DEE8186}"/>
                </a:ext>
              </a:extLst>
            </p:cNvPr>
            <p:cNvSpPr/>
            <p:nvPr/>
          </p:nvSpPr>
          <p:spPr>
            <a:xfrm>
              <a:off x="9256965" y="1530532"/>
              <a:ext cx="103060" cy="612972"/>
            </a:xfrm>
            <a:custGeom>
              <a:avLst/>
              <a:gdLst>
                <a:gd name="connsiteX0" fmla="*/ 103061 w 103060"/>
                <a:gd name="connsiteY0" fmla="*/ 7659 h 612972"/>
                <a:gd name="connsiteX1" fmla="*/ 30861 w 103060"/>
                <a:gd name="connsiteY1" fmla="*/ 612973 h 612972"/>
                <a:gd name="connsiteX2" fmla="*/ 0 w 103060"/>
                <a:gd name="connsiteY2" fmla="*/ 607734 h 612972"/>
                <a:gd name="connsiteX3" fmla="*/ 59436 w 103060"/>
                <a:gd name="connsiteY3" fmla="*/ 3373 h 612972"/>
                <a:gd name="connsiteX4" fmla="*/ 103061 w 103060"/>
                <a:gd name="connsiteY4" fmla="*/ 7659 h 612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060" h="612972">
                  <a:moveTo>
                    <a:pt x="103061" y="7659"/>
                  </a:moveTo>
                  <a:cubicBezTo>
                    <a:pt x="97536" y="41473"/>
                    <a:pt x="40386" y="546298"/>
                    <a:pt x="30861" y="612973"/>
                  </a:cubicBezTo>
                  <a:cubicBezTo>
                    <a:pt x="14764" y="610115"/>
                    <a:pt x="11811" y="612973"/>
                    <a:pt x="0" y="607734"/>
                  </a:cubicBezTo>
                  <a:cubicBezTo>
                    <a:pt x="11811" y="527248"/>
                    <a:pt x="45625" y="135389"/>
                    <a:pt x="59436" y="3373"/>
                  </a:cubicBezTo>
                  <a:cubicBezTo>
                    <a:pt x="60293" y="-4533"/>
                    <a:pt x="88011" y="3373"/>
                    <a:pt x="103061" y="7659"/>
                  </a:cubicBezTo>
                  <a:close/>
                </a:path>
              </a:pathLst>
            </a:custGeom>
            <a:solidFill>
              <a:srgbClr val="EC9E7C"/>
            </a:solidFill>
            <a:ln w="9525" cap="flat">
              <a:noFill/>
              <a:prstDash val="solid"/>
              <a:miter/>
            </a:ln>
          </p:spPr>
          <p:txBody>
            <a:bodyPr rtlCol="0" anchor="ctr"/>
            <a:lstStyle/>
            <a:p>
              <a:endParaRPr lang="ko-KR" altLang="en-US">
                <a:cs typeface="B Nazanin" panose="00000700000000000000" pitchFamily="2" charset="-78"/>
              </a:endParaRPr>
            </a:p>
          </p:txBody>
        </p:sp>
        <p:sp>
          <p:nvSpPr>
            <p:cNvPr id="21" name="자유형: 도형 20">
              <a:extLst>
                <a:ext uri="{FF2B5EF4-FFF2-40B4-BE49-F238E27FC236}">
                  <a16:creationId xmlns:a16="http://schemas.microsoft.com/office/drawing/2014/main" id="{2D58DD7F-6A18-4B21-AF94-770ECE56AAC6}"/>
                </a:ext>
              </a:extLst>
            </p:cNvPr>
            <p:cNvSpPr/>
            <p:nvPr/>
          </p:nvSpPr>
          <p:spPr>
            <a:xfrm>
              <a:off x="4887848" y="2482119"/>
              <a:ext cx="3032855" cy="2658590"/>
            </a:xfrm>
            <a:custGeom>
              <a:avLst/>
              <a:gdLst>
                <a:gd name="connsiteX0" fmla="*/ 3032855 w 3032855"/>
                <a:gd name="connsiteY0" fmla="*/ 0 h 2658590"/>
                <a:gd name="connsiteX1" fmla="*/ 2607088 w 3032855"/>
                <a:gd name="connsiteY1" fmla="*/ 268986 h 2658590"/>
                <a:gd name="connsiteX2" fmla="*/ 2235899 w 3032855"/>
                <a:gd name="connsiteY2" fmla="*/ 224409 h 2658590"/>
                <a:gd name="connsiteX3" fmla="*/ 2143601 w 3032855"/>
                <a:gd name="connsiteY3" fmla="*/ 244697 h 2658590"/>
                <a:gd name="connsiteX4" fmla="*/ 1872234 w 3032855"/>
                <a:gd name="connsiteY4" fmla="*/ 577882 h 2658590"/>
                <a:gd name="connsiteX5" fmla="*/ 1867662 w 3032855"/>
                <a:gd name="connsiteY5" fmla="*/ 597598 h 2658590"/>
                <a:gd name="connsiteX6" fmla="*/ 1852422 w 3032855"/>
                <a:gd name="connsiteY6" fmla="*/ 598646 h 2658590"/>
                <a:gd name="connsiteX7" fmla="*/ 1686782 w 3032855"/>
                <a:gd name="connsiteY7" fmla="*/ 734949 h 2658590"/>
                <a:gd name="connsiteX8" fmla="*/ 1589056 w 3032855"/>
                <a:gd name="connsiteY8" fmla="*/ 801148 h 2658590"/>
                <a:gd name="connsiteX9" fmla="*/ 1493234 w 3032855"/>
                <a:gd name="connsiteY9" fmla="*/ 1008697 h 2658590"/>
                <a:gd name="connsiteX10" fmla="*/ 1425226 w 3032855"/>
                <a:gd name="connsiteY10" fmla="*/ 1211771 h 2658590"/>
                <a:gd name="connsiteX11" fmla="*/ 1141000 w 3032855"/>
                <a:gd name="connsiteY11" fmla="*/ 1670780 h 2658590"/>
                <a:gd name="connsiteX12" fmla="*/ 812482 w 3032855"/>
                <a:gd name="connsiteY12" fmla="*/ 2125790 h 2658590"/>
                <a:gd name="connsiteX13" fmla="*/ 636080 w 3032855"/>
                <a:gd name="connsiteY13" fmla="*/ 2331434 h 2658590"/>
                <a:gd name="connsiteX14" fmla="*/ 403765 w 3032855"/>
                <a:gd name="connsiteY14" fmla="*/ 2499741 h 2658590"/>
                <a:gd name="connsiteX15" fmla="*/ 10954 w 3032855"/>
                <a:gd name="connsiteY15" fmla="*/ 2658047 h 2658590"/>
                <a:gd name="connsiteX16" fmla="*/ 0 w 3032855"/>
                <a:gd name="connsiteY16" fmla="*/ 2657094 h 2658590"/>
                <a:gd name="connsiteX17" fmla="*/ 111728 w 3032855"/>
                <a:gd name="connsiteY17" fmla="*/ 2612041 h 2658590"/>
                <a:gd name="connsiteX18" fmla="*/ 404908 w 3032855"/>
                <a:gd name="connsiteY18" fmla="*/ 2434019 h 2658590"/>
                <a:gd name="connsiteX19" fmla="*/ 696754 w 3032855"/>
                <a:gd name="connsiteY19" fmla="*/ 2102834 h 2658590"/>
                <a:gd name="connsiteX20" fmla="*/ 951738 w 3032855"/>
                <a:gd name="connsiteY20" fmla="*/ 1730693 h 2658590"/>
                <a:gd name="connsiteX21" fmla="*/ 1120616 w 3032855"/>
                <a:gd name="connsiteY21" fmla="*/ 1376648 h 2658590"/>
                <a:gd name="connsiteX22" fmla="*/ 1259491 w 3032855"/>
                <a:gd name="connsiteY22" fmla="*/ 1015270 h 2658590"/>
                <a:gd name="connsiteX23" fmla="*/ 1290733 w 3032855"/>
                <a:gd name="connsiteY23" fmla="*/ 918115 h 2658590"/>
                <a:gd name="connsiteX24" fmla="*/ 1451229 w 3032855"/>
                <a:gd name="connsiteY24" fmla="*/ 681419 h 2658590"/>
                <a:gd name="connsiteX25" fmla="*/ 1783461 w 3032855"/>
                <a:gd name="connsiteY25" fmla="*/ 427006 h 2658590"/>
                <a:gd name="connsiteX26" fmla="*/ 1943481 w 3032855"/>
                <a:gd name="connsiteY26" fmla="*/ 260985 h 2658590"/>
                <a:gd name="connsiteX27" fmla="*/ 2100929 w 3032855"/>
                <a:gd name="connsiteY27" fmla="*/ 64103 h 2658590"/>
                <a:gd name="connsiteX28" fmla="*/ 2131695 w 3032855"/>
                <a:gd name="connsiteY28" fmla="*/ 62008 h 2658590"/>
                <a:gd name="connsiteX29" fmla="*/ 2339149 w 3032855"/>
                <a:gd name="connsiteY29" fmla="*/ 136398 h 2658590"/>
                <a:gd name="connsiteX30" fmla="*/ 2669286 w 3032855"/>
                <a:gd name="connsiteY30" fmla="*/ 182975 h 2658590"/>
                <a:gd name="connsiteX31" fmla="*/ 2955703 w 3032855"/>
                <a:gd name="connsiteY31" fmla="*/ 65437 h 2658590"/>
                <a:gd name="connsiteX32" fmla="*/ 3032855 w 3032855"/>
                <a:gd name="connsiteY32" fmla="*/ 0 h 265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032855" h="2658590">
                  <a:moveTo>
                    <a:pt x="3032855" y="0"/>
                  </a:moveTo>
                  <a:cubicBezTo>
                    <a:pt x="2942082" y="170879"/>
                    <a:pt x="2797112" y="255651"/>
                    <a:pt x="2607088" y="268986"/>
                  </a:cubicBezTo>
                  <a:cubicBezTo>
                    <a:pt x="2560606" y="274606"/>
                    <a:pt x="2308193" y="268414"/>
                    <a:pt x="2235899" y="224409"/>
                  </a:cubicBezTo>
                  <a:cubicBezTo>
                    <a:pt x="2201132" y="203263"/>
                    <a:pt x="2162461" y="210407"/>
                    <a:pt x="2143601" y="244697"/>
                  </a:cubicBezTo>
                  <a:cubicBezTo>
                    <a:pt x="2073116" y="372523"/>
                    <a:pt x="1960912" y="465487"/>
                    <a:pt x="1872234" y="577882"/>
                  </a:cubicBezTo>
                  <a:cubicBezTo>
                    <a:pt x="1868519" y="582549"/>
                    <a:pt x="1852422" y="587407"/>
                    <a:pt x="1867662" y="597598"/>
                  </a:cubicBezTo>
                  <a:cubicBezTo>
                    <a:pt x="1862995" y="603695"/>
                    <a:pt x="1857756" y="602075"/>
                    <a:pt x="1852422" y="598646"/>
                  </a:cubicBezTo>
                  <a:cubicBezTo>
                    <a:pt x="1799273" y="646557"/>
                    <a:pt x="1748028" y="696944"/>
                    <a:pt x="1686782" y="734949"/>
                  </a:cubicBezTo>
                  <a:cubicBezTo>
                    <a:pt x="1653254" y="755713"/>
                    <a:pt x="1618774" y="775049"/>
                    <a:pt x="1589056" y="801148"/>
                  </a:cubicBezTo>
                  <a:cubicBezTo>
                    <a:pt x="1526667" y="856012"/>
                    <a:pt x="1503902" y="930021"/>
                    <a:pt x="1493234" y="1008697"/>
                  </a:cubicBezTo>
                  <a:cubicBezTo>
                    <a:pt x="1483423" y="1080897"/>
                    <a:pt x="1456373" y="1147191"/>
                    <a:pt x="1425226" y="1211771"/>
                  </a:cubicBezTo>
                  <a:cubicBezTo>
                    <a:pt x="1346549" y="1374648"/>
                    <a:pt x="1244917" y="1523429"/>
                    <a:pt x="1141000" y="1670780"/>
                  </a:cubicBezTo>
                  <a:cubicBezTo>
                    <a:pt x="1033177" y="1823752"/>
                    <a:pt x="924401" y="1975961"/>
                    <a:pt x="812482" y="2125790"/>
                  </a:cubicBezTo>
                  <a:cubicBezTo>
                    <a:pt x="758285" y="2198275"/>
                    <a:pt x="702183" y="2269331"/>
                    <a:pt x="636080" y="2331434"/>
                  </a:cubicBezTo>
                  <a:cubicBezTo>
                    <a:pt x="565880" y="2397347"/>
                    <a:pt x="486632" y="2451164"/>
                    <a:pt x="403765" y="2499741"/>
                  </a:cubicBezTo>
                  <a:cubicBezTo>
                    <a:pt x="280702" y="2571845"/>
                    <a:pt x="147828" y="2620137"/>
                    <a:pt x="10954" y="2658047"/>
                  </a:cubicBezTo>
                  <a:cubicBezTo>
                    <a:pt x="7715" y="2658999"/>
                    <a:pt x="4096" y="2658713"/>
                    <a:pt x="0" y="2657094"/>
                  </a:cubicBezTo>
                  <a:cubicBezTo>
                    <a:pt x="37243" y="2641759"/>
                    <a:pt x="74962" y="2628043"/>
                    <a:pt x="111728" y="2612041"/>
                  </a:cubicBezTo>
                  <a:cubicBezTo>
                    <a:pt x="217551" y="2565749"/>
                    <a:pt x="314706" y="2505932"/>
                    <a:pt x="404908" y="2434019"/>
                  </a:cubicBezTo>
                  <a:cubicBezTo>
                    <a:pt x="521780" y="2340769"/>
                    <a:pt x="608266" y="2220849"/>
                    <a:pt x="696754" y="2102834"/>
                  </a:cubicBezTo>
                  <a:cubicBezTo>
                    <a:pt x="787051" y="1982438"/>
                    <a:pt x="876300" y="1861376"/>
                    <a:pt x="951738" y="1730693"/>
                  </a:cubicBezTo>
                  <a:cubicBezTo>
                    <a:pt x="1017270" y="1617059"/>
                    <a:pt x="1073658" y="1499140"/>
                    <a:pt x="1120616" y="1376648"/>
                  </a:cubicBezTo>
                  <a:cubicBezTo>
                    <a:pt x="1166717" y="1256062"/>
                    <a:pt x="1213675" y="1135856"/>
                    <a:pt x="1259491" y="1015270"/>
                  </a:cubicBezTo>
                  <a:cubicBezTo>
                    <a:pt x="1271588" y="983456"/>
                    <a:pt x="1284446" y="951262"/>
                    <a:pt x="1290733" y="918115"/>
                  </a:cubicBezTo>
                  <a:cubicBezTo>
                    <a:pt x="1310069" y="815340"/>
                    <a:pt x="1371505" y="742664"/>
                    <a:pt x="1451229" y="681419"/>
                  </a:cubicBezTo>
                  <a:cubicBezTo>
                    <a:pt x="1561814" y="596360"/>
                    <a:pt x="1676876" y="517017"/>
                    <a:pt x="1783461" y="427006"/>
                  </a:cubicBezTo>
                  <a:cubicBezTo>
                    <a:pt x="1842230" y="377380"/>
                    <a:pt x="1894999" y="320993"/>
                    <a:pt x="1943481" y="260985"/>
                  </a:cubicBezTo>
                  <a:cubicBezTo>
                    <a:pt x="1996345" y="195644"/>
                    <a:pt x="2049113" y="130207"/>
                    <a:pt x="2100929" y="64103"/>
                  </a:cubicBezTo>
                  <a:cubicBezTo>
                    <a:pt x="2112074" y="49911"/>
                    <a:pt x="2122075" y="58483"/>
                    <a:pt x="2131695" y="62008"/>
                  </a:cubicBezTo>
                  <a:cubicBezTo>
                    <a:pt x="2200561" y="87535"/>
                    <a:pt x="2269427" y="113062"/>
                    <a:pt x="2339149" y="136398"/>
                  </a:cubicBezTo>
                  <a:cubicBezTo>
                    <a:pt x="2446496" y="172212"/>
                    <a:pt x="2556319" y="191643"/>
                    <a:pt x="2669286" y="182975"/>
                  </a:cubicBezTo>
                  <a:cubicBezTo>
                    <a:pt x="2776633" y="174688"/>
                    <a:pt x="2871026" y="132207"/>
                    <a:pt x="2955703" y="65437"/>
                  </a:cubicBezTo>
                  <a:cubicBezTo>
                    <a:pt x="2982182" y="44291"/>
                    <a:pt x="3001137" y="14669"/>
                    <a:pt x="3032855" y="0"/>
                  </a:cubicBezTo>
                  <a:close/>
                </a:path>
              </a:pathLst>
            </a:custGeom>
            <a:solidFill>
              <a:srgbClr val="EC9E7D"/>
            </a:solidFill>
            <a:ln w="9525" cap="flat">
              <a:noFill/>
              <a:prstDash val="solid"/>
              <a:miter/>
            </a:ln>
          </p:spPr>
          <p:txBody>
            <a:bodyPr rtlCol="0" anchor="ctr"/>
            <a:lstStyle/>
            <a:p>
              <a:endParaRPr lang="ko-KR" altLang="en-US">
                <a:cs typeface="B Nazanin" panose="00000700000000000000" pitchFamily="2" charset="-78"/>
              </a:endParaRPr>
            </a:p>
          </p:txBody>
        </p:sp>
        <p:sp>
          <p:nvSpPr>
            <p:cNvPr id="22" name="자유형: 도형 21">
              <a:extLst>
                <a:ext uri="{FF2B5EF4-FFF2-40B4-BE49-F238E27FC236}">
                  <a16:creationId xmlns:a16="http://schemas.microsoft.com/office/drawing/2014/main" id="{5950A412-F706-4D2B-9FC9-A5D8B1437BCE}"/>
                </a:ext>
              </a:extLst>
            </p:cNvPr>
            <p:cNvSpPr/>
            <p:nvPr/>
          </p:nvSpPr>
          <p:spPr>
            <a:xfrm>
              <a:off x="7387055" y="1991244"/>
              <a:ext cx="567103" cy="502459"/>
            </a:xfrm>
            <a:custGeom>
              <a:avLst/>
              <a:gdLst>
                <a:gd name="connsiteX0" fmla="*/ 292666 w 567103"/>
                <a:gd name="connsiteY0" fmla="*/ 21387 h 502459"/>
                <a:gd name="connsiteX1" fmla="*/ 509455 w 567103"/>
                <a:gd name="connsiteY1" fmla="*/ 151594 h 502459"/>
                <a:gd name="connsiteX2" fmla="*/ 566986 w 567103"/>
                <a:gd name="connsiteY2" fmla="*/ 297803 h 502459"/>
                <a:gd name="connsiteX3" fmla="*/ 525552 w 567103"/>
                <a:gd name="connsiteY3" fmla="*/ 444488 h 502459"/>
                <a:gd name="connsiteX4" fmla="*/ 417443 w 567103"/>
                <a:gd name="connsiteY4" fmla="*/ 502304 h 502459"/>
                <a:gd name="connsiteX5" fmla="*/ 121311 w 567103"/>
                <a:gd name="connsiteY5" fmla="*/ 474777 h 502459"/>
                <a:gd name="connsiteX6" fmla="*/ 104452 w 567103"/>
                <a:gd name="connsiteY6" fmla="*/ 450870 h 502459"/>
                <a:gd name="connsiteX7" fmla="*/ 71114 w 567103"/>
                <a:gd name="connsiteY7" fmla="*/ 145403 h 502459"/>
                <a:gd name="connsiteX8" fmla="*/ 10440 w 567103"/>
                <a:gd name="connsiteY8" fmla="*/ 28531 h 502459"/>
                <a:gd name="connsiteX9" fmla="*/ 344 w 567103"/>
                <a:gd name="connsiteY9" fmla="*/ 7957 h 502459"/>
                <a:gd name="connsiteX10" fmla="*/ 27014 w 567103"/>
                <a:gd name="connsiteY10" fmla="*/ 51 h 502459"/>
                <a:gd name="connsiteX11" fmla="*/ 292666 w 567103"/>
                <a:gd name="connsiteY11" fmla="*/ 21387 h 50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7103" h="502459">
                  <a:moveTo>
                    <a:pt x="292666" y="21387"/>
                  </a:moveTo>
                  <a:cubicBezTo>
                    <a:pt x="379915" y="39961"/>
                    <a:pt x="451733" y="84633"/>
                    <a:pt x="509455" y="151594"/>
                  </a:cubicBezTo>
                  <a:cubicBezTo>
                    <a:pt x="545174" y="193123"/>
                    <a:pt x="568986" y="240653"/>
                    <a:pt x="566986" y="297803"/>
                  </a:cubicBezTo>
                  <a:cubicBezTo>
                    <a:pt x="566605" y="308280"/>
                    <a:pt x="551269" y="409626"/>
                    <a:pt x="525552" y="444488"/>
                  </a:cubicBezTo>
                  <a:cubicBezTo>
                    <a:pt x="498406" y="481349"/>
                    <a:pt x="466211" y="504591"/>
                    <a:pt x="417443" y="502304"/>
                  </a:cubicBezTo>
                  <a:cubicBezTo>
                    <a:pt x="318288" y="497733"/>
                    <a:pt x="219323" y="491827"/>
                    <a:pt x="121311" y="474777"/>
                  </a:cubicBezTo>
                  <a:cubicBezTo>
                    <a:pt x="105976" y="472110"/>
                    <a:pt x="101785" y="465157"/>
                    <a:pt x="104452" y="450870"/>
                  </a:cubicBezTo>
                  <a:cubicBezTo>
                    <a:pt x="124169" y="345714"/>
                    <a:pt x="108548" y="244272"/>
                    <a:pt x="71114" y="145403"/>
                  </a:cubicBezTo>
                  <a:cubicBezTo>
                    <a:pt x="55493" y="104160"/>
                    <a:pt x="33967" y="65774"/>
                    <a:pt x="10440" y="28531"/>
                  </a:cubicBezTo>
                  <a:cubicBezTo>
                    <a:pt x="6249" y="21864"/>
                    <a:pt x="-1752" y="12148"/>
                    <a:pt x="344" y="7957"/>
                  </a:cubicBezTo>
                  <a:cubicBezTo>
                    <a:pt x="5011" y="-1473"/>
                    <a:pt x="17108" y="147"/>
                    <a:pt x="27014" y="51"/>
                  </a:cubicBezTo>
                  <a:cubicBezTo>
                    <a:pt x="86926" y="-139"/>
                    <a:pt x="269139" y="16434"/>
                    <a:pt x="292666" y="21387"/>
                  </a:cubicBezTo>
                  <a:close/>
                </a:path>
              </a:pathLst>
            </a:custGeom>
            <a:solidFill>
              <a:srgbClr val="FCCBBA"/>
            </a:solidFill>
            <a:ln w="9525" cap="flat">
              <a:noFill/>
              <a:prstDash val="solid"/>
              <a:miter/>
            </a:ln>
          </p:spPr>
          <p:txBody>
            <a:bodyPr rtlCol="0" anchor="ctr"/>
            <a:lstStyle/>
            <a:p>
              <a:endParaRPr lang="ko-KR" altLang="en-US">
                <a:cs typeface="B Nazanin" panose="00000700000000000000" pitchFamily="2" charset="-78"/>
              </a:endParaRPr>
            </a:p>
          </p:txBody>
        </p:sp>
        <p:sp>
          <p:nvSpPr>
            <p:cNvPr id="23" name="자유형: 도형 22">
              <a:extLst>
                <a:ext uri="{FF2B5EF4-FFF2-40B4-BE49-F238E27FC236}">
                  <a16:creationId xmlns:a16="http://schemas.microsoft.com/office/drawing/2014/main" id="{338A1D6B-C857-4FA6-92B0-81A68016FA77}"/>
                </a:ext>
              </a:extLst>
            </p:cNvPr>
            <p:cNvSpPr/>
            <p:nvPr/>
          </p:nvSpPr>
          <p:spPr>
            <a:xfrm>
              <a:off x="9284969" y="1536858"/>
              <a:ext cx="450698" cy="614008"/>
            </a:xfrm>
            <a:custGeom>
              <a:avLst/>
              <a:gdLst>
                <a:gd name="connsiteX0" fmla="*/ 448913 w 450698"/>
                <a:gd name="connsiteY0" fmla="*/ 438626 h 614008"/>
                <a:gd name="connsiteX1" fmla="*/ 417195 w 450698"/>
                <a:gd name="connsiteY1" fmla="*/ 282988 h 614008"/>
                <a:gd name="connsiteX2" fmla="*/ 362808 w 450698"/>
                <a:gd name="connsiteY2" fmla="*/ 200311 h 614008"/>
                <a:gd name="connsiteX3" fmla="*/ 75057 w 450698"/>
                <a:gd name="connsiteY3" fmla="*/ 1238 h 614008"/>
                <a:gd name="connsiteX4" fmla="*/ 72771 w 450698"/>
                <a:gd name="connsiteY4" fmla="*/ 0 h 614008"/>
                <a:gd name="connsiteX5" fmla="*/ 68485 w 450698"/>
                <a:gd name="connsiteY5" fmla="*/ 3524 h 614008"/>
                <a:gd name="connsiteX6" fmla="*/ 0 w 450698"/>
                <a:gd name="connsiteY6" fmla="*/ 609409 h 614008"/>
                <a:gd name="connsiteX7" fmla="*/ 126302 w 450698"/>
                <a:gd name="connsiteY7" fmla="*/ 613981 h 614008"/>
                <a:gd name="connsiteX8" fmla="*/ 417100 w 450698"/>
                <a:gd name="connsiteY8" fmla="*/ 511492 h 614008"/>
                <a:gd name="connsiteX9" fmla="*/ 448913 w 450698"/>
                <a:gd name="connsiteY9" fmla="*/ 438626 h 614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0698" h="614008">
                  <a:moveTo>
                    <a:pt x="448913" y="438626"/>
                  </a:moveTo>
                  <a:cubicBezTo>
                    <a:pt x="456343" y="386715"/>
                    <a:pt x="439579" y="330232"/>
                    <a:pt x="417195" y="282988"/>
                  </a:cubicBezTo>
                  <a:cubicBezTo>
                    <a:pt x="403003" y="253079"/>
                    <a:pt x="383857" y="225838"/>
                    <a:pt x="362808" y="200311"/>
                  </a:cubicBezTo>
                  <a:cubicBezTo>
                    <a:pt x="285941" y="106966"/>
                    <a:pt x="187929" y="42386"/>
                    <a:pt x="75057" y="1238"/>
                  </a:cubicBezTo>
                  <a:cubicBezTo>
                    <a:pt x="74295" y="857"/>
                    <a:pt x="73533" y="476"/>
                    <a:pt x="72771" y="0"/>
                  </a:cubicBezTo>
                  <a:cubicBezTo>
                    <a:pt x="71342" y="952"/>
                    <a:pt x="69818" y="2000"/>
                    <a:pt x="68485" y="3524"/>
                  </a:cubicBezTo>
                  <a:cubicBezTo>
                    <a:pt x="63246" y="10192"/>
                    <a:pt x="20574" y="533495"/>
                    <a:pt x="0" y="609409"/>
                  </a:cubicBezTo>
                  <a:cubicBezTo>
                    <a:pt x="0" y="612267"/>
                    <a:pt x="115729" y="614267"/>
                    <a:pt x="126302" y="613981"/>
                  </a:cubicBezTo>
                  <a:cubicBezTo>
                    <a:pt x="223742" y="611029"/>
                    <a:pt x="350711" y="591407"/>
                    <a:pt x="417100" y="511492"/>
                  </a:cubicBezTo>
                  <a:cubicBezTo>
                    <a:pt x="435293" y="489585"/>
                    <a:pt x="445104" y="464725"/>
                    <a:pt x="448913" y="438626"/>
                  </a:cubicBezTo>
                  <a:close/>
                </a:path>
              </a:pathLst>
            </a:custGeom>
            <a:solidFill>
              <a:srgbClr val="F7B18D"/>
            </a:solidFill>
            <a:ln w="9525" cap="flat">
              <a:noFill/>
              <a:prstDash val="solid"/>
              <a:miter/>
            </a:ln>
          </p:spPr>
          <p:txBody>
            <a:bodyPr rtlCol="0" anchor="ctr"/>
            <a:lstStyle/>
            <a:p>
              <a:endParaRPr lang="ko-KR" altLang="en-US">
                <a:cs typeface="B Nazanin" panose="00000700000000000000" pitchFamily="2" charset="-78"/>
              </a:endParaRPr>
            </a:p>
          </p:txBody>
        </p:sp>
        <p:sp>
          <p:nvSpPr>
            <p:cNvPr id="24" name="자유형: 도형 23">
              <a:extLst>
                <a:ext uri="{FF2B5EF4-FFF2-40B4-BE49-F238E27FC236}">
                  <a16:creationId xmlns:a16="http://schemas.microsoft.com/office/drawing/2014/main" id="{CC81AE91-0FA8-46E6-8EAA-227A5F38F81F}"/>
                </a:ext>
              </a:extLst>
            </p:cNvPr>
            <p:cNvSpPr/>
            <p:nvPr/>
          </p:nvSpPr>
          <p:spPr>
            <a:xfrm>
              <a:off x="9256518" y="2390011"/>
              <a:ext cx="300951" cy="561880"/>
            </a:xfrm>
            <a:custGeom>
              <a:avLst/>
              <a:gdLst>
                <a:gd name="connsiteX0" fmla="*/ 259242 w 300951"/>
                <a:gd name="connsiteY0" fmla="*/ 173451 h 561880"/>
                <a:gd name="connsiteX1" fmla="*/ 259242 w 300951"/>
                <a:gd name="connsiteY1" fmla="*/ 173451 h 561880"/>
                <a:gd name="connsiteX2" fmla="*/ 93030 w 300951"/>
                <a:gd name="connsiteY2" fmla="*/ 1 h 561880"/>
                <a:gd name="connsiteX3" fmla="*/ 39118 w 300951"/>
                <a:gd name="connsiteY3" fmla="*/ 561881 h 561880"/>
                <a:gd name="connsiteX4" fmla="*/ 71408 w 300951"/>
                <a:gd name="connsiteY4" fmla="*/ 556928 h 561880"/>
                <a:gd name="connsiteX5" fmla="*/ 280863 w 300951"/>
                <a:gd name="connsiteY5" fmla="*/ 409671 h 561880"/>
                <a:gd name="connsiteX6" fmla="*/ 280863 w 300951"/>
                <a:gd name="connsiteY6" fmla="*/ 409671 h 561880"/>
                <a:gd name="connsiteX7" fmla="*/ 291341 w 300951"/>
                <a:gd name="connsiteY7" fmla="*/ 387287 h 561880"/>
                <a:gd name="connsiteX8" fmla="*/ 259242 w 300951"/>
                <a:gd name="connsiteY8" fmla="*/ 173451 h 561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951" h="561880">
                  <a:moveTo>
                    <a:pt x="259242" y="173451"/>
                  </a:moveTo>
                  <a:cubicBezTo>
                    <a:pt x="259146" y="173451"/>
                    <a:pt x="259146" y="173451"/>
                    <a:pt x="259242" y="173451"/>
                  </a:cubicBezTo>
                  <a:cubicBezTo>
                    <a:pt x="202853" y="96394"/>
                    <a:pt x="136178" y="20194"/>
                    <a:pt x="93030" y="1"/>
                  </a:cubicBezTo>
                  <a:cubicBezTo>
                    <a:pt x="92459" y="-476"/>
                    <a:pt x="-73372" y="220219"/>
                    <a:pt x="39118" y="561881"/>
                  </a:cubicBezTo>
                  <a:cubicBezTo>
                    <a:pt x="49882" y="560261"/>
                    <a:pt x="60645" y="558547"/>
                    <a:pt x="71408" y="556928"/>
                  </a:cubicBezTo>
                  <a:cubicBezTo>
                    <a:pt x="160562" y="535496"/>
                    <a:pt x="234096" y="491681"/>
                    <a:pt x="280863" y="409671"/>
                  </a:cubicBezTo>
                  <a:cubicBezTo>
                    <a:pt x="280863" y="409671"/>
                    <a:pt x="280863" y="409671"/>
                    <a:pt x="280863" y="409671"/>
                  </a:cubicBezTo>
                  <a:cubicBezTo>
                    <a:pt x="282292" y="401194"/>
                    <a:pt x="285912" y="393764"/>
                    <a:pt x="291341" y="387287"/>
                  </a:cubicBezTo>
                  <a:cubicBezTo>
                    <a:pt x="313344" y="310992"/>
                    <a:pt x="295437" y="240888"/>
                    <a:pt x="259242" y="173451"/>
                  </a:cubicBezTo>
                  <a:close/>
                </a:path>
              </a:pathLst>
            </a:custGeom>
            <a:solidFill>
              <a:srgbClr val="F7B18D"/>
            </a:solidFill>
            <a:ln w="9525" cap="flat">
              <a:noFill/>
              <a:prstDash val="solid"/>
              <a:miter/>
            </a:ln>
          </p:spPr>
          <p:txBody>
            <a:bodyPr rtlCol="0" anchor="ctr"/>
            <a:lstStyle/>
            <a:p>
              <a:endParaRPr lang="ko-KR" altLang="en-US">
                <a:cs typeface="B Nazanin" panose="00000700000000000000" pitchFamily="2" charset="-78"/>
              </a:endParaRPr>
            </a:p>
          </p:txBody>
        </p:sp>
        <p:sp>
          <p:nvSpPr>
            <p:cNvPr id="25" name="자유형: 도형 24">
              <a:extLst>
                <a:ext uri="{FF2B5EF4-FFF2-40B4-BE49-F238E27FC236}">
                  <a16:creationId xmlns:a16="http://schemas.microsoft.com/office/drawing/2014/main" id="{8C74D955-EEA8-427B-9F3D-4041F7884974}"/>
                </a:ext>
              </a:extLst>
            </p:cNvPr>
            <p:cNvSpPr/>
            <p:nvPr/>
          </p:nvSpPr>
          <p:spPr>
            <a:xfrm>
              <a:off x="9172669" y="2326385"/>
              <a:ext cx="176021" cy="632386"/>
            </a:xfrm>
            <a:custGeom>
              <a:avLst/>
              <a:gdLst>
                <a:gd name="connsiteX0" fmla="*/ 176022 w 176021"/>
                <a:gd name="connsiteY0" fmla="*/ 63341 h 632386"/>
                <a:gd name="connsiteX1" fmla="*/ 174212 w 176021"/>
                <a:gd name="connsiteY1" fmla="*/ 61913 h 632386"/>
                <a:gd name="connsiteX2" fmla="*/ 63912 w 176021"/>
                <a:gd name="connsiteY2" fmla="*/ 0 h 632386"/>
                <a:gd name="connsiteX3" fmla="*/ 63912 w 176021"/>
                <a:gd name="connsiteY3" fmla="*/ 0 h 632386"/>
                <a:gd name="connsiteX4" fmla="*/ 0 w 176021"/>
                <a:gd name="connsiteY4" fmla="*/ 631603 h 632386"/>
                <a:gd name="connsiteX5" fmla="*/ 381 w 176021"/>
                <a:gd name="connsiteY5" fmla="*/ 631984 h 632386"/>
                <a:gd name="connsiteX6" fmla="*/ 123825 w 176021"/>
                <a:gd name="connsiteY6" fmla="*/ 625411 h 632386"/>
                <a:gd name="connsiteX7" fmla="*/ 176022 w 176021"/>
                <a:gd name="connsiteY7" fmla="*/ 63341 h 632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021" h="632386">
                  <a:moveTo>
                    <a:pt x="176022" y="63341"/>
                  </a:moveTo>
                  <a:cubicBezTo>
                    <a:pt x="175736" y="62675"/>
                    <a:pt x="174498" y="61722"/>
                    <a:pt x="174212" y="61913"/>
                  </a:cubicBezTo>
                  <a:cubicBezTo>
                    <a:pt x="158401" y="48768"/>
                    <a:pt x="66294" y="1048"/>
                    <a:pt x="63912" y="0"/>
                  </a:cubicBezTo>
                  <a:cubicBezTo>
                    <a:pt x="63912" y="0"/>
                    <a:pt x="63912" y="0"/>
                    <a:pt x="63912" y="0"/>
                  </a:cubicBezTo>
                  <a:cubicBezTo>
                    <a:pt x="56579" y="67627"/>
                    <a:pt x="10382" y="531590"/>
                    <a:pt x="0" y="631603"/>
                  </a:cubicBezTo>
                  <a:cubicBezTo>
                    <a:pt x="95" y="631698"/>
                    <a:pt x="285" y="631888"/>
                    <a:pt x="381" y="631984"/>
                  </a:cubicBezTo>
                  <a:cubicBezTo>
                    <a:pt x="25241" y="631793"/>
                    <a:pt x="108490" y="635127"/>
                    <a:pt x="123825" y="625411"/>
                  </a:cubicBezTo>
                  <a:cubicBezTo>
                    <a:pt x="75342" y="431863"/>
                    <a:pt x="81819" y="243554"/>
                    <a:pt x="176022" y="63341"/>
                  </a:cubicBezTo>
                  <a:close/>
                </a:path>
              </a:pathLst>
            </a:custGeom>
            <a:solidFill>
              <a:srgbClr val="EC9E7C"/>
            </a:solidFill>
            <a:ln w="9525" cap="flat">
              <a:noFill/>
              <a:prstDash val="solid"/>
              <a:miter/>
            </a:ln>
          </p:spPr>
          <p:txBody>
            <a:bodyPr rtlCol="0" anchor="ctr"/>
            <a:lstStyle/>
            <a:p>
              <a:endParaRPr lang="ko-KR" altLang="en-US">
                <a:cs typeface="B Nazanin" panose="00000700000000000000" pitchFamily="2" charset="-78"/>
              </a:endParaRPr>
            </a:p>
          </p:txBody>
        </p:sp>
      </p:grpSp>
      <p:grpSp>
        <p:nvGrpSpPr>
          <p:cNvPr id="26" name="그룹 25">
            <a:extLst>
              <a:ext uri="{FF2B5EF4-FFF2-40B4-BE49-F238E27FC236}">
                <a16:creationId xmlns:a16="http://schemas.microsoft.com/office/drawing/2014/main" id="{3D57B603-C82A-45EC-864D-1EC74BE53A23}"/>
              </a:ext>
            </a:extLst>
          </p:cNvPr>
          <p:cNvGrpSpPr/>
          <p:nvPr/>
        </p:nvGrpSpPr>
        <p:grpSpPr>
          <a:xfrm>
            <a:off x="7924273" y="3500972"/>
            <a:ext cx="3320976" cy="2871369"/>
            <a:chOff x="2452687" y="280987"/>
            <a:chExt cx="7282980" cy="6296978"/>
          </a:xfrm>
        </p:grpSpPr>
        <p:sp>
          <p:nvSpPr>
            <p:cNvPr id="27" name="자유형: 도형 26">
              <a:extLst>
                <a:ext uri="{FF2B5EF4-FFF2-40B4-BE49-F238E27FC236}">
                  <a16:creationId xmlns:a16="http://schemas.microsoft.com/office/drawing/2014/main" id="{5E4992D1-5FE9-47DB-82AA-16EFCB822CC9}"/>
                </a:ext>
              </a:extLst>
            </p:cNvPr>
            <p:cNvSpPr/>
            <p:nvPr/>
          </p:nvSpPr>
          <p:spPr>
            <a:xfrm>
              <a:off x="2452687" y="280987"/>
              <a:ext cx="6590659" cy="6296978"/>
            </a:xfrm>
            <a:custGeom>
              <a:avLst/>
              <a:gdLst>
                <a:gd name="connsiteX0" fmla="*/ 6575108 w 6590659"/>
                <a:gd name="connsiteY0" fmla="*/ 3154204 h 6296978"/>
                <a:gd name="connsiteX1" fmla="*/ 6575298 w 6590659"/>
                <a:gd name="connsiteY1" fmla="*/ 3148679 h 6296978"/>
                <a:gd name="connsiteX2" fmla="*/ 6418993 w 6590659"/>
                <a:gd name="connsiteY2" fmla="*/ 3007328 h 6296978"/>
                <a:gd name="connsiteX3" fmla="*/ 6012561 w 6590659"/>
                <a:gd name="connsiteY3" fmla="*/ 2937986 h 6296978"/>
                <a:gd name="connsiteX4" fmla="*/ 4294156 w 6590659"/>
                <a:gd name="connsiteY4" fmla="*/ 2796540 h 6296978"/>
                <a:gd name="connsiteX5" fmla="*/ 4301585 w 6590659"/>
                <a:gd name="connsiteY5" fmla="*/ 2779109 h 6296978"/>
                <a:gd name="connsiteX6" fmla="*/ 4572953 w 6590659"/>
                <a:gd name="connsiteY6" fmla="*/ 2445925 h 6296978"/>
                <a:gd name="connsiteX7" fmla="*/ 4665250 w 6590659"/>
                <a:gd name="connsiteY7" fmla="*/ 2425637 h 6296978"/>
                <a:gd name="connsiteX8" fmla="*/ 5036439 w 6590659"/>
                <a:gd name="connsiteY8" fmla="*/ 2470214 h 6296978"/>
                <a:gd name="connsiteX9" fmla="*/ 5467160 w 6590659"/>
                <a:gd name="connsiteY9" fmla="*/ 2203704 h 6296978"/>
                <a:gd name="connsiteX10" fmla="*/ 5484400 w 6590659"/>
                <a:gd name="connsiteY10" fmla="*/ 2177129 h 6296978"/>
                <a:gd name="connsiteX11" fmla="*/ 5512118 w 6590659"/>
                <a:gd name="connsiteY11" fmla="*/ 2074831 h 6296978"/>
                <a:gd name="connsiteX12" fmla="*/ 5507355 w 6590659"/>
                <a:gd name="connsiteY12" fmla="*/ 2039207 h 6296978"/>
                <a:gd name="connsiteX13" fmla="*/ 5437918 w 6590659"/>
                <a:gd name="connsiteY13" fmla="*/ 1862042 h 6296978"/>
                <a:gd name="connsiteX14" fmla="*/ 5221129 w 6590659"/>
                <a:gd name="connsiteY14" fmla="*/ 1731836 h 6296978"/>
                <a:gd name="connsiteX15" fmla="*/ 5150263 w 6590659"/>
                <a:gd name="connsiteY15" fmla="*/ 1717739 h 6296978"/>
                <a:gd name="connsiteX16" fmla="*/ 5131403 w 6590659"/>
                <a:gd name="connsiteY16" fmla="*/ 1695260 h 6296978"/>
                <a:gd name="connsiteX17" fmla="*/ 5053394 w 6590659"/>
                <a:gd name="connsiteY17" fmla="*/ 1658779 h 6296978"/>
                <a:gd name="connsiteX18" fmla="*/ 4654868 w 6590659"/>
                <a:gd name="connsiteY18" fmla="*/ 1552480 h 6296978"/>
                <a:gd name="connsiteX19" fmla="*/ 4138041 w 6590659"/>
                <a:gd name="connsiteY19" fmla="*/ 1652397 h 6296978"/>
                <a:gd name="connsiteX20" fmla="*/ 3800475 w 6590659"/>
                <a:gd name="connsiteY20" fmla="*/ 1842802 h 6296978"/>
                <a:gd name="connsiteX21" fmla="*/ 3296317 w 6590659"/>
                <a:gd name="connsiteY21" fmla="*/ 2121313 h 6296978"/>
                <a:gd name="connsiteX22" fmla="*/ 3054191 w 6590659"/>
                <a:gd name="connsiteY22" fmla="*/ 2250853 h 6296978"/>
                <a:gd name="connsiteX23" fmla="*/ 3054096 w 6590659"/>
                <a:gd name="connsiteY23" fmla="*/ 2235803 h 6296978"/>
                <a:gd name="connsiteX24" fmla="*/ 3082195 w 6590659"/>
                <a:gd name="connsiteY24" fmla="*/ 1948910 h 6296978"/>
                <a:gd name="connsiteX25" fmla="*/ 3144584 w 6590659"/>
                <a:gd name="connsiteY25" fmla="*/ 1321689 h 6296978"/>
                <a:gd name="connsiteX26" fmla="*/ 3200591 w 6590659"/>
                <a:gd name="connsiteY26" fmla="*/ 747903 h 6296978"/>
                <a:gd name="connsiteX27" fmla="*/ 3273076 w 6590659"/>
                <a:gd name="connsiteY27" fmla="*/ 21527 h 6296978"/>
                <a:gd name="connsiteX28" fmla="*/ 3264503 w 6590659"/>
                <a:gd name="connsiteY28" fmla="*/ 0 h 6296978"/>
                <a:gd name="connsiteX29" fmla="*/ 3242215 w 6590659"/>
                <a:gd name="connsiteY29" fmla="*/ 22860 h 6296978"/>
                <a:gd name="connsiteX30" fmla="*/ 3144965 w 6590659"/>
                <a:gd name="connsiteY30" fmla="*/ 124206 h 6296978"/>
                <a:gd name="connsiteX31" fmla="*/ 3144965 w 6590659"/>
                <a:gd name="connsiteY31" fmla="*/ 124206 h 6296978"/>
                <a:gd name="connsiteX32" fmla="*/ 1378553 w 6590659"/>
                <a:gd name="connsiteY32" fmla="*/ 2811495 h 6296978"/>
                <a:gd name="connsiteX33" fmla="*/ 640842 w 6590659"/>
                <a:gd name="connsiteY33" fmla="*/ 4574381 h 6296978"/>
                <a:gd name="connsiteX34" fmla="*/ 302228 w 6590659"/>
                <a:gd name="connsiteY34" fmla="*/ 5449634 h 6296978"/>
                <a:gd name="connsiteX35" fmla="*/ 0 w 6590659"/>
                <a:gd name="connsiteY35" fmla="*/ 6290787 h 6296978"/>
                <a:gd name="connsiteX36" fmla="*/ 1808512 w 6590659"/>
                <a:gd name="connsiteY36" fmla="*/ 6295358 h 6296978"/>
                <a:gd name="connsiteX37" fmla="*/ 1808702 w 6590659"/>
                <a:gd name="connsiteY37" fmla="*/ 6295168 h 6296978"/>
                <a:gd name="connsiteX38" fmla="*/ 1808702 w 6590659"/>
                <a:gd name="connsiteY38" fmla="*/ 6295358 h 6296978"/>
                <a:gd name="connsiteX39" fmla="*/ 2087309 w 6590659"/>
                <a:gd name="connsiteY39" fmla="*/ 6293739 h 6296978"/>
                <a:gd name="connsiteX40" fmla="*/ 2162461 w 6590659"/>
                <a:gd name="connsiteY40" fmla="*/ 5784723 h 6296978"/>
                <a:gd name="connsiteX41" fmla="*/ 2432971 w 6590659"/>
                <a:gd name="connsiteY41" fmla="*/ 5419058 h 6296978"/>
                <a:gd name="connsiteX42" fmla="*/ 2644807 w 6590659"/>
                <a:gd name="connsiteY42" fmla="*/ 5344573 h 6296978"/>
                <a:gd name="connsiteX43" fmla="*/ 2861215 w 6590659"/>
                <a:gd name="connsiteY43" fmla="*/ 5239512 h 6296978"/>
                <a:gd name="connsiteX44" fmla="*/ 3190685 w 6590659"/>
                <a:gd name="connsiteY44" fmla="*/ 5016056 h 6296978"/>
                <a:gd name="connsiteX45" fmla="*/ 3634931 w 6590659"/>
                <a:gd name="connsiteY45" fmla="*/ 4394359 h 6296978"/>
                <a:gd name="connsiteX46" fmla="*/ 3774567 w 6590659"/>
                <a:gd name="connsiteY46" fmla="*/ 4001643 h 6296978"/>
                <a:gd name="connsiteX47" fmla="*/ 4528757 w 6590659"/>
                <a:gd name="connsiteY47" fmla="*/ 3490055 h 6296978"/>
                <a:gd name="connsiteX48" fmla="*/ 4891469 w 6590659"/>
                <a:gd name="connsiteY48" fmla="*/ 3486245 h 6296978"/>
                <a:gd name="connsiteX49" fmla="*/ 5294757 w 6590659"/>
                <a:gd name="connsiteY49" fmla="*/ 3477197 h 6296978"/>
                <a:gd name="connsiteX50" fmla="*/ 5621941 w 6590659"/>
                <a:gd name="connsiteY50" fmla="*/ 3471101 h 6296978"/>
                <a:gd name="connsiteX51" fmla="*/ 6349460 w 6590659"/>
                <a:gd name="connsiteY51" fmla="*/ 3494532 h 6296978"/>
                <a:gd name="connsiteX52" fmla="*/ 6569488 w 6590659"/>
                <a:gd name="connsiteY52" fmla="*/ 3338703 h 6296978"/>
                <a:gd name="connsiteX53" fmla="*/ 6575108 w 6590659"/>
                <a:gd name="connsiteY53" fmla="*/ 3154204 h 629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6590659" h="6296978">
                  <a:moveTo>
                    <a:pt x="6575108" y="3154204"/>
                  </a:moveTo>
                  <a:cubicBezTo>
                    <a:pt x="6575298" y="3152299"/>
                    <a:pt x="6575394" y="3150489"/>
                    <a:pt x="6575298" y="3148679"/>
                  </a:cubicBezTo>
                  <a:cubicBezTo>
                    <a:pt x="6573584" y="3118771"/>
                    <a:pt x="6424517" y="3009424"/>
                    <a:pt x="6418993" y="3007328"/>
                  </a:cubicBezTo>
                  <a:cubicBezTo>
                    <a:pt x="6287453" y="2959513"/>
                    <a:pt x="6151817" y="2952560"/>
                    <a:pt x="6012561" y="2937986"/>
                  </a:cubicBezTo>
                  <a:cubicBezTo>
                    <a:pt x="5729383" y="2908364"/>
                    <a:pt x="4441127" y="2799398"/>
                    <a:pt x="4294156" y="2796540"/>
                  </a:cubicBezTo>
                  <a:cubicBezTo>
                    <a:pt x="4284250" y="2787872"/>
                    <a:pt x="4298156" y="2783396"/>
                    <a:pt x="4301585" y="2779109"/>
                  </a:cubicBezTo>
                  <a:cubicBezTo>
                    <a:pt x="4390263" y="2666714"/>
                    <a:pt x="4502563" y="2573750"/>
                    <a:pt x="4572953" y="2445925"/>
                  </a:cubicBezTo>
                  <a:cubicBezTo>
                    <a:pt x="4591907" y="2411635"/>
                    <a:pt x="4630484" y="2404491"/>
                    <a:pt x="4665250" y="2425637"/>
                  </a:cubicBezTo>
                  <a:cubicBezTo>
                    <a:pt x="4737545" y="2469642"/>
                    <a:pt x="4989957" y="2475833"/>
                    <a:pt x="5036439" y="2470214"/>
                  </a:cubicBezTo>
                  <a:cubicBezTo>
                    <a:pt x="5222462" y="2457164"/>
                    <a:pt x="5339715" y="2386489"/>
                    <a:pt x="5467160" y="2203704"/>
                  </a:cubicBezTo>
                  <a:cubicBezTo>
                    <a:pt x="5475446" y="2196465"/>
                    <a:pt x="5479352" y="2186464"/>
                    <a:pt x="5484400" y="2177129"/>
                  </a:cubicBezTo>
                  <a:cubicBezTo>
                    <a:pt x="5501735" y="2145125"/>
                    <a:pt x="5506403" y="2109883"/>
                    <a:pt x="5512118" y="2074831"/>
                  </a:cubicBezTo>
                  <a:cubicBezTo>
                    <a:pt x="5512975" y="2062639"/>
                    <a:pt x="5515642" y="2050161"/>
                    <a:pt x="5507355" y="2039207"/>
                  </a:cubicBezTo>
                  <a:cubicBezTo>
                    <a:pt x="5504688" y="2037398"/>
                    <a:pt x="5473732" y="1903571"/>
                    <a:pt x="5437918" y="1862042"/>
                  </a:cubicBezTo>
                  <a:cubicBezTo>
                    <a:pt x="5380196" y="1795082"/>
                    <a:pt x="5308378" y="1750409"/>
                    <a:pt x="5221129" y="1731836"/>
                  </a:cubicBezTo>
                  <a:cubicBezTo>
                    <a:pt x="5211794" y="1729835"/>
                    <a:pt x="5148167" y="1719834"/>
                    <a:pt x="5150263" y="1717739"/>
                  </a:cubicBezTo>
                  <a:cubicBezTo>
                    <a:pt x="5152263" y="1703356"/>
                    <a:pt x="5140167" y="1700308"/>
                    <a:pt x="5131403" y="1695260"/>
                  </a:cubicBezTo>
                  <a:cubicBezTo>
                    <a:pt x="5106448" y="1680972"/>
                    <a:pt x="5079493" y="1670685"/>
                    <a:pt x="5053394" y="1658779"/>
                  </a:cubicBezTo>
                  <a:cubicBezTo>
                    <a:pt x="4926520" y="1600962"/>
                    <a:pt x="4793838" y="1562957"/>
                    <a:pt x="4654868" y="1552480"/>
                  </a:cubicBezTo>
                  <a:cubicBezTo>
                    <a:pt x="4474083" y="1538954"/>
                    <a:pt x="4300823" y="1570673"/>
                    <a:pt x="4138041" y="1652397"/>
                  </a:cubicBezTo>
                  <a:cubicBezTo>
                    <a:pt x="4022503" y="1710404"/>
                    <a:pt x="3912965" y="1779270"/>
                    <a:pt x="3800475" y="1842802"/>
                  </a:cubicBezTo>
                  <a:cubicBezTo>
                    <a:pt x="3633311" y="1937290"/>
                    <a:pt x="3465100" y="2029778"/>
                    <a:pt x="3296317" y="2121313"/>
                  </a:cubicBezTo>
                  <a:cubicBezTo>
                    <a:pt x="3242786" y="2150364"/>
                    <a:pt x="3130868" y="2212277"/>
                    <a:pt x="3054191" y="2250853"/>
                  </a:cubicBezTo>
                  <a:cubicBezTo>
                    <a:pt x="3053906" y="2245805"/>
                    <a:pt x="3053620" y="2240756"/>
                    <a:pt x="3054096" y="2235803"/>
                  </a:cubicBezTo>
                  <a:cubicBezTo>
                    <a:pt x="3063335" y="2140172"/>
                    <a:pt x="3072670" y="2044541"/>
                    <a:pt x="3082195" y="1948910"/>
                  </a:cubicBezTo>
                  <a:cubicBezTo>
                    <a:pt x="3102959" y="1739837"/>
                    <a:pt x="3124010" y="1530763"/>
                    <a:pt x="3144584" y="1321689"/>
                  </a:cubicBezTo>
                  <a:cubicBezTo>
                    <a:pt x="3163443" y="1130427"/>
                    <a:pt x="3181636" y="939165"/>
                    <a:pt x="3200591" y="747903"/>
                  </a:cubicBezTo>
                  <a:cubicBezTo>
                    <a:pt x="3224594" y="505778"/>
                    <a:pt x="3248978" y="263652"/>
                    <a:pt x="3273076" y="21527"/>
                  </a:cubicBezTo>
                  <a:cubicBezTo>
                    <a:pt x="3273933" y="13335"/>
                    <a:pt x="3278315" y="2762"/>
                    <a:pt x="3264503" y="0"/>
                  </a:cubicBezTo>
                  <a:cubicBezTo>
                    <a:pt x="3256407" y="6953"/>
                    <a:pt x="3251454" y="17050"/>
                    <a:pt x="3242215" y="22860"/>
                  </a:cubicBezTo>
                  <a:cubicBezTo>
                    <a:pt x="3209830" y="56674"/>
                    <a:pt x="3177349" y="90392"/>
                    <a:pt x="3144965" y="124206"/>
                  </a:cubicBezTo>
                  <a:cubicBezTo>
                    <a:pt x="3144965" y="124206"/>
                    <a:pt x="3144965" y="124206"/>
                    <a:pt x="3144965" y="124206"/>
                  </a:cubicBezTo>
                  <a:cubicBezTo>
                    <a:pt x="2346484" y="878491"/>
                    <a:pt x="1824800" y="1818989"/>
                    <a:pt x="1378553" y="2811495"/>
                  </a:cubicBezTo>
                  <a:cubicBezTo>
                    <a:pt x="1117283" y="3392520"/>
                    <a:pt x="874490" y="3981736"/>
                    <a:pt x="640842" y="4574381"/>
                  </a:cubicBezTo>
                  <a:cubicBezTo>
                    <a:pt x="526161" y="4865370"/>
                    <a:pt x="413671" y="5157312"/>
                    <a:pt x="302228" y="5449634"/>
                  </a:cubicBezTo>
                  <a:cubicBezTo>
                    <a:pt x="210693" y="5689949"/>
                    <a:pt x="142780" y="5967794"/>
                    <a:pt x="0" y="6290787"/>
                  </a:cubicBezTo>
                  <a:cubicBezTo>
                    <a:pt x="628555" y="6301169"/>
                    <a:pt x="1216343" y="6295358"/>
                    <a:pt x="1808512" y="6295358"/>
                  </a:cubicBezTo>
                  <a:cubicBezTo>
                    <a:pt x="1808607" y="6295263"/>
                    <a:pt x="1808607" y="6295168"/>
                    <a:pt x="1808702" y="6295168"/>
                  </a:cubicBezTo>
                  <a:cubicBezTo>
                    <a:pt x="1808702" y="6295263"/>
                    <a:pt x="1808702" y="6295263"/>
                    <a:pt x="1808702" y="6295358"/>
                  </a:cubicBezTo>
                  <a:cubicBezTo>
                    <a:pt x="1834610" y="6295358"/>
                    <a:pt x="2087309" y="6294120"/>
                    <a:pt x="2087309" y="6293739"/>
                  </a:cubicBezTo>
                  <a:cubicBezTo>
                    <a:pt x="2078260" y="6121336"/>
                    <a:pt x="2103977" y="5947220"/>
                    <a:pt x="2162461" y="5784723"/>
                  </a:cubicBezTo>
                  <a:cubicBezTo>
                    <a:pt x="2213610" y="5642420"/>
                    <a:pt x="2298668" y="5496973"/>
                    <a:pt x="2432971" y="5419058"/>
                  </a:cubicBezTo>
                  <a:cubicBezTo>
                    <a:pt x="2498503" y="5381054"/>
                    <a:pt x="2574703" y="5372862"/>
                    <a:pt x="2644807" y="5344573"/>
                  </a:cubicBezTo>
                  <a:cubicBezTo>
                    <a:pt x="2719197" y="5314569"/>
                    <a:pt x="2789968" y="5276088"/>
                    <a:pt x="2861215" y="5239512"/>
                  </a:cubicBezTo>
                  <a:cubicBezTo>
                    <a:pt x="2979611" y="5178743"/>
                    <a:pt x="3090386" y="5103400"/>
                    <a:pt x="3190685" y="5016056"/>
                  </a:cubicBezTo>
                  <a:cubicBezTo>
                    <a:pt x="3384614" y="4847368"/>
                    <a:pt x="3539966" y="4633532"/>
                    <a:pt x="3634931" y="4394359"/>
                  </a:cubicBezTo>
                  <a:cubicBezTo>
                    <a:pt x="3686175" y="4265200"/>
                    <a:pt x="3720751" y="4129754"/>
                    <a:pt x="3774567" y="4001643"/>
                  </a:cubicBezTo>
                  <a:cubicBezTo>
                    <a:pt x="3910108" y="3679031"/>
                    <a:pt x="4189953" y="3524726"/>
                    <a:pt x="4528757" y="3490055"/>
                  </a:cubicBezTo>
                  <a:cubicBezTo>
                    <a:pt x="4649248" y="3477673"/>
                    <a:pt x="4770597" y="3479578"/>
                    <a:pt x="4891469" y="3486245"/>
                  </a:cubicBezTo>
                  <a:cubicBezTo>
                    <a:pt x="5032344" y="3494056"/>
                    <a:pt x="5153121" y="3495008"/>
                    <a:pt x="5294757" y="3477197"/>
                  </a:cubicBezTo>
                  <a:cubicBezTo>
                    <a:pt x="5403152" y="3463481"/>
                    <a:pt x="5513070" y="3461480"/>
                    <a:pt x="5621941" y="3471101"/>
                  </a:cubicBezTo>
                  <a:cubicBezTo>
                    <a:pt x="5851970" y="3491294"/>
                    <a:pt x="6122385" y="3557302"/>
                    <a:pt x="6349460" y="3494532"/>
                  </a:cubicBezTo>
                  <a:cubicBezTo>
                    <a:pt x="6436424" y="3470434"/>
                    <a:pt x="6521863" y="3416999"/>
                    <a:pt x="6569488" y="3338703"/>
                  </a:cubicBezTo>
                  <a:cubicBezTo>
                    <a:pt x="6584252" y="3314414"/>
                    <a:pt x="6605683" y="3130582"/>
                    <a:pt x="6575108" y="3154204"/>
                  </a:cubicBezTo>
                  <a:close/>
                </a:path>
              </a:pathLst>
            </a:custGeom>
            <a:solidFill>
              <a:srgbClr val="F7B18D"/>
            </a:solidFill>
            <a:ln w="9525" cap="flat">
              <a:noFill/>
              <a:prstDash val="solid"/>
              <a:miter/>
            </a:ln>
          </p:spPr>
          <p:txBody>
            <a:bodyPr rtlCol="0" anchor="ctr"/>
            <a:lstStyle/>
            <a:p>
              <a:endParaRPr lang="ko-KR" altLang="en-US">
                <a:cs typeface="B Nazanin" panose="00000700000000000000" pitchFamily="2" charset="-78"/>
              </a:endParaRPr>
            </a:p>
          </p:txBody>
        </p:sp>
        <p:sp>
          <p:nvSpPr>
            <p:cNvPr id="28" name="자유형: 도형 27">
              <a:extLst>
                <a:ext uri="{FF2B5EF4-FFF2-40B4-BE49-F238E27FC236}">
                  <a16:creationId xmlns:a16="http://schemas.microsoft.com/office/drawing/2014/main" id="{9D912D84-ADA5-4C97-B621-E054662AC0E6}"/>
                </a:ext>
              </a:extLst>
            </p:cNvPr>
            <p:cNvSpPr/>
            <p:nvPr/>
          </p:nvSpPr>
          <p:spPr>
            <a:xfrm>
              <a:off x="4266197" y="3257111"/>
              <a:ext cx="4782922" cy="3319233"/>
            </a:xfrm>
            <a:custGeom>
              <a:avLst/>
              <a:gdLst>
                <a:gd name="connsiteX0" fmla="*/ 1002 w 4782922"/>
                <a:gd name="connsiteY0" fmla="*/ 3319234 h 3319233"/>
                <a:gd name="connsiteX1" fmla="*/ 166356 w 4782922"/>
                <a:gd name="connsiteY1" fmla="*/ 2586666 h 3319233"/>
                <a:gd name="connsiteX2" fmla="*/ 760525 w 4782922"/>
                <a:gd name="connsiteY2" fmla="*/ 2200142 h 3319233"/>
                <a:gd name="connsiteX3" fmla="*/ 1403558 w 4782922"/>
                <a:gd name="connsiteY3" fmla="*/ 1781327 h 3319233"/>
                <a:gd name="connsiteX4" fmla="*/ 1915622 w 4782922"/>
                <a:gd name="connsiteY4" fmla="*/ 871499 h 3319233"/>
                <a:gd name="connsiteX5" fmla="*/ 2210898 w 4782922"/>
                <a:gd name="connsiteY5" fmla="*/ 530695 h 3319233"/>
                <a:gd name="connsiteX6" fmla="*/ 2361488 w 4782922"/>
                <a:gd name="connsiteY6" fmla="*/ 219799 h 3319233"/>
                <a:gd name="connsiteX7" fmla="*/ 2372251 w 4782922"/>
                <a:gd name="connsiteY7" fmla="*/ 21488 h 3319233"/>
                <a:gd name="connsiteX8" fmla="*/ 2377490 w 4782922"/>
                <a:gd name="connsiteY8" fmla="*/ 248 h 3319233"/>
                <a:gd name="connsiteX9" fmla="*/ 2392825 w 4782922"/>
                <a:gd name="connsiteY9" fmla="*/ 18821 h 3319233"/>
                <a:gd name="connsiteX10" fmla="*/ 2437021 w 4782922"/>
                <a:gd name="connsiteY10" fmla="*/ 225799 h 3319233"/>
                <a:gd name="connsiteX11" fmla="*/ 2447213 w 4782922"/>
                <a:gd name="connsiteY11" fmla="*/ 429539 h 3319233"/>
                <a:gd name="connsiteX12" fmla="*/ 2470454 w 4782922"/>
                <a:gd name="connsiteY12" fmla="*/ 449066 h 3319233"/>
                <a:gd name="connsiteX13" fmla="*/ 2679623 w 4782922"/>
                <a:gd name="connsiteY13" fmla="*/ 418681 h 3319233"/>
                <a:gd name="connsiteX14" fmla="*/ 2831832 w 4782922"/>
                <a:gd name="connsiteY14" fmla="*/ 407060 h 3319233"/>
                <a:gd name="connsiteX15" fmla="*/ 3114725 w 4782922"/>
                <a:gd name="connsiteY15" fmla="*/ 406774 h 3319233"/>
                <a:gd name="connsiteX16" fmla="*/ 3173399 w 4782922"/>
                <a:gd name="connsiteY16" fmla="*/ 412013 h 3319233"/>
                <a:gd name="connsiteX17" fmla="*/ 3200355 w 4782922"/>
                <a:gd name="connsiteY17" fmla="*/ 393154 h 3319233"/>
                <a:gd name="connsiteX18" fmla="*/ 3277507 w 4782922"/>
                <a:gd name="connsiteY18" fmla="*/ 118929 h 3319233"/>
                <a:gd name="connsiteX19" fmla="*/ 3301129 w 4782922"/>
                <a:gd name="connsiteY19" fmla="*/ 61112 h 3319233"/>
                <a:gd name="connsiteX20" fmla="*/ 3297795 w 4782922"/>
                <a:gd name="connsiteY20" fmla="*/ 122739 h 3319233"/>
                <a:gd name="connsiteX21" fmla="*/ 3288270 w 4782922"/>
                <a:gd name="connsiteY21" fmla="*/ 356292 h 3319233"/>
                <a:gd name="connsiteX22" fmla="*/ 3289604 w 4782922"/>
                <a:gd name="connsiteY22" fmla="*/ 380485 h 3319233"/>
                <a:gd name="connsiteX23" fmla="*/ 3325799 w 4782922"/>
                <a:gd name="connsiteY23" fmla="*/ 404298 h 3319233"/>
                <a:gd name="connsiteX24" fmla="*/ 3403046 w 4782922"/>
                <a:gd name="connsiteY24" fmla="*/ 397059 h 3319233"/>
                <a:gd name="connsiteX25" fmla="*/ 3687939 w 4782922"/>
                <a:gd name="connsiteY25" fmla="*/ 391153 h 3319233"/>
                <a:gd name="connsiteX26" fmla="*/ 3888060 w 4782922"/>
                <a:gd name="connsiteY26" fmla="*/ 407727 h 3319233"/>
                <a:gd name="connsiteX27" fmla="*/ 3908062 w 4782922"/>
                <a:gd name="connsiteY27" fmla="*/ 388201 h 3319233"/>
                <a:gd name="connsiteX28" fmla="*/ 3975689 w 4782922"/>
                <a:gd name="connsiteY28" fmla="*/ 131311 h 3319233"/>
                <a:gd name="connsiteX29" fmla="*/ 4012932 w 4782922"/>
                <a:gd name="connsiteY29" fmla="*/ 86068 h 3319233"/>
                <a:gd name="connsiteX30" fmla="*/ 4007788 w 4782922"/>
                <a:gd name="connsiteY30" fmla="*/ 119882 h 3319233"/>
                <a:gd name="connsiteX31" fmla="*/ 3961497 w 4782922"/>
                <a:gd name="connsiteY31" fmla="*/ 391344 h 3319233"/>
                <a:gd name="connsiteX32" fmla="*/ 3986072 w 4782922"/>
                <a:gd name="connsiteY32" fmla="*/ 422205 h 3319233"/>
                <a:gd name="connsiteX33" fmla="*/ 4172000 w 4782922"/>
                <a:gd name="connsiteY33" fmla="*/ 445351 h 3319233"/>
                <a:gd name="connsiteX34" fmla="*/ 4439176 w 4782922"/>
                <a:gd name="connsiteY34" fmla="*/ 415252 h 3319233"/>
                <a:gd name="connsiteX35" fmla="*/ 4754358 w 4782922"/>
                <a:gd name="connsiteY35" fmla="*/ 190652 h 3319233"/>
                <a:gd name="connsiteX36" fmla="*/ 4765503 w 4782922"/>
                <a:gd name="connsiteY36" fmla="*/ 179508 h 3319233"/>
                <a:gd name="connsiteX37" fmla="*/ 4761693 w 4782922"/>
                <a:gd name="connsiteY37" fmla="*/ 362578 h 3319233"/>
                <a:gd name="connsiteX38" fmla="*/ 4541665 w 4782922"/>
                <a:gd name="connsiteY38" fmla="*/ 518407 h 3319233"/>
                <a:gd name="connsiteX39" fmla="*/ 3814146 w 4782922"/>
                <a:gd name="connsiteY39" fmla="*/ 494976 h 3319233"/>
                <a:gd name="connsiteX40" fmla="*/ 3486961 w 4782922"/>
                <a:gd name="connsiteY40" fmla="*/ 501072 h 3319233"/>
                <a:gd name="connsiteX41" fmla="*/ 3083673 w 4782922"/>
                <a:gd name="connsiteY41" fmla="*/ 510121 h 3319233"/>
                <a:gd name="connsiteX42" fmla="*/ 2720961 w 4782922"/>
                <a:gd name="connsiteY42" fmla="*/ 513931 h 3319233"/>
                <a:gd name="connsiteX43" fmla="*/ 1966772 w 4782922"/>
                <a:gd name="connsiteY43" fmla="*/ 1025518 h 3319233"/>
                <a:gd name="connsiteX44" fmla="*/ 1827135 w 4782922"/>
                <a:gd name="connsiteY44" fmla="*/ 1418234 h 3319233"/>
                <a:gd name="connsiteX45" fmla="*/ 1382889 w 4782922"/>
                <a:gd name="connsiteY45" fmla="*/ 2039931 h 3319233"/>
                <a:gd name="connsiteX46" fmla="*/ 1053419 w 4782922"/>
                <a:gd name="connsiteY46" fmla="*/ 2263388 h 3319233"/>
                <a:gd name="connsiteX47" fmla="*/ 837011 w 4782922"/>
                <a:gd name="connsiteY47" fmla="*/ 2368448 h 3319233"/>
                <a:gd name="connsiteX48" fmla="*/ 625175 w 4782922"/>
                <a:gd name="connsiteY48" fmla="*/ 2442934 h 3319233"/>
                <a:gd name="connsiteX49" fmla="*/ 354665 w 4782922"/>
                <a:gd name="connsiteY49" fmla="*/ 2808599 h 3319233"/>
                <a:gd name="connsiteX50" fmla="*/ 279513 w 4782922"/>
                <a:gd name="connsiteY50" fmla="*/ 3317615 h 3319233"/>
                <a:gd name="connsiteX51" fmla="*/ 1002 w 4782922"/>
                <a:gd name="connsiteY51" fmla="*/ 3319234 h 331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782922" h="3319233">
                  <a:moveTo>
                    <a:pt x="1002" y="3319234"/>
                  </a:moveTo>
                  <a:cubicBezTo>
                    <a:pt x="-8047" y="3071203"/>
                    <a:pt x="43960" y="2804122"/>
                    <a:pt x="166356" y="2586666"/>
                  </a:cubicBezTo>
                  <a:cubicBezTo>
                    <a:pt x="289038" y="2368639"/>
                    <a:pt x="547070" y="2297677"/>
                    <a:pt x="760525" y="2200142"/>
                  </a:cubicBezTo>
                  <a:cubicBezTo>
                    <a:pt x="993698" y="2093557"/>
                    <a:pt x="1230680" y="1976304"/>
                    <a:pt x="1403558" y="1781327"/>
                  </a:cubicBezTo>
                  <a:cubicBezTo>
                    <a:pt x="1638350" y="1516437"/>
                    <a:pt x="1713502" y="1156773"/>
                    <a:pt x="1915622" y="871499"/>
                  </a:cubicBezTo>
                  <a:cubicBezTo>
                    <a:pt x="2002967" y="748246"/>
                    <a:pt x="2107647" y="640232"/>
                    <a:pt x="2210898" y="530695"/>
                  </a:cubicBezTo>
                  <a:cubicBezTo>
                    <a:pt x="2292336" y="444303"/>
                    <a:pt x="2337485" y="336290"/>
                    <a:pt x="2361488" y="219799"/>
                  </a:cubicBezTo>
                  <a:cubicBezTo>
                    <a:pt x="2375013" y="154076"/>
                    <a:pt x="2371489" y="87782"/>
                    <a:pt x="2372251" y="21488"/>
                  </a:cubicBezTo>
                  <a:cubicBezTo>
                    <a:pt x="2372346" y="14059"/>
                    <a:pt x="2367869" y="2152"/>
                    <a:pt x="2377490" y="248"/>
                  </a:cubicBezTo>
                  <a:cubicBezTo>
                    <a:pt x="2388539" y="-1943"/>
                    <a:pt x="2390348" y="10915"/>
                    <a:pt x="2392825" y="18821"/>
                  </a:cubicBezTo>
                  <a:cubicBezTo>
                    <a:pt x="2414637" y="86258"/>
                    <a:pt x="2427306" y="155600"/>
                    <a:pt x="2437021" y="225799"/>
                  </a:cubicBezTo>
                  <a:cubicBezTo>
                    <a:pt x="2446451" y="293522"/>
                    <a:pt x="2448927" y="361435"/>
                    <a:pt x="2447213" y="429539"/>
                  </a:cubicBezTo>
                  <a:cubicBezTo>
                    <a:pt x="2446736" y="447446"/>
                    <a:pt x="2455595" y="452304"/>
                    <a:pt x="2470454" y="449066"/>
                  </a:cubicBezTo>
                  <a:cubicBezTo>
                    <a:pt x="2539510" y="434207"/>
                    <a:pt x="2609709" y="427158"/>
                    <a:pt x="2679623" y="418681"/>
                  </a:cubicBezTo>
                  <a:cubicBezTo>
                    <a:pt x="2730105" y="412490"/>
                    <a:pt x="2781064" y="408013"/>
                    <a:pt x="2831832" y="407060"/>
                  </a:cubicBezTo>
                  <a:cubicBezTo>
                    <a:pt x="2926130" y="405250"/>
                    <a:pt x="3020427" y="406203"/>
                    <a:pt x="3114725" y="406774"/>
                  </a:cubicBezTo>
                  <a:cubicBezTo>
                    <a:pt x="3134251" y="406870"/>
                    <a:pt x="3153873" y="409632"/>
                    <a:pt x="3173399" y="412013"/>
                  </a:cubicBezTo>
                  <a:cubicBezTo>
                    <a:pt x="3188544" y="413823"/>
                    <a:pt x="3196259" y="407822"/>
                    <a:pt x="3200355" y="393154"/>
                  </a:cubicBezTo>
                  <a:cubicBezTo>
                    <a:pt x="3225786" y="301714"/>
                    <a:pt x="3251789" y="210369"/>
                    <a:pt x="3277507" y="118929"/>
                  </a:cubicBezTo>
                  <a:cubicBezTo>
                    <a:pt x="3282745" y="100260"/>
                    <a:pt x="3289222" y="82162"/>
                    <a:pt x="3301129" y="61112"/>
                  </a:cubicBezTo>
                  <a:cubicBezTo>
                    <a:pt x="3307129" y="85306"/>
                    <a:pt x="3300367" y="104641"/>
                    <a:pt x="3297795" y="122739"/>
                  </a:cubicBezTo>
                  <a:cubicBezTo>
                    <a:pt x="3286651" y="200463"/>
                    <a:pt x="3288175" y="278282"/>
                    <a:pt x="3288270" y="356292"/>
                  </a:cubicBezTo>
                  <a:cubicBezTo>
                    <a:pt x="3288270" y="364388"/>
                    <a:pt x="3288651" y="372484"/>
                    <a:pt x="3289604" y="380485"/>
                  </a:cubicBezTo>
                  <a:cubicBezTo>
                    <a:pt x="3292080" y="402774"/>
                    <a:pt x="3302558" y="411537"/>
                    <a:pt x="3325799" y="404298"/>
                  </a:cubicBezTo>
                  <a:cubicBezTo>
                    <a:pt x="3350754" y="396487"/>
                    <a:pt x="3377234" y="399631"/>
                    <a:pt x="3403046" y="397059"/>
                  </a:cubicBezTo>
                  <a:cubicBezTo>
                    <a:pt x="3497725" y="387629"/>
                    <a:pt x="3592975" y="388201"/>
                    <a:pt x="3687939" y="391153"/>
                  </a:cubicBezTo>
                  <a:cubicBezTo>
                    <a:pt x="3754804" y="393249"/>
                    <a:pt x="3821575" y="400202"/>
                    <a:pt x="3888060" y="407727"/>
                  </a:cubicBezTo>
                  <a:cubicBezTo>
                    <a:pt x="3908157" y="410013"/>
                    <a:pt x="3908633" y="402583"/>
                    <a:pt x="3908062" y="388201"/>
                  </a:cubicBezTo>
                  <a:cubicBezTo>
                    <a:pt x="3904442" y="295713"/>
                    <a:pt x="3932255" y="211417"/>
                    <a:pt x="3975689" y="131311"/>
                  </a:cubicBezTo>
                  <a:cubicBezTo>
                    <a:pt x="3984929" y="114262"/>
                    <a:pt x="3994358" y="96831"/>
                    <a:pt x="4012932" y="86068"/>
                  </a:cubicBezTo>
                  <a:cubicBezTo>
                    <a:pt x="4019409" y="99403"/>
                    <a:pt x="4011218" y="109594"/>
                    <a:pt x="4007788" y="119882"/>
                  </a:cubicBezTo>
                  <a:cubicBezTo>
                    <a:pt x="3979119" y="208178"/>
                    <a:pt x="3961783" y="298190"/>
                    <a:pt x="3961497" y="391344"/>
                  </a:cubicBezTo>
                  <a:cubicBezTo>
                    <a:pt x="3961402" y="410775"/>
                    <a:pt x="3968355" y="419062"/>
                    <a:pt x="3986072" y="422205"/>
                  </a:cubicBezTo>
                  <a:cubicBezTo>
                    <a:pt x="4047603" y="433254"/>
                    <a:pt x="4109135" y="442207"/>
                    <a:pt x="4172000" y="445351"/>
                  </a:cubicBezTo>
                  <a:cubicBezTo>
                    <a:pt x="4263249" y="450018"/>
                    <a:pt x="4351927" y="440302"/>
                    <a:pt x="4439176" y="415252"/>
                  </a:cubicBezTo>
                  <a:cubicBezTo>
                    <a:pt x="4570430" y="377533"/>
                    <a:pt x="4675968" y="302952"/>
                    <a:pt x="4754358" y="190652"/>
                  </a:cubicBezTo>
                  <a:cubicBezTo>
                    <a:pt x="4757311" y="186461"/>
                    <a:pt x="4761788" y="183223"/>
                    <a:pt x="4765503" y="179508"/>
                  </a:cubicBezTo>
                  <a:cubicBezTo>
                    <a:pt x="4798840" y="147028"/>
                    <a:pt x="4776742" y="337718"/>
                    <a:pt x="4761693" y="362578"/>
                  </a:cubicBezTo>
                  <a:cubicBezTo>
                    <a:pt x="4714068" y="440969"/>
                    <a:pt x="4628629" y="494309"/>
                    <a:pt x="4541665" y="518407"/>
                  </a:cubicBezTo>
                  <a:cubicBezTo>
                    <a:pt x="4314589" y="581273"/>
                    <a:pt x="4044174" y="515169"/>
                    <a:pt x="3814146" y="494976"/>
                  </a:cubicBezTo>
                  <a:cubicBezTo>
                    <a:pt x="3705275" y="485451"/>
                    <a:pt x="3595356" y="487451"/>
                    <a:pt x="3486961" y="501072"/>
                  </a:cubicBezTo>
                  <a:cubicBezTo>
                    <a:pt x="3345229" y="518979"/>
                    <a:pt x="3224548" y="518026"/>
                    <a:pt x="3083673" y="510121"/>
                  </a:cubicBezTo>
                  <a:cubicBezTo>
                    <a:pt x="2962896" y="503358"/>
                    <a:pt x="2841548" y="501548"/>
                    <a:pt x="2720961" y="513931"/>
                  </a:cubicBezTo>
                  <a:cubicBezTo>
                    <a:pt x="2382157" y="548697"/>
                    <a:pt x="2102312" y="702907"/>
                    <a:pt x="1966772" y="1025518"/>
                  </a:cubicBezTo>
                  <a:cubicBezTo>
                    <a:pt x="1912955" y="1153630"/>
                    <a:pt x="1878475" y="1289075"/>
                    <a:pt x="1827135" y="1418234"/>
                  </a:cubicBezTo>
                  <a:cubicBezTo>
                    <a:pt x="1732171" y="1657407"/>
                    <a:pt x="1576818" y="1871243"/>
                    <a:pt x="1382889" y="2039931"/>
                  </a:cubicBezTo>
                  <a:cubicBezTo>
                    <a:pt x="1282591" y="2127180"/>
                    <a:pt x="1171815" y="2202618"/>
                    <a:pt x="1053419" y="2263388"/>
                  </a:cubicBezTo>
                  <a:cubicBezTo>
                    <a:pt x="982172" y="2299963"/>
                    <a:pt x="911401" y="2338445"/>
                    <a:pt x="837011" y="2368448"/>
                  </a:cubicBezTo>
                  <a:cubicBezTo>
                    <a:pt x="766907" y="2396738"/>
                    <a:pt x="690803" y="2404929"/>
                    <a:pt x="625175" y="2442934"/>
                  </a:cubicBezTo>
                  <a:cubicBezTo>
                    <a:pt x="490778" y="2520848"/>
                    <a:pt x="405815" y="2666295"/>
                    <a:pt x="354665" y="2808599"/>
                  </a:cubicBezTo>
                  <a:cubicBezTo>
                    <a:pt x="296277" y="2971095"/>
                    <a:pt x="270560" y="3145212"/>
                    <a:pt x="279513" y="3317615"/>
                  </a:cubicBezTo>
                  <a:cubicBezTo>
                    <a:pt x="279608" y="3317995"/>
                    <a:pt x="26910" y="3319234"/>
                    <a:pt x="1002" y="3319234"/>
                  </a:cubicBezTo>
                  <a:close/>
                </a:path>
              </a:pathLst>
            </a:custGeom>
            <a:solidFill>
              <a:srgbClr val="EC9E7C"/>
            </a:solidFill>
            <a:ln w="9525" cap="flat">
              <a:noFill/>
              <a:prstDash val="solid"/>
              <a:miter/>
            </a:ln>
          </p:spPr>
          <p:txBody>
            <a:bodyPr rtlCol="0" anchor="ctr"/>
            <a:lstStyle/>
            <a:p>
              <a:endParaRPr lang="ko-KR" altLang="en-US">
                <a:cs typeface="B Nazanin" panose="00000700000000000000" pitchFamily="2" charset="-78"/>
              </a:endParaRPr>
            </a:p>
          </p:txBody>
        </p:sp>
        <p:sp>
          <p:nvSpPr>
            <p:cNvPr id="29" name="자유형: 도형 28">
              <a:extLst>
                <a:ext uri="{FF2B5EF4-FFF2-40B4-BE49-F238E27FC236}">
                  <a16:creationId xmlns:a16="http://schemas.microsoft.com/office/drawing/2014/main" id="{0A9DB1AD-35DE-43D5-985D-AF07DA3D65C4}"/>
                </a:ext>
              </a:extLst>
            </p:cNvPr>
            <p:cNvSpPr/>
            <p:nvPr/>
          </p:nvSpPr>
          <p:spPr>
            <a:xfrm>
              <a:off x="5419299" y="280987"/>
              <a:ext cx="313664" cy="2306192"/>
            </a:xfrm>
            <a:custGeom>
              <a:avLst/>
              <a:gdLst>
                <a:gd name="connsiteX0" fmla="*/ 303797 w 313664"/>
                <a:gd name="connsiteY0" fmla="*/ 0 h 2306192"/>
                <a:gd name="connsiteX1" fmla="*/ 312369 w 313664"/>
                <a:gd name="connsiteY1" fmla="*/ 21527 h 2306192"/>
                <a:gd name="connsiteX2" fmla="*/ 239884 w 313664"/>
                <a:gd name="connsiteY2" fmla="*/ 747903 h 2306192"/>
                <a:gd name="connsiteX3" fmla="*/ 183877 w 313664"/>
                <a:gd name="connsiteY3" fmla="*/ 1321689 h 2306192"/>
                <a:gd name="connsiteX4" fmla="*/ 121488 w 313664"/>
                <a:gd name="connsiteY4" fmla="*/ 1948910 h 2306192"/>
                <a:gd name="connsiteX5" fmla="*/ 93389 w 313664"/>
                <a:gd name="connsiteY5" fmla="*/ 2235803 h 2306192"/>
                <a:gd name="connsiteX6" fmla="*/ 94056 w 313664"/>
                <a:gd name="connsiteY6" fmla="*/ 2259806 h 2306192"/>
                <a:gd name="connsiteX7" fmla="*/ 3568 w 313664"/>
                <a:gd name="connsiteY7" fmla="*/ 2306193 h 2306192"/>
                <a:gd name="connsiteX8" fmla="*/ 2521 w 313664"/>
                <a:gd name="connsiteY8" fmla="*/ 2231708 h 2306192"/>
                <a:gd name="connsiteX9" fmla="*/ 6521 w 313664"/>
                <a:gd name="connsiteY9" fmla="*/ 2172843 h 2306192"/>
                <a:gd name="connsiteX10" fmla="*/ 17951 w 313664"/>
                <a:gd name="connsiteY10" fmla="*/ 1845278 h 2306192"/>
                <a:gd name="connsiteX11" fmla="*/ 33953 w 313664"/>
                <a:gd name="connsiteY11" fmla="*/ 1569530 h 2306192"/>
                <a:gd name="connsiteX12" fmla="*/ 55384 w 313664"/>
                <a:gd name="connsiteY12" fmla="*/ 1280922 h 2306192"/>
                <a:gd name="connsiteX13" fmla="*/ 82435 w 313664"/>
                <a:gd name="connsiteY13" fmla="*/ 984885 h 2306192"/>
                <a:gd name="connsiteX14" fmla="*/ 124631 w 313664"/>
                <a:gd name="connsiteY14" fmla="*/ 617887 h 2306192"/>
                <a:gd name="connsiteX15" fmla="*/ 163208 w 313664"/>
                <a:gd name="connsiteY15" fmla="*/ 298990 h 2306192"/>
                <a:gd name="connsiteX16" fmla="*/ 185687 w 313664"/>
                <a:gd name="connsiteY16" fmla="*/ 139922 h 2306192"/>
                <a:gd name="connsiteX17" fmla="*/ 184353 w 313664"/>
                <a:gd name="connsiteY17" fmla="*/ 124301 h 2306192"/>
                <a:gd name="connsiteX18" fmla="*/ 281603 w 313664"/>
                <a:gd name="connsiteY18" fmla="*/ 22955 h 2306192"/>
                <a:gd name="connsiteX19" fmla="*/ 303797 w 313664"/>
                <a:gd name="connsiteY19" fmla="*/ 0 h 2306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3664" h="2306192">
                  <a:moveTo>
                    <a:pt x="303797" y="0"/>
                  </a:moveTo>
                  <a:cubicBezTo>
                    <a:pt x="317608" y="2762"/>
                    <a:pt x="313131" y="13240"/>
                    <a:pt x="312369" y="21527"/>
                  </a:cubicBezTo>
                  <a:cubicBezTo>
                    <a:pt x="288271" y="263652"/>
                    <a:pt x="263887" y="505778"/>
                    <a:pt x="239884" y="747903"/>
                  </a:cubicBezTo>
                  <a:cubicBezTo>
                    <a:pt x="220929" y="939165"/>
                    <a:pt x="202736" y="1130427"/>
                    <a:pt x="183877" y="1321689"/>
                  </a:cubicBezTo>
                  <a:cubicBezTo>
                    <a:pt x="163303" y="1530763"/>
                    <a:pt x="142253" y="1739837"/>
                    <a:pt x="121488" y="1948910"/>
                  </a:cubicBezTo>
                  <a:cubicBezTo>
                    <a:pt x="111963" y="2044541"/>
                    <a:pt x="102629" y="2140172"/>
                    <a:pt x="93389" y="2235803"/>
                  </a:cubicBezTo>
                  <a:cubicBezTo>
                    <a:pt x="92627" y="2243709"/>
                    <a:pt x="93770" y="2251805"/>
                    <a:pt x="94056" y="2259806"/>
                  </a:cubicBezTo>
                  <a:cubicBezTo>
                    <a:pt x="64624" y="2274856"/>
                    <a:pt x="35287" y="2289905"/>
                    <a:pt x="3568" y="2306193"/>
                  </a:cubicBezTo>
                  <a:cubicBezTo>
                    <a:pt x="-1099" y="2280666"/>
                    <a:pt x="-908" y="2255615"/>
                    <a:pt x="2521" y="2231708"/>
                  </a:cubicBezTo>
                  <a:cubicBezTo>
                    <a:pt x="5283" y="2211991"/>
                    <a:pt x="5855" y="2192560"/>
                    <a:pt x="6521" y="2172843"/>
                  </a:cubicBezTo>
                  <a:cubicBezTo>
                    <a:pt x="10046" y="2063591"/>
                    <a:pt x="11855" y="1954339"/>
                    <a:pt x="17951" y="1845278"/>
                  </a:cubicBezTo>
                  <a:cubicBezTo>
                    <a:pt x="23190" y="1753362"/>
                    <a:pt x="28715" y="1661446"/>
                    <a:pt x="33953" y="1569530"/>
                  </a:cubicBezTo>
                  <a:cubicBezTo>
                    <a:pt x="39383" y="1473232"/>
                    <a:pt x="47384" y="1377029"/>
                    <a:pt x="55384" y="1280922"/>
                  </a:cubicBezTo>
                  <a:cubicBezTo>
                    <a:pt x="63576" y="1182148"/>
                    <a:pt x="72053" y="1083374"/>
                    <a:pt x="82435" y="984885"/>
                  </a:cubicBezTo>
                  <a:cubicBezTo>
                    <a:pt x="95390" y="862489"/>
                    <a:pt x="110249" y="740188"/>
                    <a:pt x="124631" y="617887"/>
                  </a:cubicBezTo>
                  <a:cubicBezTo>
                    <a:pt x="137109" y="511493"/>
                    <a:pt x="149873" y="405194"/>
                    <a:pt x="163208" y="298990"/>
                  </a:cubicBezTo>
                  <a:cubicBezTo>
                    <a:pt x="169875" y="245840"/>
                    <a:pt x="177876" y="192881"/>
                    <a:pt x="185687" y="139922"/>
                  </a:cubicBezTo>
                  <a:cubicBezTo>
                    <a:pt x="186544" y="134303"/>
                    <a:pt x="186449" y="129350"/>
                    <a:pt x="184353" y="124301"/>
                  </a:cubicBezTo>
                  <a:cubicBezTo>
                    <a:pt x="216738" y="90488"/>
                    <a:pt x="249218" y="56769"/>
                    <a:pt x="281603" y="22955"/>
                  </a:cubicBezTo>
                  <a:cubicBezTo>
                    <a:pt x="290747" y="17050"/>
                    <a:pt x="295700" y="6953"/>
                    <a:pt x="303797" y="0"/>
                  </a:cubicBezTo>
                  <a:close/>
                </a:path>
              </a:pathLst>
            </a:custGeom>
            <a:solidFill>
              <a:srgbClr val="E5A086"/>
            </a:solidFill>
            <a:ln w="9525" cap="flat">
              <a:noFill/>
              <a:prstDash val="solid"/>
              <a:miter/>
            </a:ln>
          </p:spPr>
          <p:txBody>
            <a:bodyPr rtlCol="0" anchor="ctr"/>
            <a:lstStyle/>
            <a:p>
              <a:endParaRPr lang="ko-KR" altLang="en-US">
                <a:cs typeface="B Nazanin" panose="00000700000000000000" pitchFamily="2" charset="-78"/>
              </a:endParaRPr>
            </a:p>
          </p:txBody>
        </p:sp>
        <p:sp>
          <p:nvSpPr>
            <p:cNvPr id="30" name="자유형: 도형 29">
              <a:extLst>
                <a:ext uri="{FF2B5EF4-FFF2-40B4-BE49-F238E27FC236}">
                  <a16:creationId xmlns:a16="http://schemas.microsoft.com/office/drawing/2014/main" id="{C654589E-A468-4BC7-B608-04FF98BAA401}"/>
                </a:ext>
              </a:extLst>
            </p:cNvPr>
            <p:cNvSpPr/>
            <p:nvPr/>
          </p:nvSpPr>
          <p:spPr>
            <a:xfrm>
              <a:off x="9256965" y="1530532"/>
              <a:ext cx="103060" cy="612972"/>
            </a:xfrm>
            <a:custGeom>
              <a:avLst/>
              <a:gdLst>
                <a:gd name="connsiteX0" fmla="*/ 103061 w 103060"/>
                <a:gd name="connsiteY0" fmla="*/ 7659 h 612972"/>
                <a:gd name="connsiteX1" fmla="*/ 30861 w 103060"/>
                <a:gd name="connsiteY1" fmla="*/ 612973 h 612972"/>
                <a:gd name="connsiteX2" fmla="*/ 0 w 103060"/>
                <a:gd name="connsiteY2" fmla="*/ 607734 h 612972"/>
                <a:gd name="connsiteX3" fmla="*/ 59436 w 103060"/>
                <a:gd name="connsiteY3" fmla="*/ 3373 h 612972"/>
                <a:gd name="connsiteX4" fmla="*/ 103061 w 103060"/>
                <a:gd name="connsiteY4" fmla="*/ 7659 h 612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060" h="612972">
                  <a:moveTo>
                    <a:pt x="103061" y="7659"/>
                  </a:moveTo>
                  <a:cubicBezTo>
                    <a:pt x="97536" y="41473"/>
                    <a:pt x="40386" y="546298"/>
                    <a:pt x="30861" y="612973"/>
                  </a:cubicBezTo>
                  <a:cubicBezTo>
                    <a:pt x="14764" y="610115"/>
                    <a:pt x="11811" y="612973"/>
                    <a:pt x="0" y="607734"/>
                  </a:cubicBezTo>
                  <a:cubicBezTo>
                    <a:pt x="11811" y="527248"/>
                    <a:pt x="45625" y="135389"/>
                    <a:pt x="59436" y="3373"/>
                  </a:cubicBezTo>
                  <a:cubicBezTo>
                    <a:pt x="60293" y="-4533"/>
                    <a:pt x="88011" y="3373"/>
                    <a:pt x="103061" y="7659"/>
                  </a:cubicBezTo>
                  <a:close/>
                </a:path>
              </a:pathLst>
            </a:custGeom>
            <a:solidFill>
              <a:srgbClr val="EC9E7C"/>
            </a:solidFill>
            <a:ln w="9525" cap="flat">
              <a:noFill/>
              <a:prstDash val="solid"/>
              <a:miter/>
            </a:ln>
          </p:spPr>
          <p:txBody>
            <a:bodyPr rtlCol="0" anchor="ctr"/>
            <a:lstStyle/>
            <a:p>
              <a:endParaRPr lang="ko-KR" altLang="en-US">
                <a:cs typeface="B Nazanin" panose="00000700000000000000" pitchFamily="2" charset="-78"/>
              </a:endParaRPr>
            </a:p>
          </p:txBody>
        </p:sp>
        <p:sp>
          <p:nvSpPr>
            <p:cNvPr id="31" name="자유형: 도형 30">
              <a:extLst>
                <a:ext uri="{FF2B5EF4-FFF2-40B4-BE49-F238E27FC236}">
                  <a16:creationId xmlns:a16="http://schemas.microsoft.com/office/drawing/2014/main" id="{B21801C7-F2DB-430D-96EC-3937A8BBDA08}"/>
                </a:ext>
              </a:extLst>
            </p:cNvPr>
            <p:cNvSpPr/>
            <p:nvPr/>
          </p:nvSpPr>
          <p:spPr>
            <a:xfrm>
              <a:off x="4887848" y="2482119"/>
              <a:ext cx="3032855" cy="2658590"/>
            </a:xfrm>
            <a:custGeom>
              <a:avLst/>
              <a:gdLst>
                <a:gd name="connsiteX0" fmla="*/ 3032855 w 3032855"/>
                <a:gd name="connsiteY0" fmla="*/ 0 h 2658590"/>
                <a:gd name="connsiteX1" fmla="*/ 2607088 w 3032855"/>
                <a:gd name="connsiteY1" fmla="*/ 268986 h 2658590"/>
                <a:gd name="connsiteX2" fmla="*/ 2235899 w 3032855"/>
                <a:gd name="connsiteY2" fmla="*/ 224409 h 2658590"/>
                <a:gd name="connsiteX3" fmla="*/ 2143601 w 3032855"/>
                <a:gd name="connsiteY3" fmla="*/ 244697 h 2658590"/>
                <a:gd name="connsiteX4" fmla="*/ 1872234 w 3032855"/>
                <a:gd name="connsiteY4" fmla="*/ 577882 h 2658590"/>
                <a:gd name="connsiteX5" fmla="*/ 1867662 w 3032855"/>
                <a:gd name="connsiteY5" fmla="*/ 597598 h 2658590"/>
                <a:gd name="connsiteX6" fmla="*/ 1852422 w 3032855"/>
                <a:gd name="connsiteY6" fmla="*/ 598646 h 2658590"/>
                <a:gd name="connsiteX7" fmla="*/ 1686782 w 3032855"/>
                <a:gd name="connsiteY7" fmla="*/ 734949 h 2658590"/>
                <a:gd name="connsiteX8" fmla="*/ 1589056 w 3032855"/>
                <a:gd name="connsiteY8" fmla="*/ 801148 h 2658590"/>
                <a:gd name="connsiteX9" fmla="*/ 1493234 w 3032855"/>
                <a:gd name="connsiteY9" fmla="*/ 1008697 h 2658590"/>
                <a:gd name="connsiteX10" fmla="*/ 1425226 w 3032855"/>
                <a:gd name="connsiteY10" fmla="*/ 1211771 h 2658590"/>
                <a:gd name="connsiteX11" fmla="*/ 1141000 w 3032855"/>
                <a:gd name="connsiteY11" fmla="*/ 1670780 h 2658590"/>
                <a:gd name="connsiteX12" fmla="*/ 812482 w 3032855"/>
                <a:gd name="connsiteY12" fmla="*/ 2125790 h 2658590"/>
                <a:gd name="connsiteX13" fmla="*/ 636080 w 3032855"/>
                <a:gd name="connsiteY13" fmla="*/ 2331434 h 2658590"/>
                <a:gd name="connsiteX14" fmla="*/ 403765 w 3032855"/>
                <a:gd name="connsiteY14" fmla="*/ 2499741 h 2658590"/>
                <a:gd name="connsiteX15" fmla="*/ 10954 w 3032855"/>
                <a:gd name="connsiteY15" fmla="*/ 2658047 h 2658590"/>
                <a:gd name="connsiteX16" fmla="*/ 0 w 3032855"/>
                <a:gd name="connsiteY16" fmla="*/ 2657094 h 2658590"/>
                <a:gd name="connsiteX17" fmla="*/ 111728 w 3032855"/>
                <a:gd name="connsiteY17" fmla="*/ 2612041 h 2658590"/>
                <a:gd name="connsiteX18" fmla="*/ 404908 w 3032855"/>
                <a:gd name="connsiteY18" fmla="*/ 2434019 h 2658590"/>
                <a:gd name="connsiteX19" fmla="*/ 696754 w 3032855"/>
                <a:gd name="connsiteY19" fmla="*/ 2102834 h 2658590"/>
                <a:gd name="connsiteX20" fmla="*/ 951738 w 3032855"/>
                <a:gd name="connsiteY20" fmla="*/ 1730693 h 2658590"/>
                <a:gd name="connsiteX21" fmla="*/ 1120616 w 3032855"/>
                <a:gd name="connsiteY21" fmla="*/ 1376648 h 2658590"/>
                <a:gd name="connsiteX22" fmla="*/ 1259491 w 3032855"/>
                <a:gd name="connsiteY22" fmla="*/ 1015270 h 2658590"/>
                <a:gd name="connsiteX23" fmla="*/ 1290733 w 3032855"/>
                <a:gd name="connsiteY23" fmla="*/ 918115 h 2658590"/>
                <a:gd name="connsiteX24" fmla="*/ 1451229 w 3032855"/>
                <a:gd name="connsiteY24" fmla="*/ 681419 h 2658590"/>
                <a:gd name="connsiteX25" fmla="*/ 1783461 w 3032855"/>
                <a:gd name="connsiteY25" fmla="*/ 427006 h 2658590"/>
                <a:gd name="connsiteX26" fmla="*/ 1943481 w 3032855"/>
                <a:gd name="connsiteY26" fmla="*/ 260985 h 2658590"/>
                <a:gd name="connsiteX27" fmla="*/ 2100929 w 3032855"/>
                <a:gd name="connsiteY27" fmla="*/ 64103 h 2658590"/>
                <a:gd name="connsiteX28" fmla="*/ 2131695 w 3032855"/>
                <a:gd name="connsiteY28" fmla="*/ 62008 h 2658590"/>
                <a:gd name="connsiteX29" fmla="*/ 2339149 w 3032855"/>
                <a:gd name="connsiteY29" fmla="*/ 136398 h 2658590"/>
                <a:gd name="connsiteX30" fmla="*/ 2669286 w 3032855"/>
                <a:gd name="connsiteY30" fmla="*/ 182975 h 2658590"/>
                <a:gd name="connsiteX31" fmla="*/ 2955703 w 3032855"/>
                <a:gd name="connsiteY31" fmla="*/ 65437 h 2658590"/>
                <a:gd name="connsiteX32" fmla="*/ 3032855 w 3032855"/>
                <a:gd name="connsiteY32" fmla="*/ 0 h 265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032855" h="2658590">
                  <a:moveTo>
                    <a:pt x="3032855" y="0"/>
                  </a:moveTo>
                  <a:cubicBezTo>
                    <a:pt x="2942082" y="170879"/>
                    <a:pt x="2797112" y="255651"/>
                    <a:pt x="2607088" y="268986"/>
                  </a:cubicBezTo>
                  <a:cubicBezTo>
                    <a:pt x="2560606" y="274606"/>
                    <a:pt x="2308193" y="268414"/>
                    <a:pt x="2235899" y="224409"/>
                  </a:cubicBezTo>
                  <a:cubicBezTo>
                    <a:pt x="2201132" y="203263"/>
                    <a:pt x="2162461" y="210407"/>
                    <a:pt x="2143601" y="244697"/>
                  </a:cubicBezTo>
                  <a:cubicBezTo>
                    <a:pt x="2073116" y="372523"/>
                    <a:pt x="1960912" y="465487"/>
                    <a:pt x="1872234" y="577882"/>
                  </a:cubicBezTo>
                  <a:cubicBezTo>
                    <a:pt x="1868519" y="582549"/>
                    <a:pt x="1852422" y="587407"/>
                    <a:pt x="1867662" y="597598"/>
                  </a:cubicBezTo>
                  <a:cubicBezTo>
                    <a:pt x="1862995" y="603695"/>
                    <a:pt x="1857756" y="602075"/>
                    <a:pt x="1852422" y="598646"/>
                  </a:cubicBezTo>
                  <a:cubicBezTo>
                    <a:pt x="1799273" y="646557"/>
                    <a:pt x="1748028" y="696944"/>
                    <a:pt x="1686782" y="734949"/>
                  </a:cubicBezTo>
                  <a:cubicBezTo>
                    <a:pt x="1653254" y="755713"/>
                    <a:pt x="1618774" y="775049"/>
                    <a:pt x="1589056" y="801148"/>
                  </a:cubicBezTo>
                  <a:cubicBezTo>
                    <a:pt x="1526667" y="856012"/>
                    <a:pt x="1503902" y="930021"/>
                    <a:pt x="1493234" y="1008697"/>
                  </a:cubicBezTo>
                  <a:cubicBezTo>
                    <a:pt x="1483423" y="1080897"/>
                    <a:pt x="1456373" y="1147191"/>
                    <a:pt x="1425226" y="1211771"/>
                  </a:cubicBezTo>
                  <a:cubicBezTo>
                    <a:pt x="1346549" y="1374648"/>
                    <a:pt x="1244917" y="1523429"/>
                    <a:pt x="1141000" y="1670780"/>
                  </a:cubicBezTo>
                  <a:cubicBezTo>
                    <a:pt x="1033177" y="1823752"/>
                    <a:pt x="924401" y="1975961"/>
                    <a:pt x="812482" y="2125790"/>
                  </a:cubicBezTo>
                  <a:cubicBezTo>
                    <a:pt x="758285" y="2198275"/>
                    <a:pt x="702183" y="2269331"/>
                    <a:pt x="636080" y="2331434"/>
                  </a:cubicBezTo>
                  <a:cubicBezTo>
                    <a:pt x="565880" y="2397347"/>
                    <a:pt x="486632" y="2451164"/>
                    <a:pt x="403765" y="2499741"/>
                  </a:cubicBezTo>
                  <a:cubicBezTo>
                    <a:pt x="280702" y="2571845"/>
                    <a:pt x="147828" y="2620137"/>
                    <a:pt x="10954" y="2658047"/>
                  </a:cubicBezTo>
                  <a:cubicBezTo>
                    <a:pt x="7715" y="2658999"/>
                    <a:pt x="4096" y="2658713"/>
                    <a:pt x="0" y="2657094"/>
                  </a:cubicBezTo>
                  <a:cubicBezTo>
                    <a:pt x="37243" y="2641759"/>
                    <a:pt x="74962" y="2628043"/>
                    <a:pt x="111728" y="2612041"/>
                  </a:cubicBezTo>
                  <a:cubicBezTo>
                    <a:pt x="217551" y="2565749"/>
                    <a:pt x="314706" y="2505932"/>
                    <a:pt x="404908" y="2434019"/>
                  </a:cubicBezTo>
                  <a:cubicBezTo>
                    <a:pt x="521780" y="2340769"/>
                    <a:pt x="608266" y="2220849"/>
                    <a:pt x="696754" y="2102834"/>
                  </a:cubicBezTo>
                  <a:cubicBezTo>
                    <a:pt x="787051" y="1982438"/>
                    <a:pt x="876300" y="1861376"/>
                    <a:pt x="951738" y="1730693"/>
                  </a:cubicBezTo>
                  <a:cubicBezTo>
                    <a:pt x="1017270" y="1617059"/>
                    <a:pt x="1073658" y="1499140"/>
                    <a:pt x="1120616" y="1376648"/>
                  </a:cubicBezTo>
                  <a:cubicBezTo>
                    <a:pt x="1166717" y="1256062"/>
                    <a:pt x="1213675" y="1135856"/>
                    <a:pt x="1259491" y="1015270"/>
                  </a:cubicBezTo>
                  <a:cubicBezTo>
                    <a:pt x="1271588" y="983456"/>
                    <a:pt x="1284446" y="951262"/>
                    <a:pt x="1290733" y="918115"/>
                  </a:cubicBezTo>
                  <a:cubicBezTo>
                    <a:pt x="1310069" y="815340"/>
                    <a:pt x="1371505" y="742664"/>
                    <a:pt x="1451229" y="681419"/>
                  </a:cubicBezTo>
                  <a:cubicBezTo>
                    <a:pt x="1561814" y="596360"/>
                    <a:pt x="1676876" y="517017"/>
                    <a:pt x="1783461" y="427006"/>
                  </a:cubicBezTo>
                  <a:cubicBezTo>
                    <a:pt x="1842230" y="377380"/>
                    <a:pt x="1894999" y="320993"/>
                    <a:pt x="1943481" y="260985"/>
                  </a:cubicBezTo>
                  <a:cubicBezTo>
                    <a:pt x="1996345" y="195644"/>
                    <a:pt x="2049113" y="130207"/>
                    <a:pt x="2100929" y="64103"/>
                  </a:cubicBezTo>
                  <a:cubicBezTo>
                    <a:pt x="2112074" y="49911"/>
                    <a:pt x="2122075" y="58483"/>
                    <a:pt x="2131695" y="62008"/>
                  </a:cubicBezTo>
                  <a:cubicBezTo>
                    <a:pt x="2200561" y="87535"/>
                    <a:pt x="2269427" y="113062"/>
                    <a:pt x="2339149" y="136398"/>
                  </a:cubicBezTo>
                  <a:cubicBezTo>
                    <a:pt x="2446496" y="172212"/>
                    <a:pt x="2556319" y="191643"/>
                    <a:pt x="2669286" y="182975"/>
                  </a:cubicBezTo>
                  <a:cubicBezTo>
                    <a:pt x="2776633" y="174688"/>
                    <a:pt x="2871026" y="132207"/>
                    <a:pt x="2955703" y="65437"/>
                  </a:cubicBezTo>
                  <a:cubicBezTo>
                    <a:pt x="2982182" y="44291"/>
                    <a:pt x="3001137" y="14669"/>
                    <a:pt x="3032855" y="0"/>
                  </a:cubicBezTo>
                  <a:close/>
                </a:path>
              </a:pathLst>
            </a:custGeom>
            <a:solidFill>
              <a:srgbClr val="EC9E7D"/>
            </a:solidFill>
            <a:ln w="9525" cap="flat">
              <a:noFill/>
              <a:prstDash val="solid"/>
              <a:miter/>
            </a:ln>
          </p:spPr>
          <p:txBody>
            <a:bodyPr rtlCol="0" anchor="ctr"/>
            <a:lstStyle/>
            <a:p>
              <a:endParaRPr lang="ko-KR" altLang="en-US">
                <a:cs typeface="B Nazanin" panose="00000700000000000000" pitchFamily="2" charset="-78"/>
              </a:endParaRPr>
            </a:p>
          </p:txBody>
        </p:sp>
        <p:sp>
          <p:nvSpPr>
            <p:cNvPr id="32" name="자유형: 도형 31">
              <a:extLst>
                <a:ext uri="{FF2B5EF4-FFF2-40B4-BE49-F238E27FC236}">
                  <a16:creationId xmlns:a16="http://schemas.microsoft.com/office/drawing/2014/main" id="{884BFB6A-6927-44AD-BEDE-1F989D563532}"/>
                </a:ext>
              </a:extLst>
            </p:cNvPr>
            <p:cNvSpPr/>
            <p:nvPr/>
          </p:nvSpPr>
          <p:spPr>
            <a:xfrm>
              <a:off x="7387055" y="1991244"/>
              <a:ext cx="567103" cy="502459"/>
            </a:xfrm>
            <a:custGeom>
              <a:avLst/>
              <a:gdLst>
                <a:gd name="connsiteX0" fmla="*/ 292666 w 567103"/>
                <a:gd name="connsiteY0" fmla="*/ 21387 h 502459"/>
                <a:gd name="connsiteX1" fmla="*/ 509455 w 567103"/>
                <a:gd name="connsiteY1" fmla="*/ 151594 h 502459"/>
                <a:gd name="connsiteX2" fmla="*/ 566986 w 567103"/>
                <a:gd name="connsiteY2" fmla="*/ 297803 h 502459"/>
                <a:gd name="connsiteX3" fmla="*/ 525552 w 567103"/>
                <a:gd name="connsiteY3" fmla="*/ 444488 h 502459"/>
                <a:gd name="connsiteX4" fmla="*/ 417443 w 567103"/>
                <a:gd name="connsiteY4" fmla="*/ 502304 h 502459"/>
                <a:gd name="connsiteX5" fmla="*/ 121311 w 567103"/>
                <a:gd name="connsiteY5" fmla="*/ 474777 h 502459"/>
                <a:gd name="connsiteX6" fmla="*/ 104452 w 567103"/>
                <a:gd name="connsiteY6" fmla="*/ 450870 h 502459"/>
                <a:gd name="connsiteX7" fmla="*/ 71114 w 567103"/>
                <a:gd name="connsiteY7" fmla="*/ 145403 h 502459"/>
                <a:gd name="connsiteX8" fmla="*/ 10440 w 567103"/>
                <a:gd name="connsiteY8" fmla="*/ 28531 h 502459"/>
                <a:gd name="connsiteX9" fmla="*/ 344 w 567103"/>
                <a:gd name="connsiteY9" fmla="*/ 7957 h 502459"/>
                <a:gd name="connsiteX10" fmla="*/ 27014 w 567103"/>
                <a:gd name="connsiteY10" fmla="*/ 51 h 502459"/>
                <a:gd name="connsiteX11" fmla="*/ 292666 w 567103"/>
                <a:gd name="connsiteY11" fmla="*/ 21387 h 50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7103" h="502459">
                  <a:moveTo>
                    <a:pt x="292666" y="21387"/>
                  </a:moveTo>
                  <a:cubicBezTo>
                    <a:pt x="379915" y="39961"/>
                    <a:pt x="451733" y="84633"/>
                    <a:pt x="509455" y="151594"/>
                  </a:cubicBezTo>
                  <a:cubicBezTo>
                    <a:pt x="545174" y="193123"/>
                    <a:pt x="568986" y="240653"/>
                    <a:pt x="566986" y="297803"/>
                  </a:cubicBezTo>
                  <a:cubicBezTo>
                    <a:pt x="566605" y="308280"/>
                    <a:pt x="551269" y="409626"/>
                    <a:pt x="525552" y="444488"/>
                  </a:cubicBezTo>
                  <a:cubicBezTo>
                    <a:pt x="498406" y="481349"/>
                    <a:pt x="466211" y="504591"/>
                    <a:pt x="417443" y="502304"/>
                  </a:cubicBezTo>
                  <a:cubicBezTo>
                    <a:pt x="318288" y="497733"/>
                    <a:pt x="219323" y="491827"/>
                    <a:pt x="121311" y="474777"/>
                  </a:cubicBezTo>
                  <a:cubicBezTo>
                    <a:pt x="105976" y="472110"/>
                    <a:pt x="101785" y="465157"/>
                    <a:pt x="104452" y="450870"/>
                  </a:cubicBezTo>
                  <a:cubicBezTo>
                    <a:pt x="124169" y="345714"/>
                    <a:pt x="108548" y="244272"/>
                    <a:pt x="71114" y="145403"/>
                  </a:cubicBezTo>
                  <a:cubicBezTo>
                    <a:pt x="55493" y="104160"/>
                    <a:pt x="33967" y="65774"/>
                    <a:pt x="10440" y="28531"/>
                  </a:cubicBezTo>
                  <a:cubicBezTo>
                    <a:pt x="6249" y="21864"/>
                    <a:pt x="-1752" y="12148"/>
                    <a:pt x="344" y="7957"/>
                  </a:cubicBezTo>
                  <a:cubicBezTo>
                    <a:pt x="5011" y="-1473"/>
                    <a:pt x="17108" y="147"/>
                    <a:pt x="27014" y="51"/>
                  </a:cubicBezTo>
                  <a:cubicBezTo>
                    <a:pt x="86926" y="-139"/>
                    <a:pt x="269139" y="16434"/>
                    <a:pt x="292666" y="21387"/>
                  </a:cubicBezTo>
                  <a:close/>
                </a:path>
              </a:pathLst>
            </a:custGeom>
            <a:solidFill>
              <a:srgbClr val="FCCBBA"/>
            </a:solidFill>
            <a:ln w="9525" cap="flat">
              <a:noFill/>
              <a:prstDash val="solid"/>
              <a:miter/>
            </a:ln>
          </p:spPr>
          <p:txBody>
            <a:bodyPr rtlCol="0" anchor="ctr"/>
            <a:lstStyle/>
            <a:p>
              <a:endParaRPr lang="ko-KR" altLang="en-US">
                <a:cs typeface="B Nazanin" panose="00000700000000000000" pitchFamily="2" charset="-78"/>
              </a:endParaRPr>
            </a:p>
          </p:txBody>
        </p:sp>
        <p:sp>
          <p:nvSpPr>
            <p:cNvPr id="33" name="자유형: 도형 32">
              <a:extLst>
                <a:ext uri="{FF2B5EF4-FFF2-40B4-BE49-F238E27FC236}">
                  <a16:creationId xmlns:a16="http://schemas.microsoft.com/office/drawing/2014/main" id="{E1675E28-0D86-4BFA-B198-593E271A69E2}"/>
                </a:ext>
              </a:extLst>
            </p:cNvPr>
            <p:cNvSpPr/>
            <p:nvPr/>
          </p:nvSpPr>
          <p:spPr>
            <a:xfrm>
              <a:off x="9284969" y="1536858"/>
              <a:ext cx="450698" cy="614008"/>
            </a:xfrm>
            <a:custGeom>
              <a:avLst/>
              <a:gdLst>
                <a:gd name="connsiteX0" fmla="*/ 448913 w 450698"/>
                <a:gd name="connsiteY0" fmla="*/ 438626 h 614008"/>
                <a:gd name="connsiteX1" fmla="*/ 417195 w 450698"/>
                <a:gd name="connsiteY1" fmla="*/ 282988 h 614008"/>
                <a:gd name="connsiteX2" fmla="*/ 362808 w 450698"/>
                <a:gd name="connsiteY2" fmla="*/ 200311 h 614008"/>
                <a:gd name="connsiteX3" fmla="*/ 75057 w 450698"/>
                <a:gd name="connsiteY3" fmla="*/ 1238 h 614008"/>
                <a:gd name="connsiteX4" fmla="*/ 72771 w 450698"/>
                <a:gd name="connsiteY4" fmla="*/ 0 h 614008"/>
                <a:gd name="connsiteX5" fmla="*/ 68485 w 450698"/>
                <a:gd name="connsiteY5" fmla="*/ 3524 h 614008"/>
                <a:gd name="connsiteX6" fmla="*/ 0 w 450698"/>
                <a:gd name="connsiteY6" fmla="*/ 609409 h 614008"/>
                <a:gd name="connsiteX7" fmla="*/ 126302 w 450698"/>
                <a:gd name="connsiteY7" fmla="*/ 613981 h 614008"/>
                <a:gd name="connsiteX8" fmla="*/ 417100 w 450698"/>
                <a:gd name="connsiteY8" fmla="*/ 511492 h 614008"/>
                <a:gd name="connsiteX9" fmla="*/ 448913 w 450698"/>
                <a:gd name="connsiteY9" fmla="*/ 438626 h 614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0698" h="614008">
                  <a:moveTo>
                    <a:pt x="448913" y="438626"/>
                  </a:moveTo>
                  <a:cubicBezTo>
                    <a:pt x="456343" y="386715"/>
                    <a:pt x="439579" y="330232"/>
                    <a:pt x="417195" y="282988"/>
                  </a:cubicBezTo>
                  <a:cubicBezTo>
                    <a:pt x="403003" y="253079"/>
                    <a:pt x="383857" y="225838"/>
                    <a:pt x="362808" y="200311"/>
                  </a:cubicBezTo>
                  <a:cubicBezTo>
                    <a:pt x="285941" y="106966"/>
                    <a:pt x="187929" y="42386"/>
                    <a:pt x="75057" y="1238"/>
                  </a:cubicBezTo>
                  <a:cubicBezTo>
                    <a:pt x="74295" y="857"/>
                    <a:pt x="73533" y="476"/>
                    <a:pt x="72771" y="0"/>
                  </a:cubicBezTo>
                  <a:cubicBezTo>
                    <a:pt x="71342" y="952"/>
                    <a:pt x="69818" y="2000"/>
                    <a:pt x="68485" y="3524"/>
                  </a:cubicBezTo>
                  <a:cubicBezTo>
                    <a:pt x="63246" y="10192"/>
                    <a:pt x="20574" y="533495"/>
                    <a:pt x="0" y="609409"/>
                  </a:cubicBezTo>
                  <a:cubicBezTo>
                    <a:pt x="0" y="612267"/>
                    <a:pt x="115729" y="614267"/>
                    <a:pt x="126302" y="613981"/>
                  </a:cubicBezTo>
                  <a:cubicBezTo>
                    <a:pt x="223742" y="611029"/>
                    <a:pt x="350711" y="591407"/>
                    <a:pt x="417100" y="511492"/>
                  </a:cubicBezTo>
                  <a:cubicBezTo>
                    <a:pt x="435293" y="489585"/>
                    <a:pt x="445104" y="464725"/>
                    <a:pt x="448913" y="438626"/>
                  </a:cubicBezTo>
                  <a:close/>
                </a:path>
              </a:pathLst>
            </a:custGeom>
            <a:solidFill>
              <a:srgbClr val="F7B18D"/>
            </a:solidFill>
            <a:ln w="9525" cap="flat">
              <a:noFill/>
              <a:prstDash val="solid"/>
              <a:miter/>
            </a:ln>
          </p:spPr>
          <p:txBody>
            <a:bodyPr rtlCol="0" anchor="ctr"/>
            <a:lstStyle/>
            <a:p>
              <a:endParaRPr lang="ko-KR" altLang="en-US">
                <a:cs typeface="B Nazanin" panose="00000700000000000000" pitchFamily="2" charset="-78"/>
              </a:endParaRPr>
            </a:p>
          </p:txBody>
        </p:sp>
        <p:sp>
          <p:nvSpPr>
            <p:cNvPr id="34" name="자유형: 도형 33">
              <a:extLst>
                <a:ext uri="{FF2B5EF4-FFF2-40B4-BE49-F238E27FC236}">
                  <a16:creationId xmlns:a16="http://schemas.microsoft.com/office/drawing/2014/main" id="{ED4AD7F2-5343-41C0-ACAB-B5F05E64A28B}"/>
                </a:ext>
              </a:extLst>
            </p:cNvPr>
            <p:cNvSpPr/>
            <p:nvPr/>
          </p:nvSpPr>
          <p:spPr>
            <a:xfrm>
              <a:off x="9256518" y="2390011"/>
              <a:ext cx="300951" cy="561880"/>
            </a:xfrm>
            <a:custGeom>
              <a:avLst/>
              <a:gdLst>
                <a:gd name="connsiteX0" fmla="*/ 259242 w 300951"/>
                <a:gd name="connsiteY0" fmla="*/ 173451 h 561880"/>
                <a:gd name="connsiteX1" fmla="*/ 259242 w 300951"/>
                <a:gd name="connsiteY1" fmla="*/ 173451 h 561880"/>
                <a:gd name="connsiteX2" fmla="*/ 93030 w 300951"/>
                <a:gd name="connsiteY2" fmla="*/ 1 h 561880"/>
                <a:gd name="connsiteX3" fmla="*/ 39118 w 300951"/>
                <a:gd name="connsiteY3" fmla="*/ 561881 h 561880"/>
                <a:gd name="connsiteX4" fmla="*/ 71408 w 300951"/>
                <a:gd name="connsiteY4" fmla="*/ 556928 h 561880"/>
                <a:gd name="connsiteX5" fmla="*/ 280863 w 300951"/>
                <a:gd name="connsiteY5" fmla="*/ 409671 h 561880"/>
                <a:gd name="connsiteX6" fmla="*/ 280863 w 300951"/>
                <a:gd name="connsiteY6" fmla="*/ 409671 h 561880"/>
                <a:gd name="connsiteX7" fmla="*/ 291341 w 300951"/>
                <a:gd name="connsiteY7" fmla="*/ 387287 h 561880"/>
                <a:gd name="connsiteX8" fmla="*/ 259242 w 300951"/>
                <a:gd name="connsiteY8" fmla="*/ 173451 h 561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951" h="561880">
                  <a:moveTo>
                    <a:pt x="259242" y="173451"/>
                  </a:moveTo>
                  <a:cubicBezTo>
                    <a:pt x="259146" y="173451"/>
                    <a:pt x="259146" y="173451"/>
                    <a:pt x="259242" y="173451"/>
                  </a:cubicBezTo>
                  <a:cubicBezTo>
                    <a:pt x="202853" y="96394"/>
                    <a:pt x="136178" y="20194"/>
                    <a:pt x="93030" y="1"/>
                  </a:cubicBezTo>
                  <a:cubicBezTo>
                    <a:pt x="92459" y="-476"/>
                    <a:pt x="-73372" y="220219"/>
                    <a:pt x="39118" y="561881"/>
                  </a:cubicBezTo>
                  <a:cubicBezTo>
                    <a:pt x="49882" y="560261"/>
                    <a:pt x="60645" y="558547"/>
                    <a:pt x="71408" y="556928"/>
                  </a:cubicBezTo>
                  <a:cubicBezTo>
                    <a:pt x="160562" y="535496"/>
                    <a:pt x="234096" y="491681"/>
                    <a:pt x="280863" y="409671"/>
                  </a:cubicBezTo>
                  <a:cubicBezTo>
                    <a:pt x="280863" y="409671"/>
                    <a:pt x="280863" y="409671"/>
                    <a:pt x="280863" y="409671"/>
                  </a:cubicBezTo>
                  <a:cubicBezTo>
                    <a:pt x="282292" y="401194"/>
                    <a:pt x="285912" y="393764"/>
                    <a:pt x="291341" y="387287"/>
                  </a:cubicBezTo>
                  <a:cubicBezTo>
                    <a:pt x="313344" y="310992"/>
                    <a:pt x="295437" y="240888"/>
                    <a:pt x="259242" y="173451"/>
                  </a:cubicBezTo>
                  <a:close/>
                </a:path>
              </a:pathLst>
            </a:custGeom>
            <a:solidFill>
              <a:srgbClr val="F7B18D"/>
            </a:solidFill>
            <a:ln w="9525" cap="flat">
              <a:noFill/>
              <a:prstDash val="solid"/>
              <a:miter/>
            </a:ln>
          </p:spPr>
          <p:txBody>
            <a:bodyPr rtlCol="0" anchor="ctr"/>
            <a:lstStyle/>
            <a:p>
              <a:endParaRPr lang="ko-KR" altLang="en-US">
                <a:cs typeface="B Nazanin" panose="00000700000000000000" pitchFamily="2" charset="-78"/>
              </a:endParaRPr>
            </a:p>
          </p:txBody>
        </p:sp>
        <p:sp>
          <p:nvSpPr>
            <p:cNvPr id="35" name="자유형: 도형 34">
              <a:extLst>
                <a:ext uri="{FF2B5EF4-FFF2-40B4-BE49-F238E27FC236}">
                  <a16:creationId xmlns:a16="http://schemas.microsoft.com/office/drawing/2014/main" id="{AFD27188-701B-45C1-A3B7-6B758FED63DD}"/>
                </a:ext>
              </a:extLst>
            </p:cNvPr>
            <p:cNvSpPr/>
            <p:nvPr/>
          </p:nvSpPr>
          <p:spPr>
            <a:xfrm>
              <a:off x="9172669" y="2326385"/>
              <a:ext cx="176021" cy="632386"/>
            </a:xfrm>
            <a:custGeom>
              <a:avLst/>
              <a:gdLst>
                <a:gd name="connsiteX0" fmla="*/ 176022 w 176021"/>
                <a:gd name="connsiteY0" fmla="*/ 63341 h 632386"/>
                <a:gd name="connsiteX1" fmla="*/ 174212 w 176021"/>
                <a:gd name="connsiteY1" fmla="*/ 61913 h 632386"/>
                <a:gd name="connsiteX2" fmla="*/ 63912 w 176021"/>
                <a:gd name="connsiteY2" fmla="*/ 0 h 632386"/>
                <a:gd name="connsiteX3" fmla="*/ 63912 w 176021"/>
                <a:gd name="connsiteY3" fmla="*/ 0 h 632386"/>
                <a:gd name="connsiteX4" fmla="*/ 0 w 176021"/>
                <a:gd name="connsiteY4" fmla="*/ 631603 h 632386"/>
                <a:gd name="connsiteX5" fmla="*/ 381 w 176021"/>
                <a:gd name="connsiteY5" fmla="*/ 631984 h 632386"/>
                <a:gd name="connsiteX6" fmla="*/ 123825 w 176021"/>
                <a:gd name="connsiteY6" fmla="*/ 625411 h 632386"/>
                <a:gd name="connsiteX7" fmla="*/ 176022 w 176021"/>
                <a:gd name="connsiteY7" fmla="*/ 63341 h 632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021" h="632386">
                  <a:moveTo>
                    <a:pt x="176022" y="63341"/>
                  </a:moveTo>
                  <a:cubicBezTo>
                    <a:pt x="175736" y="62675"/>
                    <a:pt x="174498" y="61722"/>
                    <a:pt x="174212" y="61913"/>
                  </a:cubicBezTo>
                  <a:cubicBezTo>
                    <a:pt x="158401" y="48768"/>
                    <a:pt x="66294" y="1048"/>
                    <a:pt x="63912" y="0"/>
                  </a:cubicBezTo>
                  <a:cubicBezTo>
                    <a:pt x="63912" y="0"/>
                    <a:pt x="63912" y="0"/>
                    <a:pt x="63912" y="0"/>
                  </a:cubicBezTo>
                  <a:cubicBezTo>
                    <a:pt x="56579" y="67627"/>
                    <a:pt x="10382" y="531590"/>
                    <a:pt x="0" y="631603"/>
                  </a:cubicBezTo>
                  <a:cubicBezTo>
                    <a:pt x="95" y="631698"/>
                    <a:pt x="285" y="631888"/>
                    <a:pt x="381" y="631984"/>
                  </a:cubicBezTo>
                  <a:cubicBezTo>
                    <a:pt x="25241" y="631793"/>
                    <a:pt x="108490" y="635127"/>
                    <a:pt x="123825" y="625411"/>
                  </a:cubicBezTo>
                  <a:cubicBezTo>
                    <a:pt x="75342" y="431863"/>
                    <a:pt x="81819" y="243554"/>
                    <a:pt x="176022" y="63341"/>
                  </a:cubicBezTo>
                  <a:close/>
                </a:path>
              </a:pathLst>
            </a:custGeom>
            <a:solidFill>
              <a:srgbClr val="EC9E7C"/>
            </a:solidFill>
            <a:ln w="9525" cap="flat">
              <a:noFill/>
              <a:prstDash val="solid"/>
              <a:miter/>
            </a:ln>
          </p:spPr>
          <p:txBody>
            <a:bodyPr rtlCol="0" anchor="ctr"/>
            <a:lstStyle/>
            <a:p>
              <a:endParaRPr lang="ko-KR" altLang="en-US">
                <a:cs typeface="B Nazanin" panose="00000700000000000000" pitchFamily="2" charset="-78"/>
              </a:endParaRPr>
            </a:p>
          </p:txBody>
        </p:sp>
      </p:grpSp>
      <p:grpSp>
        <p:nvGrpSpPr>
          <p:cNvPr id="36" name="그룹 35">
            <a:extLst>
              <a:ext uri="{FF2B5EF4-FFF2-40B4-BE49-F238E27FC236}">
                <a16:creationId xmlns:a16="http://schemas.microsoft.com/office/drawing/2014/main" id="{18546665-5C96-4FD2-9CAD-BF707F87F1A4}"/>
              </a:ext>
            </a:extLst>
          </p:cNvPr>
          <p:cNvGrpSpPr/>
          <p:nvPr/>
        </p:nvGrpSpPr>
        <p:grpSpPr>
          <a:xfrm>
            <a:off x="2079367" y="5708211"/>
            <a:ext cx="1826091" cy="829601"/>
            <a:chOff x="827584" y="5067559"/>
            <a:chExt cx="1861460" cy="829601"/>
          </a:xfrm>
        </p:grpSpPr>
        <p:sp>
          <p:nvSpPr>
            <p:cNvPr id="37" name="Isosceles Triangle 7">
              <a:extLst>
                <a:ext uri="{FF2B5EF4-FFF2-40B4-BE49-F238E27FC236}">
                  <a16:creationId xmlns:a16="http://schemas.microsoft.com/office/drawing/2014/main" id="{CF09FED1-5E16-4978-A1CA-29D1DDEB1A76}"/>
                </a:ext>
              </a:extLst>
            </p:cNvPr>
            <p:cNvSpPr/>
            <p:nvPr/>
          </p:nvSpPr>
          <p:spPr>
            <a:xfrm>
              <a:off x="827584" y="5114721"/>
              <a:ext cx="231306" cy="161172"/>
            </a:xfrm>
            <a:custGeom>
              <a:avLst/>
              <a:gdLst/>
              <a:ahLst/>
              <a:cxnLst/>
              <a:rect l="l" t="t" r="r" b="b"/>
              <a:pathLst>
                <a:path w="3974643" h="2769493">
                  <a:moveTo>
                    <a:pt x="2571683" y="1503312"/>
                  </a:moveTo>
                  <a:lnTo>
                    <a:pt x="3971139" y="2769493"/>
                  </a:lnTo>
                  <a:lnTo>
                    <a:pt x="11139" y="2769493"/>
                  </a:lnTo>
                  <a:lnTo>
                    <a:pt x="1379949" y="1519144"/>
                  </a:lnTo>
                  <a:lnTo>
                    <a:pt x="1958490" y="2051854"/>
                  </a:lnTo>
                  <a:close/>
                  <a:moveTo>
                    <a:pt x="3937314" y="281663"/>
                  </a:moveTo>
                  <a:lnTo>
                    <a:pt x="3937314" y="2593551"/>
                  </a:lnTo>
                  <a:lnTo>
                    <a:pt x="2677314" y="1415127"/>
                  </a:lnTo>
                  <a:lnTo>
                    <a:pt x="2832378" y="1270103"/>
                  </a:lnTo>
                  <a:close/>
                  <a:moveTo>
                    <a:pt x="0" y="248514"/>
                  </a:moveTo>
                  <a:lnTo>
                    <a:pt x="1254302" y="1403451"/>
                  </a:lnTo>
                  <a:lnTo>
                    <a:pt x="0" y="2576545"/>
                  </a:lnTo>
                  <a:close/>
                  <a:moveTo>
                    <a:pt x="7636" y="0"/>
                  </a:moveTo>
                  <a:lnTo>
                    <a:pt x="3974643" y="0"/>
                  </a:lnTo>
                  <a:lnTo>
                    <a:pt x="1962498" y="180000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ko-KR" altLang="en-US" sz="1200">
                <a:solidFill>
                  <a:schemeClr val="tx1"/>
                </a:solidFill>
                <a:cs typeface="B Nazanin" panose="00000700000000000000" pitchFamily="2" charset="-78"/>
              </a:endParaRPr>
            </a:p>
          </p:txBody>
        </p:sp>
        <p:sp>
          <p:nvSpPr>
            <p:cNvPr id="38" name="Rounded Rectangle 2">
              <a:extLst>
                <a:ext uri="{FF2B5EF4-FFF2-40B4-BE49-F238E27FC236}">
                  <a16:creationId xmlns:a16="http://schemas.microsoft.com/office/drawing/2014/main" id="{0756127D-CC5C-4D9A-A69A-E52F74291122}"/>
                </a:ext>
              </a:extLst>
            </p:cNvPr>
            <p:cNvSpPr/>
            <p:nvPr/>
          </p:nvSpPr>
          <p:spPr>
            <a:xfrm>
              <a:off x="840090" y="5618906"/>
              <a:ext cx="206295" cy="206295"/>
            </a:xfrm>
            <a:custGeom>
              <a:avLst/>
              <a:gdLst/>
              <a:ahLst/>
              <a:cxnLst/>
              <a:rect l="l" t="t" r="r" b="b"/>
              <a:pathLst>
                <a:path w="3960000" h="3960000">
                  <a:moveTo>
                    <a:pt x="3160999" y="1374274"/>
                  </a:moveTo>
                  <a:cubicBezTo>
                    <a:pt x="3161390" y="1371268"/>
                    <a:pt x="3160138" y="1380887"/>
                    <a:pt x="3155132" y="1419362"/>
                  </a:cubicBezTo>
                  <a:cubicBezTo>
                    <a:pt x="3155132" y="1419362"/>
                    <a:pt x="3155131" y="1419362"/>
                    <a:pt x="3155131" y="1419362"/>
                  </a:cubicBezTo>
                  <a:cubicBezTo>
                    <a:pt x="3155133" y="1419346"/>
                    <a:pt x="3160347" y="1379282"/>
                    <a:pt x="3160999" y="1374274"/>
                  </a:cubicBezTo>
                  <a:close/>
                  <a:moveTo>
                    <a:pt x="2538382" y="802616"/>
                  </a:moveTo>
                  <a:cubicBezTo>
                    <a:pt x="2197761" y="802616"/>
                    <a:pt x="1921633" y="1078744"/>
                    <a:pt x="1921633" y="1419365"/>
                  </a:cubicBezTo>
                  <a:cubicBezTo>
                    <a:pt x="1921633" y="1471638"/>
                    <a:pt x="1928136" y="1522392"/>
                    <a:pt x="1942445" y="1570340"/>
                  </a:cubicBezTo>
                  <a:cubicBezTo>
                    <a:pt x="1547199" y="1510736"/>
                    <a:pt x="1173928" y="1425572"/>
                    <a:pt x="752016" y="931012"/>
                  </a:cubicBezTo>
                  <a:cubicBezTo>
                    <a:pt x="555558" y="1323929"/>
                    <a:pt x="701457" y="1569504"/>
                    <a:pt x="934030" y="1745738"/>
                  </a:cubicBezTo>
                  <a:cubicBezTo>
                    <a:pt x="832912" y="1726959"/>
                    <a:pt x="757794" y="1716846"/>
                    <a:pt x="665343" y="1650397"/>
                  </a:cubicBezTo>
                  <a:cubicBezTo>
                    <a:pt x="692788" y="2037537"/>
                    <a:pt x="906583" y="2177657"/>
                    <a:pt x="1111709" y="2257108"/>
                  </a:cubicBezTo>
                  <a:cubicBezTo>
                    <a:pt x="1029370" y="2275887"/>
                    <a:pt x="986032" y="2268664"/>
                    <a:pt x="856023" y="2244108"/>
                  </a:cubicBezTo>
                  <a:cubicBezTo>
                    <a:pt x="968698" y="2582132"/>
                    <a:pt x="1241718" y="2664472"/>
                    <a:pt x="1402064" y="2660137"/>
                  </a:cubicBezTo>
                  <a:cubicBezTo>
                    <a:pt x="1212828" y="2802425"/>
                    <a:pt x="1063318" y="2869598"/>
                    <a:pt x="552668" y="2902822"/>
                  </a:cubicBezTo>
                  <a:cubicBezTo>
                    <a:pt x="978087" y="3213400"/>
                    <a:pt x="1650526" y="3189564"/>
                    <a:pt x="1978439" y="3093502"/>
                  </a:cubicBezTo>
                  <a:cubicBezTo>
                    <a:pt x="2679046" y="2850818"/>
                    <a:pt x="2894283" y="2547463"/>
                    <a:pt x="3053184" y="2031759"/>
                  </a:cubicBezTo>
                  <a:cubicBezTo>
                    <a:pt x="3132291" y="1592391"/>
                    <a:pt x="3116471" y="1716445"/>
                    <a:pt x="3155131" y="1419365"/>
                  </a:cubicBezTo>
                  <a:cubicBezTo>
                    <a:pt x="3155131" y="1419364"/>
                    <a:pt x="3155132" y="1419363"/>
                    <a:pt x="3155132" y="1419362"/>
                  </a:cubicBezTo>
                  <a:cubicBezTo>
                    <a:pt x="3257477" y="1315095"/>
                    <a:pt x="3372036" y="1223751"/>
                    <a:pt x="3407333" y="1117847"/>
                  </a:cubicBezTo>
                  <a:cubicBezTo>
                    <a:pt x="3307709" y="1140260"/>
                    <a:pt x="3221086" y="1197342"/>
                    <a:pt x="3108461" y="1185086"/>
                  </a:cubicBezTo>
                  <a:cubicBezTo>
                    <a:pt x="3188365" y="1141325"/>
                    <a:pt x="3284860" y="1028153"/>
                    <a:pt x="3334650" y="883134"/>
                  </a:cubicBezTo>
                  <a:cubicBezTo>
                    <a:pt x="3225580" y="952795"/>
                    <a:pt x="3152155" y="998691"/>
                    <a:pt x="2995677" y="1008938"/>
                  </a:cubicBezTo>
                  <a:cubicBezTo>
                    <a:pt x="2884471" y="881691"/>
                    <a:pt x="2720661" y="802616"/>
                    <a:pt x="2538382" y="802616"/>
                  </a:cubicBezTo>
                  <a:close/>
                  <a:moveTo>
                    <a:pt x="308009" y="0"/>
                  </a:moveTo>
                  <a:lnTo>
                    <a:pt x="3651991" y="0"/>
                  </a:lnTo>
                  <a:cubicBezTo>
                    <a:pt x="3822100" y="0"/>
                    <a:pt x="3960000" y="137900"/>
                    <a:pt x="3960000" y="308009"/>
                  </a:cubicBezTo>
                  <a:lnTo>
                    <a:pt x="3960000" y="3651991"/>
                  </a:lnTo>
                  <a:cubicBezTo>
                    <a:pt x="3960000" y="3822100"/>
                    <a:pt x="3822100" y="3960000"/>
                    <a:pt x="3651991" y="3960000"/>
                  </a:cubicBezTo>
                  <a:lnTo>
                    <a:pt x="308009" y="3960000"/>
                  </a:lnTo>
                  <a:cubicBezTo>
                    <a:pt x="137900" y="3960000"/>
                    <a:pt x="0" y="3822100"/>
                    <a:pt x="0" y="3651991"/>
                  </a:cubicBezTo>
                  <a:lnTo>
                    <a:pt x="0" y="308009"/>
                  </a:lnTo>
                  <a:cubicBezTo>
                    <a:pt x="0" y="137900"/>
                    <a:pt x="137900" y="0"/>
                    <a:pt x="308009"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ko-KR" altLang="en-US" sz="1200">
                <a:solidFill>
                  <a:schemeClr val="tx1"/>
                </a:solidFill>
                <a:cs typeface="B Nazanin" panose="00000700000000000000" pitchFamily="2" charset="-78"/>
              </a:endParaRPr>
            </a:p>
          </p:txBody>
        </p:sp>
        <p:sp>
          <p:nvSpPr>
            <p:cNvPr id="39" name="Rounded Rectangle 3">
              <a:extLst>
                <a:ext uri="{FF2B5EF4-FFF2-40B4-BE49-F238E27FC236}">
                  <a16:creationId xmlns:a16="http://schemas.microsoft.com/office/drawing/2014/main" id="{64CEDD73-53FD-4C87-8ABE-8F087383FA6A}"/>
                </a:ext>
              </a:extLst>
            </p:cNvPr>
            <p:cNvSpPr/>
            <p:nvPr/>
          </p:nvSpPr>
          <p:spPr>
            <a:xfrm>
              <a:off x="840090" y="5344252"/>
              <a:ext cx="206295" cy="206295"/>
            </a:xfrm>
            <a:custGeom>
              <a:avLst/>
              <a:gdLst/>
              <a:ahLst/>
              <a:cxnLst/>
              <a:rect l="l" t="t" r="r" b="b"/>
              <a:pathLst>
                <a:path w="3960000" h="3960000">
                  <a:moveTo>
                    <a:pt x="2841893" y="181064"/>
                  </a:moveTo>
                  <a:cubicBezTo>
                    <a:pt x="2485731" y="190239"/>
                    <a:pt x="2106781" y="339266"/>
                    <a:pt x="2105790" y="859562"/>
                  </a:cubicBezTo>
                  <a:lnTo>
                    <a:pt x="2106860" y="863292"/>
                  </a:lnTo>
                  <a:lnTo>
                    <a:pt x="2106860" y="1248172"/>
                  </a:lnTo>
                  <a:lnTo>
                    <a:pt x="1691968" y="1248172"/>
                  </a:lnTo>
                  <a:lnTo>
                    <a:pt x="1691968" y="1824236"/>
                  </a:lnTo>
                  <a:lnTo>
                    <a:pt x="2106860" y="1824236"/>
                  </a:lnTo>
                  <a:lnTo>
                    <a:pt x="2106860" y="3779396"/>
                  </a:lnTo>
                  <a:lnTo>
                    <a:pt x="2754932" y="3779396"/>
                  </a:lnTo>
                  <a:lnTo>
                    <a:pt x="2754932" y="1824236"/>
                  </a:lnTo>
                  <a:lnTo>
                    <a:pt x="3305869" y="1813665"/>
                  </a:lnTo>
                  <a:lnTo>
                    <a:pt x="3348152" y="1248172"/>
                  </a:lnTo>
                  <a:lnTo>
                    <a:pt x="2754932" y="1248172"/>
                  </a:lnTo>
                  <a:lnTo>
                    <a:pt x="2754932" y="907124"/>
                  </a:lnTo>
                  <a:cubicBezTo>
                    <a:pt x="2746287" y="682909"/>
                    <a:pt x="3148643" y="674567"/>
                    <a:pt x="3369037" y="759137"/>
                  </a:cubicBezTo>
                  <a:cubicBezTo>
                    <a:pt x="3391941" y="611142"/>
                    <a:pt x="3398988" y="447290"/>
                    <a:pt x="3443034" y="304580"/>
                  </a:cubicBezTo>
                  <a:cubicBezTo>
                    <a:pt x="3382140" y="251394"/>
                    <a:pt x="3118909" y="173928"/>
                    <a:pt x="2841893" y="181064"/>
                  </a:cubicBezTo>
                  <a:close/>
                  <a:moveTo>
                    <a:pt x="308009" y="0"/>
                  </a:moveTo>
                  <a:lnTo>
                    <a:pt x="3651991" y="0"/>
                  </a:lnTo>
                  <a:cubicBezTo>
                    <a:pt x="3822100" y="0"/>
                    <a:pt x="3960000" y="137900"/>
                    <a:pt x="3960000" y="308009"/>
                  </a:cubicBezTo>
                  <a:lnTo>
                    <a:pt x="3960000" y="3651991"/>
                  </a:lnTo>
                  <a:cubicBezTo>
                    <a:pt x="3960000" y="3822100"/>
                    <a:pt x="3822100" y="3960000"/>
                    <a:pt x="3651991" y="3960000"/>
                  </a:cubicBezTo>
                  <a:lnTo>
                    <a:pt x="308009" y="3960000"/>
                  </a:lnTo>
                  <a:cubicBezTo>
                    <a:pt x="137900" y="3960000"/>
                    <a:pt x="0" y="3822100"/>
                    <a:pt x="0" y="3651991"/>
                  </a:cubicBezTo>
                  <a:lnTo>
                    <a:pt x="0" y="308009"/>
                  </a:lnTo>
                  <a:cubicBezTo>
                    <a:pt x="0" y="137900"/>
                    <a:pt x="137900" y="0"/>
                    <a:pt x="308009"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ko-KR" altLang="en-US" sz="1200">
                <a:solidFill>
                  <a:schemeClr val="tx1"/>
                </a:solidFill>
                <a:cs typeface="B Nazanin" panose="00000700000000000000" pitchFamily="2" charset="-78"/>
              </a:endParaRPr>
            </a:p>
          </p:txBody>
        </p:sp>
        <p:sp>
          <p:nvSpPr>
            <p:cNvPr id="40" name="직사각형 36">
              <a:extLst>
                <a:ext uri="{FF2B5EF4-FFF2-40B4-BE49-F238E27FC236}">
                  <a16:creationId xmlns:a16="http://schemas.microsoft.com/office/drawing/2014/main" id="{A3FEB3FE-5F69-4B07-B730-BAA0999B2AA2}"/>
                </a:ext>
              </a:extLst>
            </p:cNvPr>
            <p:cNvSpPr/>
            <p:nvPr/>
          </p:nvSpPr>
          <p:spPr>
            <a:xfrm>
              <a:off x="1043608" y="5067559"/>
              <a:ext cx="1645436" cy="276999"/>
            </a:xfrm>
            <a:prstGeom prst="rect">
              <a:avLst/>
            </a:prstGeom>
          </p:spPr>
          <p:txBody>
            <a:bodyPr wrap="square">
              <a:spAutoFit/>
            </a:bodyPr>
            <a:lstStyle/>
            <a:p>
              <a:r>
                <a:rPr lang="en-US" altLang="ko-KR" sz="1200" dirty="0">
                  <a:cs typeface="B Nazanin" panose="00000700000000000000" pitchFamily="2" charset="-78"/>
                </a:rPr>
                <a:t>abcd@company.com</a:t>
              </a:r>
            </a:p>
          </p:txBody>
        </p:sp>
        <p:sp>
          <p:nvSpPr>
            <p:cNvPr id="41" name="직사각형 37">
              <a:extLst>
                <a:ext uri="{FF2B5EF4-FFF2-40B4-BE49-F238E27FC236}">
                  <a16:creationId xmlns:a16="http://schemas.microsoft.com/office/drawing/2014/main" id="{86F65DB5-A32F-4DE1-BD9E-0A38491BFD8F}"/>
                </a:ext>
              </a:extLst>
            </p:cNvPr>
            <p:cNvSpPr/>
            <p:nvPr/>
          </p:nvSpPr>
          <p:spPr>
            <a:xfrm>
              <a:off x="1043608" y="5343860"/>
              <a:ext cx="1645436" cy="276999"/>
            </a:xfrm>
            <a:prstGeom prst="rect">
              <a:avLst/>
            </a:prstGeom>
          </p:spPr>
          <p:txBody>
            <a:bodyPr wrap="square">
              <a:spAutoFit/>
            </a:bodyPr>
            <a:lstStyle/>
            <a:p>
              <a:r>
                <a:rPr lang="en-US" altLang="ko-KR" sz="1200" dirty="0">
                  <a:cs typeface="B Nazanin" panose="00000700000000000000" pitchFamily="2" charset="-78"/>
                </a:rPr>
                <a:t>Facebook.com/</a:t>
              </a:r>
              <a:r>
                <a:rPr lang="en-US" altLang="ko-KR" sz="1200" dirty="0" err="1">
                  <a:cs typeface="B Nazanin" panose="00000700000000000000" pitchFamily="2" charset="-78"/>
                </a:rPr>
                <a:t>abcd</a:t>
              </a:r>
              <a:endParaRPr lang="en-US" altLang="ko-KR" sz="1200" dirty="0">
                <a:cs typeface="B Nazanin" panose="00000700000000000000" pitchFamily="2" charset="-78"/>
              </a:endParaRPr>
            </a:p>
          </p:txBody>
        </p:sp>
        <p:sp>
          <p:nvSpPr>
            <p:cNvPr id="42" name="직사각형 38">
              <a:extLst>
                <a:ext uri="{FF2B5EF4-FFF2-40B4-BE49-F238E27FC236}">
                  <a16:creationId xmlns:a16="http://schemas.microsoft.com/office/drawing/2014/main" id="{AA2D1C68-C34E-4E55-96EA-D5BB382E580A}"/>
                </a:ext>
              </a:extLst>
            </p:cNvPr>
            <p:cNvSpPr/>
            <p:nvPr/>
          </p:nvSpPr>
          <p:spPr>
            <a:xfrm>
              <a:off x="1043608" y="5620161"/>
              <a:ext cx="1645436" cy="276999"/>
            </a:xfrm>
            <a:prstGeom prst="rect">
              <a:avLst/>
            </a:prstGeom>
          </p:spPr>
          <p:txBody>
            <a:bodyPr wrap="square">
              <a:spAutoFit/>
            </a:bodyPr>
            <a:lstStyle/>
            <a:p>
              <a:r>
                <a:rPr lang="en-US" altLang="ko-KR" sz="1200" dirty="0">
                  <a:cs typeface="B Nazanin" panose="00000700000000000000" pitchFamily="2" charset="-78"/>
                </a:rPr>
                <a:t>Twiter.com/</a:t>
              </a:r>
              <a:r>
                <a:rPr lang="en-US" altLang="ko-KR" sz="1200" dirty="0" err="1">
                  <a:cs typeface="B Nazanin" panose="00000700000000000000" pitchFamily="2" charset="-78"/>
                </a:rPr>
                <a:t>abcd</a:t>
              </a:r>
              <a:endParaRPr lang="en-US" altLang="ko-KR" sz="1200" dirty="0">
                <a:cs typeface="B Nazanin" panose="00000700000000000000" pitchFamily="2" charset="-78"/>
              </a:endParaRPr>
            </a:p>
          </p:txBody>
        </p:sp>
      </p:grpSp>
      <p:grpSp>
        <p:nvGrpSpPr>
          <p:cNvPr id="43" name="그룹 9">
            <a:extLst>
              <a:ext uri="{FF2B5EF4-FFF2-40B4-BE49-F238E27FC236}">
                <a16:creationId xmlns:a16="http://schemas.microsoft.com/office/drawing/2014/main" id="{3F984184-F527-4521-8D50-E52899412E2C}"/>
              </a:ext>
            </a:extLst>
          </p:cNvPr>
          <p:cNvGrpSpPr/>
          <p:nvPr/>
        </p:nvGrpSpPr>
        <p:grpSpPr>
          <a:xfrm>
            <a:off x="5986192" y="5729406"/>
            <a:ext cx="1826091" cy="829601"/>
            <a:chOff x="3707904" y="5067559"/>
            <a:chExt cx="1861460" cy="829601"/>
          </a:xfrm>
        </p:grpSpPr>
        <p:sp>
          <p:nvSpPr>
            <p:cNvPr id="44" name="Isosceles Triangle 7">
              <a:extLst>
                <a:ext uri="{FF2B5EF4-FFF2-40B4-BE49-F238E27FC236}">
                  <a16:creationId xmlns:a16="http://schemas.microsoft.com/office/drawing/2014/main" id="{2B2DF7A9-C44E-4BF2-9C9F-2597F87A911B}"/>
                </a:ext>
              </a:extLst>
            </p:cNvPr>
            <p:cNvSpPr/>
            <p:nvPr/>
          </p:nvSpPr>
          <p:spPr>
            <a:xfrm>
              <a:off x="3707904" y="5114721"/>
              <a:ext cx="231306" cy="161172"/>
            </a:xfrm>
            <a:custGeom>
              <a:avLst/>
              <a:gdLst/>
              <a:ahLst/>
              <a:cxnLst/>
              <a:rect l="l" t="t" r="r" b="b"/>
              <a:pathLst>
                <a:path w="3974643" h="2769493">
                  <a:moveTo>
                    <a:pt x="2571683" y="1503312"/>
                  </a:moveTo>
                  <a:lnTo>
                    <a:pt x="3971139" y="2769493"/>
                  </a:lnTo>
                  <a:lnTo>
                    <a:pt x="11139" y="2769493"/>
                  </a:lnTo>
                  <a:lnTo>
                    <a:pt x="1379949" y="1519144"/>
                  </a:lnTo>
                  <a:lnTo>
                    <a:pt x="1958490" y="2051854"/>
                  </a:lnTo>
                  <a:close/>
                  <a:moveTo>
                    <a:pt x="3937314" y="281663"/>
                  </a:moveTo>
                  <a:lnTo>
                    <a:pt x="3937314" y="2593551"/>
                  </a:lnTo>
                  <a:lnTo>
                    <a:pt x="2677314" y="1415127"/>
                  </a:lnTo>
                  <a:lnTo>
                    <a:pt x="2832378" y="1270103"/>
                  </a:lnTo>
                  <a:close/>
                  <a:moveTo>
                    <a:pt x="0" y="248514"/>
                  </a:moveTo>
                  <a:lnTo>
                    <a:pt x="1254302" y="1403451"/>
                  </a:lnTo>
                  <a:lnTo>
                    <a:pt x="0" y="2576545"/>
                  </a:lnTo>
                  <a:close/>
                  <a:moveTo>
                    <a:pt x="7636" y="0"/>
                  </a:moveTo>
                  <a:lnTo>
                    <a:pt x="3974643" y="0"/>
                  </a:lnTo>
                  <a:lnTo>
                    <a:pt x="1962498" y="180000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ko-KR" altLang="en-US" sz="1200">
                <a:solidFill>
                  <a:schemeClr val="tx1"/>
                </a:solidFill>
                <a:cs typeface="B Nazanin" panose="00000700000000000000" pitchFamily="2" charset="-78"/>
              </a:endParaRPr>
            </a:p>
          </p:txBody>
        </p:sp>
        <p:sp>
          <p:nvSpPr>
            <p:cNvPr id="45" name="Rounded Rectangle 2">
              <a:extLst>
                <a:ext uri="{FF2B5EF4-FFF2-40B4-BE49-F238E27FC236}">
                  <a16:creationId xmlns:a16="http://schemas.microsoft.com/office/drawing/2014/main" id="{AD08964A-23DE-487D-A036-3619183242AA}"/>
                </a:ext>
              </a:extLst>
            </p:cNvPr>
            <p:cNvSpPr/>
            <p:nvPr/>
          </p:nvSpPr>
          <p:spPr>
            <a:xfrm>
              <a:off x="3720410" y="5618906"/>
              <a:ext cx="206295" cy="206295"/>
            </a:xfrm>
            <a:custGeom>
              <a:avLst/>
              <a:gdLst/>
              <a:ahLst/>
              <a:cxnLst/>
              <a:rect l="l" t="t" r="r" b="b"/>
              <a:pathLst>
                <a:path w="3960000" h="3960000">
                  <a:moveTo>
                    <a:pt x="3160999" y="1374274"/>
                  </a:moveTo>
                  <a:cubicBezTo>
                    <a:pt x="3161390" y="1371268"/>
                    <a:pt x="3160138" y="1380887"/>
                    <a:pt x="3155132" y="1419362"/>
                  </a:cubicBezTo>
                  <a:cubicBezTo>
                    <a:pt x="3155132" y="1419362"/>
                    <a:pt x="3155131" y="1419362"/>
                    <a:pt x="3155131" y="1419362"/>
                  </a:cubicBezTo>
                  <a:cubicBezTo>
                    <a:pt x="3155133" y="1419346"/>
                    <a:pt x="3160347" y="1379282"/>
                    <a:pt x="3160999" y="1374274"/>
                  </a:cubicBezTo>
                  <a:close/>
                  <a:moveTo>
                    <a:pt x="2538382" y="802616"/>
                  </a:moveTo>
                  <a:cubicBezTo>
                    <a:pt x="2197761" y="802616"/>
                    <a:pt x="1921633" y="1078744"/>
                    <a:pt x="1921633" y="1419365"/>
                  </a:cubicBezTo>
                  <a:cubicBezTo>
                    <a:pt x="1921633" y="1471638"/>
                    <a:pt x="1928136" y="1522392"/>
                    <a:pt x="1942445" y="1570340"/>
                  </a:cubicBezTo>
                  <a:cubicBezTo>
                    <a:pt x="1547199" y="1510736"/>
                    <a:pt x="1173928" y="1425572"/>
                    <a:pt x="752016" y="931012"/>
                  </a:cubicBezTo>
                  <a:cubicBezTo>
                    <a:pt x="555558" y="1323929"/>
                    <a:pt x="701457" y="1569504"/>
                    <a:pt x="934030" y="1745738"/>
                  </a:cubicBezTo>
                  <a:cubicBezTo>
                    <a:pt x="832912" y="1726959"/>
                    <a:pt x="757794" y="1716846"/>
                    <a:pt x="665343" y="1650397"/>
                  </a:cubicBezTo>
                  <a:cubicBezTo>
                    <a:pt x="692788" y="2037537"/>
                    <a:pt x="906583" y="2177657"/>
                    <a:pt x="1111709" y="2257108"/>
                  </a:cubicBezTo>
                  <a:cubicBezTo>
                    <a:pt x="1029370" y="2275887"/>
                    <a:pt x="986032" y="2268664"/>
                    <a:pt x="856023" y="2244108"/>
                  </a:cubicBezTo>
                  <a:cubicBezTo>
                    <a:pt x="968698" y="2582132"/>
                    <a:pt x="1241718" y="2664472"/>
                    <a:pt x="1402064" y="2660137"/>
                  </a:cubicBezTo>
                  <a:cubicBezTo>
                    <a:pt x="1212828" y="2802425"/>
                    <a:pt x="1063318" y="2869598"/>
                    <a:pt x="552668" y="2902822"/>
                  </a:cubicBezTo>
                  <a:cubicBezTo>
                    <a:pt x="978087" y="3213400"/>
                    <a:pt x="1650526" y="3189564"/>
                    <a:pt x="1978439" y="3093502"/>
                  </a:cubicBezTo>
                  <a:cubicBezTo>
                    <a:pt x="2679046" y="2850818"/>
                    <a:pt x="2894283" y="2547463"/>
                    <a:pt x="3053184" y="2031759"/>
                  </a:cubicBezTo>
                  <a:cubicBezTo>
                    <a:pt x="3132291" y="1592391"/>
                    <a:pt x="3116471" y="1716445"/>
                    <a:pt x="3155131" y="1419365"/>
                  </a:cubicBezTo>
                  <a:cubicBezTo>
                    <a:pt x="3155131" y="1419364"/>
                    <a:pt x="3155132" y="1419363"/>
                    <a:pt x="3155132" y="1419362"/>
                  </a:cubicBezTo>
                  <a:cubicBezTo>
                    <a:pt x="3257477" y="1315095"/>
                    <a:pt x="3372036" y="1223751"/>
                    <a:pt x="3407333" y="1117847"/>
                  </a:cubicBezTo>
                  <a:cubicBezTo>
                    <a:pt x="3307709" y="1140260"/>
                    <a:pt x="3221086" y="1197342"/>
                    <a:pt x="3108461" y="1185086"/>
                  </a:cubicBezTo>
                  <a:cubicBezTo>
                    <a:pt x="3188365" y="1141325"/>
                    <a:pt x="3284860" y="1028153"/>
                    <a:pt x="3334650" y="883134"/>
                  </a:cubicBezTo>
                  <a:cubicBezTo>
                    <a:pt x="3225580" y="952795"/>
                    <a:pt x="3152155" y="998691"/>
                    <a:pt x="2995677" y="1008938"/>
                  </a:cubicBezTo>
                  <a:cubicBezTo>
                    <a:pt x="2884471" y="881691"/>
                    <a:pt x="2720661" y="802616"/>
                    <a:pt x="2538382" y="802616"/>
                  </a:cubicBezTo>
                  <a:close/>
                  <a:moveTo>
                    <a:pt x="308009" y="0"/>
                  </a:moveTo>
                  <a:lnTo>
                    <a:pt x="3651991" y="0"/>
                  </a:lnTo>
                  <a:cubicBezTo>
                    <a:pt x="3822100" y="0"/>
                    <a:pt x="3960000" y="137900"/>
                    <a:pt x="3960000" y="308009"/>
                  </a:cubicBezTo>
                  <a:lnTo>
                    <a:pt x="3960000" y="3651991"/>
                  </a:lnTo>
                  <a:cubicBezTo>
                    <a:pt x="3960000" y="3822100"/>
                    <a:pt x="3822100" y="3960000"/>
                    <a:pt x="3651991" y="3960000"/>
                  </a:cubicBezTo>
                  <a:lnTo>
                    <a:pt x="308009" y="3960000"/>
                  </a:lnTo>
                  <a:cubicBezTo>
                    <a:pt x="137900" y="3960000"/>
                    <a:pt x="0" y="3822100"/>
                    <a:pt x="0" y="3651991"/>
                  </a:cubicBezTo>
                  <a:lnTo>
                    <a:pt x="0" y="308009"/>
                  </a:lnTo>
                  <a:cubicBezTo>
                    <a:pt x="0" y="137900"/>
                    <a:pt x="137900" y="0"/>
                    <a:pt x="308009"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ko-KR" altLang="en-US" sz="1200">
                <a:solidFill>
                  <a:schemeClr val="tx1"/>
                </a:solidFill>
                <a:cs typeface="B Nazanin" panose="00000700000000000000" pitchFamily="2" charset="-78"/>
              </a:endParaRPr>
            </a:p>
          </p:txBody>
        </p:sp>
        <p:sp>
          <p:nvSpPr>
            <p:cNvPr id="46" name="Rounded Rectangle 3">
              <a:extLst>
                <a:ext uri="{FF2B5EF4-FFF2-40B4-BE49-F238E27FC236}">
                  <a16:creationId xmlns:a16="http://schemas.microsoft.com/office/drawing/2014/main" id="{1A88D211-B5D4-4439-BD6D-5BFAEB5ED4E9}"/>
                </a:ext>
              </a:extLst>
            </p:cNvPr>
            <p:cNvSpPr/>
            <p:nvPr/>
          </p:nvSpPr>
          <p:spPr>
            <a:xfrm>
              <a:off x="3720410" y="5344252"/>
              <a:ext cx="206295" cy="206295"/>
            </a:xfrm>
            <a:custGeom>
              <a:avLst/>
              <a:gdLst/>
              <a:ahLst/>
              <a:cxnLst/>
              <a:rect l="l" t="t" r="r" b="b"/>
              <a:pathLst>
                <a:path w="3960000" h="3960000">
                  <a:moveTo>
                    <a:pt x="2841893" y="181064"/>
                  </a:moveTo>
                  <a:cubicBezTo>
                    <a:pt x="2485731" y="190239"/>
                    <a:pt x="2106781" y="339266"/>
                    <a:pt x="2105790" y="859562"/>
                  </a:cubicBezTo>
                  <a:lnTo>
                    <a:pt x="2106860" y="863292"/>
                  </a:lnTo>
                  <a:lnTo>
                    <a:pt x="2106860" y="1248172"/>
                  </a:lnTo>
                  <a:lnTo>
                    <a:pt x="1691968" y="1248172"/>
                  </a:lnTo>
                  <a:lnTo>
                    <a:pt x="1691968" y="1824236"/>
                  </a:lnTo>
                  <a:lnTo>
                    <a:pt x="2106860" y="1824236"/>
                  </a:lnTo>
                  <a:lnTo>
                    <a:pt x="2106860" y="3779396"/>
                  </a:lnTo>
                  <a:lnTo>
                    <a:pt x="2754932" y="3779396"/>
                  </a:lnTo>
                  <a:lnTo>
                    <a:pt x="2754932" y="1824236"/>
                  </a:lnTo>
                  <a:lnTo>
                    <a:pt x="3305869" y="1813665"/>
                  </a:lnTo>
                  <a:lnTo>
                    <a:pt x="3348152" y="1248172"/>
                  </a:lnTo>
                  <a:lnTo>
                    <a:pt x="2754932" y="1248172"/>
                  </a:lnTo>
                  <a:lnTo>
                    <a:pt x="2754932" y="907124"/>
                  </a:lnTo>
                  <a:cubicBezTo>
                    <a:pt x="2746287" y="682909"/>
                    <a:pt x="3148643" y="674567"/>
                    <a:pt x="3369037" y="759137"/>
                  </a:cubicBezTo>
                  <a:cubicBezTo>
                    <a:pt x="3391941" y="611142"/>
                    <a:pt x="3398988" y="447290"/>
                    <a:pt x="3443034" y="304580"/>
                  </a:cubicBezTo>
                  <a:cubicBezTo>
                    <a:pt x="3382140" y="251394"/>
                    <a:pt x="3118909" y="173928"/>
                    <a:pt x="2841893" y="181064"/>
                  </a:cubicBezTo>
                  <a:close/>
                  <a:moveTo>
                    <a:pt x="308009" y="0"/>
                  </a:moveTo>
                  <a:lnTo>
                    <a:pt x="3651991" y="0"/>
                  </a:lnTo>
                  <a:cubicBezTo>
                    <a:pt x="3822100" y="0"/>
                    <a:pt x="3960000" y="137900"/>
                    <a:pt x="3960000" y="308009"/>
                  </a:cubicBezTo>
                  <a:lnTo>
                    <a:pt x="3960000" y="3651991"/>
                  </a:lnTo>
                  <a:cubicBezTo>
                    <a:pt x="3960000" y="3822100"/>
                    <a:pt x="3822100" y="3960000"/>
                    <a:pt x="3651991" y="3960000"/>
                  </a:cubicBezTo>
                  <a:lnTo>
                    <a:pt x="308009" y="3960000"/>
                  </a:lnTo>
                  <a:cubicBezTo>
                    <a:pt x="137900" y="3960000"/>
                    <a:pt x="0" y="3822100"/>
                    <a:pt x="0" y="3651991"/>
                  </a:cubicBezTo>
                  <a:lnTo>
                    <a:pt x="0" y="308009"/>
                  </a:lnTo>
                  <a:cubicBezTo>
                    <a:pt x="0" y="137900"/>
                    <a:pt x="137900" y="0"/>
                    <a:pt x="308009"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ko-KR" altLang="en-US" sz="1200">
                <a:solidFill>
                  <a:schemeClr val="tx1"/>
                </a:solidFill>
                <a:cs typeface="B Nazanin" panose="00000700000000000000" pitchFamily="2" charset="-78"/>
              </a:endParaRPr>
            </a:p>
          </p:txBody>
        </p:sp>
        <p:sp>
          <p:nvSpPr>
            <p:cNvPr id="47" name="직사각형 49">
              <a:extLst>
                <a:ext uri="{FF2B5EF4-FFF2-40B4-BE49-F238E27FC236}">
                  <a16:creationId xmlns:a16="http://schemas.microsoft.com/office/drawing/2014/main" id="{9989F981-04A7-48B2-8885-E0B3042133C9}"/>
                </a:ext>
              </a:extLst>
            </p:cNvPr>
            <p:cNvSpPr/>
            <p:nvPr/>
          </p:nvSpPr>
          <p:spPr>
            <a:xfrm>
              <a:off x="3923928" y="5067559"/>
              <a:ext cx="1645436" cy="276999"/>
            </a:xfrm>
            <a:prstGeom prst="rect">
              <a:avLst/>
            </a:prstGeom>
          </p:spPr>
          <p:txBody>
            <a:bodyPr wrap="square">
              <a:spAutoFit/>
            </a:bodyPr>
            <a:lstStyle/>
            <a:p>
              <a:r>
                <a:rPr lang="en-US" altLang="ko-KR" sz="1200" dirty="0">
                  <a:cs typeface="B Nazanin" panose="00000700000000000000" pitchFamily="2" charset="-78"/>
                </a:rPr>
                <a:t>abcd@company.com</a:t>
              </a:r>
            </a:p>
          </p:txBody>
        </p:sp>
        <p:sp>
          <p:nvSpPr>
            <p:cNvPr id="48" name="직사각형 50">
              <a:extLst>
                <a:ext uri="{FF2B5EF4-FFF2-40B4-BE49-F238E27FC236}">
                  <a16:creationId xmlns:a16="http://schemas.microsoft.com/office/drawing/2014/main" id="{E2E66E85-B8AA-4A0F-8B1B-8FCCE93861CE}"/>
                </a:ext>
              </a:extLst>
            </p:cNvPr>
            <p:cNvSpPr/>
            <p:nvPr/>
          </p:nvSpPr>
          <p:spPr>
            <a:xfrm>
              <a:off x="3923928" y="5343860"/>
              <a:ext cx="1645436" cy="276999"/>
            </a:xfrm>
            <a:prstGeom prst="rect">
              <a:avLst/>
            </a:prstGeom>
          </p:spPr>
          <p:txBody>
            <a:bodyPr wrap="square">
              <a:spAutoFit/>
            </a:bodyPr>
            <a:lstStyle/>
            <a:p>
              <a:r>
                <a:rPr lang="en-US" altLang="ko-KR" sz="1200" dirty="0">
                  <a:cs typeface="B Nazanin" panose="00000700000000000000" pitchFamily="2" charset="-78"/>
                </a:rPr>
                <a:t>Facebook.com/</a:t>
              </a:r>
              <a:r>
                <a:rPr lang="en-US" altLang="ko-KR" sz="1200" dirty="0" err="1">
                  <a:cs typeface="B Nazanin" panose="00000700000000000000" pitchFamily="2" charset="-78"/>
                </a:rPr>
                <a:t>abcd</a:t>
              </a:r>
              <a:endParaRPr lang="en-US" altLang="ko-KR" sz="1200" dirty="0">
                <a:cs typeface="B Nazanin" panose="00000700000000000000" pitchFamily="2" charset="-78"/>
              </a:endParaRPr>
            </a:p>
          </p:txBody>
        </p:sp>
        <p:sp>
          <p:nvSpPr>
            <p:cNvPr id="49" name="직사각형 51">
              <a:extLst>
                <a:ext uri="{FF2B5EF4-FFF2-40B4-BE49-F238E27FC236}">
                  <a16:creationId xmlns:a16="http://schemas.microsoft.com/office/drawing/2014/main" id="{E9483237-DFC3-42CB-B3C0-08BC45AA7203}"/>
                </a:ext>
              </a:extLst>
            </p:cNvPr>
            <p:cNvSpPr/>
            <p:nvPr/>
          </p:nvSpPr>
          <p:spPr>
            <a:xfrm>
              <a:off x="3923928" y="5620161"/>
              <a:ext cx="1645436" cy="276999"/>
            </a:xfrm>
            <a:prstGeom prst="rect">
              <a:avLst/>
            </a:prstGeom>
          </p:spPr>
          <p:txBody>
            <a:bodyPr wrap="square">
              <a:spAutoFit/>
            </a:bodyPr>
            <a:lstStyle/>
            <a:p>
              <a:r>
                <a:rPr lang="en-US" altLang="ko-KR" sz="1200" dirty="0">
                  <a:cs typeface="B Nazanin" panose="00000700000000000000" pitchFamily="2" charset="-78"/>
                </a:rPr>
                <a:t>Twiter.com/</a:t>
              </a:r>
              <a:r>
                <a:rPr lang="en-US" altLang="ko-KR" sz="1200" dirty="0" err="1">
                  <a:cs typeface="B Nazanin" panose="00000700000000000000" pitchFamily="2" charset="-78"/>
                </a:rPr>
                <a:t>abcd</a:t>
              </a:r>
              <a:endParaRPr lang="en-US" altLang="ko-KR" sz="1200" dirty="0">
                <a:cs typeface="B Nazanin" panose="00000700000000000000" pitchFamily="2" charset="-78"/>
              </a:endParaRPr>
            </a:p>
          </p:txBody>
        </p:sp>
      </p:grpSp>
      <p:grpSp>
        <p:nvGrpSpPr>
          <p:cNvPr id="50" name="그룹 7">
            <a:extLst>
              <a:ext uri="{FF2B5EF4-FFF2-40B4-BE49-F238E27FC236}">
                <a16:creationId xmlns:a16="http://schemas.microsoft.com/office/drawing/2014/main" id="{DE2142BC-65B7-4BF8-8F4A-A137094B8CB3}"/>
              </a:ext>
            </a:extLst>
          </p:cNvPr>
          <p:cNvGrpSpPr/>
          <p:nvPr/>
        </p:nvGrpSpPr>
        <p:grpSpPr>
          <a:xfrm>
            <a:off x="1989673" y="5111779"/>
            <a:ext cx="1915785" cy="533018"/>
            <a:chOff x="683568" y="4236526"/>
            <a:chExt cx="2005476" cy="533018"/>
          </a:xfrm>
        </p:grpSpPr>
        <p:sp>
          <p:nvSpPr>
            <p:cNvPr id="51" name="직사각형 3">
              <a:extLst>
                <a:ext uri="{FF2B5EF4-FFF2-40B4-BE49-F238E27FC236}">
                  <a16:creationId xmlns:a16="http://schemas.microsoft.com/office/drawing/2014/main" id="{EA238768-0EED-477B-A14C-F35208539210}"/>
                </a:ext>
              </a:extLst>
            </p:cNvPr>
            <p:cNvSpPr/>
            <p:nvPr/>
          </p:nvSpPr>
          <p:spPr>
            <a:xfrm>
              <a:off x="683568" y="4236526"/>
              <a:ext cx="2005476" cy="276999"/>
            </a:xfrm>
            <a:prstGeom prst="rect">
              <a:avLst/>
            </a:prstGeom>
          </p:spPr>
          <p:txBody>
            <a:bodyPr wrap="square">
              <a:spAutoFit/>
            </a:bodyPr>
            <a:lstStyle/>
            <a:p>
              <a:r>
                <a:rPr lang="en-US" altLang="ko-KR" sz="1200" b="1" dirty="0">
                  <a:cs typeface="B Nazanin" panose="00000700000000000000" pitchFamily="2" charset="-78"/>
                </a:rPr>
                <a:t>John Wastson</a:t>
              </a:r>
            </a:p>
          </p:txBody>
        </p:sp>
        <p:sp>
          <p:nvSpPr>
            <p:cNvPr id="52" name="직사각형 4">
              <a:extLst>
                <a:ext uri="{FF2B5EF4-FFF2-40B4-BE49-F238E27FC236}">
                  <a16:creationId xmlns:a16="http://schemas.microsoft.com/office/drawing/2014/main" id="{0AB50B2C-D031-4873-9F37-9DB9E1621933}"/>
                </a:ext>
              </a:extLst>
            </p:cNvPr>
            <p:cNvSpPr/>
            <p:nvPr/>
          </p:nvSpPr>
          <p:spPr>
            <a:xfrm>
              <a:off x="683568" y="4492545"/>
              <a:ext cx="2005476" cy="276999"/>
            </a:xfrm>
            <a:prstGeom prst="rect">
              <a:avLst/>
            </a:prstGeom>
          </p:spPr>
          <p:txBody>
            <a:bodyPr wrap="square">
              <a:spAutoFit/>
            </a:bodyPr>
            <a:lstStyle/>
            <a:p>
              <a:r>
                <a:rPr lang="fa-IR" altLang="ko-KR" sz="1200" dirty="0">
                  <a:cs typeface="B Nazanin" panose="00000700000000000000" pitchFamily="2" charset="-78"/>
                </a:rPr>
                <a:t>برنامه نویس</a:t>
              </a:r>
              <a:endParaRPr lang="en-US" altLang="ko-KR" sz="1200" dirty="0">
                <a:cs typeface="B Nazanin" panose="00000700000000000000" pitchFamily="2" charset="-78"/>
              </a:endParaRPr>
            </a:p>
          </p:txBody>
        </p:sp>
      </p:grpSp>
      <p:grpSp>
        <p:nvGrpSpPr>
          <p:cNvPr id="53" name="그룹 6">
            <a:extLst>
              <a:ext uri="{FF2B5EF4-FFF2-40B4-BE49-F238E27FC236}">
                <a16:creationId xmlns:a16="http://schemas.microsoft.com/office/drawing/2014/main" id="{36E891D9-4D2C-4D59-BB59-3DF8C20A3D3D}"/>
              </a:ext>
            </a:extLst>
          </p:cNvPr>
          <p:cNvGrpSpPr/>
          <p:nvPr/>
        </p:nvGrpSpPr>
        <p:grpSpPr>
          <a:xfrm>
            <a:off x="5896498" y="5132974"/>
            <a:ext cx="1915785" cy="533018"/>
            <a:chOff x="3563888" y="4236526"/>
            <a:chExt cx="2005476" cy="533018"/>
          </a:xfrm>
        </p:grpSpPr>
        <p:sp>
          <p:nvSpPr>
            <p:cNvPr id="54" name="직사각형 47">
              <a:extLst>
                <a:ext uri="{FF2B5EF4-FFF2-40B4-BE49-F238E27FC236}">
                  <a16:creationId xmlns:a16="http://schemas.microsoft.com/office/drawing/2014/main" id="{5A1B941F-43E8-4572-A44A-7D291BD6EDF9}"/>
                </a:ext>
              </a:extLst>
            </p:cNvPr>
            <p:cNvSpPr/>
            <p:nvPr/>
          </p:nvSpPr>
          <p:spPr>
            <a:xfrm>
              <a:off x="3563888" y="4236526"/>
              <a:ext cx="2005476" cy="276999"/>
            </a:xfrm>
            <a:prstGeom prst="rect">
              <a:avLst/>
            </a:prstGeom>
          </p:spPr>
          <p:txBody>
            <a:bodyPr wrap="square">
              <a:spAutoFit/>
            </a:bodyPr>
            <a:lstStyle/>
            <a:p>
              <a:r>
                <a:rPr lang="fa-IR" altLang="ko-KR" sz="1200" b="1" dirty="0">
                  <a:cs typeface="B Nazanin" panose="00000700000000000000" pitchFamily="2" charset="-78"/>
                </a:rPr>
                <a:t>مکس جونز</a:t>
              </a:r>
              <a:endParaRPr lang="en-US" altLang="ko-KR" sz="1200" b="1" dirty="0">
                <a:cs typeface="B Nazanin" panose="00000700000000000000" pitchFamily="2" charset="-78"/>
              </a:endParaRPr>
            </a:p>
          </p:txBody>
        </p:sp>
        <p:sp>
          <p:nvSpPr>
            <p:cNvPr id="55" name="직사각형 48">
              <a:extLst>
                <a:ext uri="{FF2B5EF4-FFF2-40B4-BE49-F238E27FC236}">
                  <a16:creationId xmlns:a16="http://schemas.microsoft.com/office/drawing/2014/main" id="{95F80525-E138-4CB0-B75D-20174E4C7DB2}"/>
                </a:ext>
              </a:extLst>
            </p:cNvPr>
            <p:cNvSpPr/>
            <p:nvPr/>
          </p:nvSpPr>
          <p:spPr>
            <a:xfrm>
              <a:off x="3563888" y="4492545"/>
              <a:ext cx="2005476" cy="276999"/>
            </a:xfrm>
            <a:prstGeom prst="rect">
              <a:avLst/>
            </a:prstGeom>
          </p:spPr>
          <p:txBody>
            <a:bodyPr wrap="square">
              <a:spAutoFit/>
            </a:bodyPr>
            <a:lstStyle/>
            <a:p>
              <a:r>
                <a:rPr lang="fa-IR" altLang="ko-KR" sz="1200" dirty="0">
                  <a:cs typeface="B Nazanin" panose="00000700000000000000" pitchFamily="2" charset="-78"/>
                </a:rPr>
                <a:t>مدیر</a:t>
              </a:r>
              <a:endParaRPr lang="en-US" altLang="ko-KR" sz="1200" dirty="0">
                <a:cs typeface="B Nazanin" panose="00000700000000000000" pitchFamily="2" charset="-78"/>
              </a:endParaRPr>
            </a:p>
          </p:txBody>
        </p:sp>
      </p:grpSp>
      <p:grpSp>
        <p:nvGrpSpPr>
          <p:cNvPr id="56" name="그룹 5">
            <a:extLst>
              <a:ext uri="{FF2B5EF4-FFF2-40B4-BE49-F238E27FC236}">
                <a16:creationId xmlns:a16="http://schemas.microsoft.com/office/drawing/2014/main" id="{9AE42918-EC2C-4DA7-85AD-A10F446A87B1}"/>
              </a:ext>
            </a:extLst>
          </p:cNvPr>
          <p:cNvGrpSpPr/>
          <p:nvPr/>
        </p:nvGrpSpPr>
        <p:grpSpPr>
          <a:xfrm>
            <a:off x="9803323" y="5111779"/>
            <a:ext cx="1915785" cy="533018"/>
            <a:chOff x="6451663" y="4236526"/>
            <a:chExt cx="2005476" cy="533018"/>
          </a:xfrm>
        </p:grpSpPr>
        <p:sp>
          <p:nvSpPr>
            <p:cNvPr id="57" name="직사각형 55">
              <a:extLst>
                <a:ext uri="{FF2B5EF4-FFF2-40B4-BE49-F238E27FC236}">
                  <a16:creationId xmlns:a16="http://schemas.microsoft.com/office/drawing/2014/main" id="{8C1F0BFC-EBC8-4334-8C14-03EFDCF61FFB}"/>
                </a:ext>
              </a:extLst>
            </p:cNvPr>
            <p:cNvSpPr/>
            <p:nvPr/>
          </p:nvSpPr>
          <p:spPr>
            <a:xfrm>
              <a:off x="6451663" y="4236526"/>
              <a:ext cx="2005476" cy="276999"/>
            </a:xfrm>
            <a:prstGeom prst="rect">
              <a:avLst/>
            </a:prstGeom>
          </p:spPr>
          <p:txBody>
            <a:bodyPr wrap="square">
              <a:spAutoFit/>
            </a:bodyPr>
            <a:lstStyle/>
            <a:p>
              <a:r>
                <a:rPr lang="en-US" altLang="ko-KR" sz="1200" b="1" dirty="0">
                  <a:cs typeface="B Nazanin" panose="00000700000000000000" pitchFamily="2" charset="-78"/>
                </a:rPr>
                <a:t>Tony Wilson</a:t>
              </a:r>
            </a:p>
          </p:txBody>
        </p:sp>
        <p:sp>
          <p:nvSpPr>
            <p:cNvPr id="58" name="직사각형 56">
              <a:extLst>
                <a:ext uri="{FF2B5EF4-FFF2-40B4-BE49-F238E27FC236}">
                  <a16:creationId xmlns:a16="http://schemas.microsoft.com/office/drawing/2014/main" id="{BEBC79FD-C9F3-4449-9729-DBB0599A0207}"/>
                </a:ext>
              </a:extLst>
            </p:cNvPr>
            <p:cNvSpPr/>
            <p:nvPr/>
          </p:nvSpPr>
          <p:spPr>
            <a:xfrm>
              <a:off x="6451663" y="4492545"/>
              <a:ext cx="2005476" cy="276999"/>
            </a:xfrm>
            <a:prstGeom prst="rect">
              <a:avLst/>
            </a:prstGeom>
          </p:spPr>
          <p:txBody>
            <a:bodyPr wrap="square">
              <a:spAutoFit/>
            </a:bodyPr>
            <a:lstStyle/>
            <a:p>
              <a:r>
                <a:rPr lang="fa-IR" altLang="ko-KR" sz="1200" dirty="0">
                  <a:cs typeface="B Nazanin" panose="00000700000000000000" pitchFamily="2" charset="-78"/>
                </a:rPr>
                <a:t>طراح</a:t>
              </a:r>
              <a:endParaRPr lang="en-US" altLang="ko-KR" sz="1200" dirty="0">
                <a:cs typeface="B Nazanin" panose="00000700000000000000" pitchFamily="2" charset="-78"/>
              </a:endParaRPr>
            </a:p>
          </p:txBody>
        </p:sp>
      </p:grpSp>
      <p:grpSp>
        <p:nvGrpSpPr>
          <p:cNvPr id="59" name="그룹 10">
            <a:extLst>
              <a:ext uri="{FF2B5EF4-FFF2-40B4-BE49-F238E27FC236}">
                <a16:creationId xmlns:a16="http://schemas.microsoft.com/office/drawing/2014/main" id="{FA58B81B-97D8-4B95-8D02-F4AB55106285}"/>
              </a:ext>
            </a:extLst>
          </p:cNvPr>
          <p:cNvGrpSpPr/>
          <p:nvPr/>
        </p:nvGrpSpPr>
        <p:grpSpPr>
          <a:xfrm>
            <a:off x="9893017" y="5708211"/>
            <a:ext cx="1826091" cy="829601"/>
            <a:chOff x="6595679" y="5067559"/>
            <a:chExt cx="1861460" cy="829601"/>
          </a:xfrm>
        </p:grpSpPr>
        <p:sp>
          <p:nvSpPr>
            <p:cNvPr id="60" name="Isosceles Triangle 7">
              <a:extLst>
                <a:ext uri="{FF2B5EF4-FFF2-40B4-BE49-F238E27FC236}">
                  <a16:creationId xmlns:a16="http://schemas.microsoft.com/office/drawing/2014/main" id="{FBDE7527-EE86-4D9D-845E-7F22ED52540B}"/>
                </a:ext>
              </a:extLst>
            </p:cNvPr>
            <p:cNvSpPr/>
            <p:nvPr/>
          </p:nvSpPr>
          <p:spPr>
            <a:xfrm>
              <a:off x="6595679" y="5114721"/>
              <a:ext cx="231306" cy="161172"/>
            </a:xfrm>
            <a:custGeom>
              <a:avLst/>
              <a:gdLst/>
              <a:ahLst/>
              <a:cxnLst/>
              <a:rect l="l" t="t" r="r" b="b"/>
              <a:pathLst>
                <a:path w="3974643" h="2769493">
                  <a:moveTo>
                    <a:pt x="2571683" y="1503312"/>
                  </a:moveTo>
                  <a:lnTo>
                    <a:pt x="3971139" y="2769493"/>
                  </a:lnTo>
                  <a:lnTo>
                    <a:pt x="11139" y="2769493"/>
                  </a:lnTo>
                  <a:lnTo>
                    <a:pt x="1379949" y="1519144"/>
                  </a:lnTo>
                  <a:lnTo>
                    <a:pt x="1958490" y="2051854"/>
                  </a:lnTo>
                  <a:close/>
                  <a:moveTo>
                    <a:pt x="3937314" y="281663"/>
                  </a:moveTo>
                  <a:lnTo>
                    <a:pt x="3937314" y="2593551"/>
                  </a:lnTo>
                  <a:lnTo>
                    <a:pt x="2677314" y="1415127"/>
                  </a:lnTo>
                  <a:lnTo>
                    <a:pt x="2832378" y="1270103"/>
                  </a:lnTo>
                  <a:close/>
                  <a:moveTo>
                    <a:pt x="0" y="248514"/>
                  </a:moveTo>
                  <a:lnTo>
                    <a:pt x="1254302" y="1403451"/>
                  </a:lnTo>
                  <a:lnTo>
                    <a:pt x="0" y="2576545"/>
                  </a:lnTo>
                  <a:close/>
                  <a:moveTo>
                    <a:pt x="7636" y="0"/>
                  </a:moveTo>
                  <a:lnTo>
                    <a:pt x="3974643" y="0"/>
                  </a:lnTo>
                  <a:lnTo>
                    <a:pt x="1962498" y="180000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ko-KR" altLang="en-US" sz="1200">
                <a:solidFill>
                  <a:schemeClr val="tx1"/>
                </a:solidFill>
                <a:cs typeface="B Nazanin" panose="00000700000000000000" pitchFamily="2" charset="-78"/>
              </a:endParaRPr>
            </a:p>
          </p:txBody>
        </p:sp>
        <p:sp>
          <p:nvSpPr>
            <p:cNvPr id="61" name="Rounded Rectangle 2">
              <a:extLst>
                <a:ext uri="{FF2B5EF4-FFF2-40B4-BE49-F238E27FC236}">
                  <a16:creationId xmlns:a16="http://schemas.microsoft.com/office/drawing/2014/main" id="{455A9683-061D-4A9F-B46A-046075DE9CFF}"/>
                </a:ext>
              </a:extLst>
            </p:cNvPr>
            <p:cNvSpPr/>
            <p:nvPr/>
          </p:nvSpPr>
          <p:spPr>
            <a:xfrm>
              <a:off x="6608185" y="5618906"/>
              <a:ext cx="206295" cy="206295"/>
            </a:xfrm>
            <a:custGeom>
              <a:avLst/>
              <a:gdLst/>
              <a:ahLst/>
              <a:cxnLst/>
              <a:rect l="l" t="t" r="r" b="b"/>
              <a:pathLst>
                <a:path w="3960000" h="3960000">
                  <a:moveTo>
                    <a:pt x="3160999" y="1374274"/>
                  </a:moveTo>
                  <a:cubicBezTo>
                    <a:pt x="3161390" y="1371268"/>
                    <a:pt x="3160138" y="1380887"/>
                    <a:pt x="3155132" y="1419362"/>
                  </a:cubicBezTo>
                  <a:cubicBezTo>
                    <a:pt x="3155132" y="1419362"/>
                    <a:pt x="3155131" y="1419362"/>
                    <a:pt x="3155131" y="1419362"/>
                  </a:cubicBezTo>
                  <a:cubicBezTo>
                    <a:pt x="3155133" y="1419346"/>
                    <a:pt x="3160347" y="1379282"/>
                    <a:pt x="3160999" y="1374274"/>
                  </a:cubicBezTo>
                  <a:close/>
                  <a:moveTo>
                    <a:pt x="2538382" y="802616"/>
                  </a:moveTo>
                  <a:cubicBezTo>
                    <a:pt x="2197761" y="802616"/>
                    <a:pt x="1921633" y="1078744"/>
                    <a:pt x="1921633" y="1419365"/>
                  </a:cubicBezTo>
                  <a:cubicBezTo>
                    <a:pt x="1921633" y="1471638"/>
                    <a:pt x="1928136" y="1522392"/>
                    <a:pt x="1942445" y="1570340"/>
                  </a:cubicBezTo>
                  <a:cubicBezTo>
                    <a:pt x="1547199" y="1510736"/>
                    <a:pt x="1173928" y="1425572"/>
                    <a:pt x="752016" y="931012"/>
                  </a:cubicBezTo>
                  <a:cubicBezTo>
                    <a:pt x="555558" y="1323929"/>
                    <a:pt x="701457" y="1569504"/>
                    <a:pt x="934030" y="1745738"/>
                  </a:cubicBezTo>
                  <a:cubicBezTo>
                    <a:pt x="832912" y="1726959"/>
                    <a:pt x="757794" y="1716846"/>
                    <a:pt x="665343" y="1650397"/>
                  </a:cubicBezTo>
                  <a:cubicBezTo>
                    <a:pt x="692788" y="2037537"/>
                    <a:pt x="906583" y="2177657"/>
                    <a:pt x="1111709" y="2257108"/>
                  </a:cubicBezTo>
                  <a:cubicBezTo>
                    <a:pt x="1029370" y="2275887"/>
                    <a:pt x="986032" y="2268664"/>
                    <a:pt x="856023" y="2244108"/>
                  </a:cubicBezTo>
                  <a:cubicBezTo>
                    <a:pt x="968698" y="2582132"/>
                    <a:pt x="1241718" y="2664472"/>
                    <a:pt x="1402064" y="2660137"/>
                  </a:cubicBezTo>
                  <a:cubicBezTo>
                    <a:pt x="1212828" y="2802425"/>
                    <a:pt x="1063318" y="2869598"/>
                    <a:pt x="552668" y="2902822"/>
                  </a:cubicBezTo>
                  <a:cubicBezTo>
                    <a:pt x="978087" y="3213400"/>
                    <a:pt x="1650526" y="3189564"/>
                    <a:pt x="1978439" y="3093502"/>
                  </a:cubicBezTo>
                  <a:cubicBezTo>
                    <a:pt x="2679046" y="2850818"/>
                    <a:pt x="2894283" y="2547463"/>
                    <a:pt x="3053184" y="2031759"/>
                  </a:cubicBezTo>
                  <a:cubicBezTo>
                    <a:pt x="3132291" y="1592391"/>
                    <a:pt x="3116471" y="1716445"/>
                    <a:pt x="3155131" y="1419365"/>
                  </a:cubicBezTo>
                  <a:cubicBezTo>
                    <a:pt x="3155131" y="1419364"/>
                    <a:pt x="3155132" y="1419363"/>
                    <a:pt x="3155132" y="1419362"/>
                  </a:cubicBezTo>
                  <a:cubicBezTo>
                    <a:pt x="3257477" y="1315095"/>
                    <a:pt x="3372036" y="1223751"/>
                    <a:pt x="3407333" y="1117847"/>
                  </a:cubicBezTo>
                  <a:cubicBezTo>
                    <a:pt x="3307709" y="1140260"/>
                    <a:pt x="3221086" y="1197342"/>
                    <a:pt x="3108461" y="1185086"/>
                  </a:cubicBezTo>
                  <a:cubicBezTo>
                    <a:pt x="3188365" y="1141325"/>
                    <a:pt x="3284860" y="1028153"/>
                    <a:pt x="3334650" y="883134"/>
                  </a:cubicBezTo>
                  <a:cubicBezTo>
                    <a:pt x="3225580" y="952795"/>
                    <a:pt x="3152155" y="998691"/>
                    <a:pt x="2995677" y="1008938"/>
                  </a:cubicBezTo>
                  <a:cubicBezTo>
                    <a:pt x="2884471" y="881691"/>
                    <a:pt x="2720661" y="802616"/>
                    <a:pt x="2538382" y="802616"/>
                  </a:cubicBezTo>
                  <a:close/>
                  <a:moveTo>
                    <a:pt x="308009" y="0"/>
                  </a:moveTo>
                  <a:lnTo>
                    <a:pt x="3651991" y="0"/>
                  </a:lnTo>
                  <a:cubicBezTo>
                    <a:pt x="3822100" y="0"/>
                    <a:pt x="3960000" y="137900"/>
                    <a:pt x="3960000" y="308009"/>
                  </a:cubicBezTo>
                  <a:lnTo>
                    <a:pt x="3960000" y="3651991"/>
                  </a:lnTo>
                  <a:cubicBezTo>
                    <a:pt x="3960000" y="3822100"/>
                    <a:pt x="3822100" y="3960000"/>
                    <a:pt x="3651991" y="3960000"/>
                  </a:cubicBezTo>
                  <a:lnTo>
                    <a:pt x="308009" y="3960000"/>
                  </a:lnTo>
                  <a:cubicBezTo>
                    <a:pt x="137900" y="3960000"/>
                    <a:pt x="0" y="3822100"/>
                    <a:pt x="0" y="3651991"/>
                  </a:cubicBezTo>
                  <a:lnTo>
                    <a:pt x="0" y="308009"/>
                  </a:lnTo>
                  <a:cubicBezTo>
                    <a:pt x="0" y="137900"/>
                    <a:pt x="137900" y="0"/>
                    <a:pt x="308009"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ko-KR" altLang="en-US" sz="1200">
                <a:solidFill>
                  <a:schemeClr val="tx1"/>
                </a:solidFill>
                <a:cs typeface="B Nazanin" panose="00000700000000000000" pitchFamily="2" charset="-78"/>
              </a:endParaRPr>
            </a:p>
          </p:txBody>
        </p:sp>
        <p:sp>
          <p:nvSpPr>
            <p:cNvPr id="62" name="Rounded Rectangle 3">
              <a:extLst>
                <a:ext uri="{FF2B5EF4-FFF2-40B4-BE49-F238E27FC236}">
                  <a16:creationId xmlns:a16="http://schemas.microsoft.com/office/drawing/2014/main" id="{1BC3E3F4-D953-477F-BE55-9D9BE7D05C8B}"/>
                </a:ext>
              </a:extLst>
            </p:cNvPr>
            <p:cNvSpPr/>
            <p:nvPr/>
          </p:nvSpPr>
          <p:spPr>
            <a:xfrm>
              <a:off x="6608185" y="5344252"/>
              <a:ext cx="206295" cy="206295"/>
            </a:xfrm>
            <a:custGeom>
              <a:avLst/>
              <a:gdLst/>
              <a:ahLst/>
              <a:cxnLst/>
              <a:rect l="l" t="t" r="r" b="b"/>
              <a:pathLst>
                <a:path w="3960000" h="3960000">
                  <a:moveTo>
                    <a:pt x="2841893" y="181064"/>
                  </a:moveTo>
                  <a:cubicBezTo>
                    <a:pt x="2485731" y="190239"/>
                    <a:pt x="2106781" y="339266"/>
                    <a:pt x="2105790" y="859562"/>
                  </a:cubicBezTo>
                  <a:lnTo>
                    <a:pt x="2106860" y="863292"/>
                  </a:lnTo>
                  <a:lnTo>
                    <a:pt x="2106860" y="1248172"/>
                  </a:lnTo>
                  <a:lnTo>
                    <a:pt x="1691968" y="1248172"/>
                  </a:lnTo>
                  <a:lnTo>
                    <a:pt x="1691968" y="1824236"/>
                  </a:lnTo>
                  <a:lnTo>
                    <a:pt x="2106860" y="1824236"/>
                  </a:lnTo>
                  <a:lnTo>
                    <a:pt x="2106860" y="3779396"/>
                  </a:lnTo>
                  <a:lnTo>
                    <a:pt x="2754932" y="3779396"/>
                  </a:lnTo>
                  <a:lnTo>
                    <a:pt x="2754932" y="1824236"/>
                  </a:lnTo>
                  <a:lnTo>
                    <a:pt x="3305869" y="1813665"/>
                  </a:lnTo>
                  <a:lnTo>
                    <a:pt x="3348152" y="1248172"/>
                  </a:lnTo>
                  <a:lnTo>
                    <a:pt x="2754932" y="1248172"/>
                  </a:lnTo>
                  <a:lnTo>
                    <a:pt x="2754932" y="907124"/>
                  </a:lnTo>
                  <a:cubicBezTo>
                    <a:pt x="2746287" y="682909"/>
                    <a:pt x="3148643" y="674567"/>
                    <a:pt x="3369037" y="759137"/>
                  </a:cubicBezTo>
                  <a:cubicBezTo>
                    <a:pt x="3391941" y="611142"/>
                    <a:pt x="3398988" y="447290"/>
                    <a:pt x="3443034" y="304580"/>
                  </a:cubicBezTo>
                  <a:cubicBezTo>
                    <a:pt x="3382140" y="251394"/>
                    <a:pt x="3118909" y="173928"/>
                    <a:pt x="2841893" y="181064"/>
                  </a:cubicBezTo>
                  <a:close/>
                  <a:moveTo>
                    <a:pt x="308009" y="0"/>
                  </a:moveTo>
                  <a:lnTo>
                    <a:pt x="3651991" y="0"/>
                  </a:lnTo>
                  <a:cubicBezTo>
                    <a:pt x="3822100" y="0"/>
                    <a:pt x="3960000" y="137900"/>
                    <a:pt x="3960000" y="308009"/>
                  </a:cubicBezTo>
                  <a:lnTo>
                    <a:pt x="3960000" y="3651991"/>
                  </a:lnTo>
                  <a:cubicBezTo>
                    <a:pt x="3960000" y="3822100"/>
                    <a:pt x="3822100" y="3960000"/>
                    <a:pt x="3651991" y="3960000"/>
                  </a:cubicBezTo>
                  <a:lnTo>
                    <a:pt x="308009" y="3960000"/>
                  </a:lnTo>
                  <a:cubicBezTo>
                    <a:pt x="137900" y="3960000"/>
                    <a:pt x="0" y="3822100"/>
                    <a:pt x="0" y="3651991"/>
                  </a:cubicBezTo>
                  <a:lnTo>
                    <a:pt x="0" y="308009"/>
                  </a:lnTo>
                  <a:cubicBezTo>
                    <a:pt x="0" y="137900"/>
                    <a:pt x="137900" y="0"/>
                    <a:pt x="308009"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ko-KR" altLang="en-US" sz="1200">
                <a:solidFill>
                  <a:schemeClr val="tx1"/>
                </a:solidFill>
                <a:cs typeface="B Nazanin" panose="00000700000000000000" pitchFamily="2" charset="-78"/>
              </a:endParaRPr>
            </a:p>
          </p:txBody>
        </p:sp>
        <p:sp>
          <p:nvSpPr>
            <p:cNvPr id="63" name="직사각형 57">
              <a:extLst>
                <a:ext uri="{FF2B5EF4-FFF2-40B4-BE49-F238E27FC236}">
                  <a16:creationId xmlns:a16="http://schemas.microsoft.com/office/drawing/2014/main" id="{823FC4DA-A38A-4EAA-98C7-ED3A6ACE4F08}"/>
                </a:ext>
              </a:extLst>
            </p:cNvPr>
            <p:cNvSpPr/>
            <p:nvPr/>
          </p:nvSpPr>
          <p:spPr>
            <a:xfrm>
              <a:off x="6811703" y="5067559"/>
              <a:ext cx="1645436" cy="276999"/>
            </a:xfrm>
            <a:prstGeom prst="rect">
              <a:avLst/>
            </a:prstGeom>
          </p:spPr>
          <p:txBody>
            <a:bodyPr wrap="square">
              <a:spAutoFit/>
            </a:bodyPr>
            <a:lstStyle/>
            <a:p>
              <a:r>
                <a:rPr lang="en-US" altLang="ko-KR" sz="1200" dirty="0">
                  <a:cs typeface="B Nazanin" panose="00000700000000000000" pitchFamily="2" charset="-78"/>
                </a:rPr>
                <a:t>abcd@company.com</a:t>
              </a:r>
            </a:p>
          </p:txBody>
        </p:sp>
        <p:sp>
          <p:nvSpPr>
            <p:cNvPr id="64" name="직사각형 58">
              <a:extLst>
                <a:ext uri="{FF2B5EF4-FFF2-40B4-BE49-F238E27FC236}">
                  <a16:creationId xmlns:a16="http://schemas.microsoft.com/office/drawing/2014/main" id="{A40CFDB7-0B6F-4CDB-87BF-D9EFAF2ECC03}"/>
                </a:ext>
              </a:extLst>
            </p:cNvPr>
            <p:cNvSpPr/>
            <p:nvPr/>
          </p:nvSpPr>
          <p:spPr>
            <a:xfrm>
              <a:off x="6811703" y="5343860"/>
              <a:ext cx="1645436" cy="276999"/>
            </a:xfrm>
            <a:prstGeom prst="rect">
              <a:avLst/>
            </a:prstGeom>
          </p:spPr>
          <p:txBody>
            <a:bodyPr wrap="square">
              <a:spAutoFit/>
            </a:bodyPr>
            <a:lstStyle/>
            <a:p>
              <a:r>
                <a:rPr lang="en-US" altLang="ko-KR" sz="1200" dirty="0">
                  <a:cs typeface="B Nazanin" panose="00000700000000000000" pitchFamily="2" charset="-78"/>
                </a:rPr>
                <a:t>Facebook.com/</a:t>
              </a:r>
              <a:r>
                <a:rPr lang="en-US" altLang="ko-KR" sz="1200" dirty="0" err="1">
                  <a:cs typeface="B Nazanin" panose="00000700000000000000" pitchFamily="2" charset="-78"/>
                </a:rPr>
                <a:t>abcd</a:t>
              </a:r>
              <a:endParaRPr lang="en-US" altLang="ko-KR" sz="1200" dirty="0">
                <a:cs typeface="B Nazanin" panose="00000700000000000000" pitchFamily="2" charset="-78"/>
              </a:endParaRPr>
            </a:p>
          </p:txBody>
        </p:sp>
        <p:sp>
          <p:nvSpPr>
            <p:cNvPr id="65" name="직사각형 59">
              <a:extLst>
                <a:ext uri="{FF2B5EF4-FFF2-40B4-BE49-F238E27FC236}">
                  <a16:creationId xmlns:a16="http://schemas.microsoft.com/office/drawing/2014/main" id="{F9AA55DD-3129-4A52-8ADF-364BC8EFFD29}"/>
                </a:ext>
              </a:extLst>
            </p:cNvPr>
            <p:cNvSpPr/>
            <p:nvPr/>
          </p:nvSpPr>
          <p:spPr>
            <a:xfrm>
              <a:off x="6811703" y="5620161"/>
              <a:ext cx="1645436" cy="276999"/>
            </a:xfrm>
            <a:prstGeom prst="rect">
              <a:avLst/>
            </a:prstGeom>
          </p:spPr>
          <p:txBody>
            <a:bodyPr wrap="square">
              <a:spAutoFit/>
            </a:bodyPr>
            <a:lstStyle/>
            <a:p>
              <a:r>
                <a:rPr lang="en-US" altLang="ko-KR" sz="1200" dirty="0">
                  <a:cs typeface="B Nazanin" panose="00000700000000000000" pitchFamily="2" charset="-78"/>
                </a:rPr>
                <a:t>Twiter.com/</a:t>
              </a:r>
              <a:r>
                <a:rPr lang="en-US" altLang="ko-KR" sz="1200" dirty="0" err="1">
                  <a:cs typeface="B Nazanin" panose="00000700000000000000" pitchFamily="2" charset="-78"/>
                </a:rPr>
                <a:t>abcd</a:t>
              </a:r>
              <a:endParaRPr lang="en-US" altLang="ko-KR" sz="1200" dirty="0">
                <a:cs typeface="B Nazanin" panose="00000700000000000000" pitchFamily="2" charset="-78"/>
              </a:endParaRPr>
            </a:p>
          </p:txBody>
        </p:sp>
      </p:grpSp>
    </p:spTree>
    <p:extLst>
      <p:ext uri="{BB962C8B-B14F-4D97-AF65-F5344CB8AC3E}">
        <p14:creationId xmlns:p14="http://schemas.microsoft.com/office/powerpoint/2010/main" val="14107854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1533"/>
        <p:cNvGrpSpPr/>
        <p:nvPr/>
      </p:nvGrpSpPr>
      <p:grpSpPr>
        <a:xfrm>
          <a:off x="0" y="0"/>
          <a:ext cx="0" cy="0"/>
          <a:chOff x="0" y="0"/>
          <a:chExt cx="0" cy="0"/>
        </a:xfrm>
      </p:grpSpPr>
      <p:grpSp>
        <p:nvGrpSpPr>
          <p:cNvPr id="1534" name="Google Shape;1534;p71"/>
          <p:cNvGrpSpPr/>
          <p:nvPr/>
        </p:nvGrpSpPr>
        <p:grpSpPr>
          <a:xfrm>
            <a:off x="8908357" y="4779329"/>
            <a:ext cx="747515" cy="688663"/>
            <a:chOff x="6652051" y="3714143"/>
            <a:chExt cx="560636" cy="516497"/>
          </a:xfrm>
        </p:grpSpPr>
        <p:grpSp>
          <p:nvGrpSpPr>
            <p:cNvPr id="1535" name="Google Shape;1535;p71"/>
            <p:cNvGrpSpPr/>
            <p:nvPr/>
          </p:nvGrpSpPr>
          <p:grpSpPr>
            <a:xfrm>
              <a:off x="6669657" y="3716715"/>
              <a:ext cx="466768" cy="464314"/>
              <a:chOff x="3139766" y="765669"/>
              <a:chExt cx="886380" cy="881888"/>
            </a:xfrm>
          </p:grpSpPr>
          <p:grpSp>
            <p:nvGrpSpPr>
              <p:cNvPr id="1536" name="Google Shape;1536;p71"/>
              <p:cNvGrpSpPr/>
              <p:nvPr/>
            </p:nvGrpSpPr>
            <p:grpSpPr>
              <a:xfrm>
                <a:off x="3139766" y="765669"/>
                <a:ext cx="886380" cy="881888"/>
                <a:chOff x="3139766" y="765669"/>
                <a:chExt cx="886380" cy="881888"/>
              </a:xfrm>
            </p:grpSpPr>
            <p:sp>
              <p:nvSpPr>
                <p:cNvPr id="1537" name="Google Shape;1537;p7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38" name="Google Shape;1538;p7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39" name="Google Shape;1539;p7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0" name="Google Shape;1540;p7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1" name="Google Shape;1541;p7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2" name="Google Shape;1542;p7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3" name="Google Shape;1543;p7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4" name="Google Shape;1544;p7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5" name="Google Shape;1545;p7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46" name="Google Shape;1546;p7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7" name="Google Shape;1547;p7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8" name="Google Shape;1548;p7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9" name="Google Shape;1549;p7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50" name="Google Shape;1550;p7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51" name="Google Shape;1551;p71"/>
          <p:cNvGrpSpPr/>
          <p:nvPr/>
        </p:nvGrpSpPr>
        <p:grpSpPr>
          <a:xfrm>
            <a:off x="10239971" y="4086772"/>
            <a:ext cx="138975" cy="427120"/>
            <a:chOff x="7564426" y="3224343"/>
            <a:chExt cx="119985" cy="368801"/>
          </a:xfrm>
        </p:grpSpPr>
        <p:sp>
          <p:nvSpPr>
            <p:cNvPr id="1552" name="Google Shape;1552;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53" name="Google Shape;1553;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54" name="Google Shape;1554;p71"/>
          <p:cNvGrpSpPr/>
          <p:nvPr/>
        </p:nvGrpSpPr>
        <p:grpSpPr>
          <a:xfrm>
            <a:off x="9839289" y="4078907"/>
            <a:ext cx="252652" cy="442843"/>
            <a:chOff x="8370831" y="3202002"/>
            <a:chExt cx="218129" cy="382376"/>
          </a:xfrm>
        </p:grpSpPr>
        <p:sp>
          <p:nvSpPr>
            <p:cNvPr id="1555" name="Google Shape;1555;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56" name="Google Shape;1556;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57" name="Google Shape;1557;p71"/>
          <p:cNvGrpSpPr/>
          <p:nvPr/>
        </p:nvGrpSpPr>
        <p:grpSpPr>
          <a:xfrm>
            <a:off x="10803807" y="4627083"/>
            <a:ext cx="412572" cy="356000"/>
            <a:chOff x="6742064" y="3750480"/>
            <a:chExt cx="399315" cy="344560"/>
          </a:xfrm>
        </p:grpSpPr>
        <p:sp>
          <p:nvSpPr>
            <p:cNvPr id="1558" name="Google Shape;1558;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59" name="Google Shape;1559;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60" name="Google Shape;1560;p71"/>
          <p:cNvGrpSpPr/>
          <p:nvPr/>
        </p:nvGrpSpPr>
        <p:grpSpPr>
          <a:xfrm>
            <a:off x="10189166" y="5095147"/>
            <a:ext cx="240583" cy="375477"/>
            <a:chOff x="7248525" y="3739696"/>
            <a:chExt cx="230531" cy="359790"/>
          </a:xfrm>
        </p:grpSpPr>
        <p:sp>
          <p:nvSpPr>
            <p:cNvPr id="1561" name="Google Shape;1561;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62" name="Google Shape;1562;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63" name="Google Shape;1563;p71"/>
          <p:cNvGrpSpPr/>
          <p:nvPr/>
        </p:nvGrpSpPr>
        <p:grpSpPr>
          <a:xfrm>
            <a:off x="10517059" y="4619446"/>
            <a:ext cx="217195" cy="371613"/>
            <a:chOff x="7601242" y="3729267"/>
            <a:chExt cx="222566" cy="380803"/>
          </a:xfrm>
        </p:grpSpPr>
        <p:sp>
          <p:nvSpPr>
            <p:cNvPr id="1564" name="Google Shape;1564;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65" name="Google Shape;1565;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66" name="Google Shape;1566;p71"/>
          <p:cNvSpPr/>
          <p:nvPr/>
        </p:nvSpPr>
        <p:spPr>
          <a:xfrm>
            <a:off x="10471760" y="4102588"/>
            <a:ext cx="307792" cy="395433"/>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1567" name="Google Shape;1567;p71"/>
          <p:cNvGrpSpPr/>
          <p:nvPr/>
        </p:nvGrpSpPr>
        <p:grpSpPr>
          <a:xfrm>
            <a:off x="9836586" y="4620965"/>
            <a:ext cx="258057" cy="367987"/>
            <a:chOff x="8304647" y="3738687"/>
            <a:chExt cx="225076" cy="320956"/>
          </a:xfrm>
        </p:grpSpPr>
        <p:sp>
          <p:nvSpPr>
            <p:cNvPr id="1568" name="Google Shape;1568;p7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69" name="Google Shape;1569;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70" name="Google Shape;1570;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71" name="Google Shape;1571;p71"/>
          <p:cNvGrpSpPr/>
          <p:nvPr/>
        </p:nvGrpSpPr>
        <p:grpSpPr>
          <a:xfrm>
            <a:off x="10199910" y="4620965"/>
            <a:ext cx="237989" cy="367987"/>
            <a:chOff x="8615101" y="3738687"/>
            <a:chExt cx="207573" cy="320956"/>
          </a:xfrm>
        </p:grpSpPr>
        <p:sp>
          <p:nvSpPr>
            <p:cNvPr id="1572" name="Google Shape;1572;p7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73" name="Google Shape;1573;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74" name="Google Shape;1574;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75" name="Google Shape;1575;p71"/>
          <p:cNvSpPr/>
          <p:nvPr/>
        </p:nvSpPr>
        <p:spPr>
          <a:xfrm>
            <a:off x="10861829" y="4074143"/>
            <a:ext cx="296529" cy="384925"/>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1576" name="Google Shape;1576;p71"/>
          <p:cNvGrpSpPr/>
          <p:nvPr/>
        </p:nvGrpSpPr>
        <p:grpSpPr>
          <a:xfrm>
            <a:off x="10500618" y="5157847"/>
            <a:ext cx="250076" cy="250076"/>
            <a:chOff x="8565775" y="671075"/>
            <a:chExt cx="441000" cy="441000"/>
          </a:xfrm>
        </p:grpSpPr>
        <p:sp>
          <p:nvSpPr>
            <p:cNvPr id="1577" name="Google Shape;1577;p7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78" name="Google Shape;1578;p7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79" name="Google Shape;1579;p71"/>
          <p:cNvSpPr/>
          <p:nvPr/>
        </p:nvSpPr>
        <p:spPr>
          <a:xfrm>
            <a:off x="10880973" y="5152407"/>
            <a:ext cx="258244" cy="260955"/>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0" name="Google Shape;1580;p71"/>
          <p:cNvSpPr/>
          <p:nvPr/>
        </p:nvSpPr>
        <p:spPr>
          <a:xfrm flipH="1">
            <a:off x="9846555" y="5107682"/>
            <a:ext cx="238119" cy="350407"/>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1581" name="Google Shape;1581;p71"/>
          <p:cNvGrpSpPr/>
          <p:nvPr/>
        </p:nvGrpSpPr>
        <p:grpSpPr>
          <a:xfrm>
            <a:off x="8039914" y="3921214"/>
            <a:ext cx="783820" cy="690308"/>
            <a:chOff x="6000718" y="3070557"/>
            <a:chExt cx="587865" cy="517731"/>
          </a:xfrm>
        </p:grpSpPr>
        <p:sp>
          <p:nvSpPr>
            <p:cNvPr id="1582" name="Google Shape;1582;p7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3" name="Google Shape;1583;p7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4" name="Google Shape;1584;p7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5" name="Google Shape;1585;p7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6" name="Google Shape;1586;p7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7" name="Google Shape;1587;p7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8" name="Google Shape;1588;p7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9" name="Google Shape;1589;p7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0" name="Google Shape;1590;p7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1" name="Google Shape;1591;p7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92" name="Google Shape;1592;p71"/>
          <p:cNvGrpSpPr/>
          <p:nvPr/>
        </p:nvGrpSpPr>
        <p:grpSpPr>
          <a:xfrm>
            <a:off x="8059654" y="4779427"/>
            <a:ext cx="743553" cy="688516"/>
            <a:chOff x="6015523" y="3714217"/>
            <a:chExt cx="557665" cy="516387"/>
          </a:xfrm>
        </p:grpSpPr>
        <p:grpSp>
          <p:nvGrpSpPr>
            <p:cNvPr id="1593" name="Google Shape;1593;p71"/>
            <p:cNvGrpSpPr/>
            <p:nvPr/>
          </p:nvGrpSpPr>
          <p:grpSpPr>
            <a:xfrm>
              <a:off x="6036094" y="3716980"/>
              <a:ext cx="529822" cy="510480"/>
              <a:chOff x="3148311" y="-545634"/>
              <a:chExt cx="1006118" cy="969572"/>
            </a:xfrm>
          </p:grpSpPr>
          <p:sp>
            <p:nvSpPr>
              <p:cNvPr id="1594" name="Google Shape;1594;p7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5" name="Google Shape;1595;p7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6" name="Google Shape;1596;p7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7" name="Google Shape;1597;p7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8" name="Google Shape;1598;p7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9" name="Google Shape;1599;p7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0" name="Google Shape;1600;p7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1" name="Google Shape;1601;p7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2" name="Google Shape;1602;p7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3" name="Google Shape;1603;p7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604" name="Google Shape;1604;p7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605" name="Google Shape;1605;p71"/>
          <p:cNvGrpSpPr/>
          <p:nvPr/>
        </p:nvGrpSpPr>
        <p:grpSpPr>
          <a:xfrm>
            <a:off x="8898029" y="3925309"/>
            <a:ext cx="768403" cy="682495"/>
            <a:chOff x="6644304" y="3073628"/>
            <a:chExt cx="576302" cy="511871"/>
          </a:xfrm>
        </p:grpSpPr>
        <p:grpSp>
          <p:nvGrpSpPr>
            <p:cNvPr id="1606" name="Google Shape;1606;p71"/>
            <p:cNvGrpSpPr/>
            <p:nvPr/>
          </p:nvGrpSpPr>
          <p:grpSpPr>
            <a:xfrm>
              <a:off x="6712169" y="3073651"/>
              <a:ext cx="481611" cy="506713"/>
              <a:chOff x="1833536" y="-546641"/>
              <a:chExt cx="914567" cy="962419"/>
            </a:xfrm>
          </p:grpSpPr>
          <p:grpSp>
            <p:nvGrpSpPr>
              <p:cNvPr id="1607" name="Google Shape;1607;p71"/>
              <p:cNvGrpSpPr/>
              <p:nvPr/>
            </p:nvGrpSpPr>
            <p:grpSpPr>
              <a:xfrm>
                <a:off x="1833536" y="-524249"/>
                <a:ext cx="914567" cy="940027"/>
                <a:chOff x="1833536" y="-524249"/>
                <a:chExt cx="914567" cy="940027"/>
              </a:xfrm>
            </p:grpSpPr>
            <p:sp>
              <p:nvSpPr>
                <p:cNvPr id="1608" name="Google Shape;1608;p7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9" name="Google Shape;1609;p7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0" name="Google Shape;1610;p7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1" name="Google Shape;1611;p7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2" name="Google Shape;1612;p7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613" name="Google Shape;1613;p7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4" name="Google Shape;1614;p7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5" name="Google Shape;1615;p7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6" name="Google Shape;1616;p7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617" name="Google Shape;1617;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618" name="Google Shape;1618;p71"/>
          <p:cNvGrpSpPr/>
          <p:nvPr/>
        </p:nvGrpSpPr>
        <p:grpSpPr>
          <a:xfrm>
            <a:off x="1003728" y="3826627"/>
            <a:ext cx="3497168" cy="1778053"/>
            <a:chOff x="238125" y="1038125"/>
            <a:chExt cx="7146800" cy="3633625"/>
          </a:xfrm>
        </p:grpSpPr>
        <p:sp>
          <p:nvSpPr>
            <p:cNvPr id="1619" name="Google Shape;1619;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0" name="Google Shape;1620;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1" name="Google Shape;1621;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2" name="Google Shape;1622;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3" name="Google Shape;1623;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4" name="Google Shape;1624;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5" name="Google Shape;1625;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6" name="Google Shape;1626;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7" name="Google Shape;1627;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8" name="Google Shape;1628;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9" name="Google Shape;1629;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0" name="Google Shape;1630;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1" name="Google Shape;1631;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2" name="Google Shape;1632;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3" name="Google Shape;1633;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4" name="Google Shape;1634;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5" name="Google Shape;1635;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6" name="Google Shape;1636;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7" name="Google Shape;1637;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8" name="Google Shape;1638;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9" name="Google Shape;1639;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0" name="Google Shape;1640;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1" name="Google Shape;1641;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2" name="Google Shape;1642;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3" name="Google Shape;1643;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4" name="Google Shape;1644;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5" name="Google Shape;1645;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6" name="Google Shape;1646;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7" name="Google Shape;1647;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8" name="Google Shape;1648;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9" name="Google Shape;1649;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0" name="Google Shape;1650;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1" name="Google Shape;1651;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2" name="Google Shape;1652;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3" name="Google Shape;1653;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4" name="Google Shape;1654;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5" name="Google Shape;1655;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6" name="Google Shape;1656;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7" name="Google Shape;1657;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8" name="Google Shape;1658;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9" name="Google Shape;1659;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0" name="Google Shape;1660;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1" name="Google Shape;1661;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2" name="Google Shape;1662;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3" name="Google Shape;1663;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4" name="Google Shape;1664;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5" name="Google Shape;1665;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6" name="Google Shape;1666;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7" name="Google Shape;1667;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8" name="Google Shape;1668;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9" name="Google Shape;1669;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0" name="Google Shape;1670;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1" name="Google Shape;1671;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2" name="Google Shape;1672;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3" name="Google Shape;1673;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4" name="Google Shape;1674;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5" name="Google Shape;1675;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6" name="Google Shape;1676;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7" name="Google Shape;1677;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8" name="Google Shape;1678;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9" name="Google Shape;1679;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0" name="Google Shape;1680;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1" name="Google Shape;1681;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2" name="Google Shape;1682;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3" name="Google Shape;1683;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4" name="Google Shape;1684;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5" name="Google Shape;1685;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6" name="Google Shape;1686;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7" name="Google Shape;1687;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8" name="Google Shape;1688;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9" name="Google Shape;1689;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0" name="Google Shape;1690;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1" name="Google Shape;1691;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2" name="Google Shape;1692;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3" name="Google Shape;1693;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4" name="Google Shape;1694;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5" name="Google Shape;1695;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6" name="Google Shape;1696;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7" name="Google Shape;1697;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8" name="Google Shape;1698;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9" name="Google Shape;1699;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0" name="Google Shape;1700;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1" name="Google Shape;1701;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2" name="Google Shape;1702;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3" name="Google Shape;1703;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4" name="Google Shape;1704;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5" name="Google Shape;1705;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6" name="Google Shape;1706;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7" name="Google Shape;1707;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8" name="Google Shape;1708;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9" name="Google Shape;1709;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0" name="Google Shape;1710;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1" name="Google Shape;1711;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2" name="Google Shape;1712;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3" name="Google Shape;1713;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4" name="Google Shape;1714;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5" name="Google Shape;1715;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6" name="Google Shape;1716;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7" name="Google Shape;1717;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8" name="Google Shape;1718;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9" name="Google Shape;1719;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0" name="Google Shape;1720;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1" name="Google Shape;1721;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2" name="Google Shape;1722;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3" name="Google Shape;1723;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4" name="Google Shape;1724;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5" name="Google Shape;1725;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6" name="Google Shape;1726;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7" name="Google Shape;1727;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8" name="Google Shape;1728;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9" name="Google Shape;1729;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0" name="Google Shape;1730;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1" name="Google Shape;1731;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2" name="Google Shape;1732;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3" name="Google Shape;1733;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4" name="Google Shape;1734;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5" name="Google Shape;1735;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6" name="Google Shape;1736;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7" name="Google Shape;1737;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8" name="Google Shape;1738;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9" name="Google Shape;1739;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0" name="Google Shape;1740;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1" name="Google Shape;1741;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2" name="Google Shape;1742;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3" name="Google Shape;1743;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4" name="Google Shape;1744;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5" name="Google Shape;1745;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6" name="Google Shape;1746;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7" name="Google Shape;1747;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8" name="Google Shape;1748;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9" name="Google Shape;1749;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0" name="Google Shape;1750;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1" name="Google Shape;1751;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2" name="Google Shape;1752;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3" name="Google Shape;1753;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4" name="Google Shape;1754;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5" name="Google Shape;1755;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6" name="Google Shape;1756;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7" name="Google Shape;1757;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8" name="Google Shape;1758;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9" name="Google Shape;1759;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0" name="Google Shape;1760;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1" name="Google Shape;1761;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2" name="Google Shape;1762;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3" name="Google Shape;1763;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4" name="Google Shape;1764;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5" name="Google Shape;1765;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6" name="Google Shape;1766;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7" name="Google Shape;1767;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8" name="Google Shape;1768;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9" name="Google Shape;1769;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0" name="Google Shape;1770;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1" name="Google Shape;1771;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2" name="Google Shape;1772;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3" name="Google Shape;1773;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4" name="Google Shape;1774;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5" name="Google Shape;1775;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6" name="Google Shape;1776;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7" name="Google Shape;1777;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8" name="Google Shape;1778;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9" name="Google Shape;1779;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0" name="Google Shape;1780;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1" name="Google Shape;1781;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2" name="Google Shape;1782;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3" name="Google Shape;1783;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4" name="Google Shape;1784;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5" name="Google Shape;1785;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6" name="Google Shape;1786;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7" name="Google Shape;1787;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8" name="Google Shape;1788;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9" name="Google Shape;1789;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0" name="Google Shape;1790;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1" name="Google Shape;1791;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2" name="Google Shape;1792;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3" name="Google Shape;1793;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4" name="Google Shape;1794;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5" name="Google Shape;1795;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6" name="Google Shape;1796;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7" name="Google Shape;1797;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8" name="Google Shape;1798;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9" name="Google Shape;1799;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0" name="Google Shape;1800;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1" name="Google Shape;1801;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2" name="Google Shape;1802;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3" name="Google Shape;1803;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4" name="Google Shape;1804;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5" name="Google Shape;1805;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6" name="Google Shape;1806;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7" name="Google Shape;1807;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8" name="Google Shape;1808;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9" name="Google Shape;1809;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0" name="Google Shape;1810;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1" name="Google Shape;1811;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2" name="Google Shape;1812;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3" name="Google Shape;1813;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4" name="Google Shape;1814;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5" name="Google Shape;1815;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6" name="Google Shape;1816;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7" name="Google Shape;1817;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8" name="Google Shape;1818;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9" name="Google Shape;1819;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0" name="Google Shape;1820;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1" name="Google Shape;1821;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2" name="Google Shape;1822;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3" name="Google Shape;1823;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4" name="Google Shape;1824;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5" name="Google Shape;1825;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6" name="Google Shape;1826;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7" name="Google Shape;1827;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8" name="Google Shape;1828;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9" name="Google Shape;1829;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0" name="Google Shape;1830;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1" name="Google Shape;1831;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2" name="Google Shape;1832;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3" name="Google Shape;1833;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4" name="Google Shape;1834;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5" name="Google Shape;1835;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6" name="Google Shape;1836;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7" name="Google Shape;1837;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8" name="Google Shape;1838;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9" name="Google Shape;1839;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0" name="Google Shape;1840;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1" name="Google Shape;1841;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2" name="Google Shape;1842;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3" name="Google Shape;1843;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4" name="Google Shape;1844;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5" name="Google Shape;1845;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6" name="Google Shape;1846;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7" name="Google Shape;1847;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8" name="Google Shape;1848;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9" name="Google Shape;1849;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0" name="Google Shape;1850;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1" name="Google Shape;1851;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2" name="Google Shape;1852;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3" name="Google Shape;1853;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4" name="Google Shape;1854;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5" name="Google Shape;1855;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6" name="Google Shape;1856;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7" name="Google Shape;1857;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8" name="Google Shape;1858;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9" name="Google Shape;1859;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0" name="Google Shape;1860;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1" name="Google Shape;1861;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2" name="Google Shape;1862;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3" name="Google Shape;1863;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4" name="Google Shape;1864;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5" name="Google Shape;1865;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6" name="Google Shape;1866;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7" name="Google Shape;1867;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8" name="Google Shape;1868;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9" name="Google Shape;1869;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0" name="Google Shape;1870;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1" name="Google Shape;1871;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2" name="Google Shape;1872;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3" name="Google Shape;1873;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4" name="Google Shape;1874;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5" name="Google Shape;1875;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6" name="Google Shape;1876;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7" name="Google Shape;1877;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8" name="Google Shape;1878;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9" name="Google Shape;1879;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0" name="Google Shape;1880;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1" name="Google Shape;1881;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2" name="Google Shape;1882;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3" name="Google Shape;1883;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4" name="Google Shape;1884;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5" name="Google Shape;1885;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6" name="Google Shape;1886;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7" name="Google Shape;1887;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8" name="Google Shape;1888;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9" name="Google Shape;1889;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0" name="Google Shape;1890;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1" name="Google Shape;1891;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2" name="Google Shape;1892;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3" name="Google Shape;1893;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4" name="Google Shape;1894;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5" name="Google Shape;1895;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6" name="Google Shape;1896;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7" name="Google Shape;1897;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8" name="Google Shape;1898;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9" name="Google Shape;1899;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0" name="Google Shape;1900;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1" name="Google Shape;1901;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2" name="Google Shape;1902;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3" name="Google Shape;1903;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4" name="Google Shape;1904;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5" name="Google Shape;1905;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6" name="Google Shape;1906;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7" name="Google Shape;1907;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8" name="Google Shape;1908;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9" name="Google Shape;1909;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0" name="Google Shape;1910;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1" name="Google Shape;1911;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2" name="Google Shape;1912;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3" name="Google Shape;1913;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4" name="Google Shape;1914;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5" name="Google Shape;1915;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6" name="Google Shape;1916;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7" name="Google Shape;1917;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8" name="Google Shape;1918;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9" name="Google Shape;1919;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0" name="Google Shape;1920;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1" name="Google Shape;1921;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2" name="Google Shape;1922;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3" name="Google Shape;1923;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4" name="Google Shape;1924;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5" name="Google Shape;1925;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6" name="Google Shape;1926;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7" name="Google Shape;1927;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8" name="Google Shape;1928;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9" name="Google Shape;1929;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0" name="Google Shape;1930;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1" name="Google Shape;1931;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2" name="Google Shape;1932;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3" name="Google Shape;1933;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4" name="Google Shape;1934;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5" name="Google Shape;1935;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6" name="Google Shape;1936;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7" name="Google Shape;1937;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8" name="Google Shape;1938;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9" name="Google Shape;1939;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0" name="Google Shape;1940;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1" name="Google Shape;1941;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2" name="Google Shape;1942;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3" name="Google Shape;1943;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4" name="Google Shape;1944;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5" name="Google Shape;1945;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6" name="Google Shape;1946;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7" name="Google Shape;1947;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8" name="Google Shape;1948;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9" name="Google Shape;1949;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0" name="Google Shape;1950;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1" name="Google Shape;1951;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2" name="Google Shape;1952;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3" name="Google Shape;1953;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4" name="Google Shape;1954;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5" name="Google Shape;1955;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6" name="Google Shape;1956;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7" name="Google Shape;1957;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8" name="Google Shape;1958;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9" name="Google Shape;1959;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0" name="Google Shape;1960;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1" name="Google Shape;1961;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2" name="Google Shape;1962;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3" name="Google Shape;1963;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4" name="Google Shape;1964;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5" name="Google Shape;1965;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6" name="Google Shape;1966;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7" name="Google Shape;1967;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8" name="Google Shape;1968;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9" name="Google Shape;1969;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0" name="Google Shape;1970;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1" name="Google Shape;1971;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2" name="Google Shape;1972;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3" name="Google Shape;1973;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4" name="Google Shape;1974;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5" name="Google Shape;1975;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6" name="Google Shape;1976;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7" name="Google Shape;1977;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8" name="Google Shape;1978;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9" name="Google Shape;1979;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0" name="Google Shape;1980;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1" name="Google Shape;1981;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2" name="Google Shape;1982;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3" name="Google Shape;1983;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4" name="Google Shape;1984;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5" name="Google Shape;1985;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6" name="Google Shape;1986;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7" name="Google Shape;1987;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8" name="Google Shape;1988;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9" name="Google Shape;1989;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0" name="Google Shape;1990;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1" name="Google Shape;1991;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2" name="Google Shape;1992;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3" name="Google Shape;1993;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4" name="Google Shape;1994;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5" name="Google Shape;1995;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6" name="Google Shape;1996;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7" name="Google Shape;1997;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8" name="Google Shape;1998;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9" name="Google Shape;1999;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0" name="Google Shape;2000;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1" name="Google Shape;2001;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2" name="Google Shape;2002;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3" name="Google Shape;2003;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4" name="Google Shape;2004;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5" name="Google Shape;2005;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6" name="Google Shape;2006;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7" name="Google Shape;2007;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8" name="Google Shape;2008;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9" name="Google Shape;2009;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0" name="Google Shape;2010;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1" name="Google Shape;2011;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2" name="Google Shape;2012;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3" name="Google Shape;2013;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4" name="Google Shape;2014;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5" name="Google Shape;2015;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6" name="Google Shape;2016;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7" name="Google Shape;2017;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8" name="Google Shape;2018;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9" name="Google Shape;2019;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0" name="Google Shape;2020;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1" name="Google Shape;2021;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2" name="Google Shape;2022;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3" name="Google Shape;2023;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4" name="Google Shape;2024;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5" name="Google Shape;2025;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6" name="Google Shape;2026;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7" name="Google Shape;2027;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8" name="Google Shape;2028;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9" name="Google Shape;2029;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0" name="Google Shape;2030;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1" name="Google Shape;2031;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2" name="Google Shape;2032;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3" name="Google Shape;2033;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4" name="Google Shape;2034;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5" name="Google Shape;2035;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6" name="Google Shape;2036;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7" name="Google Shape;2037;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8" name="Google Shape;2038;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9" name="Google Shape;2039;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0" name="Google Shape;2040;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1" name="Google Shape;2041;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2" name="Google Shape;2042;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3" name="Google Shape;2043;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4" name="Google Shape;2044;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5" name="Google Shape;2045;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6" name="Google Shape;2046;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7" name="Google Shape;2047;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8" name="Google Shape;2048;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9" name="Google Shape;2049;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0" name="Google Shape;2050;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1" name="Google Shape;2051;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2" name="Google Shape;2052;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3" name="Google Shape;2053;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4" name="Google Shape;2054;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5" name="Google Shape;2055;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6" name="Google Shape;2056;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7" name="Google Shape;2057;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8" name="Google Shape;2058;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9" name="Google Shape;2059;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0" name="Google Shape;2060;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1" name="Google Shape;2061;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2" name="Google Shape;2062;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3" name="Google Shape;2063;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4" name="Google Shape;2064;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5" name="Google Shape;2065;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6" name="Google Shape;2066;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7" name="Google Shape;2067;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8" name="Google Shape;2068;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9" name="Google Shape;2069;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0" name="Google Shape;2070;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1" name="Google Shape;2071;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2" name="Google Shape;2072;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3" name="Google Shape;2073;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4" name="Google Shape;2074;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5" name="Google Shape;2075;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6" name="Google Shape;2076;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7" name="Google Shape;2077;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8" name="Google Shape;2078;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9" name="Google Shape;2079;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0" name="Google Shape;2080;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1" name="Google Shape;2081;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2" name="Google Shape;2082;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3" name="Google Shape;2083;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4" name="Google Shape;2084;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5" name="Google Shape;2085;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6" name="Google Shape;2086;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7" name="Google Shape;2087;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8" name="Google Shape;2088;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9" name="Google Shape;2089;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0" name="Google Shape;2090;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1" name="Google Shape;2091;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2" name="Google Shape;2092;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3" name="Google Shape;2093;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4" name="Google Shape;2094;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5" name="Google Shape;2095;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6" name="Google Shape;2096;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7" name="Google Shape;2097;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8" name="Google Shape;2098;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9" name="Google Shape;2099;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0" name="Google Shape;2100;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1" name="Google Shape;2101;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2" name="Google Shape;2102;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3" name="Google Shape;2103;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4" name="Google Shape;2104;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5" name="Google Shape;2105;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6" name="Google Shape;2106;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7" name="Google Shape;2107;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8" name="Google Shape;2108;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9" name="Google Shape;2109;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0" name="Google Shape;2110;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1" name="Google Shape;2111;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2" name="Google Shape;2112;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3" name="Google Shape;2113;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4" name="Google Shape;2114;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5" name="Google Shape;2115;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6" name="Google Shape;2116;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7" name="Google Shape;2117;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8" name="Google Shape;2118;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9" name="Google Shape;2119;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0" name="Google Shape;2120;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1" name="Google Shape;2121;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2" name="Google Shape;2122;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3" name="Google Shape;2123;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4" name="Google Shape;2124;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5" name="Google Shape;2125;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6" name="Google Shape;2126;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7" name="Google Shape;2127;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8" name="Google Shape;2128;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9" name="Google Shape;2129;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0" name="Google Shape;2130;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1" name="Google Shape;2131;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2" name="Google Shape;2132;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3" name="Google Shape;2133;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4" name="Google Shape;2134;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5" name="Google Shape;2135;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6" name="Google Shape;2136;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7" name="Google Shape;2137;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8" name="Google Shape;2138;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9" name="Google Shape;2139;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0" name="Google Shape;2140;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1" name="Google Shape;2141;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2" name="Google Shape;2142;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3" name="Google Shape;2143;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4" name="Google Shape;2144;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5" name="Google Shape;2145;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6" name="Google Shape;2146;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7" name="Google Shape;2147;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8" name="Google Shape;2148;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9" name="Google Shape;2149;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0" name="Google Shape;2150;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1" name="Google Shape;2151;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2" name="Google Shape;2152;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3" name="Google Shape;2153;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4" name="Google Shape;2154;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5" name="Google Shape;2155;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6" name="Google Shape;2156;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7" name="Google Shape;2157;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8" name="Google Shape;2158;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9" name="Google Shape;2159;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0" name="Google Shape;2160;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1" name="Google Shape;2161;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2" name="Google Shape;2162;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3" name="Google Shape;2163;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4" name="Google Shape;2164;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5" name="Google Shape;2165;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6" name="Google Shape;2166;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7" name="Google Shape;2167;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8" name="Google Shape;2168;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9" name="Google Shape;2169;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0" name="Google Shape;2170;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1" name="Google Shape;2171;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2" name="Google Shape;2172;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3" name="Google Shape;2173;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4" name="Google Shape;2174;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5" name="Google Shape;2175;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6" name="Google Shape;2176;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7" name="Google Shape;2177;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8" name="Google Shape;2178;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9" name="Google Shape;2179;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0" name="Google Shape;2180;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1" name="Google Shape;2181;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2" name="Google Shape;2182;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3" name="Google Shape;2183;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4" name="Google Shape;2184;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5" name="Google Shape;2185;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6" name="Google Shape;2186;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7" name="Google Shape;2187;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8" name="Google Shape;2188;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9" name="Google Shape;2189;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0" name="Google Shape;2190;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1" name="Google Shape;2191;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2" name="Google Shape;2192;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3" name="Google Shape;2193;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4" name="Google Shape;2194;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5" name="Google Shape;2195;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6" name="Google Shape;2196;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7" name="Google Shape;2197;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8" name="Google Shape;2198;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9" name="Google Shape;2199;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0" name="Google Shape;2200;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1" name="Google Shape;2201;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2" name="Google Shape;2202;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3" name="Google Shape;2203;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4" name="Google Shape;2204;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5" name="Google Shape;2205;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6" name="Google Shape;2206;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7" name="Google Shape;2207;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8" name="Google Shape;2208;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9" name="Google Shape;2209;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0" name="Google Shape;2210;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1" name="Google Shape;2211;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2" name="Google Shape;2212;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3" name="Google Shape;2213;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4" name="Google Shape;2214;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5" name="Google Shape;2215;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6" name="Google Shape;2216;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7" name="Google Shape;2217;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8" name="Google Shape;2218;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9" name="Google Shape;2219;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0" name="Google Shape;2220;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1" name="Google Shape;2221;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2" name="Google Shape;2222;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3" name="Google Shape;2223;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4" name="Google Shape;2224;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5" name="Google Shape;2225;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6" name="Google Shape;2226;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7" name="Google Shape;2227;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8" name="Google Shape;2228;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9" name="Google Shape;2229;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0" name="Google Shape;2230;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1" name="Google Shape;2231;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2" name="Google Shape;2232;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3" name="Google Shape;2233;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4" name="Google Shape;2234;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5" name="Google Shape;2235;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6" name="Google Shape;2236;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7" name="Google Shape;2237;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8" name="Google Shape;2238;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9" name="Google Shape;2239;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0" name="Google Shape;2240;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1" name="Google Shape;2241;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2" name="Google Shape;2242;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3" name="Google Shape;2243;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4" name="Google Shape;2244;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5" name="Google Shape;2245;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6" name="Google Shape;2246;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7" name="Google Shape;2247;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8" name="Google Shape;2248;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9" name="Google Shape;2249;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0" name="Google Shape;2250;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1" name="Google Shape;2251;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2" name="Google Shape;2252;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3" name="Google Shape;2253;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4" name="Google Shape;2254;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5" name="Google Shape;2255;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6" name="Google Shape;2256;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7" name="Google Shape;2257;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8" name="Google Shape;2258;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9" name="Google Shape;2259;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0" name="Google Shape;2260;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1" name="Google Shape;2261;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2" name="Google Shape;2262;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3" name="Google Shape;2263;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4" name="Google Shape;2264;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5" name="Google Shape;2265;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6" name="Google Shape;2266;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7" name="Google Shape;2267;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8" name="Google Shape;2268;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9" name="Google Shape;2269;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0" name="Google Shape;2270;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1" name="Google Shape;2271;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2" name="Google Shape;2272;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3" name="Google Shape;2273;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4" name="Google Shape;2274;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5" name="Google Shape;2275;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6" name="Google Shape;2276;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7" name="Google Shape;2277;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8" name="Google Shape;2278;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9" name="Google Shape;2279;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0" name="Google Shape;2280;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1" name="Google Shape;2281;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2" name="Google Shape;2282;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3" name="Google Shape;2283;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4" name="Google Shape;2284;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5" name="Google Shape;2285;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6" name="Google Shape;2286;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7" name="Google Shape;2287;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8" name="Google Shape;2288;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9" name="Google Shape;2289;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0" name="Google Shape;2290;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1" name="Google Shape;2291;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2" name="Google Shape;2292;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3" name="Google Shape;2293;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4" name="Google Shape;2294;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5" name="Google Shape;2295;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6" name="Google Shape;2296;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7" name="Google Shape;2297;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8" name="Google Shape;2298;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9" name="Google Shape;2299;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0" name="Google Shape;2300;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1" name="Google Shape;2301;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2" name="Google Shape;2302;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3" name="Google Shape;2303;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4" name="Google Shape;2304;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5" name="Google Shape;2305;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6" name="Google Shape;2306;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7" name="Google Shape;2307;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8" name="Google Shape;2308;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9" name="Google Shape;2309;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0" name="Google Shape;2310;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1" name="Google Shape;2311;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2" name="Google Shape;2312;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3" name="Google Shape;2313;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4" name="Google Shape;2314;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5" name="Google Shape;2315;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6" name="Google Shape;2316;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7" name="Google Shape;2317;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8" name="Google Shape;2318;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9" name="Google Shape;2319;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0" name="Google Shape;2320;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1" name="Google Shape;2321;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2" name="Google Shape;2322;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3" name="Google Shape;2323;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4" name="Google Shape;2324;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5" name="Google Shape;2325;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6" name="Google Shape;2326;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7" name="Google Shape;2327;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8" name="Google Shape;2328;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9" name="Google Shape;2329;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0" name="Google Shape;2330;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1" name="Google Shape;2331;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2" name="Google Shape;2332;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3" name="Google Shape;2333;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4" name="Google Shape;2334;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5" name="Google Shape;2335;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6" name="Google Shape;2336;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7" name="Google Shape;2337;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8" name="Google Shape;2338;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9" name="Google Shape;2339;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0" name="Google Shape;2340;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1" name="Google Shape;2341;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2" name="Google Shape;2342;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3" name="Google Shape;2343;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4" name="Google Shape;2344;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5" name="Google Shape;2345;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6" name="Google Shape;2346;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7" name="Google Shape;2347;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8" name="Google Shape;2348;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9" name="Google Shape;2349;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0" name="Google Shape;2350;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1" name="Google Shape;2351;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2" name="Google Shape;2352;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3" name="Google Shape;2353;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4" name="Google Shape;2354;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5" name="Google Shape;2355;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6" name="Google Shape;2356;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7" name="Google Shape;2357;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8" name="Google Shape;2358;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9" name="Google Shape;2359;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0" name="Google Shape;2360;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1" name="Google Shape;2361;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2" name="Google Shape;2362;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3" name="Google Shape;2363;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4" name="Google Shape;2364;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5" name="Google Shape;2365;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6" name="Google Shape;2366;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7" name="Google Shape;2367;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8" name="Google Shape;2368;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9" name="Google Shape;2369;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0" name="Google Shape;2370;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1" name="Google Shape;2371;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2" name="Google Shape;2372;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3" name="Google Shape;2373;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4" name="Google Shape;2374;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5" name="Google Shape;2375;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6" name="Google Shape;2376;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7" name="Google Shape;2377;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8" name="Google Shape;2378;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9" name="Google Shape;2379;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0" name="Google Shape;2380;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1" name="Google Shape;2381;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2" name="Google Shape;2382;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3" name="Google Shape;2383;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4" name="Google Shape;2384;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5" name="Google Shape;2385;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6" name="Google Shape;2386;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7" name="Google Shape;2387;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8" name="Google Shape;2388;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9" name="Google Shape;2389;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0" name="Google Shape;2390;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1" name="Google Shape;2391;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2" name="Google Shape;2392;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3" name="Google Shape;2393;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4" name="Google Shape;2394;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5" name="Google Shape;2395;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6" name="Google Shape;2396;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7" name="Google Shape;2397;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8" name="Google Shape;2398;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9" name="Google Shape;2399;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0" name="Google Shape;2400;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1" name="Google Shape;2401;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2" name="Google Shape;2402;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3" name="Google Shape;2403;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4" name="Google Shape;2404;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5" name="Google Shape;2405;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6" name="Google Shape;2406;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7" name="Google Shape;2407;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8" name="Google Shape;2408;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9" name="Google Shape;2409;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0" name="Google Shape;2410;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1" name="Google Shape;2411;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2" name="Google Shape;2412;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3" name="Google Shape;2413;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4" name="Google Shape;2414;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5" name="Google Shape;2415;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6" name="Google Shape;2416;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7" name="Google Shape;2417;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8" name="Google Shape;2418;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9" name="Google Shape;2419;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0" name="Google Shape;2420;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1" name="Google Shape;2421;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2" name="Google Shape;2422;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3" name="Google Shape;2423;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4" name="Google Shape;2424;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5" name="Google Shape;2425;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6" name="Google Shape;2426;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7" name="Google Shape;2427;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8" name="Google Shape;2428;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9" name="Google Shape;2429;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0" name="Google Shape;2430;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1" name="Google Shape;2431;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2" name="Google Shape;2432;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3" name="Google Shape;2433;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4" name="Google Shape;2434;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5" name="Google Shape;2435;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6" name="Google Shape;2436;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7" name="Google Shape;2437;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8" name="Google Shape;2438;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9" name="Google Shape;2439;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0" name="Google Shape;2440;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1" name="Google Shape;2441;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2" name="Google Shape;2442;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3" name="Google Shape;2443;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4" name="Google Shape;2444;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5" name="Google Shape;2445;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6" name="Google Shape;2446;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7" name="Google Shape;2447;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8" name="Google Shape;2448;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9" name="Google Shape;2449;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0" name="Google Shape;2450;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1" name="Google Shape;2451;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2" name="Google Shape;2452;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3" name="Google Shape;2453;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4" name="Google Shape;2454;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5" name="Google Shape;2455;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6" name="Google Shape;2456;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7" name="Google Shape;2457;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8" name="Google Shape;2458;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9" name="Google Shape;2459;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0" name="Google Shape;2460;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1" name="Google Shape;2461;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2" name="Google Shape;2462;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3" name="Google Shape;2463;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4" name="Google Shape;2464;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5" name="Google Shape;2465;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6" name="Google Shape;2466;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7" name="Google Shape;2467;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8" name="Google Shape;2468;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9" name="Google Shape;2469;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0" name="Google Shape;2470;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1" name="Google Shape;2471;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2" name="Google Shape;2472;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3" name="Google Shape;2473;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4" name="Google Shape;2474;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5" name="Google Shape;2475;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6" name="Google Shape;2476;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7" name="Google Shape;2477;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8" name="Google Shape;2478;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9" name="Google Shape;2479;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0" name="Google Shape;2480;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1" name="Google Shape;2481;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2" name="Google Shape;2482;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3" name="Google Shape;2483;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4" name="Google Shape;2484;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5" name="Google Shape;2485;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6" name="Google Shape;2486;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7" name="Google Shape;2487;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8" name="Google Shape;2488;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9" name="Google Shape;2489;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0" name="Google Shape;2490;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1" name="Google Shape;2491;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2" name="Google Shape;2492;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3" name="Google Shape;2493;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4" name="Google Shape;2494;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5" name="Google Shape;2495;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6" name="Google Shape;2496;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7" name="Google Shape;2497;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8" name="Google Shape;2498;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9" name="Google Shape;2499;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0" name="Google Shape;2500;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1" name="Google Shape;2501;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2" name="Google Shape;2502;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3" name="Google Shape;2503;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4" name="Google Shape;2504;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5" name="Google Shape;2505;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6" name="Google Shape;2506;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7" name="Google Shape;2507;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8" name="Google Shape;2508;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9" name="Google Shape;2509;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0" name="Google Shape;2510;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1" name="Google Shape;2511;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2" name="Google Shape;2512;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3" name="Google Shape;2513;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4" name="Google Shape;2514;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5" name="Google Shape;2515;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6" name="Google Shape;2516;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7" name="Google Shape;2517;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8" name="Google Shape;2518;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9" name="Google Shape;2519;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0" name="Google Shape;2520;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1" name="Google Shape;2521;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2" name="Google Shape;2522;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3" name="Google Shape;2523;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4" name="Google Shape;2524;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5" name="Google Shape;2525;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6" name="Google Shape;2526;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7" name="Google Shape;2527;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8" name="Google Shape;2528;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9" name="Google Shape;2529;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0" name="Google Shape;2530;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1" name="Google Shape;2531;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2" name="Google Shape;2532;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3" name="Google Shape;2533;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4" name="Google Shape;2534;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5" name="Google Shape;2535;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6" name="Google Shape;2536;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7" name="Google Shape;2537;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8" name="Google Shape;2538;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9" name="Google Shape;2539;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0" name="Google Shape;2540;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1" name="Google Shape;2541;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2" name="Google Shape;2542;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3" name="Google Shape;2543;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4" name="Google Shape;2544;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5" name="Google Shape;2545;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6" name="Google Shape;2546;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7" name="Google Shape;2547;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8" name="Google Shape;2548;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9" name="Google Shape;2549;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0" name="Google Shape;2550;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1" name="Google Shape;2551;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2" name="Google Shape;2552;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3" name="Google Shape;2553;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4" name="Google Shape;2554;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5" name="Google Shape;2555;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6" name="Google Shape;2556;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7" name="Google Shape;2557;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8" name="Google Shape;2558;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9" name="Google Shape;2559;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0" name="Google Shape;2560;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1" name="Google Shape;2561;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2" name="Google Shape;2562;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3" name="Google Shape;2563;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4" name="Google Shape;2564;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5" name="Google Shape;2565;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6" name="Google Shape;2566;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7" name="Google Shape;2567;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8" name="Google Shape;2568;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9" name="Google Shape;2569;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0" name="Google Shape;2570;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1" name="Google Shape;2571;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2" name="Google Shape;2572;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3" name="Google Shape;2573;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4" name="Google Shape;2574;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5" name="Google Shape;2575;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6" name="Google Shape;2576;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7" name="Google Shape;2577;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8" name="Google Shape;2578;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9" name="Google Shape;2579;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0" name="Google Shape;2580;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1" name="Google Shape;2581;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2" name="Google Shape;2582;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3" name="Google Shape;2583;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4" name="Google Shape;2584;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5" name="Google Shape;2585;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6" name="Google Shape;2586;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7" name="Google Shape;2587;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8" name="Google Shape;2588;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9" name="Google Shape;2589;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0" name="Google Shape;2590;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1" name="Google Shape;2591;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2" name="Google Shape;2592;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3" name="Google Shape;2593;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4" name="Google Shape;2594;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5" name="Google Shape;2595;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6" name="Google Shape;2596;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7" name="Google Shape;2597;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8" name="Google Shape;2598;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9" name="Google Shape;2599;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0" name="Google Shape;2600;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1" name="Google Shape;2601;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2" name="Google Shape;2602;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3" name="Google Shape;2603;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4" name="Google Shape;2604;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5" name="Google Shape;2605;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6" name="Google Shape;2606;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7" name="Google Shape;2607;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8" name="Google Shape;2608;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9" name="Google Shape;2609;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0" name="Google Shape;2610;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1" name="Google Shape;2611;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2" name="Google Shape;2612;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3" name="Google Shape;2613;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4" name="Google Shape;2614;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5" name="Google Shape;2615;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6" name="Google Shape;2616;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7" name="Google Shape;2617;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8" name="Google Shape;2618;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9" name="Google Shape;2619;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0" name="Google Shape;2620;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1" name="Google Shape;2621;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2" name="Google Shape;2622;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3" name="Google Shape;2623;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4" name="Google Shape;2624;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5" name="Google Shape;2625;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6" name="Google Shape;2626;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7" name="Google Shape;2627;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8" name="Google Shape;2628;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9" name="Google Shape;2629;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0" name="Google Shape;2630;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1" name="Google Shape;2631;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2" name="Google Shape;2632;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3" name="Google Shape;2633;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4" name="Google Shape;2634;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5" name="Google Shape;2635;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6" name="Google Shape;2636;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7" name="Google Shape;2637;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8" name="Google Shape;2638;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9" name="Google Shape;2639;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0" name="Google Shape;2640;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1" name="Google Shape;2641;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2" name="Google Shape;2642;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3" name="Google Shape;2643;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4" name="Google Shape;2644;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5" name="Google Shape;2645;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6" name="Google Shape;2646;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7" name="Google Shape;2647;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8" name="Google Shape;2648;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9" name="Google Shape;2649;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0" name="Google Shape;2650;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1" name="Google Shape;2651;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2" name="Google Shape;2652;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3" name="Google Shape;2653;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4" name="Google Shape;2654;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5" name="Google Shape;2655;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6" name="Google Shape;2656;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7" name="Google Shape;2657;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8" name="Google Shape;2658;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9" name="Google Shape;2659;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0" name="Google Shape;2660;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1" name="Google Shape;2661;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2" name="Google Shape;2662;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3" name="Google Shape;2663;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4" name="Google Shape;2664;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5" name="Google Shape;2665;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6" name="Google Shape;2666;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7" name="Google Shape;2667;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8" name="Google Shape;2668;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9" name="Google Shape;2669;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0" name="Google Shape;2670;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1" name="Google Shape;2671;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2" name="Google Shape;2672;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3" name="Google Shape;2673;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4" name="Google Shape;2674;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5" name="Google Shape;2675;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6" name="Google Shape;2676;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7" name="Google Shape;2677;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8" name="Google Shape;2678;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9" name="Google Shape;2679;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0" name="Google Shape;2680;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1" name="Google Shape;2681;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2" name="Google Shape;2682;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3" name="Google Shape;2683;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4" name="Google Shape;2684;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5" name="Google Shape;2685;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6" name="Google Shape;2686;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7" name="Google Shape;2687;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8" name="Google Shape;2688;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9" name="Google Shape;2689;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0" name="Google Shape;2690;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1" name="Google Shape;2691;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2" name="Google Shape;2692;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3" name="Google Shape;2693;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4" name="Google Shape;2694;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5" name="Google Shape;2695;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6" name="Google Shape;2696;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7" name="Google Shape;2697;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8" name="Google Shape;2698;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9" name="Google Shape;2699;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0" name="Google Shape;2700;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1" name="Google Shape;2701;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2" name="Google Shape;2702;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3" name="Google Shape;2703;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4" name="Google Shape;2704;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5" name="Google Shape;2705;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6" name="Google Shape;2706;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7" name="Google Shape;2707;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8" name="Google Shape;2708;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9" name="Google Shape;2709;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0" name="Google Shape;2710;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1" name="Google Shape;2711;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2" name="Google Shape;2712;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3" name="Google Shape;2713;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4" name="Google Shape;2714;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5" name="Google Shape;2715;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6" name="Google Shape;2716;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7" name="Google Shape;2717;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8" name="Google Shape;2718;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9" name="Google Shape;2719;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0" name="Google Shape;2720;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1" name="Google Shape;2721;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2" name="Google Shape;2722;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3" name="Google Shape;2723;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4" name="Google Shape;2724;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5" name="Google Shape;2725;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6" name="Google Shape;2726;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7" name="Google Shape;2727;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8" name="Google Shape;2728;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9" name="Google Shape;2729;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0" name="Google Shape;2730;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1" name="Google Shape;2731;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2" name="Google Shape;2732;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3" name="Google Shape;2733;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4" name="Google Shape;2734;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5" name="Google Shape;2735;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6" name="Google Shape;2736;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7" name="Google Shape;2737;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8" name="Google Shape;2738;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9" name="Google Shape;2739;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0" name="Google Shape;2740;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1" name="Google Shape;2741;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2" name="Google Shape;2742;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3" name="Google Shape;2743;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4" name="Google Shape;2744;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5" name="Google Shape;2745;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6" name="Google Shape;2746;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7" name="Google Shape;2747;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8" name="Google Shape;2748;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9" name="Google Shape;2749;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0" name="Google Shape;2750;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1" name="Google Shape;2751;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2" name="Google Shape;2752;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3" name="Google Shape;2753;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4" name="Google Shape;2754;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5" name="Google Shape;2755;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6" name="Google Shape;2756;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7" name="Google Shape;2757;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8" name="Google Shape;2758;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9" name="Google Shape;2759;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0" name="Google Shape;2760;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1" name="Google Shape;2761;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2" name="Google Shape;2762;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3" name="Google Shape;2763;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4" name="Google Shape;2764;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5" name="Google Shape;2765;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6" name="Google Shape;2766;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7" name="Google Shape;2767;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8" name="Google Shape;2768;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9" name="Google Shape;2769;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0" name="Google Shape;2770;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1" name="Google Shape;2771;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2" name="Google Shape;2772;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3" name="Google Shape;2773;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4" name="Google Shape;2774;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5" name="Google Shape;2775;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6" name="Google Shape;2776;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7" name="Google Shape;2777;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8" name="Google Shape;2778;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9" name="Google Shape;2779;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0" name="Google Shape;2780;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1" name="Google Shape;2781;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2" name="Google Shape;2782;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3" name="Google Shape;2783;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4" name="Google Shape;2784;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5" name="Google Shape;2785;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6" name="Google Shape;2786;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7" name="Google Shape;2787;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8" name="Google Shape;2788;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9" name="Google Shape;2789;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0" name="Google Shape;2790;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1" name="Google Shape;2791;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2" name="Google Shape;2792;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3" name="Google Shape;2793;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4" name="Google Shape;2794;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5" name="Google Shape;2795;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6" name="Google Shape;2796;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7" name="Google Shape;2797;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8" name="Google Shape;2798;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9" name="Google Shape;2799;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0" name="Google Shape;2800;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1" name="Google Shape;2801;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2" name="Google Shape;2802;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3" name="Google Shape;2803;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4" name="Google Shape;2804;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5" name="Google Shape;2805;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6" name="Google Shape;2806;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7" name="Google Shape;2807;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8" name="Google Shape;2808;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9" name="Google Shape;2809;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0" name="Google Shape;2810;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1" name="Google Shape;2811;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2" name="Google Shape;2812;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3" name="Google Shape;2813;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4" name="Google Shape;2814;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5" name="Google Shape;2815;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6" name="Google Shape;2816;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7" name="Google Shape;2817;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8" name="Google Shape;2818;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9" name="Google Shape;2819;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0" name="Google Shape;2820;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1" name="Google Shape;2821;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2" name="Google Shape;2822;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3" name="Google Shape;2823;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4" name="Google Shape;2824;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5" name="Google Shape;2825;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6" name="Google Shape;2826;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7" name="Google Shape;2827;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8" name="Google Shape;2828;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9" name="Google Shape;2829;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0" name="Google Shape;2830;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1" name="Google Shape;2831;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2" name="Google Shape;2832;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3" name="Google Shape;2833;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4" name="Google Shape;2834;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5" name="Google Shape;2835;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6" name="Google Shape;2836;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7" name="Google Shape;2837;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8" name="Google Shape;2838;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9" name="Google Shape;2839;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0" name="Google Shape;2840;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1" name="Google Shape;2841;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2" name="Google Shape;2842;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3" name="Google Shape;2843;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4" name="Google Shape;2844;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5" name="Google Shape;2845;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6" name="Google Shape;2846;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7" name="Google Shape;2847;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8" name="Google Shape;2848;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9" name="Google Shape;2849;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0" name="Google Shape;2850;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1" name="Google Shape;2851;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2" name="Google Shape;2852;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3" name="Google Shape;2853;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4" name="Google Shape;2854;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5" name="Google Shape;2855;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6" name="Google Shape;2856;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7" name="Google Shape;2857;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8" name="Google Shape;2858;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9" name="Google Shape;2859;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0" name="Google Shape;2860;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1" name="Google Shape;2861;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2" name="Google Shape;2862;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3" name="Google Shape;2863;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4" name="Google Shape;2864;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5" name="Google Shape;2865;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6" name="Google Shape;2866;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7" name="Google Shape;2867;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8" name="Google Shape;2868;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9" name="Google Shape;2869;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0" name="Google Shape;2870;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1" name="Google Shape;2871;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2" name="Google Shape;2872;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3" name="Google Shape;2873;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4" name="Google Shape;2874;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5" name="Google Shape;2875;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6" name="Google Shape;2876;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7" name="Google Shape;2877;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8" name="Google Shape;2878;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9" name="Google Shape;2879;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0" name="Google Shape;2880;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1" name="Google Shape;2881;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2" name="Google Shape;2882;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3" name="Google Shape;2883;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4" name="Google Shape;2884;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5" name="Google Shape;2885;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6" name="Google Shape;2886;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7" name="Google Shape;2887;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8" name="Google Shape;2888;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9" name="Google Shape;2889;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0" name="Google Shape;2890;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1" name="Google Shape;2891;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2" name="Google Shape;2892;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3" name="Google Shape;2893;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4" name="Google Shape;2894;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5" name="Google Shape;2895;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6" name="Google Shape;2896;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7" name="Google Shape;2897;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8" name="Google Shape;2898;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9" name="Google Shape;2899;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0" name="Google Shape;2900;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1" name="Google Shape;2901;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2" name="Google Shape;2902;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3" name="Google Shape;2903;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4" name="Google Shape;2904;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5" name="Google Shape;2905;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6" name="Google Shape;2906;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7" name="Google Shape;2907;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8" name="Google Shape;2908;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9" name="Google Shape;2909;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0" name="Google Shape;2910;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1" name="Google Shape;2911;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2" name="Google Shape;2912;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3" name="Google Shape;2913;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4" name="Google Shape;2914;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5" name="Google Shape;2915;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6" name="Google Shape;2916;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7" name="Google Shape;2917;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8" name="Google Shape;2918;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9" name="Google Shape;2919;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0" name="Google Shape;2920;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1" name="Google Shape;2921;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2" name="Google Shape;2922;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3" name="Google Shape;2923;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4" name="Google Shape;2924;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5" name="Google Shape;2925;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6" name="Google Shape;2926;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7" name="Google Shape;2927;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8" name="Google Shape;2928;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9" name="Google Shape;2929;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0" name="Google Shape;2930;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1" name="Google Shape;2931;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2" name="Google Shape;2932;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3" name="Google Shape;2933;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4" name="Google Shape;2934;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5" name="Google Shape;2935;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6" name="Google Shape;2936;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7" name="Google Shape;2937;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8" name="Google Shape;2938;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9" name="Google Shape;2939;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0" name="Google Shape;2940;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1" name="Google Shape;2941;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2" name="Google Shape;2942;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3" name="Google Shape;2943;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4" name="Google Shape;2944;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5" name="Google Shape;2945;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6" name="Google Shape;2946;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7" name="Google Shape;2947;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8" name="Google Shape;2948;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9" name="Google Shape;2949;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0" name="Google Shape;2950;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1" name="Google Shape;2951;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2" name="Google Shape;2952;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3" name="Google Shape;2953;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4" name="Google Shape;2954;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5" name="Google Shape;2955;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6" name="Google Shape;2956;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7" name="Google Shape;2957;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8" name="Google Shape;2958;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9" name="Google Shape;2959;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0" name="Google Shape;2960;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1" name="Google Shape;2961;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2" name="Google Shape;2962;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3" name="Google Shape;2963;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4" name="Google Shape;2964;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5" name="Google Shape;2965;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6" name="Google Shape;2966;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7" name="Google Shape;2967;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8" name="Google Shape;2968;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9" name="Google Shape;2969;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0" name="Google Shape;2970;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1" name="Google Shape;2971;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2" name="Google Shape;2972;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3" name="Google Shape;2973;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4" name="Google Shape;2974;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5" name="Google Shape;2975;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6" name="Google Shape;2976;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7" name="Google Shape;2977;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8" name="Google Shape;2978;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9" name="Google Shape;2979;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0" name="Google Shape;2980;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1" name="Google Shape;2981;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2" name="Google Shape;2982;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3" name="Google Shape;2983;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4" name="Google Shape;2984;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5" name="Google Shape;2985;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6" name="Google Shape;2986;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7" name="Google Shape;2987;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8" name="Google Shape;2988;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9" name="Google Shape;2989;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0" name="Google Shape;2990;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1" name="Google Shape;2991;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2" name="Google Shape;2992;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3" name="Google Shape;2993;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4" name="Google Shape;2994;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5" name="Google Shape;2995;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6" name="Google Shape;2996;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7" name="Google Shape;2997;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8" name="Google Shape;2998;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9" name="Google Shape;2999;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0" name="Google Shape;3000;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1" name="Google Shape;3001;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2" name="Google Shape;3002;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3" name="Google Shape;3003;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4" name="Google Shape;3004;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5" name="Google Shape;3005;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6" name="Google Shape;3006;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7" name="Google Shape;3007;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8" name="Google Shape;3008;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9" name="Google Shape;3009;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0" name="Google Shape;3010;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1" name="Google Shape;3011;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2" name="Google Shape;3012;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3" name="Google Shape;3013;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4" name="Google Shape;3014;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5" name="Google Shape;3015;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6" name="Google Shape;3016;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7" name="Google Shape;3017;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8" name="Google Shape;3018;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9" name="Google Shape;3019;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0" name="Google Shape;3020;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1" name="Google Shape;3021;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2" name="Google Shape;3022;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3" name="Google Shape;3023;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4" name="Google Shape;3024;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5" name="Google Shape;3025;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6" name="Google Shape;3026;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7" name="Google Shape;3027;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8" name="Google Shape;3028;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9" name="Google Shape;3029;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0" name="Google Shape;3030;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1" name="Google Shape;3031;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2" name="Google Shape;3032;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3" name="Google Shape;3033;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4" name="Google Shape;3034;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5" name="Google Shape;3035;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6" name="Google Shape;3036;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7" name="Google Shape;3037;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8" name="Google Shape;3038;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9" name="Google Shape;3039;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0" name="Google Shape;3040;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1" name="Google Shape;3041;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2" name="Google Shape;3042;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3" name="Google Shape;3043;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4" name="Google Shape;3044;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5" name="Google Shape;3045;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6" name="Google Shape;3046;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7" name="Google Shape;3047;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8" name="Google Shape;3048;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9" name="Google Shape;3049;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0" name="Google Shape;3050;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1" name="Google Shape;3051;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2" name="Google Shape;3052;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3" name="Google Shape;3053;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4" name="Google Shape;3054;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5" name="Google Shape;3055;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6" name="Google Shape;3056;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7" name="Google Shape;3057;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8" name="Google Shape;3058;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9" name="Google Shape;3059;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0" name="Google Shape;3060;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1" name="Google Shape;3061;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2" name="Google Shape;3062;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3" name="Google Shape;3063;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4" name="Google Shape;3064;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5" name="Google Shape;3065;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6" name="Google Shape;3066;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7" name="Google Shape;3067;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8" name="Google Shape;3068;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9" name="Google Shape;3069;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0" name="Google Shape;3070;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1" name="Google Shape;3071;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2" name="Google Shape;3072;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3" name="Google Shape;3073;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4" name="Google Shape;3074;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5" name="Google Shape;3075;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6" name="Google Shape;3076;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7" name="Google Shape;3077;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8" name="Google Shape;3078;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9" name="Google Shape;3079;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0" name="Google Shape;3080;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1" name="Google Shape;3081;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2" name="Google Shape;3082;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3" name="Google Shape;3083;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4" name="Google Shape;3084;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5" name="Google Shape;3085;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6" name="Google Shape;3086;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7" name="Google Shape;3087;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8" name="Google Shape;3088;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9" name="Google Shape;3089;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0" name="Google Shape;3090;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1" name="Google Shape;3091;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2" name="Google Shape;3092;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3" name="Google Shape;3093;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4" name="Google Shape;3094;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5" name="Google Shape;3095;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6" name="Google Shape;3096;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7" name="Google Shape;3097;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8" name="Google Shape;3098;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9" name="Google Shape;3099;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0" name="Google Shape;3100;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1" name="Google Shape;3101;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2" name="Google Shape;3102;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3" name="Google Shape;3103;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4" name="Google Shape;3104;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5" name="Google Shape;3105;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6" name="Google Shape;3106;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7" name="Google Shape;3107;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8" name="Google Shape;3108;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9" name="Google Shape;3109;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0" name="Google Shape;3110;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1" name="Google Shape;3111;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2" name="Google Shape;3112;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3" name="Google Shape;3113;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4" name="Google Shape;3114;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5" name="Google Shape;3115;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6" name="Google Shape;3116;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7" name="Google Shape;3117;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8" name="Google Shape;3118;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9" name="Google Shape;3119;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0" name="Google Shape;3120;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1" name="Google Shape;3121;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2" name="Google Shape;3122;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3" name="Google Shape;3123;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4" name="Google Shape;3124;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5" name="Google Shape;3125;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6" name="Google Shape;3126;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7" name="Google Shape;3127;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8" name="Google Shape;3128;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9" name="Google Shape;3129;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0" name="Google Shape;3130;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1" name="Google Shape;3131;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2" name="Google Shape;3132;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3" name="Google Shape;3133;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4" name="Google Shape;3134;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5" name="Google Shape;3135;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6" name="Google Shape;3136;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7" name="Google Shape;3137;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8" name="Google Shape;3138;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9" name="Google Shape;3139;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0" name="Google Shape;3140;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1" name="Google Shape;3141;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2" name="Google Shape;3142;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3" name="Google Shape;3143;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4" name="Google Shape;3144;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5" name="Google Shape;3145;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6" name="Google Shape;3146;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7" name="Google Shape;3147;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8" name="Google Shape;3148;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9" name="Google Shape;3149;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0" name="Google Shape;3150;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1" name="Google Shape;3151;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2" name="Google Shape;3152;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3" name="Google Shape;3153;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4" name="Google Shape;3154;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5" name="Google Shape;3155;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6" name="Google Shape;3156;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7" name="Google Shape;3157;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8" name="Google Shape;3158;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9" name="Google Shape;3159;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0" name="Google Shape;3160;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1" name="Google Shape;3161;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2" name="Google Shape;3162;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3" name="Google Shape;3163;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4" name="Google Shape;3164;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5" name="Google Shape;3165;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6" name="Google Shape;3166;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7" name="Google Shape;3167;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8" name="Google Shape;3168;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9" name="Google Shape;3169;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0" name="Google Shape;3170;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1" name="Google Shape;3171;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2" name="Google Shape;3172;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3" name="Google Shape;3173;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4" name="Google Shape;3174;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5" name="Google Shape;3175;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6" name="Google Shape;3176;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7" name="Google Shape;3177;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8" name="Google Shape;3178;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9" name="Google Shape;3179;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0" name="Google Shape;3180;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1" name="Google Shape;3181;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2" name="Google Shape;3182;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3" name="Google Shape;3183;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4" name="Google Shape;3184;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5" name="Google Shape;3185;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6" name="Google Shape;3186;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7" name="Google Shape;3187;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8" name="Google Shape;3188;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9" name="Google Shape;3189;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90" name="Google Shape;3190;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grpSp>
      <p:grpSp>
        <p:nvGrpSpPr>
          <p:cNvPr id="3191" name="Google Shape;3191;p71"/>
          <p:cNvGrpSpPr/>
          <p:nvPr/>
        </p:nvGrpSpPr>
        <p:grpSpPr>
          <a:xfrm>
            <a:off x="7918077" y="1377802"/>
            <a:ext cx="3247947" cy="1730300"/>
            <a:chOff x="233350" y="949250"/>
            <a:chExt cx="7137300" cy="3802300"/>
          </a:xfrm>
        </p:grpSpPr>
        <p:sp>
          <p:nvSpPr>
            <p:cNvPr id="3192" name="Google Shape;3192;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3" name="Google Shape;3193;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4" name="Google Shape;3194;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5" name="Google Shape;3195;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6" name="Google Shape;3196;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7" name="Google Shape;3197;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8" name="Google Shape;3198;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9" name="Google Shape;3199;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0" name="Google Shape;3200;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1" name="Google Shape;3201;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2" name="Google Shape;3202;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3" name="Google Shape;3203;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4" name="Google Shape;3204;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5" name="Google Shape;3205;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6" name="Google Shape;3206;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7" name="Google Shape;3207;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8" name="Google Shape;3208;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9" name="Google Shape;3209;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0" name="Google Shape;3210;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1" name="Google Shape;3211;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2" name="Google Shape;3212;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3" name="Google Shape;3213;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4" name="Google Shape;3214;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5" name="Google Shape;3215;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6" name="Google Shape;3216;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7" name="Google Shape;3217;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8" name="Google Shape;3218;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9" name="Google Shape;3219;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0" name="Google Shape;3220;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1" name="Google Shape;3221;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2" name="Google Shape;3222;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3" name="Google Shape;3223;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4" name="Google Shape;3224;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5" name="Google Shape;3225;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6" name="Google Shape;3226;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7" name="Google Shape;3227;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8" name="Google Shape;3228;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9" name="Google Shape;3229;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0" name="Google Shape;3230;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1" name="Google Shape;3231;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2" name="Google Shape;3232;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3" name="Google Shape;3233;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4" name="Google Shape;3234;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5" name="Google Shape;3235;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6" name="Google Shape;3236;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7" name="Google Shape;3237;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8" name="Google Shape;3238;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9" name="Google Shape;3239;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0" name="Google Shape;3240;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1" name="Google Shape;3241;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2" name="Google Shape;3242;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3243" name="Google Shape;3243;p71"/>
          <p:cNvGrpSpPr/>
          <p:nvPr/>
        </p:nvGrpSpPr>
        <p:grpSpPr>
          <a:xfrm>
            <a:off x="975621" y="1326721"/>
            <a:ext cx="3553431" cy="1756187"/>
            <a:chOff x="793334" y="1192826"/>
            <a:chExt cx="2665073" cy="1317140"/>
          </a:xfrm>
        </p:grpSpPr>
        <p:sp>
          <p:nvSpPr>
            <p:cNvPr id="3244" name="Google Shape;3244;p7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5" name="Google Shape;3245;p7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6" name="Google Shape;3246;p7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7" name="Google Shape;3247;p7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8" name="Google Shape;3248;p7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9" name="Google Shape;3249;p7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0" name="Google Shape;3250;p7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1" name="Google Shape;3251;p7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2" name="Google Shape;3252;p7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3" name="Google Shape;3253;p7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4" name="Google Shape;3254;p7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5" name="Google Shape;3255;p7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6" name="Google Shape;3256;p7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7" name="Google Shape;3257;p7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8" name="Google Shape;3258;p7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9" name="Google Shape;3259;p7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0" name="Google Shape;3260;p7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1" name="Google Shape;3261;p7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2" name="Google Shape;3262;p7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3" name="Google Shape;3263;p7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4" name="Google Shape;3264;p7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5" name="Google Shape;3265;p7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6" name="Google Shape;3266;p7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7" name="Google Shape;3267;p7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8" name="Google Shape;3268;p7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9" name="Google Shape;3269;p7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0" name="Google Shape;3270;p7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1" name="Google Shape;3271;p7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2" name="Google Shape;3272;p7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3" name="Google Shape;3273;p7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4" name="Google Shape;3274;p7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5" name="Google Shape;3275;p7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6" name="Google Shape;3276;p7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7" name="Google Shape;3277;p7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8" name="Google Shape;3278;p7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9" name="Google Shape;3279;p7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0" name="Google Shape;3280;p7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1" name="Google Shape;3281;p7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2" name="Google Shape;3282;p7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3" name="Google Shape;3283;p7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4" name="Google Shape;3284;p7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5" name="Google Shape;3285;p7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6" name="Google Shape;3286;p7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7" name="Google Shape;3287;p7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8" name="Google Shape;3288;p7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9" name="Google Shape;3289;p7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0" name="Google Shape;3290;p7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1" name="Google Shape;3291;p7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2" name="Google Shape;3292;p7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3" name="Google Shape;3293;p7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4" name="Google Shape;3294;p7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5" name="Google Shape;3295;p7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6" name="Google Shape;3296;p7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7" name="Google Shape;3297;p7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8" name="Google Shape;3298;p7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9" name="Google Shape;3299;p7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0" name="Google Shape;3300;p7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1" name="Google Shape;3301;p7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2" name="Google Shape;3302;p7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3" name="Google Shape;3303;p7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4" name="Google Shape;3304;p7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5" name="Google Shape;3305;p7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6" name="Google Shape;3306;p7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7" name="Google Shape;3307;p7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8" name="Google Shape;3308;p7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9" name="Google Shape;3309;p7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0" name="Google Shape;3310;p7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1" name="Google Shape;3311;p7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2" name="Google Shape;3312;p7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3" name="Google Shape;3313;p7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4" name="Google Shape;3314;p7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5" name="Google Shape;3315;p7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6" name="Google Shape;3316;p7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7" name="Google Shape;3317;p7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8" name="Google Shape;3318;p7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9" name="Google Shape;3319;p7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0" name="Google Shape;3320;p7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1" name="Google Shape;3321;p7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2" name="Google Shape;3322;p7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3" name="Google Shape;3323;p7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4" name="Google Shape;3324;p7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5" name="Google Shape;3325;p7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6" name="Google Shape;3326;p7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7" name="Google Shape;3327;p7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8" name="Google Shape;3328;p7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9" name="Google Shape;3329;p7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0" name="Google Shape;3330;p7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1" name="Google Shape;3331;p7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2" name="Google Shape;3332;p7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3" name="Google Shape;3333;p7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4" name="Google Shape;3334;p7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5" name="Google Shape;3335;p7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6" name="Google Shape;3336;p7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7" name="Google Shape;3337;p7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8" name="Google Shape;3338;p7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9" name="Google Shape;3339;p7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0" name="Google Shape;3340;p7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1" name="Google Shape;3341;p7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2" name="Google Shape;3342;p7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3" name="Google Shape;3343;p7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4" name="Google Shape;3344;p7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5" name="Google Shape;3345;p7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6" name="Google Shape;3346;p7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7" name="Google Shape;3347;p7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8" name="Google Shape;3348;p7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9" name="Google Shape;3349;p7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0" name="Google Shape;3350;p7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1" name="Google Shape;3351;p7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2" name="Google Shape;3352;p7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3" name="Google Shape;3353;p7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4" name="Google Shape;3354;p7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5" name="Google Shape;3355;p7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6" name="Google Shape;3356;p7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7" name="Google Shape;3357;p7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8" name="Google Shape;3358;p7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9" name="Google Shape;3359;p7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0" name="Google Shape;3360;p7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1" name="Google Shape;3361;p7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2" name="Google Shape;3362;p7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3" name="Google Shape;3363;p7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4" name="Google Shape;3364;p7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5" name="Google Shape;3365;p7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6" name="Google Shape;3366;p7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7" name="Google Shape;3367;p7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8" name="Google Shape;3368;p7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9" name="Google Shape;3369;p7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0" name="Google Shape;3370;p7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1" name="Google Shape;3371;p7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2" name="Google Shape;3372;p7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3" name="Google Shape;3373;p7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4" name="Google Shape;3374;p7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5" name="Google Shape;3375;p7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6" name="Google Shape;3376;p7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7" name="Google Shape;3377;p7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8" name="Google Shape;3378;p7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9" name="Google Shape;3379;p7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0" name="Google Shape;3380;p7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1" name="Google Shape;3381;p7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2" name="Google Shape;3382;p7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3" name="Google Shape;3383;p7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4" name="Google Shape;3384;p7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5" name="Google Shape;3385;p7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6" name="Google Shape;3386;p7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7" name="Google Shape;3387;p7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8" name="Google Shape;3388;p7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9" name="Google Shape;3389;p7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0" name="Google Shape;3390;p7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1" name="Google Shape;3391;p7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2" name="Google Shape;3392;p7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3" name="Google Shape;3393;p7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4" name="Google Shape;3394;p7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5" name="Google Shape;3395;p7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6" name="Google Shape;3396;p7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7" name="Google Shape;3397;p7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8" name="Google Shape;3398;p7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9" name="Google Shape;3399;p7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0" name="Google Shape;3400;p7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1" name="Google Shape;3401;p7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2" name="Google Shape;3402;p7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3" name="Google Shape;3403;p7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4" name="Google Shape;3404;p7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5" name="Google Shape;3405;p7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6" name="Google Shape;3406;p7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7" name="Google Shape;3407;p7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8" name="Google Shape;3408;p7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9" name="Google Shape;3409;p7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0" name="Google Shape;3410;p7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1" name="Google Shape;3411;p7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2" name="Google Shape;3412;p7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3" name="Google Shape;3413;p7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4" name="Google Shape;3414;p7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5" name="Google Shape;3415;p7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6" name="Google Shape;3416;p7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7" name="Google Shape;3417;p7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8" name="Google Shape;3418;p7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9" name="Google Shape;3419;p7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0" name="Google Shape;3420;p7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1" name="Google Shape;3421;p7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2" name="Google Shape;3422;p7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3" name="Google Shape;3423;p7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4" name="Google Shape;3424;p7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5" name="Google Shape;3425;p7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6" name="Google Shape;3426;p7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7" name="Google Shape;3427;p7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8" name="Google Shape;3428;p7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9" name="Google Shape;3429;p7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0" name="Google Shape;3430;p7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1" name="Google Shape;3431;p7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2" name="Google Shape;3432;p7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3" name="Google Shape;3433;p7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4" name="Google Shape;3434;p7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5" name="Google Shape;3435;p7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6" name="Google Shape;3436;p7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7" name="Google Shape;3437;p7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8" name="Google Shape;3438;p7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9" name="Google Shape;3439;p7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0" name="Google Shape;3440;p7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1" name="Google Shape;3441;p7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2" name="Google Shape;3442;p7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3" name="Google Shape;3443;p7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4" name="Google Shape;3444;p7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5" name="Google Shape;3445;p7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6" name="Google Shape;3446;p7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7" name="Google Shape;3447;p7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8" name="Google Shape;3448;p7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9" name="Google Shape;3449;p7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0" name="Google Shape;3450;p7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1" name="Google Shape;3451;p7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2" name="Google Shape;3452;p7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3" name="Google Shape;3453;p7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4" name="Google Shape;3454;p7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5" name="Google Shape;3455;p7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6" name="Google Shape;3456;p7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7" name="Google Shape;3457;p7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8" name="Google Shape;3458;p7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9" name="Google Shape;3459;p7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0" name="Google Shape;3460;p7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1" name="Google Shape;3461;p7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2" name="Google Shape;3462;p7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3" name="Google Shape;3463;p7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4" name="Google Shape;3464;p7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5" name="Google Shape;3465;p7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6" name="Google Shape;3466;p7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7" name="Google Shape;3467;p7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8" name="Google Shape;3468;p7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9" name="Google Shape;3469;p7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0" name="Google Shape;3470;p7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1" name="Google Shape;3471;p7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2" name="Google Shape;3472;p7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3" name="Google Shape;3473;p7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4" name="Google Shape;3474;p7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5" name="Google Shape;3475;p7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6" name="Google Shape;3476;p7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7" name="Google Shape;3477;p7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8" name="Google Shape;3478;p7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9" name="Google Shape;3479;p7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0" name="Google Shape;3480;p7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1" name="Google Shape;3481;p7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2" name="Google Shape;3482;p7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3" name="Google Shape;3483;p7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4" name="Google Shape;3484;p7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5" name="Google Shape;3485;p7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6" name="Google Shape;3486;p7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7" name="Google Shape;3487;p7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8" name="Google Shape;3488;p7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9" name="Google Shape;3489;p7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0" name="Google Shape;3490;p7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1" name="Google Shape;3491;p7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2" name="Google Shape;3492;p7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3" name="Google Shape;3493;p7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4" name="Google Shape;3494;p7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5" name="Google Shape;3495;p7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6" name="Google Shape;3496;p7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7" name="Google Shape;3497;p7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8" name="Google Shape;3498;p7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9" name="Google Shape;3499;p7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0" name="Google Shape;3500;p7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1" name="Google Shape;3501;p7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2" name="Google Shape;3502;p7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3" name="Google Shape;3503;p7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4" name="Google Shape;3504;p7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5" name="Google Shape;3505;p7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6" name="Google Shape;3506;p7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7" name="Google Shape;3507;p7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8" name="Google Shape;3508;p7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9" name="Google Shape;3509;p7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0" name="Google Shape;3510;p7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1" name="Google Shape;3511;p7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2" name="Google Shape;3512;p7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3" name="Google Shape;3513;p7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4" name="Google Shape;3514;p7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5" name="Google Shape;3515;p7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6" name="Google Shape;3516;p7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7" name="Google Shape;3517;p7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8" name="Google Shape;3518;p7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9" name="Google Shape;3519;p7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0" name="Google Shape;3520;p7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1" name="Google Shape;3521;p7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2" name="Google Shape;3522;p7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3" name="Google Shape;3523;p7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4" name="Google Shape;3524;p7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5" name="Google Shape;3525;p7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6" name="Google Shape;3526;p7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7" name="Google Shape;3527;p7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8" name="Google Shape;3528;p7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9" name="Google Shape;3529;p7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0" name="Google Shape;3530;p7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1" name="Google Shape;3531;p7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2" name="Google Shape;3532;p7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3" name="Google Shape;3533;p7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4" name="Google Shape;3534;p7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5" name="Google Shape;3535;p7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6" name="Google Shape;3536;p7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7" name="Google Shape;3537;p7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8" name="Google Shape;3538;p7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9" name="Google Shape;3539;p7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0" name="Google Shape;3540;p7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1" name="Google Shape;3541;p7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2" name="Google Shape;3542;p7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3" name="Google Shape;3543;p7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4" name="Google Shape;3544;p7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5" name="Google Shape;3545;p7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6" name="Google Shape;3546;p7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7" name="Google Shape;3547;p7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8" name="Google Shape;3548;p7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9" name="Google Shape;3549;p7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0" name="Google Shape;3550;p7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1" name="Google Shape;3551;p7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2" name="Google Shape;3552;p7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3" name="Google Shape;3553;p7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4" name="Google Shape;3554;p7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5" name="Google Shape;3555;p7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6" name="Google Shape;3556;p7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7" name="Google Shape;3557;p7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8" name="Google Shape;3558;p7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9" name="Google Shape;3559;p7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0" name="Google Shape;3560;p7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1" name="Google Shape;3561;p7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2" name="Google Shape;3562;p7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3" name="Google Shape;3563;p7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4" name="Google Shape;3564;p7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5" name="Google Shape;3565;p7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6" name="Google Shape;3566;p7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7" name="Google Shape;3567;p7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8" name="Google Shape;3568;p7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9" name="Google Shape;3569;p7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0" name="Google Shape;3570;p7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1" name="Google Shape;3571;p7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2" name="Google Shape;3572;p7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3" name="Google Shape;3573;p7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4" name="Google Shape;3574;p7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5" name="Google Shape;3575;p7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6" name="Google Shape;3576;p7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7" name="Google Shape;3577;p7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8" name="Google Shape;3578;p7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9" name="Google Shape;3579;p7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0" name="Google Shape;3580;p7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1" name="Google Shape;3581;p7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2" name="Google Shape;3582;p7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3" name="Google Shape;3583;p7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4" name="Google Shape;3584;p7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5" name="Google Shape;3585;p7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6" name="Google Shape;3586;p7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7" name="Google Shape;3587;p7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8" name="Google Shape;3588;p7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9" name="Google Shape;3589;p7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0" name="Google Shape;3590;p7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1" name="Google Shape;3591;p7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2" name="Google Shape;3592;p7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3" name="Google Shape;3593;p7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4" name="Google Shape;3594;p7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5" name="Google Shape;3595;p7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6" name="Google Shape;3596;p7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7" name="Google Shape;3597;p7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8" name="Google Shape;3598;p7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9" name="Google Shape;3599;p7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0" name="Google Shape;3600;p7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1" name="Google Shape;3601;p7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2" name="Google Shape;3602;p7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3" name="Google Shape;3603;p7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4" name="Google Shape;3604;p7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5" name="Google Shape;3605;p7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6" name="Google Shape;3606;p7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7" name="Google Shape;3607;p7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8" name="Google Shape;3608;p7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9" name="Google Shape;3609;p7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0" name="Google Shape;3610;p7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1" name="Google Shape;3611;p7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2" name="Google Shape;3612;p7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3" name="Google Shape;3613;p7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4" name="Google Shape;3614;p7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5" name="Google Shape;3615;p7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6" name="Google Shape;3616;p7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7" name="Google Shape;3617;p7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8" name="Google Shape;3618;p7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9" name="Google Shape;3619;p7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0" name="Google Shape;3620;p7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1" name="Google Shape;3621;p7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2" name="Google Shape;3622;p7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3" name="Google Shape;3623;p7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4" name="Google Shape;3624;p7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5" name="Google Shape;3625;p7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6" name="Google Shape;3626;p7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7" name="Google Shape;3627;p7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8" name="Google Shape;3628;p7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9" name="Google Shape;3629;p7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0" name="Google Shape;3630;p7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1" name="Google Shape;3631;p7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2" name="Google Shape;3632;p7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3" name="Google Shape;3633;p7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4" name="Google Shape;3634;p7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5" name="Google Shape;3635;p7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6" name="Google Shape;3636;p7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7" name="Google Shape;3637;p7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8" name="Google Shape;3638;p7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9" name="Google Shape;3639;p7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0" name="Google Shape;3640;p7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1" name="Google Shape;3641;p7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2" name="Google Shape;3642;p7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3" name="Google Shape;3643;p7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4" name="Google Shape;3644;p7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5" name="Google Shape;3645;p7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6" name="Google Shape;3646;p7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7" name="Google Shape;3647;p7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8" name="Google Shape;3648;p7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9" name="Google Shape;3649;p7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0" name="Google Shape;3650;p7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1" name="Google Shape;3651;p7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2" name="Google Shape;3652;p7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3" name="Google Shape;3653;p7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4" name="Google Shape;3654;p7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5" name="Google Shape;3655;p7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6" name="Google Shape;3656;p7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7" name="Google Shape;3657;p7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8" name="Google Shape;3658;p7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9" name="Google Shape;3659;p7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0" name="Google Shape;3660;p7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1" name="Google Shape;3661;p7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2" name="Google Shape;3662;p7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3" name="Google Shape;3663;p7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4" name="Google Shape;3664;p7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5" name="Google Shape;3665;p7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6" name="Google Shape;3666;p7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7" name="Google Shape;3667;p7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8" name="Google Shape;3668;p7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9" name="Google Shape;3669;p7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0" name="Google Shape;3670;p7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1" name="Google Shape;3671;p7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2" name="Google Shape;3672;p7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3" name="Google Shape;3673;p7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4" name="Google Shape;3674;p7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5" name="Google Shape;3675;p7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6" name="Google Shape;3676;p7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7" name="Google Shape;3677;p7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8" name="Google Shape;3678;p7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9" name="Google Shape;3679;p7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0" name="Google Shape;3680;p7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1" name="Google Shape;3681;p7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2" name="Google Shape;3682;p7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3" name="Google Shape;3683;p7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4" name="Google Shape;3684;p7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5" name="Google Shape;3685;p7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6" name="Google Shape;3686;p7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7" name="Google Shape;3687;p7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8" name="Google Shape;3688;p7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9" name="Google Shape;3689;p7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0" name="Google Shape;3690;p7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1" name="Google Shape;3691;p7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2" name="Google Shape;3692;p7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3" name="Google Shape;3693;p7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4" name="Google Shape;3694;p7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5" name="Google Shape;3695;p7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6" name="Google Shape;3696;p7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7" name="Google Shape;3697;p7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8" name="Google Shape;3698;p7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9" name="Google Shape;3699;p7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0" name="Google Shape;3700;p7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1" name="Google Shape;3701;p7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2" name="Google Shape;3702;p7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3" name="Google Shape;3703;p7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4" name="Google Shape;3704;p7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5" name="Google Shape;3705;p7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6" name="Google Shape;3706;p7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7" name="Google Shape;3707;p7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8" name="Google Shape;3708;p7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9" name="Google Shape;3709;p7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0" name="Google Shape;3710;p7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1" name="Google Shape;3711;p7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2" name="Google Shape;3712;p7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3" name="Google Shape;3713;p7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4" name="Google Shape;3714;p7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5" name="Google Shape;3715;p7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6" name="Google Shape;3716;p7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7" name="Google Shape;3717;p7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8" name="Google Shape;3718;p7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9" name="Google Shape;3719;p7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0" name="Google Shape;3720;p7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1" name="Google Shape;3721;p7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2" name="Google Shape;3722;p7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3" name="Google Shape;3723;p7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4" name="Google Shape;3724;p7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5" name="Google Shape;3725;p7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6" name="Google Shape;3726;p7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7" name="Google Shape;3727;p7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8" name="Google Shape;3728;p7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9" name="Google Shape;3729;p7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0" name="Google Shape;3730;p7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1" name="Google Shape;3731;p7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2" name="Google Shape;3732;p7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3" name="Google Shape;3733;p7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4" name="Google Shape;3734;p7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5" name="Google Shape;3735;p7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6" name="Google Shape;3736;p7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7" name="Google Shape;3737;p7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8" name="Google Shape;3738;p7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9" name="Google Shape;3739;p7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0" name="Google Shape;3740;p7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1" name="Google Shape;3741;p7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2" name="Google Shape;3742;p7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3" name="Google Shape;3743;p7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4" name="Google Shape;3744;p7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5" name="Google Shape;3745;p7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6" name="Google Shape;3746;p7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7" name="Google Shape;3747;p7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8" name="Google Shape;3748;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9" name="Google Shape;3749;p7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0" name="Google Shape;3750;p7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1" name="Google Shape;3751;p7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2" name="Google Shape;3752;p7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3" name="Google Shape;3753;p7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4" name="Google Shape;3754;p7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5" name="Google Shape;3755;p7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6" name="Google Shape;3756;p7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7" name="Google Shape;3757;p7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8" name="Google Shape;3758;p7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9" name="Google Shape;3759;p7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0" name="Google Shape;3760;p7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1" name="Google Shape;3761;p7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2" name="Google Shape;3762;p7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3" name="Google Shape;3763;p7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4" name="Google Shape;3764;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5" name="Google Shape;3765;p7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6" name="Google Shape;3766;p7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7" name="Google Shape;3767;p7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8" name="Google Shape;3768;p7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9" name="Google Shape;3769;p7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0" name="Google Shape;3770;p7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1" name="Google Shape;3771;p7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2" name="Google Shape;3772;p7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3" name="Google Shape;3773;p7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4" name="Google Shape;3774;p7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5" name="Google Shape;3775;p7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6" name="Google Shape;3776;p7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7" name="Google Shape;3777;p7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8" name="Google Shape;3778;p7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9" name="Google Shape;3779;p7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0" name="Google Shape;3780;p7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1" name="Google Shape;3781;p7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2" name="Google Shape;3782;p7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3" name="Google Shape;3783;p7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4" name="Google Shape;3784;p7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5" name="Google Shape;3785;p7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6" name="Google Shape;3786;p7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7" name="Google Shape;3787;p7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8" name="Google Shape;3788;p7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9" name="Google Shape;3789;p7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0" name="Google Shape;3790;p7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1" name="Google Shape;3791;p7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2" name="Google Shape;3792;p7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3" name="Google Shape;3793;p7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4" name="Google Shape;3794;p7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5" name="Google Shape;3795;p7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6" name="Google Shape;3796;p7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7" name="Google Shape;3797;p7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8" name="Google Shape;3798;p7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9" name="Google Shape;3799;p7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0" name="Google Shape;3800;p7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1" name="Google Shape;3801;p7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2" name="Google Shape;3802;p7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3" name="Google Shape;3803;p7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4" name="Google Shape;3804;p7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5" name="Google Shape;3805;p7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6" name="Google Shape;3806;p7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7" name="Google Shape;3807;p7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8" name="Google Shape;3808;p7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9" name="Google Shape;3809;p7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0" name="Google Shape;3810;p7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1" name="Google Shape;3811;p7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2" name="Google Shape;3812;p7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3" name="Google Shape;3813;p7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4" name="Google Shape;3814;p7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5" name="Google Shape;3815;p7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6" name="Google Shape;3816;p7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7" name="Google Shape;3817;p7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8" name="Google Shape;3818;p7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9" name="Google Shape;3819;p7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0" name="Google Shape;3820;p7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1" name="Google Shape;3821;p7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2" name="Google Shape;3822;p7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3" name="Google Shape;3823;p7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4" name="Google Shape;3824;p7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5" name="Google Shape;3825;p7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6" name="Google Shape;3826;p7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7" name="Google Shape;3827;p7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8" name="Google Shape;3828;p7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9" name="Google Shape;3829;p7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0" name="Google Shape;3830;p7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1" name="Google Shape;3831;p7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2" name="Google Shape;3832;p7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3" name="Google Shape;3833;p7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4" name="Google Shape;3834;p7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5" name="Google Shape;3835;p7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6" name="Google Shape;3836;p7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7" name="Google Shape;3837;p7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8" name="Google Shape;3838;p7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9" name="Google Shape;3839;p7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0" name="Google Shape;3840;p7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1" name="Google Shape;3841;p7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2" name="Google Shape;3842;p7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3" name="Google Shape;3843;p7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4" name="Google Shape;3844;p7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5" name="Google Shape;3845;p7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6" name="Google Shape;3846;p7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7" name="Google Shape;3847;p7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8" name="Google Shape;3848;p7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9" name="Google Shape;3849;p7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0" name="Google Shape;3850;p7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1" name="Google Shape;3851;p7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2" name="Google Shape;3852;p7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3" name="Google Shape;3853;p7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4" name="Google Shape;3854;p7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5" name="Google Shape;3855;p7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6" name="Google Shape;3856;p7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7" name="Google Shape;3857;p7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8" name="Google Shape;3858;p7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9" name="Google Shape;3859;p7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0" name="Google Shape;3860;p7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1" name="Google Shape;3861;p7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2" name="Google Shape;3862;p7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3" name="Google Shape;3863;p7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4" name="Google Shape;3864;p7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5" name="Google Shape;3865;p7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6" name="Google Shape;3866;p7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7" name="Google Shape;3867;p7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8" name="Google Shape;3868;p7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9" name="Google Shape;3869;p7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0" name="Google Shape;3870;p7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1" name="Google Shape;3871;p7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2" name="Google Shape;3872;p7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3" name="Google Shape;3873;p7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4" name="Google Shape;3874;p7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5" name="Google Shape;3875;p7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6" name="Google Shape;3876;p7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7" name="Google Shape;3877;p7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8" name="Google Shape;3878;p7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9" name="Google Shape;3879;p7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0" name="Google Shape;3880;p7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1" name="Google Shape;3881;p7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2" name="Google Shape;3882;p7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3" name="Google Shape;3883;p7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4" name="Google Shape;3884;p7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5" name="Google Shape;3885;p7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6" name="Google Shape;3886;p7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7" name="Google Shape;3887;p7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8" name="Google Shape;3888;p7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9" name="Google Shape;3889;p7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0" name="Google Shape;3890;p7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1" name="Google Shape;3891;p7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2" name="Google Shape;3892;p7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3" name="Google Shape;3893;p7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4" name="Google Shape;3894;p7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5" name="Google Shape;3895;p7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6" name="Google Shape;3896;p7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7" name="Google Shape;3897;p7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8" name="Google Shape;3898;p7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9" name="Google Shape;3899;p7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0" name="Google Shape;3900;p7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1" name="Google Shape;3901;p7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2" name="Google Shape;3902;p7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3" name="Google Shape;3903;p7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4" name="Google Shape;3904;p7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5" name="Google Shape;3905;p7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6" name="Google Shape;3906;p7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7" name="Google Shape;3907;p7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8" name="Google Shape;3908;p7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9" name="Google Shape;3909;p7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0" name="Google Shape;3910;p7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1" name="Google Shape;3911;p7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2" name="Google Shape;3912;p7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3" name="Google Shape;3913;p7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4" name="Google Shape;3914;p7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5" name="Google Shape;3915;p7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6" name="Google Shape;3916;p7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7" name="Google Shape;3917;p7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8" name="Google Shape;3918;p7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9" name="Google Shape;3919;p7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0" name="Google Shape;3920;p7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1" name="Google Shape;3921;p7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2" name="Google Shape;3922;p7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3" name="Google Shape;3923;p7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4" name="Google Shape;3924;p7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5" name="Google Shape;3925;p7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6" name="Google Shape;3926;p7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7" name="Google Shape;3927;p7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8" name="Google Shape;3928;p7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9" name="Google Shape;3929;p7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0" name="Google Shape;3930;p7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1" name="Google Shape;3931;p7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2" name="Google Shape;3932;p7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3" name="Google Shape;3933;p7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4" name="Google Shape;3934;p7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5" name="Google Shape;3935;p7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6" name="Google Shape;3936;p7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7" name="Google Shape;3937;p7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8" name="Google Shape;3938;p7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9" name="Google Shape;3939;p7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0" name="Google Shape;3940;p7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1" name="Google Shape;3941;p7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2" name="Google Shape;3942;p7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3" name="Google Shape;3943;p7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4" name="Google Shape;3944;p7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5" name="Google Shape;3945;p7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6" name="Google Shape;3946;p7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7" name="Google Shape;3947;p7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8" name="Google Shape;3948;p7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9" name="Google Shape;3949;p7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0" name="Google Shape;3950;p7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1" name="Google Shape;3951;p7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2" name="Google Shape;3952;p7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3" name="Google Shape;3953;p7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4" name="Google Shape;3954;p7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5" name="Google Shape;3955;p7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6" name="Google Shape;3956;p7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7" name="Google Shape;3957;p7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8" name="Google Shape;3958;p7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9" name="Google Shape;3959;p7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0" name="Google Shape;3960;p7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1" name="Google Shape;3961;p7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2" name="Google Shape;3962;p7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3" name="Google Shape;3963;p7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4" name="Google Shape;3964;p7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5" name="Google Shape;3965;p7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6" name="Google Shape;3966;p7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7" name="Google Shape;3967;p7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8" name="Google Shape;3968;p7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9" name="Google Shape;3969;p7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0" name="Google Shape;3970;p7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1" name="Google Shape;3971;p7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2" name="Google Shape;3972;p7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3" name="Google Shape;3973;p7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4" name="Google Shape;3974;p7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5" name="Google Shape;3975;p7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6" name="Google Shape;3976;p7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7" name="Google Shape;3977;p7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8" name="Google Shape;3978;p7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9" name="Google Shape;3979;p7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0" name="Google Shape;3980;p7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1" name="Google Shape;3981;p7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2" name="Google Shape;3982;p7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3" name="Google Shape;3983;p7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4" name="Google Shape;3984;p7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5" name="Google Shape;3985;p7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6" name="Google Shape;3986;p7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7" name="Google Shape;3987;p7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8" name="Google Shape;3988;p7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9" name="Google Shape;3989;p7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0" name="Google Shape;3990;p7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1" name="Google Shape;3991;p7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2" name="Google Shape;3992;p7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3" name="Google Shape;3993;p7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4" name="Google Shape;3994;p7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5" name="Google Shape;3995;p7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6" name="Google Shape;3996;p7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7" name="Google Shape;3997;p7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8" name="Google Shape;3998;p7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9" name="Google Shape;3999;p7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0" name="Google Shape;4000;p7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1" name="Google Shape;4001;p7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2" name="Google Shape;4002;p7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3" name="Google Shape;4003;p7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4" name="Google Shape;4004;p7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5" name="Google Shape;4005;p7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6" name="Google Shape;4006;p7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7" name="Google Shape;4007;p7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8" name="Google Shape;4008;p7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9" name="Google Shape;4009;p7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0" name="Google Shape;4010;p7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1" name="Google Shape;4011;p7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2" name="Google Shape;4012;p7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3" name="Google Shape;4013;p7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4" name="Google Shape;4014;p7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5" name="Google Shape;4015;p7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6" name="Google Shape;4016;p7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7" name="Google Shape;4017;p7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8" name="Google Shape;4018;p7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9" name="Google Shape;4019;p7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0" name="Google Shape;4020;p7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1" name="Google Shape;4021;p7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2" name="Google Shape;4022;p7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3" name="Google Shape;4023;p7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4" name="Google Shape;4024;p7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5" name="Google Shape;4025;p7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6" name="Google Shape;4026;p7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7" name="Google Shape;4027;p7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8" name="Google Shape;4028;p7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9" name="Google Shape;4029;p7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0" name="Google Shape;4030;p7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1" name="Google Shape;4031;p7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2" name="Google Shape;4032;p7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3" name="Google Shape;4033;p7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4" name="Google Shape;4034;p7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5" name="Google Shape;4035;p7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6" name="Google Shape;4036;p7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7" name="Google Shape;4037;p7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8" name="Google Shape;4038;p7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9" name="Google Shape;4039;p7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0" name="Google Shape;4040;p7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1" name="Google Shape;4041;p7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2" name="Google Shape;4042;p7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3" name="Google Shape;4043;p7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4" name="Google Shape;4044;p7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5" name="Google Shape;4045;p7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6" name="Google Shape;4046;p7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7" name="Google Shape;4047;p7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8" name="Google Shape;4048;p7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9" name="Google Shape;4049;p7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0" name="Google Shape;4050;p7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1" name="Google Shape;4051;p7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2" name="Google Shape;4052;p7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3" name="Google Shape;4053;p7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4" name="Google Shape;4054;p7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5" name="Google Shape;4055;p7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6" name="Google Shape;4056;p7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7" name="Google Shape;4057;p7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8" name="Google Shape;4058;p7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9" name="Google Shape;4059;p7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0" name="Google Shape;4060;p7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1" name="Google Shape;4061;p7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2" name="Google Shape;4062;p7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3" name="Google Shape;4063;p7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4" name="Google Shape;4064;p7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5" name="Google Shape;4065;p7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6" name="Google Shape;4066;p7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7" name="Google Shape;4067;p7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8" name="Google Shape;4068;p7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9" name="Google Shape;4069;p7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0" name="Google Shape;4070;p7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1" name="Google Shape;4071;p7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2" name="Google Shape;4072;p7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3" name="Google Shape;4073;p7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4" name="Google Shape;4074;p7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5" name="Google Shape;4075;p7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6" name="Google Shape;4076;p7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7" name="Google Shape;4077;p7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8" name="Google Shape;4078;p7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9" name="Google Shape;4079;p7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0" name="Google Shape;4080;p7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1" name="Google Shape;4081;p7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2" name="Google Shape;4082;p7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3" name="Google Shape;4083;p7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4" name="Google Shape;4084;p7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5" name="Google Shape;4085;p7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6" name="Google Shape;4086;p7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7" name="Google Shape;4087;p7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8" name="Google Shape;4088;p7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9" name="Google Shape;4089;p7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0" name="Google Shape;4090;p7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1" name="Google Shape;4091;p7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2" name="Google Shape;4092;p7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3" name="Google Shape;4093;p7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4" name="Google Shape;4094;p7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5" name="Google Shape;4095;p7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6" name="Google Shape;4096;p7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7" name="Google Shape;4097;p7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8" name="Google Shape;4098;p7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9" name="Google Shape;4099;p7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0" name="Google Shape;4100;p7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1" name="Google Shape;4101;p7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2" name="Google Shape;4102;p7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3" name="Google Shape;4103;p7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4" name="Google Shape;4104;p7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5" name="Google Shape;4105;p7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6" name="Google Shape;4106;p7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7" name="Google Shape;4107;p7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8" name="Google Shape;4108;p7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9" name="Google Shape;4109;p7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0" name="Google Shape;4110;p7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1" name="Google Shape;4111;p7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2" name="Google Shape;4112;p7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3" name="Google Shape;4113;p7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4" name="Google Shape;4114;p7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5" name="Google Shape;4115;p7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6" name="Google Shape;4116;p7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7" name="Google Shape;4117;p7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8" name="Google Shape;4118;p7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9" name="Google Shape;4119;p7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0" name="Google Shape;4120;p7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1" name="Google Shape;4121;p7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2" name="Google Shape;4122;p7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3" name="Google Shape;4123;p7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4" name="Google Shape;4124;p7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5" name="Google Shape;4125;p7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6" name="Google Shape;4126;p7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7" name="Google Shape;4127;p7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8" name="Google Shape;4128;p7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9" name="Google Shape;4129;p7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0" name="Google Shape;4130;p7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1" name="Google Shape;4131;p7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2" name="Google Shape;4132;p7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3" name="Google Shape;4133;p7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4" name="Google Shape;4134;p7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5" name="Google Shape;4135;p7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6" name="Google Shape;4136;p7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7" name="Google Shape;4137;p7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8" name="Google Shape;4138;p7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9" name="Google Shape;4139;p7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0" name="Google Shape;4140;p7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1" name="Google Shape;4141;p7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2" name="Google Shape;4142;p7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3" name="Google Shape;4143;p7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4" name="Google Shape;4144;p7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5" name="Google Shape;4145;p7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6" name="Google Shape;4146;p7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7" name="Google Shape;4147;p7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8" name="Google Shape;4148;p7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9" name="Google Shape;4149;p7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0" name="Google Shape;4150;p7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1" name="Google Shape;4151;p7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2" name="Google Shape;4152;p7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3" name="Google Shape;4153;p7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4" name="Google Shape;4154;p7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5" name="Google Shape;4155;p7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6" name="Google Shape;4156;p7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7" name="Google Shape;4157;p7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8" name="Google Shape;4158;p7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9" name="Google Shape;4159;p7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0" name="Google Shape;4160;p7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1" name="Google Shape;4161;p7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2" name="Google Shape;4162;p7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3" name="Google Shape;4163;p7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4" name="Google Shape;4164;p7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5" name="Google Shape;4165;p7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6" name="Google Shape;4166;p7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7" name="Google Shape;4167;p7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8" name="Google Shape;4168;p7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9" name="Google Shape;4169;p7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0" name="Google Shape;4170;p7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1" name="Google Shape;4171;p7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2" name="Google Shape;4172;p7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3" name="Google Shape;4173;p7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4" name="Google Shape;4174;p7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5" name="Google Shape;4175;p7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6" name="Google Shape;4176;p7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7" name="Google Shape;4177;p7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8" name="Google Shape;4178;p7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9" name="Google Shape;4179;p7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0" name="Google Shape;4180;p7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1" name="Google Shape;4181;p7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2" name="Google Shape;4182;p7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3" name="Google Shape;4183;p7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4" name="Google Shape;4184;p7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5" name="Google Shape;4185;p7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6" name="Google Shape;4186;p7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7" name="Google Shape;4187;p7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8" name="Google Shape;4188;p7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9" name="Google Shape;4189;p7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0" name="Google Shape;4190;p7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1" name="Google Shape;4191;p7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2" name="Google Shape;4192;p7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3" name="Google Shape;4193;p7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4" name="Google Shape;4194;p7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5" name="Google Shape;4195;p7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6" name="Google Shape;4196;p7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7" name="Google Shape;4197;p7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8" name="Google Shape;4198;p7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9" name="Google Shape;4199;p7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0" name="Google Shape;4200;p7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1" name="Google Shape;4201;p7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2" name="Google Shape;4202;p7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3" name="Google Shape;4203;p7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4" name="Google Shape;4204;p7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5" name="Google Shape;4205;p7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6" name="Google Shape;4206;p7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7" name="Google Shape;4207;p7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8" name="Google Shape;4208;p7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9" name="Google Shape;4209;p7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0" name="Google Shape;4210;p7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1" name="Google Shape;4211;p7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2" name="Google Shape;4212;p7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3" name="Google Shape;4213;p7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4" name="Google Shape;4214;p7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5" name="Google Shape;4215;p7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6" name="Google Shape;4216;p7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7" name="Google Shape;4217;p7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8" name="Google Shape;4218;p7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9" name="Google Shape;4219;p7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0" name="Google Shape;4220;p7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1" name="Google Shape;4221;p7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2" name="Google Shape;4222;p7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3" name="Google Shape;4223;p7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4" name="Google Shape;4224;p7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5" name="Google Shape;4225;p7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6" name="Google Shape;4226;p7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7" name="Google Shape;4227;p7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8" name="Google Shape;4228;p7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9" name="Google Shape;4229;p7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0" name="Google Shape;4230;p7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1" name="Google Shape;4231;p7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2" name="Google Shape;4232;p7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3" name="Google Shape;4233;p7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4" name="Google Shape;4234;p7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5" name="Google Shape;4235;p7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6" name="Google Shape;4236;p7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7" name="Google Shape;4237;p7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8" name="Google Shape;4238;p7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9" name="Google Shape;4239;p7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0" name="Google Shape;4240;p7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1" name="Google Shape;4241;p7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2" name="Google Shape;4242;p7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3" name="Google Shape;4243;p7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4" name="Google Shape;4244;p7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5" name="Google Shape;4245;p7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6" name="Google Shape;4246;p7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7" name="Google Shape;4247;p7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8" name="Google Shape;4248;p7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9" name="Google Shape;4249;p7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0" name="Google Shape;4250;p7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1" name="Google Shape;4251;p7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2" name="Google Shape;4252;p7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3" name="Google Shape;4253;p7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4" name="Google Shape;4254;p7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5" name="Google Shape;4255;p7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6" name="Google Shape;4256;p7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7" name="Google Shape;4257;p7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8" name="Google Shape;4258;p7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9" name="Google Shape;4259;p7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0" name="Google Shape;4260;p7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1" name="Google Shape;4261;p7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2" name="Google Shape;4262;p7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3" name="Google Shape;4263;p7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4" name="Google Shape;4264;p7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5" name="Google Shape;4265;p7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6" name="Google Shape;4266;p7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7" name="Google Shape;4267;p7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8" name="Google Shape;4268;p7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9" name="Google Shape;4269;p7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0" name="Google Shape;4270;p7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1" name="Google Shape;4271;p7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2" name="Google Shape;4272;p7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3" name="Google Shape;4273;p7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4" name="Google Shape;4274;p7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5" name="Google Shape;4275;p7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6" name="Google Shape;4276;p7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7" name="Google Shape;4277;p7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8" name="Google Shape;4278;p7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9" name="Google Shape;4279;p7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0" name="Google Shape;4280;p7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1" name="Google Shape;4281;p7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2" name="Google Shape;4282;p7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3" name="Google Shape;4283;p7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4" name="Google Shape;4284;p7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5" name="Google Shape;4285;p7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6" name="Google Shape;4286;p7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7" name="Google Shape;4287;p7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8" name="Google Shape;4288;p7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9" name="Google Shape;4289;p7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0" name="Google Shape;4290;p7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1" name="Google Shape;4291;p7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2" name="Google Shape;4292;p7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3" name="Google Shape;4293;p7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4" name="Google Shape;4294;p7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5" name="Google Shape;4295;p7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6" name="Google Shape;4296;p7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7" name="Google Shape;4297;p7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8" name="Google Shape;4298;p7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9" name="Google Shape;4299;p7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0" name="Google Shape;4300;p7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1" name="Google Shape;4301;p7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2" name="Google Shape;4302;p7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3" name="Google Shape;4303;p7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4" name="Google Shape;4304;p7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5" name="Google Shape;4305;p7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6" name="Google Shape;4306;p7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7" name="Google Shape;4307;p7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8" name="Google Shape;4308;p7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9" name="Google Shape;4309;p7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0" name="Google Shape;4310;p7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1" name="Google Shape;4311;p7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2" name="Google Shape;4312;p7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3" name="Google Shape;4313;p7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4" name="Google Shape;4314;p7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5" name="Google Shape;4315;p7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6" name="Google Shape;4316;p7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7" name="Google Shape;4317;p7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8" name="Google Shape;4318;p7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9" name="Google Shape;4319;p7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0" name="Google Shape;4320;p7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1" name="Google Shape;4321;p7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2" name="Google Shape;4322;p7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3" name="Google Shape;4323;p7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4" name="Google Shape;4324;p7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5" name="Google Shape;4325;p7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6" name="Google Shape;4326;p7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7" name="Google Shape;4327;p7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8" name="Google Shape;4328;p7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9" name="Google Shape;4329;p7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0" name="Google Shape;4330;p7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1" name="Google Shape;4331;p7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2" name="Google Shape;4332;p7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3" name="Google Shape;4333;p7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4" name="Google Shape;4334;p7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5" name="Google Shape;4335;p7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6" name="Google Shape;4336;p7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7" name="Google Shape;4337;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8" name="Google Shape;4338;p7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9" name="Google Shape;4339;p7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0" name="Google Shape;4340;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1" name="Google Shape;4341;p7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2" name="Google Shape;4342;p7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3" name="Google Shape;4343;p7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4" name="Google Shape;4344;p7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5" name="Google Shape;4345;p7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6" name="Google Shape;4346;p7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7" name="Google Shape;4347;p7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8" name="Google Shape;4348;p7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9" name="Google Shape;4349;p7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0" name="Google Shape;4350;p7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1" name="Google Shape;4351;p7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2" name="Google Shape;4352;p7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3" name="Google Shape;4353;p7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4" name="Google Shape;4354;p7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5" name="Google Shape;4355;p7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6" name="Google Shape;4356;p7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7" name="Google Shape;4357;p7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8" name="Google Shape;4358;p7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9" name="Google Shape;4359;p7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0" name="Google Shape;4360;p7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1" name="Google Shape;4361;p7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2" name="Google Shape;4362;p7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3" name="Google Shape;4363;p7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4" name="Google Shape;4364;p7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5" name="Google Shape;4365;p7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6" name="Google Shape;4366;p7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7" name="Google Shape;4367;p7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8" name="Google Shape;4368;p7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9" name="Google Shape;4369;p7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0" name="Google Shape;4370;p7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1" name="Google Shape;4371;p7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2" name="Google Shape;4372;p7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3" name="Google Shape;4373;p7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4" name="Google Shape;4374;p7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5" name="Google Shape;4375;p7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6" name="Google Shape;4376;p7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7" name="Google Shape;4377;p7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8" name="Google Shape;4378;p7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9" name="Google Shape;4379;p7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0" name="Google Shape;4380;p7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1" name="Google Shape;4381;p7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2" name="Google Shape;4382;p7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3" name="Google Shape;4383;p7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4" name="Google Shape;4384;p7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5" name="Google Shape;4385;p7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6" name="Google Shape;4386;p7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7" name="Google Shape;4387;p7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8" name="Google Shape;4388;p7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9" name="Google Shape;4389;p7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0" name="Google Shape;4390;p7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1" name="Google Shape;4391;p7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2" name="Google Shape;4392;p7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3" name="Google Shape;4393;p7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4" name="Google Shape;4394;p7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5" name="Google Shape;4395;p7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6" name="Google Shape;4396;p7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7" name="Google Shape;4397;p7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8" name="Google Shape;4398;p7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9" name="Google Shape;4399;p7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0" name="Google Shape;4400;p7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1" name="Google Shape;4401;p7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2" name="Google Shape;4402;p7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3" name="Google Shape;4403;p7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4" name="Google Shape;4404;p7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5" name="Google Shape;4405;p7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6" name="Google Shape;4406;p7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7" name="Google Shape;4407;p7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8" name="Google Shape;4408;p7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9" name="Google Shape;4409;p7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0" name="Google Shape;4410;p7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1" name="Google Shape;4411;p7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2" name="Google Shape;4412;p7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3" name="Google Shape;4413;p7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4" name="Google Shape;4414;p7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5" name="Google Shape;4415;p7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6" name="Google Shape;4416;p7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7" name="Google Shape;4417;p7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8" name="Google Shape;4418;p7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9" name="Google Shape;4419;p7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0" name="Google Shape;4420;p7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1" name="Google Shape;4421;p7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2" name="Google Shape;4422;p7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3" name="Google Shape;4423;p7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4" name="Google Shape;4424;p7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5" name="Google Shape;4425;p7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6" name="Google Shape;4426;p7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7" name="Google Shape;4427;p7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8" name="Google Shape;4428;p7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9" name="Google Shape;4429;p7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0" name="Google Shape;4430;p7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1" name="Google Shape;4431;p7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2" name="Google Shape;4432;p7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3" name="Google Shape;4433;p7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4" name="Google Shape;4434;p7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5" name="Google Shape;4435;p7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6" name="Google Shape;4436;p7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7" name="Google Shape;4437;p7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8" name="Google Shape;4438;p7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9" name="Google Shape;4439;p7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0" name="Google Shape;4440;p7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1" name="Google Shape;4441;p7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2" name="Google Shape;4442;p7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3" name="Google Shape;4443;p7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4" name="Google Shape;4444;p7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5" name="Google Shape;4445;p7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6" name="Google Shape;4446;p7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7" name="Google Shape;4447;p7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8" name="Google Shape;4448;p7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9" name="Google Shape;4449;p7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0" name="Google Shape;4450;p7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1" name="Google Shape;4451;p7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2" name="Google Shape;4452;p7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3" name="Google Shape;4453;p7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4" name="Google Shape;4454;p7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5" name="Google Shape;4455;p7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6" name="Google Shape;4456;p7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7" name="Google Shape;4457;p7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8" name="Google Shape;4458;p7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9" name="Google Shape;4459;p7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0" name="Google Shape;4460;p7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1" name="Google Shape;4461;p7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2" name="Google Shape;4462;p7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3" name="Google Shape;4463;p7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4" name="Google Shape;4464;p7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5" name="Google Shape;4465;p7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6" name="Google Shape;4466;p7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7" name="Google Shape;4467;p7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8" name="Google Shape;4468;p7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9" name="Google Shape;4469;p7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0" name="Google Shape;4470;p7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1" name="Google Shape;4471;p7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2" name="Google Shape;4472;p7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3" name="Google Shape;4473;p7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4" name="Google Shape;4474;p7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5" name="Google Shape;4475;p7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6" name="Google Shape;4476;p7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7" name="Google Shape;4477;p7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8" name="Google Shape;4478;p7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9" name="Google Shape;4479;p7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0" name="Google Shape;4480;p7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1" name="Google Shape;4481;p7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2" name="Google Shape;4482;p7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3" name="Google Shape;4483;p7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4" name="Google Shape;4484;p7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5" name="Google Shape;4485;p7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6" name="Google Shape;4486;p7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7" name="Google Shape;4487;p7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8" name="Google Shape;4488;p7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9" name="Google Shape;4489;p7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0" name="Google Shape;4490;p7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1" name="Google Shape;4491;p7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2" name="Google Shape;4492;p7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3" name="Google Shape;4493;p7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4" name="Google Shape;4494;p7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5" name="Google Shape;4495;p7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6" name="Google Shape;4496;p7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7" name="Google Shape;4497;p7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8" name="Google Shape;4498;p7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9" name="Google Shape;4499;p7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0" name="Google Shape;4500;p7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1" name="Google Shape;4501;p7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2" name="Google Shape;4502;p7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3" name="Google Shape;4503;p7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4" name="Google Shape;4504;p7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5" name="Google Shape;4505;p7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6" name="Google Shape;4506;p7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7" name="Google Shape;4507;p7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8" name="Google Shape;4508;p7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9" name="Google Shape;4509;p7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0" name="Google Shape;4510;p7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1" name="Google Shape;4511;p7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2" name="Google Shape;4512;p7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3" name="Google Shape;4513;p7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4" name="Google Shape;4514;p7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5" name="Google Shape;4515;p7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6" name="Google Shape;4516;p7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7" name="Google Shape;4517;p7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8" name="Google Shape;4518;p7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9" name="Google Shape;4519;p7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0" name="Google Shape;4520;p7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1" name="Google Shape;4521;p7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2" name="Google Shape;4522;p7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3" name="Google Shape;4523;p7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4" name="Google Shape;4524;p7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5" name="Google Shape;4525;p7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6" name="Google Shape;4526;p7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7" name="Google Shape;4527;p7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8" name="Google Shape;4528;p7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9" name="Google Shape;4529;p7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0" name="Google Shape;4530;p7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1" name="Google Shape;4531;p7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2" name="Google Shape;4532;p7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3" name="Google Shape;4533;p7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4" name="Google Shape;4534;p7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5" name="Google Shape;4535;p7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6" name="Google Shape;4536;p7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7" name="Google Shape;4537;p7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8" name="Google Shape;4538;p7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9" name="Google Shape;4539;p7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0" name="Google Shape;4540;p7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1" name="Google Shape;4541;p7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2" name="Google Shape;4542;p7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3" name="Google Shape;4543;p7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4" name="Google Shape;4544;p7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5" name="Google Shape;4545;p7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6" name="Google Shape;4546;p7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7" name="Google Shape;4547;p7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8" name="Google Shape;4548;p7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9" name="Google Shape;4549;p7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0" name="Google Shape;4550;p7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1" name="Google Shape;4551;p7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2" name="Google Shape;4552;p7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3" name="Google Shape;4553;p7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4" name="Google Shape;4554;p7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5" name="Google Shape;4555;p7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6" name="Google Shape;4556;p7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7" name="Google Shape;4557;p7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8" name="Google Shape;4558;p7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9" name="Google Shape;4559;p7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0" name="Google Shape;4560;p7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1" name="Google Shape;4561;p7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2" name="Google Shape;4562;p7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3" name="Google Shape;4563;p7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4" name="Google Shape;4564;p7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5" name="Google Shape;4565;p7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6" name="Google Shape;4566;p7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7" name="Google Shape;4567;p7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8" name="Google Shape;4568;p7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9" name="Google Shape;4569;p7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0" name="Google Shape;4570;p7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1" name="Google Shape;4571;p7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2" name="Google Shape;4572;p7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3" name="Google Shape;4573;p7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4" name="Google Shape;4574;p7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5" name="Google Shape;4575;p7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6" name="Google Shape;4576;p7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7" name="Google Shape;4577;p7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8" name="Google Shape;4578;p7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9" name="Google Shape;4579;p7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0" name="Google Shape;4580;p7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1" name="Google Shape;4581;p7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2" name="Google Shape;4582;p7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3" name="Google Shape;4583;p7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4" name="Google Shape;4584;p7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5" name="Google Shape;4585;p7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6" name="Google Shape;4586;p7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7" name="Google Shape;4587;p7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8" name="Google Shape;4588;p7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9" name="Google Shape;4589;p7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0" name="Google Shape;4590;p7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1" name="Google Shape;4591;p7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2" name="Google Shape;4592;p7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3" name="Google Shape;4593;p7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4" name="Google Shape;4594;p7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5" name="Google Shape;4595;p7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6" name="Google Shape;4596;p7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7" name="Google Shape;4597;p7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8" name="Google Shape;4598;p7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9" name="Google Shape;4599;p7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0" name="Google Shape;4600;p7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1" name="Google Shape;4601;p7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2" name="Google Shape;4602;p7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3" name="Google Shape;4603;p7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4" name="Google Shape;4604;p7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5" name="Google Shape;4605;p7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6" name="Google Shape;4606;p7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7" name="Google Shape;4607;p7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8" name="Google Shape;4608;p7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9" name="Google Shape;4609;p7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0" name="Google Shape;4610;p7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1" name="Google Shape;4611;p7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2" name="Google Shape;4612;p7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3" name="Google Shape;4613;p7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4" name="Google Shape;4614;p7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5" name="Google Shape;4615;p7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6" name="Google Shape;4616;p7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7" name="Google Shape;4617;p7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8" name="Google Shape;4618;p7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9" name="Google Shape;4619;p7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0" name="Google Shape;4620;p7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1" name="Google Shape;4621;p7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2" name="Google Shape;4622;p7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3" name="Google Shape;4623;p7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4" name="Google Shape;4624;p7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5" name="Google Shape;4625;p7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6" name="Google Shape;4626;p7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7" name="Google Shape;4627;p7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8" name="Google Shape;4628;p7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9" name="Google Shape;4629;p7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0" name="Google Shape;4630;p7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1" name="Google Shape;4631;p7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2" name="Google Shape;4632;p7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3" name="Google Shape;4633;p7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4" name="Google Shape;4634;p7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5" name="Google Shape;4635;p7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6" name="Google Shape;4636;p7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7" name="Google Shape;4637;p7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8" name="Google Shape;4638;p7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9" name="Google Shape;4639;p7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0" name="Google Shape;4640;p7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1" name="Google Shape;4641;p7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2" name="Google Shape;4642;p7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3" name="Google Shape;4643;p7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4" name="Google Shape;4644;p7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5" name="Google Shape;4645;p7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6" name="Google Shape;4646;p7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7" name="Google Shape;4647;p7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8" name="Google Shape;4648;p7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9" name="Google Shape;4649;p7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0" name="Google Shape;4650;p7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1" name="Google Shape;4651;p7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2" name="Google Shape;4652;p7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3" name="Google Shape;4653;p7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4" name="Google Shape;4654;p7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5" name="Google Shape;4655;p7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6" name="Google Shape;4656;p7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7" name="Google Shape;4657;p7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8" name="Google Shape;4658;p7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9" name="Google Shape;4659;p7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0" name="Google Shape;4660;p7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1" name="Google Shape;4661;p7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2" name="Google Shape;4662;p7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3" name="Google Shape;4663;p7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4" name="Google Shape;4664;p7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5" name="Google Shape;4665;p7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6" name="Google Shape;4666;p7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7" name="Google Shape;4667;p7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8" name="Google Shape;4668;p7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9" name="Google Shape;4669;p7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0" name="Google Shape;4670;p7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1" name="Google Shape;4671;p7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2" name="Google Shape;4672;p7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3" name="Google Shape;4673;p7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4" name="Google Shape;4674;p7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5" name="Google Shape;4675;p7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6" name="Google Shape;4676;p7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7" name="Google Shape;4677;p7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8" name="Google Shape;4678;p7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9" name="Google Shape;4679;p7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0" name="Google Shape;4680;p7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1" name="Google Shape;4681;p7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2" name="Google Shape;4682;p7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3" name="Google Shape;4683;p7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4" name="Google Shape;4684;p7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5" name="Google Shape;4685;p7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6" name="Google Shape;4686;p7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7" name="Google Shape;4687;p7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8" name="Google Shape;4688;p7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9" name="Google Shape;4689;p7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0" name="Google Shape;4690;p7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1" name="Google Shape;4691;p7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2" name="Google Shape;4692;p7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3" name="Google Shape;4693;p7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4" name="Google Shape;4694;p7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5" name="Google Shape;4695;p7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6" name="Google Shape;4696;p7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7" name="Google Shape;4697;p7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8" name="Google Shape;4698;p7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9" name="Google Shape;4699;p7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0" name="Google Shape;4700;p7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1" name="Google Shape;4701;p7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2" name="Google Shape;4702;p7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3" name="Google Shape;4703;p7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4" name="Google Shape;4704;p7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5" name="Google Shape;4705;p7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6" name="Google Shape;4706;p7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7" name="Google Shape;4707;p7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8" name="Google Shape;4708;p7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9" name="Google Shape;4709;p7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0" name="Google Shape;4710;p7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1" name="Google Shape;4711;p7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2" name="Google Shape;4712;p7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3" name="Google Shape;4713;p7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4" name="Google Shape;4714;p7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5" name="Google Shape;4715;p7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6" name="Google Shape;4716;p7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7" name="Google Shape;4717;p7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8" name="Google Shape;4718;p7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9" name="Google Shape;4719;p7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0" name="Google Shape;4720;p7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1" name="Google Shape;4721;p7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2" name="Google Shape;4722;p7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3" name="Google Shape;4723;p7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4" name="Google Shape;4724;p7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5" name="Google Shape;4725;p7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6" name="Google Shape;4726;p7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7" name="Google Shape;4727;p7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8" name="Google Shape;4728;p7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9" name="Google Shape;4729;p7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0" name="Google Shape;4730;p7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1" name="Google Shape;4731;p7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2" name="Google Shape;4732;p7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3" name="Google Shape;4733;p7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4" name="Google Shape;4734;p7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5" name="Google Shape;4735;p7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6" name="Google Shape;4736;p7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7" name="Google Shape;4737;p7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8" name="Google Shape;4738;p7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9" name="Google Shape;4739;p7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0" name="Google Shape;4740;p7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1" name="Google Shape;4741;p7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2" name="Google Shape;4742;p7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3" name="Google Shape;4743;p7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4" name="Google Shape;4744;p7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5" name="Google Shape;4745;p7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6" name="Google Shape;4746;p7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7" name="Google Shape;4747;p7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8" name="Google Shape;4748;p7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9" name="Google Shape;4749;p7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0" name="Google Shape;4750;p7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1" name="Google Shape;4751;p7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2" name="Google Shape;4752;p7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3" name="Google Shape;4753;p7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4" name="Google Shape;4754;p7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5" name="Google Shape;4755;p7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6" name="Google Shape;4756;p7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7" name="Google Shape;4757;p7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8" name="Google Shape;4758;p7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9" name="Google Shape;4759;p7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0" name="Google Shape;4760;p7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1" name="Google Shape;4761;p7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2" name="Google Shape;4762;p7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3" name="Google Shape;4763;p7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4" name="Google Shape;4764;p7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5" name="Google Shape;4765;p7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6" name="Google Shape;4766;p7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7" name="Google Shape;4767;p7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8" name="Google Shape;4768;p7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9" name="Google Shape;4769;p7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0" name="Google Shape;4770;p7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1" name="Google Shape;4771;p7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2" name="Google Shape;4772;p7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3" name="Google Shape;4773;p7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4" name="Google Shape;4774;p7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5" name="Google Shape;4775;p7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6" name="Google Shape;4776;p7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7" name="Google Shape;4777;p7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8" name="Google Shape;4778;p7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9" name="Google Shape;4779;p7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0" name="Google Shape;4780;p7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1" name="Google Shape;4781;p7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2" name="Google Shape;4782;p7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3" name="Google Shape;4783;p7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4" name="Google Shape;4784;p7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5" name="Google Shape;4785;p7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6" name="Google Shape;4786;p7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7" name="Google Shape;4787;p7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8" name="Google Shape;4788;p7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9" name="Google Shape;4789;p7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0" name="Google Shape;4790;p7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1" name="Google Shape;4791;p7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2" name="Google Shape;4792;p7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3" name="Google Shape;4793;p7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4" name="Google Shape;4794;p7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5" name="Google Shape;4795;p7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6" name="Google Shape;4796;p7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7" name="Google Shape;4797;p7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8" name="Google Shape;4798;p7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9" name="Google Shape;4799;p7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0" name="Google Shape;4800;p7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1" name="Google Shape;4801;p7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2" name="Google Shape;4802;p7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3" name="Google Shape;4803;p7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4" name="Google Shape;4804;p7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5" name="Google Shape;4805;p7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6" name="Google Shape;4806;p7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7" name="Google Shape;4807;p7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8" name="Google Shape;4808;p7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9" name="Google Shape;4809;p7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0" name="Google Shape;4810;p7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1" name="Google Shape;4811;p7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2" name="Google Shape;4812;p7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3" name="Google Shape;4813;p7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4" name="Google Shape;4814;p7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5" name="Google Shape;4815;p7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6" name="Google Shape;4816;p7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7" name="Google Shape;4817;p7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8" name="Google Shape;4818;p7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9" name="Google Shape;4819;p7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0" name="Google Shape;4820;p7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1" name="Google Shape;4821;p7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2" name="Google Shape;4822;p7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3" name="Google Shape;4823;p7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4" name="Google Shape;4824;p7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5" name="Google Shape;4825;p7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6" name="Google Shape;4826;p7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7" name="Google Shape;4827;p7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8" name="Google Shape;4828;p7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9" name="Google Shape;4829;p7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0" name="Google Shape;4830;p7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1" name="Google Shape;4831;p7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2" name="Google Shape;4832;p7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3" name="Google Shape;4833;p7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4" name="Google Shape;4834;p7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5" name="Google Shape;4835;p7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6" name="Google Shape;4836;p7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7" name="Google Shape;4837;p7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8" name="Google Shape;4838;p7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9" name="Google Shape;4839;p7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0" name="Google Shape;4840;p7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1" name="Google Shape;4841;p7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2" name="Google Shape;4842;p7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3" name="Google Shape;4843;p7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4" name="Google Shape;4844;p7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5" name="Google Shape;4845;p7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6" name="Google Shape;4846;p7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7" name="Google Shape;4847;p7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8" name="Google Shape;4848;p7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9" name="Google Shape;4849;p7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0" name="Google Shape;4850;p7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1" name="Google Shape;4851;p7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2" name="Google Shape;4852;p7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3" name="Google Shape;4853;p7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4" name="Google Shape;4854;p7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5" name="Google Shape;4855;p7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6" name="Google Shape;4856;p7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7" name="Google Shape;4857;p7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8" name="Google Shape;4858;p7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9" name="Google Shape;4859;p7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0" name="Google Shape;4860;p7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1" name="Google Shape;4861;p7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2" name="Google Shape;4862;p7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3" name="Google Shape;4863;p7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4" name="Google Shape;4864;p7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5" name="Google Shape;4865;p7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6" name="Google Shape;4866;p7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7" name="Google Shape;4867;p7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8" name="Google Shape;4868;p7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9" name="Google Shape;4869;p7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0" name="Google Shape;4870;p7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1" name="Google Shape;4871;p7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2" name="Google Shape;4872;p7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3" name="Google Shape;4873;p7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4" name="Google Shape;4874;p7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5" name="Google Shape;4875;p7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6" name="Google Shape;4876;p7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7" name="Google Shape;4877;p7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8" name="Google Shape;4878;p7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9" name="Google Shape;4879;p7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0" name="Google Shape;4880;p7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1" name="Google Shape;4881;p7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2" name="Google Shape;4882;p7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3" name="Google Shape;4883;p7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4" name="Google Shape;4884;p7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5" name="Google Shape;4885;p7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6" name="Google Shape;4886;p7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7" name="Google Shape;4887;p7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8" name="Google Shape;4888;p7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9" name="Google Shape;4889;p7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0" name="Google Shape;4890;p7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1" name="Google Shape;4891;p7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2" name="Google Shape;4892;p7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3" name="Google Shape;4893;p7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4" name="Google Shape;4894;p7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5" name="Google Shape;4895;p7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6" name="Google Shape;4896;p7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7" name="Google Shape;4897;p7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8" name="Google Shape;4898;p7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9" name="Google Shape;4899;p7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0" name="Google Shape;4900;p7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1" name="Google Shape;4901;p7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2" name="Google Shape;4902;p7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3" name="Google Shape;4903;p7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4" name="Google Shape;4904;p7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5" name="Google Shape;4905;p7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6" name="Google Shape;4906;p7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7" name="Google Shape;4907;p7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8" name="Google Shape;4908;p7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9" name="Google Shape;4909;p7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0" name="Google Shape;4910;p7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1" name="Google Shape;4911;p7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2" name="Google Shape;4912;p7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3" name="Google Shape;4913;p7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4" name="Google Shape;4914;p7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5" name="Google Shape;4915;p7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6" name="Google Shape;4916;p7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7" name="Google Shape;4917;p7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8" name="Google Shape;4918;p7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9" name="Google Shape;4919;p7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0" name="Google Shape;4920;p7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1" name="Google Shape;4921;p7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2" name="Google Shape;4922;p7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3" name="Google Shape;4923;p7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4" name="Google Shape;4924;p7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5" name="Google Shape;4925;p7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6" name="Google Shape;4926;p7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7" name="Google Shape;4927;p7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8" name="Google Shape;4928;p7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9" name="Google Shape;4929;p7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0" name="Google Shape;4930;p7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1" name="Google Shape;4931;p7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2" name="Google Shape;4932;p7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3" name="Google Shape;4933;p7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4" name="Google Shape;4934;p7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5" name="Google Shape;4935;p7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6" name="Google Shape;4936;p7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7" name="Google Shape;4937;p7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8" name="Google Shape;4938;p7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9" name="Google Shape;4939;p7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0" name="Google Shape;4940;p7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1" name="Google Shape;4941;p7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2" name="Google Shape;4942;p7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3" name="Google Shape;4943;p7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4" name="Google Shape;4944;p7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5" name="Google Shape;4945;p7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6" name="Google Shape;4946;p7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7" name="Google Shape;4947;p7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8" name="Google Shape;4948;p7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9" name="Google Shape;4949;p7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0" name="Google Shape;4950;p7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1" name="Google Shape;4951;p7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2" name="Google Shape;4952;p7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3" name="Google Shape;4953;p7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4" name="Google Shape;4954;p7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5" name="Google Shape;4955;p7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6" name="Google Shape;4956;p7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7" name="Google Shape;4957;p7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8" name="Google Shape;4958;p7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9" name="Google Shape;4959;p7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0" name="Google Shape;4960;p7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1" name="Google Shape;4961;p7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2" name="Google Shape;4962;p7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3" name="Google Shape;4963;p7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4" name="Google Shape;4964;p7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5" name="Google Shape;4965;p7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6" name="Google Shape;4966;p7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7" name="Google Shape;4967;p7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8" name="Google Shape;4968;p7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9" name="Google Shape;4969;p7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0" name="Google Shape;4970;p7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1" name="Google Shape;4971;p7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2" name="Google Shape;4972;p7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3" name="Google Shape;4973;p7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4" name="Google Shape;4974;p7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5" name="Google Shape;4975;p7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6" name="Google Shape;4976;p7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7" name="Google Shape;4977;p7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8" name="Google Shape;4978;p7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9" name="Google Shape;4979;p7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0" name="Google Shape;4980;p7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1" name="Google Shape;4981;p7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2" name="Google Shape;4982;p7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3" name="Google Shape;4983;p7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4" name="Google Shape;4984;p7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5" name="Google Shape;4985;p7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6" name="Google Shape;4986;p7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7" name="Google Shape;4987;p7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8" name="Google Shape;4988;p7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9" name="Google Shape;4989;p7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0" name="Google Shape;4990;p7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1" name="Google Shape;4991;p7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2" name="Google Shape;4992;p7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3" name="Google Shape;4993;p7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4" name="Google Shape;4994;p7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5" name="Google Shape;4995;p7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6" name="Google Shape;4996;p7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7" name="Google Shape;4997;p7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8" name="Google Shape;4998;p7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9" name="Google Shape;4999;p7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0" name="Google Shape;5000;p7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1" name="Google Shape;5001;p7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2" name="Google Shape;5002;p7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3" name="Google Shape;5003;p7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4" name="Google Shape;5004;p7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5" name="Google Shape;5005;p7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6" name="Google Shape;5006;p7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7" name="Google Shape;5007;p7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8" name="Google Shape;5008;p7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9" name="Google Shape;5009;p7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0" name="Google Shape;5010;p7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1" name="Google Shape;5011;p7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2" name="Google Shape;5012;p7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3" name="Google Shape;5013;p7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4" name="Google Shape;5014;p7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5" name="Google Shape;5015;p7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6" name="Google Shape;5016;p7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7" name="Google Shape;5017;p7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8" name="Google Shape;5018;p7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9" name="Google Shape;5019;p7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0" name="Google Shape;5020;p7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1" name="Google Shape;5021;p7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2" name="Google Shape;5022;p7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3" name="Google Shape;5023;p7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4" name="Google Shape;5024;p7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5" name="Google Shape;5025;p7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6" name="Google Shape;5026;p7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7" name="Google Shape;5027;p7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8" name="Google Shape;5028;p7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9" name="Google Shape;5029;p7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0" name="Google Shape;5030;p7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1" name="Google Shape;5031;p7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2" name="Google Shape;5032;p7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3" name="Google Shape;5033;p7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4" name="Google Shape;5034;p7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5" name="Google Shape;5035;p7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6" name="Google Shape;5036;p7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7" name="Google Shape;5037;p7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8" name="Google Shape;5038;p7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9" name="Google Shape;5039;p7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0" name="Google Shape;5040;p7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1" name="Google Shape;5041;p7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2" name="Google Shape;5042;p7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3" name="Google Shape;5043;p7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4" name="Google Shape;5044;p7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5" name="Google Shape;5045;p7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6" name="Google Shape;5046;p7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7" name="Google Shape;5047;p7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8" name="Google Shape;5048;p7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9" name="Google Shape;5049;p7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0" name="Google Shape;5050;p7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1" name="Google Shape;5051;p7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2" name="Google Shape;5052;p7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3" name="Google Shape;5053;p7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4" name="Google Shape;5054;p7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5" name="Google Shape;5055;p7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6" name="Google Shape;5056;p7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7" name="Google Shape;5057;p7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8" name="Google Shape;5058;p7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9" name="Google Shape;5059;p7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0" name="Google Shape;5060;p7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1" name="Google Shape;5061;p7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2" name="Google Shape;5062;p7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3" name="Google Shape;5063;p7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4" name="Google Shape;5064;p7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5" name="Google Shape;5065;p7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6" name="Google Shape;5066;p7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7" name="Google Shape;5067;p7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8" name="Google Shape;5068;p7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9" name="Google Shape;5069;p7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0" name="Google Shape;5070;p7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1" name="Google Shape;5071;p7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2" name="Google Shape;5072;p7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3" name="Google Shape;5073;p7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4" name="Google Shape;5074;p7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5" name="Google Shape;5075;p7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6" name="Google Shape;5076;p7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7" name="Google Shape;5077;p7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8" name="Google Shape;5078;p7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9" name="Google Shape;5079;p7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0" name="Google Shape;5080;p7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1" name="Google Shape;5081;p7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2" name="Google Shape;5082;p7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3" name="Google Shape;5083;p7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4" name="Google Shape;5084;p7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5" name="Google Shape;5085;p7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6" name="Google Shape;5086;p7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7" name="Google Shape;5087;p7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8" name="Google Shape;5088;p7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9" name="Google Shape;5089;p7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0" name="Google Shape;5090;p7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1" name="Google Shape;5091;p7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2" name="Google Shape;5092;p7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3" name="Google Shape;5093;p7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4" name="Google Shape;5094;p7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5" name="Google Shape;5095;p7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6" name="Google Shape;5096;p7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7" name="Google Shape;5097;p7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8" name="Google Shape;5098;p7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9" name="Google Shape;5099;p7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0" name="Google Shape;5100;p7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1" name="Google Shape;5101;p7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2" name="Google Shape;5102;p7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3" name="Google Shape;5103;p7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4" name="Google Shape;5104;p7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5" name="Google Shape;5105;p7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6" name="Google Shape;5106;p7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7" name="Google Shape;5107;p7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8" name="Google Shape;5108;p7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9" name="Google Shape;5109;p7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0" name="Google Shape;5110;p7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1" name="Google Shape;5111;p7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2" name="Google Shape;5112;p7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3" name="Google Shape;5113;p7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4" name="Google Shape;5114;p7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5" name="Google Shape;5115;p7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6" name="Google Shape;5116;p7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7" name="Google Shape;5117;p7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8" name="Google Shape;5118;p7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9" name="Google Shape;5119;p7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0" name="Google Shape;5120;p7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1" name="Google Shape;5121;p7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2" name="Google Shape;5122;p7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3" name="Google Shape;5123;p7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4" name="Google Shape;5124;p7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5" name="Google Shape;5125;p7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6" name="Google Shape;5126;p7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7" name="Google Shape;5127;p7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8" name="Google Shape;5128;p7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9" name="Google Shape;5129;p7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0" name="Google Shape;5130;p7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1" name="Google Shape;5131;p7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2" name="Google Shape;5132;p7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3" name="Google Shape;5133;p7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4" name="Google Shape;5134;p7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5" name="Google Shape;5135;p7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6" name="Google Shape;5136;p7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7" name="Google Shape;5137;p7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8" name="Google Shape;5138;p7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9" name="Google Shape;5139;p7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0" name="Google Shape;5140;p7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1" name="Google Shape;5141;p7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2" name="Google Shape;5142;p7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3" name="Google Shape;5143;p7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4" name="Google Shape;5144;p7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5" name="Google Shape;5145;p7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6" name="Google Shape;5146;p7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7" name="Google Shape;5147;p7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8" name="Google Shape;5148;p7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9" name="Google Shape;5149;p7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0" name="Google Shape;5150;p7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1" name="Google Shape;5151;p7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2" name="Google Shape;5152;p7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3" name="Google Shape;5153;p7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4" name="Google Shape;5154;p7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5" name="Google Shape;5155;p7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6" name="Google Shape;5156;p7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7" name="Google Shape;5157;p7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8" name="Google Shape;5158;p7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9" name="Google Shape;5159;p7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0" name="Google Shape;5160;p7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1" name="Google Shape;5161;p7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2" name="Google Shape;5162;p7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3" name="Google Shape;5163;p7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4" name="Google Shape;5164;p7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5" name="Google Shape;5165;p7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6" name="Google Shape;5166;p7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7" name="Google Shape;5167;p7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8" name="Google Shape;5168;p7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9" name="Google Shape;5169;p7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0" name="Google Shape;5170;p7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1" name="Google Shape;5171;p7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2" name="Google Shape;5172;p7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3" name="Google Shape;5173;p7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4" name="Google Shape;5174;p7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5" name="Google Shape;5175;p7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6" name="Google Shape;5176;p7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7" name="Google Shape;5177;p7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8" name="Google Shape;5178;p7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9" name="Google Shape;5179;p7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0" name="Google Shape;5180;p7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1" name="Google Shape;5181;p7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2" name="Google Shape;5182;p7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3" name="Google Shape;5183;p7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4" name="Google Shape;5184;p7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5" name="Google Shape;5185;p7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6" name="Google Shape;5186;p7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7" name="Google Shape;5187;p7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8" name="Google Shape;5188;p7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9" name="Google Shape;5189;p7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0" name="Google Shape;5190;p7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1" name="Google Shape;5191;p7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2" name="Google Shape;5192;p7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3" name="Google Shape;5193;p7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4" name="Google Shape;5194;p7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5" name="Google Shape;5195;p7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6" name="Google Shape;5196;p7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7" name="Google Shape;5197;p7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8" name="Google Shape;5198;p7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9" name="Google Shape;5199;p7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0" name="Google Shape;5200;p7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1" name="Google Shape;5201;p7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2" name="Google Shape;5202;p7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3" name="Google Shape;5203;p7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4" name="Google Shape;5204;p7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5" name="Google Shape;5205;p7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6" name="Google Shape;5206;p7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7" name="Google Shape;5207;p7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8" name="Google Shape;5208;p7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9" name="Google Shape;5209;p7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0" name="Google Shape;5210;p7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1" name="Google Shape;5211;p7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2" name="Google Shape;5212;p7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3" name="Google Shape;5213;p7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4" name="Google Shape;5214;p7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5" name="Google Shape;5215;p7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6" name="Google Shape;5216;p7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7" name="Google Shape;5217;p7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8" name="Google Shape;5218;p7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9" name="Google Shape;5219;p7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0" name="Google Shape;5220;p7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1" name="Google Shape;5221;p7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2" name="Google Shape;5222;p7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3" name="Google Shape;5223;p7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4" name="Google Shape;5224;p7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5" name="Google Shape;5225;p7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6" name="Google Shape;5226;p7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7" name="Google Shape;5227;p7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8" name="Google Shape;5228;p7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9" name="Google Shape;5229;p7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0" name="Google Shape;5230;p7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1" name="Google Shape;5231;p7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2" name="Google Shape;5232;p7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3" name="Google Shape;5233;p7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4" name="Google Shape;5234;p7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5" name="Google Shape;5235;p7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6" name="Google Shape;5236;p7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7" name="Google Shape;5237;p7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8" name="Google Shape;5238;p7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9" name="Google Shape;5239;p7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0" name="Google Shape;5240;p7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1" name="Google Shape;5241;p7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2" name="Google Shape;5242;p7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3" name="Google Shape;5243;p7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4" name="Google Shape;5244;p7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5" name="Google Shape;5245;p7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6" name="Google Shape;5246;p7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7" name="Google Shape;5247;p7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8" name="Google Shape;5248;p7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9" name="Google Shape;5249;p7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0" name="Google Shape;5250;p7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1" name="Google Shape;5251;p7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2" name="Google Shape;5252;p7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3" name="Google Shape;5253;p7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4" name="Google Shape;5254;p7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5" name="Google Shape;5255;p7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6" name="Google Shape;5256;p7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7" name="Google Shape;5257;p7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8" name="Google Shape;5258;p7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9" name="Google Shape;5259;p7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0" name="Google Shape;5260;p7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1" name="Google Shape;5261;p7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2" name="Google Shape;5262;p7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3" name="Google Shape;5263;p7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4" name="Google Shape;5264;p7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5" name="Google Shape;5265;p7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6" name="Google Shape;5266;p7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7" name="Google Shape;5267;p7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8" name="Google Shape;5268;p7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9" name="Google Shape;5269;p7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0" name="Google Shape;5270;p7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1" name="Google Shape;5271;p7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2" name="Google Shape;5272;p7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3" name="Google Shape;5273;p7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4" name="Google Shape;5274;p7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5" name="Google Shape;5275;p7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6" name="Google Shape;5276;p7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7" name="Google Shape;5277;p7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8" name="Google Shape;5278;p7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9" name="Google Shape;5279;p7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0" name="Google Shape;5280;p7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1" name="Google Shape;5281;p7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2" name="Google Shape;5282;p7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3" name="Google Shape;5283;p7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4" name="Google Shape;5284;p7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5" name="Google Shape;5285;p7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6" name="Google Shape;5286;p7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7" name="Google Shape;5287;p7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8" name="Google Shape;5288;p7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9" name="Google Shape;5289;p7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0" name="Google Shape;5290;p7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1" name="Google Shape;5291;p7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2" name="Google Shape;5292;p7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3" name="Google Shape;5293;p7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4" name="Google Shape;5294;p7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5" name="Google Shape;5295;p7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6" name="Google Shape;5296;p7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7" name="Google Shape;5297;p7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8" name="Google Shape;5298;p7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9" name="Google Shape;5299;p7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0" name="Google Shape;5300;p7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1" name="Google Shape;5301;p7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2" name="Google Shape;5302;p7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3" name="Google Shape;5303;p7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4" name="Google Shape;5304;p7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5" name="Google Shape;5305;p7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6" name="Google Shape;5306;p7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7" name="Google Shape;5307;p7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8" name="Google Shape;5308;p7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9" name="Google Shape;5309;p7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0" name="Google Shape;5310;p7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1" name="Google Shape;5311;p7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2" name="Google Shape;5312;p7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3" name="Google Shape;5313;p7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4" name="Google Shape;5314;p7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5" name="Google Shape;5315;p7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6" name="Google Shape;5316;p7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7" name="Google Shape;5317;p7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8" name="Google Shape;5318;p7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9" name="Google Shape;5319;p7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0" name="Google Shape;5320;p7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1" name="Google Shape;5321;p7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2" name="Google Shape;5322;p7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3" name="Google Shape;5323;p7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4" name="Google Shape;5324;p7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5" name="Google Shape;5325;p7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6" name="Google Shape;5326;p7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7" name="Google Shape;5327;p7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8" name="Google Shape;5328;p7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9" name="Google Shape;5329;p7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0" name="Google Shape;5330;p7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1" name="Google Shape;5331;p7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2" name="Google Shape;5332;p7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3" name="Google Shape;5333;p7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4" name="Google Shape;5334;p7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5" name="Google Shape;5335;p7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6" name="Google Shape;5336;p7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7" name="Google Shape;5337;p7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8" name="Google Shape;5338;p7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9" name="Google Shape;5339;p7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0" name="Google Shape;5340;p7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1" name="Google Shape;5341;p7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2" name="Google Shape;5342;p7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3" name="Google Shape;5343;p7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4" name="Google Shape;5344;p7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5" name="Google Shape;5345;p7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6" name="Google Shape;5346;p7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7" name="Google Shape;5347;p7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8" name="Google Shape;5348;p7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9" name="Google Shape;5349;p7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0" name="Google Shape;5350;p7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1" name="Google Shape;5351;p7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2" name="Google Shape;5352;p7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3" name="Google Shape;5353;p7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4" name="Google Shape;5354;p7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5" name="Google Shape;5355;p7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6" name="Google Shape;5356;p7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7" name="Google Shape;5357;p7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8" name="Google Shape;5358;p7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9" name="Google Shape;5359;p7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0" name="Google Shape;5360;p7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1" name="Google Shape;5361;p7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2" name="Google Shape;5362;p7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3" name="Google Shape;5363;p7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4" name="Google Shape;5364;p7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5" name="Google Shape;5365;p7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6" name="Google Shape;5366;p7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7" name="Google Shape;5367;p7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8" name="Google Shape;5368;p7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9" name="Google Shape;5369;p7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0" name="Google Shape;5370;p7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1" name="Google Shape;5371;p7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2" name="Google Shape;5372;p7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3" name="Google Shape;5373;p7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4" name="Google Shape;5374;p7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5" name="Google Shape;5375;p7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6" name="Google Shape;5376;p7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7" name="Google Shape;5377;p7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8" name="Google Shape;5378;p7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9" name="Google Shape;5379;p7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0" name="Google Shape;5380;p7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1" name="Google Shape;5381;p7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2" name="Google Shape;5382;p7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3" name="Google Shape;5383;p7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4" name="Google Shape;5384;p7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5" name="Google Shape;5385;p7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6" name="Google Shape;5386;p7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7" name="Google Shape;5387;p7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8" name="Google Shape;5388;p7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9" name="Google Shape;5389;p7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0" name="Google Shape;5390;p7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1" name="Google Shape;5391;p7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2" name="Google Shape;5392;p7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3" name="Google Shape;5393;p7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4" name="Google Shape;5394;p7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5" name="Google Shape;5395;p7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6" name="Google Shape;5396;p7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7" name="Google Shape;5397;p7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8" name="Google Shape;5398;p7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9" name="Google Shape;5399;p7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0" name="Google Shape;5400;p7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1" name="Google Shape;5401;p7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2" name="Google Shape;5402;p7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3" name="Google Shape;5403;p7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4" name="Google Shape;5404;p7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5" name="Google Shape;5405;p7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6" name="Google Shape;5406;p7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7" name="Google Shape;5407;p7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8" name="Google Shape;5408;p7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9" name="Google Shape;5409;p7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0" name="Google Shape;5410;p7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1" name="Google Shape;5411;p7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2" name="Google Shape;5412;p7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3" name="Google Shape;5413;p7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4" name="Google Shape;5414;p7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5" name="Google Shape;5415;p7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6" name="Google Shape;5416;p7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7" name="Google Shape;5417;p7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8" name="Google Shape;5418;p7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9" name="Google Shape;5419;p7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0" name="Google Shape;5420;p7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1" name="Google Shape;5421;p7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2" name="Google Shape;5422;p7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3" name="Google Shape;5423;p7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4" name="Google Shape;5424;p7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5" name="Google Shape;5425;p7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6" name="Google Shape;5426;p7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7" name="Google Shape;5427;p7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8" name="Google Shape;5428;p7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9" name="Google Shape;5429;p7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0" name="Google Shape;5430;p7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1" name="Google Shape;5431;p7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2" name="Google Shape;5432;p7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3" name="Google Shape;5433;p7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4" name="Google Shape;5434;p7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5" name="Google Shape;5435;p7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6" name="Google Shape;5436;p7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7" name="Google Shape;5437;p7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8" name="Google Shape;5438;p7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9" name="Google Shape;5439;p7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0" name="Google Shape;5440;p7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1" name="Google Shape;5441;p7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2" name="Google Shape;5442;p7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3" name="Google Shape;5443;p7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4" name="Google Shape;5444;p7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5" name="Google Shape;5445;p7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6" name="Google Shape;5446;p7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7" name="Google Shape;5447;p7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8" name="Google Shape;5448;p7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9" name="Google Shape;5449;p7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0" name="Google Shape;5450;p7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1" name="Google Shape;5451;p7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2" name="Google Shape;5452;p7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3" name="Google Shape;5453;p7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4" name="Google Shape;5454;p7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5" name="Google Shape;5455;p7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6" name="Google Shape;5456;p7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7" name="Google Shape;5457;p7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8" name="Google Shape;5458;p7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9" name="Google Shape;5459;p7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0" name="Google Shape;5460;p7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1" name="Google Shape;5461;p7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2" name="Google Shape;5462;p7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3" name="Google Shape;5463;p7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4" name="Google Shape;5464;p7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5" name="Google Shape;5465;p7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6" name="Google Shape;5466;p7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7" name="Google Shape;5467;p7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8" name="Google Shape;5468;p7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9" name="Google Shape;5469;p7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0" name="Google Shape;5470;p7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1" name="Google Shape;5471;p7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2" name="Google Shape;5472;p7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3" name="Google Shape;5473;p7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4" name="Google Shape;5474;p7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5" name="Google Shape;5475;p7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6" name="Google Shape;5476;p7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7" name="Google Shape;5477;p7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8" name="Google Shape;5478;p7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9" name="Google Shape;5479;p7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0" name="Google Shape;5480;p7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1" name="Google Shape;5481;p7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2" name="Google Shape;5482;p7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3" name="Google Shape;5483;p7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4" name="Google Shape;5484;p7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5" name="Google Shape;5485;p7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6" name="Google Shape;5486;p7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7" name="Google Shape;5487;p7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8" name="Google Shape;5488;p7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9" name="Google Shape;5489;p7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0" name="Google Shape;5490;p7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1" name="Google Shape;5491;p7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2" name="Google Shape;5492;p7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3" name="Google Shape;5493;p7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4" name="Google Shape;5494;p7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5" name="Google Shape;5495;p7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6" name="Google Shape;5496;p7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7" name="Google Shape;5497;p7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8" name="Google Shape;5498;p7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9" name="Google Shape;5499;p7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0" name="Google Shape;5500;p7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1" name="Google Shape;5501;p7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2" name="Google Shape;5502;p7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3" name="Google Shape;5503;p7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4" name="Google Shape;5504;p7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5" name="Google Shape;5505;p7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6" name="Google Shape;5506;p7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7" name="Google Shape;5507;p7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8" name="Google Shape;5508;p7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9" name="Google Shape;5509;p7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0" name="Google Shape;5510;p7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1" name="Google Shape;5511;p7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2" name="Google Shape;5512;p7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3" name="Google Shape;5513;p7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4" name="Google Shape;5514;p7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5" name="Google Shape;5515;p7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6" name="Google Shape;5516;p7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7" name="Google Shape;5517;p7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8" name="Google Shape;5518;p7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9" name="Google Shape;5519;p7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0" name="Google Shape;5520;p7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1" name="Google Shape;5521;p7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2" name="Google Shape;5522;p7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3" name="Google Shape;5523;p7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4" name="Google Shape;5524;p7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5" name="Google Shape;5525;p7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6" name="Google Shape;5526;p7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7" name="Google Shape;5527;p7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8" name="Google Shape;5528;p7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9" name="Google Shape;5529;p7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0" name="Google Shape;5530;p7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1" name="Google Shape;5531;p7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2" name="Google Shape;5532;p7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3" name="Google Shape;5533;p7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4" name="Google Shape;5534;p7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5" name="Google Shape;5535;p7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6" name="Google Shape;5536;p7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7" name="Google Shape;5537;p7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8" name="Google Shape;5538;p7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9" name="Google Shape;5539;p7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0" name="Google Shape;5540;p7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1" name="Google Shape;5541;p7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2" name="Google Shape;5542;p7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3" name="Google Shape;5543;p7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4" name="Google Shape;5544;p7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5" name="Google Shape;5545;p7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6" name="Google Shape;5546;p7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7" name="Google Shape;5547;p7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8" name="Google Shape;5548;p7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9" name="Google Shape;5549;p7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0" name="Google Shape;5550;p7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1" name="Google Shape;5551;p7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2" name="Google Shape;5552;p7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3" name="Google Shape;5553;p7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4" name="Google Shape;5554;p7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5" name="Google Shape;5555;p7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6" name="Google Shape;5556;p7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7" name="Google Shape;5557;p7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8" name="Google Shape;5558;p7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9" name="Google Shape;5559;p7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0" name="Google Shape;5560;p7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1" name="Google Shape;5561;p7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2" name="Google Shape;5562;p7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3" name="Google Shape;5563;p7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4" name="Google Shape;5564;p7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5" name="Google Shape;5565;p7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6" name="Google Shape;5566;p7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7" name="Google Shape;5567;p7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8" name="Google Shape;5568;p7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9" name="Google Shape;5569;p7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0" name="Google Shape;5570;p7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1" name="Google Shape;5571;p7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2" name="Google Shape;5572;p7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3" name="Google Shape;5573;p7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4" name="Google Shape;5574;p7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5" name="Google Shape;5575;p7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6" name="Google Shape;5576;p7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7" name="Google Shape;5577;p7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8" name="Google Shape;5578;p7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9" name="Google Shape;5579;p7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0" name="Google Shape;5580;p7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1" name="Google Shape;5581;p7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2" name="Google Shape;5582;p7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3" name="Google Shape;5583;p7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4" name="Google Shape;5584;p7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5" name="Google Shape;5585;p7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6" name="Google Shape;5586;p7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7" name="Google Shape;5587;p7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8" name="Google Shape;5588;p7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9" name="Google Shape;5589;p7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0" name="Google Shape;5590;p7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1" name="Google Shape;5591;p7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2" name="Google Shape;5592;p7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3" name="Google Shape;5593;p7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4" name="Google Shape;5594;p7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5" name="Google Shape;5595;p7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6" name="Google Shape;5596;p7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7" name="Google Shape;5597;p7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8" name="Google Shape;5598;p7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9" name="Google Shape;5599;p7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0" name="Google Shape;5600;p7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1" name="Google Shape;5601;p7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2" name="Google Shape;5602;p7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3" name="Google Shape;5603;p7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4" name="Google Shape;5604;p7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5" name="Google Shape;5605;p7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6" name="Google Shape;5606;p7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7" name="Google Shape;5607;p7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8" name="Google Shape;5608;p7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9" name="Google Shape;5609;p7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0" name="Google Shape;5610;p7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1" name="Google Shape;5611;p7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2" name="Google Shape;5612;p7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3" name="Google Shape;5613;p7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4" name="Google Shape;5614;p7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5" name="Google Shape;5615;p7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6" name="Google Shape;5616;p7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7" name="Google Shape;5617;p7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8" name="Google Shape;5618;p7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9" name="Google Shape;5619;p7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0" name="Google Shape;5620;p7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1" name="Google Shape;5621;p7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2" name="Google Shape;5622;p7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3" name="Google Shape;5623;p7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4" name="Google Shape;5624;p7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5" name="Google Shape;5625;p7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6" name="Google Shape;5626;p7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7" name="Google Shape;5627;p7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8" name="Google Shape;5628;p7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9" name="Google Shape;5629;p7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0" name="Google Shape;5630;p7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1" name="Google Shape;5631;p7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2" name="Google Shape;5632;p7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3" name="Google Shape;5633;p7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4" name="Google Shape;5634;p7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5" name="Google Shape;5635;p7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6" name="Google Shape;5636;p7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7" name="Google Shape;5637;p7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8" name="Google Shape;5638;p7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9" name="Google Shape;5639;p7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0" name="Google Shape;5640;p7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1" name="Google Shape;5641;p7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2" name="Google Shape;5642;p7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3" name="Google Shape;5643;p7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4" name="Google Shape;5644;p7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5" name="Google Shape;5645;p7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6" name="Google Shape;5646;p7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7" name="Google Shape;5647;p7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8" name="Google Shape;5648;p7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9" name="Google Shape;5649;p7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0" name="Google Shape;5650;p7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1" name="Google Shape;5651;p7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2" name="Google Shape;5652;p7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3" name="Google Shape;5653;p7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4" name="Google Shape;5654;p7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5" name="Google Shape;5655;p7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6" name="Google Shape;5656;p7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7" name="Google Shape;5657;p7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8" name="Google Shape;5658;p7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9" name="Google Shape;5659;p7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0" name="Google Shape;5660;p7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1" name="Google Shape;5661;p7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2" name="Google Shape;5662;p7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3" name="Google Shape;5663;p7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4" name="Google Shape;5664;p7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5" name="Google Shape;5665;p7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6" name="Google Shape;5666;p7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7" name="Google Shape;5667;p7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8" name="Google Shape;5668;p7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9" name="Google Shape;5669;p7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0" name="Google Shape;5670;p7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1" name="Google Shape;5671;p7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2" name="Google Shape;5672;p7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3" name="Google Shape;5673;p7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4" name="Google Shape;5674;p7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5" name="Google Shape;5675;p7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6" name="Google Shape;5676;p7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7" name="Google Shape;5677;p7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8" name="Google Shape;5678;p7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9" name="Google Shape;5679;p7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0" name="Google Shape;5680;p7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1" name="Google Shape;5681;p7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2" name="Google Shape;5682;p7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3" name="Google Shape;5683;p7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4" name="Google Shape;5684;p7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5" name="Google Shape;5685;p7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6" name="Google Shape;5686;p7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7" name="Google Shape;5687;p7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8" name="Google Shape;5688;p7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9" name="Google Shape;5689;p7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0" name="Google Shape;5690;p7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1" name="Google Shape;5691;p7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2" name="Google Shape;5692;p7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3" name="Google Shape;5693;p7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4" name="Google Shape;5694;p7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5" name="Google Shape;5695;p7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6" name="Google Shape;5696;p7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7" name="Google Shape;5697;p7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8" name="Google Shape;5698;p7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9" name="Google Shape;5699;p7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0" name="Google Shape;5700;p7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1" name="Google Shape;5701;p7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2" name="Google Shape;5702;p7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3" name="Google Shape;5703;p7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4" name="Google Shape;5704;p7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5" name="Google Shape;5705;p7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6" name="Google Shape;5706;p7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7" name="Google Shape;5707;p7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8" name="Google Shape;5708;p7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9" name="Google Shape;5709;p7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0" name="Google Shape;5710;p7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1" name="Google Shape;5711;p7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2" name="Google Shape;5712;p7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3" name="Google Shape;5713;p7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4" name="Google Shape;5714;p7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5" name="Google Shape;5715;p7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6" name="Google Shape;5716;p7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7" name="Google Shape;5717;p7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8" name="Google Shape;5718;p7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9" name="Google Shape;5719;p7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0" name="Google Shape;5720;p7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1" name="Google Shape;5721;p7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2" name="Google Shape;5722;p7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3" name="Google Shape;5723;p7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4" name="Google Shape;5724;p7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5" name="Google Shape;5725;p7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6" name="Google Shape;5726;p7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7" name="Google Shape;5727;p7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8" name="Google Shape;5728;p7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9" name="Google Shape;5729;p7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0" name="Google Shape;5730;p7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1" name="Google Shape;5731;p7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2" name="Google Shape;5732;p7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3" name="Google Shape;5733;p7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4" name="Google Shape;5734;p7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5" name="Google Shape;5735;p7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6" name="Google Shape;5736;p7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7" name="Google Shape;5737;p7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8" name="Google Shape;5738;p7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9" name="Google Shape;5739;p7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0" name="Google Shape;5740;p7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1" name="Google Shape;5741;p7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2" name="Google Shape;5742;p7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3" name="Google Shape;5743;p7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4" name="Google Shape;5744;p7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5" name="Google Shape;5745;p7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6" name="Google Shape;5746;p7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7" name="Google Shape;5747;p7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8" name="Google Shape;5748;p7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9" name="Google Shape;5749;p7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0" name="Google Shape;5750;p7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1" name="Google Shape;5751;p7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2" name="Google Shape;5752;p7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3" name="Google Shape;5753;p7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4" name="Google Shape;5754;p7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5" name="Google Shape;5755;p7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6" name="Google Shape;5756;p7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7" name="Google Shape;5757;p7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8" name="Google Shape;5758;p7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9" name="Google Shape;5759;p7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0" name="Google Shape;5760;p7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1" name="Google Shape;5761;p7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2" name="Google Shape;5762;p7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3" name="Google Shape;5763;p7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4" name="Google Shape;5764;p7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5" name="Google Shape;5765;p7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6" name="Google Shape;5766;p7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7" name="Google Shape;5767;p7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8" name="Google Shape;5768;p7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9" name="Google Shape;5769;p7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0" name="Google Shape;5770;p7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1" name="Google Shape;5771;p7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2" name="Google Shape;5772;p7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3" name="Google Shape;5773;p7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4" name="Google Shape;5774;p7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5" name="Google Shape;5775;p7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6" name="Google Shape;5776;p7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7" name="Google Shape;5777;p7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8" name="Google Shape;5778;p7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9" name="Google Shape;5779;p7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0" name="Google Shape;5780;p7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1" name="Google Shape;5781;p7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2" name="Google Shape;5782;p7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3" name="Google Shape;5783;p7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4" name="Google Shape;5784;p7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5" name="Google Shape;5785;p7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6" name="Google Shape;5786;p7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7" name="Google Shape;5787;p7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8" name="Google Shape;5788;p7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9" name="Google Shape;5789;p7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0" name="Google Shape;5790;p7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1" name="Google Shape;5791;p7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2" name="Google Shape;5792;p7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3" name="Google Shape;5793;p7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4" name="Google Shape;5794;p7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5" name="Google Shape;5795;p7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6" name="Google Shape;5796;p7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7" name="Google Shape;5797;p7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8" name="Google Shape;5798;p7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9" name="Google Shape;5799;p7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0" name="Google Shape;5800;p7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1" name="Google Shape;5801;p7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2" name="Google Shape;5802;p7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3" name="Google Shape;5803;p7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4" name="Google Shape;5804;p7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5" name="Google Shape;5805;p7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6" name="Google Shape;5806;p7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7" name="Google Shape;5807;p7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8" name="Google Shape;5808;p7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9" name="Google Shape;5809;p7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0" name="Google Shape;5810;p7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1" name="Google Shape;5811;p7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2" name="Google Shape;5812;p7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3" name="Google Shape;5813;p7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4" name="Google Shape;5814;p7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5" name="Google Shape;5815;p7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6" name="Google Shape;5816;p7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7" name="Google Shape;5817;p7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8" name="Google Shape;5818;p7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9" name="Google Shape;5819;p7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0" name="Google Shape;5820;p7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1" name="Google Shape;5821;p7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2" name="Google Shape;5822;p7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3" name="Google Shape;5823;p7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4" name="Google Shape;5824;p7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5" name="Google Shape;5825;p7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6" name="Google Shape;5826;p7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7" name="Google Shape;5827;p7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8" name="Google Shape;5828;p7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9" name="Google Shape;5829;p7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0" name="Google Shape;5830;p7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1" name="Google Shape;5831;p7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2" name="Google Shape;5832;p7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3" name="Google Shape;5833;p7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4" name="Google Shape;5834;p7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5" name="Google Shape;5835;p7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6" name="Google Shape;5836;p7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7" name="Google Shape;5837;p7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8" name="Google Shape;5838;p7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9" name="Google Shape;5839;p7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0" name="Google Shape;5840;p7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1" name="Google Shape;5841;p7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2" name="Google Shape;5842;p7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3" name="Google Shape;5843;p7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4" name="Google Shape;5844;p7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5" name="Google Shape;5845;p7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6" name="Google Shape;5846;p7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7" name="Google Shape;5847;p7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8" name="Google Shape;5848;p7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9" name="Google Shape;5849;p7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0" name="Google Shape;5850;p7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1" name="Google Shape;5851;p7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2" name="Google Shape;5852;p7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3" name="Google Shape;5853;p7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4" name="Google Shape;5854;p7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5" name="Google Shape;5855;p7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6" name="Google Shape;5856;p7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7" name="Google Shape;5857;p7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8" name="Google Shape;5858;p7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9" name="Google Shape;5859;p7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0" name="Google Shape;5860;p7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1" name="Google Shape;5861;p7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2" name="Google Shape;5862;p7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3" name="Google Shape;5863;p7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4" name="Google Shape;5864;p7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5" name="Google Shape;5865;p7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6" name="Google Shape;5866;p7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7" name="Google Shape;5867;p7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8" name="Google Shape;5868;p7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9" name="Google Shape;5869;p7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0" name="Google Shape;5870;p7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1" name="Google Shape;5871;p7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2" name="Google Shape;5872;p7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3" name="Google Shape;5873;p7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4" name="Google Shape;5874;p7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5" name="Google Shape;5875;p7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6" name="Google Shape;5876;p7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7" name="Google Shape;5877;p7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8" name="Google Shape;5878;p7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9" name="Google Shape;5879;p7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0" name="Google Shape;5880;p7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1" name="Google Shape;5881;p7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2" name="Google Shape;5882;p7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3" name="Google Shape;5883;p7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4" name="Google Shape;5884;p7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5" name="Google Shape;5885;p7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6" name="Google Shape;5886;p7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7" name="Google Shape;5887;p7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8" name="Google Shape;5888;p7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9" name="Google Shape;5889;p7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0" name="Google Shape;5890;p7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1" name="Google Shape;5891;p7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2" name="Google Shape;5892;p7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3" name="Google Shape;5893;p7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4" name="Google Shape;5894;p7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5" name="Google Shape;5895;p7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6" name="Google Shape;5896;p7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7" name="Google Shape;5897;p7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8" name="Google Shape;5898;p7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9" name="Google Shape;5899;p7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0" name="Google Shape;5900;p7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1" name="Google Shape;5901;p7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2" name="Google Shape;5902;p7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3" name="Google Shape;5903;p7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4" name="Google Shape;5904;p7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5" name="Google Shape;5905;p7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6" name="Google Shape;5906;p7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7" name="Google Shape;5907;p7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8" name="Google Shape;5908;p7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9" name="Google Shape;5909;p7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0" name="Google Shape;5910;p7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1" name="Google Shape;5911;p7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2" name="Google Shape;5912;p7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3" name="Google Shape;5913;p7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4" name="Google Shape;5914;p7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5" name="Google Shape;5915;p7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6" name="Google Shape;5916;p7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7" name="Google Shape;5917;p7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8" name="Google Shape;5918;p7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9" name="Google Shape;5919;p7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0" name="Google Shape;5920;p7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1" name="Google Shape;5921;p7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2" name="Google Shape;5922;p7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3" name="Google Shape;5923;p7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4" name="Google Shape;5924;p7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5" name="Google Shape;5925;p7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6" name="Google Shape;5926;p7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7" name="Google Shape;5927;p7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8" name="Google Shape;5928;p7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9" name="Google Shape;5929;p7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0" name="Google Shape;5930;p7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1" name="Google Shape;5931;p7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2" name="Google Shape;5932;p7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3" name="Google Shape;5933;p7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4" name="Google Shape;5934;p7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5" name="Google Shape;5935;p7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6" name="Google Shape;5936;p7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7" name="Google Shape;5937;p7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8" name="Google Shape;5938;p7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9" name="Google Shape;5939;p7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0" name="Google Shape;5940;p7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1" name="Google Shape;5941;p7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2" name="Google Shape;5942;p7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3" name="Google Shape;5943;p7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4" name="Google Shape;5944;p7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5" name="Google Shape;5945;p7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6" name="Google Shape;5946;p7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7" name="Google Shape;5947;p7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8" name="Google Shape;5948;p7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9" name="Google Shape;5949;p7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0" name="Google Shape;5950;p7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1" name="Google Shape;5951;p7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2" name="Google Shape;5952;p7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3" name="Google Shape;5953;p7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4" name="Google Shape;5954;p7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5" name="Google Shape;5955;p7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6" name="Google Shape;5956;p7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7" name="Google Shape;5957;p7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8" name="Google Shape;5958;p7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9" name="Google Shape;5959;p7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0" name="Google Shape;5960;p7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1" name="Google Shape;5961;p7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2" name="Google Shape;5962;p7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3" name="Google Shape;5963;p7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4" name="Google Shape;5964;p7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5" name="Google Shape;5965;p7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6" name="Google Shape;5966;p7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7" name="Google Shape;5967;p7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8" name="Google Shape;5968;p7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9" name="Google Shape;5969;p7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0" name="Google Shape;5970;p7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1" name="Google Shape;5971;p7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2" name="Google Shape;5972;p7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3" name="Google Shape;5973;p7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4" name="Google Shape;5974;p7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5" name="Google Shape;5975;p7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6" name="Google Shape;5976;p7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7" name="Google Shape;5977;p7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8" name="Google Shape;5978;p7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9" name="Google Shape;5979;p7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0" name="Google Shape;5980;p7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1" name="Google Shape;5981;p7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2" name="Google Shape;5982;p7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3" name="Google Shape;5983;p7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4" name="Google Shape;5984;p7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5" name="Google Shape;5985;p7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6" name="Google Shape;5986;p7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7" name="Google Shape;5987;p7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8" name="Google Shape;5988;p7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9" name="Google Shape;5989;p7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0" name="Google Shape;5990;p7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1" name="Google Shape;5991;p7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2" name="Google Shape;5992;p7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3" name="Google Shape;5993;p7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4" name="Google Shape;5994;p7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5" name="Google Shape;5995;p7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6" name="Google Shape;5996;p7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7" name="Google Shape;5997;p7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8" name="Google Shape;5998;p7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9" name="Google Shape;5999;p7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0" name="Google Shape;6000;p7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1" name="Google Shape;6001;p7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2" name="Google Shape;6002;p7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3" name="Google Shape;6003;p7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4" name="Google Shape;6004;p7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5" name="Google Shape;6005;p7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6" name="Google Shape;6006;p7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7" name="Google Shape;6007;p7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8" name="Google Shape;6008;p7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9" name="Google Shape;6009;p7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0" name="Google Shape;6010;p7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1" name="Google Shape;6011;p7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2" name="Google Shape;6012;p7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3" name="Google Shape;6013;p7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4" name="Google Shape;6014;p7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5" name="Google Shape;6015;p7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6" name="Google Shape;6016;p7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7" name="Google Shape;6017;p7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8" name="Google Shape;6018;p7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9" name="Google Shape;6019;p7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0" name="Google Shape;6020;p7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1" name="Google Shape;6021;p7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2" name="Google Shape;6022;p7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3" name="Google Shape;6023;p7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4" name="Google Shape;6024;p7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5" name="Google Shape;6025;p7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6" name="Google Shape;6026;p7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7" name="Google Shape;6027;p7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8" name="Google Shape;6028;p7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9" name="Google Shape;6029;p7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0" name="Google Shape;6030;p7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1" name="Google Shape;6031;p7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2" name="Google Shape;6032;p7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3" name="Google Shape;6033;p7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4" name="Google Shape;6034;p7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5" name="Google Shape;6035;p7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6" name="Google Shape;6036;p7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7" name="Google Shape;6037;p7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8" name="Google Shape;6038;p7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9" name="Google Shape;6039;p7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0" name="Google Shape;6040;p7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1" name="Google Shape;6041;p7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2" name="Google Shape;6042;p7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3" name="Google Shape;6043;p7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4" name="Google Shape;6044;p7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5" name="Google Shape;6045;p7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6" name="Google Shape;6046;p7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7" name="Google Shape;6047;p7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8" name="Google Shape;6048;p7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9" name="Google Shape;6049;p7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0" name="Google Shape;6050;p7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1" name="Google Shape;6051;p7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2" name="Google Shape;6052;p7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3" name="Google Shape;6053;p7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4" name="Google Shape;6054;p7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5" name="Google Shape;6055;p7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6" name="Google Shape;6056;p7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7" name="Google Shape;6057;p7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8" name="Google Shape;6058;p7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9" name="Google Shape;6059;p7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0" name="Google Shape;6060;p7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1" name="Google Shape;6061;p7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2" name="Google Shape;6062;p7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3" name="Google Shape;6063;p7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4" name="Google Shape;6064;p7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5" name="Google Shape;6065;p7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6" name="Google Shape;6066;p7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7" name="Google Shape;6067;p7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8" name="Google Shape;6068;p7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9" name="Google Shape;6069;p7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0" name="Google Shape;6070;p7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1" name="Google Shape;6071;p7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2" name="Google Shape;6072;p7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3" name="Google Shape;6073;p7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4" name="Google Shape;6074;p7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5" name="Google Shape;6075;p7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6" name="Google Shape;6076;p7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7" name="Google Shape;6077;p7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8" name="Google Shape;6078;p7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9" name="Google Shape;6079;p7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0" name="Google Shape;6080;p7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1" name="Google Shape;6081;p7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2" name="Google Shape;6082;p7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3" name="Google Shape;6083;p7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4" name="Google Shape;6084;p7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5" name="Google Shape;6085;p7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6" name="Google Shape;6086;p7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7" name="Google Shape;6087;p7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8" name="Google Shape;6088;p7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9" name="Google Shape;6089;p7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0" name="Google Shape;6090;p7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1" name="Google Shape;6091;p7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2" name="Google Shape;6092;p7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3" name="Google Shape;6093;p7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4" name="Google Shape;6094;p7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5" name="Google Shape;6095;p7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6" name="Google Shape;6096;p7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7" name="Google Shape;6097;p7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8" name="Google Shape;6098;p7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9" name="Google Shape;6099;p7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0" name="Google Shape;6100;p7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1" name="Google Shape;6101;p7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2" name="Google Shape;6102;p7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3" name="Google Shape;6103;p7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4" name="Google Shape;6104;p7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5" name="Google Shape;6105;p7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6" name="Google Shape;6106;p7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7" name="Google Shape;6107;p7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8" name="Google Shape;6108;p7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9" name="Google Shape;6109;p7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0" name="Google Shape;6110;p7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1" name="Google Shape;6111;p7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2" name="Google Shape;6112;p7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3" name="Google Shape;6113;p7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4" name="Google Shape;6114;p7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5" name="Google Shape;6115;p7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6" name="Google Shape;6116;p7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7" name="Google Shape;6117;p7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8" name="Google Shape;6118;p7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9" name="Google Shape;6119;p7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0" name="Google Shape;6120;p7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1" name="Google Shape;6121;p7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2" name="Google Shape;6122;p7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3" name="Google Shape;6123;p7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4" name="Google Shape;6124;p7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5" name="Google Shape;6125;p7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6" name="Google Shape;6126;p7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7" name="Google Shape;6127;p7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8" name="Google Shape;6128;p7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9" name="Google Shape;6129;p7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0" name="Google Shape;6130;p7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1" name="Google Shape;6131;p7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2" name="Google Shape;6132;p7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3" name="Google Shape;6133;p7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4" name="Google Shape;6134;p7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5" name="Google Shape;6135;p7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6" name="Google Shape;6136;p7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7" name="Google Shape;6137;p7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8" name="Google Shape;6138;p7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9" name="Google Shape;6139;p7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0" name="Google Shape;6140;p7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1" name="Google Shape;6141;p7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2" name="Google Shape;6142;p7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3" name="Google Shape;6143;p7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4" name="Google Shape;6144;p7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5" name="Google Shape;6145;p7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6" name="Google Shape;6146;p7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7" name="Google Shape;6147;p7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8" name="Google Shape;6148;p7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9" name="Google Shape;6149;p7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0" name="Google Shape;6150;p7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1" name="Google Shape;6151;p7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2" name="Google Shape;6152;p7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3" name="Google Shape;6153;p7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4" name="Google Shape;6154;p7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5" name="Google Shape;6155;p7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6" name="Google Shape;6156;p7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7" name="Google Shape;6157;p7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8" name="Google Shape;6158;p7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9" name="Google Shape;6159;p7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0" name="Google Shape;6160;p7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1" name="Google Shape;6161;p7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2" name="Google Shape;6162;p7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3" name="Google Shape;6163;p7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4" name="Google Shape;6164;p7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5" name="Google Shape;6165;p7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6" name="Google Shape;6166;p7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7" name="Google Shape;6167;p7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8" name="Google Shape;6168;p7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9" name="Google Shape;6169;p7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0" name="Google Shape;6170;p7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1" name="Google Shape;6171;p7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2" name="Google Shape;6172;p7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3" name="Google Shape;6173;p7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4" name="Google Shape;6174;p7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5" name="Google Shape;6175;p7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6" name="Google Shape;6176;p7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7" name="Google Shape;6177;p7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8" name="Google Shape;6178;p7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9" name="Google Shape;6179;p7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0" name="Google Shape;6180;p7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1" name="Google Shape;6181;p7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2" name="Google Shape;6182;p7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3" name="Google Shape;6183;p7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4" name="Google Shape;6184;p7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5" name="Google Shape;6185;p7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6" name="Google Shape;6186;p7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7" name="Google Shape;6187;p7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8" name="Google Shape;6188;p7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9" name="Google Shape;6189;p7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0" name="Google Shape;6190;p7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1" name="Google Shape;6191;p7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2" name="Google Shape;6192;p7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3" name="Google Shape;6193;p7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4" name="Google Shape;6194;p7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5" name="Google Shape;6195;p7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6" name="Google Shape;6196;p7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7" name="Google Shape;6197;p7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8" name="Google Shape;6198;p7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9" name="Google Shape;6199;p7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0" name="Google Shape;6200;p7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1" name="Google Shape;6201;p7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2" name="Google Shape;6202;p7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3" name="Google Shape;6203;p7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4" name="Google Shape;6204;p7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5" name="Google Shape;6205;p7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6" name="Google Shape;6206;p7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7" name="Google Shape;6207;p7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8" name="Google Shape;6208;p7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9" name="Google Shape;6209;p7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0" name="Google Shape;6210;p7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1" name="Google Shape;6211;p7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2" name="Google Shape;6212;p7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3" name="Google Shape;6213;p7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4" name="Google Shape;6214;p7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5" name="Google Shape;6215;p7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6" name="Google Shape;6216;p7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7" name="Google Shape;6217;p7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8" name="Google Shape;6218;p7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9" name="Google Shape;6219;p7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0" name="Google Shape;6220;p7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1" name="Google Shape;6221;p7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2" name="Google Shape;6222;p7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3" name="Google Shape;6223;p7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4" name="Google Shape;6224;p7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5" name="Google Shape;6225;p7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6" name="Google Shape;6226;p7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7" name="Google Shape;6227;p7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8" name="Google Shape;6228;p7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9" name="Google Shape;6229;p7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0" name="Google Shape;6230;p7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1" name="Google Shape;6231;p7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2" name="Google Shape;6232;p7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3" name="Google Shape;6233;p7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4" name="Google Shape;6234;p7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5" name="Google Shape;6235;p7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6" name="Google Shape;6236;p7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7" name="Google Shape;6237;p7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8" name="Google Shape;6238;p7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9" name="Google Shape;6239;p7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0" name="Google Shape;6240;p7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1" name="Google Shape;6241;p7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2" name="Google Shape;6242;p7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3" name="Google Shape;6243;p7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4" name="Google Shape;6244;p7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5" name="Google Shape;6245;p7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6" name="Google Shape;6246;p7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7" name="Google Shape;6247;p7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8" name="Google Shape;6248;p7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9" name="Google Shape;6249;p7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0" name="Google Shape;6250;p7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1" name="Google Shape;6251;p7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2" name="Google Shape;6252;p7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3" name="Google Shape;6253;p7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4" name="Google Shape;6254;p7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5" name="Google Shape;6255;p7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6" name="Google Shape;6256;p7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7" name="Google Shape;6257;p7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8" name="Google Shape;6258;p7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9" name="Google Shape;6259;p7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0" name="Google Shape;6260;p7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1" name="Google Shape;6261;p7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2" name="Google Shape;6262;p7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3" name="Google Shape;6263;p7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4" name="Google Shape;6264;p7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5" name="Google Shape;6265;p7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6" name="Google Shape;6266;p7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7" name="Google Shape;6267;p7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8" name="Google Shape;6268;p7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9" name="Google Shape;6269;p7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0" name="Google Shape;6270;p7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1" name="Google Shape;6271;p7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2" name="Google Shape;6272;p7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3" name="Google Shape;6273;p7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4" name="Google Shape;6274;p7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5" name="Google Shape;6275;p7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6" name="Google Shape;6276;p7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7" name="Google Shape;6277;p7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8" name="Google Shape;6278;p7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9" name="Google Shape;6279;p7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0" name="Google Shape;6280;p7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1" name="Google Shape;6281;p7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2" name="Google Shape;6282;p7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3" name="Google Shape;6283;p7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4" name="Google Shape;6284;p7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5" name="Google Shape;6285;p7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6" name="Google Shape;6286;p7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7" name="Google Shape;6287;p7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8" name="Google Shape;6288;p7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9" name="Google Shape;6289;p7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0" name="Google Shape;6290;p7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1" name="Google Shape;6291;p7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2" name="Google Shape;6292;p7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3" name="Google Shape;6293;p7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4" name="Google Shape;6294;p7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5" name="Google Shape;6295;p7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6" name="Google Shape;6296;p7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7" name="Google Shape;6297;p7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8" name="Google Shape;6298;p7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9" name="Google Shape;6299;p7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0" name="Google Shape;6300;p7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1" name="Google Shape;6301;p7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2" name="Google Shape;6302;p7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3" name="Google Shape;6303;p7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4" name="Google Shape;6304;p7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5" name="Google Shape;6305;p7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6" name="Google Shape;6306;p7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7" name="Google Shape;6307;p7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8" name="Google Shape;6308;p7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9" name="Google Shape;6309;p7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0" name="Google Shape;6310;p7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1" name="Google Shape;6311;p7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2" name="Google Shape;6312;p7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3" name="Google Shape;6313;p7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4" name="Google Shape;6314;p7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5" name="Google Shape;6315;p7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6" name="Google Shape;6316;p7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7" name="Google Shape;6317;p7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8" name="Google Shape;6318;p7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9" name="Google Shape;6319;p7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0" name="Google Shape;6320;p7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1" name="Google Shape;6321;p7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2" name="Google Shape;6322;p7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3" name="Google Shape;6323;p7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4" name="Google Shape;6324;p7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5" name="Google Shape;6325;p7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6" name="Google Shape;6326;p7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7" name="Google Shape;6327;p7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8" name="Google Shape;6328;p7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9" name="Google Shape;6329;p7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0" name="Google Shape;6330;p7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1" name="Google Shape;6331;p7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2" name="Google Shape;6332;p7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3" name="Google Shape;6333;p7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4" name="Google Shape;6334;p7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5" name="Google Shape;6335;p7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6" name="Google Shape;6336;p7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7" name="Google Shape;6337;p7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8" name="Google Shape;6338;p7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9" name="Google Shape;6339;p7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0" name="Google Shape;6340;p7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1" name="Google Shape;6341;p7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2" name="Google Shape;6342;p7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3" name="Google Shape;6343;p7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4" name="Google Shape;6344;p7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5" name="Google Shape;6345;p7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6" name="Google Shape;6346;p7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7" name="Google Shape;6347;p7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8" name="Google Shape;6348;p7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9" name="Google Shape;6349;p7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0" name="Google Shape;6350;p7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1" name="Google Shape;6351;p7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2" name="Google Shape;6352;p7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3" name="Google Shape;6353;p7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4" name="Google Shape;6354;p7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5" name="Google Shape;6355;p7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6" name="Google Shape;6356;p7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7" name="Google Shape;6357;p7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8" name="Google Shape;6358;p7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9" name="Google Shape;6359;p7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0" name="Google Shape;6360;p7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1" name="Google Shape;6361;p7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2" name="Google Shape;6362;p7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3" name="Google Shape;6363;p7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4" name="Google Shape;6364;p7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5" name="Google Shape;6365;p7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6" name="Google Shape;6366;p7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7" name="Google Shape;6367;p7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8" name="Google Shape;6368;p7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9" name="Google Shape;6369;p7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0" name="Google Shape;6370;p7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1" name="Google Shape;6371;p7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2" name="Google Shape;6372;p7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3" name="Google Shape;6373;p7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4" name="Google Shape;6374;p7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5" name="Google Shape;6375;p7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6" name="Google Shape;6376;p7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7" name="Google Shape;6377;p7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8" name="Google Shape;6378;p7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9" name="Google Shape;6379;p7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0" name="Google Shape;6380;p7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1" name="Google Shape;6381;p7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2" name="Google Shape;6382;p7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3" name="Google Shape;6383;p7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4" name="Google Shape;6384;p7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5" name="Google Shape;6385;p7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6" name="Google Shape;6386;p7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7" name="Google Shape;6387;p7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8" name="Google Shape;6388;p7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9" name="Google Shape;6389;p7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0" name="Google Shape;6390;p7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1" name="Google Shape;6391;p7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2" name="Google Shape;6392;p7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3" name="Google Shape;6393;p7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4" name="Google Shape;6394;p7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5" name="Google Shape;6395;p7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6" name="Google Shape;6396;p7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7" name="Google Shape;6397;p7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8" name="Google Shape;6398;p7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9" name="Google Shape;6399;p7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0" name="Google Shape;6400;p7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1" name="Google Shape;6401;p7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2" name="Google Shape;6402;p7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3" name="Google Shape;6403;p7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4" name="Google Shape;6404;p7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5" name="Google Shape;6405;p7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6" name="Google Shape;6406;p7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7" name="Google Shape;6407;p7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8" name="Google Shape;6408;p7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9" name="Google Shape;6409;p7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0" name="Google Shape;6410;p7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1" name="Google Shape;6411;p7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2" name="Google Shape;6412;p7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3" name="Google Shape;6413;p7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4" name="Google Shape;6414;p7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5" name="Google Shape;6415;p7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6" name="Google Shape;6416;p7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7" name="Google Shape;6417;p7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8" name="Google Shape;6418;p7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9" name="Google Shape;6419;p7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0" name="Google Shape;6420;p7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1" name="Google Shape;6421;p7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2" name="Google Shape;6422;p7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3" name="Google Shape;6423;p7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4" name="Google Shape;6424;p7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5" name="Google Shape;6425;p7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6" name="Google Shape;6426;p7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7" name="Google Shape;6427;p7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8" name="Google Shape;6428;p7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9" name="Google Shape;6429;p7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0" name="Google Shape;6430;p7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1" name="Google Shape;6431;p7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2" name="Google Shape;6432;p7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3" name="Google Shape;6433;p7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4" name="Google Shape;6434;p7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5" name="Google Shape;6435;p7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6" name="Google Shape;6436;p7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7" name="Google Shape;6437;p7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8" name="Google Shape;6438;p7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9" name="Google Shape;6439;p7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0" name="Google Shape;6440;p7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1" name="Google Shape;6441;p7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2" name="Google Shape;6442;p7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3" name="Google Shape;6443;p7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4" name="Google Shape;6444;p7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5" name="Google Shape;6445;p7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6" name="Google Shape;6446;p7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7" name="Google Shape;6447;p7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8" name="Google Shape;6448;p7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9" name="Google Shape;6449;p7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0" name="Google Shape;6450;p7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1" name="Google Shape;6451;p7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2" name="Google Shape;6452;p7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3" name="Google Shape;6453;p7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4" name="Google Shape;6454;p7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5" name="Google Shape;6455;p7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6" name="Google Shape;6456;p7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7" name="Google Shape;6457;p7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8" name="Google Shape;6458;p7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9" name="Google Shape;6459;p7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0" name="Google Shape;6460;p7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1" name="Google Shape;6461;p7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2" name="Google Shape;6462;p7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3" name="Google Shape;6463;p7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4" name="Google Shape;6464;p7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5" name="Google Shape;6465;p7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6" name="Google Shape;6466;p7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7" name="Google Shape;6467;p7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8" name="Google Shape;6468;p7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9" name="Google Shape;6469;p7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0" name="Google Shape;6470;p7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1" name="Google Shape;6471;p7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2" name="Google Shape;6472;p7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3" name="Google Shape;6473;p7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4" name="Google Shape;6474;p7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5" name="Google Shape;6475;p7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6" name="Google Shape;6476;p7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7" name="Google Shape;6477;p7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8" name="Google Shape;6478;p7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9" name="Google Shape;6479;p7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0" name="Google Shape;6480;p7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1" name="Google Shape;6481;p7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2" name="Google Shape;6482;p7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3" name="Google Shape;6483;p7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4" name="Google Shape;6484;p7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5" name="Google Shape;6485;p7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6" name="Google Shape;6486;p7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7" name="Google Shape;6487;p7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8" name="Google Shape;6488;p7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9" name="Google Shape;6489;p7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0" name="Google Shape;6490;p7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1" name="Google Shape;6491;p7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2" name="Google Shape;6492;p7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3" name="Google Shape;6493;p7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4" name="Google Shape;6494;p7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5" name="Google Shape;6495;p7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6" name="Google Shape;6496;p7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7" name="Google Shape;6497;p7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8" name="Google Shape;6498;p7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9" name="Google Shape;6499;p7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0" name="Google Shape;6500;p7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1" name="Google Shape;6501;p7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2" name="Google Shape;6502;p7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3" name="Google Shape;6503;p7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4" name="Google Shape;6504;p7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5" name="Google Shape;6505;p7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6" name="Google Shape;6506;p7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7" name="Google Shape;6507;p7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8" name="Google Shape;6508;p7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9" name="Google Shape;6509;p7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0" name="Google Shape;6510;p7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1" name="Google Shape;6511;p7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2" name="Google Shape;6512;p7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3" name="Google Shape;6513;p7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4" name="Google Shape;6514;p7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5" name="Google Shape;6515;p7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6" name="Google Shape;6516;p7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7" name="Google Shape;6517;p7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8" name="Google Shape;6518;p7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9" name="Google Shape;6519;p7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0" name="Google Shape;6520;p7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1" name="Google Shape;6521;p7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2" name="Google Shape;6522;p7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3" name="Google Shape;6523;p7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4" name="Google Shape;6524;p7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5" name="Google Shape;6525;p7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6" name="Google Shape;6526;p7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7" name="Google Shape;6527;p7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8" name="Google Shape;6528;p7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9" name="Google Shape;6529;p7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0" name="Google Shape;6530;p7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1" name="Google Shape;6531;p7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2" name="Google Shape;6532;p7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3" name="Google Shape;6533;p7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4" name="Google Shape;6534;p7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5" name="Google Shape;6535;p7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6" name="Google Shape;6536;p7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7" name="Google Shape;6537;p7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8" name="Google Shape;6538;p7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9" name="Google Shape;6539;p7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0" name="Google Shape;6540;p7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1" name="Google Shape;6541;p7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2" name="Google Shape;6542;p7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3" name="Google Shape;6543;p7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4" name="Google Shape;6544;p7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5" name="Google Shape;6545;p7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6" name="Google Shape;6546;p7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7" name="Google Shape;6547;p7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8" name="Google Shape;6548;p7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9" name="Google Shape;6549;p7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0" name="Google Shape;6550;p7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1" name="Google Shape;6551;p7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2" name="Google Shape;6552;p7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3" name="Google Shape;6553;p7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4" name="Google Shape;6554;p7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5" name="Google Shape;6555;p7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6" name="Google Shape;6556;p7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7" name="Google Shape;6557;p7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8" name="Google Shape;6558;p7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9" name="Google Shape;6559;p7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0" name="Google Shape;6560;p7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1" name="Google Shape;6561;p7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2" name="Google Shape;6562;p7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3" name="Google Shape;6563;p7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4" name="Google Shape;6564;p7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5" name="Google Shape;6565;p7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6" name="Google Shape;6566;p7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7" name="Google Shape;6567;p7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8" name="Google Shape;6568;p7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9" name="Google Shape;6569;p7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0" name="Google Shape;6570;p7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1" name="Google Shape;6571;p7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2" name="Google Shape;6572;p7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3" name="Google Shape;6573;p7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4" name="Google Shape;6574;p7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5" name="Google Shape;6575;p7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6" name="Google Shape;6576;p7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7" name="Google Shape;6577;p7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8" name="Google Shape;6578;p7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9" name="Google Shape;6579;p7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0" name="Google Shape;6580;p7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1" name="Google Shape;6581;p7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2" name="Google Shape;6582;p7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3" name="Google Shape;6583;p7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4" name="Google Shape;6584;p7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5" name="Google Shape;6585;p7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6" name="Google Shape;6586;p7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7" name="Google Shape;6587;p7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8" name="Google Shape;6588;p7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9" name="Google Shape;6589;p7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0" name="Google Shape;6590;p7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1" name="Google Shape;6591;p7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2" name="Google Shape;6592;p7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3" name="Google Shape;6593;p7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4" name="Google Shape;6594;p7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5" name="Google Shape;6595;p7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6" name="Google Shape;6596;p7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7" name="Google Shape;6597;p7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8" name="Google Shape;6598;p7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9" name="Google Shape;6599;p7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0" name="Google Shape;6600;p7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1" name="Google Shape;6601;p7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2" name="Google Shape;6602;p7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3" name="Google Shape;6603;p7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4" name="Google Shape;6604;p7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5" name="Google Shape;6605;p7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6" name="Google Shape;6606;p7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7" name="Google Shape;6607;p7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8" name="Google Shape;6608;p7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9" name="Google Shape;6609;p7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0" name="Google Shape;6610;p7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1" name="Google Shape;6611;p7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2" name="Google Shape;6612;p7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3" name="Google Shape;6613;p7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4" name="Google Shape;6614;p7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5" name="Google Shape;6615;p7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6" name="Google Shape;6616;p7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7" name="Google Shape;6617;p7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8" name="Google Shape;6618;p7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9" name="Google Shape;6619;p7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0" name="Google Shape;6620;p7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1" name="Google Shape;6621;p7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2" name="Google Shape;6622;p7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3" name="Google Shape;6623;p7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4" name="Google Shape;6624;p7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5" name="Google Shape;6625;p7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6" name="Google Shape;6626;p7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7" name="Google Shape;6627;p7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8" name="Google Shape;6628;p7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9" name="Google Shape;6629;p7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0" name="Google Shape;6630;p7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1" name="Google Shape;6631;p7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2" name="Google Shape;6632;p7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3" name="Google Shape;6633;p7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4" name="Google Shape;6634;p7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5" name="Google Shape;6635;p7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6" name="Google Shape;6636;p7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7" name="Google Shape;6637;p7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8" name="Google Shape;6638;p7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9" name="Google Shape;6639;p7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0" name="Google Shape;6640;p7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1" name="Google Shape;6641;p7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2" name="Google Shape;6642;p7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3" name="Google Shape;6643;p7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4" name="Google Shape;6644;p7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5" name="Google Shape;6645;p7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6" name="Google Shape;6646;p7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7" name="Google Shape;6647;p7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8" name="Google Shape;6648;p7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9" name="Google Shape;6649;p7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0" name="Google Shape;6650;p7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1" name="Google Shape;6651;p7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2" name="Google Shape;6652;p7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3" name="Google Shape;6653;p7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4" name="Google Shape;6654;p7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5" name="Google Shape;6655;p7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6" name="Google Shape;6656;p7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7" name="Google Shape;6657;p7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8" name="Google Shape;6658;p7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9" name="Google Shape;6659;p7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0" name="Google Shape;6660;p7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1" name="Google Shape;6661;p7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2" name="Google Shape;6662;p7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3" name="Google Shape;6663;p7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4" name="Google Shape;6664;p7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5" name="Google Shape;6665;p7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6" name="Google Shape;6666;p7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7" name="Google Shape;6667;p7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8" name="Google Shape;6668;p7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9" name="Google Shape;6669;p7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0" name="Google Shape;6670;p7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1" name="Google Shape;6671;p7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2" name="Google Shape;6672;p7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3" name="Google Shape;6673;p7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4" name="Google Shape;6674;p7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5" name="Google Shape;6675;p7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6" name="Google Shape;6676;p7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7" name="Google Shape;6677;p7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8" name="Google Shape;6678;p7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9" name="Google Shape;6679;p7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0" name="Google Shape;6680;p7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1" name="Google Shape;6681;p7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2" name="Google Shape;6682;p7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3" name="Google Shape;6683;p7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4" name="Google Shape;6684;p7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5" name="Google Shape;6685;p7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6" name="Google Shape;6686;p7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7" name="Google Shape;6687;p7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8" name="Google Shape;6688;p7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9" name="Google Shape;6689;p7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0" name="Google Shape;6690;p7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1" name="Google Shape;6691;p7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2" name="Google Shape;6692;p7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3" name="Google Shape;6693;p7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4" name="Google Shape;6694;p7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5" name="Google Shape;6695;p7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6" name="Google Shape;6696;p7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7" name="Google Shape;6697;p7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8" name="Google Shape;6698;p7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9" name="Google Shape;6699;p7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0" name="Google Shape;6700;p7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1" name="Google Shape;6701;p7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2" name="Google Shape;6702;p7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3" name="Google Shape;6703;p7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4" name="Google Shape;6704;p7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5" name="Google Shape;6705;p7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6" name="Google Shape;6706;p7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7" name="Google Shape;6707;p7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8" name="Google Shape;6708;p7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9" name="Google Shape;6709;p7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0" name="Google Shape;6710;p7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1" name="Google Shape;6711;p7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2" name="Google Shape;6712;p7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3" name="Google Shape;6713;p7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4" name="Google Shape;6714;p7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5" name="Google Shape;6715;p7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6" name="Google Shape;6716;p7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7" name="Google Shape;6717;p7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8" name="Google Shape;6718;p7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9" name="Google Shape;6719;p7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0" name="Google Shape;6720;p7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1" name="Google Shape;6721;p7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2" name="Google Shape;6722;p7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3" name="Google Shape;6723;p7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4" name="Google Shape;6724;p7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5" name="Google Shape;6725;p7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6" name="Google Shape;6726;p7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7" name="Google Shape;6727;p7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8" name="Google Shape;6728;p7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9" name="Google Shape;6729;p7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0" name="Google Shape;6730;p7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1" name="Google Shape;6731;p7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2" name="Google Shape;6732;p7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3" name="Google Shape;6733;p7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4" name="Google Shape;6734;p7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5" name="Google Shape;6735;p7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6" name="Google Shape;6736;p7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7" name="Google Shape;6737;p7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8" name="Google Shape;6738;p7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9" name="Google Shape;6739;p7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0" name="Google Shape;6740;p7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1" name="Google Shape;6741;p7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2" name="Google Shape;6742;p7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3" name="Google Shape;6743;p7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4" name="Google Shape;6744;p7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5" name="Google Shape;6745;p7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6" name="Google Shape;6746;p7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7" name="Google Shape;6747;p7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8" name="Google Shape;6748;p7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9" name="Google Shape;6749;p7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0" name="Google Shape;6750;p7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1" name="Google Shape;6751;p7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2" name="Google Shape;6752;p7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3" name="Google Shape;6753;p7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4" name="Google Shape;6754;p7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5" name="Google Shape;6755;p7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6" name="Google Shape;6756;p7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7" name="Google Shape;6757;p7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8" name="Google Shape;6758;p7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9" name="Google Shape;6759;p7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0" name="Google Shape;6760;p7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1" name="Google Shape;6761;p7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2" name="Google Shape;6762;p7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3" name="Google Shape;6763;p7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4" name="Google Shape;6764;p7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5" name="Google Shape;6765;p7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6" name="Google Shape;6766;p7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7" name="Google Shape;6767;p7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8" name="Google Shape;6768;p7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9" name="Google Shape;6769;p7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0" name="Google Shape;6770;p7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1" name="Google Shape;6771;p7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2" name="Google Shape;6772;p7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3" name="Google Shape;6773;p7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4" name="Google Shape;6774;p7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5" name="Google Shape;6775;p7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6" name="Google Shape;6776;p7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7" name="Google Shape;6777;p7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8" name="Google Shape;6778;p7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9" name="Google Shape;6779;p7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0" name="Google Shape;6780;p7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1" name="Google Shape;6781;p7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2" name="Google Shape;6782;p7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3" name="Google Shape;6783;p7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4" name="Google Shape;6784;p7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5" name="Google Shape;6785;p7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6" name="Google Shape;6786;p7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7" name="Google Shape;6787;p7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8" name="Google Shape;6788;p7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9" name="Google Shape;6789;p7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0" name="Google Shape;6790;p7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1" name="Google Shape;6791;p7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2" name="Google Shape;6792;p7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3" name="Google Shape;6793;p7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4" name="Google Shape;6794;p7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5" name="Google Shape;6795;p7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6" name="Google Shape;6796;p7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7" name="Google Shape;6797;p7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8" name="Google Shape;6798;p7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9" name="Google Shape;6799;p7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0" name="Google Shape;6800;p7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1" name="Google Shape;6801;p7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2" name="Google Shape;6802;p7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3" name="Google Shape;6803;p7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4" name="Google Shape;6804;p7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5" name="Google Shape;6805;p7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6" name="Google Shape;6806;p7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7" name="Google Shape;6807;p7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8" name="Google Shape;6808;p7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9" name="Google Shape;6809;p7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0" name="Google Shape;6810;p7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1" name="Google Shape;6811;p7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2" name="Google Shape;6812;p7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3" name="Google Shape;6813;p7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4" name="Google Shape;6814;p7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5" name="Google Shape;6815;p7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6" name="Google Shape;6816;p7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7" name="Google Shape;6817;p7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8" name="Google Shape;6818;p7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9" name="Google Shape;6819;p7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0" name="Google Shape;6820;p7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1" name="Google Shape;6821;p7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2" name="Google Shape;6822;p7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3" name="Google Shape;6823;p7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4" name="Google Shape;6824;p7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5" name="Google Shape;6825;p7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6" name="Google Shape;6826;p7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7" name="Google Shape;6827;p7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8" name="Google Shape;6828;p7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9" name="Google Shape;6829;p7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0" name="Google Shape;6830;p7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1" name="Google Shape;6831;p7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2" name="Google Shape;6832;p7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3" name="Google Shape;6833;p7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4" name="Google Shape;6834;p7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5" name="Google Shape;6835;p7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6" name="Google Shape;6836;p7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7" name="Google Shape;6837;p7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8" name="Google Shape;6838;p7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9" name="Google Shape;6839;p7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0" name="Google Shape;6840;p7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1" name="Google Shape;6841;p7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2" name="Google Shape;6842;p7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3" name="Google Shape;6843;p7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4" name="Google Shape;6844;p7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5" name="Google Shape;6845;p7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6" name="Google Shape;6846;p7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7" name="Google Shape;6847;p7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8" name="Google Shape;6848;p7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9" name="Google Shape;6849;p7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0" name="Google Shape;6850;p7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1" name="Google Shape;6851;p7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2" name="Google Shape;6852;p7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3" name="Google Shape;6853;p7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4" name="Google Shape;6854;p7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5" name="Google Shape;6855;p7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6" name="Google Shape;6856;p7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7" name="Google Shape;6857;p7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8" name="Google Shape;6858;p7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9" name="Google Shape;6859;p7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0" name="Google Shape;6860;p7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1" name="Google Shape;6861;p7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2" name="Google Shape;6862;p7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3" name="Google Shape;6863;p7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4" name="Google Shape;6864;p7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5" name="Google Shape;6865;p7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6" name="Google Shape;6866;p7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7" name="Google Shape;6867;p7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8" name="Google Shape;6868;p7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9" name="Google Shape;6869;p7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0" name="Google Shape;6870;p7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1" name="Google Shape;6871;p7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2" name="Google Shape;6872;p7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3" name="Google Shape;6873;p7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4" name="Google Shape;6874;p7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5" name="Google Shape;6875;p7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6" name="Google Shape;6876;p7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7" name="Google Shape;6877;p7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8" name="Google Shape;6878;p7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9" name="Google Shape;6879;p7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0" name="Google Shape;6880;p7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1" name="Google Shape;6881;p7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2" name="Google Shape;6882;p7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3" name="Google Shape;6883;p7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4" name="Google Shape;6884;p7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5" name="Google Shape;6885;p7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6" name="Google Shape;6886;p7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7" name="Google Shape;6887;p7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8" name="Google Shape;6888;p7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9" name="Google Shape;6889;p7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0" name="Google Shape;6890;p7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1" name="Google Shape;6891;p7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2" name="Google Shape;6892;p7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3" name="Google Shape;6893;p7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4" name="Google Shape;6894;p7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5" name="Google Shape;6895;p7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6" name="Google Shape;6896;p7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7" name="Google Shape;6897;p7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8" name="Google Shape;6898;p7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9" name="Google Shape;6899;p7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0" name="Google Shape;6900;p7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1" name="Google Shape;6901;p7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2" name="Google Shape;6902;p7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3" name="Google Shape;6903;p7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4" name="Google Shape;6904;p7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5" name="Google Shape;6905;p7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6" name="Google Shape;6906;p7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7" name="Google Shape;6907;p7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8" name="Google Shape;6908;p7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9" name="Google Shape;6909;p7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0" name="Google Shape;6910;p7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1" name="Google Shape;6911;p7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2" name="Google Shape;6912;p7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3" name="Google Shape;6913;p7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4" name="Google Shape;6914;p7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5" name="Google Shape;6915;p7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6" name="Google Shape;6916;p7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7" name="Google Shape;6917;p7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8" name="Google Shape;6918;p7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9" name="Google Shape;6919;p7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0" name="Google Shape;6920;p7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1" name="Google Shape;6921;p7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2" name="Google Shape;6922;p7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3" name="Google Shape;6923;p7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4" name="Google Shape;6924;p7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5" name="Google Shape;6925;p7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6" name="Google Shape;6926;p7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7" name="Google Shape;6927;p7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8" name="Google Shape;6928;p7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9" name="Google Shape;6929;p7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0" name="Google Shape;6930;p7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1" name="Google Shape;6931;p7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2" name="Google Shape;6932;p7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3" name="Google Shape;6933;p7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4" name="Google Shape;6934;p7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5" name="Google Shape;6935;p7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6" name="Google Shape;6936;p7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7" name="Google Shape;6937;p7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8" name="Google Shape;6938;p7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9" name="Google Shape;6939;p7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0" name="Google Shape;6940;p7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1" name="Google Shape;6941;p7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2" name="Google Shape;6942;p7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3" name="Google Shape;6943;p7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4" name="Google Shape;6944;p7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5" name="Google Shape;6945;p7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6" name="Google Shape;6946;p7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7" name="Google Shape;6947;p7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8" name="Google Shape;6948;p7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9" name="Google Shape;6949;p7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0" name="Google Shape;6950;p7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1" name="Google Shape;6951;p7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2" name="Google Shape;6952;p7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3" name="Google Shape;6953;p7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4" name="Google Shape;6954;p7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5" name="Google Shape;6955;p7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6" name="Google Shape;6956;p7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7" name="Google Shape;6957;p7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8" name="Google Shape;6958;p7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9" name="Google Shape;6959;p7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0" name="Google Shape;6960;p7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1" name="Google Shape;6961;p7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2" name="Google Shape;6962;p7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3" name="Google Shape;6963;p7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4" name="Google Shape;6964;p7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5" name="Google Shape;6965;p7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6" name="Google Shape;6966;p7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7" name="Google Shape;6967;p7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8" name="Google Shape;6968;p7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9" name="Google Shape;6969;p7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0" name="Google Shape;6970;p7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1" name="Google Shape;6971;p7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2" name="Google Shape;6972;p7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3" name="Google Shape;6973;p7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4" name="Google Shape;6974;p7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5" name="Google Shape;6975;p7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6" name="Google Shape;6976;p7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7" name="Google Shape;6977;p7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8" name="Google Shape;6978;p7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9" name="Google Shape;6979;p7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0" name="Google Shape;6980;p7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1" name="Google Shape;6981;p7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2" name="Google Shape;6982;p7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3" name="Google Shape;6983;p7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4" name="Google Shape;6984;p7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5" name="Google Shape;6985;p7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6" name="Google Shape;6986;p7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7" name="Google Shape;6987;p7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8" name="Google Shape;6988;p7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9" name="Google Shape;6989;p7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0" name="Google Shape;6990;p7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1" name="Google Shape;6991;p7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2" name="Google Shape;6992;p7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3" name="Google Shape;6993;p7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4" name="Google Shape;6994;p7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5" name="Google Shape;6995;p7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6" name="Google Shape;6996;p7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7" name="Google Shape;6997;p7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8" name="Google Shape;6998;p7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9" name="Google Shape;6999;p7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0" name="Google Shape;7000;p7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1" name="Google Shape;7001;p7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2" name="Google Shape;7002;p7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3" name="Google Shape;7003;p7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4" name="Google Shape;7004;p7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5" name="Google Shape;7005;p7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6" name="Google Shape;7006;p7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7" name="Google Shape;7007;p7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8" name="Google Shape;7008;p7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9" name="Google Shape;7009;p7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0" name="Google Shape;7010;p7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1" name="Google Shape;7011;p7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2" name="Google Shape;7012;p7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3" name="Google Shape;7013;p7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4" name="Google Shape;7014;p7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5" name="Google Shape;7015;p7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6" name="Google Shape;7016;p7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7" name="Google Shape;7017;p7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8" name="Google Shape;7018;p7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9" name="Google Shape;7019;p7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0" name="Google Shape;7020;p7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1" name="Google Shape;7021;p7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2" name="Google Shape;7022;p7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3" name="Google Shape;7023;p7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4" name="Google Shape;7024;p7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5" name="Google Shape;7025;p7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6" name="Google Shape;7026;p7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7" name="Google Shape;7027;p7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8" name="Google Shape;7028;p7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9" name="Google Shape;7029;p7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0" name="Google Shape;7030;p7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1" name="Google Shape;7031;p7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2" name="Google Shape;7032;p7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3" name="Google Shape;7033;p7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4" name="Google Shape;7034;p7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5" name="Google Shape;7035;p7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6" name="Google Shape;7036;p7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7" name="Google Shape;7037;p7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8" name="Google Shape;7038;p7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9" name="Google Shape;7039;p7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0" name="Google Shape;7040;p7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1" name="Google Shape;7041;p7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2" name="Google Shape;7042;p7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3" name="Google Shape;7043;p7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4" name="Google Shape;7044;p7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5" name="Google Shape;7045;p7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6" name="Google Shape;7046;p7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7" name="Google Shape;7047;p7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8" name="Google Shape;7048;p7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9" name="Google Shape;7049;p7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0" name="Google Shape;7050;p7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1" name="Google Shape;7051;p7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2" name="Google Shape;7052;p7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3" name="Google Shape;7053;p7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4" name="Google Shape;7054;p7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5" name="Google Shape;7055;p7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6" name="Google Shape;7056;p7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7" name="Google Shape;7057;p7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8" name="Google Shape;7058;p7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9" name="Google Shape;7059;p7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0" name="Google Shape;7060;p7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1" name="Google Shape;7061;p7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2" name="Google Shape;7062;p7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3" name="Google Shape;7063;p7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4" name="Google Shape;7064;p7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5" name="Google Shape;7065;p7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6" name="Google Shape;7066;p7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7" name="Google Shape;7067;p7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8" name="Google Shape;7068;p7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9" name="Google Shape;7069;p7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0" name="Google Shape;7070;p7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1" name="Google Shape;7071;p7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2" name="Google Shape;7072;p7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3" name="Google Shape;7073;p7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4" name="Google Shape;7074;p7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5" name="Google Shape;7075;p7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6" name="Google Shape;7076;p7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7" name="Google Shape;7077;p7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8" name="Google Shape;7078;p7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9" name="Google Shape;7079;p7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0" name="Google Shape;7080;p7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1" name="Google Shape;7081;p7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2" name="Google Shape;7082;p7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3" name="Google Shape;7083;p7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4" name="Google Shape;7084;p7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5" name="Google Shape;7085;p7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6" name="Google Shape;7086;p7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7" name="Google Shape;7087;p7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8" name="Google Shape;7088;p7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9" name="Google Shape;7089;p7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0" name="Google Shape;7090;p7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1" name="Google Shape;7091;p7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2" name="Google Shape;7092;p7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3" name="Google Shape;7093;p7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4" name="Google Shape;7094;p7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5" name="Google Shape;7095;p7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6" name="Google Shape;7096;p7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7" name="Google Shape;7097;p7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8" name="Google Shape;7098;p7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9" name="Google Shape;7099;p7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0" name="Google Shape;7100;p7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1" name="Google Shape;7101;p7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2" name="Google Shape;7102;p7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3" name="Google Shape;7103;p7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4" name="Google Shape;7104;p7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5" name="Google Shape;7105;p7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6" name="Google Shape;7106;p7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7" name="Google Shape;7107;p7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8" name="Google Shape;7108;p7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9" name="Google Shape;7109;p7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0" name="Google Shape;7110;p7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1" name="Google Shape;7111;p7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2" name="Google Shape;7112;p7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3" name="Google Shape;7113;p7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4" name="Google Shape;7114;p7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5" name="Google Shape;7115;p7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6" name="Google Shape;7116;p7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7" name="Google Shape;7117;p7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8" name="Google Shape;7118;p7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9" name="Google Shape;7119;p7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0" name="Google Shape;7120;p7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1" name="Google Shape;7121;p7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2" name="Google Shape;7122;p7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3" name="Google Shape;7123;p7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4" name="Google Shape;7124;p7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5" name="Google Shape;7125;p7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6" name="Google Shape;7126;p7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7" name="Google Shape;7127;p7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8" name="Google Shape;7128;p7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9" name="Google Shape;7129;p7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0" name="Google Shape;7130;p7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1" name="Google Shape;7131;p7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2" name="Google Shape;7132;p7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3" name="Google Shape;7133;p7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4" name="Google Shape;7134;p7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5" name="Google Shape;7135;p7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6" name="Google Shape;7136;p7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7" name="Google Shape;7137;p7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8" name="Google Shape;7138;p7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9" name="Google Shape;7139;p7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0" name="Google Shape;7140;p7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1" name="Google Shape;7141;p7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2" name="Google Shape;7142;p7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3" name="Google Shape;7143;p7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4" name="Google Shape;7144;p7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5" name="Google Shape;7145;p7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6" name="Google Shape;7146;p7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7" name="Google Shape;7147;p7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8" name="Google Shape;7148;p7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9" name="Google Shape;7149;p7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0" name="Google Shape;7150;p7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1" name="Google Shape;7151;p7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2" name="Google Shape;7152;p7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3" name="Google Shape;7153;p7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4" name="Google Shape;7154;p7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5" name="Google Shape;7155;p7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6" name="Google Shape;7156;p7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7" name="Google Shape;7157;p7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8" name="Google Shape;7158;p7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9" name="Google Shape;7159;p7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0" name="Google Shape;7160;p7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1" name="Google Shape;7161;p7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2" name="Google Shape;7162;p7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3" name="Google Shape;7163;p7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4" name="Google Shape;7164;p7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5" name="Google Shape;7165;p7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6" name="Google Shape;7166;p7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7" name="Google Shape;7167;p7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8" name="Google Shape;7168;p7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9" name="Google Shape;7169;p7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0" name="Google Shape;7170;p7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1" name="Google Shape;7171;p7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2" name="Google Shape;7172;p7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3" name="Google Shape;7173;p7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4" name="Google Shape;7174;p7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5" name="Google Shape;7175;p7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6" name="Google Shape;7176;p7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7" name="Google Shape;7177;p7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8" name="Google Shape;7178;p7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9" name="Google Shape;7179;p7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0" name="Google Shape;7180;p7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1" name="Google Shape;7181;p7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2" name="Google Shape;7182;p7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3" name="Google Shape;7183;p7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4" name="Google Shape;7184;p7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5" name="Google Shape;7185;p7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6" name="Google Shape;7186;p7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7" name="Google Shape;7187;p7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8" name="Google Shape;7188;p7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9" name="Google Shape;7189;p7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0" name="Google Shape;7190;p7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1" name="Google Shape;7191;p7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2" name="Google Shape;7192;p7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3" name="Google Shape;7193;p7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4" name="Google Shape;7194;p7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5" name="Google Shape;7195;p7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6" name="Google Shape;7196;p7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7" name="Google Shape;7197;p7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8" name="Google Shape;7198;p7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9" name="Google Shape;7199;p7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0" name="Google Shape;7200;p7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1" name="Google Shape;7201;p7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2" name="Google Shape;7202;p7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3" name="Google Shape;7203;p7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4" name="Google Shape;7204;p7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5" name="Google Shape;7205;p7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6" name="Google Shape;7206;p7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7" name="Google Shape;7207;p7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8" name="Google Shape;7208;p7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9" name="Google Shape;7209;p7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10" name="Google Shape;7210;p7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211" name="Google Shape;7211;p71"/>
          <p:cNvGrpSpPr/>
          <p:nvPr/>
        </p:nvGrpSpPr>
        <p:grpSpPr>
          <a:xfrm>
            <a:off x="4600647" y="1226255"/>
            <a:ext cx="3080508" cy="1985184"/>
            <a:chOff x="229225" y="549050"/>
            <a:chExt cx="7161750" cy="4615275"/>
          </a:xfrm>
        </p:grpSpPr>
        <p:sp>
          <p:nvSpPr>
            <p:cNvPr id="7212" name="Google Shape;7212;p7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3" name="Google Shape;7213;p7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4" name="Google Shape;7214;p7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5" name="Google Shape;7215;p7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6" name="Google Shape;7216;p7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7" name="Google Shape;7217;p7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8" name="Google Shape;7218;p7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9" name="Google Shape;7219;p7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0" name="Google Shape;7220;p7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1" name="Google Shape;7221;p7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2" name="Google Shape;7222;p7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3" name="Google Shape;7223;p7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4" name="Google Shape;7224;p7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5" name="Google Shape;7225;p7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6" name="Google Shape;7226;p7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7" name="Google Shape;7227;p7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8" name="Google Shape;7228;p7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9" name="Google Shape;7229;p7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0" name="Google Shape;7230;p7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1" name="Google Shape;7231;p7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2" name="Google Shape;7232;p7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3" name="Google Shape;7233;p7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4" name="Google Shape;7234;p7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5" name="Google Shape;7235;p7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6" name="Google Shape;7236;p7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7" name="Google Shape;7237;p7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8" name="Google Shape;7238;p7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9" name="Google Shape;7239;p7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0" name="Google Shape;7240;p7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1" name="Google Shape;7241;p7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2" name="Google Shape;7242;p7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3" name="Google Shape;7243;p7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4" name="Google Shape;7244;p7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5" name="Google Shape;7245;p7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6" name="Google Shape;7246;p7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7" name="Google Shape;7247;p7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8" name="Google Shape;7248;p7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9" name="Google Shape;7249;p7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0" name="Google Shape;7250;p7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1" name="Google Shape;7251;p7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2" name="Google Shape;7252;p7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3" name="Google Shape;7253;p7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4" name="Google Shape;7254;p7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5" name="Google Shape;7255;p7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6" name="Google Shape;7256;p7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7" name="Google Shape;7257;p7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8" name="Google Shape;7258;p7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9" name="Google Shape;7259;p7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0" name="Google Shape;7260;p7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1" name="Google Shape;7261;p7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2" name="Google Shape;7262;p7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3" name="Google Shape;7263;p7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4" name="Google Shape;7264;p7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5" name="Google Shape;7265;p7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6" name="Google Shape;7266;p7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7" name="Google Shape;7267;p7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8" name="Google Shape;7268;p7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9" name="Google Shape;7269;p7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0" name="Google Shape;7270;p7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1" name="Google Shape;7271;p7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2" name="Google Shape;7272;p7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3" name="Google Shape;7273;p7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4" name="Google Shape;7274;p7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5" name="Google Shape;7275;p7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6" name="Google Shape;7276;p7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7" name="Google Shape;7277;p7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8" name="Google Shape;7278;p7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9" name="Google Shape;7279;p7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0" name="Google Shape;7280;p7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1" name="Google Shape;7281;p7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2" name="Google Shape;7282;p7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3" name="Google Shape;7283;p7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4" name="Google Shape;7284;p7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5" name="Google Shape;7285;p7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6" name="Google Shape;7286;p7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7" name="Google Shape;7287;p7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8" name="Google Shape;7288;p7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9" name="Google Shape;7289;p7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0" name="Google Shape;7290;p7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1" name="Google Shape;7291;p7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2" name="Google Shape;7292;p7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3" name="Google Shape;7293;p7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4" name="Google Shape;7294;p7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5" name="Google Shape;7295;p7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6" name="Google Shape;7296;p7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7" name="Google Shape;7297;p7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8" name="Google Shape;7298;p7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9" name="Google Shape;7299;p7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0" name="Google Shape;7300;p7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1" name="Google Shape;7301;p7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2" name="Google Shape;7302;p7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3" name="Google Shape;7303;p7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4" name="Google Shape;7304;p7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5" name="Google Shape;7305;p7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6" name="Google Shape;7306;p7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7" name="Google Shape;7307;p7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8" name="Google Shape;7308;p7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9" name="Google Shape;7309;p7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0" name="Google Shape;7310;p7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1" name="Google Shape;7311;p7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2" name="Google Shape;7312;p7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3" name="Google Shape;7313;p7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4" name="Google Shape;7314;p7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5" name="Google Shape;7315;p7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6" name="Google Shape;7316;p7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7" name="Google Shape;7317;p7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8" name="Google Shape;7318;p7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9" name="Google Shape;7319;p7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0" name="Google Shape;7320;p7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1" name="Google Shape;7321;p7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2" name="Google Shape;7322;p7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3" name="Google Shape;7323;p7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4" name="Google Shape;7324;p7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5" name="Google Shape;7325;p7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6" name="Google Shape;7326;p7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7" name="Google Shape;7327;p7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8" name="Google Shape;7328;p7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329" name="Google Shape;7329;p71"/>
          <p:cNvGrpSpPr/>
          <p:nvPr/>
        </p:nvGrpSpPr>
        <p:grpSpPr>
          <a:xfrm>
            <a:off x="4731204" y="3799451"/>
            <a:ext cx="3080376" cy="1832296"/>
            <a:chOff x="238125" y="732525"/>
            <a:chExt cx="7130500" cy="4241425"/>
          </a:xfrm>
        </p:grpSpPr>
        <p:sp>
          <p:nvSpPr>
            <p:cNvPr id="7330" name="Google Shape;7330;p7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1" name="Google Shape;7331;p7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32" name="Google Shape;7332;p7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3" name="Google Shape;7333;p7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34" name="Google Shape;7334;p7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5" name="Google Shape;7335;p7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36" name="Google Shape;7336;p7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7" name="Google Shape;7337;p7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38" name="Google Shape;7338;p7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9" name="Google Shape;7339;p7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0" name="Google Shape;7340;p7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1" name="Google Shape;7341;p7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2" name="Google Shape;7342;p7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3" name="Google Shape;7343;p7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4" name="Google Shape;7344;p7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5" name="Google Shape;7345;p7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6" name="Google Shape;7346;p7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7" name="Google Shape;7347;p7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8" name="Google Shape;7348;p7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9" name="Google Shape;7349;p7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0" name="Google Shape;7350;p7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1" name="Google Shape;7351;p7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2" name="Google Shape;7352;p7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3" name="Google Shape;7353;p7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4" name="Google Shape;7354;p7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5" name="Google Shape;7355;p7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6" name="Google Shape;7356;p7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7" name="Google Shape;7357;p7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8" name="Google Shape;7358;p7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9" name="Google Shape;7359;p7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0" name="Google Shape;7360;p7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1" name="Google Shape;7361;p7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2" name="Google Shape;7362;p7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3" name="Google Shape;7363;p7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4" name="Google Shape;7364;p7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5" name="Google Shape;7365;p7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6" name="Google Shape;7366;p7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7" name="Google Shape;7367;p7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8" name="Google Shape;7368;p7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9" name="Google Shape;7369;p7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0" name="Google Shape;7370;p7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1" name="Google Shape;7371;p7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2" name="Google Shape;7372;p7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3" name="Google Shape;7373;p7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4" name="Google Shape;7374;p7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5" name="Google Shape;7375;p7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6" name="Google Shape;7376;p7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7" name="Google Shape;7377;p7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8" name="Google Shape;7378;p7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9" name="Google Shape;7379;p7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0" name="Google Shape;7380;p7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1" name="Google Shape;7381;p7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2" name="Google Shape;7382;p7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3" name="Google Shape;7383;p7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4" name="Google Shape;7384;p7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5" name="Google Shape;7385;p7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6" name="Google Shape;7386;p7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7" name="Google Shape;7387;p7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8" name="Google Shape;7388;p7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9" name="Google Shape;7389;p7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0" name="Google Shape;7390;p7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1" name="Google Shape;7391;p7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2" name="Google Shape;7392;p7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3" name="Google Shape;7393;p7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4" name="Google Shape;7394;p7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5" name="Google Shape;7395;p7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6" name="Google Shape;7396;p7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7" name="Google Shape;7397;p7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8" name="Google Shape;7398;p7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9" name="Google Shape;7399;p7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0" name="Google Shape;7400;p7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1" name="Google Shape;7401;p7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2" name="Google Shape;7402;p7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3" name="Google Shape;7403;p7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4" name="Google Shape;7404;p7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5" name="Google Shape;7405;p7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6" name="Google Shape;7406;p7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7" name="Google Shape;7407;p7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8" name="Google Shape;7408;p7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9" name="Google Shape;7409;p7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0" name="Google Shape;7410;p7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1" name="Google Shape;7411;p7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2" name="Google Shape;7412;p7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3" name="Google Shape;7413;p7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4" name="Google Shape;7414;p7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5" name="Google Shape;7415;p7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6" name="Google Shape;7416;p7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7" name="Google Shape;7417;p7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8" name="Google Shape;7418;p7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9" name="Google Shape;7419;p7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0" name="Google Shape;7420;p7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1" name="Google Shape;7421;p7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2" name="Google Shape;7422;p7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3" name="Google Shape;7423;p7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4" name="Google Shape;7424;p7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5" name="Google Shape;7425;p7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6" name="Google Shape;7426;p7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7" name="Google Shape;7427;p7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8" name="Google Shape;7428;p7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9" name="Google Shape;7429;p7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0" name="Google Shape;7430;p7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1" name="Google Shape;7431;p7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2" name="Google Shape;7432;p7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3" name="Google Shape;7433;p7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4" name="Google Shape;7434;p7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5" name="Google Shape;7435;p7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6" name="Google Shape;7436;p7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7" name="Google Shape;7437;p7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8" name="Google Shape;7438;p7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9" name="Google Shape;7439;p7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40" name="Google Shape;7440;p7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41" name="Google Shape;7441;p7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42" name="Google Shape;7442;p7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43" name="Google Shape;7443;p7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grpSp>
      <p:sp>
        <p:nvSpPr>
          <p:cNvPr id="3" name="TextBox 2">
            <a:extLst>
              <a:ext uri="{FF2B5EF4-FFF2-40B4-BE49-F238E27FC236}">
                <a16:creationId xmlns:a16="http://schemas.microsoft.com/office/drawing/2014/main" id="{92579EDA-1F2B-988E-CB67-F9D006570F9B}"/>
              </a:ext>
            </a:extLst>
          </p:cNvPr>
          <p:cNvSpPr txBox="1"/>
          <p:nvPr/>
        </p:nvSpPr>
        <p:spPr>
          <a:xfrm>
            <a:off x="4914092" y="358697"/>
            <a:ext cx="6096000" cy="461665"/>
          </a:xfrm>
          <a:prstGeom prst="rect">
            <a:avLst/>
          </a:prstGeom>
          <a:noFill/>
        </p:spPr>
        <p:txBody>
          <a:bodyPr wrap="square">
            <a:spAutoFit/>
          </a:bodyPr>
          <a:lstStyle/>
          <a:p>
            <a:pPr algn="r" rtl="1"/>
            <a:r>
              <a:rPr lang="fa-IR" sz="2400" dirty="0">
                <a:cs typeface="B Nazanin" panose="00000700000000000000" pitchFamily="2" charset="-78"/>
              </a:rPr>
              <a:t>نقشه های قاره:</a:t>
            </a:r>
            <a:endParaRPr lang="en-US" sz="2400"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7447"/>
        <p:cNvGrpSpPr/>
        <p:nvPr/>
      </p:nvGrpSpPr>
      <p:grpSpPr>
        <a:xfrm>
          <a:off x="0" y="0"/>
          <a:ext cx="0" cy="0"/>
          <a:chOff x="0" y="0"/>
          <a:chExt cx="0" cy="0"/>
        </a:xfrm>
      </p:grpSpPr>
      <p:grpSp>
        <p:nvGrpSpPr>
          <p:cNvPr id="7448" name="Google Shape;7448;p72"/>
          <p:cNvGrpSpPr/>
          <p:nvPr/>
        </p:nvGrpSpPr>
        <p:grpSpPr>
          <a:xfrm>
            <a:off x="2800748" y="4531551"/>
            <a:ext cx="1470521" cy="1013783"/>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463" name="Google Shape;7463;p72"/>
          <p:cNvGrpSpPr/>
          <p:nvPr/>
        </p:nvGrpSpPr>
        <p:grpSpPr>
          <a:xfrm>
            <a:off x="4672625" y="1715920"/>
            <a:ext cx="2082548" cy="944773"/>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485" name="Google Shape;7485;p72"/>
          <p:cNvGrpSpPr/>
          <p:nvPr/>
        </p:nvGrpSpPr>
        <p:grpSpPr>
          <a:xfrm>
            <a:off x="4648651" y="2865382"/>
            <a:ext cx="2129376" cy="504865"/>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506" name="Google Shape;7506;p72"/>
          <p:cNvGrpSpPr/>
          <p:nvPr/>
        </p:nvGrpSpPr>
        <p:grpSpPr>
          <a:xfrm>
            <a:off x="9128761" y="1297112"/>
            <a:ext cx="2079745" cy="96348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grpSp>
      <p:grpSp>
        <p:nvGrpSpPr>
          <p:cNvPr id="7516" name="Google Shape;7516;p72"/>
          <p:cNvGrpSpPr/>
          <p:nvPr/>
        </p:nvGrpSpPr>
        <p:grpSpPr>
          <a:xfrm>
            <a:off x="4667147" y="3576989"/>
            <a:ext cx="2094292" cy="392164"/>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22" name="Google Shape;7522;p72"/>
          <p:cNvGrpSpPr/>
          <p:nvPr/>
        </p:nvGrpSpPr>
        <p:grpSpPr>
          <a:xfrm>
            <a:off x="9124822" y="2400305"/>
            <a:ext cx="2087621" cy="488972"/>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121900" tIns="121900" rIns="121900" bIns="121900" anchor="ctr" anchorCtr="0">
              <a:noAutofit/>
            </a:bodyPr>
            <a:lstStyle/>
            <a:p>
              <a:endParaRPr sz="2400"/>
            </a:p>
          </p:txBody>
        </p:sp>
      </p:grpSp>
      <p:grpSp>
        <p:nvGrpSpPr>
          <p:cNvPr id="7529" name="Google Shape;7529;p72"/>
          <p:cNvGrpSpPr/>
          <p:nvPr/>
        </p:nvGrpSpPr>
        <p:grpSpPr>
          <a:xfrm>
            <a:off x="9103905" y="3932057"/>
            <a:ext cx="2129415" cy="884587"/>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grpSp>
        <p:nvGrpSpPr>
          <p:cNvPr id="7538" name="Google Shape;7538;p72"/>
          <p:cNvGrpSpPr/>
          <p:nvPr/>
        </p:nvGrpSpPr>
        <p:grpSpPr>
          <a:xfrm>
            <a:off x="7132088" y="1293914"/>
            <a:ext cx="1824808" cy="2125073"/>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4641919" y="1302228"/>
            <a:ext cx="2183957" cy="206589"/>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56" name="Google Shape;7556;p72"/>
          <p:cNvGrpSpPr/>
          <p:nvPr/>
        </p:nvGrpSpPr>
        <p:grpSpPr>
          <a:xfrm>
            <a:off x="960166" y="1731026"/>
            <a:ext cx="3302349" cy="122324"/>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941855" y="3378313"/>
            <a:ext cx="1936947" cy="869231"/>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80" name="Google Shape;7580;p72"/>
          <p:cNvGrpSpPr/>
          <p:nvPr/>
        </p:nvGrpSpPr>
        <p:grpSpPr>
          <a:xfrm>
            <a:off x="941858" y="1292365"/>
            <a:ext cx="3358055" cy="27907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603" name="Google Shape;7603;p72"/>
          <p:cNvGrpSpPr/>
          <p:nvPr/>
        </p:nvGrpSpPr>
        <p:grpSpPr>
          <a:xfrm>
            <a:off x="4665871" y="4887873"/>
            <a:ext cx="2090371" cy="655569"/>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7620" name="Google Shape;7620;p72"/>
          <p:cNvGrpSpPr/>
          <p:nvPr/>
        </p:nvGrpSpPr>
        <p:grpSpPr>
          <a:xfrm>
            <a:off x="4613349" y="4195087"/>
            <a:ext cx="2155952" cy="461675"/>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631" name="Google Shape;7631;p72"/>
          <p:cNvGrpSpPr/>
          <p:nvPr/>
        </p:nvGrpSpPr>
        <p:grpSpPr>
          <a:xfrm>
            <a:off x="984299" y="4576459"/>
            <a:ext cx="1727843" cy="862116"/>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121900" tIns="121900" rIns="121900" bIns="121900" anchor="ctr" anchorCtr="0">
              <a:noAutofit/>
            </a:bodyPr>
            <a:lstStyle/>
            <a:p>
              <a:endParaRPr sz="2400"/>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121900" tIns="121900" rIns="121900" bIns="121900" anchor="ctr" anchorCtr="0">
              <a:noAutofit/>
            </a:bodyPr>
            <a:lstStyle/>
            <a:p>
              <a:endParaRPr sz="2400"/>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692" name="Google Shape;7692;p72"/>
          <p:cNvGrpSpPr/>
          <p:nvPr/>
        </p:nvGrpSpPr>
        <p:grpSpPr>
          <a:xfrm rot="5400000">
            <a:off x="7935116" y="4305121"/>
            <a:ext cx="218752" cy="1886555"/>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725" name="Google Shape;7725;p72"/>
          <p:cNvGrpSpPr/>
          <p:nvPr/>
        </p:nvGrpSpPr>
        <p:grpSpPr>
          <a:xfrm rot="10800000" flipH="1">
            <a:off x="7098355" y="3756514"/>
            <a:ext cx="1892276" cy="33077"/>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732" name="Google Shape;7732;p72"/>
          <p:cNvGrpSpPr/>
          <p:nvPr/>
        </p:nvGrpSpPr>
        <p:grpSpPr>
          <a:xfrm>
            <a:off x="7113446" y="4253931"/>
            <a:ext cx="1862093" cy="513355"/>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694867" y="2145633"/>
            <a:ext cx="1576368" cy="882703"/>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grpSp>
      <p:grpSp>
        <p:nvGrpSpPr>
          <p:cNvPr id="7769" name="Google Shape;7769;p72"/>
          <p:cNvGrpSpPr/>
          <p:nvPr/>
        </p:nvGrpSpPr>
        <p:grpSpPr>
          <a:xfrm>
            <a:off x="941866" y="2075783"/>
            <a:ext cx="1283535" cy="1080077"/>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grpSp>
        <p:nvGrpSpPr>
          <p:cNvPr id="7803" name="Google Shape;7803;p72"/>
          <p:cNvGrpSpPr/>
          <p:nvPr/>
        </p:nvGrpSpPr>
        <p:grpSpPr>
          <a:xfrm>
            <a:off x="9087120" y="3099023"/>
            <a:ext cx="2163025" cy="736591"/>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9113176" y="4931364"/>
            <a:ext cx="2110941" cy="634273"/>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3117960" y="3279558"/>
            <a:ext cx="1115048" cy="1099372"/>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121900" tIns="121900" rIns="121900" bIns="121900" anchor="ctr" anchorCtr="0">
                <a:noAutofit/>
              </a:bodyPr>
              <a:lstStyle/>
              <a:p>
                <a:endParaRPr sz="2400"/>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121900" tIns="121900" rIns="121900" bIns="121900" anchor="ctr" anchorCtr="0">
                <a:noAutofit/>
              </a:bodyPr>
              <a:lstStyle/>
              <a:p>
                <a:endParaRPr sz="2400"/>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grpSp>
      <p:sp>
        <p:nvSpPr>
          <p:cNvPr id="2" name="Google Shape;1529;p70">
            <a:extLst>
              <a:ext uri="{FF2B5EF4-FFF2-40B4-BE49-F238E27FC236}">
                <a16:creationId xmlns:a16="http://schemas.microsoft.com/office/drawing/2014/main" id="{D03457C8-C754-BFC2-65F4-21CC25EF9414}"/>
              </a:ext>
            </a:extLst>
          </p:cNvPr>
          <p:cNvSpPr txBox="1">
            <a:spLocks/>
          </p:cNvSpPr>
          <p:nvPr/>
        </p:nvSpPr>
        <p:spPr>
          <a:xfrm>
            <a:off x="807367" y="338341"/>
            <a:ext cx="10280800" cy="643200"/>
          </a:xfrm>
          <a:prstGeom prst="rect">
            <a:avLst/>
          </a:prstGeom>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400" dirty="0">
                <a:solidFill>
                  <a:schemeClr val="tx1"/>
                </a:solidFill>
                <a:cs typeface="B Nazanin" panose="00000700000000000000" pitchFamily="2" charset="-78"/>
              </a:rPr>
              <a:t>انواع جدولها و نمودارها:</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7874"/>
        <p:cNvGrpSpPr/>
        <p:nvPr/>
      </p:nvGrpSpPr>
      <p:grpSpPr>
        <a:xfrm>
          <a:off x="0" y="0"/>
          <a:ext cx="0" cy="0"/>
          <a:chOff x="0" y="0"/>
          <a:chExt cx="0" cy="0"/>
        </a:xfrm>
      </p:grpSpPr>
      <p:grpSp>
        <p:nvGrpSpPr>
          <p:cNvPr id="7875" name="Google Shape;7875;p73"/>
          <p:cNvGrpSpPr/>
          <p:nvPr/>
        </p:nvGrpSpPr>
        <p:grpSpPr>
          <a:xfrm>
            <a:off x="936117" y="4207896"/>
            <a:ext cx="3187219" cy="1366400"/>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78" name="Google Shape;7878;p7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1" name="Google Shape;7881;p7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2" name="Google Shape;7882;p7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3" name="Google Shape;7883;p7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4" name="Google Shape;7884;p7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aphicFrame>
        <p:nvGraphicFramePr>
          <p:cNvPr id="7906" name="Google Shape;7906;p73"/>
          <p:cNvGraphicFramePr/>
          <p:nvPr/>
        </p:nvGraphicFramePr>
        <p:xfrm>
          <a:off x="7917049" y="2871779"/>
          <a:ext cx="3338800" cy="1158119"/>
        </p:xfrm>
        <a:graphic>
          <a:graphicData uri="http://schemas.openxmlformats.org/drawingml/2006/table">
            <a:tbl>
              <a:tblPr>
                <a:noFill/>
              </a:tblPr>
              <a:tblGrid>
                <a:gridCol w="834700">
                  <a:extLst>
                    <a:ext uri="{9D8B030D-6E8A-4147-A177-3AD203B41FA5}">
                      <a16:colId xmlns:a16="http://schemas.microsoft.com/office/drawing/2014/main" val="20000"/>
                    </a:ext>
                  </a:extLst>
                </a:gridCol>
                <a:gridCol w="834700">
                  <a:extLst>
                    <a:ext uri="{9D8B030D-6E8A-4147-A177-3AD203B41FA5}">
                      <a16:colId xmlns:a16="http://schemas.microsoft.com/office/drawing/2014/main" val="20001"/>
                    </a:ext>
                  </a:extLst>
                </a:gridCol>
                <a:gridCol w="834700">
                  <a:extLst>
                    <a:ext uri="{9D8B030D-6E8A-4147-A177-3AD203B41FA5}">
                      <a16:colId xmlns:a16="http://schemas.microsoft.com/office/drawing/2014/main" val="20002"/>
                    </a:ext>
                  </a:extLst>
                </a:gridCol>
                <a:gridCol w="834700">
                  <a:extLst>
                    <a:ext uri="{9D8B030D-6E8A-4147-A177-3AD203B41FA5}">
                      <a16:colId xmlns:a16="http://schemas.microsoft.com/office/drawing/2014/main" val="20003"/>
                    </a:ext>
                  </a:extLst>
                </a:gridCol>
              </a:tblGrid>
              <a:tr h="284440">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dirty="0">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73"/>
          <p:cNvGrpSpPr/>
          <p:nvPr/>
        </p:nvGrpSpPr>
        <p:grpSpPr>
          <a:xfrm>
            <a:off x="947286" y="1308799"/>
            <a:ext cx="3195340" cy="1302003"/>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0" name="Google Shape;7910;p7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1" name="Google Shape;7911;p7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2" name="Google Shape;7912;p7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3" name="Google Shape;7913;p7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4" name="Google Shape;7914;p7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5" name="Google Shape;7915;p7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6" name="Google Shape;7916;p7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7" name="Google Shape;7917;p7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8" name="Google Shape;7918;p7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9" name="Google Shape;7919;p7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0" name="Google Shape;7920;p7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1" name="Google Shape;7921;p7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2" name="Google Shape;7922;p7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3" name="Google Shape;7923;p7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4" name="Google Shape;7924;p7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5" name="Google Shape;7925;p7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6" name="Google Shape;7926;p7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7" name="Google Shape;7927;p7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8" name="Google Shape;7928;p7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9" name="Google Shape;7929;p7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0" name="Google Shape;7930;p7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1" name="Google Shape;7931;p7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2" name="Google Shape;7932;p7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5" name="Google Shape;7935;p7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6" name="Google Shape;7936;p7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7" name="Google Shape;7937;p7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938" name="Google Shape;7938;p73"/>
            <p:cNvSpPr/>
            <p:nvPr/>
          </p:nvSpPr>
          <p:spPr>
            <a:xfrm>
              <a:off x="1434877" y="1258345"/>
              <a:ext cx="16857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39" name="Google Shape;7939;p73"/>
            <p:cNvSpPr/>
            <p:nvPr/>
          </p:nvSpPr>
          <p:spPr>
            <a:xfrm>
              <a:off x="1777683" y="2010641"/>
              <a:ext cx="10002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40" name="Google Shape;7940;p73"/>
            <p:cNvSpPr/>
            <p:nvPr/>
          </p:nvSpPr>
          <p:spPr>
            <a:xfrm>
              <a:off x="1092070"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41" name="Google Shape;7941;p73"/>
            <p:cNvSpPr/>
            <p:nvPr/>
          </p:nvSpPr>
          <p:spPr>
            <a:xfrm>
              <a:off x="2463277"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grpSp>
      <p:graphicFrame>
        <p:nvGraphicFramePr>
          <p:cNvPr id="7942" name="Google Shape;7942;p73"/>
          <p:cNvGraphicFramePr/>
          <p:nvPr/>
        </p:nvGraphicFramePr>
        <p:xfrm>
          <a:off x="7917083" y="1308779"/>
          <a:ext cx="3338800" cy="1302000"/>
        </p:xfrm>
        <a:graphic>
          <a:graphicData uri="http://schemas.openxmlformats.org/drawingml/2006/table">
            <a:tbl>
              <a:tblPr>
                <a:noFill/>
              </a:tblPr>
              <a:tblGrid>
                <a:gridCol w="834700">
                  <a:extLst>
                    <a:ext uri="{9D8B030D-6E8A-4147-A177-3AD203B41FA5}">
                      <a16:colId xmlns:a16="http://schemas.microsoft.com/office/drawing/2014/main" val="20000"/>
                    </a:ext>
                  </a:extLst>
                </a:gridCol>
                <a:gridCol w="834700">
                  <a:extLst>
                    <a:ext uri="{9D8B030D-6E8A-4147-A177-3AD203B41FA5}">
                      <a16:colId xmlns:a16="http://schemas.microsoft.com/office/drawing/2014/main" val="20001"/>
                    </a:ext>
                  </a:extLst>
                </a:gridCol>
                <a:gridCol w="834700">
                  <a:extLst>
                    <a:ext uri="{9D8B030D-6E8A-4147-A177-3AD203B41FA5}">
                      <a16:colId xmlns:a16="http://schemas.microsoft.com/office/drawing/2014/main" val="20002"/>
                    </a:ext>
                  </a:extLst>
                </a:gridCol>
                <a:gridCol w="834700">
                  <a:extLst>
                    <a:ext uri="{9D8B030D-6E8A-4147-A177-3AD203B41FA5}">
                      <a16:colId xmlns:a16="http://schemas.microsoft.com/office/drawing/2014/main" val="20003"/>
                    </a:ext>
                  </a:extLst>
                </a:gridCol>
              </a:tblGrid>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dirty="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nvGraphicFramePr>
        <p:xfrm>
          <a:off x="4478233" y="2871779"/>
          <a:ext cx="3151200" cy="1158099"/>
        </p:xfrm>
        <a:graphic>
          <a:graphicData uri="http://schemas.openxmlformats.org/drawingml/2006/table">
            <a:tbl>
              <a:tblPr>
                <a:noFill/>
              </a:tblPr>
              <a:tblGrid>
                <a:gridCol w="787800">
                  <a:extLst>
                    <a:ext uri="{9D8B030D-6E8A-4147-A177-3AD203B41FA5}">
                      <a16:colId xmlns:a16="http://schemas.microsoft.com/office/drawing/2014/main" val="20000"/>
                    </a:ext>
                  </a:extLst>
                </a:gridCol>
                <a:gridCol w="787800">
                  <a:extLst>
                    <a:ext uri="{9D8B030D-6E8A-4147-A177-3AD203B41FA5}">
                      <a16:colId xmlns:a16="http://schemas.microsoft.com/office/drawing/2014/main" val="20001"/>
                    </a:ext>
                  </a:extLst>
                </a:gridCol>
                <a:gridCol w="787800">
                  <a:extLst>
                    <a:ext uri="{9D8B030D-6E8A-4147-A177-3AD203B41FA5}">
                      <a16:colId xmlns:a16="http://schemas.microsoft.com/office/drawing/2014/main" val="20002"/>
                    </a:ext>
                  </a:extLst>
                </a:gridCol>
                <a:gridCol w="787800">
                  <a:extLst>
                    <a:ext uri="{9D8B030D-6E8A-4147-A177-3AD203B41FA5}">
                      <a16:colId xmlns:a16="http://schemas.microsoft.com/office/drawing/2014/main" val="20003"/>
                    </a:ext>
                  </a:extLst>
                </a:gridCol>
              </a:tblGrid>
              <a:tr h="3860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dirty="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4480882" y="4193060"/>
            <a:ext cx="3151169" cy="1396083"/>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7" name="Google Shape;7947;p7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8" name="Google Shape;7948;p7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9" name="Google Shape;7949;p7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0" name="Google Shape;7950;p7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3" name="Google Shape;7953;p7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4" name="Google Shape;7954;p7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5" name="Google Shape;7955;p7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6" name="Google Shape;7956;p7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9" name="Google Shape;7959;p7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0" name="Google Shape;7960;p7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1" name="Google Shape;7961;p7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2" name="Google Shape;7962;p7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5" name="Google Shape;7965;p7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6" name="Google Shape;7966;p7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7" name="Google Shape;7967;p7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8" name="Google Shape;7968;p7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1" name="Google Shape;7971;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2" name="Google Shape;7972;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3" name="Google Shape;7973;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4" name="Google Shape;7974;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7" name="Google Shape;7977;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8" name="Google Shape;7978;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9" name="Google Shape;7979;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0" name="Google Shape;7980;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aphicFrame>
        <p:nvGraphicFramePr>
          <p:cNvPr id="7981" name="Google Shape;7981;p73"/>
          <p:cNvGraphicFramePr/>
          <p:nvPr/>
        </p:nvGraphicFramePr>
        <p:xfrm>
          <a:off x="948618" y="2871779"/>
          <a:ext cx="3159732" cy="1185801"/>
        </p:xfrm>
        <a:graphic>
          <a:graphicData uri="http://schemas.openxmlformats.org/drawingml/2006/table">
            <a:tbl>
              <a:tblPr>
                <a:noFill/>
              </a:tblPr>
              <a:tblGrid>
                <a:gridCol w="789933">
                  <a:extLst>
                    <a:ext uri="{9D8B030D-6E8A-4147-A177-3AD203B41FA5}">
                      <a16:colId xmlns:a16="http://schemas.microsoft.com/office/drawing/2014/main" val="20000"/>
                    </a:ext>
                  </a:extLst>
                </a:gridCol>
                <a:gridCol w="789933">
                  <a:extLst>
                    <a:ext uri="{9D8B030D-6E8A-4147-A177-3AD203B41FA5}">
                      <a16:colId xmlns:a16="http://schemas.microsoft.com/office/drawing/2014/main" val="20001"/>
                    </a:ext>
                  </a:extLst>
                </a:gridCol>
                <a:gridCol w="789933">
                  <a:extLst>
                    <a:ext uri="{9D8B030D-6E8A-4147-A177-3AD203B41FA5}">
                      <a16:colId xmlns:a16="http://schemas.microsoft.com/office/drawing/2014/main" val="20002"/>
                    </a:ext>
                  </a:extLst>
                </a:gridCol>
                <a:gridCol w="789933">
                  <a:extLst>
                    <a:ext uri="{9D8B030D-6E8A-4147-A177-3AD203B41FA5}">
                      <a16:colId xmlns:a16="http://schemas.microsoft.com/office/drawing/2014/main" val="20003"/>
                    </a:ext>
                  </a:extLst>
                </a:gridCol>
              </a:tblGrid>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dirty="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5548177" y="3410199"/>
            <a:ext cx="1736127" cy="8127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985" name="Google Shape;7985;p73"/>
          <p:cNvGrpSpPr/>
          <p:nvPr/>
        </p:nvGrpSpPr>
        <p:grpSpPr>
          <a:xfrm>
            <a:off x="6275493" y="3786411"/>
            <a:ext cx="1219120" cy="8127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988" name="Google Shape;7988;p73"/>
          <p:cNvGrpSpPr/>
          <p:nvPr/>
        </p:nvGrpSpPr>
        <p:grpSpPr>
          <a:xfrm>
            <a:off x="7828559" y="4223475"/>
            <a:ext cx="3363823" cy="1335272"/>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t>JANUARY</a:t>
              </a:r>
              <a:endParaRPr sz="533"/>
            </a:p>
          </p:txBody>
        </p:sp>
        <p:sp>
          <p:nvSpPr>
            <p:cNvPr id="7993" name="Google Shape;7993;p73"/>
            <p:cNvSpPr txBox="1"/>
            <p:nvPr/>
          </p:nvSpPr>
          <p:spPr>
            <a:xfrm flipH="1">
              <a:off x="2434275" y="789980"/>
              <a:ext cx="2892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t>FEBRUARY</a:t>
              </a:r>
              <a:endParaRPr sz="533"/>
            </a:p>
          </p:txBody>
        </p:sp>
        <p:sp>
          <p:nvSpPr>
            <p:cNvPr id="7994" name="Google Shape;7994;p73"/>
            <p:cNvSpPr txBox="1"/>
            <p:nvPr/>
          </p:nvSpPr>
          <p:spPr>
            <a:xfrm flipH="1">
              <a:off x="2781049" y="789981"/>
              <a:ext cx="2811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t>MARCH</a:t>
              </a:r>
              <a:endParaRPr sz="533"/>
            </a:p>
          </p:txBody>
        </p:sp>
        <p:sp>
          <p:nvSpPr>
            <p:cNvPr id="7995" name="Google Shape;7995;p73"/>
            <p:cNvSpPr txBox="1"/>
            <p:nvPr/>
          </p:nvSpPr>
          <p:spPr>
            <a:xfrm flipH="1">
              <a:off x="3112690" y="789981"/>
              <a:ext cx="2811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t>APRIL</a:t>
              </a:r>
              <a:endParaRPr sz="533"/>
            </a:p>
          </p:txBody>
        </p:sp>
        <p:sp>
          <p:nvSpPr>
            <p:cNvPr id="7996" name="Google Shape;7996;p73"/>
            <p:cNvSpPr/>
            <p:nvPr/>
          </p:nvSpPr>
          <p:spPr>
            <a:xfrm>
              <a:off x="2105681" y="964326"/>
              <a:ext cx="2892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sp>
          <p:nvSpPr>
            <p:cNvPr id="7997" name="Google Shape;7997;p73"/>
            <p:cNvSpPr/>
            <p:nvPr/>
          </p:nvSpPr>
          <p:spPr>
            <a:xfrm>
              <a:off x="2109515" y="1159286"/>
              <a:ext cx="280200" cy="42600"/>
            </a:xfrm>
            <a:prstGeom prst="rect">
              <a:avLst/>
            </a:prstGeom>
            <a:solidFill>
              <a:srgbClr val="EEEEEE"/>
            </a:solidFill>
            <a:ln>
              <a:noFill/>
            </a:ln>
          </p:spPr>
          <p:txBody>
            <a:bodyPr spcFirstLastPara="1" wrap="square" lIns="121900" tIns="121900" rIns="121900" bIns="121900" anchor="ctr" anchorCtr="0">
              <a:noAutofit/>
            </a:bodyPr>
            <a:lstStyle/>
            <a:p>
              <a:endParaRPr sz="2400"/>
            </a:p>
          </p:txBody>
        </p:sp>
        <p:sp>
          <p:nvSpPr>
            <p:cNvPr id="7998" name="Google Shape;7998;p73"/>
            <p:cNvSpPr/>
            <p:nvPr/>
          </p:nvSpPr>
          <p:spPr>
            <a:xfrm>
              <a:off x="2753389" y="1353677"/>
              <a:ext cx="3255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7999" name="Google Shape;7999;p73"/>
            <p:cNvSpPr/>
            <p:nvPr/>
          </p:nvSpPr>
          <p:spPr>
            <a:xfrm>
              <a:off x="2105681" y="1159287"/>
              <a:ext cx="2892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8000" name="Google Shape;8000;p73"/>
            <p:cNvSpPr/>
            <p:nvPr/>
          </p:nvSpPr>
          <p:spPr>
            <a:xfrm>
              <a:off x="2412005" y="1354248"/>
              <a:ext cx="3255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8001" name="Google Shape;8001;p73"/>
            <p:cNvSpPr/>
            <p:nvPr/>
          </p:nvSpPr>
          <p:spPr>
            <a:xfrm>
              <a:off x="2410087" y="964961"/>
              <a:ext cx="3255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sp>
          <p:nvSpPr>
            <p:cNvPr id="8002" name="Google Shape;8002;p73"/>
            <p:cNvSpPr txBox="1"/>
            <p:nvPr/>
          </p:nvSpPr>
          <p:spPr>
            <a:xfrm flipH="1">
              <a:off x="1906114" y="918164"/>
              <a:ext cx="203400" cy="106500"/>
            </a:xfrm>
            <a:prstGeom prst="rect">
              <a:avLst/>
            </a:prstGeom>
            <a:noFill/>
            <a:ln>
              <a:noFill/>
            </a:ln>
          </p:spPr>
          <p:txBody>
            <a:bodyPr spcFirstLastPara="1" wrap="square" lIns="0" tIns="121900" rIns="0" bIns="121900" anchor="t" anchorCtr="0">
              <a:noAutofit/>
            </a:bodyPr>
            <a:lstStyle/>
            <a:p>
              <a:pPr>
                <a:spcAft>
                  <a:spcPts val="2133"/>
                </a:spcAft>
              </a:pPr>
              <a:r>
                <a:rPr lang="en" sz="533"/>
                <a:t>PHASE 1</a:t>
              </a:r>
              <a:endParaRPr sz="533"/>
            </a:p>
          </p:txBody>
        </p:sp>
        <p:sp>
          <p:nvSpPr>
            <p:cNvPr id="8003" name="Google Shape;8003;p73"/>
            <p:cNvSpPr txBox="1"/>
            <p:nvPr/>
          </p:nvSpPr>
          <p:spPr>
            <a:xfrm flipH="1">
              <a:off x="1904318" y="1113390"/>
              <a:ext cx="205200" cy="91200"/>
            </a:xfrm>
            <a:prstGeom prst="rect">
              <a:avLst/>
            </a:prstGeom>
            <a:noFill/>
            <a:ln>
              <a:noFill/>
            </a:ln>
          </p:spPr>
          <p:txBody>
            <a:bodyPr spcFirstLastPara="1" wrap="square" lIns="0" tIns="121900" rIns="0" bIns="121900" anchor="t" anchorCtr="0">
              <a:noAutofit/>
            </a:bodyPr>
            <a:lstStyle/>
            <a:p>
              <a:pPr>
                <a:lnSpc>
                  <a:spcPct val="115000"/>
                </a:lnSpc>
                <a:spcAft>
                  <a:spcPts val="2133"/>
                </a:spcAft>
              </a:pPr>
              <a:r>
                <a:rPr lang="en" sz="533"/>
                <a:t>Task 1</a:t>
              </a:r>
              <a:endParaRPr sz="533"/>
            </a:p>
          </p:txBody>
        </p:sp>
        <p:sp>
          <p:nvSpPr>
            <p:cNvPr id="8004" name="Google Shape;8004;p73"/>
            <p:cNvSpPr txBox="1"/>
            <p:nvPr/>
          </p:nvSpPr>
          <p:spPr>
            <a:xfrm flipH="1">
              <a:off x="1906118" y="1304527"/>
              <a:ext cx="203400" cy="91200"/>
            </a:xfrm>
            <a:prstGeom prst="rect">
              <a:avLst/>
            </a:prstGeom>
            <a:noFill/>
            <a:ln>
              <a:noFill/>
            </a:ln>
          </p:spPr>
          <p:txBody>
            <a:bodyPr spcFirstLastPara="1" wrap="square" lIns="0" tIns="121900" rIns="0" bIns="121900" anchor="t" anchorCtr="0">
              <a:noAutofit/>
            </a:bodyPr>
            <a:lstStyle/>
            <a:p>
              <a:pPr>
                <a:lnSpc>
                  <a:spcPct val="115000"/>
                </a:lnSpc>
                <a:spcAft>
                  <a:spcPts val="2133"/>
                </a:spcAft>
              </a:pPr>
              <a:r>
                <a:rPr lang="en" sz="533"/>
                <a:t>Task 2</a:t>
              </a:r>
              <a:endParaRPr sz="533"/>
            </a:p>
          </p:txBody>
        </p:sp>
        <p:sp>
          <p:nvSpPr>
            <p:cNvPr id="8005" name="Google Shape;8005;p73"/>
            <p:cNvSpPr/>
            <p:nvPr/>
          </p:nvSpPr>
          <p:spPr>
            <a:xfrm>
              <a:off x="2750975" y="964961"/>
              <a:ext cx="3255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006" name="Google Shape;8006;p73"/>
          <p:cNvGrpSpPr/>
          <p:nvPr/>
        </p:nvGrpSpPr>
        <p:grpSpPr>
          <a:xfrm>
            <a:off x="4474433" y="1268857"/>
            <a:ext cx="3151191" cy="1341153"/>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121900" tIns="121900" rIns="121900" bIns="121900" anchor="ctr" anchorCtr="0">
              <a:noAutofit/>
            </a:bodyPr>
            <a:lstStyle/>
            <a:p>
              <a:endParaRPr sz="533"/>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533"/>
            </a:p>
          </p:txBody>
        </p:sp>
        <p:sp>
          <p:nvSpPr>
            <p:cNvPr id="8009" name="Google Shape;8009;p7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algn="ctr">
                <a:spcAft>
                  <a:spcPts val="2133"/>
                </a:spcAft>
              </a:pPr>
              <a:r>
                <a:rPr lang="en" sz="533"/>
                <a:t>JANUARY</a:t>
              </a:r>
              <a:endParaRPr sz="533"/>
            </a:p>
          </p:txBody>
        </p:sp>
        <p:sp>
          <p:nvSpPr>
            <p:cNvPr id="8010" name="Google Shape;8010;p7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algn="ctr">
                <a:spcAft>
                  <a:spcPts val="2133"/>
                </a:spcAft>
              </a:pPr>
              <a:r>
                <a:rPr lang="en" sz="533"/>
                <a:t>FEBRUARY</a:t>
              </a:r>
              <a:endParaRPr sz="533"/>
            </a:p>
          </p:txBody>
        </p:sp>
        <p:sp>
          <p:nvSpPr>
            <p:cNvPr id="8011" name="Google Shape;8011;p7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algn="ctr">
                <a:spcAft>
                  <a:spcPts val="2133"/>
                </a:spcAft>
              </a:pPr>
              <a:r>
                <a:rPr lang="en" sz="533"/>
                <a:t>MARCH</a:t>
              </a:r>
              <a:endParaRPr sz="533"/>
            </a:p>
          </p:txBody>
        </p:sp>
        <p:sp>
          <p:nvSpPr>
            <p:cNvPr id="8012" name="Google Shape;8012;p7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533"/>
                <a:t>APRIL</a:t>
              </a:r>
              <a:endParaRPr sz="533"/>
            </a:p>
          </p:txBody>
        </p:sp>
        <p:sp>
          <p:nvSpPr>
            <p:cNvPr id="8013" name="Google Shape;8013;p7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533"/>
                <a:t>MAY</a:t>
              </a:r>
              <a:endParaRPr sz="533"/>
            </a:p>
          </p:txBody>
        </p:sp>
        <p:sp>
          <p:nvSpPr>
            <p:cNvPr id="8014" name="Google Shape;8014;p7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533"/>
                <a:t>JUNE</a:t>
              </a:r>
              <a:endParaRPr sz="533"/>
            </a:p>
          </p:txBody>
        </p:sp>
        <p:sp>
          <p:nvSpPr>
            <p:cNvPr id="8015" name="Google Shape;8015;p7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algn="r">
                <a:spcAft>
                  <a:spcPts val="2133"/>
                </a:spcAft>
              </a:pPr>
              <a:r>
                <a:rPr lang="en" sz="533"/>
                <a:t>PHASE 1</a:t>
              </a:r>
              <a:endParaRPr sz="533"/>
            </a:p>
          </p:txBody>
        </p:sp>
        <p:sp>
          <p:nvSpPr>
            <p:cNvPr id="8016" name="Google Shape;8016;p7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algn="r">
                <a:spcAft>
                  <a:spcPts val="2133"/>
                </a:spcAft>
              </a:pPr>
              <a:r>
                <a:rPr lang="en" sz="533"/>
                <a:t>PHASE 2</a:t>
              </a:r>
              <a:endParaRPr sz="533"/>
            </a:p>
          </p:txBody>
        </p:sp>
        <p:sp>
          <p:nvSpPr>
            <p:cNvPr id="8017" name="Google Shape;8017;p7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t>Task 1</a:t>
              </a:r>
              <a:endParaRPr sz="533"/>
            </a:p>
          </p:txBody>
        </p:sp>
        <p:sp>
          <p:nvSpPr>
            <p:cNvPr id="8018" name="Google Shape;8018;p7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t>Task 2</a:t>
              </a:r>
              <a:endParaRPr sz="533"/>
            </a:p>
          </p:txBody>
        </p:sp>
        <p:sp>
          <p:nvSpPr>
            <p:cNvPr id="8019" name="Google Shape;8019;p7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t>Task 1</a:t>
              </a:r>
              <a:endParaRPr sz="533"/>
            </a:p>
          </p:txBody>
        </p:sp>
        <p:sp>
          <p:nvSpPr>
            <p:cNvPr id="8020" name="Google Shape;8020;p7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t>Task 2</a:t>
              </a:r>
              <a:endParaRPr sz="533"/>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533"/>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endParaRPr sz="533"/>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533"/>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endParaRPr sz="533"/>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533"/>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121900" tIns="121900" rIns="121900" bIns="121900" anchor="ctr" anchorCtr="0">
                <a:noAutofit/>
              </a:bodyPr>
              <a:lstStyle/>
              <a:p>
                <a:endParaRPr sz="533"/>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121900" tIns="121900" rIns="121900" bIns="121900" anchor="ctr" anchorCtr="0">
                <a:noAutofit/>
              </a:bodyPr>
              <a:lstStyle/>
              <a:p>
                <a:endParaRPr sz="533"/>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533"/>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121900" tIns="121900" rIns="121900" bIns="121900" anchor="ctr" anchorCtr="0">
                <a:noAutofit/>
              </a:bodyPr>
              <a:lstStyle/>
              <a:p>
                <a:endParaRPr sz="533"/>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533"/>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121900" tIns="121900" rIns="121900" bIns="121900" anchor="ctr" anchorCtr="0">
                <a:noAutofit/>
              </a:bodyPr>
              <a:lstStyle/>
              <a:p>
                <a:endParaRPr sz="533"/>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533"/>
              </a:p>
            </p:txBody>
          </p:sp>
        </p:grpSp>
      </p:grpSp>
      <p:sp>
        <p:nvSpPr>
          <p:cNvPr id="2" name="Google Shape;1529;p70">
            <a:extLst>
              <a:ext uri="{FF2B5EF4-FFF2-40B4-BE49-F238E27FC236}">
                <a16:creationId xmlns:a16="http://schemas.microsoft.com/office/drawing/2014/main" id="{32BD9BC6-8107-9167-8DA1-43D7FC31F453}"/>
              </a:ext>
            </a:extLst>
          </p:cNvPr>
          <p:cNvSpPr txBox="1">
            <a:spLocks/>
          </p:cNvSpPr>
          <p:nvPr/>
        </p:nvSpPr>
        <p:spPr>
          <a:xfrm>
            <a:off x="1019667" y="499183"/>
            <a:ext cx="10280800" cy="643200"/>
          </a:xfrm>
          <a:prstGeom prst="rect">
            <a:avLst/>
          </a:prstGeom>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a:r>
              <a:rPr lang="fa-IR" sz="2133" dirty="0">
                <a:solidFill>
                  <a:schemeClr val="tx1"/>
                </a:solidFill>
                <a:cs typeface="B Nazanin" panose="00000700000000000000" pitchFamily="2" charset="-78"/>
              </a:rPr>
              <a:t>جدولهای و نمودار</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8037"/>
        <p:cNvGrpSpPr/>
        <p:nvPr/>
      </p:nvGrpSpPr>
      <p:grpSpPr>
        <a:xfrm>
          <a:off x="0" y="0"/>
          <a:ext cx="0" cy="0"/>
          <a:chOff x="0" y="0"/>
          <a:chExt cx="0" cy="0"/>
        </a:xfrm>
      </p:grpSpPr>
      <p:grpSp>
        <p:nvGrpSpPr>
          <p:cNvPr id="8038" name="Google Shape;8038;p74"/>
          <p:cNvGrpSpPr/>
          <p:nvPr/>
        </p:nvGrpSpPr>
        <p:grpSpPr>
          <a:xfrm>
            <a:off x="6395587" y="1294582"/>
            <a:ext cx="993908" cy="958484"/>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grpSp>
        <p:nvGrpSpPr>
          <p:cNvPr id="8055" name="Google Shape;8055;p74"/>
          <p:cNvGrpSpPr/>
          <p:nvPr/>
        </p:nvGrpSpPr>
        <p:grpSpPr>
          <a:xfrm>
            <a:off x="950752" y="2465848"/>
            <a:ext cx="1015689" cy="973195"/>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62" name="Google Shape;8062;p74"/>
          <p:cNvGrpSpPr/>
          <p:nvPr/>
        </p:nvGrpSpPr>
        <p:grpSpPr>
          <a:xfrm>
            <a:off x="4298703" y="2470123"/>
            <a:ext cx="914092" cy="964781"/>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6532333" y="2479051"/>
            <a:ext cx="946871" cy="946871"/>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83" name="Google Shape;8083;p74"/>
          <p:cNvGrpSpPr/>
          <p:nvPr/>
        </p:nvGrpSpPr>
        <p:grpSpPr>
          <a:xfrm>
            <a:off x="7611583" y="2471726"/>
            <a:ext cx="961331" cy="961577"/>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88" name="Google Shape;8088;p74"/>
          <p:cNvGrpSpPr/>
          <p:nvPr/>
        </p:nvGrpSpPr>
        <p:grpSpPr>
          <a:xfrm>
            <a:off x="10871780" y="4665865"/>
            <a:ext cx="374113" cy="897552"/>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93" name="Google Shape;8093;p74"/>
          <p:cNvGrpSpPr/>
          <p:nvPr/>
        </p:nvGrpSpPr>
        <p:grpSpPr>
          <a:xfrm>
            <a:off x="7027856" y="4650929"/>
            <a:ext cx="627136" cy="911660"/>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096" name="Google Shape;8096;p74"/>
          <p:cNvSpPr/>
          <p:nvPr/>
        </p:nvSpPr>
        <p:spPr>
          <a:xfrm>
            <a:off x="10837809" y="4536264"/>
            <a:ext cx="272" cy="5"/>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nvGrpSpPr>
          <p:cNvPr id="8097" name="Google Shape;8097;p74"/>
          <p:cNvGrpSpPr/>
          <p:nvPr/>
        </p:nvGrpSpPr>
        <p:grpSpPr>
          <a:xfrm>
            <a:off x="7856058" y="4665865"/>
            <a:ext cx="391855" cy="391793"/>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00" name="Google Shape;8100;p74"/>
          <p:cNvGrpSpPr/>
          <p:nvPr/>
        </p:nvGrpSpPr>
        <p:grpSpPr>
          <a:xfrm>
            <a:off x="7856058" y="5170759"/>
            <a:ext cx="391855" cy="391855"/>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103" name="Google Shape;8103;p74"/>
          <p:cNvSpPr/>
          <p:nvPr/>
        </p:nvSpPr>
        <p:spPr>
          <a:xfrm>
            <a:off x="9240627" y="4664794"/>
            <a:ext cx="812924" cy="897533"/>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4" name="Google Shape;8104;p74"/>
          <p:cNvSpPr/>
          <p:nvPr/>
        </p:nvSpPr>
        <p:spPr>
          <a:xfrm rot="10800000">
            <a:off x="8448977" y="4661777"/>
            <a:ext cx="590585" cy="900851"/>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105" name="Google Shape;8105;p74"/>
          <p:cNvGrpSpPr/>
          <p:nvPr/>
        </p:nvGrpSpPr>
        <p:grpSpPr>
          <a:xfrm>
            <a:off x="10422691" y="3609016"/>
            <a:ext cx="830511" cy="829259"/>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10" name="Google Shape;8110;p74"/>
          <p:cNvGrpSpPr/>
          <p:nvPr/>
        </p:nvGrpSpPr>
        <p:grpSpPr>
          <a:xfrm>
            <a:off x="3032165" y="3621827"/>
            <a:ext cx="1747983" cy="816543"/>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16" name="Google Shape;8116;p74"/>
          <p:cNvGrpSpPr/>
          <p:nvPr/>
        </p:nvGrpSpPr>
        <p:grpSpPr>
          <a:xfrm>
            <a:off x="8799994" y="3609233"/>
            <a:ext cx="1480399" cy="828936"/>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20" name="Google Shape;8120;p74"/>
          <p:cNvGrpSpPr/>
          <p:nvPr/>
        </p:nvGrpSpPr>
        <p:grpSpPr>
          <a:xfrm>
            <a:off x="7223541" y="3605097"/>
            <a:ext cx="1432601" cy="83624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endParaRPr sz="1200"/>
              </a:p>
            </p:txBody>
          </p:sp>
        </p:grpSp>
      </p:grpSp>
      <p:grpSp>
        <p:nvGrpSpPr>
          <p:cNvPr id="8133" name="Google Shape;8133;p74"/>
          <p:cNvGrpSpPr/>
          <p:nvPr/>
        </p:nvGrpSpPr>
        <p:grpSpPr>
          <a:xfrm>
            <a:off x="10091824" y="2472712"/>
            <a:ext cx="1166635" cy="959467"/>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grpSp>
      <p:grpSp>
        <p:nvGrpSpPr>
          <p:cNvPr id="8157" name="Google Shape;8157;p74"/>
          <p:cNvGrpSpPr/>
          <p:nvPr/>
        </p:nvGrpSpPr>
        <p:grpSpPr>
          <a:xfrm>
            <a:off x="5351073" y="1294582"/>
            <a:ext cx="950076" cy="1047868"/>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grpSp>
        <p:nvGrpSpPr>
          <p:cNvPr id="8196" name="Google Shape;8196;p74"/>
          <p:cNvGrpSpPr/>
          <p:nvPr/>
        </p:nvGrpSpPr>
        <p:grpSpPr>
          <a:xfrm>
            <a:off x="5345041" y="2472212"/>
            <a:ext cx="1055049" cy="960467"/>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05" name="Google Shape;8205;p74"/>
          <p:cNvGrpSpPr/>
          <p:nvPr/>
        </p:nvGrpSpPr>
        <p:grpSpPr>
          <a:xfrm>
            <a:off x="945700" y="4665052"/>
            <a:ext cx="1877925" cy="897555"/>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21" name="Google Shape;8221;p74"/>
          <p:cNvGrpSpPr/>
          <p:nvPr/>
        </p:nvGrpSpPr>
        <p:grpSpPr>
          <a:xfrm>
            <a:off x="4195987" y="1294582"/>
            <a:ext cx="1060647" cy="985108"/>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34" name="Google Shape;8234;p74"/>
          <p:cNvGrpSpPr/>
          <p:nvPr/>
        </p:nvGrpSpPr>
        <p:grpSpPr>
          <a:xfrm>
            <a:off x="3024690" y="4658443"/>
            <a:ext cx="1766565" cy="904111"/>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grpSp>
      <p:grpSp>
        <p:nvGrpSpPr>
          <p:cNvPr id="8255" name="Google Shape;8255;p74"/>
          <p:cNvGrpSpPr/>
          <p:nvPr/>
        </p:nvGrpSpPr>
        <p:grpSpPr>
          <a:xfrm>
            <a:off x="8523719" y="1392508"/>
            <a:ext cx="1508116" cy="783177"/>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65" name="Google Shape;8265;p74"/>
          <p:cNvGrpSpPr/>
          <p:nvPr/>
        </p:nvGrpSpPr>
        <p:grpSpPr>
          <a:xfrm>
            <a:off x="4992320" y="4658499"/>
            <a:ext cx="1834472" cy="904175"/>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121900" tIns="121900" rIns="121900" bIns="121900" anchor="ctr" anchorCtr="0">
                  <a:noAutofit/>
                </a:bodyPr>
                <a:lstStyle/>
                <a:p>
                  <a:r>
                    <a:rPr lang="en" sz="2400"/>
                    <a:t>     </a:t>
                  </a:r>
                  <a:endParaRPr sz="2400"/>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81" name="Google Shape;8281;p74"/>
          <p:cNvGrpSpPr/>
          <p:nvPr/>
        </p:nvGrpSpPr>
        <p:grpSpPr>
          <a:xfrm>
            <a:off x="8705266" y="2471735"/>
            <a:ext cx="1254316" cy="961423"/>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grpSp>
      </p:grpSp>
      <p:grpSp>
        <p:nvGrpSpPr>
          <p:cNvPr id="8303" name="Google Shape;8303;p74"/>
          <p:cNvGrpSpPr/>
          <p:nvPr/>
        </p:nvGrpSpPr>
        <p:grpSpPr>
          <a:xfrm>
            <a:off x="3216357" y="2477529"/>
            <a:ext cx="950103" cy="949832"/>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17" name="Google Shape;8317;p74"/>
          <p:cNvGrpSpPr/>
          <p:nvPr/>
        </p:nvGrpSpPr>
        <p:grpSpPr>
          <a:xfrm>
            <a:off x="10126274" y="1294582"/>
            <a:ext cx="1127527" cy="949215"/>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26" name="Google Shape;8326;p74"/>
          <p:cNvGrpSpPr/>
          <p:nvPr/>
        </p:nvGrpSpPr>
        <p:grpSpPr>
          <a:xfrm>
            <a:off x="4922445" y="3609394"/>
            <a:ext cx="2157243" cy="828965"/>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341" name="Google Shape;8341;p74"/>
          <p:cNvGrpSpPr/>
          <p:nvPr/>
        </p:nvGrpSpPr>
        <p:grpSpPr>
          <a:xfrm>
            <a:off x="933542" y="1294581"/>
            <a:ext cx="1177607" cy="1033568"/>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grpSp>
      <p:grpSp>
        <p:nvGrpSpPr>
          <p:cNvPr id="8354" name="Google Shape;8354;p74"/>
          <p:cNvGrpSpPr/>
          <p:nvPr/>
        </p:nvGrpSpPr>
        <p:grpSpPr>
          <a:xfrm>
            <a:off x="3077943" y="1294582"/>
            <a:ext cx="1023605" cy="108731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121900" tIns="121900" rIns="121900" bIns="121900" anchor="ctr" anchorCtr="0">
                <a:noAutofit/>
              </a:bodyPr>
              <a:lstStyle/>
              <a:p>
                <a:endParaRPr sz="2400"/>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8389" name="Google Shape;8389;p74"/>
          <p:cNvGrpSpPr/>
          <p:nvPr/>
        </p:nvGrpSpPr>
        <p:grpSpPr>
          <a:xfrm>
            <a:off x="2205586" y="1294582"/>
            <a:ext cx="777919" cy="1160305"/>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03" name="Google Shape;8403;p74"/>
          <p:cNvGrpSpPr/>
          <p:nvPr/>
        </p:nvGrpSpPr>
        <p:grpSpPr>
          <a:xfrm>
            <a:off x="2098683" y="2476344"/>
            <a:ext cx="985429" cy="952203"/>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412" name="Google Shape;8412;p74"/>
          <p:cNvGrpSpPr/>
          <p:nvPr/>
        </p:nvGrpSpPr>
        <p:grpSpPr>
          <a:xfrm>
            <a:off x="10254615" y="4650706"/>
            <a:ext cx="416099" cy="912231"/>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15" name="Google Shape;8415;p74"/>
          <p:cNvGrpSpPr/>
          <p:nvPr/>
        </p:nvGrpSpPr>
        <p:grpSpPr>
          <a:xfrm>
            <a:off x="7483933" y="1294582"/>
            <a:ext cx="945348" cy="985812"/>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29" name="Google Shape;8429;p74"/>
          <p:cNvGrpSpPr/>
          <p:nvPr/>
        </p:nvGrpSpPr>
        <p:grpSpPr>
          <a:xfrm>
            <a:off x="952593" y="3609403"/>
            <a:ext cx="1937273" cy="82848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2" name="Google Shape;1529;p70">
            <a:extLst>
              <a:ext uri="{FF2B5EF4-FFF2-40B4-BE49-F238E27FC236}">
                <a16:creationId xmlns:a16="http://schemas.microsoft.com/office/drawing/2014/main" id="{7ADDA8D3-5239-87FC-6B32-D24F2191C39E}"/>
              </a:ext>
            </a:extLst>
          </p:cNvPr>
          <p:cNvSpPr txBox="1">
            <a:spLocks/>
          </p:cNvSpPr>
          <p:nvPr/>
        </p:nvSpPr>
        <p:spPr>
          <a:xfrm>
            <a:off x="952592" y="399997"/>
            <a:ext cx="10280800" cy="643200"/>
          </a:xfrm>
          <a:prstGeom prst="rect">
            <a:avLst/>
          </a:prstGeom>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667" dirty="0">
                <a:solidFill>
                  <a:schemeClr val="tx1"/>
                </a:solidFill>
                <a:cs typeface="B Nazanin" panose="00000700000000000000" pitchFamily="2" charset="-78"/>
              </a:rPr>
              <a:t>انواع نمودارهای خلاقانه:</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8439"/>
        <p:cNvGrpSpPr/>
        <p:nvPr/>
      </p:nvGrpSpPr>
      <p:grpSpPr>
        <a:xfrm>
          <a:off x="0" y="0"/>
          <a:ext cx="0" cy="0"/>
          <a:chOff x="0" y="0"/>
          <a:chExt cx="0" cy="0"/>
        </a:xfrm>
      </p:grpSpPr>
      <p:grpSp>
        <p:nvGrpSpPr>
          <p:cNvPr id="8440" name="Google Shape;8440;p75"/>
          <p:cNvGrpSpPr/>
          <p:nvPr/>
        </p:nvGrpSpPr>
        <p:grpSpPr>
          <a:xfrm>
            <a:off x="944773" y="1287829"/>
            <a:ext cx="2181489" cy="2034859"/>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grpSp>
        <p:nvGrpSpPr>
          <p:cNvPr id="8551" name="Google Shape;8551;p75"/>
          <p:cNvGrpSpPr/>
          <p:nvPr/>
        </p:nvGrpSpPr>
        <p:grpSpPr>
          <a:xfrm>
            <a:off x="3470994" y="1313349"/>
            <a:ext cx="1818997" cy="1469511"/>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grpSp>
        <p:nvGrpSpPr>
          <p:cNvPr id="8576" name="Google Shape;8576;p75"/>
          <p:cNvGrpSpPr/>
          <p:nvPr/>
        </p:nvGrpSpPr>
        <p:grpSpPr>
          <a:xfrm>
            <a:off x="3456942" y="3258924"/>
            <a:ext cx="1850055" cy="212165"/>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595" name="Google Shape;8595;p75"/>
          <p:cNvGrpSpPr/>
          <p:nvPr/>
        </p:nvGrpSpPr>
        <p:grpSpPr>
          <a:xfrm>
            <a:off x="3452308" y="3629358"/>
            <a:ext cx="1854003" cy="212833"/>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98" name="Google Shape;8598;p75"/>
          <p:cNvGrpSpPr/>
          <p:nvPr/>
        </p:nvGrpSpPr>
        <p:grpSpPr>
          <a:xfrm>
            <a:off x="3453179" y="4000459"/>
            <a:ext cx="1882172" cy="205015"/>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601" name="Google Shape;8601;p75"/>
          <p:cNvGrpSpPr/>
          <p:nvPr/>
        </p:nvGrpSpPr>
        <p:grpSpPr>
          <a:xfrm>
            <a:off x="3452769" y="2940993"/>
            <a:ext cx="1844671" cy="159665"/>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10" name="Google Shape;8610;p75"/>
          <p:cNvGrpSpPr/>
          <p:nvPr/>
        </p:nvGrpSpPr>
        <p:grpSpPr>
          <a:xfrm>
            <a:off x="3467446" y="4759192"/>
            <a:ext cx="1826041" cy="260613"/>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16" name="Google Shape;8616;p75"/>
          <p:cNvGrpSpPr/>
          <p:nvPr/>
        </p:nvGrpSpPr>
        <p:grpSpPr>
          <a:xfrm>
            <a:off x="3453527" y="4360766"/>
            <a:ext cx="1852088" cy="24015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22" name="Google Shape;8622;p75"/>
          <p:cNvGrpSpPr/>
          <p:nvPr/>
        </p:nvGrpSpPr>
        <p:grpSpPr>
          <a:xfrm>
            <a:off x="3517443" y="5178072"/>
            <a:ext cx="1739479" cy="392099"/>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grpSp>
        <p:nvGrpSpPr>
          <p:cNvPr id="8638" name="Google Shape;8638;p75"/>
          <p:cNvGrpSpPr/>
          <p:nvPr/>
        </p:nvGrpSpPr>
        <p:grpSpPr>
          <a:xfrm>
            <a:off x="5675884" y="2488902"/>
            <a:ext cx="1911761" cy="255335"/>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5677957" y="1292326"/>
            <a:ext cx="1907615" cy="991185"/>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5664775" y="2923429"/>
            <a:ext cx="1933979" cy="1402783"/>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121900" tIns="121900" rIns="121900" bIns="121900" anchor="ctr" anchorCtr="0">
              <a:noAutofit/>
            </a:bodyPr>
            <a:lstStyle/>
            <a:p>
              <a:endParaRPr sz="2400"/>
            </a:p>
          </p:txBody>
        </p:sp>
      </p:grpSp>
      <p:grpSp>
        <p:nvGrpSpPr>
          <p:cNvPr id="8664" name="Google Shape;8664;p75"/>
          <p:cNvGrpSpPr/>
          <p:nvPr/>
        </p:nvGrpSpPr>
        <p:grpSpPr>
          <a:xfrm rot="10800000">
            <a:off x="5686842" y="4379681"/>
            <a:ext cx="1889844" cy="1183928"/>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9820655" y="2917489"/>
            <a:ext cx="1428991" cy="1362105"/>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78" name="Google Shape;8678;p75"/>
          <p:cNvGrpSpPr/>
          <p:nvPr/>
        </p:nvGrpSpPr>
        <p:grpSpPr>
          <a:xfrm>
            <a:off x="942349" y="3486031"/>
            <a:ext cx="2260499" cy="2081116"/>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grpSp>
        <p:nvGrpSpPr>
          <p:cNvPr id="8738" name="Google Shape;8738;p75"/>
          <p:cNvGrpSpPr/>
          <p:nvPr/>
        </p:nvGrpSpPr>
        <p:grpSpPr>
          <a:xfrm>
            <a:off x="7887122" y="2922793"/>
            <a:ext cx="1664724" cy="1367092"/>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48" name="Google Shape;8748;p75"/>
          <p:cNvGrpSpPr/>
          <p:nvPr/>
        </p:nvGrpSpPr>
        <p:grpSpPr>
          <a:xfrm>
            <a:off x="7696538" y="4440548"/>
            <a:ext cx="3553108" cy="1124587"/>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57" name="Google Shape;8757;p75"/>
          <p:cNvGrpSpPr/>
          <p:nvPr/>
        </p:nvGrpSpPr>
        <p:grpSpPr>
          <a:xfrm>
            <a:off x="7839925" y="1305693"/>
            <a:ext cx="1733135" cy="1364451"/>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9623767" y="1305887"/>
            <a:ext cx="1625884" cy="1401820"/>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
        <p:nvSpPr>
          <p:cNvPr id="2" name="Google Shape;1529;p70">
            <a:extLst>
              <a:ext uri="{FF2B5EF4-FFF2-40B4-BE49-F238E27FC236}">
                <a16:creationId xmlns:a16="http://schemas.microsoft.com/office/drawing/2014/main" id="{5487E090-3726-A1D2-31C4-F2C099393C4A}"/>
              </a:ext>
            </a:extLst>
          </p:cNvPr>
          <p:cNvSpPr txBox="1">
            <a:spLocks/>
          </p:cNvSpPr>
          <p:nvPr/>
        </p:nvSpPr>
        <p:spPr>
          <a:xfrm>
            <a:off x="952592" y="399997"/>
            <a:ext cx="10280800" cy="643200"/>
          </a:xfrm>
          <a:prstGeom prst="rect">
            <a:avLst/>
          </a:prstGeom>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667" dirty="0">
                <a:solidFill>
                  <a:schemeClr val="tx1"/>
                </a:solidFill>
                <a:cs typeface="B Nazanin" panose="00000700000000000000" pitchFamily="2" charset="-78"/>
              </a:rPr>
              <a:t>انواع نمودارهای خلاقانه:</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8810"/>
        <p:cNvGrpSpPr/>
        <p:nvPr/>
      </p:nvGrpSpPr>
      <p:grpSpPr>
        <a:xfrm>
          <a:off x="0" y="0"/>
          <a:ext cx="0" cy="0"/>
          <a:chOff x="0" y="0"/>
          <a:chExt cx="0" cy="0"/>
        </a:xfrm>
      </p:grpSpPr>
      <p:grpSp>
        <p:nvGrpSpPr>
          <p:cNvPr id="8811" name="Google Shape;8811;p76"/>
          <p:cNvGrpSpPr/>
          <p:nvPr/>
        </p:nvGrpSpPr>
        <p:grpSpPr>
          <a:xfrm>
            <a:off x="1128735" y="3055450"/>
            <a:ext cx="554061" cy="473404"/>
            <a:chOff x="866243" y="2291587"/>
            <a:chExt cx="415546" cy="355053"/>
          </a:xfrm>
          <a:solidFill>
            <a:schemeClr val="tx1"/>
          </a:solidFill>
        </p:grpSpPr>
        <p:sp>
          <p:nvSpPr>
            <p:cNvPr id="8812" name="Google Shape;8812;p76"/>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13" name="Google Shape;8813;p76"/>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14" name="Google Shape;8814;p76"/>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15" name="Google Shape;8815;p76"/>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16" name="Google Shape;8816;p76"/>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817" name="Google Shape;8817;p76"/>
          <p:cNvSpPr/>
          <p:nvPr/>
        </p:nvSpPr>
        <p:spPr>
          <a:xfrm>
            <a:off x="1856136" y="3050412"/>
            <a:ext cx="480475" cy="47844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818" name="Google Shape;8818;p76"/>
          <p:cNvGrpSpPr/>
          <p:nvPr/>
        </p:nvGrpSpPr>
        <p:grpSpPr>
          <a:xfrm>
            <a:off x="2585105" y="3070099"/>
            <a:ext cx="478951" cy="437076"/>
            <a:chOff x="1958520" y="2302574"/>
            <a:chExt cx="359213" cy="327807"/>
          </a:xfrm>
          <a:solidFill>
            <a:schemeClr val="tx1"/>
          </a:solidFill>
        </p:grpSpPr>
        <p:sp>
          <p:nvSpPr>
            <p:cNvPr id="8819" name="Google Shape;8819;p76"/>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0" name="Google Shape;8820;p76"/>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1" name="Google Shape;8821;p76"/>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22" name="Google Shape;8822;p76"/>
          <p:cNvGrpSpPr/>
          <p:nvPr/>
        </p:nvGrpSpPr>
        <p:grpSpPr>
          <a:xfrm>
            <a:off x="3413587" y="3049903"/>
            <a:ext cx="276776" cy="479459"/>
            <a:chOff x="2656082" y="2287427"/>
            <a:chExt cx="207582" cy="359594"/>
          </a:xfrm>
          <a:solidFill>
            <a:schemeClr val="tx1"/>
          </a:solidFill>
        </p:grpSpPr>
        <p:sp>
          <p:nvSpPr>
            <p:cNvPr id="8823" name="Google Shape;8823;p76"/>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4" name="Google Shape;8824;p76"/>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5" name="Google Shape;8825;p76"/>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6" name="Google Shape;8826;p76"/>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27" name="Google Shape;8827;p76"/>
          <p:cNvGrpSpPr/>
          <p:nvPr/>
        </p:nvGrpSpPr>
        <p:grpSpPr>
          <a:xfrm>
            <a:off x="4039949" y="3095291"/>
            <a:ext cx="483988" cy="386691"/>
            <a:chOff x="3049653" y="2321468"/>
            <a:chExt cx="362991" cy="290018"/>
          </a:xfrm>
          <a:solidFill>
            <a:schemeClr val="tx1"/>
          </a:solidFill>
        </p:grpSpPr>
        <p:sp>
          <p:nvSpPr>
            <p:cNvPr id="8828" name="Google Shape;8828;p76"/>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9" name="Google Shape;8829;p76"/>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0" name="Google Shape;8830;p76"/>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1" name="Google Shape;8831;p76"/>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32" name="Google Shape;8832;p76"/>
          <p:cNvGrpSpPr/>
          <p:nvPr/>
        </p:nvGrpSpPr>
        <p:grpSpPr>
          <a:xfrm>
            <a:off x="4726068" y="3053206"/>
            <a:ext cx="563123" cy="473657"/>
            <a:chOff x="3564243" y="2289904"/>
            <a:chExt cx="422342" cy="355243"/>
          </a:xfrm>
          <a:solidFill>
            <a:schemeClr val="tx1"/>
          </a:solidFill>
        </p:grpSpPr>
        <p:sp>
          <p:nvSpPr>
            <p:cNvPr id="8833" name="Google Shape;8833;p7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4" name="Google Shape;8834;p7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5" name="Google Shape;8835;p7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6" name="Google Shape;8836;p7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7" name="Google Shape;8837;p7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838" name="Google Shape;8838;p76"/>
          <p:cNvSpPr/>
          <p:nvPr/>
        </p:nvSpPr>
        <p:spPr>
          <a:xfrm>
            <a:off x="5498858" y="3050919"/>
            <a:ext cx="476917" cy="476452"/>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839" name="Google Shape;8839;p76"/>
          <p:cNvGrpSpPr/>
          <p:nvPr/>
        </p:nvGrpSpPr>
        <p:grpSpPr>
          <a:xfrm>
            <a:off x="6224269" y="3052951"/>
            <a:ext cx="479459" cy="471879"/>
            <a:chOff x="4687894" y="2289713"/>
            <a:chExt cx="359594" cy="353909"/>
          </a:xfrm>
          <a:solidFill>
            <a:schemeClr val="tx1"/>
          </a:solidFill>
        </p:grpSpPr>
        <p:sp>
          <p:nvSpPr>
            <p:cNvPr id="8840" name="Google Shape;8840;p76"/>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41" name="Google Shape;8841;p76"/>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42" name="Google Shape;8842;p76"/>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843" name="Google Shape;8843;p76"/>
          <p:cNvSpPr/>
          <p:nvPr/>
        </p:nvSpPr>
        <p:spPr>
          <a:xfrm>
            <a:off x="6953237" y="3049437"/>
            <a:ext cx="478443" cy="479416"/>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844" name="Google Shape;8844;p76"/>
          <p:cNvGrpSpPr/>
          <p:nvPr/>
        </p:nvGrpSpPr>
        <p:grpSpPr>
          <a:xfrm>
            <a:off x="8470577" y="3077636"/>
            <a:ext cx="351423" cy="423485"/>
            <a:chOff x="6421399" y="2308227"/>
            <a:chExt cx="263567" cy="317614"/>
          </a:xfrm>
          <a:solidFill>
            <a:schemeClr val="tx1"/>
          </a:solidFill>
        </p:grpSpPr>
        <p:sp>
          <p:nvSpPr>
            <p:cNvPr id="8845" name="Google Shape;8845;p76"/>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46" name="Google Shape;8846;p76"/>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47" name="Google Shape;8847;p76"/>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48" name="Google Shape;8848;p76"/>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49" name="Google Shape;8849;p76"/>
          <p:cNvGrpSpPr/>
          <p:nvPr/>
        </p:nvGrpSpPr>
        <p:grpSpPr>
          <a:xfrm>
            <a:off x="9134001" y="3060827"/>
            <a:ext cx="480475" cy="457949"/>
            <a:chOff x="6870193" y="2295620"/>
            <a:chExt cx="360356" cy="343462"/>
          </a:xfrm>
          <a:solidFill>
            <a:schemeClr val="tx1"/>
          </a:solidFill>
        </p:grpSpPr>
        <p:sp>
          <p:nvSpPr>
            <p:cNvPr id="8850" name="Google Shape;8850;p76"/>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51" name="Google Shape;8851;p76"/>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52" name="Google Shape;8852;p76"/>
          <p:cNvGrpSpPr/>
          <p:nvPr/>
        </p:nvGrpSpPr>
        <p:grpSpPr>
          <a:xfrm>
            <a:off x="9895697" y="3070480"/>
            <a:ext cx="456256" cy="436187"/>
            <a:chOff x="7441465" y="2302860"/>
            <a:chExt cx="342192" cy="327140"/>
          </a:xfrm>
          <a:solidFill>
            <a:schemeClr val="tx1"/>
          </a:solidFill>
        </p:grpSpPr>
        <p:sp>
          <p:nvSpPr>
            <p:cNvPr id="8853" name="Google Shape;8853;p76"/>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54" name="Google Shape;8854;p76"/>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55" name="Google Shape;8855;p76"/>
          <p:cNvGrpSpPr/>
          <p:nvPr/>
        </p:nvGrpSpPr>
        <p:grpSpPr>
          <a:xfrm>
            <a:off x="10626656" y="3133609"/>
            <a:ext cx="443681" cy="312088"/>
            <a:chOff x="7989683" y="2350207"/>
            <a:chExt cx="332761" cy="234066"/>
          </a:xfrm>
          <a:solidFill>
            <a:schemeClr val="tx1"/>
          </a:solidFill>
        </p:grpSpPr>
        <p:sp>
          <p:nvSpPr>
            <p:cNvPr id="8856" name="Google Shape;8856;p76"/>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57" name="Google Shape;8857;p76"/>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58" name="Google Shape;8858;p76"/>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59" name="Google Shape;8859;p76"/>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0" name="Google Shape;8860;p76"/>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1" name="Google Shape;8861;p76"/>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62" name="Google Shape;8862;p76"/>
          <p:cNvGrpSpPr/>
          <p:nvPr/>
        </p:nvGrpSpPr>
        <p:grpSpPr>
          <a:xfrm>
            <a:off x="7738137" y="3079668"/>
            <a:ext cx="420436" cy="419971"/>
            <a:chOff x="5823294" y="2309751"/>
            <a:chExt cx="315327" cy="314978"/>
          </a:xfrm>
          <a:solidFill>
            <a:schemeClr val="tx1"/>
          </a:solidFill>
        </p:grpSpPr>
        <p:sp>
          <p:nvSpPr>
            <p:cNvPr id="8863" name="Google Shape;8863;p76"/>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4" name="Google Shape;8864;p76"/>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5" name="Google Shape;8865;p76"/>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6" name="Google Shape;8866;p76"/>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7" name="Google Shape;8867;p76"/>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8" name="Google Shape;8868;p76"/>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9" name="Google Shape;8869;p76"/>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0" name="Google Shape;8870;p76"/>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1" name="Google Shape;8871;p76"/>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2" name="Google Shape;8872;p76"/>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3" name="Google Shape;8873;p76"/>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4" name="Google Shape;8874;p76"/>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5" name="Google Shape;8875;p76"/>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6" name="Google Shape;8876;p76"/>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7" name="Google Shape;8877;p76"/>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8" name="Google Shape;8878;p76"/>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9" name="Google Shape;8879;p76"/>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80" name="Google Shape;8880;p76"/>
          <p:cNvGrpSpPr/>
          <p:nvPr/>
        </p:nvGrpSpPr>
        <p:grpSpPr>
          <a:xfrm>
            <a:off x="3303444" y="3658880"/>
            <a:ext cx="494573" cy="494065"/>
            <a:chOff x="2497275" y="2744159"/>
            <a:chExt cx="370930" cy="370549"/>
          </a:xfrm>
          <a:solidFill>
            <a:schemeClr val="tx1"/>
          </a:solidFill>
        </p:grpSpPr>
        <p:sp>
          <p:nvSpPr>
            <p:cNvPr id="8881" name="Google Shape;8881;p76"/>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2" name="Google Shape;8882;p76"/>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3" name="Google Shape;8883;p76"/>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4" name="Google Shape;8884;p76"/>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5" name="Google Shape;8885;p76"/>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6" name="Google Shape;8886;p76"/>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87" name="Google Shape;8887;p76"/>
          <p:cNvGrpSpPr/>
          <p:nvPr/>
        </p:nvGrpSpPr>
        <p:grpSpPr>
          <a:xfrm>
            <a:off x="1121665" y="3661970"/>
            <a:ext cx="495844" cy="487588"/>
            <a:chOff x="860940" y="2746477"/>
            <a:chExt cx="371883" cy="365691"/>
          </a:xfrm>
          <a:solidFill>
            <a:schemeClr val="tx1"/>
          </a:solidFill>
        </p:grpSpPr>
        <p:sp>
          <p:nvSpPr>
            <p:cNvPr id="8888" name="Google Shape;8888;p76"/>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9" name="Google Shape;8889;p76"/>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0" name="Google Shape;8890;p76"/>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1" name="Google Shape;8891;p76"/>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2" name="Google Shape;8892;p76"/>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93" name="Google Shape;8893;p76"/>
          <p:cNvGrpSpPr/>
          <p:nvPr/>
        </p:nvGrpSpPr>
        <p:grpSpPr>
          <a:xfrm>
            <a:off x="1908193" y="3688344"/>
            <a:ext cx="378647" cy="454773"/>
            <a:chOff x="1493849" y="2775533"/>
            <a:chExt cx="283985" cy="341080"/>
          </a:xfrm>
          <a:solidFill>
            <a:schemeClr val="tx1"/>
          </a:solidFill>
        </p:grpSpPr>
        <p:sp>
          <p:nvSpPr>
            <p:cNvPr id="8894" name="Google Shape;8894;p76"/>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5" name="Google Shape;8895;p76"/>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96" name="Google Shape;8896;p76"/>
          <p:cNvGrpSpPr/>
          <p:nvPr/>
        </p:nvGrpSpPr>
        <p:grpSpPr>
          <a:xfrm>
            <a:off x="2577526" y="3699230"/>
            <a:ext cx="497113" cy="456764"/>
            <a:chOff x="1952836" y="2774422"/>
            <a:chExt cx="372835" cy="342573"/>
          </a:xfrm>
          <a:solidFill>
            <a:schemeClr val="tx1"/>
          </a:solidFill>
        </p:grpSpPr>
        <p:sp>
          <p:nvSpPr>
            <p:cNvPr id="8897" name="Google Shape;8897;p76"/>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8" name="Google Shape;8898;p76"/>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9" name="Google Shape;8899;p76"/>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00" name="Google Shape;8900;p76"/>
          <p:cNvGrpSpPr/>
          <p:nvPr/>
        </p:nvGrpSpPr>
        <p:grpSpPr>
          <a:xfrm>
            <a:off x="4080299" y="3659303"/>
            <a:ext cx="443639" cy="496691"/>
            <a:chOff x="3079916" y="2744477"/>
            <a:chExt cx="332729" cy="372518"/>
          </a:xfrm>
          <a:solidFill>
            <a:schemeClr val="tx1"/>
          </a:solidFill>
        </p:grpSpPr>
        <p:sp>
          <p:nvSpPr>
            <p:cNvPr id="8901" name="Google Shape;8901;p76"/>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02" name="Google Shape;8902;p76"/>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03" name="Google Shape;8903;p76"/>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04" name="Google Shape;8904;p76"/>
          <p:cNvGrpSpPr/>
          <p:nvPr/>
        </p:nvGrpSpPr>
        <p:grpSpPr>
          <a:xfrm>
            <a:off x="4801180" y="3660700"/>
            <a:ext cx="449185" cy="474123"/>
            <a:chOff x="3620576" y="2745525"/>
            <a:chExt cx="336889" cy="355592"/>
          </a:xfrm>
          <a:solidFill>
            <a:schemeClr val="tx1"/>
          </a:solidFill>
        </p:grpSpPr>
        <p:sp>
          <p:nvSpPr>
            <p:cNvPr id="8905" name="Google Shape;8905;p76"/>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06" name="Google Shape;8906;p76"/>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07" name="Google Shape;8907;p76"/>
          <p:cNvGrpSpPr/>
          <p:nvPr/>
        </p:nvGrpSpPr>
        <p:grpSpPr>
          <a:xfrm>
            <a:off x="5476165" y="3680939"/>
            <a:ext cx="507191" cy="484157"/>
            <a:chOff x="4126815" y="2760704"/>
            <a:chExt cx="380393" cy="363118"/>
          </a:xfrm>
          <a:solidFill>
            <a:schemeClr val="tx1"/>
          </a:solidFill>
        </p:grpSpPr>
        <p:sp>
          <p:nvSpPr>
            <p:cNvPr id="8908" name="Google Shape;8908;p76"/>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09" name="Google Shape;8909;p76"/>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0" name="Google Shape;8910;p76"/>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1" name="Google Shape;8911;p76"/>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12" name="Google Shape;8912;p76"/>
          <p:cNvGrpSpPr/>
          <p:nvPr/>
        </p:nvGrpSpPr>
        <p:grpSpPr>
          <a:xfrm>
            <a:off x="6208392" y="3660912"/>
            <a:ext cx="508461" cy="491525"/>
            <a:chOff x="4675986" y="2745684"/>
            <a:chExt cx="381346" cy="368644"/>
          </a:xfrm>
          <a:solidFill>
            <a:schemeClr val="tx1"/>
          </a:solidFill>
        </p:grpSpPr>
        <p:sp>
          <p:nvSpPr>
            <p:cNvPr id="8913" name="Google Shape;8913;p76"/>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4" name="Google Shape;8914;p76"/>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15" name="Google Shape;8915;p76"/>
          <p:cNvGrpSpPr/>
          <p:nvPr/>
        </p:nvGrpSpPr>
        <p:grpSpPr>
          <a:xfrm>
            <a:off x="6934566" y="3721415"/>
            <a:ext cx="497580" cy="403288"/>
            <a:chOff x="5220616" y="2791061"/>
            <a:chExt cx="373185" cy="302466"/>
          </a:xfrm>
          <a:solidFill>
            <a:schemeClr val="tx1"/>
          </a:solidFill>
        </p:grpSpPr>
        <p:sp>
          <p:nvSpPr>
            <p:cNvPr id="8916" name="Google Shape;8916;p76"/>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7" name="Google Shape;8917;p76"/>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8" name="Google Shape;8918;p76"/>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9" name="Google Shape;8919;p76"/>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0" name="Google Shape;8920;p76"/>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1" name="Google Shape;8921;p76"/>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2" name="Google Shape;8922;p76"/>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3" name="Google Shape;8923;p76"/>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4" name="Google Shape;8924;p76"/>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5" name="Google Shape;8925;p76"/>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6" name="Google Shape;8926;p76"/>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7" name="Google Shape;8927;p76"/>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8" name="Google Shape;8928;p76"/>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9" name="Google Shape;8929;p76"/>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0" name="Google Shape;8930;p76"/>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1" name="Google Shape;8931;p76"/>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2" name="Google Shape;8932;p76"/>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3" name="Google Shape;8933;p76"/>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34" name="Google Shape;8934;p76"/>
          <p:cNvGrpSpPr/>
          <p:nvPr/>
        </p:nvGrpSpPr>
        <p:grpSpPr>
          <a:xfrm>
            <a:off x="7691959" y="3696690"/>
            <a:ext cx="379155" cy="458796"/>
            <a:chOff x="5864861" y="2772517"/>
            <a:chExt cx="284366" cy="344097"/>
          </a:xfrm>
          <a:solidFill>
            <a:schemeClr val="tx1"/>
          </a:solidFill>
        </p:grpSpPr>
        <p:sp>
          <p:nvSpPr>
            <p:cNvPr id="8935" name="Google Shape;8935;p76"/>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6" name="Google Shape;8936;p76"/>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7" name="Google Shape;8937;p76"/>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8" name="Google Shape;8938;p76"/>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9" name="Google Shape;8939;p76"/>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0" name="Google Shape;8940;p76"/>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941" name="Google Shape;8941;p76"/>
          <p:cNvSpPr/>
          <p:nvPr/>
        </p:nvSpPr>
        <p:spPr>
          <a:xfrm>
            <a:off x="8428237" y="3694192"/>
            <a:ext cx="457780" cy="457737"/>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942" name="Google Shape;8942;p76"/>
          <p:cNvGrpSpPr/>
          <p:nvPr/>
        </p:nvGrpSpPr>
        <p:grpSpPr>
          <a:xfrm>
            <a:off x="9272624" y="3719383"/>
            <a:ext cx="340329" cy="436611"/>
            <a:chOff x="6974158" y="2789537"/>
            <a:chExt cx="255247" cy="327458"/>
          </a:xfrm>
          <a:solidFill>
            <a:schemeClr val="tx1"/>
          </a:solidFill>
        </p:grpSpPr>
        <p:sp>
          <p:nvSpPr>
            <p:cNvPr id="8943" name="Google Shape;8943;p7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4" name="Google Shape;8944;p7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5" name="Google Shape;8945;p7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6" name="Google Shape;8946;p7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7" name="Google Shape;8947;p7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8" name="Google Shape;8948;p7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49" name="Google Shape;8949;p76"/>
          <p:cNvGrpSpPr/>
          <p:nvPr/>
        </p:nvGrpSpPr>
        <p:grpSpPr>
          <a:xfrm>
            <a:off x="10014674" y="3720399"/>
            <a:ext cx="325721" cy="435085"/>
            <a:chOff x="7530697" y="2790299"/>
            <a:chExt cx="244291" cy="326314"/>
          </a:xfrm>
          <a:solidFill>
            <a:schemeClr val="tx1"/>
          </a:solidFill>
        </p:grpSpPr>
        <p:sp>
          <p:nvSpPr>
            <p:cNvPr id="8950" name="Google Shape;8950;p7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1" name="Google Shape;8951;p7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2" name="Google Shape;8952;p7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3" name="Google Shape;8953;p7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4" name="Google Shape;8954;p7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5" name="Google Shape;8955;p7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56" name="Google Shape;8956;p76"/>
          <p:cNvGrpSpPr/>
          <p:nvPr/>
        </p:nvGrpSpPr>
        <p:grpSpPr>
          <a:xfrm>
            <a:off x="10624665" y="3776331"/>
            <a:ext cx="443131" cy="378647"/>
            <a:chOff x="7988191" y="2832248"/>
            <a:chExt cx="332348" cy="283985"/>
          </a:xfrm>
          <a:solidFill>
            <a:schemeClr val="tx1"/>
          </a:solidFill>
        </p:grpSpPr>
        <p:sp>
          <p:nvSpPr>
            <p:cNvPr id="8957" name="Google Shape;8957;p76"/>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8" name="Google Shape;8958;p76"/>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9" name="Google Shape;8959;p76"/>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960" name="Google Shape;8960;p76"/>
          <p:cNvSpPr/>
          <p:nvPr/>
        </p:nvSpPr>
        <p:spPr>
          <a:xfrm>
            <a:off x="3304969" y="4326836"/>
            <a:ext cx="487503" cy="389697"/>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961" name="Google Shape;8961;p76"/>
          <p:cNvGrpSpPr/>
          <p:nvPr/>
        </p:nvGrpSpPr>
        <p:grpSpPr>
          <a:xfrm>
            <a:off x="4758331" y="4344492"/>
            <a:ext cx="485979" cy="349897"/>
            <a:chOff x="3588440" y="3258368"/>
            <a:chExt cx="364484" cy="262423"/>
          </a:xfrm>
          <a:solidFill>
            <a:schemeClr val="tx1"/>
          </a:solidFill>
        </p:grpSpPr>
        <p:sp>
          <p:nvSpPr>
            <p:cNvPr id="8962" name="Google Shape;8962;p76"/>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63" name="Google Shape;8963;p76"/>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64" name="Google Shape;8964;p76"/>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65" name="Google Shape;8965;p76"/>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66" name="Google Shape;8966;p76"/>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67" name="Google Shape;8967;p76"/>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968" name="Google Shape;8968;p76"/>
          <p:cNvSpPr/>
          <p:nvPr/>
        </p:nvSpPr>
        <p:spPr>
          <a:xfrm>
            <a:off x="6991512" y="4306470"/>
            <a:ext cx="431064" cy="42771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969" name="Google Shape;8969;p76"/>
          <p:cNvGrpSpPr/>
          <p:nvPr/>
        </p:nvGrpSpPr>
        <p:grpSpPr>
          <a:xfrm>
            <a:off x="7661501" y="4303632"/>
            <a:ext cx="486487" cy="433096"/>
            <a:chOff x="5765817" y="3227724"/>
            <a:chExt cx="364865" cy="324822"/>
          </a:xfrm>
          <a:solidFill>
            <a:schemeClr val="tx1"/>
          </a:solidFill>
        </p:grpSpPr>
        <p:sp>
          <p:nvSpPr>
            <p:cNvPr id="8970" name="Google Shape;8970;p76"/>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1" name="Google Shape;8971;p76"/>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2" name="Google Shape;8972;p76"/>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73" name="Google Shape;8973;p76"/>
          <p:cNvGrpSpPr/>
          <p:nvPr/>
        </p:nvGrpSpPr>
        <p:grpSpPr>
          <a:xfrm>
            <a:off x="8278522" y="4316886"/>
            <a:ext cx="595385" cy="405193"/>
            <a:chOff x="6228583" y="3237664"/>
            <a:chExt cx="446539" cy="303895"/>
          </a:xfrm>
          <a:solidFill>
            <a:schemeClr val="tx1"/>
          </a:solidFill>
        </p:grpSpPr>
        <p:sp>
          <p:nvSpPr>
            <p:cNvPr id="8974" name="Google Shape;8974;p76"/>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5" name="Google Shape;8975;p76"/>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6" name="Google Shape;8976;p76"/>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7" name="Google Shape;8977;p76"/>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8" name="Google Shape;8978;p76"/>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9" name="Google Shape;8979;p76"/>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0" name="Google Shape;8980;p76"/>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1" name="Google Shape;8981;p76"/>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2" name="Google Shape;8982;p76"/>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3" name="Google Shape;8983;p76"/>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4" name="Google Shape;8984;p76"/>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5" name="Google Shape;8985;p76"/>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6" name="Google Shape;8986;p76"/>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7" name="Google Shape;8987;p76"/>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8" name="Google Shape;8988;p76"/>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9" name="Google Shape;8989;p76"/>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0" name="Google Shape;8990;p76"/>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91" name="Google Shape;8991;p76"/>
          <p:cNvGrpSpPr/>
          <p:nvPr/>
        </p:nvGrpSpPr>
        <p:grpSpPr>
          <a:xfrm>
            <a:off x="1128227" y="4276409"/>
            <a:ext cx="485979" cy="486529"/>
            <a:chOff x="865862" y="3207306"/>
            <a:chExt cx="364484" cy="364897"/>
          </a:xfrm>
          <a:solidFill>
            <a:schemeClr val="tx1"/>
          </a:solidFill>
        </p:grpSpPr>
        <p:sp>
          <p:nvSpPr>
            <p:cNvPr id="8992" name="Google Shape;8992;p76"/>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3" name="Google Shape;8993;p76"/>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4" name="Google Shape;8994;p76"/>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5" name="Google Shape;8995;p76"/>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6" name="Google Shape;8996;p76"/>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7" name="Google Shape;8997;p76"/>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8" name="Google Shape;8998;p76"/>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9" name="Google Shape;8999;p76"/>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0" name="Google Shape;9000;p76"/>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1" name="Google Shape;9001;p76"/>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2" name="Google Shape;9002;p76"/>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3" name="Google Shape;9003;p76"/>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4" name="Google Shape;9004;p76"/>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5" name="Google Shape;9005;p76"/>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06" name="Google Shape;9006;p76"/>
          <p:cNvGrpSpPr/>
          <p:nvPr/>
        </p:nvGrpSpPr>
        <p:grpSpPr>
          <a:xfrm>
            <a:off x="1846567" y="4302617"/>
            <a:ext cx="493557" cy="434620"/>
            <a:chOff x="1404617" y="3226962"/>
            <a:chExt cx="370168" cy="325965"/>
          </a:xfrm>
          <a:solidFill>
            <a:schemeClr val="tx1"/>
          </a:solidFill>
        </p:grpSpPr>
        <p:sp>
          <p:nvSpPr>
            <p:cNvPr id="9007" name="Google Shape;9007;p7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8" name="Google Shape;9008;p7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9" name="Google Shape;9009;p7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0" name="Google Shape;9010;p7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1" name="Google Shape;9011;p7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2" name="Google Shape;9012;p7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3" name="Google Shape;9013;p7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4" name="Google Shape;9014;p7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5" name="Google Shape;9015;p7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16" name="Google Shape;9016;p76"/>
          <p:cNvGrpSpPr/>
          <p:nvPr/>
        </p:nvGrpSpPr>
        <p:grpSpPr>
          <a:xfrm>
            <a:off x="2578282" y="4288126"/>
            <a:ext cx="488519" cy="472641"/>
            <a:chOff x="1954741" y="3212419"/>
            <a:chExt cx="366389" cy="354481"/>
          </a:xfrm>
          <a:solidFill>
            <a:schemeClr val="tx1"/>
          </a:solidFill>
        </p:grpSpPr>
        <p:sp>
          <p:nvSpPr>
            <p:cNvPr id="9017" name="Google Shape;9017;p7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8" name="Google Shape;9018;p7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9" name="Google Shape;9019;p7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0" name="Google Shape;9020;p7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1" name="Google Shape;9021;p7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2" name="Google Shape;9022;p7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3" name="Google Shape;9023;p7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24" name="Google Shape;9024;p76"/>
          <p:cNvGrpSpPr/>
          <p:nvPr/>
        </p:nvGrpSpPr>
        <p:grpSpPr>
          <a:xfrm>
            <a:off x="4031396" y="4287502"/>
            <a:ext cx="488011" cy="464893"/>
            <a:chOff x="3043239" y="3215626"/>
            <a:chExt cx="366008" cy="348670"/>
          </a:xfrm>
          <a:solidFill>
            <a:schemeClr val="tx1"/>
          </a:solidFill>
        </p:grpSpPr>
        <p:sp>
          <p:nvSpPr>
            <p:cNvPr id="9025" name="Google Shape;9025;p76"/>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6" name="Google Shape;9026;p76"/>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27" name="Google Shape;9027;p76"/>
          <p:cNvGrpSpPr/>
          <p:nvPr/>
        </p:nvGrpSpPr>
        <p:grpSpPr>
          <a:xfrm>
            <a:off x="5598189" y="4246643"/>
            <a:ext cx="278809" cy="511256"/>
            <a:chOff x="4218333" y="3184982"/>
            <a:chExt cx="209107" cy="383442"/>
          </a:xfrm>
          <a:solidFill>
            <a:schemeClr val="tx1"/>
          </a:solidFill>
        </p:grpSpPr>
        <p:sp>
          <p:nvSpPr>
            <p:cNvPr id="9028" name="Google Shape;9028;p76"/>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9" name="Google Shape;9029;p76"/>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030" name="Google Shape;9030;p76"/>
          <p:cNvSpPr/>
          <p:nvPr/>
        </p:nvSpPr>
        <p:spPr>
          <a:xfrm>
            <a:off x="6396170" y="4248209"/>
            <a:ext cx="110973" cy="506048"/>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9031" name="Google Shape;9031;p76"/>
          <p:cNvGrpSpPr/>
          <p:nvPr/>
        </p:nvGrpSpPr>
        <p:grpSpPr>
          <a:xfrm>
            <a:off x="9169271" y="4288009"/>
            <a:ext cx="430556" cy="463835"/>
            <a:chOff x="6896644" y="3216007"/>
            <a:chExt cx="322917" cy="347876"/>
          </a:xfrm>
          <a:solidFill>
            <a:schemeClr val="tx1"/>
          </a:solidFill>
        </p:grpSpPr>
        <p:sp>
          <p:nvSpPr>
            <p:cNvPr id="9032" name="Google Shape;9032;p76"/>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3" name="Google Shape;9033;p76"/>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4" name="Google Shape;9034;p76"/>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5" name="Google Shape;9035;p76"/>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6" name="Google Shape;9036;p76"/>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7" name="Google Shape;9037;p76"/>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8" name="Google Shape;9038;p76"/>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39" name="Google Shape;9039;p76"/>
          <p:cNvGrpSpPr/>
          <p:nvPr/>
        </p:nvGrpSpPr>
        <p:grpSpPr>
          <a:xfrm>
            <a:off x="9879565" y="4297578"/>
            <a:ext cx="446179" cy="445205"/>
            <a:chOff x="7429366" y="3223183"/>
            <a:chExt cx="334634" cy="333904"/>
          </a:xfrm>
          <a:solidFill>
            <a:schemeClr val="tx1"/>
          </a:solidFill>
        </p:grpSpPr>
        <p:sp>
          <p:nvSpPr>
            <p:cNvPr id="9040" name="Google Shape;9040;p76"/>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41" name="Google Shape;9041;p76"/>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042" name="Google Shape;9042;p76"/>
          <p:cNvSpPr/>
          <p:nvPr/>
        </p:nvSpPr>
        <p:spPr>
          <a:xfrm>
            <a:off x="10746139" y="4276409"/>
            <a:ext cx="306541" cy="485513"/>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9043" name="Google Shape;9043;p76"/>
          <p:cNvGrpSpPr/>
          <p:nvPr/>
        </p:nvGrpSpPr>
        <p:grpSpPr>
          <a:xfrm>
            <a:off x="6929019" y="4967313"/>
            <a:ext cx="474928" cy="354175"/>
            <a:chOff x="5216456" y="3725484"/>
            <a:chExt cx="356196" cy="265631"/>
          </a:xfrm>
          <a:solidFill>
            <a:schemeClr val="tx1"/>
          </a:solidFill>
        </p:grpSpPr>
        <p:sp>
          <p:nvSpPr>
            <p:cNvPr id="9044" name="Google Shape;9044;p76"/>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45" name="Google Shape;9045;p76"/>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46" name="Google Shape;9046;p76"/>
          <p:cNvGrpSpPr/>
          <p:nvPr/>
        </p:nvGrpSpPr>
        <p:grpSpPr>
          <a:xfrm>
            <a:off x="9106269" y="4978659"/>
            <a:ext cx="473404" cy="330717"/>
            <a:chOff x="6849393" y="3733994"/>
            <a:chExt cx="355053" cy="248038"/>
          </a:xfrm>
          <a:solidFill>
            <a:schemeClr val="tx1"/>
          </a:solidFill>
        </p:grpSpPr>
        <p:sp>
          <p:nvSpPr>
            <p:cNvPr id="9047" name="Google Shape;9047;p76"/>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48" name="Google Shape;9048;p76"/>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49" name="Google Shape;9049;p76"/>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0" name="Google Shape;9050;p76"/>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1" name="Google Shape;9051;p76"/>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52" name="Google Shape;9052;p76"/>
          <p:cNvGrpSpPr/>
          <p:nvPr/>
        </p:nvGrpSpPr>
        <p:grpSpPr>
          <a:xfrm>
            <a:off x="10532407" y="4952916"/>
            <a:ext cx="522815" cy="373608"/>
            <a:chOff x="7918997" y="3714687"/>
            <a:chExt cx="392111" cy="280206"/>
          </a:xfrm>
          <a:solidFill>
            <a:schemeClr val="tx1"/>
          </a:solidFill>
        </p:grpSpPr>
        <p:sp>
          <p:nvSpPr>
            <p:cNvPr id="9053" name="Google Shape;9053;p76"/>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4" name="Google Shape;9054;p76"/>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5" name="Google Shape;9055;p76"/>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6" name="Google Shape;9056;p76"/>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7" name="Google Shape;9057;p76"/>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058" name="Google Shape;9058;p76"/>
          <p:cNvSpPr/>
          <p:nvPr/>
        </p:nvSpPr>
        <p:spPr>
          <a:xfrm>
            <a:off x="1130216" y="4925819"/>
            <a:ext cx="473912" cy="435975"/>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9059" name="Google Shape;9059;p76"/>
          <p:cNvGrpSpPr/>
          <p:nvPr/>
        </p:nvGrpSpPr>
        <p:grpSpPr>
          <a:xfrm>
            <a:off x="1852113" y="4907952"/>
            <a:ext cx="476960" cy="473531"/>
            <a:chOff x="1408777" y="3680964"/>
            <a:chExt cx="357720" cy="355148"/>
          </a:xfrm>
          <a:solidFill>
            <a:schemeClr val="tx1"/>
          </a:solidFill>
        </p:grpSpPr>
        <p:sp>
          <p:nvSpPr>
            <p:cNvPr id="9060" name="Google Shape;9060;p7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1" name="Google Shape;9061;p7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2" name="Google Shape;9062;p7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3" name="Google Shape;9063;p7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4" name="Google Shape;9064;p7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65" name="Google Shape;9065;p76"/>
          <p:cNvGrpSpPr/>
          <p:nvPr/>
        </p:nvGrpSpPr>
        <p:grpSpPr>
          <a:xfrm>
            <a:off x="2577525" y="4907952"/>
            <a:ext cx="476960" cy="473531"/>
            <a:chOff x="1952836" y="3680964"/>
            <a:chExt cx="357720" cy="355148"/>
          </a:xfrm>
          <a:solidFill>
            <a:schemeClr val="tx1"/>
          </a:solidFill>
        </p:grpSpPr>
        <p:sp>
          <p:nvSpPr>
            <p:cNvPr id="9066" name="Google Shape;9066;p76"/>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7" name="Google Shape;9067;p76"/>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8" name="Google Shape;9068;p76"/>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9" name="Google Shape;9069;p76"/>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0" name="Google Shape;9070;p76"/>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71" name="Google Shape;9071;p76"/>
          <p:cNvGrpSpPr/>
          <p:nvPr/>
        </p:nvGrpSpPr>
        <p:grpSpPr>
          <a:xfrm>
            <a:off x="3302936" y="4907952"/>
            <a:ext cx="476960" cy="473531"/>
            <a:chOff x="2496894" y="3680964"/>
            <a:chExt cx="357720" cy="355148"/>
          </a:xfrm>
          <a:solidFill>
            <a:schemeClr val="tx1"/>
          </a:solidFill>
        </p:grpSpPr>
        <p:sp>
          <p:nvSpPr>
            <p:cNvPr id="9072" name="Google Shape;9072;p76"/>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3" name="Google Shape;9073;p76"/>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4" name="Google Shape;9074;p76"/>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5" name="Google Shape;9075;p76"/>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6" name="Google Shape;9076;p76"/>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77" name="Google Shape;9077;p76"/>
          <p:cNvGrpSpPr/>
          <p:nvPr/>
        </p:nvGrpSpPr>
        <p:grpSpPr>
          <a:xfrm>
            <a:off x="4028390" y="4908079"/>
            <a:ext cx="474885" cy="474420"/>
            <a:chOff x="3040984" y="3681059"/>
            <a:chExt cx="356164" cy="355815"/>
          </a:xfrm>
          <a:solidFill>
            <a:schemeClr val="tx1"/>
          </a:solidFill>
        </p:grpSpPr>
        <p:sp>
          <p:nvSpPr>
            <p:cNvPr id="9078" name="Google Shape;9078;p76"/>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9" name="Google Shape;9079;p76"/>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0" name="Google Shape;9080;p76"/>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81" name="Google Shape;9081;p76"/>
          <p:cNvGrpSpPr/>
          <p:nvPr/>
        </p:nvGrpSpPr>
        <p:grpSpPr>
          <a:xfrm>
            <a:off x="4752786" y="4932256"/>
            <a:ext cx="477425" cy="423993"/>
            <a:chOff x="3584280" y="3699191"/>
            <a:chExt cx="358069" cy="317995"/>
          </a:xfrm>
          <a:solidFill>
            <a:schemeClr val="tx1"/>
          </a:solidFill>
        </p:grpSpPr>
        <p:sp>
          <p:nvSpPr>
            <p:cNvPr id="9082" name="Google Shape;9082;p7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3" name="Google Shape;9083;p7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4" name="Google Shape;9084;p7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5" name="Google Shape;9085;p7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86" name="Google Shape;9086;p76"/>
          <p:cNvGrpSpPr/>
          <p:nvPr/>
        </p:nvGrpSpPr>
        <p:grpSpPr>
          <a:xfrm>
            <a:off x="5479720" y="4908079"/>
            <a:ext cx="473869" cy="472388"/>
            <a:chOff x="4129482" y="3681059"/>
            <a:chExt cx="355402" cy="354291"/>
          </a:xfrm>
          <a:solidFill>
            <a:schemeClr val="tx1"/>
          </a:solidFill>
        </p:grpSpPr>
        <p:sp>
          <p:nvSpPr>
            <p:cNvPr id="9087" name="Google Shape;9087;p76"/>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8" name="Google Shape;9088;p76"/>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9" name="Google Shape;9089;p76"/>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90" name="Google Shape;9090;p76"/>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91" name="Google Shape;9091;p76"/>
          <p:cNvGrpSpPr/>
          <p:nvPr/>
        </p:nvGrpSpPr>
        <p:grpSpPr>
          <a:xfrm>
            <a:off x="6205132" y="4907063"/>
            <a:ext cx="473912" cy="474420"/>
            <a:chOff x="4673540" y="3680297"/>
            <a:chExt cx="355434" cy="355815"/>
          </a:xfrm>
          <a:solidFill>
            <a:schemeClr val="tx1"/>
          </a:solidFill>
        </p:grpSpPr>
        <p:sp>
          <p:nvSpPr>
            <p:cNvPr id="9092" name="Google Shape;9092;p76"/>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93" name="Google Shape;9093;p76"/>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94" name="Google Shape;9094;p76"/>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95" name="Google Shape;9095;p76"/>
          <p:cNvGrpSpPr/>
          <p:nvPr/>
        </p:nvGrpSpPr>
        <p:grpSpPr>
          <a:xfrm>
            <a:off x="7679622" y="4932256"/>
            <a:ext cx="423527" cy="425009"/>
            <a:chOff x="5779408" y="3699191"/>
            <a:chExt cx="317645" cy="318757"/>
          </a:xfrm>
          <a:solidFill>
            <a:schemeClr val="tx1"/>
          </a:solidFill>
        </p:grpSpPr>
        <p:sp>
          <p:nvSpPr>
            <p:cNvPr id="9096" name="Google Shape;9096;p76"/>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97" name="Google Shape;9097;p76"/>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098" name="Google Shape;9098;p76"/>
          <p:cNvSpPr/>
          <p:nvPr/>
        </p:nvSpPr>
        <p:spPr>
          <a:xfrm>
            <a:off x="8379841" y="4925945"/>
            <a:ext cx="474928" cy="43788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9099" name="Google Shape;9099;p76"/>
          <p:cNvGrpSpPr/>
          <p:nvPr/>
        </p:nvGrpSpPr>
        <p:grpSpPr>
          <a:xfrm>
            <a:off x="9827658" y="4907825"/>
            <a:ext cx="496097" cy="473657"/>
            <a:chOff x="7390435" y="3680868"/>
            <a:chExt cx="372073" cy="355243"/>
          </a:xfrm>
          <a:solidFill>
            <a:schemeClr val="tx1"/>
          </a:solidFill>
        </p:grpSpPr>
        <p:sp>
          <p:nvSpPr>
            <p:cNvPr id="9100" name="Google Shape;9100;p76"/>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1" name="Google Shape;9101;p76"/>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2" name="Google Shape;9102;p76"/>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3" name="Google Shape;9103;p76"/>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4" name="Google Shape;9104;p76"/>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5" name="Google Shape;9105;p76"/>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06" name="Google Shape;9106;p76"/>
          <p:cNvGrpSpPr/>
          <p:nvPr/>
        </p:nvGrpSpPr>
        <p:grpSpPr>
          <a:xfrm>
            <a:off x="2208369" y="5500839"/>
            <a:ext cx="499612" cy="498680"/>
            <a:chOff x="1421638" y="4125629"/>
            <a:chExt cx="374709" cy="374010"/>
          </a:xfrm>
          <a:solidFill>
            <a:schemeClr val="tx1"/>
          </a:solidFill>
        </p:grpSpPr>
        <p:sp>
          <p:nvSpPr>
            <p:cNvPr id="9107" name="Google Shape;9107;p76"/>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8" name="Google Shape;9108;p76"/>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09" name="Google Shape;9109;p76"/>
          <p:cNvGrpSpPr/>
          <p:nvPr/>
        </p:nvGrpSpPr>
        <p:grpSpPr>
          <a:xfrm>
            <a:off x="2943856" y="5541739"/>
            <a:ext cx="476960" cy="456256"/>
            <a:chOff x="1973254" y="4156304"/>
            <a:chExt cx="357720" cy="342192"/>
          </a:xfrm>
          <a:solidFill>
            <a:schemeClr val="tx1"/>
          </a:solidFill>
        </p:grpSpPr>
        <p:sp>
          <p:nvSpPr>
            <p:cNvPr id="9110" name="Google Shape;9110;p76"/>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1" name="Google Shape;9111;p76"/>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2" name="Google Shape;9112;p76"/>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3" name="Google Shape;9113;p76"/>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4" name="Google Shape;9114;p76"/>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5" name="Google Shape;9115;p76"/>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16" name="Google Shape;9116;p76"/>
          <p:cNvGrpSpPr/>
          <p:nvPr/>
        </p:nvGrpSpPr>
        <p:grpSpPr>
          <a:xfrm>
            <a:off x="3677863" y="5514007"/>
            <a:ext cx="454732" cy="453757"/>
            <a:chOff x="2523759" y="4135505"/>
            <a:chExt cx="341049" cy="340318"/>
          </a:xfrm>
          <a:solidFill>
            <a:schemeClr val="tx1"/>
          </a:solidFill>
        </p:grpSpPr>
        <p:sp>
          <p:nvSpPr>
            <p:cNvPr id="9117" name="Google Shape;9117;p76"/>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8" name="Google Shape;9118;p76"/>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19" name="Google Shape;9119;p76"/>
          <p:cNvGrpSpPr/>
          <p:nvPr/>
        </p:nvGrpSpPr>
        <p:grpSpPr>
          <a:xfrm>
            <a:off x="4366989" y="5507148"/>
            <a:ext cx="522772" cy="467137"/>
            <a:chOff x="3040603" y="4130360"/>
            <a:chExt cx="392079" cy="350353"/>
          </a:xfrm>
          <a:solidFill>
            <a:schemeClr val="tx1"/>
          </a:solidFill>
        </p:grpSpPr>
        <p:sp>
          <p:nvSpPr>
            <p:cNvPr id="9120" name="Google Shape;9120;p76"/>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1" name="Google Shape;9121;p76"/>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2" name="Google Shape;9122;p76"/>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3" name="Google Shape;9123;p76"/>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4" name="Google Shape;9124;p76"/>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5" name="Google Shape;9125;p76"/>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6" name="Google Shape;9126;p76"/>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7" name="Google Shape;9127;p76"/>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8" name="Google Shape;9128;p76"/>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9" name="Google Shape;9129;p76"/>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30" name="Google Shape;9130;p76"/>
          <p:cNvGrpSpPr/>
          <p:nvPr/>
        </p:nvGrpSpPr>
        <p:grpSpPr>
          <a:xfrm>
            <a:off x="5195710" y="5514007"/>
            <a:ext cx="310607" cy="453757"/>
            <a:chOff x="3662144" y="4135505"/>
            <a:chExt cx="232955" cy="340318"/>
          </a:xfrm>
          <a:solidFill>
            <a:schemeClr val="tx1"/>
          </a:solidFill>
        </p:grpSpPr>
        <p:sp>
          <p:nvSpPr>
            <p:cNvPr id="9131" name="Google Shape;9131;p76"/>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2" name="Google Shape;9132;p76"/>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3" name="Google Shape;9133;p76"/>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4" name="Google Shape;9134;p76"/>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35" name="Google Shape;9135;p76"/>
          <p:cNvGrpSpPr/>
          <p:nvPr/>
        </p:nvGrpSpPr>
        <p:grpSpPr>
          <a:xfrm>
            <a:off x="5845036" y="5494868"/>
            <a:ext cx="458753" cy="491525"/>
            <a:chOff x="4149138" y="4121151"/>
            <a:chExt cx="344065" cy="368644"/>
          </a:xfrm>
          <a:solidFill>
            <a:schemeClr val="tx1"/>
          </a:solidFill>
        </p:grpSpPr>
        <p:sp>
          <p:nvSpPr>
            <p:cNvPr id="9136" name="Google Shape;9136;p76"/>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7" name="Google Shape;9137;p76"/>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8" name="Google Shape;9138;p76"/>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9" name="Google Shape;9139;p76"/>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0" name="Google Shape;9140;p76"/>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1" name="Google Shape;9141;p76"/>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2" name="Google Shape;9142;p76"/>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3" name="Google Shape;9143;p76"/>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4" name="Google Shape;9144;p76"/>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5" name="Google Shape;9145;p76"/>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6" name="Google Shape;9146;p76"/>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7" name="Google Shape;9147;p76"/>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148" name="Google Shape;9148;p76"/>
          <p:cNvSpPr/>
          <p:nvPr/>
        </p:nvSpPr>
        <p:spPr>
          <a:xfrm>
            <a:off x="6568923" y="5513880"/>
            <a:ext cx="458796" cy="453377"/>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9149" name="Google Shape;9149;p76"/>
          <p:cNvGrpSpPr/>
          <p:nvPr/>
        </p:nvGrpSpPr>
        <p:grpSpPr>
          <a:xfrm>
            <a:off x="7254534" y="5566423"/>
            <a:ext cx="530351" cy="350405"/>
            <a:chOff x="5206262" y="4174817"/>
            <a:chExt cx="397763" cy="262804"/>
          </a:xfrm>
          <a:solidFill>
            <a:schemeClr val="tx1"/>
          </a:solidFill>
        </p:grpSpPr>
        <p:sp>
          <p:nvSpPr>
            <p:cNvPr id="9150" name="Google Shape;9150;p76"/>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1" name="Google Shape;9151;p76"/>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2" name="Google Shape;9152;p76"/>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3" name="Google Shape;9153;p76"/>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4" name="Google Shape;9154;p76"/>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5" name="Google Shape;9155;p76"/>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6" name="Google Shape;9156;p76"/>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57" name="Google Shape;9157;p76"/>
          <p:cNvGrpSpPr/>
          <p:nvPr/>
        </p:nvGrpSpPr>
        <p:grpSpPr>
          <a:xfrm>
            <a:off x="7949673" y="5606265"/>
            <a:ext cx="587340" cy="386691"/>
            <a:chOff x="5727616" y="4204699"/>
            <a:chExt cx="440505" cy="290018"/>
          </a:xfrm>
          <a:solidFill>
            <a:schemeClr val="tx1"/>
          </a:solidFill>
        </p:grpSpPr>
        <p:sp>
          <p:nvSpPr>
            <p:cNvPr id="9158" name="Google Shape;9158;p7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9" name="Google Shape;9159;p7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0" name="Google Shape;9160;p7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1" name="Google Shape;9161;p7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2" name="Google Shape;9162;p7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3" name="Google Shape;9163;p7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4" name="Google Shape;9164;p7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5" name="Google Shape;9165;p7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66" name="Google Shape;9166;p76"/>
          <p:cNvGrpSpPr/>
          <p:nvPr/>
        </p:nvGrpSpPr>
        <p:grpSpPr>
          <a:xfrm>
            <a:off x="8859601" y="5513499"/>
            <a:ext cx="213267" cy="486021"/>
            <a:chOff x="6410063" y="4135124"/>
            <a:chExt cx="159950" cy="364516"/>
          </a:xfrm>
          <a:solidFill>
            <a:schemeClr val="tx1"/>
          </a:solidFill>
        </p:grpSpPr>
        <p:sp>
          <p:nvSpPr>
            <p:cNvPr id="9167" name="Google Shape;9167;p76"/>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8" name="Google Shape;9168;p76"/>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9" name="Google Shape;9169;p76"/>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0" name="Google Shape;9170;p76"/>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71" name="Google Shape;9171;p76"/>
          <p:cNvGrpSpPr/>
          <p:nvPr/>
        </p:nvGrpSpPr>
        <p:grpSpPr>
          <a:xfrm>
            <a:off x="9545720" y="5514008"/>
            <a:ext cx="285837" cy="485513"/>
            <a:chOff x="6924652" y="4135505"/>
            <a:chExt cx="214378" cy="364135"/>
          </a:xfrm>
          <a:solidFill>
            <a:schemeClr val="tx1"/>
          </a:solidFill>
        </p:grpSpPr>
        <p:sp>
          <p:nvSpPr>
            <p:cNvPr id="9172" name="Google Shape;9172;p76"/>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3" name="Google Shape;9173;p76"/>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4" name="Google Shape;9174;p76"/>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5" name="Google Shape;9175;p76"/>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76" name="Google Shape;9176;p76"/>
          <p:cNvGrpSpPr/>
          <p:nvPr/>
        </p:nvGrpSpPr>
        <p:grpSpPr>
          <a:xfrm>
            <a:off x="10159185" y="5530646"/>
            <a:ext cx="506683" cy="468365"/>
            <a:chOff x="7384751" y="4147984"/>
            <a:chExt cx="380012" cy="351274"/>
          </a:xfrm>
          <a:solidFill>
            <a:schemeClr val="tx1"/>
          </a:solidFill>
        </p:grpSpPr>
        <p:sp>
          <p:nvSpPr>
            <p:cNvPr id="9177" name="Google Shape;9177;p76"/>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8" name="Google Shape;9178;p76"/>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9" name="Google Shape;9179;p76"/>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80" name="Google Shape;9180;p76"/>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81" name="Google Shape;9181;p76"/>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182" name="Google Shape;9182;p76"/>
          <p:cNvSpPr txBox="1"/>
          <p:nvPr/>
        </p:nvSpPr>
        <p:spPr>
          <a:xfrm>
            <a:off x="955600" y="1584000"/>
            <a:ext cx="10280800" cy="1015200"/>
          </a:xfrm>
          <a:prstGeom prst="rect">
            <a:avLst/>
          </a:prstGeom>
          <a:noFill/>
          <a:ln>
            <a:noFill/>
          </a:ln>
        </p:spPr>
        <p:txBody>
          <a:bodyPr spcFirstLastPara="1" wrap="square" lIns="121900" tIns="121900" rIns="121900" bIns="121900" anchor="t" anchorCtr="0">
            <a:noAutofit/>
          </a:bodyPr>
          <a:lstStyle/>
          <a:p>
            <a:pPr algn="r" rtl="1">
              <a:buClr>
                <a:schemeClr val="dk1"/>
              </a:buClr>
              <a:buSzPts val="1100"/>
            </a:pPr>
            <a:r>
              <a:rPr lang="fa-IR" sz="1467" dirty="0">
                <a:cs typeface="B Nazanin" panose="00000700000000000000" pitchFamily="2" charset="-78"/>
              </a:rPr>
              <a:t>شما می توانید اندازه این نمادها را بدون از دست دادن کیفیت تغییر دهید.</a:t>
            </a:r>
          </a:p>
          <a:p>
            <a:pPr algn="r" rtl="1">
              <a:buClr>
                <a:schemeClr val="dk1"/>
              </a:buClr>
              <a:buSzPts val="1100"/>
            </a:pPr>
            <a:r>
              <a:rPr lang="fa-IR" sz="1467" dirty="0">
                <a:cs typeface="B Nazanin" panose="00000700000000000000" pitchFamily="2" charset="-78"/>
              </a:rPr>
              <a:t>شما می توانید سکته مغزی و رنگ پر را تغییر دهید.</a:t>
            </a:r>
          </a:p>
          <a:p>
            <a:pPr algn="r" rtl="1">
              <a:buClr>
                <a:schemeClr val="dk1"/>
              </a:buClr>
              <a:buSzPts val="1100"/>
            </a:pPr>
            <a:r>
              <a:rPr lang="fa-IR" sz="1467" dirty="0">
                <a:cs typeface="B Nazanin" panose="00000700000000000000" pitchFamily="2" charset="-78"/>
              </a:rPr>
              <a:t> فقط نماد را انتخاب کنید و روی سطل/قلم رنگ کلیک کنید.</a:t>
            </a:r>
          </a:p>
          <a:p>
            <a:pPr algn="r" rtl="1">
              <a:buClr>
                <a:schemeClr val="dk1"/>
              </a:buClr>
              <a:buSzPts val="1100"/>
            </a:pPr>
            <a:r>
              <a:rPr lang="fa-IR" sz="1467" dirty="0">
                <a:cs typeface="B Nazanin" panose="00000700000000000000" pitchFamily="2" charset="-78"/>
              </a:rPr>
              <a:t>در اسلایدهای </a:t>
            </a:r>
            <a:r>
              <a:rPr lang="en-US" sz="1467" dirty="0">
                <a:cs typeface="B Nazanin" panose="00000700000000000000" pitchFamily="2" charset="-78"/>
              </a:rPr>
              <a:t>Google، </a:t>
            </a:r>
            <a:r>
              <a:rPr lang="fa-IR" sz="1467" dirty="0">
                <a:cs typeface="B Nazanin" panose="00000700000000000000" pitchFamily="2" charset="-78"/>
              </a:rPr>
              <a:t>می‌توانید از افزونه </a:t>
            </a:r>
            <a:r>
              <a:rPr lang="en-US" sz="1467" dirty="0" err="1">
                <a:cs typeface="B Nazanin" panose="00000700000000000000" pitchFamily="2" charset="-78"/>
              </a:rPr>
              <a:t>Flaticon</a:t>
            </a:r>
            <a:r>
              <a:rPr lang="en-US" sz="1467" dirty="0">
                <a:cs typeface="B Nazanin" panose="00000700000000000000" pitchFamily="2" charset="-78"/>
              </a:rPr>
              <a:t> </a:t>
            </a:r>
            <a:r>
              <a:rPr lang="fa-IR" sz="1467" dirty="0">
                <a:cs typeface="B Nazanin" panose="00000700000000000000" pitchFamily="2" charset="-78"/>
              </a:rPr>
              <a:t>نیز استفاده کنید که به شما امکان می‌دهد نمادهای بیشتری را سفارشی کنید و اضافه کنید.</a:t>
            </a:r>
            <a:endParaRPr sz="1467" dirty="0">
              <a:cs typeface="B Nazanin" panose="00000700000000000000" pitchFamily="2" charset="-78"/>
            </a:endParaRPr>
          </a:p>
        </p:txBody>
      </p:sp>
      <p:sp>
        <p:nvSpPr>
          <p:cNvPr id="9183" name="Google Shape;9183;p76"/>
          <p:cNvSpPr txBox="1">
            <a:spLocks noGrp="1"/>
          </p:cNvSpPr>
          <p:nvPr>
            <p:ph type="title"/>
          </p:nvPr>
        </p:nvSpPr>
        <p:spPr>
          <a:xfrm>
            <a:off x="955700" y="681200"/>
            <a:ext cx="10280800" cy="643200"/>
          </a:xfrm>
          <a:prstGeom prst="rect">
            <a:avLst/>
          </a:prstGeom>
        </p:spPr>
        <p:txBody>
          <a:bodyPr spcFirstLastPara="1" wrap="square" lIns="121900" tIns="121900" rIns="121900" bIns="121900" anchor="t" anchorCtr="0">
            <a:noAutofit/>
          </a:bodyPr>
          <a:lstStyle/>
          <a:p>
            <a:pPr algn="ctr" rtl="1"/>
            <a:r>
              <a:rPr lang="fa-IR" dirty="0">
                <a:solidFill>
                  <a:schemeClr val="tx1"/>
                </a:solidFill>
                <a:cs typeface="B Nazanin" panose="00000700000000000000" pitchFamily="2" charset="-78"/>
              </a:rPr>
              <a:t>... و مجموعه آیکون های قابل ویرایش ما</a:t>
            </a:r>
            <a:endParaRPr dirty="0">
              <a:solidFill>
                <a:schemeClr val="tx1"/>
              </a:solidFill>
              <a:cs typeface="B Nazanin" panose="00000700000000000000" pitchFamily="2" charset="-78"/>
            </a:endParaRPr>
          </a:p>
        </p:txBody>
      </p:sp>
      <p:grpSp>
        <p:nvGrpSpPr>
          <p:cNvPr id="9184" name="Google Shape;9184;p76"/>
          <p:cNvGrpSpPr/>
          <p:nvPr/>
        </p:nvGrpSpPr>
        <p:grpSpPr>
          <a:xfrm>
            <a:off x="1473621" y="5498668"/>
            <a:ext cx="498903" cy="499017"/>
            <a:chOff x="775325" y="4143525"/>
            <a:chExt cx="468776" cy="468884"/>
          </a:xfrm>
          <a:solidFill>
            <a:schemeClr val="tx1"/>
          </a:solidFill>
        </p:grpSpPr>
        <p:sp>
          <p:nvSpPr>
            <p:cNvPr id="9185" name="Google Shape;9185;p76"/>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86" name="Google Shape;9186;p76"/>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87" name="Google Shape;9187;p76"/>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88" name="Google Shape;9188;p76"/>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9192"/>
        <p:cNvGrpSpPr/>
        <p:nvPr/>
      </p:nvGrpSpPr>
      <p:grpSpPr>
        <a:xfrm>
          <a:off x="0" y="0"/>
          <a:ext cx="0" cy="0"/>
          <a:chOff x="0" y="0"/>
          <a:chExt cx="0" cy="0"/>
        </a:xfrm>
      </p:grpSpPr>
      <p:grpSp>
        <p:nvGrpSpPr>
          <p:cNvPr id="9193" name="Google Shape;9193;p77"/>
          <p:cNvGrpSpPr/>
          <p:nvPr/>
        </p:nvGrpSpPr>
        <p:grpSpPr>
          <a:xfrm>
            <a:off x="2652599" y="5468359"/>
            <a:ext cx="499699" cy="461431"/>
            <a:chOff x="1989449" y="4282269"/>
            <a:chExt cx="374774" cy="346073"/>
          </a:xfrm>
          <a:solidFill>
            <a:schemeClr val="tx1"/>
          </a:solidFill>
        </p:grpSpPr>
        <p:sp>
          <p:nvSpPr>
            <p:cNvPr id="9194" name="Google Shape;9194;p77"/>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195" name="Google Shape;9195;p77"/>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196" name="Google Shape;9196;p77"/>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197" name="Google Shape;9197;p77"/>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198" name="Google Shape;9198;p77"/>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199" name="Google Shape;9199;p77"/>
          <p:cNvGrpSpPr/>
          <p:nvPr/>
        </p:nvGrpSpPr>
        <p:grpSpPr>
          <a:xfrm>
            <a:off x="3316586" y="5466320"/>
            <a:ext cx="265033" cy="465296"/>
            <a:chOff x="2487439" y="4280740"/>
            <a:chExt cx="198775" cy="348972"/>
          </a:xfrm>
          <a:solidFill>
            <a:schemeClr val="tx1"/>
          </a:solidFill>
        </p:grpSpPr>
        <p:sp>
          <p:nvSpPr>
            <p:cNvPr id="9200" name="Google Shape;9200;p77"/>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1" name="Google Shape;9201;p77"/>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2" name="Google Shape;9202;p77"/>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3" name="Google Shape;9203;p77"/>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04" name="Google Shape;9204;p77"/>
          <p:cNvGrpSpPr/>
          <p:nvPr/>
        </p:nvGrpSpPr>
        <p:grpSpPr>
          <a:xfrm>
            <a:off x="3747945" y="5457232"/>
            <a:ext cx="470860" cy="482497"/>
            <a:chOff x="2810958" y="4273923"/>
            <a:chExt cx="353145" cy="361873"/>
          </a:xfrm>
          <a:solidFill>
            <a:schemeClr val="tx1"/>
          </a:solidFill>
        </p:grpSpPr>
        <p:sp>
          <p:nvSpPr>
            <p:cNvPr id="9205" name="Google Shape;9205;p77"/>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6" name="Google Shape;9206;p77"/>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7" name="Google Shape;9207;p77"/>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8" name="Google Shape;9208;p77"/>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9" name="Google Shape;9209;p77"/>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10" name="Google Shape;9210;p77"/>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11" name="Google Shape;9211;p77"/>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12" name="Google Shape;9212;p77"/>
          <p:cNvGrpSpPr/>
          <p:nvPr/>
        </p:nvGrpSpPr>
        <p:grpSpPr>
          <a:xfrm>
            <a:off x="8367514" y="5468868"/>
            <a:ext cx="279177" cy="489037"/>
            <a:chOff x="6275635" y="4282651"/>
            <a:chExt cx="209383" cy="366778"/>
          </a:xfrm>
          <a:solidFill>
            <a:schemeClr val="tx1"/>
          </a:solidFill>
        </p:grpSpPr>
        <p:sp>
          <p:nvSpPr>
            <p:cNvPr id="9213" name="Google Shape;9213;p77"/>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14" name="Google Shape;9214;p77"/>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15" name="Google Shape;9215;p77"/>
          <p:cNvGrpSpPr/>
          <p:nvPr/>
        </p:nvGrpSpPr>
        <p:grpSpPr>
          <a:xfrm>
            <a:off x="8934915" y="5469377"/>
            <a:ext cx="373723" cy="488528"/>
            <a:chOff x="6701186" y="4283033"/>
            <a:chExt cx="280292" cy="366396"/>
          </a:xfrm>
          <a:solidFill>
            <a:schemeClr val="tx1"/>
          </a:solidFill>
        </p:grpSpPr>
        <p:sp>
          <p:nvSpPr>
            <p:cNvPr id="9216" name="Google Shape;9216;p77"/>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17" name="Google Shape;9217;p77"/>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18" name="Google Shape;9218;p77"/>
          <p:cNvGrpSpPr/>
          <p:nvPr/>
        </p:nvGrpSpPr>
        <p:grpSpPr>
          <a:xfrm>
            <a:off x="3479429" y="4858612"/>
            <a:ext cx="498169" cy="463129"/>
            <a:chOff x="2609571" y="3824958"/>
            <a:chExt cx="373627" cy="347347"/>
          </a:xfrm>
          <a:solidFill>
            <a:schemeClr val="tx1"/>
          </a:solidFill>
        </p:grpSpPr>
        <p:sp>
          <p:nvSpPr>
            <p:cNvPr id="9219" name="Google Shape;9219;p77"/>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20" name="Google Shape;9220;p77"/>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221" name="Google Shape;9221;p77"/>
          <p:cNvSpPr/>
          <p:nvPr/>
        </p:nvSpPr>
        <p:spPr>
          <a:xfrm>
            <a:off x="1718102" y="4855213"/>
            <a:ext cx="484493" cy="468608"/>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222" name="Google Shape;9222;p77"/>
          <p:cNvGrpSpPr/>
          <p:nvPr/>
        </p:nvGrpSpPr>
        <p:grpSpPr>
          <a:xfrm>
            <a:off x="1221503" y="4834742"/>
            <a:ext cx="295869" cy="507727"/>
            <a:chOff x="916127" y="3807056"/>
            <a:chExt cx="221902" cy="380795"/>
          </a:xfrm>
          <a:solidFill>
            <a:schemeClr val="tx1"/>
          </a:solidFill>
        </p:grpSpPr>
        <p:sp>
          <p:nvSpPr>
            <p:cNvPr id="9223" name="Google Shape;9223;p77"/>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24" name="Google Shape;9224;p77"/>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25" name="Google Shape;9225;p77"/>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26" name="Google Shape;9226;p77"/>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227" name="Google Shape;9227;p77"/>
          <p:cNvSpPr/>
          <p:nvPr/>
        </p:nvSpPr>
        <p:spPr>
          <a:xfrm>
            <a:off x="4182361" y="4856233"/>
            <a:ext cx="299904" cy="465508"/>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28" name="Google Shape;9228;p77"/>
          <p:cNvSpPr/>
          <p:nvPr/>
        </p:nvSpPr>
        <p:spPr>
          <a:xfrm>
            <a:off x="2905954" y="4893398"/>
            <a:ext cx="483007" cy="390415"/>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229" name="Google Shape;9229;p77"/>
          <p:cNvGrpSpPr/>
          <p:nvPr/>
        </p:nvGrpSpPr>
        <p:grpSpPr>
          <a:xfrm>
            <a:off x="4684014" y="4846846"/>
            <a:ext cx="482964" cy="481477"/>
            <a:chOff x="3513010" y="3816134"/>
            <a:chExt cx="362223" cy="361108"/>
          </a:xfrm>
          <a:solidFill>
            <a:schemeClr val="tx1"/>
          </a:solidFill>
        </p:grpSpPr>
        <p:sp>
          <p:nvSpPr>
            <p:cNvPr id="9230" name="Google Shape;9230;p77"/>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1" name="Google Shape;9231;p77"/>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2" name="Google Shape;9232;p77"/>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3" name="Google Shape;9233;p77"/>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34" name="Google Shape;9234;p77"/>
          <p:cNvGrpSpPr/>
          <p:nvPr/>
        </p:nvGrpSpPr>
        <p:grpSpPr>
          <a:xfrm>
            <a:off x="5267089" y="4852410"/>
            <a:ext cx="493073" cy="471709"/>
            <a:chOff x="3950316" y="3820307"/>
            <a:chExt cx="369805" cy="353782"/>
          </a:xfrm>
          <a:solidFill>
            <a:schemeClr val="tx1"/>
          </a:solidFill>
        </p:grpSpPr>
        <p:sp>
          <p:nvSpPr>
            <p:cNvPr id="9235" name="Google Shape;9235;p77"/>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6" name="Google Shape;9236;p77"/>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7" name="Google Shape;9237;p77"/>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8" name="Google Shape;9238;p77"/>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39" name="Google Shape;9239;p77"/>
          <p:cNvGrpSpPr/>
          <p:nvPr/>
        </p:nvGrpSpPr>
        <p:grpSpPr>
          <a:xfrm>
            <a:off x="2349212" y="4841282"/>
            <a:ext cx="410632" cy="495621"/>
            <a:chOff x="1761909" y="3811961"/>
            <a:chExt cx="307974" cy="371716"/>
          </a:xfrm>
          <a:solidFill>
            <a:schemeClr val="tx1"/>
          </a:solidFill>
        </p:grpSpPr>
        <p:sp>
          <p:nvSpPr>
            <p:cNvPr id="9240" name="Google Shape;9240;p77"/>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1" name="Google Shape;9241;p77"/>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2" name="Google Shape;9242;p77"/>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3" name="Google Shape;9243;p77"/>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4" name="Google Shape;9244;p77"/>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5" name="Google Shape;9245;p77"/>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6" name="Google Shape;9246;p77"/>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7" name="Google Shape;9247;p77"/>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8" name="Google Shape;9248;p77"/>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9" name="Google Shape;9249;p77"/>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50" name="Google Shape;9250;p77"/>
          <p:cNvGrpSpPr/>
          <p:nvPr/>
        </p:nvGrpSpPr>
        <p:grpSpPr>
          <a:xfrm>
            <a:off x="7164457" y="4837247"/>
            <a:ext cx="308527" cy="470860"/>
            <a:chOff x="5373342" y="3808935"/>
            <a:chExt cx="231395" cy="353145"/>
          </a:xfrm>
          <a:solidFill>
            <a:schemeClr val="tx1"/>
          </a:solidFill>
        </p:grpSpPr>
        <p:sp>
          <p:nvSpPr>
            <p:cNvPr id="9251" name="Google Shape;9251;p77"/>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2" name="Google Shape;9252;p77"/>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3" name="Google Shape;9253;p77"/>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4" name="Google Shape;9254;p77"/>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5" name="Google Shape;9255;p77"/>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6" name="Google Shape;9256;p77"/>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7" name="Google Shape;9257;p77"/>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8" name="Google Shape;9258;p77"/>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9" name="Google Shape;9259;p77"/>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260" name="Google Shape;9260;p77"/>
          <p:cNvSpPr/>
          <p:nvPr/>
        </p:nvSpPr>
        <p:spPr>
          <a:xfrm>
            <a:off x="8984482" y="4838267"/>
            <a:ext cx="273613" cy="4711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261" name="Google Shape;9261;p77"/>
          <p:cNvGrpSpPr/>
          <p:nvPr/>
        </p:nvGrpSpPr>
        <p:grpSpPr>
          <a:xfrm>
            <a:off x="7778367" y="4837927"/>
            <a:ext cx="313580" cy="469671"/>
            <a:chOff x="5833775" y="3809445"/>
            <a:chExt cx="235185" cy="352253"/>
          </a:xfrm>
          <a:solidFill>
            <a:schemeClr val="tx1"/>
          </a:solidFill>
        </p:grpSpPr>
        <p:sp>
          <p:nvSpPr>
            <p:cNvPr id="9262" name="Google Shape;9262;p77"/>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63" name="Google Shape;9263;p77"/>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64" name="Google Shape;9264;p77"/>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65" name="Google Shape;9265;p77"/>
          <p:cNvGrpSpPr/>
          <p:nvPr/>
        </p:nvGrpSpPr>
        <p:grpSpPr>
          <a:xfrm>
            <a:off x="6589963" y="4837758"/>
            <a:ext cx="318635" cy="470349"/>
            <a:chOff x="4942472" y="3809318"/>
            <a:chExt cx="238976" cy="352762"/>
          </a:xfrm>
          <a:solidFill>
            <a:schemeClr val="tx1"/>
          </a:solidFill>
        </p:grpSpPr>
        <p:sp>
          <p:nvSpPr>
            <p:cNvPr id="9266" name="Google Shape;9266;p77"/>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67" name="Google Shape;9267;p77"/>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68" name="Google Shape;9268;p77"/>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69" name="Google Shape;9269;p77"/>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0" name="Google Shape;9270;p77"/>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1" name="Google Shape;9271;p77"/>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2" name="Google Shape;9272;p77"/>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73" name="Google Shape;9273;p77"/>
          <p:cNvGrpSpPr/>
          <p:nvPr/>
        </p:nvGrpSpPr>
        <p:grpSpPr>
          <a:xfrm>
            <a:off x="8355367" y="4835718"/>
            <a:ext cx="346964" cy="471369"/>
            <a:chOff x="6266525" y="3807788"/>
            <a:chExt cx="260223" cy="353527"/>
          </a:xfrm>
          <a:solidFill>
            <a:schemeClr val="tx1"/>
          </a:solidFill>
        </p:grpSpPr>
        <p:sp>
          <p:nvSpPr>
            <p:cNvPr id="9274" name="Google Shape;9274;p77"/>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5" name="Google Shape;9275;p77"/>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6" name="Google Shape;9276;p77"/>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7" name="Google Shape;9277;p77"/>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278" name="Google Shape;9278;p77"/>
          <p:cNvSpPr/>
          <p:nvPr/>
        </p:nvSpPr>
        <p:spPr>
          <a:xfrm>
            <a:off x="10630494" y="4837290"/>
            <a:ext cx="464999" cy="471836"/>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279" name="Google Shape;9279;p77"/>
          <p:cNvGrpSpPr/>
          <p:nvPr/>
        </p:nvGrpSpPr>
        <p:grpSpPr>
          <a:xfrm>
            <a:off x="9579151" y="4838139"/>
            <a:ext cx="269579" cy="470349"/>
            <a:chOff x="7184363" y="3809604"/>
            <a:chExt cx="202184" cy="352762"/>
          </a:xfrm>
          <a:solidFill>
            <a:schemeClr val="tx1"/>
          </a:solidFill>
        </p:grpSpPr>
        <p:sp>
          <p:nvSpPr>
            <p:cNvPr id="9280" name="Google Shape;9280;p77"/>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1" name="Google Shape;9281;p77"/>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82" name="Google Shape;9282;p77"/>
          <p:cNvGrpSpPr/>
          <p:nvPr/>
        </p:nvGrpSpPr>
        <p:grpSpPr>
          <a:xfrm>
            <a:off x="10095499" y="4837247"/>
            <a:ext cx="389396" cy="470349"/>
            <a:chOff x="7571624" y="3808935"/>
            <a:chExt cx="292047" cy="352762"/>
          </a:xfrm>
          <a:solidFill>
            <a:schemeClr val="tx1"/>
          </a:solidFill>
        </p:grpSpPr>
        <p:sp>
          <p:nvSpPr>
            <p:cNvPr id="9283" name="Google Shape;9283;p77"/>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4" name="Google Shape;9284;p77"/>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5" name="Google Shape;9285;p77"/>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6" name="Google Shape;9286;p77"/>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7" name="Google Shape;9287;p77"/>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8" name="Google Shape;9288;p77"/>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89" name="Google Shape;9289;p77"/>
          <p:cNvGrpSpPr/>
          <p:nvPr/>
        </p:nvGrpSpPr>
        <p:grpSpPr>
          <a:xfrm>
            <a:off x="2899413" y="4233488"/>
            <a:ext cx="485513" cy="479907"/>
            <a:chOff x="2174559" y="3356116"/>
            <a:chExt cx="364135" cy="359930"/>
          </a:xfrm>
          <a:solidFill>
            <a:schemeClr val="tx1"/>
          </a:solidFill>
        </p:grpSpPr>
        <p:sp>
          <p:nvSpPr>
            <p:cNvPr id="9290" name="Google Shape;9290;p77"/>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91" name="Google Shape;9291;p77"/>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92" name="Google Shape;9292;p77"/>
          <p:cNvGrpSpPr/>
          <p:nvPr/>
        </p:nvGrpSpPr>
        <p:grpSpPr>
          <a:xfrm>
            <a:off x="2309246" y="4232852"/>
            <a:ext cx="491161" cy="482072"/>
            <a:chOff x="1731934" y="3355639"/>
            <a:chExt cx="368371" cy="361554"/>
          </a:xfrm>
          <a:solidFill>
            <a:schemeClr val="tx1"/>
          </a:solidFill>
        </p:grpSpPr>
        <p:sp>
          <p:nvSpPr>
            <p:cNvPr id="9293" name="Google Shape;9293;p77"/>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94" name="Google Shape;9294;p77"/>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95" name="Google Shape;9295;p77"/>
          <p:cNvGrpSpPr/>
          <p:nvPr/>
        </p:nvGrpSpPr>
        <p:grpSpPr>
          <a:xfrm>
            <a:off x="5320690" y="4230897"/>
            <a:ext cx="372745" cy="484536"/>
            <a:chOff x="3990517" y="3354173"/>
            <a:chExt cx="279559" cy="363402"/>
          </a:xfrm>
          <a:solidFill>
            <a:schemeClr val="tx1"/>
          </a:solidFill>
        </p:grpSpPr>
        <p:sp>
          <p:nvSpPr>
            <p:cNvPr id="9296" name="Google Shape;9296;p77"/>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97" name="Google Shape;9297;p77"/>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98" name="Google Shape;9298;p77"/>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99" name="Google Shape;9299;p77"/>
          <p:cNvGrpSpPr/>
          <p:nvPr/>
        </p:nvGrpSpPr>
        <p:grpSpPr>
          <a:xfrm>
            <a:off x="4663796" y="4315165"/>
            <a:ext cx="506240" cy="316808"/>
            <a:chOff x="3497847" y="3417374"/>
            <a:chExt cx="379680" cy="237606"/>
          </a:xfrm>
          <a:solidFill>
            <a:schemeClr val="tx1"/>
          </a:solidFill>
        </p:grpSpPr>
        <p:sp>
          <p:nvSpPr>
            <p:cNvPr id="9300" name="Google Shape;9300;p77"/>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01" name="Google Shape;9301;p77"/>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02" name="Google Shape;9302;p77"/>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03" name="Google Shape;9303;p77"/>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04" name="Google Shape;9304;p77"/>
          <p:cNvGrpSpPr/>
          <p:nvPr/>
        </p:nvGrpSpPr>
        <p:grpSpPr>
          <a:xfrm>
            <a:off x="3483463" y="4248100"/>
            <a:ext cx="501695" cy="450643"/>
            <a:chOff x="2612597" y="3367075"/>
            <a:chExt cx="376271" cy="337982"/>
          </a:xfrm>
          <a:solidFill>
            <a:schemeClr val="tx1"/>
          </a:solidFill>
        </p:grpSpPr>
        <p:sp>
          <p:nvSpPr>
            <p:cNvPr id="9305" name="Google Shape;9305;p77"/>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06" name="Google Shape;9306;p77"/>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07" name="Google Shape;9307;p77"/>
          <p:cNvGrpSpPr/>
          <p:nvPr/>
        </p:nvGrpSpPr>
        <p:grpSpPr>
          <a:xfrm>
            <a:off x="4095885" y="4244576"/>
            <a:ext cx="458203" cy="456673"/>
            <a:chOff x="3071914" y="3364431"/>
            <a:chExt cx="343652" cy="342505"/>
          </a:xfrm>
          <a:solidFill>
            <a:schemeClr val="tx1"/>
          </a:solidFill>
        </p:grpSpPr>
        <p:sp>
          <p:nvSpPr>
            <p:cNvPr id="9308" name="Google Shape;9308;p77"/>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09" name="Google Shape;9309;p77"/>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0" name="Google Shape;9310;p77"/>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1" name="Google Shape;9311;p77"/>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2" name="Google Shape;9312;p77"/>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13" name="Google Shape;9313;p77"/>
          <p:cNvGrpSpPr/>
          <p:nvPr/>
        </p:nvGrpSpPr>
        <p:grpSpPr>
          <a:xfrm>
            <a:off x="1196188" y="4238500"/>
            <a:ext cx="343949" cy="470349"/>
            <a:chOff x="897141" y="3359875"/>
            <a:chExt cx="257962" cy="352762"/>
          </a:xfrm>
          <a:solidFill>
            <a:schemeClr val="tx1"/>
          </a:solidFill>
        </p:grpSpPr>
        <p:sp>
          <p:nvSpPr>
            <p:cNvPr id="9314" name="Google Shape;9314;p77"/>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5" name="Google Shape;9315;p77"/>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6" name="Google Shape;9316;p77"/>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7" name="Google Shape;9317;p77"/>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8" name="Google Shape;9318;p77"/>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9" name="Google Shape;9319;p77"/>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0" name="Google Shape;9320;p77"/>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1" name="Google Shape;9321;p77"/>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22" name="Google Shape;9322;p77"/>
          <p:cNvGrpSpPr/>
          <p:nvPr/>
        </p:nvGrpSpPr>
        <p:grpSpPr>
          <a:xfrm>
            <a:off x="1778244" y="4217773"/>
            <a:ext cx="361617" cy="510784"/>
            <a:chOff x="1333682" y="3344330"/>
            <a:chExt cx="271213" cy="383088"/>
          </a:xfrm>
          <a:solidFill>
            <a:schemeClr val="tx1"/>
          </a:solidFill>
        </p:grpSpPr>
        <p:sp>
          <p:nvSpPr>
            <p:cNvPr id="9323" name="Google Shape;9323;p77"/>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4" name="Google Shape;9324;p77"/>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5" name="Google Shape;9325;p77"/>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6" name="Google Shape;9326;p77"/>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7" name="Google Shape;9327;p77"/>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8" name="Google Shape;9328;p77"/>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9" name="Google Shape;9329;p77"/>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0" name="Google Shape;9330;p77"/>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1" name="Google Shape;9331;p77"/>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2" name="Google Shape;9332;p77"/>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3" name="Google Shape;9333;p77"/>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34" name="Google Shape;9334;p77"/>
          <p:cNvGrpSpPr/>
          <p:nvPr/>
        </p:nvGrpSpPr>
        <p:grpSpPr>
          <a:xfrm>
            <a:off x="8885860" y="4221299"/>
            <a:ext cx="470817" cy="469331"/>
            <a:chOff x="6664394" y="3346974"/>
            <a:chExt cx="353113" cy="351998"/>
          </a:xfrm>
          <a:solidFill>
            <a:schemeClr val="tx1"/>
          </a:solidFill>
        </p:grpSpPr>
        <p:sp>
          <p:nvSpPr>
            <p:cNvPr id="9335" name="Google Shape;9335;p77"/>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6" name="Google Shape;9336;p77"/>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7" name="Google Shape;9337;p77"/>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8" name="Google Shape;9338;p77"/>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9" name="Google Shape;9339;p77"/>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40" name="Google Shape;9340;p77"/>
          <p:cNvGrpSpPr/>
          <p:nvPr/>
        </p:nvGrpSpPr>
        <p:grpSpPr>
          <a:xfrm>
            <a:off x="1132988" y="2371077"/>
            <a:ext cx="532531" cy="500591"/>
            <a:chOff x="849741" y="1959307"/>
            <a:chExt cx="399398" cy="375443"/>
          </a:xfrm>
          <a:solidFill>
            <a:schemeClr val="tx1"/>
          </a:solidFill>
        </p:grpSpPr>
        <p:sp>
          <p:nvSpPr>
            <p:cNvPr id="9341" name="Google Shape;9341;p77"/>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42" name="Google Shape;9342;p77"/>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43" name="Google Shape;9343;p77"/>
          <p:cNvGrpSpPr/>
          <p:nvPr/>
        </p:nvGrpSpPr>
        <p:grpSpPr>
          <a:xfrm>
            <a:off x="1712284" y="2377022"/>
            <a:ext cx="505985" cy="488061"/>
            <a:chOff x="1284212" y="1963766"/>
            <a:chExt cx="379489" cy="366046"/>
          </a:xfrm>
          <a:solidFill>
            <a:schemeClr val="tx1"/>
          </a:solidFill>
        </p:grpSpPr>
        <p:sp>
          <p:nvSpPr>
            <p:cNvPr id="9344" name="Google Shape;9344;p77"/>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45" name="Google Shape;9345;p77"/>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46" name="Google Shape;9346;p77"/>
          <p:cNvGrpSpPr/>
          <p:nvPr/>
        </p:nvGrpSpPr>
        <p:grpSpPr>
          <a:xfrm>
            <a:off x="4050356" y="2384752"/>
            <a:ext cx="493625" cy="473237"/>
            <a:chOff x="3037766" y="1969564"/>
            <a:chExt cx="370219" cy="354928"/>
          </a:xfrm>
          <a:solidFill>
            <a:schemeClr val="tx1"/>
          </a:solidFill>
        </p:grpSpPr>
        <p:sp>
          <p:nvSpPr>
            <p:cNvPr id="9347" name="Google Shape;9347;p77"/>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48" name="Google Shape;9348;p77"/>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49" name="Google Shape;9349;p77"/>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50" name="Google Shape;9350;p77"/>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51" name="Google Shape;9351;p77"/>
          <p:cNvGrpSpPr/>
          <p:nvPr/>
        </p:nvGrpSpPr>
        <p:grpSpPr>
          <a:xfrm>
            <a:off x="5310071" y="2387641"/>
            <a:ext cx="406088" cy="467335"/>
            <a:chOff x="3982553" y="1971730"/>
            <a:chExt cx="304566" cy="350501"/>
          </a:xfrm>
          <a:solidFill>
            <a:schemeClr val="tx1"/>
          </a:solidFill>
        </p:grpSpPr>
        <p:sp>
          <p:nvSpPr>
            <p:cNvPr id="9352" name="Google Shape;9352;p77"/>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53" name="Google Shape;9353;p77"/>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54" name="Google Shape;9354;p77"/>
          <p:cNvGrpSpPr/>
          <p:nvPr/>
        </p:nvGrpSpPr>
        <p:grpSpPr>
          <a:xfrm>
            <a:off x="3423788" y="2417499"/>
            <a:ext cx="533083" cy="408636"/>
            <a:chOff x="2567841" y="1994124"/>
            <a:chExt cx="399812" cy="306477"/>
          </a:xfrm>
          <a:solidFill>
            <a:schemeClr val="tx1"/>
          </a:solidFill>
        </p:grpSpPr>
        <p:sp>
          <p:nvSpPr>
            <p:cNvPr id="9355" name="Google Shape;9355;p77"/>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56" name="Google Shape;9356;p77"/>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57" name="Google Shape;9357;p77"/>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58" name="Google Shape;9358;p77"/>
          <p:cNvGrpSpPr/>
          <p:nvPr/>
        </p:nvGrpSpPr>
        <p:grpSpPr>
          <a:xfrm>
            <a:off x="2949445" y="2372478"/>
            <a:ext cx="432931" cy="497151"/>
            <a:chOff x="2212084" y="1960358"/>
            <a:chExt cx="324698" cy="372863"/>
          </a:xfrm>
          <a:solidFill>
            <a:schemeClr val="tx1"/>
          </a:solidFill>
        </p:grpSpPr>
        <p:sp>
          <p:nvSpPr>
            <p:cNvPr id="9359" name="Google Shape;9359;p77"/>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60" name="Google Shape;9360;p77"/>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61" name="Google Shape;9361;p77"/>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62" name="Google Shape;9362;p77"/>
          <p:cNvGrpSpPr/>
          <p:nvPr/>
        </p:nvGrpSpPr>
        <p:grpSpPr>
          <a:xfrm>
            <a:off x="2407869" y="2372478"/>
            <a:ext cx="379796" cy="498169"/>
            <a:chOff x="1805901" y="1960358"/>
            <a:chExt cx="284847" cy="373627"/>
          </a:xfrm>
          <a:solidFill>
            <a:schemeClr val="tx1"/>
          </a:solidFill>
        </p:grpSpPr>
        <p:sp>
          <p:nvSpPr>
            <p:cNvPr id="9363" name="Google Shape;9363;p77"/>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64" name="Google Shape;9364;p77"/>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365" name="Google Shape;9365;p77"/>
          <p:cNvSpPr/>
          <p:nvPr/>
        </p:nvSpPr>
        <p:spPr>
          <a:xfrm>
            <a:off x="4673906" y="2398769"/>
            <a:ext cx="456673" cy="445588"/>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66" name="Google Shape;9366;p77"/>
          <p:cNvSpPr/>
          <p:nvPr/>
        </p:nvSpPr>
        <p:spPr>
          <a:xfrm>
            <a:off x="9467403" y="2404333"/>
            <a:ext cx="491587" cy="446055"/>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67" name="Google Shape;9367;p77"/>
          <p:cNvSpPr/>
          <p:nvPr/>
        </p:nvSpPr>
        <p:spPr>
          <a:xfrm>
            <a:off x="10607260" y="2440264"/>
            <a:ext cx="510784" cy="381963"/>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368" name="Google Shape;9368;p77"/>
          <p:cNvGrpSpPr/>
          <p:nvPr/>
        </p:nvGrpSpPr>
        <p:grpSpPr>
          <a:xfrm>
            <a:off x="8875749" y="2464518"/>
            <a:ext cx="491587" cy="327724"/>
            <a:chOff x="6656812" y="2029388"/>
            <a:chExt cx="368690" cy="245793"/>
          </a:xfrm>
          <a:solidFill>
            <a:schemeClr val="tx1"/>
          </a:solidFill>
        </p:grpSpPr>
        <p:sp>
          <p:nvSpPr>
            <p:cNvPr id="9369" name="Google Shape;9369;p77"/>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0" name="Google Shape;9370;p77"/>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1" name="Google Shape;9371;p77"/>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2" name="Google Shape;9372;p77"/>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3" name="Google Shape;9373;p77"/>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4" name="Google Shape;9374;p77"/>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5" name="Google Shape;9375;p77"/>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6" name="Google Shape;9376;p77"/>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7" name="Google Shape;9377;p77"/>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8" name="Google Shape;9378;p77"/>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79" name="Google Shape;9379;p77"/>
          <p:cNvGrpSpPr/>
          <p:nvPr/>
        </p:nvGrpSpPr>
        <p:grpSpPr>
          <a:xfrm>
            <a:off x="6492868" y="2441624"/>
            <a:ext cx="502205" cy="375421"/>
            <a:chOff x="4869651" y="2012218"/>
            <a:chExt cx="376654" cy="281566"/>
          </a:xfrm>
          <a:solidFill>
            <a:schemeClr val="tx1"/>
          </a:solidFill>
        </p:grpSpPr>
        <p:sp>
          <p:nvSpPr>
            <p:cNvPr id="9380" name="Google Shape;9380;p77"/>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81" name="Google Shape;9381;p77"/>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82" name="Google Shape;9382;p77"/>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83" name="Google Shape;9383;p77"/>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84" name="Google Shape;9384;p77"/>
          <p:cNvGrpSpPr/>
          <p:nvPr/>
        </p:nvGrpSpPr>
        <p:grpSpPr>
          <a:xfrm>
            <a:off x="7074966" y="2441751"/>
            <a:ext cx="490567" cy="375592"/>
            <a:chOff x="5306224" y="2012313"/>
            <a:chExt cx="367925" cy="281694"/>
          </a:xfrm>
          <a:solidFill>
            <a:schemeClr val="tx1"/>
          </a:solidFill>
        </p:grpSpPr>
        <p:sp>
          <p:nvSpPr>
            <p:cNvPr id="9385" name="Google Shape;9385;p77"/>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86" name="Google Shape;9386;p77"/>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387" name="Google Shape;9387;p77"/>
          <p:cNvSpPr/>
          <p:nvPr/>
        </p:nvSpPr>
        <p:spPr>
          <a:xfrm>
            <a:off x="7672183" y="2433087"/>
            <a:ext cx="494092" cy="391944"/>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388" name="Google Shape;9388;p77"/>
          <p:cNvGrpSpPr/>
          <p:nvPr/>
        </p:nvGrpSpPr>
        <p:grpSpPr>
          <a:xfrm>
            <a:off x="8261331" y="2402803"/>
            <a:ext cx="491077" cy="451661"/>
            <a:chOff x="6195998" y="1983102"/>
            <a:chExt cx="368308" cy="338746"/>
          </a:xfrm>
          <a:solidFill>
            <a:schemeClr val="tx1"/>
          </a:solidFill>
        </p:grpSpPr>
        <p:sp>
          <p:nvSpPr>
            <p:cNvPr id="9389" name="Google Shape;9389;p77"/>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0" name="Google Shape;9390;p77"/>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1" name="Google Shape;9391;p77"/>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92" name="Google Shape;9392;p77"/>
          <p:cNvGrpSpPr/>
          <p:nvPr/>
        </p:nvGrpSpPr>
        <p:grpSpPr>
          <a:xfrm>
            <a:off x="10056041" y="2441114"/>
            <a:ext cx="492096" cy="373383"/>
            <a:chOff x="7542031" y="2011835"/>
            <a:chExt cx="369072" cy="280037"/>
          </a:xfrm>
          <a:solidFill>
            <a:schemeClr val="tx1"/>
          </a:solidFill>
        </p:grpSpPr>
        <p:sp>
          <p:nvSpPr>
            <p:cNvPr id="9393" name="Google Shape;9393;p77"/>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4" name="Google Shape;9394;p77"/>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5" name="Google Shape;9395;p77"/>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6" name="Google Shape;9396;p77"/>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7" name="Google Shape;9397;p77"/>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8" name="Google Shape;9398;p77"/>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9" name="Google Shape;9399;p77"/>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00" name="Google Shape;9400;p77"/>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01" name="Google Shape;9401;p77"/>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02" name="Google Shape;9402;p77"/>
          <p:cNvGrpSpPr/>
          <p:nvPr/>
        </p:nvGrpSpPr>
        <p:grpSpPr>
          <a:xfrm>
            <a:off x="10680570" y="4223338"/>
            <a:ext cx="371727" cy="468820"/>
            <a:chOff x="8010427" y="3348503"/>
            <a:chExt cx="278795" cy="351615"/>
          </a:xfrm>
          <a:solidFill>
            <a:schemeClr val="tx1"/>
          </a:solidFill>
        </p:grpSpPr>
        <p:sp>
          <p:nvSpPr>
            <p:cNvPr id="9403" name="Google Shape;9403;p77"/>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04" name="Google Shape;9404;p77"/>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05" name="Google Shape;9405;p77"/>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06" name="Google Shape;9406;p77"/>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07" name="Google Shape;9407;p77"/>
          <p:cNvSpPr/>
          <p:nvPr/>
        </p:nvSpPr>
        <p:spPr>
          <a:xfrm>
            <a:off x="10153517" y="4223890"/>
            <a:ext cx="297739" cy="468268"/>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08" name="Google Shape;9408;p77"/>
          <p:cNvGrpSpPr/>
          <p:nvPr/>
        </p:nvGrpSpPr>
        <p:grpSpPr>
          <a:xfrm>
            <a:off x="9522534" y="4224272"/>
            <a:ext cx="374743" cy="468013"/>
            <a:chOff x="7141900" y="3349204"/>
            <a:chExt cx="281057" cy="351010"/>
          </a:xfrm>
          <a:solidFill>
            <a:schemeClr val="tx1"/>
          </a:solidFill>
        </p:grpSpPr>
        <p:sp>
          <p:nvSpPr>
            <p:cNvPr id="9409" name="Google Shape;9409;p77"/>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0" name="Google Shape;9410;p77"/>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1" name="Google Shape;9411;p77"/>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12" name="Google Shape;9412;p77"/>
          <p:cNvGrpSpPr/>
          <p:nvPr/>
        </p:nvGrpSpPr>
        <p:grpSpPr>
          <a:xfrm>
            <a:off x="7085584" y="4225377"/>
            <a:ext cx="485003" cy="470817"/>
            <a:chOff x="5314188" y="3350032"/>
            <a:chExt cx="363752" cy="353113"/>
          </a:xfrm>
          <a:solidFill>
            <a:schemeClr val="tx1"/>
          </a:solidFill>
        </p:grpSpPr>
        <p:sp>
          <p:nvSpPr>
            <p:cNvPr id="9413" name="Google Shape;9413;p77"/>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4" name="Google Shape;9414;p77"/>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15" name="Google Shape;9415;p77"/>
          <p:cNvGrpSpPr/>
          <p:nvPr/>
        </p:nvGrpSpPr>
        <p:grpSpPr>
          <a:xfrm>
            <a:off x="7773313" y="4225376"/>
            <a:ext cx="294340" cy="469797"/>
            <a:chOff x="5829984" y="3350032"/>
            <a:chExt cx="220755" cy="352348"/>
          </a:xfrm>
          <a:solidFill>
            <a:schemeClr val="tx1"/>
          </a:solidFill>
        </p:grpSpPr>
        <p:sp>
          <p:nvSpPr>
            <p:cNvPr id="9416" name="Google Shape;9416;p77"/>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7" name="Google Shape;9417;p77"/>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8" name="Google Shape;9418;p77"/>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9" name="Google Shape;9419;p77"/>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20" name="Google Shape;9420;p77"/>
          <p:cNvGrpSpPr/>
          <p:nvPr/>
        </p:nvGrpSpPr>
        <p:grpSpPr>
          <a:xfrm>
            <a:off x="6509560" y="4225121"/>
            <a:ext cx="477952" cy="469755"/>
            <a:chOff x="4882170" y="3349841"/>
            <a:chExt cx="358464" cy="352316"/>
          </a:xfrm>
          <a:solidFill>
            <a:schemeClr val="tx1"/>
          </a:solidFill>
        </p:grpSpPr>
        <p:sp>
          <p:nvSpPr>
            <p:cNvPr id="9421" name="Google Shape;9421;p77"/>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22" name="Google Shape;9422;p77"/>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23" name="Google Shape;9423;p77"/>
          <p:cNvSpPr/>
          <p:nvPr/>
        </p:nvSpPr>
        <p:spPr>
          <a:xfrm>
            <a:off x="5273628" y="3616011"/>
            <a:ext cx="477952" cy="475744"/>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24" name="Google Shape;9424;p77"/>
          <p:cNvSpPr/>
          <p:nvPr/>
        </p:nvSpPr>
        <p:spPr>
          <a:xfrm>
            <a:off x="4666303" y="3014971"/>
            <a:ext cx="507259" cy="413436"/>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25" name="Google Shape;9425;p77"/>
          <p:cNvGrpSpPr/>
          <p:nvPr/>
        </p:nvGrpSpPr>
        <p:grpSpPr>
          <a:xfrm>
            <a:off x="4059953" y="3005627"/>
            <a:ext cx="533592" cy="432421"/>
            <a:chOff x="3044965" y="2435220"/>
            <a:chExt cx="400194" cy="324316"/>
          </a:xfrm>
          <a:solidFill>
            <a:schemeClr val="tx1"/>
          </a:solidFill>
        </p:grpSpPr>
        <p:sp>
          <p:nvSpPr>
            <p:cNvPr id="9426" name="Google Shape;9426;p77"/>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27" name="Google Shape;9427;p77"/>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28" name="Google Shape;9428;p77"/>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29" name="Google Shape;9429;p77"/>
          <p:cNvGrpSpPr/>
          <p:nvPr/>
        </p:nvGrpSpPr>
        <p:grpSpPr>
          <a:xfrm>
            <a:off x="8271439" y="4223975"/>
            <a:ext cx="468820" cy="467164"/>
            <a:chOff x="6203579" y="3348981"/>
            <a:chExt cx="351615" cy="350373"/>
          </a:xfrm>
          <a:solidFill>
            <a:schemeClr val="tx1"/>
          </a:solidFill>
        </p:grpSpPr>
        <p:sp>
          <p:nvSpPr>
            <p:cNvPr id="9430" name="Google Shape;9430;p77"/>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1" name="Google Shape;9431;p77"/>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2" name="Google Shape;9432;p77"/>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3" name="Google Shape;9433;p77"/>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4" name="Google Shape;9434;p77"/>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35" name="Google Shape;9435;p77"/>
          <p:cNvGrpSpPr/>
          <p:nvPr/>
        </p:nvGrpSpPr>
        <p:grpSpPr>
          <a:xfrm>
            <a:off x="6504506" y="3057190"/>
            <a:ext cx="489548" cy="383364"/>
            <a:chOff x="4878379" y="2473892"/>
            <a:chExt cx="367161" cy="287523"/>
          </a:xfrm>
          <a:solidFill>
            <a:schemeClr val="tx1"/>
          </a:solidFill>
        </p:grpSpPr>
        <p:sp>
          <p:nvSpPr>
            <p:cNvPr id="9436" name="Google Shape;9436;p77"/>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7" name="Google Shape;9437;p77"/>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8" name="Google Shape;9438;p77"/>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9" name="Google Shape;9439;p77"/>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40" name="Google Shape;9440;p77"/>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41" name="Google Shape;9441;p77"/>
          <p:cNvGrpSpPr/>
          <p:nvPr/>
        </p:nvGrpSpPr>
        <p:grpSpPr>
          <a:xfrm>
            <a:off x="1767626" y="3608920"/>
            <a:ext cx="387441" cy="496641"/>
            <a:chOff x="1325719" y="2887689"/>
            <a:chExt cx="290581" cy="372481"/>
          </a:xfrm>
          <a:solidFill>
            <a:schemeClr val="tx1"/>
          </a:solidFill>
        </p:grpSpPr>
        <p:sp>
          <p:nvSpPr>
            <p:cNvPr id="9442" name="Google Shape;9442;p77"/>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43" name="Google Shape;9443;p77"/>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44" name="Google Shape;9444;p77"/>
          <p:cNvSpPr/>
          <p:nvPr/>
        </p:nvSpPr>
        <p:spPr>
          <a:xfrm>
            <a:off x="2425538" y="3601826"/>
            <a:ext cx="254925" cy="510317"/>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45" name="Google Shape;9445;p77"/>
          <p:cNvGrpSpPr/>
          <p:nvPr/>
        </p:nvGrpSpPr>
        <p:grpSpPr>
          <a:xfrm>
            <a:off x="4680447" y="3615332"/>
            <a:ext cx="480968" cy="481605"/>
            <a:chOff x="3510335" y="2892499"/>
            <a:chExt cx="360726" cy="361204"/>
          </a:xfrm>
          <a:solidFill>
            <a:schemeClr val="tx1"/>
          </a:solidFill>
        </p:grpSpPr>
        <p:sp>
          <p:nvSpPr>
            <p:cNvPr id="9446" name="Google Shape;9446;p77"/>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47" name="Google Shape;9447;p77"/>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48" name="Google Shape;9448;p77"/>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49" name="Google Shape;9449;p77"/>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0" name="Google Shape;9450;p77"/>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51" name="Google Shape;9451;p77"/>
          <p:cNvGrpSpPr/>
          <p:nvPr/>
        </p:nvGrpSpPr>
        <p:grpSpPr>
          <a:xfrm>
            <a:off x="4115085" y="3594733"/>
            <a:ext cx="426857" cy="523441"/>
            <a:chOff x="3086313" y="2877049"/>
            <a:chExt cx="320143" cy="392581"/>
          </a:xfrm>
          <a:solidFill>
            <a:schemeClr val="tx1"/>
          </a:solidFill>
        </p:grpSpPr>
        <p:sp>
          <p:nvSpPr>
            <p:cNvPr id="9452" name="Google Shape;9452;p77"/>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3" name="Google Shape;9453;p77"/>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4" name="Google Shape;9454;p77"/>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5" name="Google Shape;9455;p77"/>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6" name="Google Shape;9456;p77"/>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7" name="Google Shape;9457;p77"/>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8" name="Google Shape;9458;p77"/>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9" name="Google Shape;9459;p77"/>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0" name="Google Shape;9460;p77"/>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1" name="Google Shape;9461;p77"/>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2" name="Google Shape;9462;p77"/>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3" name="Google Shape;9463;p77"/>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64" name="Google Shape;9464;p77"/>
          <p:cNvSpPr/>
          <p:nvPr/>
        </p:nvSpPr>
        <p:spPr>
          <a:xfrm>
            <a:off x="3005085" y="3617498"/>
            <a:ext cx="280707" cy="476933"/>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65" name="Google Shape;9465;p77"/>
          <p:cNvGrpSpPr/>
          <p:nvPr/>
        </p:nvGrpSpPr>
        <p:grpSpPr>
          <a:xfrm>
            <a:off x="1148151" y="3606329"/>
            <a:ext cx="445079" cy="497703"/>
            <a:chOff x="861113" y="2885746"/>
            <a:chExt cx="333809" cy="373277"/>
          </a:xfrm>
          <a:solidFill>
            <a:schemeClr val="tx1"/>
          </a:solidFill>
        </p:grpSpPr>
        <p:sp>
          <p:nvSpPr>
            <p:cNvPr id="9466" name="Google Shape;9466;p77"/>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7" name="Google Shape;9467;p77"/>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8" name="Google Shape;9468;p77"/>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69" name="Google Shape;9469;p77"/>
          <p:cNvSpPr/>
          <p:nvPr/>
        </p:nvSpPr>
        <p:spPr>
          <a:xfrm>
            <a:off x="3488007" y="3607390"/>
            <a:ext cx="495155" cy="496471"/>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70" name="Google Shape;9470;p77"/>
          <p:cNvSpPr/>
          <p:nvPr/>
        </p:nvSpPr>
        <p:spPr>
          <a:xfrm>
            <a:off x="2880172" y="1780314"/>
            <a:ext cx="533040" cy="455653"/>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71" name="Google Shape;9471;p77"/>
          <p:cNvGrpSpPr/>
          <p:nvPr/>
        </p:nvGrpSpPr>
        <p:grpSpPr>
          <a:xfrm>
            <a:off x="1730206" y="1764642"/>
            <a:ext cx="465805" cy="482964"/>
            <a:chOff x="1297654" y="1504481"/>
            <a:chExt cx="349354" cy="362223"/>
          </a:xfrm>
          <a:solidFill>
            <a:schemeClr val="tx1"/>
          </a:solidFill>
        </p:grpSpPr>
        <p:sp>
          <p:nvSpPr>
            <p:cNvPr id="9472" name="Google Shape;9472;p77"/>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73" name="Google Shape;9473;p77"/>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74" name="Google Shape;9474;p77"/>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75" name="Google Shape;9475;p77"/>
          <p:cNvSpPr/>
          <p:nvPr/>
        </p:nvSpPr>
        <p:spPr>
          <a:xfrm>
            <a:off x="5260505" y="1799639"/>
            <a:ext cx="508279" cy="416621"/>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76" name="Google Shape;9476;p77"/>
          <p:cNvGrpSpPr/>
          <p:nvPr/>
        </p:nvGrpSpPr>
        <p:grpSpPr>
          <a:xfrm>
            <a:off x="1136514" y="1773221"/>
            <a:ext cx="470860" cy="469331"/>
            <a:chOff x="852385" y="1510916"/>
            <a:chExt cx="353145" cy="351998"/>
          </a:xfrm>
          <a:solidFill>
            <a:schemeClr val="tx1"/>
          </a:solidFill>
        </p:grpSpPr>
        <p:sp>
          <p:nvSpPr>
            <p:cNvPr id="9477" name="Google Shape;9477;p77"/>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78" name="Google Shape;9478;p77"/>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79" name="Google Shape;9479;p77"/>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80" name="Google Shape;9480;p77"/>
          <p:cNvGrpSpPr/>
          <p:nvPr/>
        </p:nvGrpSpPr>
        <p:grpSpPr>
          <a:xfrm>
            <a:off x="2326957" y="1779296"/>
            <a:ext cx="457692" cy="456673"/>
            <a:chOff x="1745217" y="1515471"/>
            <a:chExt cx="343269" cy="342505"/>
          </a:xfrm>
          <a:solidFill>
            <a:schemeClr val="tx1"/>
          </a:solidFill>
        </p:grpSpPr>
        <p:sp>
          <p:nvSpPr>
            <p:cNvPr id="9481" name="Google Shape;9481;p77"/>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82" name="Google Shape;9482;p77"/>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83" name="Google Shape;9483;p77"/>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84" name="Google Shape;9484;p77"/>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85" name="Google Shape;9485;p77"/>
          <p:cNvSpPr/>
          <p:nvPr/>
        </p:nvSpPr>
        <p:spPr>
          <a:xfrm>
            <a:off x="4678960" y="1765917"/>
            <a:ext cx="487509" cy="484748"/>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86" name="Google Shape;9486;p77"/>
          <p:cNvGrpSpPr/>
          <p:nvPr/>
        </p:nvGrpSpPr>
        <p:grpSpPr>
          <a:xfrm>
            <a:off x="4056938" y="1797517"/>
            <a:ext cx="548713" cy="420783"/>
            <a:chOff x="3042703" y="1529137"/>
            <a:chExt cx="411535" cy="315587"/>
          </a:xfrm>
          <a:solidFill>
            <a:schemeClr val="tx1"/>
          </a:solidFill>
        </p:grpSpPr>
        <p:sp>
          <p:nvSpPr>
            <p:cNvPr id="9487" name="Google Shape;9487;p77"/>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88" name="Google Shape;9488;p77"/>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89" name="Google Shape;9489;p77"/>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0" name="Google Shape;9490;p77"/>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1" name="Google Shape;9491;p77"/>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2" name="Google Shape;9492;p77"/>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3" name="Google Shape;9493;p77"/>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4" name="Google Shape;9494;p77"/>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5" name="Google Shape;9495;p77"/>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6" name="Google Shape;9496;p77"/>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97" name="Google Shape;9497;p77"/>
          <p:cNvGrpSpPr/>
          <p:nvPr/>
        </p:nvGrpSpPr>
        <p:grpSpPr>
          <a:xfrm>
            <a:off x="3505719" y="1818244"/>
            <a:ext cx="467335" cy="379329"/>
            <a:chOff x="2629289" y="1544682"/>
            <a:chExt cx="350501" cy="284497"/>
          </a:xfrm>
          <a:solidFill>
            <a:schemeClr val="tx1"/>
          </a:solidFill>
        </p:grpSpPr>
        <p:sp>
          <p:nvSpPr>
            <p:cNvPr id="9498" name="Google Shape;9498;p77"/>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9" name="Google Shape;9499;p77"/>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0" name="Google Shape;9500;p77"/>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1" name="Google Shape;9501;p77"/>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2" name="Google Shape;9502;p77"/>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03" name="Google Shape;9503;p77"/>
          <p:cNvGrpSpPr/>
          <p:nvPr/>
        </p:nvGrpSpPr>
        <p:grpSpPr>
          <a:xfrm>
            <a:off x="7073437" y="1762178"/>
            <a:ext cx="490524" cy="486957"/>
            <a:chOff x="5305077" y="1502633"/>
            <a:chExt cx="367893" cy="365218"/>
          </a:xfrm>
          <a:solidFill>
            <a:schemeClr val="tx1"/>
          </a:solidFill>
        </p:grpSpPr>
        <p:sp>
          <p:nvSpPr>
            <p:cNvPr id="9504" name="Google Shape;9504;p77"/>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5" name="Google Shape;9505;p77"/>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06" name="Google Shape;9506;p77"/>
          <p:cNvGrpSpPr/>
          <p:nvPr/>
        </p:nvGrpSpPr>
        <p:grpSpPr>
          <a:xfrm>
            <a:off x="9466894" y="1758824"/>
            <a:ext cx="491077" cy="489377"/>
            <a:chOff x="7100170" y="1500117"/>
            <a:chExt cx="368308" cy="367033"/>
          </a:xfrm>
          <a:solidFill>
            <a:schemeClr val="tx1"/>
          </a:solidFill>
        </p:grpSpPr>
        <p:sp>
          <p:nvSpPr>
            <p:cNvPr id="9507" name="Google Shape;9507;p77"/>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8" name="Google Shape;9508;p77"/>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9" name="Google Shape;9509;p77"/>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0" name="Google Shape;9510;p77"/>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1" name="Google Shape;9511;p77"/>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2" name="Google Shape;9512;p77"/>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3" name="Google Shape;9513;p77"/>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4" name="Google Shape;9514;p77"/>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5" name="Google Shape;9515;p77"/>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6" name="Google Shape;9516;p77"/>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7" name="Google Shape;9517;p77"/>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8" name="Google Shape;9518;p77"/>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9" name="Google Shape;9519;p77"/>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520" name="Google Shape;9520;p77"/>
          <p:cNvSpPr/>
          <p:nvPr/>
        </p:nvSpPr>
        <p:spPr>
          <a:xfrm>
            <a:off x="10052856" y="1758907"/>
            <a:ext cx="497277" cy="488996"/>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521" name="Google Shape;9521;p77"/>
          <p:cNvGrpSpPr/>
          <p:nvPr/>
        </p:nvGrpSpPr>
        <p:grpSpPr>
          <a:xfrm>
            <a:off x="8865642" y="1758695"/>
            <a:ext cx="520383" cy="489420"/>
            <a:chOff x="6649231" y="1500021"/>
            <a:chExt cx="390287" cy="367065"/>
          </a:xfrm>
          <a:solidFill>
            <a:schemeClr val="tx1"/>
          </a:solidFill>
        </p:grpSpPr>
        <p:sp>
          <p:nvSpPr>
            <p:cNvPr id="9522" name="Google Shape;9522;p77"/>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3" name="Google Shape;9523;p77"/>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4" name="Google Shape;9524;p77"/>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5" name="Google Shape;9525;p77"/>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6" name="Google Shape;9526;p77"/>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7" name="Google Shape;9527;p77"/>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8" name="Google Shape;9528;p77"/>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9" name="Google Shape;9529;p77"/>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0" name="Google Shape;9530;p77"/>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1" name="Google Shape;9531;p77"/>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2" name="Google Shape;9532;p77"/>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3" name="Google Shape;9533;p77"/>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34" name="Google Shape;9534;p77"/>
          <p:cNvGrpSpPr/>
          <p:nvPr/>
        </p:nvGrpSpPr>
        <p:grpSpPr>
          <a:xfrm>
            <a:off x="7662585" y="1816671"/>
            <a:ext cx="516348" cy="373808"/>
            <a:chOff x="5746938" y="1543503"/>
            <a:chExt cx="387261" cy="280356"/>
          </a:xfrm>
          <a:solidFill>
            <a:schemeClr val="tx1"/>
          </a:solidFill>
        </p:grpSpPr>
        <p:sp>
          <p:nvSpPr>
            <p:cNvPr id="9535" name="Google Shape;9535;p77"/>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6" name="Google Shape;9536;p77"/>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37" name="Google Shape;9537;p77"/>
          <p:cNvGrpSpPr/>
          <p:nvPr/>
        </p:nvGrpSpPr>
        <p:grpSpPr>
          <a:xfrm>
            <a:off x="8262307" y="1792462"/>
            <a:ext cx="492096" cy="423289"/>
            <a:chOff x="6196730" y="1525346"/>
            <a:chExt cx="369072" cy="317467"/>
          </a:xfrm>
          <a:solidFill>
            <a:schemeClr val="tx1"/>
          </a:solidFill>
        </p:grpSpPr>
        <p:sp>
          <p:nvSpPr>
            <p:cNvPr id="9538" name="Google Shape;9538;p77"/>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9" name="Google Shape;9539;p77"/>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0" name="Google Shape;9540;p77"/>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41" name="Google Shape;9541;p77"/>
          <p:cNvGrpSpPr/>
          <p:nvPr/>
        </p:nvGrpSpPr>
        <p:grpSpPr>
          <a:xfrm>
            <a:off x="6587456" y="1759587"/>
            <a:ext cx="328744" cy="489548"/>
            <a:chOff x="4940592" y="1500690"/>
            <a:chExt cx="246558" cy="367161"/>
          </a:xfrm>
          <a:solidFill>
            <a:schemeClr val="tx1"/>
          </a:solidFill>
        </p:grpSpPr>
        <p:sp>
          <p:nvSpPr>
            <p:cNvPr id="9542" name="Google Shape;9542;p77"/>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3" name="Google Shape;9543;p77"/>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4" name="Google Shape;9544;p77"/>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5" name="Google Shape;9545;p77"/>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46" name="Google Shape;9546;p77"/>
          <p:cNvGrpSpPr/>
          <p:nvPr/>
        </p:nvGrpSpPr>
        <p:grpSpPr>
          <a:xfrm>
            <a:off x="10619875" y="1758526"/>
            <a:ext cx="507811" cy="490100"/>
            <a:chOff x="7964906" y="1499894"/>
            <a:chExt cx="380858" cy="367575"/>
          </a:xfrm>
          <a:solidFill>
            <a:schemeClr val="tx1"/>
          </a:solidFill>
        </p:grpSpPr>
        <p:sp>
          <p:nvSpPr>
            <p:cNvPr id="9547" name="Google Shape;9547;p77"/>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8" name="Google Shape;9548;p77"/>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9" name="Google Shape;9549;p77"/>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550" name="Google Shape;9550;p77"/>
          <p:cNvSpPr/>
          <p:nvPr/>
        </p:nvSpPr>
        <p:spPr>
          <a:xfrm>
            <a:off x="7706077" y="3628116"/>
            <a:ext cx="430383" cy="474384"/>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551" name="Google Shape;9551;p77"/>
          <p:cNvGrpSpPr/>
          <p:nvPr/>
        </p:nvGrpSpPr>
        <p:grpSpPr>
          <a:xfrm>
            <a:off x="10676533" y="3628372"/>
            <a:ext cx="380307" cy="474129"/>
            <a:chOff x="8007400" y="2902278"/>
            <a:chExt cx="285230" cy="355597"/>
          </a:xfrm>
          <a:solidFill>
            <a:schemeClr val="tx1"/>
          </a:solidFill>
        </p:grpSpPr>
        <p:sp>
          <p:nvSpPr>
            <p:cNvPr id="9552" name="Google Shape;9552;p77"/>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53" name="Google Shape;9553;p77"/>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54" name="Google Shape;9554;p77"/>
          <p:cNvGrpSpPr/>
          <p:nvPr/>
        </p:nvGrpSpPr>
        <p:grpSpPr>
          <a:xfrm>
            <a:off x="8292166" y="3629051"/>
            <a:ext cx="424308" cy="473960"/>
            <a:chOff x="6219124" y="2902788"/>
            <a:chExt cx="318231" cy="355470"/>
          </a:xfrm>
          <a:solidFill>
            <a:schemeClr val="tx1"/>
          </a:solidFill>
        </p:grpSpPr>
        <p:sp>
          <p:nvSpPr>
            <p:cNvPr id="9555" name="Google Shape;9555;p77"/>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56" name="Google Shape;9556;p77"/>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57" name="Google Shape;9557;p77"/>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58" name="Google Shape;9558;p77"/>
          <p:cNvGrpSpPr/>
          <p:nvPr/>
        </p:nvGrpSpPr>
        <p:grpSpPr>
          <a:xfrm>
            <a:off x="6625895" y="3629136"/>
            <a:ext cx="246812" cy="473875"/>
            <a:chOff x="4969421" y="2902852"/>
            <a:chExt cx="185109" cy="355406"/>
          </a:xfrm>
          <a:solidFill>
            <a:schemeClr val="tx1"/>
          </a:solidFill>
        </p:grpSpPr>
        <p:sp>
          <p:nvSpPr>
            <p:cNvPr id="9559" name="Google Shape;9559;p77"/>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0" name="Google Shape;9560;p77"/>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1" name="Google Shape;9561;p77"/>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2" name="Google Shape;9562;p77"/>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3" name="Google Shape;9563;p77"/>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4" name="Google Shape;9564;p77"/>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565" name="Google Shape;9565;p77"/>
          <p:cNvSpPr/>
          <p:nvPr/>
        </p:nvSpPr>
        <p:spPr>
          <a:xfrm>
            <a:off x="10099407" y="3629392"/>
            <a:ext cx="404516" cy="474129"/>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6" name="Google Shape;9566;p77"/>
          <p:cNvSpPr/>
          <p:nvPr/>
        </p:nvSpPr>
        <p:spPr>
          <a:xfrm>
            <a:off x="9495734" y="3629136"/>
            <a:ext cx="424308" cy="472856"/>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567" name="Google Shape;9567;p77"/>
          <p:cNvGrpSpPr/>
          <p:nvPr/>
        </p:nvGrpSpPr>
        <p:grpSpPr>
          <a:xfrm>
            <a:off x="8913679" y="3629136"/>
            <a:ext cx="415219" cy="473875"/>
            <a:chOff x="6685259" y="2902852"/>
            <a:chExt cx="311414" cy="355406"/>
          </a:xfrm>
          <a:solidFill>
            <a:schemeClr val="tx1"/>
          </a:solidFill>
        </p:grpSpPr>
        <p:sp>
          <p:nvSpPr>
            <p:cNvPr id="9568" name="Google Shape;9568;p77"/>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9" name="Google Shape;9569;p77"/>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70" name="Google Shape;9570;p77"/>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71" name="Google Shape;9571;p77"/>
          <p:cNvGrpSpPr/>
          <p:nvPr/>
        </p:nvGrpSpPr>
        <p:grpSpPr>
          <a:xfrm>
            <a:off x="7079001" y="3629560"/>
            <a:ext cx="479439" cy="474469"/>
            <a:chOff x="5309250" y="2903170"/>
            <a:chExt cx="359579" cy="355852"/>
          </a:xfrm>
          <a:solidFill>
            <a:schemeClr val="tx1"/>
          </a:solidFill>
        </p:grpSpPr>
        <p:sp>
          <p:nvSpPr>
            <p:cNvPr id="9572" name="Google Shape;9572;p77"/>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73" name="Google Shape;9573;p77"/>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74" name="Google Shape;9574;p77"/>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75" name="Google Shape;9575;p77"/>
          <p:cNvGrpSpPr/>
          <p:nvPr/>
        </p:nvGrpSpPr>
        <p:grpSpPr>
          <a:xfrm>
            <a:off x="2932754" y="2986897"/>
            <a:ext cx="416239" cy="471241"/>
            <a:chOff x="2199565" y="2421172"/>
            <a:chExt cx="312179" cy="353431"/>
          </a:xfrm>
          <a:solidFill>
            <a:schemeClr val="tx1"/>
          </a:solidFill>
        </p:grpSpPr>
        <p:sp>
          <p:nvSpPr>
            <p:cNvPr id="9576" name="Google Shape;9576;p77"/>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77" name="Google Shape;9577;p77"/>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78" name="Google Shape;9578;p77"/>
          <p:cNvGrpSpPr/>
          <p:nvPr/>
        </p:nvGrpSpPr>
        <p:grpSpPr>
          <a:xfrm>
            <a:off x="2334517" y="2992970"/>
            <a:ext cx="426857" cy="457692"/>
            <a:chOff x="1750887" y="2425727"/>
            <a:chExt cx="320143" cy="343269"/>
          </a:xfrm>
          <a:solidFill>
            <a:schemeClr val="tx1"/>
          </a:solidFill>
        </p:grpSpPr>
        <p:sp>
          <p:nvSpPr>
            <p:cNvPr id="9579" name="Google Shape;9579;p77"/>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80" name="Google Shape;9580;p77"/>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81" name="Google Shape;9581;p77"/>
          <p:cNvGrpSpPr/>
          <p:nvPr/>
        </p:nvGrpSpPr>
        <p:grpSpPr>
          <a:xfrm>
            <a:off x="1730716" y="2992970"/>
            <a:ext cx="451152" cy="457183"/>
            <a:chOff x="1298037" y="2425727"/>
            <a:chExt cx="338364" cy="342887"/>
          </a:xfrm>
          <a:solidFill>
            <a:schemeClr val="tx1"/>
          </a:solidFill>
        </p:grpSpPr>
        <p:sp>
          <p:nvSpPr>
            <p:cNvPr id="9582" name="Google Shape;9582;p77"/>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83" name="Google Shape;9583;p77"/>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84" name="Google Shape;9584;p77"/>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85" name="Google Shape;9585;p77"/>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586" name="Google Shape;9586;p77"/>
          <p:cNvSpPr/>
          <p:nvPr/>
        </p:nvSpPr>
        <p:spPr>
          <a:xfrm>
            <a:off x="1131969" y="2983371"/>
            <a:ext cx="462747" cy="476381"/>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587" name="Google Shape;9587;p77"/>
          <p:cNvGrpSpPr/>
          <p:nvPr/>
        </p:nvGrpSpPr>
        <p:grpSpPr>
          <a:xfrm>
            <a:off x="5298944" y="2997346"/>
            <a:ext cx="426857" cy="451321"/>
            <a:chOff x="3974207" y="2429009"/>
            <a:chExt cx="320143" cy="338491"/>
          </a:xfrm>
          <a:solidFill>
            <a:schemeClr val="tx1"/>
          </a:solidFill>
        </p:grpSpPr>
        <p:sp>
          <p:nvSpPr>
            <p:cNvPr id="9588" name="Google Shape;9588;p77"/>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89" name="Google Shape;9589;p77"/>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90" name="Google Shape;9590;p77"/>
          <p:cNvGrpSpPr/>
          <p:nvPr/>
        </p:nvGrpSpPr>
        <p:grpSpPr>
          <a:xfrm>
            <a:off x="3497650" y="3000063"/>
            <a:ext cx="473365" cy="443507"/>
            <a:chOff x="2623237" y="2431047"/>
            <a:chExt cx="355024" cy="332630"/>
          </a:xfrm>
          <a:solidFill>
            <a:schemeClr val="tx1"/>
          </a:solidFill>
        </p:grpSpPr>
        <p:sp>
          <p:nvSpPr>
            <p:cNvPr id="9591" name="Google Shape;9591;p77"/>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92" name="Google Shape;9592;p77"/>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93" name="Google Shape;9593;p77"/>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94" name="Google Shape;9594;p77"/>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95" name="Google Shape;9595;p77"/>
          <p:cNvGrpSpPr/>
          <p:nvPr/>
        </p:nvGrpSpPr>
        <p:grpSpPr>
          <a:xfrm>
            <a:off x="8876259" y="3004098"/>
            <a:ext cx="500676" cy="490567"/>
            <a:chOff x="6657194" y="2434073"/>
            <a:chExt cx="375507" cy="367925"/>
          </a:xfrm>
          <a:solidFill>
            <a:schemeClr val="tx1"/>
          </a:solidFill>
        </p:grpSpPr>
        <p:sp>
          <p:nvSpPr>
            <p:cNvPr id="9596" name="Google Shape;9596;p77"/>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97" name="Google Shape;9597;p77"/>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98" name="Google Shape;9598;p77"/>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99" name="Google Shape;9599;p77"/>
          <p:cNvGrpSpPr/>
          <p:nvPr/>
        </p:nvGrpSpPr>
        <p:grpSpPr>
          <a:xfrm>
            <a:off x="9468423" y="3014207"/>
            <a:ext cx="490567" cy="469840"/>
            <a:chOff x="7101317" y="2441655"/>
            <a:chExt cx="367925" cy="352380"/>
          </a:xfrm>
          <a:solidFill>
            <a:schemeClr val="tx1"/>
          </a:solidFill>
        </p:grpSpPr>
        <p:sp>
          <p:nvSpPr>
            <p:cNvPr id="9600" name="Google Shape;9600;p77"/>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1" name="Google Shape;9601;p77"/>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02" name="Google Shape;9602;p77"/>
          <p:cNvGrpSpPr/>
          <p:nvPr/>
        </p:nvGrpSpPr>
        <p:grpSpPr>
          <a:xfrm>
            <a:off x="7675199" y="3004609"/>
            <a:ext cx="490567" cy="489548"/>
            <a:chOff x="5756399" y="2434456"/>
            <a:chExt cx="367925" cy="367161"/>
          </a:xfrm>
          <a:solidFill>
            <a:schemeClr val="tx1"/>
          </a:solidFill>
        </p:grpSpPr>
        <p:sp>
          <p:nvSpPr>
            <p:cNvPr id="9603" name="Google Shape;9603;p77"/>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4" name="Google Shape;9604;p77"/>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5" name="Google Shape;9605;p77"/>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6" name="Google Shape;9606;p77"/>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7" name="Google Shape;9607;p77"/>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8" name="Google Shape;9608;p77"/>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9" name="Google Shape;9609;p77"/>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610" name="Google Shape;9610;p77"/>
          <p:cNvSpPr/>
          <p:nvPr/>
        </p:nvSpPr>
        <p:spPr>
          <a:xfrm>
            <a:off x="7072927" y="3004735"/>
            <a:ext cx="491077" cy="489293"/>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11" name="Google Shape;9611;p77"/>
          <p:cNvSpPr/>
          <p:nvPr/>
        </p:nvSpPr>
        <p:spPr>
          <a:xfrm>
            <a:off x="10056042" y="3019388"/>
            <a:ext cx="493583" cy="458712"/>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612" name="Google Shape;9612;p77"/>
          <p:cNvGrpSpPr/>
          <p:nvPr/>
        </p:nvGrpSpPr>
        <p:grpSpPr>
          <a:xfrm>
            <a:off x="10619876" y="3004098"/>
            <a:ext cx="498169" cy="490567"/>
            <a:chOff x="7964906" y="2434073"/>
            <a:chExt cx="373627" cy="367925"/>
          </a:xfrm>
          <a:solidFill>
            <a:schemeClr val="tx1"/>
          </a:solidFill>
        </p:grpSpPr>
        <p:sp>
          <p:nvSpPr>
            <p:cNvPr id="9613" name="Google Shape;9613;p77"/>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14" name="Google Shape;9614;p77"/>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15" name="Google Shape;9615;p77"/>
          <p:cNvGrpSpPr/>
          <p:nvPr/>
        </p:nvGrpSpPr>
        <p:grpSpPr>
          <a:xfrm>
            <a:off x="8258782" y="3008983"/>
            <a:ext cx="493116" cy="480628"/>
            <a:chOff x="6194086" y="2437737"/>
            <a:chExt cx="369837" cy="360471"/>
          </a:xfrm>
          <a:solidFill>
            <a:schemeClr val="tx1"/>
          </a:solidFill>
        </p:grpSpPr>
        <p:sp>
          <p:nvSpPr>
            <p:cNvPr id="9616" name="Google Shape;9616;p77"/>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17" name="Google Shape;9617;p77"/>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618" name="Google Shape;9618;p77"/>
          <p:cNvSpPr txBox="1"/>
          <p:nvPr/>
        </p:nvSpPr>
        <p:spPr>
          <a:xfrm>
            <a:off x="1132900" y="681356"/>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آیکون های آموزشی</a:t>
            </a:r>
            <a:endParaRPr sz="3200" dirty="0">
              <a:cs typeface="B Nazanin" panose="00000700000000000000" pitchFamily="2" charset="-78"/>
            </a:endParaRPr>
          </a:p>
        </p:txBody>
      </p:sp>
      <p:sp>
        <p:nvSpPr>
          <p:cNvPr id="9619" name="Google Shape;9619;p77"/>
          <p:cNvSpPr txBox="1"/>
          <p:nvPr/>
        </p:nvSpPr>
        <p:spPr>
          <a:xfrm>
            <a:off x="6477867" y="681356"/>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پزشکی</a:t>
            </a:r>
            <a:endParaRPr sz="32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9623"/>
        <p:cNvGrpSpPr/>
        <p:nvPr/>
      </p:nvGrpSpPr>
      <p:grpSpPr>
        <a:xfrm>
          <a:off x="0" y="0"/>
          <a:ext cx="0" cy="0"/>
          <a:chOff x="0" y="0"/>
          <a:chExt cx="0" cy="0"/>
        </a:xfrm>
      </p:grpSpPr>
      <p:grpSp>
        <p:nvGrpSpPr>
          <p:cNvPr id="9624" name="Google Shape;9624;p78"/>
          <p:cNvGrpSpPr/>
          <p:nvPr/>
        </p:nvGrpSpPr>
        <p:grpSpPr>
          <a:xfrm>
            <a:off x="5317541" y="1858949"/>
            <a:ext cx="465403" cy="306732"/>
            <a:chOff x="3988156" y="1568461"/>
            <a:chExt cx="349052" cy="230049"/>
          </a:xfrm>
          <a:solidFill>
            <a:schemeClr val="tx1"/>
          </a:solidFill>
        </p:grpSpPr>
        <p:sp>
          <p:nvSpPr>
            <p:cNvPr id="9625" name="Google Shape;9625;p78"/>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26" name="Google Shape;9626;p78"/>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27" name="Google Shape;9627;p78"/>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28" name="Google Shape;9628;p78"/>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29" name="Google Shape;9629;p78"/>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0" name="Google Shape;9630;p78"/>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1" name="Google Shape;9631;p78"/>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32" name="Google Shape;9632;p78"/>
          <p:cNvGrpSpPr/>
          <p:nvPr/>
        </p:nvGrpSpPr>
        <p:grpSpPr>
          <a:xfrm>
            <a:off x="4163010" y="1779125"/>
            <a:ext cx="393133" cy="465912"/>
            <a:chOff x="3122257" y="1508594"/>
            <a:chExt cx="294850" cy="349434"/>
          </a:xfrm>
          <a:solidFill>
            <a:schemeClr val="tx1"/>
          </a:solidFill>
        </p:grpSpPr>
        <p:sp>
          <p:nvSpPr>
            <p:cNvPr id="9633" name="Google Shape;9633;p78"/>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4" name="Google Shape;9634;p78"/>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5" name="Google Shape;9635;p78"/>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6" name="Google Shape;9636;p78"/>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7" name="Google Shape;9637;p78"/>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38" name="Google Shape;9638;p78"/>
          <p:cNvGrpSpPr/>
          <p:nvPr/>
        </p:nvGrpSpPr>
        <p:grpSpPr>
          <a:xfrm>
            <a:off x="1214297" y="1778616"/>
            <a:ext cx="335547" cy="466888"/>
            <a:chOff x="910723" y="1508212"/>
            <a:chExt cx="251660" cy="350166"/>
          </a:xfrm>
          <a:solidFill>
            <a:schemeClr val="tx1"/>
          </a:solidFill>
        </p:grpSpPr>
        <p:sp>
          <p:nvSpPr>
            <p:cNvPr id="9639" name="Google Shape;9639;p78"/>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0" name="Google Shape;9640;p78"/>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1" name="Google Shape;9641;p78"/>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2" name="Google Shape;9642;p78"/>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3" name="Google Shape;9643;p78"/>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4" name="Google Shape;9644;p78"/>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5" name="Google Shape;9645;p78"/>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6" name="Google Shape;9646;p78"/>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7" name="Google Shape;9647;p78"/>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8" name="Google Shape;9648;p78"/>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9" name="Google Shape;9649;p78"/>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0" name="Google Shape;9650;p78"/>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1" name="Google Shape;9651;p78"/>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2" name="Google Shape;9652;p78"/>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3" name="Google Shape;9653;p78"/>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4" name="Google Shape;9654;p78"/>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5" name="Google Shape;9655;p78"/>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56" name="Google Shape;9656;p78"/>
          <p:cNvGrpSpPr/>
          <p:nvPr/>
        </p:nvGrpSpPr>
        <p:grpSpPr>
          <a:xfrm>
            <a:off x="1744841" y="1778107"/>
            <a:ext cx="466888" cy="466931"/>
            <a:chOff x="1308631" y="1507830"/>
            <a:chExt cx="350166" cy="350198"/>
          </a:xfrm>
          <a:solidFill>
            <a:schemeClr val="tx1"/>
          </a:solidFill>
        </p:grpSpPr>
        <p:sp>
          <p:nvSpPr>
            <p:cNvPr id="9657" name="Google Shape;9657;p78"/>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8" name="Google Shape;9658;p78"/>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9" name="Google Shape;9659;p78"/>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0" name="Google Shape;9660;p78"/>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61" name="Google Shape;9661;p78"/>
          <p:cNvGrpSpPr/>
          <p:nvPr/>
        </p:nvGrpSpPr>
        <p:grpSpPr>
          <a:xfrm>
            <a:off x="2342562" y="1780653"/>
            <a:ext cx="461329" cy="461329"/>
            <a:chOff x="1756921" y="1509739"/>
            <a:chExt cx="345997" cy="345997"/>
          </a:xfrm>
          <a:solidFill>
            <a:schemeClr val="tx1"/>
          </a:solidFill>
        </p:grpSpPr>
        <p:sp>
          <p:nvSpPr>
            <p:cNvPr id="9662" name="Google Shape;9662;p78"/>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3" name="Google Shape;9663;p78"/>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4" name="Google Shape;9664;p78"/>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5" name="Google Shape;9665;p78"/>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6" name="Google Shape;9666;p78"/>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7" name="Google Shape;9667;p78"/>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8" name="Google Shape;9668;p78"/>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9" name="Google Shape;9669;p78"/>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0" name="Google Shape;9670;p78"/>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1" name="Google Shape;9671;p78"/>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2" name="Google Shape;9672;p78"/>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3" name="Google Shape;9673;p78"/>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4" name="Google Shape;9674;p78"/>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5" name="Google Shape;9675;p78"/>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6" name="Google Shape;9676;p78"/>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7" name="Google Shape;9677;p78"/>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8" name="Google Shape;9678;p78"/>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79" name="Google Shape;9679;p78"/>
          <p:cNvGrpSpPr/>
          <p:nvPr/>
        </p:nvGrpSpPr>
        <p:grpSpPr>
          <a:xfrm>
            <a:off x="2955942" y="1781671"/>
            <a:ext cx="424961" cy="460820"/>
            <a:chOff x="2216956" y="1510503"/>
            <a:chExt cx="318721" cy="345615"/>
          </a:xfrm>
          <a:solidFill>
            <a:schemeClr val="tx1"/>
          </a:solidFill>
        </p:grpSpPr>
        <p:sp>
          <p:nvSpPr>
            <p:cNvPr id="9680" name="Google Shape;9680;p78"/>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1" name="Google Shape;9681;p78"/>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2" name="Google Shape;9682;p78"/>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3" name="Google Shape;9683;p78"/>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4" name="Google Shape;9684;p78"/>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85" name="Google Shape;9685;p78"/>
          <p:cNvGrpSpPr/>
          <p:nvPr/>
        </p:nvGrpSpPr>
        <p:grpSpPr>
          <a:xfrm>
            <a:off x="3510716" y="1767498"/>
            <a:ext cx="505336" cy="488149"/>
            <a:chOff x="2633037" y="1499873"/>
            <a:chExt cx="379002" cy="366112"/>
          </a:xfrm>
          <a:solidFill>
            <a:schemeClr val="tx1"/>
          </a:solidFill>
        </p:grpSpPr>
        <p:sp>
          <p:nvSpPr>
            <p:cNvPr id="9686" name="Google Shape;9686;p78"/>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7" name="Google Shape;9687;p78"/>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8" name="Google Shape;9688;p78"/>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9" name="Google Shape;9689;p78"/>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0" name="Google Shape;9690;p78"/>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1" name="Google Shape;9691;p78"/>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92" name="Google Shape;9692;p78"/>
          <p:cNvGrpSpPr/>
          <p:nvPr/>
        </p:nvGrpSpPr>
        <p:grpSpPr>
          <a:xfrm>
            <a:off x="8900342" y="1789226"/>
            <a:ext cx="437097" cy="476012"/>
            <a:chOff x="6675256" y="1516169"/>
            <a:chExt cx="327823" cy="357009"/>
          </a:xfrm>
          <a:solidFill>
            <a:schemeClr val="tx1"/>
          </a:solidFill>
        </p:grpSpPr>
        <p:sp>
          <p:nvSpPr>
            <p:cNvPr id="9693" name="Google Shape;9693;p78"/>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4" name="Google Shape;9694;p78"/>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5" name="Google Shape;9695;p78"/>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6" name="Google Shape;9696;p78"/>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7" name="Google Shape;9697;p78"/>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8" name="Google Shape;9698;p78"/>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9" name="Google Shape;9699;p78"/>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0" name="Google Shape;9700;p78"/>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1" name="Google Shape;9701;p78"/>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02" name="Google Shape;9702;p78"/>
          <p:cNvGrpSpPr/>
          <p:nvPr/>
        </p:nvGrpSpPr>
        <p:grpSpPr>
          <a:xfrm>
            <a:off x="10693546" y="1789735"/>
            <a:ext cx="401196" cy="475503"/>
            <a:chOff x="8020159" y="1516551"/>
            <a:chExt cx="300897" cy="356627"/>
          </a:xfrm>
          <a:solidFill>
            <a:schemeClr val="tx1"/>
          </a:solidFill>
        </p:grpSpPr>
        <p:sp>
          <p:nvSpPr>
            <p:cNvPr id="9703" name="Google Shape;9703;p78"/>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4" name="Google Shape;9704;p78"/>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5" name="Google Shape;9705;p78"/>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6" name="Google Shape;9706;p78"/>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7" name="Google Shape;9707;p78"/>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08" name="Google Shape;9708;p78"/>
          <p:cNvGrpSpPr/>
          <p:nvPr/>
        </p:nvGrpSpPr>
        <p:grpSpPr>
          <a:xfrm>
            <a:off x="7169818" y="1789226"/>
            <a:ext cx="343143" cy="475503"/>
            <a:chOff x="5377363" y="1516169"/>
            <a:chExt cx="257357" cy="356627"/>
          </a:xfrm>
          <a:solidFill>
            <a:schemeClr val="tx1"/>
          </a:solidFill>
        </p:grpSpPr>
        <p:sp>
          <p:nvSpPr>
            <p:cNvPr id="9709" name="Google Shape;9709;p78"/>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0" name="Google Shape;9710;p78"/>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1" name="Google Shape;9711;p78"/>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2" name="Google Shape;9712;p78"/>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3" name="Google Shape;9713;p78"/>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4" name="Google Shape;9714;p78"/>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5" name="Google Shape;9715;p78"/>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6" name="Google Shape;9716;p78"/>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7" name="Google Shape;9717;p78"/>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8" name="Google Shape;9718;p78"/>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9" name="Google Shape;9719;p78"/>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0" name="Google Shape;9720;p78"/>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1" name="Google Shape;9721;p78"/>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2" name="Google Shape;9722;p78"/>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3" name="Google Shape;9723;p78"/>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4" name="Google Shape;9724;p78"/>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5" name="Google Shape;9725;p78"/>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26" name="Google Shape;9726;p78"/>
          <p:cNvGrpSpPr/>
          <p:nvPr/>
        </p:nvGrpSpPr>
        <p:grpSpPr>
          <a:xfrm>
            <a:off x="6507424" y="1815494"/>
            <a:ext cx="474993" cy="423476"/>
            <a:chOff x="4880567" y="1535870"/>
            <a:chExt cx="356245" cy="317607"/>
          </a:xfrm>
          <a:solidFill>
            <a:schemeClr val="tx1"/>
          </a:solidFill>
        </p:grpSpPr>
        <p:sp>
          <p:nvSpPr>
            <p:cNvPr id="9727" name="Google Shape;9727;p78"/>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8" name="Google Shape;9728;p78"/>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9" name="Google Shape;9729;p78"/>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0" name="Google Shape;9730;p78"/>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1" name="Google Shape;9731;p78"/>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32" name="Google Shape;9732;p78"/>
          <p:cNvGrpSpPr/>
          <p:nvPr/>
        </p:nvGrpSpPr>
        <p:grpSpPr>
          <a:xfrm>
            <a:off x="7695311" y="1788717"/>
            <a:ext cx="476479" cy="476521"/>
            <a:chOff x="5771483" y="1515787"/>
            <a:chExt cx="357359" cy="357391"/>
          </a:xfrm>
          <a:solidFill>
            <a:schemeClr val="tx1"/>
          </a:solidFill>
        </p:grpSpPr>
        <p:sp>
          <p:nvSpPr>
            <p:cNvPr id="9733" name="Google Shape;9733;p78"/>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4" name="Google Shape;9734;p78"/>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5" name="Google Shape;9735;p78"/>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6" name="Google Shape;9736;p78"/>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37" name="Google Shape;9737;p78"/>
          <p:cNvGrpSpPr/>
          <p:nvPr/>
        </p:nvGrpSpPr>
        <p:grpSpPr>
          <a:xfrm>
            <a:off x="9495559" y="1812480"/>
            <a:ext cx="428483" cy="428483"/>
            <a:chOff x="7121669" y="1533610"/>
            <a:chExt cx="321362" cy="321362"/>
          </a:xfrm>
          <a:solidFill>
            <a:schemeClr val="tx1"/>
          </a:solidFill>
        </p:grpSpPr>
        <p:sp>
          <p:nvSpPr>
            <p:cNvPr id="9738" name="Google Shape;9738;p78"/>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9" name="Google Shape;9739;p78"/>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0" name="Google Shape;9740;p78"/>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1" name="Google Shape;9741;p78"/>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42" name="Google Shape;9742;p78"/>
          <p:cNvGrpSpPr/>
          <p:nvPr/>
        </p:nvGrpSpPr>
        <p:grpSpPr>
          <a:xfrm>
            <a:off x="10083689" y="1787485"/>
            <a:ext cx="436079" cy="480256"/>
            <a:chOff x="7562766" y="1514864"/>
            <a:chExt cx="327059" cy="360192"/>
          </a:xfrm>
          <a:solidFill>
            <a:schemeClr val="tx1"/>
          </a:solidFill>
        </p:grpSpPr>
        <p:sp>
          <p:nvSpPr>
            <p:cNvPr id="9743" name="Google Shape;9743;p78"/>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4" name="Google Shape;9744;p78"/>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5" name="Google Shape;9745;p78"/>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6" name="Google Shape;9746;p78"/>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47" name="Google Shape;9747;p78"/>
          <p:cNvGrpSpPr/>
          <p:nvPr/>
        </p:nvGrpSpPr>
        <p:grpSpPr>
          <a:xfrm>
            <a:off x="8294972" y="1765898"/>
            <a:ext cx="482181" cy="482911"/>
            <a:chOff x="6259175" y="1559008"/>
            <a:chExt cx="271743" cy="272093"/>
          </a:xfrm>
          <a:solidFill>
            <a:schemeClr val="tx1"/>
          </a:solidFill>
        </p:grpSpPr>
        <p:sp>
          <p:nvSpPr>
            <p:cNvPr id="9748" name="Google Shape;9748;p78"/>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9" name="Google Shape;9749;p78"/>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0" name="Google Shape;9750;p78"/>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1" name="Google Shape;9751;p78"/>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2" name="Google Shape;9752;p78"/>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3" name="Google Shape;9753;p78"/>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4" name="Google Shape;9754;p78"/>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5" name="Google Shape;9755;p78"/>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6" name="Google Shape;9756;p78"/>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7" name="Google Shape;9757;p78"/>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8" name="Google Shape;9758;p78"/>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9" name="Google Shape;9759;p78"/>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0" name="Google Shape;9760;p78"/>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1" name="Google Shape;9761;p78"/>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2" name="Google Shape;9762;p78"/>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3" name="Google Shape;9763;p78"/>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4" name="Google Shape;9764;p78"/>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65" name="Google Shape;9765;p78"/>
          <p:cNvGrpSpPr/>
          <p:nvPr/>
        </p:nvGrpSpPr>
        <p:grpSpPr>
          <a:xfrm>
            <a:off x="8894783" y="2446740"/>
            <a:ext cx="443676" cy="375777"/>
            <a:chOff x="6671087" y="2009304"/>
            <a:chExt cx="332757" cy="281833"/>
          </a:xfrm>
          <a:solidFill>
            <a:schemeClr val="tx1"/>
          </a:solidFill>
        </p:grpSpPr>
        <p:sp>
          <p:nvSpPr>
            <p:cNvPr id="9766" name="Google Shape;9766;p78"/>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7" name="Google Shape;9767;p78"/>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768" name="Google Shape;9768;p78"/>
          <p:cNvSpPr/>
          <p:nvPr/>
        </p:nvSpPr>
        <p:spPr>
          <a:xfrm>
            <a:off x="2327921" y="2390509"/>
            <a:ext cx="491161" cy="49112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769" name="Google Shape;9769;p78"/>
          <p:cNvGrpSpPr/>
          <p:nvPr/>
        </p:nvGrpSpPr>
        <p:grpSpPr>
          <a:xfrm>
            <a:off x="2935741" y="2403113"/>
            <a:ext cx="466379" cy="465912"/>
            <a:chOff x="2201806" y="1976585"/>
            <a:chExt cx="349784" cy="349434"/>
          </a:xfrm>
          <a:solidFill>
            <a:schemeClr val="tx1"/>
          </a:solidFill>
        </p:grpSpPr>
        <p:sp>
          <p:nvSpPr>
            <p:cNvPr id="9770" name="Google Shape;9770;p78"/>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1" name="Google Shape;9771;p78"/>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2" name="Google Shape;9772;p78"/>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3" name="Google Shape;9773;p78"/>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74" name="Google Shape;9774;p78"/>
          <p:cNvGrpSpPr/>
          <p:nvPr/>
        </p:nvGrpSpPr>
        <p:grpSpPr>
          <a:xfrm>
            <a:off x="4125623" y="2403114"/>
            <a:ext cx="466931" cy="467397"/>
            <a:chOff x="3094217" y="1976585"/>
            <a:chExt cx="350198" cy="350548"/>
          </a:xfrm>
          <a:solidFill>
            <a:schemeClr val="tx1"/>
          </a:solidFill>
        </p:grpSpPr>
        <p:sp>
          <p:nvSpPr>
            <p:cNvPr id="9775" name="Google Shape;9775;p78"/>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6" name="Google Shape;9776;p78"/>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7" name="Google Shape;9777;p78"/>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8" name="Google Shape;9778;p78"/>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9" name="Google Shape;9779;p78"/>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0" name="Google Shape;9780;p78"/>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1" name="Google Shape;9781;p78"/>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2" name="Google Shape;9782;p78"/>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3" name="Google Shape;9783;p78"/>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4" name="Google Shape;9784;p78"/>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5" name="Google Shape;9785;p78"/>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6" name="Google Shape;9786;p78"/>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7" name="Google Shape;9787;p78"/>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788" name="Google Shape;9788;p78"/>
          <p:cNvSpPr/>
          <p:nvPr/>
        </p:nvSpPr>
        <p:spPr>
          <a:xfrm>
            <a:off x="1701386" y="2383423"/>
            <a:ext cx="553289" cy="505293"/>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789" name="Google Shape;9789;p78"/>
          <p:cNvGrpSpPr/>
          <p:nvPr/>
        </p:nvGrpSpPr>
        <p:grpSpPr>
          <a:xfrm>
            <a:off x="5305914" y="2403113"/>
            <a:ext cx="460353" cy="466464"/>
            <a:chOff x="3979435" y="1976585"/>
            <a:chExt cx="345265" cy="349848"/>
          </a:xfrm>
          <a:solidFill>
            <a:schemeClr val="tx1"/>
          </a:solidFill>
        </p:grpSpPr>
        <p:sp>
          <p:nvSpPr>
            <p:cNvPr id="9790" name="Google Shape;9790;p78"/>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1" name="Google Shape;9791;p78"/>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2" name="Google Shape;9792;p78"/>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3" name="Google Shape;9793;p78"/>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4" name="Google Shape;9794;p78"/>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5" name="Google Shape;9795;p78"/>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6" name="Google Shape;9796;p78"/>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7" name="Google Shape;9797;p78"/>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8" name="Google Shape;9798;p78"/>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9" name="Google Shape;9799;p78"/>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0" name="Google Shape;9800;p78"/>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1" name="Google Shape;9801;p78"/>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2" name="Google Shape;9802;p78"/>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3" name="Google Shape;9803;p78"/>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4" name="Google Shape;9804;p78"/>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5" name="Google Shape;9805;p78"/>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6" name="Google Shape;9806;p78"/>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07" name="Google Shape;9807;p78"/>
          <p:cNvGrpSpPr/>
          <p:nvPr/>
        </p:nvGrpSpPr>
        <p:grpSpPr>
          <a:xfrm>
            <a:off x="4721348" y="1779125"/>
            <a:ext cx="466888" cy="465912"/>
            <a:chOff x="3541011" y="1508594"/>
            <a:chExt cx="350166" cy="349434"/>
          </a:xfrm>
          <a:solidFill>
            <a:schemeClr val="tx1"/>
          </a:solidFill>
        </p:grpSpPr>
        <p:sp>
          <p:nvSpPr>
            <p:cNvPr id="9808" name="Google Shape;9808;p78"/>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9" name="Google Shape;9809;p78"/>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0" name="Google Shape;9810;p78"/>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1" name="Google Shape;9811;p78"/>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2" name="Google Shape;9812;p78"/>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3" name="Google Shape;9813;p78"/>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4" name="Google Shape;9814;p78"/>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5" name="Google Shape;9815;p78"/>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6" name="Google Shape;9816;p78"/>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7" name="Google Shape;9817;p78"/>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8" name="Google Shape;9818;p78"/>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9" name="Google Shape;9819;p78"/>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0" name="Google Shape;9820;p78"/>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21" name="Google Shape;9821;p78"/>
          <p:cNvGrpSpPr/>
          <p:nvPr/>
        </p:nvGrpSpPr>
        <p:grpSpPr>
          <a:xfrm>
            <a:off x="4768836" y="2402095"/>
            <a:ext cx="379001" cy="468925"/>
            <a:chOff x="3576626" y="1975821"/>
            <a:chExt cx="284251" cy="351694"/>
          </a:xfrm>
          <a:solidFill>
            <a:schemeClr val="tx1"/>
          </a:solidFill>
        </p:grpSpPr>
        <p:sp>
          <p:nvSpPr>
            <p:cNvPr id="9822" name="Google Shape;9822;p78"/>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3" name="Google Shape;9823;p78"/>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4" name="Google Shape;9824;p78"/>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25" name="Google Shape;9825;p78"/>
          <p:cNvGrpSpPr/>
          <p:nvPr/>
        </p:nvGrpSpPr>
        <p:grpSpPr>
          <a:xfrm>
            <a:off x="3629453" y="3621217"/>
            <a:ext cx="318360" cy="495788"/>
            <a:chOff x="2722090" y="2890162"/>
            <a:chExt cx="238770" cy="371841"/>
          </a:xfrm>
          <a:solidFill>
            <a:schemeClr val="tx1"/>
          </a:solidFill>
        </p:grpSpPr>
        <p:sp>
          <p:nvSpPr>
            <p:cNvPr id="9826" name="Google Shape;9826;p78"/>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7" name="Google Shape;9827;p78"/>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8" name="Google Shape;9828;p78"/>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829" name="Google Shape;9829;p78"/>
          <p:cNvSpPr/>
          <p:nvPr/>
        </p:nvSpPr>
        <p:spPr>
          <a:xfrm>
            <a:off x="7700870" y="2393523"/>
            <a:ext cx="481529" cy="481063"/>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830" name="Google Shape;9830;p78"/>
          <p:cNvGrpSpPr/>
          <p:nvPr/>
        </p:nvGrpSpPr>
        <p:grpSpPr>
          <a:xfrm>
            <a:off x="8288490" y="2394542"/>
            <a:ext cx="481529" cy="481529"/>
            <a:chOff x="6216367" y="1970156"/>
            <a:chExt cx="361147" cy="361147"/>
          </a:xfrm>
          <a:solidFill>
            <a:schemeClr val="tx1"/>
          </a:solidFill>
        </p:grpSpPr>
        <p:sp>
          <p:nvSpPr>
            <p:cNvPr id="9831" name="Google Shape;9831;p78"/>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32" name="Google Shape;9832;p78"/>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33" name="Google Shape;9833;p78"/>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34" name="Google Shape;9834;p78"/>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35" name="Google Shape;9835;p78"/>
          <p:cNvGrpSpPr/>
          <p:nvPr/>
        </p:nvGrpSpPr>
        <p:grpSpPr>
          <a:xfrm>
            <a:off x="1719081" y="3669297"/>
            <a:ext cx="544208" cy="399711"/>
            <a:chOff x="1289311" y="2926222"/>
            <a:chExt cx="408156" cy="299783"/>
          </a:xfrm>
          <a:solidFill>
            <a:schemeClr val="tx1"/>
          </a:solidFill>
        </p:grpSpPr>
        <p:sp>
          <p:nvSpPr>
            <p:cNvPr id="9836" name="Google Shape;9836;p78"/>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37" name="Google Shape;9837;p78"/>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38" name="Google Shape;9838;p78"/>
          <p:cNvGrpSpPr/>
          <p:nvPr/>
        </p:nvGrpSpPr>
        <p:grpSpPr>
          <a:xfrm>
            <a:off x="10637954" y="2393523"/>
            <a:ext cx="481529" cy="481063"/>
            <a:chOff x="7978465" y="1969392"/>
            <a:chExt cx="361147" cy="360797"/>
          </a:xfrm>
          <a:solidFill>
            <a:schemeClr val="tx1"/>
          </a:solidFill>
        </p:grpSpPr>
        <p:sp>
          <p:nvSpPr>
            <p:cNvPr id="9839" name="Google Shape;9839;p78"/>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0" name="Google Shape;9840;p78"/>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1" name="Google Shape;9841;p78"/>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2" name="Google Shape;9842;p78"/>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3" name="Google Shape;9843;p78"/>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4" name="Google Shape;9844;p78"/>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5" name="Google Shape;9845;p78"/>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6" name="Google Shape;9846;p78"/>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7" name="Google Shape;9847;p78"/>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848" name="Google Shape;9848;p78"/>
          <p:cNvSpPr/>
          <p:nvPr/>
        </p:nvSpPr>
        <p:spPr>
          <a:xfrm>
            <a:off x="2941810" y="3621810"/>
            <a:ext cx="496212" cy="496212"/>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849" name="Google Shape;9849;p78"/>
          <p:cNvGrpSpPr/>
          <p:nvPr/>
        </p:nvGrpSpPr>
        <p:grpSpPr>
          <a:xfrm>
            <a:off x="1139015" y="3646084"/>
            <a:ext cx="503299" cy="447664"/>
            <a:chOff x="854261" y="2908813"/>
            <a:chExt cx="377474" cy="335748"/>
          </a:xfrm>
          <a:solidFill>
            <a:schemeClr val="tx1"/>
          </a:solidFill>
        </p:grpSpPr>
        <p:sp>
          <p:nvSpPr>
            <p:cNvPr id="9850" name="Google Shape;9850;p78"/>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1" name="Google Shape;9851;p78"/>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2" name="Google Shape;9852;p78"/>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3" name="Google Shape;9853;p78"/>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4" name="Google Shape;9854;p78"/>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55" name="Google Shape;9855;p78"/>
          <p:cNvGrpSpPr/>
          <p:nvPr/>
        </p:nvGrpSpPr>
        <p:grpSpPr>
          <a:xfrm>
            <a:off x="2332971" y="3627369"/>
            <a:ext cx="515903" cy="484584"/>
            <a:chOff x="1749728" y="2894777"/>
            <a:chExt cx="386927" cy="363438"/>
          </a:xfrm>
          <a:solidFill>
            <a:schemeClr val="tx1"/>
          </a:solidFill>
        </p:grpSpPr>
        <p:sp>
          <p:nvSpPr>
            <p:cNvPr id="9856" name="Google Shape;9856;p78"/>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7" name="Google Shape;9857;p78"/>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8" name="Google Shape;9858;p78"/>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9" name="Google Shape;9859;p78"/>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0" name="Google Shape;9860;p78"/>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1" name="Google Shape;9861;p78"/>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2" name="Google Shape;9862;p78"/>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63" name="Google Shape;9863;p78"/>
          <p:cNvGrpSpPr/>
          <p:nvPr/>
        </p:nvGrpSpPr>
        <p:grpSpPr>
          <a:xfrm>
            <a:off x="9465217" y="2393523"/>
            <a:ext cx="479535" cy="482080"/>
            <a:chOff x="7098912" y="1969392"/>
            <a:chExt cx="359651" cy="361560"/>
          </a:xfrm>
          <a:solidFill>
            <a:schemeClr val="tx1"/>
          </a:solidFill>
        </p:grpSpPr>
        <p:sp>
          <p:nvSpPr>
            <p:cNvPr id="9864" name="Google Shape;9864;p78"/>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5" name="Google Shape;9865;p78"/>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6" name="Google Shape;9866;p78"/>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7" name="Google Shape;9867;p78"/>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8" name="Google Shape;9868;p78"/>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9" name="Google Shape;9869;p78"/>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0" name="Google Shape;9870;p78"/>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1" name="Google Shape;9871;p78"/>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2" name="Google Shape;9872;p78"/>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3" name="Google Shape;9873;p78"/>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4" name="Google Shape;9874;p78"/>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5" name="Google Shape;9875;p78"/>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6" name="Google Shape;9876;p78"/>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877" name="Google Shape;9877;p78"/>
          <p:cNvSpPr/>
          <p:nvPr/>
        </p:nvSpPr>
        <p:spPr>
          <a:xfrm>
            <a:off x="4125623" y="3627879"/>
            <a:ext cx="525536" cy="48203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878" name="Google Shape;9878;p78"/>
          <p:cNvGrpSpPr/>
          <p:nvPr/>
        </p:nvGrpSpPr>
        <p:grpSpPr>
          <a:xfrm>
            <a:off x="7136972" y="2421319"/>
            <a:ext cx="436121" cy="430011"/>
            <a:chOff x="5352728" y="1990239"/>
            <a:chExt cx="327091" cy="322508"/>
          </a:xfrm>
          <a:solidFill>
            <a:schemeClr val="tx1"/>
          </a:solidFill>
        </p:grpSpPr>
        <p:sp>
          <p:nvSpPr>
            <p:cNvPr id="9879" name="Google Shape;9879;p78"/>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0" name="Google Shape;9880;p78"/>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1" name="Google Shape;9881;p78"/>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82" name="Google Shape;9882;p78"/>
          <p:cNvGrpSpPr/>
          <p:nvPr/>
        </p:nvGrpSpPr>
        <p:grpSpPr>
          <a:xfrm>
            <a:off x="10051862" y="2394542"/>
            <a:ext cx="481529" cy="482039"/>
            <a:chOff x="7538896" y="1970156"/>
            <a:chExt cx="361147" cy="361529"/>
          </a:xfrm>
          <a:solidFill>
            <a:schemeClr val="tx1"/>
          </a:solidFill>
        </p:grpSpPr>
        <p:sp>
          <p:nvSpPr>
            <p:cNvPr id="9883" name="Google Shape;9883;p78"/>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4" name="Google Shape;9884;p78"/>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5" name="Google Shape;9885;p78"/>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6" name="Google Shape;9886;p78"/>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7" name="Google Shape;9887;p78"/>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8" name="Google Shape;9888;p78"/>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89" name="Google Shape;9889;p78"/>
          <p:cNvGrpSpPr/>
          <p:nvPr/>
        </p:nvGrpSpPr>
        <p:grpSpPr>
          <a:xfrm>
            <a:off x="6528133" y="2395561"/>
            <a:ext cx="477540" cy="477497"/>
            <a:chOff x="4896099" y="1970920"/>
            <a:chExt cx="358155" cy="358123"/>
          </a:xfrm>
          <a:solidFill>
            <a:schemeClr val="tx1"/>
          </a:solidFill>
        </p:grpSpPr>
        <p:sp>
          <p:nvSpPr>
            <p:cNvPr id="9890" name="Google Shape;9890;p78"/>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1" name="Google Shape;9891;p78"/>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2" name="Google Shape;9892;p78"/>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93" name="Google Shape;9893;p78"/>
          <p:cNvGrpSpPr/>
          <p:nvPr/>
        </p:nvGrpSpPr>
        <p:grpSpPr>
          <a:xfrm>
            <a:off x="5398383" y="3737026"/>
            <a:ext cx="377984" cy="264805"/>
            <a:chOff x="4048787" y="2977019"/>
            <a:chExt cx="283488" cy="198604"/>
          </a:xfrm>
          <a:solidFill>
            <a:schemeClr val="tx1"/>
          </a:solidFill>
        </p:grpSpPr>
        <p:sp>
          <p:nvSpPr>
            <p:cNvPr id="9894" name="Google Shape;9894;p78"/>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5" name="Google Shape;9895;p78"/>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6" name="Google Shape;9896;p78"/>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7" name="Google Shape;9897;p78"/>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8" name="Google Shape;9898;p78"/>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9" name="Google Shape;9899;p78"/>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00" name="Google Shape;9900;p78"/>
          <p:cNvGrpSpPr/>
          <p:nvPr/>
        </p:nvGrpSpPr>
        <p:grpSpPr>
          <a:xfrm>
            <a:off x="5405471" y="3007921"/>
            <a:ext cx="291583" cy="465403"/>
            <a:chOff x="4054103" y="2430191"/>
            <a:chExt cx="218687" cy="349052"/>
          </a:xfrm>
          <a:solidFill>
            <a:schemeClr val="tx1"/>
          </a:solidFill>
        </p:grpSpPr>
        <p:sp>
          <p:nvSpPr>
            <p:cNvPr id="9901" name="Google Shape;9901;p78"/>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02" name="Google Shape;9902;p78"/>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03" name="Google Shape;9903;p78"/>
          <p:cNvGrpSpPr/>
          <p:nvPr/>
        </p:nvGrpSpPr>
        <p:grpSpPr>
          <a:xfrm>
            <a:off x="2913504" y="3004399"/>
            <a:ext cx="510344" cy="475460"/>
            <a:chOff x="2185128" y="2427549"/>
            <a:chExt cx="382758" cy="356595"/>
          </a:xfrm>
          <a:solidFill>
            <a:schemeClr val="tx1"/>
          </a:solidFill>
        </p:grpSpPr>
        <p:sp>
          <p:nvSpPr>
            <p:cNvPr id="9904" name="Google Shape;9904;p78"/>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05" name="Google Shape;9905;p78"/>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06" name="Google Shape;9906;p78"/>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07" name="Google Shape;9907;p78"/>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08" name="Google Shape;9908;p78"/>
          <p:cNvGrpSpPr/>
          <p:nvPr/>
        </p:nvGrpSpPr>
        <p:grpSpPr>
          <a:xfrm>
            <a:off x="3542543" y="3020058"/>
            <a:ext cx="443676" cy="443124"/>
            <a:chOff x="2656907" y="2439293"/>
            <a:chExt cx="332757" cy="332343"/>
          </a:xfrm>
          <a:solidFill>
            <a:schemeClr val="tx1"/>
          </a:solidFill>
        </p:grpSpPr>
        <p:sp>
          <p:nvSpPr>
            <p:cNvPr id="9909" name="Google Shape;9909;p78"/>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0" name="Google Shape;9910;p78"/>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1" name="Google Shape;9911;p78"/>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2" name="Google Shape;9912;p78"/>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3" name="Google Shape;9913;p78"/>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4" name="Google Shape;9914;p78"/>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5" name="Google Shape;9915;p78"/>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16" name="Google Shape;9916;p78"/>
          <p:cNvGrpSpPr/>
          <p:nvPr/>
        </p:nvGrpSpPr>
        <p:grpSpPr>
          <a:xfrm>
            <a:off x="2308698" y="2997822"/>
            <a:ext cx="532580" cy="487597"/>
            <a:chOff x="1731523" y="2422616"/>
            <a:chExt cx="399435" cy="365698"/>
          </a:xfrm>
          <a:solidFill>
            <a:schemeClr val="tx1"/>
          </a:solidFill>
        </p:grpSpPr>
        <p:sp>
          <p:nvSpPr>
            <p:cNvPr id="9917" name="Google Shape;9917;p78"/>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8" name="Google Shape;9918;p78"/>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9" name="Google Shape;9919;p78"/>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20" name="Google Shape;9920;p78"/>
          <p:cNvGrpSpPr/>
          <p:nvPr/>
        </p:nvGrpSpPr>
        <p:grpSpPr>
          <a:xfrm>
            <a:off x="4129655" y="3012420"/>
            <a:ext cx="459844" cy="457849"/>
            <a:chOff x="3097241" y="2433564"/>
            <a:chExt cx="344883" cy="343387"/>
          </a:xfrm>
          <a:solidFill>
            <a:schemeClr val="tx1"/>
          </a:solidFill>
        </p:grpSpPr>
        <p:sp>
          <p:nvSpPr>
            <p:cNvPr id="9921" name="Google Shape;9921;p78"/>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2" name="Google Shape;9922;p78"/>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3" name="Google Shape;9923;p78"/>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4" name="Google Shape;9924;p78"/>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5" name="Google Shape;9925;p78"/>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6" name="Google Shape;9926;p78"/>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7" name="Google Shape;9927;p78"/>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8" name="Google Shape;9928;p78"/>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9" name="Google Shape;9929;p78"/>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30" name="Google Shape;9930;p78"/>
          <p:cNvGrpSpPr/>
          <p:nvPr/>
        </p:nvGrpSpPr>
        <p:grpSpPr>
          <a:xfrm>
            <a:off x="1704399" y="3020058"/>
            <a:ext cx="547772" cy="443124"/>
            <a:chOff x="1278299" y="2439293"/>
            <a:chExt cx="410829" cy="332343"/>
          </a:xfrm>
          <a:solidFill>
            <a:schemeClr val="tx1"/>
          </a:solidFill>
        </p:grpSpPr>
        <p:sp>
          <p:nvSpPr>
            <p:cNvPr id="9931" name="Google Shape;9931;p78"/>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2" name="Google Shape;9932;p78"/>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3" name="Google Shape;9933;p78"/>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4" name="Google Shape;9934;p78"/>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5" name="Google Shape;9935;p78"/>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6" name="Google Shape;9936;p78"/>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7" name="Google Shape;9937;p78"/>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8" name="Google Shape;9938;p78"/>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39" name="Google Shape;9939;p78"/>
          <p:cNvGrpSpPr/>
          <p:nvPr/>
        </p:nvGrpSpPr>
        <p:grpSpPr>
          <a:xfrm>
            <a:off x="3548612" y="2454335"/>
            <a:ext cx="430011" cy="364659"/>
            <a:chOff x="2661459" y="2015001"/>
            <a:chExt cx="322508" cy="273494"/>
          </a:xfrm>
          <a:solidFill>
            <a:schemeClr val="tx1"/>
          </a:solidFill>
        </p:grpSpPr>
        <p:sp>
          <p:nvSpPr>
            <p:cNvPr id="9940" name="Google Shape;9940;p78"/>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1" name="Google Shape;9941;p78"/>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42" name="Google Shape;9942;p78"/>
          <p:cNvGrpSpPr/>
          <p:nvPr/>
        </p:nvGrpSpPr>
        <p:grpSpPr>
          <a:xfrm>
            <a:off x="1161253" y="3020058"/>
            <a:ext cx="442657" cy="442657"/>
            <a:chOff x="870939" y="2439293"/>
            <a:chExt cx="331993" cy="331993"/>
          </a:xfrm>
          <a:solidFill>
            <a:schemeClr val="tx1"/>
          </a:solidFill>
        </p:grpSpPr>
        <p:sp>
          <p:nvSpPr>
            <p:cNvPr id="9943" name="Google Shape;9943;p78"/>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4" name="Google Shape;9944;p78"/>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5" name="Google Shape;9945;p78"/>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6" name="Google Shape;9946;p78"/>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7" name="Google Shape;9947;p78"/>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8" name="Google Shape;9948;p78"/>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9" name="Google Shape;9949;p78"/>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0" name="Google Shape;9950;p78"/>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1" name="Google Shape;9951;p78"/>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2" name="Google Shape;9952;p78"/>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3" name="Google Shape;9953;p78"/>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4" name="Google Shape;9954;p78"/>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5" name="Google Shape;9955;p78"/>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6" name="Google Shape;9956;p78"/>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7" name="Google Shape;9957;p78"/>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8" name="Google Shape;9958;p78"/>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59" name="Google Shape;9959;p78"/>
          <p:cNvGrpSpPr/>
          <p:nvPr/>
        </p:nvGrpSpPr>
        <p:grpSpPr>
          <a:xfrm>
            <a:off x="8859944" y="3042804"/>
            <a:ext cx="495193" cy="371872"/>
            <a:chOff x="6644957" y="2456353"/>
            <a:chExt cx="371395" cy="278904"/>
          </a:xfrm>
          <a:solidFill>
            <a:schemeClr val="tx1"/>
          </a:solidFill>
        </p:grpSpPr>
        <p:sp>
          <p:nvSpPr>
            <p:cNvPr id="9960" name="Google Shape;9960;p78"/>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1" name="Google Shape;9961;p78"/>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2" name="Google Shape;9962;p78"/>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3" name="Google Shape;9963;p78"/>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4" name="Google Shape;9964;p78"/>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65" name="Google Shape;9965;p78"/>
          <p:cNvGrpSpPr/>
          <p:nvPr/>
        </p:nvGrpSpPr>
        <p:grpSpPr>
          <a:xfrm>
            <a:off x="7185010" y="2987212"/>
            <a:ext cx="347132" cy="483056"/>
            <a:chOff x="5388757" y="2414659"/>
            <a:chExt cx="260349" cy="362292"/>
          </a:xfrm>
          <a:solidFill>
            <a:schemeClr val="tx1"/>
          </a:solidFill>
        </p:grpSpPr>
        <p:sp>
          <p:nvSpPr>
            <p:cNvPr id="9966" name="Google Shape;9966;p78"/>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7" name="Google Shape;9967;p78"/>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8" name="Google Shape;9968;p78"/>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9" name="Google Shape;9969;p78"/>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0" name="Google Shape;9970;p78"/>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1" name="Google Shape;9971;p78"/>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2" name="Google Shape;9972;p78"/>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3" name="Google Shape;9973;p78"/>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4" name="Google Shape;9974;p78"/>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5" name="Google Shape;9975;p78"/>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6" name="Google Shape;9976;p78"/>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7" name="Google Shape;9977;p78"/>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8" name="Google Shape;9978;p78"/>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9" name="Google Shape;9979;p78"/>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0" name="Google Shape;9980;p78"/>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1" name="Google Shape;9981;p78"/>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2" name="Google Shape;9982;p78"/>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3" name="Google Shape;9983;p78"/>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4" name="Google Shape;9984;p78"/>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5" name="Google Shape;9985;p78"/>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86" name="Google Shape;9986;p78"/>
          <p:cNvGrpSpPr/>
          <p:nvPr/>
        </p:nvGrpSpPr>
        <p:grpSpPr>
          <a:xfrm>
            <a:off x="4756189" y="3642010"/>
            <a:ext cx="464384" cy="453775"/>
            <a:chOff x="3567142" y="2905757"/>
            <a:chExt cx="348288" cy="340331"/>
          </a:xfrm>
          <a:solidFill>
            <a:schemeClr val="tx1"/>
          </a:solidFill>
        </p:grpSpPr>
        <p:sp>
          <p:nvSpPr>
            <p:cNvPr id="9987" name="Google Shape;9987;p78"/>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8" name="Google Shape;9988;p78"/>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9" name="Google Shape;9989;p78"/>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0" name="Google Shape;9990;p78"/>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1" name="Google Shape;9991;p78"/>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92" name="Google Shape;9992;p78"/>
          <p:cNvGrpSpPr/>
          <p:nvPr/>
        </p:nvGrpSpPr>
        <p:grpSpPr>
          <a:xfrm>
            <a:off x="1161253" y="2402096"/>
            <a:ext cx="443167" cy="466761"/>
            <a:chOff x="870939" y="1975821"/>
            <a:chExt cx="332375" cy="350071"/>
          </a:xfrm>
          <a:solidFill>
            <a:schemeClr val="tx1"/>
          </a:solidFill>
        </p:grpSpPr>
        <p:sp>
          <p:nvSpPr>
            <p:cNvPr id="9993" name="Google Shape;9993;p78"/>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4" name="Google Shape;9994;p78"/>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5" name="Google Shape;9995;p78"/>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6" name="Google Shape;9996;p78"/>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97" name="Google Shape;9997;p78"/>
          <p:cNvGrpSpPr/>
          <p:nvPr/>
        </p:nvGrpSpPr>
        <p:grpSpPr>
          <a:xfrm>
            <a:off x="10622805" y="2987722"/>
            <a:ext cx="474484" cy="482548"/>
            <a:chOff x="7967103" y="2415041"/>
            <a:chExt cx="355863" cy="361911"/>
          </a:xfrm>
          <a:solidFill>
            <a:schemeClr val="tx1"/>
          </a:solidFill>
        </p:grpSpPr>
        <p:sp>
          <p:nvSpPr>
            <p:cNvPr id="9998" name="Google Shape;9998;p78"/>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9" name="Google Shape;9999;p78"/>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0" name="Google Shape;10000;p78"/>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1" name="Google Shape;10001;p78"/>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2" name="Google Shape;10002;p78"/>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3" name="Google Shape;10003;p78"/>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4" name="Google Shape;10004;p78"/>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5" name="Google Shape;10005;p78"/>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6" name="Google Shape;10006;p78"/>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7" name="Google Shape;10007;p78"/>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8" name="Google Shape;10008;p78"/>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09" name="Google Shape;10009;p78"/>
          <p:cNvGrpSpPr/>
          <p:nvPr/>
        </p:nvGrpSpPr>
        <p:grpSpPr>
          <a:xfrm>
            <a:off x="10039215" y="2987212"/>
            <a:ext cx="474484" cy="483056"/>
            <a:chOff x="7529411" y="2414659"/>
            <a:chExt cx="355863" cy="362292"/>
          </a:xfrm>
          <a:solidFill>
            <a:schemeClr val="tx1"/>
          </a:solidFill>
        </p:grpSpPr>
        <p:sp>
          <p:nvSpPr>
            <p:cNvPr id="10010" name="Google Shape;10010;p78"/>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1" name="Google Shape;10011;p78"/>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2" name="Google Shape;10012;p78"/>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3" name="Google Shape;10013;p78"/>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4" name="Google Shape;10014;p78"/>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5" name="Google Shape;10015;p78"/>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6" name="Google Shape;10016;p78"/>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7" name="Google Shape;10017;p78"/>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8" name="Google Shape;10018;p78"/>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9" name="Google Shape;10019;p78"/>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0" name="Google Shape;10020;p78"/>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1" name="Google Shape;10021;p78"/>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22" name="Google Shape;10022;p78"/>
          <p:cNvGrpSpPr/>
          <p:nvPr/>
        </p:nvGrpSpPr>
        <p:grpSpPr>
          <a:xfrm>
            <a:off x="7644259" y="3009958"/>
            <a:ext cx="595768" cy="436079"/>
            <a:chOff x="5733194" y="2431718"/>
            <a:chExt cx="446826" cy="327059"/>
          </a:xfrm>
          <a:solidFill>
            <a:schemeClr val="tx1"/>
          </a:solidFill>
        </p:grpSpPr>
        <p:sp>
          <p:nvSpPr>
            <p:cNvPr id="10023" name="Google Shape;10023;p78"/>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4" name="Google Shape;10024;p78"/>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5" name="Google Shape;10025;p78"/>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26" name="Google Shape;10026;p78"/>
          <p:cNvGrpSpPr/>
          <p:nvPr/>
        </p:nvGrpSpPr>
        <p:grpSpPr>
          <a:xfrm>
            <a:off x="6502373" y="2991753"/>
            <a:ext cx="543699" cy="475503"/>
            <a:chOff x="4876780" y="2418064"/>
            <a:chExt cx="407774" cy="356627"/>
          </a:xfrm>
          <a:solidFill>
            <a:schemeClr val="tx1"/>
          </a:solidFill>
        </p:grpSpPr>
        <p:sp>
          <p:nvSpPr>
            <p:cNvPr id="10027" name="Google Shape;10027;p78"/>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8" name="Google Shape;10028;p78"/>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9" name="Google Shape;10029;p78"/>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0" name="Google Shape;10030;p78"/>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1" name="Google Shape;10031;p78"/>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2" name="Google Shape;10032;p78"/>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3" name="Google Shape;10033;p78"/>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4" name="Google Shape;10034;p78"/>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35" name="Google Shape;10035;p78"/>
          <p:cNvGrpSpPr/>
          <p:nvPr/>
        </p:nvGrpSpPr>
        <p:grpSpPr>
          <a:xfrm>
            <a:off x="9427830" y="2982162"/>
            <a:ext cx="531095" cy="494684"/>
            <a:chOff x="7070872" y="2410871"/>
            <a:chExt cx="398321" cy="371013"/>
          </a:xfrm>
          <a:solidFill>
            <a:schemeClr val="tx1"/>
          </a:solidFill>
        </p:grpSpPr>
        <p:sp>
          <p:nvSpPr>
            <p:cNvPr id="10036" name="Google Shape;10036;p78"/>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7" name="Google Shape;10037;p78"/>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8" name="Google Shape;10038;p78"/>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9" name="Google Shape;10039;p78"/>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040" name="Google Shape;10040;p78"/>
          <p:cNvSpPr/>
          <p:nvPr/>
        </p:nvSpPr>
        <p:spPr>
          <a:xfrm>
            <a:off x="8317771" y="3012461"/>
            <a:ext cx="421948" cy="432048"/>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041" name="Google Shape;10041;p78"/>
          <p:cNvGrpSpPr/>
          <p:nvPr/>
        </p:nvGrpSpPr>
        <p:grpSpPr>
          <a:xfrm>
            <a:off x="7091013" y="3743815"/>
            <a:ext cx="494684" cy="294383"/>
            <a:chOff x="5318259" y="2982111"/>
            <a:chExt cx="371013" cy="220787"/>
          </a:xfrm>
          <a:solidFill>
            <a:schemeClr val="tx1"/>
          </a:solidFill>
        </p:grpSpPr>
        <p:sp>
          <p:nvSpPr>
            <p:cNvPr id="10042" name="Google Shape;10042;p78"/>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3" name="Google Shape;10043;p78"/>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4" name="Google Shape;10044;p78"/>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5" name="Google Shape;10045;p78"/>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6" name="Google Shape;10046;p78"/>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7" name="Google Shape;10047;p78"/>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8" name="Google Shape;10048;p78"/>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9" name="Google Shape;10049;p78"/>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50" name="Google Shape;10050;p78"/>
          <p:cNvGrpSpPr/>
          <p:nvPr/>
        </p:nvGrpSpPr>
        <p:grpSpPr>
          <a:xfrm>
            <a:off x="9431905" y="3642010"/>
            <a:ext cx="495193" cy="495745"/>
            <a:chOff x="7073928" y="2905757"/>
            <a:chExt cx="371395" cy="371809"/>
          </a:xfrm>
          <a:solidFill>
            <a:schemeClr val="tx1"/>
          </a:solidFill>
        </p:grpSpPr>
        <p:sp>
          <p:nvSpPr>
            <p:cNvPr id="10051" name="Google Shape;10051;p78"/>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52" name="Google Shape;10052;p78"/>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53" name="Google Shape;10053;p78"/>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54" name="Google Shape;10054;p78"/>
          <p:cNvGrpSpPr/>
          <p:nvPr/>
        </p:nvGrpSpPr>
        <p:grpSpPr>
          <a:xfrm>
            <a:off x="8251104" y="3708212"/>
            <a:ext cx="495193" cy="363809"/>
            <a:chOff x="6188327" y="2955408"/>
            <a:chExt cx="371395" cy="272857"/>
          </a:xfrm>
          <a:solidFill>
            <a:schemeClr val="tx1"/>
          </a:solidFill>
        </p:grpSpPr>
        <p:sp>
          <p:nvSpPr>
            <p:cNvPr id="10055" name="Google Shape;10055;p78"/>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56" name="Google Shape;10056;p78"/>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57" name="Google Shape;10057;p78"/>
          <p:cNvGrpSpPr/>
          <p:nvPr/>
        </p:nvGrpSpPr>
        <p:grpSpPr>
          <a:xfrm>
            <a:off x="10028606" y="3642519"/>
            <a:ext cx="479535" cy="494684"/>
            <a:chOff x="7521454" y="2906139"/>
            <a:chExt cx="359651" cy="371013"/>
          </a:xfrm>
          <a:solidFill>
            <a:schemeClr val="tx1"/>
          </a:solidFill>
        </p:grpSpPr>
        <p:sp>
          <p:nvSpPr>
            <p:cNvPr id="10058" name="Google Shape;10058;p78"/>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59" name="Google Shape;10059;p78"/>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0" name="Google Shape;10060;p78"/>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1" name="Google Shape;10061;p78"/>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2" name="Google Shape;10062;p78"/>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63" name="Google Shape;10063;p78"/>
          <p:cNvGrpSpPr/>
          <p:nvPr/>
        </p:nvGrpSpPr>
        <p:grpSpPr>
          <a:xfrm>
            <a:off x="7710461" y="3643029"/>
            <a:ext cx="402215" cy="494684"/>
            <a:chOff x="5782845" y="2906521"/>
            <a:chExt cx="301661" cy="371013"/>
          </a:xfrm>
          <a:solidFill>
            <a:schemeClr val="tx1"/>
          </a:solidFill>
        </p:grpSpPr>
        <p:sp>
          <p:nvSpPr>
            <p:cNvPr id="10064" name="Google Shape;10064;p78"/>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5" name="Google Shape;10065;p78"/>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6" name="Google Shape;10066;p78"/>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67" name="Google Shape;10067;p78"/>
          <p:cNvGrpSpPr/>
          <p:nvPr/>
        </p:nvGrpSpPr>
        <p:grpSpPr>
          <a:xfrm>
            <a:off x="4718804" y="3004399"/>
            <a:ext cx="473465" cy="473975"/>
            <a:chOff x="3539102" y="2427549"/>
            <a:chExt cx="355099" cy="355481"/>
          </a:xfrm>
          <a:solidFill>
            <a:schemeClr val="tx1"/>
          </a:solidFill>
        </p:grpSpPr>
        <p:sp>
          <p:nvSpPr>
            <p:cNvPr id="10068" name="Google Shape;10068;p78"/>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9" name="Google Shape;10069;p78"/>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70" name="Google Shape;10070;p78"/>
          <p:cNvGrpSpPr/>
          <p:nvPr/>
        </p:nvGrpSpPr>
        <p:grpSpPr>
          <a:xfrm>
            <a:off x="8840719" y="3657669"/>
            <a:ext cx="495703" cy="465912"/>
            <a:chOff x="6630539" y="2917502"/>
            <a:chExt cx="371777" cy="349434"/>
          </a:xfrm>
          <a:solidFill>
            <a:schemeClr val="tx1"/>
          </a:solidFill>
        </p:grpSpPr>
        <p:sp>
          <p:nvSpPr>
            <p:cNvPr id="10071" name="Google Shape;10071;p78"/>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2" name="Google Shape;10072;p78"/>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3" name="Google Shape;10073;p78"/>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4" name="Google Shape;10074;p78"/>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5" name="Google Shape;10075;p78"/>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6" name="Google Shape;10076;p78"/>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7" name="Google Shape;10077;p78"/>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78" name="Google Shape;10078;p78"/>
          <p:cNvGrpSpPr/>
          <p:nvPr/>
        </p:nvGrpSpPr>
        <p:grpSpPr>
          <a:xfrm>
            <a:off x="2895299" y="4259973"/>
            <a:ext cx="544208" cy="458316"/>
            <a:chOff x="2171474" y="3369229"/>
            <a:chExt cx="408156" cy="343737"/>
          </a:xfrm>
          <a:solidFill>
            <a:schemeClr val="tx1"/>
          </a:solidFill>
        </p:grpSpPr>
        <p:sp>
          <p:nvSpPr>
            <p:cNvPr id="10079" name="Google Shape;10079;p78"/>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0" name="Google Shape;10080;p78"/>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1" name="Google Shape;10081;p78"/>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2" name="Google Shape;10082;p78"/>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83" name="Google Shape;10083;p78"/>
          <p:cNvGrpSpPr/>
          <p:nvPr/>
        </p:nvGrpSpPr>
        <p:grpSpPr>
          <a:xfrm>
            <a:off x="6521597" y="3667811"/>
            <a:ext cx="446179" cy="446179"/>
            <a:chOff x="4891198" y="2925108"/>
            <a:chExt cx="334634" cy="334634"/>
          </a:xfrm>
          <a:solidFill>
            <a:schemeClr val="tx1"/>
          </a:solidFill>
        </p:grpSpPr>
        <p:sp>
          <p:nvSpPr>
            <p:cNvPr id="10084" name="Google Shape;10084;p78"/>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5" name="Google Shape;10085;p78"/>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6" name="Google Shape;10086;p78"/>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7" name="Google Shape;10087;p78"/>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8" name="Google Shape;10088;p78"/>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9" name="Google Shape;10089;p78"/>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0" name="Google Shape;10090;p78"/>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1" name="Google Shape;10091;p78"/>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92" name="Google Shape;10092;p78"/>
          <p:cNvGrpSpPr/>
          <p:nvPr/>
        </p:nvGrpSpPr>
        <p:grpSpPr>
          <a:xfrm>
            <a:off x="10634899" y="3667811"/>
            <a:ext cx="446221" cy="446179"/>
            <a:chOff x="7976174" y="2925108"/>
            <a:chExt cx="334666" cy="334634"/>
          </a:xfrm>
          <a:solidFill>
            <a:schemeClr val="tx1"/>
          </a:solidFill>
        </p:grpSpPr>
        <p:sp>
          <p:nvSpPr>
            <p:cNvPr id="10093" name="Google Shape;10093;p78"/>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4" name="Google Shape;10094;p78"/>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5" name="Google Shape;10095;p78"/>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6" name="Google Shape;10096;p78"/>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7" name="Google Shape;10097;p78"/>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8" name="Google Shape;10098;p78"/>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9" name="Google Shape;10099;p78"/>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0" name="Google Shape;10100;p78"/>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1" name="Google Shape;10101;p78"/>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02" name="Google Shape;10102;p78"/>
          <p:cNvGrpSpPr/>
          <p:nvPr/>
        </p:nvGrpSpPr>
        <p:grpSpPr>
          <a:xfrm>
            <a:off x="4122610" y="4266509"/>
            <a:ext cx="472956" cy="443676"/>
            <a:chOff x="3091957" y="3374131"/>
            <a:chExt cx="354717" cy="332757"/>
          </a:xfrm>
          <a:solidFill>
            <a:schemeClr val="tx1"/>
          </a:solidFill>
        </p:grpSpPr>
        <p:sp>
          <p:nvSpPr>
            <p:cNvPr id="10103" name="Google Shape;10103;p78"/>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4" name="Google Shape;10104;p78"/>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5" name="Google Shape;10105;p78"/>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6" name="Google Shape;10106;p78"/>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7" name="Google Shape;10107;p78"/>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8" name="Google Shape;10108;p78"/>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09" name="Google Shape;10109;p78"/>
          <p:cNvGrpSpPr/>
          <p:nvPr/>
        </p:nvGrpSpPr>
        <p:grpSpPr>
          <a:xfrm>
            <a:off x="5317541" y="4274614"/>
            <a:ext cx="471939" cy="425173"/>
            <a:chOff x="3988156" y="3380210"/>
            <a:chExt cx="353954" cy="318880"/>
          </a:xfrm>
          <a:solidFill>
            <a:schemeClr val="tx1"/>
          </a:solidFill>
        </p:grpSpPr>
        <p:sp>
          <p:nvSpPr>
            <p:cNvPr id="10110" name="Google Shape;10110;p78"/>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1" name="Google Shape;10111;p78"/>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2" name="Google Shape;10112;p78"/>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3" name="Google Shape;10113;p78"/>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4" name="Google Shape;10114;p78"/>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15" name="Google Shape;10115;p78"/>
          <p:cNvGrpSpPr/>
          <p:nvPr/>
        </p:nvGrpSpPr>
        <p:grpSpPr>
          <a:xfrm>
            <a:off x="4721349" y="4257427"/>
            <a:ext cx="464343" cy="461584"/>
            <a:chOff x="3541011" y="3367320"/>
            <a:chExt cx="348257" cy="346188"/>
          </a:xfrm>
          <a:solidFill>
            <a:schemeClr val="tx1"/>
          </a:solidFill>
        </p:grpSpPr>
        <p:sp>
          <p:nvSpPr>
            <p:cNvPr id="10116" name="Google Shape;10116;p78"/>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7" name="Google Shape;10117;p78"/>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8" name="Google Shape;10118;p78"/>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9" name="Google Shape;10119;p78"/>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20" name="Google Shape;10120;p78"/>
          <p:cNvGrpSpPr/>
          <p:nvPr/>
        </p:nvGrpSpPr>
        <p:grpSpPr>
          <a:xfrm>
            <a:off x="1752904" y="4245289"/>
            <a:ext cx="446221" cy="487131"/>
            <a:chOff x="1314678" y="3358217"/>
            <a:chExt cx="334666" cy="365348"/>
          </a:xfrm>
          <a:solidFill>
            <a:schemeClr val="tx1"/>
          </a:solidFill>
        </p:grpSpPr>
        <p:sp>
          <p:nvSpPr>
            <p:cNvPr id="10121" name="Google Shape;10121;p78"/>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22" name="Google Shape;10122;p78"/>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23" name="Google Shape;10123;p78"/>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24" name="Google Shape;10124;p78"/>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25" name="Google Shape;10125;p78"/>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26" name="Google Shape;10126;p78"/>
          <p:cNvGrpSpPr/>
          <p:nvPr/>
        </p:nvGrpSpPr>
        <p:grpSpPr>
          <a:xfrm>
            <a:off x="2331444" y="4264513"/>
            <a:ext cx="479025" cy="447707"/>
            <a:chOff x="1748582" y="3372635"/>
            <a:chExt cx="359269" cy="335780"/>
          </a:xfrm>
          <a:solidFill>
            <a:schemeClr val="tx1"/>
          </a:solidFill>
        </p:grpSpPr>
        <p:sp>
          <p:nvSpPr>
            <p:cNvPr id="10127" name="Google Shape;10127;p78"/>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128" name="Google Shape;10128;p78"/>
            <p:cNvGrpSpPr/>
            <p:nvPr/>
          </p:nvGrpSpPr>
          <p:grpSpPr>
            <a:xfrm>
              <a:off x="1748582" y="3372635"/>
              <a:ext cx="333520" cy="335780"/>
              <a:chOff x="1748582" y="3372635"/>
              <a:chExt cx="333520" cy="335780"/>
            </a:xfrm>
            <a:grpFill/>
          </p:grpSpPr>
          <p:sp>
            <p:nvSpPr>
              <p:cNvPr id="10129" name="Google Shape;10129;p78"/>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0" name="Google Shape;10130;p78"/>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1" name="Google Shape;10131;p78"/>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grpSp>
        <p:nvGrpSpPr>
          <p:cNvPr id="10132" name="Google Shape;10132;p78"/>
          <p:cNvGrpSpPr/>
          <p:nvPr/>
        </p:nvGrpSpPr>
        <p:grpSpPr>
          <a:xfrm>
            <a:off x="3521324" y="4244780"/>
            <a:ext cx="487131" cy="486621"/>
            <a:chOff x="2640993" y="3357835"/>
            <a:chExt cx="365348" cy="364966"/>
          </a:xfrm>
          <a:solidFill>
            <a:schemeClr val="tx1"/>
          </a:solidFill>
        </p:grpSpPr>
        <p:sp>
          <p:nvSpPr>
            <p:cNvPr id="10133" name="Google Shape;10133;p78"/>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4" name="Google Shape;10134;p78"/>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5" name="Google Shape;10135;p78"/>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6" name="Google Shape;10136;p78"/>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7" name="Google Shape;10137;p78"/>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8" name="Google Shape;10138;p78"/>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9" name="Google Shape;10139;p78"/>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0" name="Google Shape;10140;p78"/>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1" name="Google Shape;10141;p78"/>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2" name="Google Shape;10142;p78"/>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43" name="Google Shape;10143;p78"/>
          <p:cNvGrpSpPr/>
          <p:nvPr/>
        </p:nvGrpSpPr>
        <p:grpSpPr>
          <a:xfrm>
            <a:off x="6515019" y="4255899"/>
            <a:ext cx="467397" cy="466931"/>
            <a:chOff x="4886264" y="3366174"/>
            <a:chExt cx="350548" cy="350198"/>
          </a:xfrm>
          <a:solidFill>
            <a:schemeClr val="tx1"/>
          </a:solidFill>
        </p:grpSpPr>
        <p:sp>
          <p:nvSpPr>
            <p:cNvPr id="10144" name="Google Shape;10144;p78"/>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5" name="Google Shape;10145;p78"/>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6" name="Google Shape;10146;p78"/>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7" name="Google Shape;10147;p78"/>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8" name="Google Shape;10148;p78"/>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9" name="Google Shape;10149;p78"/>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0" name="Google Shape;10150;p78"/>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1" name="Google Shape;10151;p78"/>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2" name="Google Shape;10152;p78"/>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3" name="Google Shape;10153;p78"/>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4" name="Google Shape;10154;p78"/>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5" name="Google Shape;10155;p78"/>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6" name="Google Shape;10156;p78"/>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57" name="Google Shape;10157;p78"/>
          <p:cNvGrpSpPr/>
          <p:nvPr/>
        </p:nvGrpSpPr>
        <p:grpSpPr>
          <a:xfrm>
            <a:off x="7109218" y="4319596"/>
            <a:ext cx="462857" cy="339579"/>
            <a:chOff x="5331913" y="3413947"/>
            <a:chExt cx="347143" cy="254684"/>
          </a:xfrm>
          <a:solidFill>
            <a:schemeClr val="tx1"/>
          </a:solidFill>
        </p:grpSpPr>
        <p:sp>
          <p:nvSpPr>
            <p:cNvPr id="10158" name="Google Shape;10158;p78"/>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9" name="Google Shape;10159;p78"/>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0" name="Google Shape;10160;p78"/>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1" name="Google Shape;10161;p78"/>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2" name="Google Shape;10162;p78"/>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3" name="Google Shape;10163;p78"/>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64" name="Google Shape;10164;p78"/>
          <p:cNvGrpSpPr/>
          <p:nvPr/>
        </p:nvGrpSpPr>
        <p:grpSpPr>
          <a:xfrm>
            <a:off x="7702398" y="4314037"/>
            <a:ext cx="461839" cy="352691"/>
            <a:chOff x="5776798" y="3409778"/>
            <a:chExt cx="346379" cy="264518"/>
          </a:xfrm>
          <a:solidFill>
            <a:schemeClr val="tx1"/>
          </a:solidFill>
        </p:grpSpPr>
        <p:sp>
          <p:nvSpPr>
            <p:cNvPr id="10165" name="Google Shape;10165;p78"/>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6" name="Google Shape;10166;p78"/>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7" name="Google Shape;10167;p78"/>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8" name="Google Shape;10168;p78"/>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9" name="Google Shape;10169;p78"/>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0" name="Google Shape;10170;p78"/>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71" name="Google Shape;10171;p78"/>
          <p:cNvGrpSpPr/>
          <p:nvPr/>
        </p:nvGrpSpPr>
        <p:grpSpPr>
          <a:xfrm>
            <a:off x="9477354" y="4296341"/>
            <a:ext cx="459844" cy="387065"/>
            <a:chOff x="7108015" y="3396505"/>
            <a:chExt cx="344883" cy="290299"/>
          </a:xfrm>
          <a:solidFill>
            <a:schemeClr val="tx1"/>
          </a:solidFill>
        </p:grpSpPr>
        <p:sp>
          <p:nvSpPr>
            <p:cNvPr id="10172" name="Google Shape;10172;p78"/>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3" name="Google Shape;10173;p78"/>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4" name="Google Shape;10174;p78"/>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5" name="Google Shape;10175;p78"/>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76" name="Google Shape;10176;p78"/>
          <p:cNvGrpSpPr/>
          <p:nvPr/>
        </p:nvGrpSpPr>
        <p:grpSpPr>
          <a:xfrm>
            <a:off x="10069006" y="4288745"/>
            <a:ext cx="459844" cy="401748"/>
            <a:chOff x="7551754" y="3390808"/>
            <a:chExt cx="344883" cy="301311"/>
          </a:xfrm>
          <a:solidFill>
            <a:schemeClr val="tx1"/>
          </a:solidFill>
        </p:grpSpPr>
        <p:sp>
          <p:nvSpPr>
            <p:cNvPr id="10177" name="Google Shape;10177;p78"/>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8" name="Google Shape;10178;p78"/>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9" name="Google Shape;10179;p78"/>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0" name="Google Shape;10180;p78"/>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1" name="Google Shape;10181;p78"/>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2" name="Google Shape;10182;p78"/>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3" name="Google Shape;10183;p78"/>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4" name="Google Shape;10184;p78"/>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5" name="Google Shape;10185;p78"/>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6" name="Google Shape;10186;p78"/>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7" name="Google Shape;10187;p78"/>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88" name="Google Shape;10188;p78"/>
          <p:cNvGrpSpPr/>
          <p:nvPr/>
        </p:nvGrpSpPr>
        <p:grpSpPr>
          <a:xfrm>
            <a:off x="8942780" y="4284204"/>
            <a:ext cx="348193" cy="411339"/>
            <a:chOff x="6707084" y="3387403"/>
            <a:chExt cx="261145" cy="308504"/>
          </a:xfrm>
          <a:solidFill>
            <a:schemeClr val="tx1"/>
          </a:solidFill>
        </p:grpSpPr>
        <p:sp>
          <p:nvSpPr>
            <p:cNvPr id="10189" name="Google Shape;10189;p78"/>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0" name="Google Shape;10190;p78"/>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1" name="Google Shape;10191;p78"/>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2" name="Google Shape;10192;p78"/>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93" name="Google Shape;10193;p78"/>
          <p:cNvGrpSpPr/>
          <p:nvPr/>
        </p:nvGrpSpPr>
        <p:grpSpPr>
          <a:xfrm>
            <a:off x="1131971" y="5497850"/>
            <a:ext cx="503765" cy="432557"/>
            <a:chOff x="848978" y="4297637"/>
            <a:chExt cx="377824" cy="324418"/>
          </a:xfrm>
          <a:solidFill>
            <a:schemeClr val="tx1"/>
          </a:solidFill>
        </p:grpSpPr>
        <p:sp>
          <p:nvSpPr>
            <p:cNvPr id="10194" name="Google Shape;10194;p78"/>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5" name="Google Shape;10195;p78"/>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96" name="Google Shape;10196;p78"/>
          <p:cNvGrpSpPr/>
          <p:nvPr/>
        </p:nvGrpSpPr>
        <p:grpSpPr>
          <a:xfrm>
            <a:off x="2339040" y="5483125"/>
            <a:ext cx="468585" cy="461287"/>
            <a:chOff x="1754279" y="4286593"/>
            <a:chExt cx="351439" cy="345965"/>
          </a:xfrm>
          <a:solidFill>
            <a:schemeClr val="tx1"/>
          </a:solidFill>
        </p:grpSpPr>
        <p:sp>
          <p:nvSpPr>
            <p:cNvPr id="10197" name="Google Shape;10197;p78"/>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8" name="Google Shape;10198;p78"/>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9" name="Google Shape;10199;p78"/>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0" name="Google Shape;10200;p78"/>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1" name="Google Shape;10201;p78"/>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02" name="Google Shape;10202;p78"/>
          <p:cNvGrpSpPr/>
          <p:nvPr/>
        </p:nvGrpSpPr>
        <p:grpSpPr>
          <a:xfrm>
            <a:off x="5328151" y="5489235"/>
            <a:ext cx="448683" cy="446731"/>
            <a:chOff x="3996113" y="4291176"/>
            <a:chExt cx="336512" cy="335048"/>
          </a:xfrm>
          <a:solidFill>
            <a:schemeClr val="tx1"/>
          </a:solidFill>
        </p:grpSpPr>
        <p:sp>
          <p:nvSpPr>
            <p:cNvPr id="10203" name="Google Shape;10203;p78"/>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4" name="Google Shape;10204;p78"/>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5" name="Google Shape;10205;p78"/>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206" name="Google Shape;10206;p78"/>
          <p:cNvSpPr/>
          <p:nvPr/>
        </p:nvSpPr>
        <p:spPr>
          <a:xfrm>
            <a:off x="1775649" y="5510836"/>
            <a:ext cx="406288" cy="405397"/>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207" name="Google Shape;10207;p78"/>
          <p:cNvGrpSpPr/>
          <p:nvPr/>
        </p:nvGrpSpPr>
        <p:grpSpPr>
          <a:xfrm>
            <a:off x="2905442" y="5481682"/>
            <a:ext cx="530033" cy="464893"/>
            <a:chOff x="2179081" y="4285511"/>
            <a:chExt cx="397525" cy="348670"/>
          </a:xfrm>
          <a:solidFill>
            <a:schemeClr val="tx1"/>
          </a:solidFill>
        </p:grpSpPr>
        <p:sp>
          <p:nvSpPr>
            <p:cNvPr id="10208" name="Google Shape;10208;p78"/>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9" name="Google Shape;10209;p78"/>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10" name="Google Shape;10210;p78"/>
          <p:cNvGrpSpPr/>
          <p:nvPr/>
        </p:nvGrpSpPr>
        <p:grpSpPr>
          <a:xfrm>
            <a:off x="4778935" y="5494329"/>
            <a:ext cx="356765" cy="439220"/>
            <a:chOff x="3584201" y="4294996"/>
            <a:chExt cx="267574" cy="329415"/>
          </a:xfrm>
          <a:solidFill>
            <a:schemeClr val="tx1"/>
          </a:solidFill>
        </p:grpSpPr>
        <p:sp>
          <p:nvSpPr>
            <p:cNvPr id="10211" name="Google Shape;10211;p78"/>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2" name="Google Shape;10212;p78"/>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3" name="Google Shape;10213;p78"/>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4" name="Google Shape;10214;p78"/>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15" name="Google Shape;10215;p78"/>
          <p:cNvGrpSpPr/>
          <p:nvPr/>
        </p:nvGrpSpPr>
        <p:grpSpPr>
          <a:xfrm>
            <a:off x="4110474" y="5495305"/>
            <a:ext cx="501261" cy="437097"/>
            <a:chOff x="3082855" y="4295728"/>
            <a:chExt cx="375946" cy="327823"/>
          </a:xfrm>
          <a:solidFill>
            <a:schemeClr val="tx1"/>
          </a:solidFill>
        </p:grpSpPr>
        <p:sp>
          <p:nvSpPr>
            <p:cNvPr id="10216" name="Google Shape;10216;p78"/>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7" name="Google Shape;10217;p78"/>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8" name="Google Shape;10218;p78"/>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9" name="Google Shape;10219;p78"/>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0" name="Google Shape;10220;p78"/>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1" name="Google Shape;10221;p78"/>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2" name="Google Shape;10222;p78"/>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3" name="Google Shape;10223;p78"/>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4" name="Google Shape;10224;p78"/>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5" name="Google Shape;10225;p78"/>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6" name="Google Shape;10226;p78"/>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27" name="Google Shape;10227;p78"/>
          <p:cNvGrpSpPr/>
          <p:nvPr/>
        </p:nvGrpSpPr>
        <p:grpSpPr>
          <a:xfrm>
            <a:off x="3665355" y="5489235"/>
            <a:ext cx="201108" cy="449235"/>
            <a:chOff x="2749016" y="4291176"/>
            <a:chExt cx="150831" cy="336926"/>
          </a:xfrm>
          <a:solidFill>
            <a:schemeClr val="tx1"/>
          </a:solidFill>
        </p:grpSpPr>
        <p:sp>
          <p:nvSpPr>
            <p:cNvPr id="10228" name="Google Shape;10228;p78"/>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9" name="Google Shape;10229;p78"/>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0" name="Google Shape;10230;p78"/>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1" name="Google Shape;10231;p78"/>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32" name="Google Shape;10232;p78"/>
          <p:cNvGrpSpPr/>
          <p:nvPr/>
        </p:nvGrpSpPr>
        <p:grpSpPr>
          <a:xfrm>
            <a:off x="9503622" y="5473576"/>
            <a:ext cx="331005" cy="482589"/>
            <a:chOff x="7127716" y="4279432"/>
            <a:chExt cx="248254" cy="361942"/>
          </a:xfrm>
          <a:solidFill>
            <a:schemeClr val="tx1"/>
          </a:solidFill>
        </p:grpSpPr>
        <p:sp>
          <p:nvSpPr>
            <p:cNvPr id="10233" name="Google Shape;10233;p78"/>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4" name="Google Shape;10234;p78"/>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5" name="Google Shape;10235;p78"/>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6" name="Google Shape;10236;p78"/>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7" name="Google Shape;10237;p78"/>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8" name="Google Shape;10238;p78"/>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9" name="Google Shape;10239;p78"/>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0" name="Google Shape;10240;p78"/>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1" name="Google Shape;10241;p78"/>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42" name="Google Shape;10242;p78"/>
          <p:cNvGrpSpPr/>
          <p:nvPr/>
        </p:nvGrpSpPr>
        <p:grpSpPr>
          <a:xfrm>
            <a:off x="10087211" y="5473576"/>
            <a:ext cx="331007" cy="482589"/>
            <a:chOff x="7565408" y="4279432"/>
            <a:chExt cx="248255" cy="361942"/>
          </a:xfrm>
          <a:solidFill>
            <a:schemeClr val="tx1"/>
          </a:solidFill>
        </p:grpSpPr>
        <p:sp>
          <p:nvSpPr>
            <p:cNvPr id="10243" name="Google Shape;10243;p78"/>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4" name="Google Shape;10244;p78"/>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5" name="Google Shape;10245;p78"/>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6" name="Google Shape;10246;p78"/>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7" name="Google Shape;10247;p78"/>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8" name="Google Shape;10248;p78"/>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9" name="Google Shape;10249;p78"/>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0" name="Google Shape;10250;p78"/>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51" name="Google Shape;10251;p78"/>
          <p:cNvGrpSpPr/>
          <p:nvPr/>
        </p:nvGrpSpPr>
        <p:grpSpPr>
          <a:xfrm>
            <a:off x="8352145" y="5473576"/>
            <a:ext cx="300664" cy="482080"/>
            <a:chOff x="6264109" y="4279432"/>
            <a:chExt cx="225498" cy="361560"/>
          </a:xfrm>
          <a:solidFill>
            <a:schemeClr val="tx1"/>
          </a:solidFill>
        </p:grpSpPr>
        <p:sp>
          <p:nvSpPr>
            <p:cNvPr id="10252" name="Google Shape;10252;p78"/>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3" name="Google Shape;10253;p78"/>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54" name="Google Shape;10254;p78"/>
          <p:cNvGrpSpPr/>
          <p:nvPr/>
        </p:nvGrpSpPr>
        <p:grpSpPr>
          <a:xfrm>
            <a:off x="10572771" y="5480153"/>
            <a:ext cx="527021" cy="468416"/>
            <a:chOff x="7929578" y="4284365"/>
            <a:chExt cx="395266" cy="351312"/>
          </a:xfrm>
          <a:solidFill>
            <a:schemeClr val="tx1"/>
          </a:solidFill>
        </p:grpSpPr>
        <p:sp>
          <p:nvSpPr>
            <p:cNvPr id="10255" name="Google Shape;10255;p78"/>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6" name="Google Shape;10256;p78"/>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7" name="Google Shape;10257;p78"/>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8" name="Google Shape;10258;p78"/>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59" name="Google Shape;10259;p78"/>
          <p:cNvGrpSpPr/>
          <p:nvPr/>
        </p:nvGrpSpPr>
        <p:grpSpPr>
          <a:xfrm>
            <a:off x="8794003" y="5532703"/>
            <a:ext cx="568420" cy="443768"/>
            <a:chOff x="6639652" y="4323777"/>
            <a:chExt cx="426315" cy="332826"/>
          </a:xfrm>
          <a:solidFill>
            <a:schemeClr val="tx1"/>
          </a:solidFill>
        </p:grpSpPr>
        <p:sp>
          <p:nvSpPr>
            <p:cNvPr id="10260" name="Google Shape;10260;p78"/>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1" name="Google Shape;10261;p78"/>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2" name="Google Shape;10262;p78"/>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3" name="Google Shape;10263;p78"/>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4" name="Google Shape;10264;p78"/>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5" name="Google Shape;10265;p78"/>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6" name="Google Shape;10266;p78"/>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7" name="Google Shape;10267;p78"/>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8" name="Google Shape;10268;p78"/>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9" name="Google Shape;10269;p78"/>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70" name="Google Shape;10270;p78"/>
          <p:cNvGrpSpPr/>
          <p:nvPr/>
        </p:nvGrpSpPr>
        <p:grpSpPr>
          <a:xfrm>
            <a:off x="7143550" y="5497850"/>
            <a:ext cx="383033" cy="435061"/>
            <a:chOff x="5357662" y="4297637"/>
            <a:chExt cx="287275" cy="326296"/>
          </a:xfrm>
          <a:solidFill>
            <a:schemeClr val="tx1"/>
          </a:solidFill>
        </p:grpSpPr>
        <p:sp>
          <p:nvSpPr>
            <p:cNvPr id="10271" name="Google Shape;10271;p78"/>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2" name="Google Shape;10272;p78"/>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3" name="Google Shape;10273;p78"/>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4" name="Google Shape;10274;p78"/>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5" name="Google Shape;10275;p78"/>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76" name="Google Shape;10276;p78"/>
          <p:cNvGrpSpPr/>
          <p:nvPr/>
        </p:nvGrpSpPr>
        <p:grpSpPr>
          <a:xfrm>
            <a:off x="7698833" y="5493733"/>
            <a:ext cx="442148" cy="442232"/>
            <a:chOff x="5774124" y="4294550"/>
            <a:chExt cx="331611" cy="331674"/>
          </a:xfrm>
          <a:solidFill>
            <a:schemeClr val="tx1"/>
          </a:solidFill>
        </p:grpSpPr>
        <p:sp>
          <p:nvSpPr>
            <p:cNvPr id="10277" name="Google Shape;10277;p78"/>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8" name="Google Shape;10278;p78"/>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79" name="Google Shape;10279;p78"/>
          <p:cNvGrpSpPr/>
          <p:nvPr/>
        </p:nvGrpSpPr>
        <p:grpSpPr>
          <a:xfrm>
            <a:off x="6520580" y="5484186"/>
            <a:ext cx="461329" cy="461372"/>
            <a:chOff x="4890434" y="4287389"/>
            <a:chExt cx="345997" cy="346029"/>
          </a:xfrm>
          <a:solidFill>
            <a:schemeClr val="tx1"/>
          </a:solidFill>
        </p:grpSpPr>
        <p:sp>
          <p:nvSpPr>
            <p:cNvPr id="10280" name="Google Shape;10280;p78"/>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1" name="Google Shape;10281;p78"/>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2" name="Google Shape;10282;p78"/>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3" name="Google Shape;10283;p78"/>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4" name="Google Shape;10284;p78"/>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5" name="Google Shape;10285;p78"/>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6" name="Google Shape;10286;p78"/>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87" name="Google Shape;10287;p78"/>
          <p:cNvGrpSpPr/>
          <p:nvPr/>
        </p:nvGrpSpPr>
        <p:grpSpPr>
          <a:xfrm>
            <a:off x="2887746" y="4849080"/>
            <a:ext cx="563389" cy="457297"/>
            <a:chOff x="2165809" y="3811059"/>
            <a:chExt cx="422542" cy="342973"/>
          </a:xfrm>
          <a:solidFill>
            <a:schemeClr val="tx1"/>
          </a:solidFill>
        </p:grpSpPr>
        <p:sp>
          <p:nvSpPr>
            <p:cNvPr id="10288" name="Google Shape;10288;p78"/>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9" name="Google Shape;10289;p78"/>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0" name="Google Shape;10290;p78"/>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1" name="Google Shape;10291;p78"/>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2" name="Google Shape;10292;p78"/>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3" name="Google Shape;10293;p78"/>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4" name="Google Shape;10294;p78"/>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5" name="Google Shape;10295;p78"/>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6" name="Google Shape;10296;p78"/>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7" name="Google Shape;10297;p78"/>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8" name="Google Shape;10298;p78"/>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9" name="Google Shape;10299;p78"/>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0" name="Google Shape;10300;p78"/>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1" name="Google Shape;10301;p78"/>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2" name="Google Shape;10302;p78"/>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3" name="Google Shape;10303;p78"/>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4" name="Google Shape;10304;p78"/>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5" name="Google Shape;10305;p78"/>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06" name="Google Shape;10306;p78"/>
          <p:cNvSpPr/>
          <p:nvPr/>
        </p:nvSpPr>
        <p:spPr>
          <a:xfrm>
            <a:off x="8290018" y="4297869"/>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307" name="Google Shape;10307;p78"/>
          <p:cNvGrpSpPr/>
          <p:nvPr/>
        </p:nvGrpSpPr>
        <p:grpSpPr>
          <a:xfrm>
            <a:off x="1204707" y="4842500"/>
            <a:ext cx="352733" cy="470963"/>
            <a:chOff x="903530" y="3806125"/>
            <a:chExt cx="264550" cy="353222"/>
          </a:xfrm>
          <a:solidFill>
            <a:schemeClr val="tx1"/>
          </a:solidFill>
        </p:grpSpPr>
        <p:sp>
          <p:nvSpPr>
            <p:cNvPr id="10308" name="Google Shape;10308;p78"/>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9" name="Google Shape;10309;p78"/>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0" name="Google Shape;10310;p78"/>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1" name="Google Shape;10311;p78"/>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12" name="Google Shape;10312;p78"/>
          <p:cNvGrpSpPr/>
          <p:nvPr/>
        </p:nvGrpSpPr>
        <p:grpSpPr>
          <a:xfrm>
            <a:off x="1133457" y="4238245"/>
            <a:ext cx="492689" cy="500880"/>
            <a:chOff x="850092" y="3352934"/>
            <a:chExt cx="369517" cy="375660"/>
          </a:xfrm>
          <a:solidFill>
            <a:schemeClr val="tx1"/>
          </a:solidFill>
        </p:grpSpPr>
        <p:sp>
          <p:nvSpPr>
            <p:cNvPr id="10313" name="Google Shape;10313;p78"/>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4" name="Google Shape;10314;p78"/>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5" name="Google Shape;10315;p78"/>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6" name="Google Shape;10316;p78"/>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7" name="Google Shape;10317;p78"/>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18" name="Google Shape;10318;p78"/>
          <p:cNvGrpSpPr/>
          <p:nvPr/>
        </p:nvGrpSpPr>
        <p:grpSpPr>
          <a:xfrm>
            <a:off x="3481945" y="4856166"/>
            <a:ext cx="568439" cy="443167"/>
            <a:chOff x="2611458" y="3816374"/>
            <a:chExt cx="426329" cy="332375"/>
          </a:xfrm>
          <a:solidFill>
            <a:schemeClr val="tx1"/>
          </a:solidFill>
        </p:grpSpPr>
        <p:sp>
          <p:nvSpPr>
            <p:cNvPr id="10319" name="Google Shape;10319;p78"/>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0" name="Google Shape;10320;p78"/>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1" name="Google Shape;10321;p78"/>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2" name="Google Shape;10322;p78"/>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3" name="Google Shape;10323;p78"/>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4" name="Google Shape;10324;p78"/>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5" name="Google Shape;10325;p78"/>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6" name="Google Shape;10326;p78"/>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7" name="Google Shape;10327;p78"/>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8" name="Google Shape;10328;p78"/>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29" name="Google Shape;10329;p78"/>
          <p:cNvSpPr/>
          <p:nvPr/>
        </p:nvSpPr>
        <p:spPr>
          <a:xfrm>
            <a:off x="2337004" y="4839489"/>
            <a:ext cx="474993" cy="475503"/>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330" name="Google Shape;10330;p78"/>
          <p:cNvGrpSpPr/>
          <p:nvPr/>
        </p:nvGrpSpPr>
        <p:grpSpPr>
          <a:xfrm>
            <a:off x="5359979" y="4841524"/>
            <a:ext cx="391605" cy="471939"/>
            <a:chOff x="4019984" y="3805393"/>
            <a:chExt cx="293704" cy="353954"/>
          </a:xfrm>
          <a:solidFill>
            <a:schemeClr val="tx1"/>
          </a:solidFill>
        </p:grpSpPr>
        <p:sp>
          <p:nvSpPr>
            <p:cNvPr id="10331" name="Google Shape;10331;p78"/>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2" name="Google Shape;10332;p78"/>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33" name="Google Shape;10333;p78"/>
          <p:cNvGrpSpPr/>
          <p:nvPr/>
        </p:nvGrpSpPr>
        <p:grpSpPr>
          <a:xfrm>
            <a:off x="10675340" y="4287726"/>
            <a:ext cx="431539" cy="404252"/>
            <a:chOff x="8006505" y="3390044"/>
            <a:chExt cx="323654" cy="303189"/>
          </a:xfrm>
          <a:solidFill>
            <a:schemeClr val="tx1"/>
          </a:solidFill>
        </p:grpSpPr>
        <p:sp>
          <p:nvSpPr>
            <p:cNvPr id="10334" name="Google Shape;10334;p78"/>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5" name="Google Shape;10335;p78"/>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6" name="Google Shape;10336;p78"/>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7" name="Google Shape;10337;p78"/>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8" name="Google Shape;10338;p78"/>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9" name="Google Shape;10339;p78"/>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40" name="Google Shape;10340;p78"/>
          <p:cNvGrpSpPr/>
          <p:nvPr/>
        </p:nvGrpSpPr>
        <p:grpSpPr>
          <a:xfrm>
            <a:off x="1732195" y="4843009"/>
            <a:ext cx="490653" cy="468416"/>
            <a:chOff x="1299146" y="3806507"/>
            <a:chExt cx="367990" cy="351312"/>
          </a:xfrm>
          <a:solidFill>
            <a:schemeClr val="tx1"/>
          </a:solidFill>
        </p:grpSpPr>
        <p:sp>
          <p:nvSpPr>
            <p:cNvPr id="10341" name="Google Shape;10341;p78"/>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2" name="Google Shape;10342;p78"/>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43" name="Google Shape;10343;p78"/>
          <p:cNvSpPr/>
          <p:nvPr/>
        </p:nvSpPr>
        <p:spPr>
          <a:xfrm>
            <a:off x="4699622" y="4839913"/>
            <a:ext cx="518916" cy="474569"/>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344" name="Google Shape;10344;p78"/>
          <p:cNvGrpSpPr/>
          <p:nvPr/>
        </p:nvGrpSpPr>
        <p:grpSpPr>
          <a:xfrm>
            <a:off x="10067012" y="4877894"/>
            <a:ext cx="495193" cy="401705"/>
            <a:chOff x="7550258" y="3832670"/>
            <a:chExt cx="371395" cy="301279"/>
          </a:xfrm>
          <a:solidFill>
            <a:schemeClr val="tx1"/>
          </a:solidFill>
        </p:grpSpPr>
        <p:sp>
          <p:nvSpPr>
            <p:cNvPr id="10345" name="Google Shape;10345;p78"/>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6" name="Google Shape;10346;p78"/>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7" name="Google Shape;10347;p78"/>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8" name="Google Shape;10348;p78"/>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9" name="Google Shape;10349;p78"/>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0" name="Google Shape;10350;p78"/>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1" name="Google Shape;10351;p78"/>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2" name="Google Shape;10352;p78"/>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3" name="Google Shape;10353;p78"/>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4" name="Google Shape;10354;p78"/>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5" name="Google Shape;10355;p78"/>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6" name="Google Shape;10356;p78"/>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7" name="Google Shape;10357;p78"/>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8" name="Google Shape;10358;p78"/>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9" name="Google Shape;10359;p78"/>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0" name="Google Shape;10360;p78"/>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1" name="Google Shape;10361;p78"/>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2" name="Google Shape;10362;p78"/>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63" name="Google Shape;10363;p78"/>
          <p:cNvSpPr/>
          <p:nvPr/>
        </p:nvSpPr>
        <p:spPr>
          <a:xfrm>
            <a:off x="9485968" y="4846066"/>
            <a:ext cx="467397" cy="467397"/>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364" name="Google Shape;10364;p78"/>
          <p:cNvGrpSpPr/>
          <p:nvPr/>
        </p:nvGrpSpPr>
        <p:grpSpPr>
          <a:xfrm>
            <a:off x="8879633" y="4845047"/>
            <a:ext cx="490144" cy="467397"/>
            <a:chOff x="6659725" y="3808035"/>
            <a:chExt cx="367608" cy="350548"/>
          </a:xfrm>
          <a:solidFill>
            <a:schemeClr val="tx1"/>
          </a:solidFill>
        </p:grpSpPr>
        <p:sp>
          <p:nvSpPr>
            <p:cNvPr id="10365" name="Google Shape;10365;p78"/>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6" name="Google Shape;10366;p78"/>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67" name="Google Shape;10367;p78"/>
          <p:cNvGrpSpPr/>
          <p:nvPr/>
        </p:nvGrpSpPr>
        <p:grpSpPr>
          <a:xfrm>
            <a:off x="8292522" y="4856675"/>
            <a:ext cx="475503" cy="445669"/>
            <a:chOff x="6219391" y="3816756"/>
            <a:chExt cx="356627" cy="334252"/>
          </a:xfrm>
          <a:solidFill>
            <a:schemeClr val="tx1"/>
          </a:solidFill>
        </p:grpSpPr>
        <p:sp>
          <p:nvSpPr>
            <p:cNvPr id="10368" name="Google Shape;10368;p78"/>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9" name="Google Shape;10369;p78"/>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0" name="Google Shape;10370;p78"/>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1" name="Google Shape;10371;p78"/>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72" name="Google Shape;10372;p78"/>
          <p:cNvGrpSpPr/>
          <p:nvPr/>
        </p:nvGrpSpPr>
        <p:grpSpPr>
          <a:xfrm>
            <a:off x="7704901" y="4870297"/>
            <a:ext cx="465403" cy="417407"/>
            <a:chOff x="5778676" y="3826972"/>
            <a:chExt cx="349052" cy="313055"/>
          </a:xfrm>
          <a:solidFill>
            <a:schemeClr val="tx1"/>
          </a:solidFill>
        </p:grpSpPr>
        <p:sp>
          <p:nvSpPr>
            <p:cNvPr id="10373" name="Google Shape;10373;p78"/>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4" name="Google Shape;10374;p78"/>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5" name="Google Shape;10375;p78"/>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6" name="Google Shape;10376;p78"/>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7" name="Google Shape;10377;p78"/>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78" name="Google Shape;10378;p78"/>
          <p:cNvGrpSpPr/>
          <p:nvPr/>
        </p:nvGrpSpPr>
        <p:grpSpPr>
          <a:xfrm>
            <a:off x="7141046" y="4880397"/>
            <a:ext cx="398692" cy="397207"/>
            <a:chOff x="5355784" y="3834547"/>
            <a:chExt cx="299019" cy="297905"/>
          </a:xfrm>
          <a:solidFill>
            <a:schemeClr val="tx1"/>
          </a:solidFill>
        </p:grpSpPr>
        <p:sp>
          <p:nvSpPr>
            <p:cNvPr id="10379" name="Google Shape;10379;p78"/>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80" name="Google Shape;10380;p78"/>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81" name="Google Shape;10381;p78"/>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82" name="Google Shape;10382;p78"/>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83" name="Google Shape;10383;p78"/>
          <p:cNvGrpSpPr/>
          <p:nvPr/>
        </p:nvGrpSpPr>
        <p:grpSpPr>
          <a:xfrm>
            <a:off x="10715273" y="4844029"/>
            <a:ext cx="389568" cy="471980"/>
            <a:chOff x="8036455" y="3807271"/>
            <a:chExt cx="292176" cy="353985"/>
          </a:xfrm>
          <a:solidFill>
            <a:schemeClr val="tx1"/>
          </a:solidFill>
        </p:grpSpPr>
        <p:sp>
          <p:nvSpPr>
            <p:cNvPr id="10384" name="Google Shape;10384;p78"/>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85" name="Google Shape;10385;p78"/>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86" name="Google Shape;10386;p78"/>
          <p:cNvSpPr txBox="1"/>
          <p:nvPr/>
        </p:nvSpPr>
        <p:spPr>
          <a:xfrm>
            <a:off x="1132900" y="681367"/>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کسب و کار</a:t>
            </a:r>
            <a:endParaRPr sz="3200" dirty="0">
              <a:cs typeface="B Nazanin" panose="00000700000000000000" pitchFamily="2" charset="-78"/>
            </a:endParaRPr>
          </a:p>
        </p:txBody>
      </p:sp>
      <p:sp>
        <p:nvSpPr>
          <p:cNvPr id="10387" name="Google Shape;10387;p78"/>
          <p:cNvSpPr txBox="1"/>
          <p:nvPr/>
        </p:nvSpPr>
        <p:spPr>
          <a:xfrm>
            <a:off x="6477867" y="681367"/>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کار تیمی</a:t>
            </a:r>
            <a:endParaRPr sz="3200" dirty="0">
              <a:cs typeface="B Nazanin" panose="00000700000000000000" pitchFamily="2" charset="-78"/>
            </a:endParaRPr>
          </a:p>
        </p:txBody>
      </p:sp>
      <p:grpSp>
        <p:nvGrpSpPr>
          <p:cNvPr id="10388" name="Google Shape;10388;p78"/>
          <p:cNvGrpSpPr/>
          <p:nvPr/>
        </p:nvGrpSpPr>
        <p:grpSpPr>
          <a:xfrm>
            <a:off x="6499870" y="4846066"/>
            <a:ext cx="460820" cy="467780"/>
            <a:chOff x="4874902" y="3808799"/>
            <a:chExt cx="345615" cy="350835"/>
          </a:xfrm>
          <a:solidFill>
            <a:schemeClr val="tx1"/>
          </a:solidFill>
        </p:grpSpPr>
        <p:sp>
          <p:nvSpPr>
            <p:cNvPr id="10389" name="Google Shape;10389;p78"/>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0" name="Google Shape;10390;p78"/>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1" name="Google Shape;10391;p78"/>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2" name="Google Shape;10392;p78"/>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3" name="Google Shape;10393;p78"/>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4" name="Google Shape;10394;p78"/>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5" name="Google Shape;10395;p78"/>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6" name="Google Shape;10396;p78"/>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7" name="Google Shape;10397;p78"/>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8" name="Google Shape;10398;p78"/>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9" name="Google Shape;10399;p78"/>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0" name="Google Shape;10400;p78"/>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1" name="Google Shape;10401;p78"/>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2" name="Google Shape;10402;p78"/>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3" name="Google Shape;10403;p78"/>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4" name="Google Shape;10404;p78"/>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5" name="Google Shape;10405;p78"/>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06" name="Google Shape;10406;p78"/>
          <p:cNvGrpSpPr/>
          <p:nvPr/>
        </p:nvGrpSpPr>
        <p:grpSpPr>
          <a:xfrm>
            <a:off x="4127660" y="4841525"/>
            <a:ext cx="470453" cy="472956"/>
            <a:chOff x="3095745" y="3805393"/>
            <a:chExt cx="352840" cy="354717"/>
          </a:xfrm>
          <a:solidFill>
            <a:schemeClr val="tx1"/>
          </a:solidFill>
        </p:grpSpPr>
        <p:sp>
          <p:nvSpPr>
            <p:cNvPr id="10407" name="Google Shape;10407;p78"/>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8" name="Google Shape;10408;p78"/>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9" name="Google Shape;10409;p78"/>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10" name="Google Shape;10410;p78"/>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11" name="Google Shape;10411;p78"/>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12" name="Google Shape;10412;p78"/>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10416"/>
        <p:cNvGrpSpPr/>
        <p:nvPr/>
      </p:nvGrpSpPr>
      <p:grpSpPr>
        <a:xfrm>
          <a:off x="0" y="0"/>
          <a:ext cx="0" cy="0"/>
          <a:chOff x="0" y="0"/>
          <a:chExt cx="0" cy="0"/>
        </a:xfrm>
      </p:grpSpPr>
      <p:grpSp>
        <p:nvGrpSpPr>
          <p:cNvPr id="10417" name="Google Shape;10417;p79"/>
          <p:cNvGrpSpPr/>
          <p:nvPr/>
        </p:nvGrpSpPr>
        <p:grpSpPr>
          <a:xfrm>
            <a:off x="3605340" y="5444508"/>
            <a:ext cx="456192" cy="483605"/>
            <a:chOff x="2704005" y="4258781"/>
            <a:chExt cx="342144" cy="362704"/>
          </a:xfrm>
          <a:solidFill>
            <a:schemeClr val="tx1"/>
          </a:solidFill>
        </p:grpSpPr>
        <p:sp>
          <p:nvSpPr>
            <p:cNvPr id="10418" name="Google Shape;10418;p7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19" name="Google Shape;10419;p7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0" name="Google Shape;10420;p7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1" name="Google Shape;10421;p7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2" name="Google Shape;10422;p7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3" name="Google Shape;10423;p7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4" name="Google Shape;10424;p7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25" name="Google Shape;10425;p79"/>
          <p:cNvGrpSpPr/>
          <p:nvPr/>
        </p:nvGrpSpPr>
        <p:grpSpPr>
          <a:xfrm>
            <a:off x="2876617" y="5444128"/>
            <a:ext cx="463247" cy="484493"/>
            <a:chOff x="2157462" y="4258496"/>
            <a:chExt cx="347435" cy="363370"/>
          </a:xfrm>
          <a:solidFill>
            <a:schemeClr val="tx1"/>
          </a:solidFill>
        </p:grpSpPr>
        <p:sp>
          <p:nvSpPr>
            <p:cNvPr id="10426" name="Google Shape;10426;p7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7" name="Google Shape;10427;p7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8" name="Google Shape;10428;p7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29" name="Google Shape;10429;p79"/>
          <p:cNvGrpSpPr/>
          <p:nvPr/>
        </p:nvGrpSpPr>
        <p:grpSpPr>
          <a:xfrm>
            <a:off x="5347951" y="4784509"/>
            <a:ext cx="458220" cy="484281"/>
            <a:chOff x="4010963" y="3763781"/>
            <a:chExt cx="343665" cy="363211"/>
          </a:xfrm>
          <a:solidFill>
            <a:schemeClr val="tx1"/>
          </a:solidFill>
        </p:grpSpPr>
        <p:sp>
          <p:nvSpPr>
            <p:cNvPr id="10430" name="Google Shape;10430;p7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1" name="Google Shape;10431;p7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2" name="Google Shape;10432;p7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3" name="Google Shape;10433;p7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4" name="Google Shape;10434;p7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35" name="Google Shape;10435;p79"/>
          <p:cNvGrpSpPr/>
          <p:nvPr/>
        </p:nvGrpSpPr>
        <p:grpSpPr>
          <a:xfrm>
            <a:off x="2952057" y="4846813"/>
            <a:ext cx="490871" cy="414924"/>
            <a:chOff x="2214042" y="3810509"/>
            <a:chExt cx="368153" cy="311193"/>
          </a:xfrm>
          <a:solidFill>
            <a:schemeClr val="tx1"/>
          </a:solidFill>
        </p:grpSpPr>
        <p:sp>
          <p:nvSpPr>
            <p:cNvPr id="10436" name="Google Shape;10436;p7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7" name="Google Shape;10437;p7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38" name="Google Shape;10438;p79"/>
          <p:cNvGrpSpPr/>
          <p:nvPr/>
        </p:nvGrpSpPr>
        <p:grpSpPr>
          <a:xfrm>
            <a:off x="2396551" y="4809093"/>
            <a:ext cx="490407" cy="490364"/>
            <a:chOff x="1768938" y="3782219"/>
            <a:chExt cx="367805" cy="367773"/>
          </a:xfrm>
          <a:solidFill>
            <a:schemeClr val="tx1"/>
          </a:solidFill>
        </p:grpSpPr>
        <p:sp>
          <p:nvSpPr>
            <p:cNvPr id="10439" name="Google Shape;10439;p7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0" name="Google Shape;10440;p7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1" name="Google Shape;10441;p7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2" name="Google Shape;10442;p7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3" name="Google Shape;10443;p7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44" name="Google Shape;10444;p79"/>
          <p:cNvGrpSpPr/>
          <p:nvPr/>
        </p:nvGrpSpPr>
        <p:grpSpPr>
          <a:xfrm>
            <a:off x="3575180" y="4830719"/>
            <a:ext cx="434059" cy="436551"/>
            <a:chOff x="2681385" y="3798439"/>
            <a:chExt cx="325544" cy="327413"/>
          </a:xfrm>
          <a:solidFill>
            <a:schemeClr val="tx1"/>
          </a:solidFill>
        </p:grpSpPr>
        <p:sp>
          <p:nvSpPr>
            <p:cNvPr id="10445" name="Google Shape;10445;p7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6" name="Google Shape;10446;p7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7" name="Google Shape;10447;p7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8" name="Google Shape;10448;p7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9" name="Google Shape;10449;p7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0" name="Google Shape;10450;p7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1" name="Google Shape;10451;p7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52" name="Google Shape;10452;p79"/>
          <p:cNvGrpSpPr/>
          <p:nvPr/>
        </p:nvGrpSpPr>
        <p:grpSpPr>
          <a:xfrm>
            <a:off x="8325237" y="5450803"/>
            <a:ext cx="365672" cy="467765"/>
            <a:chOff x="6243928" y="4263502"/>
            <a:chExt cx="274254" cy="350824"/>
          </a:xfrm>
          <a:solidFill>
            <a:schemeClr val="tx1"/>
          </a:solidFill>
        </p:grpSpPr>
        <p:sp>
          <p:nvSpPr>
            <p:cNvPr id="10453" name="Google Shape;10453;p7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4" name="Google Shape;10454;p7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5" name="Google Shape;10455;p7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6" name="Google Shape;10456;p7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7" name="Google Shape;10457;p7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8" name="Google Shape;10458;p7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9" name="Google Shape;10459;p7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0" name="Google Shape;10460;p7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61" name="Google Shape;10461;p79"/>
          <p:cNvGrpSpPr/>
          <p:nvPr/>
        </p:nvGrpSpPr>
        <p:grpSpPr>
          <a:xfrm>
            <a:off x="4747468" y="4783918"/>
            <a:ext cx="469793" cy="484873"/>
            <a:chOff x="3560600" y="3763338"/>
            <a:chExt cx="352345" cy="363655"/>
          </a:xfrm>
          <a:solidFill>
            <a:schemeClr val="tx1"/>
          </a:solidFill>
        </p:grpSpPr>
        <p:sp>
          <p:nvSpPr>
            <p:cNvPr id="10462" name="Google Shape;10462;p7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3" name="Google Shape;10463;p7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4" name="Google Shape;10464;p7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65" name="Google Shape;10465;p79"/>
          <p:cNvGrpSpPr/>
          <p:nvPr/>
        </p:nvGrpSpPr>
        <p:grpSpPr>
          <a:xfrm>
            <a:off x="7720742" y="5447804"/>
            <a:ext cx="372684" cy="474777"/>
            <a:chOff x="5790556" y="4261252"/>
            <a:chExt cx="279513" cy="356083"/>
          </a:xfrm>
          <a:solidFill>
            <a:schemeClr val="tx1"/>
          </a:solidFill>
        </p:grpSpPr>
        <p:sp>
          <p:nvSpPr>
            <p:cNvPr id="10466" name="Google Shape;10466;p7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7" name="Google Shape;10467;p7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8" name="Google Shape;10468;p7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9" name="Google Shape;10469;p7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0" name="Google Shape;10470;p7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1" name="Google Shape;10471;p7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2" name="Google Shape;10472;p7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73" name="Google Shape;10473;p79"/>
          <p:cNvGrpSpPr/>
          <p:nvPr/>
        </p:nvGrpSpPr>
        <p:grpSpPr>
          <a:xfrm>
            <a:off x="7121778" y="5447803"/>
            <a:ext cx="371669" cy="475284"/>
            <a:chOff x="5341333" y="4261252"/>
            <a:chExt cx="278752" cy="356463"/>
          </a:xfrm>
          <a:solidFill>
            <a:schemeClr val="tx1"/>
          </a:solidFill>
        </p:grpSpPr>
        <p:sp>
          <p:nvSpPr>
            <p:cNvPr id="10474" name="Google Shape;10474;p7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5" name="Google Shape;10475;p7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6" name="Google Shape;10476;p7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7" name="Google Shape;10477;p7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8" name="Google Shape;10478;p7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9" name="Google Shape;10479;p7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0" name="Google Shape;10480;p7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481" name="Google Shape;10481;p79"/>
          <p:cNvSpPr/>
          <p:nvPr/>
        </p:nvSpPr>
        <p:spPr>
          <a:xfrm>
            <a:off x="1763127" y="4881577"/>
            <a:ext cx="490407" cy="346495"/>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482" name="Google Shape;10482;p79"/>
          <p:cNvGrpSpPr/>
          <p:nvPr/>
        </p:nvGrpSpPr>
        <p:grpSpPr>
          <a:xfrm>
            <a:off x="4138195" y="4787569"/>
            <a:ext cx="480311" cy="483268"/>
            <a:chOff x="3107608" y="3763401"/>
            <a:chExt cx="360233" cy="362451"/>
          </a:xfrm>
          <a:solidFill>
            <a:schemeClr val="tx1"/>
          </a:solidFill>
        </p:grpSpPr>
        <p:sp>
          <p:nvSpPr>
            <p:cNvPr id="10483" name="Google Shape;10483;p7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4" name="Google Shape;10484;p7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5" name="Google Shape;10485;p7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86" name="Google Shape;10486;p79"/>
          <p:cNvGrpSpPr/>
          <p:nvPr/>
        </p:nvGrpSpPr>
        <p:grpSpPr>
          <a:xfrm>
            <a:off x="1185791" y="4834437"/>
            <a:ext cx="468780" cy="452940"/>
            <a:chOff x="889343" y="3801227"/>
            <a:chExt cx="351585" cy="339705"/>
          </a:xfrm>
          <a:solidFill>
            <a:schemeClr val="tx1"/>
          </a:solidFill>
        </p:grpSpPr>
        <p:sp>
          <p:nvSpPr>
            <p:cNvPr id="10487" name="Google Shape;10487;p7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8" name="Google Shape;10488;p7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9" name="Google Shape;10489;p7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0" name="Google Shape;10490;p7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1" name="Google Shape;10491;p7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92" name="Google Shape;10492;p79"/>
          <p:cNvGrpSpPr/>
          <p:nvPr/>
        </p:nvGrpSpPr>
        <p:grpSpPr>
          <a:xfrm>
            <a:off x="6528812" y="5447297"/>
            <a:ext cx="371712" cy="473764"/>
            <a:chOff x="4896609" y="4260872"/>
            <a:chExt cx="278784" cy="355323"/>
          </a:xfrm>
          <a:solidFill>
            <a:schemeClr val="tx1"/>
          </a:solidFill>
        </p:grpSpPr>
        <p:sp>
          <p:nvSpPr>
            <p:cNvPr id="10493" name="Google Shape;10493;p7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4" name="Google Shape;10494;p7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5" name="Google Shape;10495;p7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6" name="Google Shape;10496;p7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7" name="Google Shape;10497;p7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8" name="Google Shape;10498;p7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99" name="Google Shape;10499;p79"/>
          <p:cNvGrpSpPr/>
          <p:nvPr/>
        </p:nvGrpSpPr>
        <p:grpSpPr>
          <a:xfrm>
            <a:off x="10131251" y="5454308"/>
            <a:ext cx="347044" cy="461219"/>
            <a:chOff x="7598438" y="4266131"/>
            <a:chExt cx="260283" cy="345914"/>
          </a:xfrm>
          <a:solidFill>
            <a:schemeClr val="tx1"/>
          </a:solidFill>
        </p:grpSpPr>
        <p:sp>
          <p:nvSpPr>
            <p:cNvPr id="10500" name="Google Shape;10500;p7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1" name="Google Shape;10501;p7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2" name="Google Shape;10502;p7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3" name="Google Shape;10503;p7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4" name="Google Shape;10504;p7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5" name="Google Shape;10505;p7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6" name="Google Shape;10506;p7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07" name="Google Shape;10507;p79"/>
          <p:cNvGrpSpPr/>
          <p:nvPr/>
        </p:nvGrpSpPr>
        <p:grpSpPr>
          <a:xfrm>
            <a:off x="2356092" y="4246329"/>
            <a:ext cx="381765" cy="464217"/>
            <a:chOff x="1767069" y="3360146"/>
            <a:chExt cx="286324" cy="348163"/>
          </a:xfrm>
          <a:solidFill>
            <a:schemeClr val="tx1"/>
          </a:solidFill>
        </p:grpSpPr>
        <p:sp>
          <p:nvSpPr>
            <p:cNvPr id="10508" name="Google Shape;10508;p7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9" name="Google Shape;10509;p7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0" name="Google Shape;10510;p7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1" name="Google Shape;10511;p7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2" name="Google Shape;10512;p7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3" name="Google Shape;10513;p7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4" name="Google Shape;10514;p7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15" name="Google Shape;10515;p79"/>
          <p:cNvGrpSpPr/>
          <p:nvPr/>
        </p:nvGrpSpPr>
        <p:grpSpPr>
          <a:xfrm>
            <a:off x="9533259" y="5454308"/>
            <a:ext cx="347044" cy="461219"/>
            <a:chOff x="7149944" y="4266131"/>
            <a:chExt cx="260283" cy="345914"/>
          </a:xfrm>
          <a:solidFill>
            <a:schemeClr val="tx1"/>
          </a:solidFill>
        </p:grpSpPr>
        <p:sp>
          <p:nvSpPr>
            <p:cNvPr id="10516" name="Google Shape;10516;p7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7" name="Google Shape;10517;p7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8" name="Google Shape;10518;p7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9" name="Google Shape;10519;p7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0" name="Google Shape;10520;p7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1" name="Google Shape;10521;p7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22" name="Google Shape;10522;p79"/>
          <p:cNvGrpSpPr/>
          <p:nvPr/>
        </p:nvGrpSpPr>
        <p:grpSpPr>
          <a:xfrm>
            <a:off x="8926735" y="5445269"/>
            <a:ext cx="360139" cy="480311"/>
            <a:chOff x="6695051" y="4259351"/>
            <a:chExt cx="270104" cy="360233"/>
          </a:xfrm>
          <a:solidFill>
            <a:schemeClr val="tx1"/>
          </a:solidFill>
        </p:grpSpPr>
        <p:sp>
          <p:nvSpPr>
            <p:cNvPr id="10523" name="Google Shape;10523;p7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4" name="Google Shape;10524;p7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5" name="Google Shape;10525;p7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6" name="Google Shape;10526;p7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27" name="Google Shape;10527;p79"/>
          <p:cNvGrpSpPr/>
          <p:nvPr/>
        </p:nvGrpSpPr>
        <p:grpSpPr>
          <a:xfrm>
            <a:off x="10730215" y="5442735"/>
            <a:ext cx="369684" cy="483352"/>
            <a:chOff x="8047661" y="4257451"/>
            <a:chExt cx="277263" cy="362514"/>
          </a:xfrm>
          <a:solidFill>
            <a:schemeClr val="tx1"/>
          </a:solidFill>
        </p:grpSpPr>
        <p:sp>
          <p:nvSpPr>
            <p:cNvPr id="10528" name="Google Shape;10528;p7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9" name="Google Shape;10529;p7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0" name="Google Shape;10530;p7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1" name="Google Shape;10531;p7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32" name="Google Shape;10532;p79"/>
          <p:cNvGrpSpPr/>
          <p:nvPr/>
        </p:nvGrpSpPr>
        <p:grpSpPr>
          <a:xfrm>
            <a:off x="8330771" y="4812091"/>
            <a:ext cx="369684" cy="474820"/>
            <a:chOff x="6248078" y="3784468"/>
            <a:chExt cx="277263" cy="356115"/>
          </a:xfrm>
          <a:solidFill>
            <a:schemeClr val="tx1"/>
          </a:solidFill>
        </p:grpSpPr>
        <p:sp>
          <p:nvSpPr>
            <p:cNvPr id="10533" name="Google Shape;10533;p7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4" name="Google Shape;10534;p7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5" name="Google Shape;10535;p7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6" name="Google Shape;10536;p7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7" name="Google Shape;10537;p7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38" name="Google Shape;10538;p79"/>
          <p:cNvGrpSpPr/>
          <p:nvPr/>
        </p:nvGrpSpPr>
        <p:grpSpPr>
          <a:xfrm>
            <a:off x="7734300" y="4814119"/>
            <a:ext cx="370192" cy="472792"/>
            <a:chOff x="5800725" y="3785989"/>
            <a:chExt cx="277644" cy="354594"/>
          </a:xfrm>
          <a:solidFill>
            <a:schemeClr val="tx1"/>
          </a:solidFill>
        </p:grpSpPr>
        <p:sp>
          <p:nvSpPr>
            <p:cNvPr id="10539" name="Google Shape;10539;p7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0" name="Google Shape;10540;p7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1" name="Google Shape;10541;p7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2" name="Google Shape;10542;p7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3" name="Google Shape;10543;p7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4" name="Google Shape;10544;p7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5" name="Google Shape;10545;p7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46" name="Google Shape;10546;p79"/>
          <p:cNvGrpSpPr/>
          <p:nvPr/>
        </p:nvGrpSpPr>
        <p:grpSpPr>
          <a:xfrm>
            <a:off x="2941497" y="4247131"/>
            <a:ext cx="410911" cy="463415"/>
            <a:chOff x="2206122" y="3360748"/>
            <a:chExt cx="308183" cy="347561"/>
          </a:xfrm>
          <a:solidFill>
            <a:schemeClr val="tx1"/>
          </a:solidFill>
        </p:grpSpPr>
        <p:sp>
          <p:nvSpPr>
            <p:cNvPr id="10547" name="Google Shape;10547;p7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8" name="Google Shape;10548;p7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9" name="Google Shape;10549;p7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0" name="Google Shape;10550;p7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1" name="Google Shape;10551;p7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52" name="Google Shape;10552;p79"/>
          <p:cNvGrpSpPr/>
          <p:nvPr/>
        </p:nvGrpSpPr>
        <p:grpSpPr>
          <a:xfrm>
            <a:off x="7137871" y="4813612"/>
            <a:ext cx="370656" cy="473299"/>
            <a:chOff x="5353403" y="3785609"/>
            <a:chExt cx="277992" cy="354974"/>
          </a:xfrm>
          <a:solidFill>
            <a:schemeClr val="tx1"/>
          </a:solidFill>
        </p:grpSpPr>
        <p:sp>
          <p:nvSpPr>
            <p:cNvPr id="10553" name="Google Shape;10553;p7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4" name="Google Shape;10554;p7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5" name="Google Shape;10555;p7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6" name="Google Shape;10556;p7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7" name="Google Shape;10557;p7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8" name="Google Shape;10558;p7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59" name="Google Shape;10559;p79"/>
          <p:cNvGrpSpPr/>
          <p:nvPr/>
        </p:nvGrpSpPr>
        <p:grpSpPr>
          <a:xfrm>
            <a:off x="6528305" y="4814119"/>
            <a:ext cx="371712" cy="472792"/>
            <a:chOff x="4896229" y="3785989"/>
            <a:chExt cx="278784" cy="354594"/>
          </a:xfrm>
          <a:solidFill>
            <a:schemeClr val="tx1"/>
          </a:solidFill>
        </p:grpSpPr>
        <p:sp>
          <p:nvSpPr>
            <p:cNvPr id="10560" name="Google Shape;10560;p7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1" name="Google Shape;10561;p7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2" name="Google Shape;10562;p7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3" name="Google Shape;10563;p7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4" name="Google Shape;10564;p7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5" name="Google Shape;10565;p7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66" name="Google Shape;10566;p79"/>
          <p:cNvGrpSpPr/>
          <p:nvPr/>
        </p:nvGrpSpPr>
        <p:grpSpPr>
          <a:xfrm>
            <a:off x="10123183" y="4816611"/>
            <a:ext cx="365165" cy="468272"/>
            <a:chOff x="7592387" y="3787858"/>
            <a:chExt cx="273874" cy="351204"/>
          </a:xfrm>
          <a:solidFill>
            <a:schemeClr val="tx1"/>
          </a:solidFill>
        </p:grpSpPr>
        <p:sp>
          <p:nvSpPr>
            <p:cNvPr id="10567" name="Google Shape;10567;p7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8" name="Google Shape;10568;p7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9" name="Google Shape;10569;p7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0" name="Google Shape;10570;p7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71" name="Google Shape;10571;p79"/>
          <p:cNvGrpSpPr/>
          <p:nvPr/>
        </p:nvGrpSpPr>
        <p:grpSpPr>
          <a:xfrm>
            <a:off x="9527725" y="4816611"/>
            <a:ext cx="365672" cy="467259"/>
            <a:chOff x="7145794" y="3787858"/>
            <a:chExt cx="274254" cy="350444"/>
          </a:xfrm>
          <a:solidFill>
            <a:schemeClr val="tx1"/>
          </a:solidFill>
        </p:grpSpPr>
        <p:sp>
          <p:nvSpPr>
            <p:cNvPr id="10572" name="Google Shape;10572;p7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3" name="Google Shape;10573;p7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4" name="Google Shape;10574;p7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5" name="Google Shape;10575;p7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6" name="Google Shape;10576;p7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7" name="Google Shape;10577;p7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78" name="Google Shape;10578;p79"/>
          <p:cNvGrpSpPr/>
          <p:nvPr/>
        </p:nvGrpSpPr>
        <p:grpSpPr>
          <a:xfrm>
            <a:off x="10738747" y="4815597"/>
            <a:ext cx="355112" cy="471779"/>
            <a:chOff x="8054060" y="3787098"/>
            <a:chExt cx="266334" cy="353834"/>
          </a:xfrm>
          <a:solidFill>
            <a:schemeClr val="tx1"/>
          </a:solidFill>
        </p:grpSpPr>
        <p:sp>
          <p:nvSpPr>
            <p:cNvPr id="10579" name="Google Shape;10579;p7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0" name="Google Shape;10580;p7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1" name="Google Shape;10581;p7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2" name="Google Shape;10582;p7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83" name="Google Shape;10583;p79"/>
          <p:cNvGrpSpPr/>
          <p:nvPr/>
        </p:nvGrpSpPr>
        <p:grpSpPr>
          <a:xfrm>
            <a:off x="8936281" y="4809599"/>
            <a:ext cx="360139" cy="482339"/>
            <a:chOff x="6702211" y="3782599"/>
            <a:chExt cx="270104" cy="361754"/>
          </a:xfrm>
          <a:solidFill>
            <a:schemeClr val="tx1"/>
          </a:solidFill>
        </p:grpSpPr>
        <p:sp>
          <p:nvSpPr>
            <p:cNvPr id="10584" name="Google Shape;10584;p7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5" name="Google Shape;10585;p7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6" name="Google Shape;10586;p7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7" name="Google Shape;10587;p7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8" name="Google Shape;10588;p7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89" name="Google Shape;10589;p79"/>
          <p:cNvGrpSpPr/>
          <p:nvPr/>
        </p:nvGrpSpPr>
        <p:grpSpPr>
          <a:xfrm>
            <a:off x="4689181" y="4351103"/>
            <a:ext cx="522472" cy="359896"/>
            <a:chOff x="3516850" y="3406526"/>
            <a:chExt cx="369674" cy="254644"/>
          </a:xfrm>
          <a:solidFill>
            <a:schemeClr val="tx1"/>
          </a:solidFill>
        </p:grpSpPr>
        <p:sp>
          <p:nvSpPr>
            <p:cNvPr id="10590" name="Google Shape;10590;p79"/>
            <p:cNvSpPr/>
            <p:nvPr/>
          </p:nvSpPr>
          <p:spPr>
            <a:xfrm>
              <a:off x="3570421" y="3564577"/>
              <a:ext cx="32" cy="32"/>
            </a:xfrm>
            <a:custGeom>
              <a:avLst/>
              <a:gdLst/>
              <a:ahLst/>
              <a:cxnLst/>
              <a:rect l="l" t="t" r="r" b="b"/>
              <a:pathLst>
                <a:path w="1" h="1" extrusionOk="0">
                  <a:moveTo>
                    <a:pt x="0" y="0"/>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1" name="Google Shape;10591;p7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2" name="Google Shape;10592;p7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3" name="Google Shape;10593;p7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94" name="Google Shape;10594;p79"/>
          <p:cNvGrpSpPr/>
          <p:nvPr/>
        </p:nvGrpSpPr>
        <p:grpSpPr>
          <a:xfrm>
            <a:off x="1747540" y="4246837"/>
            <a:ext cx="408419" cy="463204"/>
            <a:chOff x="1310655" y="3360527"/>
            <a:chExt cx="306314" cy="347403"/>
          </a:xfrm>
          <a:solidFill>
            <a:schemeClr val="tx1"/>
          </a:solidFill>
        </p:grpSpPr>
        <p:sp>
          <p:nvSpPr>
            <p:cNvPr id="10595" name="Google Shape;10595;p7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6" name="Google Shape;10596;p7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7" name="Google Shape;10597;p7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8" name="Google Shape;10598;p7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9" name="Google Shape;10599;p7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00" name="Google Shape;10600;p79"/>
          <p:cNvGrpSpPr/>
          <p:nvPr/>
        </p:nvGrpSpPr>
        <p:grpSpPr>
          <a:xfrm>
            <a:off x="4159571" y="4246329"/>
            <a:ext cx="359124" cy="464724"/>
            <a:chOff x="3119678" y="3360146"/>
            <a:chExt cx="269343" cy="348543"/>
          </a:xfrm>
          <a:solidFill>
            <a:schemeClr val="tx1"/>
          </a:solidFill>
        </p:grpSpPr>
        <p:sp>
          <p:nvSpPr>
            <p:cNvPr id="10601" name="Google Shape;10601;p7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2" name="Google Shape;10602;p7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3" name="Google Shape;10603;p7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4" name="Google Shape;10604;p7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5" name="Google Shape;10605;p7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6" name="Google Shape;10606;p7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7" name="Google Shape;10607;p7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08" name="Google Shape;10608;p79"/>
          <p:cNvGrpSpPr/>
          <p:nvPr/>
        </p:nvGrpSpPr>
        <p:grpSpPr>
          <a:xfrm>
            <a:off x="5289618" y="4242063"/>
            <a:ext cx="490913" cy="473004"/>
            <a:chOff x="3967213" y="3356947"/>
            <a:chExt cx="368185" cy="354753"/>
          </a:xfrm>
          <a:solidFill>
            <a:schemeClr val="tx1"/>
          </a:solidFill>
        </p:grpSpPr>
        <p:sp>
          <p:nvSpPr>
            <p:cNvPr id="10609" name="Google Shape;10609;p7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0" name="Google Shape;10610;p7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1" name="Google Shape;10611;p7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2" name="Google Shape;10612;p7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3" name="Google Shape;10613;p7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14" name="Google Shape;10614;p79"/>
          <p:cNvGrpSpPr/>
          <p:nvPr/>
        </p:nvGrpSpPr>
        <p:grpSpPr>
          <a:xfrm>
            <a:off x="1161673" y="4246329"/>
            <a:ext cx="380244" cy="462697"/>
            <a:chOff x="871254" y="3360146"/>
            <a:chExt cx="285183" cy="347023"/>
          </a:xfrm>
          <a:solidFill>
            <a:schemeClr val="tx1"/>
          </a:solidFill>
        </p:grpSpPr>
        <p:sp>
          <p:nvSpPr>
            <p:cNvPr id="10615" name="Google Shape;10615;p7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6" name="Google Shape;10616;p7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7" name="Google Shape;10617;p7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8" name="Google Shape;10618;p7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19" name="Google Shape;10619;p79"/>
          <p:cNvGrpSpPr/>
          <p:nvPr/>
        </p:nvGrpSpPr>
        <p:grpSpPr>
          <a:xfrm>
            <a:off x="3553554" y="4246328"/>
            <a:ext cx="375725" cy="466245"/>
            <a:chOff x="2665165" y="3360146"/>
            <a:chExt cx="281794" cy="349684"/>
          </a:xfrm>
          <a:solidFill>
            <a:schemeClr val="tx1"/>
          </a:solidFill>
        </p:grpSpPr>
        <p:sp>
          <p:nvSpPr>
            <p:cNvPr id="10620" name="Google Shape;10620;p7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1" name="Google Shape;10621;p7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2" name="Google Shape;10622;p7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3" name="Google Shape;10623;p7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4" name="Google Shape;10624;p7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25" name="Google Shape;10625;p79"/>
          <p:cNvGrpSpPr/>
          <p:nvPr/>
        </p:nvGrpSpPr>
        <p:grpSpPr>
          <a:xfrm>
            <a:off x="9541793" y="4229728"/>
            <a:ext cx="352620" cy="470765"/>
            <a:chOff x="7156344" y="3347696"/>
            <a:chExt cx="264465" cy="353074"/>
          </a:xfrm>
          <a:solidFill>
            <a:schemeClr val="tx1"/>
          </a:solidFill>
        </p:grpSpPr>
        <p:sp>
          <p:nvSpPr>
            <p:cNvPr id="10626" name="Google Shape;10626;p7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7" name="Google Shape;10627;p7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8" name="Google Shape;10628;p7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9" name="Google Shape;10629;p7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0" name="Google Shape;10630;p7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31" name="Google Shape;10631;p79"/>
          <p:cNvGrpSpPr/>
          <p:nvPr/>
        </p:nvGrpSpPr>
        <p:grpSpPr>
          <a:xfrm>
            <a:off x="8938310" y="4228716"/>
            <a:ext cx="353084" cy="470257"/>
            <a:chOff x="6703732" y="3346936"/>
            <a:chExt cx="264813" cy="352693"/>
          </a:xfrm>
          <a:solidFill>
            <a:schemeClr val="tx1"/>
          </a:solidFill>
        </p:grpSpPr>
        <p:sp>
          <p:nvSpPr>
            <p:cNvPr id="10632" name="Google Shape;10632;p7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3" name="Google Shape;10633;p7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4" name="Google Shape;10634;p7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5" name="Google Shape;10635;p7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6" name="Google Shape;10636;p7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37" name="Google Shape;10637;p79"/>
          <p:cNvGrpSpPr/>
          <p:nvPr/>
        </p:nvGrpSpPr>
        <p:grpSpPr>
          <a:xfrm>
            <a:off x="8336305" y="4228716"/>
            <a:ext cx="353591" cy="470257"/>
            <a:chOff x="6252228" y="3346936"/>
            <a:chExt cx="265193" cy="352693"/>
          </a:xfrm>
          <a:solidFill>
            <a:schemeClr val="tx1"/>
          </a:solidFill>
        </p:grpSpPr>
        <p:sp>
          <p:nvSpPr>
            <p:cNvPr id="10638" name="Google Shape;10638;p7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9" name="Google Shape;10639;p7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0" name="Google Shape;10640;p7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41" name="Google Shape;10641;p79"/>
          <p:cNvGrpSpPr/>
          <p:nvPr/>
        </p:nvGrpSpPr>
        <p:grpSpPr>
          <a:xfrm>
            <a:off x="7734807" y="4229729"/>
            <a:ext cx="353084" cy="469244"/>
            <a:chOff x="5801105" y="3347696"/>
            <a:chExt cx="264813" cy="351933"/>
          </a:xfrm>
          <a:solidFill>
            <a:schemeClr val="tx1"/>
          </a:solidFill>
        </p:grpSpPr>
        <p:sp>
          <p:nvSpPr>
            <p:cNvPr id="10642" name="Google Shape;10642;p7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3" name="Google Shape;10643;p7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4" name="Google Shape;10644;p7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5" name="Google Shape;10645;p7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46" name="Google Shape;10646;p79"/>
          <p:cNvGrpSpPr/>
          <p:nvPr/>
        </p:nvGrpSpPr>
        <p:grpSpPr>
          <a:xfrm>
            <a:off x="7132337" y="4228716"/>
            <a:ext cx="354563" cy="470257"/>
            <a:chOff x="5349253" y="3346936"/>
            <a:chExt cx="265922" cy="352693"/>
          </a:xfrm>
          <a:solidFill>
            <a:schemeClr val="tx1"/>
          </a:solidFill>
        </p:grpSpPr>
        <p:sp>
          <p:nvSpPr>
            <p:cNvPr id="10647" name="Google Shape;10647;p7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8" name="Google Shape;10648;p7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9" name="Google Shape;10649;p7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0" name="Google Shape;10650;p7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1" name="Google Shape;10651;p7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2" name="Google Shape;10652;p7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53" name="Google Shape;10653;p79"/>
          <p:cNvGrpSpPr/>
          <p:nvPr/>
        </p:nvGrpSpPr>
        <p:grpSpPr>
          <a:xfrm>
            <a:off x="6542879" y="4228715"/>
            <a:ext cx="353127" cy="472285"/>
            <a:chOff x="4907159" y="3346936"/>
            <a:chExt cx="264845" cy="354214"/>
          </a:xfrm>
          <a:solidFill>
            <a:schemeClr val="tx1"/>
          </a:solidFill>
        </p:grpSpPr>
        <p:sp>
          <p:nvSpPr>
            <p:cNvPr id="10654" name="Google Shape;10654;p7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5" name="Google Shape;10655;p7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56" name="Google Shape;10656;p79"/>
          <p:cNvGrpSpPr/>
          <p:nvPr/>
        </p:nvGrpSpPr>
        <p:grpSpPr>
          <a:xfrm>
            <a:off x="10731229" y="4212115"/>
            <a:ext cx="368671" cy="492899"/>
            <a:chOff x="8048421" y="3334486"/>
            <a:chExt cx="276503" cy="369674"/>
          </a:xfrm>
          <a:solidFill>
            <a:schemeClr val="tx1"/>
          </a:solidFill>
        </p:grpSpPr>
        <p:sp>
          <p:nvSpPr>
            <p:cNvPr id="10657" name="Google Shape;10657;p7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8" name="Google Shape;10658;p7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9" name="Google Shape;10659;p7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0" name="Google Shape;10660;p7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1" name="Google Shape;10661;p7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2" name="Google Shape;10662;p7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63" name="Google Shape;10663;p79"/>
          <p:cNvGrpSpPr/>
          <p:nvPr/>
        </p:nvGrpSpPr>
        <p:grpSpPr>
          <a:xfrm>
            <a:off x="10101050" y="4206074"/>
            <a:ext cx="393845" cy="502445"/>
            <a:chOff x="7575787" y="3329955"/>
            <a:chExt cx="295384" cy="376834"/>
          </a:xfrm>
          <a:solidFill>
            <a:schemeClr val="tx1"/>
          </a:solidFill>
        </p:grpSpPr>
        <p:sp>
          <p:nvSpPr>
            <p:cNvPr id="10664" name="Google Shape;10664;p7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5" name="Google Shape;10665;p7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6" name="Google Shape;10666;p7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7" name="Google Shape;10667;p7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8" name="Google Shape;10668;p7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9" name="Google Shape;10669;p7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70" name="Google Shape;10670;p79"/>
          <p:cNvGrpSpPr/>
          <p:nvPr/>
        </p:nvGrpSpPr>
        <p:grpSpPr>
          <a:xfrm>
            <a:off x="1152083" y="3612138"/>
            <a:ext cx="352112" cy="463711"/>
            <a:chOff x="864062" y="2884503"/>
            <a:chExt cx="264084" cy="347783"/>
          </a:xfrm>
          <a:solidFill>
            <a:schemeClr val="tx1"/>
          </a:solidFill>
        </p:grpSpPr>
        <p:sp>
          <p:nvSpPr>
            <p:cNvPr id="10671" name="Google Shape;10671;p7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2" name="Google Shape;10672;p7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3" name="Google Shape;10673;p7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4" name="Google Shape;10674;p7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5" name="Google Shape;10675;p7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6" name="Google Shape;10676;p7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7" name="Google Shape;10677;p7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8" name="Google Shape;10678;p7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9" name="Google Shape;10679;p7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0" name="Google Shape;10680;p7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81" name="Google Shape;10681;p79"/>
          <p:cNvGrpSpPr/>
          <p:nvPr/>
        </p:nvGrpSpPr>
        <p:grpSpPr>
          <a:xfrm>
            <a:off x="5304698" y="3612348"/>
            <a:ext cx="465273" cy="462021"/>
            <a:chOff x="3978523" y="2884661"/>
            <a:chExt cx="348955" cy="346516"/>
          </a:xfrm>
          <a:solidFill>
            <a:schemeClr val="tx1"/>
          </a:solidFill>
        </p:grpSpPr>
        <p:sp>
          <p:nvSpPr>
            <p:cNvPr id="10682" name="Google Shape;10682;p7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3" name="Google Shape;10683;p7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4" name="Google Shape;10684;p7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5" name="Google Shape;10685;p7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6" name="Google Shape;10686;p7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7" name="Google Shape;10687;p7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8" name="Google Shape;10688;p7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9" name="Google Shape;10689;p7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90" name="Google Shape;10690;p79"/>
          <p:cNvGrpSpPr/>
          <p:nvPr/>
        </p:nvGrpSpPr>
        <p:grpSpPr>
          <a:xfrm>
            <a:off x="4741674" y="3613151"/>
            <a:ext cx="463247" cy="460712"/>
            <a:chOff x="3527780" y="2885263"/>
            <a:chExt cx="347435" cy="345534"/>
          </a:xfrm>
          <a:solidFill>
            <a:schemeClr val="tx1"/>
          </a:solidFill>
        </p:grpSpPr>
        <p:sp>
          <p:nvSpPr>
            <p:cNvPr id="10691" name="Google Shape;10691;p7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2" name="Google Shape;10692;p7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3" name="Google Shape;10693;p7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4" name="Google Shape;10694;p7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5" name="Google Shape;10695;p7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6" name="Google Shape;10696;p7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7" name="Google Shape;10697;p7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8" name="Google Shape;10698;p7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9" name="Google Shape;10699;p7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0" name="Google Shape;10700;p7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1" name="Google Shape;10701;p7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2" name="Google Shape;10702;p7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3" name="Google Shape;10703;p7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4" name="Google Shape;10704;p7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5" name="Google Shape;10705;p7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6" name="Google Shape;10706;p7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7" name="Google Shape;10707;p7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8" name="Google Shape;10708;p7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9" name="Google Shape;10709;p7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0" name="Google Shape;10710;p7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1" name="Google Shape;10711;p7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2" name="Google Shape;10712;p7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3" name="Google Shape;10713;p7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14" name="Google Shape;10714;p79"/>
          <p:cNvGrpSpPr/>
          <p:nvPr/>
        </p:nvGrpSpPr>
        <p:grpSpPr>
          <a:xfrm>
            <a:off x="2986229" y="3612138"/>
            <a:ext cx="290737" cy="464724"/>
            <a:chOff x="2239671" y="2884503"/>
            <a:chExt cx="218053" cy="348543"/>
          </a:xfrm>
          <a:solidFill>
            <a:schemeClr val="tx1"/>
          </a:solidFill>
        </p:grpSpPr>
        <p:sp>
          <p:nvSpPr>
            <p:cNvPr id="10715" name="Google Shape;10715;p7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6" name="Google Shape;10716;p7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7" name="Google Shape;10717;p7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8" name="Google Shape;10718;p7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9" name="Google Shape;10719;p7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20" name="Google Shape;10720;p79"/>
          <p:cNvGrpSpPr/>
          <p:nvPr/>
        </p:nvGrpSpPr>
        <p:grpSpPr>
          <a:xfrm>
            <a:off x="3588740" y="3612137"/>
            <a:ext cx="286725" cy="465232"/>
            <a:chOff x="2691555" y="2884503"/>
            <a:chExt cx="215044" cy="348924"/>
          </a:xfrm>
          <a:solidFill>
            <a:schemeClr val="tx1"/>
          </a:solidFill>
        </p:grpSpPr>
        <p:sp>
          <p:nvSpPr>
            <p:cNvPr id="10721" name="Google Shape;10721;p7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2" name="Google Shape;10722;p7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3" name="Google Shape;10723;p7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24" name="Google Shape;10724;p79"/>
          <p:cNvGrpSpPr/>
          <p:nvPr/>
        </p:nvGrpSpPr>
        <p:grpSpPr>
          <a:xfrm>
            <a:off x="2360612" y="3612137"/>
            <a:ext cx="339525" cy="465104"/>
            <a:chOff x="1770459" y="2884503"/>
            <a:chExt cx="254644" cy="348828"/>
          </a:xfrm>
          <a:solidFill>
            <a:schemeClr val="tx1"/>
          </a:solidFill>
        </p:grpSpPr>
        <p:sp>
          <p:nvSpPr>
            <p:cNvPr id="10725" name="Google Shape;10725;p7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6" name="Google Shape;10726;p7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7" name="Google Shape;10727;p7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8" name="Google Shape;10728;p7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9" name="Google Shape;10729;p7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0" name="Google Shape;10730;p7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1" name="Google Shape;10731;p7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2" name="Google Shape;10732;p7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33" name="Google Shape;10733;p79"/>
          <p:cNvGrpSpPr/>
          <p:nvPr/>
        </p:nvGrpSpPr>
        <p:grpSpPr>
          <a:xfrm>
            <a:off x="1756622" y="3612645"/>
            <a:ext cx="344509" cy="464724"/>
            <a:chOff x="1317466" y="2884883"/>
            <a:chExt cx="258382" cy="348543"/>
          </a:xfrm>
          <a:solidFill>
            <a:schemeClr val="tx1"/>
          </a:solidFill>
        </p:grpSpPr>
        <p:sp>
          <p:nvSpPr>
            <p:cNvPr id="10734" name="Google Shape;10734;p7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5" name="Google Shape;10735;p7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6" name="Google Shape;10736;p7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7" name="Google Shape;10737;p7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8" name="Google Shape;10738;p7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9" name="Google Shape;10739;p7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0" name="Google Shape;10740;p7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1" name="Google Shape;10741;p7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42" name="Google Shape;10742;p79"/>
          <p:cNvGrpSpPr/>
          <p:nvPr/>
        </p:nvGrpSpPr>
        <p:grpSpPr>
          <a:xfrm>
            <a:off x="4161556" y="3612645"/>
            <a:ext cx="344552" cy="464724"/>
            <a:chOff x="3121167" y="2884883"/>
            <a:chExt cx="258414" cy="348543"/>
          </a:xfrm>
          <a:solidFill>
            <a:schemeClr val="tx1"/>
          </a:solidFill>
        </p:grpSpPr>
        <p:sp>
          <p:nvSpPr>
            <p:cNvPr id="10743" name="Google Shape;10743;p7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4" name="Google Shape;10744;p7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5" name="Google Shape;10745;p7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6" name="Google Shape;10746;p7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7" name="Google Shape;10747;p7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8" name="Google Shape;10748;p7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9" name="Google Shape;10749;p7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0" name="Google Shape;10750;p7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51" name="Google Shape;10751;p79"/>
          <p:cNvGrpSpPr/>
          <p:nvPr/>
        </p:nvGrpSpPr>
        <p:grpSpPr>
          <a:xfrm>
            <a:off x="6533332" y="3608928"/>
            <a:ext cx="361659" cy="462401"/>
            <a:chOff x="4899999" y="2882095"/>
            <a:chExt cx="271244" cy="346801"/>
          </a:xfrm>
          <a:solidFill>
            <a:schemeClr val="tx1"/>
          </a:solidFill>
        </p:grpSpPr>
        <p:sp>
          <p:nvSpPr>
            <p:cNvPr id="10752" name="Google Shape;10752;p7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3" name="Google Shape;10753;p7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4" name="Google Shape;10754;p7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5" name="Google Shape;10755;p7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6" name="Google Shape;10756;p7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7" name="Google Shape;10757;p7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8" name="Google Shape;10758;p7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9" name="Google Shape;10759;p7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0" name="Google Shape;10760;p7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1" name="Google Shape;10761;p7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62" name="Google Shape;10762;p79"/>
          <p:cNvGrpSpPr/>
          <p:nvPr/>
        </p:nvGrpSpPr>
        <p:grpSpPr>
          <a:xfrm>
            <a:off x="9550367" y="3607618"/>
            <a:ext cx="346031" cy="461725"/>
            <a:chOff x="7162775" y="2881113"/>
            <a:chExt cx="259523" cy="346294"/>
          </a:xfrm>
          <a:solidFill>
            <a:schemeClr val="tx1"/>
          </a:solidFill>
        </p:grpSpPr>
        <p:sp>
          <p:nvSpPr>
            <p:cNvPr id="10763" name="Google Shape;10763;p7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4" name="Google Shape;10764;p7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5" name="Google Shape;10765;p7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6" name="Google Shape;10766;p7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7" name="Google Shape;10767;p7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8" name="Google Shape;10768;p7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69" name="Google Shape;10769;p79"/>
          <p:cNvGrpSpPr/>
          <p:nvPr/>
        </p:nvGrpSpPr>
        <p:grpSpPr>
          <a:xfrm>
            <a:off x="8946335" y="3608590"/>
            <a:ext cx="348100" cy="463753"/>
            <a:chOff x="6709751" y="2881842"/>
            <a:chExt cx="261075" cy="347815"/>
          </a:xfrm>
          <a:solidFill>
            <a:schemeClr val="tx1"/>
          </a:solidFill>
        </p:grpSpPr>
        <p:sp>
          <p:nvSpPr>
            <p:cNvPr id="10770" name="Google Shape;10770;p7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1" name="Google Shape;10771;p7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2" name="Google Shape;10772;p7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3" name="Google Shape;10773;p7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4" name="Google Shape;10774;p7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5" name="Google Shape;10775;p7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76" name="Google Shape;10776;p79"/>
          <p:cNvGrpSpPr/>
          <p:nvPr/>
        </p:nvGrpSpPr>
        <p:grpSpPr>
          <a:xfrm>
            <a:off x="7742876" y="3607618"/>
            <a:ext cx="348057" cy="464217"/>
            <a:chOff x="5807156" y="2881113"/>
            <a:chExt cx="261043" cy="348163"/>
          </a:xfrm>
          <a:solidFill>
            <a:schemeClr val="tx1"/>
          </a:solidFill>
        </p:grpSpPr>
        <p:sp>
          <p:nvSpPr>
            <p:cNvPr id="10777" name="Google Shape;10777;p7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8" name="Google Shape;10778;p7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9" name="Google Shape;10779;p7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0" name="Google Shape;10780;p7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1" name="Google Shape;10781;p7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82" name="Google Shape;10782;p79"/>
          <p:cNvGrpSpPr/>
          <p:nvPr/>
        </p:nvGrpSpPr>
        <p:grpSpPr>
          <a:xfrm>
            <a:off x="7140871" y="3608125"/>
            <a:ext cx="349579" cy="462191"/>
            <a:chOff x="5355653" y="2881493"/>
            <a:chExt cx="262184" cy="346643"/>
          </a:xfrm>
          <a:solidFill>
            <a:schemeClr val="tx1"/>
          </a:solidFill>
        </p:grpSpPr>
        <p:sp>
          <p:nvSpPr>
            <p:cNvPr id="10783" name="Google Shape;10783;p7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4" name="Google Shape;10784;p7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5" name="Google Shape;10785;p7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6" name="Google Shape;10786;p7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7" name="Google Shape;10787;p7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88" name="Google Shape;10788;p79"/>
          <p:cNvGrpSpPr/>
          <p:nvPr/>
        </p:nvGrpSpPr>
        <p:grpSpPr>
          <a:xfrm>
            <a:off x="10741282" y="3608589"/>
            <a:ext cx="347044" cy="461219"/>
            <a:chOff x="8055961" y="2881842"/>
            <a:chExt cx="260283" cy="345914"/>
          </a:xfrm>
          <a:solidFill>
            <a:schemeClr val="tx1"/>
          </a:solidFill>
        </p:grpSpPr>
        <p:sp>
          <p:nvSpPr>
            <p:cNvPr id="10789" name="Google Shape;10789;p7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0" name="Google Shape;10790;p7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1" name="Google Shape;10791;p7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2" name="Google Shape;10792;p7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93" name="Google Shape;10793;p79"/>
          <p:cNvGrpSpPr/>
          <p:nvPr/>
        </p:nvGrpSpPr>
        <p:grpSpPr>
          <a:xfrm>
            <a:off x="10145825" y="3624683"/>
            <a:ext cx="353084" cy="470807"/>
            <a:chOff x="7609368" y="2893912"/>
            <a:chExt cx="264813" cy="353105"/>
          </a:xfrm>
          <a:solidFill>
            <a:schemeClr val="tx1"/>
          </a:solidFill>
        </p:grpSpPr>
        <p:sp>
          <p:nvSpPr>
            <p:cNvPr id="10794" name="Google Shape;10794;p7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5" name="Google Shape;10795;p7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6" name="Google Shape;10796;p7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7" name="Google Shape;10797;p7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8" name="Google Shape;10798;p7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9" name="Google Shape;10799;p7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00" name="Google Shape;10800;p79"/>
          <p:cNvGrpSpPr/>
          <p:nvPr/>
        </p:nvGrpSpPr>
        <p:grpSpPr>
          <a:xfrm>
            <a:off x="8331277" y="3592497"/>
            <a:ext cx="361152" cy="480860"/>
            <a:chOff x="6248458" y="2869772"/>
            <a:chExt cx="270864" cy="360645"/>
          </a:xfrm>
          <a:solidFill>
            <a:schemeClr val="tx1"/>
          </a:solidFill>
        </p:grpSpPr>
        <p:sp>
          <p:nvSpPr>
            <p:cNvPr id="10801" name="Google Shape;10801;p7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2" name="Google Shape;10802;p7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3" name="Google Shape;10803;p7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4" name="Google Shape;10804;p7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5" name="Google Shape;10805;p7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06" name="Google Shape;10806;p79"/>
          <p:cNvGrpSpPr/>
          <p:nvPr/>
        </p:nvGrpSpPr>
        <p:grpSpPr>
          <a:xfrm>
            <a:off x="4101238" y="3027198"/>
            <a:ext cx="484324" cy="400900"/>
            <a:chOff x="3075928" y="2445798"/>
            <a:chExt cx="363243" cy="300675"/>
          </a:xfrm>
          <a:solidFill>
            <a:schemeClr val="tx1"/>
          </a:solidFill>
        </p:grpSpPr>
        <p:sp>
          <p:nvSpPr>
            <p:cNvPr id="10807" name="Google Shape;10807;p7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8" name="Google Shape;10808;p7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9" name="Google Shape;10809;p7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0" name="Google Shape;10810;p7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1" name="Google Shape;10811;p7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2" name="Google Shape;10812;p7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3" name="Google Shape;10813;p7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4" name="Google Shape;10814;p7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5" name="Google Shape;10815;p7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6" name="Google Shape;10816;p7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7" name="Google Shape;10817;p7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18" name="Google Shape;10818;p79"/>
          <p:cNvGrpSpPr/>
          <p:nvPr/>
        </p:nvGrpSpPr>
        <p:grpSpPr>
          <a:xfrm>
            <a:off x="3510807" y="3008613"/>
            <a:ext cx="484324" cy="438113"/>
            <a:chOff x="2633105" y="2431859"/>
            <a:chExt cx="363243" cy="328585"/>
          </a:xfrm>
          <a:solidFill>
            <a:schemeClr val="tx1"/>
          </a:solidFill>
        </p:grpSpPr>
        <p:sp>
          <p:nvSpPr>
            <p:cNvPr id="10819" name="Google Shape;10819;p7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0" name="Google Shape;10820;p7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1" name="Google Shape;10821;p7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2" name="Google Shape;10822;p7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3" name="Google Shape;10823;p7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4" name="Google Shape;10824;p7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5" name="Google Shape;10825;p7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6" name="Google Shape;10826;p7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27" name="Google Shape;10827;p79"/>
          <p:cNvGrpSpPr/>
          <p:nvPr/>
        </p:nvGrpSpPr>
        <p:grpSpPr>
          <a:xfrm>
            <a:off x="2918856" y="2994547"/>
            <a:ext cx="487872" cy="466752"/>
            <a:chOff x="2189142" y="2421310"/>
            <a:chExt cx="365904" cy="350064"/>
          </a:xfrm>
          <a:solidFill>
            <a:schemeClr val="tx1"/>
          </a:solidFill>
        </p:grpSpPr>
        <p:sp>
          <p:nvSpPr>
            <p:cNvPr id="10828" name="Google Shape;10828;p7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9" name="Google Shape;10829;p7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0" name="Google Shape;10830;p7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1" name="Google Shape;10831;p7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2" name="Google Shape;10832;p7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3" name="Google Shape;10833;p7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4" name="Google Shape;10834;p7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5" name="Google Shape;10835;p7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6" name="Google Shape;10836;p7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837" name="Google Shape;10837;p79"/>
          <p:cNvSpPr/>
          <p:nvPr/>
        </p:nvSpPr>
        <p:spPr>
          <a:xfrm>
            <a:off x="4691669" y="2986480"/>
            <a:ext cx="485337" cy="481873"/>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838" name="Google Shape;10838;p79"/>
          <p:cNvGrpSpPr/>
          <p:nvPr/>
        </p:nvGrpSpPr>
        <p:grpSpPr>
          <a:xfrm>
            <a:off x="5282565" y="3081223"/>
            <a:ext cx="485887" cy="294581"/>
            <a:chOff x="3961923" y="2486317"/>
            <a:chExt cx="364415" cy="220936"/>
          </a:xfrm>
          <a:solidFill>
            <a:schemeClr val="tx1"/>
          </a:solidFill>
        </p:grpSpPr>
        <p:sp>
          <p:nvSpPr>
            <p:cNvPr id="10839" name="Google Shape;10839;p7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0" name="Google Shape;10840;p7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1" name="Google Shape;10841;p7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2" name="Google Shape;10842;p7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843" name="Google Shape;10843;p79"/>
          <p:cNvSpPr/>
          <p:nvPr/>
        </p:nvSpPr>
        <p:spPr>
          <a:xfrm>
            <a:off x="2330452" y="2985000"/>
            <a:ext cx="482339" cy="483352"/>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844" name="Google Shape;10844;p79"/>
          <p:cNvGrpSpPr/>
          <p:nvPr/>
        </p:nvGrpSpPr>
        <p:grpSpPr>
          <a:xfrm>
            <a:off x="1738502" y="2991969"/>
            <a:ext cx="484367" cy="472835"/>
            <a:chOff x="1303876" y="2419377"/>
            <a:chExt cx="363275" cy="354626"/>
          </a:xfrm>
          <a:solidFill>
            <a:schemeClr val="tx1"/>
          </a:solidFill>
        </p:grpSpPr>
        <p:sp>
          <p:nvSpPr>
            <p:cNvPr id="10845" name="Google Shape;10845;p7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6" name="Google Shape;10846;p7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7" name="Google Shape;10847;p7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8" name="Google Shape;10848;p7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9" name="Google Shape;10849;p7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0" name="Google Shape;10850;p7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1" name="Google Shape;10851;p7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2" name="Google Shape;10852;p7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53" name="Google Shape;10853;p79"/>
          <p:cNvGrpSpPr/>
          <p:nvPr/>
        </p:nvGrpSpPr>
        <p:grpSpPr>
          <a:xfrm>
            <a:off x="1148071" y="2986014"/>
            <a:ext cx="482845" cy="484831"/>
            <a:chOff x="861053" y="2414910"/>
            <a:chExt cx="362134" cy="363623"/>
          </a:xfrm>
          <a:solidFill>
            <a:schemeClr val="tx1"/>
          </a:solidFill>
        </p:grpSpPr>
        <p:sp>
          <p:nvSpPr>
            <p:cNvPr id="10854" name="Google Shape;10854;p7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5" name="Google Shape;10855;p7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6" name="Google Shape;10856;p7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7" name="Google Shape;10857;p7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8" name="Google Shape;10858;p7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59" name="Google Shape;10859;p79"/>
          <p:cNvGrpSpPr/>
          <p:nvPr/>
        </p:nvGrpSpPr>
        <p:grpSpPr>
          <a:xfrm>
            <a:off x="10125718" y="2986480"/>
            <a:ext cx="372684" cy="474313"/>
            <a:chOff x="7594288" y="2415259"/>
            <a:chExt cx="279513" cy="355735"/>
          </a:xfrm>
          <a:solidFill>
            <a:schemeClr val="tx1"/>
          </a:solidFill>
        </p:grpSpPr>
        <p:sp>
          <p:nvSpPr>
            <p:cNvPr id="10860" name="Google Shape;10860;p7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1" name="Google Shape;10861;p7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2" name="Google Shape;10862;p7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3" name="Google Shape;10863;p7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4" name="Google Shape;10864;p7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5" name="Google Shape;10865;p7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66" name="Google Shape;10866;p79"/>
          <p:cNvGrpSpPr/>
          <p:nvPr/>
        </p:nvGrpSpPr>
        <p:grpSpPr>
          <a:xfrm>
            <a:off x="9527725" y="2986986"/>
            <a:ext cx="371712" cy="474313"/>
            <a:chOff x="7145794" y="2415639"/>
            <a:chExt cx="278784" cy="355735"/>
          </a:xfrm>
          <a:solidFill>
            <a:schemeClr val="tx1"/>
          </a:solidFill>
        </p:grpSpPr>
        <p:sp>
          <p:nvSpPr>
            <p:cNvPr id="10867" name="Google Shape;10867;p7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8" name="Google Shape;10868;p7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9" name="Google Shape;10869;p7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0" name="Google Shape;10870;p7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1" name="Google Shape;10871;p7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2" name="Google Shape;10872;p7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3" name="Google Shape;10873;p7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4" name="Google Shape;10874;p7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5" name="Google Shape;10875;p7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6" name="Google Shape;10876;p7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77" name="Google Shape;10877;p79"/>
          <p:cNvGrpSpPr/>
          <p:nvPr/>
        </p:nvGrpSpPr>
        <p:grpSpPr>
          <a:xfrm>
            <a:off x="8931255" y="2985507"/>
            <a:ext cx="370192" cy="477312"/>
            <a:chOff x="6698441" y="2414530"/>
            <a:chExt cx="277644" cy="357984"/>
          </a:xfrm>
          <a:solidFill>
            <a:schemeClr val="tx1"/>
          </a:solidFill>
        </p:grpSpPr>
        <p:sp>
          <p:nvSpPr>
            <p:cNvPr id="10878" name="Google Shape;10878;p7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9" name="Google Shape;10879;p7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0" name="Google Shape;10880;p7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1" name="Google Shape;10881;p7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2" name="Google Shape;10882;p7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3" name="Google Shape;10883;p7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84" name="Google Shape;10884;p79"/>
          <p:cNvGrpSpPr/>
          <p:nvPr/>
        </p:nvGrpSpPr>
        <p:grpSpPr>
          <a:xfrm>
            <a:off x="6530334" y="2986986"/>
            <a:ext cx="372684" cy="476340"/>
            <a:chOff x="4897750" y="2415639"/>
            <a:chExt cx="279513" cy="357255"/>
          </a:xfrm>
          <a:solidFill>
            <a:schemeClr val="tx1"/>
          </a:solidFill>
        </p:grpSpPr>
        <p:sp>
          <p:nvSpPr>
            <p:cNvPr id="10885" name="Google Shape;10885;p7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6" name="Google Shape;10886;p7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7" name="Google Shape;10887;p7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8" name="Google Shape;10888;p7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9" name="Google Shape;10889;p7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0" name="Google Shape;10890;p7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1" name="Google Shape;10891;p7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2" name="Google Shape;10892;p7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93" name="Google Shape;10893;p79"/>
          <p:cNvGrpSpPr/>
          <p:nvPr/>
        </p:nvGrpSpPr>
        <p:grpSpPr>
          <a:xfrm>
            <a:off x="7749422" y="2987492"/>
            <a:ext cx="353084" cy="471272"/>
            <a:chOff x="5812066" y="2416019"/>
            <a:chExt cx="264813" cy="353454"/>
          </a:xfrm>
          <a:solidFill>
            <a:schemeClr val="tx1"/>
          </a:solidFill>
        </p:grpSpPr>
        <p:sp>
          <p:nvSpPr>
            <p:cNvPr id="10894" name="Google Shape;10894;p7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5" name="Google Shape;10895;p7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6" name="Google Shape;10896;p7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7" name="Google Shape;10897;p7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8" name="Google Shape;10898;p7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9" name="Google Shape;10899;p7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0" name="Google Shape;10900;p7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01" name="Google Shape;10901;p79"/>
          <p:cNvGrpSpPr/>
          <p:nvPr/>
        </p:nvGrpSpPr>
        <p:grpSpPr>
          <a:xfrm>
            <a:off x="10739761" y="2987999"/>
            <a:ext cx="352577" cy="471272"/>
            <a:chOff x="8054820" y="2416399"/>
            <a:chExt cx="264433" cy="353454"/>
          </a:xfrm>
          <a:solidFill>
            <a:schemeClr val="tx1"/>
          </a:solidFill>
        </p:grpSpPr>
        <p:sp>
          <p:nvSpPr>
            <p:cNvPr id="10902" name="Google Shape;10902;p7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3" name="Google Shape;10903;p7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4" name="Google Shape;10904;p7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5" name="Google Shape;10905;p7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6" name="Google Shape;10906;p7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7" name="Google Shape;10907;p7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08" name="Google Shape;10908;p79"/>
          <p:cNvGrpSpPr/>
          <p:nvPr/>
        </p:nvGrpSpPr>
        <p:grpSpPr>
          <a:xfrm>
            <a:off x="7141884" y="2983987"/>
            <a:ext cx="361616" cy="481832"/>
            <a:chOff x="5356413" y="2413390"/>
            <a:chExt cx="271212" cy="361374"/>
          </a:xfrm>
          <a:solidFill>
            <a:schemeClr val="tx1"/>
          </a:solidFill>
        </p:grpSpPr>
        <p:sp>
          <p:nvSpPr>
            <p:cNvPr id="10909" name="Google Shape;10909;p7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0" name="Google Shape;10910;p7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1" name="Google Shape;10911;p7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2" name="Google Shape;10912;p7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3" name="Google Shape;10913;p7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14" name="Google Shape;10914;p79"/>
          <p:cNvGrpSpPr/>
          <p:nvPr/>
        </p:nvGrpSpPr>
        <p:grpSpPr>
          <a:xfrm>
            <a:off x="8340317" y="2982466"/>
            <a:ext cx="361659" cy="481325"/>
            <a:chOff x="6255238" y="2412249"/>
            <a:chExt cx="271244" cy="360994"/>
          </a:xfrm>
          <a:solidFill>
            <a:schemeClr val="tx1"/>
          </a:solidFill>
        </p:grpSpPr>
        <p:sp>
          <p:nvSpPr>
            <p:cNvPr id="10915" name="Google Shape;10915;p7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6" name="Google Shape;10916;p7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7" name="Google Shape;10917;p7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8" name="Google Shape;10918;p7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9" name="Google Shape;10919;p7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0" name="Google Shape;10920;p7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21" name="Google Shape;10921;p79"/>
          <p:cNvGrpSpPr/>
          <p:nvPr/>
        </p:nvGrpSpPr>
        <p:grpSpPr>
          <a:xfrm>
            <a:off x="2913830" y="2376533"/>
            <a:ext cx="488885" cy="489308"/>
            <a:chOff x="2185372" y="1957799"/>
            <a:chExt cx="366664" cy="366981"/>
          </a:xfrm>
          <a:solidFill>
            <a:schemeClr val="tx1"/>
          </a:solidFill>
        </p:grpSpPr>
        <p:sp>
          <p:nvSpPr>
            <p:cNvPr id="10922" name="Google Shape;10922;p7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3" name="Google Shape;10923;p7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4" name="Google Shape;10924;p7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5" name="Google Shape;10925;p7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6" name="Google Shape;10926;p7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7" name="Google Shape;10927;p7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8" name="Google Shape;10928;p7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9" name="Google Shape;10929;p7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30" name="Google Shape;10930;p79"/>
          <p:cNvGrpSpPr/>
          <p:nvPr/>
        </p:nvGrpSpPr>
        <p:grpSpPr>
          <a:xfrm>
            <a:off x="2316344" y="2417295"/>
            <a:ext cx="494419" cy="409812"/>
            <a:chOff x="1737258" y="1988371"/>
            <a:chExt cx="370814" cy="307359"/>
          </a:xfrm>
          <a:solidFill>
            <a:schemeClr val="tx1"/>
          </a:solidFill>
        </p:grpSpPr>
        <p:sp>
          <p:nvSpPr>
            <p:cNvPr id="10931" name="Google Shape;10931;p7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2" name="Google Shape;10932;p7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3" name="Google Shape;10933;p7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4" name="Google Shape;10934;p7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35" name="Google Shape;10935;p79"/>
          <p:cNvGrpSpPr/>
          <p:nvPr/>
        </p:nvGrpSpPr>
        <p:grpSpPr>
          <a:xfrm>
            <a:off x="1131977" y="2418815"/>
            <a:ext cx="492392" cy="405800"/>
            <a:chOff x="848983" y="1989511"/>
            <a:chExt cx="369294" cy="304350"/>
          </a:xfrm>
          <a:solidFill>
            <a:schemeClr val="tx1"/>
          </a:solidFill>
        </p:grpSpPr>
        <p:sp>
          <p:nvSpPr>
            <p:cNvPr id="10936" name="Google Shape;10936;p7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7" name="Google Shape;10937;p7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8" name="Google Shape;10938;p7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9" name="Google Shape;10939;p7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0" name="Google Shape;10940;p7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41" name="Google Shape;10941;p79"/>
          <p:cNvGrpSpPr/>
          <p:nvPr/>
        </p:nvGrpSpPr>
        <p:grpSpPr>
          <a:xfrm>
            <a:off x="4098703" y="2411169"/>
            <a:ext cx="507472" cy="418472"/>
            <a:chOff x="3074027" y="1983777"/>
            <a:chExt cx="380604" cy="313854"/>
          </a:xfrm>
          <a:solidFill>
            <a:schemeClr val="tx1"/>
          </a:solidFill>
        </p:grpSpPr>
        <p:sp>
          <p:nvSpPr>
            <p:cNvPr id="10942" name="Google Shape;10942;p7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3" name="Google Shape;10943;p7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4" name="Google Shape;10944;p7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5" name="Google Shape;10945;p7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6" name="Google Shape;10946;p7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47" name="Google Shape;10947;p79"/>
          <p:cNvGrpSpPr/>
          <p:nvPr/>
        </p:nvGrpSpPr>
        <p:grpSpPr>
          <a:xfrm>
            <a:off x="4696695" y="2400609"/>
            <a:ext cx="489351" cy="441704"/>
            <a:chOff x="3522521" y="1975857"/>
            <a:chExt cx="367013" cy="331278"/>
          </a:xfrm>
          <a:solidFill>
            <a:schemeClr val="tx1"/>
          </a:solidFill>
        </p:grpSpPr>
        <p:sp>
          <p:nvSpPr>
            <p:cNvPr id="10948" name="Google Shape;10948;p7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9" name="Google Shape;10949;p7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0" name="Google Shape;10950;p7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1" name="Google Shape;10951;p7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2" name="Google Shape;10952;p7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3" name="Google Shape;10953;p7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4" name="Google Shape;10954;p7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55" name="Google Shape;10955;p79"/>
          <p:cNvGrpSpPr/>
          <p:nvPr/>
        </p:nvGrpSpPr>
        <p:grpSpPr>
          <a:xfrm>
            <a:off x="3507766" y="2402088"/>
            <a:ext cx="490913" cy="440605"/>
            <a:chOff x="2630824" y="1976966"/>
            <a:chExt cx="368185" cy="330454"/>
          </a:xfrm>
          <a:solidFill>
            <a:schemeClr val="tx1"/>
          </a:solidFill>
        </p:grpSpPr>
        <p:sp>
          <p:nvSpPr>
            <p:cNvPr id="10956" name="Google Shape;10956;p7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7" name="Google Shape;10957;p7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8" name="Google Shape;10958;p7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9" name="Google Shape;10959;p7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0" name="Google Shape;10960;p7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1" name="Google Shape;10961;p7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2" name="Google Shape;10962;p7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3" name="Google Shape;10963;p7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64" name="Google Shape;10964;p79"/>
          <p:cNvGrpSpPr/>
          <p:nvPr/>
        </p:nvGrpSpPr>
        <p:grpSpPr>
          <a:xfrm>
            <a:off x="1724941" y="2388021"/>
            <a:ext cx="492392" cy="467259"/>
            <a:chOff x="1293706" y="1966416"/>
            <a:chExt cx="369294" cy="350444"/>
          </a:xfrm>
          <a:solidFill>
            <a:schemeClr val="tx1"/>
          </a:solidFill>
        </p:grpSpPr>
        <p:sp>
          <p:nvSpPr>
            <p:cNvPr id="10965" name="Google Shape;10965;p7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6" name="Google Shape;10966;p7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7" name="Google Shape;10967;p7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8" name="Google Shape;10968;p7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9" name="Google Shape;10969;p7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0" name="Google Shape;10970;p7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1" name="Google Shape;10971;p7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2" name="Google Shape;10972;p7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73" name="Google Shape;10973;p79"/>
          <p:cNvGrpSpPr/>
          <p:nvPr/>
        </p:nvGrpSpPr>
        <p:grpSpPr>
          <a:xfrm>
            <a:off x="5289618" y="2400103"/>
            <a:ext cx="490913" cy="442421"/>
            <a:chOff x="3967213" y="1975477"/>
            <a:chExt cx="368185" cy="331816"/>
          </a:xfrm>
          <a:solidFill>
            <a:schemeClr val="tx1"/>
          </a:solidFill>
        </p:grpSpPr>
        <p:sp>
          <p:nvSpPr>
            <p:cNvPr id="10974" name="Google Shape;10974;p7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5" name="Google Shape;10975;p7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6" name="Google Shape;10976;p7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77" name="Google Shape;10977;p79"/>
          <p:cNvGrpSpPr/>
          <p:nvPr/>
        </p:nvGrpSpPr>
        <p:grpSpPr>
          <a:xfrm>
            <a:off x="10730215" y="2391529"/>
            <a:ext cx="372176" cy="475833"/>
            <a:chOff x="8047661" y="1969046"/>
            <a:chExt cx="279132" cy="356875"/>
          </a:xfrm>
          <a:solidFill>
            <a:schemeClr val="tx1"/>
          </a:solidFill>
        </p:grpSpPr>
        <p:sp>
          <p:nvSpPr>
            <p:cNvPr id="10978" name="Google Shape;10978;p7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9" name="Google Shape;10979;p7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0" name="Google Shape;10980;p7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1" name="Google Shape;10981;p7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82" name="Google Shape;10982;p79"/>
          <p:cNvGrpSpPr/>
          <p:nvPr/>
        </p:nvGrpSpPr>
        <p:grpSpPr>
          <a:xfrm>
            <a:off x="10128210" y="2390345"/>
            <a:ext cx="372725" cy="477523"/>
            <a:chOff x="7596157" y="1968159"/>
            <a:chExt cx="279544" cy="358142"/>
          </a:xfrm>
          <a:solidFill>
            <a:schemeClr val="tx1"/>
          </a:solidFill>
        </p:grpSpPr>
        <p:sp>
          <p:nvSpPr>
            <p:cNvPr id="10983" name="Google Shape;10983;p7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4" name="Google Shape;10984;p7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5" name="Google Shape;10985;p7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6" name="Google Shape;10986;p7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7" name="Google Shape;10987;p7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8" name="Google Shape;10988;p7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89" name="Google Shape;10989;p79"/>
          <p:cNvGrpSpPr/>
          <p:nvPr/>
        </p:nvGrpSpPr>
        <p:grpSpPr>
          <a:xfrm>
            <a:off x="9529754" y="2391528"/>
            <a:ext cx="372684" cy="476848"/>
            <a:chOff x="7147315" y="1969046"/>
            <a:chExt cx="279513" cy="357636"/>
          </a:xfrm>
          <a:solidFill>
            <a:schemeClr val="tx1"/>
          </a:solidFill>
        </p:grpSpPr>
        <p:sp>
          <p:nvSpPr>
            <p:cNvPr id="10990" name="Google Shape;10990;p7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1" name="Google Shape;10991;p7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2" name="Google Shape;10992;p7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3" name="Google Shape;10993;p7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4" name="Google Shape;10994;p7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5" name="Google Shape;10995;p7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6" name="Google Shape;10996;p7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97" name="Google Shape;10997;p79"/>
          <p:cNvGrpSpPr/>
          <p:nvPr/>
        </p:nvGrpSpPr>
        <p:grpSpPr>
          <a:xfrm>
            <a:off x="8930242" y="2390557"/>
            <a:ext cx="373740" cy="478791"/>
            <a:chOff x="6697681" y="1968317"/>
            <a:chExt cx="280305" cy="359093"/>
          </a:xfrm>
          <a:solidFill>
            <a:schemeClr val="tx1"/>
          </a:solidFill>
        </p:grpSpPr>
        <p:sp>
          <p:nvSpPr>
            <p:cNvPr id="10998" name="Google Shape;10998;p7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9" name="Google Shape;10999;p7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0" name="Google Shape;11000;p7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1" name="Google Shape;11001;p7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2" name="Google Shape;11002;p7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3" name="Google Shape;11003;p7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4" name="Google Shape;11004;p7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05" name="Google Shape;11005;p79"/>
          <p:cNvGrpSpPr/>
          <p:nvPr/>
        </p:nvGrpSpPr>
        <p:grpSpPr>
          <a:xfrm>
            <a:off x="8331786" y="2390050"/>
            <a:ext cx="373697" cy="478325"/>
            <a:chOff x="6248839" y="1967937"/>
            <a:chExt cx="280273" cy="358744"/>
          </a:xfrm>
          <a:solidFill>
            <a:schemeClr val="tx1"/>
          </a:solidFill>
        </p:grpSpPr>
        <p:sp>
          <p:nvSpPr>
            <p:cNvPr id="11006" name="Google Shape;11006;p7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7" name="Google Shape;11007;p7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8" name="Google Shape;11008;p7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9" name="Google Shape;11009;p7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0" name="Google Shape;11010;p7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1" name="Google Shape;11011;p7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12" name="Google Shape;11012;p79"/>
          <p:cNvGrpSpPr/>
          <p:nvPr/>
        </p:nvGrpSpPr>
        <p:grpSpPr>
          <a:xfrm>
            <a:off x="7735313" y="2391528"/>
            <a:ext cx="372219" cy="477059"/>
            <a:chOff x="5801485" y="1969046"/>
            <a:chExt cx="279164" cy="357794"/>
          </a:xfrm>
          <a:solidFill>
            <a:schemeClr val="tx1"/>
          </a:solidFill>
        </p:grpSpPr>
        <p:sp>
          <p:nvSpPr>
            <p:cNvPr id="11013" name="Google Shape;11013;p7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4" name="Google Shape;11014;p7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5" name="Google Shape;11015;p7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6" name="Google Shape;11016;p7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7" name="Google Shape;11017;p7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8" name="Google Shape;11018;p7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9" name="Google Shape;11019;p7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0" name="Google Shape;11020;p7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1" name="Google Shape;11021;p7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2" name="Google Shape;11022;p7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3" name="Google Shape;11023;p7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4" name="Google Shape;11024;p7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5" name="Google Shape;11025;p7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26" name="Google Shape;11026;p79"/>
          <p:cNvGrpSpPr/>
          <p:nvPr/>
        </p:nvGrpSpPr>
        <p:grpSpPr>
          <a:xfrm>
            <a:off x="7136858" y="2391528"/>
            <a:ext cx="371205" cy="477819"/>
            <a:chOff x="5352643" y="1969046"/>
            <a:chExt cx="278404" cy="358364"/>
          </a:xfrm>
          <a:solidFill>
            <a:schemeClr val="tx1"/>
          </a:solidFill>
        </p:grpSpPr>
        <p:sp>
          <p:nvSpPr>
            <p:cNvPr id="11027" name="Google Shape;11027;p7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8" name="Google Shape;11028;p7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9" name="Google Shape;11029;p7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0" name="Google Shape;11030;p7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31" name="Google Shape;11031;p79"/>
          <p:cNvGrpSpPr/>
          <p:nvPr/>
        </p:nvGrpSpPr>
        <p:grpSpPr>
          <a:xfrm>
            <a:off x="6530333" y="2390556"/>
            <a:ext cx="372176" cy="477819"/>
            <a:chOff x="4897750" y="1968317"/>
            <a:chExt cx="279132" cy="358364"/>
          </a:xfrm>
          <a:solidFill>
            <a:schemeClr val="tx1"/>
          </a:solidFill>
        </p:grpSpPr>
        <p:sp>
          <p:nvSpPr>
            <p:cNvPr id="11032" name="Google Shape;11032;p7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3" name="Google Shape;11033;p7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4" name="Google Shape;11034;p7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5" name="Google Shape;11035;p7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6" name="Google Shape;11036;p7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7" name="Google Shape;11037;p7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8" name="Google Shape;11038;p7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9" name="Google Shape;11039;p7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0" name="Google Shape;11040;p7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1" name="Google Shape;11041;p7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2" name="Google Shape;11042;p7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3" name="Google Shape;11043;p7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4" name="Google Shape;11044;p7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045" name="Google Shape;11045;p79"/>
          <p:cNvSpPr/>
          <p:nvPr/>
        </p:nvSpPr>
        <p:spPr>
          <a:xfrm>
            <a:off x="1163149" y="1783526"/>
            <a:ext cx="433552" cy="463711"/>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046" name="Google Shape;11046;p79"/>
          <p:cNvGrpSpPr/>
          <p:nvPr/>
        </p:nvGrpSpPr>
        <p:grpSpPr>
          <a:xfrm>
            <a:off x="2356600" y="1783526"/>
            <a:ext cx="432537" cy="463711"/>
            <a:chOff x="1767449" y="1513044"/>
            <a:chExt cx="324403" cy="347783"/>
          </a:xfrm>
          <a:solidFill>
            <a:schemeClr val="tx1"/>
          </a:solidFill>
        </p:grpSpPr>
        <p:sp>
          <p:nvSpPr>
            <p:cNvPr id="11047" name="Google Shape;11047;p7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8" name="Google Shape;11048;p7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9" name="Google Shape;11049;p7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0" name="Google Shape;11050;p7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1" name="Google Shape;11051;p7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2" name="Google Shape;11052;p7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3" name="Google Shape;11053;p7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4" name="Google Shape;11054;p7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5" name="Google Shape;11055;p7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56" name="Google Shape;11056;p79"/>
          <p:cNvGrpSpPr/>
          <p:nvPr/>
        </p:nvGrpSpPr>
        <p:grpSpPr>
          <a:xfrm>
            <a:off x="5342925" y="1783103"/>
            <a:ext cx="427511" cy="464133"/>
            <a:chOff x="4007193" y="1512727"/>
            <a:chExt cx="320633" cy="348100"/>
          </a:xfrm>
          <a:solidFill>
            <a:schemeClr val="tx1"/>
          </a:solidFill>
        </p:grpSpPr>
        <p:sp>
          <p:nvSpPr>
            <p:cNvPr id="11057" name="Google Shape;11057;p7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8" name="Google Shape;11058;p7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9" name="Google Shape;11059;p7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0" name="Google Shape;11060;p7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1" name="Google Shape;11061;p7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62" name="Google Shape;11062;p79"/>
          <p:cNvGrpSpPr/>
          <p:nvPr/>
        </p:nvGrpSpPr>
        <p:grpSpPr>
          <a:xfrm>
            <a:off x="4707234" y="1777796"/>
            <a:ext cx="490900" cy="459459"/>
            <a:chOff x="3530425" y="1508747"/>
            <a:chExt cx="368175" cy="344594"/>
          </a:xfrm>
          <a:solidFill>
            <a:schemeClr val="tx1"/>
          </a:solidFill>
        </p:grpSpPr>
        <p:sp>
          <p:nvSpPr>
            <p:cNvPr id="11063" name="Google Shape;11063;p7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4" name="Google Shape;11064;p7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5" name="Google Shape;11065;p7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6" name="Google Shape;11066;p7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67" name="Google Shape;11067;p79"/>
          <p:cNvGrpSpPr/>
          <p:nvPr/>
        </p:nvGrpSpPr>
        <p:grpSpPr>
          <a:xfrm>
            <a:off x="4170131" y="1783780"/>
            <a:ext cx="386285" cy="463457"/>
            <a:chOff x="3127598" y="1513234"/>
            <a:chExt cx="289714" cy="347593"/>
          </a:xfrm>
          <a:solidFill>
            <a:schemeClr val="tx1"/>
          </a:solidFill>
        </p:grpSpPr>
        <p:sp>
          <p:nvSpPr>
            <p:cNvPr id="11068" name="Google Shape;11068;p7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9" name="Google Shape;11069;p7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0" name="Google Shape;11070;p7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1" name="Google Shape;11071;p7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2" name="Google Shape;11072;p7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73" name="Google Shape;11073;p79"/>
          <p:cNvGrpSpPr/>
          <p:nvPr/>
        </p:nvGrpSpPr>
        <p:grpSpPr>
          <a:xfrm>
            <a:off x="3550512" y="1783526"/>
            <a:ext cx="430552" cy="464724"/>
            <a:chOff x="2662884" y="1513044"/>
            <a:chExt cx="322914" cy="348543"/>
          </a:xfrm>
          <a:solidFill>
            <a:schemeClr val="tx1"/>
          </a:solidFill>
        </p:grpSpPr>
        <p:sp>
          <p:nvSpPr>
            <p:cNvPr id="11074" name="Google Shape;11074;p7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5" name="Google Shape;11075;p7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6" name="Google Shape;11076;p7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7" name="Google Shape;11077;p7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8" name="Google Shape;11078;p7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9" name="Google Shape;11079;p7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0" name="Google Shape;11080;p7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1" name="Google Shape;11081;p7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2" name="Google Shape;11082;p7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3" name="Google Shape;11083;p7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84" name="Google Shape;11084;p79"/>
          <p:cNvGrpSpPr/>
          <p:nvPr/>
        </p:nvGrpSpPr>
        <p:grpSpPr>
          <a:xfrm>
            <a:off x="2976681" y="1783145"/>
            <a:ext cx="399379" cy="464091"/>
            <a:chOff x="2232511" y="1512759"/>
            <a:chExt cx="299534" cy="348068"/>
          </a:xfrm>
          <a:solidFill>
            <a:schemeClr val="tx1"/>
          </a:solidFill>
        </p:grpSpPr>
        <p:sp>
          <p:nvSpPr>
            <p:cNvPr id="11085" name="Google Shape;11085;p7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6" name="Google Shape;11086;p7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7" name="Google Shape;11087;p7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8" name="Google Shape;11088;p7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9" name="Google Shape;11089;p7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0" name="Google Shape;11090;p7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1" name="Google Shape;11091;p7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2" name="Google Shape;11092;p7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3" name="Google Shape;11093;p7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4" name="Google Shape;11094;p7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5" name="Google Shape;11095;p7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96" name="Google Shape;11096;p79"/>
          <p:cNvGrpSpPr/>
          <p:nvPr/>
        </p:nvGrpSpPr>
        <p:grpSpPr>
          <a:xfrm>
            <a:off x="1775208" y="1783949"/>
            <a:ext cx="402379" cy="464809"/>
            <a:chOff x="1331406" y="1513361"/>
            <a:chExt cx="301784" cy="348607"/>
          </a:xfrm>
          <a:solidFill>
            <a:schemeClr val="tx1"/>
          </a:solidFill>
        </p:grpSpPr>
        <p:sp>
          <p:nvSpPr>
            <p:cNvPr id="11097" name="Google Shape;11097;p7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8" name="Google Shape;11098;p7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9" name="Google Shape;11099;p7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0" name="Google Shape;11100;p7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01" name="Google Shape;11101;p79"/>
          <p:cNvGrpSpPr/>
          <p:nvPr/>
        </p:nvGrpSpPr>
        <p:grpSpPr>
          <a:xfrm>
            <a:off x="9525699" y="1766420"/>
            <a:ext cx="376232" cy="474313"/>
            <a:chOff x="7144274" y="1500214"/>
            <a:chExt cx="282174" cy="355735"/>
          </a:xfrm>
          <a:solidFill>
            <a:schemeClr val="tx1"/>
          </a:solidFill>
        </p:grpSpPr>
        <p:sp>
          <p:nvSpPr>
            <p:cNvPr id="11102" name="Google Shape;11102;p7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3" name="Google Shape;11103;p7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4" name="Google Shape;11104;p7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5" name="Google Shape;11105;p7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6" name="Google Shape;11106;p7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7" name="Google Shape;11107;p7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08" name="Google Shape;11108;p79"/>
          <p:cNvGrpSpPr/>
          <p:nvPr/>
        </p:nvGrpSpPr>
        <p:grpSpPr>
          <a:xfrm>
            <a:off x="8913683" y="1766419"/>
            <a:ext cx="386243" cy="472792"/>
            <a:chOff x="6685262" y="1500214"/>
            <a:chExt cx="289682" cy="354594"/>
          </a:xfrm>
          <a:solidFill>
            <a:schemeClr val="tx1"/>
          </a:solidFill>
        </p:grpSpPr>
        <p:sp>
          <p:nvSpPr>
            <p:cNvPr id="11109" name="Google Shape;11109;p7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0" name="Google Shape;11110;p7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1" name="Google Shape;11111;p7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2" name="Google Shape;11112;p7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13" name="Google Shape;11113;p79"/>
          <p:cNvGrpSpPr/>
          <p:nvPr/>
        </p:nvGrpSpPr>
        <p:grpSpPr>
          <a:xfrm>
            <a:off x="8267917" y="1766926"/>
            <a:ext cx="429539" cy="473807"/>
            <a:chOff x="6200938" y="1500594"/>
            <a:chExt cx="322154" cy="355355"/>
          </a:xfrm>
          <a:solidFill>
            <a:schemeClr val="tx1"/>
          </a:solidFill>
        </p:grpSpPr>
        <p:sp>
          <p:nvSpPr>
            <p:cNvPr id="11114" name="Google Shape;11114;p7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5" name="Google Shape;11115;p7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6" name="Google Shape;11116;p7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7" name="Google Shape;11117;p7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8" name="Google Shape;11118;p7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19" name="Google Shape;11119;p79"/>
          <p:cNvGrpSpPr/>
          <p:nvPr/>
        </p:nvGrpSpPr>
        <p:grpSpPr>
          <a:xfrm>
            <a:off x="7052842" y="1766419"/>
            <a:ext cx="443140" cy="473299"/>
            <a:chOff x="5289631" y="1500214"/>
            <a:chExt cx="332355" cy="354974"/>
          </a:xfrm>
          <a:solidFill>
            <a:schemeClr val="tx1"/>
          </a:solidFill>
        </p:grpSpPr>
        <p:sp>
          <p:nvSpPr>
            <p:cNvPr id="11120" name="Google Shape;11120;p7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1" name="Google Shape;11121;p7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2" name="Google Shape;11122;p7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3" name="Google Shape;11123;p7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4" name="Google Shape;11124;p7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5" name="Google Shape;11125;p7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26" name="Google Shape;11126;p79"/>
          <p:cNvGrpSpPr/>
          <p:nvPr/>
        </p:nvGrpSpPr>
        <p:grpSpPr>
          <a:xfrm>
            <a:off x="7664393" y="1765911"/>
            <a:ext cx="431059" cy="474820"/>
            <a:chOff x="5748295" y="1499833"/>
            <a:chExt cx="323294" cy="356115"/>
          </a:xfrm>
          <a:solidFill>
            <a:schemeClr val="tx1"/>
          </a:solidFill>
        </p:grpSpPr>
        <p:sp>
          <p:nvSpPr>
            <p:cNvPr id="11127" name="Google Shape;11127;p7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8" name="Google Shape;11128;p7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9" name="Google Shape;11129;p7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0" name="Google Shape;11130;p7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1" name="Google Shape;11131;p7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2" name="Google Shape;11132;p7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3" name="Google Shape;11133;p7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34" name="Google Shape;11134;p79"/>
          <p:cNvGrpSpPr/>
          <p:nvPr/>
        </p:nvGrpSpPr>
        <p:grpSpPr>
          <a:xfrm>
            <a:off x="10730215" y="1767516"/>
            <a:ext cx="371205" cy="473680"/>
            <a:chOff x="8047661" y="1501037"/>
            <a:chExt cx="278404" cy="355260"/>
          </a:xfrm>
          <a:solidFill>
            <a:schemeClr val="tx1"/>
          </a:solidFill>
        </p:grpSpPr>
        <p:sp>
          <p:nvSpPr>
            <p:cNvPr id="11135" name="Google Shape;11135;p7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6" name="Google Shape;11136;p7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7" name="Google Shape;11137;p7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8" name="Google Shape;11138;p7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39" name="Google Shape;11139;p79"/>
          <p:cNvGrpSpPr/>
          <p:nvPr/>
        </p:nvGrpSpPr>
        <p:grpSpPr>
          <a:xfrm>
            <a:off x="6537852" y="1766420"/>
            <a:ext cx="357139" cy="474313"/>
            <a:chOff x="4903389" y="1500214"/>
            <a:chExt cx="267854" cy="355735"/>
          </a:xfrm>
          <a:solidFill>
            <a:schemeClr val="tx1"/>
          </a:solidFill>
        </p:grpSpPr>
        <p:sp>
          <p:nvSpPr>
            <p:cNvPr id="11140" name="Google Shape;11140;p7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1" name="Google Shape;11141;p7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2" name="Google Shape;11142;p7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3" name="Google Shape;11143;p7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4" name="Google Shape;11144;p7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45" name="Google Shape;11145;p79"/>
          <p:cNvGrpSpPr/>
          <p:nvPr/>
        </p:nvGrpSpPr>
        <p:grpSpPr>
          <a:xfrm>
            <a:off x="10151358" y="1767939"/>
            <a:ext cx="352577" cy="470765"/>
            <a:chOff x="7613518" y="1501354"/>
            <a:chExt cx="264433" cy="353074"/>
          </a:xfrm>
          <a:solidFill>
            <a:schemeClr val="tx1"/>
          </a:solidFill>
        </p:grpSpPr>
        <p:sp>
          <p:nvSpPr>
            <p:cNvPr id="11146" name="Google Shape;11146;p7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7" name="Google Shape;11147;p7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8" name="Google Shape;11148;p7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9" name="Google Shape;11149;p7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50" name="Google Shape;11150;p7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51" name="Google Shape;11151;p7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152" name="Google Shape;11152;p79"/>
          <p:cNvSpPr txBox="1"/>
          <p:nvPr/>
        </p:nvSpPr>
        <p:spPr>
          <a:xfrm>
            <a:off x="1132900" y="681351"/>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راهنما و پشتیبانی</a:t>
            </a:r>
            <a:endParaRPr sz="3200" dirty="0">
              <a:cs typeface="B Nazanin" panose="00000700000000000000" pitchFamily="2" charset="-78"/>
            </a:endParaRPr>
          </a:p>
        </p:txBody>
      </p:sp>
      <p:sp>
        <p:nvSpPr>
          <p:cNvPr id="11153" name="Google Shape;11153;p79"/>
          <p:cNvSpPr txBox="1"/>
          <p:nvPr/>
        </p:nvSpPr>
        <p:spPr>
          <a:xfrm>
            <a:off x="6477867" y="681351"/>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آواتار</a:t>
            </a:r>
            <a:endParaRPr sz="32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11157"/>
        <p:cNvGrpSpPr/>
        <p:nvPr/>
      </p:nvGrpSpPr>
      <p:grpSpPr>
        <a:xfrm>
          <a:off x="0" y="0"/>
          <a:ext cx="0" cy="0"/>
          <a:chOff x="0" y="0"/>
          <a:chExt cx="0" cy="0"/>
        </a:xfrm>
      </p:grpSpPr>
      <p:grpSp>
        <p:nvGrpSpPr>
          <p:cNvPr id="11158" name="Google Shape;11158;p80"/>
          <p:cNvGrpSpPr/>
          <p:nvPr/>
        </p:nvGrpSpPr>
        <p:grpSpPr>
          <a:xfrm>
            <a:off x="2342781" y="1766967"/>
            <a:ext cx="494759" cy="479195"/>
            <a:chOff x="1757085" y="1500675"/>
            <a:chExt cx="371069" cy="359396"/>
          </a:xfrm>
          <a:solidFill>
            <a:schemeClr val="tx1"/>
          </a:solidFill>
        </p:grpSpPr>
        <p:sp>
          <p:nvSpPr>
            <p:cNvPr id="11159" name="Google Shape;11159;p80"/>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0" name="Google Shape;11160;p80"/>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1" name="Google Shape;11161;p80"/>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2" name="Google Shape;11162;p80"/>
            <p:cNvSpPr/>
            <p:nvPr/>
          </p:nvSpPr>
          <p:spPr>
            <a:xfrm>
              <a:off x="1976349"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3" name="Google Shape;11163;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4" name="Google Shape;1116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5" name="Google Shape;11165;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6" name="Google Shape;11166;p80"/>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7" name="Google Shape;11167;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8" name="Google Shape;11168;p80"/>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9" name="Google Shape;11169;p80"/>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0" name="Google Shape;11170;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1" name="Google Shape;11171;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2" name="Google Shape;11172;p80"/>
            <p:cNvSpPr/>
            <p:nvPr/>
          </p:nvSpPr>
          <p:spPr>
            <a:xfrm>
              <a:off x="2016868" y="1775216"/>
              <a:ext cx="32" cy="32"/>
            </a:xfrm>
            <a:custGeom>
              <a:avLst/>
              <a:gdLst/>
              <a:ahLst/>
              <a:cxnLst/>
              <a:rect l="l" t="t" r="r" b="b"/>
              <a:pathLst>
                <a:path w="1" h="1" extrusionOk="0">
                  <a:moveTo>
                    <a:pt x="0" y="0"/>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3" name="Google Shape;11173;p80"/>
            <p:cNvSpPr/>
            <p:nvPr/>
          </p:nvSpPr>
          <p:spPr>
            <a:xfrm>
              <a:off x="1914615" y="1724837"/>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4" name="Google Shape;1117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5" name="Google Shape;11175;p80"/>
            <p:cNvSpPr/>
            <p:nvPr/>
          </p:nvSpPr>
          <p:spPr>
            <a:xfrm>
              <a:off x="1955898" y="1769523"/>
              <a:ext cx="32" cy="32"/>
            </a:xfrm>
            <a:custGeom>
              <a:avLst/>
              <a:gdLst/>
              <a:ahLst/>
              <a:cxnLst/>
              <a:rect l="l" t="t" r="r" b="b"/>
              <a:pathLst>
                <a:path w="1" h="1" extrusionOk="0">
                  <a:moveTo>
                    <a:pt x="1"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6" name="Google Shape;11176;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7" name="Google Shape;11177;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8" name="Google Shape;11178;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9" name="Google Shape;11179;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0" name="Google Shape;11180;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1" name="Google Shape;11181;p80"/>
            <p:cNvSpPr/>
            <p:nvPr/>
          </p:nvSpPr>
          <p:spPr>
            <a:xfrm>
              <a:off x="2016868"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2" name="Google Shape;11182;p80"/>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3" name="Google Shape;11183;p80"/>
            <p:cNvSpPr/>
            <p:nvPr/>
          </p:nvSpPr>
          <p:spPr>
            <a:xfrm>
              <a:off x="1955898" y="1769523"/>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4" name="Google Shape;11184;p80"/>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5" name="Google Shape;11185;p80"/>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6" name="Google Shape;11186;p80"/>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7" name="Google Shape;11187;p80"/>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88" name="Google Shape;11188;p80"/>
          <p:cNvGrpSpPr/>
          <p:nvPr/>
        </p:nvGrpSpPr>
        <p:grpSpPr>
          <a:xfrm>
            <a:off x="3698946" y="2372321"/>
            <a:ext cx="155591" cy="498915"/>
            <a:chOff x="2774209" y="1954691"/>
            <a:chExt cx="116693" cy="374186"/>
          </a:xfrm>
          <a:solidFill>
            <a:schemeClr val="tx1"/>
          </a:solidFill>
        </p:grpSpPr>
        <p:sp>
          <p:nvSpPr>
            <p:cNvPr id="11189" name="Google Shape;11189;p80"/>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90" name="Google Shape;11190;p80"/>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91" name="Google Shape;11191;p80"/>
          <p:cNvGrpSpPr/>
          <p:nvPr/>
        </p:nvGrpSpPr>
        <p:grpSpPr>
          <a:xfrm>
            <a:off x="5356580" y="1765950"/>
            <a:ext cx="420123" cy="479196"/>
            <a:chOff x="4017435" y="1499912"/>
            <a:chExt cx="315092" cy="359397"/>
          </a:xfrm>
          <a:solidFill>
            <a:schemeClr val="tx1"/>
          </a:solidFill>
        </p:grpSpPr>
        <p:sp>
          <p:nvSpPr>
            <p:cNvPr id="11192" name="Google Shape;11192;p80"/>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93" name="Google Shape;11193;p80"/>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94" name="Google Shape;11194;p80"/>
          <p:cNvGrpSpPr/>
          <p:nvPr/>
        </p:nvGrpSpPr>
        <p:grpSpPr>
          <a:xfrm>
            <a:off x="5284869" y="2432412"/>
            <a:ext cx="498872" cy="378733"/>
            <a:chOff x="3963652" y="1999759"/>
            <a:chExt cx="374154" cy="284050"/>
          </a:xfrm>
          <a:solidFill>
            <a:schemeClr val="tx1"/>
          </a:solidFill>
        </p:grpSpPr>
        <p:sp>
          <p:nvSpPr>
            <p:cNvPr id="11195" name="Google Shape;11195;p80"/>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96" name="Google Shape;11196;p80"/>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97" name="Google Shape;11197;p80"/>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98" name="Google Shape;11198;p80"/>
          <p:cNvGrpSpPr/>
          <p:nvPr/>
        </p:nvGrpSpPr>
        <p:grpSpPr>
          <a:xfrm>
            <a:off x="2370048" y="2452555"/>
            <a:ext cx="501925" cy="338363"/>
            <a:chOff x="1777536" y="2014866"/>
            <a:chExt cx="376444" cy="253772"/>
          </a:xfrm>
          <a:solidFill>
            <a:schemeClr val="tx1"/>
          </a:solidFill>
        </p:grpSpPr>
        <p:sp>
          <p:nvSpPr>
            <p:cNvPr id="11199" name="Google Shape;11199;p80"/>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0" name="Google Shape;11200;p80"/>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1" name="Google Shape;11201;p80"/>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2" name="Google Shape;11202;p80"/>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3" name="Google Shape;11203;p80"/>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04" name="Google Shape;11204;p80"/>
          <p:cNvGrpSpPr/>
          <p:nvPr/>
        </p:nvGrpSpPr>
        <p:grpSpPr>
          <a:xfrm>
            <a:off x="1746500" y="2509168"/>
            <a:ext cx="498872" cy="226240"/>
            <a:chOff x="1309875" y="2057326"/>
            <a:chExt cx="374154" cy="169680"/>
          </a:xfrm>
          <a:solidFill>
            <a:schemeClr val="tx1"/>
          </a:solidFill>
        </p:grpSpPr>
        <p:sp>
          <p:nvSpPr>
            <p:cNvPr id="11205" name="Google Shape;11205;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6" name="Google Shape;11206;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7" name="Google Shape;11207;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8" name="Google Shape;11208;p80"/>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9" name="Google Shape;11209;p80"/>
            <p:cNvSpPr/>
            <p:nvPr/>
          </p:nvSpPr>
          <p:spPr>
            <a:xfrm>
              <a:off x="1480668" y="2212566"/>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0" name="Google Shape;11210;p80"/>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1" name="Google Shape;11211;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2" name="Google Shape;11212;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3" name="Google Shape;11213;p80"/>
            <p:cNvSpPr/>
            <p:nvPr/>
          </p:nvSpPr>
          <p:spPr>
            <a:xfrm>
              <a:off x="1397339" y="2183433"/>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4" name="Google Shape;11214;p80"/>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5" name="Google Shape;11215;p80"/>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216" name="Google Shape;11216;p80"/>
          <p:cNvSpPr/>
          <p:nvPr/>
        </p:nvSpPr>
        <p:spPr>
          <a:xfrm>
            <a:off x="1149711" y="2534401"/>
            <a:ext cx="499381" cy="173740"/>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217" name="Google Shape;11217;p80"/>
          <p:cNvGrpSpPr/>
          <p:nvPr/>
        </p:nvGrpSpPr>
        <p:grpSpPr>
          <a:xfrm>
            <a:off x="3129934" y="2372152"/>
            <a:ext cx="151519" cy="497557"/>
            <a:chOff x="2347450" y="1954564"/>
            <a:chExt cx="113639" cy="373168"/>
          </a:xfrm>
          <a:solidFill>
            <a:schemeClr val="tx1"/>
          </a:solidFill>
        </p:grpSpPr>
        <p:sp>
          <p:nvSpPr>
            <p:cNvPr id="11218" name="Google Shape;11218;p80"/>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9" name="Google Shape;11219;p80"/>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220" name="Google Shape;11220;p80"/>
          <p:cNvSpPr/>
          <p:nvPr/>
        </p:nvSpPr>
        <p:spPr>
          <a:xfrm>
            <a:off x="1148694" y="1881847"/>
            <a:ext cx="480213" cy="246171"/>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221" name="Google Shape;11221;p80"/>
          <p:cNvGrpSpPr/>
          <p:nvPr/>
        </p:nvGrpSpPr>
        <p:grpSpPr>
          <a:xfrm>
            <a:off x="4146804" y="1765907"/>
            <a:ext cx="440817" cy="477839"/>
            <a:chOff x="3110102" y="1499880"/>
            <a:chExt cx="330613" cy="358379"/>
          </a:xfrm>
          <a:solidFill>
            <a:schemeClr val="tx1"/>
          </a:solidFill>
        </p:grpSpPr>
        <p:sp>
          <p:nvSpPr>
            <p:cNvPr id="11222" name="Google Shape;11222;p80"/>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3" name="Google Shape;11223;p80"/>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4" name="Google Shape;11224;p80"/>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5" name="Google Shape;11225;p80"/>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6" name="Google Shape;11226;p80"/>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7" name="Google Shape;11227;p80"/>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8" name="Google Shape;11228;p80"/>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229" name="Google Shape;11229;p80"/>
          <p:cNvSpPr/>
          <p:nvPr/>
        </p:nvSpPr>
        <p:spPr>
          <a:xfrm>
            <a:off x="4262446" y="2371685"/>
            <a:ext cx="158049" cy="498024"/>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230" name="Google Shape;11230;p80"/>
          <p:cNvGrpSpPr/>
          <p:nvPr/>
        </p:nvGrpSpPr>
        <p:grpSpPr>
          <a:xfrm>
            <a:off x="4647433" y="2432412"/>
            <a:ext cx="498363" cy="378733"/>
            <a:chOff x="3531200" y="1999759"/>
            <a:chExt cx="373772" cy="284050"/>
          </a:xfrm>
          <a:solidFill>
            <a:schemeClr val="tx1"/>
          </a:solidFill>
        </p:grpSpPr>
        <p:sp>
          <p:nvSpPr>
            <p:cNvPr id="11231" name="Google Shape;11231;p80"/>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2" name="Google Shape;11232;p80"/>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3" name="Google Shape;11233;p80"/>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4" name="Google Shape;11234;p80"/>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35" name="Google Shape;11235;p80"/>
          <p:cNvGrpSpPr/>
          <p:nvPr/>
        </p:nvGrpSpPr>
        <p:grpSpPr>
          <a:xfrm>
            <a:off x="3556078" y="1766458"/>
            <a:ext cx="440308" cy="478687"/>
            <a:chOff x="2667058" y="1500293"/>
            <a:chExt cx="330231" cy="359015"/>
          </a:xfrm>
          <a:solidFill>
            <a:schemeClr val="tx1"/>
          </a:solidFill>
        </p:grpSpPr>
        <p:sp>
          <p:nvSpPr>
            <p:cNvPr id="11236" name="Google Shape;11236;p80"/>
            <p:cNvSpPr/>
            <p:nvPr/>
          </p:nvSpPr>
          <p:spPr>
            <a:xfrm>
              <a:off x="2944239" y="1581714"/>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7" name="Google Shape;11237;p80"/>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8" name="Google Shape;11238;p80"/>
            <p:cNvSpPr/>
            <p:nvPr/>
          </p:nvSpPr>
          <p:spPr>
            <a:xfrm>
              <a:off x="2925696" y="1563140"/>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9" name="Google Shape;11239;p80"/>
            <p:cNvSpPr/>
            <p:nvPr/>
          </p:nvSpPr>
          <p:spPr>
            <a:xfrm>
              <a:off x="2953717" y="159456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0" name="Google Shape;11240;p80"/>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1" name="Google Shape;11241;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2" name="Google Shape;11242;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3" name="Google Shape;11243;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4" name="Google Shape;11244;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5" name="Google Shape;11245;p80"/>
            <p:cNvSpPr/>
            <p:nvPr/>
          </p:nvSpPr>
          <p:spPr>
            <a:xfrm>
              <a:off x="2923788" y="1576403"/>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6" name="Google Shape;11246;p80"/>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7" name="Google Shape;11247;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8" name="Google Shape;11248;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9" name="Google Shape;11249;p80"/>
            <p:cNvSpPr/>
            <p:nvPr/>
          </p:nvSpPr>
          <p:spPr>
            <a:xfrm>
              <a:off x="2923438" y="1576784"/>
              <a:ext cx="0" cy="32"/>
            </a:xfrm>
            <a:custGeom>
              <a:avLst/>
              <a:gdLst/>
              <a:ahLst/>
              <a:cxnLst/>
              <a:rect l="l" t="t" r="r" b="b"/>
              <a:pathLst>
                <a:path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0" name="Google Shape;11250;p80"/>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1" name="Google Shape;11251;p80"/>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2" name="Google Shape;11252;p80"/>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3" name="Google Shape;11253;p80"/>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54" name="Google Shape;11254;p80"/>
          <p:cNvGrpSpPr/>
          <p:nvPr/>
        </p:nvGrpSpPr>
        <p:grpSpPr>
          <a:xfrm>
            <a:off x="4756737" y="1765949"/>
            <a:ext cx="426696" cy="479704"/>
            <a:chOff x="3567553" y="1499912"/>
            <a:chExt cx="320022" cy="359778"/>
          </a:xfrm>
          <a:solidFill>
            <a:schemeClr val="tx1"/>
          </a:solidFill>
        </p:grpSpPr>
        <p:sp>
          <p:nvSpPr>
            <p:cNvPr id="11255" name="Google Shape;11255;p80"/>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6" name="Google Shape;11256;p80"/>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7" name="Google Shape;11257;p80"/>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8" name="Google Shape;11258;p80"/>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9" name="Google Shape;11259;p80"/>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0" name="Google Shape;11260;p80"/>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61" name="Google Shape;11261;p80"/>
          <p:cNvGrpSpPr/>
          <p:nvPr/>
        </p:nvGrpSpPr>
        <p:grpSpPr>
          <a:xfrm>
            <a:off x="1746501" y="1765950"/>
            <a:ext cx="478687" cy="478177"/>
            <a:chOff x="1309875" y="1499912"/>
            <a:chExt cx="359015" cy="358633"/>
          </a:xfrm>
          <a:solidFill>
            <a:schemeClr val="tx1"/>
          </a:solidFill>
        </p:grpSpPr>
        <p:sp>
          <p:nvSpPr>
            <p:cNvPr id="11262" name="Google Shape;11262;p80"/>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3" name="Google Shape;11263;p80"/>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4" name="Google Shape;11264;p80"/>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5" name="Google Shape;11265;p80"/>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6" name="Google Shape;11266;p80"/>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7" name="Google Shape;11267;p80"/>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8" name="Google Shape;11268;p80"/>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9" name="Google Shape;11269;p80"/>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70" name="Google Shape;11270;p80"/>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71" name="Google Shape;11271;p80"/>
          <p:cNvGrpSpPr/>
          <p:nvPr/>
        </p:nvGrpSpPr>
        <p:grpSpPr>
          <a:xfrm>
            <a:off x="2959289" y="1766458"/>
            <a:ext cx="440817" cy="478687"/>
            <a:chOff x="2219466" y="1500293"/>
            <a:chExt cx="330613" cy="359015"/>
          </a:xfrm>
          <a:solidFill>
            <a:schemeClr val="tx1"/>
          </a:solidFill>
        </p:grpSpPr>
        <p:sp>
          <p:nvSpPr>
            <p:cNvPr id="11272" name="Google Shape;11272;p80"/>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73" name="Google Shape;11273;p80"/>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74" name="Google Shape;11274;p80"/>
          <p:cNvGrpSpPr/>
          <p:nvPr/>
        </p:nvGrpSpPr>
        <p:grpSpPr>
          <a:xfrm>
            <a:off x="7124725" y="1778545"/>
            <a:ext cx="326235" cy="468127"/>
            <a:chOff x="5343544" y="1509358"/>
            <a:chExt cx="244676" cy="351095"/>
          </a:xfrm>
          <a:solidFill>
            <a:schemeClr val="tx1"/>
          </a:solidFill>
        </p:grpSpPr>
        <p:sp>
          <p:nvSpPr>
            <p:cNvPr id="11275" name="Google Shape;11275;p80"/>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76" name="Google Shape;11276;p80"/>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77" name="Google Shape;11277;p80"/>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78" name="Google Shape;11278;p80"/>
          <p:cNvGrpSpPr/>
          <p:nvPr/>
        </p:nvGrpSpPr>
        <p:grpSpPr>
          <a:xfrm>
            <a:off x="6509787" y="1778545"/>
            <a:ext cx="328228" cy="468127"/>
            <a:chOff x="4882340" y="1509358"/>
            <a:chExt cx="246171" cy="351095"/>
          </a:xfrm>
          <a:solidFill>
            <a:schemeClr val="tx1"/>
          </a:solidFill>
        </p:grpSpPr>
        <p:sp>
          <p:nvSpPr>
            <p:cNvPr id="11279" name="Google Shape;11279;p80"/>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0" name="Google Shape;11280;p80"/>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1" name="Google Shape;11281;p80"/>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2" name="Google Shape;11282;p80"/>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3" name="Google Shape;11283;p80"/>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84" name="Google Shape;11284;p80"/>
          <p:cNvGrpSpPr/>
          <p:nvPr/>
        </p:nvGrpSpPr>
        <p:grpSpPr>
          <a:xfrm>
            <a:off x="8364273" y="1778078"/>
            <a:ext cx="315124" cy="468593"/>
            <a:chOff x="6273204" y="1509008"/>
            <a:chExt cx="236343" cy="351445"/>
          </a:xfrm>
          <a:solidFill>
            <a:schemeClr val="tx1"/>
          </a:solidFill>
        </p:grpSpPr>
        <p:sp>
          <p:nvSpPr>
            <p:cNvPr id="11285" name="Google Shape;11285;p80"/>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6" name="Google Shape;11286;p80"/>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287" name="Google Shape;11287;p80"/>
          <p:cNvSpPr/>
          <p:nvPr/>
        </p:nvSpPr>
        <p:spPr>
          <a:xfrm>
            <a:off x="7746281" y="1779053"/>
            <a:ext cx="325217" cy="468593"/>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288" name="Google Shape;11288;p80"/>
          <p:cNvGrpSpPr/>
          <p:nvPr/>
        </p:nvGrpSpPr>
        <p:grpSpPr>
          <a:xfrm>
            <a:off x="9626041" y="1777059"/>
            <a:ext cx="255500" cy="469612"/>
            <a:chOff x="7219530" y="1508244"/>
            <a:chExt cx="191625" cy="352209"/>
          </a:xfrm>
          <a:solidFill>
            <a:schemeClr val="tx1"/>
          </a:solidFill>
        </p:grpSpPr>
        <p:sp>
          <p:nvSpPr>
            <p:cNvPr id="11289" name="Google Shape;11289;p80"/>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0" name="Google Shape;11290;p80"/>
            <p:cNvSpPr/>
            <p:nvPr/>
          </p:nvSpPr>
          <p:spPr>
            <a:xfrm>
              <a:off x="7376679" y="1654039"/>
              <a:ext cx="795" cy="32"/>
            </a:xfrm>
            <a:custGeom>
              <a:avLst/>
              <a:gdLst/>
              <a:ahLst/>
              <a:cxnLst/>
              <a:rect l="l" t="t" r="r" b="b"/>
              <a:pathLst>
                <a:path w="25" h="1" extrusionOk="0">
                  <a:moveTo>
                    <a:pt x="24"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91" name="Google Shape;11291;p80"/>
          <p:cNvGrpSpPr/>
          <p:nvPr/>
        </p:nvGrpSpPr>
        <p:grpSpPr>
          <a:xfrm>
            <a:off x="10265745" y="1777569"/>
            <a:ext cx="206563" cy="469103"/>
            <a:chOff x="7699309" y="1508626"/>
            <a:chExt cx="154922" cy="351827"/>
          </a:xfrm>
          <a:solidFill>
            <a:schemeClr val="tx1"/>
          </a:solidFill>
        </p:grpSpPr>
        <p:sp>
          <p:nvSpPr>
            <p:cNvPr id="11292" name="Google Shape;11292;p80"/>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3" name="Google Shape;11293;p80"/>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4" name="Google Shape;11294;p80"/>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5" name="Google Shape;11295;p80"/>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6" name="Google Shape;11296;p80"/>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7" name="Google Shape;11297;p80"/>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8" name="Google Shape;11298;p80"/>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99" name="Google Shape;11299;p80"/>
          <p:cNvGrpSpPr/>
          <p:nvPr/>
        </p:nvGrpSpPr>
        <p:grpSpPr>
          <a:xfrm>
            <a:off x="10882253" y="1778078"/>
            <a:ext cx="204528" cy="468085"/>
            <a:chOff x="8161690" y="1509008"/>
            <a:chExt cx="153396" cy="351064"/>
          </a:xfrm>
          <a:solidFill>
            <a:schemeClr val="tx1"/>
          </a:solidFill>
        </p:grpSpPr>
        <p:sp>
          <p:nvSpPr>
            <p:cNvPr id="11300" name="Google Shape;11300;p80"/>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1" name="Google Shape;11301;p80"/>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2" name="Google Shape;11302;p80"/>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3" name="Google Shape;11303;p80"/>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04" name="Google Shape;11304;p80"/>
          <p:cNvGrpSpPr/>
          <p:nvPr/>
        </p:nvGrpSpPr>
        <p:grpSpPr>
          <a:xfrm>
            <a:off x="8995921" y="1777908"/>
            <a:ext cx="284295" cy="469739"/>
            <a:chOff x="6746940" y="1508881"/>
            <a:chExt cx="213221" cy="352304"/>
          </a:xfrm>
          <a:solidFill>
            <a:schemeClr val="tx1"/>
          </a:solidFill>
        </p:grpSpPr>
        <p:sp>
          <p:nvSpPr>
            <p:cNvPr id="11305" name="Google Shape;11305;p80"/>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6" name="Google Shape;11306;p80"/>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7" name="Google Shape;11307;p80"/>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8" name="Google Shape;11308;p80"/>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09" name="Google Shape;11309;p80"/>
          <p:cNvGrpSpPr/>
          <p:nvPr/>
        </p:nvGrpSpPr>
        <p:grpSpPr>
          <a:xfrm>
            <a:off x="7693781" y="2442887"/>
            <a:ext cx="467576" cy="389463"/>
            <a:chOff x="5770336" y="2007615"/>
            <a:chExt cx="350682" cy="292097"/>
          </a:xfrm>
          <a:solidFill>
            <a:schemeClr val="tx1"/>
          </a:solidFill>
        </p:grpSpPr>
        <p:sp>
          <p:nvSpPr>
            <p:cNvPr id="11310" name="Google Shape;11310;p80"/>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1" name="Google Shape;11311;p80"/>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2" name="Google Shape;11312;p80"/>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3" name="Google Shape;11313;p80"/>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14" name="Google Shape;11314;p80"/>
          <p:cNvGrpSpPr/>
          <p:nvPr/>
        </p:nvGrpSpPr>
        <p:grpSpPr>
          <a:xfrm>
            <a:off x="7102504" y="2406545"/>
            <a:ext cx="467109" cy="461639"/>
            <a:chOff x="5326878" y="1980358"/>
            <a:chExt cx="350332" cy="346229"/>
          </a:xfrm>
          <a:solidFill>
            <a:schemeClr val="tx1"/>
          </a:solidFill>
        </p:grpSpPr>
        <p:sp>
          <p:nvSpPr>
            <p:cNvPr id="11315" name="Google Shape;11315;p80"/>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6" name="Google Shape;11316;p80"/>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7" name="Google Shape;11317;p80"/>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8" name="Google Shape;11318;p80"/>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319" name="Google Shape;11319;p80"/>
          <p:cNvSpPr/>
          <p:nvPr/>
        </p:nvSpPr>
        <p:spPr>
          <a:xfrm>
            <a:off x="10657033" y="2403109"/>
            <a:ext cx="440860" cy="46660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320" name="Google Shape;11320;p80"/>
          <p:cNvGrpSpPr/>
          <p:nvPr/>
        </p:nvGrpSpPr>
        <p:grpSpPr>
          <a:xfrm>
            <a:off x="6511780" y="2422829"/>
            <a:ext cx="467067" cy="430724"/>
            <a:chOff x="4883835" y="1992571"/>
            <a:chExt cx="350300" cy="323043"/>
          </a:xfrm>
          <a:solidFill>
            <a:schemeClr val="tx1"/>
          </a:solidFill>
        </p:grpSpPr>
        <p:sp>
          <p:nvSpPr>
            <p:cNvPr id="11321" name="Google Shape;11321;p80"/>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2" name="Google Shape;11322;p80"/>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3" name="Google Shape;11323;p80"/>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4" name="Google Shape;11324;p80"/>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5" name="Google Shape;11325;p80"/>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6" name="Google Shape;11326;p80"/>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27" name="Google Shape;11327;p80"/>
          <p:cNvGrpSpPr/>
          <p:nvPr/>
        </p:nvGrpSpPr>
        <p:grpSpPr>
          <a:xfrm>
            <a:off x="10065290" y="2404636"/>
            <a:ext cx="444380" cy="466600"/>
            <a:chOff x="7548967" y="1978927"/>
            <a:chExt cx="333285" cy="349950"/>
          </a:xfrm>
          <a:solidFill>
            <a:schemeClr val="tx1"/>
          </a:solidFill>
        </p:grpSpPr>
        <p:sp>
          <p:nvSpPr>
            <p:cNvPr id="11328" name="Google Shape;11328;p80"/>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9" name="Google Shape;11329;p80"/>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0" name="Google Shape;11330;p80"/>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1" name="Google Shape;11331;p80"/>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2" name="Google Shape;11332;p80"/>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3" name="Google Shape;11333;p80"/>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4" name="Google Shape;11334;p80"/>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35" name="Google Shape;11335;p80"/>
          <p:cNvGrpSpPr/>
          <p:nvPr/>
        </p:nvGrpSpPr>
        <p:grpSpPr>
          <a:xfrm>
            <a:off x="8285523" y="2404636"/>
            <a:ext cx="462020" cy="467067"/>
            <a:chOff x="6214142" y="1978927"/>
            <a:chExt cx="346515" cy="350300"/>
          </a:xfrm>
          <a:solidFill>
            <a:schemeClr val="tx1"/>
          </a:solidFill>
        </p:grpSpPr>
        <p:sp>
          <p:nvSpPr>
            <p:cNvPr id="11336" name="Google Shape;11336;p80"/>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7" name="Google Shape;11337;p80"/>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38" name="Google Shape;11338;p80"/>
          <p:cNvGrpSpPr/>
          <p:nvPr/>
        </p:nvGrpSpPr>
        <p:grpSpPr>
          <a:xfrm>
            <a:off x="9474565" y="2404127"/>
            <a:ext cx="444380" cy="467576"/>
            <a:chOff x="7105923" y="1978545"/>
            <a:chExt cx="333285" cy="350682"/>
          </a:xfrm>
          <a:solidFill>
            <a:schemeClr val="tx1"/>
          </a:solidFill>
        </p:grpSpPr>
        <p:sp>
          <p:nvSpPr>
            <p:cNvPr id="11339" name="Google Shape;11339;p80"/>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0" name="Google Shape;11340;p80"/>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1" name="Google Shape;11341;p80"/>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2" name="Google Shape;11342;p80"/>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3" name="Google Shape;11343;p80"/>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4" name="Google Shape;11344;p80"/>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5" name="Google Shape;11345;p80"/>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346" name="Google Shape;11346;p80"/>
          <p:cNvSpPr/>
          <p:nvPr/>
        </p:nvSpPr>
        <p:spPr>
          <a:xfrm>
            <a:off x="8878285" y="2404127"/>
            <a:ext cx="456465" cy="467109"/>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7" name="Google Shape;11347;p80"/>
          <p:cNvSpPr/>
          <p:nvPr/>
        </p:nvSpPr>
        <p:spPr>
          <a:xfrm>
            <a:off x="5473197" y="2995744"/>
            <a:ext cx="122216" cy="46872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348" name="Google Shape;11348;p80"/>
          <p:cNvGrpSpPr/>
          <p:nvPr/>
        </p:nvGrpSpPr>
        <p:grpSpPr>
          <a:xfrm>
            <a:off x="4821875" y="2995870"/>
            <a:ext cx="271191" cy="469103"/>
            <a:chOff x="3616406" y="2422352"/>
            <a:chExt cx="203393" cy="351827"/>
          </a:xfrm>
          <a:solidFill>
            <a:schemeClr val="tx1"/>
          </a:solidFill>
        </p:grpSpPr>
        <p:sp>
          <p:nvSpPr>
            <p:cNvPr id="11349" name="Google Shape;11349;p80"/>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0" name="Google Shape;11350;p80"/>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51" name="Google Shape;11351;p80"/>
          <p:cNvGrpSpPr/>
          <p:nvPr/>
        </p:nvGrpSpPr>
        <p:grpSpPr>
          <a:xfrm>
            <a:off x="1170916" y="2995361"/>
            <a:ext cx="363595" cy="469103"/>
            <a:chOff x="913012" y="2421970"/>
            <a:chExt cx="272696" cy="351827"/>
          </a:xfrm>
          <a:solidFill>
            <a:schemeClr val="tx1"/>
          </a:solidFill>
        </p:grpSpPr>
        <p:sp>
          <p:nvSpPr>
            <p:cNvPr id="11352" name="Google Shape;11352;p80"/>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3" name="Google Shape;11353;p80"/>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4" name="Google Shape;11354;p80"/>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5" name="Google Shape;11355;p80"/>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56" name="Google Shape;11356;p80"/>
          <p:cNvGrpSpPr/>
          <p:nvPr/>
        </p:nvGrpSpPr>
        <p:grpSpPr>
          <a:xfrm>
            <a:off x="3032992" y="2995870"/>
            <a:ext cx="340865" cy="468593"/>
            <a:chOff x="2274743" y="2422352"/>
            <a:chExt cx="255649" cy="351445"/>
          </a:xfrm>
          <a:solidFill>
            <a:schemeClr val="tx1"/>
          </a:solidFill>
        </p:grpSpPr>
        <p:sp>
          <p:nvSpPr>
            <p:cNvPr id="11357" name="Google Shape;11357;p80"/>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8" name="Google Shape;11358;p80"/>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9" name="Google Shape;11359;p80"/>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60" name="Google Shape;11360;p80"/>
          <p:cNvGrpSpPr/>
          <p:nvPr/>
        </p:nvGrpSpPr>
        <p:grpSpPr>
          <a:xfrm>
            <a:off x="3611631" y="2994386"/>
            <a:ext cx="328736" cy="470077"/>
            <a:chOff x="2708723" y="2421239"/>
            <a:chExt cx="246552" cy="352558"/>
          </a:xfrm>
          <a:solidFill>
            <a:schemeClr val="tx1"/>
          </a:solidFill>
        </p:grpSpPr>
        <p:sp>
          <p:nvSpPr>
            <p:cNvPr id="11361" name="Google Shape;11361;p80"/>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2" name="Google Shape;11362;p80"/>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63" name="Google Shape;11363;p80"/>
          <p:cNvGrpSpPr/>
          <p:nvPr/>
        </p:nvGrpSpPr>
        <p:grpSpPr>
          <a:xfrm>
            <a:off x="2447314" y="2995869"/>
            <a:ext cx="345911" cy="467619"/>
            <a:chOff x="1835485" y="2422352"/>
            <a:chExt cx="259433" cy="350714"/>
          </a:xfrm>
          <a:solidFill>
            <a:schemeClr val="tx1"/>
          </a:solidFill>
        </p:grpSpPr>
        <p:sp>
          <p:nvSpPr>
            <p:cNvPr id="11364" name="Google Shape;11364;p80"/>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5" name="Google Shape;11365;p80"/>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6" name="Google Shape;11366;p80"/>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7" name="Google Shape;11367;p80"/>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8" name="Google Shape;11368;p80"/>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9" name="Google Shape;11369;p80"/>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0" name="Google Shape;11370;p80"/>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71" name="Google Shape;11371;p80"/>
          <p:cNvGrpSpPr/>
          <p:nvPr/>
        </p:nvGrpSpPr>
        <p:grpSpPr>
          <a:xfrm>
            <a:off x="4200321" y="2995870"/>
            <a:ext cx="283319" cy="468593"/>
            <a:chOff x="3150240" y="2422352"/>
            <a:chExt cx="212489" cy="351445"/>
          </a:xfrm>
          <a:solidFill>
            <a:schemeClr val="tx1"/>
          </a:solidFill>
        </p:grpSpPr>
        <p:sp>
          <p:nvSpPr>
            <p:cNvPr id="11372" name="Google Shape;11372;p80"/>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3" name="Google Shape;11373;p80"/>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74" name="Google Shape;11374;p80"/>
          <p:cNvGrpSpPr/>
          <p:nvPr/>
        </p:nvGrpSpPr>
        <p:grpSpPr>
          <a:xfrm>
            <a:off x="1822747" y="2995572"/>
            <a:ext cx="359015" cy="469400"/>
            <a:chOff x="1367060" y="2422129"/>
            <a:chExt cx="269261" cy="352050"/>
          </a:xfrm>
          <a:solidFill>
            <a:schemeClr val="tx1"/>
          </a:solidFill>
        </p:grpSpPr>
        <p:sp>
          <p:nvSpPr>
            <p:cNvPr id="11375" name="Google Shape;11375;p80"/>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6" name="Google Shape;11376;p80"/>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7" name="Google Shape;11377;p80"/>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8" name="Google Shape;11378;p80"/>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9" name="Google Shape;11379;p80"/>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0" name="Google Shape;11380;p80"/>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1" name="Google Shape;11381;p80"/>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2" name="Google Shape;11382;p80"/>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3" name="Google Shape;11383;p80"/>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4" name="Google Shape;11384;p80"/>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5" name="Google Shape;11385;p80"/>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6" name="Google Shape;11386;p80"/>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7" name="Google Shape;11387;p80"/>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8" name="Google Shape;11388;p80"/>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389" name="Google Shape;11389;p80"/>
          <p:cNvSpPr/>
          <p:nvPr/>
        </p:nvSpPr>
        <p:spPr>
          <a:xfrm>
            <a:off x="9434659" y="3000619"/>
            <a:ext cx="471139" cy="468424"/>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390" name="Google Shape;11390;p80"/>
          <p:cNvGrpSpPr/>
          <p:nvPr/>
        </p:nvGrpSpPr>
        <p:grpSpPr>
          <a:xfrm>
            <a:off x="6510254" y="2999940"/>
            <a:ext cx="366097" cy="467576"/>
            <a:chOff x="4882690" y="2425405"/>
            <a:chExt cx="274573" cy="350682"/>
          </a:xfrm>
          <a:solidFill>
            <a:schemeClr val="tx1"/>
          </a:solidFill>
        </p:grpSpPr>
        <p:sp>
          <p:nvSpPr>
            <p:cNvPr id="11391" name="Google Shape;11391;p80"/>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92" name="Google Shape;11392;p80"/>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93" name="Google Shape;11393;p80"/>
          <p:cNvGrpSpPr/>
          <p:nvPr/>
        </p:nvGrpSpPr>
        <p:grpSpPr>
          <a:xfrm>
            <a:off x="8836853" y="3024579"/>
            <a:ext cx="474657" cy="417663"/>
            <a:chOff x="6627639" y="2443884"/>
            <a:chExt cx="355993" cy="313247"/>
          </a:xfrm>
          <a:solidFill>
            <a:schemeClr val="tx1"/>
          </a:solidFill>
        </p:grpSpPr>
        <p:sp>
          <p:nvSpPr>
            <p:cNvPr id="11394" name="Google Shape;11394;p80"/>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95" name="Google Shape;11395;p80"/>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96" name="Google Shape;11396;p80"/>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97" name="Google Shape;11397;p80"/>
          <p:cNvGrpSpPr/>
          <p:nvPr/>
        </p:nvGrpSpPr>
        <p:grpSpPr>
          <a:xfrm>
            <a:off x="8244602" y="3048920"/>
            <a:ext cx="468593" cy="370635"/>
            <a:chOff x="6183451" y="2462140"/>
            <a:chExt cx="351445" cy="277976"/>
          </a:xfrm>
          <a:solidFill>
            <a:schemeClr val="tx1"/>
          </a:solidFill>
        </p:grpSpPr>
        <p:sp>
          <p:nvSpPr>
            <p:cNvPr id="11398" name="Google Shape;11398;p80"/>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99" name="Google Shape;11399;p80"/>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0" name="Google Shape;11400;p80"/>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1" name="Google Shape;11401;p80"/>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2" name="Google Shape;11402;p80"/>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3" name="Google Shape;11403;p80"/>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4" name="Google Shape;11404;p80"/>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05" name="Google Shape;11405;p80"/>
          <p:cNvGrpSpPr/>
          <p:nvPr/>
        </p:nvGrpSpPr>
        <p:grpSpPr>
          <a:xfrm>
            <a:off x="7647303" y="3005878"/>
            <a:ext cx="471139" cy="455065"/>
            <a:chOff x="5735477" y="2429858"/>
            <a:chExt cx="353354" cy="341299"/>
          </a:xfrm>
          <a:solidFill>
            <a:schemeClr val="tx1"/>
          </a:solidFill>
        </p:grpSpPr>
        <p:sp>
          <p:nvSpPr>
            <p:cNvPr id="11406" name="Google Shape;11406;p80"/>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7" name="Google Shape;11407;p80"/>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8" name="Google Shape;11408;p80"/>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9" name="Google Shape;11409;p80"/>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0" name="Google Shape;11410;p80"/>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1" name="Google Shape;11411;p80"/>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12" name="Google Shape;11412;p80"/>
          <p:cNvGrpSpPr/>
          <p:nvPr/>
        </p:nvGrpSpPr>
        <p:grpSpPr>
          <a:xfrm>
            <a:off x="6991647" y="3028698"/>
            <a:ext cx="540340" cy="367332"/>
            <a:chOff x="5283337" y="2478774"/>
            <a:chExt cx="358633" cy="243913"/>
          </a:xfrm>
          <a:solidFill>
            <a:schemeClr val="tx1"/>
          </a:solidFill>
        </p:grpSpPr>
        <p:sp>
          <p:nvSpPr>
            <p:cNvPr id="11413" name="Google Shape;11413;p80"/>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4" name="Google Shape;11414;p80"/>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5" name="Google Shape;11415;p80"/>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6" name="Google Shape;11416;p80"/>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7" name="Google Shape;11417;p80"/>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8" name="Google Shape;11418;p80"/>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9" name="Google Shape;11419;p80"/>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0" name="Google Shape;11420;p80"/>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1" name="Google Shape;11421;p80"/>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2" name="Google Shape;11422;p80"/>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3" name="Google Shape;11423;p80"/>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4" name="Google Shape;11424;p80"/>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5" name="Google Shape;11425;p80"/>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6" name="Google Shape;11426;p80"/>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7" name="Google Shape;11427;p80"/>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8" name="Google Shape;11428;p80"/>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9" name="Google Shape;11429;p80"/>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30" name="Google Shape;11430;p80"/>
          <p:cNvGrpSpPr/>
          <p:nvPr/>
        </p:nvGrpSpPr>
        <p:grpSpPr>
          <a:xfrm>
            <a:off x="10619671" y="3060498"/>
            <a:ext cx="482757" cy="344893"/>
            <a:chOff x="7964753" y="2470823"/>
            <a:chExt cx="362068" cy="258670"/>
          </a:xfrm>
          <a:solidFill>
            <a:schemeClr val="tx1"/>
          </a:solidFill>
        </p:grpSpPr>
        <p:sp>
          <p:nvSpPr>
            <p:cNvPr id="11431" name="Google Shape;11431;p80"/>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2" name="Google Shape;11432;p80"/>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3" name="Google Shape;11433;p80"/>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4" name="Google Shape;11434;p80"/>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5" name="Google Shape;11435;p80"/>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6" name="Google Shape;11436;p80"/>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7" name="Google Shape;11437;p80"/>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8" name="Google Shape;11438;p80"/>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9" name="Google Shape;11439;p80"/>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40" name="Google Shape;11440;p80"/>
          <p:cNvGrpSpPr/>
          <p:nvPr/>
        </p:nvGrpSpPr>
        <p:grpSpPr>
          <a:xfrm>
            <a:off x="10032466" y="3041329"/>
            <a:ext cx="467109" cy="385264"/>
            <a:chOff x="7524349" y="2456447"/>
            <a:chExt cx="350332" cy="288948"/>
          </a:xfrm>
          <a:solidFill>
            <a:schemeClr val="tx1"/>
          </a:solidFill>
        </p:grpSpPr>
        <p:sp>
          <p:nvSpPr>
            <p:cNvPr id="11441" name="Google Shape;11441;p80"/>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2" name="Google Shape;11442;p80"/>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3" name="Google Shape;11443;p80"/>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4" name="Google Shape;11444;p80"/>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5" name="Google Shape;11445;p80"/>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46" name="Google Shape;11446;p80"/>
          <p:cNvGrpSpPr/>
          <p:nvPr/>
        </p:nvGrpSpPr>
        <p:grpSpPr>
          <a:xfrm>
            <a:off x="5296999" y="3625016"/>
            <a:ext cx="473640" cy="475633"/>
            <a:chOff x="3972749" y="2894211"/>
            <a:chExt cx="355230" cy="356725"/>
          </a:xfrm>
          <a:solidFill>
            <a:schemeClr val="tx1"/>
          </a:solidFill>
        </p:grpSpPr>
        <p:sp>
          <p:nvSpPr>
            <p:cNvPr id="11447" name="Google Shape;11447;p80"/>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8" name="Google Shape;11448;p80"/>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9" name="Google Shape;11449;p80"/>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0" name="Google Shape;11450;p80"/>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1" name="Google Shape;11451;p80"/>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52" name="Google Shape;11452;p80"/>
          <p:cNvGrpSpPr/>
          <p:nvPr/>
        </p:nvGrpSpPr>
        <p:grpSpPr>
          <a:xfrm>
            <a:off x="4703730" y="3657795"/>
            <a:ext cx="474657" cy="410539"/>
            <a:chOff x="3527797" y="2918796"/>
            <a:chExt cx="355993" cy="307904"/>
          </a:xfrm>
          <a:solidFill>
            <a:schemeClr val="tx1"/>
          </a:solidFill>
        </p:grpSpPr>
        <p:sp>
          <p:nvSpPr>
            <p:cNvPr id="11453" name="Google Shape;11453;p80"/>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4" name="Google Shape;11454;p80"/>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5" name="Google Shape;11455;p80"/>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6" name="Google Shape;11456;p80"/>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7" name="Google Shape;11457;p80"/>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8" name="Google Shape;11458;p80"/>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9" name="Google Shape;11459;p80"/>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0" name="Google Shape;11460;p80"/>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1" name="Google Shape;11461;p80"/>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2" name="Google Shape;11462;p80"/>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63" name="Google Shape;11463;p80"/>
          <p:cNvGrpSpPr/>
          <p:nvPr/>
        </p:nvGrpSpPr>
        <p:grpSpPr>
          <a:xfrm>
            <a:off x="4110461" y="3660679"/>
            <a:ext cx="475167" cy="403117"/>
            <a:chOff x="3082845" y="2920959"/>
            <a:chExt cx="356375" cy="302338"/>
          </a:xfrm>
          <a:solidFill>
            <a:schemeClr val="tx1"/>
          </a:solidFill>
        </p:grpSpPr>
        <p:sp>
          <p:nvSpPr>
            <p:cNvPr id="11464" name="Google Shape;11464;p80"/>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5" name="Google Shape;11465;p80"/>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66" name="Google Shape;11466;p80"/>
          <p:cNvGrpSpPr/>
          <p:nvPr/>
        </p:nvGrpSpPr>
        <p:grpSpPr>
          <a:xfrm>
            <a:off x="3518718" y="3625990"/>
            <a:ext cx="474149" cy="474149"/>
            <a:chOff x="2639038" y="2894942"/>
            <a:chExt cx="355612" cy="355612"/>
          </a:xfrm>
          <a:solidFill>
            <a:schemeClr val="tx1"/>
          </a:solidFill>
        </p:grpSpPr>
        <p:sp>
          <p:nvSpPr>
            <p:cNvPr id="11467" name="Google Shape;11467;p80"/>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8" name="Google Shape;11468;p80"/>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69" name="Google Shape;11469;p80"/>
          <p:cNvGrpSpPr/>
          <p:nvPr/>
        </p:nvGrpSpPr>
        <p:grpSpPr>
          <a:xfrm>
            <a:off x="2925958" y="3684554"/>
            <a:ext cx="474657" cy="357021"/>
            <a:chOff x="2194468" y="2938865"/>
            <a:chExt cx="355993" cy="267766"/>
          </a:xfrm>
          <a:solidFill>
            <a:schemeClr val="tx1"/>
          </a:solidFill>
        </p:grpSpPr>
        <p:sp>
          <p:nvSpPr>
            <p:cNvPr id="11470" name="Google Shape;11470;p80"/>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1" name="Google Shape;11471;p80"/>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2" name="Google Shape;11472;p80"/>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3" name="Google Shape;11473;p80"/>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4" name="Google Shape;11474;p80"/>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5" name="Google Shape;11475;p80"/>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6" name="Google Shape;11476;p80"/>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7" name="Google Shape;11477;p80"/>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8" name="Google Shape;11478;p80"/>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9" name="Google Shape;11479;p80"/>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0" name="Google Shape;11480;p80"/>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1" name="Google Shape;11481;p80"/>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2" name="Google Shape;11482;p80"/>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3" name="Google Shape;11483;p80"/>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4" name="Google Shape;11484;p80"/>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5" name="Google Shape;11485;p80"/>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6" name="Google Shape;11486;p80"/>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7" name="Google Shape;11487;p80"/>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8" name="Google Shape;11488;p80"/>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9" name="Google Shape;11489;p80"/>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90" name="Google Shape;11490;p80"/>
          <p:cNvGrpSpPr/>
          <p:nvPr/>
        </p:nvGrpSpPr>
        <p:grpSpPr>
          <a:xfrm>
            <a:off x="2333197" y="3625482"/>
            <a:ext cx="474657" cy="474149"/>
            <a:chOff x="1749897" y="2894561"/>
            <a:chExt cx="355993" cy="355612"/>
          </a:xfrm>
          <a:solidFill>
            <a:schemeClr val="tx1"/>
          </a:solidFill>
        </p:grpSpPr>
        <p:sp>
          <p:nvSpPr>
            <p:cNvPr id="11491" name="Google Shape;11491;p80"/>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2" name="Google Shape;11492;p80"/>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3" name="Google Shape;11493;p80"/>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4" name="Google Shape;11494;p80"/>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5" name="Google Shape;11495;p80"/>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6" name="Google Shape;11496;p80"/>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7" name="Google Shape;11497;p80"/>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8" name="Google Shape;11498;p80"/>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9" name="Google Shape;11499;p80"/>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0" name="Google Shape;11500;p80"/>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1" name="Google Shape;11501;p80"/>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02" name="Google Shape;11502;p80"/>
          <p:cNvGrpSpPr/>
          <p:nvPr/>
        </p:nvGrpSpPr>
        <p:grpSpPr>
          <a:xfrm>
            <a:off x="1740436" y="3625015"/>
            <a:ext cx="476693" cy="476651"/>
            <a:chOff x="1305327" y="2894211"/>
            <a:chExt cx="357520" cy="357488"/>
          </a:xfrm>
          <a:solidFill>
            <a:schemeClr val="tx1"/>
          </a:solidFill>
        </p:grpSpPr>
        <p:sp>
          <p:nvSpPr>
            <p:cNvPr id="11503" name="Google Shape;11503;p80"/>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4" name="Google Shape;11504;p80"/>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5" name="Google Shape;11505;p80"/>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6" name="Google Shape;11506;p80"/>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7" name="Google Shape;11507;p80"/>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08" name="Google Shape;11508;p80"/>
          <p:cNvGrpSpPr/>
          <p:nvPr/>
        </p:nvGrpSpPr>
        <p:grpSpPr>
          <a:xfrm>
            <a:off x="1138600" y="3625694"/>
            <a:ext cx="485472" cy="471053"/>
            <a:chOff x="853950" y="2894720"/>
            <a:chExt cx="364104" cy="353290"/>
          </a:xfrm>
          <a:solidFill>
            <a:schemeClr val="tx1"/>
          </a:solidFill>
        </p:grpSpPr>
        <p:sp>
          <p:nvSpPr>
            <p:cNvPr id="11509" name="Google Shape;11509;p80"/>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0" name="Google Shape;11510;p80"/>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1" name="Google Shape;11511;p80"/>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2" name="Google Shape;11512;p80"/>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3" name="Google Shape;11513;p80"/>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4" name="Google Shape;11514;p80"/>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5" name="Google Shape;11515;p80"/>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16" name="Google Shape;11516;p80"/>
          <p:cNvGrpSpPr/>
          <p:nvPr/>
        </p:nvGrpSpPr>
        <p:grpSpPr>
          <a:xfrm>
            <a:off x="9422065" y="3649525"/>
            <a:ext cx="469612" cy="446584"/>
            <a:chOff x="7066548" y="2912594"/>
            <a:chExt cx="352209" cy="334938"/>
          </a:xfrm>
          <a:solidFill>
            <a:schemeClr val="tx1"/>
          </a:solidFill>
        </p:grpSpPr>
        <p:sp>
          <p:nvSpPr>
            <p:cNvPr id="11517" name="Google Shape;11517;p80"/>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8" name="Google Shape;11518;p80"/>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9" name="Google Shape;11519;p80"/>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0" name="Google Shape;11520;p80"/>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1" name="Google Shape;11521;p80"/>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2" name="Google Shape;11522;p80"/>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523" name="Google Shape;11523;p80"/>
          <p:cNvSpPr/>
          <p:nvPr/>
        </p:nvSpPr>
        <p:spPr>
          <a:xfrm>
            <a:off x="8788382" y="3611360"/>
            <a:ext cx="520117" cy="476693"/>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4" name="Google Shape;11524;p80"/>
          <p:cNvSpPr/>
          <p:nvPr/>
        </p:nvSpPr>
        <p:spPr>
          <a:xfrm>
            <a:off x="8179973" y="3635108"/>
            <a:ext cx="520627" cy="442811"/>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525" name="Google Shape;11525;p80"/>
          <p:cNvGrpSpPr/>
          <p:nvPr/>
        </p:nvGrpSpPr>
        <p:grpSpPr>
          <a:xfrm>
            <a:off x="10055197" y="3639137"/>
            <a:ext cx="424660" cy="469612"/>
            <a:chOff x="7541397" y="2904802"/>
            <a:chExt cx="318495" cy="352209"/>
          </a:xfrm>
          <a:solidFill>
            <a:schemeClr val="tx1"/>
          </a:solidFill>
        </p:grpSpPr>
        <p:sp>
          <p:nvSpPr>
            <p:cNvPr id="11526" name="Google Shape;11526;p80"/>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7" name="Google Shape;11527;p80"/>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28" name="Google Shape;11528;p80"/>
          <p:cNvGrpSpPr/>
          <p:nvPr/>
        </p:nvGrpSpPr>
        <p:grpSpPr>
          <a:xfrm>
            <a:off x="10670687" y="3638120"/>
            <a:ext cx="409012" cy="468593"/>
            <a:chOff x="8003015" y="2904039"/>
            <a:chExt cx="306759" cy="351445"/>
          </a:xfrm>
          <a:solidFill>
            <a:schemeClr val="tx1"/>
          </a:solidFill>
        </p:grpSpPr>
        <p:sp>
          <p:nvSpPr>
            <p:cNvPr id="11529" name="Google Shape;11529;p80"/>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0" name="Google Shape;11530;p80"/>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1" name="Google Shape;11531;p80"/>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2" name="Google Shape;11532;p80"/>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3" name="Google Shape;11533;p80"/>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4" name="Google Shape;11534;p80"/>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35" name="Google Shape;11535;p80"/>
          <p:cNvGrpSpPr/>
          <p:nvPr/>
        </p:nvGrpSpPr>
        <p:grpSpPr>
          <a:xfrm>
            <a:off x="7583693" y="3613395"/>
            <a:ext cx="492851" cy="492808"/>
            <a:chOff x="5687770" y="2885496"/>
            <a:chExt cx="369638" cy="369606"/>
          </a:xfrm>
          <a:solidFill>
            <a:schemeClr val="tx1"/>
          </a:solidFill>
        </p:grpSpPr>
        <p:sp>
          <p:nvSpPr>
            <p:cNvPr id="11536" name="Google Shape;11536;p80"/>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7" name="Google Shape;11537;p80"/>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8" name="Google Shape;11538;p80"/>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9" name="Google Shape;11539;p80"/>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0" name="Google Shape;11540;p80"/>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1" name="Google Shape;11541;p80"/>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2" name="Google Shape;11542;p80"/>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3" name="Google Shape;11543;p80"/>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4" name="Google Shape;11544;p80"/>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5" name="Google Shape;11545;p80"/>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46" name="Google Shape;11546;p80"/>
          <p:cNvGrpSpPr/>
          <p:nvPr/>
        </p:nvGrpSpPr>
        <p:grpSpPr>
          <a:xfrm>
            <a:off x="6509278" y="3639137"/>
            <a:ext cx="208556" cy="466049"/>
            <a:chOff x="4881958" y="2904802"/>
            <a:chExt cx="156417" cy="349537"/>
          </a:xfrm>
          <a:solidFill>
            <a:schemeClr val="tx1"/>
          </a:solidFill>
        </p:grpSpPr>
        <p:sp>
          <p:nvSpPr>
            <p:cNvPr id="11547" name="Google Shape;11547;p80"/>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8" name="Google Shape;11548;p80"/>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9" name="Google Shape;11549;p80"/>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0" name="Google Shape;11550;p80"/>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1" name="Google Shape;11551;p80"/>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2" name="Google Shape;11552;p80"/>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3" name="Google Shape;11553;p80"/>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54" name="Google Shape;11554;p80"/>
          <p:cNvGrpSpPr/>
          <p:nvPr/>
        </p:nvGrpSpPr>
        <p:grpSpPr>
          <a:xfrm>
            <a:off x="6973758" y="3614753"/>
            <a:ext cx="494844" cy="489924"/>
            <a:chOff x="5230318" y="2886514"/>
            <a:chExt cx="371133" cy="367443"/>
          </a:xfrm>
          <a:solidFill>
            <a:schemeClr val="tx1"/>
          </a:solidFill>
        </p:grpSpPr>
        <p:sp>
          <p:nvSpPr>
            <p:cNvPr id="11555" name="Google Shape;11555;p80"/>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6" name="Google Shape;11556;p80"/>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7" name="Google Shape;11557;p80"/>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8" name="Google Shape;11558;p80"/>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9" name="Google Shape;11559;p80"/>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0" name="Google Shape;11560;p80"/>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1" name="Google Shape;11561;p80"/>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2" name="Google Shape;11562;p80"/>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3" name="Google Shape;11563;p80"/>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64" name="Google Shape;11564;p80"/>
          <p:cNvGrpSpPr/>
          <p:nvPr/>
        </p:nvGrpSpPr>
        <p:grpSpPr>
          <a:xfrm>
            <a:off x="7664477" y="4345505"/>
            <a:ext cx="470120" cy="243415"/>
            <a:chOff x="5748358" y="3434578"/>
            <a:chExt cx="352590" cy="182561"/>
          </a:xfrm>
          <a:solidFill>
            <a:schemeClr val="tx1"/>
          </a:solidFill>
        </p:grpSpPr>
        <p:sp>
          <p:nvSpPr>
            <p:cNvPr id="11565" name="Google Shape;11565;p80"/>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6" name="Google Shape;11566;p80"/>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7" name="Google Shape;11567;p80"/>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8" name="Google Shape;11568;p80"/>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9" name="Google Shape;11569;p80"/>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0" name="Google Shape;11570;p80"/>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71" name="Google Shape;11571;p80"/>
          <p:cNvGrpSpPr/>
          <p:nvPr/>
        </p:nvGrpSpPr>
        <p:grpSpPr>
          <a:xfrm>
            <a:off x="1149711" y="5465762"/>
            <a:ext cx="454939" cy="479068"/>
            <a:chOff x="862283" y="4274771"/>
            <a:chExt cx="341204" cy="359301"/>
          </a:xfrm>
          <a:solidFill>
            <a:schemeClr val="tx1"/>
          </a:solidFill>
        </p:grpSpPr>
        <p:sp>
          <p:nvSpPr>
            <p:cNvPr id="11572" name="Google Shape;11572;p80"/>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3" name="Google Shape;11573;p80"/>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4" name="Google Shape;11574;p80"/>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75" name="Google Shape;11575;p80"/>
          <p:cNvGrpSpPr/>
          <p:nvPr/>
        </p:nvGrpSpPr>
        <p:grpSpPr>
          <a:xfrm>
            <a:off x="1862610" y="5482554"/>
            <a:ext cx="402481" cy="443828"/>
            <a:chOff x="1396957" y="4287365"/>
            <a:chExt cx="301861" cy="332871"/>
          </a:xfrm>
          <a:solidFill>
            <a:schemeClr val="tx1"/>
          </a:solidFill>
        </p:grpSpPr>
        <p:sp>
          <p:nvSpPr>
            <p:cNvPr id="11576" name="Google Shape;11576;p80"/>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7" name="Google Shape;11577;p80"/>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8" name="Google Shape;11578;p80"/>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9" name="Google Shape;11579;p80"/>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0" name="Google Shape;11580;p80"/>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1" name="Google Shape;11581;p80"/>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2" name="Google Shape;11582;p80"/>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3" name="Google Shape;11583;p80"/>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4" name="Google Shape;11584;p80"/>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5" name="Google Shape;11585;p80"/>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6" name="Google Shape;11586;p80"/>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7" name="Google Shape;11587;p80"/>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8" name="Google Shape;11588;p80"/>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9" name="Google Shape;11589;p80"/>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0" name="Google Shape;11590;p80"/>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91" name="Google Shape;11591;p80"/>
          <p:cNvGrpSpPr/>
          <p:nvPr/>
        </p:nvGrpSpPr>
        <p:grpSpPr>
          <a:xfrm>
            <a:off x="2487175" y="5469408"/>
            <a:ext cx="528175" cy="474149"/>
            <a:chOff x="1865381" y="4277506"/>
            <a:chExt cx="396131" cy="355612"/>
          </a:xfrm>
          <a:solidFill>
            <a:schemeClr val="tx1"/>
          </a:solidFill>
        </p:grpSpPr>
        <p:sp>
          <p:nvSpPr>
            <p:cNvPr id="11592" name="Google Shape;11592;p80"/>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3" name="Google Shape;11593;p80"/>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4" name="Google Shape;11594;p80"/>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5" name="Google Shape;11595;p80"/>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6" name="Google Shape;11596;p80"/>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7" name="Google Shape;11597;p80"/>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98" name="Google Shape;11598;p80"/>
          <p:cNvGrpSpPr/>
          <p:nvPr/>
        </p:nvGrpSpPr>
        <p:grpSpPr>
          <a:xfrm>
            <a:off x="3215764" y="5504733"/>
            <a:ext cx="445864" cy="399937"/>
            <a:chOff x="2411823" y="4303999"/>
            <a:chExt cx="334398" cy="299953"/>
          </a:xfrm>
          <a:solidFill>
            <a:schemeClr val="tx1"/>
          </a:solidFill>
        </p:grpSpPr>
        <p:sp>
          <p:nvSpPr>
            <p:cNvPr id="11599" name="Google Shape;11599;p80"/>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0" name="Google Shape;11600;p80"/>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1" name="Google Shape;11601;p80"/>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2" name="Google Shape;11602;p80"/>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3" name="Google Shape;11603;p80"/>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4" name="Google Shape;11604;p80"/>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5" name="Google Shape;11605;p80"/>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06" name="Google Shape;11606;p80"/>
          <p:cNvGrpSpPr/>
          <p:nvPr/>
        </p:nvGrpSpPr>
        <p:grpSpPr>
          <a:xfrm>
            <a:off x="3871117" y="5471443"/>
            <a:ext cx="510025" cy="467576"/>
            <a:chOff x="2903337" y="4279032"/>
            <a:chExt cx="382519" cy="350682"/>
          </a:xfrm>
          <a:solidFill>
            <a:schemeClr val="tx1"/>
          </a:solidFill>
        </p:grpSpPr>
        <p:sp>
          <p:nvSpPr>
            <p:cNvPr id="11607" name="Google Shape;11607;p80"/>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8" name="Google Shape;11608;p80"/>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9" name="Google Shape;11609;p80"/>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0" name="Google Shape;11610;p80"/>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1" name="Google Shape;11611;p80"/>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2" name="Google Shape;11612;p80"/>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3" name="Google Shape;11613;p80"/>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4" name="Google Shape;11614;p80"/>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5" name="Google Shape;11615;p80"/>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6" name="Google Shape;11616;p80"/>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7" name="Google Shape;11617;p80"/>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8" name="Google Shape;11618;p80"/>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9" name="Google Shape;11619;p80"/>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0" name="Google Shape;11620;p80"/>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1" name="Google Shape;11621;p80"/>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22" name="Google Shape;11622;p80"/>
          <p:cNvGrpSpPr/>
          <p:nvPr/>
        </p:nvGrpSpPr>
        <p:grpSpPr>
          <a:xfrm>
            <a:off x="5244456" y="5520423"/>
            <a:ext cx="511509" cy="368599"/>
            <a:chOff x="3933342" y="4315767"/>
            <a:chExt cx="383632" cy="276449"/>
          </a:xfrm>
          <a:solidFill>
            <a:schemeClr val="tx1"/>
          </a:solidFill>
        </p:grpSpPr>
        <p:sp>
          <p:nvSpPr>
            <p:cNvPr id="11623" name="Google Shape;11623;p80"/>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4" name="Google Shape;11624;p80"/>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5" name="Google Shape;11625;p80"/>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6" name="Google Shape;11626;p80"/>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7" name="Google Shape;11627;p80"/>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8" name="Google Shape;11628;p80"/>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29" name="Google Shape;11629;p80"/>
          <p:cNvGrpSpPr/>
          <p:nvPr/>
        </p:nvGrpSpPr>
        <p:grpSpPr>
          <a:xfrm>
            <a:off x="4588088" y="5502741"/>
            <a:ext cx="449425" cy="403457"/>
            <a:chOff x="3441065" y="4302505"/>
            <a:chExt cx="337069" cy="302593"/>
          </a:xfrm>
          <a:solidFill>
            <a:schemeClr val="tx1"/>
          </a:solidFill>
        </p:grpSpPr>
        <p:sp>
          <p:nvSpPr>
            <p:cNvPr id="11630" name="Google Shape;11630;p80"/>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1" name="Google Shape;11631;p80"/>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2" name="Google Shape;11632;p80"/>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3" name="Google Shape;11633;p80"/>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4" name="Google Shape;11634;p80"/>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5" name="Google Shape;11635;p80"/>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6" name="Google Shape;11636;p80"/>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7" name="Google Shape;11637;p80"/>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8" name="Google Shape;11638;p80"/>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9" name="Google Shape;11639;p80"/>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0" name="Google Shape;11640;p80"/>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1" name="Google Shape;11641;p80"/>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2" name="Google Shape;11642;p80"/>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43" name="Google Shape;11643;p80"/>
          <p:cNvGrpSpPr/>
          <p:nvPr/>
        </p:nvGrpSpPr>
        <p:grpSpPr>
          <a:xfrm>
            <a:off x="4709794" y="4249580"/>
            <a:ext cx="452437" cy="448365"/>
            <a:chOff x="3532345" y="3362635"/>
            <a:chExt cx="339328" cy="336274"/>
          </a:xfrm>
          <a:solidFill>
            <a:schemeClr val="tx1"/>
          </a:solidFill>
        </p:grpSpPr>
        <p:sp>
          <p:nvSpPr>
            <p:cNvPr id="11644" name="Google Shape;11644;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5" name="Google Shape;11645;p80"/>
            <p:cNvSpPr/>
            <p:nvPr/>
          </p:nvSpPr>
          <p:spPr>
            <a:xfrm>
              <a:off x="3819385" y="3493258"/>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6" name="Google Shape;11646;p80"/>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7" name="Google Shape;11647;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8" name="Google Shape;11648;p80"/>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649" name="Google Shape;11649;p80"/>
          <p:cNvSpPr/>
          <p:nvPr/>
        </p:nvSpPr>
        <p:spPr>
          <a:xfrm>
            <a:off x="5291953" y="4232660"/>
            <a:ext cx="478687" cy="477923"/>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650" name="Google Shape;11650;p80"/>
          <p:cNvGrpSpPr/>
          <p:nvPr/>
        </p:nvGrpSpPr>
        <p:grpSpPr>
          <a:xfrm>
            <a:off x="2511941" y="4844334"/>
            <a:ext cx="217164" cy="468593"/>
            <a:chOff x="1883955" y="3808700"/>
            <a:chExt cx="162873" cy="351445"/>
          </a:xfrm>
          <a:solidFill>
            <a:schemeClr val="tx1"/>
          </a:solidFill>
        </p:grpSpPr>
        <p:sp>
          <p:nvSpPr>
            <p:cNvPr id="11651" name="Google Shape;11651;p80"/>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52" name="Google Shape;11652;p80"/>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53" name="Google Shape;11653;p80"/>
          <p:cNvGrpSpPr/>
          <p:nvPr/>
        </p:nvGrpSpPr>
        <p:grpSpPr>
          <a:xfrm>
            <a:off x="1252209" y="4845012"/>
            <a:ext cx="256009" cy="468424"/>
            <a:chOff x="939156" y="3809209"/>
            <a:chExt cx="192007" cy="351318"/>
          </a:xfrm>
          <a:solidFill>
            <a:schemeClr val="tx1"/>
          </a:solidFill>
        </p:grpSpPr>
        <p:sp>
          <p:nvSpPr>
            <p:cNvPr id="11654" name="Google Shape;11654;p80"/>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55" name="Google Shape;11655;p80"/>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56" name="Google Shape;11656;p80"/>
          <p:cNvGrpSpPr/>
          <p:nvPr/>
        </p:nvGrpSpPr>
        <p:grpSpPr>
          <a:xfrm>
            <a:off x="3074890" y="4845861"/>
            <a:ext cx="258553" cy="465540"/>
            <a:chOff x="2306167" y="3809845"/>
            <a:chExt cx="193915" cy="349155"/>
          </a:xfrm>
          <a:solidFill>
            <a:schemeClr val="tx1"/>
          </a:solidFill>
        </p:grpSpPr>
        <p:sp>
          <p:nvSpPr>
            <p:cNvPr id="11657" name="Google Shape;11657;p80"/>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58" name="Google Shape;11658;p80"/>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59" name="Google Shape;11659;p80"/>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0" name="Google Shape;11660;p80"/>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1" name="Google Shape;11661;p80"/>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2" name="Google Shape;11662;p80"/>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3" name="Google Shape;11663;p80"/>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64" name="Google Shape;11664;p80"/>
          <p:cNvGrpSpPr/>
          <p:nvPr/>
        </p:nvGrpSpPr>
        <p:grpSpPr>
          <a:xfrm>
            <a:off x="1765202" y="4842298"/>
            <a:ext cx="475124" cy="475676"/>
            <a:chOff x="1323901" y="3807173"/>
            <a:chExt cx="356343" cy="356757"/>
          </a:xfrm>
          <a:solidFill>
            <a:schemeClr val="tx1"/>
          </a:solidFill>
        </p:grpSpPr>
        <p:sp>
          <p:nvSpPr>
            <p:cNvPr id="11665" name="Google Shape;11665;p80"/>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6" name="Google Shape;11666;p80"/>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7" name="Google Shape;11667;p80"/>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8" name="Google Shape;11668;p80"/>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9" name="Google Shape;11669;p80"/>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0" name="Google Shape;11670;p80"/>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1" name="Google Shape;11671;p80"/>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2" name="Google Shape;11672;p80"/>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3" name="Google Shape;11673;p80"/>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4" name="Google Shape;11674;p80"/>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5" name="Google Shape;11675;p80"/>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6" name="Google Shape;11676;p80"/>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7" name="Google Shape;11677;p80"/>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8" name="Google Shape;11678;p80"/>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9" name="Google Shape;11679;p80"/>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0" name="Google Shape;11680;p80"/>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1" name="Google Shape;11681;p80"/>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2" name="Google Shape;11682;p80"/>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3" name="Google Shape;11683;p80"/>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4" name="Google Shape;11684;p80"/>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5" name="Google Shape;11685;p80"/>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6" name="Google Shape;11686;p80"/>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7" name="Google Shape;11687;p80"/>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8" name="Google Shape;11688;p80"/>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689" name="Google Shape;11689;p80"/>
          <p:cNvSpPr/>
          <p:nvPr/>
        </p:nvSpPr>
        <p:spPr>
          <a:xfrm>
            <a:off x="3716629" y="4839287"/>
            <a:ext cx="118696" cy="480085"/>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690" name="Google Shape;11690;p80"/>
          <p:cNvGrpSpPr/>
          <p:nvPr/>
        </p:nvGrpSpPr>
        <p:grpSpPr>
          <a:xfrm>
            <a:off x="1145683" y="4237961"/>
            <a:ext cx="409012" cy="468593"/>
            <a:chOff x="859262" y="3353920"/>
            <a:chExt cx="306759" cy="351445"/>
          </a:xfrm>
          <a:solidFill>
            <a:schemeClr val="tx1"/>
          </a:solidFill>
        </p:grpSpPr>
        <p:sp>
          <p:nvSpPr>
            <p:cNvPr id="11691" name="Google Shape;11691;p80"/>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2" name="Google Shape;11692;p80"/>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3" name="Google Shape;11693;p80"/>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4" name="Google Shape;11694;p80"/>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5" name="Google Shape;11695;p80"/>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696" name="Google Shape;11696;p80"/>
          <p:cNvSpPr/>
          <p:nvPr/>
        </p:nvSpPr>
        <p:spPr>
          <a:xfrm>
            <a:off x="1754558" y="4246909"/>
            <a:ext cx="384799" cy="450020"/>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697" name="Google Shape;11697;p80"/>
          <p:cNvGrpSpPr/>
          <p:nvPr/>
        </p:nvGrpSpPr>
        <p:grpSpPr>
          <a:xfrm>
            <a:off x="5289916" y="4882204"/>
            <a:ext cx="486277" cy="393873"/>
            <a:chOff x="3967437" y="3837102"/>
            <a:chExt cx="364708" cy="295405"/>
          </a:xfrm>
          <a:solidFill>
            <a:schemeClr val="tx1"/>
          </a:solidFill>
        </p:grpSpPr>
        <p:sp>
          <p:nvSpPr>
            <p:cNvPr id="11698" name="Google Shape;11698;p8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9" name="Google Shape;11699;p8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0" name="Google Shape;11700;p8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1" name="Google Shape;11701;p8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2" name="Google Shape;11702;p8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703" name="Google Shape;11703;p80"/>
          <p:cNvSpPr/>
          <p:nvPr/>
        </p:nvSpPr>
        <p:spPr>
          <a:xfrm>
            <a:off x="4288696" y="4843317"/>
            <a:ext cx="104065" cy="471223"/>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4" name="Google Shape;11704;p80"/>
          <p:cNvSpPr/>
          <p:nvPr/>
        </p:nvSpPr>
        <p:spPr>
          <a:xfrm>
            <a:off x="4625955" y="4870330"/>
            <a:ext cx="484751" cy="415543"/>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5" name="Google Shape;11705;p80"/>
          <p:cNvSpPr/>
          <p:nvPr/>
        </p:nvSpPr>
        <p:spPr>
          <a:xfrm>
            <a:off x="7086148" y="4857480"/>
            <a:ext cx="432251" cy="432717"/>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706" name="Google Shape;11706;p80"/>
          <p:cNvGrpSpPr/>
          <p:nvPr/>
        </p:nvGrpSpPr>
        <p:grpSpPr>
          <a:xfrm>
            <a:off x="7749103" y="4841335"/>
            <a:ext cx="378324" cy="411259"/>
            <a:chOff x="5964227" y="3858701"/>
            <a:chExt cx="283743" cy="308444"/>
          </a:xfrm>
          <a:solidFill>
            <a:schemeClr val="tx1"/>
          </a:solidFill>
        </p:grpSpPr>
        <p:sp>
          <p:nvSpPr>
            <p:cNvPr id="11707" name="Google Shape;11707;p80"/>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8" name="Google Shape;11708;p80"/>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9" name="Google Shape;11709;p80"/>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0" name="Google Shape;11710;p80"/>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11" name="Google Shape;11711;p80"/>
          <p:cNvGrpSpPr/>
          <p:nvPr/>
        </p:nvGrpSpPr>
        <p:grpSpPr>
          <a:xfrm>
            <a:off x="8324677" y="4930164"/>
            <a:ext cx="427163" cy="284803"/>
            <a:chOff x="6395908" y="3873073"/>
            <a:chExt cx="320372" cy="213602"/>
          </a:xfrm>
          <a:solidFill>
            <a:schemeClr val="tx1"/>
          </a:solidFill>
        </p:grpSpPr>
        <p:sp>
          <p:nvSpPr>
            <p:cNvPr id="11712" name="Google Shape;11712;p80"/>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3" name="Google Shape;11713;p80"/>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4" name="Google Shape;11714;p80"/>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5" name="Google Shape;11715;p80"/>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6" name="Google Shape;11716;p80"/>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7" name="Google Shape;11717;p80"/>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8" name="Google Shape;11718;p80"/>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9" name="Google Shape;11719;p80"/>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0" name="Google Shape;11720;p80"/>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1" name="Google Shape;11721;p80"/>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22" name="Google Shape;11722;p80"/>
          <p:cNvGrpSpPr/>
          <p:nvPr/>
        </p:nvGrpSpPr>
        <p:grpSpPr>
          <a:xfrm>
            <a:off x="9683853" y="4836488"/>
            <a:ext cx="476184" cy="469357"/>
            <a:chOff x="7415290" y="3802816"/>
            <a:chExt cx="357138" cy="352018"/>
          </a:xfrm>
          <a:solidFill>
            <a:schemeClr val="tx1"/>
          </a:solidFill>
        </p:grpSpPr>
        <p:sp>
          <p:nvSpPr>
            <p:cNvPr id="11723" name="Google Shape;11723;p80"/>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4" name="Google Shape;11724;p80"/>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5" name="Google Shape;11725;p80"/>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6" name="Google Shape;11726;p80"/>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7" name="Google Shape;11727;p80"/>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8" name="Google Shape;11728;p80"/>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9" name="Google Shape;11729;p80"/>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0" name="Google Shape;11730;p80"/>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31" name="Google Shape;11731;p80"/>
          <p:cNvGrpSpPr/>
          <p:nvPr/>
        </p:nvGrpSpPr>
        <p:grpSpPr>
          <a:xfrm>
            <a:off x="8983083" y="4877285"/>
            <a:ext cx="473640" cy="391201"/>
            <a:chOff x="6889712" y="3833413"/>
            <a:chExt cx="355230" cy="293401"/>
          </a:xfrm>
          <a:solidFill>
            <a:schemeClr val="tx1"/>
          </a:solidFill>
        </p:grpSpPr>
        <p:sp>
          <p:nvSpPr>
            <p:cNvPr id="11732" name="Google Shape;11732;p80"/>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3" name="Google Shape;11733;p80"/>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4" name="Google Shape;11734;p80"/>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5" name="Google Shape;11735;p80"/>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6" name="Google Shape;11736;p80"/>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37" name="Google Shape;11737;p80"/>
          <p:cNvGrpSpPr/>
          <p:nvPr/>
        </p:nvGrpSpPr>
        <p:grpSpPr>
          <a:xfrm>
            <a:off x="10276203" y="4880560"/>
            <a:ext cx="376424" cy="449557"/>
            <a:chOff x="1635875" y="237775"/>
            <a:chExt cx="4370250" cy="5219325"/>
          </a:xfrm>
          <a:solidFill>
            <a:schemeClr val="tx1"/>
          </a:solidFill>
        </p:grpSpPr>
        <p:sp>
          <p:nvSpPr>
            <p:cNvPr id="11738" name="Google Shape;11738;p80"/>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9" name="Google Shape;11739;p80"/>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40" name="Google Shape;11740;p80"/>
          <p:cNvGrpSpPr/>
          <p:nvPr/>
        </p:nvGrpSpPr>
        <p:grpSpPr>
          <a:xfrm>
            <a:off x="4138618" y="4247587"/>
            <a:ext cx="397181" cy="450104"/>
            <a:chOff x="3103963" y="3361140"/>
            <a:chExt cx="297886" cy="337578"/>
          </a:xfrm>
          <a:solidFill>
            <a:schemeClr val="tx1"/>
          </a:solidFill>
        </p:grpSpPr>
        <p:sp>
          <p:nvSpPr>
            <p:cNvPr id="11741" name="Google Shape;11741;p80"/>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2" name="Google Shape;11742;p80"/>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3" name="Google Shape;11743;p80"/>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4" name="Google Shape;11744;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5" name="Google Shape;11745;p80"/>
            <p:cNvSpPr/>
            <p:nvPr/>
          </p:nvSpPr>
          <p:spPr>
            <a:xfrm>
              <a:off x="3277873" y="3490618"/>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6" name="Google Shape;11746;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7" name="Google Shape;11747;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8" name="Google Shape;11748;p80"/>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9" name="Google Shape;11749;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0" name="Google Shape;11750;p80"/>
            <p:cNvSpPr/>
            <p:nvPr/>
          </p:nvSpPr>
          <p:spPr>
            <a:xfrm>
              <a:off x="3278986" y="3524681"/>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1" name="Google Shape;11751;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2" name="Google Shape;11752;p80"/>
            <p:cNvSpPr/>
            <p:nvPr/>
          </p:nvSpPr>
          <p:spPr>
            <a:xfrm>
              <a:off x="3219543" y="3586415"/>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3" name="Google Shape;11753;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4" name="Google Shape;11754;p80"/>
            <p:cNvSpPr/>
            <p:nvPr/>
          </p:nvSpPr>
          <p:spPr>
            <a:xfrm>
              <a:off x="3247181" y="3444787"/>
              <a:ext cx="32" cy="32"/>
            </a:xfrm>
            <a:custGeom>
              <a:avLst/>
              <a:gdLst/>
              <a:ahLst/>
              <a:cxnLst/>
              <a:rect l="l" t="t" r="r" b="b"/>
              <a:pathLst>
                <a:path w="1" h="1" extrusionOk="0">
                  <a:moveTo>
                    <a:pt x="1"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5" name="Google Shape;11755;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6" name="Google Shape;11756;p80"/>
            <p:cNvSpPr/>
            <p:nvPr/>
          </p:nvSpPr>
          <p:spPr>
            <a:xfrm>
              <a:off x="3257422" y="3604226"/>
              <a:ext cx="32" cy="32"/>
            </a:xfrm>
            <a:custGeom>
              <a:avLst/>
              <a:gdLst/>
              <a:ahLst/>
              <a:cxnLst/>
              <a:rect l="l" t="t" r="r" b="b"/>
              <a:pathLst>
                <a:path w="1" h="1" extrusionOk="0">
                  <a:moveTo>
                    <a:pt x="0" y="0"/>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7" name="Google Shape;11757;p80"/>
            <p:cNvSpPr/>
            <p:nvPr/>
          </p:nvSpPr>
          <p:spPr>
            <a:xfrm>
              <a:off x="3247181" y="344478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8" name="Google Shape;11758;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9" name="Google Shape;11759;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0" name="Google Shape;11760;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1" name="Google Shape;11761;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2" name="Google Shape;11762;p80"/>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3" name="Google Shape;11763;p80"/>
            <p:cNvSpPr/>
            <p:nvPr/>
          </p:nvSpPr>
          <p:spPr>
            <a:xfrm>
              <a:off x="3269922" y="339860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4" name="Google Shape;11764;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65" name="Google Shape;11765;p80"/>
          <p:cNvGrpSpPr/>
          <p:nvPr/>
        </p:nvGrpSpPr>
        <p:grpSpPr>
          <a:xfrm>
            <a:off x="3557095" y="4247545"/>
            <a:ext cx="364061" cy="450401"/>
            <a:chOff x="2667821" y="3361108"/>
            <a:chExt cx="273046" cy="337801"/>
          </a:xfrm>
          <a:solidFill>
            <a:schemeClr val="tx1"/>
          </a:solidFill>
        </p:grpSpPr>
        <p:sp>
          <p:nvSpPr>
            <p:cNvPr id="11766" name="Google Shape;11766;p80"/>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7" name="Google Shape;11767;p80"/>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8" name="Google Shape;11768;p80"/>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9" name="Google Shape;11769;p80"/>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0" name="Google Shape;11770;p80"/>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1" name="Google Shape;11771;p80"/>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2" name="Google Shape;11772;p80"/>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3" name="Google Shape;11773;p80"/>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4" name="Google Shape;11774;p80"/>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5" name="Google Shape;11775;p80"/>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6" name="Google Shape;11776;p80"/>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7" name="Google Shape;11777;p80"/>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8" name="Google Shape;11778;p80"/>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9" name="Google Shape;11779;p80"/>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0" name="Google Shape;11780;p80"/>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1" name="Google Shape;11781;p80"/>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2" name="Google Shape;11782;p80"/>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3" name="Google Shape;11783;p80"/>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4" name="Google Shape;11784;p80"/>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85" name="Google Shape;11785;p80"/>
          <p:cNvGrpSpPr/>
          <p:nvPr/>
        </p:nvGrpSpPr>
        <p:grpSpPr>
          <a:xfrm>
            <a:off x="2949960" y="4246484"/>
            <a:ext cx="376953" cy="451547"/>
            <a:chOff x="2212469" y="3360313"/>
            <a:chExt cx="282715" cy="338660"/>
          </a:xfrm>
          <a:solidFill>
            <a:schemeClr val="tx1"/>
          </a:solidFill>
        </p:grpSpPr>
        <p:sp>
          <p:nvSpPr>
            <p:cNvPr id="11786" name="Google Shape;11786;p80"/>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7" name="Google Shape;11787;p80"/>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8" name="Google Shape;11788;p80"/>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89" name="Google Shape;11789;p80"/>
          <p:cNvGrpSpPr/>
          <p:nvPr/>
        </p:nvGrpSpPr>
        <p:grpSpPr>
          <a:xfrm>
            <a:off x="2358429" y="4247545"/>
            <a:ext cx="371652" cy="452097"/>
            <a:chOff x="1768821" y="3361108"/>
            <a:chExt cx="278739" cy="339073"/>
          </a:xfrm>
          <a:solidFill>
            <a:schemeClr val="tx1"/>
          </a:solidFill>
        </p:grpSpPr>
        <p:sp>
          <p:nvSpPr>
            <p:cNvPr id="11790" name="Google Shape;11790;p80"/>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1" name="Google Shape;11791;p80"/>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2" name="Google Shape;11792;p80"/>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3" name="Google Shape;11793;p80"/>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4" name="Google Shape;11794;p80"/>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5" name="Google Shape;11795;p80"/>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6" name="Google Shape;11796;p80"/>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7" name="Google Shape;11797;p80"/>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8" name="Google Shape;11798;p80"/>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9" name="Google Shape;11799;p80"/>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00" name="Google Shape;11800;p80"/>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01" name="Google Shape;11801;p80"/>
          <p:cNvGrpSpPr/>
          <p:nvPr/>
        </p:nvGrpSpPr>
        <p:grpSpPr>
          <a:xfrm>
            <a:off x="7117178" y="4215231"/>
            <a:ext cx="409521" cy="502435"/>
            <a:chOff x="5337883" y="3336873"/>
            <a:chExt cx="307141" cy="376826"/>
          </a:xfrm>
          <a:solidFill>
            <a:schemeClr val="tx1"/>
          </a:solidFill>
        </p:grpSpPr>
        <p:sp>
          <p:nvSpPr>
            <p:cNvPr id="11802" name="Google Shape;11802;p80"/>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03" name="Google Shape;11803;p80"/>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04" name="Google Shape;11804;p80"/>
          <p:cNvGrpSpPr/>
          <p:nvPr/>
        </p:nvGrpSpPr>
        <p:grpSpPr>
          <a:xfrm>
            <a:off x="6511781" y="4215741"/>
            <a:ext cx="431233" cy="503409"/>
            <a:chOff x="4883835" y="3337255"/>
            <a:chExt cx="323425" cy="377557"/>
          </a:xfrm>
          <a:solidFill>
            <a:schemeClr val="tx1"/>
          </a:solidFill>
        </p:grpSpPr>
        <p:sp>
          <p:nvSpPr>
            <p:cNvPr id="11805" name="Google Shape;11805;p80"/>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06" name="Google Shape;11806;p80"/>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07" name="Google Shape;11807;p80"/>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08" name="Google Shape;11808;p80"/>
          <p:cNvGrpSpPr/>
          <p:nvPr/>
        </p:nvGrpSpPr>
        <p:grpSpPr>
          <a:xfrm>
            <a:off x="8257747" y="4309119"/>
            <a:ext cx="470120" cy="316651"/>
            <a:chOff x="6193310" y="3407289"/>
            <a:chExt cx="352590" cy="237488"/>
          </a:xfrm>
          <a:solidFill>
            <a:schemeClr val="tx1"/>
          </a:solidFill>
        </p:grpSpPr>
        <p:sp>
          <p:nvSpPr>
            <p:cNvPr id="11809" name="Google Shape;11809;p80"/>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0" name="Google Shape;11810;p80"/>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1" name="Google Shape;11811;p80"/>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2" name="Google Shape;11812;p80"/>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3" name="Google Shape;11813;p80"/>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14" name="Google Shape;11814;p80"/>
          <p:cNvGrpSpPr/>
          <p:nvPr/>
        </p:nvGrpSpPr>
        <p:grpSpPr>
          <a:xfrm>
            <a:off x="8849490" y="4296524"/>
            <a:ext cx="471647" cy="339339"/>
            <a:chOff x="6637117" y="3397843"/>
            <a:chExt cx="353735" cy="254504"/>
          </a:xfrm>
          <a:solidFill>
            <a:schemeClr val="tx1"/>
          </a:solidFill>
        </p:grpSpPr>
        <p:sp>
          <p:nvSpPr>
            <p:cNvPr id="11815" name="Google Shape;11815;p80"/>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6" name="Google Shape;11816;p80"/>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7" name="Google Shape;11817;p80"/>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8" name="Google Shape;11818;p80"/>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9" name="Google Shape;11819;p80"/>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0" name="Google Shape;11820;p80"/>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21" name="Google Shape;11821;p80"/>
          <p:cNvGrpSpPr/>
          <p:nvPr/>
        </p:nvGrpSpPr>
        <p:grpSpPr>
          <a:xfrm>
            <a:off x="9434660" y="4232108"/>
            <a:ext cx="480849" cy="469781"/>
            <a:chOff x="7075994" y="3349531"/>
            <a:chExt cx="360637" cy="352336"/>
          </a:xfrm>
          <a:solidFill>
            <a:schemeClr val="tx1"/>
          </a:solidFill>
        </p:grpSpPr>
        <p:sp>
          <p:nvSpPr>
            <p:cNvPr id="11822" name="Google Shape;11822;p80"/>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3" name="Google Shape;11823;p80"/>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4" name="Google Shape;11824;p80"/>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5" name="Google Shape;11825;p80"/>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6" name="Google Shape;11826;p80"/>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7" name="Google Shape;11827;p80"/>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8" name="Google Shape;11828;p80"/>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29" name="Google Shape;11829;p80"/>
          <p:cNvGrpSpPr/>
          <p:nvPr/>
        </p:nvGrpSpPr>
        <p:grpSpPr>
          <a:xfrm>
            <a:off x="10202645" y="4231642"/>
            <a:ext cx="142911" cy="469865"/>
            <a:chOff x="7651983" y="3349181"/>
            <a:chExt cx="107183" cy="352399"/>
          </a:xfrm>
          <a:solidFill>
            <a:schemeClr val="tx1"/>
          </a:solidFill>
        </p:grpSpPr>
        <p:sp>
          <p:nvSpPr>
            <p:cNvPr id="11830" name="Google Shape;11830;p80"/>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1" name="Google Shape;11831;p80"/>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32" name="Google Shape;11832;p80"/>
          <p:cNvGrpSpPr/>
          <p:nvPr/>
        </p:nvGrpSpPr>
        <p:grpSpPr>
          <a:xfrm>
            <a:off x="10631291" y="4275829"/>
            <a:ext cx="470120" cy="382763"/>
            <a:chOff x="7973468" y="3382322"/>
            <a:chExt cx="352590" cy="287072"/>
          </a:xfrm>
          <a:solidFill>
            <a:schemeClr val="tx1"/>
          </a:solidFill>
        </p:grpSpPr>
        <p:sp>
          <p:nvSpPr>
            <p:cNvPr id="11833" name="Google Shape;11833;p80"/>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4" name="Google Shape;11834;p80"/>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5" name="Google Shape;11835;p80"/>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6" name="Google Shape;11836;p80"/>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7" name="Google Shape;11837;p80"/>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8" name="Google Shape;11838;p80"/>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9" name="Google Shape;11839;p80"/>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0" name="Google Shape;11840;p80"/>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1" name="Google Shape;11841;p80"/>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2" name="Google Shape;11842;p80"/>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3" name="Google Shape;11843;p80"/>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4" name="Google Shape;11844;p80"/>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845" name="Google Shape;11845;p80"/>
          <p:cNvSpPr txBox="1"/>
          <p:nvPr/>
        </p:nvSpPr>
        <p:spPr>
          <a:xfrm>
            <a:off x="1132900" y="681367"/>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فرآیند خلاق</a:t>
            </a:r>
            <a:endParaRPr sz="3200" dirty="0">
              <a:cs typeface="B Nazanin" panose="00000700000000000000" pitchFamily="2" charset="-78"/>
            </a:endParaRPr>
          </a:p>
        </p:txBody>
      </p:sp>
      <p:sp>
        <p:nvSpPr>
          <p:cNvPr id="11846" name="Google Shape;11846;p80"/>
          <p:cNvSpPr txBox="1"/>
          <p:nvPr/>
        </p:nvSpPr>
        <p:spPr>
          <a:xfrm>
            <a:off x="6477867" y="681367"/>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هنرهای نمایشی</a:t>
            </a:r>
            <a:endParaRPr sz="32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 name="Oval 84">
            <a:extLst>
              <a:ext uri="{FF2B5EF4-FFF2-40B4-BE49-F238E27FC236}">
                <a16:creationId xmlns:a16="http://schemas.microsoft.com/office/drawing/2014/main" id="{6D73EEC0-E506-4F8E-AC0C-EF6CC0401968}"/>
              </a:ext>
            </a:extLst>
          </p:cNvPr>
          <p:cNvSpPr/>
          <p:nvPr/>
        </p:nvSpPr>
        <p:spPr>
          <a:xfrm>
            <a:off x="72687" y="6087654"/>
            <a:ext cx="4109722" cy="472368"/>
          </a:xfrm>
          <a:prstGeom prst="ellipse">
            <a:avLst/>
          </a:prstGeom>
          <a:solidFill>
            <a:schemeClr val="tx1">
              <a:lumMod val="50000"/>
              <a:lumOff val="50000"/>
            </a:schemeClr>
          </a:solidFill>
          <a:ln>
            <a:noFill/>
          </a:ln>
          <a:effectLst>
            <a:softEdge rad="203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그룹 2">
            <a:extLst>
              <a:ext uri="{FF2B5EF4-FFF2-40B4-BE49-F238E27FC236}">
                <a16:creationId xmlns:a16="http://schemas.microsoft.com/office/drawing/2014/main" id="{02A96F9E-3AE5-4137-975C-A5C1AFA0F61F}"/>
              </a:ext>
            </a:extLst>
          </p:cNvPr>
          <p:cNvGrpSpPr/>
          <p:nvPr/>
        </p:nvGrpSpPr>
        <p:grpSpPr>
          <a:xfrm>
            <a:off x="5736150" y="1681661"/>
            <a:ext cx="554026" cy="546181"/>
            <a:chOff x="8626946" y="2624221"/>
            <a:chExt cx="554026" cy="546181"/>
          </a:xfrm>
        </p:grpSpPr>
        <p:sp>
          <p:nvSpPr>
            <p:cNvPr id="4" name="자유형: 도형 3">
              <a:extLst>
                <a:ext uri="{FF2B5EF4-FFF2-40B4-BE49-F238E27FC236}">
                  <a16:creationId xmlns:a16="http://schemas.microsoft.com/office/drawing/2014/main" id="{296213DE-02EA-4616-801F-7E365D4AF263}"/>
                </a:ext>
              </a:extLst>
            </p:cNvPr>
            <p:cNvSpPr/>
            <p:nvPr/>
          </p:nvSpPr>
          <p:spPr>
            <a:xfrm>
              <a:off x="8626946" y="2624221"/>
              <a:ext cx="546181" cy="546181"/>
            </a:xfrm>
            <a:custGeom>
              <a:avLst/>
              <a:gdLst>
                <a:gd name="connsiteX0" fmla="*/ 895350 w 895350"/>
                <a:gd name="connsiteY0" fmla="*/ 447675 h 895350"/>
                <a:gd name="connsiteX1" fmla="*/ 447675 w 895350"/>
                <a:gd name="connsiteY1" fmla="*/ 895350 h 895350"/>
                <a:gd name="connsiteX2" fmla="*/ 0 w 895350"/>
                <a:gd name="connsiteY2" fmla="*/ 447675 h 895350"/>
                <a:gd name="connsiteX3" fmla="*/ 447675 w 895350"/>
                <a:gd name="connsiteY3" fmla="*/ 0 h 895350"/>
                <a:gd name="connsiteX4" fmla="*/ 895350 w 895350"/>
                <a:gd name="connsiteY4" fmla="*/ 447675 h 895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350" h="895350">
                  <a:moveTo>
                    <a:pt x="895350" y="447675"/>
                  </a:moveTo>
                  <a:cubicBezTo>
                    <a:pt x="895350" y="694919"/>
                    <a:pt x="694919" y="895350"/>
                    <a:pt x="447675" y="895350"/>
                  </a:cubicBezTo>
                  <a:cubicBezTo>
                    <a:pt x="200431" y="895350"/>
                    <a:pt x="0" y="694919"/>
                    <a:pt x="0" y="447675"/>
                  </a:cubicBezTo>
                  <a:cubicBezTo>
                    <a:pt x="0" y="200431"/>
                    <a:pt x="200431" y="0"/>
                    <a:pt x="447675" y="0"/>
                  </a:cubicBezTo>
                  <a:cubicBezTo>
                    <a:pt x="694919" y="0"/>
                    <a:pt x="895350" y="200431"/>
                    <a:pt x="895350" y="447675"/>
                  </a:cubicBezTo>
                  <a:close/>
                </a:path>
              </a:pathLst>
            </a:custGeom>
            <a:solidFill>
              <a:srgbClr val="E5B61A"/>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5" name="자유형: 도형 4">
              <a:extLst>
                <a:ext uri="{FF2B5EF4-FFF2-40B4-BE49-F238E27FC236}">
                  <a16:creationId xmlns:a16="http://schemas.microsoft.com/office/drawing/2014/main" id="{FE4B1051-2304-4BA0-A947-699C0EF6BDE9}"/>
                </a:ext>
              </a:extLst>
            </p:cNvPr>
            <p:cNvSpPr/>
            <p:nvPr/>
          </p:nvSpPr>
          <p:spPr>
            <a:xfrm rot="19769296">
              <a:off x="8774505" y="2647533"/>
              <a:ext cx="92731" cy="59613"/>
            </a:xfrm>
            <a:custGeom>
              <a:avLst/>
              <a:gdLst>
                <a:gd name="connsiteX0" fmla="*/ 152014 w 152014"/>
                <a:gd name="connsiteY0" fmla="*/ 48862 h 97723"/>
                <a:gd name="connsiteX1" fmla="*/ 76007 w 152014"/>
                <a:gd name="connsiteY1" fmla="*/ 97724 h 97723"/>
                <a:gd name="connsiteX2" fmla="*/ 0 w 152014"/>
                <a:gd name="connsiteY2" fmla="*/ 48862 h 97723"/>
                <a:gd name="connsiteX3" fmla="*/ 76007 w 152014"/>
                <a:gd name="connsiteY3" fmla="*/ 0 h 97723"/>
                <a:gd name="connsiteX4" fmla="*/ 152014 w 152014"/>
                <a:gd name="connsiteY4" fmla="*/ 48862 h 97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014" h="97723">
                  <a:moveTo>
                    <a:pt x="152014" y="48862"/>
                  </a:moveTo>
                  <a:cubicBezTo>
                    <a:pt x="152014" y="75847"/>
                    <a:pt x="117985" y="97724"/>
                    <a:pt x="76007" y="97724"/>
                  </a:cubicBezTo>
                  <a:cubicBezTo>
                    <a:pt x="34030" y="97724"/>
                    <a:pt x="0" y="75847"/>
                    <a:pt x="0" y="48862"/>
                  </a:cubicBezTo>
                  <a:cubicBezTo>
                    <a:pt x="0" y="21876"/>
                    <a:pt x="34030" y="0"/>
                    <a:pt x="76007" y="0"/>
                  </a:cubicBezTo>
                  <a:cubicBezTo>
                    <a:pt x="117985" y="0"/>
                    <a:pt x="152014" y="21876"/>
                    <a:pt x="152014" y="48862"/>
                  </a:cubicBezTo>
                  <a:close/>
                </a:path>
              </a:pathLst>
            </a:custGeom>
            <a:solidFill>
              <a:srgbClr val="FADD3A"/>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6" name="자유형: 도형 5">
              <a:extLst>
                <a:ext uri="{FF2B5EF4-FFF2-40B4-BE49-F238E27FC236}">
                  <a16:creationId xmlns:a16="http://schemas.microsoft.com/office/drawing/2014/main" id="{58C1BC9D-7405-4D6C-839D-60E998F0E14E}"/>
                </a:ext>
              </a:extLst>
            </p:cNvPr>
            <p:cNvSpPr/>
            <p:nvPr/>
          </p:nvSpPr>
          <p:spPr>
            <a:xfrm rot="19380449">
              <a:off x="8735965" y="2697861"/>
              <a:ext cx="33119" cy="26495"/>
            </a:xfrm>
            <a:custGeom>
              <a:avLst/>
              <a:gdLst>
                <a:gd name="connsiteX0" fmla="*/ 54292 w 54291"/>
                <a:gd name="connsiteY0" fmla="*/ 21717 h 43433"/>
                <a:gd name="connsiteX1" fmla="*/ 27146 w 54291"/>
                <a:gd name="connsiteY1" fmla="*/ 43433 h 43433"/>
                <a:gd name="connsiteX2" fmla="*/ 0 w 54291"/>
                <a:gd name="connsiteY2" fmla="*/ 21717 h 43433"/>
                <a:gd name="connsiteX3" fmla="*/ 27146 w 54291"/>
                <a:gd name="connsiteY3" fmla="*/ 0 h 43433"/>
                <a:gd name="connsiteX4" fmla="*/ 54292 w 54291"/>
                <a:gd name="connsiteY4" fmla="*/ 21717 h 43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291" h="43433">
                  <a:moveTo>
                    <a:pt x="54292" y="21717"/>
                  </a:moveTo>
                  <a:cubicBezTo>
                    <a:pt x="54292" y="33710"/>
                    <a:pt x="42138" y="43433"/>
                    <a:pt x="27146" y="43433"/>
                  </a:cubicBezTo>
                  <a:cubicBezTo>
                    <a:pt x="12154" y="43433"/>
                    <a:pt x="0" y="33710"/>
                    <a:pt x="0" y="21717"/>
                  </a:cubicBezTo>
                  <a:cubicBezTo>
                    <a:pt x="0" y="9723"/>
                    <a:pt x="12154" y="0"/>
                    <a:pt x="27146" y="0"/>
                  </a:cubicBezTo>
                  <a:cubicBezTo>
                    <a:pt x="42138" y="0"/>
                    <a:pt x="54292" y="9723"/>
                    <a:pt x="54292" y="21717"/>
                  </a:cubicBezTo>
                  <a:close/>
                </a:path>
              </a:pathLst>
            </a:custGeom>
            <a:solidFill>
              <a:srgbClr val="FADD3A"/>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7" name="자유형: 도형 6">
              <a:extLst>
                <a:ext uri="{FF2B5EF4-FFF2-40B4-BE49-F238E27FC236}">
                  <a16:creationId xmlns:a16="http://schemas.microsoft.com/office/drawing/2014/main" id="{8CFD3595-7BC3-4212-805F-E68D9B7C1CB1}"/>
                </a:ext>
              </a:extLst>
            </p:cNvPr>
            <p:cNvSpPr/>
            <p:nvPr/>
          </p:nvSpPr>
          <p:spPr>
            <a:xfrm>
              <a:off x="8685504" y="2707304"/>
              <a:ext cx="495468" cy="326844"/>
            </a:xfrm>
            <a:custGeom>
              <a:avLst/>
              <a:gdLst>
                <a:gd name="connsiteX0" fmla="*/ 772306 w 812217"/>
                <a:gd name="connsiteY0" fmla="*/ 371677 h 535793"/>
                <a:gd name="connsiteX1" fmla="*/ 749731 w 812217"/>
                <a:gd name="connsiteY1" fmla="*/ 374058 h 535793"/>
                <a:gd name="connsiteX2" fmla="*/ 729538 w 812217"/>
                <a:gd name="connsiteY2" fmla="*/ 422064 h 535793"/>
                <a:gd name="connsiteX3" fmla="*/ 506082 w 812217"/>
                <a:gd name="connsiteY3" fmla="*/ 520552 h 535793"/>
                <a:gd name="connsiteX4" fmla="*/ 417785 w 812217"/>
                <a:gd name="connsiteY4" fmla="*/ 290047 h 535793"/>
                <a:gd name="connsiteX5" fmla="*/ 398069 w 812217"/>
                <a:gd name="connsiteY5" fmla="*/ 212609 h 535793"/>
                <a:gd name="connsiteX6" fmla="*/ 329393 w 812217"/>
                <a:gd name="connsiteY6" fmla="*/ 255376 h 535793"/>
                <a:gd name="connsiteX7" fmla="*/ 102412 w 812217"/>
                <a:gd name="connsiteY7" fmla="*/ 351388 h 535793"/>
                <a:gd name="connsiteX8" fmla="*/ 18021 w 812217"/>
                <a:gd name="connsiteY8" fmla="*/ 123169 h 535793"/>
                <a:gd name="connsiteX9" fmla="*/ 20497 w 812217"/>
                <a:gd name="connsiteY9" fmla="*/ 58971 h 535793"/>
                <a:gd name="connsiteX10" fmla="*/ 23259 w 812217"/>
                <a:gd name="connsiteY10" fmla="*/ 773 h 535793"/>
                <a:gd name="connsiteX11" fmla="*/ 812215 w 812217"/>
                <a:gd name="connsiteY11" fmla="*/ 332148 h 535793"/>
                <a:gd name="connsiteX12" fmla="*/ 772306 w 812217"/>
                <a:gd name="connsiteY12" fmla="*/ 371677 h 535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2217" h="535793">
                  <a:moveTo>
                    <a:pt x="772306" y="371677"/>
                  </a:moveTo>
                  <a:cubicBezTo>
                    <a:pt x="764019" y="365771"/>
                    <a:pt x="755637" y="360723"/>
                    <a:pt x="749731" y="374058"/>
                  </a:cubicBezTo>
                  <a:cubicBezTo>
                    <a:pt x="742683" y="389965"/>
                    <a:pt x="736301" y="406062"/>
                    <a:pt x="729538" y="422064"/>
                  </a:cubicBezTo>
                  <a:cubicBezTo>
                    <a:pt x="687914" y="521410"/>
                    <a:pt x="600189" y="559986"/>
                    <a:pt x="506082" y="520552"/>
                  </a:cubicBezTo>
                  <a:cubicBezTo>
                    <a:pt x="408355" y="479595"/>
                    <a:pt x="373589" y="391393"/>
                    <a:pt x="417785" y="290047"/>
                  </a:cubicBezTo>
                  <a:cubicBezTo>
                    <a:pt x="432454" y="256519"/>
                    <a:pt x="438550" y="228992"/>
                    <a:pt x="398069" y="212609"/>
                  </a:cubicBezTo>
                  <a:cubicBezTo>
                    <a:pt x="356825" y="195940"/>
                    <a:pt x="343014" y="222992"/>
                    <a:pt x="329393" y="255376"/>
                  </a:cubicBezTo>
                  <a:cubicBezTo>
                    <a:pt x="285959" y="358342"/>
                    <a:pt x="200425" y="393679"/>
                    <a:pt x="102412" y="351388"/>
                  </a:cubicBezTo>
                  <a:cubicBezTo>
                    <a:pt x="8305" y="310717"/>
                    <a:pt x="-23794" y="223944"/>
                    <a:pt x="18021" y="123169"/>
                  </a:cubicBezTo>
                  <a:cubicBezTo>
                    <a:pt x="38214" y="74497"/>
                    <a:pt x="38214" y="74497"/>
                    <a:pt x="20497" y="58971"/>
                  </a:cubicBezTo>
                  <a:cubicBezTo>
                    <a:pt x="-3030" y="38683"/>
                    <a:pt x="13449" y="16871"/>
                    <a:pt x="23259" y="773"/>
                  </a:cubicBezTo>
                  <a:cubicBezTo>
                    <a:pt x="34499" y="-17801"/>
                    <a:pt x="813835" y="304144"/>
                    <a:pt x="812215" y="332148"/>
                  </a:cubicBezTo>
                  <a:cubicBezTo>
                    <a:pt x="810977" y="354913"/>
                    <a:pt x="793642" y="366533"/>
                    <a:pt x="772306" y="371677"/>
                  </a:cubicBezTo>
                  <a:close/>
                </a:path>
              </a:pathLst>
            </a:custGeom>
            <a:solidFill>
              <a:srgbClr val="0C0B0C"/>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8" name="자유형: 도형 7">
              <a:extLst>
                <a:ext uri="{FF2B5EF4-FFF2-40B4-BE49-F238E27FC236}">
                  <a16:creationId xmlns:a16="http://schemas.microsoft.com/office/drawing/2014/main" id="{02CE3C0B-2124-4CE0-BBD3-02AFB0061A89}"/>
                </a:ext>
              </a:extLst>
            </p:cNvPr>
            <p:cNvSpPr/>
            <p:nvPr/>
          </p:nvSpPr>
          <p:spPr>
            <a:xfrm>
              <a:off x="8746616" y="2944318"/>
              <a:ext cx="233022" cy="144831"/>
            </a:xfrm>
            <a:custGeom>
              <a:avLst/>
              <a:gdLst>
                <a:gd name="connsiteX0" fmla="*/ 5279 w 381992"/>
                <a:gd name="connsiteY0" fmla="*/ 0 h 237421"/>
                <a:gd name="connsiteX1" fmla="*/ 381992 w 381992"/>
                <a:gd name="connsiteY1" fmla="*/ 161544 h 237421"/>
                <a:gd name="connsiteX2" fmla="*/ 177110 w 381992"/>
                <a:gd name="connsiteY2" fmla="*/ 230505 h 237421"/>
                <a:gd name="connsiteX3" fmla="*/ 5279 w 381992"/>
                <a:gd name="connsiteY3" fmla="*/ 0 h 237421"/>
              </a:gdLst>
              <a:ahLst/>
              <a:cxnLst>
                <a:cxn ang="0">
                  <a:pos x="connsiteX0" y="connsiteY0"/>
                </a:cxn>
                <a:cxn ang="0">
                  <a:pos x="connsiteX1" y="connsiteY1"/>
                </a:cxn>
                <a:cxn ang="0">
                  <a:pos x="connsiteX2" y="connsiteY2"/>
                </a:cxn>
                <a:cxn ang="0">
                  <a:pos x="connsiteX3" y="connsiteY3"/>
                </a:cxn>
              </a:cxnLst>
              <a:rect l="l" t="t" r="r" b="b"/>
              <a:pathLst>
                <a:path w="381992" h="237421">
                  <a:moveTo>
                    <a:pt x="5279" y="0"/>
                  </a:moveTo>
                  <a:cubicBezTo>
                    <a:pt x="76431" y="161544"/>
                    <a:pt x="249405" y="214598"/>
                    <a:pt x="381992" y="161544"/>
                  </a:cubicBezTo>
                  <a:cubicBezTo>
                    <a:pt x="368848" y="219646"/>
                    <a:pt x="270740" y="252603"/>
                    <a:pt x="177110" y="230505"/>
                  </a:cubicBezTo>
                  <a:cubicBezTo>
                    <a:pt x="56237" y="201930"/>
                    <a:pt x="-21486" y="102013"/>
                    <a:pt x="5279" y="0"/>
                  </a:cubicBezTo>
                  <a:close/>
                </a:path>
              </a:pathLst>
            </a:custGeom>
            <a:solidFill>
              <a:srgbClr val="812D09"/>
            </a:solidFill>
            <a:ln w="9525" cap="flat">
              <a:noFill/>
              <a:prstDash val="solid"/>
              <a:miter/>
            </a:ln>
          </p:spPr>
          <p:txBody>
            <a:bodyPr rtlCol="0" anchor="ctr"/>
            <a:lstStyle/>
            <a:p>
              <a:pPr algn="r" rtl="1"/>
              <a:endParaRPr lang="ko-KR" altLang="en-US">
                <a:cs typeface="B Nazanin" panose="00000700000000000000" pitchFamily="2" charset="-78"/>
              </a:endParaRPr>
            </a:p>
          </p:txBody>
        </p:sp>
      </p:grpSp>
      <p:grpSp>
        <p:nvGrpSpPr>
          <p:cNvPr id="9" name="그룹 8">
            <a:extLst>
              <a:ext uri="{FF2B5EF4-FFF2-40B4-BE49-F238E27FC236}">
                <a16:creationId xmlns:a16="http://schemas.microsoft.com/office/drawing/2014/main" id="{7C7D34C5-51DB-404D-9CA0-4C94542C764F}"/>
              </a:ext>
            </a:extLst>
          </p:cNvPr>
          <p:cNvGrpSpPr/>
          <p:nvPr/>
        </p:nvGrpSpPr>
        <p:grpSpPr>
          <a:xfrm rot="19556450">
            <a:off x="6634060" y="1764221"/>
            <a:ext cx="600575" cy="598595"/>
            <a:chOff x="5339868" y="1638017"/>
            <a:chExt cx="792833" cy="790219"/>
          </a:xfrm>
        </p:grpSpPr>
        <p:sp>
          <p:nvSpPr>
            <p:cNvPr id="10" name="자유형: 도형 9">
              <a:extLst>
                <a:ext uri="{FF2B5EF4-FFF2-40B4-BE49-F238E27FC236}">
                  <a16:creationId xmlns:a16="http://schemas.microsoft.com/office/drawing/2014/main" id="{90289A94-EB9D-4E7E-B359-CEDA5B77B749}"/>
                </a:ext>
              </a:extLst>
            </p:cNvPr>
            <p:cNvSpPr/>
            <p:nvPr/>
          </p:nvSpPr>
          <p:spPr>
            <a:xfrm>
              <a:off x="5339868" y="1638017"/>
              <a:ext cx="792833" cy="790219"/>
            </a:xfrm>
            <a:custGeom>
              <a:avLst/>
              <a:gdLst>
                <a:gd name="connsiteX0" fmla="*/ 927545 w 1299686"/>
                <a:gd name="connsiteY0" fmla="*/ 1295400 h 1295400"/>
                <a:gd name="connsiteX1" fmla="*/ 372142 w 1299686"/>
                <a:gd name="connsiteY1" fmla="*/ 1295400 h 1295400"/>
                <a:gd name="connsiteX2" fmla="*/ 0 w 1299686"/>
                <a:gd name="connsiteY2" fmla="*/ 923258 h 1295400"/>
                <a:gd name="connsiteX3" fmla="*/ 0 w 1299686"/>
                <a:gd name="connsiteY3" fmla="*/ 372142 h 1295400"/>
                <a:gd name="connsiteX4" fmla="*/ 372142 w 1299686"/>
                <a:gd name="connsiteY4" fmla="*/ 0 h 1295400"/>
                <a:gd name="connsiteX5" fmla="*/ 927545 w 1299686"/>
                <a:gd name="connsiteY5" fmla="*/ 0 h 1295400"/>
                <a:gd name="connsiteX6" fmla="*/ 1299686 w 1299686"/>
                <a:gd name="connsiteY6" fmla="*/ 372142 h 1295400"/>
                <a:gd name="connsiteX7" fmla="*/ 1299686 w 1299686"/>
                <a:gd name="connsiteY7" fmla="*/ 923258 h 1295400"/>
                <a:gd name="connsiteX8" fmla="*/ 927545 w 1299686"/>
                <a:gd name="connsiteY8" fmla="*/ 129540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9686" h="1295400">
                  <a:moveTo>
                    <a:pt x="927545" y="1295400"/>
                  </a:moveTo>
                  <a:lnTo>
                    <a:pt x="372142" y="1295400"/>
                  </a:lnTo>
                  <a:cubicBezTo>
                    <a:pt x="166592" y="1295400"/>
                    <a:pt x="0" y="1128713"/>
                    <a:pt x="0" y="923258"/>
                  </a:cubicBezTo>
                  <a:lnTo>
                    <a:pt x="0" y="372142"/>
                  </a:lnTo>
                  <a:cubicBezTo>
                    <a:pt x="0" y="166592"/>
                    <a:pt x="166592" y="0"/>
                    <a:pt x="372142" y="0"/>
                  </a:cubicBezTo>
                  <a:lnTo>
                    <a:pt x="927545" y="0"/>
                  </a:lnTo>
                  <a:cubicBezTo>
                    <a:pt x="1133094" y="0"/>
                    <a:pt x="1299686" y="166592"/>
                    <a:pt x="1299686" y="372142"/>
                  </a:cubicBezTo>
                  <a:lnTo>
                    <a:pt x="1299686" y="923258"/>
                  </a:lnTo>
                  <a:cubicBezTo>
                    <a:pt x="1299686" y="1128713"/>
                    <a:pt x="1133094" y="1295400"/>
                    <a:pt x="927545" y="1295400"/>
                  </a:cubicBezTo>
                  <a:close/>
                </a:path>
              </a:pathLst>
            </a:custGeom>
            <a:solidFill>
              <a:srgbClr val="000005"/>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11" name="자유형: 도형 10">
              <a:extLst>
                <a:ext uri="{FF2B5EF4-FFF2-40B4-BE49-F238E27FC236}">
                  <a16:creationId xmlns:a16="http://schemas.microsoft.com/office/drawing/2014/main" id="{01C526A9-F35C-49F8-A4DE-D7F3BEF61AF3}"/>
                </a:ext>
              </a:extLst>
            </p:cNvPr>
            <p:cNvSpPr/>
            <p:nvPr/>
          </p:nvSpPr>
          <p:spPr>
            <a:xfrm>
              <a:off x="5542056" y="1909190"/>
              <a:ext cx="483326" cy="462568"/>
            </a:xfrm>
            <a:custGeom>
              <a:avLst/>
              <a:gdLst>
                <a:gd name="connsiteX0" fmla="*/ 751736 w 792312"/>
                <a:gd name="connsiteY0" fmla="*/ 0 h 758285"/>
                <a:gd name="connsiteX1" fmla="*/ 790217 w 792312"/>
                <a:gd name="connsiteY1" fmla="*/ 4477 h 758285"/>
                <a:gd name="connsiteX2" fmla="*/ 792217 w 792312"/>
                <a:gd name="connsiteY2" fmla="*/ 6382 h 758285"/>
                <a:gd name="connsiteX3" fmla="*/ 792217 w 792312"/>
                <a:gd name="connsiteY3" fmla="*/ 8858 h 758285"/>
                <a:gd name="connsiteX4" fmla="*/ 792313 w 792312"/>
                <a:gd name="connsiteY4" fmla="*/ 171260 h 758285"/>
                <a:gd name="connsiteX5" fmla="*/ 787550 w 792312"/>
                <a:gd name="connsiteY5" fmla="*/ 175832 h 758285"/>
                <a:gd name="connsiteX6" fmla="*/ 722018 w 792312"/>
                <a:gd name="connsiteY6" fmla="*/ 167545 h 758285"/>
                <a:gd name="connsiteX7" fmla="*/ 608575 w 792312"/>
                <a:gd name="connsiteY7" fmla="*/ 128492 h 758285"/>
                <a:gd name="connsiteX8" fmla="*/ 558569 w 792312"/>
                <a:gd name="connsiteY8" fmla="*/ 94774 h 758285"/>
                <a:gd name="connsiteX9" fmla="*/ 556093 w 792312"/>
                <a:gd name="connsiteY9" fmla="*/ 92678 h 758285"/>
                <a:gd name="connsiteX10" fmla="*/ 555521 w 792312"/>
                <a:gd name="connsiteY10" fmla="*/ 96869 h 758285"/>
                <a:gd name="connsiteX11" fmla="*/ 555045 w 792312"/>
                <a:gd name="connsiteY11" fmla="*/ 429673 h 758285"/>
                <a:gd name="connsiteX12" fmla="*/ 504086 w 792312"/>
                <a:gd name="connsiteY12" fmla="*/ 619697 h 758285"/>
                <a:gd name="connsiteX13" fmla="*/ 344923 w 792312"/>
                <a:gd name="connsiteY13" fmla="*/ 745331 h 758285"/>
                <a:gd name="connsiteX14" fmla="*/ 278439 w 792312"/>
                <a:gd name="connsiteY14" fmla="*/ 757523 h 758285"/>
                <a:gd name="connsiteX15" fmla="*/ 270152 w 792312"/>
                <a:gd name="connsiteY15" fmla="*/ 758285 h 758285"/>
                <a:gd name="connsiteX16" fmla="*/ 239863 w 792312"/>
                <a:gd name="connsiteY16" fmla="*/ 758285 h 758285"/>
                <a:gd name="connsiteX17" fmla="*/ 226147 w 792312"/>
                <a:gd name="connsiteY17" fmla="*/ 757619 h 758285"/>
                <a:gd name="connsiteX18" fmla="*/ 173283 w 792312"/>
                <a:gd name="connsiteY18" fmla="*/ 749618 h 758285"/>
                <a:gd name="connsiteX19" fmla="*/ 101369 w 792312"/>
                <a:gd name="connsiteY19" fmla="*/ 722185 h 758285"/>
                <a:gd name="connsiteX20" fmla="*/ 36504 w 792312"/>
                <a:gd name="connsiteY20" fmla="*/ 678371 h 758285"/>
                <a:gd name="connsiteX21" fmla="*/ 1833 w 792312"/>
                <a:gd name="connsiteY21" fmla="*/ 642080 h 758285"/>
                <a:gd name="connsiteX22" fmla="*/ 690 w 792312"/>
                <a:gd name="connsiteY22" fmla="*/ 637604 h 758285"/>
                <a:gd name="connsiteX23" fmla="*/ 4309 w 792312"/>
                <a:gd name="connsiteY23" fmla="*/ 639223 h 758285"/>
                <a:gd name="connsiteX24" fmla="*/ 124705 w 792312"/>
                <a:gd name="connsiteY24" fmla="*/ 702469 h 758285"/>
                <a:gd name="connsiteX25" fmla="*/ 178998 w 792312"/>
                <a:gd name="connsiteY25" fmla="*/ 712089 h 758285"/>
                <a:gd name="connsiteX26" fmla="*/ 217288 w 792312"/>
                <a:gd name="connsiteY26" fmla="*/ 714470 h 758285"/>
                <a:gd name="connsiteX27" fmla="*/ 352734 w 792312"/>
                <a:gd name="connsiteY27" fmla="*/ 681609 h 758285"/>
                <a:gd name="connsiteX28" fmla="*/ 408741 w 792312"/>
                <a:gd name="connsiteY28" fmla="*/ 642176 h 758285"/>
                <a:gd name="connsiteX29" fmla="*/ 498466 w 792312"/>
                <a:gd name="connsiteY29" fmla="*/ 493490 h 758285"/>
                <a:gd name="connsiteX30" fmla="*/ 511706 w 792312"/>
                <a:gd name="connsiteY30" fmla="*/ 422815 h 758285"/>
                <a:gd name="connsiteX31" fmla="*/ 513611 w 792312"/>
                <a:gd name="connsiteY31" fmla="*/ 384905 h 758285"/>
                <a:gd name="connsiteX32" fmla="*/ 513611 w 792312"/>
                <a:gd name="connsiteY32" fmla="*/ 58865 h 758285"/>
                <a:gd name="connsiteX33" fmla="*/ 513611 w 792312"/>
                <a:gd name="connsiteY33" fmla="*/ 53531 h 758285"/>
                <a:gd name="connsiteX34" fmla="*/ 515040 w 792312"/>
                <a:gd name="connsiteY34" fmla="*/ 49530 h 758285"/>
                <a:gd name="connsiteX35" fmla="*/ 518945 w 792312"/>
                <a:gd name="connsiteY35" fmla="*/ 51054 h 758285"/>
                <a:gd name="connsiteX36" fmla="*/ 534090 w 792312"/>
                <a:gd name="connsiteY36" fmla="*/ 62960 h 758285"/>
                <a:gd name="connsiteX37" fmla="*/ 612766 w 792312"/>
                <a:gd name="connsiteY37" fmla="*/ 104204 h 758285"/>
                <a:gd name="connsiteX38" fmla="*/ 715065 w 792312"/>
                <a:gd name="connsiteY38" fmla="*/ 129064 h 758285"/>
                <a:gd name="connsiteX39" fmla="*/ 746402 w 792312"/>
                <a:gd name="connsiteY39" fmla="*/ 131826 h 758285"/>
                <a:gd name="connsiteX40" fmla="*/ 750688 w 792312"/>
                <a:gd name="connsiteY40" fmla="*/ 127159 h 758285"/>
                <a:gd name="connsiteX41" fmla="*/ 750688 w 792312"/>
                <a:gd name="connsiteY41" fmla="*/ 82582 h 758285"/>
                <a:gd name="connsiteX42" fmla="*/ 749926 w 792312"/>
                <a:gd name="connsiteY42" fmla="*/ 5715 h 758285"/>
                <a:gd name="connsiteX43" fmla="*/ 751736 w 792312"/>
                <a:gd name="connsiteY43" fmla="*/ 0 h 75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792312" h="758285">
                  <a:moveTo>
                    <a:pt x="751736" y="0"/>
                  </a:moveTo>
                  <a:cubicBezTo>
                    <a:pt x="764500" y="1810"/>
                    <a:pt x="777263" y="3810"/>
                    <a:pt x="790217" y="4477"/>
                  </a:cubicBezTo>
                  <a:cubicBezTo>
                    <a:pt x="791551" y="4572"/>
                    <a:pt x="792217" y="4953"/>
                    <a:pt x="792217" y="6382"/>
                  </a:cubicBezTo>
                  <a:cubicBezTo>
                    <a:pt x="792122" y="7239"/>
                    <a:pt x="792217" y="8001"/>
                    <a:pt x="792217" y="8858"/>
                  </a:cubicBezTo>
                  <a:cubicBezTo>
                    <a:pt x="792217" y="62960"/>
                    <a:pt x="792217" y="117062"/>
                    <a:pt x="792313" y="171260"/>
                  </a:cubicBezTo>
                  <a:cubicBezTo>
                    <a:pt x="792313" y="175165"/>
                    <a:pt x="791170" y="175927"/>
                    <a:pt x="787550" y="175832"/>
                  </a:cubicBezTo>
                  <a:cubicBezTo>
                    <a:pt x="765452" y="174974"/>
                    <a:pt x="743640" y="171926"/>
                    <a:pt x="722018" y="167545"/>
                  </a:cubicBezTo>
                  <a:cubicBezTo>
                    <a:pt x="682489" y="159639"/>
                    <a:pt x="644389" y="147352"/>
                    <a:pt x="608575" y="128492"/>
                  </a:cubicBezTo>
                  <a:cubicBezTo>
                    <a:pt x="590668" y="119063"/>
                    <a:pt x="573904" y="107918"/>
                    <a:pt x="558569" y="94774"/>
                  </a:cubicBezTo>
                  <a:cubicBezTo>
                    <a:pt x="557807" y="94107"/>
                    <a:pt x="556950" y="93440"/>
                    <a:pt x="556093" y="92678"/>
                  </a:cubicBezTo>
                  <a:cubicBezTo>
                    <a:pt x="555045" y="94202"/>
                    <a:pt x="555521" y="95536"/>
                    <a:pt x="555521" y="96869"/>
                  </a:cubicBezTo>
                  <a:cubicBezTo>
                    <a:pt x="555331" y="207740"/>
                    <a:pt x="555331" y="318707"/>
                    <a:pt x="555045" y="429673"/>
                  </a:cubicBezTo>
                  <a:cubicBezTo>
                    <a:pt x="554854" y="497491"/>
                    <a:pt x="539329" y="561404"/>
                    <a:pt x="504086" y="619697"/>
                  </a:cubicBezTo>
                  <a:cubicBezTo>
                    <a:pt x="466843" y="681323"/>
                    <a:pt x="414361" y="724186"/>
                    <a:pt x="344923" y="745331"/>
                  </a:cubicBezTo>
                  <a:cubicBezTo>
                    <a:pt x="323206" y="751904"/>
                    <a:pt x="301013" y="755618"/>
                    <a:pt x="278439" y="757523"/>
                  </a:cubicBezTo>
                  <a:cubicBezTo>
                    <a:pt x="275772" y="758381"/>
                    <a:pt x="272819" y="757142"/>
                    <a:pt x="270152" y="758285"/>
                  </a:cubicBezTo>
                  <a:cubicBezTo>
                    <a:pt x="260056" y="758285"/>
                    <a:pt x="249959" y="758285"/>
                    <a:pt x="239863" y="758285"/>
                  </a:cubicBezTo>
                  <a:cubicBezTo>
                    <a:pt x="235291" y="757142"/>
                    <a:pt x="230719" y="757904"/>
                    <a:pt x="226147" y="757619"/>
                  </a:cubicBezTo>
                  <a:cubicBezTo>
                    <a:pt x="208240" y="756571"/>
                    <a:pt x="190714" y="753427"/>
                    <a:pt x="173283" y="749618"/>
                  </a:cubicBezTo>
                  <a:cubicBezTo>
                    <a:pt x="147946" y="744093"/>
                    <a:pt x="124324" y="733901"/>
                    <a:pt x="101369" y="722185"/>
                  </a:cubicBezTo>
                  <a:cubicBezTo>
                    <a:pt x="77938" y="710279"/>
                    <a:pt x="56316" y="695611"/>
                    <a:pt x="36504" y="678371"/>
                  </a:cubicBezTo>
                  <a:cubicBezTo>
                    <a:pt x="23836" y="667417"/>
                    <a:pt x="12215" y="655320"/>
                    <a:pt x="1833" y="642080"/>
                  </a:cubicBezTo>
                  <a:cubicBezTo>
                    <a:pt x="880" y="640842"/>
                    <a:pt x="-1025" y="639604"/>
                    <a:pt x="690" y="637604"/>
                  </a:cubicBezTo>
                  <a:cubicBezTo>
                    <a:pt x="2214" y="637318"/>
                    <a:pt x="3262" y="638366"/>
                    <a:pt x="4309" y="639223"/>
                  </a:cubicBezTo>
                  <a:cubicBezTo>
                    <a:pt x="39838" y="669036"/>
                    <a:pt x="80509" y="689420"/>
                    <a:pt x="124705" y="702469"/>
                  </a:cubicBezTo>
                  <a:cubicBezTo>
                    <a:pt x="142327" y="707708"/>
                    <a:pt x="160710" y="709994"/>
                    <a:pt x="178998" y="712089"/>
                  </a:cubicBezTo>
                  <a:cubicBezTo>
                    <a:pt x="191761" y="713613"/>
                    <a:pt x="204525" y="714756"/>
                    <a:pt x="217288" y="714470"/>
                  </a:cubicBezTo>
                  <a:cubicBezTo>
                    <a:pt x="264818" y="713327"/>
                    <a:pt x="310443" y="703993"/>
                    <a:pt x="352734" y="681609"/>
                  </a:cubicBezTo>
                  <a:cubicBezTo>
                    <a:pt x="373022" y="670846"/>
                    <a:pt x="391786" y="657701"/>
                    <a:pt x="408741" y="642176"/>
                  </a:cubicBezTo>
                  <a:cubicBezTo>
                    <a:pt x="453318" y="601409"/>
                    <a:pt x="481512" y="550926"/>
                    <a:pt x="498466" y="493490"/>
                  </a:cubicBezTo>
                  <a:cubicBezTo>
                    <a:pt x="505324" y="470440"/>
                    <a:pt x="509515" y="446818"/>
                    <a:pt x="511706" y="422815"/>
                  </a:cubicBezTo>
                  <a:cubicBezTo>
                    <a:pt x="512849" y="410242"/>
                    <a:pt x="513611" y="397574"/>
                    <a:pt x="513611" y="384905"/>
                  </a:cubicBezTo>
                  <a:cubicBezTo>
                    <a:pt x="513516" y="276225"/>
                    <a:pt x="513611" y="167545"/>
                    <a:pt x="513611" y="58865"/>
                  </a:cubicBezTo>
                  <a:cubicBezTo>
                    <a:pt x="513611" y="57055"/>
                    <a:pt x="513516" y="55340"/>
                    <a:pt x="513611" y="53531"/>
                  </a:cubicBezTo>
                  <a:cubicBezTo>
                    <a:pt x="513706" y="52102"/>
                    <a:pt x="513516" y="50292"/>
                    <a:pt x="515040" y="49530"/>
                  </a:cubicBezTo>
                  <a:cubicBezTo>
                    <a:pt x="516659" y="48768"/>
                    <a:pt x="517802" y="50102"/>
                    <a:pt x="518945" y="51054"/>
                  </a:cubicBezTo>
                  <a:cubicBezTo>
                    <a:pt x="523803" y="55245"/>
                    <a:pt x="528851" y="59150"/>
                    <a:pt x="534090" y="62960"/>
                  </a:cubicBezTo>
                  <a:cubicBezTo>
                    <a:pt x="558283" y="80677"/>
                    <a:pt x="584763" y="93821"/>
                    <a:pt x="612766" y="104204"/>
                  </a:cubicBezTo>
                  <a:cubicBezTo>
                    <a:pt x="645913" y="116491"/>
                    <a:pt x="680108" y="124397"/>
                    <a:pt x="715065" y="129064"/>
                  </a:cubicBezTo>
                  <a:cubicBezTo>
                    <a:pt x="725447" y="130493"/>
                    <a:pt x="735925" y="130969"/>
                    <a:pt x="746402" y="131826"/>
                  </a:cubicBezTo>
                  <a:cubicBezTo>
                    <a:pt x="749926" y="132112"/>
                    <a:pt x="750688" y="131255"/>
                    <a:pt x="750688" y="127159"/>
                  </a:cubicBezTo>
                  <a:cubicBezTo>
                    <a:pt x="750784" y="112300"/>
                    <a:pt x="750688" y="97441"/>
                    <a:pt x="750688" y="82582"/>
                  </a:cubicBezTo>
                  <a:cubicBezTo>
                    <a:pt x="750688" y="56959"/>
                    <a:pt x="749260" y="31337"/>
                    <a:pt x="749926" y="5715"/>
                  </a:cubicBezTo>
                  <a:cubicBezTo>
                    <a:pt x="750117" y="3810"/>
                    <a:pt x="749164" y="1334"/>
                    <a:pt x="751736" y="0"/>
                  </a:cubicBezTo>
                  <a:close/>
                </a:path>
              </a:pathLst>
            </a:custGeom>
            <a:solidFill>
              <a:srgbClr val="FE004F"/>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12" name="자유형: 도형 11">
              <a:extLst>
                <a:ext uri="{FF2B5EF4-FFF2-40B4-BE49-F238E27FC236}">
                  <a16:creationId xmlns:a16="http://schemas.microsoft.com/office/drawing/2014/main" id="{A8E417F3-837B-4A0B-BF37-F3D358843A9C}"/>
                </a:ext>
              </a:extLst>
            </p:cNvPr>
            <p:cNvSpPr/>
            <p:nvPr/>
          </p:nvSpPr>
          <p:spPr>
            <a:xfrm>
              <a:off x="5477807" y="1956941"/>
              <a:ext cx="219692" cy="339082"/>
            </a:xfrm>
            <a:custGeom>
              <a:avLst/>
              <a:gdLst>
                <a:gd name="connsiteX0" fmla="*/ 0 w 360140"/>
                <a:gd name="connsiteY0" fmla="*/ 306150 h 555855"/>
                <a:gd name="connsiteX1" fmla="*/ 2477 w 360140"/>
                <a:gd name="connsiteY1" fmla="*/ 281861 h 555855"/>
                <a:gd name="connsiteX2" fmla="*/ 142399 w 360140"/>
                <a:gd name="connsiteY2" fmla="*/ 46784 h 555855"/>
                <a:gd name="connsiteX3" fmla="*/ 271844 w 360140"/>
                <a:gd name="connsiteY3" fmla="*/ 1540 h 555855"/>
                <a:gd name="connsiteX4" fmla="*/ 356616 w 360140"/>
                <a:gd name="connsiteY4" fmla="*/ 3922 h 555855"/>
                <a:gd name="connsiteX5" fmla="*/ 360140 w 360140"/>
                <a:gd name="connsiteY5" fmla="*/ 8017 h 555855"/>
                <a:gd name="connsiteX6" fmla="*/ 359950 w 360140"/>
                <a:gd name="connsiteY6" fmla="*/ 42784 h 555855"/>
                <a:gd name="connsiteX7" fmla="*/ 353282 w 360140"/>
                <a:gd name="connsiteY7" fmla="*/ 43736 h 555855"/>
                <a:gd name="connsiteX8" fmla="*/ 278606 w 360140"/>
                <a:gd name="connsiteY8" fmla="*/ 50689 h 555855"/>
                <a:gd name="connsiteX9" fmla="*/ 216789 w 360140"/>
                <a:gd name="connsiteY9" fmla="*/ 71740 h 555855"/>
                <a:gd name="connsiteX10" fmla="*/ 149542 w 360140"/>
                <a:gd name="connsiteY10" fmla="*/ 116317 h 555855"/>
                <a:gd name="connsiteX11" fmla="*/ 91345 w 360140"/>
                <a:gd name="connsiteY11" fmla="*/ 186611 h 555855"/>
                <a:gd name="connsiteX12" fmla="*/ 44482 w 360140"/>
                <a:gd name="connsiteY12" fmla="*/ 321580 h 555855"/>
                <a:gd name="connsiteX13" fmla="*/ 41434 w 360140"/>
                <a:gd name="connsiteY13" fmla="*/ 369682 h 555855"/>
                <a:gd name="connsiteX14" fmla="*/ 68961 w 360140"/>
                <a:gd name="connsiteY14" fmla="*/ 497126 h 555855"/>
                <a:gd name="connsiteX15" fmla="*/ 99917 w 360140"/>
                <a:gd name="connsiteY15" fmla="*/ 550847 h 555855"/>
                <a:gd name="connsiteX16" fmla="*/ 101822 w 360140"/>
                <a:gd name="connsiteY16" fmla="*/ 555514 h 555855"/>
                <a:gd name="connsiteX17" fmla="*/ 98108 w 360140"/>
                <a:gd name="connsiteY17" fmla="*/ 554086 h 555855"/>
                <a:gd name="connsiteX18" fmla="*/ 33623 w 360140"/>
                <a:gd name="connsiteY18" fmla="*/ 469885 h 555855"/>
                <a:gd name="connsiteX19" fmla="*/ 1810 w 360140"/>
                <a:gd name="connsiteY19" fmla="*/ 366538 h 555855"/>
                <a:gd name="connsiteX20" fmla="*/ 571 w 360140"/>
                <a:gd name="connsiteY20" fmla="*/ 344155 h 555855"/>
                <a:gd name="connsiteX21" fmla="*/ 191 w 360140"/>
                <a:gd name="connsiteY21" fmla="*/ 339773 h 555855"/>
                <a:gd name="connsiteX22" fmla="*/ 0 w 360140"/>
                <a:gd name="connsiteY22" fmla="*/ 306150 h 55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60140" h="555855">
                  <a:moveTo>
                    <a:pt x="0" y="306150"/>
                  </a:moveTo>
                  <a:cubicBezTo>
                    <a:pt x="857" y="298054"/>
                    <a:pt x="1429" y="289957"/>
                    <a:pt x="2477" y="281861"/>
                  </a:cubicBezTo>
                  <a:cubicBezTo>
                    <a:pt x="16002" y="183754"/>
                    <a:pt x="59055" y="103172"/>
                    <a:pt x="142399" y="46784"/>
                  </a:cubicBezTo>
                  <a:cubicBezTo>
                    <a:pt x="181356" y="20400"/>
                    <a:pt x="224981" y="6208"/>
                    <a:pt x="271844" y="1540"/>
                  </a:cubicBezTo>
                  <a:cubicBezTo>
                    <a:pt x="300228" y="-1222"/>
                    <a:pt x="328422" y="-174"/>
                    <a:pt x="356616" y="3922"/>
                  </a:cubicBezTo>
                  <a:cubicBezTo>
                    <a:pt x="359378" y="4303"/>
                    <a:pt x="360140" y="5255"/>
                    <a:pt x="360140" y="8017"/>
                  </a:cubicBezTo>
                  <a:cubicBezTo>
                    <a:pt x="359950" y="19638"/>
                    <a:pt x="359950" y="31163"/>
                    <a:pt x="359950" y="42784"/>
                  </a:cubicBezTo>
                  <a:cubicBezTo>
                    <a:pt x="357950" y="44403"/>
                    <a:pt x="355473" y="43831"/>
                    <a:pt x="353282" y="43736"/>
                  </a:cubicBezTo>
                  <a:cubicBezTo>
                    <a:pt x="328136" y="43355"/>
                    <a:pt x="303181" y="45355"/>
                    <a:pt x="278606" y="50689"/>
                  </a:cubicBezTo>
                  <a:cubicBezTo>
                    <a:pt x="257175" y="55357"/>
                    <a:pt x="236696" y="62405"/>
                    <a:pt x="216789" y="71740"/>
                  </a:cubicBezTo>
                  <a:cubicBezTo>
                    <a:pt x="192214" y="83360"/>
                    <a:pt x="169831" y="98314"/>
                    <a:pt x="149542" y="116317"/>
                  </a:cubicBezTo>
                  <a:cubicBezTo>
                    <a:pt x="126587" y="136700"/>
                    <a:pt x="107347" y="160322"/>
                    <a:pt x="91345" y="186611"/>
                  </a:cubicBezTo>
                  <a:cubicBezTo>
                    <a:pt x="66104" y="228235"/>
                    <a:pt x="50768" y="273384"/>
                    <a:pt x="44482" y="321580"/>
                  </a:cubicBezTo>
                  <a:cubicBezTo>
                    <a:pt x="42386" y="337487"/>
                    <a:pt x="41053" y="353584"/>
                    <a:pt x="41434" y="369682"/>
                  </a:cubicBezTo>
                  <a:cubicBezTo>
                    <a:pt x="42482" y="413878"/>
                    <a:pt x="50768" y="456550"/>
                    <a:pt x="68961" y="497126"/>
                  </a:cubicBezTo>
                  <a:cubicBezTo>
                    <a:pt x="77438" y="516081"/>
                    <a:pt x="87725" y="533988"/>
                    <a:pt x="99917" y="550847"/>
                  </a:cubicBezTo>
                  <a:cubicBezTo>
                    <a:pt x="100870" y="552181"/>
                    <a:pt x="102489" y="553419"/>
                    <a:pt x="101822" y="555514"/>
                  </a:cubicBezTo>
                  <a:cubicBezTo>
                    <a:pt x="100013" y="556562"/>
                    <a:pt x="99060" y="554943"/>
                    <a:pt x="98108" y="554086"/>
                  </a:cubicBezTo>
                  <a:cubicBezTo>
                    <a:pt x="71914" y="529606"/>
                    <a:pt x="50006" y="501889"/>
                    <a:pt x="33623" y="469885"/>
                  </a:cubicBezTo>
                  <a:cubicBezTo>
                    <a:pt x="16955" y="437214"/>
                    <a:pt x="6668" y="402733"/>
                    <a:pt x="1810" y="366538"/>
                  </a:cubicBezTo>
                  <a:cubicBezTo>
                    <a:pt x="762" y="359109"/>
                    <a:pt x="571" y="351679"/>
                    <a:pt x="571" y="344155"/>
                  </a:cubicBezTo>
                  <a:cubicBezTo>
                    <a:pt x="571" y="342726"/>
                    <a:pt x="1048" y="341202"/>
                    <a:pt x="191" y="339773"/>
                  </a:cubicBezTo>
                  <a:cubicBezTo>
                    <a:pt x="0" y="328438"/>
                    <a:pt x="0" y="317294"/>
                    <a:pt x="0" y="306150"/>
                  </a:cubicBezTo>
                  <a:close/>
                </a:path>
              </a:pathLst>
            </a:custGeom>
            <a:solidFill>
              <a:srgbClr val="00F6EE"/>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13" name="자유형: 도형 12">
              <a:extLst>
                <a:ext uri="{FF2B5EF4-FFF2-40B4-BE49-F238E27FC236}">
                  <a16:creationId xmlns:a16="http://schemas.microsoft.com/office/drawing/2014/main" id="{E7E8460D-D41E-494C-9DE7-FB0AAFDAF422}"/>
                </a:ext>
              </a:extLst>
            </p:cNvPr>
            <p:cNvSpPr/>
            <p:nvPr/>
          </p:nvSpPr>
          <p:spPr>
            <a:xfrm>
              <a:off x="5706854" y="2371177"/>
              <a:ext cx="5055" cy="581"/>
            </a:xfrm>
            <a:custGeom>
              <a:avLst/>
              <a:gdLst>
                <a:gd name="connsiteX0" fmla="*/ 0 w 8286"/>
                <a:gd name="connsiteY0" fmla="*/ 953 h 952"/>
                <a:gd name="connsiteX1" fmla="*/ 8287 w 8286"/>
                <a:gd name="connsiteY1" fmla="*/ 191 h 952"/>
                <a:gd name="connsiteX2" fmla="*/ 8191 w 8286"/>
                <a:gd name="connsiteY2" fmla="*/ 953 h 952"/>
                <a:gd name="connsiteX3" fmla="*/ 0 w 8286"/>
                <a:gd name="connsiteY3" fmla="*/ 953 h 952"/>
              </a:gdLst>
              <a:ahLst/>
              <a:cxnLst>
                <a:cxn ang="0">
                  <a:pos x="connsiteX0" y="connsiteY0"/>
                </a:cxn>
                <a:cxn ang="0">
                  <a:pos x="connsiteX1" y="connsiteY1"/>
                </a:cxn>
                <a:cxn ang="0">
                  <a:pos x="connsiteX2" y="connsiteY2"/>
                </a:cxn>
                <a:cxn ang="0">
                  <a:pos x="connsiteX3" y="connsiteY3"/>
                </a:cxn>
              </a:cxnLst>
              <a:rect l="l" t="t" r="r" b="b"/>
              <a:pathLst>
                <a:path w="8286" h="952">
                  <a:moveTo>
                    <a:pt x="0" y="953"/>
                  </a:moveTo>
                  <a:cubicBezTo>
                    <a:pt x="2667" y="-572"/>
                    <a:pt x="5525" y="191"/>
                    <a:pt x="8287" y="191"/>
                  </a:cubicBezTo>
                  <a:cubicBezTo>
                    <a:pt x="8191" y="381"/>
                    <a:pt x="8191" y="667"/>
                    <a:pt x="8191" y="953"/>
                  </a:cubicBezTo>
                  <a:cubicBezTo>
                    <a:pt x="5525" y="953"/>
                    <a:pt x="2762" y="953"/>
                    <a:pt x="0" y="953"/>
                  </a:cubicBezTo>
                  <a:close/>
                </a:path>
              </a:pathLst>
            </a:custGeom>
            <a:solidFill>
              <a:srgbClr val="E789A6"/>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14" name="자유형: 도형 13">
              <a:extLst>
                <a:ext uri="{FF2B5EF4-FFF2-40B4-BE49-F238E27FC236}">
                  <a16:creationId xmlns:a16="http://schemas.microsoft.com/office/drawing/2014/main" id="{0B9C30EE-9B83-4D6D-95F9-2EDB2AAB66F1}"/>
                </a:ext>
              </a:extLst>
            </p:cNvPr>
            <p:cNvSpPr/>
            <p:nvPr/>
          </p:nvSpPr>
          <p:spPr>
            <a:xfrm>
              <a:off x="5502581" y="1758020"/>
              <a:ext cx="498048" cy="587533"/>
            </a:xfrm>
            <a:custGeom>
              <a:avLst/>
              <a:gdLst>
                <a:gd name="connsiteX0" fmla="*/ 64448 w 816447"/>
                <a:gd name="connsiteY0" fmla="*/ 885319 h 963138"/>
                <a:gd name="connsiteX1" fmla="*/ 61400 w 816447"/>
                <a:gd name="connsiteY1" fmla="*/ 881795 h 963138"/>
                <a:gd name="connsiteX2" fmla="*/ 27491 w 816447"/>
                <a:gd name="connsiteY2" fmla="*/ 824264 h 963138"/>
                <a:gd name="connsiteX3" fmla="*/ 2726 w 816447"/>
                <a:gd name="connsiteY3" fmla="*/ 735491 h 963138"/>
                <a:gd name="connsiteX4" fmla="*/ 68258 w 816447"/>
                <a:gd name="connsiteY4" fmla="*/ 485269 h 963138"/>
                <a:gd name="connsiteX5" fmla="*/ 237613 w 816447"/>
                <a:gd name="connsiteY5" fmla="*/ 375731 h 963138"/>
                <a:gd name="connsiteX6" fmla="*/ 316004 w 816447"/>
                <a:gd name="connsiteY6" fmla="*/ 368969 h 963138"/>
                <a:gd name="connsiteX7" fmla="*/ 319242 w 816447"/>
                <a:gd name="connsiteY7" fmla="*/ 368873 h 963138"/>
                <a:gd name="connsiteX8" fmla="*/ 319623 w 816447"/>
                <a:gd name="connsiteY8" fmla="*/ 369350 h 963138"/>
                <a:gd name="connsiteX9" fmla="*/ 320480 w 816447"/>
                <a:gd name="connsiteY9" fmla="*/ 374493 h 963138"/>
                <a:gd name="connsiteX10" fmla="*/ 320480 w 816447"/>
                <a:gd name="connsiteY10" fmla="*/ 508224 h 963138"/>
                <a:gd name="connsiteX11" fmla="*/ 313527 w 816447"/>
                <a:gd name="connsiteY11" fmla="*/ 514320 h 963138"/>
                <a:gd name="connsiteX12" fmla="*/ 226754 w 816447"/>
                <a:gd name="connsiteY12" fmla="*/ 521369 h 963138"/>
                <a:gd name="connsiteX13" fmla="*/ 152840 w 816447"/>
                <a:gd name="connsiteY13" fmla="*/ 584519 h 963138"/>
                <a:gd name="connsiteX14" fmla="*/ 137981 w 816447"/>
                <a:gd name="connsiteY14" fmla="*/ 634811 h 963138"/>
                <a:gd name="connsiteX15" fmla="*/ 150173 w 816447"/>
                <a:gd name="connsiteY15" fmla="*/ 715488 h 963138"/>
                <a:gd name="connsiteX16" fmla="*/ 186940 w 816447"/>
                <a:gd name="connsiteY16" fmla="*/ 759970 h 963138"/>
                <a:gd name="connsiteX17" fmla="*/ 191607 w 816447"/>
                <a:gd name="connsiteY17" fmla="*/ 764351 h 963138"/>
                <a:gd name="connsiteX18" fmla="*/ 193131 w 816447"/>
                <a:gd name="connsiteY18" fmla="*/ 765780 h 963138"/>
                <a:gd name="connsiteX19" fmla="*/ 197227 w 816447"/>
                <a:gd name="connsiteY19" fmla="*/ 770828 h 963138"/>
                <a:gd name="connsiteX20" fmla="*/ 264664 w 816447"/>
                <a:gd name="connsiteY20" fmla="*/ 821025 h 963138"/>
                <a:gd name="connsiteX21" fmla="*/ 315051 w 816447"/>
                <a:gd name="connsiteY21" fmla="*/ 828074 h 963138"/>
                <a:gd name="connsiteX22" fmla="*/ 408206 w 816447"/>
                <a:gd name="connsiteY22" fmla="*/ 789021 h 963138"/>
                <a:gd name="connsiteX23" fmla="*/ 437828 w 816447"/>
                <a:gd name="connsiteY23" fmla="*/ 748159 h 963138"/>
                <a:gd name="connsiteX24" fmla="*/ 442496 w 816447"/>
                <a:gd name="connsiteY24" fmla="*/ 734252 h 963138"/>
                <a:gd name="connsiteX25" fmla="*/ 448973 w 816447"/>
                <a:gd name="connsiteY25" fmla="*/ 685294 h 963138"/>
                <a:gd name="connsiteX26" fmla="*/ 449639 w 816447"/>
                <a:gd name="connsiteY26" fmla="*/ 638240 h 963138"/>
                <a:gd name="connsiteX27" fmla="*/ 449639 w 816447"/>
                <a:gd name="connsiteY27" fmla="*/ 10733 h 963138"/>
                <a:gd name="connsiteX28" fmla="*/ 460498 w 816447"/>
                <a:gd name="connsiteY28" fmla="*/ 65 h 963138"/>
                <a:gd name="connsiteX29" fmla="*/ 576608 w 816447"/>
                <a:gd name="connsiteY29" fmla="*/ 65 h 963138"/>
                <a:gd name="connsiteX30" fmla="*/ 583275 w 816447"/>
                <a:gd name="connsiteY30" fmla="*/ 1208 h 963138"/>
                <a:gd name="connsiteX31" fmla="*/ 583751 w 816447"/>
                <a:gd name="connsiteY31" fmla="*/ 1494 h 963138"/>
                <a:gd name="connsiteX32" fmla="*/ 585752 w 816447"/>
                <a:gd name="connsiteY32" fmla="*/ 7590 h 963138"/>
                <a:gd name="connsiteX33" fmla="*/ 604802 w 816447"/>
                <a:gd name="connsiteY33" fmla="*/ 69884 h 963138"/>
                <a:gd name="connsiteX34" fmla="*/ 643092 w 816447"/>
                <a:gd name="connsiteY34" fmla="*/ 131320 h 963138"/>
                <a:gd name="connsiteX35" fmla="*/ 668619 w 816447"/>
                <a:gd name="connsiteY35" fmla="*/ 157133 h 963138"/>
                <a:gd name="connsiteX36" fmla="*/ 671000 w 816447"/>
                <a:gd name="connsiteY36" fmla="*/ 159704 h 963138"/>
                <a:gd name="connsiteX37" fmla="*/ 694146 w 816447"/>
                <a:gd name="connsiteY37" fmla="*/ 185517 h 963138"/>
                <a:gd name="connsiteX38" fmla="*/ 774728 w 816447"/>
                <a:gd name="connsiteY38" fmla="*/ 235523 h 963138"/>
                <a:gd name="connsiteX39" fmla="*/ 809684 w 816447"/>
                <a:gd name="connsiteY39" fmla="*/ 245239 h 963138"/>
                <a:gd name="connsiteX40" fmla="*/ 815780 w 816447"/>
                <a:gd name="connsiteY40" fmla="*/ 247430 h 963138"/>
                <a:gd name="connsiteX41" fmla="*/ 816257 w 816447"/>
                <a:gd name="connsiteY41" fmla="*/ 247715 h 963138"/>
                <a:gd name="connsiteX42" fmla="*/ 816161 w 816447"/>
                <a:gd name="connsiteY42" fmla="*/ 303722 h 963138"/>
                <a:gd name="connsiteX43" fmla="*/ 816447 w 816447"/>
                <a:gd name="connsiteY43" fmla="*/ 377351 h 963138"/>
                <a:gd name="connsiteX44" fmla="*/ 812447 w 816447"/>
                <a:gd name="connsiteY44" fmla="*/ 380684 h 963138"/>
                <a:gd name="connsiteX45" fmla="*/ 769775 w 816447"/>
                <a:gd name="connsiteY45" fmla="*/ 376589 h 963138"/>
                <a:gd name="connsiteX46" fmla="*/ 670238 w 816447"/>
                <a:gd name="connsiteY46" fmla="*/ 350395 h 963138"/>
                <a:gd name="connsiteX47" fmla="*/ 580894 w 816447"/>
                <a:gd name="connsiteY47" fmla="*/ 298007 h 963138"/>
                <a:gd name="connsiteX48" fmla="*/ 579846 w 816447"/>
                <a:gd name="connsiteY48" fmla="*/ 297436 h 963138"/>
                <a:gd name="connsiteX49" fmla="*/ 579275 w 816447"/>
                <a:gd name="connsiteY49" fmla="*/ 300960 h 963138"/>
                <a:gd name="connsiteX50" fmla="*/ 579084 w 816447"/>
                <a:gd name="connsiteY50" fmla="*/ 633478 h 963138"/>
                <a:gd name="connsiteX51" fmla="*/ 533936 w 816447"/>
                <a:gd name="connsiteY51" fmla="*/ 814453 h 963138"/>
                <a:gd name="connsiteX52" fmla="*/ 397252 w 816447"/>
                <a:gd name="connsiteY52" fmla="*/ 939992 h 963138"/>
                <a:gd name="connsiteX53" fmla="*/ 321909 w 816447"/>
                <a:gd name="connsiteY53" fmla="*/ 960185 h 963138"/>
                <a:gd name="connsiteX54" fmla="*/ 259901 w 816447"/>
                <a:gd name="connsiteY54" fmla="*/ 962567 h 963138"/>
                <a:gd name="connsiteX55" fmla="*/ 67115 w 816447"/>
                <a:gd name="connsiteY55" fmla="*/ 887224 h 963138"/>
                <a:gd name="connsiteX56" fmla="*/ 64448 w 816447"/>
                <a:gd name="connsiteY56" fmla="*/ 885319 h 963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816447" h="963138">
                  <a:moveTo>
                    <a:pt x="64448" y="885319"/>
                  </a:moveTo>
                  <a:cubicBezTo>
                    <a:pt x="63401" y="884176"/>
                    <a:pt x="62353" y="882938"/>
                    <a:pt x="61400" y="881795"/>
                  </a:cubicBezTo>
                  <a:cubicBezTo>
                    <a:pt x="48161" y="863792"/>
                    <a:pt x="36635" y="844742"/>
                    <a:pt x="27491" y="824264"/>
                  </a:cubicBezTo>
                  <a:cubicBezTo>
                    <a:pt x="14823" y="795879"/>
                    <a:pt x="6346" y="766352"/>
                    <a:pt x="2726" y="735491"/>
                  </a:cubicBezTo>
                  <a:cubicBezTo>
                    <a:pt x="-8037" y="643574"/>
                    <a:pt x="12918" y="559659"/>
                    <a:pt x="68258" y="485269"/>
                  </a:cubicBezTo>
                  <a:cubicBezTo>
                    <a:pt x="110930" y="427928"/>
                    <a:pt x="167699" y="391257"/>
                    <a:pt x="237613" y="375731"/>
                  </a:cubicBezTo>
                  <a:cubicBezTo>
                    <a:pt x="263426" y="370016"/>
                    <a:pt x="289619" y="368111"/>
                    <a:pt x="316004" y="368969"/>
                  </a:cubicBezTo>
                  <a:cubicBezTo>
                    <a:pt x="317051" y="368969"/>
                    <a:pt x="318194" y="368969"/>
                    <a:pt x="319242" y="368873"/>
                  </a:cubicBezTo>
                  <a:cubicBezTo>
                    <a:pt x="319337" y="369064"/>
                    <a:pt x="319528" y="369159"/>
                    <a:pt x="319623" y="369350"/>
                  </a:cubicBezTo>
                  <a:cubicBezTo>
                    <a:pt x="320766" y="370874"/>
                    <a:pt x="320480" y="372779"/>
                    <a:pt x="320480" y="374493"/>
                  </a:cubicBezTo>
                  <a:cubicBezTo>
                    <a:pt x="320480" y="419070"/>
                    <a:pt x="320480" y="463647"/>
                    <a:pt x="320480" y="508224"/>
                  </a:cubicBezTo>
                  <a:cubicBezTo>
                    <a:pt x="320480" y="514415"/>
                    <a:pt x="319623" y="515082"/>
                    <a:pt x="313527" y="514320"/>
                  </a:cubicBezTo>
                  <a:cubicBezTo>
                    <a:pt x="284095" y="510605"/>
                    <a:pt x="255044" y="511748"/>
                    <a:pt x="226754" y="521369"/>
                  </a:cubicBezTo>
                  <a:cubicBezTo>
                    <a:pt x="193798" y="532608"/>
                    <a:pt x="168938" y="553563"/>
                    <a:pt x="152840" y="584519"/>
                  </a:cubicBezTo>
                  <a:cubicBezTo>
                    <a:pt x="144649" y="600236"/>
                    <a:pt x="139791" y="617095"/>
                    <a:pt x="137981" y="634811"/>
                  </a:cubicBezTo>
                  <a:cubicBezTo>
                    <a:pt x="135219" y="662720"/>
                    <a:pt x="139029" y="689675"/>
                    <a:pt x="150173" y="715488"/>
                  </a:cubicBezTo>
                  <a:cubicBezTo>
                    <a:pt x="158079" y="733871"/>
                    <a:pt x="170938" y="748254"/>
                    <a:pt x="186940" y="759970"/>
                  </a:cubicBezTo>
                  <a:cubicBezTo>
                    <a:pt x="188654" y="761208"/>
                    <a:pt x="190559" y="762351"/>
                    <a:pt x="191607" y="764351"/>
                  </a:cubicBezTo>
                  <a:cubicBezTo>
                    <a:pt x="192083" y="764828"/>
                    <a:pt x="192655" y="765304"/>
                    <a:pt x="193131" y="765780"/>
                  </a:cubicBezTo>
                  <a:cubicBezTo>
                    <a:pt x="194750" y="767304"/>
                    <a:pt x="196084" y="769019"/>
                    <a:pt x="197227" y="770828"/>
                  </a:cubicBezTo>
                  <a:cubicBezTo>
                    <a:pt x="213324" y="796165"/>
                    <a:pt x="236660" y="811786"/>
                    <a:pt x="264664" y="821025"/>
                  </a:cubicBezTo>
                  <a:cubicBezTo>
                    <a:pt x="281047" y="826359"/>
                    <a:pt x="297811" y="828836"/>
                    <a:pt x="315051" y="828074"/>
                  </a:cubicBezTo>
                  <a:cubicBezTo>
                    <a:pt x="350865" y="826550"/>
                    <a:pt x="382298" y="814262"/>
                    <a:pt x="408206" y="789021"/>
                  </a:cubicBezTo>
                  <a:cubicBezTo>
                    <a:pt x="420493" y="777115"/>
                    <a:pt x="430208" y="763399"/>
                    <a:pt x="437828" y="748159"/>
                  </a:cubicBezTo>
                  <a:cubicBezTo>
                    <a:pt x="440019" y="743682"/>
                    <a:pt x="441448" y="739015"/>
                    <a:pt x="442496" y="734252"/>
                  </a:cubicBezTo>
                  <a:cubicBezTo>
                    <a:pt x="446020" y="718060"/>
                    <a:pt x="447925" y="701772"/>
                    <a:pt x="448973" y="685294"/>
                  </a:cubicBezTo>
                  <a:cubicBezTo>
                    <a:pt x="450020" y="669578"/>
                    <a:pt x="449639" y="653957"/>
                    <a:pt x="449639" y="638240"/>
                  </a:cubicBezTo>
                  <a:cubicBezTo>
                    <a:pt x="449735" y="429071"/>
                    <a:pt x="449639" y="219902"/>
                    <a:pt x="449639" y="10733"/>
                  </a:cubicBezTo>
                  <a:cubicBezTo>
                    <a:pt x="449639" y="65"/>
                    <a:pt x="449639" y="65"/>
                    <a:pt x="460498" y="65"/>
                  </a:cubicBezTo>
                  <a:cubicBezTo>
                    <a:pt x="499169" y="65"/>
                    <a:pt x="537936" y="65"/>
                    <a:pt x="576608" y="65"/>
                  </a:cubicBezTo>
                  <a:cubicBezTo>
                    <a:pt x="578894" y="65"/>
                    <a:pt x="581275" y="-411"/>
                    <a:pt x="583275" y="1208"/>
                  </a:cubicBezTo>
                  <a:cubicBezTo>
                    <a:pt x="583466" y="1304"/>
                    <a:pt x="583561" y="1399"/>
                    <a:pt x="583751" y="1494"/>
                  </a:cubicBezTo>
                  <a:cubicBezTo>
                    <a:pt x="585371" y="3209"/>
                    <a:pt x="585371" y="5495"/>
                    <a:pt x="585752" y="7590"/>
                  </a:cubicBezTo>
                  <a:cubicBezTo>
                    <a:pt x="589752" y="29117"/>
                    <a:pt x="595943" y="49976"/>
                    <a:pt x="604802" y="69884"/>
                  </a:cubicBezTo>
                  <a:cubicBezTo>
                    <a:pt x="614612" y="92172"/>
                    <a:pt x="626900" y="112841"/>
                    <a:pt x="643092" y="131320"/>
                  </a:cubicBezTo>
                  <a:cubicBezTo>
                    <a:pt x="651093" y="140464"/>
                    <a:pt x="660332" y="148274"/>
                    <a:pt x="668619" y="157133"/>
                  </a:cubicBezTo>
                  <a:cubicBezTo>
                    <a:pt x="669381" y="157990"/>
                    <a:pt x="670238" y="158847"/>
                    <a:pt x="671000" y="159704"/>
                  </a:cubicBezTo>
                  <a:cubicBezTo>
                    <a:pt x="679192" y="167896"/>
                    <a:pt x="685859" y="177421"/>
                    <a:pt x="694146" y="185517"/>
                  </a:cubicBezTo>
                  <a:cubicBezTo>
                    <a:pt x="717387" y="208187"/>
                    <a:pt x="744248" y="224665"/>
                    <a:pt x="774728" y="235523"/>
                  </a:cubicBezTo>
                  <a:cubicBezTo>
                    <a:pt x="786158" y="239619"/>
                    <a:pt x="797778" y="242858"/>
                    <a:pt x="809684" y="245239"/>
                  </a:cubicBezTo>
                  <a:cubicBezTo>
                    <a:pt x="811780" y="245620"/>
                    <a:pt x="813971" y="246001"/>
                    <a:pt x="815780" y="247430"/>
                  </a:cubicBezTo>
                  <a:cubicBezTo>
                    <a:pt x="815971" y="247525"/>
                    <a:pt x="816066" y="247620"/>
                    <a:pt x="816257" y="247715"/>
                  </a:cubicBezTo>
                  <a:cubicBezTo>
                    <a:pt x="816257" y="266384"/>
                    <a:pt x="816161" y="285053"/>
                    <a:pt x="816161" y="303722"/>
                  </a:cubicBezTo>
                  <a:cubicBezTo>
                    <a:pt x="816161" y="328297"/>
                    <a:pt x="816257" y="352776"/>
                    <a:pt x="816447" y="377351"/>
                  </a:cubicBezTo>
                  <a:cubicBezTo>
                    <a:pt x="816447" y="380684"/>
                    <a:pt x="814923" y="380780"/>
                    <a:pt x="812447" y="380684"/>
                  </a:cubicBezTo>
                  <a:cubicBezTo>
                    <a:pt x="798159" y="380113"/>
                    <a:pt x="783872" y="378779"/>
                    <a:pt x="769775" y="376589"/>
                  </a:cubicBezTo>
                  <a:cubicBezTo>
                    <a:pt x="735675" y="371350"/>
                    <a:pt x="702338" y="363063"/>
                    <a:pt x="670238" y="350395"/>
                  </a:cubicBezTo>
                  <a:cubicBezTo>
                    <a:pt x="637758" y="337631"/>
                    <a:pt x="607373" y="321153"/>
                    <a:pt x="580894" y="298007"/>
                  </a:cubicBezTo>
                  <a:cubicBezTo>
                    <a:pt x="580608" y="297722"/>
                    <a:pt x="580227" y="297626"/>
                    <a:pt x="579846" y="297436"/>
                  </a:cubicBezTo>
                  <a:cubicBezTo>
                    <a:pt x="578798" y="298484"/>
                    <a:pt x="579275" y="299817"/>
                    <a:pt x="579275" y="300960"/>
                  </a:cubicBezTo>
                  <a:cubicBezTo>
                    <a:pt x="579179" y="411831"/>
                    <a:pt x="579275" y="522702"/>
                    <a:pt x="579084" y="633478"/>
                  </a:cubicBezTo>
                  <a:cubicBezTo>
                    <a:pt x="578989" y="697486"/>
                    <a:pt x="565178" y="758255"/>
                    <a:pt x="533936" y="814453"/>
                  </a:cubicBezTo>
                  <a:cubicBezTo>
                    <a:pt x="502313" y="871317"/>
                    <a:pt x="457545" y="914275"/>
                    <a:pt x="397252" y="939992"/>
                  </a:cubicBezTo>
                  <a:cubicBezTo>
                    <a:pt x="373058" y="950279"/>
                    <a:pt x="347817" y="956566"/>
                    <a:pt x="321909" y="960185"/>
                  </a:cubicBezTo>
                  <a:cubicBezTo>
                    <a:pt x="301335" y="963043"/>
                    <a:pt x="280666" y="963805"/>
                    <a:pt x="259901" y="962567"/>
                  </a:cubicBezTo>
                  <a:cubicBezTo>
                    <a:pt x="187511" y="958185"/>
                    <a:pt x="123218" y="933420"/>
                    <a:pt x="67115" y="887224"/>
                  </a:cubicBezTo>
                  <a:cubicBezTo>
                    <a:pt x="66449" y="886557"/>
                    <a:pt x="65401" y="885986"/>
                    <a:pt x="64448" y="885319"/>
                  </a:cubicBezTo>
                  <a:close/>
                </a:path>
              </a:pathLst>
            </a:custGeom>
            <a:solidFill>
              <a:srgbClr val="EEFDFF"/>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15" name="자유형: 도형 14">
              <a:extLst>
                <a:ext uri="{FF2B5EF4-FFF2-40B4-BE49-F238E27FC236}">
                  <a16:creationId xmlns:a16="http://schemas.microsoft.com/office/drawing/2014/main" id="{A8AF3D7F-9F71-4A9F-97AA-C27C7D29F769}"/>
                </a:ext>
              </a:extLst>
            </p:cNvPr>
            <p:cNvSpPr/>
            <p:nvPr/>
          </p:nvSpPr>
          <p:spPr>
            <a:xfrm>
              <a:off x="5620454" y="1732785"/>
              <a:ext cx="238053" cy="531140"/>
            </a:xfrm>
            <a:custGeom>
              <a:avLst/>
              <a:gdLst>
                <a:gd name="connsiteX0" fmla="*/ 390239 w 390239"/>
                <a:gd name="connsiteY0" fmla="*/ 42672 h 870693"/>
                <a:gd name="connsiteX1" fmla="*/ 375571 w 390239"/>
                <a:gd name="connsiteY1" fmla="*/ 42863 h 870693"/>
                <a:gd name="connsiteX2" fmla="*/ 262700 w 390239"/>
                <a:gd name="connsiteY2" fmla="*/ 42767 h 870693"/>
                <a:gd name="connsiteX3" fmla="*/ 257842 w 390239"/>
                <a:gd name="connsiteY3" fmla="*/ 47625 h 870693"/>
                <a:gd name="connsiteX4" fmla="*/ 257937 w 390239"/>
                <a:gd name="connsiteY4" fmla="*/ 699992 h 870693"/>
                <a:gd name="connsiteX5" fmla="*/ 249841 w 390239"/>
                <a:gd name="connsiteY5" fmla="*/ 779431 h 870693"/>
                <a:gd name="connsiteX6" fmla="*/ 236315 w 390239"/>
                <a:gd name="connsiteY6" fmla="*/ 806672 h 870693"/>
                <a:gd name="connsiteX7" fmla="*/ 135065 w 390239"/>
                <a:gd name="connsiteY7" fmla="*/ 869537 h 870693"/>
                <a:gd name="connsiteX8" fmla="*/ 24194 w 390239"/>
                <a:gd name="connsiteY8" fmla="*/ 837438 h 870693"/>
                <a:gd name="connsiteX9" fmla="*/ 0 w 390239"/>
                <a:gd name="connsiteY9" fmla="*/ 806958 h 870693"/>
                <a:gd name="connsiteX10" fmla="*/ 40672 w 390239"/>
                <a:gd name="connsiteY10" fmla="*/ 823532 h 870693"/>
                <a:gd name="connsiteX11" fmla="*/ 207264 w 390239"/>
                <a:gd name="connsiteY11" fmla="*/ 743331 h 870693"/>
                <a:gd name="connsiteX12" fmla="*/ 213550 w 390239"/>
                <a:gd name="connsiteY12" fmla="*/ 715137 h 870693"/>
                <a:gd name="connsiteX13" fmla="*/ 217551 w 390239"/>
                <a:gd name="connsiteY13" fmla="*/ 655225 h 870693"/>
                <a:gd name="connsiteX14" fmla="*/ 217551 w 390239"/>
                <a:gd name="connsiteY14" fmla="*/ 5620 h 870693"/>
                <a:gd name="connsiteX15" fmla="*/ 222885 w 390239"/>
                <a:gd name="connsiteY15" fmla="*/ 95 h 870693"/>
                <a:gd name="connsiteX16" fmla="*/ 381953 w 390239"/>
                <a:gd name="connsiteY16" fmla="*/ 0 h 870693"/>
                <a:gd name="connsiteX17" fmla="*/ 386525 w 390239"/>
                <a:gd name="connsiteY17" fmla="*/ 4382 h 870693"/>
                <a:gd name="connsiteX18" fmla="*/ 389858 w 390239"/>
                <a:gd name="connsiteY18" fmla="*/ 38576 h 870693"/>
                <a:gd name="connsiteX19" fmla="*/ 390239 w 390239"/>
                <a:gd name="connsiteY19" fmla="*/ 42672 h 870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90239" h="870693">
                  <a:moveTo>
                    <a:pt x="390239" y="42672"/>
                  </a:moveTo>
                  <a:cubicBezTo>
                    <a:pt x="385382" y="42767"/>
                    <a:pt x="380429" y="42863"/>
                    <a:pt x="375571" y="42863"/>
                  </a:cubicBezTo>
                  <a:cubicBezTo>
                    <a:pt x="337947" y="42863"/>
                    <a:pt x="300323" y="42958"/>
                    <a:pt x="262700" y="42767"/>
                  </a:cubicBezTo>
                  <a:cubicBezTo>
                    <a:pt x="258794" y="42767"/>
                    <a:pt x="257842" y="43720"/>
                    <a:pt x="257842" y="47625"/>
                  </a:cubicBezTo>
                  <a:cubicBezTo>
                    <a:pt x="257937" y="265081"/>
                    <a:pt x="257937" y="482536"/>
                    <a:pt x="257937" y="699992"/>
                  </a:cubicBezTo>
                  <a:cubicBezTo>
                    <a:pt x="257937" y="726758"/>
                    <a:pt x="256032" y="753332"/>
                    <a:pt x="249841" y="779431"/>
                  </a:cubicBezTo>
                  <a:cubicBezTo>
                    <a:pt x="247459" y="789527"/>
                    <a:pt x="241935" y="798195"/>
                    <a:pt x="236315" y="806672"/>
                  </a:cubicBezTo>
                  <a:cubicBezTo>
                    <a:pt x="212217" y="843058"/>
                    <a:pt x="178308" y="864489"/>
                    <a:pt x="135065" y="869537"/>
                  </a:cubicBezTo>
                  <a:cubicBezTo>
                    <a:pt x="93917" y="874300"/>
                    <a:pt x="56388" y="864489"/>
                    <a:pt x="24194" y="837438"/>
                  </a:cubicBezTo>
                  <a:cubicBezTo>
                    <a:pt x="14097" y="828961"/>
                    <a:pt x="5715" y="818960"/>
                    <a:pt x="0" y="806958"/>
                  </a:cubicBezTo>
                  <a:cubicBezTo>
                    <a:pt x="12954" y="814102"/>
                    <a:pt x="26289" y="820007"/>
                    <a:pt x="40672" y="823532"/>
                  </a:cubicBezTo>
                  <a:cubicBezTo>
                    <a:pt x="105823" y="839248"/>
                    <a:pt x="175546" y="812483"/>
                    <a:pt x="207264" y="743331"/>
                  </a:cubicBezTo>
                  <a:cubicBezTo>
                    <a:pt x="211265" y="734473"/>
                    <a:pt x="212122" y="724662"/>
                    <a:pt x="213550" y="715137"/>
                  </a:cubicBezTo>
                  <a:cubicBezTo>
                    <a:pt x="216694" y="695325"/>
                    <a:pt x="217551" y="675323"/>
                    <a:pt x="217551" y="655225"/>
                  </a:cubicBezTo>
                  <a:cubicBezTo>
                    <a:pt x="217551" y="438722"/>
                    <a:pt x="217551" y="222123"/>
                    <a:pt x="217551" y="5620"/>
                  </a:cubicBezTo>
                  <a:cubicBezTo>
                    <a:pt x="217551" y="95"/>
                    <a:pt x="217551" y="95"/>
                    <a:pt x="222885" y="95"/>
                  </a:cubicBezTo>
                  <a:cubicBezTo>
                    <a:pt x="275939" y="95"/>
                    <a:pt x="328994" y="95"/>
                    <a:pt x="381953" y="0"/>
                  </a:cubicBezTo>
                  <a:cubicBezTo>
                    <a:pt x="385477" y="0"/>
                    <a:pt x="386525" y="667"/>
                    <a:pt x="386525" y="4382"/>
                  </a:cubicBezTo>
                  <a:cubicBezTo>
                    <a:pt x="386715" y="15811"/>
                    <a:pt x="387953" y="27242"/>
                    <a:pt x="389858" y="38576"/>
                  </a:cubicBezTo>
                  <a:cubicBezTo>
                    <a:pt x="390144" y="40005"/>
                    <a:pt x="390144" y="41339"/>
                    <a:pt x="390239" y="42672"/>
                  </a:cubicBezTo>
                  <a:close/>
                </a:path>
              </a:pathLst>
            </a:custGeom>
            <a:solidFill>
              <a:srgbClr val="00F6EE"/>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16" name="자유형: 도형 15">
              <a:extLst>
                <a:ext uri="{FF2B5EF4-FFF2-40B4-BE49-F238E27FC236}">
                  <a16:creationId xmlns:a16="http://schemas.microsoft.com/office/drawing/2014/main" id="{5185EC13-7256-44FF-B66E-F5AF49202B19}"/>
                </a:ext>
              </a:extLst>
            </p:cNvPr>
            <p:cNvSpPr/>
            <p:nvPr/>
          </p:nvSpPr>
          <p:spPr>
            <a:xfrm>
              <a:off x="5585379" y="1983214"/>
              <a:ext cx="136641" cy="241017"/>
            </a:xfrm>
            <a:custGeom>
              <a:avLst/>
              <a:gdLst>
                <a:gd name="connsiteX0" fmla="*/ 55974 w 223995"/>
                <a:gd name="connsiteY0" fmla="*/ 395097 h 395097"/>
                <a:gd name="connsiteX1" fmla="*/ 7397 w 223995"/>
                <a:gd name="connsiteY1" fmla="*/ 330327 h 395097"/>
                <a:gd name="connsiteX2" fmla="*/ 20065 w 223995"/>
                <a:gd name="connsiteY2" fmla="*/ 207740 h 395097"/>
                <a:gd name="connsiteX3" fmla="*/ 107981 w 223995"/>
                <a:gd name="connsiteY3" fmla="*/ 146113 h 395097"/>
                <a:gd name="connsiteX4" fmla="*/ 179418 w 223995"/>
                <a:gd name="connsiteY4" fmla="*/ 144209 h 395097"/>
                <a:gd name="connsiteX5" fmla="*/ 183609 w 223995"/>
                <a:gd name="connsiteY5" fmla="*/ 140303 h 395097"/>
                <a:gd name="connsiteX6" fmla="*/ 183514 w 223995"/>
                <a:gd name="connsiteY6" fmla="*/ 4477 h 395097"/>
                <a:gd name="connsiteX7" fmla="*/ 183800 w 223995"/>
                <a:gd name="connsiteY7" fmla="*/ 0 h 395097"/>
                <a:gd name="connsiteX8" fmla="*/ 221900 w 223995"/>
                <a:gd name="connsiteY8" fmla="*/ 3619 h 395097"/>
                <a:gd name="connsiteX9" fmla="*/ 223900 w 223995"/>
                <a:gd name="connsiteY9" fmla="*/ 6096 h 395097"/>
                <a:gd name="connsiteX10" fmla="*/ 223900 w 223995"/>
                <a:gd name="connsiteY10" fmla="*/ 8954 h 395097"/>
                <a:gd name="connsiteX11" fmla="*/ 223995 w 223995"/>
                <a:gd name="connsiteY11" fmla="*/ 183928 h 395097"/>
                <a:gd name="connsiteX12" fmla="*/ 220376 w 223995"/>
                <a:gd name="connsiteY12" fmla="*/ 186976 h 395097"/>
                <a:gd name="connsiteX13" fmla="*/ 140175 w 223995"/>
                <a:gd name="connsiteY13" fmla="*/ 190881 h 395097"/>
                <a:gd name="connsiteX14" fmla="*/ 43496 w 223995"/>
                <a:gd name="connsiteY14" fmla="*/ 294704 h 395097"/>
                <a:gd name="connsiteX15" fmla="*/ 54831 w 223995"/>
                <a:gd name="connsiteY15" fmla="*/ 391954 h 395097"/>
                <a:gd name="connsiteX16" fmla="*/ 55974 w 223995"/>
                <a:gd name="connsiteY16" fmla="*/ 395097 h 395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3995" h="395097">
                  <a:moveTo>
                    <a:pt x="55974" y="395097"/>
                  </a:moveTo>
                  <a:cubicBezTo>
                    <a:pt x="31400" y="379857"/>
                    <a:pt x="15398" y="358045"/>
                    <a:pt x="7397" y="330327"/>
                  </a:cubicBezTo>
                  <a:cubicBezTo>
                    <a:pt x="-4986" y="287750"/>
                    <a:pt x="-2509" y="246507"/>
                    <a:pt x="20065" y="207740"/>
                  </a:cubicBezTo>
                  <a:cubicBezTo>
                    <a:pt x="39782" y="173927"/>
                    <a:pt x="70262" y="154496"/>
                    <a:pt x="107981" y="146113"/>
                  </a:cubicBezTo>
                  <a:cubicBezTo>
                    <a:pt x="131603" y="140875"/>
                    <a:pt x="155510" y="140779"/>
                    <a:pt x="179418" y="144209"/>
                  </a:cubicBezTo>
                  <a:cubicBezTo>
                    <a:pt x="183038" y="144780"/>
                    <a:pt x="183704" y="143732"/>
                    <a:pt x="183609" y="140303"/>
                  </a:cubicBezTo>
                  <a:cubicBezTo>
                    <a:pt x="183514" y="95060"/>
                    <a:pt x="183514" y="49721"/>
                    <a:pt x="183514" y="4477"/>
                  </a:cubicBezTo>
                  <a:cubicBezTo>
                    <a:pt x="183514" y="2953"/>
                    <a:pt x="183704" y="1524"/>
                    <a:pt x="183800" y="0"/>
                  </a:cubicBezTo>
                  <a:cubicBezTo>
                    <a:pt x="196563" y="190"/>
                    <a:pt x="209231" y="1810"/>
                    <a:pt x="221900" y="3619"/>
                  </a:cubicBezTo>
                  <a:cubicBezTo>
                    <a:pt x="223519" y="3810"/>
                    <a:pt x="223995" y="4667"/>
                    <a:pt x="223900" y="6096"/>
                  </a:cubicBezTo>
                  <a:cubicBezTo>
                    <a:pt x="223900" y="7048"/>
                    <a:pt x="223900" y="8001"/>
                    <a:pt x="223900" y="8954"/>
                  </a:cubicBezTo>
                  <a:cubicBezTo>
                    <a:pt x="223900" y="67246"/>
                    <a:pt x="223900" y="125635"/>
                    <a:pt x="223995" y="183928"/>
                  </a:cubicBezTo>
                  <a:cubicBezTo>
                    <a:pt x="223995" y="186976"/>
                    <a:pt x="223328" y="187452"/>
                    <a:pt x="220376" y="186976"/>
                  </a:cubicBezTo>
                  <a:cubicBezTo>
                    <a:pt x="193420" y="183261"/>
                    <a:pt x="166559" y="183356"/>
                    <a:pt x="140175" y="190881"/>
                  </a:cubicBezTo>
                  <a:cubicBezTo>
                    <a:pt x="87311" y="206121"/>
                    <a:pt x="55022" y="240983"/>
                    <a:pt x="43496" y="294704"/>
                  </a:cubicBezTo>
                  <a:cubicBezTo>
                    <a:pt x="36353" y="328232"/>
                    <a:pt x="40829" y="360712"/>
                    <a:pt x="54831" y="391954"/>
                  </a:cubicBezTo>
                  <a:cubicBezTo>
                    <a:pt x="55498" y="393002"/>
                    <a:pt x="56355" y="393954"/>
                    <a:pt x="55974" y="395097"/>
                  </a:cubicBezTo>
                  <a:close/>
                </a:path>
              </a:pathLst>
            </a:custGeom>
            <a:solidFill>
              <a:srgbClr val="FE004F"/>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17" name="자유형: 도형 16">
              <a:extLst>
                <a:ext uri="{FF2B5EF4-FFF2-40B4-BE49-F238E27FC236}">
                  <a16:creationId xmlns:a16="http://schemas.microsoft.com/office/drawing/2014/main" id="{820966E0-E684-4160-86B0-E0CC25BD6702}"/>
                </a:ext>
              </a:extLst>
            </p:cNvPr>
            <p:cNvSpPr/>
            <p:nvPr/>
          </p:nvSpPr>
          <p:spPr>
            <a:xfrm>
              <a:off x="5858855" y="1758931"/>
              <a:ext cx="51713" cy="95000"/>
            </a:xfrm>
            <a:custGeom>
              <a:avLst/>
              <a:gdLst>
                <a:gd name="connsiteX0" fmla="*/ 84773 w 84772"/>
                <a:gd name="connsiteY0" fmla="*/ 155734 h 155733"/>
                <a:gd name="connsiteX1" fmla="*/ 55435 w 84772"/>
                <a:gd name="connsiteY1" fmla="*/ 126968 h 155733"/>
                <a:gd name="connsiteX2" fmla="*/ 2953 w 84772"/>
                <a:gd name="connsiteY2" fmla="*/ 15716 h 155733"/>
                <a:gd name="connsiteX3" fmla="*/ 0 w 84772"/>
                <a:gd name="connsiteY3" fmla="*/ 191 h 155733"/>
                <a:gd name="connsiteX4" fmla="*/ 33909 w 84772"/>
                <a:gd name="connsiteY4" fmla="*/ 0 h 155733"/>
                <a:gd name="connsiteX5" fmla="*/ 36385 w 84772"/>
                <a:gd name="connsiteY5" fmla="*/ 3524 h 155733"/>
                <a:gd name="connsiteX6" fmla="*/ 52673 w 84772"/>
                <a:gd name="connsiteY6" fmla="*/ 91440 h 155733"/>
                <a:gd name="connsiteX7" fmla="*/ 82772 w 84772"/>
                <a:gd name="connsiteY7" fmla="*/ 152400 h 155733"/>
                <a:gd name="connsiteX8" fmla="*/ 84773 w 84772"/>
                <a:gd name="connsiteY8" fmla="*/ 155734 h 155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772" h="155733">
                  <a:moveTo>
                    <a:pt x="84773" y="155734"/>
                  </a:moveTo>
                  <a:cubicBezTo>
                    <a:pt x="73723" y="147447"/>
                    <a:pt x="64198" y="137541"/>
                    <a:pt x="55435" y="126968"/>
                  </a:cubicBezTo>
                  <a:cubicBezTo>
                    <a:pt x="28385" y="94393"/>
                    <a:pt x="12097" y="56674"/>
                    <a:pt x="2953" y="15716"/>
                  </a:cubicBezTo>
                  <a:cubicBezTo>
                    <a:pt x="1810" y="10573"/>
                    <a:pt x="952" y="5334"/>
                    <a:pt x="0" y="191"/>
                  </a:cubicBezTo>
                  <a:cubicBezTo>
                    <a:pt x="11335" y="95"/>
                    <a:pt x="22574" y="95"/>
                    <a:pt x="33909" y="0"/>
                  </a:cubicBezTo>
                  <a:cubicBezTo>
                    <a:pt x="36862" y="0"/>
                    <a:pt x="36385" y="1810"/>
                    <a:pt x="36385" y="3524"/>
                  </a:cubicBezTo>
                  <a:cubicBezTo>
                    <a:pt x="37338" y="33623"/>
                    <a:pt x="42958" y="62960"/>
                    <a:pt x="52673" y="91440"/>
                  </a:cubicBezTo>
                  <a:cubicBezTo>
                    <a:pt x="60008" y="113062"/>
                    <a:pt x="69914" y="133445"/>
                    <a:pt x="82772" y="152400"/>
                  </a:cubicBezTo>
                  <a:cubicBezTo>
                    <a:pt x="83439" y="153257"/>
                    <a:pt x="84106" y="154496"/>
                    <a:pt x="84773" y="155734"/>
                  </a:cubicBezTo>
                  <a:close/>
                </a:path>
              </a:pathLst>
            </a:custGeom>
            <a:solidFill>
              <a:srgbClr val="FE004F"/>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18" name="자유형: 도형 17">
              <a:extLst>
                <a:ext uri="{FF2B5EF4-FFF2-40B4-BE49-F238E27FC236}">
                  <a16:creationId xmlns:a16="http://schemas.microsoft.com/office/drawing/2014/main" id="{56AC461F-5565-46B0-8570-69EB4ECB58FB}"/>
                </a:ext>
              </a:extLst>
            </p:cNvPr>
            <p:cNvSpPr/>
            <p:nvPr/>
          </p:nvSpPr>
          <p:spPr>
            <a:xfrm>
              <a:off x="5912021" y="1855501"/>
              <a:ext cx="88496" cy="53514"/>
            </a:xfrm>
            <a:custGeom>
              <a:avLst/>
              <a:gdLst>
                <a:gd name="connsiteX0" fmla="*/ 144780 w 145071"/>
                <a:gd name="connsiteY0" fmla="*/ 87725 h 87725"/>
                <a:gd name="connsiteX1" fmla="*/ 762 w 145071"/>
                <a:gd name="connsiteY1" fmla="*/ 1429 h 87725"/>
                <a:gd name="connsiteX2" fmla="*/ 0 w 145071"/>
                <a:gd name="connsiteY2" fmla="*/ 0 h 87725"/>
                <a:gd name="connsiteX3" fmla="*/ 39529 w 145071"/>
                <a:gd name="connsiteY3" fmla="*/ 24289 h 87725"/>
                <a:gd name="connsiteX4" fmla="*/ 128778 w 145071"/>
                <a:gd name="connsiteY4" fmla="*/ 48673 h 87725"/>
                <a:gd name="connsiteX5" fmla="*/ 142589 w 145071"/>
                <a:gd name="connsiteY5" fmla="*/ 49911 h 87725"/>
                <a:gd name="connsiteX6" fmla="*/ 145066 w 145071"/>
                <a:gd name="connsiteY6" fmla="*/ 52292 h 87725"/>
                <a:gd name="connsiteX7" fmla="*/ 144780 w 145071"/>
                <a:gd name="connsiteY7" fmla="*/ 87725 h 87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071" h="87725">
                  <a:moveTo>
                    <a:pt x="144780" y="87725"/>
                  </a:moveTo>
                  <a:cubicBezTo>
                    <a:pt x="86011" y="76962"/>
                    <a:pt x="36957" y="49816"/>
                    <a:pt x="762" y="1429"/>
                  </a:cubicBezTo>
                  <a:cubicBezTo>
                    <a:pt x="476" y="1048"/>
                    <a:pt x="286" y="476"/>
                    <a:pt x="0" y="0"/>
                  </a:cubicBezTo>
                  <a:cubicBezTo>
                    <a:pt x="12573" y="9049"/>
                    <a:pt x="25527" y="17526"/>
                    <a:pt x="39529" y="24289"/>
                  </a:cubicBezTo>
                  <a:cubicBezTo>
                    <a:pt x="67818" y="37909"/>
                    <a:pt x="97727" y="45339"/>
                    <a:pt x="128778" y="48673"/>
                  </a:cubicBezTo>
                  <a:cubicBezTo>
                    <a:pt x="133350" y="49149"/>
                    <a:pt x="138017" y="49530"/>
                    <a:pt x="142589" y="49911"/>
                  </a:cubicBezTo>
                  <a:cubicBezTo>
                    <a:pt x="144113" y="50006"/>
                    <a:pt x="145161" y="50387"/>
                    <a:pt x="145066" y="52292"/>
                  </a:cubicBezTo>
                  <a:cubicBezTo>
                    <a:pt x="144875" y="64103"/>
                    <a:pt x="144875" y="75914"/>
                    <a:pt x="144780" y="87725"/>
                  </a:cubicBezTo>
                  <a:close/>
                </a:path>
              </a:pathLst>
            </a:custGeom>
            <a:solidFill>
              <a:srgbClr val="00F6EE"/>
            </a:solidFill>
            <a:ln w="9525" cap="flat">
              <a:noFill/>
              <a:prstDash val="solid"/>
              <a:miter/>
            </a:ln>
          </p:spPr>
          <p:txBody>
            <a:bodyPr rtlCol="0" anchor="ctr"/>
            <a:lstStyle/>
            <a:p>
              <a:pPr algn="r" rtl="1"/>
              <a:endParaRPr lang="ko-KR" altLang="en-US">
                <a:cs typeface="B Nazanin" panose="00000700000000000000" pitchFamily="2" charset="-78"/>
              </a:endParaRPr>
            </a:p>
          </p:txBody>
        </p:sp>
      </p:grpSp>
      <p:grpSp>
        <p:nvGrpSpPr>
          <p:cNvPr id="19" name="그룹 18">
            <a:extLst>
              <a:ext uri="{FF2B5EF4-FFF2-40B4-BE49-F238E27FC236}">
                <a16:creationId xmlns:a16="http://schemas.microsoft.com/office/drawing/2014/main" id="{0E59A5B8-518B-430F-92FA-33CD6334D08D}"/>
              </a:ext>
            </a:extLst>
          </p:cNvPr>
          <p:cNvGrpSpPr/>
          <p:nvPr/>
        </p:nvGrpSpPr>
        <p:grpSpPr>
          <a:xfrm rot="2482591">
            <a:off x="5545323" y="3747827"/>
            <a:ext cx="648991" cy="620602"/>
            <a:chOff x="6159487" y="1639701"/>
            <a:chExt cx="856748" cy="819271"/>
          </a:xfrm>
        </p:grpSpPr>
        <p:sp>
          <p:nvSpPr>
            <p:cNvPr id="20" name="자유형: 도형 19">
              <a:extLst>
                <a:ext uri="{FF2B5EF4-FFF2-40B4-BE49-F238E27FC236}">
                  <a16:creationId xmlns:a16="http://schemas.microsoft.com/office/drawing/2014/main" id="{1C82CD99-FB38-4D68-8127-F419B15C28F6}"/>
                </a:ext>
              </a:extLst>
            </p:cNvPr>
            <p:cNvSpPr/>
            <p:nvPr/>
          </p:nvSpPr>
          <p:spPr>
            <a:xfrm>
              <a:off x="6159487" y="1668754"/>
              <a:ext cx="792833" cy="790218"/>
            </a:xfrm>
            <a:custGeom>
              <a:avLst/>
              <a:gdLst>
                <a:gd name="connsiteX0" fmla="*/ 927545 w 1299686"/>
                <a:gd name="connsiteY0" fmla="*/ 1295400 h 1295399"/>
                <a:gd name="connsiteX1" fmla="*/ 372142 w 1299686"/>
                <a:gd name="connsiteY1" fmla="*/ 1295400 h 1295399"/>
                <a:gd name="connsiteX2" fmla="*/ 0 w 1299686"/>
                <a:gd name="connsiteY2" fmla="*/ 923258 h 1295399"/>
                <a:gd name="connsiteX3" fmla="*/ 0 w 1299686"/>
                <a:gd name="connsiteY3" fmla="*/ 372142 h 1295399"/>
                <a:gd name="connsiteX4" fmla="*/ 372142 w 1299686"/>
                <a:gd name="connsiteY4" fmla="*/ 0 h 1295399"/>
                <a:gd name="connsiteX5" fmla="*/ 927545 w 1299686"/>
                <a:gd name="connsiteY5" fmla="*/ 0 h 1295399"/>
                <a:gd name="connsiteX6" fmla="*/ 1299686 w 1299686"/>
                <a:gd name="connsiteY6" fmla="*/ 372142 h 1295399"/>
                <a:gd name="connsiteX7" fmla="*/ 1299686 w 1299686"/>
                <a:gd name="connsiteY7" fmla="*/ 923258 h 1295399"/>
                <a:gd name="connsiteX8" fmla="*/ 927545 w 1299686"/>
                <a:gd name="connsiteY8" fmla="*/ 1295400 h 129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9686" h="1295399">
                  <a:moveTo>
                    <a:pt x="927545" y="1295400"/>
                  </a:moveTo>
                  <a:lnTo>
                    <a:pt x="372142" y="1295400"/>
                  </a:lnTo>
                  <a:cubicBezTo>
                    <a:pt x="166592" y="1295400"/>
                    <a:pt x="0" y="1128808"/>
                    <a:pt x="0" y="923258"/>
                  </a:cubicBezTo>
                  <a:lnTo>
                    <a:pt x="0" y="372142"/>
                  </a:lnTo>
                  <a:cubicBezTo>
                    <a:pt x="0" y="166592"/>
                    <a:pt x="166592" y="0"/>
                    <a:pt x="372142" y="0"/>
                  </a:cubicBezTo>
                  <a:lnTo>
                    <a:pt x="927545" y="0"/>
                  </a:lnTo>
                  <a:cubicBezTo>
                    <a:pt x="1133094" y="0"/>
                    <a:pt x="1299686" y="166592"/>
                    <a:pt x="1299686" y="372142"/>
                  </a:cubicBezTo>
                  <a:lnTo>
                    <a:pt x="1299686" y="923258"/>
                  </a:lnTo>
                  <a:cubicBezTo>
                    <a:pt x="1299686" y="1128808"/>
                    <a:pt x="1133094" y="1295400"/>
                    <a:pt x="927545" y="1295400"/>
                  </a:cubicBezTo>
                  <a:close/>
                </a:path>
              </a:pathLst>
            </a:custGeom>
            <a:solidFill>
              <a:srgbClr val="082CB2"/>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21" name="자유형: 도형 20">
              <a:extLst>
                <a:ext uri="{FF2B5EF4-FFF2-40B4-BE49-F238E27FC236}">
                  <a16:creationId xmlns:a16="http://schemas.microsoft.com/office/drawing/2014/main" id="{B7D35816-337D-4C7F-A024-415E7B95933C}"/>
                </a:ext>
              </a:extLst>
            </p:cNvPr>
            <p:cNvSpPr/>
            <p:nvPr/>
          </p:nvSpPr>
          <p:spPr>
            <a:xfrm>
              <a:off x="6223402" y="1639701"/>
              <a:ext cx="792833" cy="790218"/>
            </a:xfrm>
            <a:custGeom>
              <a:avLst/>
              <a:gdLst>
                <a:gd name="connsiteX0" fmla="*/ 927545 w 1299686"/>
                <a:gd name="connsiteY0" fmla="*/ 1295400 h 1295399"/>
                <a:gd name="connsiteX1" fmla="*/ 372142 w 1299686"/>
                <a:gd name="connsiteY1" fmla="*/ 1295400 h 1295399"/>
                <a:gd name="connsiteX2" fmla="*/ 0 w 1299686"/>
                <a:gd name="connsiteY2" fmla="*/ 923258 h 1295399"/>
                <a:gd name="connsiteX3" fmla="*/ 0 w 1299686"/>
                <a:gd name="connsiteY3" fmla="*/ 372142 h 1295399"/>
                <a:gd name="connsiteX4" fmla="*/ 372142 w 1299686"/>
                <a:gd name="connsiteY4" fmla="*/ 0 h 1295399"/>
                <a:gd name="connsiteX5" fmla="*/ 927545 w 1299686"/>
                <a:gd name="connsiteY5" fmla="*/ 0 h 1295399"/>
                <a:gd name="connsiteX6" fmla="*/ 1299686 w 1299686"/>
                <a:gd name="connsiteY6" fmla="*/ 372142 h 1295399"/>
                <a:gd name="connsiteX7" fmla="*/ 1299686 w 1299686"/>
                <a:gd name="connsiteY7" fmla="*/ 923258 h 1295399"/>
                <a:gd name="connsiteX8" fmla="*/ 927545 w 1299686"/>
                <a:gd name="connsiteY8" fmla="*/ 1295400 h 129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9686" h="1295399">
                  <a:moveTo>
                    <a:pt x="927545" y="1295400"/>
                  </a:moveTo>
                  <a:lnTo>
                    <a:pt x="372142" y="1295400"/>
                  </a:lnTo>
                  <a:cubicBezTo>
                    <a:pt x="166592" y="1295400"/>
                    <a:pt x="0" y="1128808"/>
                    <a:pt x="0" y="923258"/>
                  </a:cubicBezTo>
                  <a:lnTo>
                    <a:pt x="0" y="372142"/>
                  </a:lnTo>
                  <a:cubicBezTo>
                    <a:pt x="0" y="166592"/>
                    <a:pt x="166592" y="0"/>
                    <a:pt x="372142" y="0"/>
                  </a:cubicBezTo>
                  <a:lnTo>
                    <a:pt x="927545" y="0"/>
                  </a:lnTo>
                  <a:cubicBezTo>
                    <a:pt x="1133094" y="0"/>
                    <a:pt x="1299686" y="166592"/>
                    <a:pt x="1299686" y="372142"/>
                  </a:cubicBezTo>
                  <a:lnTo>
                    <a:pt x="1299686" y="923258"/>
                  </a:lnTo>
                  <a:cubicBezTo>
                    <a:pt x="1299686" y="1128808"/>
                    <a:pt x="1133094" y="1295400"/>
                    <a:pt x="927545" y="1295400"/>
                  </a:cubicBezTo>
                  <a:close/>
                </a:path>
              </a:pathLst>
            </a:custGeom>
            <a:solidFill>
              <a:srgbClr val="173AE1"/>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22" name="자유형: 도형 21">
              <a:extLst>
                <a:ext uri="{FF2B5EF4-FFF2-40B4-BE49-F238E27FC236}">
                  <a16:creationId xmlns:a16="http://schemas.microsoft.com/office/drawing/2014/main" id="{95B67DE5-0DD2-4925-BC78-F4D953F2F493}"/>
                </a:ext>
              </a:extLst>
            </p:cNvPr>
            <p:cNvSpPr/>
            <p:nvPr/>
          </p:nvSpPr>
          <p:spPr>
            <a:xfrm>
              <a:off x="6479901" y="1771758"/>
              <a:ext cx="308305" cy="577113"/>
            </a:xfrm>
            <a:custGeom>
              <a:avLst/>
              <a:gdLst>
                <a:gd name="connsiteX0" fmla="*/ 346953 w 505402"/>
                <a:gd name="connsiteY0" fmla="*/ 214 h 946057"/>
                <a:gd name="connsiteX1" fmla="*/ 475445 w 505402"/>
                <a:gd name="connsiteY1" fmla="*/ 4976 h 946057"/>
                <a:gd name="connsiteX2" fmla="*/ 505354 w 505402"/>
                <a:gd name="connsiteY2" fmla="*/ 38600 h 946057"/>
                <a:gd name="connsiteX3" fmla="*/ 502115 w 505402"/>
                <a:gd name="connsiteY3" fmla="*/ 124610 h 946057"/>
                <a:gd name="connsiteX4" fmla="*/ 468492 w 505402"/>
                <a:gd name="connsiteY4" fmla="*/ 152995 h 946057"/>
                <a:gd name="connsiteX5" fmla="*/ 402103 w 505402"/>
                <a:gd name="connsiteY5" fmla="*/ 150518 h 946057"/>
                <a:gd name="connsiteX6" fmla="*/ 324283 w 505402"/>
                <a:gd name="connsiteY6" fmla="*/ 228147 h 946057"/>
                <a:gd name="connsiteX7" fmla="*/ 321331 w 505402"/>
                <a:gd name="connsiteY7" fmla="*/ 307109 h 946057"/>
                <a:gd name="connsiteX8" fmla="*/ 359335 w 505402"/>
                <a:gd name="connsiteY8" fmla="*/ 349496 h 946057"/>
                <a:gd name="connsiteX9" fmla="*/ 462396 w 505402"/>
                <a:gd name="connsiteY9" fmla="*/ 353306 h 946057"/>
                <a:gd name="connsiteX10" fmla="*/ 485446 w 505402"/>
                <a:gd name="connsiteY10" fmla="*/ 381023 h 946057"/>
                <a:gd name="connsiteX11" fmla="*/ 467444 w 505402"/>
                <a:gd name="connsiteY11" fmla="*/ 484846 h 946057"/>
                <a:gd name="connsiteX12" fmla="*/ 429535 w 505402"/>
                <a:gd name="connsiteY12" fmla="*/ 514469 h 946057"/>
                <a:gd name="connsiteX13" fmla="*/ 360383 w 505402"/>
                <a:gd name="connsiteY13" fmla="*/ 511897 h 946057"/>
                <a:gd name="connsiteX14" fmla="*/ 313615 w 505402"/>
                <a:gd name="connsiteY14" fmla="*/ 553902 h 946057"/>
                <a:gd name="connsiteX15" fmla="*/ 300661 w 505402"/>
                <a:gd name="connsiteY15" fmla="*/ 903565 h 946057"/>
                <a:gd name="connsiteX16" fmla="*/ 253894 w 505402"/>
                <a:gd name="connsiteY16" fmla="*/ 945570 h 946057"/>
                <a:gd name="connsiteX17" fmla="*/ 170550 w 505402"/>
                <a:gd name="connsiteY17" fmla="*/ 942522 h 946057"/>
                <a:gd name="connsiteX18" fmla="*/ 129688 w 505402"/>
                <a:gd name="connsiteY18" fmla="*/ 900041 h 946057"/>
                <a:gd name="connsiteX19" fmla="*/ 136355 w 505402"/>
                <a:gd name="connsiteY19" fmla="*/ 720971 h 946057"/>
                <a:gd name="connsiteX20" fmla="*/ 145785 w 505402"/>
                <a:gd name="connsiteY20" fmla="*/ 541996 h 946057"/>
                <a:gd name="connsiteX21" fmla="*/ 110447 w 505402"/>
                <a:gd name="connsiteY21" fmla="*/ 503991 h 946057"/>
                <a:gd name="connsiteX22" fmla="*/ 31390 w 505402"/>
                <a:gd name="connsiteY22" fmla="*/ 501038 h 946057"/>
                <a:gd name="connsiteX23" fmla="*/ 52 w 505402"/>
                <a:gd name="connsiteY23" fmla="*/ 468844 h 946057"/>
                <a:gd name="connsiteX24" fmla="*/ 4053 w 505402"/>
                <a:gd name="connsiteY24" fmla="*/ 360259 h 946057"/>
                <a:gd name="connsiteX25" fmla="*/ 28913 w 505402"/>
                <a:gd name="connsiteY25" fmla="*/ 338637 h 946057"/>
                <a:gd name="connsiteX26" fmla="*/ 117877 w 505402"/>
                <a:gd name="connsiteY26" fmla="*/ 341971 h 946057"/>
                <a:gd name="connsiteX27" fmla="*/ 154453 w 505402"/>
                <a:gd name="connsiteY27" fmla="*/ 308062 h 946057"/>
                <a:gd name="connsiteX28" fmla="*/ 166073 w 505402"/>
                <a:gd name="connsiteY28" fmla="*/ 147566 h 946057"/>
                <a:gd name="connsiteX29" fmla="*/ 346953 w 505402"/>
                <a:gd name="connsiteY29" fmla="*/ 214 h 946057"/>
                <a:gd name="connsiteX30" fmla="*/ 346953 w 505402"/>
                <a:gd name="connsiteY30" fmla="*/ 214 h 946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05402" h="946057">
                  <a:moveTo>
                    <a:pt x="346953" y="214"/>
                  </a:moveTo>
                  <a:cubicBezTo>
                    <a:pt x="389434" y="-1024"/>
                    <a:pt x="433059" y="3452"/>
                    <a:pt x="475445" y="4976"/>
                  </a:cubicBezTo>
                  <a:cubicBezTo>
                    <a:pt x="498019" y="5834"/>
                    <a:pt x="506116" y="16025"/>
                    <a:pt x="505354" y="38600"/>
                  </a:cubicBezTo>
                  <a:cubicBezTo>
                    <a:pt x="502877" y="66698"/>
                    <a:pt x="501829" y="96321"/>
                    <a:pt x="502115" y="124610"/>
                  </a:cubicBezTo>
                  <a:cubicBezTo>
                    <a:pt x="501258" y="148613"/>
                    <a:pt x="491066" y="155281"/>
                    <a:pt x="468492" y="152995"/>
                  </a:cubicBezTo>
                  <a:cubicBezTo>
                    <a:pt x="445918" y="150709"/>
                    <a:pt x="424772" y="149947"/>
                    <a:pt x="402103" y="150518"/>
                  </a:cubicBezTo>
                  <a:cubicBezTo>
                    <a:pt x="349715" y="151376"/>
                    <a:pt x="327712" y="174617"/>
                    <a:pt x="324283" y="228147"/>
                  </a:cubicBezTo>
                  <a:cubicBezTo>
                    <a:pt x="323331" y="254912"/>
                    <a:pt x="323712" y="280344"/>
                    <a:pt x="321331" y="307109"/>
                  </a:cubicBezTo>
                  <a:cubicBezTo>
                    <a:pt x="318854" y="336637"/>
                    <a:pt x="328189" y="349686"/>
                    <a:pt x="359335" y="349496"/>
                  </a:cubicBezTo>
                  <a:cubicBezTo>
                    <a:pt x="394673" y="349400"/>
                    <a:pt x="428487" y="352067"/>
                    <a:pt x="462396" y="353306"/>
                  </a:cubicBezTo>
                  <a:cubicBezTo>
                    <a:pt x="482208" y="354068"/>
                    <a:pt x="488875" y="362735"/>
                    <a:pt x="485446" y="381023"/>
                  </a:cubicBezTo>
                  <a:cubicBezTo>
                    <a:pt x="478588" y="414647"/>
                    <a:pt x="472969" y="449699"/>
                    <a:pt x="467444" y="484846"/>
                  </a:cubicBezTo>
                  <a:cubicBezTo>
                    <a:pt x="463825" y="505896"/>
                    <a:pt x="453538" y="516755"/>
                    <a:pt x="429535" y="514469"/>
                  </a:cubicBezTo>
                  <a:cubicBezTo>
                    <a:pt x="406960" y="512183"/>
                    <a:pt x="382957" y="512754"/>
                    <a:pt x="360383" y="511897"/>
                  </a:cubicBezTo>
                  <a:cubicBezTo>
                    <a:pt x="315235" y="510182"/>
                    <a:pt x="315235" y="510182"/>
                    <a:pt x="313615" y="553902"/>
                  </a:cubicBezTo>
                  <a:cubicBezTo>
                    <a:pt x="309329" y="669536"/>
                    <a:pt x="304948" y="786503"/>
                    <a:pt x="300661" y="903565"/>
                  </a:cubicBezTo>
                  <a:cubicBezTo>
                    <a:pt x="299042" y="947285"/>
                    <a:pt x="297613" y="947189"/>
                    <a:pt x="253894" y="945570"/>
                  </a:cubicBezTo>
                  <a:cubicBezTo>
                    <a:pt x="225700" y="944522"/>
                    <a:pt x="197506" y="942046"/>
                    <a:pt x="170550" y="942522"/>
                  </a:cubicBezTo>
                  <a:cubicBezTo>
                    <a:pt x="139403" y="944141"/>
                    <a:pt x="127116" y="932426"/>
                    <a:pt x="129688" y="900041"/>
                  </a:cubicBezTo>
                  <a:cubicBezTo>
                    <a:pt x="133307" y="839462"/>
                    <a:pt x="134164" y="780216"/>
                    <a:pt x="136355" y="720971"/>
                  </a:cubicBezTo>
                  <a:cubicBezTo>
                    <a:pt x="138641" y="660296"/>
                    <a:pt x="140832" y="599717"/>
                    <a:pt x="145785" y="541996"/>
                  </a:cubicBezTo>
                  <a:cubicBezTo>
                    <a:pt x="146737" y="516659"/>
                    <a:pt x="138736" y="503610"/>
                    <a:pt x="110447" y="503991"/>
                  </a:cubicBezTo>
                  <a:cubicBezTo>
                    <a:pt x="85015" y="504467"/>
                    <a:pt x="58250" y="500657"/>
                    <a:pt x="31390" y="501038"/>
                  </a:cubicBezTo>
                  <a:cubicBezTo>
                    <a:pt x="8815" y="500181"/>
                    <a:pt x="-805" y="491418"/>
                    <a:pt x="52" y="468844"/>
                  </a:cubicBezTo>
                  <a:cubicBezTo>
                    <a:pt x="2815" y="433601"/>
                    <a:pt x="4148" y="397025"/>
                    <a:pt x="4053" y="360259"/>
                  </a:cubicBezTo>
                  <a:cubicBezTo>
                    <a:pt x="4720" y="343304"/>
                    <a:pt x="11959" y="337970"/>
                    <a:pt x="28913" y="338637"/>
                  </a:cubicBezTo>
                  <a:cubicBezTo>
                    <a:pt x="58536" y="339780"/>
                    <a:pt x="88254" y="339399"/>
                    <a:pt x="117877" y="341971"/>
                  </a:cubicBezTo>
                  <a:cubicBezTo>
                    <a:pt x="143213" y="344352"/>
                    <a:pt x="153500" y="333398"/>
                    <a:pt x="154453" y="308062"/>
                  </a:cubicBezTo>
                  <a:cubicBezTo>
                    <a:pt x="156453" y="254531"/>
                    <a:pt x="152738" y="200715"/>
                    <a:pt x="166073" y="147566"/>
                  </a:cubicBezTo>
                  <a:cubicBezTo>
                    <a:pt x="187790" y="59269"/>
                    <a:pt x="256370" y="2500"/>
                    <a:pt x="346953" y="214"/>
                  </a:cubicBezTo>
                  <a:lnTo>
                    <a:pt x="346953" y="214"/>
                  </a:lnTo>
                  <a:close/>
                </a:path>
              </a:pathLst>
            </a:custGeom>
            <a:solidFill>
              <a:srgbClr val="F8FFE6"/>
            </a:solidFill>
            <a:ln w="9525" cap="flat">
              <a:noFill/>
              <a:prstDash val="solid"/>
              <a:miter/>
            </a:ln>
          </p:spPr>
          <p:txBody>
            <a:bodyPr rtlCol="0" anchor="ctr"/>
            <a:lstStyle/>
            <a:p>
              <a:pPr algn="r" rtl="1"/>
              <a:endParaRPr lang="ko-KR" altLang="en-US">
                <a:cs typeface="B Nazanin" panose="00000700000000000000" pitchFamily="2" charset="-78"/>
              </a:endParaRPr>
            </a:p>
          </p:txBody>
        </p:sp>
      </p:grpSp>
      <p:grpSp>
        <p:nvGrpSpPr>
          <p:cNvPr id="23" name="그룹 22">
            <a:extLst>
              <a:ext uri="{FF2B5EF4-FFF2-40B4-BE49-F238E27FC236}">
                <a16:creationId xmlns:a16="http://schemas.microsoft.com/office/drawing/2014/main" id="{F92D9D86-AC96-40C8-8AA5-F04B1071D51A}"/>
              </a:ext>
            </a:extLst>
          </p:cNvPr>
          <p:cNvGrpSpPr/>
          <p:nvPr/>
        </p:nvGrpSpPr>
        <p:grpSpPr>
          <a:xfrm>
            <a:off x="6498660" y="3391772"/>
            <a:ext cx="546181" cy="546181"/>
            <a:chOff x="7915168" y="3617805"/>
            <a:chExt cx="546181" cy="546181"/>
          </a:xfrm>
        </p:grpSpPr>
        <p:sp>
          <p:nvSpPr>
            <p:cNvPr id="24" name="자유형: 도형 23">
              <a:extLst>
                <a:ext uri="{FF2B5EF4-FFF2-40B4-BE49-F238E27FC236}">
                  <a16:creationId xmlns:a16="http://schemas.microsoft.com/office/drawing/2014/main" id="{59BCBB9B-B310-4E5D-9562-85B1231E1CAE}"/>
                </a:ext>
              </a:extLst>
            </p:cNvPr>
            <p:cNvSpPr/>
            <p:nvPr/>
          </p:nvSpPr>
          <p:spPr>
            <a:xfrm>
              <a:off x="7915168" y="3617805"/>
              <a:ext cx="546181" cy="546181"/>
            </a:xfrm>
            <a:custGeom>
              <a:avLst/>
              <a:gdLst>
                <a:gd name="connsiteX0" fmla="*/ 895350 w 895350"/>
                <a:gd name="connsiteY0" fmla="*/ 447675 h 895350"/>
                <a:gd name="connsiteX1" fmla="*/ 447675 w 895350"/>
                <a:gd name="connsiteY1" fmla="*/ 895350 h 895350"/>
                <a:gd name="connsiteX2" fmla="*/ 0 w 895350"/>
                <a:gd name="connsiteY2" fmla="*/ 447675 h 895350"/>
                <a:gd name="connsiteX3" fmla="*/ 447675 w 895350"/>
                <a:gd name="connsiteY3" fmla="*/ 0 h 895350"/>
                <a:gd name="connsiteX4" fmla="*/ 895350 w 895350"/>
                <a:gd name="connsiteY4" fmla="*/ 447675 h 895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350" h="895350">
                  <a:moveTo>
                    <a:pt x="895350" y="447675"/>
                  </a:moveTo>
                  <a:cubicBezTo>
                    <a:pt x="895350" y="694919"/>
                    <a:pt x="694919" y="895350"/>
                    <a:pt x="447675" y="895350"/>
                  </a:cubicBezTo>
                  <a:cubicBezTo>
                    <a:pt x="200431" y="895350"/>
                    <a:pt x="0" y="694919"/>
                    <a:pt x="0" y="447675"/>
                  </a:cubicBezTo>
                  <a:cubicBezTo>
                    <a:pt x="0" y="200431"/>
                    <a:pt x="200431" y="0"/>
                    <a:pt x="447675" y="0"/>
                  </a:cubicBezTo>
                  <a:cubicBezTo>
                    <a:pt x="694919" y="0"/>
                    <a:pt x="895350" y="200431"/>
                    <a:pt x="895350" y="447675"/>
                  </a:cubicBezTo>
                  <a:close/>
                </a:path>
              </a:pathLst>
            </a:custGeom>
            <a:solidFill>
              <a:srgbClr val="E5B61A"/>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25" name="자유형: 도형 24">
              <a:extLst>
                <a:ext uri="{FF2B5EF4-FFF2-40B4-BE49-F238E27FC236}">
                  <a16:creationId xmlns:a16="http://schemas.microsoft.com/office/drawing/2014/main" id="{07B497AF-D7D8-4D5A-8AF5-B4C7A33A8E09}"/>
                </a:ext>
              </a:extLst>
            </p:cNvPr>
            <p:cNvSpPr/>
            <p:nvPr/>
          </p:nvSpPr>
          <p:spPr>
            <a:xfrm rot="19769296">
              <a:off x="8062776" y="3641086"/>
              <a:ext cx="92731" cy="59613"/>
            </a:xfrm>
            <a:custGeom>
              <a:avLst/>
              <a:gdLst>
                <a:gd name="connsiteX0" fmla="*/ 152015 w 152014"/>
                <a:gd name="connsiteY0" fmla="*/ 48862 h 97723"/>
                <a:gd name="connsiteX1" fmla="*/ 76007 w 152014"/>
                <a:gd name="connsiteY1" fmla="*/ 97724 h 97723"/>
                <a:gd name="connsiteX2" fmla="*/ 0 w 152014"/>
                <a:gd name="connsiteY2" fmla="*/ 48862 h 97723"/>
                <a:gd name="connsiteX3" fmla="*/ 76007 w 152014"/>
                <a:gd name="connsiteY3" fmla="*/ 0 h 97723"/>
                <a:gd name="connsiteX4" fmla="*/ 152015 w 152014"/>
                <a:gd name="connsiteY4" fmla="*/ 48862 h 97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014" h="97723">
                  <a:moveTo>
                    <a:pt x="152015" y="48862"/>
                  </a:moveTo>
                  <a:cubicBezTo>
                    <a:pt x="152015" y="75847"/>
                    <a:pt x="117985" y="97724"/>
                    <a:pt x="76007" y="97724"/>
                  </a:cubicBezTo>
                  <a:cubicBezTo>
                    <a:pt x="34030" y="97724"/>
                    <a:pt x="0" y="75847"/>
                    <a:pt x="0" y="48862"/>
                  </a:cubicBezTo>
                  <a:cubicBezTo>
                    <a:pt x="0" y="21876"/>
                    <a:pt x="34029" y="0"/>
                    <a:pt x="76007" y="0"/>
                  </a:cubicBezTo>
                  <a:cubicBezTo>
                    <a:pt x="117985" y="0"/>
                    <a:pt x="152015" y="21876"/>
                    <a:pt x="152015" y="48862"/>
                  </a:cubicBezTo>
                  <a:close/>
                </a:path>
              </a:pathLst>
            </a:custGeom>
            <a:solidFill>
              <a:srgbClr val="FADD3A"/>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26" name="자유형: 도형 25">
              <a:extLst>
                <a:ext uri="{FF2B5EF4-FFF2-40B4-BE49-F238E27FC236}">
                  <a16:creationId xmlns:a16="http://schemas.microsoft.com/office/drawing/2014/main" id="{B38FE148-567B-4BFD-AED5-984FAC79C1B6}"/>
                </a:ext>
              </a:extLst>
            </p:cNvPr>
            <p:cNvSpPr/>
            <p:nvPr/>
          </p:nvSpPr>
          <p:spPr>
            <a:xfrm rot="19380449">
              <a:off x="8024164" y="3691421"/>
              <a:ext cx="33119" cy="26495"/>
            </a:xfrm>
            <a:custGeom>
              <a:avLst/>
              <a:gdLst>
                <a:gd name="connsiteX0" fmla="*/ 54292 w 54291"/>
                <a:gd name="connsiteY0" fmla="*/ 21717 h 43433"/>
                <a:gd name="connsiteX1" fmla="*/ 27146 w 54291"/>
                <a:gd name="connsiteY1" fmla="*/ 43433 h 43433"/>
                <a:gd name="connsiteX2" fmla="*/ 0 w 54291"/>
                <a:gd name="connsiteY2" fmla="*/ 21717 h 43433"/>
                <a:gd name="connsiteX3" fmla="*/ 27146 w 54291"/>
                <a:gd name="connsiteY3" fmla="*/ 0 h 43433"/>
                <a:gd name="connsiteX4" fmla="*/ 54292 w 54291"/>
                <a:gd name="connsiteY4" fmla="*/ 21717 h 43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291" h="43433">
                  <a:moveTo>
                    <a:pt x="54292" y="21717"/>
                  </a:moveTo>
                  <a:cubicBezTo>
                    <a:pt x="54292" y="33710"/>
                    <a:pt x="42138" y="43433"/>
                    <a:pt x="27146" y="43433"/>
                  </a:cubicBezTo>
                  <a:cubicBezTo>
                    <a:pt x="12154" y="43433"/>
                    <a:pt x="0" y="33710"/>
                    <a:pt x="0" y="21717"/>
                  </a:cubicBezTo>
                  <a:cubicBezTo>
                    <a:pt x="0" y="9723"/>
                    <a:pt x="12154" y="0"/>
                    <a:pt x="27146" y="0"/>
                  </a:cubicBezTo>
                  <a:cubicBezTo>
                    <a:pt x="42138" y="0"/>
                    <a:pt x="54292" y="9723"/>
                    <a:pt x="54292" y="21717"/>
                  </a:cubicBezTo>
                  <a:close/>
                </a:path>
              </a:pathLst>
            </a:custGeom>
            <a:solidFill>
              <a:srgbClr val="FADD3A"/>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27" name="자유형: 도형 26">
              <a:extLst>
                <a:ext uri="{FF2B5EF4-FFF2-40B4-BE49-F238E27FC236}">
                  <a16:creationId xmlns:a16="http://schemas.microsoft.com/office/drawing/2014/main" id="{949B66F5-456D-46C9-95EC-5F42B4F903A9}"/>
                </a:ext>
              </a:extLst>
            </p:cNvPr>
            <p:cNvSpPr/>
            <p:nvPr/>
          </p:nvSpPr>
          <p:spPr>
            <a:xfrm>
              <a:off x="7999420" y="3890083"/>
              <a:ext cx="354138" cy="150606"/>
            </a:xfrm>
            <a:custGeom>
              <a:avLst/>
              <a:gdLst>
                <a:gd name="connsiteX0" fmla="*/ 568738 w 580536"/>
                <a:gd name="connsiteY0" fmla="*/ 176308 h 246888"/>
                <a:gd name="connsiteX1" fmla="*/ 571690 w 580536"/>
                <a:gd name="connsiteY1" fmla="*/ 190881 h 246888"/>
                <a:gd name="connsiteX2" fmla="*/ 94012 w 580536"/>
                <a:gd name="connsiteY2" fmla="*/ 146780 h 246888"/>
                <a:gd name="connsiteX3" fmla="*/ 0 w 580536"/>
                <a:gd name="connsiteY3" fmla="*/ 0 h 246888"/>
                <a:gd name="connsiteX4" fmla="*/ 167926 w 580536"/>
                <a:gd name="connsiteY4" fmla="*/ 138303 h 246888"/>
                <a:gd name="connsiteX5" fmla="*/ 568738 w 580536"/>
                <a:gd name="connsiteY5" fmla="*/ 176308 h 24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0536" h="246888">
                  <a:moveTo>
                    <a:pt x="568738" y="176308"/>
                  </a:moveTo>
                  <a:cubicBezTo>
                    <a:pt x="580835" y="178880"/>
                    <a:pt x="586454" y="181261"/>
                    <a:pt x="571690" y="190881"/>
                  </a:cubicBezTo>
                  <a:cubicBezTo>
                    <a:pt x="434816" y="280511"/>
                    <a:pt x="212027" y="260223"/>
                    <a:pt x="94012" y="146780"/>
                  </a:cubicBezTo>
                  <a:cubicBezTo>
                    <a:pt x="36862" y="91821"/>
                    <a:pt x="13621" y="56102"/>
                    <a:pt x="0" y="0"/>
                  </a:cubicBezTo>
                  <a:cubicBezTo>
                    <a:pt x="50578" y="55531"/>
                    <a:pt x="101251" y="106871"/>
                    <a:pt x="167926" y="138303"/>
                  </a:cubicBezTo>
                  <a:cubicBezTo>
                    <a:pt x="295656" y="212884"/>
                    <a:pt x="431197" y="205835"/>
                    <a:pt x="568738" y="176308"/>
                  </a:cubicBezTo>
                  <a:close/>
                </a:path>
              </a:pathLst>
            </a:custGeom>
            <a:solidFill>
              <a:srgbClr val="7F2E08"/>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28" name="자유형: 도형 27">
              <a:extLst>
                <a:ext uri="{FF2B5EF4-FFF2-40B4-BE49-F238E27FC236}">
                  <a16:creationId xmlns:a16="http://schemas.microsoft.com/office/drawing/2014/main" id="{9FE3A602-F6F3-4DB1-91E6-157AA24B1E3F}"/>
                </a:ext>
              </a:extLst>
            </p:cNvPr>
            <p:cNvSpPr/>
            <p:nvPr/>
          </p:nvSpPr>
          <p:spPr>
            <a:xfrm>
              <a:off x="7998408" y="3743949"/>
              <a:ext cx="136669" cy="92874"/>
            </a:xfrm>
            <a:custGeom>
              <a:avLst/>
              <a:gdLst>
                <a:gd name="connsiteX0" fmla="*/ 109766 w 224040"/>
                <a:gd name="connsiteY0" fmla="*/ 1 h 152247"/>
                <a:gd name="connsiteX1" fmla="*/ 222256 w 224040"/>
                <a:gd name="connsiteY1" fmla="*/ 134970 h 152247"/>
                <a:gd name="connsiteX2" fmla="*/ 202254 w 224040"/>
                <a:gd name="connsiteY2" fmla="*/ 152210 h 152247"/>
                <a:gd name="connsiteX3" fmla="*/ 179775 w 224040"/>
                <a:gd name="connsiteY3" fmla="*/ 139351 h 152247"/>
                <a:gd name="connsiteX4" fmla="*/ 163677 w 224040"/>
                <a:gd name="connsiteY4" fmla="*/ 95156 h 152247"/>
                <a:gd name="connsiteX5" fmla="*/ 64141 w 224040"/>
                <a:gd name="connsiteY5" fmla="*/ 71152 h 152247"/>
                <a:gd name="connsiteX6" fmla="*/ 39090 w 224040"/>
                <a:gd name="connsiteY6" fmla="*/ 98966 h 152247"/>
                <a:gd name="connsiteX7" fmla="*/ 8420 w 224040"/>
                <a:gd name="connsiteY7" fmla="*/ 97727 h 152247"/>
                <a:gd name="connsiteX8" fmla="*/ 895 w 224040"/>
                <a:gd name="connsiteY8" fmla="*/ 77725 h 152247"/>
                <a:gd name="connsiteX9" fmla="*/ 109766 w 224040"/>
                <a:gd name="connsiteY9" fmla="*/ 1 h 152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040" h="152247">
                  <a:moveTo>
                    <a:pt x="109766" y="1"/>
                  </a:moveTo>
                  <a:cubicBezTo>
                    <a:pt x="168916" y="286"/>
                    <a:pt x="235877" y="80392"/>
                    <a:pt x="222256" y="134970"/>
                  </a:cubicBezTo>
                  <a:cubicBezTo>
                    <a:pt x="219875" y="144590"/>
                    <a:pt x="213303" y="151734"/>
                    <a:pt x="202254" y="152210"/>
                  </a:cubicBezTo>
                  <a:cubicBezTo>
                    <a:pt x="192252" y="152591"/>
                    <a:pt x="183585" y="150210"/>
                    <a:pt x="179775" y="139351"/>
                  </a:cubicBezTo>
                  <a:cubicBezTo>
                    <a:pt x="174440" y="124588"/>
                    <a:pt x="168916" y="109919"/>
                    <a:pt x="163677" y="95156"/>
                  </a:cubicBezTo>
                  <a:cubicBezTo>
                    <a:pt x="145199" y="43435"/>
                    <a:pt x="103575" y="33243"/>
                    <a:pt x="64141" y="71152"/>
                  </a:cubicBezTo>
                  <a:cubicBezTo>
                    <a:pt x="55187" y="79820"/>
                    <a:pt x="48711" y="91345"/>
                    <a:pt x="39090" y="98966"/>
                  </a:cubicBezTo>
                  <a:cubicBezTo>
                    <a:pt x="29946" y="106109"/>
                    <a:pt x="18040" y="105442"/>
                    <a:pt x="8420" y="97727"/>
                  </a:cubicBezTo>
                  <a:cubicBezTo>
                    <a:pt x="2419" y="92869"/>
                    <a:pt x="-1963" y="87440"/>
                    <a:pt x="895" y="77725"/>
                  </a:cubicBezTo>
                  <a:cubicBezTo>
                    <a:pt x="10515" y="43720"/>
                    <a:pt x="71094" y="-190"/>
                    <a:pt x="109766" y="1"/>
                  </a:cubicBezTo>
                  <a:close/>
                </a:path>
              </a:pathLst>
            </a:custGeom>
            <a:solidFill>
              <a:srgbClr val="7A3106"/>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29" name="자유형: 도형 28">
              <a:extLst>
                <a:ext uri="{FF2B5EF4-FFF2-40B4-BE49-F238E27FC236}">
                  <a16:creationId xmlns:a16="http://schemas.microsoft.com/office/drawing/2014/main" id="{077DB7F9-DCAB-4CAF-B46C-C917D0D0A6AF}"/>
                </a:ext>
              </a:extLst>
            </p:cNvPr>
            <p:cNvSpPr/>
            <p:nvPr/>
          </p:nvSpPr>
          <p:spPr>
            <a:xfrm>
              <a:off x="8255761" y="3822955"/>
              <a:ext cx="131120" cy="89107"/>
            </a:xfrm>
            <a:custGeom>
              <a:avLst/>
              <a:gdLst>
                <a:gd name="connsiteX0" fmla="*/ 214908 w 214944"/>
                <a:gd name="connsiteY0" fmla="*/ 109851 h 146073"/>
                <a:gd name="connsiteX1" fmla="*/ 197287 w 214944"/>
                <a:gd name="connsiteY1" fmla="*/ 145855 h 146073"/>
                <a:gd name="connsiteX2" fmla="*/ 168903 w 214944"/>
                <a:gd name="connsiteY2" fmla="*/ 111280 h 146073"/>
                <a:gd name="connsiteX3" fmla="*/ 132041 w 214944"/>
                <a:gd name="connsiteY3" fmla="*/ 46414 h 146073"/>
                <a:gd name="connsiteX4" fmla="*/ 64889 w 214944"/>
                <a:gd name="connsiteY4" fmla="*/ 68894 h 146073"/>
                <a:gd name="connsiteX5" fmla="*/ 30599 w 214944"/>
                <a:gd name="connsiteY5" fmla="*/ 94135 h 146073"/>
                <a:gd name="connsiteX6" fmla="*/ 5168 w 214944"/>
                <a:gd name="connsiteY6" fmla="*/ 89277 h 146073"/>
                <a:gd name="connsiteX7" fmla="*/ 4120 w 214944"/>
                <a:gd name="connsiteY7" fmla="*/ 63178 h 146073"/>
                <a:gd name="connsiteX8" fmla="*/ 138899 w 214944"/>
                <a:gd name="connsiteY8" fmla="*/ 1837 h 146073"/>
                <a:gd name="connsiteX9" fmla="*/ 214908 w 214944"/>
                <a:gd name="connsiteY9" fmla="*/ 109851 h 146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4944" h="146073">
                  <a:moveTo>
                    <a:pt x="214908" y="109851"/>
                  </a:moveTo>
                  <a:cubicBezTo>
                    <a:pt x="213099" y="123091"/>
                    <a:pt x="221575" y="143379"/>
                    <a:pt x="197287" y="145855"/>
                  </a:cubicBezTo>
                  <a:cubicBezTo>
                    <a:pt x="172522" y="148332"/>
                    <a:pt x="168998" y="129282"/>
                    <a:pt x="168903" y="111280"/>
                  </a:cubicBezTo>
                  <a:cubicBezTo>
                    <a:pt x="168807" y="82133"/>
                    <a:pt x="162140" y="58226"/>
                    <a:pt x="132041" y="46414"/>
                  </a:cubicBezTo>
                  <a:cubicBezTo>
                    <a:pt x="103084" y="35080"/>
                    <a:pt x="84320" y="52034"/>
                    <a:pt x="64889" y="68894"/>
                  </a:cubicBezTo>
                  <a:cubicBezTo>
                    <a:pt x="54221" y="78133"/>
                    <a:pt x="42696" y="86801"/>
                    <a:pt x="30599" y="94135"/>
                  </a:cubicBezTo>
                  <a:cubicBezTo>
                    <a:pt x="21932" y="99373"/>
                    <a:pt x="12502" y="97849"/>
                    <a:pt x="5168" y="89277"/>
                  </a:cubicBezTo>
                  <a:cubicBezTo>
                    <a:pt x="-2167" y="80704"/>
                    <a:pt x="-928" y="72513"/>
                    <a:pt x="4120" y="63178"/>
                  </a:cubicBezTo>
                  <a:cubicBezTo>
                    <a:pt x="25265" y="24126"/>
                    <a:pt x="95941" y="-8164"/>
                    <a:pt x="138899" y="1837"/>
                  </a:cubicBezTo>
                  <a:cubicBezTo>
                    <a:pt x="185476" y="12791"/>
                    <a:pt x="214146" y="53082"/>
                    <a:pt x="214908" y="109851"/>
                  </a:cubicBezTo>
                  <a:close/>
                </a:path>
              </a:pathLst>
            </a:custGeom>
            <a:solidFill>
              <a:srgbClr val="792F08"/>
            </a:solidFill>
            <a:ln w="9525" cap="flat">
              <a:noFill/>
              <a:prstDash val="solid"/>
              <a:miter/>
            </a:ln>
          </p:spPr>
          <p:txBody>
            <a:bodyPr rtlCol="0" anchor="ctr"/>
            <a:lstStyle/>
            <a:p>
              <a:pPr algn="r" rtl="1"/>
              <a:endParaRPr lang="ko-KR" altLang="en-US">
                <a:cs typeface="B Nazanin" panose="00000700000000000000" pitchFamily="2" charset="-78"/>
              </a:endParaRPr>
            </a:p>
          </p:txBody>
        </p:sp>
      </p:grpSp>
      <p:grpSp>
        <p:nvGrpSpPr>
          <p:cNvPr id="30" name="그룹 29">
            <a:extLst>
              <a:ext uri="{FF2B5EF4-FFF2-40B4-BE49-F238E27FC236}">
                <a16:creationId xmlns:a16="http://schemas.microsoft.com/office/drawing/2014/main" id="{37E4785C-6EB4-4ACE-BC82-A729604A2804}"/>
              </a:ext>
            </a:extLst>
          </p:cNvPr>
          <p:cNvGrpSpPr/>
          <p:nvPr/>
        </p:nvGrpSpPr>
        <p:grpSpPr>
          <a:xfrm>
            <a:off x="4710276" y="4285789"/>
            <a:ext cx="546181" cy="546181"/>
            <a:chOff x="7245516" y="3816813"/>
            <a:chExt cx="546181" cy="546181"/>
          </a:xfrm>
        </p:grpSpPr>
        <p:sp>
          <p:nvSpPr>
            <p:cNvPr id="31" name="자유형: 도형 30">
              <a:extLst>
                <a:ext uri="{FF2B5EF4-FFF2-40B4-BE49-F238E27FC236}">
                  <a16:creationId xmlns:a16="http://schemas.microsoft.com/office/drawing/2014/main" id="{B59F7E38-F31D-4977-AD18-C5E6AB0224F7}"/>
                </a:ext>
              </a:extLst>
            </p:cNvPr>
            <p:cNvSpPr/>
            <p:nvPr/>
          </p:nvSpPr>
          <p:spPr>
            <a:xfrm>
              <a:off x="7245516" y="3816813"/>
              <a:ext cx="546181" cy="546181"/>
            </a:xfrm>
            <a:custGeom>
              <a:avLst/>
              <a:gdLst>
                <a:gd name="connsiteX0" fmla="*/ 895350 w 895350"/>
                <a:gd name="connsiteY0" fmla="*/ 447675 h 895350"/>
                <a:gd name="connsiteX1" fmla="*/ 447675 w 895350"/>
                <a:gd name="connsiteY1" fmla="*/ 895350 h 895350"/>
                <a:gd name="connsiteX2" fmla="*/ 0 w 895350"/>
                <a:gd name="connsiteY2" fmla="*/ 447675 h 895350"/>
                <a:gd name="connsiteX3" fmla="*/ 447675 w 895350"/>
                <a:gd name="connsiteY3" fmla="*/ 0 h 895350"/>
                <a:gd name="connsiteX4" fmla="*/ 895350 w 895350"/>
                <a:gd name="connsiteY4" fmla="*/ 447675 h 895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350" h="895350">
                  <a:moveTo>
                    <a:pt x="895350" y="447675"/>
                  </a:moveTo>
                  <a:cubicBezTo>
                    <a:pt x="895350" y="694919"/>
                    <a:pt x="694919" y="895350"/>
                    <a:pt x="447675" y="895350"/>
                  </a:cubicBezTo>
                  <a:cubicBezTo>
                    <a:pt x="200431" y="895350"/>
                    <a:pt x="0" y="694919"/>
                    <a:pt x="0" y="447675"/>
                  </a:cubicBezTo>
                  <a:cubicBezTo>
                    <a:pt x="0" y="200431"/>
                    <a:pt x="200431" y="0"/>
                    <a:pt x="447675" y="0"/>
                  </a:cubicBezTo>
                  <a:cubicBezTo>
                    <a:pt x="694919" y="0"/>
                    <a:pt x="895350" y="200431"/>
                    <a:pt x="895350" y="447675"/>
                  </a:cubicBezTo>
                  <a:close/>
                </a:path>
              </a:pathLst>
            </a:custGeom>
            <a:solidFill>
              <a:srgbClr val="E5B61A"/>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32" name="자유형: 도형 31">
              <a:extLst>
                <a:ext uri="{FF2B5EF4-FFF2-40B4-BE49-F238E27FC236}">
                  <a16:creationId xmlns:a16="http://schemas.microsoft.com/office/drawing/2014/main" id="{1E8DC74C-BF2C-40DC-8426-00C7A2E80F9A}"/>
                </a:ext>
              </a:extLst>
            </p:cNvPr>
            <p:cNvSpPr/>
            <p:nvPr/>
          </p:nvSpPr>
          <p:spPr>
            <a:xfrm>
              <a:off x="7403734" y="4115934"/>
              <a:ext cx="274812" cy="124339"/>
            </a:xfrm>
            <a:custGeom>
              <a:avLst/>
              <a:gdLst>
                <a:gd name="connsiteX0" fmla="*/ 343471 w 450498"/>
                <a:gd name="connsiteY0" fmla="*/ 134017 h 203828"/>
                <a:gd name="connsiteX1" fmla="*/ 160782 w 450498"/>
                <a:gd name="connsiteY1" fmla="*/ 191833 h 203828"/>
                <a:gd name="connsiteX2" fmla="*/ 0 w 450498"/>
                <a:gd name="connsiteY2" fmla="*/ 135922 h 203828"/>
                <a:gd name="connsiteX3" fmla="*/ 445770 w 450498"/>
                <a:gd name="connsiteY3" fmla="*/ 0 h 203828"/>
                <a:gd name="connsiteX4" fmla="*/ 343471 w 450498"/>
                <a:gd name="connsiteY4" fmla="*/ 134017 h 203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498" h="203828">
                  <a:moveTo>
                    <a:pt x="343471" y="134017"/>
                  </a:moveTo>
                  <a:cubicBezTo>
                    <a:pt x="285179" y="161734"/>
                    <a:pt x="237554" y="171259"/>
                    <a:pt x="160782" y="191833"/>
                  </a:cubicBezTo>
                  <a:cubicBezTo>
                    <a:pt x="94679" y="218980"/>
                    <a:pt x="28004" y="199930"/>
                    <a:pt x="0" y="135922"/>
                  </a:cubicBezTo>
                  <a:cubicBezTo>
                    <a:pt x="94679" y="133159"/>
                    <a:pt x="370904" y="47434"/>
                    <a:pt x="445770" y="0"/>
                  </a:cubicBezTo>
                  <a:cubicBezTo>
                    <a:pt x="466154" y="85534"/>
                    <a:pt x="418529" y="104584"/>
                    <a:pt x="343471" y="134017"/>
                  </a:cubicBezTo>
                  <a:close/>
                </a:path>
              </a:pathLst>
            </a:custGeom>
            <a:solidFill>
              <a:srgbClr val="E7E4E1"/>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33" name="자유형: 도형 32">
              <a:extLst>
                <a:ext uri="{FF2B5EF4-FFF2-40B4-BE49-F238E27FC236}">
                  <a16:creationId xmlns:a16="http://schemas.microsoft.com/office/drawing/2014/main" id="{D4AF506C-E0F9-4E7A-9AD1-A99D62EA34AE}"/>
                </a:ext>
              </a:extLst>
            </p:cNvPr>
            <p:cNvSpPr/>
            <p:nvPr/>
          </p:nvSpPr>
          <p:spPr>
            <a:xfrm>
              <a:off x="7302484" y="3988266"/>
              <a:ext cx="142785" cy="122970"/>
            </a:xfrm>
            <a:custGeom>
              <a:avLst/>
              <a:gdLst>
                <a:gd name="connsiteX0" fmla="*/ 3862 w 234067"/>
                <a:gd name="connsiteY0" fmla="*/ 77555 h 201584"/>
                <a:gd name="connsiteX1" fmla="*/ 98922 w 234067"/>
                <a:gd name="connsiteY1" fmla="*/ 45170 h 201584"/>
                <a:gd name="connsiteX2" fmla="*/ 119401 w 234067"/>
                <a:gd name="connsiteY2" fmla="*/ 37550 h 201584"/>
                <a:gd name="connsiteX3" fmla="*/ 206078 w 234067"/>
                <a:gd name="connsiteY3" fmla="*/ 11546 h 201584"/>
                <a:gd name="connsiteX4" fmla="*/ 223318 w 234067"/>
                <a:gd name="connsiteY4" fmla="*/ 108892 h 201584"/>
                <a:gd name="connsiteX5" fmla="*/ 193601 w 234067"/>
                <a:gd name="connsiteY5" fmla="*/ 171281 h 201584"/>
                <a:gd name="connsiteX6" fmla="*/ 85873 w 234067"/>
                <a:gd name="connsiteY6" fmla="*/ 185663 h 201584"/>
                <a:gd name="connsiteX7" fmla="*/ 3862 w 234067"/>
                <a:gd name="connsiteY7" fmla="*/ 77555 h 201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067" h="201584">
                  <a:moveTo>
                    <a:pt x="3862" y="77555"/>
                  </a:moveTo>
                  <a:cubicBezTo>
                    <a:pt x="26246" y="39360"/>
                    <a:pt x="57584" y="25834"/>
                    <a:pt x="98922" y="45170"/>
                  </a:cubicBezTo>
                  <a:cubicBezTo>
                    <a:pt x="110733" y="50694"/>
                    <a:pt x="113400" y="47646"/>
                    <a:pt x="119401" y="37550"/>
                  </a:cubicBezTo>
                  <a:cubicBezTo>
                    <a:pt x="139879" y="2879"/>
                    <a:pt x="170169" y="-12266"/>
                    <a:pt x="206078" y="11546"/>
                  </a:cubicBezTo>
                  <a:cubicBezTo>
                    <a:pt x="242940" y="36026"/>
                    <a:pt x="237416" y="73364"/>
                    <a:pt x="223318" y="108892"/>
                  </a:cubicBezTo>
                  <a:cubicBezTo>
                    <a:pt x="214841" y="130323"/>
                    <a:pt x="203602" y="150516"/>
                    <a:pt x="193601" y="171281"/>
                  </a:cubicBezTo>
                  <a:cubicBezTo>
                    <a:pt x="162835" y="213953"/>
                    <a:pt x="123020" y="204523"/>
                    <a:pt x="85873" y="185663"/>
                  </a:cubicBezTo>
                  <a:cubicBezTo>
                    <a:pt x="42439" y="163375"/>
                    <a:pt x="-15568" y="123370"/>
                    <a:pt x="3862" y="77555"/>
                  </a:cubicBezTo>
                  <a:close/>
                </a:path>
              </a:pathLst>
            </a:custGeom>
            <a:solidFill>
              <a:schemeClr val="accent1"/>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34" name="자유형: 도형 33">
              <a:extLst>
                <a:ext uri="{FF2B5EF4-FFF2-40B4-BE49-F238E27FC236}">
                  <a16:creationId xmlns:a16="http://schemas.microsoft.com/office/drawing/2014/main" id="{38E2A52A-F513-4C59-8EC2-F8745DBA0AF1}"/>
                </a:ext>
              </a:extLst>
            </p:cNvPr>
            <p:cNvSpPr/>
            <p:nvPr/>
          </p:nvSpPr>
          <p:spPr>
            <a:xfrm>
              <a:off x="7374312" y="4108287"/>
              <a:ext cx="337026" cy="181985"/>
            </a:xfrm>
            <a:custGeom>
              <a:avLst/>
              <a:gdLst>
                <a:gd name="connsiteX0" fmla="*/ 552485 w 552485"/>
                <a:gd name="connsiteY0" fmla="*/ 32252 h 298327"/>
                <a:gd name="connsiteX1" fmla="*/ 494002 w 552485"/>
                <a:gd name="connsiteY1" fmla="*/ 12535 h 298327"/>
                <a:gd name="connsiteX2" fmla="*/ 428660 w 552485"/>
                <a:gd name="connsiteY2" fmla="*/ 136170 h 298327"/>
                <a:gd name="connsiteX3" fmla="*/ 209014 w 552485"/>
                <a:gd name="connsiteY3" fmla="*/ 204273 h 298327"/>
                <a:gd name="connsiteX4" fmla="*/ 48232 w 552485"/>
                <a:gd name="connsiteY4" fmla="*/ 148362 h 298327"/>
                <a:gd name="connsiteX5" fmla="*/ 21657 w 552485"/>
                <a:gd name="connsiteY5" fmla="*/ 208750 h 298327"/>
                <a:gd name="connsiteX6" fmla="*/ 228730 w 552485"/>
                <a:gd name="connsiteY6" fmla="*/ 296856 h 298327"/>
                <a:gd name="connsiteX7" fmla="*/ 437995 w 552485"/>
                <a:gd name="connsiteY7" fmla="*/ 233325 h 298327"/>
                <a:gd name="connsiteX8" fmla="*/ 552485 w 552485"/>
                <a:gd name="connsiteY8" fmla="*/ 32252 h 29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2485" h="298327">
                  <a:moveTo>
                    <a:pt x="552485" y="32252"/>
                  </a:moveTo>
                  <a:cubicBezTo>
                    <a:pt x="552485" y="-6610"/>
                    <a:pt x="552485" y="-6610"/>
                    <a:pt x="494002" y="12535"/>
                  </a:cubicBezTo>
                  <a:cubicBezTo>
                    <a:pt x="497621" y="82735"/>
                    <a:pt x="478857" y="115501"/>
                    <a:pt x="428660" y="136170"/>
                  </a:cubicBezTo>
                  <a:cubicBezTo>
                    <a:pt x="414373" y="142075"/>
                    <a:pt x="266735" y="183795"/>
                    <a:pt x="209014" y="204273"/>
                  </a:cubicBezTo>
                  <a:cubicBezTo>
                    <a:pt x="133385" y="231420"/>
                    <a:pt x="85760" y="213132"/>
                    <a:pt x="48232" y="148362"/>
                  </a:cubicBezTo>
                  <a:cubicBezTo>
                    <a:pt x="-9013" y="156363"/>
                    <a:pt x="-11871" y="161411"/>
                    <a:pt x="21657" y="208750"/>
                  </a:cubicBezTo>
                  <a:cubicBezTo>
                    <a:pt x="72235" y="280188"/>
                    <a:pt x="143768" y="304953"/>
                    <a:pt x="228730" y="296856"/>
                  </a:cubicBezTo>
                  <a:cubicBezTo>
                    <a:pt x="276260" y="298000"/>
                    <a:pt x="409610" y="250375"/>
                    <a:pt x="437995" y="233325"/>
                  </a:cubicBezTo>
                  <a:cubicBezTo>
                    <a:pt x="525911" y="186652"/>
                    <a:pt x="552580" y="121692"/>
                    <a:pt x="552485" y="32252"/>
                  </a:cubicBezTo>
                  <a:close/>
                </a:path>
              </a:pathLst>
            </a:custGeom>
            <a:solidFill>
              <a:srgbClr val="832D0A"/>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35" name="자유형: 도형 34">
              <a:extLst>
                <a:ext uri="{FF2B5EF4-FFF2-40B4-BE49-F238E27FC236}">
                  <a16:creationId xmlns:a16="http://schemas.microsoft.com/office/drawing/2014/main" id="{923131C9-7DF9-4CF3-BB30-B5FADB8AB663}"/>
                </a:ext>
              </a:extLst>
            </p:cNvPr>
            <p:cNvSpPr/>
            <p:nvPr/>
          </p:nvSpPr>
          <p:spPr>
            <a:xfrm>
              <a:off x="7486648" y="4192980"/>
              <a:ext cx="155493" cy="154486"/>
            </a:xfrm>
            <a:custGeom>
              <a:avLst/>
              <a:gdLst>
                <a:gd name="connsiteX0" fmla="*/ 160211 w 254898"/>
                <a:gd name="connsiteY0" fmla="*/ 252222 h 253247"/>
                <a:gd name="connsiteX1" fmla="*/ 44482 w 254898"/>
                <a:gd name="connsiteY1" fmla="*/ 158115 h 253247"/>
                <a:gd name="connsiteX2" fmla="*/ 0 w 254898"/>
                <a:gd name="connsiteY2" fmla="*/ 73819 h 253247"/>
                <a:gd name="connsiteX3" fmla="*/ 233077 w 254898"/>
                <a:gd name="connsiteY3" fmla="*/ 0 h 253247"/>
                <a:gd name="connsiteX4" fmla="*/ 253841 w 254898"/>
                <a:gd name="connsiteY4" fmla="*/ 94583 h 253247"/>
                <a:gd name="connsiteX5" fmla="*/ 225552 w 254898"/>
                <a:gd name="connsiteY5" fmla="*/ 235458 h 253247"/>
                <a:gd name="connsiteX6" fmla="*/ 160211 w 254898"/>
                <a:gd name="connsiteY6" fmla="*/ 252222 h 253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898" h="253247">
                  <a:moveTo>
                    <a:pt x="160211" y="252222"/>
                  </a:moveTo>
                  <a:cubicBezTo>
                    <a:pt x="107061" y="238792"/>
                    <a:pt x="77248" y="196691"/>
                    <a:pt x="44482" y="158115"/>
                  </a:cubicBezTo>
                  <a:cubicBezTo>
                    <a:pt x="25337" y="130683"/>
                    <a:pt x="15812" y="121158"/>
                    <a:pt x="0" y="73819"/>
                  </a:cubicBezTo>
                  <a:cubicBezTo>
                    <a:pt x="72962" y="54483"/>
                    <a:pt x="168212" y="25908"/>
                    <a:pt x="233077" y="0"/>
                  </a:cubicBezTo>
                  <a:cubicBezTo>
                    <a:pt x="244412" y="35528"/>
                    <a:pt x="244412" y="54578"/>
                    <a:pt x="253841" y="94583"/>
                  </a:cubicBezTo>
                  <a:cubicBezTo>
                    <a:pt x="254984" y="145256"/>
                    <a:pt x="260795" y="194596"/>
                    <a:pt x="225552" y="235458"/>
                  </a:cubicBezTo>
                  <a:cubicBezTo>
                    <a:pt x="215932" y="254508"/>
                    <a:pt x="177832" y="254508"/>
                    <a:pt x="160211" y="252222"/>
                  </a:cubicBezTo>
                  <a:close/>
                </a:path>
              </a:pathLst>
            </a:custGeom>
            <a:solidFill>
              <a:schemeClr val="accent1"/>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36" name="자유형: 도형 35">
              <a:extLst>
                <a:ext uri="{FF2B5EF4-FFF2-40B4-BE49-F238E27FC236}">
                  <a16:creationId xmlns:a16="http://schemas.microsoft.com/office/drawing/2014/main" id="{703B38BE-92BE-4EB1-9F35-1DC1AF7130A7}"/>
                </a:ext>
              </a:extLst>
            </p:cNvPr>
            <p:cNvSpPr/>
            <p:nvPr/>
          </p:nvSpPr>
          <p:spPr>
            <a:xfrm>
              <a:off x="7515145" y="3920981"/>
              <a:ext cx="142785" cy="122970"/>
            </a:xfrm>
            <a:custGeom>
              <a:avLst/>
              <a:gdLst>
                <a:gd name="connsiteX0" fmla="*/ 3862 w 234067"/>
                <a:gd name="connsiteY0" fmla="*/ 77555 h 201584"/>
                <a:gd name="connsiteX1" fmla="*/ 98922 w 234067"/>
                <a:gd name="connsiteY1" fmla="*/ 45170 h 201584"/>
                <a:gd name="connsiteX2" fmla="*/ 119401 w 234067"/>
                <a:gd name="connsiteY2" fmla="*/ 37549 h 201584"/>
                <a:gd name="connsiteX3" fmla="*/ 206078 w 234067"/>
                <a:gd name="connsiteY3" fmla="*/ 11546 h 201584"/>
                <a:gd name="connsiteX4" fmla="*/ 223319 w 234067"/>
                <a:gd name="connsiteY4" fmla="*/ 108892 h 201584"/>
                <a:gd name="connsiteX5" fmla="*/ 193601 w 234067"/>
                <a:gd name="connsiteY5" fmla="*/ 171281 h 201584"/>
                <a:gd name="connsiteX6" fmla="*/ 85873 w 234067"/>
                <a:gd name="connsiteY6" fmla="*/ 185663 h 201584"/>
                <a:gd name="connsiteX7" fmla="*/ 3862 w 234067"/>
                <a:gd name="connsiteY7" fmla="*/ 77555 h 201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067" h="201584">
                  <a:moveTo>
                    <a:pt x="3862" y="77555"/>
                  </a:moveTo>
                  <a:cubicBezTo>
                    <a:pt x="26246" y="39359"/>
                    <a:pt x="57584" y="25834"/>
                    <a:pt x="98922" y="45170"/>
                  </a:cubicBezTo>
                  <a:cubicBezTo>
                    <a:pt x="110733" y="50694"/>
                    <a:pt x="113400" y="47646"/>
                    <a:pt x="119401" y="37549"/>
                  </a:cubicBezTo>
                  <a:cubicBezTo>
                    <a:pt x="139879" y="2879"/>
                    <a:pt x="170169" y="-12266"/>
                    <a:pt x="206078" y="11546"/>
                  </a:cubicBezTo>
                  <a:cubicBezTo>
                    <a:pt x="242940" y="36025"/>
                    <a:pt x="237415" y="73364"/>
                    <a:pt x="223319" y="108892"/>
                  </a:cubicBezTo>
                  <a:cubicBezTo>
                    <a:pt x="214841" y="130323"/>
                    <a:pt x="203602" y="150516"/>
                    <a:pt x="193601" y="171281"/>
                  </a:cubicBezTo>
                  <a:cubicBezTo>
                    <a:pt x="162835" y="213953"/>
                    <a:pt x="123020" y="204523"/>
                    <a:pt x="85873" y="185663"/>
                  </a:cubicBezTo>
                  <a:cubicBezTo>
                    <a:pt x="42439" y="163470"/>
                    <a:pt x="-15569" y="123465"/>
                    <a:pt x="3862" y="77555"/>
                  </a:cubicBezTo>
                  <a:close/>
                </a:path>
              </a:pathLst>
            </a:custGeom>
            <a:solidFill>
              <a:schemeClr val="accent1"/>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37" name="자유형: 도형 36">
              <a:extLst>
                <a:ext uri="{FF2B5EF4-FFF2-40B4-BE49-F238E27FC236}">
                  <a16:creationId xmlns:a16="http://schemas.microsoft.com/office/drawing/2014/main" id="{7B91948A-E2B0-4E9D-AE5A-0BEEA77916AB}"/>
                </a:ext>
              </a:extLst>
            </p:cNvPr>
            <p:cNvSpPr/>
            <p:nvPr/>
          </p:nvSpPr>
          <p:spPr>
            <a:xfrm rot="19285619">
              <a:off x="7334545" y="3875911"/>
              <a:ext cx="92733" cy="59614"/>
            </a:xfrm>
            <a:custGeom>
              <a:avLst/>
              <a:gdLst>
                <a:gd name="connsiteX0" fmla="*/ 152016 w 152016"/>
                <a:gd name="connsiteY0" fmla="*/ 48862 h 97724"/>
                <a:gd name="connsiteX1" fmla="*/ 76008 w 152016"/>
                <a:gd name="connsiteY1" fmla="*/ 97725 h 97724"/>
                <a:gd name="connsiteX2" fmla="*/ 0 w 152016"/>
                <a:gd name="connsiteY2" fmla="*/ 48862 h 97724"/>
                <a:gd name="connsiteX3" fmla="*/ 76008 w 152016"/>
                <a:gd name="connsiteY3" fmla="*/ 0 h 97724"/>
                <a:gd name="connsiteX4" fmla="*/ 152016 w 152016"/>
                <a:gd name="connsiteY4" fmla="*/ 48862 h 97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016" h="97724">
                  <a:moveTo>
                    <a:pt x="152016" y="48862"/>
                  </a:moveTo>
                  <a:cubicBezTo>
                    <a:pt x="152016" y="75848"/>
                    <a:pt x="117986" y="97725"/>
                    <a:pt x="76008" y="97725"/>
                  </a:cubicBezTo>
                  <a:cubicBezTo>
                    <a:pt x="34030" y="97725"/>
                    <a:pt x="0" y="75848"/>
                    <a:pt x="0" y="48862"/>
                  </a:cubicBezTo>
                  <a:cubicBezTo>
                    <a:pt x="0" y="21876"/>
                    <a:pt x="34030" y="0"/>
                    <a:pt x="76008" y="0"/>
                  </a:cubicBezTo>
                  <a:cubicBezTo>
                    <a:pt x="117986" y="0"/>
                    <a:pt x="152016" y="21876"/>
                    <a:pt x="152016" y="48862"/>
                  </a:cubicBezTo>
                  <a:close/>
                </a:path>
              </a:pathLst>
            </a:custGeom>
            <a:solidFill>
              <a:srgbClr val="FADD3A"/>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38" name="자유형: 도형 37">
              <a:extLst>
                <a:ext uri="{FF2B5EF4-FFF2-40B4-BE49-F238E27FC236}">
                  <a16:creationId xmlns:a16="http://schemas.microsoft.com/office/drawing/2014/main" id="{E6509D44-453E-463C-88CB-A4D66DD8A98C}"/>
                </a:ext>
              </a:extLst>
            </p:cNvPr>
            <p:cNvSpPr/>
            <p:nvPr/>
          </p:nvSpPr>
          <p:spPr>
            <a:xfrm rot="18896597">
              <a:off x="7301270" y="3935342"/>
              <a:ext cx="33119" cy="26495"/>
            </a:xfrm>
            <a:custGeom>
              <a:avLst/>
              <a:gdLst>
                <a:gd name="connsiteX0" fmla="*/ 54292 w 54292"/>
                <a:gd name="connsiteY0" fmla="*/ 21717 h 43433"/>
                <a:gd name="connsiteX1" fmla="*/ 27146 w 54292"/>
                <a:gd name="connsiteY1" fmla="*/ 43434 h 43433"/>
                <a:gd name="connsiteX2" fmla="*/ 0 w 54292"/>
                <a:gd name="connsiteY2" fmla="*/ 21717 h 43433"/>
                <a:gd name="connsiteX3" fmla="*/ 27146 w 54292"/>
                <a:gd name="connsiteY3" fmla="*/ 0 h 43433"/>
                <a:gd name="connsiteX4" fmla="*/ 54292 w 54292"/>
                <a:gd name="connsiteY4" fmla="*/ 21717 h 43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292" h="43433">
                  <a:moveTo>
                    <a:pt x="54292" y="21717"/>
                  </a:moveTo>
                  <a:cubicBezTo>
                    <a:pt x="54292" y="33711"/>
                    <a:pt x="42138" y="43434"/>
                    <a:pt x="27146" y="43434"/>
                  </a:cubicBezTo>
                  <a:cubicBezTo>
                    <a:pt x="12154" y="43434"/>
                    <a:pt x="0" y="33711"/>
                    <a:pt x="0" y="21717"/>
                  </a:cubicBezTo>
                  <a:cubicBezTo>
                    <a:pt x="0" y="9723"/>
                    <a:pt x="12154" y="0"/>
                    <a:pt x="27146" y="0"/>
                  </a:cubicBezTo>
                  <a:cubicBezTo>
                    <a:pt x="42138" y="0"/>
                    <a:pt x="54292" y="9723"/>
                    <a:pt x="54292" y="21717"/>
                  </a:cubicBezTo>
                  <a:close/>
                </a:path>
              </a:pathLst>
            </a:custGeom>
            <a:solidFill>
              <a:srgbClr val="FADD3A"/>
            </a:solidFill>
            <a:ln w="9525" cap="flat">
              <a:noFill/>
              <a:prstDash val="solid"/>
              <a:miter/>
            </a:ln>
          </p:spPr>
          <p:txBody>
            <a:bodyPr rtlCol="0" anchor="ctr"/>
            <a:lstStyle/>
            <a:p>
              <a:pPr algn="r" rtl="1"/>
              <a:endParaRPr lang="ko-KR" altLang="en-US">
                <a:cs typeface="B Nazanin" panose="00000700000000000000" pitchFamily="2" charset="-78"/>
              </a:endParaRPr>
            </a:p>
          </p:txBody>
        </p:sp>
      </p:grpSp>
      <p:grpSp>
        <p:nvGrpSpPr>
          <p:cNvPr id="39" name="그룹 38">
            <a:extLst>
              <a:ext uri="{FF2B5EF4-FFF2-40B4-BE49-F238E27FC236}">
                <a16:creationId xmlns:a16="http://schemas.microsoft.com/office/drawing/2014/main" id="{B292CDCB-F493-4DFE-9344-7F86B5DD20D8}"/>
              </a:ext>
            </a:extLst>
          </p:cNvPr>
          <p:cNvGrpSpPr/>
          <p:nvPr/>
        </p:nvGrpSpPr>
        <p:grpSpPr>
          <a:xfrm rot="1816983">
            <a:off x="4806713" y="2007978"/>
            <a:ext cx="691615" cy="636346"/>
            <a:chOff x="7297810" y="1603038"/>
            <a:chExt cx="691615" cy="636346"/>
          </a:xfrm>
        </p:grpSpPr>
        <p:sp>
          <p:nvSpPr>
            <p:cNvPr id="40" name="자유형: 도형 39">
              <a:extLst>
                <a:ext uri="{FF2B5EF4-FFF2-40B4-BE49-F238E27FC236}">
                  <a16:creationId xmlns:a16="http://schemas.microsoft.com/office/drawing/2014/main" id="{A2653820-ADE8-4DD6-B43C-C0CBE7777D8F}"/>
                </a:ext>
              </a:extLst>
            </p:cNvPr>
            <p:cNvSpPr/>
            <p:nvPr/>
          </p:nvSpPr>
          <p:spPr>
            <a:xfrm>
              <a:off x="7297810" y="1637901"/>
              <a:ext cx="650710" cy="601483"/>
            </a:xfrm>
            <a:custGeom>
              <a:avLst/>
              <a:gdLst>
                <a:gd name="connsiteX0" fmla="*/ 781050 w 1066704"/>
                <a:gd name="connsiteY0" fmla="*/ 0 h 986006"/>
                <a:gd name="connsiteX1" fmla="*/ 285750 w 1066704"/>
                <a:gd name="connsiteY1" fmla="*/ 0 h 986006"/>
                <a:gd name="connsiteX2" fmla="*/ 0 w 1066704"/>
                <a:gd name="connsiteY2" fmla="*/ 285750 h 986006"/>
                <a:gd name="connsiteX3" fmla="*/ 0 w 1066704"/>
                <a:gd name="connsiteY3" fmla="*/ 514350 h 986006"/>
                <a:gd name="connsiteX4" fmla="*/ 285750 w 1066704"/>
                <a:gd name="connsiteY4" fmla="*/ 800100 h 986006"/>
                <a:gd name="connsiteX5" fmla="*/ 380905 w 1066704"/>
                <a:gd name="connsiteY5" fmla="*/ 800100 h 986006"/>
                <a:gd name="connsiteX6" fmla="*/ 494252 w 1066704"/>
                <a:gd name="connsiteY6" fmla="*/ 963740 h 986006"/>
                <a:gd name="connsiteX7" fmla="*/ 579787 w 1066704"/>
                <a:gd name="connsiteY7" fmla="*/ 962978 h 986006"/>
                <a:gd name="connsiteX8" fmla="*/ 688372 w 1066704"/>
                <a:gd name="connsiteY8" fmla="*/ 800100 h 986006"/>
                <a:gd name="connsiteX9" fmla="*/ 780955 w 1066704"/>
                <a:gd name="connsiteY9" fmla="*/ 800100 h 986006"/>
                <a:gd name="connsiteX10" fmla="*/ 1066705 w 1066704"/>
                <a:gd name="connsiteY10" fmla="*/ 514350 h 986006"/>
                <a:gd name="connsiteX11" fmla="*/ 1066705 w 1066704"/>
                <a:gd name="connsiteY11" fmla="*/ 285750 h 986006"/>
                <a:gd name="connsiteX12" fmla="*/ 781050 w 1066704"/>
                <a:gd name="connsiteY12" fmla="*/ 0 h 986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6704" h="986006">
                  <a:moveTo>
                    <a:pt x="781050" y="0"/>
                  </a:moveTo>
                  <a:lnTo>
                    <a:pt x="285750" y="0"/>
                  </a:lnTo>
                  <a:cubicBezTo>
                    <a:pt x="128588" y="0"/>
                    <a:pt x="0" y="128588"/>
                    <a:pt x="0" y="285750"/>
                  </a:cubicBezTo>
                  <a:lnTo>
                    <a:pt x="0" y="514350"/>
                  </a:lnTo>
                  <a:cubicBezTo>
                    <a:pt x="0" y="671513"/>
                    <a:pt x="128588" y="800100"/>
                    <a:pt x="285750" y="800100"/>
                  </a:cubicBezTo>
                  <a:lnTo>
                    <a:pt x="380905" y="800100"/>
                  </a:lnTo>
                  <a:lnTo>
                    <a:pt x="494252" y="963740"/>
                  </a:lnTo>
                  <a:cubicBezTo>
                    <a:pt x="515017" y="993743"/>
                    <a:pt x="559594" y="993362"/>
                    <a:pt x="579787" y="962978"/>
                  </a:cubicBezTo>
                  <a:lnTo>
                    <a:pt x="688372" y="800100"/>
                  </a:lnTo>
                  <a:lnTo>
                    <a:pt x="780955" y="800100"/>
                  </a:lnTo>
                  <a:cubicBezTo>
                    <a:pt x="938117" y="800100"/>
                    <a:pt x="1066705" y="671513"/>
                    <a:pt x="1066705" y="514350"/>
                  </a:cubicBezTo>
                  <a:lnTo>
                    <a:pt x="1066705" y="285750"/>
                  </a:lnTo>
                  <a:cubicBezTo>
                    <a:pt x="1066800" y="128588"/>
                    <a:pt x="938213" y="0"/>
                    <a:pt x="781050" y="0"/>
                  </a:cubicBezTo>
                  <a:close/>
                </a:path>
              </a:pathLst>
            </a:custGeom>
            <a:solidFill>
              <a:srgbClr val="ACACAC"/>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41" name="자유형: 도형 40">
              <a:extLst>
                <a:ext uri="{FF2B5EF4-FFF2-40B4-BE49-F238E27FC236}">
                  <a16:creationId xmlns:a16="http://schemas.microsoft.com/office/drawing/2014/main" id="{BB46FD5B-5FD7-46BF-AD82-834365B9C9E4}"/>
                </a:ext>
              </a:extLst>
            </p:cNvPr>
            <p:cNvSpPr/>
            <p:nvPr/>
          </p:nvSpPr>
          <p:spPr>
            <a:xfrm>
              <a:off x="7338715" y="1603038"/>
              <a:ext cx="650710" cy="601483"/>
            </a:xfrm>
            <a:custGeom>
              <a:avLst/>
              <a:gdLst>
                <a:gd name="connsiteX0" fmla="*/ 781050 w 1066704"/>
                <a:gd name="connsiteY0" fmla="*/ 0 h 986006"/>
                <a:gd name="connsiteX1" fmla="*/ 285750 w 1066704"/>
                <a:gd name="connsiteY1" fmla="*/ 0 h 986006"/>
                <a:gd name="connsiteX2" fmla="*/ 0 w 1066704"/>
                <a:gd name="connsiteY2" fmla="*/ 285750 h 986006"/>
                <a:gd name="connsiteX3" fmla="*/ 0 w 1066704"/>
                <a:gd name="connsiteY3" fmla="*/ 514350 h 986006"/>
                <a:gd name="connsiteX4" fmla="*/ 285750 w 1066704"/>
                <a:gd name="connsiteY4" fmla="*/ 800100 h 986006"/>
                <a:gd name="connsiteX5" fmla="*/ 380905 w 1066704"/>
                <a:gd name="connsiteY5" fmla="*/ 800100 h 986006"/>
                <a:gd name="connsiteX6" fmla="*/ 494252 w 1066704"/>
                <a:gd name="connsiteY6" fmla="*/ 963740 h 986006"/>
                <a:gd name="connsiteX7" fmla="*/ 579787 w 1066704"/>
                <a:gd name="connsiteY7" fmla="*/ 962978 h 986006"/>
                <a:gd name="connsiteX8" fmla="*/ 688372 w 1066704"/>
                <a:gd name="connsiteY8" fmla="*/ 800100 h 986006"/>
                <a:gd name="connsiteX9" fmla="*/ 780955 w 1066704"/>
                <a:gd name="connsiteY9" fmla="*/ 800100 h 986006"/>
                <a:gd name="connsiteX10" fmla="*/ 1066705 w 1066704"/>
                <a:gd name="connsiteY10" fmla="*/ 514350 h 986006"/>
                <a:gd name="connsiteX11" fmla="*/ 1066705 w 1066704"/>
                <a:gd name="connsiteY11" fmla="*/ 285750 h 986006"/>
                <a:gd name="connsiteX12" fmla="*/ 781050 w 1066704"/>
                <a:gd name="connsiteY12" fmla="*/ 0 h 986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6704" h="986006">
                  <a:moveTo>
                    <a:pt x="781050" y="0"/>
                  </a:moveTo>
                  <a:lnTo>
                    <a:pt x="285750" y="0"/>
                  </a:lnTo>
                  <a:cubicBezTo>
                    <a:pt x="128588" y="0"/>
                    <a:pt x="0" y="128588"/>
                    <a:pt x="0" y="285750"/>
                  </a:cubicBezTo>
                  <a:lnTo>
                    <a:pt x="0" y="514350"/>
                  </a:lnTo>
                  <a:cubicBezTo>
                    <a:pt x="0" y="671513"/>
                    <a:pt x="128588" y="800100"/>
                    <a:pt x="285750" y="800100"/>
                  </a:cubicBezTo>
                  <a:lnTo>
                    <a:pt x="380905" y="800100"/>
                  </a:lnTo>
                  <a:lnTo>
                    <a:pt x="494252" y="963740"/>
                  </a:lnTo>
                  <a:cubicBezTo>
                    <a:pt x="515017" y="993743"/>
                    <a:pt x="559594" y="993362"/>
                    <a:pt x="579787" y="962978"/>
                  </a:cubicBezTo>
                  <a:lnTo>
                    <a:pt x="688372" y="800100"/>
                  </a:lnTo>
                  <a:lnTo>
                    <a:pt x="780955" y="800100"/>
                  </a:lnTo>
                  <a:cubicBezTo>
                    <a:pt x="938117" y="800100"/>
                    <a:pt x="1066705" y="671513"/>
                    <a:pt x="1066705" y="514350"/>
                  </a:cubicBezTo>
                  <a:lnTo>
                    <a:pt x="1066705" y="285750"/>
                  </a:lnTo>
                  <a:cubicBezTo>
                    <a:pt x="1066800" y="128588"/>
                    <a:pt x="938213" y="0"/>
                    <a:pt x="781050" y="0"/>
                  </a:cubicBezTo>
                  <a:close/>
                </a:path>
              </a:pathLst>
            </a:custGeom>
            <a:solidFill>
              <a:srgbClr val="E1E1E1"/>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42" name="자유형: 도형 41">
              <a:extLst>
                <a:ext uri="{FF2B5EF4-FFF2-40B4-BE49-F238E27FC236}">
                  <a16:creationId xmlns:a16="http://schemas.microsoft.com/office/drawing/2014/main" id="{1D8F47BD-D8DB-4027-BE63-6F62DF35F37E}"/>
                </a:ext>
              </a:extLst>
            </p:cNvPr>
            <p:cNvSpPr/>
            <p:nvPr/>
          </p:nvSpPr>
          <p:spPr>
            <a:xfrm>
              <a:off x="7501175" y="1736678"/>
              <a:ext cx="406730" cy="75536"/>
            </a:xfrm>
            <a:custGeom>
              <a:avLst/>
              <a:gdLst>
                <a:gd name="connsiteX0" fmla="*/ 604838 w 666750"/>
                <a:gd name="connsiteY0" fmla="*/ 123825 h 123825"/>
                <a:gd name="connsiteX1" fmla="*/ 61913 w 666750"/>
                <a:gd name="connsiteY1" fmla="*/ 123825 h 123825"/>
                <a:gd name="connsiteX2" fmla="*/ 0 w 666750"/>
                <a:gd name="connsiteY2" fmla="*/ 61913 h 123825"/>
                <a:gd name="connsiteX3" fmla="*/ 0 w 666750"/>
                <a:gd name="connsiteY3" fmla="*/ 61913 h 123825"/>
                <a:gd name="connsiteX4" fmla="*/ 61913 w 666750"/>
                <a:gd name="connsiteY4" fmla="*/ 0 h 123825"/>
                <a:gd name="connsiteX5" fmla="*/ 604838 w 666750"/>
                <a:gd name="connsiteY5" fmla="*/ 0 h 123825"/>
                <a:gd name="connsiteX6" fmla="*/ 666750 w 666750"/>
                <a:gd name="connsiteY6" fmla="*/ 61913 h 123825"/>
                <a:gd name="connsiteX7" fmla="*/ 666750 w 666750"/>
                <a:gd name="connsiteY7" fmla="*/ 61913 h 123825"/>
                <a:gd name="connsiteX8" fmla="*/ 604838 w 666750"/>
                <a:gd name="connsiteY8" fmla="*/ 123825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6750" h="123825">
                  <a:moveTo>
                    <a:pt x="604838" y="123825"/>
                  </a:moveTo>
                  <a:lnTo>
                    <a:pt x="61913" y="123825"/>
                  </a:lnTo>
                  <a:cubicBezTo>
                    <a:pt x="27718" y="123825"/>
                    <a:pt x="0" y="96107"/>
                    <a:pt x="0" y="61913"/>
                  </a:cubicBezTo>
                  <a:lnTo>
                    <a:pt x="0" y="61913"/>
                  </a:lnTo>
                  <a:cubicBezTo>
                    <a:pt x="0" y="27718"/>
                    <a:pt x="27718" y="0"/>
                    <a:pt x="61913" y="0"/>
                  </a:cubicBezTo>
                  <a:lnTo>
                    <a:pt x="604838" y="0"/>
                  </a:lnTo>
                  <a:cubicBezTo>
                    <a:pt x="639032" y="0"/>
                    <a:pt x="666750" y="27718"/>
                    <a:pt x="666750" y="61913"/>
                  </a:cubicBezTo>
                  <a:lnTo>
                    <a:pt x="666750" y="61913"/>
                  </a:lnTo>
                  <a:cubicBezTo>
                    <a:pt x="666750" y="96107"/>
                    <a:pt x="639032" y="123825"/>
                    <a:pt x="604838" y="123825"/>
                  </a:cubicBezTo>
                  <a:close/>
                </a:path>
              </a:pathLst>
            </a:custGeom>
            <a:solidFill>
              <a:srgbClr val="F9F9F9"/>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43" name="자유형: 도형 42">
              <a:extLst>
                <a:ext uri="{FF2B5EF4-FFF2-40B4-BE49-F238E27FC236}">
                  <a16:creationId xmlns:a16="http://schemas.microsoft.com/office/drawing/2014/main" id="{D27D494F-341D-4ECB-AD89-A6A4161E5FE9}"/>
                </a:ext>
              </a:extLst>
            </p:cNvPr>
            <p:cNvSpPr/>
            <p:nvPr/>
          </p:nvSpPr>
          <p:spPr>
            <a:xfrm>
              <a:off x="7501175" y="1876128"/>
              <a:ext cx="232417" cy="75536"/>
            </a:xfrm>
            <a:custGeom>
              <a:avLst/>
              <a:gdLst>
                <a:gd name="connsiteX0" fmla="*/ 319088 w 381000"/>
                <a:gd name="connsiteY0" fmla="*/ 123825 h 123825"/>
                <a:gd name="connsiteX1" fmla="*/ 61913 w 381000"/>
                <a:gd name="connsiteY1" fmla="*/ 123825 h 123825"/>
                <a:gd name="connsiteX2" fmla="*/ 0 w 381000"/>
                <a:gd name="connsiteY2" fmla="*/ 61913 h 123825"/>
                <a:gd name="connsiteX3" fmla="*/ 0 w 381000"/>
                <a:gd name="connsiteY3" fmla="*/ 61913 h 123825"/>
                <a:gd name="connsiteX4" fmla="*/ 61913 w 381000"/>
                <a:gd name="connsiteY4" fmla="*/ 0 h 123825"/>
                <a:gd name="connsiteX5" fmla="*/ 319088 w 381000"/>
                <a:gd name="connsiteY5" fmla="*/ 0 h 123825"/>
                <a:gd name="connsiteX6" fmla="*/ 381000 w 381000"/>
                <a:gd name="connsiteY6" fmla="*/ 61913 h 123825"/>
                <a:gd name="connsiteX7" fmla="*/ 381000 w 381000"/>
                <a:gd name="connsiteY7" fmla="*/ 61913 h 123825"/>
                <a:gd name="connsiteX8" fmla="*/ 319088 w 381000"/>
                <a:gd name="connsiteY8" fmla="*/ 123825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1000" h="123825">
                  <a:moveTo>
                    <a:pt x="319088" y="123825"/>
                  </a:moveTo>
                  <a:lnTo>
                    <a:pt x="61913" y="123825"/>
                  </a:lnTo>
                  <a:cubicBezTo>
                    <a:pt x="27718" y="123825"/>
                    <a:pt x="0" y="96107"/>
                    <a:pt x="0" y="61913"/>
                  </a:cubicBezTo>
                  <a:lnTo>
                    <a:pt x="0" y="61913"/>
                  </a:lnTo>
                  <a:cubicBezTo>
                    <a:pt x="0" y="27718"/>
                    <a:pt x="27718" y="0"/>
                    <a:pt x="61913" y="0"/>
                  </a:cubicBezTo>
                  <a:lnTo>
                    <a:pt x="319088" y="0"/>
                  </a:lnTo>
                  <a:cubicBezTo>
                    <a:pt x="353282" y="0"/>
                    <a:pt x="381000" y="27718"/>
                    <a:pt x="381000" y="61913"/>
                  </a:cubicBezTo>
                  <a:lnTo>
                    <a:pt x="381000" y="61913"/>
                  </a:lnTo>
                  <a:cubicBezTo>
                    <a:pt x="381000" y="96107"/>
                    <a:pt x="353282" y="123825"/>
                    <a:pt x="319088" y="123825"/>
                  </a:cubicBezTo>
                  <a:close/>
                </a:path>
              </a:pathLst>
            </a:custGeom>
            <a:solidFill>
              <a:srgbClr val="F9F9F9"/>
            </a:solidFill>
            <a:ln w="9525" cap="flat">
              <a:noFill/>
              <a:prstDash val="solid"/>
              <a:miter/>
            </a:ln>
          </p:spPr>
          <p:txBody>
            <a:bodyPr rtlCol="0" anchor="ctr"/>
            <a:lstStyle/>
            <a:p>
              <a:pPr algn="r" rtl="1"/>
              <a:endParaRPr lang="ko-KR" altLang="en-US">
                <a:cs typeface="B Nazanin" panose="00000700000000000000" pitchFamily="2" charset="-78"/>
              </a:endParaRPr>
            </a:p>
          </p:txBody>
        </p:sp>
      </p:grpSp>
      <p:grpSp>
        <p:nvGrpSpPr>
          <p:cNvPr id="44" name="그룹 43">
            <a:extLst>
              <a:ext uri="{FF2B5EF4-FFF2-40B4-BE49-F238E27FC236}">
                <a16:creationId xmlns:a16="http://schemas.microsoft.com/office/drawing/2014/main" id="{8FCC8555-F2EA-43E3-A766-681A7F85A79C}"/>
              </a:ext>
            </a:extLst>
          </p:cNvPr>
          <p:cNvGrpSpPr/>
          <p:nvPr/>
        </p:nvGrpSpPr>
        <p:grpSpPr>
          <a:xfrm rot="20507882">
            <a:off x="5592805" y="4739177"/>
            <a:ext cx="691615" cy="636345"/>
            <a:chOff x="8118417" y="1618087"/>
            <a:chExt cx="691615" cy="636345"/>
          </a:xfrm>
        </p:grpSpPr>
        <p:sp>
          <p:nvSpPr>
            <p:cNvPr id="45" name="자유형: 도형 44">
              <a:extLst>
                <a:ext uri="{FF2B5EF4-FFF2-40B4-BE49-F238E27FC236}">
                  <a16:creationId xmlns:a16="http://schemas.microsoft.com/office/drawing/2014/main" id="{600BEB06-327A-40E3-A304-E31E6F249526}"/>
                </a:ext>
              </a:extLst>
            </p:cNvPr>
            <p:cNvSpPr/>
            <p:nvPr/>
          </p:nvSpPr>
          <p:spPr>
            <a:xfrm>
              <a:off x="8118417" y="1652949"/>
              <a:ext cx="650710" cy="601483"/>
            </a:xfrm>
            <a:custGeom>
              <a:avLst/>
              <a:gdLst>
                <a:gd name="connsiteX0" fmla="*/ 781050 w 1066704"/>
                <a:gd name="connsiteY0" fmla="*/ 0 h 986006"/>
                <a:gd name="connsiteX1" fmla="*/ 285750 w 1066704"/>
                <a:gd name="connsiteY1" fmla="*/ 0 h 986006"/>
                <a:gd name="connsiteX2" fmla="*/ 0 w 1066704"/>
                <a:gd name="connsiteY2" fmla="*/ 285750 h 986006"/>
                <a:gd name="connsiteX3" fmla="*/ 0 w 1066704"/>
                <a:gd name="connsiteY3" fmla="*/ 514350 h 986006"/>
                <a:gd name="connsiteX4" fmla="*/ 285750 w 1066704"/>
                <a:gd name="connsiteY4" fmla="*/ 800100 h 986006"/>
                <a:gd name="connsiteX5" fmla="*/ 380905 w 1066704"/>
                <a:gd name="connsiteY5" fmla="*/ 800100 h 986006"/>
                <a:gd name="connsiteX6" fmla="*/ 494252 w 1066704"/>
                <a:gd name="connsiteY6" fmla="*/ 963739 h 986006"/>
                <a:gd name="connsiteX7" fmla="*/ 579787 w 1066704"/>
                <a:gd name="connsiteY7" fmla="*/ 962978 h 986006"/>
                <a:gd name="connsiteX8" fmla="*/ 688371 w 1066704"/>
                <a:gd name="connsiteY8" fmla="*/ 800100 h 986006"/>
                <a:gd name="connsiteX9" fmla="*/ 780955 w 1066704"/>
                <a:gd name="connsiteY9" fmla="*/ 800100 h 986006"/>
                <a:gd name="connsiteX10" fmla="*/ 1066705 w 1066704"/>
                <a:gd name="connsiteY10" fmla="*/ 514350 h 986006"/>
                <a:gd name="connsiteX11" fmla="*/ 1066705 w 1066704"/>
                <a:gd name="connsiteY11" fmla="*/ 285750 h 986006"/>
                <a:gd name="connsiteX12" fmla="*/ 781050 w 1066704"/>
                <a:gd name="connsiteY12" fmla="*/ 0 h 986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6704" h="986006">
                  <a:moveTo>
                    <a:pt x="781050" y="0"/>
                  </a:moveTo>
                  <a:lnTo>
                    <a:pt x="285750" y="0"/>
                  </a:lnTo>
                  <a:cubicBezTo>
                    <a:pt x="128588" y="0"/>
                    <a:pt x="0" y="128588"/>
                    <a:pt x="0" y="285750"/>
                  </a:cubicBezTo>
                  <a:lnTo>
                    <a:pt x="0" y="514350"/>
                  </a:lnTo>
                  <a:cubicBezTo>
                    <a:pt x="0" y="671512"/>
                    <a:pt x="128588" y="800100"/>
                    <a:pt x="285750" y="800100"/>
                  </a:cubicBezTo>
                  <a:lnTo>
                    <a:pt x="380905" y="800100"/>
                  </a:lnTo>
                  <a:lnTo>
                    <a:pt x="494252" y="963739"/>
                  </a:lnTo>
                  <a:cubicBezTo>
                    <a:pt x="515017" y="993743"/>
                    <a:pt x="559594" y="993362"/>
                    <a:pt x="579787" y="962978"/>
                  </a:cubicBezTo>
                  <a:lnTo>
                    <a:pt x="688371" y="800100"/>
                  </a:lnTo>
                  <a:lnTo>
                    <a:pt x="780955" y="800100"/>
                  </a:lnTo>
                  <a:cubicBezTo>
                    <a:pt x="938117" y="800100"/>
                    <a:pt x="1066705" y="671512"/>
                    <a:pt x="1066705" y="514350"/>
                  </a:cubicBezTo>
                  <a:lnTo>
                    <a:pt x="1066705" y="285750"/>
                  </a:lnTo>
                  <a:cubicBezTo>
                    <a:pt x="1066800" y="128588"/>
                    <a:pt x="938213" y="0"/>
                    <a:pt x="781050" y="0"/>
                  </a:cubicBezTo>
                  <a:close/>
                </a:path>
              </a:pathLst>
            </a:custGeom>
            <a:solidFill>
              <a:srgbClr val="ACACAC"/>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46" name="자유형: 도형 45">
              <a:extLst>
                <a:ext uri="{FF2B5EF4-FFF2-40B4-BE49-F238E27FC236}">
                  <a16:creationId xmlns:a16="http://schemas.microsoft.com/office/drawing/2014/main" id="{33330810-9151-4BC4-A024-CECF4C8AA69C}"/>
                </a:ext>
              </a:extLst>
            </p:cNvPr>
            <p:cNvSpPr/>
            <p:nvPr/>
          </p:nvSpPr>
          <p:spPr>
            <a:xfrm>
              <a:off x="8159322" y="1618087"/>
              <a:ext cx="650710" cy="601483"/>
            </a:xfrm>
            <a:custGeom>
              <a:avLst/>
              <a:gdLst>
                <a:gd name="connsiteX0" fmla="*/ 781050 w 1066704"/>
                <a:gd name="connsiteY0" fmla="*/ 0 h 986006"/>
                <a:gd name="connsiteX1" fmla="*/ 285750 w 1066704"/>
                <a:gd name="connsiteY1" fmla="*/ 0 h 986006"/>
                <a:gd name="connsiteX2" fmla="*/ 0 w 1066704"/>
                <a:gd name="connsiteY2" fmla="*/ 285750 h 986006"/>
                <a:gd name="connsiteX3" fmla="*/ 0 w 1066704"/>
                <a:gd name="connsiteY3" fmla="*/ 514350 h 986006"/>
                <a:gd name="connsiteX4" fmla="*/ 285750 w 1066704"/>
                <a:gd name="connsiteY4" fmla="*/ 800100 h 986006"/>
                <a:gd name="connsiteX5" fmla="*/ 380905 w 1066704"/>
                <a:gd name="connsiteY5" fmla="*/ 800100 h 986006"/>
                <a:gd name="connsiteX6" fmla="*/ 494252 w 1066704"/>
                <a:gd name="connsiteY6" fmla="*/ 963740 h 986006"/>
                <a:gd name="connsiteX7" fmla="*/ 579787 w 1066704"/>
                <a:gd name="connsiteY7" fmla="*/ 962978 h 986006"/>
                <a:gd name="connsiteX8" fmla="*/ 688372 w 1066704"/>
                <a:gd name="connsiteY8" fmla="*/ 800100 h 986006"/>
                <a:gd name="connsiteX9" fmla="*/ 780955 w 1066704"/>
                <a:gd name="connsiteY9" fmla="*/ 800100 h 986006"/>
                <a:gd name="connsiteX10" fmla="*/ 1066705 w 1066704"/>
                <a:gd name="connsiteY10" fmla="*/ 514350 h 986006"/>
                <a:gd name="connsiteX11" fmla="*/ 1066705 w 1066704"/>
                <a:gd name="connsiteY11" fmla="*/ 285750 h 986006"/>
                <a:gd name="connsiteX12" fmla="*/ 781050 w 1066704"/>
                <a:gd name="connsiteY12" fmla="*/ 0 h 986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6704" h="986006">
                  <a:moveTo>
                    <a:pt x="781050" y="0"/>
                  </a:moveTo>
                  <a:lnTo>
                    <a:pt x="285750" y="0"/>
                  </a:lnTo>
                  <a:cubicBezTo>
                    <a:pt x="128588" y="0"/>
                    <a:pt x="0" y="128588"/>
                    <a:pt x="0" y="285750"/>
                  </a:cubicBezTo>
                  <a:lnTo>
                    <a:pt x="0" y="514350"/>
                  </a:lnTo>
                  <a:cubicBezTo>
                    <a:pt x="0" y="671512"/>
                    <a:pt x="128588" y="800100"/>
                    <a:pt x="285750" y="800100"/>
                  </a:cubicBezTo>
                  <a:lnTo>
                    <a:pt x="380905" y="800100"/>
                  </a:lnTo>
                  <a:lnTo>
                    <a:pt x="494252" y="963740"/>
                  </a:lnTo>
                  <a:cubicBezTo>
                    <a:pt x="515017" y="993743"/>
                    <a:pt x="559594" y="993362"/>
                    <a:pt x="579787" y="962978"/>
                  </a:cubicBezTo>
                  <a:lnTo>
                    <a:pt x="688372" y="800100"/>
                  </a:lnTo>
                  <a:lnTo>
                    <a:pt x="780955" y="800100"/>
                  </a:lnTo>
                  <a:cubicBezTo>
                    <a:pt x="938117" y="800100"/>
                    <a:pt x="1066705" y="671512"/>
                    <a:pt x="1066705" y="514350"/>
                  </a:cubicBezTo>
                  <a:lnTo>
                    <a:pt x="1066705" y="285750"/>
                  </a:lnTo>
                  <a:cubicBezTo>
                    <a:pt x="1066800" y="128588"/>
                    <a:pt x="938213" y="0"/>
                    <a:pt x="781050" y="0"/>
                  </a:cubicBezTo>
                  <a:close/>
                </a:path>
              </a:pathLst>
            </a:custGeom>
            <a:solidFill>
              <a:srgbClr val="E1E1E1"/>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47" name="자유형: 도형 46">
              <a:extLst>
                <a:ext uri="{FF2B5EF4-FFF2-40B4-BE49-F238E27FC236}">
                  <a16:creationId xmlns:a16="http://schemas.microsoft.com/office/drawing/2014/main" id="{D56CCE24-EA66-42F9-9151-66BBD130B79E}"/>
                </a:ext>
              </a:extLst>
            </p:cNvPr>
            <p:cNvSpPr/>
            <p:nvPr/>
          </p:nvSpPr>
          <p:spPr>
            <a:xfrm>
              <a:off x="8309950" y="1751689"/>
              <a:ext cx="343315" cy="276045"/>
            </a:xfrm>
            <a:custGeom>
              <a:avLst/>
              <a:gdLst>
                <a:gd name="connsiteX0" fmla="*/ 402683 w 562794"/>
                <a:gd name="connsiteY0" fmla="*/ 388872 h 452519"/>
                <a:gd name="connsiteX1" fmla="*/ 308100 w 562794"/>
                <a:gd name="connsiteY1" fmla="*/ 449736 h 452519"/>
                <a:gd name="connsiteX2" fmla="*/ 195228 w 562794"/>
                <a:gd name="connsiteY2" fmla="*/ 398873 h 452519"/>
                <a:gd name="connsiteX3" fmla="*/ 3395 w 562794"/>
                <a:gd name="connsiteY3" fmla="*/ 134554 h 452519"/>
                <a:gd name="connsiteX4" fmla="*/ 126077 w 562794"/>
                <a:gd name="connsiteY4" fmla="*/ 5681 h 452519"/>
                <a:gd name="connsiteX5" fmla="*/ 211421 w 562794"/>
                <a:gd name="connsiteY5" fmla="*/ 10539 h 452519"/>
                <a:gd name="connsiteX6" fmla="*/ 292859 w 562794"/>
                <a:gd name="connsiteY6" fmla="*/ 56735 h 452519"/>
                <a:gd name="connsiteX7" fmla="*/ 487646 w 562794"/>
                <a:gd name="connsiteY7" fmla="*/ 27303 h 452519"/>
                <a:gd name="connsiteX8" fmla="*/ 542986 w 562794"/>
                <a:gd name="connsiteY8" fmla="*/ 262475 h 452519"/>
                <a:gd name="connsiteX9" fmla="*/ 458309 w 562794"/>
                <a:gd name="connsiteY9" fmla="*/ 341723 h 452519"/>
                <a:gd name="connsiteX10" fmla="*/ 402683 w 562794"/>
                <a:gd name="connsiteY10" fmla="*/ 388872 h 452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2794" h="452519">
                  <a:moveTo>
                    <a:pt x="402683" y="388872"/>
                  </a:moveTo>
                  <a:cubicBezTo>
                    <a:pt x="373060" y="413541"/>
                    <a:pt x="341628" y="436878"/>
                    <a:pt x="308100" y="449736"/>
                  </a:cubicBezTo>
                  <a:cubicBezTo>
                    <a:pt x="270285" y="464310"/>
                    <a:pt x="224565" y="417828"/>
                    <a:pt x="195228" y="398873"/>
                  </a:cubicBezTo>
                  <a:cubicBezTo>
                    <a:pt x="104551" y="340199"/>
                    <a:pt x="-22418" y="261237"/>
                    <a:pt x="3395" y="134554"/>
                  </a:cubicBezTo>
                  <a:cubicBezTo>
                    <a:pt x="15682" y="74547"/>
                    <a:pt x="67974" y="22635"/>
                    <a:pt x="126077" y="5681"/>
                  </a:cubicBezTo>
                  <a:cubicBezTo>
                    <a:pt x="154175" y="-2606"/>
                    <a:pt x="184751" y="-2511"/>
                    <a:pt x="211421" y="10539"/>
                  </a:cubicBezTo>
                  <a:cubicBezTo>
                    <a:pt x="235043" y="22159"/>
                    <a:pt x="265142" y="78357"/>
                    <a:pt x="292859" y="56735"/>
                  </a:cubicBezTo>
                  <a:cubicBezTo>
                    <a:pt x="348010" y="13872"/>
                    <a:pt x="424495" y="-18989"/>
                    <a:pt x="487646" y="27303"/>
                  </a:cubicBezTo>
                  <a:cubicBezTo>
                    <a:pt x="554988" y="76547"/>
                    <a:pt x="586039" y="188656"/>
                    <a:pt x="542986" y="262475"/>
                  </a:cubicBezTo>
                  <a:cubicBezTo>
                    <a:pt x="524127" y="294860"/>
                    <a:pt x="487074" y="318196"/>
                    <a:pt x="458309" y="341723"/>
                  </a:cubicBezTo>
                  <a:cubicBezTo>
                    <a:pt x="440592" y="356296"/>
                    <a:pt x="422018" y="372870"/>
                    <a:pt x="402683" y="388872"/>
                  </a:cubicBezTo>
                  <a:close/>
                </a:path>
              </a:pathLst>
            </a:custGeom>
            <a:solidFill>
              <a:schemeClr val="accent1"/>
            </a:solidFill>
            <a:ln w="9525" cap="flat">
              <a:noFill/>
              <a:prstDash val="solid"/>
              <a:miter/>
            </a:ln>
          </p:spPr>
          <p:txBody>
            <a:bodyPr rtlCol="0" anchor="ctr"/>
            <a:lstStyle/>
            <a:p>
              <a:pPr algn="r" rtl="1"/>
              <a:endParaRPr lang="ko-KR" altLang="en-US">
                <a:cs typeface="B Nazanin" panose="00000700000000000000" pitchFamily="2" charset="-78"/>
              </a:endParaRPr>
            </a:p>
          </p:txBody>
        </p:sp>
      </p:grpSp>
      <p:grpSp>
        <p:nvGrpSpPr>
          <p:cNvPr id="48" name="그룹 47">
            <a:extLst>
              <a:ext uri="{FF2B5EF4-FFF2-40B4-BE49-F238E27FC236}">
                <a16:creationId xmlns:a16="http://schemas.microsoft.com/office/drawing/2014/main" id="{131B8956-DFF8-4880-BEEA-8917E428E94C}"/>
              </a:ext>
            </a:extLst>
          </p:cNvPr>
          <p:cNvGrpSpPr/>
          <p:nvPr/>
        </p:nvGrpSpPr>
        <p:grpSpPr>
          <a:xfrm rot="19787522">
            <a:off x="6883397" y="2724744"/>
            <a:ext cx="640716" cy="616729"/>
            <a:chOff x="6982601" y="2802594"/>
            <a:chExt cx="640716" cy="616729"/>
          </a:xfrm>
        </p:grpSpPr>
        <p:sp>
          <p:nvSpPr>
            <p:cNvPr id="49" name="자유형: 도형 48">
              <a:extLst>
                <a:ext uri="{FF2B5EF4-FFF2-40B4-BE49-F238E27FC236}">
                  <a16:creationId xmlns:a16="http://schemas.microsoft.com/office/drawing/2014/main" id="{B9AE1A5C-E41A-4C00-9746-7228C7B7D9A9}"/>
                </a:ext>
              </a:extLst>
            </p:cNvPr>
            <p:cNvSpPr/>
            <p:nvPr/>
          </p:nvSpPr>
          <p:spPr>
            <a:xfrm>
              <a:off x="6982601" y="2820728"/>
              <a:ext cx="600575" cy="598595"/>
            </a:xfrm>
            <a:custGeom>
              <a:avLst/>
              <a:gdLst>
                <a:gd name="connsiteX0" fmla="*/ 927545 w 1299686"/>
                <a:gd name="connsiteY0" fmla="*/ 1295400 h 1295400"/>
                <a:gd name="connsiteX1" fmla="*/ 372142 w 1299686"/>
                <a:gd name="connsiteY1" fmla="*/ 1295400 h 1295400"/>
                <a:gd name="connsiteX2" fmla="*/ 0 w 1299686"/>
                <a:gd name="connsiteY2" fmla="*/ 923258 h 1295400"/>
                <a:gd name="connsiteX3" fmla="*/ 0 w 1299686"/>
                <a:gd name="connsiteY3" fmla="*/ 372142 h 1295400"/>
                <a:gd name="connsiteX4" fmla="*/ 372142 w 1299686"/>
                <a:gd name="connsiteY4" fmla="*/ 0 h 1295400"/>
                <a:gd name="connsiteX5" fmla="*/ 927545 w 1299686"/>
                <a:gd name="connsiteY5" fmla="*/ 0 h 1295400"/>
                <a:gd name="connsiteX6" fmla="*/ 1299686 w 1299686"/>
                <a:gd name="connsiteY6" fmla="*/ 372142 h 1295400"/>
                <a:gd name="connsiteX7" fmla="*/ 1299686 w 1299686"/>
                <a:gd name="connsiteY7" fmla="*/ 923258 h 1295400"/>
                <a:gd name="connsiteX8" fmla="*/ 927545 w 1299686"/>
                <a:gd name="connsiteY8" fmla="*/ 129540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9686" h="1295400">
                  <a:moveTo>
                    <a:pt x="927545" y="1295400"/>
                  </a:moveTo>
                  <a:lnTo>
                    <a:pt x="372142" y="1295400"/>
                  </a:lnTo>
                  <a:cubicBezTo>
                    <a:pt x="166592" y="1295400"/>
                    <a:pt x="0" y="1128808"/>
                    <a:pt x="0" y="923258"/>
                  </a:cubicBezTo>
                  <a:lnTo>
                    <a:pt x="0" y="372142"/>
                  </a:lnTo>
                  <a:cubicBezTo>
                    <a:pt x="0" y="166592"/>
                    <a:pt x="166592" y="0"/>
                    <a:pt x="372142" y="0"/>
                  </a:cubicBezTo>
                  <a:lnTo>
                    <a:pt x="927545" y="0"/>
                  </a:lnTo>
                  <a:cubicBezTo>
                    <a:pt x="1133094" y="0"/>
                    <a:pt x="1299686" y="166592"/>
                    <a:pt x="1299686" y="372142"/>
                  </a:cubicBezTo>
                  <a:lnTo>
                    <a:pt x="1299686" y="923258"/>
                  </a:lnTo>
                  <a:cubicBezTo>
                    <a:pt x="1299686" y="1128808"/>
                    <a:pt x="1133094" y="1295400"/>
                    <a:pt x="927545" y="1295400"/>
                  </a:cubicBezTo>
                  <a:close/>
                </a:path>
              </a:pathLst>
            </a:custGeom>
            <a:solidFill>
              <a:srgbClr val="AD0E8F"/>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50" name="자유형: 도형 49">
              <a:extLst>
                <a:ext uri="{FF2B5EF4-FFF2-40B4-BE49-F238E27FC236}">
                  <a16:creationId xmlns:a16="http://schemas.microsoft.com/office/drawing/2014/main" id="{392B60EE-556C-451B-8CBF-AF54AF3FF74A}"/>
                </a:ext>
              </a:extLst>
            </p:cNvPr>
            <p:cNvSpPr/>
            <p:nvPr/>
          </p:nvSpPr>
          <p:spPr>
            <a:xfrm>
              <a:off x="7022742" y="2802594"/>
              <a:ext cx="600575" cy="598595"/>
            </a:xfrm>
            <a:custGeom>
              <a:avLst/>
              <a:gdLst>
                <a:gd name="connsiteX0" fmla="*/ 927545 w 1299686"/>
                <a:gd name="connsiteY0" fmla="*/ 1295400 h 1295400"/>
                <a:gd name="connsiteX1" fmla="*/ 372142 w 1299686"/>
                <a:gd name="connsiteY1" fmla="*/ 1295400 h 1295400"/>
                <a:gd name="connsiteX2" fmla="*/ 0 w 1299686"/>
                <a:gd name="connsiteY2" fmla="*/ 923258 h 1295400"/>
                <a:gd name="connsiteX3" fmla="*/ 0 w 1299686"/>
                <a:gd name="connsiteY3" fmla="*/ 372142 h 1295400"/>
                <a:gd name="connsiteX4" fmla="*/ 372142 w 1299686"/>
                <a:gd name="connsiteY4" fmla="*/ 0 h 1295400"/>
                <a:gd name="connsiteX5" fmla="*/ 927545 w 1299686"/>
                <a:gd name="connsiteY5" fmla="*/ 0 h 1295400"/>
                <a:gd name="connsiteX6" fmla="*/ 1299686 w 1299686"/>
                <a:gd name="connsiteY6" fmla="*/ 372142 h 1295400"/>
                <a:gd name="connsiteX7" fmla="*/ 1299686 w 1299686"/>
                <a:gd name="connsiteY7" fmla="*/ 923258 h 1295400"/>
                <a:gd name="connsiteX8" fmla="*/ 927545 w 1299686"/>
                <a:gd name="connsiteY8" fmla="*/ 129540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9686" h="1295400">
                  <a:moveTo>
                    <a:pt x="927545" y="1295400"/>
                  </a:moveTo>
                  <a:lnTo>
                    <a:pt x="372142" y="1295400"/>
                  </a:lnTo>
                  <a:cubicBezTo>
                    <a:pt x="166592" y="1295400"/>
                    <a:pt x="0" y="1128808"/>
                    <a:pt x="0" y="923258"/>
                  </a:cubicBezTo>
                  <a:lnTo>
                    <a:pt x="0" y="372142"/>
                  </a:lnTo>
                  <a:cubicBezTo>
                    <a:pt x="0" y="166592"/>
                    <a:pt x="166592" y="0"/>
                    <a:pt x="372142" y="0"/>
                  </a:cubicBezTo>
                  <a:lnTo>
                    <a:pt x="927545" y="0"/>
                  </a:lnTo>
                  <a:cubicBezTo>
                    <a:pt x="1133094" y="0"/>
                    <a:pt x="1299686" y="166592"/>
                    <a:pt x="1299686" y="372142"/>
                  </a:cubicBezTo>
                  <a:lnTo>
                    <a:pt x="1299686" y="923258"/>
                  </a:lnTo>
                  <a:cubicBezTo>
                    <a:pt x="1299686" y="1128713"/>
                    <a:pt x="1133094" y="1295400"/>
                    <a:pt x="927545" y="1295400"/>
                  </a:cubicBezTo>
                  <a:close/>
                </a:path>
              </a:pathLst>
            </a:custGeom>
            <a:gradFill flip="none" rotWithShape="1">
              <a:gsLst>
                <a:gs pos="31000">
                  <a:srgbClr val="DD2568"/>
                </a:gs>
                <a:gs pos="85000">
                  <a:srgbClr val="5C39CB"/>
                </a:gs>
                <a:gs pos="0">
                  <a:srgbClr val="FFC057"/>
                </a:gs>
                <a:gs pos="61000">
                  <a:srgbClr val="D767C1"/>
                </a:gs>
              </a:gsLst>
              <a:path path="circle">
                <a:fillToRect t="100000" r="100000"/>
              </a:path>
              <a:tileRect l="-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a:cs typeface="B Nazanin" panose="00000700000000000000" pitchFamily="2" charset="-78"/>
              </a:endParaRPr>
            </a:p>
          </p:txBody>
        </p:sp>
        <p:sp>
          <p:nvSpPr>
            <p:cNvPr id="51" name="자유형: 도형 50">
              <a:extLst>
                <a:ext uri="{FF2B5EF4-FFF2-40B4-BE49-F238E27FC236}">
                  <a16:creationId xmlns:a16="http://schemas.microsoft.com/office/drawing/2014/main" id="{FC007205-A54B-41E3-A8AB-A64DCB1D2399}"/>
                </a:ext>
              </a:extLst>
            </p:cNvPr>
            <p:cNvSpPr/>
            <p:nvPr/>
          </p:nvSpPr>
          <p:spPr>
            <a:xfrm>
              <a:off x="7149150" y="2925812"/>
              <a:ext cx="347758" cy="352159"/>
            </a:xfrm>
            <a:custGeom>
              <a:avLst/>
              <a:gdLst>
                <a:gd name="connsiteX0" fmla="*/ 173900 w 347758"/>
                <a:gd name="connsiteY0" fmla="*/ 128742 h 352159"/>
                <a:gd name="connsiteX1" fmla="*/ 126585 w 347758"/>
                <a:gd name="connsiteY1" fmla="*/ 176058 h 352159"/>
                <a:gd name="connsiteX2" fmla="*/ 173900 w 347758"/>
                <a:gd name="connsiteY2" fmla="*/ 223373 h 352159"/>
                <a:gd name="connsiteX3" fmla="*/ 221216 w 347758"/>
                <a:gd name="connsiteY3" fmla="*/ 176058 h 352159"/>
                <a:gd name="connsiteX4" fmla="*/ 173900 w 347758"/>
                <a:gd name="connsiteY4" fmla="*/ 128742 h 352159"/>
                <a:gd name="connsiteX5" fmla="*/ 173900 w 347758"/>
                <a:gd name="connsiteY5" fmla="*/ 92430 h 352159"/>
                <a:gd name="connsiteX6" fmla="*/ 257528 w 347758"/>
                <a:gd name="connsiteY6" fmla="*/ 176058 h 352159"/>
                <a:gd name="connsiteX7" fmla="*/ 173900 w 347758"/>
                <a:gd name="connsiteY7" fmla="*/ 259685 h 352159"/>
                <a:gd name="connsiteX8" fmla="*/ 90273 w 347758"/>
                <a:gd name="connsiteY8" fmla="*/ 176058 h 352159"/>
                <a:gd name="connsiteX9" fmla="*/ 173900 w 347758"/>
                <a:gd name="connsiteY9" fmla="*/ 92430 h 352159"/>
                <a:gd name="connsiteX10" fmla="*/ 264923 w 347758"/>
                <a:gd name="connsiteY10" fmla="*/ 72888 h 352159"/>
                <a:gd name="connsiteX11" fmla="*/ 278127 w 347758"/>
                <a:gd name="connsiteY11" fmla="*/ 86093 h 352159"/>
                <a:gd name="connsiteX12" fmla="*/ 264923 w 347758"/>
                <a:gd name="connsiteY12" fmla="*/ 99297 h 352159"/>
                <a:gd name="connsiteX13" fmla="*/ 251718 w 347758"/>
                <a:gd name="connsiteY13" fmla="*/ 86093 h 352159"/>
                <a:gd name="connsiteX14" fmla="*/ 264923 w 347758"/>
                <a:gd name="connsiteY14" fmla="*/ 72888 h 352159"/>
                <a:gd name="connsiteX15" fmla="*/ 93002 w 347758"/>
                <a:gd name="connsiteY15" fmla="*/ 35167 h 352159"/>
                <a:gd name="connsiteX16" fmla="*/ 35211 w 347758"/>
                <a:gd name="connsiteY16" fmla="*/ 92959 h 352159"/>
                <a:gd name="connsiteX17" fmla="*/ 35211 w 347758"/>
                <a:gd name="connsiteY17" fmla="*/ 259113 h 352159"/>
                <a:gd name="connsiteX18" fmla="*/ 93002 w 347758"/>
                <a:gd name="connsiteY18" fmla="*/ 316904 h 352159"/>
                <a:gd name="connsiteX19" fmla="*/ 254755 w 347758"/>
                <a:gd name="connsiteY19" fmla="*/ 316904 h 352159"/>
                <a:gd name="connsiteX20" fmla="*/ 312546 w 347758"/>
                <a:gd name="connsiteY20" fmla="*/ 259113 h 352159"/>
                <a:gd name="connsiteX21" fmla="*/ 312546 w 347758"/>
                <a:gd name="connsiteY21" fmla="*/ 92959 h 352159"/>
                <a:gd name="connsiteX22" fmla="*/ 254755 w 347758"/>
                <a:gd name="connsiteY22" fmla="*/ 35167 h 352159"/>
                <a:gd name="connsiteX23" fmla="*/ 87500 w 347758"/>
                <a:gd name="connsiteY23" fmla="*/ 0 h 352159"/>
                <a:gd name="connsiteX24" fmla="*/ 260257 w 347758"/>
                <a:gd name="connsiteY24" fmla="*/ 0 h 352159"/>
                <a:gd name="connsiteX25" fmla="*/ 347758 w 347758"/>
                <a:gd name="connsiteY25" fmla="*/ 87457 h 352159"/>
                <a:gd name="connsiteX26" fmla="*/ 347758 w 347758"/>
                <a:gd name="connsiteY26" fmla="*/ 264659 h 352159"/>
                <a:gd name="connsiteX27" fmla="*/ 260257 w 347758"/>
                <a:gd name="connsiteY27" fmla="*/ 352159 h 352159"/>
                <a:gd name="connsiteX28" fmla="*/ 87500 w 347758"/>
                <a:gd name="connsiteY28" fmla="*/ 352159 h 352159"/>
                <a:gd name="connsiteX29" fmla="*/ 0 w 347758"/>
                <a:gd name="connsiteY29" fmla="*/ 264659 h 352159"/>
                <a:gd name="connsiteX30" fmla="*/ 0 w 347758"/>
                <a:gd name="connsiteY30" fmla="*/ 87501 h 352159"/>
                <a:gd name="connsiteX31" fmla="*/ 87500 w 347758"/>
                <a:gd name="connsiteY31" fmla="*/ 0 h 35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47758" h="352159">
                  <a:moveTo>
                    <a:pt x="173900" y="128742"/>
                  </a:moveTo>
                  <a:cubicBezTo>
                    <a:pt x="147755" y="128742"/>
                    <a:pt x="126585" y="149913"/>
                    <a:pt x="126585" y="176058"/>
                  </a:cubicBezTo>
                  <a:cubicBezTo>
                    <a:pt x="126585" y="202202"/>
                    <a:pt x="147755" y="223373"/>
                    <a:pt x="173900" y="223373"/>
                  </a:cubicBezTo>
                  <a:cubicBezTo>
                    <a:pt x="200001" y="223373"/>
                    <a:pt x="221216" y="202202"/>
                    <a:pt x="221216" y="176058"/>
                  </a:cubicBezTo>
                  <a:cubicBezTo>
                    <a:pt x="221216" y="149913"/>
                    <a:pt x="200045" y="128742"/>
                    <a:pt x="173900" y="128742"/>
                  </a:cubicBezTo>
                  <a:close/>
                  <a:moveTo>
                    <a:pt x="173900" y="92430"/>
                  </a:moveTo>
                  <a:cubicBezTo>
                    <a:pt x="220072" y="92430"/>
                    <a:pt x="257528" y="129887"/>
                    <a:pt x="257528" y="176058"/>
                  </a:cubicBezTo>
                  <a:cubicBezTo>
                    <a:pt x="257528" y="222229"/>
                    <a:pt x="220072" y="259685"/>
                    <a:pt x="173900" y="259685"/>
                  </a:cubicBezTo>
                  <a:cubicBezTo>
                    <a:pt x="127729" y="259685"/>
                    <a:pt x="90273" y="222229"/>
                    <a:pt x="90273" y="176058"/>
                  </a:cubicBezTo>
                  <a:cubicBezTo>
                    <a:pt x="90273" y="129887"/>
                    <a:pt x="127729" y="92430"/>
                    <a:pt x="173900" y="92430"/>
                  </a:cubicBezTo>
                  <a:close/>
                  <a:moveTo>
                    <a:pt x="264923" y="72888"/>
                  </a:moveTo>
                  <a:cubicBezTo>
                    <a:pt x="272216" y="72888"/>
                    <a:pt x="278127" y="78800"/>
                    <a:pt x="278127" y="86093"/>
                  </a:cubicBezTo>
                  <a:cubicBezTo>
                    <a:pt x="278127" y="93385"/>
                    <a:pt x="272216" y="99297"/>
                    <a:pt x="264923" y="99297"/>
                  </a:cubicBezTo>
                  <a:cubicBezTo>
                    <a:pt x="257630" y="99297"/>
                    <a:pt x="251718" y="93385"/>
                    <a:pt x="251718" y="86093"/>
                  </a:cubicBezTo>
                  <a:cubicBezTo>
                    <a:pt x="251718" y="78800"/>
                    <a:pt x="257630" y="72888"/>
                    <a:pt x="264923" y="72888"/>
                  </a:cubicBezTo>
                  <a:close/>
                  <a:moveTo>
                    <a:pt x="93002" y="35167"/>
                  </a:moveTo>
                  <a:cubicBezTo>
                    <a:pt x="61091" y="35167"/>
                    <a:pt x="35211" y="61048"/>
                    <a:pt x="35211" y="92959"/>
                  </a:cubicBezTo>
                  <a:lnTo>
                    <a:pt x="35211" y="259113"/>
                  </a:lnTo>
                  <a:cubicBezTo>
                    <a:pt x="35211" y="291023"/>
                    <a:pt x="61091" y="316904"/>
                    <a:pt x="93002" y="316904"/>
                  </a:cubicBezTo>
                  <a:lnTo>
                    <a:pt x="254755" y="316904"/>
                  </a:lnTo>
                  <a:cubicBezTo>
                    <a:pt x="286666" y="316904"/>
                    <a:pt x="312546" y="291023"/>
                    <a:pt x="312546" y="259113"/>
                  </a:cubicBezTo>
                  <a:lnTo>
                    <a:pt x="312546" y="92959"/>
                  </a:lnTo>
                  <a:cubicBezTo>
                    <a:pt x="312546" y="61048"/>
                    <a:pt x="286666" y="35167"/>
                    <a:pt x="254755" y="35167"/>
                  </a:cubicBezTo>
                  <a:close/>
                  <a:moveTo>
                    <a:pt x="87500" y="0"/>
                  </a:moveTo>
                  <a:lnTo>
                    <a:pt x="260257" y="0"/>
                  </a:lnTo>
                  <a:cubicBezTo>
                    <a:pt x="308585" y="0"/>
                    <a:pt x="347758" y="39129"/>
                    <a:pt x="347758" y="87457"/>
                  </a:cubicBezTo>
                  <a:lnTo>
                    <a:pt x="347758" y="264659"/>
                  </a:lnTo>
                  <a:cubicBezTo>
                    <a:pt x="347758" y="312987"/>
                    <a:pt x="308585" y="352159"/>
                    <a:pt x="260257" y="352159"/>
                  </a:cubicBezTo>
                  <a:lnTo>
                    <a:pt x="87500" y="352159"/>
                  </a:lnTo>
                  <a:cubicBezTo>
                    <a:pt x="39172" y="352159"/>
                    <a:pt x="0" y="312987"/>
                    <a:pt x="0" y="264659"/>
                  </a:cubicBezTo>
                  <a:lnTo>
                    <a:pt x="0" y="87501"/>
                  </a:lnTo>
                  <a:cubicBezTo>
                    <a:pt x="0" y="39172"/>
                    <a:pt x="39172" y="0"/>
                    <a:pt x="87500" y="0"/>
                  </a:cubicBezTo>
                  <a:close/>
                </a:path>
              </a:pathLst>
            </a:custGeom>
            <a:solidFill>
              <a:srgbClr val="FBF8FB"/>
            </a:solidFill>
            <a:ln w="9525" cap="flat">
              <a:noFill/>
              <a:prstDash val="solid"/>
              <a:miter/>
            </a:ln>
          </p:spPr>
          <p:txBody>
            <a:bodyPr rtlCol="0" anchor="ctr"/>
            <a:lstStyle/>
            <a:p>
              <a:pPr algn="r" rtl="1"/>
              <a:endParaRPr lang="ko-KR" altLang="en-US">
                <a:cs typeface="B Nazanin" panose="00000700000000000000" pitchFamily="2" charset="-78"/>
              </a:endParaRPr>
            </a:p>
          </p:txBody>
        </p:sp>
      </p:grpSp>
      <p:grpSp>
        <p:nvGrpSpPr>
          <p:cNvPr id="52" name="그룹 51">
            <a:extLst>
              <a:ext uri="{FF2B5EF4-FFF2-40B4-BE49-F238E27FC236}">
                <a16:creationId xmlns:a16="http://schemas.microsoft.com/office/drawing/2014/main" id="{4B9963B1-1A69-453A-BEF4-129130D0953E}"/>
              </a:ext>
            </a:extLst>
          </p:cNvPr>
          <p:cNvGrpSpPr/>
          <p:nvPr/>
        </p:nvGrpSpPr>
        <p:grpSpPr>
          <a:xfrm>
            <a:off x="486840" y="1469208"/>
            <a:ext cx="4696744" cy="4857690"/>
            <a:chOff x="2781968" y="30"/>
            <a:chExt cx="6629164" cy="6856330"/>
          </a:xfrm>
        </p:grpSpPr>
        <p:grpSp>
          <p:nvGrpSpPr>
            <p:cNvPr id="53" name="그룹 52">
              <a:extLst>
                <a:ext uri="{FF2B5EF4-FFF2-40B4-BE49-F238E27FC236}">
                  <a16:creationId xmlns:a16="http://schemas.microsoft.com/office/drawing/2014/main" id="{7DEBB6A2-7F42-49A7-812A-82ADBC83AD51}"/>
                </a:ext>
              </a:extLst>
            </p:cNvPr>
            <p:cNvGrpSpPr/>
            <p:nvPr/>
          </p:nvGrpSpPr>
          <p:grpSpPr>
            <a:xfrm>
              <a:off x="2781968" y="30"/>
              <a:ext cx="5467412" cy="6856330"/>
              <a:chOff x="2781968" y="30"/>
              <a:chExt cx="5467412" cy="6856330"/>
            </a:xfrm>
          </p:grpSpPr>
          <p:sp>
            <p:nvSpPr>
              <p:cNvPr id="96" name="자유형: 도형 95">
                <a:extLst>
                  <a:ext uri="{FF2B5EF4-FFF2-40B4-BE49-F238E27FC236}">
                    <a16:creationId xmlns:a16="http://schemas.microsoft.com/office/drawing/2014/main" id="{8A9AF85C-822D-4F23-AC4A-6635F17F0780}"/>
                  </a:ext>
                </a:extLst>
              </p:cNvPr>
              <p:cNvSpPr/>
              <p:nvPr/>
            </p:nvSpPr>
            <p:spPr>
              <a:xfrm>
                <a:off x="2781968" y="30"/>
                <a:ext cx="5467412" cy="6856330"/>
              </a:xfrm>
              <a:custGeom>
                <a:avLst/>
                <a:gdLst>
                  <a:gd name="connsiteX0" fmla="*/ 5135654 w 5467412"/>
                  <a:gd name="connsiteY0" fmla="*/ 5934630 h 6856330"/>
                  <a:gd name="connsiteX1" fmla="*/ 2078212 w 5467412"/>
                  <a:gd name="connsiteY1" fmla="*/ 6837281 h 6856330"/>
                  <a:gd name="connsiteX2" fmla="*/ 1503519 w 5467412"/>
                  <a:gd name="connsiteY2" fmla="*/ 6524571 h 6856330"/>
                  <a:gd name="connsiteX3" fmla="*/ 19049 w 5467412"/>
                  <a:gd name="connsiteY3" fmla="*/ 1496393 h 6856330"/>
                  <a:gd name="connsiteX4" fmla="*/ 331759 w 5467412"/>
                  <a:gd name="connsiteY4" fmla="*/ 921700 h 6856330"/>
                  <a:gd name="connsiteX5" fmla="*/ 3389201 w 5467412"/>
                  <a:gd name="connsiteY5" fmla="*/ 19049 h 6856330"/>
                  <a:gd name="connsiteX6" fmla="*/ 3963894 w 5467412"/>
                  <a:gd name="connsiteY6" fmla="*/ 331759 h 6856330"/>
                  <a:gd name="connsiteX7" fmla="*/ 5448363 w 5467412"/>
                  <a:gd name="connsiteY7" fmla="*/ 5359937 h 6856330"/>
                  <a:gd name="connsiteX8" fmla="*/ 5135654 w 5467412"/>
                  <a:gd name="connsiteY8" fmla="*/ 5934630 h 685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67412" h="6856330">
                    <a:moveTo>
                      <a:pt x="5135654" y="5934630"/>
                    </a:moveTo>
                    <a:lnTo>
                      <a:pt x="2078212" y="6837281"/>
                    </a:lnTo>
                    <a:cubicBezTo>
                      <a:pt x="1833163" y="6909616"/>
                      <a:pt x="1575854" y="6769620"/>
                      <a:pt x="1503519" y="6524571"/>
                    </a:cubicBezTo>
                    <a:lnTo>
                      <a:pt x="19049" y="1496393"/>
                    </a:lnTo>
                    <a:cubicBezTo>
                      <a:pt x="-53285" y="1251344"/>
                      <a:pt x="86710" y="994035"/>
                      <a:pt x="331759" y="921700"/>
                    </a:cubicBezTo>
                    <a:lnTo>
                      <a:pt x="3389201" y="19049"/>
                    </a:lnTo>
                    <a:cubicBezTo>
                      <a:pt x="3634250" y="-53285"/>
                      <a:pt x="3891559" y="86710"/>
                      <a:pt x="3963894" y="331759"/>
                    </a:cubicBezTo>
                    <a:lnTo>
                      <a:pt x="5448363" y="5359937"/>
                    </a:lnTo>
                    <a:cubicBezTo>
                      <a:pt x="5520698" y="5604986"/>
                      <a:pt x="5380703" y="5862296"/>
                      <a:pt x="5135654" y="5934630"/>
                    </a:cubicBezTo>
                    <a:close/>
                  </a:path>
                </a:pathLst>
              </a:custGeom>
              <a:solidFill>
                <a:srgbClr val="2B2FDE"/>
              </a:solidFill>
              <a:ln w="7653" cap="flat">
                <a:noFill/>
                <a:prstDash val="solid"/>
                <a:miter/>
              </a:ln>
            </p:spPr>
            <p:txBody>
              <a:bodyPr rtlCol="0" anchor="ctr"/>
              <a:lstStyle/>
              <a:p>
                <a:pPr algn="r" rtl="1"/>
                <a:endParaRPr lang="ko-KR" altLang="en-US">
                  <a:cs typeface="B Nazanin" panose="00000700000000000000" pitchFamily="2" charset="-78"/>
                </a:endParaRPr>
              </a:p>
            </p:txBody>
          </p:sp>
          <p:sp>
            <p:nvSpPr>
              <p:cNvPr id="97" name="자유형: 도형 96">
                <a:extLst>
                  <a:ext uri="{FF2B5EF4-FFF2-40B4-BE49-F238E27FC236}">
                    <a16:creationId xmlns:a16="http://schemas.microsoft.com/office/drawing/2014/main" id="{60E09197-CDF4-4A90-A2D7-062A7A10FBF1}"/>
                  </a:ext>
                </a:extLst>
              </p:cNvPr>
              <p:cNvSpPr/>
              <p:nvPr/>
            </p:nvSpPr>
            <p:spPr>
              <a:xfrm>
                <a:off x="3219194" y="530050"/>
                <a:ext cx="4648667" cy="5937588"/>
              </a:xfrm>
              <a:custGeom>
                <a:avLst/>
                <a:gdLst>
                  <a:gd name="connsiteX0" fmla="*/ 4316909 w 4648667"/>
                  <a:gd name="connsiteY0" fmla="*/ 5192893 h 5937588"/>
                  <a:gd name="connsiteX1" fmla="*/ 1859216 w 4648667"/>
                  <a:gd name="connsiteY1" fmla="*/ 5918539 h 5937588"/>
                  <a:gd name="connsiteX2" fmla="*/ 1284523 w 4648667"/>
                  <a:gd name="connsiteY2" fmla="*/ 5605829 h 5937588"/>
                  <a:gd name="connsiteX3" fmla="*/ 19049 w 4648667"/>
                  <a:gd name="connsiteY3" fmla="*/ 1319311 h 5937588"/>
                  <a:gd name="connsiteX4" fmla="*/ 331759 w 4648667"/>
                  <a:gd name="connsiteY4" fmla="*/ 744618 h 5937588"/>
                  <a:gd name="connsiteX5" fmla="*/ 2789452 w 4648667"/>
                  <a:gd name="connsiteY5" fmla="*/ 19049 h 5937588"/>
                  <a:gd name="connsiteX6" fmla="*/ 3364145 w 4648667"/>
                  <a:gd name="connsiteY6" fmla="*/ 331759 h 5937588"/>
                  <a:gd name="connsiteX7" fmla="*/ 4629618 w 4648667"/>
                  <a:gd name="connsiteY7" fmla="*/ 4618201 h 5937588"/>
                  <a:gd name="connsiteX8" fmla="*/ 4316909 w 4648667"/>
                  <a:gd name="connsiteY8" fmla="*/ 5192893 h 5937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48667" h="5937588">
                    <a:moveTo>
                      <a:pt x="4316909" y="5192893"/>
                    </a:moveTo>
                    <a:lnTo>
                      <a:pt x="1859216" y="5918539"/>
                    </a:lnTo>
                    <a:cubicBezTo>
                      <a:pt x="1614167" y="5990874"/>
                      <a:pt x="1356858" y="5850878"/>
                      <a:pt x="1284523" y="5605829"/>
                    </a:cubicBezTo>
                    <a:lnTo>
                      <a:pt x="19049" y="1319311"/>
                    </a:lnTo>
                    <a:cubicBezTo>
                      <a:pt x="-53285" y="1074262"/>
                      <a:pt x="86710" y="816953"/>
                      <a:pt x="331759" y="744618"/>
                    </a:cubicBezTo>
                    <a:lnTo>
                      <a:pt x="2789452" y="19049"/>
                    </a:lnTo>
                    <a:cubicBezTo>
                      <a:pt x="3034501" y="-53285"/>
                      <a:pt x="3291810" y="86710"/>
                      <a:pt x="3364145" y="331759"/>
                    </a:cubicBezTo>
                    <a:lnTo>
                      <a:pt x="4629618" y="4618201"/>
                    </a:lnTo>
                    <a:cubicBezTo>
                      <a:pt x="4701953" y="4863249"/>
                      <a:pt x="4561957" y="5120559"/>
                      <a:pt x="4316909" y="5192893"/>
                    </a:cubicBezTo>
                    <a:close/>
                  </a:path>
                </a:pathLst>
              </a:custGeom>
              <a:solidFill>
                <a:srgbClr val="7281FE"/>
              </a:solidFill>
              <a:ln w="7653" cap="flat">
                <a:noFill/>
                <a:prstDash val="solid"/>
                <a:miter/>
              </a:ln>
            </p:spPr>
            <p:txBody>
              <a:bodyPr rtlCol="0" anchor="ctr"/>
              <a:lstStyle/>
              <a:p>
                <a:pPr algn="r" rtl="1"/>
                <a:endParaRPr lang="ko-KR" altLang="en-US">
                  <a:cs typeface="B Nazanin" panose="00000700000000000000" pitchFamily="2" charset="-78"/>
                </a:endParaRPr>
              </a:p>
            </p:txBody>
          </p:sp>
          <p:sp>
            <p:nvSpPr>
              <p:cNvPr id="98" name="자유형: 도형 97">
                <a:extLst>
                  <a:ext uri="{FF2B5EF4-FFF2-40B4-BE49-F238E27FC236}">
                    <a16:creationId xmlns:a16="http://schemas.microsoft.com/office/drawing/2014/main" id="{282D4667-CC10-40CD-94E9-05D5B20B2834}"/>
                  </a:ext>
                </a:extLst>
              </p:cNvPr>
              <p:cNvSpPr/>
              <p:nvPr/>
            </p:nvSpPr>
            <p:spPr>
              <a:xfrm>
                <a:off x="3869901" y="457181"/>
                <a:ext cx="1610914" cy="548422"/>
              </a:xfrm>
              <a:custGeom>
                <a:avLst/>
                <a:gdLst>
                  <a:gd name="connsiteX0" fmla="*/ 1573860 w 1610914"/>
                  <a:gd name="connsiteY0" fmla="*/ 101267 h 548422"/>
                  <a:gd name="connsiteX1" fmla="*/ 66326 w 1610914"/>
                  <a:gd name="connsiteY1" fmla="*/ 546309 h 548422"/>
                  <a:gd name="connsiteX2" fmla="*/ 2113 w 1610914"/>
                  <a:gd name="connsiteY2" fmla="*/ 511368 h 548422"/>
                  <a:gd name="connsiteX3" fmla="*/ 2113 w 1610914"/>
                  <a:gd name="connsiteY3" fmla="*/ 511368 h 548422"/>
                  <a:gd name="connsiteX4" fmla="*/ 37055 w 1610914"/>
                  <a:gd name="connsiteY4" fmla="*/ 447155 h 548422"/>
                  <a:gd name="connsiteX5" fmla="*/ 1544589 w 1610914"/>
                  <a:gd name="connsiteY5" fmla="*/ 2113 h 548422"/>
                  <a:gd name="connsiteX6" fmla="*/ 1608801 w 1610914"/>
                  <a:gd name="connsiteY6" fmla="*/ 37055 h 548422"/>
                  <a:gd name="connsiteX7" fmla="*/ 1608801 w 1610914"/>
                  <a:gd name="connsiteY7" fmla="*/ 37055 h 548422"/>
                  <a:gd name="connsiteX8" fmla="*/ 1573860 w 1610914"/>
                  <a:gd name="connsiteY8" fmla="*/ 101267 h 548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0914" h="548422">
                    <a:moveTo>
                      <a:pt x="1573860" y="101267"/>
                    </a:moveTo>
                    <a:lnTo>
                      <a:pt x="66326" y="546309"/>
                    </a:lnTo>
                    <a:cubicBezTo>
                      <a:pt x="38970" y="554355"/>
                      <a:pt x="10236" y="538723"/>
                      <a:pt x="2113" y="511368"/>
                    </a:cubicBezTo>
                    <a:lnTo>
                      <a:pt x="2113" y="511368"/>
                    </a:lnTo>
                    <a:cubicBezTo>
                      <a:pt x="-5932" y="484012"/>
                      <a:pt x="9699" y="455278"/>
                      <a:pt x="37055" y="447155"/>
                    </a:cubicBezTo>
                    <a:lnTo>
                      <a:pt x="1544589" y="2113"/>
                    </a:lnTo>
                    <a:cubicBezTo>
                      <a:pt x="1571944" y="-5932"/>
                      <a:pt x="1600679" y="9699"/>
                      <a:pt x="1608801" y="37055"/>
                    </a:cubicBezTo>
                    <a:lnTo>
                      <a:pt x="1608801" y="37055"/>
                    </a:lnTo>
                    <a:cubicBezTo>
                      <a:pt x="1616847" y="64487"/>
                      <a:pt x="1601215" y="93221"/>
                      <a:pt x="1573860" y="101267"/>
                    </a:cubicBezTo>
                    <a:close/>
                  </a:path>
                </a:pathLst>
              </a:custGeom>
              <a:solidFill>
                <a:srgbClr val="3F41FC"/>
              </a:solidFill>
              <a:ln w="7653" cap="flat">
                <a:noFill/>
                <a:prstDash val="solid"/>
                <a:miter/>
              </a:ln>
            </p:spPr>
            <p:txBody>
              <a:bodyPr rtlCol="0" anchor="ctr"/>
              <a:lstStyle/>
              <a:p>
                <a:pPr algn="r" rtl="1"/>
                <a:endParaRPr lang="ko-KR" altLang="en-US">
                  <a:cs typeface="B Nazanin" panose="00000700000000000000" pitchFamily="2" charset="-78"/>
                </a:endParaRPr>
              </a:p>
            </p:txBody>
          </p:sp>
        </p:grpSp>
        <p:sp>
          <p:nvSpPr>
            <p:cNvPr id="54" name="자유형: 도형 53">
              <a:extLst>
                <a:ext uri="{FF2B5EF4-FFF2-40B4-BE49-F238E27FC236}">
                  <a16:creationId xmlns:a16="http://schemas.microsoft.com/office/drawing/2014/main" id="{DD3F926F-98CD-428C-8061-AAD2A7CF3673}"/>
                </a:ext>
              </a:extLst>
            </p:cNvPr>
            <p:cNvSpPr/>
            <p:nvPr/>
          </p:nvSpPr>
          <p:spPr>
            <a:xfrm>
              <a:off x="4429759" y="2910857"/>
              <a:ext cx="4143955" cy="3540107"/>
            </a:xfrm>
            <a:custGeom>
              <a:avLst/>
              <a:gdLst>
                <a:gd name="connsiteX0" fmla="*/ 4124393 w 4143954"/>
                <a:gd name="connsiteY0" fmla="*/ 2667264 h 3540107"/>
                <a:gd name="connsiteX1" fmla="*/ 4027768 w 4143954"/>
                <a:gd name="connsiteY1" fmla="*/ 2495699 h 3540107"/>
                <a:gd name="connsiteX2" fmla="*/ 4029530 w 4143954"/>
                <a:gd name="connsiteY2" fmla="*/ 2367274 h 3540107"/>
                <a:gd name="connsiteX3" fmla="*/ 4085007 w 4143954"/>
                <a:gd name="connsiteY3" fmla="*/ 2220230 h 3540107"/>
                <a:gd name="connsiteX4" fmla="*/ 4097574 w 4143954"/>
                <a:gd name="connsiteY4" fmla="*/ 2183526 h 3540107"/>
                <a:gd name="connsiteX5" fmla="*/ 4073437 w 4143954"/>
                <a:gd name="connsiteY5" fmla="*/ 2117398 h 3540107"/>
                <a:gd name="connsiteX6" fmla="*/ 3748237 w 4143954"/>
                <a:gd name="connsiteY6" fmla="*/ 1809976 h 3540107"/>
                <a:gd name="connsiteX7" fmla="*/ 3573607 w 4143954"/>
                <a:gd name="connsiteY7" fmla="*/ 1664080 h 3540107"/>
                <a:gd name="connsiteX8" fmla="*/ 3323807 w 4143954"/>
                <a:gd name="connsiteY8" fmla="*/ 1122796 h 3540107"/>
                <a:gd name="connsiteX9" fmla="*/ 3215765 w 4143954"/>
                <a:gd name="connsiteY9" fmla="*/ 728327 h 3540107"/>
                <a:gd name="connsiteX10" fmla="*/ 2789880 w 4143954"/>
                <a:gd name="connsiteY10" fmla="*/ 99613 h 3540107"/>
                <a:gd name="connsiteX11" fmla="*/ 2376101 w 4143954"/>
                <a:gd name="connsiteY11" fmla="*/ 0 h 3540107"/>
                <a:gd name="connsiteX12" fmla="*/ 2376101 w 4143954"/>
                <a:gd name="connsiteY12" fmla="*/ 229877 h 3540107"/>
                <a:gd name="connsiteX13" fmla="*/ 2192199 w 4143954"/>
                <a:gd name="connsiteY13" fmla="*/ 375466 h 3540107"/>
                <a:gd name="connsiteX14" fmla="*/ 1504637 w 4143954"/>
                <a:gd name="connsiteY14" fmla="*/ 504963 h 3540107"/>
                <a:gd name="connsiteX15" fmla="*/ 1101279 w 4143954"/>
                <a:gd name="connsiteY15" fmla="*/ 378454 h 3540107"/>
                <a:gd name="connsiteX16" fmla="*/ 947031 w 4143954"/>
                <a:gd name="connsiteY16" fmla="*/ 215625 h 3540107"/>
                <a:gd name="connsiteX17" fmla="*/ 907339 w 4143954"/>
                <a:gd name="connsiteY17" fmla="*/ 108655 h 3540107"/>
                <a:gd name="connsiteX18" fmla="*/ 900520 w 4143954"/>
                <a:gd name="connsiteY18" fmla="*/ 12490 h 3540107"/>
                <a:gd name="connsiteX19" fmla="*/ 672098 w 4143954"/>
                <a:gd name="connsiteY19" fmla="*/ 87890 h 3540107"/>
                <a:gd name="connsiteX20" fmla="*/ 277936 w 4143954"/>
                <a:gd name="connsiteY20" fmla="*/ 380523 h 3540107"/>
                <a:gd name="connsiteX21" fmla="*/ 69207 w 4143954"/>
                <a:gd name="connsiteY21" fmla="*/ 878667 h 3540107"/>
                <a:gd name="connsiteX22" fmla="*/ 6374 w 4143954"/>
                <a:gd name="connsiteY22" fmla="*/ 1595577 h 3540107"/>
                <a:gd name="connsiteX23" fmla="*/ 181157 w 4143954"/>
                <a:gd name="connsiteY23" fmla="*/ 1840779 h 3540107"/>
                <a:gd name="connsiteX24" fmla="*/ 503982 w 4143954"/>
                <a:gd name="connsiteY24" fmla="*/ 1859246 h 3540107"/>
                <a:gd name="connsiteX25" fmla="*/ 555857 w 4143954"/>
                <a:gd name="connsiteY25" fmla="*/ 1869667 h 3540107"/>
                <a:gd name="connsiteX26" fmla="*/ 652022 w 4143954"/>
                <a:gd name="connsiteY26" fmla="*/ 3540107 h 3540107"/>
                <a:gd name="connsiteX27" fmla="*/ 3042744 w 4143954"/>
                <a:gd name="connsiteY27" fmla="*/ 2827488 h 3540107"/>
                <a:gd name="connsiteX28" fmla="*/ 3050637 w 4143954"/>
                <a:gd name="connsiteY28" fmla="*/ 2023532 h 3540107"/>
                <a:gd name="connsiteX29" fmla="*/ 3177912 w 4143954"/>
                <a:gd name="connsiteY29" fmla="*/ 2226053 h 3540107"/>
                <a:gd name="connsiteX30" fmla="*/ 3446945 w 4143954"/>
                <a:gd name="connsiteY30" fmla="*/ 2461447 h 3540107"/>
                <a:gd name="connsiteX31" fmla="*/ 3701342 w 4143954"/>
                <a:gd name="connsiteY31" fmla="*/ 2619220 h 3540107"/>
                <a:gd name="connsiteX32" fmla="*/ 4141940 w 4143954"/>
                <a:gd name="connsiteY32" fmla="*/ 2695462 h 3540107"/>
                <a:gd name="connsiteX33" fmla="*/ 4124393 w 4143954"/>
                <a:gd name="connsiteY33" fmla="*/ 2667264 h 3540107"/>
                <a:gd name="connsiteX34" fmla="*/ 2813097 w 4143954"/>
                <a:gd name="connsiteY34" fmla="*/ 959200 h 3540107"/>
                <a:gd name="connsiteX35" fmla="*/ 2812867 w 4143954"/>
                <a:gd name="connsiteY35" fmla="*/ 959354 h 3540107"/>
                <a:gd name="connsiteX36" fmla="*/ 2811871 w 4143954"/>
                <a:gd name="connsiteY36" fmla="*/ 953530 h 3540107"/>
                <a:gd name="connsiteX37" fmla="*/ 2816851 w 4143954"/>
                <a:gd name="connsiteY37" fmla="*/ 957132 h 3540107"/>
                <a:gd name="connsiteX38" fmla="*/ 2813097 w 4143954"/>
                <a:gd name="connsiteY38" fmla="*/ 959200 h 3540107"/>
                <a:gd name="connsiteX39" fmla="*/ 2946579 w 4143954"/>
                <a:gd name="connsiteY39" fmla="*/ 2255861 h 3540107"/>
                <a:gd name="connsiteX40" fmla="*/ 2946579 w 4143954"/>
                <a:gd name="connsiteY40" fmla="*/ 2254021 h 3540107"/>
                <a:gd name="connsiteX41" fmla="*/ 2951253 w 4143954"/>
                <a:gd name="connsiteY41" fmla="*/ 2253179 h 3540107"/>
                <a:gd name="connsiteX42" fmla="*/ 2946579 w 4143954"/>
                <a:gd name="connsiteY42" fmla="*/ 2255861 h 3540107"/>
                <a:gd name="connsiteX0" fmla="*/ 4124393 w 4143955"/>
                <a:gd name="connsiteY0" fmla="*/ 2667264 h 3540107"/>
                <a:gd name="connsiteX1" fmla="*/ 4027768 w 4143955"/>
                <a:gd name="connsiteY1" fmla="*/ 2495699 h 3540107"/>
                <a:gd name="connsiteX2" fmla="*/ 4029530 w 4143955"/>
                <a:gd name="connsiteY2" fmla="*/ 2367274 h 3540107"/>
                <a:gd name="connsiteX3" fmla="*/ 4085007 w 4143955"/>
                <a:gd name="connsiteY3" fmla="*/ 2220230 h 3540107"/>
                <a:gd name="connsiteX4" fmla="*/ 4097574 w 4143955"/>
                <a:gd name="connsiteY4" fmla="*/ 2183526 h 3540107"/>
                <a:gd name="connsiteX5" fmla="*/ 4073437 w 4143955"/>
                <a:gd name="connsiteY5" fmla="*/ 2117398 h 3540107"/>
                <a:gd name="connsiteX6" fmla="*/ 3748237 w 4143955"/>
                <a:gd name="connsiteY6" fmla="*/ 1809976 h 3540107"/>
                <a:gd name="connsiteX7" fmla="*/ 3573607 w 4143955"/>
                <a:gd name="connsiteY7" fmla="*/ 1664080 h 3540107"/>
                <a:gd name="connsiteX8" fmla="*/ 3323807 w 4143955"/>
                <a:gd name="connsiteY8" fmla="*/ 1122796 h 3540107"/>
                <a:gd name="connsiteX9" fmla="*/ 3215765 w 4143955"/>
                <a:gd name="connsiteY9" fmla="*/ 728327 h 3540107"/>
                <a:gd name="connsiteX10" fmla="*/ 2789880 w 4143955"/>
                <a:gd name="connsiteY10" fmla="*/ 99613 h 3540107"/>
                <a:gd name="connsiteX11" fmla="*/ 2376101 w 4143955"/>
                <a:gd name="connsiteY11" fmla="*/ 0 h 3540107"/>
                <a:gd name="connsiteX12" fmla="*/ 2376101 w 4143955"/>
                <a:gd name="connsiteY12" fmla="*/ 229877 h 3540107"/>
                <a:gd name="connsiteX13" fmla="*/ 2192199 w 4143955"/>
                <a:gd name="connsiteY13" fmla="*/ 375466 h 3540107"/>
                <a:gd name="connsiteX14" fmla="*/ 1504637 w 4143955"/>
                <a:gd name="connsiteY14" fmla="*/ 504963 h 3540107"/>
                <a:gd name="connsiteX15" fmla="*/ 1101279 w 4143955"/>
                <a:gd name="connsiteY15" fmla="*/ 378454 h 3540107"/>
                <a:gd name="connsiteX16" fmla="*/ 947031 w 4143955"/>
                <a:gd name="connsiteY16" fmla="*/ 215625 h 3540107"/>
                <a:gd name="connsiteX17" fmla="*/ 907339 w 4143955"/>
                <a:gd name="connsiteY17" fmla="*/ 108655 h 3540107"/>
                <a:gd name="connsiteX18" fmla="*/ 900520 w 4143955"/>
                <a:gd name="connsiteY18" fmla="*/ 12490 h 3540107"/>
                <a:gd name="connsiteX19" fmla="*/ 672098 w 4143955"/>
                <a:gd name="connsiteY19" fmla="*/ 87890 h 3540107"/>
                <a:gd name="connsiteX20" fmla="*/ 277936 w 4143955"/>
                <a:gd name="connsiteY20" fmla="*/ 380523 h 3540107"/>
                <a:gd name="connsiteX21" fmla="*/ 69207 w 4143955"/>
                <a:gd name="connsiteY21" fmla="*/ 878667 h 3540107"/>
                <a:gd name="connsiteX22" fmla="*/ 6374 w 4143955"/>
                <a:gd name="connsiteY22" fmla="*/ 1595577 h 3540107"/>
                <a:gd name="connsiteX23" fmla="*/ 181157 w 4143955"/>
                <a:gd name="connsiteY23" fmla="*/ 1840779 h 3540107"/>
                <a:gd name="connsiteX24" fmla="*/ 503982 w 4143955"/>
                <a:gd name="connsiteY24" fmla="*/ 1859246 h 3540107"/>
                <a:gd name="connsiteX25" fmla="*/ 555857 w 4143955"/>
                <a:gd name="connsiteY25" fmla="*/ 1869667 h 3540107"/>
                <a:gd name="connsiteX26" fmla="*/ 652022 w 4143955"/>
                <a:gd name="connsiteY26" fmla="*/ 3540107 h 3540107"/>
                <a:gd name="connsiteX27" fmla="*/ 3042744 w 4143955"/>
                <a:gd name="connsiteY27" fmla="*/ 2827488 h 3540107"/>
                <a:gd name="connsiteX28" fmla="*/ 3050637 w 4143955"/>
                <a:gd name="connsiteY28" fmla="*/ 2023532 h 3540107"/>
                <a:gd name="connsiteX29" fmla="*/ 3177912 w 4143955"/>
                <a:gd name="connsiteY29" fmla="*/ 2226053 h 3540107"/>
                <a:gd name="connsiteX30" fmla="*/ 3446945 w 4143955"/>
                <a:gd name="connsiteY30" fmla="*/ 2461447 h 3540107"/>
                <a:gd name="connsiteX31" fmla="*/ 3701342 w 4143955"/>
                <a:gd name="connsiteY31" fmla="*/ 2619220 h 3540107"/>
                <a:gd name="connsiteX32" fmla="*/ 4141940 w 4143955"/>
                <a:gd name="connsiteY32" fmla="*/ 2695462 h 3540107"/>
                <a:gd name="connsiteX33" fmla="*/ 4124393 w 4143955"/>
                <a:gd name="connsiteY33" fmla="*/ 2667264 h 3540107"/>
                <a:gd name="connsiteX34" fmla="*/ 2813097 w 4143955"/>
                <a:gd name="connsiteY34" fmla="*/ 959200 h 3540107"/>
                <a:gd name="connsiteX35" fmla="*/ 2812867 w 4143955"/>
                <a:gd name="connsiteY35" fmla="*/ 959354 h 3540107"/>
                <a:gd name="connsiteX36" fmla="*/ 2811871 w 4143955"/>
                <a:gd name="connsiteY36" fmla="*/ 953530 h 3540107"/>
                <a:gd name="connsiteX37" fmla="*/ 2816851 w 4143955"/>
                <a:gd name="connsiteY37" fmla="*/ 957132 h 3540107"/>
                <a:gd name="connsiteX38" fmla="*/ 2813097 w 4143955"/>
                <a:gd name="connsiteY38" fmla="*/ 959200 h 3540107"/>
                <a:gd name="connsiteX39" fmla="*/ 2951253 w 4143955"/>
                <a:gd name="connsiteY39" fmla="*/ 2253179 h 3540107"/>
                <a:gd name="connsiteX40" fmla="*/ 2946579 w 4143955"/>
                <a:gd name="connsiteY40" fmla="*/ 2254021 h 3540107"/>
                <a:gd name="connsiteX41" fmla="*/ 2951253 w 4143955"/>
                <a:gd name="connsiteY41" fmla="*/ 2253179 h 3540107"/>
                <a:gd name="connsiteX0" fmla="*/ 4124393 w 4143955"/>
                <a:gd name="connsiteY0" fmla="*/ 2667264 h 3540107"/>
                <a:gd name="connsiteX1" fmla="*/ 4027768 w 4143955"/>
                <a:gd name="connsiteY1" fmla="*/ 2495699 h 3540107"/>
                <a:gd name="connsiteX2" fmla="*/ 4029530 w 4143955"/>
                <a:gd name="connsiteY2" fmla="*/ 2367274 h 3540107"/>
                <a:gd name="connsiteX3" fmla="*/ 4085007 w 4143955"/>
                <a:gd name="connsiteY3" fmla="*/ 2220230 h 3540107"/>
                <a:gd name="connsiteX4" fmla="*/ 4097574 w 4143955"/>
                <a:gd name="connsiteY4" fmla="*/ 2183526 h 3540107"/>
                <a:gd name="connsiteX5" fmla="*/ 4073437 w 4143955"/>
                <a:gd name="connsiteY5" fmla="*/ 2117398 h 3540107"/>
                <a:gd name="connsiteX6" fmla="*/ 3748237 w 4143955"/>
                <a:gd name="connsiteY6" fmla="*/ 1809976 h 3540107"/>
                <a:gd name="connsiteX7" fmla="*/ 3573607 w 4143955"/>
                <a:gd name="connsiteY7" fmla="*/ 1664080 h 3540107"/>
                <a:gd name="connsiteX8" fmla="*/ 3323807 w 4143955"/>
                <a:gd name="connsiteY8" fmla="*/ 1122796 h 3540107"/>
                <a:gd name="connsiteX9" fmla="*/ 3215765 w 4143955"/>
                <a:gd name="connsiteY9" fmla="*/ 728327 h 3540107"/>
                <a:gd name="connsiteX10" fmla="*/ 2789880 w 4143955"/>
                <a:gd name="connsiteY10" fmla="*/ 99613 h 3540107"/>
                <a:gd name="connsiteX11" fmla="*/ 2376101 w 4143955"/>
                <a:gd name="connsiteY11" fmla="*/ 0 h 3540107"/>
                <a:gd name="connsiteX12" fmla="*/ 2376101 w 4143955"/>
                <a:gd name="connsiteY12" fmla="*/ 229877 h 3540107"/>
                <a:gd name="connsiteX13" fmla="*/ 2192199 w 4143955"/>
                <a:gd name="connsiteY13" fmla="*/ 375466 h 3540107"/>
                <a:gd name="connsiteX14" fmla="*/ 1504637 w 4143955"/>
                <a:gd name="connsiteY14" fmla="*/ 504963 h 3540107"/>
                <a:gd name="connsiteX15" fmla="*/ 1101279 w 4143955"/>
                <a:gd name="connsiteY15" fmla="*/ 378454 h 3540107"/>
                <a:gd name="connsiteX16" fmla="*/ 947031 w 4143955"/>
                <a:gd name="connsiteY16" fmla="*/ 215625 h 3540107"/>
                <a:gd name="connsiteX17" fmla="*/ 907339 w 4143955"/>
                <a:gd name="connsiteY17" fmla="*/ 108655 h 3540107"/>
                <a:gd name="connsiteX18" fmla="*/ 900520 w 4143955"/>
                <a:gd name="connsiteY18" fmla="*/ 12490 h 3540107"/>
                <a:gd name="connsiteX19" fmla="*/ 672098 w 4143955"/>
                <a:gd name="connsiteY19" fmla="*/ 87890 h 3540107"/>
                <a:gd name="connsiteX20" fmla="*/ 277936 w 4143955"/>
                <a:gd name="connsiteY20" fmla="*/ 380523 h 3540107"/>
                <a:gd name="connsiteX21" fmla="*/ 69207 w 4143955"/>
                <a:gd name="connsiteY21" fmla="*/ 878667 h 3540107"/>
                <a:gd name="connsiteX22" fmla="*/ 6374 w 4143955"/>
                <a:gd name="connsiteY22" fmla="*/ 1595577 h 3540107"/>
                <a:gd name="connsiteX23" fmla="*/ 181157 w 4143955"/>
                <a:gd name="connsiteY23" fmla="*/ 1840779 h 3540107"/>
                <a:gd name="connsiteX24" fmla="*/ 503982 w 4143955"/>
                <a:gd name="connsiteY24" fmla="*/ 1859246 h 3540107"/>
                <a:gd name="connsiteX25" fmla="*/ 555857 w 4143955"/>
                <a:gd name="connsiteY25" fmla="*/ 1869667 h 3540107"/>
                <a:gd name="connsiteX26" fmla="*/ 652022 w 4143955"/>
                <a:gd name="connsiteY26" fmla="*/ 3540107 h 3540107"/>
                <a:gd name="connsiteX27" fmla="*/ 3042744 w 4143955"/>
                <a:gd name="connsiteY27" fmla="*/ 2827488 h 3540107"/>
                <a:gd name="connsiteX28" fmla="*/ 3050637 w 4143955"/>
                <a:gd name="connsiteY28" fmla="*/ 2023532 h 3540107"/>
                <a:gd name="connsiteX29" fmla="*/ 3177912 w 4143955"/>
                <a:gd name="connsiteY29" fmla="*/ 2226053 h 3540107"/>
                <a:gd name="connsiteX30" fmla="*/ 3446945 w 4143955"/>
                <a:gd name="connsiteY30" fmla="*/ 2461447 h 3540107"/>
                <a:gd name="connsiteX31" fmla="*/ 3701342 w 4143955"/>
                <a:gd name="connsiteY31" fmla="*/ 2619220 h 3540107"/>
                <a:gd name="connsiteX32" fmla="*/ 4141940 w 4143955"/>
                <a:gd name="connsiteY32" fmla="*/ 2695462 h 3540107"/>
                <a:gd name="connsiteX33" fmla="*/ 4124393 w 4143955"/>
                <a:gd name="connsiteY33" fmla="*/ 2667264 h 3540107"/>
                <a:gd name="connsiteX34" fmla="*/ 2813097 w 4143955"/>
                <a:gd name="connsiteY34" fmla="*/ 959200 h 3540107"/>
                <a:gd name="connsiteX35" fmla="*/ 2812867 w 4143955"/>
                <a:gd name="connsiteY35" fmla="*/ 959354 h 3540107"/>
                <a:gd name="connsiteX36" fmla="*/ 2811871 w 4143955"/>
                <a:gd name="connsiteY36" fmla="*/ 953530 h 3540107"/>
                <a:gd name="connsiteX37" fmla="*/ 2816851 w 4143955"/>
                <a:gd name="connsiteY37" fmla="*/ 957132 h 3540107"/>
                <a:gd name="connsiteX38" fmla="*/ 2813097 w 4143955"/>
                <a:gd name="connsiteY38" fmla="*/ 959200 h 3540107"/>
                <a:gd name="connsiteX0" fmla="*/ 4124393 w 4143955"/>
                <a:gd name="connsiteY0" fmla="*/ 2667264 h 3540107"/>
                <a:gd name="connsiteX1" fmla="*/ 4027768 w 4143955"/>
                <a:gd name="connsiteY1" fmla="*/ 2495699 h 3540107"/>
                <a:gd name="connsiteX2" fmla="*/ 4029530 w 4143955"/>
                <a:gd name="connsiteY2" fmla="*/ 2367274 h 3540107"/>
                <a:gd name="connsiteX3" fmla="*/ 4085007 w 4143955"/>
                <a:gd name="connsiteY3" fmla="*/ 2220230 h 3540107"/>
                <a:gd name="connsiteX4" fmla="*/ 4097574 w 4143955"/>
                <a:gd name="connsiteY4" fmla="*/ 2183526 h 3540107"/>
                <a:gd name="connsiteX5" fmla="*/ 4073437 w 4143955"/>
                <a:gd name="connsiteY5" fmla="*/ 2117398 h 3540107"/>
                <a:gd name="connsiteX6" fmla="*/ 3748237 w 4143955"/>
                <a:gd name="connsiteY6" fmla="*/ 1809976 h 3540107"/>
                <a:gd name="connsiteX7" fmla="*/ 3573607 w 4143955"/>
                <a:gd name="connsiteY7" fmla="*/ 1664080 h 3540107"/>
                <a:gd name="connsiteX8" fmla="*/ 3323807 w 4143955"/>
                <a:gd name="connsiteY8" fmla="*/ 1122796 h 3540107"/>
                <a:gd name="connsiteX9" fmla="*/ 3215765 w 4143955"/>
                <a:gd name="connsiteY9" fmla="*/ 728327 h 3540107"/>
                <a:gd name="connsiteX10" fmla="*/ 2789880 w 4143955"/>
                <a:gd name="connsiteY10" fmla="*/ 99613 h 3540107"/>
                <a:gd name="connsiteX11" fmla="*/ 2376101 w 4143955"/>
                <a:gd name="connsiteY11" fmla="*/ 0 h 3540107"/>
                <a:gd name="connsiteX12" fmla="*/ 2376101 w 4143955"/>
                <a:gd name="connsiteY12" fmla="*/ 229877 h 3540107"/>
                <a:gd name="connsiteX13" fmla="*/ 2192199 w 4143955"/>
                <a:gd name="connsiteY13" fmla="*/ 375466 h 3540107"/>
                <a:gd name="connsiteX14" fmla="*/ 1504637 w 4143955"/>
                <a:gd name="connsiteY14" fmla="*/ 504963 h 3540107"/>
                <a:gd name="connsiteX15" fmla="*/ 1101279 w 4143955"/>
                <a:gd name="connsiteY15" fmla="*/ 378454 h 3540107"/>
                <a:gd name="connsiteX16" fmla="*/ 947031 w 4143955"/>
                <a:gd name="connsiteY16" fmla="*/ 215625 h 3540107"/>
                <a:gd name="connsiteX17" fmla="*/ 907339 w 4143955"/>
                <a:gd name="connsiteY17" fmla="*/ 108655 h 3540107"/>
                <a:gd name="connsiteX18" fmla="*/ 900520 w 4143955"/>
                <a:gd name="connsiteY18" fmla="*/ 12490 h 3540107"/>
                <a:gd name="connsiteX19" fmla="*/ 672098 w 4143955"/>
                <a:gd name="connsiteY19" fmla="*/ 87890 h 3540107"/>
                <a:gd name="connsiteX20" fmla="*/ 277936 w 4143955"/>
                <a:gd name="connsiteY20" fmla="*/ 380523 h 3540107"/>
                <a:gd name="connsiteX21" fmla="*/ 69207 w 4143955"/>
                <a:gd name="connsiteY21" fmla="*/ 878667 h 3540107"/>
                <a:gd name="connsiteX22" fmla="*/ 6374 w 4143955"/>
                <a:gd name="connsiteY22" fmla="*/ 1595577 h 3540107"/>
                <a:gd name="connsiteX23" fmla="*/ 181157 w 4143955"/>
                <a:gd name="connsiteY23" fmla="*/ 1840779 h 3540107"/>
                <a:gd name="connsiteX24" fmla="*/ 503982 w 4143955"/>
                <a:gd name="connsiteY24" fmla="*/ 1859246 h 3540107"/>
                <a:gd name="connsiteX25" fmla="*/ 555857 w 4143955"/>
                <a:gd name="connsiteY25" fmla="*/ 1869667 h 3540107"/>
                <a:gd name="connsiteX26" fmla="*/ 652022 w 4143955"/>
                <a:gd name="connsiteY26" fmla="*/ 3540107 h 3540107"/>
                <a:gd name="connsiteX27" fmla="*/ 3042744 w 4143955"/>
                <a:gd name="connsiteY27" fmla="*/ 2827488 h 3540107"/>
                <a:gd name="connsiteX28" fmla="*/ 3050637 w 4143955"/>
                <a:gd name="connsiteY28" fmla="*/ 2023532 h 3540107"/>
                <a:gd name="connsiteX29" fmla="*/ 3177912 w 4143955"/>
                <a:gd name="connsiteY29" fmla="*/ 2226053 h 3540107"/>
                <a:gd name="connsiteX30" fmla="*/ 3446945 w 4143955"/>
                <a:gd name="connsiteY30" fmla="*/ 2461447 h 3540107"/>
                <a:gd name="connsiteX31" fmla="*/ 3701342 w 4143955"/>
                <a:gd name="connsiteY31" fmla="*/ 2619220 h 3540107"/>
                <a:gd name="connsiteX32" fmla="*/ 4141940 w 4143955"/>
                <a:gd name="connsiteY32" fmla="*/ 2695462 h 3540107"/>
                <a:gd name="connsiteX33" fmla="*/ 4124393 w 4143955"/>
                <a:gd name="connsiteY33" fmla="*/ 2667264 h 3540107"/>
                <a:gd name="connsiteX34" fmla="*/ 2816851 w 4143955"/>
                <a:gd name="connsiteY34" fmla="*/ 957132 h 3540107"/>
                <a:gd name="connsiteX35" fmla="*/ 2812867 w 4143955"/>
                <a:gd name="connsiteY35" fmla="*/ 959354 h 3540107"/>
                <a:gd name="connsiteX36" fmla="*/ 2811871 w 4143955"/>
                <a:gd name="connsiteY36" fmla="*/ 953530 h 3540107"/>
                <a:gd name="connsiteX37" fmla="*/ 2816851 w 4143955"/>
                <a:gd name="connsiteY37" fmla="*/ 957132 h 3540107"/>
                <a:gd name="connsiteX0" fmla="*/ 4124393 w 4143955"/>
                <a:gd name="connsiteY0" fmla="*/ 2667264 h 3540107"/>
                <a:gd name="connsiteX1" fmla="*/ 4027768 w 4143955"/>
                <a:gd name="connsiteY1" fmla="*/ 2495699 h 3540107"/>
                <a:gd name="connsiteX2" fmla="*/ 4029530 w 4143955"/>
                <a:gd name="connsiteY2" fmla="*/ 2367274 h 3540107"/>
                <a:gd name="connsiteX3" fmla="*/ 4085007 w 4143955"/>
                <a:gd name="connsiteY3" fmla="*/ 2220230 h 3540107"/>
                <a:gd name="connsiteX4" fmla="*/ 4097574 w 4143955"/>
                <a:gd name="connsiteY4" fmla="*/ 2183526 h 3540107"/>
                <a:gd name="connsiteX5" fmla="*/ 4073437 w 4143955"/>
                <a:gd name="connsiteY5" fmla="*/ 2117398 h 3540107"/>
                <a:gd name="connsiteX6" fmla="*/ 3748237 w 4143955"/>
                <a:gd name="connsiteY6" fmla="*/ 1809976 h 3540107"/>
                <a:gd name="connsiteX7" fmla="*/ 3573607 w 4143955"/>
                <a:gd name="connsiteY7" fmla="*/ 1664080 h 3540107"/>
                <a:gd name="connsiteX8" fmla="*/ 3323807 w 4143955"/>
                <a:gd name="connsiteY8" fmla="*/ 1122796 h 3540107"/>
                <a:gd name="connsiteX9" fmla="*/ 3215765 w 4143955"/>
                <a:gd name="connsiteY9" fmla="*/ 728327 h 3540107"/>
                <a:gd name="connsiteX10" fmla="*/ 2789880 w 4143955"/>
                <a:gd name="connsiteY10" fmla="*/ 99613 h 3540107"/>
                <a:gd name="connsiteX11" fmla="*/ 2376101 w 4143955"/>
                <a:gd name="connsiteY11" fmla="*/ 0 h 3540107"/>
                <a:gd name="connsiteX12" fmla="*/ 2376101 w 4143955"/>
                <a:gd name="connsiteY12" fmla="*/ 229877 h 3540107"/>
                <a:gd name="connsiteX13" fmla="*/ 2192199 w 4143955"/>
                <a:gd name="connsiteY13" fmla="*/ 375466 h 3540107"/>
                <a:gd name="connsiteX14" fmla="*/ 1504637 w 4143955"/>
                <a:gd name="connsiteY14" fmla="*/ 504963 h 3540107"/>
                <a:gd name="connsiteX15" fmla="*/ 1101279 w 4143955"/>
                <a:gd name="connsiteY15" fmla="*/ 378454 h 3540107"/>
                <a:gd name="connsiteX16" fmla="*/ 947031 w 4143955"/>
                <a:gd name="connsiteY16" fmla="*/ 215625 h 3540107"/>
                <a:gd name="connsiteX17" fmla="*/ 907339 w 4143955"/>
                <a:gd name="connsiteY17" fmla="*/ 108655 h 3540107"/>
                <a:gd name="connsiteX18" fmla="*/ 900520 w 4143955"/>
                <a:gd name="connsiteY18" fmla="*/ 12490 h 3540107"/>
                <a:gd name="connsiteX19" fmla="*/ 672098 w 4143955"/>
                <a:gd name="connsiteY19" fmla="*/ 87890 h 3540107"/>
                <a:gd name="connsiteX20" fmla="*/ 277936 w 4143955"/>
                <a:gd name="connsiteY20" fmla="*/ 380523 h 3540107"/>
                <a:gd name="connsiteX21" fmla="*/ 69207 w 4143955"/>
                <a:gd name="connsiteY21" fmla="*/ 878667 h 3540107"/>
                <a:gd name="connsiteX22" fmla="*/ 6374 w 4143955"/>
                <a:gd name="connsiteY22" fmla="*/ 1595577 h 3540107"/>
                <a:gd name="connsiteX23" fmla="*/ 181157 w 4143955"/>
                <a:gd name="connsiteY23" fmla="*/ 1840779 h 3540107"/>
                <a:gd name="connsiteX24" fmla="*/ 503982 w 4143955"/>
                <a:gd name="connsiteY24" fmla="*/ 1859246 h 3540107"/>
                <a:gd name="connsiteX25" fmla="*/ 555857 w 4143955"/>
                <a:gd name="connsiteY25" fmla="*/ 1869667 h 3540107"/>
                <a:gd name="connsiteX26" fmla="*/ 652022 w 4143955"/>
                <a:gd name="connsiteY26" fmla="*/ 3540107 h 3540107"/>
                <a:gd name="connsiteX27" fmla="*/ 3042744 w 4143955"/>
                <a:gd name="connsiteY27" fmla="*/ 2827488 h 3540107"/>
                <a:gd name="connsiteX28" fmla="*/ 3050637 w 4143955"/>
                <a:gd name="connsiteY28" fmla="*/ 2023532 h 3540107"/>
                <a:gd name="connsiteX29" fmla="*/ 3177912 w 4143955"/>
                <a:gd name="connsiteY29" fmla="*/ 2226053 h 3540107"/>
                <a:gd name="connsiteX30" fmla="*/ 3446945 w 4143955"/>
                <a:gd name="connsiteY30" fmla="*/ 2461447 h 3540107"/>
                <a:gd name="connsiteX31" fmla="*/ 3701342 w 4143955"/>
                <a:gd name="connsiteY31" fmla="*/ 2619220 h 3540107"/>
                <a:gd name="connsiteX32" fmla="*/ 4141940 w 4143955"/>
                <a:gd name="connsiteY32" fmla="*/ 2695462 h 3540107"/>
                <a:gd name="connsiteX33" fmla="*/ 4124393 w 4143955"/>
                <a:gd name="connsiteY33" fmla="*/ 2667264 h 3540107"/>
                <a:gd name="connsiteX34" fmla="*/ 2811871 w 4143955"/>
                <a:gd name="connsiteY34" fmla="*/ 953530 h 3540107"/>
                <a:gd name="connsiteX35" fmla="*/ 2812867 w 4143955"/>
                <a:gd name="connsiteY35" fmla="*/ 959354 h 3540107"/>
                <a:gd name="connsiteX36" fmla="*/ 2811871 w 4143955"/>
                <a:gd name="connsiteY36" fmla="*/ 953530 h 3540107"/>
                <a:gd name="connsiteX0" fmla="*/ 4124393 w 4143955"/>
                <a:gd name="connsiteY0" fmla="*/ 2667264 h 3540107"/>
                <a:gd name="connsiteX1" fmla="*/ 4027768 w 4143955"/>
                <a:gd name="connsiteY1" fmla="*/ 2495699 h 3540107"/>
                <a:gd name="connsiteX2" fmla="*/ 4029530 w 4143955"/>
                <a:gd name="connsiteY2" fmla="*/ 2367274 h 3540107"/>
                <a:gd name="connsiteX3" fmla="*/ 4085007 w 4143955"/>
                <a:gd name="connsiteY3" fmla="*/ 2220230 h 3540107"/>
                <a:gd name="connsiteX4" fmla="*/ 4097574 w 4143955"/>
                <a:gd name="connsiteY4" fmla="*/ 2183526 h 3540107"/>
                <a:gd name="connsiteX5" fmla="*/ 4073437 w 4143955"/>
                <a:gd name="connsiteY5" fmla="*/ 2117398 h 3540107"/>
                <a:gd name="connsiteX6" fmla="*/ 3748237 w 4143955"/>
                <a:gd name="connsiteY6" fmla="*/ 1809976 h 3540107"/>
                <a:gd name="connsiteX7" fmla="*/ 3573607 w 4143955"/>
                <a:gd name="connsiteY7" fmla="*/ 1664080 h 3540107"/>
                <a:gd name="connsiteX8" fmla="*/ 3323807 w 4143955"/>
                <a:gd name="connsiteY8" fmla="*/ 1122796 h 3540107"/>
                <a:gd name="connsiteX9" fmla="*/ 3215765 w 4143955"/>
                <a:gd name="connsiteY9" fmla="*/ 728327 h 3540107"/>
                <a:gd name="connsiteX10" fmla="*/ 2789880 w 4143955"/>
                <a:gd name="connsiteY10" fmla="*/ 99613 h 3540107"/>
                <a:gd name="connsiteX11" fmla="*/ 2376101 w 4143955"/>
                <a:gd name="connsiteY11" fmla="*/ 0 h 3540107"/>
                <a:gd name="connsiteX12" fmla="*/ 2376101 w 4143955"/>
                <a:gd name="connsiteY12" fmla="*/ 229877 h 3540107"/>
                <a:gd name="connsiteX13" fmla="*/ 2192199 w 4143955"/>
                <a:gd name="connsiteY13" fmla="*/ 375466 h 3540107"/>
                <a:gd name="connsiteX14" fmla="*/ 1504637 w 4143955"/>
                <a:gd name="connsiteY14" fmla="*/ 504963 h 3540107"/>
                <a:gd name="connsiteX15" fmla="*/ 1101279 w 4143955"/>
                <a:gd name="connsiteY15" fmla="*/ 378454 h 3540107"/>
                <a:gd name="connsiteX16" fmla="*/ 947031 w 4143955"/>
                <a:gd name="connsiteY16" fmla="*/ 215625 h 3540107"/>
                <a:gd name="connsiteX17" fmla="*/ 907339 w 4143955"/>
                <a:gd name="connsiteY17" fmla="*/ 108655 h 3540107"/>
                <a:gd name="connsiteX18" fmla="*/ 900520 w 4143955"/>
                <a:gd name="connsiteY18" fmla="*/ 12490 h 3540107"/>
                <a:gd name="connsiteX19" fmla="*/ 672098 w 4143955"/>
                <a:gd name="connsiteY19" fmla="*/ 87890 h 3540107"/>
                <a:gd name="connsiteX20" fmla="*/ 277936 w 4143955"/>
                <a:gd name="connsiteY20" fmla="*/ 380523 h 3540107"/>
                <a:gd name="connsiteX21" fmla="*/ 69207 w 4143955"/>
                <a:gd name="connsiteY21" fmla="*/ 878667 h 3540107"/>
                <a:gd name="connsiteX22" fmla="*/ 6374 w 4143955"/>
                <a:gd name="connsiteY22" fmla="*/ 1595577 h 3540107"/>
                <a:gd name="connsiteX23" fmla="*/ 181157 w 4143955"/>
                <a:gd name="connsiteY23" fmla="*/ 1840779 h 3540107"/>
                <a:gd name="connsiteX24" fmla="*/ 503982 w 4143955"/>
                <a:gd name="connsiteY24" fmla="*/ 1859246 h 3540107"/>
                <a:gd name="connsiteX25" fmla="*/ 555857 w 4143955"/>
                <a:gd name="connsiteY25" fmla="*/ 1869667 h 3540107"/>
                <a:gd name="connsiteX26" fmla="*/ 652022 w 4143955"/>
                <a:gd name="connsiteY26" fmla="*/ 3540107 h 3540107"/>
                <a:gd name="connsiteX27" fmla="*/ 3042744 w 4143955"/>
                <a:gd name="connsiteY27" fmla="*/ 2827488 h 3540107"/>
                <a:gd name="connsiteX28" fmla="*/ 3050637 w 4143955"/>
                <a:gd name="connsiteY28" fmla="*/ 2023532 h 3540107"/>
                <a:gd name="connsiteX29" fmla="*/ 3177912 w 4143955"/>
                <a:gd name="connsiteY29" fmla="*/ 2226053 h 3540107"/>
                <a:gd name="connsiteX30" fmla="*/ 3446945 w 4143955"/>
                <a:gd name="connsiteY30" fmla="*/ 2461447 h 3540107"/>
                <a:gd name="connsiteX31" fmla="*/ 3701342 w 4143955"/>
                <a:gd name="connsiteY31" fmla="*/ 2619220 h 3540107"/>
                <a:gd name="connsiteX32" fmla="*/ 4141940 w 4143955"/>
                <a:gd name="connsiteY32" fmla="*/ 2695462 h 3540107"/>
                <a:gd name="connsiteX33" fmla="*/ 4124393 w 4143955"/>
                <a:gd name="connsiteY33" fmla="*/ 2667264 h 3540107"/>
                <a:gd name="connsiteX0" fmla="*/ 4124393 w 4143955"/>
                <a:gd name="connsiteY0" fmla="*/ 2667264 h 3540107"/>
                <a:gd name="connsiteX1" fmla="*/ 4027768 w 4143955"/>
                <a:gd name="connsiteY1" fmla="*/ 2495699 h 3540107"/>
                <a:gd name="connsiteX2" fmla="*/ 4029530 w 4143955"/>
                <a:gd name="connsiteY2" fmla="*/ 2367274 h 3540107"/>
                <a:gd name="connsiteX3" fmla="*/ 4085007 w 4143955"/>
                <a:gd name="connsiteY3" fmla="*/ 2220230 h 3540107"/>
                <a:gd name="connsiteX4" fmla="*/ 4097574 w 4143955"/>
                <a:gd name="connsiteY4" fmla="*/ 2183526 h 3540107"/>
                <a:gd name="connsiteX5" fmla="*/ 4073437 w 4143955"/>
                <a:gd name="connsiteY5" fmla="*/ 2117398 h 3540107"/>
                <a:gd name="connsiteX6" fmla="*/ 3748237 w 4143955"/>
                <a:gd name="connsiteY6" fmla="*/ 1809976 h 3540107"/>
                <a:gd name="connsiteX7" fmla="*/ 3573607 w 4143955"/>
                <a:gd name="connsiteY7" fmla="*/ 1664080 h 3540107"/>
                <a:gd name="connsiteX8" fmla="*/ 3323807 w 4143955"/>
                <a:gd name="connsiteY8" fmla="*/ 1122796 h 3540107"/>
                <a:gd name="connsiteX9" fmla="*/ 3215765 w 4143955"/>
                <a:gd name="connsiteY9" fmla="*/ 728327 h 3540107"/>
                <a:gd name="connsiteX10" fmla="*/ 2789880 w 4143955"/>
                <a:gd name="connsiteY10" fmla="*/ 99613 h 3540107"/>
                <a:gd name="connsiteX11" fmla="*/ 2376101 w 4143955"/>
                <a:gd name="connsiteY11" fmla="*/ 0 h 3540107"/>
                <a:gd name="connsiteX12" fmla="*/ 2376101 w 4143955"/>
                <a:gd name="connsiteY12" fmla="*/ 229877 h 3540107"/>
                <a:gd name="connsiteX13" fmla="*/ 2192199 w 4143955"/>
                <a:gd name="connsiteY13" fmla="*/ 375466 h 3540107"/>
                <a:gd name="connsiteX14" fmla="*/ 1504637 w 4143955"/>
                <a:gd name="connsiteY14" fmla="*/ 504963 h 3540107"/>
                <a:gd name="connsiteX15" fmla="*/ 1101279 w 4143955"/>
                <a:gd name="connsiteY15" fmla="*/ 378454 h 3540107"/>
                <a:gd name="connsiteX16" fmla="*/ 947031 w 4143955"/>
                <a:gd name="connsiteY16" fmla="*/ 215625 h 3540107"/>
                <a:gd name="connsiteX17" fmla="*/ 907339 w 4143955"/>
                <a:gd name="connsiteY17" fmla="*/ 108655 h 3540107"/>
                <a:gd name="connsiteX18" fmla="*/ 900520 w 4143955"/>
                <a:gd name="connsiteY18" fmla="*/ 12490 h 3540107"/>
                <a:gd name="connsiteX19" fmla="*/ 672098 w 4143955"/>
                <a:gd name="connsiteY19" fmla="*/ 87890 h 3540107"/>
                <a:gd name="connsiteX20" fmla="*/ 277936 w 4143955"/>
                <a:gd name="connsiteY20" fmla="*/ 380523 h 3540107"/>
                <a:gd name="connsiteX21" fmla="*/ 69207 w 4143955"/>
                <a:gd name="connsiteY21" fmla="*/ 878667 h 3540107"/>
                <a:gd name="connsiteX22" fmla="*/ 6374 w 4143955"/>
                <a:gd name="connsiteY22" fmla="*/ 1595577 h 3540107"/>
                <a:gd name="connsiteX23" fmla="*/ 181157 w 4143955"/>
                <a:gd name="connsiteY23" fmla="*/ 1840779 h 3540107"/>
                <a:gd name="connsiteX24" fmla="*/ 503982 w 4143955"/>
                <a:gd name="connsiteY24" fmla="*/ 1859246 h 3540107"/>
                <a:gd name="connsiteX25" fmla="*/ 555857 w 4143955"/>
                <a:gd name="connsiteY25" fmla="*/ 1869667 h 3540107"/>
                <a:gd name="connsiteX26" fmla="*/ 652022 w 4143955"/>
                <a:gd name="connsiteY26" fmla="*/ 3540107 h 3540107"/>
                <a:gd name="connsiteX27" fmla="*/ 3042744 w 4143955"/>
                <a:gd name="connsiteY27" fmla="*/ 2827488 h 3540107"/>
                <a:gd name="connsiteX28" fmla="*/ 3037190 w 4143955"/>
                <a:gd name="connsiteY28" fmla="*/ 1983190 h 3540107"/>
                <a:gd name="connsiteX29" fmla="*/ 3177912 w 4143955"/>
                <a:gd name="connsiteY29" fmla="*/ 2226053 h 3540107"/>
                <a:gd name="connsiteX30" fmla="*/ 3446945 w 4143955"/>
                <a:gd name="connsiteY30" fmla="*/ 2461447 h 3540107"/>
                <a:gd name="connsiteX31" fmla="*/ 3701342 w 4143955"/>
                <a:gd name="connsiteY31" fmla="*/ 2619220 h 3540107"/>
                <a:gd name="connsiteX32" fmla="*/ 4141940 w 4143955"/>
                <a:gd name="connsiteY32" fmla="*/ 2695462 h 3540107"/>
                <a:gd name="connsiteX33" fmla="*/ 4124393 w 4143955"/>
                <a:gd name="connsiteY33" fmla="*/ 2667264 h 3540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143955" h="3540107">
                  <a:moveTo>
                    <a:pt x="4124393" y="2667264"/>
                  </a:moveTo>
                  <a:cubicBezTo>
                    <a:pt x="4056732" y="2629487"/>
                    <a:pt x="4039261" y="2565965"/>
                    <a:pt x="4027768" y="2495699"/>
                  </a:cubicBezTo>
                  <a:cubicBezTo>
                    <a:pt x="4020565" y="2451792"/>
                    <a:pt x="4025469" y="2410108"/>
                    <a:pt x="4029530" y="2367274"/>
                  </a:cubicBezTo>
                  <a:cubicBezTo>
                    <a:pt x="4034664" y="2312870"/>
                    <a:pt x="4047997" y="2262297"/>
                    <a:pt x="4085007" y="2220230"/>
                  </a:cubicBezTo>
                  <a:cubicBezTo>
                    <a:pt x="4094125" y="2209885"/>
                    <a:pt x="4105619" y="2199924"/>
                    <a:pt x="4097574" y="2183526"/>
                  </a:cubicBezTo>
                  <a:cubicBezTo>
                    <a:pt x="4108531" y="2154561"/>
                    <a:pt x="4089375" y="2135865"/>
                    <a:pt x="4073437" y="2117398"/>
                  </a:cubicBezTo>
                  <a:cubicBezTo>
                    <a:pt x="3975662" y="2003762"/>
                    <a:pt x="3869842" y="1898478"/>
                    <a:pt x="3748237" y="1809976"/>
                  </a:cubicBezTo>
                  <a:cubicBezTo>
                    <a:pt x="3686783" y="1765303"/>
                    <a:pt x="3621575" y="1724998"/>
                    <a:pt x="3573607" y="1664080"/>
                  </a:cubicBezTo>
                  <a:cubicBezTo>
                    <a:pt x="3560581" y="1643775"/>
                    <a:pt x="3363576" y="1295894"/>
                    <a:pt x="3323807" y="1122796"/>
                  </a:cubicBezTo>
                  <a:cubicBezTo>
                    <a:pt x="3293234" y="989698"/>
                    <a:pt x="3248024" y="861043"/>
                    <a:pt x="3215765" y="728327"/>
                  </a:cubicBezTo>
                  <a:cubicBezTo>
                    <a:pt x="3165345" y="521055"/>
                    <a:pt x="3165345" y="176239"/>
                    <a:pt x="2789880" y="99613"/>
                  </a:cubicBezTo>
                  <a:cubicBezTo>
                    <a:pt x="2748578" y="91874"/>
                    <a:pt x="2421386" y="16474"/>
                    <a:pt x="2376101" y="0"/>
                  </a:cubicBezTo>
                  <a:cubicBezTo>
                    <a:pt x="2382384" y="44213"/>
                    <a:pt x="2396330" y="188729"/>
                    <a:pt x="2376101" y="229877"/>
                  </a:cubicBezTo>
                  <a:cubicBezTo>
                    <a:pt x="2348362" y="286350"/>
                    <a:pt x="2238787" y="341597"/>
                    <a:pt x="2192199" y="375466"/>
                  </a:cubicBezTo>
                  <a:cubicBezTo>
                    <a:pt x="2107911" y="436766"/>
                    <a:pt x="1655819" y="513392"/>
                    <a:pt x="1504637" y="504963"/>
                  </a:cubicBezTo>
                  <a:cubicBezTo>
                    <a:pt x="1362802" y="497071"/>
                    <a:pt x="1220508" y="455616"/>
                    <a:pt x="1101279" y="378454"/>
                  </a:cubicBezTo>
                  <a:cubicBezTo>
                    <a:pt x="1038139" y="337613"/>
                    <a:pt x="983582" y="281599"/>
                    <a:pt x="947031" y="215625"/>
                  </a:cubicBezTo>
                  <a:cubicBezTo>
                    <a:pt x="928565" y="182216"/>
                    <a:pt x="914542" y="146202"/>
                    <a:pt x="907339" y="108655"/>
                  </a:cubicBezTo>
                  <a:cubicBezTo>
                    <a:pt x="903968" y="91108"/>
                    <a:pt x="911094" y="21072"/>
                    <a:pt x="900520" y="12490"/>
                  </a:cubicBezTo>
                  <a:cubicBezTo>
                    <a:pt x="868950" y="-13026"/>
                    <a:pt x="709492" y="76856"/>
                    <a:pt x="672098" y="87890"/>
                  </a:cubicBezTo>
                  <a:cubicBezTo>
                    <a:pt x="345520" y="183902"/>
                    <a:pt x="315942" y="317307"/>
                    <a:pt x="277936" y="380523"/>
                  </a:cubicBezTo>
                  <a:cubicBezTo>
                    <a:pt x="184912" y="535537"/>
                    <a:pt x="124071" y="706795"/>
                    <a:pt x="69207" y="878667"/>
                  </a:cubicBezTo>
                  <a:cubicBezTo>
                    <a:pt x="-14698" y="1141723"/>
                    <a:pt x="-2668" y="1531978"/>
                    <a:pt x="6374" y="1595577"/>
                  </a:cubicBezTo>
                  <a:cubicBezTo>
                    <a:pt x="23155" y="1713504"/>
                    <a:pt x="69590" y="1791739"/>
                    <a:pt x="181157" y="1840779"/>
                  </a:cubicBezTo>
                  <a:cubicBezTo>
                    <a:pt x="282840" y="1885452"/>
                    <a:pt x="397165" y="1875261"/>
                    <a:pt x="503982" y="1859246"/>
                  </a:cubicBezTo>
                  <a:cubicBezTo>
                    <a:pt x="535168" y="1854572"/>
                    <a:pt x="542754" y="1846143"/>
                    <a:pt x="555857" y="1869667"/>
                  </a:cubicBezTo>
                  <a:cubicBezTo>
                    <a:pt x="562140" y="1880931"/>
                    <a:pt x="652022" y="3540107"/>
                    <a:pt x="652022" y="3540107"/>
                  </a:cubicBezTo>
                  <a:lnTo>
                    <a:pt x="3042744" y="2827488"/>
                  </a:lnTo>
                  <a:cubicBezTo>
                    <a:pt x="3064889" y="2724580"/>
                    <a:pt x="3036577" y="1985948"/>
                    <a:pt x="3037190" y="1983190"/>
                  </a:cubicBezTo>
                  <a:cubicBezTo>
                    <a:pt x="3043550" y="1992308"/>
                    <a:pt x="3109620" y="2146344"/>
                    <a:pt x="3177912" y="2226053"/>
                  </a:cubicBezTo>
                  <a:cubicBezTo>
                    <a:pt x="3246205" y="2305763"/>
                    <a:pt x="3347025" y="2394630"/>
                    <a:pt x="3446945" y="2461447"/>
                  </a:cubicBezTo>
                  <a:cubicBezTo>
                    <a:pt x="3525103" y="2524817"/>
                    <a:pt x="3611690" y="2574930"/>
                    <a:pt x="3701342" y="2619220"/>
                  </a:cubicBezTo>
                  <a:cubicBezTo>
                    <a:pt x="3735900" y="2636230"/>
                    <a:pt x="4040411" y="2725653"/>
                    <a:pt x="4141940" y="2695462"/>
                  </a:cubicBezTo>
                  <a:cubicBezTo>
                    <a:pt x="4149603" y="2677915"/>
                    <a:pt x="4133588" y="2672398"/>
                    <a:pt x="4124393" y="2667264"/>
                  </a:cubicBezTo>
                  <a:close/>
                </a:path>
              </a:pathLst>
            </a:custGeom>
            <a:solidFill>
              <a:srgbClr val="00B9FE"/>
            </a:solidFill>
            <a:ln w="7653" cap="flat">
              <a:noFill/>
              <a:prstDash val="solid"/>
              <a:miter/>
            </a:ln>
          </p:spPr>
          <p:txBody>
            <a:bodyPr rtlCol="0" anchor="ctr"/>
            <a:lstStyle/>
            <a:p>
              <a:pPr algn="r" rtl="1"/>
              <a:endParaRPr lang="ko-KR" altLang="en-US" dirty="0">
                <a:cs typeface="B Nazanin" panose="00000700000000000000" pitchFamily="2" charset="-78"/>
              </a:endParaRPr>
            </a:p>
          </p:txBody>
        </p:sp>
        <p:sp>
          <p:nvSpPr>
            <p:cNvPr id="55" name="자유형: 도형 54">
              <a:extLst>
                <a:ext uri="{FF2B5EF4-FFF2-40B4-BE49-F238E27FC236}">
                  <a16:creationId xmlns:a16="http://schemas.microsoft.com/office/drawing/2014/main" id="{18751F04-CBC6-4AE0-9F21-20BD45ECE5BE}"/>
                </a:ext>
              </a:extLst>
            </p:cNvPr>
            <p:cNvSpPr/>
            <p:nvPr/>
          </p:nvSpPr>
          <p:spPr>
            <a:xfrm>
              <a:off x="7376274" y="3069503"/>
              <a:ext cx="1192443" cy="2537103"/>
            </a:xfrm>
            <a:custGeom>
              <a:avLst/>
              <a:gdLst>
                <a:gd name="connsiteX0" fmla="*/ 0 w 1192443"/>
                <a:gd name="connsiteY0" fmla="*/ 0 h 2537103"/>
                <a:gd name="connsiteX1" fmla="*/ 56221 w 1192443"/>
                <a:gd name="connsiteY1" fmla="*/ 36495 h 2537103"/>
                <a:gd name="connsiteX2" fmla="*/ 264253 w 1192443"/>
                <a:gd name="connsiteY2" fmla="*/ 563793 h 2537103"/>
                <a:gd name="connsiteX3" fmla="*/ 372295 w 1192443"/>
                <a:gd name="connsiteY3" fmla="*/ 958262 h 2537103"/>
                <a:gd name="connsiteX4" fmla="*/ 622095 w 1192443"/>
                <a:gd name="connsiteY4" fmla="*/ 1499546 h 2537103"/>
                <a:gd name="connsiteX5" fmla="*/ 796725 w 1192443"/>
                <a:gd name="connsiteY5" fmla="*/ 1645442 h 2537103"/>
                <a:gd name="connsiteX6" fmla="*/ 1121925 w 1192443"/>
                <a:gd name="connsiteY6" fmla="*/ 1952864 h 2537103"/>
                <a:gd name="connsiteX7" fmla="*/ 1146062 w 1192443"/>
                <a:gd name="connsiteY7" fmla="*/ 2018992 h 2537103"/>
                <a:gd name="connsiteX8" fmla="*/ 1133495 w 1192443"/>
                <a:gd name="connsiteY8" fmla="*/ 2055696 h 2537103"/>
                <a:gd name="connsiteX9" fmla="*/ 1078018 w 1192443"/>
                <a:gd name="connsiteY9" fmla="*/ 2202740 h 2537103"/>
                <a:gd name="connsiteX10" fmla="*/ 1076256 w 1192443"/>
                <a:gd name="connsiteY10" fmla="*/ 2331165 h 2537103"/>
                <a:gd name="connsiteX11" fmla="*/ 1172881 w 1192443"/>
                <a:gd name="connsiteY11" fmla="*/ 2502730 h 2537103"/>
                <a:gd name="connsiteX12" fmla="*/ 1190428 w 1192443"/>
                <a:gd name="connsiteY12" fmla="*/ 2530928 h 2537103"/>
                <a:gd name="connsiteX13" fmla="*/ 749830 w 1192443"/>
                <a:gd name="connsiteY13" fmla="*/ 2454686 h 2537103"/>
                <a:gd name="connsiteX14" fmla="*/ 495433 w 1192443"/>
                <a:gd name="connsiteY14" fmla="*/ 2296913 h 2537103"/>
                <a:gd name="connsiteX15" fmla="*/ 226400 w 1192443"/>
                <a:gd name="connsiteY15" fmla="*/ 2061519 h 2537103"/>
                <a:gd name="connsiteX16" fmla="*/ 99125 w 1192443"/>
                <a:gd name="connsiteY16" fmla="*/ 1858998 h 2537103"/>
                <a:gd name="connsiteX17" fmla="*/ 102197 w 1192443"/>
                <a:gd name="connsiteY17" fmla="*/ 2087453 h 2537103"/>
                <a:gd name="connsiteX18" fmla="*/ 102573 w 1192443"/>
                <a:gd name="connsiteY18" fmla="*/ 2135890 h 2537103"/>
                <a:gd name="connsiteX19" fmla="*/ 102070 w 1192443"/>
                <a:gd name="connsiteY19" fmla="*/ 2125420 h 2537103"/>
                <a:gd name="connsiteX20" fmla="*/ 102054 w 1192443"/>
                <a:gd name="connsiteY20" fmla="*/ 2121134 h 2537103"/>
                <a:gd name="connsiteX21" fmla="*/ 98893 w 1192443"/>
                <a:gd name="connsiteY21" fmla="*/ 1873786 h 2537103"/>
                <a:gd name="connsiteX22" fmla="*/ 37669 w 1192443"/>
                <a:gd name="connsiteY22" fmla="*/ 573371 h 2537103"/>
                <a:gd name="connsiteX23" fmla="*/ 27258 w 1192443"/>
                <a:gd name="connsiteY23" fmla="*/ 567595 h 2537103"/>
                <a:gd name="connsiteX0" fmla="*/ 0 w 1192443"/>
                <a:gd name="connsiteY0" fmla="*/ 0 h 2537103"/>
                <a:gd name="connsiteX1" fmla="*/ 56221 w 1192443"/>
                <a:gd name="connsiteY1" fmla="*/ 36495 h 2537103"/>
                <a:gd name="connsiteX2" fmla="*/ 264253 w 1192443"/>
                <a:gd name="connsiteY2" fmla="*/ 563793 h 2537103"/>
                <a:gd name="connsiteX3" fmla="*/ 372295 w 1192443"/>
                <a:gd name="connsiteY3" fmla="*/ 958262 h 2537103"/>
                <a:gd name="connsiteX4" fmla="*/ 622095 w 1192443"/>
                <a:gd name="connsiteY4" fmla="*/ 1499546 h 2537103"/>
                <a:gd name="connsiteX5" fmla="*/ 796725 w 1192443"/>
                <a:gd name="connsiteY5" fmla="*/ 1645442 h 2537103"/>
                <a:gd name="connsiteX6" fmla="*/ 1121925 w 1192443"/>
                <a:gd name="connsiteY6" fmla="*/ 1952864 h 2537103"/>
                <a:gd name="connsiteX7" fmla="*/ 1146062 w 1192443"/>
                <a:gd name="connsiteY7" fmla="*/ 2018992 h 2537103"/>
                <a:gd name="connsiteX8" fmla="*/ 1133495 w 1192443"/>
                <a:gd name="connsiteY8" fmla="*/ 2055696 h 2537103"/>
                <a:gd name="connsiteX9" fmla="*/ 1078018 w 1192443"/>
                <a:gd name="connsiteY9" fmla="*/ 2202740 h 2537103"/>
                <a:gd name="connsiteX10" fmla="*/ 1076256 w 1192443"/>
                <a:gd name="connsiteY10" fmla="*/ 2331165 h 2537103"/>
                <a:gd name="connsiteX11" fmla="*/ 1172881 w 1192443"/>
                <a:gd name="connsiteY11" fmla="*/ 2502730 h 2537103"/>
                <a:gd name="connsiteX12" fmla="*/ 1190428 w 1192443"/>
                <a:gd name="connsiteY12" fmla="*/ 2530928 h 2537103"/>
                <a:gd name="connsiteX13" fmla="*/ 749830 w 1192443"/>
                <a:gd name="connsiteY13" fmla="*/ 2454686 h 2537103"/>
                <a:gd name="connsiteX14" fmla="*/ 495433 w 1192443"/>
                <a:gd name="connsiteY14" fmla="*/ 2296913 h 2537103"/>
                <a:gd name="connsiteX15" fmla="*/ 226400 w 1192443"/>
                <a:gd name="connsiteY15" fmla="*/ 2061519 h 2537103"/>
                <a:gd name="connsiteX16" fmla="*/ 99125 w 1192443"/>
                <a:gd name="connsiteY16" fmla="*/ 1858998 h 2537103"/>
                <a:gd name="connsiteX17" fmla="*/ 102197 w 1192443"/>
                <a:gd name="connsiteY17" fmla="*/ 2087453 h 2537103"/>
                <a:gd name="connsiteX18" fmla="*/ 102573 w 1192443"/>
                <a:gd name="connsiteY18" fmla="*/ 2135890 h 2537103"/>
                <a:gd name="connsiteX19" fmla="*/ 102070 w 1192443"/>
                <a:gd name="connsiteY19" fmla="*/ 2125420 h 2537103"/>
                <a:gd name="connsiteX20" fmla="*/ 102054 w 1192443"/>
                <a:gd name="connsiteY20" fmla="*/ 2121134 h 2537103"/>
                <a:gd name="connsiteX21" fmla="*/ 98893 w 1192443"/>
                <a:gd name="connsiteY21" fmla="*/ 1873786 h 2537103"/>
                <a:gd name="connsiteX22" fmla="*/ 37669 w 1192443"/>
                <a:gd name="connsiteY22" fmla="*/ 573371 h 2537103"/>
                <a:gd name="connsiteX23" fmla="*/ 0 w 1192443"/>
                <a:gd name="connsiteY23" fmla="*/ 0 h 2537103"/>
                <a:gd name="connsiteX0" fmla="*/ 0 w 1192443"/>
                <a:gd name="connsiteY0" fmla="*/ 0 h 2537103"/>
                <a:gd name="connsiteX1" fmla="*/ 56221 w 1192443"/>
                <a:gd name="connsiteY1" fmla="*/ 36495 h 2537103"/>
                <a:gd name="connsiteX2" fmla="*/ 264253 w 1192443"/>
                <a:gd name="connsiteY2" fmla="*/ 563793 h 2537103"/>
                <a:gd name="connsiteX3" fmla="*/ 372295 w 1192443"/>
                <a:gd name="connsiteY3" fmla="*/ 958262 h 2537103"/>
                <a:gd name="connsiteX4" fmla="*/ 622095 w 1192443"/>
                <a:gd name="connsiteY4" fmla="*/ 1499546 h 2537103"/>
                <a:gd name="connsiteX5" fmla="*/ 796725 w 1192443"/>
                <a:gd name="connsiteY5" fmla="*/ 1645442 h 2537103"/>
                <a:gd name="connsiteX6" fmla="*/ 1121925 w 1192443"/>
                <a:gd name="connsiteY6" fmla="*/ 1952864 h 2537103"/>
                <a:gd name="connsiteX7" fmla="*/ 1146062 w 1192443"/>
                <a:gd name="connsiteY7" fmla="*/ 2018992 h 2537103"/>
                <a:gd name="connsiteX8" fmla="*/ 1133495 w 1192443"/>
                <a:gd name="connsiteY8" fmla="*/ 2055696 h 2537103"/>
                <a:gd name="connsiteX9" fmla="*/ 1078018 w 1192443"/>
                <a:gd name="connsiteY9" fmla="*/ 2202740 h 2537103"/>
                <a:gd name="connsiteX10" fmla="*/ 1076256 w 1192443"/>
                <a:gd name="connsiteY10" fmla="*/ 2331165 h 2537103"/>
                <a:gd name="connsiteX11" fmla="*/ 1172881 w 1192443"/>
                <a:gd name="connsiteY11" fmla="*/ 2502730 h 2537103"/>
                <a:gd name="connsiteX12" fmla="*/ 1190428 w 1192443"/>
                <a:gd name="connsiteY12" fmla="*/ 2530928 h 2537103"/>
                <a:gd name="connsiteX13" fmla="*/ 749830 w 1192443"/>
                <a:gd name="connsiteY13" fmla="*/ 2454686 h 2537103"/>
                <a:gd name="connsiteX14" fmla="*/ 495433 w 1192443"/>
                <a:gd name="connsiteY14" fmla="*/ 2296913 h 2537103"/>
                <a:gd name="connsiteX15" fmla="*/ 226400 w 1192443"/>
                <a:gd name="connsiteY15" fmla="*/ 2061519 h 2537103"/>
                <a:gd name="connsiteX16" fmla="*/ 99125 w 1192443"/>
                <a:gd name="connsiteY16" fmla="*/ 1858998 h 2537103"/>
                <a:gd name="connsiteX17" fmla="*/ 102197 w 1192443"/>
                <a:gd name="connsiteY17" fmla="*/ 2087453 h 2537103"/>
                <a:gd name="connsiteX18" fmla="*/ 102573 w 1192443"/>
                <a:gd name="connsiteY18" fmla="*/ 2135890 h 2537103"/>
                <a:gd name="connsiteX19" fmla="*/ 102070 w 1192443"/>
                <a:gd name="connsiteY19" fmla="*/ 2125420 h 2537103"/>
                <a:gd name="connsiteX20" fmla="*/ 102054 w 1192443"/>
                <a:gd name="connsiteY20" fmla="*/ 2121134 h 2537103"/>
                <a:gd name="connsiteX21" fmla="*/ 98893 w 1192443"/>
                <a:gd name="connsiteY21" fmla="*/ 1873786 h 2537103"/>
                <a:gd name="connsiteX22" fmla="*/ 0 w 1192443"/>
                <a:gd name="connsiteY22" fmla="*/ 0 h 2537103"/>
                <a:gd name="connsiteX0" fmla="*/ 0 w 1192443"/>
                <a:gd name="connsiteY0" fmla="*/ 0 h 2537103"/>
                <a:gd name="connsiteX1" fmla="*/ 56221 w 1192443"/>
                <a:gd name="connsiteY1" fmla="*/ 36495 h 2537103"/>
                <a:gd name="connsiteX2" fmla="*/ 264253 w 1192443"/>
                <a:gd name="connsiteY2" fmla="*/ 563793 h 2537103"/>
                <a:gd name="connsiteX3" fmla="*/ 372295 w 1192443"/>
                <a:gd name="connsiteY3" fmla="*/ 958262 h 2537103"/>
                <a:gd name="connsiteX4" fmla="*/ 622095 w 1192443"/>
                <a:gd name="connsiteY4" fmla="*/ 1499546 h 2537103"/>
                <a:gd name="connsiteX5" fmla="*/ 796725 w 1192443"/>
                <a:gd name="connsiteY5" fmla="*/ 1645442 h 2537103"/>
                <a:gd name="connsiteX6" fmla="*/ 1121925 w 1192443"/>
                <a:gd name="connsiteY6" fmla="*/ 1952864 h 2537103"/>
                <a:gd name="connsiteX7" fmla="*/ 1146062 w 1192443"/>
                <a:gd name="connsiteY7" fmla="*/ 2018992 h 2537103"/>
                <a:gd name="connsiteX8" fmla="*/ 1133495 w 1192443"/>
                <a:gd name="connsiteY8" fmla="*/ 2055696 h 2537103"/>
                <a:gd name="connsiteX9" fmla="*/ 1078018 w 1192443"/>
                <a:gd name="connsiteY9" fmla="*/ 2202740 h 2537103"/>
                <a:gd name="connsiteX10" fmla="*/ 1076256 w 1192443"/>
                <a:gd name="connsiteY10" fmla="*/ 2331165 h 2537103"/>
                <a:gd name="connsiteX11" fmla="*/ 1172881 w 1192443"/>
                <a:gd name="connsiteY11" fmla="*/ 2502730 h 2537103"/>
                <a:gd name="connsiteX12" fmla="*/ 1190428 w 1192443"/>
                <a:gd name="connsiteY12" fmla="*/ 2530928 h 2537103"/>
                <a:gd name="connsiteX13" fmla="*/ 749830 w 1192443"/>
                <a:gd name="connsiteY13" fmla="*/ 2454686 h 2537103"/>
                <a:gd name="connsiteX14" fmla="*/ 495433 w 1192443"/>
                <a:gd name="connsiteY14" fmla="*/ 2296913 h 2537103"/>
                <a:gd name="connsiteX15" fmla="*/ 226400 w 1192443"/>
                <a:gd name="connsiteY15" fmla="*/ 2061519 h 2537103"/>
                <a:gd name="connsiteX16" fmla="*/ 99125 w 1192443"/>
                <a:gd name="connsiteY16" fmla="*/ 1858998 h 2537103"/>
                <a:gd name="connsiteX17" fmla="*/ 102197 w 1192443"/>
                <a:gd name="connsiteY17" fmla="*/ 2087453 h 2537103"/>
                <a:gd name="connsiteX18" fmla="*/ 102573 w 1192443"/>
                <a:gd name="connsiteY18" fmla="*/ 2135890 h 2537103"/>
                <a:gd name="connsiteX19" fmla="*/ 102070 w 1192443"/>
                <a:gd name="connsiteY19" fmla="*/ 2125420 h 2537103"/>
                <a:gd name="connsiteX20" fmla="*/ 98893 w 1192443"/>
                <a:gd name="connsiteY20" fmla="*/ 1873786 h 2537103"/>
                <a:gd name="connsiteX21" fmla="*/ 0 w 1192443"/>
                <a:gd name="connsiteY21" fmla="*/ 0 h 2537103"/>
                <a:gd name="connsiteX0" fmla="*/ 0 w 1192443"/>
                <a:gd name="connsiteY0" fmla="*/ 0 h 2537103"/>
                <a:gd name="connsiteX1" fmla="*/ 56221 w 1192443"/>
                <a:gd name="connsiteY1" fmla="*/ 36495 h 2537103"/>
                <a:gd name="connsiteX2" fmla="*/ 264253 w 1192443"/>
                <a:gd name="connsiteY2" fmla="*/ 563793 h 2537103"/>
                <a:gd name="connsiteX3" fmla="*/ 372295 w 1192443"/>
                <a:gd name="connsiteY3" fmla="*/ 958262 h 2537103"/>
                <a:gd name="connsiteX4" fmla="*/ 622095 w 1192443"/>
                <a:gd name="connsiteY4" fmla="*/ 1499546 h 2537103"/>
                <a:gd name="connsiteX5" fmla="*/ 796725 w 1192443"/>
                <a:gd name="connsiteY5" fmla="*/ 1645442 h 2537103"/>
                <a:gd name="connsiteX6" fmla="*/ 1121925 w 1192443"/>
                <a:gd name="connsiteY6" fmla="*/ 1952864 h 2537103"/>
                <a:gd name="connsiteX7" fmla="*/ 1146062 w 1192443"/>
                <a:gd name="connsiteY7" fmla="*/ 2018992 h 2537103"/>
                <a:gd name="connsiteX8" fmla="*/ 1133495 w 1192443"/>
                <a:gd name="connsiteY8" fmla="*/ 2055696 h 2537103"/>
                <a:gd name="connsiteX9" fmla="*/ 1078018 w 1192443"/>
                <a:gd name="connsiteY9" fmla="*/ 2202740 h 2537103"/>
                <a:gd name="connsiteX10" fmla="*/ 1076256 w 1192443"/>
                <a:gd name="connsiteY10" fmla="*/ 2331165 h 2537103"/>
                <a:gd name="connsiteX11" fmla="*/ 1172881 w 1192443"/>
                <a:gd name="connsiteY11" fmla="*/ 2502730 h 2537103"/>
                <a:gd name="connsiteX12" fmla="*/ 1190428 w 1192443"/>
                <a:gd name="connsiteY12" fmla="*/ 2530928 h 2537103"/>
                <a:gd name="connsiteX13" fmla="*/ 749830 w 1192443"/>
                <a:gd name="connsiteY13" fmla="*/ 2454686 h 2537103"/>
                <a:gd name="connsiteX14" fmla="*/ 495433 w 1192443"/>
                <a:gd name="connsiteY14" fmla="*/ 2296913 h 2537103"/>
                <a:gd name="connsiteX15" fmla="*/ 226400 w 1192443"/>
                <a:gd name="connsiteY15" fmla="*/ 2061519 h 2537103"/>
                <a:gd name="connsiteX16" fmla="*/ 99125 w 1192443"/>
                <a:gd name="connsiteY16" fmla="*/ 1858998 h 2537103"/>
                <a:gd name="connsiteX17" fmla="*/ 102197 w 1192443"/>
                <a:gd name="connsiteY17" fmla="*/ 2087453 h 2537103"/>
                <a:gd name="connsiteX18" fmla="*/ 102573 w 1192443"/>
                <a:gd name="connsiteY18" fmla="*/ 2135890 h 2537103"/>
                <a:gd name="connsiteX19" fmla="*/ 98893 w 1192443"/>
                <a:gd name="connsiteY19" fmla="*/ 1873786 h 2537103"/>
                <a:gd name="connsiteX20" fmla="*/ 0 w 1192443"/>
                <a:gd name="connsiteY20" fmla="*/ 0 h 2537103"/>
                <a:gd name="connsiteX0" fmla="*/ 0 w 1192443"/>
                <a:gd name="connsiteY0" fmla="*/ 0 h 2537103"/>
                <a:gd name="connsiteX1" fmla="*/ 56221 w 1192443"/>
                <a:gd name="connsiteY1" fmla="*/ 36495 h 2537103"/>
                <a:gd name="connsiteX2" fmla="*/ 264253 w 1192443"/>
                <a:gd name="connsiteY2" fmla="*/ 563793 h 2537103"/>
                <a:gd name="connsiteX3" fmla="*/ 372295 w 1192443"/>
                <a:gd name="connsiteY3" fmla="*/ 958262 h 2537103"/>
                <a:gd name="connsiteX4" fmla="*/ 622095 w 1192443"/>
                <a:gd name="connsiteY4" fmla="*/ 1499546 h 2537103"/>
                <a:gd name="connsiteX5" fmla="*/ 796725 w 1192443"/>
                <a:gd name="connsiteY5" fmla="*/ 1645442 h 2537103"/>
                <a:gd name="connsiteX6" fmla="*/ 1121925 w 1192443"/>
                <a:gd name="connsiteY6" fmla="*/ 1952864 h 2537103"/>
                <a:gd name="connsiteX7" fmla="*/ 1146062 w 1192443"/>
                <a:gd name="connsiteY7" fmla="*/ 2018992 h 2537103"/>
                <a:gd name="connsiteX8" fmla="*/ 1133495 w 1192443"/>
                <a:gd name="connsiteY8" fmla="*/ 2055696 h 2537103"/>
                <a:gd name="connsiteX9" fmla="*/ 1078018 w 1192443"/>
                <a:gd name="connsiteY9" fmla="*/ 2202740 h 2537103"/>
                <a:gd name="connsiteX10" fmla="*/ 1076256 w 1192443"/>
                <a:gd name="connsiteY10" fmla="*/ 2331165 h 2537103"/>
                <a:gd name="connsiteX11" fmla="*/ 1172881 w 1192443"/>
                <a:gd name="connsiteY11" fmla="*/ 2502730 h 2537103"/>
                <a:gd name="connsiteX12" fmla="*/ 1190428 w 1192443"/>
                <a:gd name="connsiteY12" fmla="*/ 2530928 h 2537103"/>
                <a:gd name="connsiteX13" fmla="*/ 749830 w 1192443"/>
                <a:gd name="connsiteY13" fmla="*/ 2454686 h 2537103"/>
                <a:gd name="connsiteX14" fmla="*/ 495433 w 1192443"/>
                <a:gd name="connsiteY14" fmla="*/ 2296913 h 2537103"/>
                <a:gd name="connsiteX15" fmla="*/ 226400 w 1192443"/>
                <a:gd name="connsiteY15" fmla="*/ 2061519 h 2537103"/>
                <a:gd name="connsiteX16" fmla="*/ 99125 w 1192443"/>
                <a:gd name="connsiteY16" fmla="*/ 1858998 h 2537103"/>
                <a:gd name="connsiteX17" fmla="*/ 102197 w 1192443"/>
                <a:gd name="connsiteY17" fmla="*/ 2087453 h 2537103"/>
                <a:gd name="connsiteX18" fmla="*/ 98893 w 1192443"/>
                <a:gd name="connsiteY18" fmla="*/ 1873786 h 2537103"/>
                <a:gd name="connsiteX19" fmla="*/ 0 w 1192443"/>
                <a:gd name="connsiteY19" fmla="*/ 0 h 2537103"/>
                <a:gd name="connsiteX0" fmla="*/ 0 w 1192443"/>
                <a:gd name="connsiteY0" fmla="*/ 0 h 2537103"/>
                <a:gd name="connsiteX1" fmla="*/ 56221 w 1192443"/>
                <a:gd name="connsiteY1" fmla="*/ 36495 h 2537103"/>
                <a:gd name="connsiteX2" fmla="*/ 264253 w 1192443"/>
                <a:gd name="connsiteY2" fmla="*/ 563793 h 2537103"/>
                <a:gd name="connsiteX3" fmla="*/ 372295 w 1192443"/>
                <a:gd name="connsiteY3" fmla="*/ 958262 h 2537103"/>
                <a:gd name="connsiteX4" fmla="*/ 622095 w 1192443"/>
                <a:gd name="connsiteY4" fmla="*/ 1499546 h 2537103"/>
                <a:gd name="connsiteX5" fmla="*/ 796725 w 1192443"/>
                <a:gd name="connsiteY5" fmla="*/ 1645442 h 2537103"/>
                <a:gd name="connsiteX6" fmla="*/ 1121925 w 1192443"/>
                <a:gd name="connsiteY6" fmla="*/ 1952864 h 2537103"/>
                <a:gd name="connsiteX7" fmla="*/ 1146062 w 1192443"/>
                <a:gd name="connsiteY7" fmla="*/ 2018992 h 2537103"/>
                <a:gd name="connsiteX8" fmla="*/ 1133495 w 1192443"/>
                <a:gd name="connsiteY8" fmla="*/ 2055696 h 2537103"/>
                <a:gd name="connsiteX9" fmla="*/ 1078018 w 1192443"/>
                <a:gd name="connsiteY9" fmla="*/ 2202740 h 2537103"/>
                <a:gd name="connsiteX10" fmla="*/ 1076256 w 1192443"/>
                <a:gd name="connsiteY10" fmla="*/ 2331165 h 2537103"/>
                <a:gd name="connsiteX11" fmla="*/ 1172881 w 1192443"/>
                <a:gd name="connsiteY11" fmla="*/ 2502730 h 2537103"/>
                <a:gd name="connsiteX12" fmla="*/ 1190428 w 1192443"/>
                <a:gd name="connsiteY12" fmla="*/ 2530928 h 2537103"/>
                <a:gd name="connsiteX13" fmla="*/ 749830 w 1192443"/>
                <a:gd name="connsiteY13" fmla="*/ 2454686 h 2537103"/>
                <a:gd name="connsiteX14" fmla="*/ 495433 w 1192443"/>
                <a:gd name="connsiteY14" fmla="*/ 2296913 h 2537103"/>
                <a:gd name="connsiteX15" fmla="*/ 226400 w 1192443"/>
                <a:gd name="connsiteY15" fmla="*/ 2061519 h 2537103"/>
                <a:gd name="connsiteX16" fmla="*/ 99125 w 1192443"/>
                <a:gd name="connsiteY16" fmla="*/ 1858998 h 2537103"/>
                <a:gd name="connsiteX17" fmla="*/ 98893 w 1192443"/>
                <a:gd name="connsiteY17" fmla="*/ 1873786 h 2537103"/>
                <a:gd name="connsiteX18" fmla="*/ 0 w 1192443"/>
                <a:gd name="connsiteY18" fmla="*/ 0 h 2537103"/>
                <a:gd name="connsiteX0" fmla="*/ 0 w 1192443"/>
                <a:gd name="connsiteY0" fmla="*/ 0 h 2537103"/>
                <a:gd name="connsiteX1" fmla="*/ 56221 w 1192443"/>
                <a:gd name="connsiteY1" fmla="*/ 36495 h 2537103"/>
                <a:gd name="connsiteX2" fmla="*/ 264253 w 1192443"/>
                <a:gd name="connsiteY2" fmla="*/ 563793 h 2537103"/>
                <a:gd name="connsiteX3" fmla="*/ 372295 w 1192443"/>
                <a:gd name="connsiteY3" fmla="*/ 958262 h 2537103"/>
                <a:gd name="connsiteX4" fmla="*/ 622095 w 1192443"/>
                <a:gd name="connsiteY4" fmla="*/ 1499546 h 2537103"/>
                <a:gd name="connsiteX5" fmla="*/ 796725 w 1192443"/>
                <a:gd name="connsiteY5" fmla="*/ 1645442 h 2537103"/>
                <a:gd name="connsiteX6" fmla="*/ 1121925 w 1192443"/>
                <a:gd name="connsiteY6" fmla="*/ 1952864 h 2537103"/>
                <a:gd name="connsiteX7" fmla="*/ 1146062 w 1192443"/>
                <a:gd name="connsiteY7" fmla="*/ 2018992 h 2537103"/>
                <a:gd name="connsiteX8" fmla="*/ 1133495 w 1192443"/>
                <a:gd name="connsiteY8" fmla="*/ 2055696 h 2537103"/>
                <a:gd name="connsiteX9" fmla="*/ 1078018 w 1192443"/>
                <a:gd name="connsiteY9" fmla="*/ 2202740 h 2537103"/>
                <a:gd name="connsiteX10" fmla="*/ 1076256 w 1192443"/>
                <a:gd name="connsiteY10" fmla="*/ 2331165 h 2537103"/>
                <a:gd name="connsiteX11" fmla="*/ 1172881 w 1192443"/>
                <a:gd name="connsiteY11" fmla="*/ 2502730 h 2537103"/>
                <a:gd name="connsiteX12" fmla="*/ 1190428 w 1192443"/>
                <a:gd name="connsiteY12" fmla="*/ 2530928 h 2537103"/>
                <a:gd name="connsiteX13" fmla="*/ 749830 w 1192443"/>
                <a:gd name="connsiteY13" fmla="*/ 2454686 h 2537103"/>
                <a:gd name="connsiteX14" fmla="*/ 495433 w 1192443"/>
                <a:gd name="connsiteY14" fmla="*/ 2296913 h 2537103"/>
                <a:gd name="connsiteX15" fmla="*/ 226400 w 1192443"/>
                <a:gd name="connsiteY15" fmla="*/ 2061519 h 2537103"/>
                <a:gd name="connsiteX16" fmla="*/ 99125 w 1192443"/>
                <a:gd name="connsiteY16" fmla="*/ 1858998 h 2537103"/>
                <a:gd name="connsiteX17" fmla="*/ 0 w 1192443"/>
                <a:gd name="connsiteY17" fmla="*/ 0 h 2537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92443" h="2537103">
                  <a:moveTo>
                    <a:pt x="0" y="0"/>
                  </a:moveTo>
                  <a:lnTo>
                    <a:pt x="56221" y="36495"/>
                  </a:lnTo>
                  <a:cubicBezTo>
                    <a:pt x="216984" y="175517"/>
                    <a:pt x="226438" y="408339"/>
                    <a:pt x="264253" y="563793"/>
                  </a:cubicBezTo>
                  <a:cubicBezTo>
                    <a:pt x="296512" y="696509"/>
                    <a:pt x="341722" y="825164"/>
                    <a:pt x="372295" y="958262"/>
                  </a:cubicBezTo>
                  <a:cubicBezTo>
                    <a:pt x="412064" y="1131360"/>
                    <a:pt x="609069" y="1479241"/>
                    <a:pt x="622095" y="1499546"/>
                  </a:cubicBezTo>
                  <a:cubicBezTo>
                    <a:pt x="670063" y="1560464"/>
                    <a:pt x="735271" y="1600769"/>
                    <a:pt x="796725" y="1645442"/>
                  </a:cubicBezTo>
                  <a:cubicBezTo>
                    <a:pt x="918330" y="1733944"/>
                    <a:pt x="1024150" y="1839228"/>
                    <a:pt x="1121925" y="1952864"/>
                  </a:cubicBezTo>
                  <a:cubicBezTo>
                    <a:pt x="1137863" y="1971331"/>
                    <a:pt x="1157019" y="1990027"/>
                    <a:pt x="1146062" y="2018992"/>
                  </a:cubicBezTo>
                  <a:cubicBezTo>
                    <a:pt x="1154107" y="2035390"/>
                    <a:pt x="1142613" y="2045351"/>
                    <a:pt x="1133495" y="2055696"/>
                  </a:cubicBezTo>
                  <a:cubicBezTo>
                    <a:pt x="1096485" y="2097763"/>
                    <a:pt x="1083152" y="2148336"/>
                    <a:pt x="1078018" y="2202740"/>
                  </a:cubicBezTo>
                  <a:cubicBezTo>
                    <a:pt x="1073957" y="2245574"/>
                    <a:pt x="1069053" y="2287258"/>
                    <a:pt x="1076256" y="2331165"/>
                  </a:cubicBezTo>
                  <a:cubicBezTo>
                    <a:pt x="1087749" y="2401431"/>
                    <a:pt x="1105220" y="2464953"/>
                    <a:pt x="1172881" y="2502730"/>
                  </a:cubicBezTo>
                  <a:cubicBezTo>
                    <a:pt x="1182076" y="2507864"/>
                    <a:pt x="1198091" y="2513381"/>
                    <a:pt x="1190428" y="2530928"/>
                  </a:cubicBezTo>
                  <a:cubicBezTo>
                    <a:pt x="1088899" y="2561119"/>
                    <a:pt x="784388" y="2471696"/>
                    <a:pt x="749830" y="2454686"/>
                  </a:cubicBezTo>
                  <a:cubicBezTo>
                    <a:pt x="660178" y="2410396"/>
                    <a:pt x="573591" y="2360283"/>
                    <a:pt x="495433" y="2296913"/>
                  </a:cubicBezTo>
                  <a:cubicBezTo>
                    <a:pt x="395513" y="2230096"/>
                    <a:pt x="309386" y="2147723"/>
                    <a:pt x="226400" y="2061519"/>
                  </a:cubicBezTo>
                  <a:cubicBezTo>
                    <a:pt x="182876" y="2016310"/>
                    <a:pt x="105485" y="1868116"/>
                    <a:pt x="99125" y="1858998"/>
                  </a:cubicBezTo>
                  <a:cubicBezTo>
                    <a:pt x="61392" y="1515412"/>
                    <a:pt x="7151" y="303750"/>
                    <a:pt x="0" y="0"/>
                  </a:cubicBezTo>
                  <a:close/>
                </a:path>
              </a:pathLst>
            </a:custGeom>
            <a:gradFill>
              <a:gsLst>
                <a:gs pos="58000">
                  <a:srgbClr val="08A4D5"/>
                </a:gs>
                <a:gs pos="89000">
                  <a:srgbClr val="00B9FE"/>
                </a:gs>
                <a:gs pos="0">
                  <a:srgbClr val="08A4D5"/>
                </a:gs>
                <a:gs pos="100000">
                  <a:srgbClr val="00ADEA"/>
                </a:gs>
              </a:gsLst>
              <a:lin ang="3000000" scaled="0"/>
            </a:gradFill>
            <a:ln w="7653" cap="flat">
              <a:noFill/>
              <a:prstDash val="solid"/>
              <a:miter/>
            </a:ln>
          </p:spPr>
          <p:txBody>
            <a:bodyPr rtlCol="0" anchor="ctr"/>
            <a:lstStyle/>
            <a:p>
              <a:pPr algn="r" rtl="1"/>
              <a:endParaRPr lang="ko-KR" altLang="en-US" dirty="0">
                <a:cs typeface="B Nazanin" panose="00000700000000000000" pitchFamily="2" charset="-78"/>
              </a:endParaRPr>
            </a:p>
          </p:txBody>
        </p:sp>
        <p:grpSp>
          <p:nvGrpSpPr>
            <p:cNvPr id="56" name="그룹 55">
              <a:extLst>
                <a:ext uri="{FF2B5EF4-FFF2-40B4-BE49-F238E27FC236}">
                  <a16:creationId xmlns:a16="http://schemas.microsoft.com/office/drawing/2014/main" id="{4AF28011-E9D7-40D1-BC57-D0A520F0ED61}"/>
                </a:ext>
              </a:extLst>
            </p:cNvPr>
            <p:cNvGrpSpPr/>
            <p:nvPr/>
          </p:nvGrpSpPr>
          <p:grpSpPr>
            <a:xfrm>
              <a:off x="8436837" y="4874016"/>
              <a:ext cx="841192" cy="810829"/>
              <a:chOff x="8436837" y="4874016"/>
              <a:chExt cx="841192" cy="810829"/>
            </a:xfrm>
          </p:grpSpPr>
          <p:sp>
            <p:nvSpPr>
              <p:cNvPr id="93" name="자유형: 도형 92">
                <a:extLst>
                  <a:ext uri="{FF2B5EF4-FFF2-40B4-BE49-F238E27FC236}">
                    <a16:creationId xmlns:a16="http://schemas.microsoft.com/office/drawing/2014/main" id="{8C498E97-D6B8-4CFA-BFDD-0108A39289C9}"/>
                  </a:ext>
                </a:extLst>
              </p:cNvPr>
              <p:cNvSpPr/>
              <p:nvPr/>
            </p:nvSpPr>
            <p:spPr>
              <a:xfrm>
                <a:off x="8436837" y="4874016"/>
                <a:ext cx="841192" cy="810829"/>
              </a:xfrm>
              <a:custGeom>
                <a:avLst/>
                <a:gdLst>
                  <a:gd name="connsiteX0" fmla="*/ 232635 w 841192"/>
                  <a:gd name="connsiteY0" fmla="*/ 758 h 810829"/>
                  <a:gd name="connsiteX1" fmla="*/ 270412 w 841192"/>
                  <a:gd name="connsiteY1" fmla="*/ 44664 h 810829"/>
                  <a:gd name="connsiteX2" fmla="*/ 239762 w 841192"/>
                  <a:gd name="connsiteY2" fmla="*/ 219371 h 810829"/>
                  <a:gd name="connsiteX3" fmla="*/ 283132 w 841192"/>
                  <a:gd name="connsiteY3" fmla="*/ 303966 h 810829"/>
                  <a:gd name="connsiteX4" fmla="*/ 402180 w 841192"/>
                  <a:gd name="connsiteY4" fmla="*/ 317768 h 810829"/>
                  <a:gd name="connsiteX5" fmla="*/ 464142 w 841192"/>
                  <a:gd name="connsiteY5" fmla="*/ 319586 h 810829"/>
                  <a:gd name="connsiteX6" fmla="*/ 509587 w 841192"/>
                  <a:gd name="connsiteY6" fmla="*/ 318373 h 810829"/>
                  <a:gd name="connsiteX7" fmla="*/ 672545 w 841192"/>
                  <a:gd name="connsiteY7" fmla="*/ 299903 h 810829"/>
                  <a:gd name="connsiteX8" fmla="*/ 756143 w 841192"/>
                  <a:gd name="connsiteY8" fmla="*/ 296456 h 810829"/>
                  <a:gd name="connsiteX9" fmla="*/ 841044 w 841192"/>
                  <a:gd name="connsiteY9" fmla="*/ 408406 h 810829"/>
                  <a:gd name="connsiteX10" fmla="*/ 822961 w 841192"/>
                  <a:gd name="connsiteY10" fmla="*/ 504494 h 810829"/>
                  <a:gd name="connsiteX11" fmla="*/ 744726 w 841192"/>
                  <a:gd name="connsiteY11" fmla="*/ 673301 h 810829"/>
                  <a:gd name="connsiteX12" fmla="*/ 407496 w 841192"/>
                  <a:gd name="connsiteY12" fmla="*/ 802109 h 810829"/>
                  <a:gd name="connsiteX13" fmla="*/ 407499 w 841192"/>
                  <a:gd name="connsiteY13" fmla="*/ 802095 h 810829"/>
                  <a:gd name="connsiteX14" fmla="*/ 407419 w 841192"/>
                  <a:gd name="connsiteY14" fmla="*/ 802109 h 810829"/>
                  <a:gd name="connsiteX15" fmla="*/ 99460 w 841192"/>
                  <a:gd name="connsiteY15" fmla="*/ 712074 h 810829"/>
                  <a:gd name="connsiteX16" fmla="*/ 9272 w 841192"/>
                  <a:gd name="connsiteY16" fmla="*/ 564570 h 810829"/>
                  <a:gd name="connsiteX17" fmla="*/ 24597 w 841192"/>
                  <a:gd name="connsiteY17" fmla="*/ 321819 h 810829"/>
                  <a:gd name="connsiteX18" fmla="*/ 182599 w 841192"/>
                  <a:gd name="connsiteY18" fmla="*/ 29646 h 810829"/>
                  <a:gd name="connsiteX19" fmla="*/ 232635 w 841192"/>
                  <a:gd name="connsiteY19" fmla="*/ 758 h 810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41192" h="810829">
                    <a:moveTo>
                      <a:pt x="232635" y="758"/>
                    </a:moveTo>
                    <a:cubicBezTo>
                      <a:pt x="254780" y="5202"/>
                      <a:pt x="264129" y="24741"/>
                      <a:pt x="270412" y="44664"/>
                    </a:cubicBezTo>
                    <a:cubicBezTo>
                      <a:pt x="288496" y="102133"/>
                      <a:pt x="242137" y="214850"/>
                      <a:pt x="239762" y="219371"/>
                    </a:cubicBezTo>
                    <a:cubicBezTo>
                      <a:pt x="201985" y="290633"/>
                      <a:pt x="202062" y="290020"/>
                      <a:pt x="283132" y="303966"/>
                    </a:cubicBezTo>
                    <a:cubicBezTo>
                      <a:pt x="322671" y="310747"/>
                      <a:pt x="362363" y="315115"/>
                      <a:pt x="402180" y="317768"/>
                    </a:cubicBezTo>
                    <a:lnTo>
                      <a:pt x="464142" y="319586"/>
                    </a:lnTo>
                    <a:lnTo>
                      <a:pt x="509587" y="318373"/>
                    </a:lnTo>
                    <a:cubicBezTo>
                      <a:pt x="577893" y="314760"/>
                      <a:pt x="635132" y="306686"/>
                      <a:pt x="672545" y="299903"/>
                    </a:cubicBezTo>
                    <a:cubicBezTo>
                      <a:pt x="700360" y="294846"/>
                      <a:pt x="728404" y="293773"/>
                      <a:pt x="756143" y="296456"/>
                    </a:cubicBezTo>
                    <a:cubicBezTo>
                      <a:pt x="809781" y="301666"/>
                      <a:pt x="843726" y="344117"/>
                      <a:pt x="841044" y="408406"/>
                    </a:cubicBezTo>
                    <a:cubicBezTo>
                      <a:pt x="839665" y="440512"/>
                      <a:pt x="840125" y="474610"/>
                      <a:pt x="822961" y="504494"/>
                    </a:cubicBezTo>
                    <a:cubicBezTo>
                      <a:pt x="813383" y="534838"/>
                      <a:pt x="767407" y="642114"/>
                      <a:pt x="744726" y="673301"/>
                    </a:cubicBezTo>
                    <a:cubicBezTo>
                      <a:pt x="673541" y="816131"/>
                      <a:pt x="535155" y="822874"/>
                      <a:pt x="407496" y="802109"/>
                    </a:cubicBezTo>
                    <a:lnTo>
                      <a:pt x="407499" y="802095"/>
                    </a:lnTo>
                    <a:lnTo>
                      <a:pt x="407419" y="802109"/>
                    </a:lnTo>
                    <a:cubicBezTo>
                      <a:pt x="324357" y="794830"/>
                      <a:pt x="162064" y="749467"/>
                      <a:pt x="99460" y="712074"/>
                    </a:cubicBezTo>
                    <a:cubicBezTo>
                      <a:pt x="41148" y="677209"/>
                      <a:pt x="22451" y="622805"/>
                      <a:pt x="9272" y="564570"/>
                    </a:cubicBezTo>
                    <a:cubicBezTo>
                      <a:pt x="-9271" y="482810"/>
                      <a:pt x="2146" y="401587"/>
                      <a:pt x="24597" y="321819"/>
                    </a:cubicBezTo>
                    <a:cubicBezTo>
                      <a:pt x="35478" y="283276"/>
                      <a:pt x="155090" y="67728"/>
                      <a:pt x="182599" y="29646"/>
                    </a:cubicBezTo>
                    <a:cubicBezTo>
                      <a:pt x="194399" y="13324"/>
                      <a:pt x="209572" y="-3840"/>
                      <a:pt x="232635" y="758"/>
                    </a:cubicBezTo>
                    <a:close/>
                  </a:path>
                </a:pathLst>
              </a:custGeom>
              <a:gradFill flip="none" rotWithShape="1">
                <a:gsLst>
                  <a:gs pos="37000">
                    <a:srgbClr val="F5B382"/>
                  </a:gs>
                  <a:gs pos="63000">
                    <a:srgbClr val="DC7C53"/>
                  </a:gs>
                  <a:gs pos="0">
                    <a:srgbClr val="F5B382"/>
                  </a:gs>
                  <a:gs pos="100000">
                    <a:srgbClr val="DC7C53"/>
                  </a:gs>
                </a:gsLst>
                <a:lin ang="1200000" scaled="0"/>
                <a:tileRect/>
              </a:gradFill>
              <a:ln w="7653"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a:cs typeface="B Nazanin" panose="00000700000000000000" pitchFamily="2" charset="-78"/>
                </a:endParaRPr>
              </a:p>
            </p:txBody>
          </p:sp>
          <p:sp>
            <p:nvSpPr>
              <p:cNvPr id="94" name="자유형: 도형 93">
                <a:extLst>
                  <a:ext uri="{FF2B5EF4-FFF2-40B4-BE49-F238E27FC236}">
                    <a16:creationId xmlns:a16="http://schemas.microsoft.com/office/drawing/2014/main" id="{99F849E3-B30D-4287-A460-DEC31D18EA32}"/>
                  </a:ext>
                </a:extLst>
              </p:cNvPr>
              <p:cNvSpPr/>
              <p:nvPr/>
            </p:nvSpPr>
            <p:spPr>
              <a:xfrm>
                <a:off x="8929519" y="5485241"/>
                <a:ext cx="269666" cy="62152"/>
              </a:xfrm>
              <a:custGeom>
                <a:avLst/>
                <a:gdLst>
                  <a:gd name="connsiteX0" fmla="*/ 252043 w 269666"/>
                  <a:gd name="connsiteY0" fmla="*/ 62153 h 62152"/>
                  <a:gd name="connsiteX1" fmla="*/ 73659 w 269666"/>
                  <a:gd name="connsiteY1" fmla="*/ 30889 h 62152"/>
                  <a:gd name="connsiteX2" fmla="*/ 21 w 269666"/>
                  <a:gd name="connsiteY2" fmla="*/ 4300 h 62152"/>
                  <a:gd name="connsiteX3" fmla="*/ 68984 w 269666"/>
                  <a:gd name="connsiteY3" fmla="*/ 9127 h 62152"/>
                  <a:gd name="connsiteX4" fmla="*/ 229055 w 269666"/>
                  <a:gd name="connsiteY4" fmla="*/ 37096 h 62152"/>
                  <a:gd name="connsiteX5" fmla="*/ 269667 w 269666"/>
                  <a:gd name="connsiteY5" fmla="*/ 30736 h 62152"/>
                  <a:gd name="connsiteX6" fmla="*/ 252043 w 269666"/>
                  <a:gd name="connsiteY6" fmla="*/ 62153 h 6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666" h="62152">
                    <a:moveTo>
                      <a:pt x="252043" y="62153"/>
                    </a:moveTo>
                    <a:cubicBezTo>
                      <a:pt x="192582" y="51808"/>
                      <a:pt x="132967" y="42077"/>
                      <a:pt x="73659" y="30889"/>
                    </a:cubicBezTo>
                    <a:cubicBezTo>
                      <a:pt x="47912" y="26062"/>
                      <a:pt x="-1128" y="15641"/>
                      <a:pt x="21" y="4300"/>
                    </a:cubicBezTo>
                    <a:cubicBezTo>
                      <a:pt x="-1128" y="-7270"/>
                      <a:pt x="44847" y="8055"/>
                      <a:pt x="68984" y="9127"/>
                    </a:cubicBezTo>
                    <a:cubicBezTo>
                      <a:pt x="122622" y="15870"/>
                      <a:pt x="175724" y="27288"/>
                      <a:pt x="229055" y="37096"/>
                    </a:cubicBezTo>
                    <a:cubicBezTo>
                      <a:pt x="243461" y="39778"/>
                      <a:pt x="256717" y="36406"/>
                      <a:pt x="269667" y="30736"/>
                    </a:cubicBezTo>
                    <a:cubicBezTo>
                      <a:pt x="265912" y="42383"/>
                      <a:pt x="261775" y="53800"/>
                      <a:pt x="252043" y="62153"/>
                    </a:cubicBezTo>
                    <a:close/>
                  </a:path>
                </a:pathLst>
              </a:custGeom>
              <a:solidFill>
                <a:srgbClr val="AE6333"/>
              </a:solidFill>
              <a:ln w="7653" cap="flat">
                <a:noFill/>
                <a:prstDash val="solid"/>
                <a:miter/>
              </a:ln>
            </p:spPr>
            <p:txBody>
              <a:bodyPr rtlCol="0" anchor="ctr"/>
              <a:lstStyle/>
              <a:p>
                <a:pPr algn="r" rtl="1"/>
                <a:endParaRPr lang="ko-KR" altLang="en-US">
                  <a:cs typeface="B Nazanin" panose="00000700000000000000" pitchFamily="2" charset="-78"/>
                </a:endParaRPr>
              </a:p>
            </p:txBody>
          </p:sp>
          <p:sp>
            <p:nvSpPr>
              <p:cNvPr id="95" name="자유형: 도형 94">
                <a:extLst>
                  <a:ext uri="{FF2B5EF4-FFF2-40B4-BE49-F238E27FC236}">
                    <a16:creationId xmlns:a16="http://schemas.microsoft.com/office/drawing/2014/main" id="{FDB8C94C-A46A-48B2-84C4-2FE3F7471E3C}"/>
                  </a:ext>
                </a:extLst>
              </p:cNvPr>
              <p:cNvSpPr/>
              <p:nvPr/>
            </p:nvSpPr>
            <p:spPr>
              <a:xfrm>
                <a:off x="8997278" y="5325539"/>
                <a:ext cx="262519" cy="83085"/>
              </a:xfrm>
              <a:custGeom>
                <a:avLst/>
                <a:gdLst>
                  <a:gd name="connsiteX0" fmla="*/ 251256 w 262519"/>
                  <a:gd name="connsiteY0" fmla="*/ 83086 h 83085"/>
                  <a:gd name="connsiteX1" fmla="*/ 217847 w 262519"/>
                  <a:gd name="connsiteY1" fmla="*/ 59409 h 83085"/>
                  <a:gd name="connsiteX2" fmla="*/ 24367 w 262519"/>
                  <a:gd name="connsiteY2" fmla="*/ 21862 h 83085"/>
                  <a:gd name="connsiteX3" fmla="*/ 0 w 262519"/>
                  <a:gd name="connsiteY3" fmla="*/ 6767 h 83085"/>
                  <a:gd name="connsiteX4" fmla="*/ 26589 w 262519"/>
                  <a:gd name="connsiteY4" fmla="*/ 1173 h 83085"/>
                  <a:gd name="connsiteX5" fmla="*/ 246581 w 262519"/>
                  <a:gd name="connsiteY5" fmla="*/ 40482 h 83085"/>
                  <a:gd name="connsiteX6" fmla="*/ 262520 w 262519"/>
                  <a:gd name="connsiteY6" fmla="*/ 53125 h 83085"/>
                  <a:gd name="connsiteX7" fmla="*/ 251256 w 262519"/>
                  <a:gd name="connsiteY7" fmla="*/ 83086 h 83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519" h="83085">
                    <a:moveTo>
                      <a:pt x="251256" y="83086"/>
                    </a:moveTo>
                    <a:cubicBezTo>
                      <a:pt x="245356" y="67760"/>
                      <a:pt x="235471" y="62244"/>
                      <a:pt x="217847" y="59409"/>
                    </a:cubicBezTo>
                    <a:cubicBezTo>
                      <a:pt x="153021" y="48988"/>
                      <a:pt x="88809" y="34659"/>
                      <a:pt x="24367" y="21862"/>
                    </a:cubicBezTo>
                    <a:cubicBezTo>
                      <a:pt x="16934" y="20406"/>
                      <a:pt x="0" y="17341"/>
                      <a:pt x="0" y="6767"/>
                    </a:cubicBezTo>
                    <a:cubicBezTo>
                      <a:pt x="0" y="-896"/>
                      <a:pt x="18926" y="-896"/>
                      <a:pt x="26589" y="1173"/>
                    </a:cubicBezTo>
                    <a:cubicBezTo>
                      <a:pt x="98847" y="20253"/>
                      <a:pt x="172408" y="32053"/>
                      <a:pt x="246581" y="40482"/>
                    </a:cubicBezTo>
                    <a:cubicBezTo>
                      <a:pt x="255470" y="41478"/>
                      <a:pt x="260834" y="44390"/>
                      <a:pt x="262520" y="53125"/>
                    </a:cubicBezTo>
                    <a:cubicBezTo>
                      <a:pt x="258765" y="63086"/>
                      <a:pt x="255010" y="73048"/>
                      <a:pt x="251256" y="83086"/>
                    </a:cubicBezTo>
                    <a:close/>
                  </a:path>
                </a:pathLst>
              </a:custGeom>
              <a:solidFill>
                <a:srgbClr val="B06232"/>
              </a:solidFill>
              <a:ln w="7653" cap="flat">
                <a:noFill/>
                <a:prstDash val="solid"/>
                <a:miter/>
              </a:ln>
            </p:spPr>
            <p:txBody>
              <a:bodyPr rtlCol="0" anchor="ctr"/>
              <a:lstStyle/>
              <a:p>
                <a:pPr algn="r" rtl="1"/>
                <a:endParaRPr lang="ko-KR" altLang="en-US">
                  <a:cs typeface="B Nazanin" panose="00000700000000000000" pitchFamily="2" charset="-78"/>
                </a:endParaRPr>
              </a:p>
            </p:txBody>
          </p:sp>
        </p:grpSp>
        <p:sp>
          <p:nvSpPr>
            <p:cNvPr id="57" name="자유형: 도형 56">
              <a:extLst>
                <a:ext uri="{FF2B5EF4-FFF2-40B4-BE49-F238E27FC236}">
                  <a16:creationId xmlns:a16="http://schemas.microsoft.com/office/drawing/2014/main" id="{260622E9-9D88-45F7-990C-C72E53D108BE}"/>
                </a:ext>
              </a:extLst>
            </p:cNvPr>
            <p:cNvSpPr/>
            <p:nvPr/>
          </p:nvSpPr>
          <p:spPr>
            <a:xfrm>
              <a:off x="7218318" y="3633673"/>
              <a:ext cx="251981" cy="2054375"/>
            </a:xfrm>
            <a:custGeom>
              <a:avLst/>
              <a:gdLst>
                <a:gd name="connsiteX0" fmla="*/ 248399 w 251981"/>
                <a:gd name="connsiteY0" fmla="*/ 1315504 h 2054375"/>
                <a:gd name="connsiteX1" fmla="*/ 248399 w 251981"/>
                <a:gd name="connsiteY1" fmla="*/ 2051111 h 2054375"/>
                <a:gd name="connsiteX2" fmla="*/ 179436 w 251981"/>
                <a:gd name="connsiteY2" fmla="*/ 1530056 h 2054375"/>
                <a:gd name="connsiteX3" fmla="*/ 95608 w 251981"/>
                <a:gd name="connsiteY3" fmla="*/ 455304 h 2054375"/>
                <a:gd name="connsiteX4" fmla="*/ 5189 w 251981"/>
                <a:gd name="connsiteY4" fmla="*/ 275847 h 2054375"/>
                <a:gd name="connsiteX5" fmla="*/ 7641 w 251981"/>
                <a:gd name="connsiteY5" fmla="*/ 240829 h 2054375"/>
                <a:gd name="connsiteX6" fmla="*/ 42812 w 251981"/>
                <a:gd name="connsiteY6" fmla="*/ 247189 h 2054375"/>
                <a:gd name="connsiteX7" fmla="*/ 96374 w 251981"/>
                <a:gd name="connsiteY7" fmla="*/ 284199 h 2054375"/>
                <a:gd name="connsiteX8" fmla="*/ 141430 w 251981"/>
                <a:gd name="connsiteY8" fmla="*/ 266345 h 2054375"/>
                <a:gd name="connsiteX9" fmla="*/ 102734 w 251981"/>
                <a:gd name="connsiteY9" fmla="*/ 12867 h 2054375"/>
                <a:gd name="connsiteX10" fmla="*/ 187175 w 251981"/>
                <a:gd name="connsiteY10" fmla="*/ 15089 h 2054375"/>
                <a:gd name="connsiteX11" fmla="*/ 248399 w 251981"/>
                <a:gd name="connsiteY11" fmla="*/ 1315504 h 2054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1981" h="2054375">
                  <a:moveTo>
                    <a:pt x="248399" y="1315504"/>
                  </a:moveTo>
                  <a:cubicBezTo>
                    <a:pt x="249165" y="1354430"/>
                    <a:pt x="256062" y="1690970"/>
                    <a:pt x="248399" y="2051111"/>
                  </a:cubicBezTo>
                  <a:cubicBezTo>
                    <a:pt x="225412" y="2089424"/>
                    <a:pt x="194761" y="1782921"/>
                    <a:pt x="179436" y="1530056"/>
                  </a:cubicBezTo>
                  <a:cubicBezTo>
                    <a:pt x="171774" y="1361480"/>
                    <a:pt x="99745" y="538213"/>
                    <a:pt x="95608" y="455304"/>
                  </a:cubicBezTo>
                  <a:cubicBezTo>
                    <a:pt x="93079" y="403965"/>
                    <a:pt x="9710" y="290559"/>
                    <a:pt x="5189" y="275847"/>
                  </a:cubicBezTo>
                  <a:cubicBezTo>
                    <a:pt x="1664" y="264046"/>
                    <a:pt x="-5615" y="250254"/>
                    <a:pt x="7641" y="240829"/>
                  </a:cubicBezTo>
                  <a:cubicBezTo>
                    <a:pt x="19978" y="232017"/>
                    <a:pt x="32085" y="240216"/>
                    <a:pt x="42812" y="247189"/>
                  </a:cubicBezTo>
                  <a:cubicBezTo>
                    <a:pt x="61049" y="258989"/>
                    <a:pt x="78213" y="272322"/>
                    <a:pt x="96374" y="284199"/>
                  </a:cubicBezTo>
                  <a:cubicBezTo>
                    <a:pt x="123576" y="301976"/>
                    <a:pt x="133384" y="297302"/>
                    <a:pt x="141430" y="266345"/>
                  </a:cubicBezTo>
                  <a:cubicBezTo>
                    <a:pt x="147253" y="244047"/>
                    <a:pt x="104036" y="34246"/>
                    <a:pt x="102734" y="12867"/>
                  </a:cubicBezTo>
                  <a:cubicBezTo>
                    <a:pt x="113691" y="-12496"/>
                    <a:pt x="181505" y="5894"/>
                    <a:pt x="187175" y="15089"/>
                  </a:cubicBezTo>
                  <a:cubicBezTo>
                    <a:pt x="190394" y="143054"/>
                    <a:pt x="247557" y="1272900"/>
                    <a:pt x="248399" y="1315504"/>
                  </a:cubicBezTo>
                  <a:close/>
                </a:path>
              </a:pathLst>
            </a:custGeom>
            <a:solidFill>
              <a:schemeClr val="tx1">
                <a:alpha val="20000"/>
              </a:schemeClr>
            </a:solidFill>
            <a:ln w="7653" cap="flat">
              <a:noFill/>
              <a:prstDash val="solid"/>
              <a:miter/>
            </a:ln>
          </p:spPr>
          <p:txBody>
            <a:bodyPr rtlCol="0" anchor="ctr"/>
            <a:lstStyle/>
            <a:p>
              <a:pPr algn="r" rtl="1"/>
              <a:endParaRPr lang="ko-KR" altLang="en-US">
                <a:cs typeface="B Nazanin" panose="00000700000000000000" pitchFamily="2" charset="-78"/>
              </a:endParaRPr>
            </a:p>
          </p:txBody>
        </p:sp>
        <p:sp>
          <p:nvSpPr>
            <p:cNvPr id="58" name="자유형: 도형 57">
              <a:extLst>
                <a:ext uri="{FF2B5EF4-FFF2-40B4-BE49-F238E27FC236}">
                  <a16:creationId xmlns:a16="http://schemas.microsoft.com/office/drawing/2014/main" id="{ABE8FE84-1495-4393-9171-C4A619FC53C1}"/>
                </a:ext>
              </a:extLst>
            </p:cNvPr>
            <p:cNvSpPr/>
            <p:nvPr/>
          </p:nvSpPr>
          <p:spPr>
            <a:xfrm>
              <a:off x="5281085" y="3784696"/>
              <a:ext cx="69192" cy="60840"/>
            </a:xfrm>
            <a:custGeom>
              <a:avLst/>
              <a:gdLst>
                <a:gd name="connsiteX0" fmla="*/ 69193 w 69192"/>
                <a:gd name="connsiteY0" fmla="*/ 0 h 60840"/>
                <a:gd name="connsiteX1" fmla="*/ 0 w 69192"/>
                <a:gd name="connsiteY1" fmla="*/ 60841 h 60840"/>
                <a:gd name="connsiteX2" fmla="*/ 69193 w 69192"/>
                <a:gd name="connsiteY2" fmla="*/ 0 h 60840"/>
              </a:gdLst>
              <a:ahLst/>
              <a:cxnLst>
                <a:cxn ang="0">
                  <a:pos x="connsiteX0" y="connsiteY0"/>
                </a:cxn>
                <a:cxn ang="0">
                  <a:pos x="connsiteX1" y="connsiteY1"/>
                </a:cxn>
                <a:cxn ang="0">
                  <a:pos x="connsiteX2" y="connsiteY2"/>
                </a:cxn>
              </a:cxnLst>
              <a:rect l="l" t="t" r="r" b="b"/>
              <a:pathLst>
                <a:path w="69192" h="60840">
                  <a:moveTo>
                    <a:pt x="69193" y="0"/>
                  </a:moveTo>
                  <a:cubicBezTo>
                    <a:pt x="56090" y="31570"/>
                    <a:pt x="33562" y="52488"/>
                    <a:pt x="0" y="60841"/>
                  </a:cubicBezTo>
                  <a:cubicBezTo>
                    <a:pt x="11647" y="27585"/>
                    <a:pt x="45439" y="19463"/>
                    <a:pt x="69193" y="0"/>
                  </a:cubicBezTo>
                  <a:close/>
                </a:path>
              </a:pathLst>
            </a:custGeom>
            <a:solidFill>
              <a:srgbClr val="23ADE5"/>
            </a:solidFill>
            <a:ln w="7653" cap="flat">
              <a:noFill/>
              <a:prstDash val="solid"/>
              <a:miter/>
            </a:ln>
          </p:spPr>
          <p:txBody>
            <a:bodyPr rtlCol="0" anchor="ctr"/>
            <a:lstStyle/>
            <a:p>
              <a:pPr algn="r" rtl="1"/>
              <a:endParaRPr lang="ko-KR" altLang="en-US">
                <a:cs typeface="B Nazanin" panose="00000700000000000000" pitchFamily="2" charset="-78"/>
              </a:endParaRPr>
            </a:p>
          </p:txBody>
        </p:sp>
        <p:grpSp>
          <p:nvGrpSpPr>
            <p:cNvPr id="59" name="그룹 58">
              <a:extLst>
                <a:ext uri="{FF2B5EF4-FFF2-40B4-BE49-F238E27FC236}">
                  <a16:creationId xmlns:a16="http://schemas.microsoft.com/office/drawing/2014/main" id="{7DA8F7FD-CDAF-4F4C-86B4-80E7D85B2FFF}"/>
                </a:ext>
              </a:extLst>
            </p:cNvPr>
            <p:cNvGrpSpPr/>
            <p:nvPr/>
          </p:nvGrpSpPr>
          <p:grpSpPr>
            <a:xfrm>
              <a:off x="5357487" y="242207"/>
              <a:ext cx="1640013" cy="3067952"/>
              <a:chOff x="5357487" y="242207"/>
              <a:chExt cx="1640013" cy="3067952"/>
            </a:xfrm>
          </p:grpSpPr>
          <p:sp>
            <p:nvSpPr>
              <p:cNvPr id="80" name="자유형: 도형 79">
                <a:extLst>
                  <a:ext uri="{FF2B5EF4-FFF2-40B4-BE49-F238E27FC236}">
                    <a16:creationId xmlns:a16="http://schemas.microsoft.com/office/drawing/2014/main" id="{9E6968AB-8046-4D4E-A11F-17BD8EB30A6C}"/>
                  </a:ext>
                </a:extLst>
              </p:cNvPr>
              <p:cNvSpPr/>
              <p:nvPr/>
            </p:nvSpPr>
            <p:spPr>
              <a:xfrm>
                <a:off x="5431047" y="2390645"/>
                <a:ext cx="1337705" cy="919514"/>
              </a:xfrm>
              <a:custGeom>
                <a:avLst/>
                <a:gdLst>
                  <a:gd name="connsiteX0" fmla="*/ 1305849 w 1337705"/>
                  <a:gd name="connsiteY0" fmla="*/ 504964 h 919514"/>
                  <a:gd name="connsiteX1" fmla="*/ 1186160 w 1337705"/>
                  <a:gd name="connsiteY1" fmla="*/ 458835 h 919514"/>
                  <a:gd name="connsiteX2" fmla="*/ 953371 w 1337705"/>
                  <a:gd name="connsiteY2" fmla="*/ 213786 h 919514"/>
                  <a:gd name="connsiteX3" fmla="*/ 876899 w 1337705"/>
                  <a:gd name="connsiteY3" fmla="*/ 8122 h 919514"/>
                  <a:gd name="connsiteX4" fmla="*/ 654148 w 1337705"/>
                  <a:gd name="connsiteY4" fmla="*/ 37240 h 919514"/>
                  <a:gd name="connsiteX5" fmla="*/ 440285 w 1337705"/>
                  <a:gd name="connsiteY5" fmla="*/ 0 h 919514"/>
                  <a:gd name="connsiteX6" fmla="*/ 340366 w 1337705"/>
                  <a:gd name="connsiteY6" fmla="*/ 259838 h 919514"/>
                  <a:gd name="connsiteX7" fmla="*/ 160525 w 1337705"/>
                  <a:gd name="connsiteY7" fmla="*/ 443356 h 919514"/>
                  <a:gd name="connsiteX8" fmla="*/ 65126 w 1337705"/>
                  <a:gd name="connsiteY8" fmla="*/ 491784 h 919514"/>
                  <a:gd name="connsiteX9" fmla="*/ 377 w 1337705"/>
                  <a:gd name="connsiteY9" fmla="*/ 557222 h 919514"/>
                  <a:gd name="connsiteX10" fmla="*/ 71945 w 1337705"/>
                  <a:gd name="connsiteY10" fmla="*/ 752388 h 919514"/>
                  <a:gd name="connsiteX11" fmla="*/ 328565 w 1337705"/>
                  <a:gd name="connsiteY11" fmla="*/ 864568 h 919514"/>
                  <a:gd name="connsiteX12" fmla="*/ 652002 w 1337705"/>
                  <a:gd name="connsiteY12" fmla="*/ 919508 h 919514"/>
                  <a:gd name="connsiteX13" fmla="*/ 913909 w 1337705"/>
                  <a:gd name="connsiteY13" fmla="*/ 881349 h 919514"/>
                  <a:gd name="connsiteX14" fmla="*/ 1175662 w 1337705"/>
                  <a:gd name="connsiteY14" fmla="*/ 792770 h 919514"/>
                  <a:gd name="connsiteX15" fmla="*/ 1327228 w 1337705"/>
                  <a:gd name="connsiteY15" fmla="*/ 630476 h 919514"/>
                  <a:gd name="connsiteX16" fmla="*/ 1305849 w 1337705"/>
                  <a:gd name="connsiteY16" fmla="*/ 504964 h 919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37705" h="919514">
                    <a:moveTo>
                      <a:pt x="1305849" y="504964"/>
                    </a:moveTo>
                    <a:cubicBezTo>
                      <a:pt x="1259874" y="497301"/>
                      <a:pt x="1207232" y="472014"/>
                      <a:pt x="1186160" y="458835"/>
                    </a:cubicBezTo>
                    <a:cubicBezTo>
                      <a:pt x="1075972" y="390025"/>
                      <a:pt x="1010840" y="324280"/>
                      <a:pt x="953371" y="213786"/>
                    </a:cubicBezTo>
                    <a:cubicBezTo>
                      <a:pt x="937816" y="183825"/>
                      <a:pt x="876745" y="98847"/>
                      <a:pt x="876899" y="8122"/>
                    </a:cubicBezTo>
                    <a:cubicBezTo>
                      <a:pt x="807782" y="37547"/>
                      <a:pt x="711540" y="38160"/>
                      <a:pt x="654148" y="37240"/>
                    </a:cubicBezTo>
                    <a:cubicBezTo>
                      <a:pt x="580970" y="36091"/>
                      <a:pt x="509172" y="26589"/>
                      <a:pt x="440285" y="0"/>
                    </a:cubicBezTo>
                    <a:cubicBezTo>
                      <a:pt x="424654" y="114249"/>
                      <a:pt x="346802" y="249800"/>
                      <a:pt x="340366" y="259838"/>
                    </a:cubicBezTo>
                    <a:cubicBezTo>
                      <a:pt x="293317" y="333858"/>
                      <a:pt x="229105" y="388799"/>
                      <a:pt x="160525" y="443356"/>
                    </a:cubicBezTo>
                    <a:cubicBezTo>
                      <a:pt x="137537" y="461670"/>
                      <a:pt x="71486" y="490711"/>
                      <a:pt x="65126" y="491784"/>
                    </a:cubicBezTo>
                    <a:cubicBezTo>
                      <a:pt x="22599" y="498833"/>
                      <a:pt x="2140" y="515921"/>
                      <a:pt x="377" y="557222"/>
                    </a:cubicBezTo>
                    <a:cubicBezTo>
                      <a:pt x="-2534" y="626875"/>
                      <a:pt x="10492" y="708098"/>
                      <a:pt x="71945" y="752388"/>
                    </a:cubicBezTo>
                    <a:cubicBezTo>
                      <a:pt x="149261" y="808095"/>
                      <a:pt x="234469" y="846714"/>
                      <a:pt x="328565" y="864568"/>
                    </a:cubicBezTo>
                    <a:cubicBezTo>
                      <a:pt x="360671" y="875602"/>
                      <a:pt x="602809" y="919049"/>
                      <a:pt x="652002" y="919508"/>
                    </a:cubicBezTo>
                    <a:cubicBezTo>
                      <a:pt x="708782" y="920045"/>
                      <a:pt x="897741" y="886330"/>
                      <a:pt x="913909" y="881349"/>
                    </a:cubicBezTo>
                    <a:cubicBezTo>
                      <a:pt x="967011" y="865028"/>
                      <a:pt x="1143326" y="810623"/>
                      <a:pt x="1175662" y="792770"/>
                    </a:cubicBezTo>
                    <a:cubicBezTo>
                      <a:pt x="1244166" y="758901"/>
                      <a:pt x="1305773" y="712543"/>
                      <a:pt x="1327228" y="630476"/>
                    </a:cubicBezTo>
                    <a:cubicBezTo>
                      <a:pt x="1347917" y="551245"/>
                      <a:pt x="1336500" y="512626"/>
                      <a:pt x="1305849" y="504964"/>
                    </a:cubicBezTo>
                    <a:close/>
                  </a:path>
                </a:pathLst>
              </a:custGeom>
              <a:solidFill>
                <a:srgbClr val="F5B382"/>
              </a:solidFill>
              <a:ln w="7653" cap="flat">
                <a:noFill/>
                <a:prstDash val="solid"/>
                <a:miter/>
              </a:ln>
            </p:spPr>
            <p:txBody>
              <a:bodyPr rtlCol="0" anchor="ctr"/>
              <a:lstStyle/>
              <a:p>
                <a:pPr algn="r" rtl="1"/>
                <a:endParaRPr lang="ko-KR" altLang="en-US" dirty="0">
                  <a:cs typeface="B Nazanin" panose="00000700000000000000" pitchFamily="2" charset="-78"/>
                </a:endParaRPr>
              </a:p>
            </p:txBody>
          </p:sp>
          <p:sp>
            <p:nvSpPr>
              <p:cNvPr id="81" name="자유형: 도형 80">
                <a:extLst>
                  <a:ext uri="{FF2B5EF4-FFF2-40B4-BE49-F238E27FC236}">
                    <a16:creationId xmlns:a16="http://schemas.microsoft.com/office/drawing/2014/main" id="{FF1C87FD-9907-46BC-842E-0661DEC19220}"/>
                  </a:ext>
                </a:extLst>
              </p:cNvPr>
              <p:cNvSpPr/>
              <p:nvPr/>
            </p:nvSpPr>
            <p:spPr>
              <a:xfrm>
                <a:off x="5357487" y="243628"/>
                <a:ext cx="1635951" cy="2202230"/>
              </a:xfrm>
              <a:custGeom>
                <a:avLst/>
                <a:gdLst>
                  <a:gd name="connsiteX0" fmla="*/ 1635952 w 1635951"/>
                  <a:gd name="connsiteY0" fmla="*/ 87854 h 2202230"/>
                  <a:gd name="connsiteX1" fmla="*/ 1496723 w 1635951"/>
                  <a:gd name="connsiteY1" fmla="*/ 244784 h 2202230"/>
                  <a:gd name="connsiteX2" fmla="*/ 1445154 w 1635951"/>
                  <a:gd name="connsiteY2" fmla="*/ 274208 h 2202230"/>
                  <a:gd name="connsiteX3" fmla="*/ 1462778 w 1635951"/>
                  <a:gd name="connsiteY3" fmla="*/ 218808 h 2202230"/>
                  <a:gd name="connsiteX4" fmla="*/ 1487528 w 1635951"/>
                  <a:gd name="connsiteY4" fmla="*/ 167392 h 2202230"/>
                  <a:gd name="connsiteX5" fmla="*/ 1494884 w 1635951"/>
                  <a:gd name="connsiteY5" fmla="*/ 101724 h 2202230"/>
                  <a:gd name="connsiteX6" fmla="*/ 1351671 w 1635951"/>
                  <a:gd name="connsiteY6" fmla="*/ 180342 h 2202230"/>
                  <a:gd name="connsiteX7" fmla="*/ 1192212 w 1635951"/>
                  <a:gd name="connsiteY7" fmla="*/ 209076 h 2202230"/>
                  <a:gd name="connsiteX8" fmla="*/ 1039574 w 1635951"/>
                  <a:gd name="connsiteY8" fmla="*/ 84713 h 2202230"/>
                  <a:gd name="connsiteX9" fmla="*/ 762112 w 1635951"/>
                  <a:gd name="connsiteY9" fmla="*/ 808 h 2202230"/>
                  <a:gd name="connsiteX10" fmla="*/ 527791 w 1635951"/>
                  <a:gd name="connsiteY10" fmla="*/ 65633 h 2202230"/>
                  <a:gd name="connsiteX11" fmla="*/ 386723 w 1635951"/>
                  <a:gd name="connsiteY11" fmla="*/ 113371 h 2202230"/>
                  <a:gd name="connsiteX12" fmla="*/ 208951 w 1635951"/>
                  <a:gd name="connsiteY12" fmla="*/ 118198 h 2202230"/>
                  <a:gd name="connsiteX13" fmla="*/ 73784 w 1635951"/>
                  <a:gd name="connsiteY13" fmla="*/ 359186 h 2202230"/>
                  <a:gd name="connsiteX14" fmla="*/ 103744 w 1635951"/>
                  <a:gd name="connsiteY14" fmla="*/ 1147511 h 2202230"/>
                  <a:gd name="connsiteX15" fmla="*/ 103897 w 1635951"/>
                  <a:gd name="connsiteY15" fmla="*/ 1148661 h 2202230"/>
                  <a:gd name="connsiteX16" fmla="*/ 16927 w 1635951"/>
                  <a:gd name="connsiteY16" fmla="*/ 1222451 h 2202230"/>
                  <a:gd name="connsiteX17" fmla="*/ 104357 w 1635951"/>
                  <a:gd name="connsiteY17" fmla="*/ 1457845 h 2202230"/>
                  <a:gd name="connsiteX18" fmla="*/ 143743 w 1635951"/>
                  <a:gd name="connsiteY18" fmla="*/ 1550486 h 2202230"/>
                  <a:gd name="connsiteX19" fmla="*/ 169719 w 1635951"/>
                  <a:gd name="connsiteY19" fmla="*/ 1701055 h 2202230"/>
                  <a:gd name="connsiteX20" fmla="*/ 627404 w 1635951"/>
                  <a:gd name="connsiteY20" fmla="*/ 2190157 h 2202230"/>
                  <a:gd name="connsiteX21" fmla="*/ 841650 w 1635951"/>
                  <a:gd name="connsiteY21" fmla="*/ 2195597 h 2202230"/>
                  <a:gd name="connsiteX22" fmla="*/ 1185393 w 1635951"/>
                  <a:gd name="connsiteY22" fmla="*/ 1944495 h 2202230"/>
                  <a:gd name="connsiteX23" fmla="*/ 1286692 w 1635951"/>
                  <a:gd name="connsiteY23" fmla="*/ 1727261 h 2202230"/>
                  <a:gd name="connsiteX24" fmla="*/ 1317419 w 1635951"/>
                  <a:gd name="connsiteY24" fmla="*/ 1481676 h 2202230"/>
                  <a:gd name="connsiteX25" fmla="*/ 1432894 w 1635951"/>
                  <a:gd name="connsiteY25" fmla="*/ 1402828 h 2202230"/>
                  <a:gd name="connsiteX26" fmla="*/ 1457108 w 1635951"/>
                  <a:gd name="connsiteY26" fmla="*/ 1343596 h 2202230"/>
                  <a:gd name="connsiteX27" fmla="*/ 1379256 w 1635951"/>
                  <a:gd name="connsiteY27" fmla="*/ 1142301 h 2202230"/>
                  <a:gd name="connsiteX28" fmla="*/ 1342935 w 1635951"/>
                  <a:gd name="connsiteY28" fmla="*/ 1143067 h 2202230"/>
                  <a:gd name="connsiteX29" fmla="*/ 1349219 w 1635951"/>
                  <a:gd name="connsiteY29" fmla="*/ 990582 h 2202230"/>
                  <a:gd name="connsiteX30" fmla="*/ 1351287 w 1635951"/>
                  <a:gd name="connsiteY30" fmla="*/ 710362 h 2202230"/>
                  <a:gd name="connsiteX31" fmla="*/ 1445154 w 1635951"/>
                  <a:gd name="connsiteY31" fmla="*/ 567225 h 2202230"/>
                  <a:gd name="connsiteX32" fmla="*/ 1588827 w 1635951"/>
                  <a:gd name="connsiteY32" fmla="*/ 338114 h 2202230"/>
                  <a:gd name="connsiteX33" fmla="*/ 1621546 w 1635951"/>
                  <a:gd name="connsiteY33" fmla="*/ 204325 h 2202230"/>
                  <a:gd name="connsiteX34" fmla="*/ 1635952 w 1635951"/>
                  <a:gd name="connsiteY34" fmla="*/ 87854 h 2202230"/>
                  <a:gd name="connsiteX35" fmla="*/ 391321 w 1635951"/>
                  <a:gd name="connsiteY35" fmla="*/ 123562 h 2202230"/>
                  <a:gd name="connsiteX36" fmla="*/ 391321 w 1635951"/>
                  <a:gd name="connsiteY36" fmla="*/ 123562 h 2202230"/>
                  <a:gd name="connsiteX37" fmla="*/ 391321 w 1635951"/>
                  <a:gd name="connsiteY37" fmla="*/ 123562 h 2202230"/>
                  <a:gd name="connsiteX38" fmla="*/ 391321 w 1635951"/>
                  <a:gd name="connsiteY38" fmla="*/ 123562 h 2202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35951" h="2202230">
                    <a:moveTo>
                      <a:pt x="1635952" y="87854"/>
                    </a:moveTo>
                    <a:cubicBezTo>
                      <a:pt x="1593118" y="144174"/>
                      <a:pt x="1549671" y="198885"/>
                      <a:pt x="1496723" y="244784"/>
                    </a:cubicBezTo>
                    <a:cubicBezTo>
                      <a:pt x="1481321" y="258117"/>
                      <a:pt x="1460249" y="286621"/>
                      <a:pt x="1445154" y="274208"/>
                    </a:cubicBezTo>
                    <a:cubicBezTo>
                      <a:pt x="1425001" y="257734"/>
                      <a:pt x="1454042" y="237274"/>
                      <a:pt x="1462778" y="218808"/>
                    </a:cubicBezTo>
                    <a:cubicBezTo>
                      <a:pt x="1470977" y="201644"/>
                      <a:pt x="1480478" y="185016"/>
                      <a:pt x="1487528" y="167392"/>
                    </a:cubicBezTo>
                    <a:cubicBezTo>
                      <a:pt x="1495880" y="146780"/>
                      <a:pt x="1505458" y="125631"/>
                      <a:pt x="1494884" y="101724"/>
                    </a:cubicBezTo>
                    <a:cubicBezTo>
                      <a:pt x="1494731" y="101340"/>
                      <a:pt x="1364850" y="173752"/>
                      <a:pt x="1351671" y="180342"/>
                    </a:cubicBezTo>
                    <a:cubicBezTo>
                      <a:pt x="1303243" y="204555"/>
                      <a:pt x="1246463" y="224478"/>
                      <a:pt x="1192212" y="209076"/>
                    </a:cubicBezTo>
                    <a:cubicBezTo>
                      <a:pt x="1128077" y="190916"/>
                      <a:pt x="1086699" y="127317"/>
                      <a:pt x="1039574" y="84713"/>
                    </a:cubicBezTo>
                    <a:cubicBezTo>
                      <a:pt x="965937" y="18202"/>
                      <a:pt x="861189" y="-4786"/>
                      <a:pt x="762112" y="808"/>
                    </a:cubicBezTo>
                    <a:cubicBezTo>
                      <a:pt x="681196" y="5328"/>
                      <a:pt x="599283" y="27014"/>
                      <a:pt x="527791" y="65633"/>
                    </a:cubicBezTo>
                    <a:cubicBezTo>
                      <a:pt x="470705" y="96513"/>
                      <a:pt x="407642" y="119961"/>
                      <a:pt x="386723" y="113371"/>
                    </a:cubicBezTo>
                    <a:cubicBezTo>
                      <a:pt x="344962" y="100268"/>
                      <a:pt x="263969" y="87701"/>
                      <a:pt x="208951" y="118198"/>
                    </a:cubicBezTo>
                    <a:cubicBezTo>
                      <a:pt x="128495" y="162718"/>
                      <a:pt x="89492" y="274055"/>
                      <a:pt x="73784" y="359186"/>
                    </a:cubicBezTo>
                    <a:cubicBezTo>
                      <a:pt x="26046" y="617721"/>
                      <a:pt x="62443" y="890815"/>
                      <a:pt x="103744" y="1147511"/>
                    </a:cubicBezTo>
                    <a:cubicBezTo>
                      <a:pt x="103821" y="1147894"/>
                      <a:pt x="103897" y="1148277"/>
                      <a:pt x="103897" y="1148661"/>
                    </a:cubicBezTo>
                    <a:cubicBezTo>
                      <a:pt x="55470" y="1146975"/>
                      <a:pt x="34704" y="1177089"/>
                      <a:pt x="16927" y="1222451"/>
                    </a:cubicBezTo>
                    <a:cubicBezTo>
                      <a:pt x="-22611" y="1323520"/>
                      <a:pt x="7349" y="1412023"/>
                      <a:pt x="104357" y="1457845"/>
                    </a:cubicBezTo>
                    <a:cubicBezTo>
                      <a:pt x="142134" y="1475622"/>
                      <a:pt x="141291" y="1514702"/>
                      <a:pt x="143743" y="1550486"/>
                    </a:cubicBezTo>
                    <a:cubicBezTo>
                      <a:pt x="147268" y="1601365"/>
                      <a:pt x="156156" y="1651938"/>
                      <a:pt x="169719" y="1701055"/>
                    </a:cubicBezTo>
                    <a:cubicBezTo>
                      <a:pt x="228644" y="1913385"/>
                      <a:pt x="398906" y="2145944"/>
                      <a:pt x="627404" y="2190157"/>
                    </a:cubicBezTo>
                    <a:cubicBezTo>
                      <a:pt x="696291" y="2203490"/>
                      <a:pt x="772227" y="2206478"/>
                      <a:pt x="841650" y="2195597"/>
                    </a:cubicBezTo>
                    <a:cubicBezTo>
                      <a:pt x="978886" y="2174219"/>
                      <a:pt x="1108307" y="2054530"/>
                      <a:pt x="1185393" y="1944495"/>
                    </a:cubicBezTo>
                    <a:cubicBezTo>
                      <a:pt x="1230449" y="1880130"/>
                      <a:pt x="1265773" y="1804653"/>
                      <a:pt x="1286692" y="1727261"/>
                    </a:cubicBezTo>
                    <a:cubicBezTo>
                      <a:pt x="1308530" y="1646344"/>
                      <a:pt x="1296500" y="1560830"/>
                      <a:pt x="1317419" y="1481676"/>
                    </a:cubicBezTo>
                    <a:cubicBezTo>
                      <a:pt x="1361709" y="1451639"/>
                      <a:pt x="1399485" y="1447884"/>
                      <a:pt x="1432894" y="1402828"/>
                    </a:cubicBezTo>
                    <a:cubicBezTo>
                      <a:pt x="1441093" y="1386967"/>
                      <a:pt x="1453276" y="1358308"/>
                      <a:pt x="1457108" y="1343596"/>
                    </a:cubicBezTo>
                    <a:cubicBezTo>
                      <a:pt x="1475574" y="1272871"/>
                      <a:pt x="1437031" y="1169963"/>
                      <a:pt x="1379256" y="1142301"/>
                    </a:cubicBezTo>
                    <a:cubicBezTo>
                      <a:pt x="1366996" y="1133872"/>
                      <a:pt x="1355042" y="1137856"/>
                      <a:pt x="1342935" y="1143067"/>
                    </a:cubicBezTo>
                    <a:cubicBezTo>
                      <a:pt x="1348836" y="1140538"/>
                      <a:pt x="1348529" y="1002765"/>
                      <a:pt x="1349219" y="990582"/>
                    </a:cubicBezTo>
                    <a:cubicBezTo>
                      <a:pt x="1354506" y="897635"/>
                      <a:pt x="1357418" y="803309"/>
                      <a:pt x="1351287" y="710362"/>
                    </a:cubicBezTo>
                    <a:cubicBezTo>
                      <a:pt x="1346537" y="638180"/>
                      <a:pt x="1396113" y="608143"/>
                      <a:pt x="1445154" y="567225"/>
                    </a:cubicBezTo>
                    <a:cubicBezTo>
                      <a:pt x="1515343" y="508683"/>
                      <a:pt x="1559863" y="423398"/>
                      <a:pt x="1588827" y="338114"/>
                    </a:cubicBezTo>
                    <a:cubicBezTo>
                      <a:pt x="1603616" y="294590"/>
                      <a:pt x="1614497" y="249764"/>
                      <a:pt x="1621546" y="204325"/>
                    </a:cubicBezTo>
                    <a:cubicBezTo>
                      <a:pt x="1626220" y="175131"/>
                      <a:pt x="1632274" y="115669"/>
                      <a:pt x="1635952" y="87854"/>
                    </a:cubicBezTo>
                    <a:close/>
                    <a:moveTo>
                      <a:pt x="391321" y="123562"/>
                    </a:moveTo>
                    <a:cubicBezTo>
                      <a:pt x="391321" y="123562"/>
                      <a:pt x="391321" y="123562"/>
                      <a:pt x="391321" y="123562"/>
                    </a:cubicBezTo>
                    <a:cubicBezTo>
                      <a:pt x="391321" y="123562"/>
                      <a:pt x="391321" y="123562"/>
                      <a:pt x="391321" y="123562"/>
                    </a:cubicBezTo>
                    <a:lnTo>
                      <a:pt x="391321" y="123562"/>
                    </a:lnTo>
                    <a:close/>
                  </a:path>
                </a:pathLst>
              </a:custGeom>
              <a:solidFill>
                <a:srgbClr val="FEC693"/>
              </a:solidFill>
              <a:ln w="7653" cap="flat">
                <a:noFill/>
                <a:prstDash val="solid"/>
                <a:miter/>
              </a:ln>
            </p:spPr>
            <p:txBody>
              <a:bodyPr rtlCol="0" anchor="ctr"/>
              <a:lstStyle/>
              <a:p>
                <a:pPr algn="r" rtl="1"/>
                <a:endParaRPr lang="ko-KR" altLang="en-US">
                  <a:cs typeface="B Nazanin" panose="00000700000000000000" pitchFamily="2" charset="-78"/>
                </a:endParaRPr>
              </a:p>
            </p:txBody>
          </p:sp>
          <p:sp>
            <p:nvSpPr>
              <p:cNvPr id="82" name="자유형: 도형 81">
                <a:extLst>
                  <a:ext uri="{FF2B5EF4-FFF2-40B4-BE49-F238E27FC236}">
                    <a16:creationId xmlns:a16="http://schemas.microsoft.com/office/drawing/2014/main" id="{26A87551-6316-4BAF-89F1-C713E2D1840B}"/>
                  </a:ext>
                </a:extLst>
              </p:cNvPr>
              <p:cNvSpPr/>
              <p:nvPr/>
            </p:nvSpPr>
            <p:spPr>
              <a:xfrm>
                <a:off x="5785827" y="242207"/>
                <a:ext cx="1211673" cy="1314443"/>
              </a:xfrm>
              <a:custGeom>
                <a:avLst/>
                <a:gdLst>
                  <a:gd name="connsiteX0" fmla="*/ 85199 w 1211673"/>
                  <a:gd name="connsiteY0" fmla="*/ 71269 h 1314443"/>
                  <a:gd name="connsiteX1" fmla="*/ 359902 w 1211673"/>
                  <a:gd name="connsiteY1" fmla="*/ 7 h 1314443"/>
                  <a:gd name="connsiteX2" fmla="*/ 654681 w 1211673"/>
                  <a:gd name="connsiteY2" fmla="*/ 130960 h 1314443"/>
                  <a:gd name="connsiteX3" fmla="*/ 854444 w 1211673"/>
                  <a:gd name="connsiteY3" fmla="*/ 206053 h 1314443"/>
                  <a:gd name="connsiteX4" fmla="*/ 1066620 w 1211673"/>
                  <a:gd name="connsiteY4" fmla="*/ 103145 h 1314443"/>
                  <a:gd name="connsiteX5" fmla="*/ 1034515 w 1211673"/>
                  <a:gd name="connsiteY5" fmla="*/ 220229 h 1314443"/>
                  <a:gd name="connsiteX6" fmla="*/ 1016890 w 1211673"/>
                  <a:gd name="connsiteY6" fmla="*/ 275629 h 1314443"/>
                  <a:gd name="connsiteX7" fmla="*/ 1068460 w 1211673"/>
                  <a:gd name="connsiteY7" fmla="*/ 246205 h 1314443"/>
                  <a:gd name="connsiteX8" fmla="*/ 1211673 w 1211673"/>
                  <a:gd name="connsiteY8" fmla="*/ 86364 h 1314443"/>
                  <a:gd name="connsiteX9" fmla="*/ 997121 w 1211673"/>
                  <a:gd name="connsiteY9" fmla="*/ 592093 h 1314443"/>
                  <a:gd name="connsiteX10" fmla="*/ 930840 w 1211673"/>
                  <a:gd name="connsiteY10" fmla="*/ 711859 h 1314443"/>
                  <a:gd name="connsiteX11" fmla="*/ 908925 w 1211673"/>
                  <a:gd name="connsiteY11" fmla="*/ 1278277 h 1314443"/>
                  <a:gd name="connsiteX12" fmla="*/ 894136 w 1211673"/>
                  <a:gd name="connsiteY12" fmla="*/ 1314444 h 1314443"/>
                  <a:gd name="connsiteX13" fmla="*/ 849157 w 1211673"/>
                  <a:gd name="connsiteY13" fmla="*/ 1262262 h 1314443"/>
                  <a:gd name="connsiteX14" fmla="*/ 832452 w 1211673"/>
                  <a:gd name="connsiteY14" fmla="*/ 734770 h 1314443"/>
                  <a:gd name="connsiteX15" fmla="*/ 826629 w 1211673"/>
                  <a:gd name="connsiteY15" fmla="*/ 707032 h 1314443"/>
                  <a:gd name="connsiteX16" fmla="*/ 792071 w 1211673"/>
                  <a:gd name="connsiteY16" fmla="*/ 725192 h 1314443"/>
                  <a:gd name="connsiteX17" fmla="*/ 411930 w 1211673"/>
                  <a:gd name="connsiteY17" fmla="*/ 833311 h 1314443"/>
                  <a:gd name="connsiteX18" fmla="*/ 207953 w 1211673"/>
                  <a:gd name="connsiteY18" fmla="*/ 760593 h 1314443"/>
                  <a:gd name="connsiteX19" fmla="*/ 21829 w 1211673"/>
                  <a:gd name="connsiteY19" fmla="*/ 456236 h 1314443"/>
                  <a:gd name="connsiteX20" fmla="*/ 374 w 1211673"/>
                  <a:gd name="connsiteY20" fmla="*/ 243600 h 1314443"/>
                  <a:gd name="connsiteX21" fmla="*/ 45353 w 1211673"/>
                  <a:gd name="connsiteY21" fmla="*/ 113566 h 1314443"/>
                  <a:gd name="connsiteX22" fmla="*/ 85199 w 1211673"/>
                  <a:gd name="connsiteY22" fmla="*/ 71269 h 131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1673" h="1314443">
                    <a:moveTo>
                      <a:pt x="85199" y="71269"/>
                    </a:moveTo>
                    <a:cubicBezTo>
                      <a:pt x="161824" y="9815"/>
                      <a:pt x="292548" y="-300"/>
                      <a:pt x="359902" y="7"/>
                    </a:cubicBezTo>
                    <a:cubicBezTo>
                      <a:pt x="478978" y="696"/>
                      <a:pt x="567941" y="25063"/>
                      <a:pt x="654681" y="130960"/>
                    </a:cubicBezTo>
                    <a:cubicBezTo>
                      <a:pt x="744180" y="216627"/>
                      <a:pt x="791151" y="226359"/>
                      <a:pt x="854444" y="206053"/>
                    </a:cubicBezTo>
                    <a:cubicBezTo>
                      <a:pt x="897124" y="192337"/>
                      <a:pt x="1020109" y="132339"/>
                      <a:pt x="1066620" y="103145"/>
                    </a:cubicBezTo>
                    <a:cubicBezTo>
                      <a:pt x="1081409" y="155327"/>
                      <a:pt x="1042637" y="203065"/>
                      <a:pt x="1034515" y="220229"/>
                    </a:cubicBezTo>
                    <a:cubicBezTo>
                      <a:pt x="1025779" y="238619"/>
                      <a:pt x="996738" y="259078"/>
                      <a:pt x="1016890" y="275629"/>
                    </a:cubicBezTo>
                    <a:cubicBezTo>
                      <a:pt x="1031986" y="288043"/>
                      <a:pt x="1053135" y="259461"/>
                      <a:pt x="1068460" y="246205"/>
                    </a:cubicBezTo>
                    <a:cubicBezTo>
                      <a:pt x="1121485" y="200306"/>
                      <a:pt x="1168916" y="142684"/>
                      <a:pt x="1211673" y="86364"/>
                    </a:cubicBezTo>
                    <a:cubicBezTo>
                      <a:pt x="1181023" y="469492"/>
                      <a:pt x="1031143" y="572630"/>
                      <a:pt x="997121" y="592093"/>
                    </a:cubicBezTo>
                    <a:cubicBezTo>
                      <a:pt x="958042" y="614468"/>
                      <a:pt x="926625" y="647647"/>
                      <a:pt x="930840" y="711859"/>
                    </a:cubicBezTo>
                    <a:cubicBezTo>
                      <a:pt x="935974" y="789405"/>
                      <a:pt x="912833" y="1228087"/>
                      <a:pt x="908925" y="1278277"/>
                    </a:cubicBezTo>
                    <a:cubicBezTo>
                      <a:pt x="907852" y="1291763"/>
                      <a:pt x="908312" y="1306245"/>
                      <a:pt x="894136" y="1314444"/>
                    </a:cubicBezTo>
                    <a:cubicBezTo>
                      <a:pt x="863409" y="1310689"/>
                      <a:pt x="849080" y="1290767"/>
                      <a:pt x="849157" y="1262262"/>
                    </a:cubicBezTo>
                    <a:cubicBezTo>
                      <a:pt x="849233" y="1211152"/>
                      <a:pt x="828468" y="859824"/>
                      <a:pt x="832452" y="734770"/>
                    </a:cubicBezTo>
                    <a:cubicBezTo>
                      <a:pt x="832759" y="726035"/>
                      <a:pt x="833755" y="716840"/>
                      <a:pt x="826629" y="707032"/>
                    </a:cubicBezTo>
                    <a:cubicBezTo>
                      <a:pt x="812300" y="706112"/>
                      <a:pt x="802875" y="717836"/>
                      <a:pt x="792071" y="725192"/>
                    </a:cubicBezTo>
                    <a:cubicBezTo>
                      <a:pt x="677285" y="803274"/>
                      <a:pt x="549627" y="836070"/>
                      <a:pt x="411930" y="833311"/>
                    </a:cubicBezTo>
                    <a:cubicBezTo>
                      <a:pt x="338217" y="829556"/>
                      <a:pt x="290479" y="813159"/>
                      <a:pt x="207953" y="760593"/>
                    </a:cubicBezTo>
                    <a:cubicBezTo>
                      <a:pt x="152552" y="721208"/>
                      <a:pt x="54702" y="592017"/>
                      <a:pt x="21829" y="456236"/>
                    </a:cubicBezTo>
                    <a:cubicBezTo>
                      <a:pt x="11255" y="412636"/>
                      <a:pt x="3439" y="270265"/>
                      <a:pt x="374" y="243600"/>
                    </a:cubicBezTo>
                    <a:cubicBezTo>
                      <a:pt x="-2385" y="219156"/>
                      <a:pt x="9875" y="150959"/>
                      <a:pt x="45353" y="113566"/>
                    </a:cubicBezTo>
                    <a:cubicBezTo>
                      <a:pt x="57537" y="100769"/>
                      <a:pt x="71023" y="81920"/>
                      <a:pt x="85199" y="71269"/>
                    </a:cubicBezTo>
                    <a:close/>
                  </a:path>
                </a:pathLst>
              </a:custGeom>
              <a:solidFill>
                <a:srgbClr val="7A032B"/>
              </a:solidFill>
              <a:ln w="7653" cap="flat">
                <a:noFill/>
                <a:prstDash val="solid"/>
                <a:miter/>
              </a:ln>
            </p:spPr>
            <p:txBody>
              <a:bodyPr rtlCol="0" anchor="ctr"/>
              <a:lstStyle/>
              <a:p>
                <a:pPr algn="r" rtl="1"/>
                <a:endParaRPr lang="ko-KR" altLang="en-US">
                  <a:cs typeface="B Nazanin" panose="00000700000000000000" pitchFamily="2" charset="-78"/>
                </a:endParaRPr>
              </a:p>
            </p:txBody>
          </p:sp>
          <p:sp>
            <p:nvSpPr>
              <p:cNvPr id="83" name="자유형: 도형 82">
                <a:extLst>
                  <a:ext uri="{FF2B5EF4-FFF2-40B4-BE49-F238E27FC236}">
                    <a16:creationId xmlns:a16="http://schemas.microsoft.com/office/drawing/2014/main" id="{6AB76F91-3C32-4380-B0AC-A060DE38F2FD}"/>
                  </a:ext>
                </a:extLst>
              </p:cNvPr>
              <p:cNvSpPr/>
              <p:nvPr/>
            </p:nvSpPr>
            <p:spPr>
              <a:xfrm>
                <a:off x="5402638" y="313399"/>
                <a:ext cx="836115" cy="1235172"/>
              </a:xfrm>
              <a:custGeom>
                <a:avLst/>
                <a:gdLst>
                  <a:gd name="connsiteX0" fmla="*/ 533214 w 836115"/>
                  <a:gd name="connsiteY0" fmla="*/ 606492 h 1235172"/>
                  <a:gd name="connsiteX1" fmla="*/ 409387 w 836115"/>
                  <a:gd name="connsiteY1" fmla="*/ 357612 h 1235172"/>
                  <a:gd name="connsiteX2" fmla="*/ 392299 w 836115"/>
                  <a:gd name="connsiteY2" fmla="*/ 157313 h 1235172"/>
                  <a:gd name="connsiteX3" fmla="*/ 391686 w 836115"/>
                  <a:gd name="connsiteY3" fmla="*/ 152715 h 1235172"/>
                  <a:gd name="connsiteX4" fmla="*/ 468312 w 836115"/>
                  <a:gd name="connsiteY4" fmla="*/ 0 h 1235172"/>
                  <a:gd name="connsiteX5" fmla="*/ 414674 w 836115"/>
                  <a:gd name="connsiteY5" fmla="*/ 22988 h 1235172"/>
                  <a:gd name="connsiteX6" fmla="*/ 340806 w 836115"/>
                  <a:gd name="connsiteY6" fmla="*/ 43523 h 1235172"/>
                  <a:gd name="connsiteX7" fmla="*/ 82731 w 836115"/>
                  <a:gd name="connsiteY7" fmla="*/ 133559 h 1235172"/>
                  <a:gd name="connsiteX8" fmla="*/ 895 w 836115"/>
                  <a:gd name="connsiteY8" fmla="*/ 505730 h 1235172"/>
                  <a:gd name="connsiteX9" fmla="*/ 58517 w 836115"/>
                  <a:gd name="connsiteY9" fmla="*/ 1077894 h 1235172"/>
                  <a:gd name="connsiteX10" fmla="*/ 90011 w 836115"/>
                  <a:gd name="connsiteY10" fmla="*/ 1232601 h 1235172"/>
                  <a:gd name="connsiteX11" fmla="*/ 121044 w 836115"/>
                  <a:gd name="connsiteY11" fmla="*/ 1218272 h 1235172"/>
                  <a:gd name="connsiteX12" fmla="*/ 139817 w 836115"/>
                  <a:gd name="connsiteY12" fmla="*/ 1124252 h 1235172"/>
                  <a:gd name="connsiteX13" fmla="*/ 126714 w 836115"/>
                  <a:gd name="connsiteY13" fmla="*/ 849472 h 1235172"/>
                  <a:gd name="connsiteX14" fmla="*/ 158667 w 836115"/>
                  <a:gd name="connsiteY14" fmla="*/ 798670 h 1235172"/>
                  <a:gd name="connsiteX15" fmla="*/ 315980 w 836115"/>
                  <a:gd name="connsiteY15" fmla="*/ 592776 h 1235172"/>
                  <a:gd name="connsiteX16" fmla="*/ 384023 w 836115"/>
                  <a:gd name="connsiteY16" fmla="*/ 651472 h 1235172"/>
                  <a:gd name="connsiteX17" fmla="*/ 707614 w 836115"/>
                  <a:gd name="connsiteY17" fmla="*/ 752005 h 1235172"/>
                  <a:gd name="connsiteX18" fmla="*/ 836115 w 836115"/>
                  <a:gd name="connsiteY18" fmla="*/ 758518 h 1235172"/>
                  <a:gd name="connsiteX19" fmla="*/ 533214 w 836115"/>
                  <a:gd name="connsiteY19" fmla="*/ 606492 h 1235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6115" h="1235172">
                    <a:moveTo>
                      <a:pt x="533214" y="606492"/>
                    </a:moveTo>
                    <a:cubicBezTo>
                      <a:pt x="519344" y="588255"/>
                      <a:pt x="424635" y="425886"/>
                      <a:pt x="409387" y="357612"/>
                    </a:cubicBezTo>
                    <a:cubicBezTo>
                      <a:pt x="394904" y="292787"/>
                      <a:pt x="396284" y="224283"/>
                      <a:pt x="392299" y="157313"/>
                    </a:cubicBezTo>
                    <a:cubicBezTo>
                      <a:pt x="392222" y="155933"/>
                      <a:pt x="391993" y="154401"/>
                      <a:pt x="391686" y="152715"/>
                    </a:cubicBezTo>
                    <a:cubicBezTo>
                      <a:pt x="391916" y="91644"/>
                      <a:pt x="430076" y="45822"/>
                      <a:pt x="468312" y="0"/>
                    </a:cubicBezTo>
                    <a:cubicBezTo>
                      <a:pt x="437661" y="15325"/>
                      <a:pt x="429999" y="15325"/>
                      <a:pt x="414674" y="22988"/>
                    </a:cubicBezTo>
                    <a:cubicBezTo>
                      <a:pt x="380958" y="36474"/>
                      <a:pt x="353373" y="45975"/>
                      <a:pt x="340806" y="43523"/>
                    </a:cubicBezTo>
                    <a:cubicBezTo>
                      <a:pt x="237132" y="6590"/>
                      <a:pt x="142346" y="27662"/>
                      <a:pt x="82731" y="133559"/>
                    </a:cubicBezTo>
                    <a:cubicBezTo>
                      <a:pt x="895" y="268190"/>
                      <a:pt x="1355" y="492857"/>
                      <a:pt x="895" y="505730"/>
                    </a:cubicBezTo>
                    <a:cubicBezTo>
                      <a:pt x="-5925" y="701585"/>
                      <a:pt x="27484" y="884950"/>
                      <a:pt x="58517" y="1077894"/>
                    </a:cubicBezTo>
                    <a:cubicBezTo>
                      <a:pt x="66870" y="1129923"/>
                      <a:pt x="67559" y="1183484"/>
                      <a:pt x="90011" y="1232601"/>
                    </a:cubicBezTo>
                    <a:cubicBezTo>
                      <a:pt x="106255" y="1240570"/>
                      <a:pt x="114301" y="1228387"/>
                      <a:pt x="121044" y="1218272"/>
                    </a:cubicBezTo>
                    <a:cubicBezTo>
                      <a:pt x="146484" y="1180036"/>
                      <a:pt x="142193" y="1157661"/>
                      <a:pt x="139817" y="1124252"/>
                    </a:cubicBezTo>
                    <a:cubicBezTo>
                      <a:pt x="133227" y="1032761"/>
                      <a:pt x="125258" y="941423"/>
                      <a:pt x="126714" y="849472"/>
                    </a:cubicBezTo>
                    <a:cubicBezTo>
                      <a:pt x="127098" y="824876"/>
                      <a:pt x="135833" y="809321"/>
                      <a:pt x="158667" y="798670"/>
                    </a:cubicBezTo>
                    <a:cubicBezTo>
                      <a:pt x="246174" y="757981"/>
                      <a:pt x="305789" y="694842"/>
                      <a:pt x="315980" y="592776"/>
                    </a:cubicBezTo>
                    <a:cubicBezTo>
                      <a:pt x="338048" y="620668"/>
                      <a:pt x="358201" y="637296"/>
                      <a:pt x="384023" y="651472"/>
                    </a:cubicBezTo>
                    <a:cubicBezTo>
                      <a:pt x="485016" y="706872"/>
                      <a:pt x="595510" y="730779"/>
                      <a:pt x="707614" y="752005"/>
                    </a:cubicBezTo>
                    <a:cubicBezTo>
                      <a:pt x="782477" y="766180"/>
                      <a:pt x="815886" y="758518"/>
                      <a:pt x="836115" y="758518"/>
                    </a:cubicBezTo>
                    <a:cubicBezTo>
                      <a:pt x="732441" y="731622"/>
                      <a:pt x="603633" y="699286"/>
                      <a:pt x="533214" y="606492"/>
                    </a:cubicBezTo>
                    <a:close/>
                  </a:path>
                </a:pathLst>
              </a:custGeom>
              <a:solidFill>
                <a:srgbClr val="52022B"/>
              </a:solidFill>
              <a:ln w="7653" cap="flat">
                <a:noFill/>
                <a:prstDash val="solid"/>
                <a:miter/>
              </a:ln>
            </p:spPr>
            <p:txBody>
              <a:bodyPr rtlCol="0" anchor="ctr"/>
              <a:lstStyle/>
              <a:p>
                <a:pPr algn="r" rtl="1"/>
                <a:endParaRPr lang="ko-KR" altLang="en-US">
                  <a:cs typeface="B Nazanin" panose="00000700000000000000" pitchFamily="2" charset="-78"/>
                </a:endParaRPr>
              </a:p>
            </p:txBody>
          </p:sp>
          <p:sp>
            <p:nvSpPr>
              <p:cNvPr id="84" name="자유형: 도형 83">
                <a:extLst>
                  <a:ext uri="{FF2B5EF4-FFF2-40B4-BE49-F238E27FC236}">
                    <a16:creationId xmlns:a16="http://schemas.microsoft.com/office/drawing/2014/main" id="{9A3EE543-A7E9-4214-AC63-5FE195CDFD83}"/>
                  </a:ext>
                </a:extLst>
              </p:cNvPr>
              <p:cNvSpPr/>
              <p:nvPr/>
            </p:nvSpPr>
            <p:spPr>
              <a:xfrm>
                <a:off x="5832637" y="2389036"/>
                <a:ext cx="505729" cy="287316"/>
              </a:xfrm>
              <a:custGeom>
                <a:avLst/>
                <a:gdLst>
                  <a:gd name="connsiteX0" fmla="*/ 38619 w 505729"/>
                  <a:gd name="connsiteY0" fmla="*/ 0 h 287316"/>
                  <a:gd name="connsiteX1" fmla="*/ 252482 w 505729"/>
                  <a:gd name="connsiteY1" fmla="*/ 44903 h 287316"/>
                  <a:gd name="connsiteX2" fmla="*/ 424353 w 505729"/>
                  <a:gd name="connsiteY2" fmla="*/ 22298 h 287316"/>
                  <a:gd name="connsiteX3" fmla="*/ 475233 w 505729"/>
                  <a:gd name="connsiteY3" fmla="*/ 8122 h 287316"/>
                  <a:gd name="connsiteX4" fmla="*/ 505730 w 505729"/>
                  <a:gd name="connsiteY4" fmla="*/ 123444 h 287316"/>
                  <a:gd name="connsiteX5" fmla="*/ 238306 w 505729"/>
                  <a:gd name="connsiteY5" fmla="*/ 280833 h 287316"/>
                  <a:gd name="connsiteX6" fmla="*/ 186354 w 505729"/>
                  <a:gd name="connsiteY6" fmla="*/ 275623 h 287316"/>
                  <a:gd name="connsiteX7" fmla="*/ 0 w 505729"/>
                  <a:gd name="connsiteY7" fmla="*/ 123367 h 287316"/>
                  <a:gd name="connsiteX8" fmla="*/ 28045 w 505729"/>
                  <a:gd name="connsiteY8" fmla="*/ 53025 h 287316"/>
                  <a:gd name="connsiteX9" fmla="*/ 38619 w 505729"/>
                  <a:gd name="connsiteY9" fmla="*/ 0 h 287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5729" h="287316">
                    <a:moveTo>
                      <a:pt x="38619" y="0"/>
                    </a:moveTo>
                    <a:cubicBezTo>
                      <a:pt x="107506" y="26589"/>
                      <a:pt x="179304" y="43753"/>
                      <a:pt x="252482" y="44903"/>
                    </a:cubicBezTo>
                    <a:cubicBezTo>
                      <a:pt x="309874" y="45822"/>
                      <a:pt x="368416" y="40458"/>
                      <a:pt x="424353" y="22298"/>
                    </a:cubicBezTo>
                    <a:cubicBezTo>
                      <a:pt x="441134" y="16858"/>
                      <a:pt x="458375" y="12797"/>
                      <a:pt x="475233" y="8122"/>
                    </a:cubicBezTo>
                    <a:cubicBezTo>
                      <a:pt x="468949" y="33792"/>
                      <a:pt x="493853" y="76319"/>
                      <a:pt x="505730" y="123444"/>
                    </a:cubicBezTo>
                    <a:cubicBezTo>
                      <a:pt x="469026" y="155244"/>
                      <a:pt x="283438" y="257616"/>
                      <a:pt x="238306" y="280833"/>
                    </a:cubicBezTo>
                    <a:cubicBezTo>
                      <a:pt x="218307" y="291101"/>
                      <a:pt x="203824" y="289032"/>
                      <a:pt x="186354" y="275623"/>
                    </a:cubicBezTo>
                    <a:cubicBezTo>
                      <a:pt x="139076" y="239302"/>
                      <a:pt x="7509" y="142294"/>
                      <a:pt x="0" y="123367"/>
                    </a:cubicBezTo>
                    <a:cubicBezTo>
                      <a:pt x="7739" y="94326"/>
                      <a:pt x="21302" y="75630"/>
                      <a:pt x="28045" y="53025"/>
                    </a:cubicBezTo>
                    <a:cubicBezTo>
                      <a:pt x="33409" y="35248"/>
                      <a:pt x="36167" y="17930"/>
                      <a:pt x="38619" y="0"/>
                    </a:cubicBezTo>
                    <a:close/>
                  </a:path>
                </a:pathLst>
              </a:custGeom>
              <a:solidFill>
                <a:srgbClr val="DC7C53"/>
              </a:solidFill>
              <a:ln w="7653" cap="flat">
                <a:noFill/>
                <a:prstDash val="solid"/>
                <a:miter/>
              </a:ln>
            </p:spPr>
            <p:txBody>
              <a:bodyPr rtlCol="0" anchor="ctr"/>
              <a:lstStyle/>
              <a:p>
                <a:pPr algn="r" rtl="1"/>
                <a:endParaRPr lang="ko-KR" altLang="en-US">
                  <a:cs typeface="B Nazanin" panose="00000700000000000000" pitchFamily="2" charset="-78"/>
                </a:endParaRPr>
              </a:p>
            </p:txBody>
          </p:sp>
          <p:sp>
            <p:nvSpPr>
              <p:cNvPr id="85" name="자유형: 도형 84">
                <a:extLst>
                  <a:ext uri="{FF2B5EF4-FFF2-40B4-BE49-F238E27FC236}">
                    <a16:creationId xmlns:a16="http://schemas.microsoft.com/office/drawing/2014/main" id="{1918A588-D662-4321-87AD-A44E8790FF37}"/>
                  </a:ext>
                </a:extLst>
              </p:cNvPr>
              <p:cNvSpPr/>
              <p:nvPr/>
            </p:nvSpPr>
            <p:spPr>
              <a:xfrm>
                <a:off x="5755474" y="1377038"/>
                <a:ext cx="84600" cy="153980"/>
              </a:xfrm>
              <a:custGeom>
                <a:avLst/>
                <a:gdLst>
                  <a:gd name="connsiteX0" fmla="*/ 84595 w 84600"/>
                  <a:gd name="connsiteY0" fmla="*/ 74712 h 153980"/>
                  <a:gd name="connsiteX1" fmla="*/ 40765 w 84600"/>
                  <a:gd name="connsiteY1" fmla="*/ 153943 h 153980"/>
                  <a:gd name="connsiteX2" fmla="*/ 0 w 84600"/>
                  <a:gd name="connsiteY2" fmla="*/ 76091 h 153980"/>
                  <a:gd name="connsiteX3" fmla="*/ 40918 w 84600"/>
                  <a:gd name="connsiteY3" fmla="*/ 2 h 153980"/>
                  <a:gd name="connsiteX4" fmla="*/ 84595 w 84600"/>
                  <a:gd name="connsiteY4" fmla="*/ 74712 h 153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00" h="153980">
                    <a:moveTo>
                      <a:pt x="84595" y="74712"/>
                    </a:moveTo>
                    <a:cubicBezTo>
                      <a:pt x="84978" y="118082"/>
                      <a:pt x="64366" y="155322"/>
                      <a:pt x="40765" y="153943"/>
                    </a:cubicBezTo>
                    <a:cubicBezTo>
                      <a:pt x="17777" y="152564"/>
                      <a:pt x="77" y="118695"/>
                      <a:pt x="0" y="76091"/>
                    </a:cubicBezTo>
                    <a:cubicBezTo>
                      <a:pt x="-76" y="31112"/>
                      <a:pt x="16551" y="309"/>
                      <a:pt x="40918" y="2"/>
                    </a:cubicBezTo>
                    <a:cubicBezTo>
                      <a:pt x="65515" y="-304"/>
                      <a:pt x="84212" y="31725"/>
                      <a:pt x="84595" y="74712"/>
                    </a:cubicBezTo>
                    <a:close/>
                  </a:path>
                </a:pathLst>
              </a:custGeom>
              <a:solidFill>
                <a:srgbClr val="852C0A"/>
              </a:solidFill>
              <a:ln w="7653" cap="flat">
                <a:noFill/>
                <a:prstDash val="solid"/>
                <a:miter/>
              </a:ln>
            </p:spPr>
            <p:txBody>
              <a:bodyPr rtlCol="0" anchor="ctr"/>
              <a:lstStyle/>
              <a:p>
                <a:pPr algn="r" rtl="1"/>
                <a:endParaRPr lang="ko-KR" altLang="en-US">
                  <a:cs typeface="B Nazanin" panose="00000700000000000000" pitchFamily="2" charset="-78"/>
                </a:endParaRPr>
              </a:p>
            </p:txBody>
          </p:sp>
          <p:sp>
            <p:nvSpPr>
              <p:cNvPr id="86" name="자유형: 도형 85">
                <a:extLst>
                  <a:ext uri="{FF2B5EF4-FFF2-40B4-BE49-F238E27FC236}">
                    <a16:creationId xmlns:a16="http://schemas.microsoft.com/office/drawing/2014/main" id="{508A0336-9544-4EF7-A415-92AC4DB5A4F8}"/>
                  </a:ext>
                </a:extLst>
              </p:cNvPr>
              <p:cNvSpPr/>
              <p:nvPr/>
            </p:nvSpPr>
            <p:spPr>
              <a:xfrm>
                <a:off x="6351238" y="1377188"/>
                <a:ext cx="84680" cy="153848"/>
              </a:xfrm>
              <a:custGeom>
                <a:avLst/>
                <a:gdLst>
                  <a:gd name="connsiteX0" fmla="*/ 1 w 84680"/>
                  <a:gd name="connsiteY0" fmla="*/ 75405 h 153848"/>
                  <a:gd name="connsiteX1" fmla="*/ 42068 w 84680"/>
                  <a:gd name="connsiteY1" fmla="*/ 5 h 153848"/>
                  <a:gd name="connsiteX2" fmla="*/ 84672 w 84680"/>
                  <a:gd name="connsiteY2" fmla="*/ 75941 h 153848"/>
                  <a:gd name="connsiteX3" fmla="*/ 43448 w 84680"/>
                  <a:gd name="connsiteY3" fmla="*/ 153793 h 153848"/>
                  <a:gd name="connsiteX4" fmla="*/ 1 w 84680"/>
                  <a:gd name="connsiteY4" fmla="*/ 75405 h 153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80" h="153848">
                    <a:moveTo>
                      <a:pt x="1" y="75405"/>
                    </a:moveTo>
                    <a:cubicBezTo>
                      <a:pt x="154" y="30885"/>
                      <a:pt x="17625" y="-455"/>
                      <a:pt x="42068" y="5"/>
                    </a:cubicBezTo>
                    <a:cubicBezTo>
                      <a:pt x="66129" y="465"/>
                      <a:pt x="84213" y="32724"/>
                      <a:pt x="84672" y="75941"/>
                    </a:cubicBezTo>
                    <a:cubicBezTo>
                      <a:pt x="85132" y="116553"/>
                      <a:pt x="66206" y="152337"/>
                      <a:pt x="43448" y="153793"/>
                    </a:cubicBezTo>
                    <a:cubicBezTo>
                      <a:pt x="18468" y="155402"/>
                      <a:pt x="-152" y="121840"/>
                      <a:pt x="1" y="75405"/>
                    </a:cubicBezTo>
                    <a:close/>
                  </a:path>
                </a:pathLst>
              </a:custGeom>
              <a:solidFill>
                <a:srgbClr val="842D0A"/>
              </a:solidFill>
              <a:ln w="7653" cap="flat">
                <a:noFill/>
                <a:prstDash val="solid"/>
                <a:miter/>
              </a:ln>
            </p:spPr>
            <p:txBody>
              <a:bodyPr rtlCol="0" anchor="ctr"/>
              <a:lstStyle/>
              <a:p>
                <a:pPr algn="r" rtl="1"/>
                <a:endParaRPr lang="ko-KR" altLang="en-US">
                  <a:cs typeface="B Nazanin" panose="00000700000000000000" pitchFamily="2" charset="-78"/>
                </a:endParaRPr>
              </a:p>
            </p:txBody>
          </p:sp>
          <p:sp>
            <p:nvSpPr>
              <p:cNvPr id="87" name="자유형: 도형 86">
                <a:extLst>
                  <a:ext uri="{FF2B5EF4-FFF2-40B4-BE49-F238E27FC236}">
                    <a16:creationId xmlns:a16="http://schemas.microsoft.com/office/drawing/2014/main" id="{2D706BCF-6762-46DF-BDB0-AA98C8DBBAFC}"/>
                  </a:ext>
                </a:extLst>
              </p:cNvPr>
              <p:cNvSpPr/>
              <p:nvPr/>
            </p:nvSpPr>
            <p:spPr>
              <a:xfrm>
                <a:off x="6247258" y="1236070"/>
                <a:ext cx="282902" cy="52391"/>
              </a:xfrm>
              <a:custGeom>
                <a:avLst/>
                <a:gdLst>
                  <a:gd name="connsiteX0" fmla="*/ 282902 w 282902"/>
                  <a:gd name="connsiteY0" fmla="*/ 49632 h 52391"/>
                  <a:gd name="connsiteX1" fmla="*/ 0 w 282902"/>
                  <a:gd name="connsiteY1" fmla="*/ 52391 h 52391"/>
                  <a:gd name="connsiteX2" fmla="*/ 282902 w 282902"/>
                  <a:gd name="connsiteY2" fmla="*/ 49632 h 52391"/>
                </a:gdLst>
                <a:ahLst/>
                <a:cxnLst>
                  <a:cxn ang="0">
                    <a:pos x="connsiteX0" y="connsiteY0"/>
                  </a:cxn>
                  <a:cxn ang="0">
                    <a:pos x="connsiteX1" y="connsiteY1"/>
                  </a:cxn>
                  <a:cxn ang="0">
                    <a:pos x="connsiteX2" y="connsiteY2"/>
                  </a:cxn>
                </a:cxnLst>
                <a:rect l="l" t="t" r="r" b="b"/>
                <a:pathLst>
                  <a:path w="282902" h="52391">
                    <a:moveTo>
                      <a:pt x="282902" y="49632"/>
                    </a:moveTo>
                    <a:cubicBezTo>
                      <a:pt x="189572" y="35457"/>
                      <a:pt x="96242" y="29480"/>
                      <a:pt x="0" y="52391"/>
                    </a:cubicBezTo>
                    <a:cubicBezTo>
                      <a:pt x="52182" y="-13430"/>
                      <a:pt x="204361" y="-20403"/>
                      <a:pt x="282902" y="49632"/>
                    </a:cubicBezTo>
                    <a:close/>
                  </a:path>
                </a:pathLst>
              </a:custGeom>
              <a:solidFill>
                <a:srgbClr val="7B290B"/>
              </a:solidFill>
              <a:ln w="7653" cap="flat">
                <a:noFill/>
                <a:prstDash val="solid"/>
                <a:miter/>
              </a:ln>
            </p:spPr>
            <p:txBody>
              <a:bodyPr rtlCol="0" anchor="ctr"/>
              <a:lstStyle/>
              <a:p>
                <a:pPr algn="r" rtl="1"/>
                <a:endParaRPr lang="ko-KR" altLang="en-US">
                  <a:cs typeface="B Nazanin" panose="00000700000000000000" pitchFamily="2" charset="-78"/>
                </a:endParaRPr>
              </a:p>
            </p:txBody>
          </p:sp>
          <p:sp>
            <p:nvSpPr>
              <p:cNvPr id="88" name="자유형: 도형 87">
                <a:extLst>
                  <a:ext uri="{FF2B5EF4-FFF2-40B4-BE49-F238E27FC236}">
                    <a16:creationId xmlns:a16="http://schemas.microsoft.com/office/drawing/2014/main" id="{CDE5E0F2-8AF7-4FA5-AF21-0DF1AC774541}"/>
                  </a:ext>
                </a:extLst>
              </p:cNvPr>
              <p:cNvSpPr/>
              <p:nvPr/>
            </p:nvSpPr>
            <p:spPr>
              <a:xfrm>
                <a:off x="5626820" y="1236192"/>
                <a:ext cx="286810" cy="53417"/>
              </a:xfrm>
              <a:custGeom>
                <a:avLst/>
                <a:gdLst>
                  <a:gd name="connsiteX0" fmla="*/ 286810 w 286810"/>
                  <a:gd name="connsiteY0" fmla="*/ 53418 h 53417"/>
                  <a:gd name="connsiteX1" fmla="*/ 0 w 286810"/>
                  <a:gd name="connsiteY1" fmla="*/ 51809 h 53417"/>
                  <a:gd name="connsiteX2" fmla="*/ 286810 w 286810"/>
                  <a:gd name="connsiteY2" fmla="*/ 53418 h 53417"/>
                </a:gdLst>
                <a:ahLst/>
                <a:cxnLst>
                  <a:cxn ang="0">
                    <a:pos x="connsiteX0" y="connsiteY0"/>
                  </a:cxn>
                  <a:cxn ang="0">
                    <a:pos x="connsiteX1" y="connsiteY1"/>
                  </a:cxn>
                  <a:cxn ang="0">
                    <a:pos x="connsiteX2" y="connsiteY2"/>
                  </a:cxn>
                </a:cxnLst>
                <a:rect l="l" t="t" r="r" b="b"/>
                <a:pathLst>
                  <a:path w="286810" h="53417">
                    <a:moveTo>
                      <a:pt x="286810" y="53418"/>
                    </a:moveTo>
                    <a:cubicBezTo>
                      <a:pt x="186737" y="35181"/>
                      <a:pt x="94633" y="30200"/>
                      <a:pt x="0" y="51809"/>
                    </a:cubicBezTo>
                    <a:cubicBezTo>
                      <a:pt x="54864" y="-16465"/>
                      <a:pt x="211640" y="-18610"/>
                      <a:pt x="286810" y="53418"/>
                    </a:cubicBezTo>
                    <a:close/>
                  </a:path>
                </a:pathLst>
              </a:custGeom>
              <a:solidFill>
                <a:srgbClr val="7C2D0B"/>
              </a:solidFill>
              <a:ln w="7653" cap="flat">
                <a:noFill/>
                <a:prstDash val="solid"/>
                <a:miter/>
              </a:ln>
            </p:spPr>
            <p:txBody>
              <a:bodyPr rtlCol="0" anchor="ctr"/>
              <a:lstStyle/>
              <a:p>
                <a:pPr algn="r" rtl="1"/>
                <a:endParaRPr lang="ko-KR" altLang="en-US">
                  <a:cs typeface="B Nazanin" panose="00000700000000000000" pitchFamily="2" charset="-78"/>
                </a:endParaRPr>
              </a:p>
            </p:txBody>
          </p:sp>
          <p:sp>
            <p:nvSpPr>
              <p:cNvPr id="89" name="자유형: 도형 88">
                <a:extLst>
                  <a:ext uri="{FF2B5EF4-FFF2-40B4-BE49-F238E27FC236}">
                    <a16:creationId xmlns:a16="http://schemas.microsoft.com/office/drawing/2014/main" id="{C2D46141-5820-4481-938D-4787A394816F}"/>
                  </a:ext>
                </a:extLst>
              </p:cNvPr>
              <p:cNvSpPr/>
              <p:nvPr/>
            </p:nvSpPr>
            <p:spPr>
              <a:xfrm>
                <a:off x="6061573" y="1623851"/>
                <a:ext cx="77453" cy="237799"/>
              </a:xfrm>
              <a:custGeom>
                <a:avLst/>
                <a:gdLst>
                  <a:gd name="connsiteX0" fmla="*/ 54655 w 77453"/>
                  <a:gd name="connsiteY0" fmla="*/ 214322 h 237799"/>
                  <a:gd name="connsiteX1" fmla="*/ 1937 w 77453"/>
                  <a:gd name="connsiteY1" fmla="*/ 235164 h 237799"/>
                  <a:gd name="connsiteX2" fmla="*/ 24005 w 77453"/>
                  <a:gd name="connsiteY2" fmla="*/ 221985 h 237799"/>
                  <a:gd name="connsiteX3" fmla="*/ 54655 w 77453"/>
                  <a:gd name="connsiteY3" fmla="*/ 153022 h 237799"/>
                  <a:gd name="connsiteX4" fmla="*/ 51054 w 77453"/>
                  <a:gd name="connsiteY4" fmla="*/ 0 h 237799"/>
                  <a:gd name="connsiteX5" fmla="*/ 54655 w 77453"/>
                  <a:gd name="connsiteY5" fmla="*/ 214322 h 237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453" h="237799">
                    <a:moveTo>
                      <a:pt x="54655" y="214322"/>
                    </a:moveTo>
                    <a:cubicBezTo>
                      <a:pt x="39713" y="229647"/>
                      <a:pt x="21017" y="243823"/>
                      <a:pt x="1937" y="235164"/>
                    </a:cubicBezTo>
                    <a:cubicBezTo>
                      <a:pt x="-6645" y="221985"/>
                      <a:pt x="15576" y="226812"/>
                      <a:pt x="24005" y="221985"/>
                    </a:cubicBezTo>
                    <a:cubicBezTo>
                      <a:pt x="48219" y="201449"/>
                      <a:pt x="50134" y="182522"/>
                      <a:pt x="54655" y="153022"/>
                    </a:cubicBezTo>
                    <a:cubicBezTo>
                      <a:pt x="61935" y="105743"/>
                      <a:pt x="54655" y="45746"/>
                      <a:pt x="51054" y="0"/>
                    </a:cubicBezTo>
                    <a:cubicBezTo>
                      <a:pt x="72203" y="74327"/>
                      <a:pt x="96263" y="140915"/>
                      <a:pt x="54655" y="214322"/>
                    </a:cubicBezTo>
                    <a:close/>
                  </a:path>
                </a:pathLst>
              </a:custGeom>
              <a:solidFill>
                <a:srgbClr val="77300C"/>
              </a:solidFill>
              <a:ln w="7653" cap="flat">
                <a:noFill/>
                <a:prstDash val="solid"/>
                <a:miter/>
              </a:ln>
            </p:spPr>
            <p:txBody>
              <a:bodyPr rtlCol="0" anchor="ctr"/>
              <a:lstStyle/>
              <a:p>
                <a:pPr algn="r" rtl="1"/>
                <a:endParaRPr lang="ko-KR" altLang="en-US">
                  <a:cs typeface="B Nazanin" panose="00000700000000000000" pitchFamily="2" charset="-78"/>
                </a:endParaRPr>
              </a:p>
            </p:txBody>
          </p:sp>
          <p:sp>
            <p:nvSpPr>
              <p:cNvPr id="90" name="자유형: 도형 89">
                <a:extLst>
                  <a:ext uri="{FF2B5EF4-FFF2-40B4-BE49-F238E27FC236}">
                    <a16:creationId xmlns:a16="http://schemas.microsoft.com/office/drawing/2014/main" id="{465545E2-B62E-4141-A875-74075A3C8C1C}"/>
                  </a:ext>
                </a:extLst>
              </p:cNvPr>
              <p:cNvSpPr/>
              <p:nvPr/>
            </p:nvSpPr>
            <p:spPr>
              <a:xfrm>
                <a:off x="6711457" y="1462248"/>
                <a:ext cx="59287" cy="184974"/>
              </a:xfrm>
              <a:custGeom>
                <a:avLst/>
                <a:gdLst>
                  <a:gd name="connsiteX0" fmla="*/ 13026 w 59287"/>
                  <a:gd name="connsiteY0" fmla="*/ 0 h 184974"/>
                  <a:gd name="connsiteX1" fmla="*/ 0 w 59287"/>
                  <a:gd name="connsiteY1" fmla="*/ 184974 h 184974"/>
                  <a:gd name="connsiteX2" fmla="*/ 13026 w 59287"/>
                  <a:gd name="connsiteY2" fmla="*/ 0 h 184974"/>
                </a:gdLst>
                <a:ahLst/>
                <a:cxnLst>
                  <a:cxn ang="0">
                    <a:pos x="connsiteX0" y="connsiteY0"/>
                  </a:cxn>
                  <a:cxn ang="0">
                    <a:pos x="connsiteX1" y="connsiteY1"/>
                  </a:cxn>
                  <a:cxn ang="0">
                    <a:pos x="connsiteX2" y="connsiteY2"/>
                  </a:cxn>
                </a:cxnLst>
                <a:rect l="l" t="t" r="r" b="b"/>
                <a:pathLst>
                  <a:path w="59287" h="184974">
                    <a:moveTo>
                      <a:pt x="13026" y="0"/>
                    </a:moveTo>
                    <a:cubicBezTo>
                      <a:pt x="78541" y="51109"/>
                      <a:pt x="74710" y="126586"/>
                      <a:pt x="0" y="184974"/>
                    </a:cubicBezTo>
                    <a:cubicBezTo>
                      <a:pt x="30497" y="120609"/>
                      <a:pt x="39079" y="61224"/>
                      <a:pt x="13026" y="0"/>
                    </a:cubicBezTo>
                    <a:close/>
                  </a:path>
                </a:pathLst>
              </a:custGeom>
              <a:solidFill>
                <a:srgbClr val="7C2C0D"/>
              </a:solidFill>
              <a:ln w="7653" cap="flat">
                <a:noFill/>
                <a:prstDash val="solid"/>
                <a:miter/>
              </a:ln>
            </p:spPr>
            <p:txBody>
              <a:bodyPr rtlCol="0" anchor="ctr"/>
              <a:lstStyle/>
              <a:p>
                <a:pPr algn="r" rtl="1"/>
                <a:endParaRPr lang="ko-KR" altLang="en-US">
                  <a:cs typeface="B Nazanin" panose="00000700000000000000" pitchFamily="2" charset="-78"/>
                </a:endParaRPr>
              </a:p>
            </p:txBody>
          </p:sp>
          <p:sp>
            <p:nvSpPr>
              <p:cNvPr id="91" name="자유형: 도형 90">
                <a:extLst>
                  <a:ext uri="{FF2B5EF4-FFF2-40B4-BE49-F238E27FC236}">
                    <a16:creationId xmlns:a16="http://schemas.microsoft.com/office/drawing/2014/main" id="{1C90DD12-7220-4194-B8B4-F0A970D9E883}"/>
                  </a:ext>
                </a:extLst>
              </p:cNvPr>
              <p:cNvSpPr/>
              <p:nvPr/>
            </p:nvSpPr>
            <p:spPr>
              <a:xfrm>
                <a:off x="5791937" y="1979678"/>
                <a:ext cx="588798" cy="157274"/>
              </a:xfrm>
              <a:custGeom>
                <a:avLst/>
                <a:gdLst>
                  <a:gd name="connsiteX0" fmla="*/ 23918 w 588798"/>
                  <a:gd name="connsiteY0" fmla="*/ 42704 h 157274"/>
                  <a:gd name="connsiteX1" fmla="*/ 6218 w 588798"/>
                  <a:gd name="connsiteY1" fmla="*/ 4468 h 157274"/>
                  <a:gd name="connsiteX2" fmla="*/ 152803 w 588798"/>
                  <a:gd name="connsiteY2" fmla="*/ 65538 h 157274"/>
                  <a:gd name="connsiteX3" fmla="*/ 459229 w 588798"/>
                  <a:gd name="connsiteY3" fmla="*/ 51899 h 157274"/>
                  <a:gd name="connsiteX4" fmla="*/ 569646 w 588798"/>
                  <a:gd name="connsiteY4" fmla="*/ 4391 h 157274"/>
                  <a:gd name="connsiteX5" fmla="*/ 571026 w 588798"/>
                  <a:gd name="connsiteY5" fmla="*/ 27455 h 157274"/>
                  <a:gd name="connsiteX6" fmla="*/ 538460 w 588798"/>
                  <a:gd name="connsiteY6" fmla="*/ 64083 h 157274"/>
                  <a:gd name="connsiteX7" fmla="*/ 323525 w 588798"/>
                  <a:gd name="connsiteY7" fmla="*/ 156800 h 157274"/>
                  <a:gd name="connsiteX8" fmla="*/ 23918 w 588798"/>
                  <a:gd name="connsiteY8" fmla="*/ 42704 h 157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8798" h="157274">
                    <a:moveTo>
                      <a:pt x="23918" y="42704"/>
                    </a:moveTo>
                    <a:cubicBezTo>
                      <a:pt x="17712" y="34735"/>
                      <a:pt x="-12939" y="-3578"/>
                      <a:pt x="6218" y="4468"/>
                    </a:cubicBezTo>
                    <a:cubicBezTo>
                      <a:pt x="55718" y="26842"/>
                      <a:pt x="102613" y="50213"/>
                      <a:pt x="152803" y="65538"/>
                    </a:cubicBezTo>
                    <a:cubicBezTo>
                      <a:pt x="257013" y="97415"/>
                      <a:pt x="358236" y="81247"/>
                      <a:pt x="459229" y="51899"/>
                    </a:cubicBezTo>
                    <a:cubicBezTo>
                      <a:pt x="463673" y="50596"/>
                      <a:pt x="536774" y="17264"/>
                      <a:pt x="569646" y="4391"/>
                    </a:cubicBezTo>
                    <a:cubicBezTo>
                      <a:pt x="607729" y="-11240"/>
                      <a:pt x="578535" y="19256"/>
                      <a:pt x="571026" y="27455"/>
                    </a:cubicBezTo>
                    <a:cubicBezTo>
                      <a:pt x="560145" y="39639"/>
                      <a:pt x="549264" y="51899"/>
                      <a:pt x="538460" y="64083"/>
                    </a:cubicBezTo>
                    <a:cubicBezTo>
                      <a:pt x="469803" y="119023"/>
                      <a:pt x="403982" y="146378"/>
                      <a:pt x="323525" y="156800"/>
                    </a:cubicBezTo>
                    <a:cubicBezTo>
                      <a:pt x="207283" y="161857"/>
                      <a:pt x="106291" y="126686"/>
                      <a:pt x="23918" y="42704"/>
                    </a:cubicBezTo>
                    <a:close/>
                  </a:path>
                </a:pathLst>
              </a:custGeom>
              <a:solidFill>
                <a:srgbClr val="FBFBF7"/>
              </a:solidFill>
              <a:ln w="7653" cap="flat">
                <a:noFill/>
                <a:prstDash val="solid"/>
                <a:miter/>
              </a:ln>
            </p:spPr>
            <p:txBody>
              <a:bodyPr rtlCol="0" anchor="ctr"/>
              <a:lstStyle/>
              <a:p>
                <a:pPr algn="r" rtl="1"/>
                <a:endParaRPr lang="ko-KR" altLang="en-US">
                  <a:cs typeface="B Nazanin" panose="00000700000000000000" pitchFamily="2" charset="-78"/>
                </a:endParaRPr>
              </a:p>
            </p:txBody>
          </p:sp>
          <p:sp>
            <p:nvSpPr>
              <p:cNvPr id="92" name="자유형: 도형 91">
                <a:extLst>
                  <a:ext uri="{FF2B5EF4-FFF2-40B4-BE49-F238E27FC236}">
                    <a16:creationId xmlns:a16="http://schemas.microsoft.com/office/drawing/2014/main" id="{BE6A7846-7077-4FE0-B178-FA978070AE58}"/>
                  </a:ext>
                </a:extLst>
              </p:cNvPr>
              <p:cNvSpPr/>
              <p:nvPr/>
            </p:nvSpPr>
            <p:spPr>
              <a:xfrm>
                <a:off x="5395083" y="1463780"/>
                <a:ext cx="52432" cy="172714"/>
              </a:xfrm>
              <a:custGeom>
                <a:avLst/>
                <a:gdLst>
                  <a:gd name="connsiteX0" fmla="*/ 43698 w 52432"/>
                  <a:gd name="connsiteY0" fmla="*/ 0 h 172714"/>
                  <a:gd name="connsiteX1" fmla="*/ 52433 w 52432"/>
                  <a:gd name="connsiteY1" fmla="*/ 172714 h 172714"/>
                  <a:gd name="connsiteX2" fmla="*/ 43698 w 52432"/>
                  <a:gd name="connsiteY2" fmla="*/ 0 h 172714"/>
                </a:gdLst>
                <a:ahLst/>
                <a:cxnLst>
                  <a:cxn ang="0">
                    <a:pos x="connsiteX0" y="connsiteY0"/>
                  </a:cxn>
                  <a:cxn ang="0">
                    <a:pos x="connsiteX1" y="connsiteY1"/>
                  </a:cxn>
                  <a:cxn ang="0">
                    <a:pos x="connsiteX2" y="connsiteY2"/>
                  </a:cxn>
                </a:cxnLst>
                <a:rect l="l" t="t" r="r" b="b"/>
                <a:pathLst>
                  <a:path w="52432" h="172714">
                    <a:moveTo>
                      <a:pt x="43698" y="0"/>
                    </a:moveTo>
                    <a:cubicBezTo>
                      <a:pt x="28526" y="86280"/>
                      <a:pt x="28526" y="86280"/>
                      <a:pt x="52433" y="172714"/>
                    </a:cubicBezTo>
                    <a:cubicBezTo>
                      <a:pt x="-7795" y="154937"/>
                      <a:pt x="-23120" y="33485"/>
                      <a:pt x="43698" y="0"/>
                    </a:cubicBezTo>
                    <a:close/>
                  </a:path>
                </a:pathLst>
              </a:custGeom>
              <a:solidFill>
                <a:srgbClr val="802E0D"/>
              </a:solidFill>
              <a:ln w="7653" cap="flat">
                <a:noFill/>
                <a:prstDash val="solid"/>
                <a:miter/>
              </a:ln>
            </p:spPr>
            <p:txBody>
              <a:bodyPr rtlCol="0" anchor="ctr"/>
              <a:lstStyle/>
              <a:p>
                <a:pPr algn="r" rtl="1"/>
                <a:endParaRPr lang="ko-KR" altLang="en-US">
                  <a:cs typeface="B Nazanin" panose="00000700000000000000" pitchFamily="2" charset="-78"/>
                </a:endParaRPr>
              </a:p>
            </p:txBody>
          </p:sp>
        </p:grpSp>
        <p:grpSp>
          <p:nvGrpSpPr>
            <p:cNvPr id="60" name="그룹 59">
              <a:extLst>
                <a:ext uri="{FF2B5EF4-FFF2-40B4-BE49-F238E27FC236}">
                  <a16:creationId xmlns:a16="http://schemas.microsoft.com/office/drawing/2014/main" id="{98293127-8C65-47EF-979B-16922818B361}"/>
                </a:ext>
              </a:extLst>
            </p:cNvPr>
            <p:cNvGrpSpPr/>
            <p:nvPr/>
          </p:nvGrpSpPr>
          <p:grpSpPr>
            <a:xfrm>
              <a:off x="3562734" y="5167848"/>
              <a:ext cx="1160119" cy="1673983"/>
              <a:chOff x="3562734" y="5167848"/>
              <a:chExt cx="1160119" cy="1673983"/>
            </a:xfrm>
          </p:grpSpPr>
          <p:sp>
            <p:nvSpPr>
              <p:cNvPr id="76" name="자유형: 도형 75">
                <a:extLst>
                  <a:ext uri="{FF2B5EF4-FFF2-40B4-BE49-F238E27FC236}">
                    <a16:creationId xmlns:a16="http://schemas.microsoft.com/office/drawing/2014/main" id="{2520EFEB-C1FF-49E1-B0B8-27FB5CDAB23C}"/>
                  </a:ext>
                </a:extLst>
              </p:cNvPr>
              <p:cNvSpPr/>
              <p:nvPr/>
            </p:nvSpPr>
            <p:spPr>
              <a:xfrm>
                <a:off x="3932395" y="6075498"/>
                <a:ext cx="790458" cy="145209"/>
              </a:xfrm>
              <a:custGeom>
                <a:avLst/>
                <a:gdLst>
                  <a:gd name="connsiteX0" fmla="*/ 789245 w 790457"/>
                  <a:gd name="connsiteY0" fmla="*/ 7739 h 145209"/>
                  <a:gd name="connsiteX1" fmla="*/ 787329 w 790457"/>
                  <a:gd name="connsiteY1" fmla="*/ 127965 h 145209"/>
                  <a:gd name="connsiteX2" fmla="*/ 769705 w 790457"/>
                  <a:gd name="connsiteY2" fmla="*/ 142677 h 145209"/>
                  <a:gd name="connsiteX3" fmla="*/ 187886 w 790457"/>
                  <a:gd name="connsiteY3" fmla="*/ 144439 h 145209"/>
                  <a:gd name="connsiteX4" fmla="*/ 95859 w 790457"/>
                  <a:gd name="connsiteY4" fmla="*/ 108578 h 145209"/>
                  <a:gd name="connsiteX5" fmla="*/ 133942 w 790457"/>
                  <a:gd name="connsiteY5" fmla="*/ 78235 h 145209"/>
                  <a:gd name="connsiteX6" fmla="*/ 63063 w 790457"/>
                  <a:gd name="connsiteY6" fmla="*/ 40152 h 145209"/>
                  <a:gd name="connsiteX7" fmla="*/ 89729 w 790457"/>
                  <a:gd name="connsiteY7" fmla="*/ 19999 h 145209"/>
                  <a:gd name="connsiteX8" fmla="*/ 0 w 790457"/>
                  <a:gd name="connsiteY8" fmla="*/ 0 h 145209"/>
                  <a:gd name="connsiteX9" fmla="*/ 758594 w 790457"/>
                  <a:gd name="connsiteY9" fmla="*/ 0 h 145209"/>
                  <a:gd name="connsiteX10" fmla="*/ 789245 w 790457"/>
                  <a:gd name="connsiteY10" fmla="*/ 7739 h 14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0457" h="145209">
                    <a:moveTo>
                      <a:pt x="789245" y="7739"/>
                    </a:moveTo>
                    <a:cubicBezTo>
                      <a:pt x="789245" y="69040"/>
                      <a:pt x="789245" y="84365"/>
                      <a:pt x="787329" y="127965"/>
                    </a:cubicBezTo>
                    <a:cubicBezTo>
                      <a:pt x="788019" y="139229"/>
                      <a:pt x="779820" y="142447"/>
                      <a:pt x="769705" y="142677"/>
                    </a:cubicBezTo>
                    <a:cubicBezTo>
                      <a:pt x="635993" y="145666"/>
                      <a:pt x="390791" y="145666"/>
                      <a:pt x="187886" y="144439"/>
                    </a:cubicBezTo>
                    <a:cubicBezTo>
                      <a:pt x="169726" y="145052"/>
                      <a:pt x="99230" y="125283"/>
                      <a:pt x="95859" y="108578"/>
                    </a:cubicBezTo>
                    <a:cubicBezTo>
                      <a:pt x="91721" y="88273"/>
                      <a:pt x="112257" y="84135"/>
                      <a:pt x="133942" y="78235"/>
                    </a:cubicBezTo>
                    <a:cubicBezTo>
                      <a:pt x="107429" y="60841"/>
                      <a:pt x="62603" y="91338"/>
                      <a:pt x="63063" y="40152"/>
                    </a:cubicBezTo>
                    <a:cubicBezTo>
                      <a:pt x="63216" y="23601"/>
                      <a:pt x="74250" y="23371"/>
                      <a:pt x="89729" y="19999"/>
                    </a:cubicBezTo>
                    <a:cubicBezTo>
                      <a:pt x="54021" y="7739"/>
                      <a:pt x="28428" y="18160"/>
                      <a:pt x="0" y="0"/>
                    </a:cubicBezTo>
                    <a:cubicBezTo>
                      <a:pt x="0" y="0"/>
                      <a:pt x="536380" y="0"/>
                      <a:pt x="758594" y="0"/>
                    </a:cubicBezTo>
                    <a:cubicBezTo>
                      <a:pt x="783038" y="689"/>
                      <a:pt x="794379" y="-1150"/>
                      <a:pt x="789245" y="7739"/>
                    </a:cubicBezTo>
                    <a:close/>
                  </a:path>
                </a:pathLst>
              </a:custGeom>
              <a:solidFill>
                <a:schemeClr val="accent5"/>
              </a:solidFill>
              <a:ln w="7653" cap="flat">
                <a:noFill/>
                <a:prstDash val="solid"/>
                <a:miter/>
              </a:ln>
            </p:spPr>
            <p:txBody>
              <a:bodyPr rtlCol="0" anchor="ctr"/>
              <a:lstStyle/>
              <a:p>
                <a:pPr algn="r" rtl="1"/>
                <a:endParaRPr lang="ko-KR" altLang="en-US">
                  <a:cs typeface="B Nazanin" panose="00000700000000000000" pitchFamily="2" charset="-78"/>
                </a:endParaRPr>
              </a:p>
            </p:txBody>
          </p:sp>
          <p:sp>
            <p:nvSpPr>
              <p:cNvPr id="77" name="자유형: 도형 76">
                <a:extLst>
                  <a:ext uri="{FF2B5EF4-FFF2-40B4-BE49-F238E27FC236}">
                    <a16:creationId xmlns:a16="http://schemas.microsoft.com/office/drawing/2014/main" id="{A7DCAE83-9943-40CE-9B74-A63ED6C318ED}"/>
                  </a:ext>
                </a:extLst>
              </p:cNvPr>
              <p:cNvSpPr/>
              <p:nvPr/>
            </p:nvSpPr>
            <p:spPr>
              <a:xfrm>
                <a:off x="3562734" y="5167848"/>
                <a:ext cx="1134702" cy="921459"/>
              </a:xfrm>
              <a:custGeom>
                <a:avLst/>
                <a:gdLst>
                  <a:gd name="connsiteX0" fmla="*/ 932937 w 1134702"/>
                  <a:gd name="connsiteY0" fmla="*/ 767195 h 921459"/>
                  <a:gd name="connsiteX1" fmla="*/ 939680 w 1134702"/>
                  <a:gd name="connsiteY1" fmla="*/ 670340 h 921459"/>
                  <a:gd name="connsiteX2" fmla="*/ 996919 w 1134702"/>
                  <a:gd name="connsiteY2" fmla="*/ 663367 h 921459"/>
                  <a:gd name="connsiteX3" fmla="*/ 1041669 w 1134702"/>
                  <a:gd name="connsiteY3" fmla="*/ 630418 h 921459"/>
                  <a:gd name="connsiteX4" fmla="*/ 1107337 w 1134702"/>
                  <a:gd name="connsiteY4" fmla="*/ 521916 h 921459"/>
                  <a:gd name="connsiteX5" fmla="*/ 1132164 w 1134702"/>
                  <a:gd name="connsiteY5" fmla="*/ 335562 h 921459"/>
                  <a:gd name="connsiteX6" fmla="*/ 1079752 w 1134702"/>
                  <a:gd name="connsiteY6" fmla="*/ 158404 h 921459"/>
                  <a:gd name="connsiteX7" fmla="*/ 1064733 w 1134702"/>
                  <a:gd name="connsiteY7" fmla="*/ 149209 h 921459"/>
                  <a:gd name="connsiteX8" fmla="*/ 950331 w 1134702"/>
                  <a:gd name="connsiteY8" fmla="*/ 361615 h 921459"/>
                  <a:gd name="connsiteX9" fmla="*/ 897306 w 1134702"/>
                  <a:gd name="connsiteY9" fmla="*/ 375561 h 921459"/>
                  <a:gd name="connsiteX10" fmla="*/ 880065 w 1134702"/>
                  <a:gd name="connsiteY10" fmla="*/ 365523 h 921459"/>
                  <a:gd name="connsiteX11" fmla="*/ 870104 w 1134702"/>
                  <a:gd name="connsiteY11" fmla="*/ 387132 h 921459"/>
                  <a:gd name="connsiteX12" fmla="*/ 808497 w 1134702"/>
                  <a:gd name="connsiteY12" fmla="*/ 522989 h 921459"/>
                  <a:gd name="connsiteX13" fmla="*/ 753403 w 1134702"/>
                  <a:gd name="connsiteY13" fmla="*/ 515556 h 921459"/>
                  <a:gd name="connsiteX14" fmla="*/ 752024 w 1134702"/>
                  <a:gd name="connsiteY14" fmla="*/ 516705 h 921459"/>
                  <a:gd name="connsiteX15" fmla="*/ 719534 w 1134702"/>
                  <a:gd name="connsiteY15" fmla="*/ 622449 h 921459"/>
                  <a:gd name="connsiteX16" fmla="*/ 660686 w 1134702"/>
                  <a:gd name="connsiteY16" fmla="*/ 635782 h 921459"/>
                  <a:gd name="connsiteX17" fmla="*/ 636625 w 1134702"/>
                  <a:gd name="connsiteY17" fmla="*/ 594481 h 921459"/>
                  <a:gd name="connsiteX18" fmla="*/ 682371 w 1134702"/>
                  <a:gd name="connsiteY18" fmla="*/ 477780 h 921459"/>
                  <a:gd name="connsiteX19" fmla="*/ 631185 w 1134702"/>
                  <a:gd name="connsiteY19" fmla="*/ 498545 h 921459"/>
                  <a:gd name="connsiteX20" fmla="*/ 684133 w 1134702"/>
                  <a:gd name="connsiteY20" fmla="*/ 280545 h 921459"/>
                  <a:gd name="connsiteX21" fmla="*/ 640227 w 1134702"/>
                  <a:gd name="connsiteY21" fmla="*/ 298629 h 921459"/>
                  <a:gd name="connsiteX22" fmla="*/ 620227 w 1134702"/>
                  <a:gd name="connsiteY22" fmla="*/ 266752 h 921459"/>
                  <a:gd name="connsiteX23" fmla="*/ 681451 w 1134702"/>
                  <a:gd name="connsiteY23" fmla="*/ 1474 h 921459"/>
                  <a:gd name="connsiteX24" fmla="*/ 652717 w 1134702"/>
                  <a:gd name="connsiteY24" fmla="*/ 3390 h 921459"/>
                  <a:gd name="connsiteX25" fmla="*/ 609193 w 1134702"/>
                  <a:gd name="connsiteY25" fmla="*/ 26454 h 921459"/>
                  <a:gd name="connsiteX26" fmla="*/ 410120 w 1134702"/>
                  <a:gd name="connsiteY26" fmla="*/ 232194 h 921459"/>
                  <a:gd name="connsiteX27" fmla="*/ 408741 w 1134702"/>
                  <a:gd name="connsiteY27" fmla="*/ 470653 h 921459"/>
                  <a:gd name="connsiteX28" fmla="*/ 423376 w 1134702"/>
                  <a:gd name="connsiteY28" fmla="*/ 484829 h 921459"/>
                  <a:gd name="connsiteX29" fmla="*/ 405062 w 1134702"/>
                  <a:gd name="connsiteY29" fmla="*/ 499771 h 921459"/>
                  <a:gd name="connsiteX30" fmla="*/ 368512 w 1134702"/>
                  <a:gd name="connsiteY30" fmla="*/ 529962 h 921459"/>
                  <a:gd name="connsiteX31" fmla="*/ 332728 w 1134702"/>
                  <a:gd name="connsiteY31" fmla="*/ 534866 h 921459"/>
                  <a:gd name="connsiteX32" fmla="*/ 252577 w 1134702"/>
                  <a:gd name="connsiteY32" fmla="*/ 352573 h 921459"/>
                  <a:gd name="connsiteX33" fmla="*/ 235720 w 1134702"/>
                  <a:gd name="connsiteY33" fmla="*/ 392112 h 921459"/>
                  <a:gd name="connsiteX34" fmla="*/ 78254 w 1134702"/>
                  <a:gd name="connsiteY34" fmla="*/ 124918 h 921459"/>
                  <a:gd name="connsiteX35" fmla="*/ 2011 w 1134702"/>
                  <a:gd name="connsiteY35" fmla="*/ 424448 h 921459"/>
                  <a:gd name="connsiteX36" fmla="*/ 56032 w 1134702"/>
                  <a:gd name="connsiteY36" fmla="*/ 585745 h 921459"/>
                  <a:gd name="connsiteX37" fmla="*/ 190511 w 1134702"/>
                  <a:gd name="connsiteY37" fmla="*/ 675397 h 921459"/>
                  <a:gd name="connsiteX38" fmla="*/ 166603 w 1134702"/>
                  <a:gd name="connsiteY38" fmla="*/ 720147 h 921459"/>
                  <a:gd name="connsiteX39" fmla="*/ 320314 w 1134702"/>
                  <a:gd name="connsiteY39" fmla="*/ 848571 h 921459"/>
                  <a:gd name="connsiteX40" fmla="*/ 347210 w 1134702"/>
                  <a:gd name="connsiteY40" fmla="*/ 853169 h 921459"/>
                  <a:gd name="connsiteX41" fmla="*/ 367363 w 1134702"/>
                  <a:gd name="connsiteY41" fmla="*/ 836848 h 921459"/>
                  <a:gd name="connsiteX42" fmla="*/ 535556 w 1134702"/>
                  <a:gd name="connsiteY42" fmla="*/ 919910 h 921459"/>
                  <a:gd name="connsiteX43" fmla="*/ 584903 w 1134702"/>
                  <a:gd name="connsiteY43" fmla="*/ 914470 h 921459"/>
                  <a:gd name="connsiteX44" fmla="*/ 756238 w 1134702"/>
                  <a:gd name="connsiteY44" fmla="*/ 852862 h 921459"/>
                  <a:gd name="connsiteX45" fmla="*/ 777080 w 1134702"/>
                  <a:gd name="connsiteY45" fmla="*/ 851943 h 921459"/>
                  <a:gd name="connsiteX46" fmla="*/ 932937 w 1134702"/>
                  <a:gd name="connsiteY46" fmla="*/ 767195 h 921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134702" h="921459">
                    <a:moveTo>
                      <a:pt x="932937" y="767195"/>
                    </a:moveTo>
                    <a:cubicBezTo>
                      <a:pt x="963587" y="738307"/>
                      <a:pt x="983816" y="713404"/>
                      <a:pt x="939680" y="670340"/>
                    </a:cubicBezTo>
                    <a:cubicBezTo>
                      <a:pt x="948875" y="679305"/>
                      <a:pt x="986881" y="667505"/>
                      <a:pt x="996919" y="663367"/>
                    </a:cubicBezTo>
                    <a:cubicBezTo>
                      <a:pt x="1014237" y="656241"/>
                      <a:pt x="1029179" y="644287"/>
                      <a:pt x="1041669" y="630418"/>
                    </a:cubicBezTo>
                    <a:cubicBezTo>
                      <a:pt x="1069484" y="599308"/>
                      <a:pt x="1091859" y="560536"/>
                      <a:pt x="1107337" y="521916"/>
                    </a:cubicBezTo>
                    <a:cubicBezTo>
                      <a:pt x="1130785" y="463144"/>
                      <a:pt x="1139520" y="398472"/>
                      <a:pt x="1132164" y="335562"/>
                    </a:cubicBezTo>
                    <a:cubicBezTo>
                      <a:pt x="1124808" y="272499"/>
                      <a:pt x="1090633" y="219628"/>
                      <a:pt x="1079752" y="158404"/>
                    </a:cubicBezTo>
                    <a:cubicBezTo>
                      <a:pt x="1078373" y="150741"/>
                      <a:pt x="1070863" y="149822"/>
                      <a:pt x="1064733" y="149209"/>
                    </a:cubicBezTo>
                    <a:cubicBezTo>
                      <a:pt x="1049331" y="147676"/>
                      <a:pt x="972016" y="332804"/>
                      <a:pt x="950331" y="361615"/>
                    </a:cubicBezTo>
                    <a:cubicBezTo>
                      <a:pt x="934623" y="382458"/>
                      <a:pt x="909796" y="419850"/>
                      <a:pt x="897306" y="375561"/>
                    </a:cubicBezTo>
                    <a:cubicBezTo>
                      <a:pt x="894547" y="365753"/>
                      <a:pt x="887958" y="363991"/>
                      <a:pt x="880065" y="365523"/>
                    </a:cubicBezTo>
                    <a:cubicBezTo>
                      <a:pt x="867499" y="367975"/>
                      <a:pt x="871100" y="378933"/>
                      <a:pt x="870104" y="387132"/>
                    </a:cubicBezTo>
                    <a:cubicBezTo>
                      <a:pt x="863821" y="438931"/>
                      <a:pt x="845584" y="484982"/>
                      <a:pt x="808497" y="522989"/>
                    </a:cubicBezTo>
                    <a:cubicBezTo>
                      <a:pt x="774475" y="557853"/>
                      <a:pt x="771716" y="558313"/>
                      <a:pt x="753403" y="515556"/>
                    </a:cubicBezTo>
                    <a:cubicBezTo>
                      <a:pt x="752943" y="515939"/>
                      <a:pt x="752483" y="516322"/>
                      <a:pt x="752024" y="516705"/>
                    </a:cubicBezTo>
                    <a:cubicBezTo>
                      <a:pt x="745970" y="553409"/>
                      <a:pt x="734476" y="588351"/>
                      <a:pt x="719534" y="622449"/>
                    </a:cubicBezTo>
                    <a:cubicBezTo>
                      <a:pt x="705742" y="654019"/>
                      <a:pt x="680225" y="638847"/>
                      <a:pt x="660686" y="635782"/>
                    </a:cubicBezTo>
                    <a:cubicBezTo>
                      <a:pt x="641376" y="632717"/>
                      <a:pt x="630189" y="620150"/>
                      <a:pt x="636625" y="594481"/>
                    </a:cubicBezTo>
                    <a:cubicBezTo>
                      <a:pt x="646817" y="553793"/>
                      <a:pt x="662831" y="516093"/>
                      <a:pt x="682371" y="477780"/>
                    </a:cubicBezTo>
                    <a:cubicBezTo>
                      <a:pt x="662448" y="478469"/>
                      <a:pt x="653790" y="500461"/>
                      <a:pt x="631185" y="498545"/>
                    </a:cubicBezTo>
                    <a:cubicBezTo>
                      <a:pt x="625055" y="419927"/>
                      <a:pt x="633560" y="345447"/>
                      <a:pt x="684133" y="280545"/>
                    </a:cubicBezTo>
                    <a:cubicBezTo>
                      <a:pt x="681298" y="278400"/>
                      <a:pt x="645974" y="297710"/>
                      <a:pt x="640227" y="298629"/>
                    </a:cubicBezTo>
                    <a:cubicBezTo>
                      <a:pt x="618005" y="302154"/>
                      <a:pt x="620304" y="283610"/>
                      <a:pt x="620227" y="266752"/>
                    </a:cubicBezTo>
                    <a:cubicBezTo>
                      <a:pt x="619614" y="176334"/>
                      <a:pt x="631491" y="78636"/>
                      <a:pt x="681451" y="1474"/>
                    </a:cubicBezTo>
                    <a:cubicBezTo>
                      <a:pt x="684057" y="-2510"/>
                      <a:pt x="654632" y="2777"/>
                      <a:pt x="652717" y="3390"/>
                    </a:cubicBezTo>
                    <a:cubicBezTo>
                      <a:pt x="637468" y="8371"/>
                      <a:pt x="622680" y="18102"/>
                      <a:pt x="609193" y="26454"/>
                    </a:cubicBezTo>
                    <a:cubicBezTo>
                      <a:pt x="527127" y="77257"/>
                      <a:pt x="448662" y="141316"/>
                      <a:pt x="410120" y="232194"/>
                    </a:cubicBezTo>
                    <a:cubicBezTo>
                      <a:pt x="383837" y="294261"/>
                      <a:pt x="351961" y="418012"/>
                      <a:pt x="408741" y="470653"/>
                    </a:cubicBezTo>
                    <a:cubicBezTo>
                      <a:pt x="417246" y="471650"/>
                      <a:pt x="423529" y="475634"/>
                      <a:pt x="423376" y="484829"/>
                    </a:cubicBezTo>
                    <a:cubicBezTo>
                      <a:pt x="423223" y="496400"/>
                      <a:pt x="413798" y="500538"/>
                      <a:pt x="405062" y="499771"/>
                    </a:cubicBezTo>
                    <a:cubicBezTo>
                      <a:pt x="382305" y="497932"/>
                      <a:pt x="372880" y="511878"/>
                      <a:pt x="368512" y="529962"/>
                    </a:cubicBezTo>
                    <a:cubicBezTo>
                      <a:pt x="360313" y="564137"/>
                      <a:pt x="346827" y="552566"/>
                      <a:pt x="332728" y="534866"/>
                    </a:cubicBezTo>
                    <a:cubicBezTo>
                      <a:pt x="290354" y="481994"/>
                      <a:pt x="262462" y="422456"/>
                      <a:pt x="252577" y="352573"/>
                    </a:cubicBezTo>
                    <a:cubicBezTo>
                      <a:pt x="239628" y="364680"/>
                      <a:pt x="243689" y="381768"/>
                      <a:pt x="235720" y="392112"/>
                    </a:cubicBezTo>
                    <a:cubicBezTo>
                      <a:pt x="208134" y="428049"/>
                      <a:pt x="88292" y="228286"/>
                      <a:pt x="78254" y="124918"/>
                    </a:cubicBezTo>
                    <a:cubicBezTo>
                      <a:pt x="29367" y="214187"/>
                      <a:pt x="-9406" y="321310"/>
                      <a:pt x="2011" y="424448"/>
                    </a:cubicBezTo>
                    <a:cubicBezTo>
                      <a:pt x="8218" y="480462"/>
                      <a:pt x="27145" y="537395"/>
                      <a:pt x="56032" y="585745"/>
                    </a:cubicBezTo>
                    <a:cubicBezTo>
                      <a:pt x="88598" y="640303"/>
                      <a:pt x="128290" y="668808"/>
                      <a:pt x="190511" y="675397"/>
                    </a:cubicBezTo>
                    <a:cubicBezTo>
                      <a:pt x="180089" y="688501"/>
                      <a:pt x="163845" y="700837"/>
                      <a:pt x="166603" y="720147"/>
                    </a:cubicBezTo>
                    <a:cubicBezTo>
                      <a:pt x="168366" y="732177"/>
                      <a:pt x="267902" y="829109"/>
                      <a:pt x="320314" y="848571"/>
                    </a:cubicBezTo>
                    <a:cubicBezTo>
                      <a:pt x="328897" y="851790"/>
                      <a:pt x="338092" y="854395"/>
                      <a:pt x="347210" y="853169"/>
                    </a:cubicBezTo>
                    <a:cubicBezTo>
                      <a:pt x="356328" y="851943"/>
                      <a:pt x="365294" y="845813"/>
                      <a:pt x="367363" y="836848"/>
                    </a:cubicBezTo>
                    <a:cubicBezTo>
                      <a:pt x="361846" y="861138"/>
                      <a:pt x="532338" y="918454"/>
                      <a:pt x="535556" y="919910"/>
                    </a:cubicBezTo>
                    <a:cubicBezTo>
                      <a:pt x="552720" y="924661"/>
                      <a:pt x="568582" y="917228"/>
                      <a:pt x="584903" y="914470"/>
                    </a:cubicBezTo>
                    <a:cubicBezTo>
                      <a:pt x="643215" y="897229"/>
                      <a:pt x="703826" y="886272"/>
                      <a:pt x="756238" y="852862"/>
                    </a:cubicBezTo>
                    <a:cubicBezTo>
                      <a:pt x="764054" y="847882"/>
                      <a:pt x="769954" y="847805"/>
                      <a:pt x="777080" y="851943"/>
                    </a:cubicBezTo>
                    <a:cubicBezTo>
                      <a:pt x="806734" y="869184"/>
                      <a:pt x="908417" y="790336"/>
                      <a:pt x="932937" y="767195"/>
                    </a:cubicBezTo>
                    <a:close/>
                  </a:path>
                </a:pathLst>
              </a:custGeom>
              <a:solidFill>
                <a:srgbClr val="07E27D"/>
              </a:solidFill>
              <a:ln w="7653" cap="flat">
                <a:noFill/>
                <a:prstDash val="solid"/>
                <a:miter/>
              </a:ln>
            </p:spPr>
            <p:txBody>
              <a:bodyPr rtlCol="0" anchor="ctr"/>
              <a:lstStyle/>
              <a:p>
                <a:pPr algn="r" rtl="1"/>
                <a:endParaRPr lang="ko-KR" altLang="en-US">
                  <a:cs typeface="B Nazanin" panose="00000700000000000000" pitchFamily="2" charset="-78"/>
                </a:endParaRPr>
              </a:p>
            </p:txBody>
          </p:sp>
          <p:sp>
            <p:nvSpPr>
              <p:cNvPr id="78" name="자유형: 도형 77">
                <a:extLst>
                  <a:ext uri="{FF2B5EF4-FFF2-40B4-BE49-F238E27FC236}">
                    <a16:creationId xmlns:a16="http://schemas.microsoft.com/office/drawing/2014/main" id="{0518E20B-FFBD-4302-84D2-27CA85F62C7C}"/>
                  </a:ext>
                </a:extLst>
              </p:cNvPr>
              <p:cNvSpPr/>
              <p:nvPr/>
            </p:nvSpPr>
            <p:spPr>
              <a:xfrm>
                <a:off x="3587776" y="6075863"/>
                <a:ext cx="1059038" cy="765968"/>
              </a:xfrm>
              <a:custGeom>
                <a:avLst/>
                <a:gdLst>
                  <a:gd name="connsiteX0" fmla="*/ 1058695 w 1059038"/>
                  <a:gd name="connsiteY0" fmla="*/ 130664 h 765968"/>
                  <a:gd name="connsiteX1" fmla="*/ 1019769 w 1059038"/>
                  <a:gd name="connsiteY1" fmla="*/ 122082 h 765968"/>
                  <a:gd name="connsiteX2" fmla="*/ 917780 w 1059038"/>
                  <a:gd name="connsiteY2" fmla="*/ 130741 h 765968"/>
                  <a:gd name="connsiteX3" fmla="*/ 562007 w 1059038"/>
                  <a:gd name="connsiteY3" fmla="*/ 133730 h 765968"/>
                  <a:gd name="connsiteX4" fmla="*/ 476186 w 1059038"/>
                  <a:gd name="connsiteY4" fmla="*/ 117025 h 765968"/>
                  <a:gd name="connsiteX5" fmla="*/ 466378 w 1059038"/>
                  <a:gd name="connsiteY5" fmla="*/ 95110 h 765968"/>
                  <a:gd name="connsiteX6" fmla="*/ 446915 w 1059038"/>
                  <a:gd name="connsiteY6" fmla="*/ 58866 h 765968"/>
                  <a:gd name="connsiteX7" fmla="*/ 429214 w 1059038"/>
                  <a:gd name="connsiteY7" fmla="*/ 34806 h 765968"/>
                  <a:gd name="connsiteX8" fmla="*/ 409828 w 1059038"/>
                  <a:gd name="connsiteY8" fmla="*/ 5075 h 765968"/>
                  <a:gd name="connsiteX9" fmla="*/ 15589 w 1059038"/>
                  <a:gd name="connsiteY9" fmla="*/ 18 h 765968"/>
                  <a:gd name="connsiteX10" fmla="*/ 417 w 1059038"/>
                  <a:gd name="connsiteY10" fmla="*/ 25534 h 765968"/>
                  <a:gd name="connsiteX11" fmla="*/ 417 w 1059038"/>
                  <a:gd name="connsiteY11" fmla="*/ 98252 h 765968"/>
                  <a:gd name="connsiteX12" fmla="*/ 33749 w 1059038"/>
                  <a:gd name="connsiteY12" fmla="*/ 146296 h 765968"/>
                  <a:gd name="connsiteX13" fmla="*/ 51220 w 1059038"/>
                  <a:gd name="connsiteY13" fmla="*/ 172732 h 765968"/>
                  <a:gd name="connsiteX14" fmla="*/ 224854 w 1059038"/>
                  <a:gd name="connsiteY14" fmla="*/ 661911 h 765968"/>
                  <a:gd name="connsiteX15" fmla="*/ 359715 w 1059038"/>
                  <a:gd name="connsiteY15" fmla="*/ 758459 h 765968"/>
                  <a:gd name="connsiteX16" fmla="*/ 773724 w 1059038"/>
                  <a:gd name="connsiteY16" fmla="*/ 765968 h 765968"/>
                  <a:gd name="connsiteX17" fmla="*/ 842687 w 1059038"/>
                  <a:gd name="connsiteY17" fmla="*/ 712330 h 765968"/>
                  <a:gd name="connsiteX18" fmla="*/ 1058695 w 1059038"/>
                  <a:gd name="connsiteY18" fmla="*/ 130664 h 765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038" h="765968">
                    <a:moveTo>
                      <a:pt x="1058695" y="130664"/>
                    </a:moveTo>
                    <a:cubicBezTo>
                      <a:pt x="1048657" y="118404"/>
                      <a:pt x="1033102" y="117638"/>
                      <a:pt x="1019769" y="122082"/>
                    </a:cubicBezTo>
                    <a:cubicBezTo>
                      <a:pt x="986207" y="133193"/>
                      <a:pt x="952032" y="129056"/>
                      <a:pt x="917780" y="130741"/>
                    </a:cubicBezTo>
                    <a:cubicBezTo>
                      <a:pt x="799163" y="136718"/>
                      <a:pt x="680623" y="131661"/>
                      <a:pt x="562007" y="133730"/>
                    </a:cubicBezTo>
                    <a:cubicBezTo>
                      <a:pt x="532123" y="134266"/>
                      <a:pt x="503771" y="127217"/>
                      <a:pt x="476186" y="117025"/>
                    </a:cubicBezTo>
                    <a:cubicBezTo>
                      <a:pt x="466531" y="113424"/>
                      <a:pt x="455420" y="107907"/>
                      <a:pt x="466378" y="95110"/>
                    </a:cubicBezTo>
                    <a:cubicBezTo>
                      <a:pt x="491511" y="65686"/>
                      <a:pt x="469673" y="62008"/>
                      <a:pt x="446915" y="58866"/>
                    </a:cubicBezTo>
                    <a:cubicBezTo>
                      <a:pt x="432203" y="56874"/>
                      <a:pt x="419406" y="51357"/>
                      <a:pt x="429214" y="34806"/>
                    </a:cubicBezTo>
                    <a:cubicBezTo>
                      <a:pt x="444616" y="8907"/>
                      <a:pt x="427375" y="6148"/>
                      <a:pt x="409828" y="5075"/>
                    </a:cubicBezTo>
                    <a:cubicBezTo>
                      <a:pt x="383162" y="3466"/>
                      <a:pt x="275580" y="-289"/>
                      <a:pt x="15589" y="18"/>
                    </a:cubicBezTo>
                    <a:cubicBezTo>
                      <a:pt x="-1345" y="1474"/>
                      <a:pt x="494" y="14194"/>
                      <a:pt x="417" y="25534"/>
                    </a:cubicBezTo>
                    <a:cubicBezTo>
                      <a:pt x="264" y="49748"/>
                      <a:pt x="264" y="74038"/>
                      <a:pt x="417" y="98252"/>
                    </a:cubicBezTo>
                    <a:cubicBezTo>
                      <a:pt x="494" y="121699"/>
                      <a:pt x="-6479" y="148978"/>
                      <a:pt x="33749" y="146296"/>
                    </a:cubicBezTo>
                    <a:cubicBezTo>
                      <a:pt x="48461" y="145300"/>
                      <a:pt x="47695" y="163001"/>
                      <a:pt x="51220" y="172732"/>
                    </a:cubicBezTo>
                    <a:cubicBezTo>
                      <a:pt x="109455" y="335715"/>
                      <a:pt x="166312" y="499081"/>
                      <a:pt x="224854" y="661911"/>
                    </a:cubicBezTo>
                    <a:cubicBezTo>
                      <a:pt x="267304" y="780067"/>
                      <a:pt x="233359" y="755394"/>
                      <a:pt x="359715" y="758459"/>
                    </a:cubicBezTo>
                    <a:cubicBezTo>
                      <a:pt x="474883" y="758306"/>
                      <a:pt x="635797" y="765968"/>
                      <a:pt x="773724" y="765968"/>
                    </a:cubicBezTo>
                    <a:cubicBezTo>
                      <a:pt x="812036" y="765968"/>
                      <a:pt x="827362" y="758306"/>
                      <a:pt x="842687" y="712330"/>
                    </a:cubicBezTo>
                    <a:cubicBezTo>
                      <a:pt x="842687" y="712330"/>
                      <a:pt x="1069039" y="143308"/>
                      <a:pt x="1058695" y="130664"/>
                    </a:cubicBezTo>
                    <a:close/>
                  </a:path>
                </a:pathLst>
              </a:custGeom>
              <a:solidFill>
                <a:schemeClr val="accent5">
                  <a:lumMod val="75000"/>
                </a:schemeClr>
              </a:solidFill>
              <a:ln w="7653" cap="flat">
                <a:noFill/>
                <a:prstDash val="solid"/>
                <a:miter/>
              </a:ln>
            </p:spPr>
            <p:txBody>
              <a:bodyPr rtlCol="0" anchor="ctr"/>
              <a:lstStyle/>
              <a:p>
                <a:pPr algn="r" rtl="1"/>
                <a:endParaRPr lang="ko-KR" altLang="en-US">
                  <a:cs typeface="B Nazanin" panose="00000700000000000000" pitchFamily="2" charset="-78"/>
                </a:endParaRPr>
              </a:p>
            </p:txBody>
          </p:sp>
          <p:sp>
            <p:nvSpPr>
              <p:cNvPr id="79" name="자유형: 도형 78">
                <a:extLst>
                  <a:ext uri="{FF2B5EF4-FFF2-40B4-BE49-F238E27FC236}">
                    <a16:creationId xmlns:a16="http://schemas.microsoft.com/office/drawing/2014/main" id="{DB4570C7-7152-4833-9857-CA6379737263}"/>
                  </a:ext>
                </a:extLst>
              </p:cNvPr>
              <p:cNvSpPr/>
              <p:nvPr/>
            </p:nvSpPr>
            <p:spPr>
              <a:xfrm>
                <a:off x="3971705" y="6260291"/>
                <a:ext cx="642658" cy="487537"/>
              </a:xfrm>
              <a:custGeom>
                <a:avLst/>
                <a:gdLst>
                  <a:gd name="connsiteX0" fmla="*/ 642658 w 642658"/>
                  <a:gd name="connsiteY0" fmla="*/ 60485 h 487537"/>
                  <a:gd name="connsiteX1" fmla="*/ 489407 w 642658"/>
                  <a:gd name="connsiteY1" fmla="*/ 451276 h 487537"/>
                  <a:gd name="connsiteX2" fmla="*/ 436612 w 642658"/>
                  <a:gd name="connsiteY2" fmla="*/ 486754 h 487537"/>
                  <a:gd name="connsiteX3" fmla="*/ 132714 w 642658"/>
                  <a:gd name="connsiteY3" fmla="*/ 369210 h 487537"/>
                  <a:gd name="connsiteX4" fmla="*/ 12029 w 642658"/>
                  <a:gd name="connsiteY4" fmla="*/ 170289 h 487537"/>
                  <a:gd name="connsiteX5" fmla="*/ 48732 w 642658"/>
                  <a:gd name="connsiteY5" fmla="*/ 487 h 487537"/>
                  <a:gd name="connsiteX6" fmla="*/ 642658 w 642658"/>
                  <a:gd name="connsiteY6" fmla="*/ 60485 h 487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2658" h="487537">
                    <a:moveTo>
                      <a:pt x="642658" y="60485"/>
                    </a:moveTo>
                    <a:cubicBezTo>
                      <a:pt x="604345" y="144773"/>
                      <a:pt x="492778" y="440778"/>
                      <a:pt x="489407" y="451276"/>
                    </a:cubicBezTo>
                    <a:cubicBezTo>
                      <a:pt x="473469" y="480623"/>
                      <a:pt x="468028" y="490585"/>
                      <a:pt x="436612" y="486754"/>
                    </a:cubicBezTo>
                    <a:cubicBezTo>
                      <a:pt x="328340" y="473421"/>
                      <a:pt x="213094" y="448671"/>
                      <a:pt x="132714" y="369210"/>
                    </a:cubicBezTo>
                    <a:cubicBezTo>
                      <a:pt x="80992" y="318024"/>
                      <a:pt x="32411" y="240096"/>
                      <a:pt x="12029" y="170289"/>
                    </a:cubicBezTo>
                    <a:cubicBezTo>
                      <a:pt x="841" y="131824"/>
                      <a:pt x="-20307" y="-9321"/>
                      <a:pt x="48732" y="487"/>
                    </a:cubicBezTo>
                    <a:cubicBezTo>
                      <a:pt x="113864" y="9605"/>
                      <a:pt x="596146" y="57343"/>
                      <a:pt x="642658" y="60485"/>
                    </a:cubicBezTo>
                    <a:close/>
                  </a:path>
                </a:pathLst>
              </a:custGeom>
              <a:solidFill>
                <a:schemeClr val="accent5"/>
              </a:solidFill>
              <a:ln w="7653" cap="flat">
                <a:noFill/>
                <a:prstDash val="solid"/>
                <a:miter/>
              </a:ln>
            </p:spPr>
            <p:txBody>
              <a:bodyPr rtlCol="0" anchor="ctr"/>
              <a:lstStyle/>
              <a:p>
                <a:pPr algn="r" rtl="1"/>
                <a:endParaRPr lang="ko-KR" altLang="en-US">
                  <a:cs typeface="B Nazanin" panose="00000700000000000000" pitchFamily="2" charset="-78"/>
                </a:endParaRPr>
              </a:p>
            </p:txBody>
          </p:sp>
        </p:grpSp>
        <p:grpSp>
          <p:nvGrpSpPr>
            <p:cNvPr id="61" name="그룹 60">
              <a:extLst>
                <a:ext uri="{FF2B5EF4-FFF2-40B4-BE49-F238E27FC236}">
                  <a16:creationId xmlns:a16="http://schemas.microsoft.com/office/drawing/2014/main" id="{5A83224C-EE14-4C53-88A6-D2CC09D03390}"/>
                </a:ext>
              </a:extLst>
            </p:cNvPr>
            <p:cNvGrpSpPr/>
            <p:nvPr/>
          </p:nvGrpSpPr>
          <p:grpSpPr>
            <a:xfrm>
              <a:off x="4817259" y="5685669"/>
              <a:ext cx="802345" cy="1156928"/>
              <a:chOff x="4817259" y="5685669"/>
              <a:chExt cx="802345" cy="1156928"/>
            </a:xfrm>
          </p:grpSpPr>
          <p:sp>
            <p:nvSpPr>
              <p:cNvPr id="72" name="자유형: 도형 71">
                <a:extLst>
                  <a:ext uri="{FF2B5EF4-FFF2-40B4-BE49-F238E27FC236}">
                    <a16:creationId xmlns:a16="http://schemas.microsoft.com/office/drawing/2014/main" id="{F6CCE39B-7E6A-456F-90AC-BC92C2623D52}"/>
                  </a:ext>
                </a:extLst>
              </p:cNvPr>
              <p:cNvSpPr/>
              <p:nvPr/>
            </p:nvSpPr>
            <p:spPr>
              <a:xfrm>
                <a:off x="5073276" y="6313191"/>
                <a:ext cx="546328" cy="100295"/>
              </a:xfrm>
              <a:custGeom>
                <a:avLst/>
                <a:gdLst>
                  <a:gd name="connsiteX0" fmla="*/ 545498 w 546328"/>
                  <a:gd name="connsiteY0" fmla="*/ 5210 h 100295"/>
                  <a:gd name="connsiteX1" fmla="*/ 544196 w 546328"/>
                  <a:gd name="connsiteY1" fmla="*/ 88349 h 100295"/>
                  <a:gd name="connsiteX2" fmla="*/ 532012 w 546328"/>
                  <a:gd name="connsiteY2" fmla="*/ 98541 h 100295"/>
                  <a:gd name="connsiteX3" fmla="*/ 129804 w 546328"/>
                  <a:gd name="connsiteY3" fmla="*/ 99766 h 100295"/>
                  <a:gd name="connsiteX4" fmla="*/ 66205 w 546328"/>
                  <a:gd name="connsiteY4" fmla="*/ 75016 h 100295"/>
                  <a:gd name="connsiteX5" fmla="*/ 92487 w 546328"/>
                  <a:gd name="connsiteY5" fmla="*/ 54021 h 100295"/>
                  <a:gd name="connsiteX6" fmla="*/ 43523 w 546328"/>
                  <a:gd name="connsiteY6" fmla="*/ 27738 h 100295"/>
                  <a:gd name="connsiteX7" fmla="*/ 61990 w 546328"/>
                  <a:gd name="connsiteY7" fmla="*/ 13793 h 100295"/>
                  <a:gd name="connsiteX8" fmla="*/ 0 w 546328"/>
                  <a:gd name="connsiteY8" fmla="*/ 0 h 100295"/>
                  <a:gd name="connsiteX9" fmla="*/ 524350 w 546328"/>
                  <a:gd name="connsiteY9" fmla="*/ 0 h 100295"/>
                  <a:gd name="connsiteX10" fmla="*/ 545498 w 546328"/>
                  <a:gd name="connsiteY10" fmla="*/ 5210 h 10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6328" h="100295">
                    <a:moveTo>
                      <a:pt x="545498" y="5210"/>
                    </a:moveTo>
                    <a:cubicBezTo>
                      <a:pt x="545498" y="47584"/>
                      <a:pt x="545498" y="58159"/>
                      <a:pt x="544196" y="88349"/>
                    </a:cubicBezTo>
                    <a:cubicBezTo>
                      <a:pt x="544655" y="96088"/>
                      <a:pt x="538985" y="98387"/>
                      <a:pt x="532012" y="98541"/>
                    </a:cubicBezTo>
                    <a:cubicBezTo>
                      <a:pt x="439602" y="100610"/>
                      <a:pt x="270106" y="100610"/>
                      <a:pt x="129804" y="99766"/>
                    </a:cubicBezTo>
                    <a:cubicBezTo>
                      <a:pt x="117237" y="100149"/>
                      <a:pt x="68503" y="86510"/>
                      <a:pt x="66205" y="75016"/>
                    </a:cubicBezTo>
                    <a:cubicBezTo>
                      <a:pt x="63369" y="60994"/>
                      <a:pt x="77545" y="58159"/>
                      <a:pt x="92487" y="54021"/>
                    </a:cubicBezTo>
                    <a:cubicBezTo>
                      <a:pt x="74174" y="41991"/>
                      <a:pt x="43217" y="63063"/>
                      <a:pt x="43523" y="27738"/>
                    </a:cubicBezTo>
                    <a:cubicBezTo>
                      <a:pt x="43600" y="16321"/>
                      <a:pt x="51263" y="16168"/>
                      <a:pt x="61990" y="13793"/>
                    </a:cubicBezTo>
                    <a:cubicBezTo>
                      <a:pt x="37317" y="5287"/>
                      <a:pt x="19616" y="12566"/>
                      <a:pt x="0" y="0"/>
                    </a:cubicBezTo>
                    <a:cubicBezTo>
                      <a:pt x="0" y="0"/>
                      <a:pt x="370715" y="0"/>
                      <a:pt x="524350" y="0"/>
                    </a:cubicBezTo>
                    <a:cubicBezTo>
                      <a:pt x="541207" y="383"/>
                      <a:pt x="549023" y="-919"/>
                      <a:pt x="545498" y="5210"/>
                    </a:cubicBezTo>
                    <a:close/>
                  </a:path>
                </a:pathLst>
              </a:custGeom>
              <a:solidFill>
                <a:schemeClr val="accent5"/>
              </a:solidFill>
              <a:ln w="7653" cap="flat">
                <a:noFill/>
                <a:prstDash val="solid"/>
                <a:miter/>
              </a:ln>
            </p:spPr>
            <p:txBody>
              <a:bodyPr rtlCol="0" anchor="ctr"/>
              <a:lstStyle/>
              <a:p>
                <a:pPr algn="r" rtl="1"/>
                <a:endParaRPr lang="ko-KR" altLang="en-US">
                  <a:cs typeface="B Nazanin" panose="00000700000000000000" pitchFamily="2" charset="-78"/>
                </a:endParaRPr>
              </a:p>
            </p:txBody>
          </p:sp>
          <p:sp>
            <p:nvSpPr>
              <p:cNvPr id="73" name="자유형: 도형 72">
                <a:extLst>
                  <a:ext uri="{FF2B5EF4-FFF2-40B4-BE49-F238E27FC236}">
                    <a16:creationId xmlns:a16="http://schemas.microsoft.com/office/drawing/2014/main" id="{45777F4B-EB08-4CE8-8B1B-935021B9DE12}"/>
                  </a:ext>
                </a:extLst>
              </p:cNvPr>
              <p:cNvSpPr/>
              <p:nvPr/>
            </p:nvSpPr>
            <p:spPr>
              <a:xfrm>
                <a:off x="4817259" y="5685669"/>
                <a:ext cx="784643" cy="636951"/>
              </a:xfrm>
              <a:custGeom>
                <a:avLst/>
                <a:gdLst>
                  <a:gd name="connsiteX0" fmla="*/ 645275 w 784643"/>
                  <a:gd name="connsiteY0" fmla="*/ 530284 h 636951"/>
                  <a:gd name="connsiteX1" fmla="*/ 649950 w 784643"/>
                  <a:gd name="connsiteY1" fmla="*/ 463313 h 636951"/>
                  <a:gd name="connsiteX2" fmla="*/ 689489 w 784643"/>
                  <a:gd name="connsiteY2" fmla="*/ 458486 h 636951"/>
                  <a:gd name="connsiteX3" fmla="*/ 720369 w 784643"/>
                  <a:gd name="connsiteY3" fmla="*/ 435728 h 636951"/>
                  <a:gd name="connsiteX4" fmla="*/ 765731 w 784643"/>
                  <a:gd name="connsiteY4" fmla="*/ 360712 h 636951"/>
                  <a:gd name="connsiteX5" fmla="*/ 782895 w 784643"/>
                  <a:gd name="connsiteY5" fmla="*/ 231904 h 636951"/>
                  <a:gd name="connsiteX6" fmla="*/ 746651 w 784643"/>
                  <a:gd name="connsiteY6" fmla="*/ 109456 h 636951"/>
                  <a:gd name="connsiteX7" fmla="*/ 736230 w 784643"/>
                  <a:gd name="connsiteY7" fmla="*/ 103096 h 636951"/>
                  <a:gd name="connsiteX8" fmla="*/ 657153 w 784643"/>
                  <a:gd name="connsiteY8" fmla="*/ 249911 h 636951"/>
                  <a:gd name="connsiteX9" fmla="*/ 620526 w 784643"/>
                  <a:gd name="connsiteY9" fmla="*/ 259566 h 636951"/>
                  <a:gd name="connsiteX10" fmla="*/ 608572 w 784643"/>
                  <a:gd name="connsiteY10" fmla="*/ 252669 h 636951"/>
                  <a:gd name="connsiteX11" fmla="*/ 601676 w 784643"/>
                  <a:gd name="connsiteY11" fmla="*/ 267611 h 636951"/>
                  <a:gd name="connsiteX12" fmla="*/ 559072 w 784643"/>
                  <a:gd name="connsiteY12" fmla="*/ 361554 h 636951"/>
                  <a:gd name="connsiteX13" fmla="*/ 520989 w 784643"/>
                  <a:gd name="connsiteY13" fmla="*/ 356421 h 636951"/>
                  <a:gd name="connsiteX14" fmla="*/ 520069 w 784643"/>
                  <a:gd name="connsiteY14" fmla="*/ 357263 h 636951"/>
                  <a:gd name="connsiteX15" fmla="*/ 497618 w 784643"/>
                  <a:gd name="connsiteY15" fmla="*/ 430364 h 636951"/>
                  <a:gd name="connsiteX16" fmla="*/ 456930 w 784643"/>
                  <a:gd name="connsiteY16" fmla="*/ 439559 h 636951"/>
                  <a:gd name="connsiteX17" fmla="*/ 440302 w 784643"/>
                  <a:gd name="connsiteY17" fmla="*/ 410978 h 636951"/>
                  <a:gd name="connsiteX18" fmla="*/ 471872 w 784643"/>
                  <a:gd name="connsiteY18" fmla="*/ 330291 h 636951"/>
                  <a:gd name="connsiteX19" fmla="*/ 436470 w 784643"/>
                  <a:gd name="connsiteY19" fmla="*/ 344620 h 636951"/>
                  <a:gd name="connsiteX20" fmla="*/ 473021 w 784643"/>
                  <a:gd name="connsiteY20" fmla="*/ 193897 h 636951"/>
                  <a:gd name="connsiteX21" fmla="*/ 442677 w 784643"/>
                  <a:gd name="connsiteY21" fmla="*/ 206387 h 636951"/>
                  <a:gd name="connsiteX22" fmla="*/ 428808 w 784643"/>
                  <a:gd name="connsiteY22" fmla="*/ 184396 h 636951"/>
                  <a:gd name="connsiteX23" fmla="*/ 471182 w 784643"/>
                  <a:gd name="connsiteY23" fmla="*/ 1031 h 636951"/>
                  <a:gd name="connsiteX24" fmla="*/ 451336 w 784643"/>
                  <a:gd name="connsiteY24" fmla="*/ 2333 h 636951"/>
                  <a:gd name="connsiteX25" fmla="*/ 421222 w 784643"/>
                  <a:gd name="connsiteY25" fmla="*/ 18271 h 636951"/>
                  <a:gd name="connsiteX26" fmla="*/ 283602 w 784643"/>
                  <a:gd name="connsiteY26" fmla="*/ 160489 h 636951"/>
                  <a:gd name="connsiteX27" fmla="*/ 282606 w 784643"/>
                  <a:gd name="connsiteY27" fmla="*/ 325311 h 636951"/>
                  <a:gd name="connsiteX28" fmla="*/ 292721 w 784643"/>
                  <a:gd name="connsiteY28" fmla="*/ 335118 h 636951"/>
                  <a:gd name="connsiteX29" fmla="*/ 280078 w 784643"/>
                  <a:gd name="connsiteY29" fmla="*/ 345463 h 636951"/>
                  <a:gd name="connsiteX30" fmla="*/ 254791 w 784643"/>
                  <a:gd name="connsiteY30" fmla="*/ 366305 h 636951"/>
                  <a:gd name="connsiteX31" fmla="*/ 230041 w 784643"/>
                  <a:gd name="connsiteY31" fmla="*/ 369677 h 636951"/>
                  <a:gd name="connsiteX32" fmla="*/ 174641 w 784643"/>
                  <a:gd name="connsiteY32" fmla="*/ 243704 h 636951"/>
                  <a:gd name="connsiteX33" fmla="*/ 162994 w 784643"/>
                  <a:gd name="connsiteY33" fmla="*/ 270983 h 636951"/>
                  <a:gd name="connsiteX34" fmla="*/ 54108 w 784643"/>
                  <a:gd name="connsiteY34" fmla="*/ 86315 h 636951"/>
                  <a:gd name="connsiteX35" fmla="*/ 1390 w 784643"/>
                  <a:gd name="connsiteY35" fmla="*/ 293357 h 636951"/>
                  <a:gd name="connsiteX36" fmla="*/ 38707 w 784643"/>
                  <a:gd name="connsiteY36" fmla="*/ 404848 h 636951"/>
                  <a:gd name="connsiteX37" fmla="*/ 131653 w 784643"/>
                  <a:gd name="connsiteY37" fmla="*/ 466838 h 636951"/>
                  <a:gd name="connsiteX38" fmla="*/ 115102 w 784643"/>
                  <a:gd name="connsiteY38" fmla="*/ 497795 h 636951"/>
                  <a:gd name="connsiteX39" fmla="*/ 221306 w 784643"/>
                  <a:gd name="connsiteY39" fmla="*/ 586604 h 636951"/>
                  <a:gd name="connsiteX40" fmla="*/ 239926 w 784643"/>
                  <a:gd name="connsiteY40" fmla="*/ 589745 h 636951"/>
                  <a:gd name="connsiteX41" fmla="*/ 253871 w 784643"/>
                  <a:gd name="connsiteY41" fmla="*/ 578482 h 636951"/>
                  <a:gd name="connsiteX42" fmla="*/ 370113 w 784643"/>
                  <a:gd name="connsiteY42" fmla="*/ 635874 h 636951"/>
                  <a:gd name="connsiteX43" fmla="*/ 404211 w 784643"/>
                  <a:gd name="connsiteY43" fmla="*/ 632120 h 636951"/>
                  <a:gd name="connsiteX44" fmla="*/ 522598 w 784643"/>
                  <a:gd name="connsiteY44" fmla="*/ 589516 h 636951"/>
                  <a:gd name="connsiteX45" fmla="*/ 537004 w 784643"/>
                  <a:gd name="connsiteY45" fmla="*/ 588903 h 636951"/>
                  <a:gd name="connsiteX46" fmla="*/ 645275 w 784643"/>
                  <a:gd name="connsiteY46" fmla="*/ 530284 h 636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784643" h="636951">
                    <a:moveTo>
                      <a:pt x="645275" y="530284"/>
                    </a:moveTo>
                    <a:cubicBezTo>
                      <a:pt x="666501" y="510285"/>
                      <a:pt x="680447" y="493121"/>
                      <a:pt x="649950" y="463313"/>
                    </a:cubicBezTo>
                    <a:cubicBezTo>
                      <a:pt x="656310" y="469520"/>
                      <a:pt x="682592" y="461397"/>
                      <a:pt x="689489" y="458486"/>
                    </a:cubicBezTo>
                    <a:cubicBezTo>
                      <a:pt x="701442" y="453582"/>
                      <a:pt x="711787" y="445306"/>
                      <a:pt x="720369" y="435728"/>
                    </a:cubicBezTo>
                    <a:cubicBezTo>
                      <a:pt x="739602" y="414273"/>
                      <a:pt x="755080" y="387454"/>
                      <a:pt x="765731" y="360712"/>
                    </a:cubicBezTo>
                    <a:cubicBezTo>
                      <a:pt x="781976" y="320100"/>
                      <a:pt x="787953" y="275350"/>
                      <a:pt x="782895" y="231904"/>
                    </a:cubicBezTo>
                    <a:cubicBezTo>
                      <a:pt x="777838" y="188304"/>
                      <a:pt x="754161" y="151753"/>
                      <a:pt x="746651" y="109456"/>
                    </a:cubicBezTo>
                    <a:cubicBezTo>
                      <a:pt x="745732" y="104168"/>
                      <a:pt x="740521" y="103479"/>
                      <a:pt x="736230" y="103096"/>
                    </a:cubicBezTo>
                    <a:cubicBezTo>
                      <a:pt x="725579" y="102023"/>
                      <a:pt x="672171" y="229988"/>
                      <a:pt x="657153" y="249911"/>
                    </a:cubicBezTo>
                    <a:cubicBezTo>
                      <a:pt x="646348" y="264316"/>
                      <a:pt x="629108" y="290216"/>
                      <a:pt x="620526" y="259566"/>
                    </a:cubicBezTo>
                    <a:cubicBezTo>
                      <a:pt x="618610" y="252822"/>
                      <a:pt x="614089" y="251597"/>
                      <a:pt x="608572" y="252669"/>
                    </a:cubicBezTo>
                    <a:cubicBezTo>
                      <a:pt x="599913" y="254355"/>
                      <a:pt x="602365" y="261941"/>
                      <a:pt x="601676" y="267611"/>
                    </a:cubicBezTo>
                    <a:cubicBezTo>
                      <a:pt x="597308" y="303395"/>
                      <a:pt x="584741" y="335272"/>
                      <a:pt x="559072" y="361554"/>
                    </a:cubicBezTo>
                    <a:cubicBezTo>
                      <a:pt x="535548" y="385615"/>
                      <a:pt x="533632" y="385921"/>
                      <a:pt x="520989" y="356421"/>
                    </a:cubicBezTo>
                    <a:cubicBezTo>
                      <a:pt x="520682" y="356650"/>
                      <a:pt x="520376" y="356957"/>
                      <a:pt x="520069" y="357263"/>
                    </a:cubicBezTo>
                    <a:cubicBezTo>
                      <a:pt x="515855" y="382626"/>
                      <a:pt x="507962" y="406764"/>
                      <a:pt x="497618" y="430364"/>
                    </a:cubicBezTo>
                    <a:cubicBezTo>
                      <a:pt x="488040" y="452203"/>
                      <a:pt x="470416" y="441705"/>
                      <a:pt x="456930" y="439559"/>
                    </a:cubicBezTo>
                    <a:cubicBezTo>
                      <a:pt x="443597" y="437490"/>
                      <a:pt x="435858" y="428755"/>
                      <a:pt x="440302" y="410978"/>
                    </a:cubicBezTo>
                    <a:cubicBezTo>
                      <a:pt x="447351" y="382856"/>
                      <a:pt x="458386" y="356804"/>
                      <a:pt x="471872" y="330291"/>
                    </a:cubicBezTo>
                    <a:cubicBezTo>
                      <a:pt x="458156" y="330751"/>
                      <a:pt x="452102" y="345999"/>
                      <a:pt x="436470" y="344620"/>
                    </a:cubicBezTo>
                    <a:cubicBezTo>
                      <a:pt x="432256" y="290293"/>
                      <a:pt x="438080" y="238800"/>
                      <a:pt x="473021" y="193897"/>
                    </a:cubicBezTo>
                    <a:cubicBezTo>
                      <a:pt x="471105" y="192441"/>
                      <a:pt x="446662" y="205774"/>
                      <a:pt x="442677" y="206387"/>
                    </a:cubicBezTo>
                    <a:cubicBezTo>
                      <a:pt x="427352" y="208763"/>
                      <a:pt x="428885" y="195966"/>
                      <a:pt x="428808" y="184396"/>
                    </a:cubicBezTo>
                    <a:cubicBezTo>
                      <a:pt x="428425" y="121946"/>
                      <a:pt x="436624" y="54362"/>
                      <a:pt x="471182" y="1031"/>
                    </a:cubicBezTo>
                    <a:cubicBezTo>
                      <a:pt x="472944" y="-1728"/>
                      <a:pt x="452639" y="1873"/>
                      <a:pt x="451336" y="2333"/>
                    </a:cubicBezTo>
                    <a:cubicBezTo>
                      <a:pt x="440838" y="5781"/>
                      <a:pt x="430570" y="12524"/>
                      <a:pt x="421222" y="18271"/>
                    </a:cubicBezTo>
                    <a:cubicBezTo>
                      <a:pt x="364519" y="53366"/>
                      <a:pt x="310268" y="97655"/>
                      <a:pt x="283602" y="160489"/>
                    </a:cubicBezTo>
                    <a:cubicBezTo>
                      <a:pt x="265442" y="203399"/>
                      <a:pt x="243374" y="288913"/>
                      <a:pt x="282606" y="325311"/>
                    </a:cubicBezTo>
                    <a:cubicBezTo>
                      <a:pt x="288506" y="326000"/>
                      <a:pt x="292797" y="328758"/>
                      <a:pt x="292721" y="335118"/>
                    </a:cubicBezTo>
                    <a:cubicBezTo>
                      <a:pt x="292644" y="343164"/>
                      <a:pt x="286131" y="345923"/>
                      <a:pt x="280078" y="345463"/>
                    </a:cubicBezTo>
                    <a:cubicBezTo>
                      <a:pt x="264292" y="344237"/>
                      <a:pt x="257856" y="353815"/>
                      <a:pt x="254791" y="366305"/>
                    </a:cubicBezTo>
                    <a:cubicBezTo>
                      <a:pt x="249121" y="389983"/>
                      <a:pt x="239849" y="381937"/>
                      <a:pt x="230041" y="369677"/>
                    </a:cubicBezTo>
                    <a:cubicBezTo>
                      <a:pt x="200770" y="333126"/>
                      <a:pt x="181460" y="291978"/>
                      <a:pt x="174641" y="243704"/>
                    </a:cubicBezTo>
                    <a:cubicBezTo>
                      <a:pt x="165675" y="252056"/>
                      <a:pt x="168510" y="263857"/>
                      <a:pt x="162994" y="270983"/>
                    </a:cubicBezTo>
                    <a:cubicBezTo>
                      <a:pt x="143914" y="295809"/>
                      <a:pt x="61081" y="157730"/>
                      <a:pt x="54108" y="86315"/>
                    </a:cubicBezTo>
                    <a:cubicBezTo>
                      <a:pt x="20316" y="147999"/>
                      <a:pt x="-6503" y="222095"/>
                      <a:pt x="1390" y="293357"/>
                    </a:cubicBezTo>
                    <a:cubicBezTo>
                      <a:pt x="5681" y="332054"/>
                      <a:pt x="18784" y="371439"/>
                      <a:pt x="38707" y="404848"/>
                    </a:cubicBezTo>
                    <a:cubicBezTo>
                      <a:pt x="61234" y="442548"/>
                      <a:pt x="88666" y="462317"/>
                      <a:pt x="131653" y="466838"/>
                    </a:cubicBezTo>
                    <a:cubicBezTo>
                      <a:pt x="124451" y="475956"/>
                      <a:pt x="113187" y="484462"/>
                      <a:pt x="115102" y="497795"/>
                    </a:cubicBezTo>
                    <a:cubicBezTo>
                      <a:pt x="116328" y="506070"/>
                      <a:pt x="185138" y="573118"/>
                      <a:pt x="221306" y="586604"/>
                    </a:cubicBezTo>
                    <a:cubicBezTo>
                      <a:pt x="227282" y="588826"/>
                      <a:pt x="233642" y="590665"/>
                      <a:pt x="239926" y="589745"/>
                    </a:cubicBezTo>
                    <a:cubicBezTo>
                      <a:pt x="246209" y="588903"/>
                      <a:pt x="252416" y="584688"/>
                      <a:pt x="253871" y="578482"/>
                    </a:cubicBezTo>
                    <a:cubicBezTo>
                      <a:pt x="250040" y="595263"/>
                      <a:pt x="367891" y="634878"/>
                      <a:pt x="370113" y="635874"/>
                    </a:cubicBezTo>
                    <a:cubicBezTo>
                      <a:pt x="381990" y="639169"/>
                      <a:pt x="392947" y="634035"/>
                      <a:pt x="404211" y="632120"/>
                    </a:cubicBezTo>
                    <a:cubicBezTo>
                      <a:pt x="444516" y="620243"/>
                      <a:pt x="486431" y="612657"/>
                      <a:pt x="522598" y="589516"/>
                    </a:cubicBezTo>
                    <a:cubicBezTo>
                      <a:pt x="527962" y="586068"/>
                      <a:pt x="532099" y="586068"/>
                      <a:pt x="537004" y="588903"/>
                    </a:cubicBezTo>
                    <a:cubicBezTo>
                      <a:pt x="558076" y="600780"/>
                      <a:pt x="628341" y="546299"/>
                      <a:pt x="645275" y="530284"/>
                    </a:cubicBezTo>
                    <a:close/>
                  </a:path>
                </a:pathLst>
              </a:custGeom>
              <a:solidFill>
                <a:srgbClr val="07E27D"/>
              </a:solidFill>
              <a:ln w="7653" cap="flat">
                <a:noFill/>
                <a:prstDash val="solid"/>
                <a:miter/>
              </a:ln>
            </p:spPr>
            <p:txBody>
              <a:bodyPr rtlCol="0" anchor="ctr"/>
              <a:lstStyle/>
              <a:p>
                <a:pPr algn="r" rtl="1"/>
                <a:endParaRPr lang="ko-KR" altLang="en-US">
                  <a:cs typeface="B Nazanin" panose="00000700000000000000" pitchFamily="2" charset="-78"/>
                </a:endParaRPr>
              </a:p>
            </p:txBody>
          </p:sp>
          <p:sp>
            <p:nvSpPr>
              <p:cNvPr id="74" name="자유형: 도형 73">
                <a:extLst>
                  <a:ext uri="{FF2B5EF4-FFF2-40B4-BE49-F238E27FC236}">
                    <a16:creationId xmlns:a16="http://schemas.microsoft.com/office/drawing/2014/main" id="{6DF1182C-B131-460D-A7E4-CE4DE9106F54}"/>
                  </a:ext>
                </a:extLst>
              </p:cNvPr>
              <p:cNvSpPr/>
              <p:nvPr/>
            </p:nvSpPr>
            <p:spPr>
              <a:xfrm>
                <a:off x="4835154" y="6313184"/>
                <a:ext cx="731904" cy="529413"/>
              </a:xfrm>
              <a:custGeom>
                <a:avLst/>
                <a:gdLst>
                  <a:gd name="connsiteX0" fmla="*/ 731668 w 731904"/>
                  <a:gd name="connsiteY0" fmla="*/ 90425 h 529413"/>
                  <a:gd name="connsiteX1" fmla="*/ 704772 w 731904"/>
                  <a:gd name="connsiteY1" fmla="*/ 84448 h 529413"/>
                  <a:gd name="connsiteX2" fmla="*/ 634277 w 731904"/>
                  <a:gd name="connsiteY2" fmla="*/ 90425 h 529413"/>
                  <a:gd name="connsiteX3" fmla="*/ 388385 w 731904"/>
                  <a:gd name="connsiteY3" fmla="*/ 92493 h 529413"/>
                  <a:gd name="connsiteX4" fmla="*/ 329076 w 731904"/>
                  <a:gd name="connsiteY4" fmla="*/ 80923 h 529413"/>
                  <a:gd name="connsiteX5" fmla="*/ 322333 w 731904"/>
                  <a:gd name="connsiteY5" fmla="*/ 65751 h 529413"/>
                  <a:gd name="connsiteX6" fmla="*/ 308847 w 731904"/>
                  <a:gd name="connsiteY6" fmla="*/ 40695 h 529413"/>
                  <a:gd name="connsiteX7" fmla="*/ 296664 w 731904"/>
                  <a:gd name="connsiteY7" fmla="*/ 24067 h 529413"/>
                  <a:gd name="connsiteX8" fmla="*/ 283254 w 731904"/>
                  <a:gd name="connsiteY8" fmla="*/ 3531 h 529413"/>
                  <a:gd name="connsiteX9" fmla="*/ 10773 w 731904"/>
                  <a:gd name="connsiteY9" fmla="*/ 7 h 529413"/>
                  <a:gd name="connsiteX10" fmla="*/ 275 w 731904"/>
                  <a:gd name="connsiteY10" fmla="*/ 17630 h 529413"/>
                  <a:gd name="connsiteX11" fmla="*/ 275 w 731904"/>
                  <a:gd name="connsiteY11" fmla="*/ 67897 h 529413"/>
                  <a:gd name="connsiteX12" fmla="*/ 23340 w 731904"/>
                  <a:gd name="connsiteY12" fmla="*/ 101076 h 529413"/>
                  <a:gd name="connsiteX13" fmla="*/ 35370 w 731904"/>
                  <a:gd name="connsiteY13" fmla="*/ 119312 h 529413"/>
                  <a:gd name="connsiteX14" fmla="*/ 155366 w 731904"/>
                  <a:gd name="connsiteY14" fmla="*/ 457462 h 529413"/>
                  <a:gd name="connsiteX15" fmla="*/ 248543 w 731904"/>
                  <a:gd name="connsiteY15" fmla="*/ 524203 h 529413"/>
                  <a:gd name="connsiteX16" fmla="*/ 534740 w 731904"/>
                  <a:gd name="connsiteY16" fmla="*/ 529413 h 529413"/>
                  <a:gd name="connsiteX17" fmla="*/ 582401 w 731904"/>
                  <a:gd name="connsiteY17" fmla="*/ 492327 h 529413"/>
                  <a:gd name="connsiteX18" fmla="*/ 731668 w 731904"/>
                  <a:gd name="connsiteY18" fmla="*/ 90425 h 529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1904" h="529413">
                    <a:moveTo>
                      <a:pt x="731668" y="90425"/>
                    </a:moveTo>
                    <a:cubicBezTo>
                      <a:pt x="724772" y="81920"/>
                      <a:pt x="713967" y="81460"/>
                      <a:pt x="704772" y="84448"/>
                    </a:cubicBezTo>
                    <a:cubicBezTo>
                      <a:pt x="681555" y="92110"/>
                      <a:pt x="657954" y="89275"/>
                      <a:pt x="634277" y="90425"/>
                    </a:cubicBezTo>
                    <a:cubicBezTo>
                      <a:pt x="552287" y="94563"/>
                      <a:pt x="470298" y="91038"/>
                      <a:pt x="388385" y="92493"/>
                    </a:cubicBezTo>
                    <a:cubicBezTo>
                      <a:pt x="367696" y="92877"/>
                      <a:pt x="348156" y="88050"/>
                      <a:pt x="329076" y="80923"/>
                    </a:cubicBezTo>
                    <a:cubicBezTo>
                      <a:pt x="322410" y="78471"/>
                      <a:pt x="314747" y="74640"/>
                      <a:pt x="322333" y="65751"/>
                    </a:cubicBezTo>
                    <a:cubicBezTo>
                      <a:pt x="339651" y="45369"/>
                      <a:pt x="324556" y="42840"/>
                      <a:pt x="308847" y="40695"/>
                    </a:cubicBezTo>
                    <a:cubicBezTo>
                      <a:pt x="298656" y="39316"/>
                      <a:pt x="289844" y="35484"/>
                      <a:pt x="296664" y="24067"/>
                    </a:cubicBezTo>
                    <a:cubicBezTo>
                      <a:pt x="307315" y="6213"/>
                      <a:pt x="295361" y="4221"/>
                      <a:pt x="283254" y="3531"/>
                    </a:cubicBezTo>
                    <a:cubicBezTo>
                      <a:pt x="264864" y="2382"/>
                      <a:pt x="190461" y="-147"/>
                      <a:pt x="10773" y="7"/>
                    </a:cubicBezTo>
                    <a:cubicBezTo>
                      <a:pt x="-951" y="1003"/>
                      <a:pt x="352" y="9815"/>
                      <a:pt x="275" y="17630"/>
                    </a:cubicBezTo>
                    <a:cubicBezTo>
                      <a:pt x="199" y="34412"/>
                      <a:pt x="199" y="51116"/>
                      <a:pt x="275" y="67897"/>
                    </a:cubicBezTo>
                    <a:cubicBezTo>
                      <a:pt x="352" y="84142"/>
                      <a:pt x="-4475" y="102992"/>
                      <a:pt x="23340" y="101076"/>
                    </a:cubicBezTo>
                    <a:cubicBezTo>
                      <a:pt x="33531" y="100386"/>
                      <a:pt x="32995" y="112646"/>
                      <a:pt x="35370" y="119312"/>
                    </a:cubicBezTo>
                    <a:cubicBezTo>
                      <a:pt x="75599" y="231952"/>
                      <a:pt x="114908" y="344899"/>
                      <a:pt x="155366" y="457462"/>
                    </a:cubicBezTo>
                    <a:cubicBezTo>
                      <a:pt x="184714" y="539145"/>
                      <a:pt x="161189" y="522058"/>
                      <a:pt x="248543" y="524203"/>
                    </a:cubicBezTo>
                    <a:cubicBezTo>
                      <a:pt x="328157" y="524126"/>
                      <a:pt x="439417" y="529413"/>
                      <a:pt x="534740" y="529413"/>
                    </a:cubicBezTo>
                    <a:cubicBezTo>
                      <a:pt x="561252" y="529413"/>
                      <a:pt x="571827" y="524126"/>
                      <a:pt x="582401" y="492327"/>
                    </a:cubicBezTo>
                    <a:cubicBezTo>
                      <a:pt x="582324" y="492480"/>
                      <a:pt x="738794" y="99160"/>
                      <a:pt x="731668" y="90425"/>
                    </a:cubicBezTo>
                    <a:close/>
                  </a:path>
                </a:pathLst>
              </a:custGeom>
              <a:solidFill>
                <a:schemeClr val="accent5">
                  <a:lumMod val="75000"/>
                </a:schemeClr>
              </a:solidFill>
              <a:ln w="7653" cap="flat">
                <a:noFill/>
                <a:prstDash val="solid"/>
                <a:miter/>
              </a:ln>
            </p:spPr>
            <p:txBody>
              <a:bodyPr rtlCol="0" anchor="ctr"/>
              <a:lstStyle/>
              <a:p>
                <a:pPr algn="r" rtl="1"/>
                <a:endParaRPr lang="ko-KR" altLang="en-US">
                  <a:cs typeface="B Nazanin" panose="00000700000000000000" pitchFamily="2" charset="-78"/>
                </a:endParaRPr>
              </a:p>
            </p:txBody>
          </p:sp>
          <p:sp>
            <p:nvSpPr>
              <p:cNvPr id="75" name="자유형: 도형 74">
                <a:extLst>
                  <a:ext uri="{FF2B5EF4-FFF2-40B4-BE49-F238E27FC236}">
                    <a16:creationId xmlns:a16="http://schemas.microsoft.com/office/drawing/2014/main" id="{5B8D8C36-BE4E-4E01-A5D0-BD76ACF76C5B}"/>
                  </a:ext>
                </a:extLst>
              </p:cNvPr>
              <p:cNvSpPr/>
              <p:nvPr/>
            </p:nvSpPr>
            <p:spPr>
              <a:xfrm>
                <a:off x="5100505" y="6440669"/>
                <a:ext cx="444095" cy="337119"/>
              </a:xfrm>
              <a:custGeom>
                <a:avLst/>
                <a:gdLst>
                  <a:gd name="connsiteX0" fmla="*/ 444096 w 444095"/>
                  <a:gd name="connsiteY0" fmla="*/ 41941 h 337119"/>
                  <a:gd name="connsiteX1" fmla="*/ 338199 w 444095"/>
                  <a:gd name="connsiteY1" fmla="*/ 312046 h 337119"/>
                  <a:gd name="connsiteX2" fmla="*/ 301725 w 444095"/>
                  <a:gd name="connsiteY2" fmla="*/ 336567 h 337119"/>
                  <a:gd name="connsiteX3" fmla="*/ 91694 w 444095"/>
                  <a:gd name="connsiteY3" fmla="*/ 255267 h 337119"/>
                  <a:gd name="connsiteX4" fmla="*/ 8326 w 444095"/>
                  <a:gd name="connsiteY4" fmla="*/ 117724 h 337119"/>
                  <a:gd name="connsiteX5" fmla="*/ 33689 w 444095"/>
                  <a:gd name="connsiteY5" fmla="*/ 333 h 337119"/>
                  <a:gd name="connsiteX6" fmla="*/ 444096 w 444095"/>
                  <a:gd name="connsiteY6" fmla="*/ 41941 h 33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4095" h="337119">
                    <a:moveTo>
                      <a:pt x="444096" y="41941"/>
                    </a:moveTo>
                    <a:cubicBezTo>
                      <a:pt x="417583" y="100176"/>
                      <a:pt x="340498" y="304844"/>
                      <a:pt x="338199" y="312046"/>
                    </a:cubicBezTo>
                    <a:cubicBezTo>
                      <a:pt x="327165" y="332352"/>
                      <a:pt x="323410" y="339249"/>
                      <a:pt x="301725" y="336567"/>
                    </a:cubicBezTo>
                    <a:cubicBezTo>
                      <a:pt x="226939" y="327372"/>
                      <a:pt x="147248" y="310284"/>
                      <a:pt x="91694" y="255267"/>
                    </a:cubicBezTo>
                    <a:cubicBezTo>
                      <a:pt x="55910" y="219866"/>
                      <a:pt x="22348" y="166075"/>
                      <a:pt x="8326" y="117724"/>
                    </a:cubicBezTo>
                    <a:cubicBezTo>
                      <a:pt x="586" y="91134"/>
                      <a:pt x="-14049" y="-6410"/>
                      <a:pt x="33689" y="333"/>
                    </a:cubicBezTo>
                    <a:cubicBezTo>
                      <a:pt x="78591" y="6769"/>
                      <a:pt x="411913" y="39718"/>
                      <a:pt x="444096" y="41941"/>
                    </a:cubicBezTo>
                    <a:close/>
                  </a:path>
                </a:pathLst>
              </a:custGeom>
              <a:solidFill>
                <a:schemeClr val="accent5"/>
              </a:solidFill>
              <a:ln w="7653" cap="flat">
                <a:noFill/>
                <a:prstDash val="solid"/>
                <a:miter/>
              </a:ln>
            </p:spPr>
            <p:txBody>
              <a:bodyPr rtlCol="0" anchor="ctr"/>
              <a:lstStyle/>
              <a:p>
                <a:pPr algn="r" rtl="1"/>
                <a:endParaRPr lang="ko-KR" altLang="en-US">
                  <a:cs typeface="B Nazanin" panose="00000700000000000000" pitchFamily="2" charset="-78"/>
                </a:endParaRPr>
              </a:p>
            </p:txBody>
          </p:sp>
        </p:grpSp>
        <p:sp>
          <p:nvSpPr>
            <p:cNvPr id="62" name="자유형: 도형 61">
              <a:extLst>
                <a:ext uri="{FF2B5EF4-FFF2-40B4-BE49-F238E27FC236}">
                  <a16:creationId xmlns:a16="http://schemas.microsoft.com/office/drawing/2014/main" id="{36585CB2-C688-469D-BFC4-9CA98DFC440B}"/>
                </a:ext>
              </a:extLst>
            </p:cNvPr>
            <p:cNvSpPr/>
            <p:nvPr/>
          </p:nvSpPr>
          <p:spPr>
            <a:xfrm>
              <a:off x="5318454" y="2885008"/>
              <a:ext cx="1542847" cy="547360"/>
            </a:xfrm>
            <a:custGeom>
              <a:avLst/>
              <a:gdLst>
                <a:gd name="connsiteX0" fmla="*/ 1535986 w 1542847"/>
                <a:gd name="connsiteY0" fmla="*/ 40408 h 547360"/>
                <a:gd name="connsiteX1" fmla="*/ 1398060 w 1542847"/>
                <a:gd name="connsiteY1" fmla="*/ 179 h 547360"/>
                <a:gd name="connsiteX2" fmla="*/ 1421048 w 1542847"/>
                <a:gd name="connsiteY2" fmla="*/ 122780 h 547360"/>
                <a:gd name="connsiteX3" fmla="*/ 1280440 w 1542847"/>
                <a:gd name="connsiteY3" fmla="*/ 294039 h 547360"/>
                <a:gd name="connsiteX4" fmla="*/ 881986 w 1542847"/>
                <a:gd name="connsiteY4" fmla="*/ 408977 h 547360"/>
                <a:gd name="connsiteX5" fmla="*/ 591421 w 1542847"/>
                <a:gd name="connsiteY5" fmla="*/ 399016 h 547360"/>
                <a:gd name="connsiteX6" fmla="*/ 397175 w 1542847"/>
                <a:gd name="connsiteY6" fmla="*/ 356795 h 547360"/>
                <a:gd name="connsiteX7" fmla="*/ 261241 w 1542847"/>
                <a:gd name="connsiteY7" fmla="*/ 301701 h 547360"/>
                <a:gd name="connsiteX8" fmla="*/ 123315 w 1542847"/>
                <a:gd name="connsiteY8" fmla="*/ 125462 h 547360"/>
                <a:gd name="connsiteX9" fmla="*/ 146303 w 1542847"/>
                <a:gd name="connsiteY9" fmla="*/ 2861 h 547360"/>
                <a:gd name="connsiteX10" fmla="*/ 8376 w 1542847"/>
                <a:gd name="connsiteY10" fmla="*/ 43089 h 547360"/>
                <a:gd name="connsiteX11" fmla="*/ 8376 w 1542847"/>
                <a:gd name="connsiteY11" fmla="*/ 202088 h 547360"/>
                <a:gd name="connsiteX12" fmla="*/ 159865 w 1542847"/>
                <a:gd name="connsiteY12" fmla="*/ 413881 h 547360"/>
                <a:gd name="connsiteX13" fmla="*/ 608586 w 1542847"/>
                <a:gd name="connsiteY13" fmla="*/ 544068 h 547360"/>
                <a:gd name="connsiteX14" fmla="*/ 755860 w 1542847"/>
                <a:gd name="connsiteY14" fmla="*/ 544068 h 547360"/>
                <a:gd name="connsiteX15" fmla="*/ 1180750 w 1542847"/>
                <a:gd name="connsiteY15" fmla="*/ 478017 h 547360"/>
                <a:gd name="connsiteX16" fmla="*/ 1425952 w 1542847"/>
                <a:gd name="connsiteY16" fmla="*/ 363078 h 547360"/>
                <a:gd name="connsiteX17" fmla="*/ 1533228 w 1542847"/>
                <a:gd name="connsiteY17" fmla="*/ 209827 h 547360"/>
                <a:gd name="connsiteX18" fmla="*/ 1535986 w 1542847"/>
                <a:gd name="connsiteY18" fmla="*/ 40408 h 54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2847" h="547360">
                  <a:moveTo>
                    <a:pt x="1535986" y="40408"/>
                  </a:moveTo>
                  <a:cubicBezTo>
                    <a:pt x="1478287" y="20945"/>
                    <a:pt x="1459744" y="-2273"/>
                    <a:pt x="1398060" y="179"/>
                  </a:cubicBezTo>
                  <a:cubicBezTo>
                    <a:pt x="1421048" y="46154"/>
                    <a:pt x="1422657" y="73433"/>
                    <a:pt x="1421048" y="122780"/>
                  </a:cubicBezTo>
                  <a:cubicBezTo>
                    <a:pt x="1418213" y="211283"/>
                    <a:pt x="1359134" y="259097"/>
                    <a:pt x="1280440" y="294039"/>
                  </a:cubicBezTo>
                  <a:cubicBezTo>
                    <a:pt x="1142513" y="355339"/>
                    <a:pt x="1050563" y="378327"/>
                    <a:pt x="881986" y="408977"/>
                  </a:cubicBezTo>
                  <a:cubicBezTo>
                    <a:pt x="800380" y="423843"/>
                    <a:pt x="671189" y="414418"/>
                    <a:pt x="591421" y="399016"/>
                  </a:cubicBezTo>
                  <a:cubicBezTo>
                    <a:pt x="583069" y="397407"/>
                    <a:pt x="452346" y="372580"/>
                    <a:pt x="397175" y="356795"/>
                  </a:cubicBezTo>
                  <a:cubicBezTo>
                    <a:pt x="349820" y="343232"/>
                    <a:pt x="304994" y="324382"/>
                    <a:pt x="261241" y="301701"/>
                  </a:cubicBezTo>
                  <a:cubicBezTo>
                    <a:pt x="184845" y="262009"/>
                    <a:pt x="126150" y="213965"/>
                    <a:pt x="123315" y="125462"/>
                  </a:cubicBezTo>
                  <a:cubicBezTo>
                    <a:pt x="121706" y="76115"/>
                    <a:pt x="123315" y="48836"/>
                    <a:pt x="146303" y="2861"/>
                  </a:cubicBezTo>
                  <a:cubicBezTo>
                    <a:pt x="84619" y="409"/>
                    <a:pt x="66075" y="23626"/>
                    <a:pt x="8376" y="43089"/>
                  </a:cubicBezTo>
                  <a:cubicBezTo>
                    <a:pt x="1403" y="86843"/>
                    <a:pt x="-6336" y="157798"/>
                    <a:pt x="8376" y="202088"/>
                  </a:cubicBezTo>
                  <a:cubicBezTo>
                    <a:pt x="35579" y="286836"/>
                    <a:pt x="86075" y="363845"/>
                    <a:pt x="159865" y="413881"/>
                  </a:cubicBezTo>
                  <a:cubicBezTo>
                    <a:pt x="299554" y="508591"/>
                    <a:pt x="559239" y="538704"/>
                    <a:pt x="608586" y="544068"/>
                  </a:cubicBezTo>
                  <a:cubicBezTo>
                    <a:pt x="657856" y="549432"/>
                    <a:pt x="706666" y="547363"/>
                    <a:pt x="755860" y="544068"/>
                  </a:cubicBezTo>
                  <a:cubicBezTo>
                    <a:pt x="805513" y="540697"/>
                    <a:pt x="1065811" y="523992"/>
                    <a:pt x="1180750" y="478017"/>
                  </a:cubicBezTo>
                  <a:cubicBezTo>
                    <a:pt x="1214158" y="464684"/>
                    <a:pt x="1382735" y="400472"/>
                    <a:pt x="1425952" y="363078"/>
                  </a:cubicBezTo>
                  <a:cubicBezTo>
                    <a:pt x="1480280" y="315953"/>
                    <a:pt x="1511313" y="278177"/>
                    <a:pt x="1533228" y="209827"/>
                  </a:cubicBezTo>
                  <a:cubicBezTo>
                    <a:pt x="1548093" y="165537"/>
                    <a:pt x="1543036" y="84161"/>
                    <a:pt x="1535986" y="40408"/>
                  </a:cubicBezTo>
                  <a:close/>
                </a:path>
              </a:pathLst>
            </a:custGeom>
            <a:solidFill>
              <a:srgbClr val="08A4D5"/>
            </a:solidFill>
            <a:ln w="7653" cap="flat">
              <a:noFill/>
              <a:prstDash val="solid"/>
              <a:miter/>
            </a:ln>
          </p:spPr>
          <p:txBody>
            <a:bodyPr rtlCol="0" anchor="ctr"/>
            <a:lstStyle/>
            <a:p>
              <a:pPr algn="r" rtl="1"/>
              <a:endParaRPr lang="ko-KR" altLang="en-US">
                <a:cs typeface="B Nazanin" panose="00000700000000000000" pitchFamily="2" charset="-78"/>
              </a:endParaRPr>
            </a:p>
          </p:txBody>
        </p:sp>
        <p:sp>
          <p:nvSpPr>
            <p:cNvPr id="63" name="자유형: 도형 62">
              <a:extLst>
                <a:ext uri="{FF2B5EF4-FFF2-40B4-BE49-F238E27FC236}">
                  <a16:creationId xmlns:a16="http://schemas.microsoft.com/office/drawing/2014/main" id="{FB0093F5-E1F1-4892-9183-013E8E089D40}"/>
                </a:ext>
              </a:extLst>
            </p:cNvPr>
            <p:cNvSpPr/>
            <p:nvPr/>
          </p:nvSpPr>
          <p:spPr>
            <a:xfrm>
              <a:off x="6739824" y="1738795"/>
              <a:ext cx="2318307" cy="1774017"/>
            </a:xfrm>
            <a:custGeom>
              <a:avLst/>
              <a:gdLst>
                <a:gd name="connsiteX0" fmla="*/ 48488 w 2318307"/>
                <a:gd name="connsiteY0" fmla="*/ 778436 h 1774017"/>
                <a:gd name="connsiteX1" fmla="*/ 2220827 w 2318307"/>
                <a:gd name="connsiteY1" fmla="*/ 4286 h 1774017"/>
                <a:gd name="connsiteX2" fmla="*/ 2318295 w 2318307"/>
                <a:gd name="connsiteY2" fmla="*/ 74399 h 1774017"/>
                <a:gd name="connsiteX3" fmla="*/ 2288258 w 2318307"/>
                <a:gd name="connsiteY3" fmla="*/ 1702312 h 1774017"/>
                <a:gd name="connsiteX4" fmla="*/ 2188261 w 2318307"/>
                <a:gd name="connsiteY4" fmla="*/ 1768746 h 1774017"/>
                <a:gd name="connsiteX5" fmla="*/ 45960 w 2318307"/>
                <a:gd name="connsiteY5" fmla="*/ 914983 h 1774017"/>
                <a:gd name="connsiteX6" fmla="*/ 48488 w 2318307"/>
                <a:gd name="connsiteY6" fmla="*/ 778436 h 1774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8307" h="1774017">
                  <a:moveTo>
                    <a:pt x="48488" y="778436"/>
                  </a:moveTo>
                  <a:lnTo>
                    <a:pt x="2220827" y="4286"/>
                  </a:lnTo>
                  <a:cubicBezTo>
                    <a:pt x="2268872" y="-12801"/>
                    <a:pt x="2319215" y="23366"/>
                    <a:pt x="2318295" y="74399"/>
                  </a:cubicBezTo>
                  <a:lnTo>
                    <a:pt x="2288258" y="1702312"/>
                  </a:lnTo>
                  <a:cubicBezTo>
                    <a:pt x="2287339" y="1753344"/>
                    <a:pt x="2235692" y="1787673"/>
                    <a:pt x="2188261" y="1768746"/>
                  </a:cubicBezTo>
                  <a:lnTo>
                    <a:pt x="45960" y="914983"/>
                  </a:lnTo>
                  <a:cubicBezTo>
                    <a:pt x="-16567" y="890079"/>
                    <a:pt x="-14881" y="801040"/>
                    <a:pt x="48488" y="778436"/>
                  </a:cubicBezTo>
                  <a:close/>
                </a:path>
              </a:pathLst>
            </a:custGeom>
            <a:solidFill>
              <a:srgbClr val="CFCFCF"/>
            </a:solidFill>
            <a:ln w="7653" cap="flat">
              <a:noFill/>
              <a:prstDash val="solid"/>
              <a:miter/>
            </a:ln>
          </p:spPr>
          <p:txBody>
            <a:bodyPr rtlCol="0" anchor="ctr"/>
            <a:lstStyle/>
            <a:p>
              <a:pPr algn="r" rtl="1"/>
              <a:endParaRPr lang="ko-KR" altLang="en-US">
                <a:cs typeface="B Nazanin" panose="00000700000000000000" pitchFamily="2" charset="-78"/>
              </a:endParaRPr>
            </a:p>
          </p:txBody>
        </p:sp>
        <p:sp>
          <p:nvSpPr>
            <p:cNvPr id="64" name="자유형: 도형 63">
              <a:extLst>
                <a:ext uri="{FF2B5EF4-FFF2-40B4-BE49-F238E27FC236}">
                  <a16:creationId xmlns:a16="http://schemas.microsoft.com/office/drawing/2014/main" id="{191605AD-2A9D-4676-AB66-4BCC34BC503F}"/>
                </a:ext>
              </a:extLst>
            </p:cNvPr>
            <p:cNvSpPr/>
            <p:nvPr/>
          </p:nvSpPr>
          <p:spPr>
            <a:xfrm>
              <a:off x="8660201" y="1730897"/>
              <a:ext cx="750931" cy="1793041"/>
            </a:xfrm>
            <a:custGeom>
              <a:avLst/>
              <a:gdLst>
                <a:gd name="connsiteX0" fmla="*/ 750932 w 750931"/>
                <a:gd name="connsiteY0" fmla="*/ 896521 h 1793041"/>
                <a:gd name="connsiteX1" fmla="*/ 375466 w 750931"/>
                <a:gd name="connsiteY1" fmla="*/ 1793042 h 1793041"/>
                <a:gd name="connsiteX2" fmla="*/ 0 w 750931"/>
                <a:gd name="connsiteY2" fmla="*/ 896521 h 1793041"/>
                <a:gd name="connsiteX3" fmla="*/ 375466 w 750931"/>
                <a:gd name="connsiteY3" fmla="*/ 0 h 1793041"/>
                <a:gd name="connsiteX4" fmla="*/ 750932 w 750931"/>
                <a:gd name="connsiteY4" fmla="*/ 896521 h 17930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0931" h="1793041">
                  <a:moveTo>
                    <a:pt x="750932" y="896521"/>
                  </a:moveTo>
                  <a:cubicBezTo>
                    <a:pt x="750932" y="1391655"/>
                    <a:pt x="582830" y="1793042"/>
                    <a:pt x="375466" y="1793042"/>
                  </a:cubicBezTo>
                  <a:cubicBezTo>
                    <a:pt x="168102" y="1793042"/>
                    <a:pt x="0" y="1391655"/>
                    <a:pt x="0" y="896521"/>
                  </a:cubicBezTo>
                  <a:cubicBezTo>
                    <a:pt x="0" y="401386"/>
                    <a:pt x="168102" y="0"/>
                    <a:pt x="375466" y="0"/>
                  </a:cubicBezTo>
                  <a:cubicBezTo>
                    <a:pt x="582830" y="0"/>
                    <a:pt x="750932" y="401386"/>
                    <a:pt x="750932" y="896521"/>
                  </a:cubicBezTo>
                  <a:close/>
                </a:path>
              </a:pathLst>
            </a:custGeom>
            <a:solidFill>
              <a:srgbClr val="8E8E8E"/>
            </a:solidFill>
            <a:ln w="7653" cap="flat">
              <a:noFill/>
              <a:prstDash val="solid"/>
              <a:miter/>
            </a:ln>
          </p:spPr>
          <p:txBody>
            <a:bodyPr rtlCol="0" anchor="ctr"/>
            <a:lstStyle/>
            <a:p>
              <a:pPr algn="r" rtl="1"/>
              <a:endParaRPr lang="ko-KR" altLang="en-US">
                <a:cs typeface="B Nazanin" panose="00000700000000000000" pitchFamily="2" charset="-78"/>
              </a:endParaRPr>
            </a:p>
          </p:txBody>
        </p:sp>
        <p:sp>
          <p:nvSpPr>
            <p:cNvPr id="65" name="자유형: 도형 64">
              <a:extLst>
                <a:ext uri="{FF2B5EF4-FFF2-40B4-BE49-F238E27FC236}">
                  <a16:creationId xmlns:a16="http://schemas.microsoft.com/office/drawing/2014/main" id="{EEDA66F6-0C8D-4CAB-836B-57EF37D0643B}"/>
                </a:ext>
              </a:extLst>
            </p:cNvPr>
            <p:cNvSpPr/>
            <p:nvPr/>
          </p:nvSpPr>
          <p:spPr>
            <a:xfrm rot="1303743">
              <a:off x="7124193" y="2895154"/>
              <a:ext cx="313154" cy="897396"/>
            </a:xfrm>
            <a:custGeom>
              <a:avLst/>
              <a:gdLst>
                <a:gd name="connsiteX0" fmla="*/ 0 w 313154"/>
                <a:gd name="connsiteY0" fmla="*/ 0 h 897396"/>
                <a:gd name="connsiteX1" fmla="*/ 313154 w 313154"/>
                <a:gd name="connsiteY1" fmla="*/ 0 h 897396"/>
                <a:gd name="connsiteX2" fmla="*/ 313154 w 313154"/>
                <a:gd name="connsiteY2" fmla="*/ 897397 h 897396"/>
                <a:gd name="connsiteX3" fmla="*/ 0 w 313154"/>
                <a:gd name="connsiteY3" fmla="*/ 897397 h 897396"/>
              </a:gdLst>
              <a:ahLst/>
              <a:cxnLst>
                <a:cxn ang="0">
                  <a:pos x="connsiteX0" y="connsiteY0"/>
                </a:cxn>
                <a:cxn ang="0">
                  <a:pos x="connsiteX1" y="connsiteY1"/>
                </a:cxn>
                <a:cxn ang="0">
                  <a:pos x="connsiteX2" y="connsiteY2"/>
                </a:cxn>
                <a:cxn ang="0">
                  <a:pos x="connsiteX3" y="connsiteY3"/>
                </a:cxn>
              </a:cxnLst>
              <a:rect l="l" t="t" r="r" b="b"/>
              <a:pathLst>
                <a:path w="313154" h="897396">
                  <a:moveTo>
                    <a:pt x="0" y="0"/>
                  </a:moveTo>
                  <a:lnTo>
                    <a:pt x="313154" y="0"/>
                  </a:lnTo>
                  <a:lnTo>
                    <a:pt x="313154" y="897397"/>
                  </a:lnTo>
                  <a:lnTo>
                    <a:pt x="0" y="897397"/>
                  </a:lnTo>
                  <a:close/>
                </a:path>
              </a:pathLst>
            </a:custGeom>
            <a:solidFill>
              <a:srgbClr val="848484"/>
            </a:solidFill>
            <a:ln w="7653" cap="flat">
              <a:noFill/>
              <a:prstDash val="solid"/>
              <a:miter/>
            </a:ln>
          </p:spPr>
          <p:txBody>
            <a:bodyPr rtlCol="0" anchor="ctr"/>
            <a:lstStyle/>
            <a:p>
              <a:pPr algn="r" rtl="1"/>
              <a:endParaRPr lang="ko-KR" altLang="en-US">
                <a:cs typeface="B Nazanin" panose="00000700000000000000" pitchFamily="2" charset="-78"/>
              </a:endParaRPr>
            </a:p>
          </p:txBody>
        </p:sp>
        <p:grpSp>
          <p:nvGrpSpPr>
            <p:cNvPr id="66" name="그룹 65">
              <a:extLst>
                <a:ext uri="{FF2B5EF4-FFF2-40B4-BE49-F238E27FC236}">
                  <a16:creationId xmlns:a16="http://schemas.microsoft.com/office/drawing/2014/main" id="{90105211-6173-4A52-9879-A28F8BA3503B}"/>
                </a:ext>
              </a:extLst>
            </p:cNvPr>
            <p:cNvGrpSpPr/>
            <p:nvPr/>
          </p:nvGrpSpPr>
          <p:grpSpPr>
            <a:xfrm>
              <a:off x="6914805" y="2842583"/>
              <a:ext cx="842247" cy="812917"/>
              <a:chOff x="6914805" y="2842583"/>
              <a:chExt cx="842247" cy="812917"/>
            </a:xfrm>
          </p:grpSpPr>
          <p:sp>
            <p:nvSpPr>
              <p:cNvPr id="68" name="자유형: 도형 67">
                <a:extLst>
                  <a:ext uri="{FF2B5EF4-FFF2-40B4-BE49-F238E27FC236}">
                    <a16:creationId xmlns:a16="http://schemas.microsoft.com/office/drawing/2014/main" id="{BB64E7E6-E556-4CFD-96AE-04B58AFF54FA}"/>
                  </a:ext>
                </a:extLst>
              </p:cNvPr>
              <p:cNvSpPr/>
              <p:nvPr/>
            </p:nvSpPr>
            <p:spPr>
              <a:xfrm>
                <a:off x="7188681" y="2842583"/>
                <a:ext cx="399603" cy="323963"/>
              </a:xfrm>
              <a:custGeom>
                <a:avLst/>
                <a:gdLst>
                  <a:gd name="connsiteX0" fmla="*/ 322901 w 399603"/>
                  <a:gd name="connsiteY0" fmla="*/ 315621 h 323963"/>
                  <a:gd name="connsiteX1" fmla="*/ 133252 w 399603"/>
                  <a:gd name="connsiteY1" fmla="*/ 318227 h 323963"/>
                  <a:gd name="connsiteX2" fmla="*/ 31494 w 399603"/>
                  <a:gd name="connsiteY2" fmla="*/ 321521 h 323963"/>
                  <a:gd name="connsiteX3" fmla="*/ 0 w 399603"/>
                  <a:gd name="connsiteY3" fmla="*/ 296695 h 323963"/>
                  <a:gd name="connsiteX4" fmla="*/ 37087 w 399603"/>
                  <a:gd name="connsiteY4" fmla="*/ 211410 h 323963"/>
                  <a:gd name="connsiteX5" fmla="*/ 87200 w 399603"/>
                  <a:gd name="connsiteY5" fmla="*/ 39385 h 323963"/>
                  <a:gd name="connsiteX6" fmla="*/ 108656 w 399603"/>
                  <a:gd name="connsiteY6" fmla="*/ 0 h 323963"/>
                  <a:gd name="connsiteX7" fmla="*/ 399603 w 399603"/>
                  <a:gd name="connsiteY7" fmla="*/ 121988 h 323963"/>
                  <a:gd name="connsiteX8" fmla="*/ 360677 w 399603"/>
                  <a:gd name="connsiteY8" fmla="*/ 213556 h 323963"/>
                  <a:gd name="connsiteX9" fmla="*/ 322901 w 399603"/>
                  <a:gd name="connsiteY9" fmla="*/ 315621 h 323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9603" h="323963">
                    <a:moveTo>
                      <a:pt x="322901" y="315621"/>
                    </a:moveTo>
                    <a:cubicBezTo>
                      <a:pt x="259838" y="327652"/>
                      <a:pt x="195779" y="324970"/>
                      <a:pt x="133252" y="318227"/>
                    </a:cubicBezTo>
                    <a:cubicBezTo>
                      <a:pt x="98005" y="314395"/>
                      <a:pt x="65362" y="321368"/>
                      <a:pt x="31494" y="321521"/>
                    </a:cubicBezTo>
                    <a:cubicBezTo>
                      <a:pt x="18314" y="316694"/>
                      <a:pt x="460" y="317690"/>
                      <a:pt x="0" y="296695"/>
                    </a:cubicBezTo>
                    <a:cubicBezTo>
                      <a:pt x="30727" y="276312"/>
                      <a:pt x="37470" y="245432"/>
                      <a:pt x="37087" y="211410"/>
                    </a:cubicBezTo>
                    <a:cubicBezTo>
                      <a:pt x="53102" y="153864"/>
                      <a:pt x="69653" y="96472"/>
                      <a:pt x="87200" y="39385"/>
                    </a:cubicBezTo>
                    <a:cubicBezTo>
                      <a:pt x="91645" y="24903"/>
                      <a:pt x="95093" y="9655"/>
                      <a:pt x="108656" y="0"/>
                    </a:cubicBezTo>
                    <a:cubicBezTo>
                      <a:pt x="205664" y="40688"/>
                      <a:pt x="302595" y="81376"/>
                      <a:pt x="399603" y="121988"/>
                    </a:cubicBezTo>
                    <a:cubicBezTo>
                      <a:pt x="390102" y="153941"/>
                      <a:pt x="365735" y="179687"/>
                      <a:pt x="360677" y="213556"/>
                    </a:cubicBezTo>
                    <a:cubicBezTo>
                      <a:pt x="353245" y="249493"/>
                      <a:pt x="336464" y="281982"/>
                      <a:pt x="322901" y="315621"/>
                    </a:cubicBezTo>
                    <a:close/>
                  </a:path>
                </a:pathLst>
              </a:custGeom>
              <a:solidFill>
                <a:srgbClr val="848484"/>
              </a:solidFill>
              <a:ln w="7653" cap="flat">
                <a:noFill/>
                <a:prstDash val="solid"/>
                <a:miter/>
              </a:ln>
            </p:spPr>
            <p:txBody>
              <a:bodyPr rtlCol="0" anchor="ctr"/>
              <a:lstStyle/>
              <a:p>
                <a:pPr algn="r" rtl="1"/>
                <a:endParaRPr lang="ko-KR" altLang="en-US">
                  <a:cs typeface="B Nazanin" panose="00000700000000000000" pitchFamily="2" charset="-78"/>
                </a:endParaRPr>
              </a:p>
            </p:txBody>
          </p:sp>
          <p:sp>
            <p:nvSpPr>
              <p:cNvPr id="69" name="자유형: 도형 68">
                <a:extLst>
                  <a:ext uri="{FF2B5EF4-FFF2-40B4-BE49-F238E27FC236}">
                    <a16:creationId xmlns:a16="http://schemas.microsoft.com/office/drawing/2014/main" id="{1BA210BE-F4B5-4339-B69C-B8E9E053EB0B}"/>
                  </a:ext>
                </a:extLst>
              </p:cNvPr>
              <p:cNvSpPr/>
              <p:nvPr/>
            </p:nvSpPr>
            <p:spPr>
              <a:xfrm>
                <a:off x="6914805" y="2847812"/>
                <a:ext cx="840631" cy="807688"/>
              </a:xfrm>
              <a:custGeom>
                <a:avLst/>
                <a:gdLst>
                  <a:gd name="connsiteX0" fmla="*/ 250965 w 840631"/>
                  <a:gd name="connsiteY0" fmla="*/ 978 h 807688"/>
                  <a:gd name="connsiteX1" fmla="*/ 281922 w 840631"/>
                  <a:gd name="connsiteY1" fmla="*/ 124498 h 807688"/>
                  <a:gd name="connsiteX2" fmla="*/ 245755 w 840631"/>
                  <a:gd name="connsiteY2" fmla="*/ 234839 h 807688"/>
                  <a:gd name="connsiteX3" fmla="*/ 258935 w 840631"/>
                  <a:gd name="connsiteY3" fmla="*/ 293075 h 807688"/>
                  <a:gd name="connsiteX4" fmla="*/ 277526 w 840631"/>
                  <a:gd name="connsiteY4" fmla="*/ 294550 h 807688"/>
                  <a:gd name="connsiteX5" fmla="*/ 304813 w 840631"/>
                  <a:gd name="connsiteY5" fmla="*/ 300716 h 807688"/>
                  <a:gd name="connsiteX6" fmla="*/ 304833 w 840631"/>
                  <a:gd name="connsiteY6" fmla="*/ 300585 h 807688"/>
                  <a:gd name="connsiteX7" fmla="*/ 749645 w 840631"/>
                  <a:gd name="connsiteY7" fmla="*/ 291543 h 807688"/>
                  <a:gd name="connsiteX8" fmla="*/ 840140 w 840631"/>
                  <a:gd name="connsiteY8" fmla="*/ 369701 h 807688"/>
                  <a:gd name="connsiteX9" fmla="*/ 832861 w 840631"/>
                  <a:gd name="connsiteY9" fmla="*/ 484333 h 807688"/>
                  <a:gd name="connsiteX10" fmla="*/ 780679 w 840631"/>
                  <a:gd name="connsiteY10" fmla="*/ 614673 h 807688"/>
                  <a:gd name="connsiteX11" fmla="*/ 764587 w 840631"/>
                  <a:gd name="connsiteY11" fmla="*/ 660802 h 807688"/>
                  <a:gd name="connsiteX12" fmla="*/ 696544 w 840631"/>
                  <a:gd name="connsiteY12" fmla="*/ 752446 h 807688"/>
                  <a:gd name="connsiteX13" fmla="*/ 582601 w 840631"/>
                  <a:gd name="connsiteY13" fmla="*/ 799878 h 807688"/>
                  <a:gd name="connsiteX14" fmla="*/ 297017 w 840631"/>
                  <a:gd name="connsiteY14" fmla="*/ 777733 h 807688"/>
                  <a:gd name="connsiteX15" fmla="*/ 276384 w 840631"/>
                  <a:gd name="connsiteY15" fmla="*/ 768823 h 807688"/>
                  <a:gd name="connsiteX16" fmla="*/ 216934 w 840631"/>
                  <a:gd name="connsiteY16" fmla="*/ 757436 h 807688"/>
                  <a:gd name="connsiteX17" fmla="*/ 145682 w 840631"/>
                  <a:gd name="connsiteY17" fmla="*/ 744247 h 807688"/>
                  <a:gd name="connsiteX18" fmla="*/ 3388 w 840631"/>
                  <a:gd name="connsiteY18" fmla="*/ 545250 h 807688"/>
                  <a:gd name="connsiteX19" fmla="*/ 33502 w 840631"/>
                  <a:gd name="connsiteY19" fmla="*/ 287405 h 807688"/>
                  <a:gd name="connsiteX20" fmla="*/ 179780 w 840631"/>
                  <a:gd name="connsiteY20" fmla="*/ 36762 h 807688"/>
                  <a:gd name="connsiteX21" fmla="*/ 250965 w 840631"/>
                  <a:gd name="connsiteY21" fmla="*/ 978 h 80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40631" h="807688">
                    <a:moveTo>
                      <a:pt x="250965" y="978"/>
                    </a:moveTo>
                    <a:cubicBezTo>
                      <a:pt x="297248" y="17222"/>
                      <a:pt x="294872" y="68945"/>
                      <a:pt x="281922" y="124498"/>
                    </a:cubicBezTo>
                    <a:cubicBezTo>
                      <a:pt x="271961" y="160896"/>
                      <a:pt x="259778" y="204343"/>
                      <a:pt x="245755" y="234839"/>
                    </a:cubicBezTo>
                    <a:cubicBezTo>
                      <a:pt x="228361" y="272769"/>
                      <a:pt x="219396" y="278056"/>
                      <a:pt x="258935" y="293075"/>
                    </a:cubicBezTo>
                    <a:cubicBezTo>
                      <a:pt x="260736" y="293765"/>
                      <a:pt x="268398" y="293765"/>
                      <a:pt x="277526" y="294550"/>
                    </a:cubicBezTo>
                    <a:lnTo>
                      <a:pt x="304813" y="300716"/>
                    </a:lnTo>
                    <a:lnTo>
                      <a:pt x="304833" y="300585"/>
                    </a:lnTo>
                    <a:cubicBezTo>
                      <a:pt x="396784" y="308247"/>
                      <a:pt x="719838" y="289857"/>
                      <a:pt x="749645" y="291543"/>
                    </a:cubicBezTo>
                    <a:cubicBezTo>
                      <a:pt x="802441" y="294531"/>
                      <a:pt x="828416" y="315680"/>
                      <a:pt x="840140" y="369701"/>
                    </a:cubicBezTo>
                    <a:cubicBezTo>
                      <a:pt x="841213" y="430848"/>
                      <a:pt x="841213" y="453836"/>
                      <a:pt x="832861" y="484333"/>
                    </a:cubicBezTo>
                    <a:cubicBezTo>
                      <a:pt x="825352" y="531764"/>
                      <a:pt x="806655" y="574675"/>
                      <a:pt x="780679" y="614673"/>
                    </a:cubicBezTo>
                    <a:cubicBezTo>
                      <a:pt x="772250" y="637814"/>
                      <a:pt x="767499" y="651684"/>
                      <a:pt x="764587" y="660802"/>
                    </a:cubicBezTo>
                    <a:cubicBezTo>
                      <a:pt x="761446" y="705781"/>
                      <a:pt x="725815" y="724861"/>
                      <a:pt x="696544" y="752446"/>
                    </a:cubicBezTo>
                    <a:cubicBezTo>
                      <a:pt x="664974" y="775741"/>
                      <a:pt x="598539" y="797656"/>
                      <a:pt x="582601" y="799878"/>
                    </a:cubicBezTo>
                    <a:cubicBezTo>
                      <a:pt x="499156" y="825854"/>
                      <a:pt x="311883" y="778806"/>
                      <a:pt x="297017" y="777733"/>
                    </a:cubicBezTo>
                    <a:lnTo>
                      <a:pt x="276384" y="768823"/>
                    </a:lnTo>
                    <a:lnTo>
                      <a:pt x="216934" y="757436"/>
                    </a:lnTo>
                    <a:cubicBezTo>
                      <a:pt x="186505" y="750626"/>
                      <a:pt x="160126" y="744669"/>
                      <a:pt x="145682" y="744247"/>
                    </a:cubicBezTo>
                    <a:cubicBezTo>
                      <a:pt x="59631" y="714440"/>
                      <a:pt x="8369" y="613677"/>
                      <a:pt x="3388" y="545250"/>
                    </a:cubicBezTo>
                    <a:cubicBezTo>
                      <a:pt x="-290" y="494677"/>
                      <a:pt x="-9332" y="362038"/>
                      <a:pt x="33502" y="287405"/>
                    </a:cubicBezTo>
                    <a:cubicBezTo>
                      <a:pt x="51892" y="249245"/>
                      <a:pt x="157482" y="70018"/>
                      <a:pt x="179780" y="36762"/>
                    </a:cubicBezTo>
                    <a:cubicBezTo>
                      <a:pt x="198783" y="8411"/>
                      <a:pt x="218783" y="-3696"/>
                      <a:pt x="250965" y="978"/>
                    </a:cubicBezTo>
                    <a:close/>
                  </a:path>
                </a:pathLst>
              </a:custGeom>
              <a:gradFill flip="none" rotWithShape="1">
                <a:gsLst>
                  <a:gs pos="17000">
                    <a:srgbClr val="F5B382"/>
                  </a:gs>
                  <a:gs pos="63000">
                    <a:srgbClr val="DC7C53"/>
                  </a:gs>
                  <a:gs pos="0">
                    <a:srgbClr val="F5B382"/>
                  </a:gs>
                  <a:gs pos="100000">
                    <a:srgbClr val="DC7C53"/>
                  </a:gs>
                </a:gsLst>
                <a:lin ang="0" scaled="0"/>
                <a:tileRect/>
              </a:gradFill>
              <a:ln w="7653" cap="flat">
                <a:noFill/>
                <a:prstDash val="solid"/>
                <a:miter/>
              </a:ln>
            </p:spPr>
            <p:txBody>
              <a:bodyPr rtlCol="0" anchor="ctr"/>
              <a:lstStyle/>
              <a:p>
                <a:pPr algn="r" rtl="1"/>
                <a:endParaRPr lang="ko-KR" altLang="en-US">
                  <a:cs typeface="B Nazanin" panose="00000700000000000000" pitchFamily="2" charset="-78"/>
                </a:endParaRPr>
              </a:p>
            </p:txBody>
          </p:sp>
          <p:sp>
            <p:nvSpPr>
              <p:cNvPr id="70" name="자유형: 도형 69">
                <a:extLst>
                  <a:ext uri="{FF2B5EF4-FFF2-40B4-BE49-F238E27FC236}">
                    <a16:creationId xmlns:a16="http://schemas.microsoft.com/office/drawing/2014/main" id="{1A19037A-979B-43D7-BF5A-267E56BFF538}"/>
                  </a:ext>
                </a:extLst>
              </p:cNvPr>
              <p:cNvSpPr/>
              <p:nvPr/>
            </p:nvSpPr>
            <p:spPr>
              <a:xfrm>
                <a:off x="7443840" y="3217589"/>
                <a:ext cx="313212" cy="135009"/>
              </a:xfrm>
              <a:custGeom>
                <a:avLst/>
                <a:gdLst>
                  <a:gd name="connsiteX0" fmla="*/ 303749 w 313212"/>
                  <a:gd name="connsiteY0" fmla="*/ 114632 h 135009"/>
                  <a:gd name="connsiteX1" fmla="*/ 271720 w 313212"/>
                  <a:gd name="connsiteY1" fmla="*/ 99000 h 135009"/>
                  <a:gd name="connsiteX2" fmla="*/ 53260 w 313212"/>
                  <a:gd name="connsiteY2" fmla="*/ 127888 h 135009"/>
                  <a:gd name="connsiteX3" fmla="*/ 5 w 313212"/>
                  <a:gd name="connsiteY3" fmla="*/ 125360 h 135009"/>
                  <a:gd name="connsiteX4" fmla="*/ 50731 w 313212"/>
                  <a:gd name="connsiteY4" fmla="*/ 106816 h 135009"/>
                  <a:gd name="connsiteX5" fmla="*/ 242602 w 313212"/>
                  <a:gd name="connsiteY5" fmla="*/ 79614 h 135009"/>
                  <a:gd name="connsiteX6" fmla="*/ 301910 w 313212"/>
                  <a:gd name="connsiteY6" fmla="*/ 9042 h 135009"/>
                  <a:gd name="connsiteX7" fmla="*/ 311029 w 313212"/>
                  <a:gd name="connsiteY7" fmla="*/ 0 h 135009"/>
                  <a:gd name="connsiteX8" fmla="*/ 303749 w 313212"/>
                  <a:gd name="connsiteY8" fmla="*/ 114632 h 135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3212" h="135009">
                    <a:moveTo>
                      <a:pt x="303749" y="114632"/>
                    </a:moveTo>
                    <a:cubicBezTo>
                      <a:pt x="296853" y="101682"/>
                      <a:pt x="289114" y="96319"/>
                      <a:pt x="271720" y="99000"/>
                    </a:cubicBezTo>
                    <a:cubicBezTo>
                      <a:pt x="199155" y="110264"/>
                      <a:pt x="126208" y="118923"/>
                      <a:pt x="53260" y="127888"/>
                    </a:cubicBezTo>
                    <a:cubicBezTo>
                      <a:pt x="41996" y="129268"/>
                      <a:pt x="618" y="144669"/>
                      <a:pt x="5" y="125360"/>
                    </a:cubicBezTo>
                    <a:cubicBezTo>
                      <a:pt x="-531" y="109498"/>
                      <a:pt x="40463" y="108272"/>
                      <a:pt x="50731" y="106816"/>
                    </a:cubicBezTo>
                    <a:cubicBezTo>
                      <a:pt x="114714" y="97774"/>
                      <a:pt x="179003" y="90878"/>
                      <a:pt x="242602" y="79614"/>
                    </a:cubicBezTo>
                    <a:cubicBezTo>
                      <a:pt x="296853" y="70036"/>
                      <a:pt x="300225" y="63599"/>
                      <a:pt x="301910" y="9042"/>
                    </a:cubicBezTo>
                    <a:cubicBezTo>
                      <a:pt x="302140" y="2299"/>
                      <a:pt x="305589" y="613"/>
                      <a:pt x="311029" y="0"/>
                    </a:cubicBezTo>
                    <a:cubicBezTo>
                      <a:pt x="313787" y="38543"/>
                      <a:pt x="316086" y="77009"/>
                      <a:pt x="303749" y="114632"/>
                    </a:cubicBezTo>
                    <a:close/>
                  </a:path>
                </a:pathLst>
              </a:custGeom>
              <a:solidFill>
                <a:srgbClr val="B16133"/>
              </a:solidFill>
              <a:ln w="7653" cap="flat">
                <a:noFill/>
                <a:prstDash val="solid"/>
                <a:miter/>
              </a:ln>
            </p:spPr>
            <p:txBody>
              <a:bodyPr rtlCol="0" anchor="ctr"/>
              <a:lstStyle/>
              <a:p>
                <a:pPr algn="r" rtl="1"/>
                <a:endParaRPr lang="ko-KR" altLang="en-US">
                  <a:cs typeface="B Nazanin" panose="00000700000000000000" pitchFamily="2" charset="-78"/>
                </a:endParaRPr>
              </a:p>
            </p:txBody>
          </p:sp>
          <p:sp>
            <p:nvSpPr>
              <p:cNvPr id="71" name="자유형: 도형 70">
                <a:extLst>
                  <a:ext uri="{FF2B5EF4-FFF2-40B4-BE49-F238E27FC236}">
                    <a16:creationId xmlns:a16="http://schemas.microsoft.com/office/drawing/2014/main" id="{1843B9AD-6F7C-4623-9262-5EE1E1AEEE02}"/>
                  </a:ext>
                </a:extLst>
              </p:cNvPr>
              <p:cNvSpPr/>
              <p:nvPr/>
            </p:nvSpPr>
            <p:spPr>
              <a:xfrm>
                <a:off x="7427930" y="3462485"/>
                <a:ext cx="267630" cy="58051"/>
              </a:xfrm>
              <a:custGeom>
                <a:avLst/>
                <a:gdLst>
                  <a:gd name="connsiteX0" fmla="*/ 251463 w 267630"/>
                  <a:gd name="connsiteY0" fmla="*/ 46129 h 58051"/>
                  <a:gd name="connsiteX1" fmla="*/ 206560 w 267630"/>
                  <a:gd name="connsiteY1" fmla="*/ 35248 h 58051"/>
                  <a:gd name="connsiteX2" fmla="*/ 48634 w 267630"/>
                  <a:gd name="connsiteY2" fmla="*/ 56780 h 58051"/>
                  <a:gd name="connsiteX3" fmla="*/ 54 w 267630"/>
                  <a:gd name="connsiteY3" fmla="*/ 50573 h 58051"/>
                  <a:gd name="connsiteX4" fmla="*/ 64266 w 267630"/>
                  <a:gd name="connsiteY4" fmla="*/ 30420 h 58051"/>
                  <a:gd name="connsiteX5" fmla="*/ 224873 w 267630"/>
                  <a:gd name="connsiteY5" fmla="*/ 7663 h 58051"/>
                  <a:gd name="connsiteX6" fmla="*/ 267631 w 267630"/>
                  <a:gd name="connsiteY6" fmla="*/ 0 h 58051"/>
                  <a:gd name="connsiteX7" fmla="*/ 251463 w 267630"/>
                  <a:gd name="connsiteY7" fmla="*/ 46129 h 58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630" h="58051">
                    <a:moveTo>
                      <a:pt x="251463" y="46129"/>
                    </a:moveTo>
                    <a:cubicBezTo>
                      <a:pt x="236138" y="38466"/>
                      <a:pt x="236138" y="38466"/>
                      <a:pt x="206560" y="35248"/>
                    </a:cubicBezTo>
                    <a:cubicBezTo>
                      <a:pt x="143420" y="28428"/>
                      <a:pt x="111774" y="51799"/>
                      <a:pt x="48634" y="56780"/>
                    </a:cubicBezTo>
                    <a:cubicBezTo>
                      <a:pt x="41125" y="57393"/>
                      <a:pt x="1663" y="61530"/>
                      <a:pt x="54" y="50573"/>
                    </a:cubicBezTo>
                    <a:cubicBezTo>
                      <a:pt x="-2015" y="36397"/>
                      <a:pt x="56220" y="31646"/>
                      <a:pt x="64266" y="30420"/>
                    </a:cubicBezTo>
                    <a:cubicBezTo>
                      <a:pt x="133153" y="20229"/>
                      <a:pt x="156064" y="17930"/>
                      <a:pt x="224873" y="7663"/>
                    </a:cubicBezTo>
                    <a:cubicBezTo>
                      <a:pt x="239202" y="5517"/>
                      <a:pt x="253378" y="2605"/>
                      <a:pt x="267631" y="0"/>
                    </a:cubicBezTo>
                    <a:cubicBezTo>
                      <a:pt x="259125" y="23141"/>
                      <a:pt x="259125" y="30804"/>
                      <a:pt x="251463" y="46129"/>
                    </a:cubicBezTo>
                    <a:close/>
                  </a:path>
                </a:pathLst>
              </a:custGeom>
              <a:solidFill>
                <a:srgbClr val="AD6234"/>
              </a:solidFill>
              <a:ln w="7653" cap="flat">
                <a:noFill/>
                <a:prstDash val="solid"/>
                <a:miter/>
              </a:ln>
            </p:spPr>
            <p:txBody>
              <a:bodyPr rtlCol="0" anchor="ctr"/>
              <a:lstStyle/>
              <a:p>
                <a:pPr algn="r" rtl="1"/>
                <a:endParaRPr lang="ko-KR" altLang="en-US">
                  <a:cs typeface="B Nazanin" panose="00000700000000000000" pitchFamily="2" charset="-78"/>
                </a:endParaRPr>
              </a:p>
            </p:txBody>
          </p:sp>
        </p:grpSp>
        <p:sp>
          <p:nvSpPr>
            <p:cNvPr id="67" name="자유형: 도형 66">
              <a:extLst>
                <a:ext uri="{FF2B5EF4-FFF2-40B4-BE49-F238E27FC236}">
                  <a16:creationId xmlns:a16="http://schemas.microsoft.com/office/drawing/2014/main" id="{A0D392B3-0D0B-4EBC-9803-45152F8E1D8A}"/>
                </a:ext>
              </a:extLst>
            </p:cNvPr>
            <p:cNvSpPr/>
            <p:nvPr/>
          </p:nvSpPr>
          <p:spPr>
            <a:xfrm>
              <a:off x="4411189" y="3099062"/>
              <a:ext cx="2656146" cy="1690102"/>
            </a:xfrm>
            <a:custGeom>
              <a:avLst/>
              <a:gdLst>
                <a:gd name="connsiteX0" fmla="*/ 2542328 w 2656146"/>
                <a:gd name="connsiteY0" fmla="*/ 385031 h 1690102"/>
                <a:gd name="connsiteX1" fmla="*/ 2516735 w 2656146"/>
                <a:gd name="connsiteY1" fmla="*/ 296145 h 1690102"/>
                <a:gd name="connsiteX2" fmla="*/ 2540336 w 2656146"/>
                <a:gd name="connsiteY2" fmla="*/ 33473 h 1690102"/>
                <a:gd name="connsiteX3" fmla="*/ 2354518 w 2656146"/>
                <a:gd name="connsiteY3" fmla="*/ 62130 h 1690102"/>
                <a:gd name="connsiteX4" fmla="*/ 1776837 w 2656146"/>
                <a:gd name="connsiteY4" fmla="*/ 245343 h 1690102"/>
                <a:gd name="connsiteX5" fmla="*/ 926752 w 2656146"/>
                <a:gd name="connsiteY5" fmla="*/ 700499 h 1690102"/>
                <a:gd name="connsiteX6" fmla="*/ 724920 w 2656146"/>
                <a:gd name="connsiteY6" fmla="*/ 800343 h 1690102"/>
                <a:gd name="connsiteX7" fmla="*/ 709748 w 2656146"/>
                <a:gd name="connsiteY7" fmla="*/ 551462 h 1690102"/>
                <a:gd name="connsiteX8" fmla="*/ 697947 w 2656146"/>
                <a:gd name="connsiteY8" fmla="*/ 428018 h 1690102"/>
                <a:gd name="connsiteX9" fmla="*/ 628448 w 2656146"/>
                <a:gd name="connsiteY9" fmla="*/ 210325 h 1690102"/>
                <a:gd name="connsiteX10" fmla="*/ 614502 w 2656146"/>
                <a:gd name="connsiteY10" fmla="*/ 190019 h 1690102"/>
                <a:gd name="connsiteX11" fmla="*/ 579024 w 2656146"/>
                <a:gd name="connsiteY11" fmla="*/ 108336 h 1690102"/>
                <a:gd name="connsiteX12" fmla="*/ 479258 w 2656146"/>
                <a:gd name="connsiteY12" fmla="*/ 3435 h 1690102"/>
                <a:gd name="connsiteX13" fmla="*/ 219956 w 2656146"/>
                <a:gd name="connsiteY13" fmla="*/ 332236 h 1690102"/>
                <a:gd name="connsiteX14" fmla="*/ 25710 w 2656146"/>
                <a:gd name="connsiteY14" fmla="*/ 947004 h 1690102"/>
                <a:gd name="connsiteX15" fmla="*/ 197198 w 2656146"/>
                <a:gd name="connsiteY15" fmla="*/ 1657937 h 1690102"/>
                <a:gd name="connsiteX16" fmla="*/ 378801 w 2656146"/>
                <a:gd name="connsiteY16" fmla="*/ 1690044 h 1690102"/>
                <a:gd name="connsiteX17" fmla="*/ 1198083 w 2656146"/>
                <a:gd name="connsiteY17" fmla="*/ 1400782 h 1690102"/>
                <a:gd name="connsiteX18" fmla="*/ 1979819 w 2656146"/>
                <a:gd name="connsiteY18" fmla="*/ 952751 h 1690102"/>
                <a:gd name="connsiteX19" fmla="*/ 2513517 w 2656146"/>
                <a:gd name="connsiteY19" fmla="*/ 615215 h 1690102"/>
                <a:gd name="connsiteX20" fmla="*/ 2649834 w 2656146"/>
                <a:gd name="connsiteY20" fmla="*/ 492460 h 1690102"/>
                <a:gd name="connsiteX21" fmla="*/ 2542328 w 2656146"/>
                <a:gd name="connsiteY21" fmla="*/ 385031 h 169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56146" h="1690102">
                  <a:moveTo>
                    <a:pt x="2542328" y="385031"/>
                  </a:moveTo>
                  <a:cubicBezTo>
                    <a:pt x="2530681" y="356450"/>
                    <a:pt x="2518191" y="327792"/>
                    <a:pt x="2516735" y="296145"/>
                  </a:cubicBezTo>
                  <a:cubicBezTo>
                    <a:pt x="2512597" y="206877"/>
                    <a:pt x="2500337" y="117531"/>
                    <a:pt x="2540336" y="33473"/>
                  </a:cubicBezTo>
                  <a:cubicBezTo>
                    <a:pt x="2494284" y="41672"/>
                    <a:pt x="2377199" y="58069"/>
                    <a:pt x="2354518" y="62130"/>
                  </a:cubicBezTo>
                  <a:cubicBezTo>
                    <a:pt x="2156134" y="97991"/>
                    <a:pt x="1962348" y="167797"/>
                    <a:pt x="1776837" y="245343"/>
                  </a:cubicBezTo>
                  <a:cubicBezTo>
                    <a:pt x="1480985" y="368940"/>
                    <a:pt x="1190114" y="518283"/>
                    <a:pt x="926752" y="700499"/>
                  </a:cubicBezTo>
                  <a:cubicBezTo>
                    <a:pt x="904453" y="715901"/>
                    <a:pt x="721854" y="861107"/>
                    <a:pt x="724920" y="800343"/>
                  </a:cubicBezTo>
                  <a:cubicBezTo>
                    <a:pt x="729057" y="716820"/>
                    <a:pt x="719785" y="634218"/>
                    <a:pt x="709748" y="551462"/>
                  </a:cubicBezTo>
                  <a:cubicBezTo>
                    <a:pt x="704767" y="510467"/>
                    <a:pt x="704307" y="469473"/>
                    <a:pt x="697947" y="428018"/>
                  </a:cubicBezTo>
                  <a:cubicBezTo>
                    <a:pt x="686070" y="350550"/>
                    <a:pt x="653581" y="282123"/>
                    <a:pt x="628448" y="210325"/>
                  </a:cubicBezTo>
                  <a:cubicBezTo>
                    <a:pt x="625612" y="202279"/>
                    <a:pt x="621705" y="194770"/>
                    <a:pt x="614502" y="190019"/>
                  </a:cubicBezTo>
                  <a:cubicBezTo>
                    <a:pt x="618563" y="156227"/>
                    <a:pt x="596035" y="132856"/>
                    <a:pt x="579024" y="108336"/>
                  </a:cubicBezTo>
                  <a:cubicBezTo>
                    <a:pt x="551362" y="68414"/>
                    <a:pt x="525003" y="26500"/>
                    <a:pt x="479258" y="3435"/>
                  </a:cubicBezTo>
                  <a:cubicBezTo>
                    <a:pt x="400103" y="-36487"/>
                    <a:pt x="243097" y="283732"/>
                    <a:pt x="219956" y="332236"/>
                  </a:cubicBezTo>
                  <a:cubicBezTo>
                    <a:pt x="128388" y="524490"/>
                    <a:pt x="56590" y="733602"/>
                    <a:pt x="25710" y="947004"/>
                  </a:cubicBezTo>
                  <a:cubicBezTo>
                    <a:pt x="-5783" y="1164238"/>
                    <a:pt x="-53598" y="1548209"/>
                    <a:pt x="197198" y="1657937"/>
                  </a:cubicBezTo>
                  <a:cubicBezTo>
                    <a:pt x="253978" y="1682764"/>
                    <a:pt x="316888" y="1690886"/>
                    <a:pt x="378801" y="1690044"/>
                  </a:cubicBezTo>
                  <a:cubicBezTo>
                    <a:pt x="668829" y="1686366"/>
                    <a:pt x="946981" y="1530432"/>
                    <a:pt x="1198083" y="1400782"/>
                  </a:cubicBezTo>
                  <a:cubicBezTo>
                    <a:pt x="1465047" y="1262932"/>
                    <a:pt x="1724272" y="1110600"/>
                    <a:pt x="1979819" y="952751"/>
                  </a:cubicBezTo>
                  <a:cubicBezTo>
                    <a:pt x="2158893" y="842104"/>
                    <a:pt x="2336205" y="728698"/>
                    <a:pt x="2513517" y="615215"/>
                  </a:cubicBezTo>
                  <a:cubicBezTo>
                    <a:pt x="2545393" y="594832"/>
                    <a:pt x="2687533" y="517440"/>
                    <a:pt x="2649834" y="492460"/>
                  </a:cubicBezTo>
                  <a:cubicBezTo>
                    <a:pt x="2616885" y="470852"/>
                    <a:pt x="2556504" y="420126"/>
                    <a:pt x="2542328" y="385031"/>
                  </a:cubicBezTo>
                  <a:close/>
                </a:path>
              </a:pathLst>
            </a:custGeom>
            <a:solidFill>
              <a:srgbClr val="08A4D5"/>
            </a:solidFill>
            <a:ln w="7653" cap="flat">
              <a:noFill/>
              <a:prstDash val="solid"/>
              <a:miter/>
            </a:ln>
          </p:spPr>
          <p:txBody>
            <a:bodyPr rtlCol="0" anchor="ctr"/>
            <a:lstStyle/>
            <a:p>
              <a:pPr algn="r" rtl="1"/>
              <a:endParaRPr lang="ko-KR" altLang="en-US">
                <a:cs typeface="B Nazanin" panose="00000700000000000000" pitchFamily="2" charset="-78"/>
              </a:endParaRPr>
            </a:p>
          </p:txBody>
        </p:sp>
      </p:grpSp>
      <p:grpSp>
        <p:nvGrpSpPr>
          <p:cNvPr id="99" name="그룹 98">
            <a:extLst>
              <a:ext uri="{FF2B5EF4-FFF2-40B4-BE49-F238E27FC236}">
                <a16:creationId xmlns:a16="http://schemas.microsoft.com/office/drawing/2014/main" id="{F06B1F63-1405-4888-A1A4-55FEA9D65C77}"/>
              </a:ext>
            </a:extLst>
          </p:cNvPr>
          <p:cNvGrpSpPr/>
          <p:nvPr/>
        </p:nvGrpSpPr>
        <p:grpSpPr>
          <a:xfrm rot="20771708">
            <a:off x="5964822" y="2390804"/>
            <a:ext cx="691615" cy="636345"/>
            <a:chOff x="8899223" y="1634763"/>
            <a:chExt cx="691615" cy="636345"/>
          </a:xfrm>
        </p:grpSpPr>
        <p:sp>
          <p:nvSpPr>
            <p:cNvPr id="100" name="자유형: 도형 99">
              <a:extLst>
                <a:ext uri="{FF2B5EF4-FFF2-40B4-BE49-F238E27FC236}">
                  <a16:creationId xmlns:a16="http://schemas.microsoft.com/office/drawing/2014/main" id="{D0EFFDB3-8451-4DF3-8ABA-53027D103E10}"/>
                </a:ext>
              </a:extLst>
            </p:cNvPr>
            <p:cNvSpPr/>
            <p:nvPr/>
          </p:nvSpPr>
          <p:spPr>
            <a:xfrm>
              <a:off x="8899223" y="1669625"/>
              <a:ext cx="650710" cy="601483"/>
            </a:xfrm>
            <a:custGeom>
              <a:avLst/>
              <a:gdLst>
                <a:gd name="connsiteX0" fmla="*/ 781050 w 1066704"/>
                <a:gd name="connsiteY0" fmla="*/ 0 h 986006"/>
                <a:gd name="connsiteX1" fmla="*/ 285750 w 1066704"/>
                <a:gd name="connsiteY1" fmla="*/ 0 h 986006"/>
                <a:gd name="connsiteX2" fmla="*/ 0 w 1066704"/>
                <a:gd name="connsiteY2" fmla="*/ 285750 h 986006"/>
                <a:gd name="connsiteX3" fmla="*/ 0 w 1066704"/>
                <a:gd name="connsiteY3" fmla="*/ 514350 h 986006"/>
                <a:gd name="connsiteX4" fmla="*/ 285750 w 1066704"/>
                <a:gd name="connsiteY4" fmla="*/ 800100 h 986006"/>
                <a:gd name="connsiteX5" fmla="*/ 380905 w 1066704"/>
                <a:gd name="connsiteY5" fmla="*/ 800100 h 986006"/>
                <a:gd name="connsiteX6" fmla="*/ 494252 w 1066704"/>
                <a:gd name="connsiteY6" fmla="*/ 963740 h 986006"/>
                <a:gd name="connsiteX7" fmla="*/ 579787 w 1066704"/>
                <a:gd name="connsiteY7" fmla="*/ 962978 h 986006"/>
                <a:gd name="connsiteX8" fmla="*/ 688371 w 1066704"/>
                <a:gd name="connsiteY8" fmla="*/ 800100 h 986006"/>
                <a:gd name="connsiteX9" fmla="*/ 780955 w 1066704"/>
                <a:gd name="connsiteY9" fmla="*/ 800100 h 986006"/>
                <a:gd name="connsiteX10" fmla="*/ 1066705 w 1066704"/>
                <a:gd name="connsiteY10" fmla="*/ 514350 h 986006"/>
                <a:gd name="connsiteX11" fmla="*/ 1066705 w 1066704"/>
                <a:gd name="connsiteY11" fmla="*/ 285750 h 986006"/>
                <a:gd name="connsiteX12" fmla="*/ 781050 w 1066704"/>
                <a:gd name="connsiteY12" fmla="*/ 0 h 986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6704" h="986006">
                  <a:moveTo>
                    <a:pt x="781050" y="0"/>
                  </a:moveTo>
                  <a:lnTo>
                    <a:pt x="285750" y="0"/>
                  </a:lnTo>
                  <a:cubicBezTo>
                    <a:pt x="128588" y="0"/>
                    <a:pt x="0" y="128587"/>
                    <a:pt x="0" y="285750"/>
                  </a:cubicBezTo>
                  <a:lnTo>
                    <a:pt x="0" y="514350"/>
                  </a:lnTo>
                  <a:cubicBezTo>
                    <a:pt x="0" y="671513"/>
                    <a:pt x="128588" y="800100"/>
                    <a:pt x="285750" y="800100"/>
                  </a:cubicBezTo>
                  <a:lnTo>
                    <a:pt x="380905" y="800100"/>
                  </a:lnTo>
                  <a:lnTo>
                    <a:pt x="494252" y="963740"/>
                  </a:lnTo>
                  <a:cubicBezTo>
                    <a:pt x="515017" y="993743"/>
                    <a:pt x="559594" y="993362"/>
                    <a:pt x="579787" y="962978"/>
                  </a:cubicBezTo>
                  <a:lnTo>
                    <a:pt x="688371" y="800100"/>
                  </a:lnTo>
                  <a:lnTo>
                    <a:pt x="780955" y="800100"/>
                  </a:lnTo>
                  <a:cubicBezTo>
                    <a:pt x="938117" y="800100"/>
                    <a:pt x="1066705" y="671513"/>
                    <a:pt x="1066705" y="514350"/>
                  </a:cubicBezTo>
                  <a:lnTo>
                    <a:pt x="1066705" y="285750"/>
                  </a:lnTo>
                  <a:cubicBezTo>
                    <a:pt x="1066800" y="128587"/>
                    <a:pt x="938213" y="0"/>
                    <a:pt x="781050" y="0"/>
                  </a:cubicBezTo>
                  <a:close/>
                </a:path>
              </a:pathLst>
            </a:custGeom>
            <a:solidFill>
              <a:srgbClr val="ACACAC"/>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101" name="자유형: 도형 100">
              <a:extLst>
                <a:ext uri="{FF2B5EF4-FFF2-40B4-BE49-F238E27FC236}">
                  <a16:creationId xmlns:a16="http://schemas.microsoft.com/office/drawing/2014/main" id="{B0CD7BE3-46D7-436F-BEC3-3B7FE72C5885}"/>
                </a:ext>
              </a:extLst>
            </p:cNvPr>
            <p:cNvSpPr/>
            <p:nvPr/>
          </p:nvSpPr>
          <p:spPr>
            <a:xfrm>
              <a:off x="8940128" y="1634763"/>
              <a:ext cx="650710" cy="601483"/>
            </a:xfrm>
            <a:custGeom>
              <a:avLst/>
              <a:gdLst>
                <a:gd name="connsiteX0" fmla="*/ 781050 w 1066704"/>
                <a:gd name="connsiteY0" fmla="*/ 0 h 986006"/>
                <a:gd name="connsiteX1" fmla="*/ 285750 w 1066704"/>
                <a:gd name="connsiteY1" fmla="*/ 0 h 986006"/>
                <a:gd name="connsiteX2" fmla="*/ 0 w 1066704"/>
                <a:gd name="connsiteY2" fmla="*/ 285750 h 986006"/>
                <a:gd name="connsiteX3" fmla="*/ 0 w 1066704"/>
                <a:gd name="connsiteY3" fmla="*/ 514350 h 986006"/>
                <a:gd name="connsiteX4" fmla="*/ 285750 w 1066704"/>
                <a:gd name="connsiteY4" fmla="*/ 800100 h 986006"/>
                <a:gd name="connsiteX5" fmla="*/ 380905 w 1066704"/>
                <a:gd name="connsiteY5" fmla="*/ 800100 h 986006"/>
                <a:gd name="connsiteX6" fmla="*/ 494252 w 1066704"/>
                <a:gd name="connsiteY6" fmla="*/ 963740 h 986006"/>
                <a:gd name="connsiteX7" fmla="*/ 579787 w 1066704"/>
                <a:gd name="connsiteY7" fmla="*/ 962978 h 986006"/>
                <a:gd name="connsiteX8" fmla="*/ 688372 w 1066704"/>
                <a:gd name="connsiteY8" fmla="*/ 800100 h 986006"/>
                <a:gd name="connsiteX9" fmla="*/ 780955 w 1066704"/>
                <a:gd name="connsiteY9" fmla="*/ 800100 h 986006"/>
                <a:gd name="connsiteX10" fmla="*/ 1066705 w 1066704"/>
                <a:gd name="connsiteY10" fmla="*/ 514350 h 986006"/>
                <a:gd name="connsiteX11" fmla="*/ 1066705 w 1066704"/>
                <a:gd name="connsiteY11" fmla="*/ 285750 h 986006"/>
                <a:gd name="connsiteX12" fmla="*/ 781050 w 1066704"/>
                <a:gd name="connsiteY12" fmla="*/ 0 h 986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6704" h="986006">
                  <a:moveTo>
                    <a:pt x="781050" y="0"/>
                  </a:moveTo>
                  <a:lnTo>
                    <a:pt x="285750" y="0"/>
                  </a:lnTo>
                  <a:cubicBezTo>
                    <a:pt x="128588" y="0"/>
                    <a:pt x="0" y="128587"/>
                    <a:pt x="0" y="285750"/>
                  </a:cubicBezTo>
                  <a:lnTo>
                    <a:pt x="0" y="514350"/>
                  </a:lnTo>
                  <a:cubicBezTo>
                    <a:pt x="0" y="671513"/>
                    <a:pt x="128588" y="800100"/>
                    <a:pt x="285750" y="800100"/>
                  </a:cubicBezTo>
                  <a:lnTo>
                    <a:pt x="380905" y="800100"/>
                  </a:lnTo>
                  <a:lnTo>
                    <a:pt x="494252" y="963740"/>
                  </a:lnTo>
                  <a:cubicBezTo>
                    <a:pt x="515017" y="993743"/>
                    <a:pt x="559594" y="993362"/>
                    <a:pt x="579787" y="962978"/>
                  </a:cubicBezTo>
                  <a:lnTo>
                    <a:pt x="688372" y="800100"/>
                  </a:lnTo>
                  <a:lnTo>
                    <a:pt x="780955" y="800100"/>
                  </a:lnTo>
                  <a:cubicBezTo>
                    <a:pt x="938117" y="800100"/>
                    <a:pt x="1066705" y="671513"/>
                    <a:pt x="1066705" y="514350"/>
                  </a:cubicBezTo>
                  <a:lnTo>
                    <a:pt x="1066705" y="285750"/>
                  </a:lnTo>
                  <a:cubicBezTo>
                    <a:pt x="1066800" y="128587"/>
                    <a:pt x="938213" y="0"/>
                    <a:pt x="781050" y="0"/>
                  </a:cubicBezTo>
                  <a:close/>
                </a:path>
              </a:pathLst>
            </a:custGeom>
            <a:solidFill>
              <a:srgbClr val="E1E1E1"/>
            </a:solidFill>
            <a:ln w="9525" cap="flat">
              <a:noFill/>
              <a:prstDash val="solid"/>
              <a:miter/>
            </a:ln>
          </p:spPr>
          <p:txBody>
            <a:bodyPr rtlCol="0" anchor="ctr"/>
            <a:lstStyle/>
            <a:p>
              <a:pPr algn="r" rtl="1"/>
              <a:endParaRPr lang="ko-KR" altLang="en-US">
                <a:cs typeface="B Nazanin" panose="00000700000000000000" pitchFamily="2" charset="-78"/>
              </a:endParaRPr>
            </a:p>
          </p:txBody>
        </p:sp>
        <p:pic>
          <p:nvPicPr>
            <p:cNvPr id="102" name="그래픽 101">
              <a:extLst>
                <a:ext uri="{FF2B5EF4-FFF2-40B4-BE49-F238E27FC236}">
                  <a16:creationId xmlns:a16="http://schemas.microsoft.com/office/drawing/2014/main" id="{42923263-8087-42DD-B39C-8F7AF1C93EE5}"/>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9091607" y="1732785"/>
              <a:ext cx="360953" cy="308762"/>
            </a:xfrm>
            <a:prstGeom prst="rect">
              <a:avLst/>
            </a:prstGeom>
          </p:spPr>
        </p:pic>
      </p:grpSp>
      <p:grpSp>
        <p:nvGrpSpPr>
          <p:cNvPr id="103" name="그룹 102">
            <a:extLst>
              <a:ext uri="{FF2B5EF4-FFF2-40B4-BE49-F238E27FC236}">
                <a16:creationId xmlns:a16="http://schemas.microsoft.com/office/drawing/2014/main" id="{D9D57352-72A8-4062-A95B-E92E8F2F947A}"/>
              </a:ext>
            </a:extLst>
          </p:cNvPr>
          <p:cNvGrpSpPr/>
          <p:nvPr/>
        </p:nvGrpSpPr>
        <p:grpSpPr>
          <a:xfrm rot="20877184">
            <a:off x="5057433" y="2910538"/>
            <a:ext cx="805506" cy="563427"/>
            <a:chOff x="7257078" y="2364146"/>
            <a:chExt cx="1063367" cy="743793"/>
          </a:xfrm>
        </p:grpSpPr>
        <p:sp>
          <p:nvSpPr>
            <p:cNvPr id="104" name="자유형: 도형 103">
              <a:extLst>
                <a:ext uri="{FF2B5EF4-FFF2-40B4-BE49-F238E27FC236}">
                  <a16:creationId xmlns:a16="http://schemas.microsoft.com/office/drawing/2014/main" id="{32D5EFEA-98CA-448E-9D7F-E29ACA33B901}"/>
                </a:ext>
              </a:extLst>
            </p:cNvPr>
            <p:cNvSpPr/>
            <p:nvPr/>
          </p:nvSpPr>
          <p:spPr>
            <a:xfrm>
              <a:off x="7257078" y="2364146"/>
              <a:ext cx="1063367" cy="743793"/>
            </a:xfrm>
            <a:custGeom>
              <a:avLst/>
              <a:gdLst>
                <a:gd name="connsiteX0" fmla="*/ 1269873 w 1743170"/>
                <a:gd name="connsiteY0" fmla="*/ 1219295 h 1219295"/>
                <a:gd name="connsiteX1" fmla="*/ 473297 w 1743170"/>
                <a:gd name="connsiteY1" fmla="*/ 1219295 h 1219295"/>
                <a:gd name="connsiteX2" fmla="*/ 0 w 1743170"/>
                <a:gd name="connsiteY2" fmla="*/ 745998 h 1219295"/>
                <a:gd name="connsiteX3" fmla="*/ 0 w 1743170"/>
                <a:gd name="connsiteY3" fmla="*/ 473297 h 1219295"/>
                <a:gd name="connsiteX4" fmla="*/ 473297 w 1743170"/>
                <a:gd name="connsiteY4" fmla="*/ 0 h 1219295"/>
                <a:gd name="connsiteX5" fmla="*/ 1269873 w 1743170"/>
                <a:gd name="connsiteY5" fmla="*/ 0 h 1219295"/>
                <a:gd name="connsiteX6" fmla="*/ 1743170 w 1743170"/>
                <a:gd name="connsiteY6" fmla="*/ 473297 h 1219295"/>
                <a:gd name="connsiteX7" fmla="*/ 1743170 w 1743170"/>
                <a:gd name="connsiteY7" fmla="*/ 745998 h 1219295"/>
                <a:gd name="connsiteX8" fmla="*/ 1269873 w 1743170"/>
                <a:gd name="connsiteY8" fmla="*/ 1219295 h 1219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3170" h="1219295">
                  <a:moveTo>
                    <a:pt x="1269873" y="1219295"/>
                  </a:moveTo>
                  <a:lnTo>
                    <a:pt x="473297" y="1219295"/>
                  </a:lnTo>
                  <a:cubicBezTo>
                    <a:pt x="211931" y="1219295"/>
                    <a:pt x="0" y="1007364"/>
                    <a:pt x="0" y="745998"/>
                  </a:cubicBezTo>
                  <a:lnTo>
                    <a:pt x="0" y="473297"/>
                  </a:lnTo>
                  <a:cubicBezTo>
                    <a:pt x="0" y="211931"/>
                    <a:pt x="211931" y="0"/>
                    <a:pt x="473297" y="0"/>
                  </a:cubicBezTo>
                  <a:lnTo>
                    <a:pt x="1269873" y="0"/>
                  </a:lnTo>
                  <a:cubicBezTo>
                    <a:pt x="1531239" y="0"/>
                    <a:pt x="1743170" y="211931"/>
                    <a:pt x="1743170" y="473297"/>
                  </a:cubicBezTo>
                  <a:lnTo>
                    <a:pt x="1743170" y="745998"/>
                  </a:lnTo>
                  <a:cubicBezTo>
                    <a:pt x="1743170" y="1007364"/>
                    <a:pt x="1531334" y="1219295"/>
                    <a:pt x="1269873" y="1219295"/>
                  </a:cubicBezTo>
                  <a:close/>
                </a:path>
              </a:pathLst>
            </a:custGeom>
            <a:solidFill>
              <a:srgbClr val="D32902"/>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105" name="자유형: 도형 104">
              <a:extLst>
                <a:ext uri="{FF2B5EF4-FFF2-40B4-BE49-F238E27FC236}">
                  <a16:creationId xmlns:a16="http://schemas.microsoft.com/office/drawing/2014/main" id="{0FA6FF6F-4D82-4E98-93F9-96F921E224BB}"/>
                </a:ext>
              </a:extLst>
            </p:cNvPr>
            <p:cNvSpPr/>
            <p:nvPr/>
          </p:nvSpPr>
          <p:spPr>
            <a:xfrm>
              <a:off x="7675488" y="2544328"/>
              <a:ext cx="363733" cy="384302"/>
            </a:xfrm>
            <a:custGeom>
              <a:avLst/>
              <a:gdLst>
                <a:gd name="connsiteX0" fmla="*/ 596265 w 596265"/>
                <a:gd name="connsiteY0" fmla="*/ 314992 h 629983"/>
                <a:gd name="connsiteX1" fmla="*/ 0 w 596265"/>
                <a:gd name="connsiteY1" fmla="*/ 629984 h 629983"/>
                <a:gd name="connsiteX2" fmla="*/ 0 w 596265"/>
                <a:gd name="connsiteY2" fmla="*/ 0 h 629983"/>
              </a:gdLst>
              <a:ahLst/>
              <a:cxnLst>
                <a:cxn ang="0">
                  <a:pos x="connsiteX0" y="connsiteY0"/>
                </a:cxn>
                <a:cxn ang="0">
                  <a:pos x="connsiteX1" y="connsiteY1"/>
                </a:cxn>
                <a:cxn ang="0">
                  <a:pos x="connsiteX2" y="connsiteY2"/>
                </a:cxn>
              </a:cxnLst>
              <a:rect l="l" t="t" r="r" b="b"/>
              <a:pathLst>
                <a:path w="596265" h="629983">
                  <a:moveTo>
                    <a:pt x="596265" y="314992"/>
                  </a:moveTo>
                  <a:lnTo>
                    <a:pt x="0" y="629984"/>
                  </a:lnTo>
                  <a:lnTo>
                    <a:pt x="0" y="0"/>
                  </a:lnTo>
                  <a:close/>
                </a:path>
              </a:pathLst>
            </a:custGeom>
            <a:solidFill>
              <a:srgbClr val="F5FFEB"/>
            </a:solidFill>
            <a:ln w="9525" cap="flat">
              <a:noFill/>
              <a:prstDash val="solid"/>
              <a:miter/>
            </a:ln>
          </p:spPr>
          <p:txBody>
            <a:bodyPr rtlCol="0" anchor="ctr"/>
            <a:lstStyle/>
            <a:p>
              <a:pPr algn="r" rtl="1"/>
              <a:endParaRPr lang="ko-KR" altLang="en-US">
                <a:cs typeface="B Nazanin" panose="00000700000000000000" pitchFamily="2" charset="-78"/>
              </a:endParaRPr>
            </a:p>
          </p:txBody>
        </p:sp>
      </p:grpSp>
      <p:sp>
        <p:nvSpPr>
          <p:cNvPr id="106" name="TextBox 105">
            <a:extLst>
              <a:ext uri="{FF2B5EF4-FFF2-40B4-BE49-F238E27FC236}">
                <a16:creationId xmlns:a16="http://schemas.microsoft.com/office/drawing/2014/main" id="{658F3666-E4AD-40DE-80E9-6F2D4B7307F7}"/>
              </a:ext>
            </a:extLst>
          </p:cNvPr>
          <p:cNvSpPr txBox="1"/>
          <p:nvPr/>
        </p:nvSpPr>
        <p:spPr>
          <a:xfrm>
            <a:off x="7208361" y="3841884"/>
            <a:ext cx="1368152" cy="769441"/>
          </a:xfrm>
          <a:prstGeom prst="rect">
            <a:avLst/>
          </a:prstGeom>
          <a:noFill/>
        </p:spPr>
        <p:txBody>
          <a:bodyPr wrap="square" rtlCol="0" anchor="ctr">
            <a:spAutoFit/>
          </a:bodyPr>
          <a:lstStyle/>
          <a:p>
            <a:pPr algn="ctr" rtl="1"/>
            <a:r>
              <a:rPr lang="en-US" altLang="ko-KR" sz="4400" b="1" dirty="0">
                <a:solidFill>
                  <a:schemeClr val="accent1"/>
                </a:solidFill>
                <a:cs typeface="B Nazanin" panose="00000700000000000000" pitchFamily="2" charset="-78"/>
              </a:rPr>
              <a:t>60</a:t>
            </a:r>
            <a:r>
              <a:rPr lang="en-US" altLang="ko-KR" sz="2400" b="1" dirty="0">
                <a:solidFill>
                  <a:schemeClr val="accent1"/>
                </a:solidFill>
                <a:cs typeface="B Nazanin" panose="00000700000000000000" pitchFamily="2" charset="-78"/>
              </a:rPr>
              <a:t>%</a:t>
            </a:r>
            <a:endParaRPr lang="ko-KR" altLang="en-US" sz="2400" b="1" dirty="0">
              <a:solidFill>
                <a:schemeClr val="accent1"/>
              </a:solidFill>
              <a:cs typeface="B Nazanin" panose="00000700000000000000" pitchFamily="2" charset="-78"/>
            </a:endParaRPr>
          </a:p>
        </p:txBody>
      </p:sp>
      <p:sp>
        <p:nvSpPr>
          <p:cNvPr id="107" name="TextBox 106">
            <a:extLst>
              <a:ext uri="{FF2B5EF4-FFF2-40B4-BE49-F238E27FC236}">
                <a16:creationId xmlns:a16="http://schemas.microsoft.com/office/drawing/2014/main" id="{A60C763D-9286-48FF-BFAE-202C1D0200F0}"/>
              </a:ext>
            </a:extLst>
          </p:cNvPr>
          <p:cNvSpPr txBox="1"/>
          <p:nvPr/>
        </p:nvSpPr>
        <p:spPr>
          <a:xfrm>
            <a:off x="7320210" y="4611325"/>
            <a:ext cx="4240551" cy="646331"/>
          </a:xfrm>
          <a:prstGeom prst="rect">
            <a:avLst/>
          </a:prstGeom>
          <a:noFill/>
        </p:spPr>
        <p:txBody>
          <a:bodyPr wrap="square" rtlCol="0">
            <a:spAutoFit/>
          </a:bodyPr>
          <a:lstStyle/>
          <a:p>
            <a:pPr algn="r" rtl="1"/>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a:t>
            </a:r>
            <a:endParaRPr lang="ko-KR" altLang="en-US" sz="1200" dirty="0">
              <a:solidFill>
                <a:schemeClr val="tx1">
                  <a:lumMod val="85000"/>
                  <a:lumOff val="15000"/>
                </a:schemeClr>
              </a:solidFill>
              <a:cs typeface="B Nazanin" panose="00000700000000000000" pitchFamily="2" charset="-78"/>
            </a:endParaRPr>
          </a:p>
        </p:txBody>
      </p:sp>
      <p:sp>
        <p:nvSpPr>
          <p:cNvPr id="108" name="TextBox 107">
            <a:extLst>
              <a:ext uri="{FF2B5EF4-FFF2-40B4-BE49-F238E27FC236}">
                <a16:creationId xmlns:a16="http://schemas.microsoft.com/office/drawing/2014/main" id="{415C66A0-132B-4E7A-9AAE-EE346EB17C15}"/>
              </a:ext>
            </a:extLst>
          </p:cNvPr>
          <p:cNvSpPr txBox="1"/>
          <p:nvPr/>
        </p:nvSpPr>
        <p:spPr>
          <a:xfrm>
            <a:off x="8573848" y="3688089"/>
            <a:ext cx="2986914" cy="830997"/>
          </a:xfrm>
          <a:prstGeom prst="rect">
            <a:avLst/>
          </a:prstGeom>
          <a:noFill/>
        </p:spPr>
        <p:txBody>
          <a:bodyPr wrap="square" rtlCol="0">
            <a:spAutoFit/>
          </a:bodyPr>
          <a:lstStyle/>
          <a:p>
            <a:pPr algn="r" rtl="1"/>
            <a:r>
              <a:rPr lang="fa-IR" altLang="ko-KR" sz="1200" dirty="0">
                <a:solidFill>
                  <a:schemeClr val="tx1">
                    <a:lumMod val="85000"/>
                    <a:lumOff val="15000"/>
                  </a:schemeClr>
                </a:solidFill>
                <a:cs typeface="B Nazanin" panose="00000700000000000000" pitchFamily="2" charset="-78"/>
              </a:rPr>
              <a:t>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85000"/>
                  <a:lumOff val="15000"/>
                </a:schemeClr>
              </a:solidFill>
              <a:cs typeface="B Nazanin" panose="00000700000000000000" pitchFamily="2" charset="-78"/>
            </a:endParaRPr>
          </a:p>
        </p:txBody>
      </p:sp>
      <p:sp>
        <p:nvSpPr>
          <p:cNvPr id="109" name="Round Same Side Corner Rectangle 8">
            <a:extLst>
              <a:ext uri="{FF2B5EF4-FFF2-40B4-BE49-F238E27FC236}">
                <a16:creationId xmlns:a16="http://schemas.microsoft.com/office/drawing/2014/main" id="{055790D9-6757-4595-8D9F-730005AFBF1A}"/>
              </a:ext>
            </a:extLst>
          </p:cNvPr>
          <p:cNvSpPr/>
          <p:nvPr/>
        </p:nvSpPr>
        <p:spPr>
          <a:xfrm flipH="1">
            <a:off x="6611600" y="5435212"/>
            <a:ext cx="274173" cy="722105"/>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85000"/>
                  <a:lumOff val="15000"/>
                </a:schemeClr>
              </a:solidFill>
              <a:cs typeface="B Nazanin" panose="00000700000000000000" pitchFamily="2" charset="-78"/>
            </a:endParaRPr>
          </a:p>
        </p:txBody>
      </p:sp>
      <p:sp>
        <p:nvSpPr>
          <p:cNvPr id="110" name="TextBox 109">
            <a:extLst>
              <a:ext uri="{FF2B5EF4-FFF2-40B4-BE49-F238E27FC236}">
                <a16:creationId xmlns:a16="http://schemas.microsoft.com/office/drawing/2014/main" id="{1E57DA22-64FF-4C60-93BB-FC9F9FF6FA91}"/>
              </a:ext>
            </a:extLst>
          </p:cNvPr>
          <p:cNvSpPr txBox="1"/>
          <p:nvPr/>
        </p:nvSpPr>
        <p:spPr>
          <a:xfrm>
            <a:off x="6967178" y="5596210"/>
            <a:ext cx="692342" cy="400110"/>
          </a:xfrm>
          <a:prstGeom prst="rect">
            <a:avLst/>
          </a:prstGeom>
          <a:noFill/>
        </p:spPr>
        <p:txBody>
          <a:bodyPr wrap="square" rtlCol="0" anchor="ctr">
            <a:spAutoFit/>
          </a:bodyPr>
          <a:lstStyle/>
          <a:p>
            <a:pPr algn="ctr" rtl="1"/>
            <a:r>
              <a:rPr lang="en-US" altLang="ko-KR" sz="2000" b="1" dirty="0">
                <a:solidFill>
                  <a:schemeClr val="tx1">
                    <a:lumMod val="85000"/>
                    <a:lumOff val="15000"/>
                  </a:schemeClr>
                </a:solidFill>
                <a:cs typeface="B Nazanin" panose="00000700000000000000" pitchFamily="2" charset="-78"/>
              </a:rPr>
              <a:t>60%</a:t>
            </a:r>
            <a:endParaRPr lang="ko-KR" altLang="en-US" sz="2000" b="1" dirty="0">
              <a:solidFill>
                <a:schemeClr val="tx1">
                  <a:lumMod val="85000"/>
                  <a:lumOff val="15000"/>
                </a:schemeClr>
              </a:solidFill>
              <a:cs typeface="B Nazanin" panose="00000700000000000000" pitchFamily="2" charset="-78"/>
            </a:endParaRPr>
          </a:p>
        </p:txBody>
      </p:sp>
      <p:sp>
        <p:nvSpPr>
          <p:cNvPr id="111" name="Round Same Side Corner Rectangle 20">
            <a:extLst>
              <a:ext uri="{FF2B5EF4-FFF2-40B4-BE49-F238E27FC236}">
                <a16:creationId xmlns:a16="http://schemas.microsoft.com/office/drawing/2014/main" id="{FCD4F9C5-C736-4B22-B4DF-F19DD0BDCF5A}"/>
              </a:ext>
            </a:extLst>
          </p:cNvPr>
          <p:cNvSpPr/>
          <p:nvPr/>
        </p:nvSpPr>
        <p:spPr>
          <a:xfrm rot="10800000">
            <a:off x="9205921" y="5426147"/>
            <a:ext cx="347007" cy="740235"/>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85000"/>
                  <a:lumOff val="15000"/>
                </a:schemeClr>
              </a:solidFill>
              <a:cs typeface="B Nazanin" panose="00000700000000000000" pitchFamily="2" charset="-78"/>
            </a:endParaRPr>
          </a:p>
        </p:txBody>
      </p:sp>
      <p:sp>
        <p:nvSpPr>
          <p:cNvPr id="112" name="TextBox 111">
            <a:extLst>
              <a:ext uri="{FF2B5EF4-FFF2-40B4-BE49-F238E27FC236}">
                <a16:creationId xmlns:a16="http://schemas.microsoft.com/office/drawing/2014/main" id="{425E71CC-EDFA-48B2-8718-D57EA1D76576}"/>
              </a:ext>
            </a:extLst>
          </p:cNvPr>
          <p:cNvSpPr txBox="1"/>
          <p:nvPr/>
        </p:nvSpPr>
        <p:spPr>
          <a:xfrm>
            <a:off x="9606069" y="5596211"/>
            <a:ext cx="692342" cy="400110"/>
          </a:xfrm>
          <a:prstGeom prst="rect">
            <a:avLst/>
          </a:prstGeom>
          <a:noFill/>
        </p:spPr>
        <p:txBody>
          <a:bodyPr wrap="square" rtlCol="0" anchor="ctr">
            <a:spAutoFit/>
          </a:bodyPr>
          <a:lstStyle/>
          <a:p>
            <a:pPr algn="ctr" rtl="1"/>
            <a:r>
              <a:rPr lang="en-US" altLang="ko-KR" sz="2000" b="1" dirty="0">
                <a:solidFill>
                  <a:schemeClr val="accent3"/>
                </a:solidFill>
                <a:cs typeface="B Nazanin" panose="00000700000000000000" pitchFamily="2" charset="-78"/>
              </a:rPr>
              <a:t>40%</a:t>
            </a:r>
            <a:endParaRPr lang="ko-KR" altLang="en-US" sz="2000" b="1" dirty="0">
              <a:solidFill>
                <a:schemeClr val="accent3"/>
              </a:solidFill>
              <a:cs typeface="B Nazanin" panose="00000700000000000000" pitchFamily="2" charset="-78"/>
            </a:endParaRPr>
          </a:p>
        </p:txBody>
      </p:sp>
      <p:sp>
        <p:nvSpPr>
          <p:cNvPr id="113" name="TextBox 112">
            <a:extLst>
              <a:ext uri="{FF2B5EF4-FFF2-40B4-BE49-F238E27FC236}">
                <a16:creationId xmlns:a16="http://schemas.microsoft.com/office/drawing/2014/main" id="{C47E077E-8AA5-4E51-A4ED-9CBF48FFE2FF}"/>
              </a:ext>
            </a:extLst>
          </p:cNvPr>
          <p:cNvSpPr txBox="1"/>
          <p:nvPr/>
        </p:nvSpPr>
        <p:spPr>
          <a:xfrm>
            <a:off x="7655544" y="5380766"/>
            <a:ext cx="1477770" cy="1015663"/>
          </a:xfrm>
          <a:prstGeom prst="rect">
            <a:avLst/>
          </a:prstGeom>
          <a:noFill/>
        </p:spPr>
        <p:txBody>
          <a:bodyPr wrap="square" rtlCol="0">
            <a:spAutoFit/>
          </a:bodyPr>
          <a:lstStyle/>
          <a:p>
            <a:pPr algn="r" rtl="1"/>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85000"/>
                    <a:lumOff val="15000"/>
                  </a:schemeClr>
                </a:solidFill>
                <a:cs typeface="B Nazanin" panose="00000700000000000000" pitchFamily="2" charset="-78"/>
              </a:rPr>
              <a:t>zing </a:t>
            </a:r>
            <a:r>
              <a:rPr lang="fa-IR" altLang="ko-KR" sz="1200" dirty="0">
                <a:solidFill>
                  <a:schemeClr val="tx1">
                    <a:lumMod val="85000"/>
                    <a:lumOff val="15000"/>
                  </a:schemeClr>
                </a:solidFill>
                <a:cs typeface="B Nazanin" panose="00000700000000000000" pitchFamily="2" charset="-78"/>
              </a:rPr>
              <a:t>منحصر به فرد اضافه کنید.</a:t>
            </a:r>
            <a:endParaRPr lang="ko-KR" altLang="en-US" sz="1200" dirty="0">
              <a:solidFill>
                <a:schemeClr val="tx1">
                  <a:lumMod val="85000"/>
                  <a:lumOff val="15000"/>
                </a:schemeClr>
              </a:solidFill>
              <a:cs typeface="B Nazanin" panose="00000700000000000000" pitchFamily="2" charset="-78"/>
            </a:endParaRPr>
          </a:p>
        </p:txBody>
      </p:sp>
      <p:sp>
        <p:nvSpPr>
          <p:cNvPr id="114" name="TextBox 113">
            <a:extLst>
              <a:ext uri="{FF2B5EF4-FFF2-40B4-BE49-F238E27FC236}">
                <a16:creationId xmlns:a16="http://schemas.microsoft.com/office/drawing/2014/main" id="{55AC4257-2562-4CE7-BA34-F31FE2236934}"/>
              </a:ext>
            </a:extLst>
          </p:cNvPr>
          <p:cNvSpPr txBox="1"/>
          <p:nvPr/>
        </p:nvSpPr>
        <p:spPr>
          <a:xfrm>
            <a:off x="10301588" y="5380766"/>
            <a:ext cx="1477770" cy="1015663"/>
          </a:xfrm>
          <a:prstGeom prst="rect">
            <a:avLst/>
          </a:prstGeom>
          <a:noFill/>
        </p:spPr>
        <p:txBody>
          <a:bodyPr wrap="square" rtlCol="0">
            <a:spAutoFit/>
          </a:bodyPr>
          <a:lstStyle/>
          <a:p>
            <a:pPr algn="r" rtl="1"/>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85000"/>
                    <a:lumOff val="15000"/>
                  </a:schemeClr>
                </a:solidFill>
                <a:cs typeface="B Nazanin" panose="00000700000000000000" pitchFamily="2" charset="-78"/>
              </a:rPr>
              <a:t>zing </a:t>
            </a:r>
            <a:r>
              <a:rPr lang="fa-IR" altLang="ko-KR" sz="1200" dirty="0">
                <a:solidFill>
                  <a:schemeClr val="tx1">
                    <a:lumMod val="85000"/>
                    <a:lumOff val="15000"/>
                  </a:schemeClr>
                </a:solidFill>
                <a:cs typeface="B Nazanin" panose="00000700000000000000" pitchFamily="2" charset="-78"/>
              </a:rPr>
              <a:t>منحصر به فرد اضافه کنید.</a:t>
            </a:r>
            <a:endParaRPr lang="ko-KR" altLang="en-US" sz="1200" dirty="0">
              <a:solidFill>
                <a:schemeClr val="tx1">
                  <a:lumMod val="85000"/>
                  <a:lumOff val="15000"/>
                </a:schemeClr>
              </a:solidFill>
              <a:cs typeface="B Nazanin" panose="00000700000000000000" pitchFamily="2" charset="-78"/>
            </a:endParaRPr>
          </a:p>
        </p:txBody>
      </p:sp>
      <p:sp>
        <p:nvSpPr>
          <p:cNvPr id="115" name="TextBox 114">
            <a:extLst>
              <a:ext uri="{FF2B5EF4-FFF2-40B4-BE49-F238E27FC236}">
                <a16:creationId xmlns:a16="http://schemas.microsoft.com/office/drawing/2014/main" id="{882611A1-AA1C-43DC-9622-D03EC4687697}"/>
              </a:ext>
            </a:extLst>
          </p:cNvPr>
          <p:cNvSpPr txBox="1"/>
          <p:nvPr/>
        </p:nvSpPr>
        <p:spPr>
          <a:xfrm>
            <a:off x="7976971" y="1550543"/>
            <a:ext cx="3588912" cy="666977"/>
          </a:xfrm>
          <a:prstGeom prst="rect">
            <a:avLst/>
          </a:prstGeom>
          <a:noFill/>
        </p:spPr>
        <p:txBody>
          <a:bodyPr wrap="square" rtlCol="0" anchor="ctr">
            <a:spAutoFit/>
          </a:bodyPr>
          <a:lstStyle/>
          <a:p>
            <a:pPr algn="r" rtl="1"/>
            <a:r>
              <a:rPr lang="fa-IR" altLang="ko-KR" sz="1867" dirty="0">
                <a:solidFill>
                  <a:schemeClr val="accent2"/>
                </a:solidFill>
                <a:cs typeface="B Nazanin" panose="00000700000000000000" pitchFamily="2" charset="-78"/>
              </a:rPr>
              <a:t>قالب پاورپوینت معماری قابل ویرایش می باشد</a:t>
            </a:r>
            <a:endParaRPr lang="ko-KR" altLang="en-US" sz="1867" dirty="0">
              <a:solidFill>
                <a:schemeClr val="accent2"/>
              </a:solidFill>
              <a:cs typeface="B Nazanin" panose="00000700000000000000" pitchFamily="2" charset="-78"/>
            </a:endParaRPr>
          </a:p>
        </p:txBody>
      </p:sp>
      <p:sp>
        <p:nvSpPr>
          <p:cNvPr id="116" name="Text Placeholder 20">
            <a:extLst>
              <a:ext uri="{FF2B5EF4-FFF2-40B4-BE49-F238E27FC236}">
                <a16:creationId xmlns:a16="http://schemas.microsoft.com/office/drawing/2014/main" id="{F2A27EDC-4D96-4599-BAD6-66AB899684F1}"/>
              </a:ext>
            </a:extLst>
          </p:cNvPr>
          <p:cNvSpPr txBox="1">
            <a:spLocks/>
          </p:cNvSpPr>
          <p:nvPr/>
        </p:nvSpPr>
        <p:spPr>
          <a:xfrm>
            <a:off x="8075602" y="2408620"/>
            <a:ext cx="3485159" cy="1187042"/>
          </a:xfrm>
          <a:prstGeom prst="rect">
            <a:avLst/>
          </a:prstGeom>
        </p:spPr>
        <p:txBody>
          <a:bodyPr lIns="0" anchor="t"/>
          <a:lstStyle>
            <a:lvl1pPr marL="0" indent="0" algn="r" defTabSz="914400" rtl="0" eaLnBrk="1" latinLnBrk="0" hangingPunct="1">
              <a:spcBef>
                <a:spcPct val="20000"/>
              </a:spcBef>
              <a:buFontTx/>
              <a:buNone/>
              <a:defRPr sz="1200" b="0" kern="1200">
                <a:solidFill>
                  <a:schemeClr val="tx1">
                    <a:lumMod val="50000"/>
                    <a:lumOff val="50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r" rtl="1"/>
            <a:r>
              <a:rPr lang="fa-IR" altLang="ko-KR"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وقت شما را خواهد داشت. ارائه پاورپوینت مدرنی را دریافت کنید که به زیبایی طراحی شده است. شما به سادگی می توانید مخاطبان خود را تحت تاثیر قرار دهید و یک </a:t>
            </a:r>
            <a:r>
              <a:rPr lang="en-US" altLang="ko-KR" dirty="0">
                <a:solidFill>
                  <a:schemeClr val="tx1">
                    <a:lumMod val="75000"/>
                    <a:lumOff val="25000"/>
                  </a:schemeClr>
                </a:solidFill>
                <a:cs typeface="B Nazanin" panose="00000700000000000000" pitchFamily="2" charset="-78"/>
              </a:rPr>
              <a:t>zing </a:t>
            </a:r>
            <a:r>
              <a:rPr lang="fa-IR" altLang="ko-KR" dirty="0">
                <a:solidFill>
                  <a:schemeClr val="tx1">
                    <a:lumMod val="75000"/>
                    <a:lumOff val="25000"/>
                  </a:schemeClr>
                </a:solidFill>
                <a:cs typeface="B Nazanin" panose="00000700000000000000" pitchFamily="2" charset="-78"/>
              </a:rPr>
              <a:t>منحصر به فرد اضافه کنید.</a:t>
            </a:r>
            <a:endParaRPr lang="en-US" altLang="ko-KR" dirty="0">
              <a:solidFill>
                <a:schemeClr val="tx1">
                  <a:lumMod val="75000"/>
                  <a:lumOff val="25000"/>
                </a:schemeClr>
              </a:solidFill>
              <a:cs typeface="B Nazanin" panose="00000700000000000000" pitchFamily="2" charset="-78"/>
            </a:endParaRPr>
          </a:p>
        </p:txBody>
      </p:sp>
    </p:spTree>
    <p:extLst>
      <p:ext uri="{BB962C8B-B14F-4D97-AF65-F5344CB8AC3E}">
        <p14:creationId xmlns:p14="http://schemas.microsoft.com/office/powerpoint/2010/main" val="273794256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2" fill="hold" grpId="0" nodeType="withEffect">
                                  <p:stCondLst>
                                    <p:cond delay="0"/>
                                  </p:stCondLst>
                                  <p:childTnLst>
                                    <p:set>
                                      <p:cBhvr>
                                        <p:cTn id="6" dur="1" fill="hold">
                                          <p:stCondLst>
                                            <p:cond delay="0"/>
                                          </p:stCondLst>
                                        </p:cTn>
                                        <p:tgtEl>
                                          <p:spTgt spid="115"/>
                                        </p:tgtEl>
                                        <p:attrNameLst>
                                          <p:attrName>style.visibility</p:attrName>
                                        </p:attrNameLst>
                                      </p:cBhvr>
                                      <p:to>
                                        <p:strVal val="visible"/>
                                      </p:to>
                                    </p:set>
                                    <p:anim calcmode="lin" valueType="num">
                                      <p:cBhvr>
                                        <p:cTn id="7" dur="500" fill="hold"/>
                                        <p:tgtEl>
                                          <p:spTgt spid="115"/>
                                        </p:tgtEl>
                                        <p:attrNameLst>
                                          <p:attrName>ppt_x</p:attrName>
                                        </p:attrNameLst>
                                      </p:cBhvr>
                                      <p:tavLst>
                                        <p:tav tm="0">
                                          <p:val>
                                            <p:strVal val="#ppt_x+#ppt_w/2"/>
                                          </p:val>
                                        </p:tav>
                                        <p:tav tm="100000">
                                          <p:val>
                                            <p:strVal val="#ppt_x"/>
                                          </p:val>
                                        </p:tav>
                                      </p:tavLst>
                                    </p:anim>
                                    <p:anim calcmode="lin" valueType="num">
                                      <p:cBhvr>
                                        <p:cTn id="8" dur="500" fill="hold"/>
                                        <p:tgtEl>
                                          <p:spTgt spid="115"/>
                                        </p:tgtEl>
                                        <p:attrNameLst>
                                          <p:attrName>ppt_y</p:attrName>
                                        </p:attrNameLst>
                                      </p:cBhvr>
                                      <p:tavLst>
                                        <p:tav tm="0">
                                          <p:val>
                                            <p:strVal val="#ppt_y"/>
                                          </p:val>
                                        </p:tav>
                                        <p:tav tm="100000">
                                          <p:val>
                                            <p:strVal val="#ppt_y"/>
                                          </p:val>
                                        </p:tav>
                                      </p:tavLst>
                                    </p:anim>
                                    <p:anim calcmode="lin" valueType="num">
                                      <p:cBhvr>
                                        <p:cTn id="9" dur="500" fill="hold"/>
                                        <p:tgtEl>
                                          <p:spTgt spid="115"/>
                                        </p:tgtEl>
                                        <p:attrNameLst>
                                          <p:attrName>ppt_w</p:attrName>
                                        </p:attrNameLst>
                                      </p:cBhvr>
                                      <p:tavLst>
                                        <p:tav tm="0">
                                          <p:val>
                                            <p:fltVal val="0"/>
                                          </p:val>
                                        </p:tav>
                                        <p:tav tm="100000">
                                          <p:val>
                                            <p:strVal val="#ppt_w"/>
                                          </p:val>
                                        </p:tav>
                                      </p:tavLst>
                                    </p:anim>
                                    <p:anim calcmode="lin" valueType="num">
                                      <p:cBhvr>
                                        <p:cTn id="10" dur="500" fill="hold"/>
                                        <p:tgtEl>
                                          <p:spTgt spid="115"/>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11850"/>
        <p:cNvGrpSpPr/>
        <p:nvPr/>
      </p:nvGrpSpPr>
      <p:grpSpPr>
        <a:xfrm>
          <a:off x="0" y="0"/>
          <a:ext cx="0" cy="0"/>
          <a:chOff x="0" y="0"/>
          <a:chExt cx="0" cy="0"/>
        </a:xfrm>
      </p:grpSpPr>
      <p:grpSp>
        <p:nvGrpSpPr>
          <p:cNvPr id="11851" name="Google Shape;11851;p81"/>
          <p:cNvGrpSpPr/>
          <p:nvPr/>
        </p:nvGrpSpPr>
        <p:grpSpPr>
          <a:xfrm>
            <a:off x="1095744" y="2102478"/>
            <a:ext cx="463829" cy="463317"/>
            <a:chOff x="849677" y="1500658"/>
            <a:chExt cx="347872" cy="347488"/>
          </a:xfrm>
          <a:solidFill>
            <a:schemeClr val="tx1"/>
          </a:solidFill>
        </p:grpSpPr>
        <p:sp>
          <p:nvSpPr>
            <p:cNvPr id="11852" name="Google Shape;11852;p81"/>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53" name="Google Shape;11853;p81"/>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54" name="Google Shape;11854;p81"/>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55" name="Google Shape;11855;p81"/>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56" name="Google Shape;11856;p81"/>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57" name="Google Shape;11857;p81"/>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58" name="Google Shape;11858;p81"/>
          <p:cNvGrpSpPr/>
          <p:nvPr/>
        </p:nvGrpSpPr>
        <p:grpSpPr>
          <a:xfrm>
            <a:off x="1850645" y="2102478"/>
            <a:ext cx="421163" cy="463317"/>
            <a:chOff x="1415853" y="1500658"/>
            <a:chExt cx="315872" cy="347488"/>
          </a:xfrm>
          <a:solidFill>
            <a:schemeClr val="tx1"/>
          </a:solidFill>
        </p:grpSpPr>
        <p:sp>
          <p:nvSpPr>
            <p:cNvPr id="11859" name="Google Shape;11859;p81"/>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0" name="Google Shape;11860;p81"/>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1" name="Google Shape;11861;p81"/>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2" name="Google Shape;11862;p81"/>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63" name="Google Shape;11863;p81"/>
          <p:cNvGrpSpPr/>
          <p:nvPr/>
        </p:nvGrpSpPr>
        <p:grpSpPr>
          <a:xfrm>
            <a:off x="6226027" y="2102478"/>
            <a:ext cx="463360" cy="462805"/>
            <a:chOff x="4697389" y="1500658"/>
            <a:chExt cx="347520" cy="347104"/>
          </a:xfrm>
          <a:solidFill>
            <a:schemeClr val="tx1"/>
          </a:solidFill>
        </p:grpSpPr>
        <p:sp>
          <p:nvSpPr>
            <p:cNvPr id="11864" name="Google Shape;11864;p81"/>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5" name="Google Shape;11865;p81"/>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6" name="Google Shape;11866;p81"/>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67" name="Google Shape;11867;p81"/>
          <p:cNvGrpSpPr/>
          <p:nvPr/>
        </p:nvGrpSpPr>
        <p:grpSpPr>
          <a:xfrm>
            <a:off x="4767552" y="2721528"/>
            <a:ext cx="463360" cy="471680"/>
            <a:chOff x="3603533" y="1964946"/>
            <a:chExt cx="347520" cy="353760"/>
          </a:xfrm>
          <a:solidFill>
            <a:schemeClr val="tx1"/>
          </a:solidFill>
        </p:grpSpPr>
        <p:sp>
          <p:nvSpPr>
            <p:cNvPr id="11868" name="Google Shape;11868;p81"/>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9" name="Google Shape;11869;p81"/>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0" name="Google Shape;11870;p81"/>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71" name="Google Shape;11871;p81"/>
          <p:cNvGrpSpPr/>
          <p:nvPr/>
        </p:nvGrpSpPr>
        <p:grpSpPr>
          <a:xfrm>
            <a:off x="2563861" y="2720717"/>
            <a:ext cx="477056" cy="469931"/>
            <a:chOff x="1950765" y="1964338"/>
            <a:chExt cx="357792" cy="352448"/>
          </a:xfrm>
          <a:solidFill>
            <a:schemeClr val="tx1"/>
          </a:solidFill>
        </p:grpSpPr>
        <p:sp>
          <p:nvSpPr>
            <p:cNvPr id="11872" name="Google Shape;11872;p81"/>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3" name="Google Shape;11873;p81"/>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4" name="Google Shape;11874;p81"/>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5" name="Google Shape;11875;p81"/>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76" name="Google Shape;11876;p81"/>
          <p:cNvGrpSpPr/>
          <p:nvPr/>
        </p:nvGrpSpPr>
        <p:grpSpPr>
          <a:xfrm>
            <a:off x="9877013" y="2721187"/>
            <a:ext cx="490283" cy="470997"/>
            <a:chOff x="7435629" y="1964690"/>
            <a:chExt cx="367712" cy="353248"/>
          </a:xfrm>
          <a:solidFill>
            <a:schemeClr val="tx1"/>
          </a:solidFill>
        </p:grpSpPr>
        <p:sp>
          <p:nvSpPr>
            <p:cNvPr id="11877" name="Google Shape;11877;p81"/>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8" name="Google Shape;11878;p81"/>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9" name="Google Shape;11879;p81"/>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0" name="Google Shape;11880;p81"/>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81" name="Google Shape;11881;p81"/>
          <p:cNvGrpSpPr/>
          <p:nvPr/>
        </p:nvGrpSpPr>
        <p:grpSpPr>
          <a:xfrm>
            <a:off x="3313173" y="2721656"/>
            <a:ext cx="444032" cy="470528"/>
            <a:chOff x="2512749" y="1965042"/>
            <a:chExt cx="333024" cy="352896"/>
          </a:xfrm>
          <a:solidFill>
            <a:schemeClr val="tx1"/>
          </a:solidFill>
        </p:grpSpPr>
        <p:sp>
          <p:nvSpPr>
            <p:cNvPr id="11882" name="Google Shape;11882;p81"/>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3" name="Google Shape;11883;p81"/>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4" name="Google Shape;11884;p81"/>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5" name="Google Shape;11885;p81"/>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6" name="Google Shape;11886;p81"/>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87" name="Google Shape;11887;p81"/>
          <p:cNvGrpSpPr/>
          <p:nvPr/>
        </p:nvGrpSpPr>
        <p:grpSpPr>
          <a:xfrm>
            <a:off x="1827264" y="2743971"/>
            <a:ext cx="487723" cy="447189"/>
            <a:chOff x="1398317" y="1981778"/>
            <a:chExt cx="365792" cy="335392"/>
          </a:xfrm>
          <a:solidFill>
            <a:schemeClr val="tx1"/>
          </a:solidFill>
        </p:grpSpPr>
        <p:sp>
          <p:nvSpPr>
            <p:cNvPr id="11888" name="Google Shape;11888;p81"/>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9" name="Google Shape;11889;p81"/>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0" name="Google Shape;11890;p81"/>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1" name="Google Shape;11891;p81"/>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2" name="Google Shape;11892;p81"/>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3" name="Google Shape;11893;p81"/>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94" name="Google Shape;11894;p81"/>
          <p:cNvGrpSpPr/>
          <p:nvPr/>
        </p:nvGrpSpPr>
        <p:grpSpPr>
          <a:xfrm>
            <a:off x="4032491" y="2773027"/>
            <a:ext cx="471467" cy="419669"/>
            <a:chOff x="3052237" y="2003570"/>
            <a:chExt cx="353600" cy="314752"/>
          </a:xfrm>
          <a:solidFill>
            <a:schemeClr val="tx1"/>
          </a:solidFill>
        </p:grpSpPr>
        <p:sp>
          <p:nvSpPr>
            <p:cNvPr id="11895" name="Google Shape;11895;p81"/>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6" name="Google Shape;11896;p81"/>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7" name="Google Shape;11897;p81"/>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98" name="Google Shape;11898;p81"/>
          <p:cNvGrpSpPr/>
          <p:nvPr/>
        </p:nvGrpSpPr>
        <p:grpSpPr>
          <a:xfrm>
            <a:off x="1834859" y="4045688"/>
            <a:ext cx="490795" cy="298624"/>
            <a:chOff x="1404013" y="2958066"/>
            <a:chExt cx="368096" cy="223968"/>
          </a:xfrm>
          <a:solidFill>
            <a:schemeClr val="tx1"/>
          </a:solidFill>
        </p:grpSpPr>
        <p:sp>
          <p:nvSpPr>
            <p:cNvPr id="11899" name="Google Shape;11899;p81"/>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00" name="Google Shape;11900;p81"/>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01" name="Google Shape;11901;p81"/>
          <p:cNvSpPr/>
          <p:nvPr/>
        </p:nvSpPr>
        <p:spPr>
          <a:xfrm>
            <a:off x="5492971" y="3950072"/>
            <a:ext cx="490283" cy="49024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02" name="Google Shape;11902;p81"/>
          <p:cNvSpPr/>
          <p:nvPr/>
        </p:nvSpPr>
        <p:spPr>
          <a:xfrm>
            <a:off x="1136363" y="3949987"/>
            <a:ext cx="431360" cy="489813"/>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03" name="Google Shape;11903;p81"/>
          <p:cNvGrpSpPr/>
          <p:nvPr/>
        </p:nvGrpSpPr>
        <p:grpSpPr>
          <a:xfrm>
            <a:off x="2564373" y="3948536"/>
            <a:ext cx="493824" cy="489771"/>
            <a:chOff x="1951149" y="2885202"/>
            <a:chExt cx="370368" cy="367328"/>
          </a:xfrm>
          <a:solidFill>
            <a:schemeClr val="tx1"/>
          </a:solidFill>
        </p:grpSpPr>
        <p:sp>
          <p:nvSpPr>
            <p:cNvPr id="11904" name="Google Shape;11904;p81"/>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05" name="Google Shape;11905;p81"/>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06" name="Google Shape;11906;p81"/>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07" name="Google Shape;11907;p81"/>
          <p:cNvGrpSpPr/>
          <p:nvPr/>
        </p:nvGrpSpPr>
        <p:grpSpPr>
          <a:xfrm>
            <a:off x="3298411" y="3976483"/>
            <a:ext cx="489771" cy="436395"/>
            <a:chOff x="2501677" y="2906162"/>
            <a:chExt cx="367328" cy="327296"/>
          </a:xfrm>
          <a:solidFill>
            <a:schemeClr val="tx1"/>
          </a:solidFill>
        </p:grpSpPr>
        <p:sp>
          <p:nvSpPr>
            <p:cNvPr id="11908" name="Google Shape;11908;p81"/>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09" name="Google Shape;11909;p81"/>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10" name="Google Shape;11910;p81"/>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11" name="Google Shape;11911;p81"/>
          <p:cNvSpPr/>
          <p:nvPr/>
        </p:nvSpPr>
        <p:spPr>
          <a:xfrm>
            <a:off x="4759957" y="4007459"/>
            <a:ext cx="491776" cy="375467"/>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12" name="Google Shape;11912;p81"/>
          <p:cNvGrpSpPr/>
          <p:nvPr/>
        </p:nvGrpSpPr>
        <p:grpSpPr>
          <a:xfrm>
            <a:off x="4029931" y="3959885"/>
            <a:ext cx="490283" cy="472320"/>
            <a:chOff x="3050317" y="2893714"/>
            <a:chExt cx="367712" cy="354240"/>
          </a:xfrm>
          <a:solidFill>
            <a:schemeClr val="tx1"/>
          </a:solidFill>
        </p:grpSpPr>
        <p:sp>
          <p:nvSpPr>
            <p:cNvPr id="11913" name="Google Shape;11913;p81"/>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14" name="Google Shape;11914;p81"/>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15" name="Google Shape;11915;p81"/>
          <p:cNvSpPr/>
          <p:nvPr/>
        </p:nvSpPr>
        <p:spPr>
          <a:xfrm>
            <a:off x="6222485" y="3947512"/>
            <a:ext cx="493824" cy="490795"/>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16" name="Google Shape;11916;p81"/>
          <p:cNvSpPr/>
          <p:nvPr/>
        </p:nvSpPr>
        <p:spPr>
          <a:xfrm>
            <a:off x="10691350" y="3949987"/>
            <a:ext cx="337877" cy="48832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17" name="Google Shape;11917;p81"/>
          <p:cNvGrpSpPr/>
          <p:nvPr/>
        </p:nvGrpSpPr>
        <p:grpSpPr>
          <a:xfrm>
            <a:off x="10004544" y="3950072"/>
            <a:ext cx="246912" cy="489728"/>
            <a:chOff x="7531277" y="2886354"/>
            <a:chExt cx="185184" cy="367296"/>
          </a:xfrm>
          <a:solidFill>
            <a:schemeClr val="tx1"/>
          </a:solidFill>
        </p:grpSpPr>
        <p:sp>
          <p:nvSpPr>
            <p:cNvPr id="11918" name="Google Shape;11918;p81"/>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19" name="Google Shape;11919;p81"/>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20" name="Google Shape;11920;p81"/>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21" name="Google Shape;11921;p81"/>
          <p:cNvGrpSpPr/>
          <p:nvPr/>
        </p:nvGrpSpPr>
        <p:grpSpPr>
          <a:xfrm>
            <a:off x="9198358" y="3950584"/>
            <a:ext cx="396245" cy="489728"/>
            <a:chOff x="6926637" y="2886738"/>
            <a:chExt cx="297184" cy="367296"/>
          </a:xfrm>
          <a:solidFill>
            <a:schemeClr val="tx1"/>
          </a:solidFill>
        </p:grpSpPr>
        <p:sp>
          <p:nvSpPr>
            <p:cNvPr id="11922" name="Google Shape;11922;p81"/>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23" name="Google Shape;11923;p81"/>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24" name="Google Shape;11924;p81"/>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25" name="Google Shape;11925;p81"/>
          <p:cNvSpPr/>
          <p:nvPr/>
        </p:nvSpPr>
        <p:spPr>
          <a:xfrm>
            <a:off x="6970261" y="3949560"/>
            <a:ext cx="461824" cy="490752"/>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26" name="Google Shape;11926;p81"/>
          <p:cNvSpPr/>
          <p:nvPr/>
        </p:nvSpPr>
        <p:spPr>
          <a:xfrm>
            <a:off x="7741888" y="3950499"/>
            <a:ext cx="385621" cy="491349"/>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27" name="Google Shape;11927;p81"/>
          <p:cNvGrpSpPr/>
          <p:nvPr/>
        </p:nvGrpSpPr>
        <p:grpSpPr>
          <a:xfrm>
            <a:off x="8417045" y="3950072"/>
            <a:ext cx="493824" cy="490752"/>
            <a:chOff x="6340653" y="2886354"/>
            <a:chExt cx="370368" cy="368064"/>
          </a:xfrm>
          <a:solidFill>
            <a:schemeClr val="tx1"/>
          </a:solidFill>
        </p:grpSpPr>
        <p:sp>
          <p:nvSpPr>
            <p:cNvPr id="11928" name="Google Shape;11928;p81"/>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29" name="Google Shape;11929;p81"/>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0" name="Google Shape;11930;p81"/>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1" name="Google Shape;11931;p81"/>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2" name="Google Shape;11932;p81"/>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3" name="Google Shape;11933;p81"/>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34" name="Google Shape;11934;p81"/>
          <p:cNvGrpSpPr/>
          <p:nvPr/>
        </p:nvGrpSpPr>
        <p:grpSpPr>
          <a:xfrm>
            <a:off x="6958571" y="2743501"/>
            <a:ext cx="473003" cy="448683"/>
            <a:chOff x="5246797" y="1981426"/>
            <a:chExt cx="354752" cy="336512"/>
          </a:xfrm>
          <a:solidFill>
            <a:schemeClr val="tx1"/>
          </a:solidFill>
        </p:grpSpPr>
        <p:sp>
          <p:nvSpPr>
            <p:cNvPr id="11935" name="Google Shape;11935;p81"/>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6" name="Google Shape;11936;p81"/>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37" name="Google Shape;11937;p81"/>
          <p:cNvGrpSpPr/>
          <p:nvPr/>
        </p:nvGrpSpPr>
        <p:grpSpPr>
          <a:xfrm>
            <a:off x="5494507" y="2904355"/>
            <a:ext cx="473515" cy="288341"/>
            <a:chOff x="4148749" y="2102066"/>
            <a:chExt cx="355136" cy="216256"/>
          </a:xfrm>
          <a:solidFill>
            <a:schemeClr val="tx1"/>
          </a:solidFill>
        </p:grpSpPr>
        <p:sp>
          <p:nvSpPr>
            <p:cNvPr id="11938" name="Google Shape;11938;p81"/>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9" name="Google Shape;11939;p81"/>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40" name="Google Shape;11940;p81"/>
          <p:cNvGrpSpPr/>
          <p:nvPr/>
        </p:nvGrpSpPr>
        <p:grpSpPr>
          <a:xfrm>
            <a:off x="7689067" y="2770168"/>
            <a:ext cx="473003" cy="420480"/>
            <a:chOff x="5794669" y="2001426"/>
            <a:chExt cx="354752" cy="315360"/>
          </a:xfrm>
          <a:solidFill>
            <a:schemeClr val="tx1"/>
          </a:solidFill>
        </p:grpSpPr>
        <p:sp>
          <p:nvSpPr>
            <p:cNvPr id="11941" name="Google Shape;11941;p81"/>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42" name="Google Shape;11942;p81"/>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43" name="Google Shape;11943;p81"/>
          <p:cNvGrpSpPr/>
          <p:nvPr/>
        </p:nvGrpSpPr>
        <p:grpSpPr>
          <a:xfrm>
            <a:off x="8423147" y="2808056"/>
            <a:ext cx="470443" cy="385621"/>
            <a:chOff x="6345229" y="2029842"/>
            <a:chExt cx="352832" cy="289216"/>
          </a:xfrm>
          <a:solidFill>
            <a:schemeClr val="tx1"/>
          </a:solidFill>
        </p:grpSpPr>
        <p:sp>
          <p:nvSpPr>
            <p:cNvPr id="11944" name="Google Shape;11944;p81"/>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45" name="Google Shape;11945;p81"/>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46" name="Google Shape;11946;p81"/>
          <p:cNvGrpSpPr/>
          <p:nvPr/>
        </p:nvGrpSpPr>
        <p:grpSpPr>
          <a:xfrm>
            <a:off x="6226027" y="2816717"/>
            <a:ext cx="473003" cy="375979"/>
            <a:chOff x="4697389" y="2036338"/>
            <a:chExt cx="354752" cy="281984"/>
          </a:xfrm>
          <a:solidFill>
            <a:schemeClr val="tx1"/>
          </a:solidFill>
        </p:grpSpPr>
        <p:sp>
          <p:nvSpPr>
            <p:cNvPr id="11947" name="Google Shape;11947;p81"/>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48" name="Google Shape;11948;p81"/>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49" name="Google Shape;11949;p81"/>
          <p:cNvGrpSpPr/>
          <p:nvPr/>
        </p:nvGrpSpPr>
        <p:grpSpPr>
          <a:xfrm>
            <a:off x="1834859" y="3334605"/>
            <a:ext cx="471467" cy="473259"/>
            <a:chOff x="1404013" y="2424754"/>
            <a:chExt cx="353600" cy="354944"/>
          </a:xfrm>
          <a:solidFill>
            <a:schemeClr val="tx1"/>
          </a:solidFill>
        </p:grpSpPr>
        <p:sp>
          <p:nvSpPr>
            <p:cNvPr id="11950" name="Google Shape;11950;p81"/>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51" name="Google Shape;11951;p81"/>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52" name="Google Shape;11952;p81"/>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53" name="Google Shape;11953;p81"/>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54" name="Google Shape;11954;p81"/>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55" name="Google Shape;11955;p81"/>
          <p:cNvGrpSpPr/>
          <p:nvPr/>
        </p:nvGrpSpPr>
        <p:grpSpPr>
          <a:xfrm>
            <a:off x="1101845" y="3339299"/>
            <a:ext cx="473472" cy="468053"/>
            <a:chOff x="854253" y="2428274"/>
            <a:chExt cx="355104" cy="351040"/>
          </a:xfrm>
          <a:solidFill>
            <a:schemeClr val="tx1"/>
          </a:solidFill>
        </p:grpSpPr>
        <p:sp>
          <p:nvSpPr>
            <p:cNvPr id="11956" name="Google Shape;11956;p81"/>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57" name="Google Shape;11957;p81"/>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58" name="Google Shape;11958;p81"/>
          <p:cNvGrpSpPr/>
          <p:nvPr/>
        </p:nvGrpSpPr>
        <p:grpSpPr>
          <a:xfrm>
            <a:off x="9158720" y="3356195"/>
            <a:ext cx="473003" cy="367872"/>
            <a:chOff x="6896909" y="2440946"/>
            <a:chExt cx="354752" cy="275904"/>
          </a:xfrm>
          <a:solidFill>
            <a:schemeClr val="tx1"/>
          </a:solidFill>
        </p:grpSpPr>
        <p:sp>
          <p:nvSpPr>
            <p:cNvPr id="11959" name="Google Shape;11959;p81"/>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60" name="Google Shape;11960;p81"/>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61" name="Google Shape;11961;p81"/>
          <p:cNvSpPr/>
          <p:nvPr/>
        </p:nvSpPr>
        <p:spPr>
          <a:xfrm>
            <a:off x="8426176" y="3366605"/>
            <a:ext cx="473003" cy="440235"/>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62" name="Google Shape;11962;p81"/>
          <p:cNvGrpSpPr/>
          <p:nvPr/>
        </p:nvGrpSpPr>
        <p:grpSpPr>
          <a:xfrm>
            <a:off x="6982933" y="3334605"/>
            <a:ext cx="429312" cy="472747"/>
            <a:chOff x="5265069" y="2424754"/>
            <a:chExt cx="321984" cy="354560"/>
          </a:xfrm>
          <a:solidFill>
            <a:schemeClr val="tx1"/>
          </a:solidFill>
        </p:grpSpPr>
        <p:sp>
          <p:nvSpPr>
            <p:cNvPr id="11963" name="Google Shape;11963;p81"/>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64" name="Google Shape;11964;p81"/>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65" name="Google Shape;11965;p81"/>
          <p:cNvGrpSpPr/>
          <p:nvPr/>
        </p:nvGrpSpPr>
        <p:grpSpPr>
          <a:xfrm>
            <a:off x="5497067" y="3390627"/>
            <a:ext cx="473472" cy="346112"/>
            <a:chOff x="4150669" y="2466770"/>
            <a:chExt cx="355104" cy="259584"/>
          </a:xfrm>
          <a:solidFill>
            <a:schemeClr val="tx1"/>
          </a:solidFill>
        </p:grpSpPr>
        <p:sp>
          <p:nvSpPr>
            <p:cNvPr id="11966" name="Google Shape;11966;p81"/>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67" name="Google Shape;11967;p81"/>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68" name="Google Shape;11968;p81"/>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69" name="Google Shape;11969;p81"/>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70" name="Google Shape;11970;p81"/>
          <p:cNvGrpSpPr/>
          <p:nvPr/>
        </p:nvGrpSpPr>
        <p:grpSpPr>
          <a:xfrm>
            <a:off x="6229099" y="3334861"/>
            <a:ext cx="472448" cy="471979"/>
            <a:chOff x="4699693" y="2424946"/>
            <a:chExt cx="354336" cy="353984"/>
          </a:xfrm>
          <a:solidFill>
            <a:schemeClr val="tx1"/>
          </a:solidFill>
        </p:grpSpPr>
        <p:sp>
          <p:nvSpPr>
            <p:cNvPr id="11971" name="Google Shape;11971;p81"/>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72" name="Google Shape;11972;p81"/>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73" name="Google Shape;11973;p81"/>
          <p:cNvSpPr/>
          <p:nvPr/>
        </p:nvSpPr>
        <p:spPr>
          <a:xfrm>
            <a:off x="7709376" y="3334392"/>
            <a:ext cx="442027" cy="47296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74" name="Google Shape;11974;p81"/>
          <p:cNvSpPr/>
          <p:nvPr/>
        </p:nvSpPr>
        <p:spPr>
          <a:xfrm>
            <a:off x="4031979" y="3386317"/>
            <a:ext cx="474027" cy="421035"/>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75" name="Google Shape;11975;p81"/>
          <p:cNvGrpSpPr/>
          <p:nvPr/>
        </p:nvGrpSpPr>
        <p:grpSpPr>
          <a:xfrm>
            <a:off x="2566891" y="3504589"/>
            <a:ext cx="473515" cy="302763"/>
            <a:chOff x="1953037" y="2552242"/>
            <a:chExt cx="355136" cy="227072"/>
          </a:xfrm>
          <a:solidFill>
            <a:schemeClr val="tx1"/>
          </a:solidFill>
        </p:grpSpPr>
        <p:sp>
          <p:nvSpPr>
            <p:cNvPr id="11976" name="Google Shape;11976;p81"/>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77" name="Google Shape;11977;p81"/>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78" name="Google Shape;11978;p81"/>
          <p:cNvSpPr/>
          <p:nvPr/>
        </p:nvSpPr>
        <p:spPr>
          <a:xfrm>
            <a:off x="4768064" y="3333795"/>
            <a:ext cx="464341" cy="472021"/>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79" name="Google Shape;11979;p81"/>
          <p:cNvGrpSpPr/>
          <p:nvPr/>
        </p:nvGrpSpPr>
        <p:grpSpPr>
          <a:xfrm>
            <a:off x="3297429" y="3471224"/>
            <a:ext cx="473472" cy="334592"/>
            <a:chOff x="2500941" y="2527218"/>
            <a:chExt cx="355104" cy="250944"/>
          </a:xfrm>
          <a:solidFill>
            <a:schemeClr val="tx1"/>
          </a:solidFill>
        </p:grpSpPr>
        <p:sp>
          <p:nvSpPr>
            <p:cNvPr id="11980" name="Google Shape;11980;p81"/>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1" name="Google Shape;11981;p81"/>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2" name="Google Shape;11982;p81"/>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3" name="Google Shape;11983;p81"/>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4" name="Google Shape;11984;p81"/>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85" name="Google Shape;11985;p81"/>
          <p:cNvSpPr/>
          <p:nvPr/>
        </p:nvSpPr>
        <p:spPr>
          <a:xfrm>
            <a:off x="9892757" y="3433976"/>
            <a:ext cx="473515" cy="375936"/>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86" name="Google Shape;11986;p81"/>
          <p:cNvGrpSpPr/>
          <p:nvPr/>
        </p:nvGrpSpPr>
        <p:grpSpPr>
          <a:xfrm>
            <a:off x="10621248" y="3337763"/>
            <a:ext cx="475008" cy="469077"/>
            <a:chOff x="7993805" y="2427122"/>
            <a:chExt cx="356256" cy="351808"/>
          </a:xfrm>
          <a:solidFill>
            <a:schemeClr val="tx1"/>
          </a:solidFill>
        </p:grpSpPr>
        <p:sp>
          <p:nvSpPr>
            <p:cNvPr id="11987" name="Google Shape;11987;p81"/>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8" name="Google Shape;11988;p81"/>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9" name="Google Shape;11989;p81"/>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90" name="Google Shape;11990;p81"/>
          <p:cNvGrpSpPr/>
          <p:nvPr/>
        </p:nvGrpSpPr>
        <p:grpSpPr>
          <a:xfrm>
            <a:off x="1134357" y="2721613"/>
            <a:ext cx="411520" cy="471083"/>
            <a:chOff x="878637" y="1965010"/>
            <a:chExt cx="308640" cy="353312"/>
          </a:xfrm>
          <a:solidFill>
            <a:schemeClr val="tx1"/>
          </a:solidFill>
        </p:grpSpPr>
        <p:sp>
          <p:nvSpPr>
            <p:cNvPr id="11991" name="Google Shape;11991;p81"/>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92" name="Google Shape;11992;p81"/>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93" name="Google Shape;11993;p81"/>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94" name="Google Shape;11994;p81"/>
          <p:cNvGrpSpPr/>
          <p:nvPr/>
        </p:nvGrpSpPr>
        <p:grpSpPr>
          <a:xfrm>
            <a:off x="9157696" y="2721229"/>
            <a:ext cx="464341" cy="469931"/>
            <a:chOff x="6896141" y="1964722"/>
            <a:chExt cx="348256" cy="352448"/>
          </a:xfrm>
          <a:solidFill>
            <a:schemeClr val="tx1"/>
          </a:solidFill>
        </p:grpSpPr>
        <p:sp>
          <p:nvSpPr>
            <p:cNvPr id="11995" name="Google Shape;11995;p81"/>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96" name="Google Shape;11996;p81"/>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97" name="Google Shape;11997;p81"/>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98" name="Google Shape;11998;p81"/>
          <p:cNvGrpSpPr/>
          <p:nvPr/>
        </p:nvGrpSpPr>
        <p:grpSpPr>
          <a:xfrm>
            <a:off x="10616171" y="2788771"/>
            <a:ext cx="473515" cy="404437"/>
            <a:chOff x="7989997" y="2015378"/>
            <a:chExt cx="355136" cy="303328"/>
          </a:xfrm>
          <a:solidFill>
            <a:schemeClr val="tx1"/>
          </a:solidFill>
        </p:grpSpPr>
        <p:sp>
          <p:nvSpPr>
            <p:cNvPr id="11999" name="Google Shape;11999;p81"/>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0" name="Google Shape;12000;p81"/>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1" name="Google Shape;12001;p81"/>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02" name="Google Shape;12002;p81"/>
          <p:cNvGrpSpPr/>
          <p:nvPr/>
        </p:nvGrpSpPr>
        <p:grpSpPr>
          <a:xfrm>
            <a:off x="4760470" y="2114083"/>
            <a:ext cx="464853" cy="441045"/>
            <a:chOff x="3598221" y="1509362"/>
            <a:chExt cx="348640" cy="330784"/>
          </a:xfrm>
          <a:solidFill>
            <a:schemeClr val="tx1"/>
          </a:solidFill>
        </p:grpSpPr>
        <p:sp>
          <p:nvSpPr>
            <p:cNvPr id="12003" name="Google Shape;12003;p81"/>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4" name="Google Shape;12004;p81"/>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5" name="Google Shape;12005;p81"/>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6" name="Google Shape;12006;p81"/>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07" name="Google Shape;12007;p81"/>
          <p:cNvGrpSpPr/>
          <p:nvPr/>
        </p:nvGrpSpPr>
        <p:grpSpPr>
          <a:xfrm>
            <a:off x="6958571" y="2102478"/>
            <a:ext cx="463829" cy="463317"/>
            <a:chOff x="5246797" y="1500658"/>
            <a:chExt cx="347872" cy="347488"/>
          </a:xfrm>
          <a:solidFill>
            <a:schemeClr val="tx1"/>
          </a:solidFill>
        </p:grpSpPr>
        <p:sp>
          <p:nvSpPr>
            <p:cNvPr id="12008" name="Google Shape;12008;p81"/>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9" name="Google Shape;12009;p81"/>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10" name="Google Shape;12010;p81"/>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11" name="Google Shape;12011;p81"/>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12" name="Google Shape;12012;p81"/>
          <p:cNvGrpSpPr/>
          <p:nvPr/>
        </p:nvGrpSpPr>
        <p:grpSpPr>
          <a:xfrm>
            <a:off x="7691627" y="2102477"/>
            <a:ext cx="465365" cy="462336"/>
            <a:chOff x="5796589" y="1500658"/>
            <a:chExt cx="349024" cy="346752"/>
          </a:xfrm>
          <a:solidFill>
            <a:schemeClr val="tx1"/>
          </a:solidFill>
        </p:grpSpPr>
        <p:sp>
          <p:nvSpPr>
            <p:cNvPr id="12013" name="Google Shape;12013;p81"/>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014" name="Google Shape;12014;p81"/>
            <p:cNvGrpSpPr/>
            <p:nvPr/>
          </p:nvGrpSpPr>
          <p:grpSpPr>
            <a:xfrm>
              <a:off x="5796589" y="1500658"/>
              <a:ext cx="349024" cy="346752"/>
              <a:chOff x="5796589" y="1500658"/>
              <a:chExt cx="349024" cy="346752"/>
            </a:xfrm>
            <a:grpFill/>
          </p:grpSpPr>
          <p:sp>
            <p:nvSpPr>
              <p:cNvPr id="12015" name="Google Shape;12015;p81"/>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16" name="Google Shape;12016;p81"/>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17" name="Google Shape;12017;p81"/>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18" name="Google Shape;12018;p81"/>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grpSp>
        <p:nvGrpSpPr>
          <p:cNvPr id="12019" name="Google Shape;12019;p81"/>
          <p:cNvGrpSpPr/>
          <p:nvPr/>
        </p:nvGrpSpPr>
        <p:grpSpPr>
          <a:xfrm>
            <a:off x="9156672" y="2105037"/>
            <a:ext cx="464853" cy="457728"/>
            <a:chOff x="6895373" y="1502578"/>
            <a:chExt cx="348640" cy="343296"/>
          </a:xfrm>
          <a:solidFill>
            <a:schemeClr val="tx1"/>
          </a:solidFill>
        </p:grpSpPr>
        <p:sp>
          <p:nvSpPr>
            <p:cNvPr id="12020" name="Google Shape;12020;p81"/>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1" name="Google Shape;12021;p81"/>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2" name="Google Shape;12022;p81"/>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23" name="Google Shape;12023;p81"/>
          <p:cNvGrpSpPr/>
          <p:nvPr/>
        </p:nvGrpSpPr>
        <p:grpSpPr>
          <a:xfrm>
            <a:off x="5492971" y="2108877"/>
            <a:ext cx="463872" cy="449323"/>
            <a:chOff x="4147597" y="1505458"/>
            <a:chExt cx="347904" cy="336992"/>
          </a:xfrm>
          <a:solidFill>
            <a:schemeClr val="tx1"/>
          </a:solidFill>
        </p:grpSpPr>
        <p:sp>
          <p:nvSpPr>
            <p:cNvPr id="12024" name="Google Shape;12024;p81"/>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5" name="Google Shape;12025;p81"/>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6" name="Google Shape;12026;p81"/>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7" name="Google Shape;12027;p81"/>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8" name="Google Shape;12028;p81"/>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9" name="Google Shape;12029;p81"/>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0" name="Google Shape;12030;p81"/>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31" name="Google Shape;12031;p81"/>
          <p:cNvGrpSpPr/>
          <p:nvPr/>
        </p:nvGrpSpPr>
        <p:grpSpPr>
          <a:xfrm>
            <a:off x="3295382" y="2101454"/>
            <a:ext cx="463317" cy="464341"/>
            <a:chOff x="2499405" y="1499890"/>
            <a:chExt cx="347488" cy="348256"/>
          </a:xfrm>
          <a:solidFill>
            <a:schemeClr val="tx1"/>
          </a:solidFill>
        </p:grpSpPr>
        <p:sp>
          <p:nvSpPr>
            <p:cNvPr id="12032" name="Google Shape;12032;p81"/>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3" name="Google Shape;12033;p81"/>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4" name="Google Shape;12034;p81"/>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5" name="Google Shape;12035;p81"/>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6" name="Google Shape;12036;p81"/>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37" name="Google Shape;12037;p81"/>
          <p:cNvGrpSpPr/>
          <p:nvPr/>
        </p:nvGrpSpPr>
        <p:grpSpPr>
          <a:xfrm>
            <a:off x="2571968" y="2102264"/>
            <a:ext cx="442027" cy="464043"/>
            <a:chOff x="1956845" y="1500498"/>
            <a:chExt cx="331520" cy="348032"/>
          </a:xfrm>
          <a:solidFill>
            <a:schemeClr val="tx1"/>
          </a:solidFill>
        </p:grpSpPr>
        <p:sp>
          <p:nvSpPr>
            <p:cNvPr id="12038" name="Google Shape;12038;p81"/>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9" name="Google Shape;12039;p81"/>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0" name="Google Shape;12040;p81"/>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1" name="Google Shape;12041;p81"/>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2" name="Google Shape;12042;p81"/>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3" name="Google Shape;12043;p81"/>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4" name="Google Shape;12044;p81"/>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5" name="Google Shape;12045;p81"/>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6" name="Google Shape;12046;p81"/>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7" name="Google Shape;12047;p81"/>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8" name="Google Shape;12048;p81"/>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9" name="Google Shape;12049;p81"/>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50" name="Google Shape;12050;p81"/>
          <p:cNvGrpSpPr/>
          <p:nvPr/>
        </p:nvGrpSpPr>
        <p:grpSpPr>
          <a:xfrm>
            <a:off x="8423659" y="2168099"/>
            <a:ext cx="464853" cy="334208"/>
            <a:chOff x="6345613" y="1549874"/>
            <a:chExt cx="348640" cy="250656"/>
          </a:xfrm>
          <a:solidFill>
            <a:schemeClr val="tx1"/>
          </a:solidFill>
        </p:grpSpPr>
        <p:sp>
          <p:nvSpPr>
            <p:cNvPr id="12051" name="Google Shape;12051;p81"/>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2" name="Google Shape;12052;p81"/>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3" name="Google Shape;12053;p81"/>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4" name="Google Shape;12054;p81"/>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5" name="Google Shape;12055;p81"/>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6" name="Google Shape;12056;p81"/>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57" name="Google Shape;12057;p81"/>
          <p:cNvGrpSpPr/>
          <p:nvPr/>
        </p:nvGrpSpPr>
        <p:grpSpPr>
          <a:xfrm>
            <a:off x="9889216" y="2110968"/>
            <a:ext cx="464853" cy="445696"/>
            <a:chOff x="7444781" y="1507026"/>
            <a:chExt cx="348640" cy="334272"/>
          </a:xfrm>
          <a:solidFill>
            <a:schemeClr val="tx1"/>
          </a:solidFill>
        </p:grpSpPr>
        <p:sp>
          <p:nvSpPr>
            <p:cNvPr id="12058" name="Google Shape;12058;p81"/>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9" name="Google Shape;12059;p81"/>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0" name="Google Shape;12060;p81"/>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1" name="Google Shape;12061;p81"/>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2" name="Google Shape;12062;p81"/>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63" name="Google Shape;12063;p81"/>
          <p:cNvGrpSpPr/>
          <p:nvPr/>
        </p:nvGrpSpPr>
        <p:grpSpPr>
          <a:xfrm>
            <a:off x="10623296" y="2110584"/>
            <a:ext cx="463829" cy="446592"/>
            <a:chOff x="7995341" y="1506738"/>
            <a:chExt cx="347872" cy="334944"/>
          </a:xfrm>
          <a:solidFill>
            <a:schemeClr val="tx1"/>
          </a:solidFill>
        </p:grpSpPr>
        <p:sp>
          <p:nvSpPr>
            <p:cNvPr id="12064" name="Google Shape;12064;p81"/>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5" name="Google Shape;12065;p81"/>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6" name="Google Shape;12066;p81"/>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7" name="Google Shape;12067;p81"/>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8" name="Google Shape;12068;p81"/>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9" name="Google Shape;12069;p81"/>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70" name="Google Shape;12070;p81"/>
          <p:cNvGrpSpPr/>
          <p:nvPr/>
        </p:nvGrpSpPr>
        <p:grpSpPr>
          <a:xfrm>
            <a:off x="4026902" y="2132174"/>
            <a:ext cx="463829" cy="405205"/>
            <a:chOff x="3048045" y="1522930"/>
            <a:chExt cx="347872" cy="303904"/>
          </a:xfrm>
          <a:solidFill>
            <a:schemeClr val="tx1"/>
          </a:solidFill>
        </p:grpSpPr>
        <p:sp>
          <p:nvSpPr>
            <p:cNvPr id="12071" name="Google Shape;12071;p81"/>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072" name="Google Shape;12072;p81"/>
            <p:cNvGrpSpPr/>
            <p:nvPr/>
          </p:nvGrpSpPr>
          <p:grpSpPr>
            <a:xfrm>
              <a:off x="3048045" y="1522930"/>
              <a:ext cx="347872" cy="303904"/>
              <a:chOff x="3048045" y="1522930"/>
              <a:chExt cx="347872" cy="303904"/>
            </a:xfrm>
            <a:grpFill/>
          </p:grpSpPr>
          <p:sp>
            <p:nvSpPr>
              <p:cNvPr id="12073" name="Google Shape;12073;p81"/>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74" name="Google Shape;12074;p81"/>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grpSp>
        <p:nvGrpSpPr>
          <p:cNvPr id="12075" name="Google Shape;12075;p81"/>
          <p:cNvGrpSpPr/>
          <p:nvPr/>
        </p:nvGrpSpPr>
        <p:grpSpPr>
          <a:xfrm>
            <a:off x="1473686" y="4570829"/>
            <a:ext cx="418645" cy="478080"/>
            <a:chOff x="1133133" y="3351922"/>
            <a:chExt cx="313984" cy="358560"/>
          </a:xfrm>
          <a:solidFill>
            <a:schemeClr val="tx1"/>
          </a:solidFill>
        </p:grpSpPr>
        <p:sp>
          <p:nvSpPr>
            <p:cNvPr id="12076" name="Google Shape;12076;p81"/>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77" name="Google Shape;12077;p81"/>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78" name="Google Shape;12078;p81"/>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79" name="Google Shape;12079;p81"/>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0" name="Google Shape;12080;p81"/>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1" name="Google Shape;12081;p81"/>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2" name="Google Shape;12082;p81"/>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3" name="Google Shape;12083;p81"/>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4" name="Google Shape;12084;p81"/>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5" name="Google Shape;12085;p81"/>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6" name="Google Shape;12086;p81"/>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7" name="Google Shape;12087;p81"/>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8" name="Google Shape;12088;p81"/>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9" name="Google Shape;12089;p81"/>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0" name="Google Shape;12090;p81"/>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1" name="Google Shape;12091;p81"/>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092" name="Google Shape;12092;p81"/>
          <p:cNvSpPr/>
          <p:nvPr/>
        </p:nvSpPr>
        <p:spPr>
          <a:xfrm>
            <a:off x="2241771" y="4573389"/>
            <a:ext cx="350592" cy="47296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093" name="Google Shape;12093;p81"/>
          <p:cNvGrpSpPr/>
          <p:nvPr/>
        </p:nvGrpSpPr>
        <p:grpSpPr>
          <a:xfrm>
            <a:off x="3689579" y="4571725"/>
            <a:ext cx="384597" cy="476160"/>
            <a:chOff x="2795053" y="3352594"/>
            <a:chExt cx="288448" cy="357120"/>
          </a:xfrm>
          <a:solidFill>
            <a:schemeClr val="tx1"/>
          </a:solidFill>
        </p:grpSpPr>
        <p:sp>
          <p:nvSpPr>
            <p:cNvPr id="12094" name="Google Shape;12094;p81"/>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5" name="Google Shape;12095;p81"/>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6" name="Google Shape;12096;p81"/>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7" name="Google Shape;12097;p81"/>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8" name="Google Shape;12098;p81"/>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9" name="Google Shape;12099;p81"/>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0" name="Google Shape;12100;p81"/>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1" name="Google Shape;12101;p81"/>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2" name="Google Shape;12102;p81"/>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03" name="Google Shape;12103;p81"/>
          <p:cNvGrpSpPr/>
          <p:nvPr/>
        </p:nvGrpSpPr>
        <p:grpSpPr>
          <a:xfrm>
            <a:off x="2944875" y="4572536"/>
            <a:ext cx="406443" cy="475349"/>
            <a:chOff x="2236525" y="3353202"/>
            <a:chExt cx="304832" cy="356512"/>
          </a:xfrm>
          <a:solidFill>
            <a:schemeClr val="tx1"/>
          </a:solidFill>
        </p:grpSpPr>
        <p:sp>
          <p:nvSpPr>
            <p:cNvPr id="12104" name="Google Shape;12104;p81"/>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5" name="Google Shape;12105;p81"/>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6" name="Google Shape;12106;p81"/>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07" name="Google Shape;12107;p81"/>
          <p:cNvGrpSpPr/>
          <p:nvPr/>
        </p:nvGrpSpPr>
        <p:grpSpPr>
          <a:xfrm>
            <a:off x="5177024" y="4571853"/>
            <a:ext cx="342400" cy="476032"/>
            <a:chOff x="3910637" y="3352690"/>
            <a:chExt cx="256800" cy="357024"/>
          </a:xfrm>
          <a:solidFill>
            <a:schemeClr val="tx1"/>
          </a:solidFill>
        </p:grpSpPr>
        <p:sp>
          <p:nvSpPr>
            <p:cNvPr id="12108" name="Google Shape;12108;p81"/>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9" name="Google Shape;12109;p81"/>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0" name="Google Shape;12110;p81"/>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11" name="Google Shape;12111;p81"/>
          <p:cNvGrpSpPr/>
          <p:nvPr/>
        </p:nvGrpSpPr>
        <p:grpSpPr>
          <a:xfrm>
            <a:off x="8038080" y="4570829"/>
            <a:ext cx="480085" cy="480128"/>
            <a:chOff x="6056429" y="3351922"/>
            <a:chExt cx="360064" cy="360096"/>
          </a:xfrm>
          <a:solidFill>
            <a:schemeClr val="tx1"/>
          </a:solidFill>
        </p:grpSpPr>
        <p:sp>
          <p:nvSpPr>
            <p:cNvPr id="12112" name="Google Shape;12112;p81"/>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3" name="Google Shape;12113;p81"/>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4" name="Google Shape;12114;p81"/>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15" name="Google Shape;12115;p81"/>
          <p:cNvGrpSpPr/>
          <p:nvPr/>
        </p:nvGrpSpPr>
        <p:grpSpPr>
          <a:xfrm>
            <a:off x="8774677" y="4572365"/>
            <a:ext cx="476544" cy="476544"/>
            <a:chOff x="6608877" y="3353074"/>
            <a:chExt cx="357408" cy="357408"/>
          </a:xfrm>
          <a:solidFill>
            <a:schemeClr val="tx1"/>
          </a:solidFill>
        </p:grpSpPr>
        <p:sp>
          <p:nvSpPr>
            <p:cNvPr id="12116" name="Google Shape;12116;p81"/>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7" name="Google Shape;12117;p81"/>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8" name="Google Shape;12118;p81"/>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9" name="Google Shape;12119;p81"/>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0" name="Google Shape;12120;p81"/>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1" name="Google Shape;12121;p81"/>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2" name="Google Shape;12122;p81"/>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123" name="Google Shape;12123;p81"/>
          <p:cNvSpPr/>
          <p:nvPr/>
        </p:nvSpPr>
        <p:spPr>
          <a:xfrm>
            <a:off x="10240235" y="4570317"/>
            <a:ext cx="476544" cy="476544"/>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4" name="Google Shape;12124;p81"/>
          <p:cNvSpPr/>
          <p:nvPr/>
        </p:nvSpPr>
        <p:spPr>
          <a:xfrm>
            <a:off x="5860288" y="4572365"/>
            <a:ext cx="442496" cy="477056"/>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125" name="Google Shape;12125;p81"/>
          <p:cNvGrpSpPr/>
          <p:nvPr/>
        </p:nvGrpSpPr>
        <p:grpSpPr>
          <a:xfrm>
            <a:off x="6575552" y="4595235"/>
            <a:ext cx="476544" cy="431317"/>
            <a:chOff x="4959533" y="3370226"/>
            <a:chExt cx="357408" cy="323488"/>
          </a:xfrm>
          <a:solidFill>
            <a:schemeClr val="tx1"/>
          </a:solidFill>
        </p:grpSpPr>
        <p:sp>
          <p:nvSpPr>
            <p:cNvPr id="12126" name="Google Shape;12126;p81"/>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7" name="Google Shape;12127;p81"/>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28" name="Google Shape;12128;p81"/>
          <p:cNvGrpSpPr/>
          <p:nvPr/>
        </p:nvGrpSpPr>
        <p:grpSpPr>
          <a:xfrm>
            <a:off x="9507691" y="4572365"/>
            <a:ext cx="476075" cy="476544"/>
            <a:chOff x="7158637" y="3353074"/>
            <a:chExt cx="357056" cy="357408"/>
          </a:xfrm>
          <a:solidFill>
            <a:schemeClr val="tx1"/>
          </a:solidFill>
        </p:grpSpPr>
        <p:sp>
          <p:nvSpPr>
            <p:cNvPr id="12129" name="Google Shape;12129;p81"/>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0" name="Google Shape;12130;p81"/>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1" name="Google Shape;12131;p81"/>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2" name="Google Shape;12132;p81"/>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33" name="Google Shape;12133;p81"/>
          <p:cNvGrpSpPr/>
          <p:nvPr/>
        </p:nvGrpSpPr>
        <p:grpSpPr>
          <a:xfrm>
            <a:off x="4384533" y="4571469"/>
            <a:ext cx="459776" cy="475392"/>
            <a:chOff x="3316269" y="3352402"/>
            <a:chExt cx="344832" cy="356544"/>
          </a:xfrm>
          <a:solidFill>
            <a:schemeClr val="tx1"/>
          </a:solidFill>
        </p:grpSpPr>
        <p:sp>
          <p:nvSpPr>
            <p:cNvPr id="12134" name="Google Shape;12134;p81"/>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5" name="Google Shape;12135;p81"/>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6" name="Google Shape;12136;p81"/>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37" name="Google Shape;12137;p81"/>
          <p:cNvGrpSpPr/>
          <p:nvPr/>
        </p:nvGrpSpPr>
        <p:grpSpPr>
          <a:xfrm>
            <a:off x="7308053" y="4596942"/>
            <a:ext cx="478080" cy="426069"/>
            <a:chOff x="5508909" y="3371506"/>
            <a:chExt cx="358560" cy="319552"/>
          </a:xfrm>
          <a:solidFill>
            <a:schemeClr val="tx1"/>
          </a:solidFill>
        </p:grpSpPr>
        <p:sp>
          <p:nvSpPr>
            <p:cNvPr id="12138" name="Google Shape;12138;p81"/>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9" name="Google Shape;12139;p81"/>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0" name="Google Shape;12140;p81"/>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1" name="Google Shape;12141;p81"/>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2" name="Google Shape;12142;p81"/>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3" name="Google Shape;12143;p81"/>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4" name="Google Shape;12144;p81"/>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5" name="Google Shape;12145;p81"/>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6" name="Google Shape;12146;p81"/>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7" name="Google Shape;12147;p81"/>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148" name="Google Shape;12148;p81"/>
          <p:cNvSpPr txBox="1">
            <a:spLocks noGrp="1"/>
          </p:cNvSpPr>
          <p:nvPr>
            <p:ph type="title"/>
          </p:nvPr>
        </p:nvSpPr>
        <p:spPr>
          <a:xfrm>
            <a:off x="955700" y="681200"/>
            <a:ext cx="10280800" cy="643200"/>
          </a:xfrm>
          <a:prstGeom prst="rect">
            <a:avLst/>
          </a:prstGeom>
        </p:spPr>
        <p:txBody>
          <a:bodyPr spcFirstLastPara="1" wrap="square" lIns="121900" tIns="121900" rIns="121900" bIns="121900" anchor="t" anchorCtr="0">
            <a:noAutofit/>
          </a:bodyPr>
          <a:lstStyle/>
          <a:p>
            <a:pPr algn="ctr">
              <a:buClr>
                <a:schemeClr val="dk1"/>
              </a:buClr>
              <a:buSzPts val="1100"/>
            </a:pPr>
            <a:r>
              <a:rPr lang="fa-IR" dirty="0">
                <a:solidFill>
                  <a:schemeClr val="tx1"/>
                </a:solidFill>
                <a:cs typeface="B Nazanin" panose="00000700000000000000" pitchFamily="2" charset="-78"/>
              </a:rPr>
              <a:t>نمادهای طبیعت</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12152"/>
        <p:cNvGrpSpPr/>
        <p:nvPr/>
      </p:nvGrpSpPr>
      <p:grpSpPr>
        <a:xfrm>
          <a:off x="0" y="0"/>
          <a:ext cx="0" cy="0"/>
          <a:chOff x="0" y="0"/>
          <a:chExt cx="0" cy="0"/>
        </a:xfrm>
      </p:grpSpPr>
      <p:sp>
        <p:nvSpPr>
          <p:cNvPr id="12153" name="Google Shape;12153;p82"/>
          <p:cNvSpPr/>
          <p:nvPr/>
        </p:nvSpPr>
        <p:spPr>
          <a:xfrm>
            <a:off x="3435660" y="5190881"/>
            <a:ext cx="460899" cy="461408"/>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154" name="Google Shape;12154;p82"/>
          <p:cNvGrpSpPr/>
          <p:nvPr/>
        </p:nvGrpSpPr>
        <p:grpSpPr>
          <a:xfrm>
            <a:off x="4034956" y="5191136"/>
            <a:ext cx="461408" cy="460899"/>
            <a:chOff x="3303268" y="3817349"/>
            <a:chExt cx="346056" cy="345674"/>
          </a:xfrm>
          <a:solidFill>
            <a:schemeClr val="tx1"/>
          </a:solidFill>
        </p:grpSpPr>
        <p:sp>
          <p:nvSpPr>
            <p:cNvPr id="12155" name="Google Shape;12155;p8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56" name="Google Shape;12156;p8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57" name="Google Shape;12157;p8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58" name="Google Shape;12158;p8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59" name="Google Shape;12159;p82"/>
          <p:cNvGrpSpPr/>
          <p:nvPr/>
        </p:nvGrpSpPr>
        <p:grpSpPr>
          <a:xfrm>
            <a:off x="4633741" y="5191136"/>
            <a:ext cx="461408" cy="460899"/>
            <a:chOff x="3752358" y="3817349"/>
            <a:chExt cx="346056" cy="345674"/>
          </a:xfrm>
          <a:solidFill>
            <a:schemeClr val="tx1"/>
          </a:solidFill>
        </p:grpSpPr>
        <p:sp>
          <p:nvSpPr>
            <p:cNvPr id="12160" name="Google Shape;12160;p8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61" name="Google Shape;12161;p8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62" name="Google Shape;12162;p8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63" name="Google Shape;12163;p8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64" name="Google Shape;12164;p82"/>
          <p:cNvGrpSpPr/>
          <p:nvPr/>
        </p:nvGrpSpPr>
        <p:grpSpPr>
          <a:xfrm>
            <a:off x="6430608" y="5191136"/>
            <a:ext cx="461365" cy="460899"/>
            <a:chOff x="5100008" y="3817349"/>
            <a:chExt cx="346024" cy="345674"/>
          </a:xfrm>
          <a:solidFill>
            <a:schemeClr val="tx1"/>
          </a:solidFill>
        </p:grpSpPr>
        <p:sp>
          <p:nvSpPr>
            <p:cNvPr id="12165" name="Google Shape;12165;p82"/>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66" name="Google Shape;12166;p82"/>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67" name="Google Shape;12167;p82"/>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68" name="Google Shape;12168;p82"/>
          <p:cNvGrpSpPr/>
          <p:nvPr/>
        </p:nvGrpSpPr>
        <p:grpSpPr>
          <a:xfrm>
            <a:off x="7629156" y="5191136"/>
            <a:ext cx="460899" cy="460899"/>
            <a:chOff x="5998919" y="3817349"/>
            <a:chExt cx="345674" cy="345674"/>
          </a:xfrm>
          <a:solidFill>
            <a:schemeClr val="tx1"/>
          </a:solidFill>
        </p:grpSpPr>
        <p:sp>
          <p:nvSpPr>
            <p:cNvPr id="12169" name="Google Shape;12169;p82"/>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70" name="Google Shape;12170;p82"/>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71" name="Google Shape;12171;p82"/>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72" name="Google Shape;12172;p82"/>
          <p:cNvGrpSpPr/>
          <p:nvPr/>
        </p:nvGrpSpPr>
        <p:grpSpPr>
          <a:xfrm>
            <a:off x="5232528" y="5191136"/>
            <a:ext cx="461365" cy="460899"/>
            <a:chOff x="4201447" y="3817349"/>
            <a:chExt cx="346024" cy="345674"/>
          </a:xfrm>
          <a:solidFill>
            <a:schemeClr val="tx1"/>
          </a:solidFill>
        </p:grpSpPr>
        <p:sp>
          <p:nvSpPr>
            <p:cNvPr id="12173" name="Google Shape;12173;p82"/>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74" name="Google Shape;12174;p82"/>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75" name="Google Shape;12175;p82"/>
          <p:cNvGrpSpPr/>
          <p:nvPr/>
        </p:nvGrpSpPr>
        <p:grpSpPr>
          <a:xfrm>
            <a:off x="5831823" y="5191136"/>
            <a:ext cx="461365" cy="460899"/>
            <a:chOff x="4650919" y="3817349"/>
            <a:chExt cx="346024" cy="345674"/>
          </a:xfrm>
          <a:solidFill>
            <a:schemeClr val="tx1"/>
          </a:solidFill>
        </p:grpSpPr>
        <p:sp>
          <p:nvSpPr>
            <p:cNvPr id="12176" name="Google Shape;12176;p82"/>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77" name="Google Shape;12177;p82"/>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78" name="Google Shape;12178;p82"/>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79" name="Google Shape;12179;p82"/>
          <p:cNvGrpSpPr/>
          <p:nvPr/>
        </p:nvGrpSpPr>
        <p:grpSpPr>
          <a:xfrm>
            <a:off x="7030413" y="5191136"/>
            <a:ext cx="460856" cy="460899"/>
            <a:chOff x="5549861" y="3817349"/>
            <a:chExt cx="345642" cy="345674"/>
          </a:xfrm>
          <a:solidFill>
            <a:schemeClr val="tx1"/>
          </a:solidFill>
        </p:grpSpPr>
        <p:sp>
          <p:nvSpPr>
            <p:cNvPr id="12180" name="Google Shape;12180;p82"/>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1" name="Google Shape;12181;p82"/>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2" name="Google Shape;12182;p82"/>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83" name="Google Shape;12183;p82"/>
          <p:cNvGrpSpPr/>
          <p:nvPr/>
        </p:nvGrpSpPr>
        <p:grpSpPr>
          <a:xfrm>
            <a:off x="1708448" y="4632039"/>
            <a:ext cx="489673" cy="359807"/>
            <a:chOff x="1306445" y="3397829"/>
            <a:chExt cx="367255" cy="269855"/>
          </a:xfrm>
          <a:solidFill>
            <a:schemeClr val="tx1"/>
          </a:solidFill>
        </p:grpSpPr>
        <p:sp>
          <p:nvSpPr>
            <p:cNvPr id="12184" name="Google Shape;12184;p82"/>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5" name="Google Shape;12185;p82"/>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6" name="Google Shape;12186;p82"/>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7" name="Google Shape;12187;p82"/>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8" name="Google Shape;12188;p82"/>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9" name="Google Shape;12189;p82"/>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90" name="Google Shape;12190;p82"/>
          <p:cNvGrpSpPr/>
          <p:nvPr/>
        </p:nvGrpSpPr>
        <p:grpSpPr>
          <a:xfrm>
            <a:off x="2341610" y="4623467"/>
            <a:ext cx="489673" cy="376485"/>
            <a:chOff x="1781317" y="3391400"/>
            <a:chExt cx="367255" cy="282364"/>
          </a:xfrm>
          <a:solidFill>
            <a:schemeClr val="tx1"/>
          </a:solidFill>
        </p:grpSpPr>
        <p:sp>
          <p:nvSpPr>
            <p:cNvPr id="12191" name="Google Shape;12191;p82"/>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2" name="Google Shape;12192;p82"/>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3" name="Google Shape;12193;p82"/>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4" name="Google Shape;12194;p82"/>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5" name="Google Shape;12195;p82"/>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6" name="Google Shape;12196;p82"/>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97" name="Google Shape;12197;p82"/>
          <p:cNvGrpSpPr/>
          <p:nvPr/>
        </p:nvGrpSpPr>
        <p:grpSpPr>
          <a:xfrm>
            <a:off x="4871627" y="4596178"/>
            <a:ext cx="492219" cy="431063"/>
            <a:chOff x="3678830" y="3370933"/>
            <a:chExt cx="369164" cy="323297"/>
          </a:xfrm>
          <a:solidFill>
            <a:schemeClr val="tx1"/>
          </a:solidFill>
        </p:grpSpPr>
        <p:sp>
          <p:nvSpPr>
            <p:cNvPr id="12198" name="Google Shape;12198;p82"/>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9" name="Google Shape;12199;p82"/>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0" name="Google Shape;12200;p82"/>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1" name="Google Shape;12201;p82"/>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2" name="Google Shape;12202;p82"/>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3" name="Google Shape;12203;p82"/>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4" name="Google Shape;12204;p82"/>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5" name="Google Shape;12205;p82"/>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6" name="Google Shape;12206;p82"/>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7" name="Google Shape;12207;p82"/>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8" name="Google Shape;12208;p82"/>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09" name="Google Shape;12209;p82"/>
          <p:cNvGrpSpPr/>
          <p:nvPr/>
        </p:nvGrpSpPr>
        <p:grpSpPr>
          <a:xfrm>
            <a:off x="1112207" y="4565833"/>
            <a:ext cx="416421" cy="491200"/>
            <a:chOff x="859265" y="3348175"/>
            <a:chExt cx="312316" cy="368400"/>
          </a:xfrm>
          <a:solidFill>
            <a:schemeClr val="tx1"/>
          </a:solidFill>
        </p:grpSpPr>
        <p:sp>
          <p:nvSpPr>
            <p:cNvPr id="12210" name="Google Shape;12210;p82"/>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1" name="Google Shape;12211;p82"/>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2" name="Google Shape;12212;p82"/>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3" name="Google Shape;12213;p82"/>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4" name="Google Shape;12214;p82"/>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215" name="Google Shape;12215;p82"/>
          <p:cNvSpPr/>
          <p:nvPr/>
        </p:nvSpPr>
        <p:spPr>
          <a:xfrm>
            <a:off x="2975748" y="4605769"/>
            <a:ext cx="496251" cy="412347"/>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216" name="Google Shape;12216;p82"/>
          <p:cNvGrpSpPr/>
          <p:nvPr/>
        </p:nvGrpSpPr>
        <p:grpSpPr>
          <a:xfrm>
            <a:off x="3655019" y="4582951"/>
            <a:ext cx="440147" cy="411877"/>
            <a:chOff x="2766264" y="3394042"/>
            <a:chExt cx="294873" cy="275934"/>
          </a:xfrm>
          <a:solidFill>
            <a:schemeClr val="tx1"/>
          </a:solidFill>
        </p:grpSpPr>
        <p:sp>
          <p:nvSpPr>
            <p:cNvPr id="12217" name="Google Shape;12217;p82"/>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8" name="Google Shape;12218;p82"/>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9" name="Google Shape;12219;p82"/>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0" name="Google Shape;12220;p82"/>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21" name="Google Shape;12221;p82"/>
          <p:cNvGrpSpPr/>
          <p:nvPr/>
        </p:nvGrpSpPr>
        <p:grpSpPr>
          <a:xfrm>
            <a:off x="4253149" y="4580517"/>
            <a:ext cx="461875" cy="463403"/>
            <a:chOff x="3214972" y="3359188"/>
            <a:chExt cx="346406" cy="347552"/>
          </a:xfrm>
          <a:solidFill>
            <a:schemeClr val="tx1"/>
          </a:solidFill>
        </p:grpSpPr>
        <p:sp>
          <p:nvSpPr>
            <p:cNvPr id="12222" name="Google Shape;12222;p82"/>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3" name="Google Shape;12223;p82"/>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4" name="Google Shape;12224;p82"/>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5" name="Google Shape;12225;p82"/>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6" name="Google Shape;12226;p82"/>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7" name="Google Shape;12227;p82"/>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8" name="Google Shape;12228;p82"/>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9" name="Google Shape;12229;p82"/>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0" name="Google Shape;12230;p82"/>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1" name="Google Shape;12231;p82"/>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2" name="Google Shape;12232;p82"/>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3" name="Google Shape;12233;p82"/>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4" name="Google Shape;12234;p82"/>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5" name="Google Shape;12235;p82"/>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36" name="Google Shape;12236;p82"/>
          <p:cNvGrpSpPr/>
          <p:nvPr/>
        </p:nvGrpSpPr>
        <p:grpSpPr>
          <a:xfrm>
            <a:off x="6138929" y="4647191"/>
            <a:ext cx="489673" cy="325981"/>
            <a:chOff x="4629306" y="3409193"/>
            <a:chExt cx="367255" cy="244486"/>
          </a:xfrm>
          <a:solidFill>
            <a:schemeClr val="tx1"/>
          </a:solidFill>
        </p:grpSpPr>
        <p:sp>
          <p:nvSpPr>
            <p:cNvPr id="12237" name="Google Shape;12237;p82"/>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8" name="Google Shape;12238;p82"/>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9" name="Google Shape;12239;p82"/>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0" name="Google Shape;12240;p82"/>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1" name="Google Shape;12241;p82"/>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2" name="Google Shape;12242;p82"/>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3" name="Google Shape;12243;p82"/>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4" name="Google Shape;12244;p82"/>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5" name="Google Shape;12245;p82"/>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6" name="Google Shape;12246;p82"/>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47" name="Google Shape;12247;p82"/>
          <p:cNvGrpSpPr/>
          <p:nvPr/>
        </p:nvGrpSpPr>
        <p:grpSpPr>
          <a:xfrm>
            <a:off x="5557841" y="4568379"/>
            <a:ext cx="386585" cy="446215"/>
            <a:chOff x="4193490" y="3350084"/>
            <a:chExt cx="289939" cy="334661"/>
          </a:xfrm>
          <a:solidFill>
            <a:schemeClr val="tx1"/>
          </a:solidFill>
        </p:grpSpPr>
        <p:sp>
          <p:nvSpPr>
            <p:cNvPr id="12248" name="Google Shape;12248;p82"/>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9" name="Google Shape;12249;p82"/>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0" name="Google Shape;12250;p82"/>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1" name="Google Shape;12251;p82"/>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2" name="Google Shape;12252;p82"/>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3" name="Google Shape;12253;p82"/>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4" name="Google Shape;12254;p82"/>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5" name="Google Shape;12255;p82"/>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6" name="Google Shape;12256;p82"/>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7" name="Google Shape;12257;p82"/>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58" name="Google Shape;12258;p82"/>
          <p:cNvGrpSpPr/>
          <p:nvPr/>
        </p:nvGrpSpPr>
        <p:grpSpPr>
          <a:xfrm>
            <a:off x="8677562" y="4569907"/>
            <a:ext cx="476049" cy="476007"/>
            <a:chOff x="6533281" y="3351230"/>
            <a:chExt cx="357037" cy="357005"/>
          </a:xfrm>
          <a:solidFill>
            <a:schemeClr val="tx1"/>
          </a:solidFill>
        </p:grpSpPr>
        <p:sp>
          <p:nvSpPr>
            <p:cNvPr id="12259" name="Google Shape;12259;p82"/>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60" name="Google Shape;12260;p82"/>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61" name="Google Shape;12261;p82"/>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62" name="Google Shape;12262;p82"/>
          <p:cNvGrpSpPr/>
          <p:nvPr/>
        </p:nvGrpSpPr>
        <p:grpSpPr>
          <a:xfrm>
            <a:off x="8044442" y="4569907"/>
            <a:ext cx="476516" cy="476007"/>
            <a:chOff x="6058441" y="3351230"/>
            <a:chExt cx="357387" cy="357005"/>
          </a:xfrm>
          <a:solidFill>
            <a:schemeClr val="tx1"/>
          </a:solidFill>
        </p:grpSpPr>
        <p:sp>
          <p:nvSpPr>
            <p:cNvPr id="12263" name="Google Shape;12263;p82"/>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64" name="Google Shape;12264;p82"/>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65" name="Google Shape;12265;p82"/>
          <p:cNvGrpSpPr/>
          <p:nvPr/>
        </p:nvGrpSpPr>
        <p:grpSpPr>
          <a:xfrm>
            <a:off x="10576498" y="4569398"/>
            <a:ext cx="476516" cy="476516"/>
            <a:chOff x="7957483" y="3350848"/>
            <a:chExt cx="357387" cy="357387"/>
          </a:xfrm>
          <a:solidFill>
            <a:schemeClr val="tx1"/>
          </a:solidFill>
        </p:grpSpPr>
        <p:sp>
          <p:nvSpPr>
            <p:cNvPr id="12266" name="Google Shape;12266;p82"/>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67" name="Google Shape;12267;p82"/>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68" name="Google Shape;12268;p82"/>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69" name="Google Shape;12269;p82"/>
          <p:cNvGrpSpPr/>
          <p:nvPr/>
        </p:nvGrpSpPr>
        <p:grpSpPr>
          <a:xfrm>
            <a:off x="9310215" y="4569907"/>
            <a:ext cx="476516" cy="476007"/>
            <a:chOff x="7007771" y="3351230"/>
            <a:chExt cx="357387" cy="357005"/>
          </a:xfrm>
          <a:solidFill>
            <a:schemeClr val="tx1"/>
          </a:solidFill>
        </p:grpSpPr>
        <p:sp>
          <p:nvSpPr>
            <p:cNvPr id="12270" name="Google Shape;12270;p82"/>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71" name="Google Shape;12271;p82"/>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72" name="Google Shape;12272;p82"/>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73" name="Google Shape;12273;p82"/>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74" name="Google Shape;12274;p82"/>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75" name="Google Shape;12275;p82"/>
          <p:cNvGrpSpPr/>
          <p:nvPr/>
        </p:nvGrpSpPr>
        <p:grpSpPr>
          <a:xfrm>
            <a:off x="6778161" y="4569907"/>
            <a:ext cx="476007" cy="476007"/>
            <a:chOff x="5108729" y="3351230"/>
            <a:chExt cx="357005" cy="357005"/>
          </a:xfrm>
          <a:solidFill>
            <a:schemeClr val="tx1"/>
          </a:solidFill>
        </p:grpSpPr>
        <p:sp>
          <p:nvSpPr>
            <p:cNvPr id="12276" name="Google Shape;12276;p82"/>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77" name="Google Shape;12277;p82"/>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78" name="Google Shape;12278;p82"/>
          <p:cNvGrpSpPr/>
          <p:nvPr/>
        </p:nvGrpSpPr>
        <p:grpSpPr>
          <a:xfrm>
            <a:off x="7411279" y="4569907"/>
            <a:ext cx="476559" cy="476007"/>
            <a:chOff x="5583569" y="3351230"/>
            <a:chExt cx="357419" cy="357005"/>
          </a:xfrm>
          <a:solidFill>
            <a:schemeClr val="tx1"/>
          </a:solidFill>
        </p:grpSpPr>
        <p:sp>
          <p:nvSpPr>
            <p:cNvPr id="12279" name="Google Shape;12279;p8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0" name="Google Shape;12280;p8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81" name="Google Shape;12281;p82"/>
          <p:cNvGrpSpPr/>
          <p:nvPr/>
        </p:nvGrpSpPr>
        <p:grpSpPr>
          <a:xfrm>
            <a:off x="9942826" y="4569907"/>
            <a:ext cx="476559" cy="476007"/>
            <a:chOff x="7482229" y="3351230"/>
            <a:chExt cx="357419" cy="357005"/>
          </a:xfrm>
          <a:solidFill>
            <a:schemeClr val="tx1"/>
          </a:solidFill>
        </p:grpSpPr>
        <p:sp>
          <p:nvSpPr>
            <p:cNvPr id="12282" name="Google Shape;12282;p82"/>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3" name="Google Shape;12283;p82"/>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4" name="Google Shape;12284;p82"/>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5" name="Google Shape;12285;p82"/>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6" name="Google Shape;12286;p82"/>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87" name="Google Shape;12287;p82"/>
          <p:cNvGrpSpPr/>
          <p:nvPr/>
        </p:nvGrpSpPr>
        <p:grpSpPr>
          <a:xfrm>
            <a:off x="4985834" y="3955843"/>
            <a:ext cx="297165" cy="460983"/>
            <a:chOff x="3764485" y="2890682"/>
            <a:chExt cx="222874" cy="345737"/>
          </a:xfrm>
          <a:solidFill>
            <a:schemeClr val="tx1"/>
          </a:solidFill>
        </p:grpSpPr>
        <p:sp>
          <p:nvSpPr>
            <p:cNvPr id="12288" name="Google Shape;12288;p82"/>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9" name="Google Shape;12289;p82"/>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90" name="Google Shape;12290;p82"/>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91" name="Google Shape;12291;p82"/>
          <p:cNvGrpSpPr/>
          <p:nvPr/>
        </p:nvGrpSpPr>
        <p:grpSpPr>
          <a:xfrm>
            <a:off x="2951343" y="3979108"/>
            <a:ext cx="563461" cy="413843"/>
            <a:chOff x="2278533" y="2937377"/>
            <a:chExt cx="346788" cy="254704"/>
          </a:xfrm>
          <a:solidFill>
            <a:schemeClr val="tx1"/>
          </a:solidFill>
        </p:grpSpPr>
        <p:sp>
          <p:nvSpPr>
            <p:cNvPr id="12292" name="Google Shape;12292;p82"/>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93" name="Google Shape;12293;p82"/>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294" name="Google Shape;12294;p82"/>
          <p:cNvSpPr/>
          <p:nvPr/>
        </p:nvSpPr>
        <p:spPr>
          <a:xfrm>
            <a:off x="4270337" y="3956438"/>
            <a:ext cx="463403" cy="461917"/>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295" name="Google Shape;12295;p82"/>
          <p:cNvGrpSpPr/>
          <p:nvPr/>
        </p:nvGrpSpPr>
        <p:grpSpPr>
          <a:xfrm>
            <a:off x="2415369" y="3956947"/>
            <a:ext cx="381536" cy="461917"/>
            <a:chOff x="1836637" y="2891510"/>
            <a:chExt cx="286152" cy="346438"/>
          </a:xfrm>
          <a:solidFill>
            <a:schemeClr val="tx1"/>
          </a:solidFill>
        </p:grpSpPr>
        <p:sp>
          <p:nvSpPr>
            <p:cNvPr id="12296" name="Google Shape;12296;p82"/>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97" name="Google Shape;12297;p82"/>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98" name="Google Shape;12298;p82"/>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99" name="Google Shape;12299;p82"/>
          <p:cNvGrpSpPr/>
          <p:nvPr/>
        </p:nvGrpSpPr>
        <p:grpSpPr>
          <a:xfrm>
            <a:off x="7414335" y="3976172"/>
            <a:ext cx="506352" cy="450245"/>
            <a:chOff x="5585861" y="2905929"/>
            <a:chExt cx="379764" cy="337684"/>
          </a:xfrm>
          <a:solidFill>
            <a:schemeClr val="tx1"/>
          </a:solidFill>
        </p:grpSpPr>
        <p:sp>
          <p:nvSpPr>
            <p:cNvPr id="12300" name="Google Shape;12300;p82"/>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1" name="Google Shape;12301;p82"/>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2" name="Google Shape;12302;p82"/>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3" name="Google Shape;12303;p82"/>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04" name="Google Shape;12304;p82"/>
          <p:cNvGrpSpPr/>
          <p:nvPr/>
        </p:nvGrpSpPr>
        <p:grpSpPr>
          <a:xfrm>
            <a:off x="1736755" y="3982240"/>
            <a:ext cx="463912" cy="413365"/>
            <a:chOff x="1327676" y="2910480"/>
            <a:chExt cx="347934" cy="310024"/>
          </a:xfrm>
          <a:solidFill>
            <a:schemeClr val="tx1"/>
          </a:solidFill>
        </p:grpSpPr>
        <p:sp>
          <p:nvSpPr>
            <p:cNvPr id="12305" name="Google Shape;12305;p82"/>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6" name="Google Shape;12306;p82"/>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7" name="Google Shape;12307;p82"/>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8" name="Google Shape;12308;p82"/>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9" name="Google Shape;12309;p82"/>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310" name="Google Shape;12310;p82"/>
          <p:cNvSpPr/>
          <p:nvPr/>
        </p:nvSpPr>
        <p:spPr>
          <a:xfrm>
            <a:off x="3681144" y="4361696"/>
            <a:ext cx="14217" cy="42992"/>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311" name="Google Shape;12311;p82"/>
          <p:cNvGrpSpPr/>
          <p:nvPr/>
        </p:nvGrpSpPr>
        <p:grpSpPr>
          <a:xfrm>
            <a:off x="3637722" y="3927686"/>
            <a:ext cx="510437" cy="478135"/>
            <a:chOff x="2753373" y="2902523"/>
            <a:chExt cx="347552" cy="325557"/>
          </a:xfrm>
          <a:solidFill>
            <a:schemeClr val="tx1"/>
          </a:solidFill>
        </p:grpSpPr>
        <p:sp>
          <p:nvSpPr>
            <p:cNvPr id="12312" name="Google Shape;12312;p82"/>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3" name="Google Shape;12313;p82"/>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4" name="Google Shape;12314;p82"/>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5" name="Google Shape;12315;p82"/>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6" name="Google Shape;12316;p82"/>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7" name="Google Shape;12317;p82"/>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18" name="Google Shape;12318;p82"/>
          <p:cNvGrpSpPr/>
          <p:nvPr/>
        </p:nvGrpSpPr>
        <p:grpSpPr>
          <a:xfrm>
            <a:off x="1098542" y="3972608"/>
            <a:ext cx="475540" cy="447233"/>
            <a:chOff x="849016" y="2903255"/>
            <a:chExt cx="356655" cy="335425"/>
          </a:xfrm>
          <a:solidFill>
            <a:schemeClr val="tx1"/>
          </a:solidFill>
        </p:grpSpPr>
        <p:sp>
          <p:nvSpPr>
            <p:cNvPr id="12319" name="Google Shape;12319;p82"/>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0" name="Google Shape;12320;p82"/>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1" name="Google Shape;12321;p82"/>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2" name="Google Shape;12322;p82"/>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3" name="Google Shape;12323;p82"/>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4" name="Google Shape;12324;p82"/>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5" name="Google Shape;12325;p82"/>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6" name="Google Shape;12326;p82"/>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7" name="Google Shape;12327;p82"/>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8" name="Google Shape;12328;p82"/>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9" name="Google Shape;12329;p82"/>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30" name="Google Shape;12330;p82"/>
          <p:cNvGrpSpPr/>
          <p:nvPr/>
        </p:nvGrpSpPr>
        <p:grpSpPr>
          <a:xfrm>
            <a:off x="5581098" y="4003969"/>
            <a:ext cx="373429" cy="367360"/>
            <a:chOff x="4210933" y="2926777"/>
            <a:chExt cx="280072" cy="275520"/>
          </a:xfrm>
          <a:solidFill>
            <a:schemeClr val="tx1"/>
          </a:solidFill>
        </p:grpSpPr>
        <p:sp>
          <p:nvSpPr>
            <p:cNvPr id="12331" name="Google Shape;12331;p82"/>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2" name="Google Shape;12332;p82"/>
            <p:cNvSpPr/>
            <p:nvPr/>
          </p:nvSpPr>
          <p:spPr>
            <a:xfrm>
              <a:off x="4489859" y="2969589"/>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3" name="Google Shape;12333;p82"/>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4" name="Google Shape;12334;p82"/>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5" name="Google Shape;12335;p82"/>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6" name="Google Shape;12336;p82"/>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7" name="Google Shape;12337;p82"/>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8" name="Google Shape;12338;p82"/>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9" name="Google Shape;12339;p82"/>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0" name="Google Shape;12340;p82"/>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1" name="Google Shape;12341;p82"/>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2" name="Google Shape;12342;p82"/>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3" name="Google Shape;12343;p82"/>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44" name="Google Shape;12344;p82"/>
          <p:cNvGrpSpPr/>
          <p:nvPr/>
        </p:nvGrpSpPr>
        <p:grpSpPr>
          <a:xfrm>
            <a:off x="6189475" y="3988777"/>
            <a:ext cx="427031" cy="424527"/>
            <a:chOff x="4667216" y="2915382"/>
            <a:chExt cx="320273" cy="318395"/>
          </a:xfrm>
          <a:solidFill>
            <a:schemeClr val="tx1"/>
          </a:solidFill>
        </p:grpSpPr>
        <p:sp>
          <p:nvSpPr>
            <p:cNvPr id="12345" name="Google Shape;12345;p82"/>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6" name="Google Shape;12346;p82"/>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7" name="Google Shape;12347;p82"/>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8" name="Google Shape;12348;p82"/>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49" name="Google Shape;12349;p82"/>
          <p:cNvGrpSpPr/>
          <p:nvPr/>
        </p:nvGrpSpPr>
        <p:grpSpPr>
          <a:xfrm>
            <a:off x="6860494" y="4014452"/>
            <a:ext cx="349239" cy="374067"/>
            <a:chOff x="5170480" y="2934639"/>
            <a:chExt cx="261929" cy="280550"/>
          </a:xfrm>
          <a:solidFill>
            <a:schemeClr val="tx1"/>
          </a:solidFill>
        </p:grpSpPr>
        <p:sp>
          <p:nvSpPr>
            <p:cNvPr id="12350" name="Google Shape;12350;p82"/>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1" name="Google Shape;12351;p82"/>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2" name="Google Shape;12352;p82"/>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3" name="Google Shape;12353;p82"/>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4" name="Google Shape;12354;p82"/>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5" name="Google Shape;12355;p82"/>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6" name="Google Shape;12356;p82"/>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57" name="Google Shape;12357;p82"/>
          <p:cNvGrpSpPr/>
          <p:nvPr/>
        </p:nvGrpSpPr>
        <p:grpSpPr>
          <a:xfrm>
            <a:off x="8059085" y="3957456"/>
            <a:ext cx="483095" cy="485641"/>
            <a:chOff x="6069423" y="2891892"/>
            <a:chExt cx="362321" cy="364231"/>
          </a:xfrm>
          <a:solidFill>
            <a:schemeClr val="tx1"/>
          </a:solidFill>
        </p:grpSpPr>
        <p:sp>
          <p:nvSpPr>
            <p:cNvPr id="12358" name="Google Shape;12358;p82"/>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9" name="Google Shape;12359;p82"/>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0" name="Google Shape;12360;p82"/>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1" name="Google Shape;12361;p82"/>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2" name="Google Shape;12362;p82"/>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3" name="Google Shape;12363;p82"/>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64" name="Google Shape;12364;p82"/>
          <p:cNvGrpSpPr/>
          <p:nvPr/>
        </p:nvGrpSpPr>
        <p:grpSpPr>
          <a:xfrm>
            <a:off x="8729127" y="3993827"/>
            <a:ext cx="411837" cy="414893"/>
            <a:chOff x="6571955" y="2919170"/>
            <a:chExt cx="308878" cy="311170"/>
          </a:xfrm>
          <a:solidFill>
            <a:schemeClr val="tx1"/>
          </a:solidFill>
        </p:grpSpPr>
        <p:sp>
          <p:nvSpPr>
            <p:cNvPr id="12365" name="Google Shape;12365;p82"/>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6" name="Google Shape;12366;p82"/>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7" name="Google Shape;12367;p82"/>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8" name="Google Shape;12368;p82"/>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9" name="Google Shape;12369;p82"/>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0" name="Google Shape;12370;p82"/>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1" name="Google Shape;12371;p82"/>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2" name="Google Shape;12372;p82"/>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3" name="Google Shape;12373;p82"/>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4" name="Google Shape;12374;p82"/>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75" name="Google Shape;12375;p82"/>
          <p:cNvGrpSpPr/>
          <p:nvPr/>
        </p:nvGrpSpPr>
        <p:grpSpPr>
          <a:xfrm>
            <a:off x="9966592" y="4014580"/>
            <a:ext cx="467435" cy="373939"/>
            <a:chOff x="7500054" y="2934735"/>
            <a:chExt cx="350576" cy="280454"/>
          </a:xfrm>
          <a:solidFill>
            <a:schemeClr val="tx1"/>
          </a:solidFill>
        </p:grpSpPr>
        <p:sp>
          <p:nvSpPr>
            <p:cNvPr id="12376" name="Google Shape;12376;p82"/>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7" name="Google Shape;12377;p82"/>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8" name="Google Shape;12378;p82"/>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9" name="Google Shape;12379;p82"/>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0" name="Google Shape;12380;p82"/>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1" name="Google Shape;12381;p82"/>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2" name="Google Shape;12382;p82"/>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3" name="Google Shape;12383;p82"/>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84" name="Google Shape;12384;p82"/>
          <p:cNvGrpSpPr/>
          <p:nvPr/>
        </p:nvGrpSpPr>
        <p:grpSpPr>
          <a:xfrm>
            <a:off x="9316760" y="3934483"/>
            <a:ext cx="442683" cy="473939"/>
            <a:chOff x="7055134" y="2919170"/>
            <a:chExt cx="290321" cy="310820"/>
          </a:xfrm>
          <a:solidFill>
            <a:schemeClr val="tx1"/>
          </a:solidFill>
        </p:grpSpPr>
        <p:sp>
          <p:nvSpPr>
            <p:cNvPr id="12385" name="Google Shape;12385;p82"/>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6" name="Google Shape;12386;p82"/>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7" name="Google Shape;12387;p82"/>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8" name="Google Shape;12388;p82"/>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9" name="Google Shape;12389;p82"/>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0" name="Google Shape;12390;p82"/>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1" name="Google Shape;12391;p82"/>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2" name="Google Shape;12392;p82"/>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3" name="Google Shape;12393;p82"/>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4" name="Google Shape;12394;p82"/>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5" name="Google Shape;12395;p82"/>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6" name="Google Shape;12396;p82"/>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7" name="Google Shape;12397;p82"/>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8" name="Google Shape;12398;p82"/>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99" name="Google Shape;12399;p82"/>
          <p:cNvGrpSpPr/>
          <p:nvPr/>
        </p:nvGrpSpPr>
        <p:grpSpPr>
          <a:xfrm>
            <a:off x="10613378" y="3969084"/>
            <a:ext cx="440145" cy="463403"/>
            <a:chOff x="7985143" y="2900613"/>
            <a:chExt cx="330109" cy="347552"/>
          </a:xfrm>
          <a:solidFill>
            <a:schemeClr val="tx1"/>
          </a:solidFill>
        </p:grpSpPr>
        <p:sp>
          <p:nvSpPr>
            <p:cNvPr id="12400" name="Google Shape;12400;p82"/>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1" name="Google Shape;12401;p82"/>
            <p:cNvSpPr/>
            <p:nvPr/>
          </p:nvSpPr>
          <p:spPr>
            <a:xfrm>
              <a:off x="8163264" y="3005970"/>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2" name="Google Shape;12402;p82"/>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3" name="Google Shape;12403;p82"/>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4" name="Google Shape;12404;p82"/>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5" name="Google Shape;12405;p82"/>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6" name="Google Shape;12406;p82"/>
            <p:cNvSpPr/>
            <p:nvPr/>
          </p:nvSpPr>
          <p:spPr>
            <a:xfrm>
              <a:off x="8168579" y="3016952"/>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7" name="Google Shape;12407;p82"/>
            <p:cNvSpPr/>
            <p:nvPr/>
          </p:nvSpPr>
          <p:spPr>
            <a:xfrm>
              <a:off x="8168579" y="3017715"/>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08" name="Google Shape;12408;p82"/>
          <p:cNvGrpSpPr/>
          <p:nvPr/>
        </p:nvGrpSpPr>
        <p:grpSpPr>
          <a:xfrm>
            <a:off x="10620975" y="3348569"/>
            <a:ext cx="472484" cy="471508"/>
            <a:chOff x="7990840" y="2435226"/>
            <a:chExt cx="354363" cy="353631"/>
          </a:xfrm>
          <a:solidFill>
            <a:schemeClr val="tx1"/>
          </a:solidFill>
        </p:grpSpPr>
        <p:sp>
          <p:nvSpPr>
            <p:cNvPr id="12409" name="Google Shape;12409;p82"/>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0" name="Google Shape;12410;p82"/>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1" name="Google Shape;12411;p82"/>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12" name="Google Shape;12412;p82"/>
          <p:cNvGrpSpPr/>
          <p:nvPr/>
        </p:nvGrpSpPr>
        <p:grpSpPr>
          <a:xfrm>
            <a:off x="2389609" y="3408707"/>
            <a:ext cx="467944" cy="350724"/>
            <a:chOff x="1817317" y="2480330"/>
            <a:chExt cx="350958" cy="263043"/>
          </a:xfrm>
          <a:solidFill>
            <a:schemeClr val="tx1"/>
          </a:solidFill>
        </p:grpSpPr>
        <p:sp>
          <p:nvSpPr>
            <p:cNvPr id="12413" name="Google Shape;12413;p82"/>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4" name="Google Shape;12414;p82"/>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5" name="Google Shape;12415;p82"/>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6" name="Google Shape;12416;p82"/>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7" name="Google Shape;12417;p82"/>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18" name="Google Shape;12418;p82"/>
          <p:cNvGrpSpPr/>
          <p:nvPr/>
        </p:nvGrpSpPr>
        <p:grpSpPr>
          <a:xfrm>
            <a:off x="1755490" y="3412733"/>
            <a:ext cx="559884" cy="410812"/>
            <a:chOff x="1341727" y="2483349"/>
            <a:chExt cx="419913" cy="308109"/>
          </a:xfrm>
          <a:solidFill>
            <a:schemeClr val="tx1"/>
          </a:solidFill>
        </p:grpSpPr>
        <p:sp>
          <p:nvSpPr>
            <p:cNvPr id="12419" name="Google Shape;12419;p82"/>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0" name="Google Shape;12420;p82"/>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1" name="Google Shape;12421;p82"/>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22" name="Google Shape;12422;p82"/>
          <p:cNvGrpSpPr/>
          <p:nvPr/>
        </p:nvGrpSpPr>
        <p:grpSpPr>
          <a:xfrm>
            <a:off x="1105629" y="3365249"/>
            <a:ext cx="501811" cy="440145"/>
            <a:chOff x="854332" y="2447736"/>
            <a:chExt cx="376358" cy="330109"/>
          </a:xfrm>
          <a:solidFill>
            <a:schemeClr val="tx1"/>
          </a:solidFill>
        </p:grpSpPr>
        <p:sp>
          <p:nvSpPr>
            <p:cNvPr id="12423" name="Google Shape;12423;p82"/>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4" name="Google Shape;12424;p82"/>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5" name="Google Shape;12425;p82"/>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6" name="Google Shape;12426;p82"/>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7" name="Google Shape;12427;p82"/>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8" name="Google Shape;12428;p82"/>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9" name="Google Shape;12429;p82"/>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0" name="Google Shape;12430;p82"/>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31" name="Google Shape;12431;p82"/>
          <p:cNvGrpSpPr/>
          <p:nvPr/>
        </p:nvGrpSpPr>
        <p:grpSpPr>
          <a:xfrm>
            <a:off x="5575538" y="3369535"/>
            <a:ext cx="429535" cy="429832"/>
            <a:chOff x="4206763" y="2450951"/>
            <a:chExt cx="322151" cy="322374"/>
          </a:xfrm>
          <a:solidFill>
            <a:schemeClr val="tx1"/>
          </a:solidFill>
        </p:grpSpPr>
        <p:sp>
          <p:nvSpPr>
            <p:cNvPr id="12432" name="Google Shape;12432;p82"/>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3" name="Google Shape;12433;p82"/>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34" name="Google Shape;12434;p82"/>
          <p:cNvGrpSpPr/>
          <p:nvPr/>
        </p:nvGrpSpPr>
        <p:grpSpPr>
          <a:xfrm>
            <a:off x="9988315" y="3368346"/>
            <a:ext cx="437301" cy="432421"/>
            <a:chOff x="7528096" y="2450059"/>
            <a:chExt cx="327976" cy="324316"/>
          </a:xfrm>
          <a:solidFill>
            <a:schemeClr val="tx1"/>
          </a:solidFill>
        </p:grpSpPr>
        <p:sp>
          <p:nvSpPr>
            <p:cNvPr id="12435" name="Google Shape;12435;p82"/>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6" name="Google Shape;12436;p82"/>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7" name="Google Shape;12437;p82"/>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8" name="Google Shape;12438;p82"/>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9" name="Google Shape;12439;p82"/>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40" name="Google Shape;12440;p82"/>
          <p:cNvGrpSpPr/>
          <p:nvPr/>
        </p:nvGrpSpPr>
        <p:grpSpPr>
          <a:xfrm>
            <a:off x="9402692" y="3451657"/>
            <a:ext cx="376485" cy="264825"/>
            <a:chOff x="7077129" y="2512542"/>
            <a:chExt cx="282364" cy="198619"/>
          </a:xfrm>
          <a:solidFill>
            <a:schemeClr val="tx1"/>
          </a:solidFill>
        </p:grpSpPr>
        <p:sp>
          <p:nvSpPr>
            <p:cNvPr id="12441" name="Google Shape;12441;p82"/>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2" name="Google Shape;12442;p82"/>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3" name="Google Shape;12443;p82"/>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4" name="Google Shape;12444;p82"/>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5" name="Google Shape;12445;p82"/>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6" name="Google Shape;12446;p82"/>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47" name="Google Shape;12447;p82"/>
          <p:cNvGrpSpPr/>
          <p:nvPr/>
        </p:nvGrpSpPr>
        <p:grpSpPr>
          <a:xfrm>
            <a:off x="4933802" y="3361217"/>
            <a:ext cx="445705" cy="446215"/>
            <a:chOff x="3725461" y="2444712"/>
            <a:chExt cx="334279" cy="334661"/>
          </a:xfrm>
          <a:solidFill>
            <a:schemeClr val="tx1"/>
          </a:solidFill>
        </p:grpSpPr>
        <p:sp>
          <p:nvSpPr>
            <p:cNvPr id="12448" name="Google Shape;12448;p82"/>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9" name="Google Shape;12449;p82"/>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0" name="Google Shape;12450;p82"/>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1" name="Google Shape;12451;p82"/>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2" name="Google Shape;12452;p82"/>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3" name="Google Shape;12453;p82"/>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4" name="Google Shape;12454;p82"/>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55" name="Google Shape;12455;p82"/>
          <p:cNvGrpSpPr/>
          <p:nvPr/>
        </p:nvGrpSpPr>
        <p:grpSpPr>
          <a:xfrm>
            <a:off x="8736171" y="3377895"/>
            <a:ext cx="442692" cy="414384"/>
            <a:chOff x="6577238" y="2457221"/>
            <a:chExt cx="332019" cy="310788"/>
          </a:xfrm>
          <a:solidFill>
            <a:schemeClr val="tx1"/>
          </a:solidFill>
        </p:grpSpPr>
        <p:sp>
          <p:nvSpPr>
            <p:cNvPr id="12456" name="Google Shape;12456;p82"/>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7" name="Google Shape;12457;p82"/>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8" name="Google Shape;12458;p82"/>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9" name="Google Shape;12459;p82"/>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0" name="Google Shape;12460;p82"/>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1" name="Google Shape;12461;p82"/>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62" name="Google Shape;12462;p82"/>
          <p:cNvGrpSpPr/>
          <p:nvPr/>
        </p:nvGrpSpPr>
        <p:grpSpPr>
          <a:xfrm>
            <a:off x="3724601" y="3354638"/>
            <a:ext cx="330523" cy="461365"/>
            <a:chOff x="2818561" y="2439778"/>
            <a:chExt cx="247892" cy="346024"/>
          </a:xfrm>
          <a:solidFill>
            <a:schemeClr val="tx1"/>
          </a:solidFill>
        </p:grpSpPr>
        <p:sp>
          <p:nvSpPr>
            <p:cNvPr id="12463" name="Google Shape;12463;p82"/>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4" name="Google Shape;12464;p82"/>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5" name="Google Shape;12465;p82"/>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6" name="Google Shape;12466;p82"/>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7" name="Google Shape;12467;p82"/>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8" name="Google Shape;12468;p82"/>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9" name="Google Shape;12469;p82"/>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0" name="Google Shape;12470;p82"/>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1" name="Google Shape;12471;p82"/>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2" name="Google Shape;12472;p82"/>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3" name="Google Shape;12473;p82"/>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4" name="Google Shape;12474;p82"/>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75" name="Google Shape;12475;p82"/>
          <p:cNvGrpSpPr/>
          <p:nvPr/>
        </p:nvGrpSpPr>
        <p:grpSpPr>
          <a:xfrm>
            <a:off x="4243558" y="3401110"/>
            <a:ext cx="559911" cy="366893"/>
            <a:chOff x="3207778" y="2474632"/>
            <a:chExt cx="419933" cy="275170"/>
          </a:xfrm>
          <a:solidFill>
            <a:schemeClr val="tx1"/>
          </a:solidFill>
        </p:grpSpPr>
        <p:sp>
          <p:nvSpPr>
            <p:cNvPr id="12476" name="Google Shape;12476;p82"/>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7" name="Google Shape;12477;p82"/>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8" name="Google Shape;12478;p82"/>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9" name="Google Shape;12479;p82"/>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0" name="Google Shape;12480;p82"/>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1" name="Google Shape;12481;p82"/>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2" name="Google Shape;12482;p82"/>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3" name="Google Shape;12483;p82"/>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4" name="Google Shape;12484;p82"/>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5" name="Google Shape;12485;p82"/>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6" name="Google Shape;12486;p82"/>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7" name="Google Shape;12487;p82"/>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8" name="Google Shape;12488;p82"/>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9" name="Google Shape;12489;p82"/>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90" name="Google Shape;12490;p82"/>
          <p:cNvGrpSpPr/>
          <p:nvPr/>
        </p:nvGrpSpPr>
        <p:grpSpPr>
          <a:xfrm>
            <a:off x="8099020" y="3376367"/>
            <a:ext cx="450245" cy="418925"/>
            <a:chOff x="6099375" y="2456075"/>
            <a:chExt cx="337684" cy="314194"/>
          </a:xfrm>
          <a:solidFill>
            <a:schemeClr val="tx1"/>
          </a:solidFill>
        </p:grpSpPr>
        <p:sp>
          <p:nvSpPr>
            <p:cNvPr id="12491" name="Google Shape;12491;p82"/>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92" name="Google Shape;12492;p82"/>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93" name="Google Shape;12493;p82"/>
          <p:cNvGrpSpPr/>
          <p:nvPr/>
        </p:nvGrpSpPr>
        <p:grpSpPr>
          <a:xfrm>
            <a:off x="3050017" y="3393046"/>
            <a:ext cx="416931" cy="382045"/>
            <a:chOff x="2312623" y="2468584"/>
            <a:chExt cx="312698" cy="286534"/>
          </a:xfrm>
          <a:solidFill>
            <a:schemeClr val="tx1"/>
          </a:solidFill>
        </p:grpSpPr>
        <p:sp>
          <p:nvSpPr>
            <p:cNvPr id="12494" name="Google Shape;12494;p82"/>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95" name="Google Shape;12495;p82"/>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96" name="Google Shape;12496;p82"/>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97" name="Google Shape;12497;p82"/>
          <p:cNvGrpSpPr/>
          <p:nvPr/>
        </p:nvGrpSpPr>
        <p:grpSpPr>
          <a:xfrm>
            <a:off x="7458260" y="3356165"/>
            <a:ext cx="460389" cy="456824"/>
            <a:chOff x="5618805" y="2440924"/>
            <a:chExt cx="345292" cy="342618"/>
          </a:xfrm>
          <a:solidFill>
            <a:schemeClr val="tx1"/>
          </a:solidFill>
        </p:grpSpPr>
        <p:sp>
          <p:nvSpPr>
            <p:cNvPr id="12498" name="Google Shape;12498;p82"/>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99" name="Google Shape;12499;p82"/>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0" name="Google Shape;12500;p82"/>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1" name="Google Shape;12501;p82"/>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2" name="Google Shape;12502;p82"/>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03" name="Google Shape;12503;p82"/>
          <p:cNvGrpSpPr/>
          <p:nvPr/>
        </p:nvGrpSpPr>
        <p:grpSpPr>
          <a:xfrm>
            <a:off x="6170759" y="3363721"/>
            <a:ext cx="503848" cy="441673"/>
            <a:chOff x="4653179" y="2446590"/>
            <a:chExt cx="377886" cy="331255"/>
          </a:xfrm>
          <a:solidFill>
            <a:schemeClr val="tx1"/>
          </a:solidFill>
        </p:grpSpPr>
        <p:sp>
          <p:nvSpPr>
            <p:cNvPr id="12504" name="Google Shape;12504;p82"/>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5" name="Google Shape;12505;p82"/>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6" name="Google Shape;12506;p82"/>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7" name="Google Shape;12507;p82"/>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08" name="Google Shape;12508;p82"/>
          <p:cNvGrpSpPr/>
          <p:nvPr/>
        </p:nvGrpSpPr>
        <p:grpSpPr>
          <a:xfrm>
            <a:off x="6879209" y="3380908"/>
            <a:ext cx="336083" cy="406829"/>
            <a:chOff x="5184517" y="2459481"/>
            <a:chExt cx="252062" cy="305122"/>
          </a:xfrm>
          <a:solidFill>
            <a:schemeClr val="tx1"/>
          </a:solidFill>
        </p:grpSpPr>
        <p:sp>
          <p:nvSpPr>
            <p:cNvPr id="12509" name="Google Shape;12509;p82"/>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0" name="Google Shape;12510;p82"/>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1" name="Google Shape;12511;p82"/>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2" name="Google Shape;12512;p82"/>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3" name="Google Shape;12513;p82"/>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4" name="Google Shape;12514;p82"/>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515" name="Google Shape;12515;p82"/>
          <p:cNvSpPr/>
          <p:nvPr/>
        </p:nvSpPr>
        <p:spPr>
          <a:xfrm>
            <a:off x="2367881" y="2729073"/>
            <a:ext cx="472484" cy="472527"/>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516" name="Google Shape;12516;p82"/>
          <p:cNvGrpSpPr/>
          <p:nvPr/>
        </p:nvGrpSpPr>
        <p:grpSpPr>
          <a:xfrm>
            <a:off x="8173799" y="2727078"/>
            <a:ext cx="333027" cy="485132"/>
            <a:chOff x="6155459" y="1969108"/>
            <a:chExt cx="249770" cy="363849"/>
          </a:xfrm>
          <a:solidFill>
            <a:schemeClr val="tx1"/>
          </a:solidFill>
        </p:grpSpPr>
        <p:sp>
          <p:nvSpPr>
            <p:cNvPr id="12517" name="Google Shape;12517;p82"/>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8" name="Google Shape;12518;p82"/>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9" name="Google Shape;12519;p82"/>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0" name="Google Shape;12520;p82"/>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1" name="Google Shape;12521;p82"/>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2" name="Google Shape;12522;p82"/>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3" name="Google Shape;12523;p82"/>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4" name="Google Shape;12524;p82"/>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5" name="Google Shape;12525;p82"/>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26" name="Google Shape;12526;p82"/>
          <p:cNvGrpSpPr/>
          <p:nvPr/>
        </p:nvGrpSpPr>
        <p:grpSpPr>
          <a:xfrm>
            <a:off x="3006559" y="2729073"/>
            <a:ext cx="471508" cy="472527"/>
            <a:chOff x="2280029" y="1970604"/>
            <a:chExt cx="353631" cy="354395"/>
          </a:xfrm>
          <a:solidFill>
            <a:schemeClr val="tx1"/>
          </a:solidFill>
        </p:grpSpPr>
        <p:sp>
          <p:nvSpPr>
            <p:cNvPr id="12527" name="Google Shape;12527;p82"/>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8" name="Google Shape;12528;p82"/>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9" name="Google Shape;12529;p82"/>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0" name="Google Shape;12530;p82"/>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31" name="Google Shape;12531;p82"/>
          <p:cNvGrpSpPr/>
          <p:nvPr/>
        </p:nvGrpSpPr>
        <p:grpSpPr>
          <a:xfrm>
            <a:off x="10719987" y="2768499"/>
            <a:ext cx="340115" cy="402247"/>
            <a:chOff x="8065100" y="2000174"/>
            <a:chExt cx="255086" cy="301685"/>
          </a:xfrm>
          <a:solidFill>
            <a:schemeClr val="tx1"/>
          </a:solidFill>
        </p:grpSpPr>
        <p:sp>
          <p:nvSpPr>
            <p:cNvPr id="12532" name="Google Shape;12532;p82"/>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3" name="Google Shape;12533;p82"/>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4" name="Google Shape;12534;p82"/>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5" name="Google Shape;12535;p82"/>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36" name="Google Shape;12536;p82"/>
          <p:cNvGrpSpPr/>
          <p:nvPr/>
        </p:nvGrpSpPr>
        <p:grpSpPr>
          <a:xfrm>
            <a:off x="8811460" y="2727078"/>
            <a:ext cx="332560" cy="485132"/>
            <a:chOff x="6633705" y="1969108"/>
            <a:chExt cx="249420" cy="363849"/>
          </a:xfrm>
          <a:solidFill>
            <a:schemeClr val="tx1"/>
          </a:solidFill>
        </p:grpSpPr>
        <p:sp>
          <p:nvSpPr>
            <p:cNvPr id="12537" name="Google Shape;12537;p82"/>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8" name="Google Shape;12538;p82"/>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9" name="Google Shape;12539;p82"/>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0" name="Google Shape;12540;p82"/>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1" name="Google Shape;12541;p82"/>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2" name="Google Shape;12542;p82"/>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3" name="Google Shape;12543;p82"/>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4" name="Google Shape;12544;p82"/>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45" name="Google Shape;12545;p82"/>
          <p:cNvGrpSpPr/>
          <p:nvPr/>
        </p:nvGrpSpPr>
        <p:grpSpPr>
          <a:xfrm>
            <a:off x="6914562" y="2727078"/>
            <a:ext cx="302215" cy="484623"/>
            <a:chOff x="5211031" y="1969108"/>
            <a:chExt cx="226661" cy="363467"/>
          </a:xfrm>
          <a:solidFill>
            <a:schemeClr val="tx1"/>
          </a:solidFill>
        </p:grpSpPr>
        <p:sp>
          <p:nvSpPr>
            <p:cNvPr id="12546" name="Google Shape;12546;p82"/>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7" name="Google Shape;12547;p82"/>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48" name="Google Shape;12548;p82"/>
          <p:cNvGrpSpPr/>
          <p:nvPr/>
        </p:nvGrpSpPr>
        <p:grpSpPr>
          <a:xfrm>
            <a:off x="4917123" y="2729073"/>
            <a:ext cx="472484" cy="472527"/>
            <a:chOff x="3712952" y="1970604"/>
            <a:chExt cx="354363" cy="354395"/>
          </a:xfrm>
          <a:solidFill>
            <a:schemeClr val="tx1"/>
          </a:solidFill>
        </p:grpSpPr>
        <p:sp>
          <p:nvSpPr>
            <p:cNvPr id="12549" name="Google Shape;12549;p82"/>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0" name="Google Shape;12550;p82"/>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1" name="Google Shape;12551;p82"/>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2" name="Google Shape;12552;p82"/>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3" name="Google Shape;12553;p82"/>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4" name="Google Shape;12554;p82"/>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5" name="Google Shape;12555;p82"/>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6" name="Google Shape;12556;p82"/>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7" name="Google Shape;12557;p82"/>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58" name="Google Shape;12558;p82"/>
          <p:cNvGrpSpPr/>
          <p:nvPr/>
        </p:nvGrpSpPr>
        <p:grpSpPr>
          <a:xfrm>
            <a:off x="4280439" y="2729073"/>
            <a:ext cx="472484" cy="472993"/>
            <a:chOff x="3235438" y="1970604"/>
            <a:chExt cx="354363" cy="354745"/>
          </a:xfrm>
          <a:solidFill>
            <a:schemeClr val="tx1"/>
          </a:solidFill>
        </p:grpSpPr>
        <p:sp>
          <p:nvSpPr>
            <p:cNvPr id="12559" name="Google Shape;12559;p82"/>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0" name="Google Shape;12560;p82"/>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1" name="Google Shape;12561;p82"/>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2" name="Google Shape;12562;p82"/>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3" name="Google Shape;12563;p82"/>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4" name="Google Shape;12564;p82"/>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5" name="Google Shape;12565;p82"/>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6" name="Google Shape;12566;p82"/>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7" name="Google Shape;12567;p82"/>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8" name="Google Shape;12568;p82"/>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9" name="Google Shape;12569;p82"/>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0" name="Google Shape;12570;p82"/>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1" name="Google Shape;12571;p82"/>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72" name="Google Shape;12572;p82"/>
          <p:cNvGrpSpPr/>
          <p:nvPr/>
        </p:nvGrpSpPr>
        <p:grpSpPr>
          <a:xfrm>
            <a:off x="1739300" y="2754834"/>
            <a:ext cx="455296" cy="446765"/>
            <a:chOff x="1329585" y="1989925"/>
            <a:chExt cx="341472" cy="335074"/>
          </a:xfrm>
          <a:solidFill>
            <a:schemeClr val="tx1"/>
          </a:solidFill>
        </p:grpSpPr>
        <p:sp>
          <p:nvSpPr>
            <p:cNvPr id="12573" name="Google Shape;12573;p82"/>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4" name="Google Shape;12574;p82"/>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5" name="Google Shape;12575;p82"/>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76" name="Google Shape;12576;p82"/>
          <p:cNvGrpSpPr/>
          <p:nvPr/>
        </p:nvGrpSpPr>
        <p:grpSpPr>
          <a:xfrm>
            <a:off x="7422349" y="2754809"/>
            <a:ext cx="555532" cy="434129"/>
            <a:chOff x="5626763" y="2013829"/>
            <a:chExt cx="351722" cy="274788"/>
          </a:xfrm>
          <a:solidFill>
            <a:schemeClr val="tx1"/>
          </a:solidFill>
        </p:grpSpPr>
        <p:sp>
          <p:nvSpPr>
            <p:cNvPr id="12577" name="Google Shape;12577;p82"/>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8" name="Google Shape;12578;p82"/>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9" name="Google Shape;12579;p82"/>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0" name="Google Shape;12580;p82"/>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1" name="Google Shape;12581;p82"/>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2" name="Google Shape;12582;p82"/>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3" name="Google Shape;12583;p82"/>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4" name="Google Shape;12584;p82"/>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5" name="Google Shape;12585;p82"/>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6" name="Google Shape;12586;p82"/>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87" name="Google Shape;12587;p82"/>
          <p:cNvGrpSpPr/>
          <p:nvPr/>
        </p:nvGrpSpPr>
        <p:grpSpPr>
          <a:xfrm>
            <a:off x="10068660" y="2746770"/>
            <a:ext cx="368931" cy="444177"/>
            <a:chOff x="7576605" y="1983877"/>
            <a:chExt cx="276698" cy="333133"/>
          </a:xfrm>
          <a:solidFill>
            <a:schemeClr val="tx1"/>
          </a:solidFill>
        </p:grpSpPr>
        <p:sp>
          <p:nvSpPr>
            <p:cNvPr id="12588" name="Google Shape;12588;p82"/>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9" name="Google Shape;12589;p82"/>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90" name="Google Shape;12590;p82"/>
          <p:cNvGrpSpPr/>
          <p:nvPr/>
        </p:nvGrpSpPr>
        <p:grpSpPr>
          <a:xfrm>
            <a:off x="1104611" y="2735652"/>
            <a:ext cx="449779" cy="471465"/>
            <a:chOff x="853568" y="1975538"/>
            <a:chExt cx="337334" cy="353599"/>
          </a:xfrm>
          <a:solidFill>
            <a:schemeClr val="tx1"/>
          </a:solidFill>
        </p:grpSpPr>
        <p:sp>
          <p:nvSpPr>
            <p:cNvPr id="12591" name="Google Shape;12591;p82"/>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92" name="Google Shape;12592;p82"/>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93" name="Google Shape;12593;p82"/>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94" name="Google Shape;12594;p82"/>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95" name="Google Shape;12595;p82"/>
          <p:cNvGrpSpPr/>
          <p:nvPr/>
        </p:nvGrpSpPr>
        <p:grpSpPr>
          <a:xfrm>
            <a:off x="3644257" y="2781104"/>
            <a:ext cx="436113" cy="369440"/>
            <a:chOff x="2770052" y="2009628"/>
            <a:chExt cx="327085" cy="277080"/>
          </a:xfrm>
          <a:solidFill>
            <a:schemeClr val="tx1"/>
          </a:solidFill>
        </p:grpSpPr>
        <p:sp>
          <p:nvSpPr>
            <p:cNvPr id="12596" name="Google Shape;12596;p82"/>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97" name="Google Shape;12597;p82"/>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598" name="Google Shape;12598;p82"/>
          <p:cNvSpPr/>
          <p:nvPr/>
        </p:nvSpPr>
        <p:spPr>
          <a:xfrm>
            <a:off x="9379945" y="2753773"/>
            <a:ext cx="472484" cy="432124"/>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599" name="Google Shape;12599;p82"/>
          <p:cNvGrpSpPr/>
          <p:nvPr/>
        </p:nvGrpSpPr>
        <p:grpSpPr>
          <a:xfrm>
            <a:off x="5560386" y="2729073"/>
            <a:ext cx="459837" cy="458097"/>
            <a:chOff x="4195399" y="1970604"/>
            <a:chExt cx="344878" cy="343573"/>
          </a:xfrm>
          <a:solidFill>
            <a:schemeClr val="tx1"/>
          </a:solidFill>
        </p:grpSpPr>
        <p:sp>
          <p:nvSpPr>
            <p:cNvPr id="12600" name="Google Shape;12600;p82"/>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1" name="Google Shape;12601;p82"/>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2" name="Google Shape;12602;p82"/>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3" name="Google Shape;12603;p82"/>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04" name="Google Shape;12604;p82"/>
          <p:cNvGrpSpPr/>
          <p:nvPr/>
        </p:nvGrpSpPr>
        <p:grpSpPr>
          <a:xfrm>
            <a:off x="6199575" y="2738196"/>
            <a:ext cx="459371" cy="458819"/>
            <a:chOff x="4674791" y="1977447"/>
            <a:chExt cx="344528" cy="344114"/>
          </a:xfrm>
          <a:solidFill>
            <a:schemeClr val="tx1"/>
          </a:solidFill>
        </p:grpSpPr>
        <p:sp>
          <p:nvSpPr>
            <p:cNvPr id="12605" name="Google Shape;12605;p82"/>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6" name="Google Shape;12606;p82"/>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7" name="Google Shape;12607;p82"/>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8" name="Google Shape;12608;p82"/>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9" name="Google Shape;12609;p82"/>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0" name="Google Shape;12610;p82"/>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1" name="Google Shape;12611;p82"/>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2" name="Google Shape;12612;p82"/>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3" name="Google Shape;12613;p82"/>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4" name="Google Shape;12614;p82"/>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5" name="Google Shape;12615;p82"/>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6" name="Google Shape;12616;p82"/>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7" name="Google Shape;12617;p82"/>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8" name="Google Shape;12618;p82"/>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9" name="Google Shape;12619;p82"/>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0" name="Google Shape;12620;p82"/>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1" name="Google Shape;12621;p82"/>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2" name="Google Shape;12622;p82"/>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3" name="Google Shape;12623;p82"/>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4" name="Google Shape;12624;p82"/>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5" name="Google Shape;12625;p82"/>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6" name="Google Shape;12626;p82"/>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7" name="Google Shape;12627;p82"/>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8" name="Google Shape;12628;p82"/>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9" name="Google Shape;12629;p82"/>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0" name="Google Shape;12630;p82"/>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31" name="Google Shape;12631;p82"/>
          <p:cNvGrpSpPr/>
          <p:nvPr/>
        </p:nvGrpSpPr>
        <p:grpSpPr>
          <a:xfrm>
            <a:off x="8078268" y="2164663"/>
            <a:ext cx="510425" cy="414384"/>
            <a:chOff x="6083810" y="1547297"/>
            <a:chExt cx="382819" cy="310788"/>
          </a:xfrm>
          <a:solidFill>
            <a:schemeClr val="tx1"/>
          </a:solidFill>
        </p:grpSpPr>
        <p:sp>
          <p:nvSpPr>
            <p:cNvPr id="12632" name="Google Shape;12632;p82"/>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3" name="Google Shape;12633;p82"/>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4" name="Google Shape;12634;p82"/>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5" name="Google Shape;12635;p82"/>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6" name="Google Shape;12636;p82"/>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7" name="Google Shape;12637;p82"/>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8" name="Google Shape;12638;p82"/>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9" name="Google Shape;12639;p82"/>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0" name="Google Shape;12640;p82"/>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1" name="Google Shape;12641;p82"/>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2" name="Google Shape;12642;p82"/>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3" name="Google Shape;12643;p82"/>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4" name="Google Shape;12644;p82"/>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5" name="Google Shape;12645;p82"/>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6" name="Google Shape;12646;p82"/>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7" name="Google Shape;12647;p82"/>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8" name="Google Shape;12648;p82"/>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9" name="Google Shape;12649;p82"/>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50" name="Google Shape;12650;p82"/>
          <p:cNvGrpSpPr/>
          <p:nvPr/>
        </p:nvGrpSpPr>
        <p:grpSpPr>
          <a:xfrm>
            <a:off x="8710920" y="2152525"/>
            <a:ext cx="510384" cy="438151"/>
            <a:chOff x="6558300" y="1538193"/>
            <a:chExt cx="382788" cy="328613"/>
          </a:xfrm>
          <a:solidFill>
            <a:schemeClr val="tx1"/>
          </a:solidFill>
        </p:grpSpPr>
        <p:sp>
          <p:nvSpPr>
            <p:cNvPr id="12651" name="Google Shape;12651;p82"/>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52" name="Google Shape;12652;p82"/>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53" name="Google Shape;12653;p82"/>
          <p:cNvGrpSpPr/>
          <p:nvPr/>
        </p:nvGrpSpPr>
        <p:grpSpPr>
          <a:xfrm>
            <a:off x="6891857" y="2116663"/>
            <a:ext cx="346140" cy="461365"/>
            <a:chOff x="5194002" y="1511297"/>
            <a:chExt cx="259605" cy="346024"/>
          </a:xfrm>
          <a:solidFill>
            <a:schemeClr val="tx1"/>
          </a:solidFill>
        </p:grpSpPr>
        <p:sp>
          <p:nvSpPr>
            <p:cNvPr id="12654" name="Google Shape;12654;p82"/>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55" name="Google Shape;12655;p82"/>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56" name="Google Shape;12656;p82"/>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57" name="Google Shape;12657;p82"/>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58" name="Google Shape;12658;p82"/>
          <p:cNvGrpSpPr/>
          <p:nvPr/>
        </p:nvGrpSpPr>
        <p:grpSpPr>
          <a:xfrm>
            <a:off x="1826175" y="2117681"/>
            <a:ext cx="336592" cy="468963"/>
            <a:chOff x="1394741" y="1512061"/>
            <a:chExt cx="252444" cy="351722"/>
          </a:xfrm>
          <a:solidFill>
            <a:schemeClr val="tx1"/>
          </a:solidFill>
        </p:grpSpPr>
        <p:sp>
          <p:nvSpPr>
            <p:cNvPr id="12659" name="Google Shape;12659;p82"/>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0" name="Google Shape;12660;p82"/>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1" name="Google Shape;12661;p82"/>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2" name="Google Shape;12662;p82"/>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3" name="Google Shape;12663;p82"/>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4" name="Google Shape;12664;p82"/>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5" name="Google Shape;12665;p82"/>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6" name="Google Shape;12666;p82"/>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7" name="Google Shape;12667;p82"/>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8" name="Google Shape;12668;p82"/>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9" name="Google Shape;12669;p82"/>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0" name="Google Shape;12670;p82"/>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1" name="Google Shape;12671;p82"/>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2" name="Google Shape;12672;p82"/>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3" name="Google Shape;12673;p82"/>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4" name="Google Shape;12674;p82"/>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5" name="Google Shape;12675;p82"/>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76" name="Google Shape;12676;p82"/>
          <p:cNvGrpSpPr/>
          <p:nvPr/>
        </p:nvGrpSpPr>
        <p:grpSpPr>
          <a:xfrm>
            <a:off x="1106648" y="2107580"/>
            <a:ext cx="507880" cy="452792"/>
            <a:chOff x="855096" y="1504485"/>
            <a:chExt cx="380910" cy="339594"/>
          </a:xfrm>
          <a:solidFill>
            <a:schemeClr val="tx1"/>
          </a:solidFill>
        </p:grpSpPr>
        <p:sp>
          <p:nvSpPr>
            <p:cNvPr id="12677" name="Google Shape;12677;p82"/>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8" name="Google Shape;12678;p82"/>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9" name="Google Shape;12679;p82"/>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0" name="Google Shape;12680;p82"/>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1" name="Google Shape;12681;p82"/>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82" name="Google Shape;12682;p82"/>
          <p:cNvGrpSpPr/>
          <p:nvPr/>
        </p:nvGrpSpPr>
        <p:grpSpPr>
          <a:xfrm>
            <a:off x="2392622" y="2117173"/>
            <a:ext cx="469471" cy="469471"/>
            <a:chOff x="1819576" y="1511679"/>
            <a:chExt cx="352103" cy="352103"/>
          </a:xfrm>
          <a:solidFill>
            <a:schemeClr val="tx1"/>
          </a:solidFill>
        </p:grpSpPr>
        <p:sp>
          <p:nvSpPr>
            <p:cNvPr id="12683" name="Google Shape;12683;p82"/>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4" name="Google Shape;12684;p82"/>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5" name="Google Shape;12685;p82"/>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6" name="Google Shape;12686;p82"/>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87" name="Google Shape;12687;p82"/>
          <p:cNvGrpSpPr/>
          <p:nvPr/>
        </p:nvGrpSpPr>
        <p:grpSpPr>
          <a:xfrm>
            <a:off x="7461316" y="2102615"/>
            <a:ext cx="495232" cy="473928"/>
            <a:chOff x="5621097" y="1500761"/>
            <a:chExt cx="371424" cy="355446"/>
          </a:xfrm>
          <a:solidFill>
            <a:schemeClr val="tx1"/>
          </a:solidFill>
        </p:grpSpPr>
        <p:sp>
          <p:nvSpPr>
            <p:cNvPr id="12688" name="Google Shape;12688;p82"/>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9" name="Google Shape;12689;p82"/>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90" name="Google Shape;12690;p82"/>
          <p:cNvGrpSpPr/>
          <p:nvPr/>
        </p:nvGrpSpPr>
        <p:grpSpPr>
          <a:xfrm>
            <a:off x="6193506" y="2157066"/>
            <a:ext cx="479572" cy="429111"/>
            <a:chOff x="4670239" y="1541599"/>
            <a:chExt cx="359679" cy="321833"/>
          </a:xfrm>
          <a:solidFill>
            <a:schemeClr val="tx1"/>
          </a:solidFill>
        </p:grpSpPr>
        <p:sp>
          <p:nvSpPr>
            <p:cNvPr id="12691" name="Google Shape;12691;p82"/>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2" name="Google Shape;12692;p82"/>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3" name="Google Shape;12693;p82"/>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4" name="Google Shape;12694;p82"/>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5" name="Google Shape;12695;p82"/>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96" name="Google Shape;12696;p82"/>
          <p:cNvGrpSpPr/>
          <p:nvPr/>
        </p:nvGrpSpPr>
        <p:grpSpPr>
          <a:xfrm>
            <a:off x="5583093" y="2104780"/>
            <a:ext cx="428049" cy="471763"/>
            <a:chOff x="4212429" y="1502385"/>
            <a:chExt cx="321037" cy="353822"/>
          </a:xfrm>
          <a:solidFill>
            <a:schemeClr val="tx1"/>
          </a:solidFill>
        </p:grpSpPr>
        <p:sp>
          <p:nvSpPr>
            <p:cNvPr id="12697" name="Google Shape;12697;p82"/>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8" name="Google Shape;12698;p82"/>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9" name="Google Shape;12699;p82"/>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0" name="Google Shape;12700;p82"/>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01" name="Google Shape;12701;p82"/>
          <p:cNvGrpSpPr/>
          <p:nvPr/>
        </p:nvGrpSpPr>
        <p:grpSpPr>
          <a:xfrm>
            <a:off x="3036904" y="2109576"/>
            <a:ext cx="448251" cy="447233"/>
            <a:chOff x="2302788" y="1505981"/>
            <a:chExt cx="336188" cy="335425"/>
          </a:xfrm>
          <a:solidFill>
            <a:schemeClr val="tx1"/>
          </a:solidFill>
        </p:grpSpPr>
        <p:sp>
          <p:nvSpPr>
            <p:cNvPr id="12702" name="Google Shape;12702;p82"/>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3" name="Google Shape;12703;p82"/>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4" name="Google Shape;12704;p82"/>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5" name="Google Shape;12705;p82"/>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6" name="Google Shape;12706;p82"/>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7" name="Google Shape;12707;p82"/>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8" name="Google Shape;12708;p82"/>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9" name="Google Shape;12709;p82"/>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0" name="Google Shape;12710;p82"/>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1" name="Google Shape;12711;p82"/>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2" name="Google Shape;12712;p82"/>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3" name="Google Shape;12713;p82"/>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4" name="Google Shape;12714;p82"/>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5" name="Google Shape;12715;p82"/>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6" name="Google Shape;12716;p82"/>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7" name="Google Shape;12717;p82"/>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8" name="Google Shape;12718;p82"/>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19" name="Google Shape;12719;p82"/>
          <p:cNvGrpSpPr/>
          <p:nvPr/>
        </p:nvGrpSpPr>
        <p:grpSpPr>
          <a:xfrm>
            <a:off x="3673589" y="2130796"/>
            <a:ext cx="444177" cy="428049"/>
            <a:chOff x="2780301" y="1521896"/>
            <a:chExt cx="333133" cy="321037"/>
          </a:xfrm>
          <a:solidFill>
            <a:schemeClr val="tx1"/>
          </a:solidFill>
        </p:grpSpPr>
        <p:sp>
          <p:nvSpPr>
            <p:cNvPr id="12720" name="Google Shape;12720;p82"/>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1" name="Google Shape;12721;p82"/>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2" name="Google Shape;12722;p82"/>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3" name="Google Shape;12723;p82"/>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4" name="Google Shape;12724;p82"/>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5" name="Google Shape;12725;p82"/>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6" name="Google Shape;12726;p82"/>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7" name="Google Shape;12727;p82"/>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8" name="Google Shape;12728;p82"/>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9" name="Google Shape;12729;p82"/>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0" name="Google Shape;12730;p82"/>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1" name="Google Shape;12731;p82"/>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2" name="Google Shape;12732;p82"/>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3" name="Google Shape;12733;p82"/>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4" name="Google Shape;12734;p82"/>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5" name="Google Shape;12735;p82"/>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6" name="Google Shape;12736;p82"/>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7" name="Google Shape;12737;p82"/>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8" name="Google Shape;12738;p82"/>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9" name="Google Shape;12739;p82"/>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40" name="Google Shape;12740;p82"/>
          <p:cNvGrpSpPr/>
          <p:nvPr/>
        </p:nvGrpSpPr>
        <p:grpSpPr>
          <a:xfrm>
            <a:off x="4388065" y="2121713"/>
            <a:ext cx="282523" cy="452792"/>
            <a:chOff x="3316159" y="1515085"/>
            <a:chExt cx="211892" cy="339594"/>
          </a:xfrm>
          <a:solidFill>
            <a:schemeClr val="tx1"/>
          </a:solidFill>
        </p:grpSpPr>
        <p:sp>
          <p:nvSpPr>
            <p:cNvPr id="12741" name="Google Shape;12741;p82"/>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2" name="Google Shape;12742;p82"/>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3" name="Google Shape;12743;p82"/>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744" name="Google Shape;12744;p82"/>
            <p:cNvGrpSpPr/>
            <p:nvPr/>
          </p:nvGrpSpPr>
          <p:grpSpPr>
            <a:xfrm>
              <a:off x="3316159" y="1515085"/>
              <a:ext cx="211892" cy="339594"/>
              <a:chOff x="3316159" y="1515085"/>
              <a:chExt cx="211892" cy="339594"/>
            </a:xfrm>
            <a:grpFill/>
          </p:grpSpPr>
          <p:sp>
            <p:nvSpPr>
              <p:cNvPr id="12745" name="Google Shape;12745;p82"/>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6" name="Google Shape;12746;p82"/>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7" name="Google Shape;12747;p82"/>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8" name="Google Shape;12748;p82"/>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9" name="Google Shape;12749;p82"/>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0" name="Google Shape;12750;p82"/>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grpSp>
        <p:nvGrpSpPr>
          <p:cNvPr id="12751" name="Google Shape;12751;p82"/>
          <p:cNvGrpSpPr/>
          <p:nvPr/>
        </p:nvGrpSpPr>
        <p:grpSpPr>
          <a:xfrm>
            <a:off x="4921665" y="2161140"/>
            <a:ext cx="482628" cy="419944"/>
            <a:chOff x="3716358" y="1544655"/>
            <a:chExt cx="361971" cy="314958"/>
          </a:xfrm>
          <a:solidFill>
            <a:schemeClr val="tx1"/>
          </a:solidFill>
        </p:grpSpPr>
        <p:sp>
          <p:nvSpPr>
            <p:cNvPr id="12752" name="Google Shape;12752;p82"/>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3" name="Google Shape;12753;p82"/>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4" name="Google Shape;12754;p82"/>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5" name="Google Shape;12755;p82"/>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6" name="Google Shape;12756;p82"/>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757" name="Google Shape;12757;p82"/>
            <p:cNvGrpSpPr/>
            <p:nvPr/>
          </p:nvGrpSpPr>
          <p:grpSpPr>
            <a:xfrm>
              <a:off x="3716358" y="1544655"/>
              <a:ext cx="361971" cy="314958"/>
              <a:chOff x="3716358" y="1544655"/>
              <a:chExt cx="361971" cy="314958"/>
            </a:xfrm>
            <a:grpFill/>
          </p:grpSpPr>
          <p:sp>
            <p:nvSpPr>
              <p:cNvPr id="12758" name="Google Shape;12758;p82"/>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9" name="Google Shape;12759;p82"/>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0" name="Google Shape;12760;p82"/>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1" name="Google Shape;12761;p82"/>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2" name="Google Shape;12762;p82"/>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grpSp>
        <p:nvGrpSpPr>
          <p:cNvPr id="12763" name="Google Shape;12763;p82"/>
          <p:cNvGrpSpPr/>
          <p:nvPr/>
        </p:nvGrpSpPr>
        <p:grpSpPr>
          <a:xfrm>
            <a:off x="9315753" y="2178336"/>
            <a:ext cx="666044" cy="406848"/>
            <a:chOff x="7009649" y="1541981"/>
            <a:chExt cx="524940" cy="320655"/>
          </a:xfrm>
          <a:solidFill>
            <a:schemeClr val="tx1"/>
          </a:solidFill>
        </p:grpSpPr>
        <p:sp>
          <p:nvSpPr>
            <p:cNvPr id="12764" name="Google Shape;12764;p82"/>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5" name="Google Shape;12765;p82"/>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6" name="Google Shape;12766;p82"/>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7" name="Google Shape;12767;p82"/>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8" name="Google Shape;12768;p82"/>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9" name="Google Shape;12769;p82"/>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0" name="Google Shape;12770;p82"/>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1" name="Google Shape;12771;p82"/>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72" name="Google Shape;12772;p82"/>
          <p:cNvGrpSpPr/>
          <p:nvPr/>
        </p:nvGrpSpPr>
        <p:grpSpPr>
          <a:xfrm>
            <a:off x="10678565" y="2125745"/>
            <a:ext cx="376995" cy="453811"/>
            <a:chOff x="8034034" y="1518109"/>
            <a:chExt cx="282746" cy="340358"/>
          </a:xfrm>
          <a:solidFill>
            <a:schemeClr val="tx1"/>
          </a:solidFill>
        </p:grpSpPr>
        <p:sp>
          <p:nvSpPr>
            <p:cNvPr id="12773" name="Google Shape;12773;p82"/>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4" name="Google Shape;12774;p82"/>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5" name="Google Shape;12775;p82"/>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6" name="Google Shape;12776;p82"/>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77" name="Google Shape;12777;p82"/>
          <p:cNvGrpSpPr/>
          <p:nvPr/>
        </p:nvGrpSpPr>
        <p:grpSpPr>
          <a:xfrm>
            <a:off x="10076257" y="2101513"/>
            <a:ext cx="492177" cy="480548"/>
            <a:chOff x="7582302" y="1499934"/>
            <a:chExt cx="369133" cy="360411"/>
          </a:xfrm>
          <a:solidFill>
            <a:schemeClr val="tx1"/>
          </a:solidFill>
        </p:grpSpPr>
        <p:sp>
          <p:nvSpPr>
            <p:cNvPr id="12778" name="Google Shape;12778;p82"/>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9" name="Google Shape;12779;p82"/>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80" name="Google Shape;12780;p82"/>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81" name="Google Shape;12781;p82"/>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82" name="Google Shape;12782;p82"/>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83" name="Google Shape;12783;p82"/>
          <p:cNvGrpSpPr/>
          <p:nvPr/>
        </p:nvGrpSpPr>
        <p:grpSpPr>
          <a:xfrm>
            <a:off x="8227972" y="5191136"/>
            <a:ext cx="461408" cy="460899"/>
            <a:chOff x="2238181" y="4120624"/>
            <a:chExt cx="346056" cy="345674"/>
          </a:xfrm>
          <a:solidFill>
            <a:schemeClr val="tx1"/>
          </a:solidFill>
        </p:grpSpPr>
        <p:grpSp>
          <p:nvGrpSpPr>
            <p:cNvPr id="12784" name="Google Shape;12784;p82"/>
            <p:cNvGrpSpPr/>
            <p:nvPr/>
          </p:nvGrpSpPr>
          <p:grpSpPr>
            <a:xfrm>
              <a:off x="2309155" y="4177413"/>
              <a:ext cx="203862" cy="231903"/>
              <a:chOff x="1512725" y="258500"/>
              <a:chExt cx="4570900" cy="5199625"/>
            </a:xfrm>
            <a:grpFill/>
          </p:grpSpPr>
          <p:sp>
            <p:nvSpPr>
              <p:cNvPr id="12785" name="Google Shape;12785;p82"/>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86" name="Google Shape;12786;p82"/>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787" name="Google Shape;12787;p82"/>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788" name="Google Shape;12788;p82"/>
          <p:cNvSpPr txBox="1">
            <a:spLocks noGrp="1"/>
          </p:cNvSpPr>
          <p:nvPr>
            <p:ph type="title"/>
          </p:nvPr>
        </p:nvSpPr>
        <p:spPr>
          <a:xfrm>
            <a:off x="955700" y="681200"/>
            <a:ext cx="10280800" cy="643200"/>
          </a:xfrm>
          <a:prstGeom prst="rect">
            <a:avLst/>
          </a:prstGeom>
        </p:spPr>
        <p:txBody>
          <a:bodyPr spcFirstLastPara="1" wrap="square" lIns="121900" tIns="121900" rIns="121900" bIns="121900" anchor="t" anchorCtr="0">
            <a:noAutofit/>
          </a:bodyPr>
          <a:lstStyle/>
          <a:p>
            <a:pPr algn="ctr">
              <a:buClr>
                <a:schemeClr val="dk1"/>
              </a:buClr>
              <a:buSzPts val="1100"/>
            </a:pPr>
            <a:r>
              <a:rPr lang="fa-IR" dirty="0">
                <a:solidFill>
                  <a:schemeClr val="tx1"/>
                </a:solidFill>
                <a:cs typeface="B Nazanin" panose="00000700000000000000" pitchFamily="2" charset="-78"/>
              </a:rPr>
              <a:t>نمادهای سئو و بازاریابی</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타원 2">
            <a:extLst>
              <a:ext uri="{FF2B5EF4-FFF2-40B4-BE49-F238E27FC236}">
                <a16:creationId xmlns:a16="http://schemas.microsoft.com/office/drawing/2014/main" id="{9844DB7F-F777-4E0C-B363-3DA552C618B5}"/>
              </a:ext>
            </a:extLst>
          </p:cNvPr>
          <p:cNvSpPr/>
          <p:nvPr/>
        </p:nvSpPr>
        <p:spPr>
          <a:xfrm>
            <a:off x="4654525" y="2507214"/>
            <a:ext cx="2889484" cy="2889482"/>
          </a:xfrm>
          <a:prstGeom prst="ellipse">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sp>
        <p:nvSpPr>
          <p:cNvPr id="4" name="타원 3">
            <a:extLst>
              <a:ext uri="{FF2B5EF4-FFF2-40B4-BE49-F238E27FC236}">
                <a16:creationId xmlns:a16="http://schemas.microsoft.com/office/drawing/2014/main" id="{0714329B-B569-402A-A336-70506AA47C0C}"/>
              </a:ext>
            </a:extLst>
          </p:cNvPr>
          <p:cNvSpPr/>
          <p:nvPr/>
        </p:nvSpPr>
        <p:spPr>
          <a:xfrm>
            <a:off x="5000757" y="2856652"/>
            <a:ext cx="2200143" cy="2200143"/>
          </a:xfrm>
          <a:prstGeom prst="ellipse">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grpSp>
        <p:nvGrpSpPr>
          <p:cNvPr id="5" name="Group 19">
            <a:extLst>
              <a:ext uri="{FF2B5EF4-FFF2-40B4-BE49-F238E27FC236}">
                <a16:creationId xmlns:a16="http://schemas.microsoft.com/office/drawing/2014/main" id="{14136EF0-B7E4-46A0-89D8-0C287079A2D0}"/>
              </a:ext>
            </a:extLst>
          </p:cNvPr>
          <p:cNvGrpSpPr/>
          <p:nvPr/>
        </p:nvGrpSpPr>
        <p:grpSpPr>
          <a:xfrm rot="2700000">
            <a:off x="4486785" y="2346648"/>
            <a:ext cx="3256248" cy="3225594"/>
            <a:chOff x="1115616" y="1926358"/>
            <a:chExt cx="3181048" cy="3151100"/>
          </a:xfrm>
        </p:grpSpPr>
        <p:sp>
          <p:nvSpPr>
            <p:cNvPr id="6" name="Arc 31">
              <a:extLst>
                <a:ext uri="{FF2B5EF4-FFF2-40B4-BE49-F238E27FC236}">
                  <a16:creationId xmlns:a16="http://schemas.microsoft.com/office/drawing/2014/main" id="{C7994BBE-2267-4271-BB08-B0A12EFE9C86}"/>
                </a:ext>
              </a:extLst>
            </p:cNvPr>
            <p:cNvSpPr>
              <a:spLocks/>
            </p:cNvSpPr>
            <p:nvPr/>
          </p:nvSpPr>
          <p:spPr bwMode="auto">
            <a:xfrm rot="16200000">
              <a:off x="1114241" y="1927733"/>
              <a:ext cx="1413384" cy="1410633"/>
            </a:xfrm>
            <a:custGeom>
              <a:avLst/>
              <a:gdLst>
                <a:gd name="T0" fmla="*/ 693238 w 19905"/>
                <a:gd name="T1" fmla="*/ 0 h 19873"/>
                <a:gd name="T2" fmla="*/ 1630691 w 19905"/>
                <a:gd name="T3" fmla="*/ 940395 h 19873"/>
                <a:gd name="T4" fmla="*/ 0 w 19905"/>
                <a:gd name="T5" fmla="*/ 1627065 h 19873"/>
                <a:gd name="T6" fmla="*/ 0 60000 65536"/>
                <a:gd name="T7" fmla="*/ 0 60000 65536"/>
                <a:gd name="T8" fmla="*/ 0 60000 65536"/>
                <a:gd name="T9" fmla="*/ 0 w 19905"/>
                <a:gd name="T10" fmla="*/ 0 h 19873"/>
                <a:gd name="T11" fmla="*/ 19905 w 19905"/>
                <a:gd name="T12" fmla="*/ 19873 h 19873"/>
              </a:gdLst>
              <a:ahLst/>
              <a:cxnLst>
                <a:cxn ang="T6">
                  <a:pos x="T0" y="T1"/>
                </a:cxn>
                <a:cxn ang="T7">
                  <a:pos x="T2" y="T3"/>
                </a:cxn>
                <a:cxn ang="T8">
                  <a:pos x="T4" y="T5"/>
                </a:cxn>
              </a:cxnLst>
              <a:rect l="T9" t="T10" r="T11" b="T12"/>
              <a:pathLst>
                <a:path w="19905" h="19873" fill="none" extrusionOk="0">
                  <a:moveTo>
                    <a:pt x="8462" y="-1"/>
                  </a:moveTo>
                  <a:cubicBezTo>
                    <a:pt x="13623" y="2197"/>
                    <a:pt x="17727" y="6316"/>
                    <a:pt x="19905" y="11485"/>
                  </a:cubicBezTo>
                </a:path>
                <a:path w="19905" h="19873" stroke="0" extrusionOk="0">
                  <a:moveTo>
                    <a:pt x="8462" y="-1"/>
                  </a:moveTo>
                  <a:cubicBezTo>
                    <a:pt x="13623" y="2197"/>
                    <a:pt x="17727" y="6316"/>
                    <a:pt x="19905" y="11485"/>
                  </a:cubicBezTo>
                  <a:lnTo>
                    <a:pt x="0" y="19873"/>
                  </a:lnTo>
                  <a:close/>
                </a:path>
              </a:pathLst>
            </a:custGeom>
            <a:noFill/>
            <a:ln w="63500" cap="sq">
              <a:solidFill>
                <a:schemeClr val="accent1"/>
              </a:solidFill>
              <a:prstDash val="solid"/>
              <a:round/>
              <a:headEnd/>
              <a:tailEnd type="triangle" w="med" len="sm"/>
            </a:ln>
          </p:spPr>
          <p:txBody>
            <a:bodyPr wrap="none" anchor="ctr"/>
            <a:lstStyle/>
            <a:p>
              <a:pPr algn="r" rtl="1"/>
              <a:endParaRPr lang="ko-KR" altLang="en-US" sz="1600">
                <a:cs typeface="B Nazanin" panose="00000700000000000000" pitchFamily="2" charset="-78"/>
              </a:endParaRPr>
            </a:p>
          </p:txBody>
        </p:sp>
        <p:sp>
          <p:nvSpPr>
            <p:cNvPr id="7" name="Arc 31">
              <a:extLst>
                <a:ext uri="{FF2B5EF4-FFF2-40B4-BE49-F238E27FC236}">
                  <a16:creationId xmlns:a16="http://schemas.microsoft.com/office/drawing/2014/main" id="{575F159F-2660-4087-9A28-A9263781FECF}"/>
                </a:ext>
              </a:extLst>
            </p:cNvPr>
            <p:cNvSpPr>
              <a:spLocks/>
            </p:cNvSpPr>
            <p:nvPr/>
          </p:nvSpPr>
          <p:spPr bwMode="auto">
            <a:xfrm rot="5400000">
              <a:off x="2851959" y="3665449"/>
              <a:ext cx="1413384" cy="1410633"/>
            </a:xfrm>
            <a:custGeom>
              <a:avLst/>
              <a:gdLst>
                <a:gd name="T0" fmla="*/ 693238 w 19905"/>
                <a:gd name="T1" fmla="*/ 0 h 19873"/>
                <a:gd name="T2" fmla="*/ 1630691 w 19905"/>
                <a:gd name="T3" fmla="*/ 940395 h 19873"/>
                <a:gd name="T4" fmla="*/ 0 w 19905"/>
                <a:gd name="T5" fmla="*/ 1627065 h 19873"/>
                <a:gd name="T6" fmla="*/ 0 60000 65536"/>
                <a:gd name="T7" fmla="*/ 0 60000 65536"/>
                <a:gd name="T8" fmla="*/ 0 60000 65536"/>
                <a:gd name="T9" fmla="*/ 0 w 19905"/>
                <a:gd name="T10" fmla="*/ 0 h 19873"/>
                <a:gd name="T11" fmla="*/ 19905 w 19905"/>
                <a:gd name="T12" fmla="*/ 19873 h 19873"/>
              </a:gdLst>
              <a:ahLst/>
              <a:cxnLst>
                <a:cxn ang="T6">
                  <a:pos x="T0" y="T1"/>
                </a:cxn>
                <a:cxn ang="T7">
                  <a:pos x="T2" y="T3"/>
                </a:cxn>
                <a:cxn ang="T8">
                  <a:pos x="T4" y="T5"/>
                </a:cxn>
              </a:cxnLst>
              <a:rect l="T9" t="T10" r="T11" b="T12"/>
              <a:pathLst>
                <a:path w="19905" h="19873" fill="none" extrusionOk="0">
                  <a:moveTo>
                    <a:pt x="8462" y="-1"/>
                  </a:moveTo>
                  <a:cubicBezTo>
                    <a:pt x="13623" y="2197"/>
                    <a:pt x="17727" y="6316"/>
                    <a:pt x="19905" y="11485"/>
                  </a:cubicBezTo>
                </a:path>
                <a:path w="19905" h="19873" stroke="0" extrusionOk="0">
                  <a:moveTo>
                    <a:pt x="8462" y="-1"/>
                  </a:moveTo>
                  <a:cubicBezTo>
                    <a:pt x="13623" y="2197"/>
                    <a:pt x="17727" y="6316"/>
                    <a:pt x="19905" y="11485"/>
                  </a:cubicBezTo>
                  <a:lnTo>
                    <a:pt x="0" y="19873"/>
                  </a:lnTo>
                  <a:close/>
                </a:path>
              </a:pathLst>
            </a:custGeom>
            <a:noFill/>
            <a:ln w="63500" cap="sq">
              <a:solidFill>
                <a:schemeClr val="accent3"/>
              </a:solidFill>
              <a:prstDash val="solid"/>
              <a:round/>
              <a:headEnd/>
              <a:tailEnd type="triangle" w="med" len="sm"/>
            </a:ln>
          </p:spPr>
          <p:txBody>
            <a:bodyPr wrap="none" anchor="ctr"/>
            <a:lstStyle/>
            <a:p>
              <a:pPr algn="r" rtl="1"/>
              <a:endParaRPr lang="ko-KR" altLang="en-US" sz="1600">
                <a:cs typeface="B Nazanin" panose="00000700000000000000" pitchFamily="2" charset="-78"/>
              </a:endParaRPr>
            </a:p>
          </p:txBody>
        </p:sp>
        <p:sp>
          <p:nvSpPr>
            <p:cNvPr id="8" name="Arc 31">
              <a:extLst>
                <a:ext uri="{FF2B5EF4-FFF2-40B4-BE49-F238E27FC236}">
                  <a16:creationId xmlns:a16="http://schemas.microsoft.com/office/drawing/2014/main" id="{697874A5-6DC9-4770-BF6F-E3259E9D2957}"/>
                </a:ext>
              </a:extLst>
            </p:cNvPr>
            <p:cNvSpPr>
              <a:spLocks/>
            </p:cNvSpPr>
            <p:nvPr/>
          </p:nvSpPr>
          <p:spPr bwMode="auto">
            <a:xfrm>
              <a:off x="2883280" y="1965909"/>
              <a:ext cx="1413384" cy="1410632"/>
            </a:xfrm>
            <a:custGeom>
              <a:avLst/>
              <a:gdLst>
                <a:gd name="T0" fmla="*/ 693238 w 19905"/>
                <a:gd name="T1" fmla="*/ 0 h 19873"/>
                <a:gd name="T2" fmla="*/ 1630691 w 19905"/>
                <a:gd name="T3" fmla="*/ 940395 h 19873"/>
                <a:gd name="T4" fmla="*/ 0 w 19905"/>
                <a:gd name="T5" fmla="*/ 1627065 h 19873"/>
                <a:gd name="T6" fmla="*/ 0 60000 65536"/>
                <a:gd name="T7" fmla="*/ 0 60000 65536"/>
                <a:gd name="T8" fmla="*/ 0 60000 65536"/>
                <a:gd name="T9" fmla="*/ 0 w 19905"/>
                <a:gd name="T10" fmla="*/ 0 h 19873"/>
                <a:gd name="T11" fmla="*/ 19905 w 19905"/>
                <a:gd name="T12" fmla="*/ 19873 h 19873"/>
              </a:gdLst>
              <a:ahLst/>
              <a:cxnLst>
                <a:cxn ang="T6">
                  <a:pos x="T0" y="T1"/>
                </a:cxn>
                <a:cxn ang="T7">
                  <a:pos x="T2" y="T3"/>
                </a:cxn>
                <a:cxn ang="T8">
                  <a:pos x="T4" y="T5"/>
                </a:cxn>
              </a:cxnLst>
              <a:rect l="T9" t="T10" r="T11" b="T12"/>
              <a:pathLst>
                <a:path w="19905" h="19873" fill="none" extrusionOk="0">
                  <a:moveTo>
                    <a:pt x="8462" y="-1"/>
                  </a:moveTo>
                  <a:cubicBezTo>
                    <a:pt x="13623" y="2197"/>
                    <a:pt x="17727" y="6316"/>
                    <a:pt x="19905" y="11485"/>
                  </a:cubicBezTo>
                </a:path>
                <a:path w="19905" h="19873" stroke="0" extrusionOk="0">
                  <a:moveTo>
                    <a:pt x="8462" y="-1"/>
                  </a:moveTo>
                  <a:cubicBezTo>
                    <a:pt x="13623" y="2197"/>
                    <a:pt x="17727" y="6316"/>
                    <a:pt x="19905" y="11485"/>
                  </a:cubicBezTo>
                  <a:lnTo>
                    <a:pt x="0" y="19873"/>
                  </a:lnTo>
                  <a:close/>
                </a:path>
              </a:pathLst>
            </a:custGeom>
            <a:noFill/>
            <a:ln w="63500" cap="sq">
              <a:solidFill>
                <a:schemeClr val="accent4"/>
              </a:solidFill>
              <a:prstDash val="solid"/>
              <a:round/>
              <a:headEnd/>
              <a:tailEnd type="triangle" w="med" len="sm"/>
            </a:ln>
          </p:spPr>
          <p:txBody>
            <a:bodyPr wrap="none" anchor="ctr"/>
            <a:lstStyle/>
            <a:p>
              <a:pPr algn="r" rtl="1"/>
              <a:endParaRPr lang="ko-KR" altLang="en-US" sz="1600" dirty="0">
                <a:cs typeface="B Nazanin" panose="00000700000000000000" pitchFamily="2" charset="-78"/>
              </a:endParaRPr>
            </a:p>
          </p:txBody>
        </p:sp>
        <p:sp>
          <p:nvSpPr>
            <p:cNvPr id="9" name="Arc 31">
              <a:extLst>
                <a:ext uri="{FF2B5EF4-FFF2-40B4-BE49-F238E27FC236}">
                  <a16:creationId xmlns:a16="http://schemas.microsoft.com/office/drawing/2014/main" id="{8B3E96A9-DC5B-4D24-8CAF-1FEEA83D2A8F}"/>
                </a:ext>
              </a:extLst>
            </p:cNvPr>
            <p:cNvSpPr>
              <a:spLocks/>
            </p:cNvSpPr>
            <p:nvPr/>
          </p:nvSpPr>
          <p:spPr bwMode="auto">
            <a:xfrm rot="10800000">
              <a:off x="1146040" y="3653736"/>
              <a:ext cx="1413384" cy="1410632"/>
            </a:xfrm>
            <a:custGeom>
              <a:avLst/>
              <a:gdLst>
                <a:gd name="T0" fmla="*/ 693238 w 19905"/>
                <a:gd name="T1" fmla="*/ 0 h 19873"/>
                <a:gd name="T2" fmla="*/ 1630691 w 19905"/>
                <a:gd name="T3" fmla="*/ 940395 h 19873"/>
                <a:gd name="T4" fmla="*/ 0 w 19905"/>
                <a:gd name="T5" fmla="*/ 1627065 h 19873"/>
                <a:gd name="T6" fmla="*/ 0 60000 65536"/>
                <a:gd name="T7" fmla="*/ 0 60000 65536"/>
                <a:gd name="T8" fmla="*/ 0 60000 65536"/>
                <a:gd name="T9" fmla="*/ 0 w 19905"/>
                <a:gd name="T10" fmla="*/ 0 h 19873"/>
                <a:gd name="T11" fmla="*/ 19905 w 19905"/>
                <a:gd name="T12" fmla="*/ 19873 h 19873"/>
              </a:gdLst>
              <a:ahLst/>
              <a:cxnLst>
                <a:cxn ang="T6">
                  <a:pos x="T0" y="T1"/>
                </a:cxn>
                <a:cxn ang="T7">
                  <a:pos x="T2" y="T3"/>
                </a:cxn>
                <a:cxn ang="T8">
                  <a:pos x="T4" y="T5"/>
                </a:cxn>
              </a:cxnLst>
              <a:rect l="T9" t="T10" r="T11" b="T12"/>
              <a:pathLst>
                <a:path w="19905" h="19873" fill="none" extrusionOk="0">
                  <a:moveTo>
                    <a:pt x="8462" y="-1"/>
                  </a:moveTo>
                  <a:cubicBezTo>
                    <a:pt x="13623" y="2197"/>
                    <a:pt x="17727" y="6316"/>
                    <a:pt x="19905" y="11485"/>
                  </a:cubicBezTo>
                </a:path>
                <a:path w="19905" h="19873" stroke="0" extrusionOk="0">
                  <a:moveTo>
                    <a:pt x="8462" y="-1"/>
                  </a:moveTo>
                  <a:cubicBezTo>
                    <a:pt x="13623" y="2197"/>
                    <a:pt x="17727" y="6316"/>
                    <a:pt x="19905" y="11485"/>
                  </a:cubicBezTo>
                  <a:lnTo>
                    <a:pt x="0" y="19873"/>
                  </a:lnTo>
                  <a:close/>
                </a:path>
              </a:pathLst>
            </a:custGeom>
            <a:noFill/>
            <a:ln w="63500" cap="sq">
              <a:solidFill>
                <a:schemeClr val="accent2"/>
              </a:solidFill>
              <a:prstDash val="solid"/>
              <a:round/>
              <a:headEnd/>
              <a:tailEnd type="triangle" w="med" len="sm"/>
            </a:ln>
          </p:spPr>
          <p:txBody>
            <a:bodyPr wrap="none" anchor="ctr"/>
            <a:lstStyle/>
            <a:p>
              <a:pPr algn="r" rtl="1"/>
              <a:endParaRPr lang="ko-KR" altLang="en-US" sz="1600">
                <a:cs typeface="B Nazanin" panose="00000700000000000000" pitchFamily="2" charset="-78"/>
              </a:endParaRPr>
            </a:p>
          </p:txBody>
        </p:sp>
      </p:grpSp>
      <p:sp>
        <p:nvSpPr>
          <p:cNvPr id="10" name="Oval 4">
            <a:extLst>
              <a:ext uri="{FF2B5EF4-FFF2-40B4-BE49-F238E27FC236}">
                <a16:creationId xmlns:a16="http://schemas.microsoft.com/office/drawing/2014/main" id="{981B5D9A-DC7E-40C3-9000-686D8FDD4F39}"/>
              </a:ext>
            </a:extLst>
          </p:cNvPr>
          <p:cNvSpPr/>
          <p:nvPr/>
        </p:nvSpPr>
        <p:spPr>
          <a:xfrm rot="2700000">
            <a:off x="6814233" y="2309280"/>
            <a:ext cx="942449" cy="942449"/>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1" name="Oval 5">
            <a:extLst>
              <a:ext uri="{FF2B5EF4-FFF2-40B4-BE49-F238E27FC236}">
                <a16:creationId xmlns:a16="http://schemas.microsoft.com/office/drawing/2014/main" id="{52E8E227-2C64-4E26-96B6-E821E4422008}"/>
              </a:ext>
            </a:extLst>
          </p:cNvPr>
          <p:cNvSpPr/>
          <p:nvPr/>
        </p:nvSpPr>
        <p:spPr>
          <a:xfrm rot="2700000">
            <a:off x="4431173" y="4667153"/>
            <a:ext cx="942449" cy="94244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2" name="Oval 6">
            <a:extLst>
              <a:ext uri="{FF2B5EF4-FFF2-40B4-BE49-F238E27FC236}">
                <a16:creationId xmlns:a16="http://schemas.microsoft.com/office/drawing/2014/main" id="{022365A5-A247-435B-8FB2-9630F57C1D7A}"/>
              </a:ext>
            </a:extLst>
          </p:cNvPr>
          <p:cNvSpPr/>
          <p:nvPr/>
        </p:nvSpPr>
        <p:spPr>
          <a:xfrm rot="2700000">
            <a:off x="6823808" y="4679746"/>
            <a:ext cx="942449" cy="942449"/>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3" name="Oval 7">
            <a:extLst>
              <a:ext uri="{FF2B5EF4-FFF2-40B4-BE49-F238E27FC236}">
                <a16:creationId xmlns:a16="http://schemas.microsoft.com/office/drawing/2014/main" id="{282224C9-9F98-4CAE-A0D7-12FA92BED0EE}"/>
              </a:ext>
            </a:extLst>
          </p:cNvPr>
          <p:cNvSpPr/>
          <p:nvPr/>
        </p:nvSpPr>
        <p:spPr>
          <a:xfrm rot="2700000">
            <a:off x="4464164" y="2320102"/>
            <a:ext cx="942449" cy="94244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grpSp>
        <p:nvGrpSpPr>
          <p:cNvPr id="14" name="그룹 13">
            <a:extLst>
              <a:ext uri="{FF2B5EF4-FFF2-40B4-BE49-F238E27FC236}">
                <a16:creationId xmlns:a16="http://schemas.microsoft.com/office/drawing/2014/main" id="{6F366EFF-07CF-4C48-9F6D-BD53B1AD99CE}"/>
              </a:ext>
            </a:extLst>
          </p:cNvPr>
          <p:cNvGrpSpPr/>
          <p:nvPr/>
        </p:nvGrpSpPr>
        <p:grpSpPr>
          <a:xfrm>
            <a:off x="5098785" y="3505197"/>
            <a:ext cx="2019533" cy="904426"/>
            <a:chOff x="1619673" y="3427506"/>
            <a:chExt cx="2160240" cy="967438"/>
          </a:xfrm>
        </p:grpSpPr>
        <p:sp>
          <p:nvSpPr>
            <p:cNvPr id="15" name="TextBox 14">
              <a:extLst>
                <a:ext uri="{FF2B5EF4-FFF2-40B4-BE49-F238E27FC236}">
                  <a16:creationId xmlns:a16="http://schemas.microsoft.com/office/drawing/2014/main" id="{B0066A11-295B-4EE2-9BAF-F5334E45B1BA}"/>
                </a:ext>
              </a:extLst>
            </p:cNvPr>
            <p:cNvSpPr txBox="1"/>
            <p:nvPr/>
          </p:nvSpPr>
          <p:spPr>
            <a:xfrm>
              <a:off x="1619673" y="3427506"/>
              <a:ext cx="2160240" cy="691362"/>
            </a:xfrm>
            <a:prstGeom prst="rect">
              <a:avLst/>
            </a:prstGeom>
            <a:noFill/>
          </p:spPr>
          <p:txBody>
            <a:bodyPr wrap="square" rtlCol="0" anchor="ctr">
              <a:spAutoFit/>
            </a:bodyPr>
            <a:lstStyle/>
            <a:p>
              <a:pPr algn="ctr" rtl="1"/>
              <a:r>
                <a:rPr lang="en-US" altLang="ko-KR" sz="3600" b="1" dirty="0">
                  <a:solidFill>
                    <a:schemeClr val="tx1">
                      <a:lumMod val="75000"/>
                      <a:lumOff val="25000"/>
                    </a:schemeClr>
                  </a:solidFill>
                  <a:cs typeface="B Nazanin" panose="00000700000000000000" pitchFamily="2" charset="-78"/>
                </a:rPr>
                <a:t>TEXT</a:t>
              </a:r>
              <a:endParaRPr lang="ko-KR" altLang="en-US" sz="3600" b="1" dirty="0">
                <a:solidFill>
                  <a:schemeClr val="tx1">
                    <a:lumMod val="75000"/>
                    <a:lumOff val="25000"/>
                  </a:schemeClr>
                </a:solidFill>
                <a:cs typeface="B Nazanin" panose="00000700000000000000" pitchFamily="2" charset="-78"/>
              </a:endParaRPr>
            </a:p>
          </p:txBody>
        </p:sp>
        <p:sp>
          <p:nvSpPr>
            <p:cNvPr id="16" name="TextBox 15">
              <a:extLst>
                <a:ext uri="{FF2B5EF4-FFF2-40B4-BE49-F238E27FC236}">
                  <a16:creationId xmlns:a16="http://schemas.microsoft.com/office/drawing/2014/main" id="{48C080E1-64C2-4125-AE11-5ED4165B02FE}"/>
                </a:ext>
              </a:extLst>
            </p:cNvPr>
            <p:cNvSpPr txBox="1"/>
            <p:nvPr/>
          </p:nvSpPr>
          <p:spPr>
            <a:xfrm>
              <a:off x="1619673" y="4032803"/>
              <a:ext cx="2160240" cy="362141"/>
            </a:xfrm>
            <a:prstGeom prst="rect">
              <a:avLst/>
            </a:prstGeom>
            <a:noFill/>
          </p:spPr>
          <p:txBody>
            <a:bodyPr wrap="square" rtlCol="0" anchor="ctr">
              <a:spAutoFit/>
            </a:bodyPr>
            <a:lstStyle/>
            <a:p>
              <a:pPr algn="ctr" rtl="1"/>
              <a:r>
                <a:rPr lang="en-US" altLang="ko-KR" sz="1600" b="1" dirty="0">
                  <a:solidFill>
                    <a:schemeClr val="bg1"/>
                  </a:solidFill>
                  <a:cs typeface="B Nazanin" panose="00000700000000000000" pitchFamily="2" charset="-78"/>
                </a:rPr>
                <a:t>Add Your Text</a:t>
              </a:r>
              <a:endParaRPr lang="ko-KR" altLang="en-US" sz="1600" b="1" dirty="0">
                <a:solidFill>
                  <a:schemeClr val="bg1"/>
                </a:solidFill>
                <a:cs typeface="B Nazanin" panose="00000700000000000000" pitchFamily="2" charset="-78"/>
              </a:endParaRPr>
            </a:p>
          </p:txBody>
        </p:sp>
      </p:grpSp>
      <p:sp>
        <p:nvSpPr>
          <p:cNvPr id="17" name="Rectangle 16">
            <a:extLst>
              <a:ext uri="{FF2B5EF4-FFF2-40B4-BE49-F238E27FC236}">
                <a16:creationId xmlns:a16="http://schemas.microsoft.com/office/drawing/2014/main" id="{49AA8DBD-BB60-4BCF-B354-585F237BCD99}"/>
              </a:ext>
            </a:extLst>
          </p:cNvPr>
          <p:cNvSpPr/>
          <p:nvPr/>
        </p:nvSpPr>
        <p:spPr>
          <a:xfrm rot="2700000">
            <a:off x="7150546" y="2566643"/>
            <a:ext cx="265920" cy="476745"/>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18" name="Rectangle 36">
            <a:extLst>
              <a:ext uri="{FF2B5EF4-FFF2-40B4-BE49-F238E27FC236}">
                <a16:creationId xmlns:a16="http://schemas.microsoft.com/office/drawing/2014/main" id="{3B8823FC-8E0D-4BF0-91BC-A5CB71BE7C42}"/>
              </a:ext>
            </a:extLst>
          </p:cNvPr>
          <p:cNvSpPr/>
          <p:nvPr/>
        </p:nvSpPr>
        <p:spPr>
          <a:xfrm>
            <a:off x="7105429" y="4997659"/>
            <a:ext cx="389370" cy="325482"/>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19" name="Round Same Side Corner Rectangle 36">
            <a:extLst>
              <a:ext uri="{FF2B5EF4-FFF2-40B4-BE49-F238E27FC236}">
                <a16:creationId xmlns:a16="http://schemas.microsoft.com/office/drawing/2014/main" id="{7915DCC7-F4BE-4B00-BF4F-526AE9D354D3}"/>
              </a:ext>
            </a:extLst>
          </p:cNvPr>
          <p:cNvSpPr>
            <a:spLocks noChangeAspect="1"/>
          </p:cNvSpPr>
          <p:nvPr/>
        </p:nvSpPr>
        <p:spPr>
          <a:xfrm>
            <a:off x="4704397" y="4981835"/>
            <a:ext cx="396000" cy="313084"/>
          </a:xfrm>
          <a:custGeom>
            <a:avLst/>
            <a:gdLst/>
            <a:ahLst/>
            <a:cxnLst/>
            <a:rect l="l" t="t" r="r" b="b"/>
            <a:pathLst>
              <a:path w="3219104" h="2545072">
                <a:moveTo>
                  <a:pt x="2779672" y="457200"/>
                </a:moveTo>
                <a:lnTo>
                  <a:pt x="2975888" y="457200"/>
                </a:lnTo>
                <a:cubicBezTo>
                  <a:pt x="3110212" y="457200"/>
                  <a:pt x="3219104" y="566092"/>
                  <a:pt x="3219104" y="700416"/>
                </a:cubicBezTo>
                <a:lnTo>
                  <a:pt x="3219104" y="2301856"/>
                </a:lnTo>
                <a:cubicBezTo>
                  <a:pt x="3219104" y="2436180"/>
                  <a:pt x="3110212" y="2545072"/>
                  <a:pt x="2975888" y="2545072"/>
                </a:cubicBezTo>
                <a:lnTo>
                  <a:pt x="2779672" y="2545072"/>
                </a:lnTo>
                <a:close/>
                <a:moveTo>
                  <a:pt x="243216" y="457200"/>
                </a:moveTo>
                <a:lnTo>
                  <a:pt x="439432" y="457200"/>
                </a:lnTo>
                <a:lnTo>
                  <a:pt x="439432" y="2545072"/>
                </a:lnTo>
                <a:lnTo>
                  <a:pt x="243216" y="2545072"/>
                </a:lnTo>
                <a:cubicBezTo>
                  <a:pt x="108892" y="2545072"/>
                  <a:pt x="0" y="2436180"/>
                  <a:pt x="0" y="2301856"/>
                </a:cubicBezTo>
                <a:lnTo>
                  <a:pt x="0" y="700416"/>
                </a:lnTo>
                <a:cubicBezTo>
                  <a:pt x="0" y="566092"/>
                  <a:pt x="108892" y="457200"/>
                  <a:pt x="243216" y="457200"/>
                </a:cubicBezTo>
                <a:close/>
                <a:moveTo>
                  <a:pt x="1428476" y="174246"/>
                </a:moveTo>
                <a:cubicBezTo>
                  <a:pt x="1372210" y="174246"/>
                  <a:pt x="1326598" y="219858"/>
                  <a:pt x="1326598" y="276124"/>
                </a:cubicBezTo>
                <a:lnTo>
                  <a:pt x="1326598" y="457200"/>
                </a:lnTo>
                <a:lnTo>
                  <a:pt x="1892506" y="457200"/>
                </a:lnTo>
                <a:lnTo>
                  <a:pt x="1892506" y="276124"/>
                </a:lnTo>
                <a:cubicBezTo>
                  <a:pt x="1892506" y="219858"/>
                  <a:pt x="1846894" y="174246"/>
                  <a:pt x="1790628" y="174246"/>
                </a:cubicBezTo>
                <a:close/>
                <a:moveTo>
                  <a:pt x="1285704" y="0"/>
                </a:moveTo>
                <a:lnTo>
                  <a:pt x="1933400" y="0"/>
                </a:lnTo>
                <a:cubicBezTo>
                  <a:pt x="2007048" y="0"/>
                  <a:pt x="2066752" y="59704"/>
                  <a:pt x="2066752" y="133352"/>
                </a:cubicBezTo>
                <a:lnTo>
                  <a:pt x="2066752" y="457200"/>
                </a:lnTo>
                <a:lnTo>
                  <a:pt x="2599672" y="457200"/>
                </a:lnTo>
                <a:lnTo>
                  <a:pt x="2599672" y="2545072"/>
                </a:lnTo>
                <a:lnTo>
                  <a:pt x="619432" y="2545072"/>
                </a:lnTo>
                <a:lnTo>
                  <a:pt x="619432" y="457200"/>
                </a:lnTo>
                <a:lnTo>
                  <a:pt x="1152352" y="457200"/>
                </a:lnTo>
                <a:lnTo>
                  <a:pt x="1152352" y="133352"/>
                </a:lnTo>
                <a:cubicBezTo>
                  <a:pt x="1152352" y="59704"/>
                  <a:pt x="1212056" y="0"/>
                  <a:pt x="128570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0" name="Oval 21">
            <a:extLst>
              <a:ext uri="{FF2B5EF4-FFF2-40B4-BE49-F238E27FC236}">
                <a16:creationId xmlns:a16="http://schemas.microsoft.com/office/drawing/2014/main" id="{50E9E2ED-BB3A-4654-8A38-02F0103C1E7B}"/>
              </a:ext>
            </a:extLst>
          </p:cNvPr>
          <p:cNvSpPr>
            <a:spLocks noChangeAspect="1"/>
          </p:cNvSpPr>
          <p:nvPr/>
        </p:nvSpPr>
        <p:spPr>
          <a:xfrm>
            <a:off x="4763267" y="2612507"/>
            <a:ext cx="354676" cy="357638"/>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grpSp>
        <p:nvGrpSpPr>
          <p:cNvPr id="21" name="Group 47">
            <a:extLst>
              <a:ext uri="{FF2B5EF4-FFF2-40B4-BE49-F238E27FC236}">
                <a16:creationId xmlns:a16="http://schemas.microsoft.com/office/drawing/2014/main" id="{609A31B2-0FA6-4FC1-9607-75E627AF84FB}"/>
              </a:ext>
            </a:extLst>
          </p:cNvPr>
          <p:cNvGrpSpPr/>
          <p:nvPr/>
        </p:nvGrpSpPr>
        <p:grpSpPr>
          <a:xfrm>
            <a:off x="8395357" y="1743740"/>
            <a:ext cx="3060000" cy="1079823"/>
            <a:chOff x="6760489" y="1523931"/>
            <a:chExt cx="1947202" cy="1079823"/>
          </a:xfrm>
        </p:grpSpPr>
        <p:sp>
          <p:nvSpPr>
            <p:cNvPr id="22" name="TextBox 21">
              <a:extLst>
                <a:ext uri="{FF2B5EF4-FFF2-40B4-BE49-F238E27FC236}">
                  <a16:creationId xmlns:a16="http://schemas.microsoft.com/office/drawing/2014/main" id="{E6B554F0-EEAD-49B4-B9E6-44D68F592225}"/>
                </a:ext>
              </a:extLst>
            </p:cNvPr>
            <p:cNvSpPr txBox="1"/>
            <p:nvPr/>
          </p:nvSpPr>
          <p:spPr>
            <a:xfrm>
              <a:off x="6760489" y="1523931"/>
              <a:ext cx="1947202" cy="507831"/>
            </a:xfrm>
            <a:prstGeom prst="rect">
              <a:avLst/>
            </a:prstGeom>
            <a:noFill/>
          </p:spPr>
          <p:txBody>
            <a:bodyPr wrap="square" rtlCol="0" anchor="ctr">
              <a:spAutoFit/>
            </a:bodyPr>
            <a:lstStyle/>
            <a:p>
              <a:pPr algn="r" rtl="1"/>
              <a:r>
                <a:rPr lang="fa-IR" altLang="ko-KR" sz="2700" b="1" dirty="0">
                  <a:solidFill>
                    <a:schemeClr val="accent4"/>
                  </a:solidFill>
                  <a:cs typeface="B Nazanin" panose="00000700000000000000" pitchFamily="2" charset="-78"/>
                </a:rPr>
                <a:t>مطالب در اینجا</a:t>
              </a:r>
              <a:endParaRPr lang="ko-KR" altLang="en-US" sz="2700" b="1" dirty="0">
                <a:solidFill>
                  <a:schemeClr val="accent4"/>
                </a:solidFill>
                <a:cs typeface="B Nazanin" panose="00000700000000000000" pitchFamily="2" charset="-78"/>
              </a:endParaRPr>
            </a:p>
          </p:txBody>
        </p:sp>
        <p:sp>
          <p:nvSpPr>
            <p:cNvPr id="23" name="TextBox 22">
              <a:extLst>
                <a:ext uri="{FF2B5EF4-FFF2-40B4-BE49-F238E27FC236}">
                  <a16:creationId xmlns:a16="http://schemas.microsoft.com/office/drawing/2014/main" id="{6870447E-3EBB-4985-8DCE-3DDAB67C3761}"/>
                </a:ext>
              </a:extLst>
            </p:cNvPr>
            <p:cNvSpPr txBox="1"/>
            <p:nvPr/>
          </p:nvSpPr>
          <p:spPr>
            <a:xfrm>
              <a:off x="6760489" y="1957423"/>
              <a:ext cx="1947201"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grpSp>
      <p:grpSp>
        <p:nvGrpSpPr>
          <p:cNvPr id="24" name="Group 48">
            <a:extLst>
              <a:ext uri="{FF2B5EF4-FFF2-40B4-BE49-F238E27FC236}">
                <a16:creationId xmlns:a16="http://schemas.microsoft.com/office/drawing/2014/main" id="{9A9D4602-5EE8-43AE-A6AA-C49B71AB1FA3}"/>
              </a:ext>
            </a:extLst>
          </p:cNvPr>
          <p:cNvGrpSpPr/>
          <p:nvPr/>
        </p:nvGrpSpPr>
        <p:grpSpPr>
          <a:xfrm>
            <a:off x="736644" y="1743740"/>
            <a:ext cx="3060000" cy="1072779"/>
            <a:chOff x="6760489" y="1523931"/>
            <a:chExt cx="1947202" cy="1072779"/>
          </a:xfrm>
        </p:grpSpPr>
        <p:sp>
          <p:nvSpPr>
            <p:cNvPr id="25" name="TextBox 24">
              <a:extLst>
                <a:ext uri="{FF2B5EF4-FFF2-40B4-BE49-F238E27FC236}">
                  <a16:creationId xmlns:a16="http://schemas.microsoft.com/office/drawing/2014/main" id="{1325315E-41F4-43F0-9665-983BC1471F1A}"/>
                </a:ext>
              </a:extLst>
            </p:cNvPr>
            <p:cNvSpPr txBox="1"/>
            <p:nvPr/>
          </p:nvSpPr>
          <p:spPr>
            <a:xfrm>
              <a:off x="6760489" y="1523931"/>
              <a:ext cx="1947202" cy="507831"/>
            </a:xfrm>
            <a:prstGeom prst="rect">
              <a:avLst/>
            </a:prstGeom>
            <a:noFill/>
          </p:spPr>
          <p:txBody>
            <a:bodyPr wrap="square" rtlCol="0" anchor="ctr">
              <a:spAutoFit/>
            </a:bodyPr>
            <a:lstStyle/>
            <a:p>
              <a:pPr algn="r"/>
              <a:r>
                <a:rPr lang="fa-IR" altLang="ko-KR" sz="2700" b="1" dirty="0">
                  <a:solidFill>
                    <a:schemeClr val="accent1"/>
                  </a:solidFill>
                  <a:cs typeface="B Nazanin" panose="00000700000000000000" pitchFamily="2" charset="-78"/>
                </a:rPr>
                <a:t>مطالب در اینجا</a:t>
              </a:r>
              <a:endParaRPr lang="ko-KR" altLang="en-US" sz="2700" b="1" dirty="0">
                <a:solidFill>
                  <a:schemeClr val="accent1"/>
                </a:solidFill>
                <a:cs typeface="B Nazanin" panose="00000700000000000000" pitchFamily="2" charset="-78"/>
              </a:endParaRPr>
            </a:p>
          </p:txBody>
        </p:sp>
        <p:sp>
          <p:nvSpPr>
            <p:cNvPr id="26" name="TextBox 25">
              <a:extLst>
                <a:ext uri="{FF2B5EF4-FFF2-40B4-BE49-F238E27FC236}">
                  <a16:creationId xmlns:a16="http://schemas.microsoft.com/office/drawing/2014/main" id="{9A5776CF-585D-4B8F-A207-668A2F1808DE}"/>
                </a:ext>
              </a:extLst>
            </p:cNvPr>
            <p:cNvSpPr txBox="1"/>
            <p:nvPr/>
          </p:nvSpPr>
          <p:spPr>
            <a:xfrm>
              <a:off x="6760489" y="1950379"/>
              <a:ext cx="1947202"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grpSp>
      <p:sp>
        <p:nvSpPr>
          <p:cNvPr id="27" name="L-Shape 51">
            <a:extLst>
              <a:ext uri="{FF2B5EF4-FFF2-40B4-BE49-F238E27FC236}">
                <a16:creationId xmlns:a16="http://schemas.microsoft.com/office/drawing/2014/main" id="{0B410948-FC20-4485-9A32-4E8AEE2C7A82}"/>
              </a:ext>
            </a:extLst>
          </p:cNvPr>
          <p:cNvSpPr/>
          <p:nvPr/>
        </p:nvSpPr>
        <p:spPr>
          <a:xfrm rot="2700000">
            <a:off x="7950359" y="2138901"/>
            <a:ext cx="375843" cy="375843"/>
          </a:xfrm>
          <a:prstGeom prst="corner">
            <a:avLst>
              <a:gd name="adj1" fmla="val 20835"/>
              <a:gd name="adj2" fmla="val 24335"/>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28" name="L-Shape 52">
            <a:extLst>
              <a:ext uri="{FF2B5EF4-FFF2-40B4-BE49-F238E27FC236}">
                <a16:creationId xmlns:a16="http://schemas.microsoft.com/office/drawing/2014/main" id="{DADAA03D-81D6-4A5B-A9D6-D3561C609594}"/>
              </a:ext>
            </a:extLst>
          </p:cNvPr>
          <p:cNvSpPr/>
          <p:nvPr/>
        </p:nvSpPr>
        <p:spPr>
          <a:xfrm rot="13500000">
            <a:off x="3901327" y="2138902"/>
            <a:ext cx="375843" cy="375843"/>
          </a:xfrm>
          <a:prstGeom prst="corner">
            <a:avLst>
              <a:gd name="adj1" fmla="val 20835"/>
              <a:gd name="adj2" fmla="val 2433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grpSp>
        <p:nvGrpSpPr>
          <p:cNvPr id="29" name="Group 47">
            <a:extLst>
              <a:ext uri="{FF2B5EF4-FFF2-40B4-BE49-F238E27FC236}">
                <a16:creationId xmlns:a16="http://schemas.microsoft.com/office/drawing/2014/main" id="{9098E4B3-E4CC-4126-92FE-D43E0E9C1962}"/>
              </a:ext>
            </a:extLst>
          </p:cNvPr>
          <p:cNvGrpSpPr/>
          <p:nvPr/>
        </p:nvGrpSpPr>
        <p:grpSpPr>
          <a:xfrm>
            <a:off x="8395357" y="4982833"/>
            <a:ext cx="3060000" cy="1079823"/>
            <a:chOff x="6760489" y="1523931"/>
            <a:chExt cx="1947202" cy="1079823"/>
          </a:xfrm>
        </p:grpSpPr>
        <p:sp>
          <p:nvSpPr>
            <p:cNvPr id="30" name="TextBox 29">
              <a:extLst>
                <a:ext uri="{FF2B5EF4-FFF2-40B4-BE49-F238E27FC236}">
                  <a16:creationId xmlns:a16="http://schemas.microsoft.com/office/drawing/2014/main" id="{2CAC5BB1-6989-48D5-BEEA-907934A6E421}"/>
                </a:ext>
              </a:extLst>
            </p:cNvPr>
            <p:cNvSpPr txBox="1"/>
            <p:nvPr/>
          </p:nvSpPr>
          <p:spPr>
            <a:xfrm>
              <a:off x="6760489" y="1523931"/>
              <a:ext cx="1947202" cy="507831"/>
            </a:xfrm>
            <a:prstGeom prst="rect">
              <a:avLst/>
            </a:prstGeom>
            <a:noFill/>
          </p:spPr>
          <p:txBody>
            <a:bodyPr wrap="square" rtlCol="0" anchor="ctr">
              <a:spAutoFit/>
            </a:bodyPr>
            <a:lstStyle/>
            <a:p>
              <a:pPr algn="r" rtl="1"/>
              <a:r>
                <a:rPr lang="fa-IR" altLang="ko-KR" sz="2700" b="1" dirty="0">
                  <a:solidFill>
                    <a:schemeClr val="accent3"/>
                  </a:solidFill>
                  <a:cs typeface="B Nazanin" panose="00000700000000000000" pitchFamily="2" charset="-78"/>
                </a:rPr>
                <a:t>مطالب در اینجا</a:t>
              </a:r>
              <a:endParaRPr lang="ko-KR" altLang="en-US" sz="2700" b="1" dirty="0">
                <a:solidFill>
                  <a:schemeClr val="accent3"/>
                </a:solidFill>
                <a:cs typeface="B Nazanin" panose="00000700000000000000" pitchFamily="2" charset="-78"/>
              </a:endParaRPr>
            </a:p>
          </p:txBody>
        </p:sp>
        <p:sp>
          <p:nvSpPr>
            <p:cNvPr id="31" name="TextBox 30">
              <a:extLst>
                <a:ext uri="{FF2B5EF4-FFF2-40B4-BE49-F238E27FC236}">
                  <a16:creationId xmlns:a16="http://schemas.microsoft.com/office/drawing/2014/main" id="{9A4DC3E6-4739-46B5-AF30-15B0847FD698}"/>
                </a:ext>
              </a:extLst>
            </p:cNvPr>
            <p:cNvSpPr txBox="1"/>
            <p:nvPr/>
          </p:nvSpPr>
          <p:spPr>
            <a:xfrm>
              <a:off x="6760489" y="1957423"/>
              <a:ext cx="1947201"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grpSp>
      <p:grpSp>
        <p:nvGrpSpPr>
          <p:cNvPr id="32" name="Group 48">
            <a:extLst>
              <a:ext uri="{FF2B5EF4-FFF2-40B4-BE49-F238E27FC236}">
                <a16:creationId xmlns:a16="http://schemas.microsoft.com/office/drawing/2014/main" id="{197E32A5-F28A-4606-89CB-C903921D3A2C}"/>
              </a:ext>
            </a:extLst>
          </p:cNvPr>
          <p:cNvGrpSpPr/>
          <p:nvPr/>
        </p:nvGrpSpPr>
        <p:grpSpPr>
          <a:xfrm>
            <a:off x="736644" y="4982833"/>
            <a:ext cx="3060000" cy="1072779"/>
            <a:chOff x="6760489" y="1523931"/>
            <a:chExt cx="1947202" cy="1072779"/>
          </a:xfrm>
        </p:grpSpPr>
        <p:sp>
          <p:nvSpPr>
            <p:cNvPr id="33" name="TextBox 32">
              <a:extLst>
                <a:ext uri="{FF2B5EF4-FFF2-40B4-BE49-F238E27FC236}">
                  <a16:creationId xmlns:a16="http://schemas.microsoft.com/office/drawing/2014/main" id="{88885778-3911-4893-947D-30CD2F5F342E}"/>
                </a:ext>
              </a:extLst>
            </p:cNvPr>
            <p:cNvSpPr txBox="1"/>
            <p:nvPr/>
          </p:nvSpPr>
          <p:spPr>
            <a:xfrm>
              <a:off x="6760489" y="1523931"/>
              <a:ext cx="1947202" cy="507831"/>
            </a:xfrm>
            <a:prstGeom prst="rect">
              <a:avLst/>
            </a:prstGeom>
            <a:noFill/>
          </p:spPr>
          <p:txBody>
            <a:bodyPr wrap="square" rtlCol="0" anchor="ctr">
              <a:spAutoFit/>
            </a:bodyPr>
            <a:lstStyle/>
            <a:p>
              <a:pPr algn="r"/>
              <a:r>
                <a:rPr lang="fa-IR" altLang="ko-KR" sz="2700" b="1" dirty="0">
                  <a:solidFill>
                    <a:schemeClr val="accent2"/>
                  </a:solidFill>
                  <a:cs typeface="B Nazanin" panose="00000700000000000000" pitchFamily="2" charset="-78"/>
                </a:rPr>
                <a:t>مطالب در اینجا</a:t>
              </a:r>
              <a:endParaRPr lang="ko-KR" altLang="en-US" sz="2700" b="1" dirty="0">
                <a:solidFill>
                  <a:schemeClr val="accent2"/>
                </a:solidFill>
                <a:cs typeface="B Nazanin" panose="00000700000000000000" pitchFamily="2" charset="-78"/>
              </a:endParaRPr>
            </a:p>
          </p:txBody>
        </p:sp>
        <p:sp>
          <p:nvSpPr>
            <p:cNvPr id="34" name="TextBox 33">
              <a:extLst>
                <a:ext uri="{FF2B5EF4-FFF2-40B4-BE49-F238E27FC236}">
                  <a16:creationId xmlns:a16="http://schemas.microsoft.com/office/drawing/2014/main" id="{CB552482-B5E6-4682-BDDD-992755D06EB6}"/>
                </a:ext>
              </a:extLst>
            </p:cNvPr>
            <p:cNvSpPr txBox="1"/>
            <p:nvPr/>
          </p:nvSpPr>
          <p:spPr>
            <a:xfrm>
              <a:off x="6760489" y="1950379"/>
              <a:ext cx="1947202"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grpSp>
      <p:sp>
        <p:nvSpPr>
          <p:cNvPr id="35" name="L-Shape 51">
            <a:extLst>
              <a:ext uri="{FF2B5EF4-FFF2-40B4-BE49-F238E27FC236}">
                <a16:creationId xmlns:a16="http://schemas.microsoft.com/office/drawing/2014/main" id="{35A86C72-2BF0-4A0D-9D64-ACD99198FEFE}"/>
              </a:ext>
            </a:extLst>
          </p:cNvPr>
          <p:cNvSpPr/>
          <p:nvPr/>
        </p:nvSpPr>
        <p:spPr>
          <a:xfrm rot="2700000">
            <a:off x="7950359" y="5377994"/>
            <a:ext cx="375843" cy="375843"/>
          </a:xfrm>
          <a:prstGeom prst="corner">
            <a:avLst>
              <a:gd name="adj1" fmla="val 20835"/>
              <a:gd name="adj2" fmla="val 24335"/>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36" name="L-Shape 52">
            <a:extLst>
              <a:ext uri="{FF2B5EF4-FFF2-40B4-BE49-F238E27FC236}">
                <a16:creationId xmlns:a16="http://schemas.microsoft.com/office/drawing/2014/main" id="{FC240B09-F383-4D8C-BC4D-6EC0C6ED9419}"/>
              </a:ext>
            </a:extLst>
          </p:cNvPr>
          <p:cNvSpPr/>
          <p:nvPr/>
        </p:nvSpPr>
        <p:spPr>
          <a:xfrm rot="13500000">
            <a:off x="3901327" y="5377995"/>
            <a:ext cx="375843" cy="375843"/>
          </a:xfrm>
          <a:prstGeom prst="corner">
            <a:avLst>
              <a:gd name="adj1" fmla="val 20835"/>
              <a:gd name="adj2" fmla="val 24335"/>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Tree>
    <p:extLst>
      <p:ext uri="{BB962C8B-B14F-4D97-AF65-F5344CB8AC3E}">
        <p14:creationId xmlns:p14="http://schemas.microsoft.com/office/powerpoint/2010/main" val="342313347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Placeholder 18">
            <a:extLst>
              <a:ext uri="{FF2B5EF4-FFF2-40B4-BE49-F238E27FC236}">
                <a16:creationId xmlns:a16="http://schemas.microsoft.com/office/drawing/2014/main" id="{CF5FB03F-A926-245F-9AFC-577E91FB1AA3}"/>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a:stretch>
            <a:fillRect/>
          </a:stretch>
        </p:blipFill>
        <p:spPr/>
      </p:pic>
      <p:sp>
        <p:nvSpPr>
          <p:cNvPr id="3" name="Text Placeholder 2">
            <a:extLst>
              <a:ext uri="{FF2B5EF4-FFF2-40B4-BE49-F238E27FC236}">
                <a16:creationId xmlns:a16="http://schemas.microsoft.com/office/drawing/2014/main" id="{A9A30D19-1A4E-46F3-877A-6490F9153F7A}"/>
              </a:ext>
            </a:extLst>
          </p:cNvPr>
          <p:cNvSpPr txBox="1">
            <a:spLocks/>
          </p:cNvSpPr>
          <p:nvPr/>
        </p:nvSpPr>
        <p:spPr>
          <a:xfrm>
            <a:off x="6981598" y="1203446"/>
            <a:ext cx="3096000" cy="396000"/>
          </a:xfrm>
          <a:prstGeom prst="rect">
            <a:avLst/>
          </a:prstGeom>
        </p:spPr>
        <p:txBody>
          <a:bodyPr anchor="ctr"/>
          <a:lstStyle>
            <a:lvl1pPr marL="0" indent="0" algn="l" defTabSz="914400" rtl="0" eaLnBrk="1" latinLnBrk="1" hangingPunct="1">
              <a:spcBef>
                <a:spcPct val="20000"/>
              </a:spcBef>
              <a:buFont typeface="Arial" pitchFamily="34" charset="0"/>
              <a:buNone/>
              <a:defRPr sz="1600" b="1" kern="1200" baseline="0">
                <a:solidFill>
                  <a:schemeClr val="accent1"/>
                </a:solidFill>
                <a:latin typeface="+mn-lt"/>
                <a:ea typeface="+mn-ea"/>
                <a:cs typeface="+mn-cs"/>
              </a:defRPr>
            </a:lvl1pPr>
            <a:lvl2pPr marL="742950" indent="-28575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2pPr>
            <a:lvl3pPr marL="11430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3pPr>
            <a:lvl4pPr marL="16002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4pPr>
            <a:lvl5pPr marL="20574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algn="r" rtl="1"/>
            <a:r>
              <a:rPr lang="fa-IR" altLang="ko-KR" dirty="0">
                <a:cs typeface="B Nazanin" panose="00000700000000000000" pitchFamily="2" charset="-78"/>
              </a:rPr>
              <a:t>ارائه نمونه کارها</a:t>
            </a:r>
            <a:endParaRPr lang="en-US" altLang="ko-KR" dirty="0">
              <a:cs typeface="B Nazanin" panose="00000700000000000000" pitchFamily="2" charset="-78"/>
            </a:endParaRPr>
          </a:p>
        </p:txBody>
      </p:sp>
      <p:sp>
        <p:nvSpPr>
          <p:cNvPr id="4" name="Text Placeholder 3">
            <a:extLst>
              <a:ext uri="{FF2B5EF4-FFF2-40B4-BE49-F238E27FC236}">
                <a16:creationId xmlns:a16="http://schemas.microsoft.com/office/drawing/2014/main" id="{1265E2F9-9891-40D4-861F-738559ADFEDD}"/>
              </a:ext>
            </a:extLst>
          </p:cNvPr>
          <p:cNvSpPr txBox="1">
            <a:spLocks/>
          </p:cNvSpPr>
          <p:nvPr/>
        </p:nvSpPr>
        <p:spPr>
          <a:xfrm>
            <a:off x="6981598" y="1620434"/>
            <a:ext cx="4343400" cy="1204854"/>
          </a:xfrm>
          <a:prstGeom prst="rect">
            <a:avLst/>
          </a:prstGeom>
        </p:spPr>
        <p:txBody>
          <a:bodyPr anchor="ctr"/>
          <a:lstStyle>
            <a:lvl1pPr marL="0" indent="0" algn="l" defTabSz="914400" rtl="0" eaLnBrk="1" latinLnBrk="1" hangingPunct="1">
              <a:spcBef>
                <a:spcPct val="20000"/>
              </a:spcBef>
              <a:buFont typeface="Arial" pitchFamily="34" charset="0"/>
              <a:buNone/>
              <a:defRPr sz="2800" b="1" kern="1200" baseline="0">
                <a:solidFill>
                  <a:schemeClr val="tx1">
                    <a:lumMod val="75000"/>
                    <a:lumOff val="25000"/>
                  </a:schemeClr>
                </a:solidFill>
                <a:latin typeface="+mn-lt"/>
                <a:ea typeface="+mn-ea"/>
                <a:cs typeface="+mn-cs"/>
              </a:defRPr>
            </a:lvl1pPr>
            <a:lvl2pPr marL="742950" indent="-28575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2pPr>
            <a:lvl3pPr marL="11430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3pPr>
            <a:lvl4pPr marL="16002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4pPr>
            <a:lvl5pPr marL="20574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algn="r" rtl="1">
              <a:lnSpc>
                <a:spcPct val="110000"/>
              </a:lnSpc>
            </a:pPr>
            <a:r>
              <a:rPr lang="fa-IR" altLang="ko-KR" sz="4000" dirty="0">
                <a:latin typeface="+mj-lt"/>
                <a:cs typeface="B Nazanin" panose="00000700000000000000" pitchFamily="2" charset="-78"/>
              </a:rPr>
              <a:t>ارائه نمونه کارها ساده</a:t>
            </a:r>
            <a:endParaRPr lang="en-US" altLang="ko-KR" sz="4000" dirty="0">
              <a:latin typeface="+mj-lt"/>
              <a:cs typeface="B Nazanin" panose="00000700000000000000" pitchFamily="2" charset="-78"/>
            </a:endParaRPr>
          </a:p>
        </p:txBody>
      </p:sp>
      <p:sp>
        <p:nvSpPr>
          <p:cNvPr id="5" name="직사각형 4">
            <a:extLst>
              <a:ext uri="{FF2B5EF4-FFF2-40B4-BE49-F238E27FC236}">
                <a16:creationId xmlns:a16="http://schemas.microsoft.com/office/drawing/2014/main" id="{0BD4715F-45FF-45E1-B578-248F581DDF6A}"/>
              </a:ext>
            </a:extLst>
          </p:cNvPr>
          <p:cNvSpPr/>
          <p:nvPr/>
        </p:nvSpPr>
        <p:spPr>
          <a:xfrm>
            <a:off x="6981598" y="3743599"/>
            <a:ext cx="4343400" cy="1015663"/>
          </a:xfrm>
          <a:prstGeom prst="rect">
            <a:avLst/>
          </a:prstGeom>
        </p:spPr>
        <p:txBody>
          <a:bodyPr wrap="square">
            <a:spAutoFit/>
          </a:bodyPr>
          <a:lstStyle/>
          <a:p>
            <a:pPr algn="r" rtl="1"/>
            <a:r>
              <a:rPr lang="fa-IR" altLang="ko-KR" sz="1200" dirty="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آسان برای تغییر رنگ، عکس و متن. من امیدوارم و معتقدم که این الگو زمان، پول و اعتبار شما را جلب کند. آسان برای تغییر رنگ، عکس و متن.</a:t>
            </a:r>
            <a:endParaRPr lang="ko-KR" altLang="en-US" sz="1200" dirty="0">
              <a:cs typeface="B Nazanin" panose="00000700000000000000" pitchFamily="2" charset="-78"/>
            </a:endParaRPr>
          </a:p>
        </p:txBody>
      </p:sp>
      <p:sp>
        <p:nvSpPr>
          <p:cNvPr id="6" name="Text Placeholder 15">
            <a:extLst>
              <a:ext uri="{FF2B5EF4-FFF2-40B4-BE49-F238E27FC236}">
                <a16:creationId xmlns:a16="http://schemas.microsoft.com/office/drawing/2014/main" id="{F03D5D97-1C8B-4394-80C2-621E6A416539}"/>
              </a:ext>
            </a:extLst>
          </p:cNvPr>
          <p:cNvSpPr txBox="1">
            <a:spLocks/>
          </p:cNvSpPr>
          <p:nvPr/>
        </p:nvSpPr>
        <p:spPr>
          <a:xfrm>
            <a:off x="9464905" y="6069405"/>
            <a:ext cx="2086792" cy="360000"/>
          </a:xfrm>
          <a:prstGeom prst="roundRect">
            <a:avLst>
              <a:gd name="adj" fmla="val 50000"/>
            </a:avLst>
          </a:prstGeom>
          <a:solidFill>
            <a:schemeClr val="accent1"/>
          </a:solidFill>
          <a:ln w="19050">
            <a:noFill/>
          </a:ln>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a-IR" altLang="ko-KR" sz="1800" b="1" dirty="0">
                <a:solidFill>
                  <a:schemeClr val="bg1"/>
                </a:solidFill>
                <a:cs typeface="B Nazanin" panose="00000700000000000000" pitchFamily="2" charset="-78"/>
              </a:rPr>
              <a:t>پاورپوینت مدرن</a:t>
            </a:r>
            <a:endParaRPr lang="en-US" altLang="ko-KR" sz="1800" b="1" dirty="0">
              <a:solidFill>
                <a:schemeClr val="bg1"/>
              </a:solidFill>
              <a:cs typeface="B Nazanin" panose="00000700000000000000" pitchFamily="2" charset="-78"/>
            </a:endParaRPr>
          </a:p>
        </p:txBody>
      </p:sp>
      <p:sp>
        <p:nvSpPr>
          <p:cNvPr id="7" name="사각형: 둥근 위쪽 모서리 6">
            <a:extLst>
              <a:ext uri="{FF2B5EF4-FFF2-40B4-BE49-F238E27FC236}">
                <a16:creationId xmlns:a16="http://schemas.microsoft.com/office/drawing/2014/main" id="{D4C8E29B-DC57-4615-8B4E-3585FDD245C8}"/>
              </a:ext>
            </a:extLst>
          </p:cNvPr>
          <p:cNvSpPr/>
          <p:nvPr/>
        </p:nvSpPr>
        <p:spPr>
          <a:xfrm>
            <a:off x="1683699" y="1706578"/>
            <a:ext cx="684000" cy="5151422"/>
          </a:xfrm>
          <a:prstGeom prst="round2SameRect">
            <a:avLst>
              <a:gd name="adj1" fmla="val 50000"/>
              <a:gd name="adj2" fmla="val 0"/>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 name="사각형: 둥근 위쪽 모서리 7">
            <a:extLst>
              <a:ext uri="{FF2B5EF4-FFF2-40B4-BE49-F238E27FC236}">
                <a16:creationId xmlns:a16="http://schemas.microsoft.com/office/drawing/2014/main" id="{40A3E814-4C7F-4996-A05B-201175C320B0}"/>
              </a:ext>
            </a:extLst>
          </p:cNvPr>
          <p:cNvSpPr/>
          <p:nvPr/>
        </p:nvSpPr>
        <p:spPr>
          <a:xfrm>
            <a:off x="4054199" y="1081889"/>
            <a:ext cx="684000" cy="5776111"/>
          </a:xfrm>
          <a:prstGeom prst="round2SameRect">
            <a:avLst>
              <a:gd name="adj1" fmla="val 50000"/>
              <a:gd name="adj2" fmla="val 0"/>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9" name="사각형: 둥근 위쪽 모서리 8">
            <a:extLst>
              <a:ext uri="{FF2B5EF4-FFF2-40B4-BE49-F238E27FC236}">
                <a16:creationId xmlns:a16="http://schemas.microsoft.com/office/drawing/2014/main" id="{6A353930-8BA2-48B4-9D48-BE40FE21D5CA}"/>
              </a:ext>
            </a:extLst>
          </p:cNvPr>
          <p:cNvSpPr/>
          <p:nvPr/>
        </p:nvSpPr>
        <p:spPr>
          <a:xfrm>
            <a:off x="5639998" y="2332777"/>
            <a:ext cx="684000" cy="4525223"/>
          </a:xfrm>
          <a:prstGeom prst="round2SameRect">
            <a:avLst>
              <a:gd name="adj1" fmla="val 50000"/>
              <a:gd name="adj2" fmla="val 0"/>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Tree>
    <p:extLst>
      <p:ext uri="{BB962C8B-B14F-4D97-AF65-F5344CB8AC3E}">
        <p14:creationId xmlns:p14="http://schemas.microsoft.com/office/powerpoint/2010/main" val="234562980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116" name="그룹 115">
            <a:extLst>
              <a:ext uri="{FF2B5EF4-FFF2-40B4-BE49-F238E27FC236}">
                <a16:creationId xmlns:a16="http://schemas.microsoft.com/office/drawing/2014/main" id="{1649DE11-6E6D-4919-9A9C-A59DD2BE6FCE}"/>
              </a:ext>
            </a:extLst>
          </p:cNvPr>
          <p:cNvGrpSpPr/>
          <p:nvPr/>
        </p:nvGrpSpPr>
        <p:grpSpPr>
          <a:xfrm>
            <a:off x="7741281" y="5462720"/>
            <a:ext cx="3503029" cy="899824"/>
            <a:chOff x="2924132" y="2271712"/>
            <a:chExt cx="6347123" cy="2314575"/>
          </a:xfrm>
        </p:grpSpPr>
        <p:sp>
          <p:nvSpPr>
            <p:cNvPr id="117" name="자유형: 도형 116">
              <a:extLst>
                <a:ext uri="{FF2B5EF4-FFF2-40B4-BE49-F238E27FC236}">
                  <a16:creationId xmlns:a16="http://schemas.microsoft.com/office/drawing/2014/main" id="{A436255D-BCEB-4219-AFA7-4A9275781A32}"/>
                </a:ext>
              </a:extLst>
            </p:cNvPr>
            <p:cNvSpPr/>
            <p:nvPr/>
          </p:nvSpPr>
          <p:spPr>
            <a:xfrm>
              <a:off x="2924134" y="3900486"/>
              <a:ext cx="6347121" cy="685801"/>
            </a:xfrm>
            <a:custGeom>
              <a:avLst/>
              <a:gdLst>
                <a:gd name="connsiteX0" fmla="*/ 6343745 w 6343745"/>
                <a:gd name="connsiteY0" fmla="*/ 48863 h 685800"/>
                <a:gd name="connsiteX1" fmla="*/ 6294882 w 6343745"/>
                <a:gd name="connsiteY1" fmla="*/ 0 h 685800"/>
                <a:gd name="connsiteX2" fmla="*/ 48863 w 6343745"/>
                <a:gd name="connsiteY2" fmla="*/ 0 h 685800"/>
                <a:gd name="connsiteX3" fmla="*/ 0 w 6343745"/>
                <a:gd name="connsiteY3" fmla="*/ 48863 h 685800"/>
                <a:gd name="connsiteX4" fmla="*/ 0 w 6343745"/>
                <a:gd name="connsiteY4" fmla="*/ 284607 h 685800"/>
                <a:gd name="connsiteX5" fmla="*/ 2286 w 6343745"/>
                <a:gd name="connsiteY5" fmla="*/ 298513 h 685800"/>
                <a:gd name="connsiteX6" fmla="*/ 361569 w 6343745"/>
                <a:gd name="connsiteY6" fmla="*/ 685800 h 685800"/>
                <a:gd name="connsiteX7" fmla="*/ 5979319 w 6343745"/>
                <a:gd name="connsiteY7" fmla="*/ 685800 h 685800"/>
                <a:gd name="connsiteX8" fmla="*/ 6338983 w 6343745"/>
                <a:gd name="connsiteY8" fmla="*/ 305181 h 685800"/>
                <a:gd name="connsiteX9" fmla="*/ 6343745 w 6343745"/>
                <a:gd name="connsiteY9" fmla="*/ 284512 h 685800"/>
                <a:gd name="connsiteX10" fmla="*/ 6343745 w 6343745"/>
                <a:gd name="connsiteY10" fmla="*/ 48863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43745" h="685800">
                  <a:moveTo>
                    <a:pt x="6343745" y="48863"/>
                  </a:moveTo>
                  <a:cubicBezTo>
                    <a:pt x="6343745" y="21908"/>
                    <a:pt x="6321933" y="0"/>
                    <a:pt x="6294882" y="0"/>
                  </a:cubicBezTo>
                  <a:lnTo>
                    <a:pt x="48863" y="0"/>
                  </a:lnTo>
                  <a:cubicBezTo>
                    <a:pt x="21908" y="0"/>
                    <a:pt x="0" y="21812"/>
                    <a:pt x="0" y="48863"/>
                  </a:cubicBezTo>
                  <a:lnTo>
                    <a:pt x="0" y="284607"/>
                  </a:lnTo>
                  <a:cubicBezTo>
                    <a:pt x="0" y="289465"/>
                    <a:pt x="952" y="294037"/>
                    <a:pt x="2286" y="298513"/>
                  </a:cubicBezTo>
                  <a:cubicBezTo>
                    <a:pt x="-13240" y="498348"/>
                    <a:pt x="143447" y="685800"/>
                    <a:pt x="361569" y="685800"/>
                  </a:cubicBezTo>
                  <a:lnTo>
                    <a:pt x="5979319" y="685800"/>
                  </a:lnTo>
                  <a:cubicBezTo>
                    <a:pt x="6194298" y="685800"/>
                    <a:pt x="6350604" y="503111"/>
                    <a:pt x="6338983" y="305181"/>
                  </a:cubicBezTo>
                  <a:cubicBezTo>
                    <a:pt x="6341936" y="298895"/>
                    <a:pt x="6343745" y="291941"/>
                    <a:pt x="6343745" y="284512"/>
                  </a:cubicBezTo>
                  <a:lnTo>
                    <a:pt x="6343745" y="48863"/>
                  </a:lnTo>
                  <a:close/>
                </a:path>
              </a:pathLst>
            </a:custGeom>
            <a:solidFill>
              <a:schemeClr val="tx1">
                <a:lumMod val="75000"/>
                <a:lumOff val="25000"/>
              </a:schemeClr>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118" name="자유형: 도형 117">
              <a:extLst>
                <a:ext uri="{FF2B5EF4-FFF2-40B4-BE49-F238E27FC236}">
                  <a16:creationId xmlns:a16="http://schemas.microsoft.com/office/drawing/2014/main" id="{553A020F-F39C-4B2B-8EE3-852B28A988AE}"/>
                </a:ext>
              </a:extLst>
            </p:cNvPr>
            <p:cNvSpPr/>
            <p:nvPr/>
          </p:nvSpPr>
          <p:spPr>
            <a:xfrm>
              <a:off x="2924132" y="2271712"/>
              <a:ext cx="6338675" cy="2009775"/>
            </a:xfrm>
            <a:custGeom>
              <a:avLst/>
              <a:gdLst>
                <a:gd name="connsiteX0" fmla="*/ 1109896 w 6338675"/>
                <a:gd name="connsiteY0" fmla="*/ 0 h 2009775"/>
                <a:gd name="connsiteX1" fmla="*/ 5267177 w 6338675"/>
                <a:gd name="connsiteY1" fmla="*/ 0 h 2009775"/>
                <a:gd name="connsiteX2" fmla="*/ 5805340 w 6338675"/>
                <a:gd name="connsiteY2" fmla="*/ 352425 h 2009775"/>
                <a:gd name="connsiteX3" fmla="*/ 6308260 w 6338675"/>
                <a:gd name="connsiteY3" fmla="*/ 1505807 h 2009775"/>
                <a:gd name="connsiteX4" fmla="*/ 5978219 w 6338675"/>
                <a:gd name="connsiteY4" fmla="*/ 2009775 h 2009775"/>
                <a:gd name="connsiteX5" fmla="*/ 360469 w 6338675"/>
                <a:gd name="connsiteY5" fmla="*/ 2009775 h 2009775"/>
                <a:gd name="connsiteX6" fmla="*/ 34523 w 6338675"/>
                <a:gd name="connsiteY6" fmla="*/ 1496759 h 2009775"/>
                <a:gd name="connsiteX7" fmla="*/ 578401 w 6338675"/>
                <a:gd name="connsiteY7" fmla="*/ 337757 h 2009775"/>
                <a:gd name="connsiteX8" fmla="*/ 1109896 w 6338675"/>
                <a:gd name="connsiteY8" fmla="*/ 0 h 2009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38675" h="2009775">
                  <a:moveTo>
                    <a:pt x="1109896" y="0"/>
                  </a:moveTo>
                  <a:lnTo>
                    <a:pt x="5267177" y="0"/>
                  </a:lnTo>
                  <a:cubicBezTo>
                    <a:pt x="5500731" y="0"/>
                    <a:pt x="5711995" y="138398"/>
                    <a:pt x="5805340" y="352425"/>
                  </a:cubicBezTo>
                  <a:lnTo>
                    <a:pt x="6308260" y="1505807"/>
                  </a:lnTo>
                  <a:cubicBezTo>
                    <a:pt x="6411987" y="1743647"/>
                    <a:pt x="6237680" y="2009775"/>
                    <a:pt x="5978219" y="2009775"/>
                  </a:cubicBezTo>
                  <a:lnTo>
                    <a:pt x="360469" y="2009775"/>
                  </a:lnTo>
                  <a:cubicBezTo>
                    <a:pt x="96722" y="2009775"/>
                    <a:pt x="-77491" y="1735550"/>
                    <a:pt x="34523" y="1496759"/>
                  </a:cubicBezTo>
                  <a:lnTo>
                    <a:pt x="578401" y="337757"/>
                  </a:lnTo>
                  <a:cubicBezTo>
                    <a:pt x="675080" y="131636"/>
                    <a:pt x="882248" y="0"/>
                    <a:pt x="1109896" y="0"/>
                  </a:cubicBezTo>
                  <a:close/>
                </a:path>
              </a:pathLst>
            </a:custGeom>
            <a:solidFill>
              <a:schemeClr val="tx1">
                <a:lumMod val="50000"/>
                <a:lumOff val="50000"/>
              </a:schemeClr>
            </a:solidFill>
            <a:ln w="9525" cap="flat">
              <a:noFill/>
              <a:prstDash val="solid"/>
              <a:miter/>
            </a:ln>
          </p:spPr>
          <p:txBody>
            <a:bodyPr rtlCol="0" anchor="ctr"/>
            <a:lstStyle/>
            <a:p>
              <a:pPr algn="r" rtl="1"/>
              <a:endParaRPr lang="ko-KR" altLang="en-US">
                <a:cs typeface="B Nazanin" panose="00000700000000000000" pitchFamily="2" charset="-78"/>
              </a:endParaRPr>
            </a:p>
          </p:txBody>
        </p:sp>
        <p:sp>
          <p:nvSpPr>
            <p:cNvPr id="119" name="자유형: 도형 118">
              <a:extLst>
                <a:ext uri="{FF2B5EF4-FFF2-40B4-BE49-F238E27FC236}">
                  <a16:creationId xmlns:a16="http://schemas.microsoft.com/office/drawing/2014/main" id="{66FBA35F-2404-41BE-B934-711F1514125C}"/>
                </a:ext>
              </a:extLst>
            </p:cNvPr>
            <p:cNvSpPr/>
            <p:nvPr/>
          </p:nvSpPr>
          <p:spPr>
            <a:xfrm>
              <a:off x="3101325" y="2351771"/>
              <a:ext cx="6023151" cy="1862947"/>
            </a:xfrm>
            <a:custGeom>
              <a:avLst/>
              <a:gdLst>
                <a:gd name="connsiteX0" fmla="*/ 1041526 w 6142651"/>
                <a:gd name="connsiteY0" fmla="*/ 0 h 1904904"/>
                <a:gd name="connsiteX1" fmla="*/ 5119845 w 6142651"/>
                <a:gd name="connsiteY1" fmla="*/ 0 h 1904904"/>
                <a:gd name="connsiteX2" fmla="*/ 5647816 w 6142651"/>
                <a:gd name="connsiteY2" fmla="*/ 324041 h 1904904"/>
                <a:gd name="connsiteX3" fmla="*/ 6112826 w 6142651"/>
                <a:gd name="connsiteY3" fmla="*/ 1432084 h 1904904"/>
                <a:gd name="connsiteX4" fmla="*/ 5789072 w 6142651"/>
                <a:gd name="connsiteY4" fmla="*/ 1895380 h 1904904"/>
                <a:gd name="connsiteX5" fmla="*/ 353630 w 6142651"/>
                <a:gd name="connsiteY5" fmla="*/ 1904905 h 1904904"/>
                <a:gd name="connsiteX6" fmla="*/ 33876 w 6142651"/>
                <a:gd name="connsiteY6" fmla="*/ 1433227 h 1904904"/>
                <a:gd name="connsiteX7" fmla="*/ 520127 w 6142651"/>
                <a:gd name="connsiteY7" fmla="*/ 310515 h 1904904"/>
                <a:gd name="connsiteX8" fmla="*/ 1041526 w 6142651"/>
                <a:gd name="connsiteY8" fmla="*/ 0 h 1904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42651" h="1904904">
                  <a:moveTo>
                    <a:pt x="1041526" y="0"/>
                  </a:moveTo>
                  <a:lnTo>
                    <a:pt x="5119845" y="0"/>
                  </a:lnTo>
                  <a:cubicBezTo>
                    <a:pt x="5348922" y="0"/>
                    <a:pt x="5556281" y="127254"/>
                    <a:pt x="5647816" y="324041"/>
                  </a:cubicBezTo>
                  <a:lnTo>
                    <a:pt x="6112826" y="1432084"/>
                  </a:lnTo>
                  <a:cubicBezTo>
                    <a:pt x="6214554" y="1650778"/>
                    <a:pt x="6043580" y="1895380"/>
                    <a:pt x="5789072" y="1895380"/>
                  </a:cubicBezTo>
                  <a:lnTo>
                    <a:pt x="353630" y="1904905"/>
                  </a:lnTo>
                  <a:cubicBezTo>
                    <a:pt x="94931" y="1904905"/>
                    <a:pt x="-76042" y="1652778"/>
                    <a:pt x="33876" y="1433227"/>
                  </a:cubicBezTo>
                  <a:lnTo>
                    <a:pt x="520127" y="310515"/>
                  </a:lnTo>
                  <a:cubicBezTo>
                    <a:pt x="614996" y="121063"/>
                    <a:pt x="818165" y="0"/>
                    <a:pt x="1041526" y="0"/>
                  </a:cubicBezTo>
                  <a:close/>
                </a:path>
              </a:pathLst>
            </a:custGeom>
            <a:solidFill>
              <a:schemeClr val="accent3">
                <a:lumMod val="20000"/>
                <a:lumOff val="80000"/>
              </a:schemeClr>
            </a:solidFill>
            <a:ln w="9525" cap="flat">
              <a:noFill/>
              <a:prstDash val="solid"/>
              <a:miter/>
            </a:ln>
          </p:spPr>
          <p:txBody>
            <a:bodyPr rtlCol="0" anchor="ctr"/>
            <a:lstStyle/>
            <a:p>
              <a:pPr algn="r" rtl="1"/>
              <a:endParaRPr lang="ko-KR" altLang="en-US">
                <a:cs typeface="B Nazanin" panose="00000700000000000000" pitchFamily="2" charset="-78"/>
              </a:endParaRPr>
            </a:p>
          </p:txBody>
        </p:sp>
      </p:grpSp>
      <p:grpSp>
        <p:nvGrpSpPr>
          <p:cNvPr id="120" name="그룹 119">
            <a:extLst>
              <a:ext uri="{FF2B5EF4-FFF2-40B4-BE49-F238E27FC236}">
                <a16:creationId xmlns:a16="http://schemas.microsoft.com/office/drawing/2014/main" id="{D8BAD5DE-D2A2-4906-82E6-D06729146CBC}"/>
              </a:ext>
            </a:extLst>
          </p:cNvPr>
          <p:cNvGrpSpPr/>
          <p:nvPr/>
        </p:nvGrpSpPr>
        <p:grpSpPr>
          <a:xfrm flipH="1">
            <a:off x="8650448" y="2838823"/>
            <a:ext cx="2109450" cy="3086223"/>
            <a:chOff x="1734759" y="2916708"/>
            <a:chExt cx="2109450" cy="3086223"/>
          </a:xfrm>
        </p:grpSpPr>
        <p:grpSp>
          <p:nvGrpSpPr>
            <p:cNvPr id="121" name="Group 25">
              <a:extLst>
                <a:ext uri="{FF2B5EF4-FFF2-40B4-BE49-F238E27FC236}">
                  <a16:creationId xmlns:a16="http://schemas.microsoft.com/office/drawing/2014/main" id="{A4750934-E407-4A07-836A-5AA86C2BB49A}"/>
                </a:ext>
              </a:extLst>
            </p:cNvPr>
            <p:cNvGrpSpPr/>
            <p:nvPr/>
          </p:nvGrpSpPr>
          <p:grpSpPr>
            <a:xfrm>
              <a:off x="1734759" y="2916708"/>
              <a:ext cx="2109450" cy="2701452"/>
              <a:chOff x="3420669" y="-44"/>
              <a:chExt cx="5353739" cy="6856229"/>
            </a:xfrm>
          </p:grpSpPr>
          <p:sp>
            <p:nvSpPr>
              <p:cNvPr id="123" name="Graphic 2">
                <a:extLst>
                  <a:ext uri="{FF2B5EF4-FFF2-40B4-BE49-F238E27FC236}">
                    <a16:creationId xmlns:a16="http://schemas.microsoft.com/office/drawing/2014/main" id="{45032B16-C7F9-4C12-902F-AAAEB1A7A715}"/>
                  </a:ext>
                </a:extLst>
              </p:cNvPr>
              <p:cNvSpPr/>
              <p:nvPr/>
            </p:nvSpPr>
            <p:spPr>
              <a:xfrm>
                <a:off x="4746353" y="415808"/>
                <a:ext cx="3596443" cy="3636725"/>
              </a:xfrm>
              <a:custGeom>
                <a:avLst/>
                <a:gdLst>
                  <a:gd name="connsiteX0" fmla="*/ 583 w 3596443"/>
                  <a:gd name="connsiteY0" fmla="*/ 2516192 h 3636725"/>
                  <a:gd name="connsiteX1" fmla="*/ 1264201 w 3596443"/>
                  <a:gd name="connsiteY1" fmla="*/ 0 h 3636725"/>
                  <a:gd name="connsiteX2" fmla="*/ 3596444 w 3596443"/>
                  <a:gd name="connsiteY2" fmla="*/ 2453433 h 3636725"/>
                  <a:gd name="connsiteX3" fmla="*/ 1114057 w 3596443"/>
                  <a:gd name="connsiteY3" fmla="*/ 3636680 h 3636725"/>
                  <a:gd name="connsiteX4" fmla="*/ 583 w 3596443"/>
                  <a:gd name="connsiteY4" fmla="*/ 2516192 h 3636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6443" h="3636725">
                    <a:moveTo>
                      <a:pt x="583" y="2516192"/>
                    </a:moveTo>
                    <a:cubicBezTo>
                      <a:pt x="169309" y="2209784"/>
                      <a:pt x="1261366" y="5448"/>
                      <a:pt x="1264201" y="0"/>
                    </a:cubicBezTo>
                    <a:cubicBezTo>
                      <a:pt x="1603892" y="366854"/>
                      <a:pt x="3296975" y="2132547"/>
                      <a:pt x="3596444" y="2453433"/>
                    </a:cubicBezTo>
                    <a:cubicBezTo>
                      <a:pt x="3361003" y="2565668"/>
                      <a:pt x="1124504" y="3630412"/>
                      <a:pt x="1114057" y="3636680"/>
                    </a:cubicBezTo>
                    <a:cubicBezTo>
                      <a:pt x="1096818" y="3644889"/>
                      <a:pt x="-29267" y="2541191"/>
                      <a:pt x="583" y="2516192"/>
                    </a:cubicBezTo>
                    <a:close/>
                  </a:path>
                </a:pathLst>
              </a:custGeom>
              <a:solidFill>
                <a:srgbClr val="010101"/>
              </a:solidFill>
              <a:ln w="7453" cap="flat">
                <a:noFill/>
                <a:prstDash val="solid"/>
                <a:miter/>
              </a:ln>
            </p:spPr>
            <p:txBody>
              <a:bodyPr rtlCol="0" anchor="ctr"/>
              <a:lstStyle/>
              <a:p>
                <a:pPr algn="r" rtl="1"/>
                <a:endParaRPr lang="en-US">
                  <a:cs typeface="B Nazanin" panose="00000700000000000000" pitchFamily="2" charset="-78"/>
                </a:endParaRPr>
              </a:p>
            </p:txBody>
          </p:sp>
          <p:sp>
            <p:nvSpPr>
              <p:cNvPr id="124" name="Graphic 2">
                <a:extLst>
                  <a:ext uri="{FF2B5EF4-FFF2-40B4-BE49-F238E27FC236}">
                    <a16:creationId xmlns:a16="http://schemas.microsoft.com/office/drawing/2014/main" id="{5F35340D-B5FB-4626-9444-93329341B88E}"/>
                  </a:ext>
                </a:extLst>
              </p:cNvPr>
              <p:cNvSpPr/>
              <p:nvPr/>
            </p:nvSpPr>
            <p:spPr>
              <a:xfrm>
                <a:off x="3566895" y="2887389"/>
                <a:ext cx="2401636" cy="2383571"/>
              </a:xfrm>
              <a:custGeom>
                <a:avLst/>
                <a:gdLst>
                  <a:gd name="connsiteX0" fmla="*/ 2293589 w 2401636"/>
                  <a:gd name="connsiteY0" fmla="*/ 1165174 h 2383571"/>
                  <a:gd name="connsiteX1" fmla="*/ 2299857 w 2401636"/>
                  <a:gd name="connsiteY1" fmla="*/ 1168905 h 2383571"/>
                  <a:gd name="connsiteX2" fmla="*/ 2316872 w 2401636"/>
                  <a:gd name="connsiteY2" fmla="*/ 1258827 h 2383571"/>
                  <a:gd name="connsiteX3" fmla="*/ 2154041 w 2401636"/>
                  <a:gd name="connsiteY3" fmla="*/ 1578594 h 2383571"/>
                  <a:gd name="connsiteX4" fmla="*/ 2165981 w 2401636"/>
                  <a:gd name="connsiteY4" fmla="*/ 1621951 h 2383571"/>
                  <a:gd name="connsiteX5" fmla="*/ 2360303 w 2401636"/>
                  <a:gd name="connsiteY5" fmla="*/ 1744186 h 2383571"/>
                  <a:gd name="connsiteX6" fmla="*/ 2392840 w 2401636"/>
                  <a:gd name="connsiteY6" fmla="*/ 1800901 h 2383571"/>
                  <a:gd name="connsiteX7" fmla="*/ 2327916 w 2401636"/>
                  <a:gd name="connsiteY7" fmla="*/ 1938956 h 2383571"/>
                  <a:gd name="connsiteX8" fmla="*/ 2272918 w 2401636"/>
                  <a:gd name="connsiteY8" fmla="*/ 2007536 h 2383571"/>
                  <a:gd name="connsiteX9" fmla="*/ 1764202 w 2401636"/>
                  <a:gd name="connsiteY9" fmla="*/ 2383495 h 2383571"/>
                  <a:gd name="connsiteX10" fmla="*/ 1396676 w 2401636"/>
                  <a:gd name="connsiteY10" fmla="*/ 2181038 h 2383571"/>
                  <a:gd name="connsiteX11" fmla="*/ 1356752 w 2401636"/>
                  <a:gd name="connsiteY11" fmla="*/ 2188724 h 2383571"/>
                  <a:gd name="connsiteX12" fmla="*/ 1224368 w 2401636"/>
                  <a:gd name="connsiteY12" fmla="*/ 2349839 h 2383571"/>
                  <a:gd name="connsiteX13" fmla="*/ 1186011 w 2401636"/>
                  <a:gd name="connsiteY13" fmla="*/ 2350660 h 2383571"/>
                  <a:gd name="connsiteX14" fmla="*/ 13136 w 2401636"/>
                  <a:gd name="connsiteY14" fmla="*/ 1122041 h 2383571"/>
                  <a:gd name="connsiteX15" fmla="*/ 14778 w 2401636"/>
                  <a:gd name="connsiteY15" fmla="*/ 1075997 h 2383571"/>
                  <a:gd name="connsiteX16" fmla="*/ 1098551 w 2401636"/>
                  <a:gd name="connsiteY16" fmla="*/ 15806 h 2383571"/>
                  <a:gd name="connsiteX17" fmla="*/ 1149892 w 2401636"/>
                  <a:gd name="connsiteY17" fmla="*/ 17746 h 2383571"/>
                  <a:gd name="connsiteX18" fmla="*/ 2293589 w 2401636"/>
                  <a:gd name="connsiteY18" fmla="*/ 1165174 h 2383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01636" h="2383571">
                    <a:moveTo>
                      <a:pt x="2293589" y="1165174"/>
                    </a:moveTo>
                    <a:cubicBezTo>
                      <a:pt x="2295679" y="1166367"/>
                      <a:pt x="2298067" y="1167338"/>
                      <a:pt x="2299857" y="1168905"/>
                    </a:cubicBezTo>
                    <a:cubicBezTo>
                      <a:pt x="2342468" y="1208157"/>
                      <a:pt x="2342543" y="1208157"/>
                      <a:pt x="2316872" y="1258827"/>
                    </a:cubicBezTo>
                    <a:cubicBezTo>
                      <a:pt x="2262844" y="1365540"/>
                      <a:pt x="2209338" y="1472478"/>
                      <a:pt x="2154041" y="1578594"/>
                    </a:cubicBezTo>
                    <a:cubicBezTo>
                      <a:pt x="2142997" y="1599787"/>
                      <a:pt x="2145459" y="1609563"/>
                      <a:pt x="2165981" y="1621951"/>
                    </a:cubicBezTo>
                    <a:cubicBezTo>
                      <a:pt x="2231501" y="1661427"/>
                      <a:pt x="2295679" y="1703217"/>
                      <a:pt x="2360303" y="1744186"/>
                    </a:cubicBezTo>
                    <a:cubicBezTo>
                      <a:pt x="2402765" y="1752022"/>
                      <a:pt x="2410376" y="1764484"/>
                      <a:pt x="2392840" y="1800901"/>
                    </a:cubicBezTo>
                    <a:cubicBezTo>
                      <a:pt x="2370751" y="1846720"/>
                      <a:pt x="2347095" y="1891793"/>
                      <a:pt x="2327916" y="1938956"/>
                    </a:cubicBezTo>
                    <a:cubicBezTo>
                      <a:pt x="2316424" y="1967313"/>
                      <a:pt x="2297171" y="1988656"/>
                      <a:pt x="2272918" y="2007536"/>
                    </a:cubicBezTo>
                    <a:cubicBezTo>
                      <a:pt x="2120982" y="2125368"/>
                      <a:pt x="1787634" y="2388719"/>
                      <a:pt x="1764202" y="2383495"/>
                    </a:cubicBezTo>
                    <a:cubicBezTo>
                      <a:pt x="1641594" y="2316109"/>
                      <a:pt x="1518836" y="2249096"/>
                      <a:pt x="1396676" y="2181038"/>
                    </a:cubicBezTo>
                    <a:cubicBezTo>
                      <a:pt x="1379139" y="2171263"/>
                      <a:pt x="1369363" y="2173053"/>
                      <a:pt x="1356752" y="2188724"/>
                    </a:cubicBezTo>
                    <a:cubicBezTo>
                      <a:pt x="1313246" y="2242902"/>
                      <a:pt x="1266978" y="2294990"/>
                      <a:pt x="1224368" y="2349839"/>
                    </a:cubicBezTo>
                    <a:cubicBezTo>
                      <a:pt x="1208697" y="2369988"/>
                      <a:pt x="1201309" y="2367152"/>
                      <a:pt x="1186011" y="2350660"/>
                    </a:cubicBezTo>
                    <a:cubicBezTo>
                      <a:pt x="1119222" y="2278796"/>
                      <a:pt x="78060" y="1187039"/>
                      <a:pt x="13136" y="1122041"/>
                    </a:cubicBezTo>
                    <a:cubicBezTo>
                      <a:pt x="-5968" y="1102937"/>
                      <a:pt x="-3207" y="1093534"/>
                      <a:pt x="14778" y="1075997"/>
                    </a:cubicBezTo>
                    <a:cubicBezTo>
                      <a:pt x="337604" y="761380"/>
                      <a:pt x="1061836" y="56103"/>
                      <a:pt x="1098551" y="15806"/>
                    </a:cubicBezTo>
                    <a:cubicBezTo>
                      <a:pt x="1119744" y="-7403"/>
                      <a:pt x="1132729" y="-3597"/>
                      <a:pt x="1149892" y="17746"/>
                    </a:cubicBezTo>
                    <a:cubicBezTo>
                      <a:pt x="1158176" y="28119"/>
                      <a:pt x="2286649" y="1160099"/>
                      <a:pt x="2293589" y="1165174"/>
                    </a:cubicBezTo>
                    <a:close/>
                  </a:path>
                </a:pathLst>
              </a:custGeom>
              <a:solidFill>
                <a:srgbClr val="A03A31"/>
              </a:solidFill>
              <a:ln w="7453" cap="flat">
                <a:noFill/>
                <a:prstDash val="solid"/>
                <a:miter/>
              </a:ln>
            </p:spPr>
            <p:txBody>
              <a:bodyPr rtlCol="0" anchor="ctr"/>
              <a:lstStyle/>
              <a:p>
                <a:pPr algn="r" rtl="1"/>
                <a:endParaRPr lang="en-US">
                  <a:cs typeface="B Nazanin" panose="00000700000000000000" pitchFamily="2" charset="-78"/>
                </a:endParaRPr>
              </a:p>
            </p:txBody>
          </p:sp>
          <p:sp>
            <p:nvSpPr>
              <p:cNvPr id="125" name="Graphic 2">
                <a:extLst>
                  <a:ext uri="{FF2B5EF4-FFF2-40B4-BE49-F238E27FC236}">
                    <a16:creationId xmlns:a16="http://schemas.microsoft.com/office/drawing/2014/main" id="{48A359DA-37E2-4994-BD33-6890CC612E4B}"/>
                  </a:ext>
                </a:extLst>
              </p:cNvPr>
              <p:cNvSpPr/>
              <p:nvPr/>
            </p:nvSpPr>
            <p:spPr>
              <a:xfrm>
                <a:off x="5273299" y="4193748"/>
                <a:ext cx="1899432" cy="2283734"/>
              </a:xfrm>
              <a:custGeom>
                <a:avLst/>
                <a:gdLst>
                  <a:gd name="connsiteX0" fmla="*/ 57798 w 1899432"/>
                  <a:gd name="connsiteY0" fmla="*/ 1077210 h 2283734"/>
                  <a:gd name="connsiteX1" fmla="*/ 519500 w 1899432"/>
                  <a:gd name="connsiteY1" fmla="*/ 726773 h 2283734"/>
                  <a:gd name="connsiteX2" fmla="*/ 673451 w 1899432"/>
                  <a:gd name="connsiteY2" fmla="*/ 501929 h 2283734"/>
                  <a:gd name="connsiteX3" fmla="*/ 653974 w 1899432"/>
                  <a:gd name="connsiteY3" fmla="*/ 437752 h 2283734"/>
                  <a:gd name="connsiteX4" fmla="*/ 838222 w 1899432"/>
                  <a:gd name="connsiteY4" fmla="*/ 88733 h 2283734"/>
                  <a:gd name="connsiteX5" fmla="*/ 1062021 w 1899432"/>
                  <a:gd name="connsiteY5" fmla="*/ 14033 h 2283734"/>
                  <a:gd name="connsiteX6" fmla="*/ 1125527 w 1899432"/>
                  <a:gd name="connsiteY6" fmla="*/ 271563 h 2283734"/>
                  <a:gd name="connsiteX7" fmla="*/ 1278507 w 1899432"/>
                  <a:gd name="connsiteY7" fmla="*/ 170820 h 2283734"/>
                  <a:gd name="connsiteX8" fmla="*/ 1465068 w 1899432"/>
                  <a:gd name="connsiteY8" fmla="*/ 305144 h 2283734"/>
                  <a:gd name="connsiteX9" fmla="*/ 1384623 w 1899432"/>
                  <a:gd name="connsiteY9" fmla="*/ 524466 h 2283734"/>
                  <a:gd name="connsiteX10" fmla="*/ 1636705 w 1899432"/>
                  <a:gd name="connsiteY10" fmla="*/ 450662 h 2283734"/>
                  <a:gd name="connsiteX11" fmla="*/ 1618870 w 1899432"/>
                  <a:gd name="connsiteY11" fmla="*/ 733116 h 2283734"/>
                  <a:gd name="connsiteX12" fmla="*/ 1849385 w 1899432"/>
                  <a:gd name="connsiteY12" fmla="*/ 704386 h 2283734"/>
                  <a:gd name="connsiteX13" fmla="*/ 1890429 w 1899432"/>
                  <a:gd name="connsiteY13" fmla="*/ 1077210 h 2283734"/>
                  <a:gd name="connsiteX14" fmla="*/ 1852743 w 1899432"/>
                  <a:gd name="connsiteY14" fmla="*/ 2277174 h 2283734"/>
                  <a:gd name="connsiteX15" fmla="*/ 833222 w 1899432"/>
                  <a:gd name="connsiteY15" fmla="*/ 2253667 h 2283734"/>
                  <a:gd name="connsiteX16" fmla="*/ 308611 w 1899432"/>
                  <a:gd name="connsiteY16" fmla="*/ 1805397 h 2283734"/>
                  <a:gd name="connsiteX17" fmla="*/ 55410 w 1899432"/>
                  <a:gd name="connsiteY17" fmla="*/ 1472049 h 2283734"/>
                  <a:gd name="connsiteX18" fmla="*/ 57798 w 1899432"/>
                  <a:gd name="connsiteY18" fmla="*/ 1077210 h 2283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99432" h="2283734">
                    <a:moveTo>
                      <a:pt x="57798" y="1077210"/>
                    </a:moveTo>
                    <a:cubicBezTo>
                      <a:pt x="164362" y="996466"/>
                      <a:pt x="470472" y="760279"/>
                      <a:pt x="519500" y="726773"/>
                    </a:cubicBezTo>
                    <a:cubicBezTo>
                      <a:pt x="599349" y="682073"/>
                      <a:pt x="651586" y="577598"/>
                      <a:pt x="673451" y="501929"/>
                    </a:cubicBezTo>
                    <a:cubicBezTo>
                      <a:pt x="693973" y="469990"/>
                      <a:pt x="685839" y="451483"/>
                      <a:pt x="653974" y="437752"/>
                    </a:cubicBezTo>
                    <a:cubicBezTo>
                      <a:pt x="678749" y="374097"/>
                      <a:pt x="767329" y="211938"/>
                      <a:pt x="838222" y="88733"/>
                    </a:cubicBezTo>
                    <a:cubicBezTo>
                      <a:pt x="894638" y="153"/>
                      <a:pt x="965905" y="-16413"/>
                      <a:pt x="1062021" y="14033"/>
                    </a:cubicBezTo>
                    <a:cubicBezTo>
                      <a:pt x="1152466" y="56346"/>
                      <a:pt x="1166122" y="149850"/>
                      <a:pt x="1125527" y="271563"/>
                    </a:cubicBezTo>
                    <a:cubicBezTo>
                      <a:pt x="1203435" y="213206"/>
                      <a:pt x="1244180" y="176491"/>
                      <a:pt x="1278507" y="170820"/>
                    </a:cubicBezTo>
                    <a:cubicBezTo>
                      <a:pt x="1371788" y="140970"/>
                      <a:pt x="1460890" y="218356"/>
                      <a:pt x="1465068" y="305144"/>
                    </a:cubicBezTo>
                    <a:cubicBezTo>
                      <a:pt x="1467904" y="364844"/>
                      <a:pt x="1386489" y="497675"/>
                      <a:pt x="1384623" y="524466"/>
                    </a:cubicBezTo>
                    <a:cubicBezTo>
                      <a:pt x="1418652" y="487900"/>
                      <a:pt x="1590587" y="418723"/>
                      <a:pt x="1636705" y="450662"/>
                    </a:cubicBezTo>
                    <a:cubicBezTo>
                      <a:pt x="1799387" y="554689"/>
                      <a:pt x="1621034" y="686401"/>
                      <a:pt x="1618870" y="733116"/>
                    </a:cubicBezTo>
                    <a:cubicBezTo>
                      <a:pt x="1690957" y="709385"/>
                      <a:pt x="1789685" y="640955"/>
                      <a:pt x="1849385" y="704386"/>
                    </a:cubicBezTo>
                    <a:cubicBezTo>
                      <a:pt x="1935203" y="801398"/>
                      <a:pt x="1882966" y="898410"/>
                      <a:pt x="1890429" y="1077210"/>
                    </a:cubicBezTo>
                    <a:cubicBezTo>
                      <a:pt x="1909085" y="1249145"/>
                      <a:pt x="1858415" y="2158222"/>
                      <a:pt x="1852743" y="2277174"/>
                    </a:cubicBezTo>
                    <a:cubicBezTo>
                      <a:pt x="1835953" y="2291726"/>
                      <a:pt x="843297" y="2281278"/>
                      <a:pt x="833222" y="2253667"/>
                    </a:cubicBezTo>
                    <a:cubicBezTo>
                      <a:pt x="646362" y="2118298"/>
                      <a:pt x="468606" y="1971959"/>
                      <a:pt x="308611" y="1805397"/>
                    </a:cubicBezTo>
                    <a:cubicBezTo>
                      <a:pt x="211525" y="1704355"/>
                      <a:pt x="121677" y="1597120"/>
                      <a:pt x="55410" y="1472049"/>
                    </a:cubicBezTo>
                    <a:cubicBezTo>
                      <a:pt x="-14812" y="1339590"/>
                      <a:pt x="-22871" y="1208326"/>
                      <a:pt x="57798" y="1077210"/>
                    </a:cubicBezTo>
                    <a:close/>
                  </a:path>
                </a:pathLst>
              </a:custGeom>
              <a:solidFill>
                <a:srgbClr val="DEBD90"/>
              </a:solidFill>
              <a:ln w="7453" cap="flat">
                <a:noFill/>
                <a:prstDash val="solid"/>
                <a:miter/>
              </a:ln>
            </p:spPr>
            <p:txBody>
              <a:bodyPr rtlCol="0" anchor="ctr"/>
              <a:lstStyle/>
              <a:p>
                <a:pPr algn="r" rtl="1"/>
                <a:endParaRPr lang="en-US">
                  <a:cs typeface="B Nazanin" panose="00000700000000000000" pitchFamily="2" charset="-78"/>
                </a:endParaRPr>
              </a:p>
            </p:txBody>
          </p:sp>
          <p:sp>
            <p:nvSpPr>
              <p:cNvPr id="126" name="Graphic 2">
                <a:extLst>
                  <a:ext uri="{FF2B5EF4-FFF2-40B4-BE49-F238E27FC236}">
                    <a16:creationId xmlns:a16="http://schemas.microsoft.com/office/drawing/2014/main" id="{15A0506D-52E2-440A-BCE6-9AA767ED0304}"/>
                  </a:ext>
                </a:extLst>
              </p:cNvPr>
              <p:cNvSpPr/>
              <p:nvPr/>
            </p:nvSpPr>
            <p:spPr>
              <a:xfrm>
                <a:off x="5946683" y="-44"/>
                <a:ext cx="2827725" cy="2949686"/>
              </a:xfrm>
              <a:custGeom>
                <a:avLst/>
                <a:gdLst>
                  <a:gd name="connsiteX0" fmla="*/ 8648 w 2827725"/>
                  <a:gd name="connsiteY0" fmla="*/ 355780 h 2949686"/>
                  <a:gd name="connsiteX1" fmla="*/ 8648 w 2827725"/>
                  <a:gd name="connsiteY1" fmla="*/ 325930 h 2949686"/>
                  <a:gd name="connsiteX2" fmla="*/ 324236 w 2827725"/>
                  <a:gd name="connsiteY2" fmla="*/ 9298 h 2949686"/>
                  <a:gd name="connsiteX3" fmla="*/ 361473 w 2827725"/>
                  <a:gd name="connsiteY3" fmla="*/ 17059 h 2949686"/>
                  <a:gd name="connsiteX4" fmla="*/ 2811548 w 2827725"/>
                  <a:gd name="connsiteY4" fmla="*/ 2555564 h 2949686"/>
                  <a:gd name="connsiteX5" fmla="*/ 2811996 w 2827725"/>
                  <a:gd name="connsiteY5" fmla="*/ 2609741 h 2949686"/>
                  <a:gd name="connsiteX6" fmla="*/ 2507677 w 2827725"/>
                  <a:gd name="connsiteY6" fmla="*/ 2932045 h 2949686"/>
                  <a:gd name="connsiteX7" fmla="*/ 2458126 w 2827725"/>
                  <a:gd name="connsiteY7" fmla="*/ 2933164 h 2949686"/>
                  <a:gd name="connsiteX8" fmla="*/ 8648 w 2827725"/>
                  <a:gd name="connsiteY8" fmla="*/ 355780 h 2949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7725" h="2949686">
                    <a:moveTo>
                      <a:pt x="8648" y="355780"/>
                    </a:moveTo>
                    <a:cubicBezTo>
                      <a:pt x="-2620" y="344586"/>
                      <a:pt x="-3142" y="337646"/>
                      <a:pt x="8648" y="325930"/>
                    </a:cubicBezTo>
                    <a:cubicBezTo>
                      <a:pt x="114317" y="220858"/>
                      <a:pt x="219836" y="115563"/>
                      <a:pt x="324236" y="9298"/>
                    </a:cubicBezTo>
                    <a:cubicBezTo>
                      <a:pt x="344086" y="-10926"/>
                      <a:pt x="351324" y="6611"/>
                      <a:pt x="361473" y="17059"/>
                    </a:cubicBezTo>
                    <a:cubicBezTo>
                      <a:pt x="603033" y="267200"/>
                      <a:pt x="2235745" y="1960134"/>
                      <a:pt x="2811548" y="2555564"/>
                    </a:cubicBezTo>
                    <a:cubicBezTo>
                      <a:pt x="2832741" y="2577429"/>
                      <a:pt x="2833338" y="2587727"/>
                      <a:pt x="2811996" y="2609741"/>
                    </a:cubicBezTo>
                    <a:cubicBezTo>
                      <a:pt x="2709237" y="2715932"/>
                      <a:pt x="2608196" y="2823764"/>
                      <a:pt x="2507677" y="2932045"/>
                    </a:cubicBezTo>
                    <a:cubicBezTo>
                      <a:pt x="2489244" y="2951895"/>
                      <a:pt x="2477603" y="2958536"/>
                      <a:pt x="2458126" y="2933164"/>
                    </a:cubicBezTo>
                    <a:cubicBezTo>
                      <a:pt x="2440141" y="2909881"/>
                      <a:pt x="27901" y="374958"/>
                      <a:pt x="8648" y="355780"/>
                    </a:cubicBezTo>
                    <a:close/>
                  </a:path>
                </a:pathLst>
              </a:custGeom>
              <a:solidFill>
                <a:srgbClr val="B65241"/>
              </a:solidFill>
              <a:ln w="7453" cap="flat">
                <a:noFill/>
                <a:prstDash val="solid"/>
                <a:miter/>
              </a:ln>
            </p:spPr>
            <p:txBody>
              <a:bodyPr rtlCol="0" anchor="ctr"/>
              <a:lstStyle/>
              <a:p>
                <a:pPr algn="r" rtl="1"/>
                <a:endParaRPr lang="en-US">
                  <a:cs typeface="B Nazanin" panose="00000700000000000000" pitchFamily="2" charset="-78"/>
                </a:endParaRPr>
              </a:p>
            </p:txBody>
          </p:sp>
          <p:sp>
            <p:nvSpPr>
              <p:cNvPr id="127" name="Graphic 2">
                <a:extLst>
                  <a:ext uri="{FF2B5EF4-FFF2-40B4-BE49-F238E27FC236}">
                    <a16:creationId xmlns:a16="http://schemas.microsoft.com/office/drawing/2014/main" id="{13564109-01F6-4001-B65F-D5291351926F}"/>
                  </a:ext>
                </a:extLst>
              </p:cNvPr>
              <p:cNvSpPr/>
              <p:nvPr/>
            </p:nvSpPr>
            <p:spPr>
              <a:xfrm>
                <a:off x="3420669" y="4207782"/>
                <a:ext cx="1129780" cy="1150175"/>
              </a:xfrm>
              <a:custGeom>
                <a:avLst/>
                <a:gdLst>
                  <a:gd name="connsiteX0" fmla="*/ 350625 w 1129780"/>
                  <a:gd name="connsiteY0" fmla="*/ 0 h 1150175"/>
                  <a:gd name="connsiteX1" fmla="*/ 1129780 w 1129780"/>
                  <a:gd name="connsiteY1" fmla="*/ 816617 h 1150175"/>
                  <a:gd name="connsiteX2" fmla="*/ 585096 w 1129780"/>
                  <a:gd name="connsiteY2" fmla="*/ 1140936 h 1150175"/>
                  <a:gd name="connsiteX3" fmla="*/ 533828 w 1129780"/>
                  <a:gd name="connsiteY3" fmla="*/ 1134443 h 1150175"/>
                  <a:gd name="connsiteX4" fmla="*/ 11531 w 1129780"/>
                  <a:gd name="connsiteY4" fmla="*/ 568789 h 1150175"/>
                  <a:gd name="connsiteX5" fmla="*/ 8546 w 1129780"/>
                  <a:gd name="connsiteY5" fmla="*/ 525656 h 1150175"/>
                  <a:gd name="connsiteX6" fmla="*/ 350625 w 1129780"/>
                  <a:gd name="connsiteY6" fmla="*/ 0 h 115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9780" h="1150175">
                    <a:moveTo>
                      <a:pt x="350625" y="0"/>
                    </a:moveTo>
                    <a:cubicBezTo>
                      <a:pt x="608752" y="276186"/>
                      <a:pt x="911578" y="585430"/>
                      <a:pt x="1129780" y="816617"/>
                    </a:cubicBezTo>
                    <a:cubicBezTo>
                      <a:pt x="948144" y="924599"/>
                      <a:pt x="766284" y="1032133"/>
                      <a:pt x="585096" y="1140936"/>
                    </a:cubicBezTo>
                    <a:cubicBezTo>
                      <a:pt x="563678" y="1153771"/>
                      <a:pt x="552261" y="1154667"/>
                      <a:pt x="533828" y="1134443"/>
                    </a:cubicBezTo>
                    <a:cubicBezTo>
                      <a:pt x="360699" y="944971"/>
                      <a:pt x="186376" y="756619"/>
                      <a:pt x="11531" y="568789"/>
                    </a:cubicBezTo>
                    <a:cubicBezTo>
                      <a:pt x="-3618" y="552595"/>
                      <a:pt x="-3021" y="543267"/>
                      <a:pt x="8546" y="525656"/>
                    </a:cubicBezTo>
                    <a:cubicBezTo>
                      <a:pt x="123244" y="350885"/>
                      <a:pt x="236748" y="175368"/>
                      <a:pt x="350625" y="0"/>
                    </a:cubicBezTo>
                    <a:close/>
                  </a:path>
                </a:pathLst>
              </a:custGeom>
              <a:solidFill>
                <a:srgbClr val="243B46"/>
              </a:solidFill>
              <a:ln w="7453" cap="flat">
                <a:noFill/>
                <a:prstDash val="solid"/>
                <a:miter/>
              </a:ln>
            </p:spPr>
            <p:txBody>
              <a:bodyPr rtlCol="0" anchor="ctr"/>
              <a:lstStyle/>
              <a:p>
                <a:pPr algn="r" rtl="1"/>
                <a:endParaRPr lang="en-US">
                  <a:cs typeface="B Nazanin" panose="00000700000000000000" pitchFamily="2" charset="-78"/>
                </a:endParaRPr>
              </a:p>
            </p:txBody>
          </p:sp>
          <p:sp>
            <p:nvSpPr>
              <p:cNvPr id="128" name="Graphic 2">
                <a:extLst>
                  <a:ext uri="{FF2B5EF4-FFF2-40B4-BE49-F238E27FC236}">
                    <a16:creationId xmlns:a16="http://schemas.microsoft.com/office/drawing/2014/main" id="{04B014BC-BEB8-460E-94FE-19479FF06DE0}"/>
                  </a:ext>
                </a:extLst>
              </p:cNvPr>
              <p:cNvSpPr/>
              <p:nvPr/>
            </p:nvSpPr>
            <p:spPr>
              <a:xfrm>
                <a:off x="5979297" y="6447490"/>
                <a:ext cx="1304169" cy="408695"/>
              </a:xfrm>
              <a:custGeom>
                <a:avLst/>
                <a:gdLst>
                  <a:gd name="connsiteX0" fmla="*/ 127150 w 1304169"/>
                  <a:gd name="connsiteY0" fmla="*/ 0 h 408695"/>
                  <a:gd name="connsiteX1" fmla="*/ 1146671 w 1304169"/>
                  <a:gd name="connsiteY1" fmla="*/ 23507 h 408695"/>
                  <a:gd name="connsiteX2" fmla="*/ 1302039 w 1304169"/>
                  <a:gd name="connsiteY2" fmla="*/ 218501 h 408695"/>
                  <a:gd name="connsiteX3" fmla="*/ 1304129 w 1304169"/>
                  <a:gd name="connsiteY3" fmla="*/ 385809 h 408695"/>
                  <a:gd name="connsiteX4" fmla="*/ 1267936 w 1304169"/>
                  <a:gd name="connsiteY4" fmla="*/ 407674 h 408695"/>
                  <a:gd name="connsiteX5" fmla="*/ 66554 w 1304169"/>
                  <a:gd name="connsiteY5" fmla="*/ 403122 h 408695"/>
                  <a:gd name="connsiteX6" fmla="*/ 26108 w 1304169"/>
                  <a:gd name="connsiteY6" fmla="*/ 370362 h 408695"/>
                  <a:gd name="connsiteX7" fmla="*/ 139 w 1304169"/>
                  <a:gd name="connsiteY7" fmla="*/ 134399 h 408695"/>
                  <a:gd name="connsiteX8" fmla="*/ 127150 w 1304169"/>
                  <a:gd name="connsiteY8" fmla="*/ 0 h 408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4169" h="408695">
                    <a:moveTo>
                      <a:pt x="127150" y="0"/>
                    </a:moveTo>
                    <a:cubicBezTo>
                      <a:pt x="140209" y="11044"/>
                      <a:pt x="821158" y="15895"/>
                      <a:pt x="1146671" y="23507"/>
                    </a:cubicBezTo>
                    <a:cubicBezTo>
                      <a:pt x="1270174" y="51416"/>
                      <a:pt x="1295547" y="127981"/>
                      <a:pt x="1302039" y="218501"/>
                    </a:cubicBezTo>
                    <a:cubicBezTo>
                      <a:pt x="1305994" y="274022"/>
                      <a:pt x="1303009" y="330064"/>
                      <a:pt x="1304129" y="385809"/>
                    </a:cubicBezTo>
                    <a:cubicBezTo>
                      <a:pt x="1304726" y="415734"/>
                      <a:pt x="1283383" y="407749"/>
                      <a:pt x="1267936" y="407674"/>
                    </a:cubicBezTo>
                    <a:cubicBezTo>
                      <a:pt x="1059658" y="406629"/>
                      <a:pt x="258713" y="402301"/>
                      <a:pt x="66554" y="403122"/>
                    </a:cubicBezTo>
                    <a:cubicBezTo>
                      <a:pt x="40436" y="403272"/>
                      <a:pt x="30511" y="396481"/>
                      <a:pt x="26108" y="370362"/>
                    </a:cubicBezTo>
                    <a:cubicBezTo>
                      <a:pt x="12974" y="292155"/>
                      <a:pt x="-1578" y="214396"/>
                      <a:pt x="139" y="134399"/>
                    </a:cubicBezTo>
                    <a:cubicBezTo>
                      <a:pt x="2303" y="36492"/>
                      <a:pt x="31182" y="5074"/>
                      <a:pt x="127150" y="0"/>
                    </a:cubicBezTo>
                    <a:close/>
                  </a:path>
                </a:pathLst>
              </a:custGeom>
              <a:solidFill>
                <a:schemeClr val="accent5">
                  <a:lumMod val="60000"/>
                  <a:lumOff val="40000"/>
                </a:schemeClr>
              </a:solidFill>
              <a:ln w="7453" cap="flat">
                <a:noFill/>
                <a:prstDash val="solid"/>
                <a:miter/>
              </a:ln>
            </p:spPr>
            <p:txBody>
              <a:bodyPr rtlCol="0" anchor="ctr"/>
              <a:lstStyle/>
              <a:p>
                <a:pPr algn="r" rtl="1"/>
                <a:endParaRPr lang="en-US">
                  <a:cs typeface="B Nazanin" panose="00000700000000000000" pitchFamily="2" charset="-78"/>
                </a:endParaRPr>
              </a:p>
            </p:txBody>
          </p:sp>
          <p:sp>
            <p:nvSpPr>
              <p:cNvPr id="129" name="Graphic 2">
                <a:extLst>
                  <a:ext uri="{FF2B5EF4-FFF2-40B4-BE49-F238E27FC236}">
                    <a16:creationId xmlns:a16="http://schemas.microsoft.com/office/drawing/2014/main" id="{E82D0B54-D762-44F8-A14B-501A7741CA5C}"/>
                  </a:ext>
                </a:extLst>
              </p:cNvPr>
              <p:cNvSpPr/>
              <p:nvPr/>
            </p:nvSpPr>
            <p:spPr>
              <a:xfrm>
                <a:off x="5273299" y="4193748"/>
                <a:ext cx="1899432" cy="2280489"/>
              </a:xfrm>
              <a:custGeom>
                <a:avLst/>
                <a:gdLst>
                  <a:gd name="connsiteX0" fmla="*/ 57798 w 1899432"/>
                  <a:gd name="connsiteY0" fmla="*/ 1077210 h 2280489"/>
                  <a:gd name="connsiteX1" fmla="*/ 519500 w 1899432"/>
                  <a:gd name="connsiteY1" fmla="*/ 726773 h 2280489"/>
                  <a:gd name="connsiteX2" fmla="*/ 673451 w 1899432"/>
                  <a:gd name="connsiteY2" fmla="*/ 501929 h 2280489"/>
                  <a:gd name="connsiteX3" fmla="*/ 653974 w 1899432"/>
                  <a:gd name="connsiteY3" fmla="*/ 437752 h 2280489"/>
                  <a:gd name="connsiteX4" fmla="*/ 838222 w 1899432"/>
                  <a:gd name="connsiteY4" fmla="*/ 88733 h 2280489"/>
                  <a:gd name="connsiteX5" fmla="*/ 1062021 w 1899432"/>
                  <a:gd name="connsiteY5" fmla="*/ 14033 h 2280489"/>
                  <a:gd name="connsiteX6" fmla="*/ 1125527 w 1899432"/>
                  <a:gd name="connsiteY6" fmla="*/ 271563 h 2280489"/>
                  <a:gd name="connsiteX7" fmla="*/ 1278507 w 1899432"/>
                  <a:gd name="connsiteY7" fmla="*/ 170820 h 2280489"/>
                  <a:gd name="connsiteX8" fmla="*/ 1465068 w 1899432"/>
                  <a:gd name="connsiteY8" fmla="*/ 305144 h 2280489"/>
                  <a:gd name="connsiteX9" fmla="*/ 1384623 w 1899432"/>
                  <a:gd name="connsiteY9" fmla="*/ 524466 h 2280489"/>
                  <a:gd name="connsiteX10" fmla="*/ 1636705 w 1899432"/>
                  <a:gd name="connsiteY10" fmla="*/ 450662 h 2280489"/>
                  <a:gd name="connsiteX11" fmla="*/ 1618870 w 1899432"/>
                  <a:gd name="connsiteY11" fmla="*/ 733116 h 2280489"/>
                  <a:gd name="connsiteX12" fmla="*/ 1849385 w 1899432"/>
                  <a:gd name="connsiteY12" fmla="*/ 704386 h 2280489"/>
                  <a:gd name="connsiteX13" fmla="*/ 1890429 w 1899432"/>
                  <a:gd name="connsiteY13" fmla="*/ 1077210 h 2280489"/>
                  <a:gd name="connsiteX14" fmla="*/ 1852743 w 1899432"/>
                  <a:gd name="connsiteY14" fmla="*/ 2277174 h 2280489"/>
                  <a:gd name="connsiteX15" fmla="*/ 833222 w 1899432"/>
                  <a:gd name="connsiteY15" fmla="*/ 2253667 h 2280489"/>
                  <a:gd name="connsiteX16" fmla="*/ 308611 w 1899432"/>
                  <a:gd name="connsiteY16" fmla="*/ 1805397 h 2280489"/>
                  <a:gd name="connsiteX17" fmla="*/ 55410 w 1899432"/>
                  <a:gd name="connsiteY17" fmla="*/ 1472049 h 2280489"/>
                  <a:gd name="connsiteX18" fmla="*/ 57798 w 1899432"/>
                  <a:gd name="connsiteY18" fmla="*/ 1077210 h 2280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99432" h="2280489">
                    <a:moveTo>
                      <a:pt x="57798" y="1077210"/>
                    </a:moveTo>
                    <a:cubicBezTo>
                      <a:pt x="164362" y="996466"/>
                      <a:pt x="470472" y="760279"/>
                      <a:pt x="519500" y="726773"/>
                    </a:cubicBezTo>
                    <a:cubicBezTo>
                      <a:pt x="599349" y="682073"/>
                      <a:pt x="651586" y="577598"/>
                      <a:pt x="673451" y="501929"/>
                    </a:cubicBezTo>
                    <a:cubicBezTo>
                      <a:pt x="693973" y="469990"/>
                      <a:pt x="685839" y="451483"/>
                      <a:pt x="653974" y="437752"/>
                    </a:cubicBezTo>
                    <a:cubicBezTo>
                      <a:pt x="678749" y="374097"/>
                      <a:pt x="767329" y="211938"/>
                      <a:pt x="838222" y="88733"/>
                    </a:cubicBezTo>
                    <a:cubicBezTo>
                      <a:pt x="894638" y="153"/>
                      <a:pt x="965905" y="-16413"/>
                      <a:pt x="1062021" y="14033"/>
                    </a:cubicBezTo>
                    <a:cubicBezTo>
                      <a:pt x="1152466" y="56346"/>
                      <a:pt x="1166122" y="149850"/>
                      <a:pt x="1125527" y="271563"/>
                    </a:cubicBezTo>
                    <a:cubicBezTo>
                      <a:pt x="1203435" y="213206"/>
                      <a:pt x="1244180" y="176491"/>
                      <a:pt x="1278507" y="170820"/>
                    </a:cubicBezTo>
                    <a:cubicBezTo>
                      <a:pt x="1371788" y="140970"/>
                      <a:pt x="1460890" y="218356"/>
                      <a:pt x="1465068" y="305144"/>
                    </a:cubicBezTo>
                    <a:cubicBezTo>
                      <a:pt x="1467904" y="364844"/>
                      <a:pt x="1386489" y="497675"/>
                      <a:pt x="1384623" y="524466"/>
                    </a:cubicBezTo>
                    <a:cubicBezTo>
                      <a:pt x="1418652" y="487900"/>
                      <a:pt x="1590587" y="418723"/>
                      <a:pt x="1636705" y="450662"/>
                    </a:cubicBezTo>
                    <a:cubicBezTo>
                      <a:pt x="1799387" y="554689"/>
                      <a:pt x="1621034" y="686401"/>
                      <a:pt x="1618870" y="733116"/>
                    </a:cubicBezTo>
                    <a:cubicBezTo>
                      <a:pt x="1690957" y="709385"/>
                      <a:pt x="1789685" y="640955"/>
                      <a:pt x="1849385" y="704386"/>
                    </a:cubicBezTo>
                    <a:cubicBezTo>
                      <a:pt x="1935203" y="801398"/>
                      <a:pt x="1882966" y="898410"/>
                      <a:pt x="1890429" y="1077210"/>
                    </a:cubicBezTo>
                    <a:cubicBezTo>
                      <a:pt x="1909085" y="1249145"/>
                      <a:pt x="1858415" y="2158222"/>
                      <a:pt x="1852743" y="2277174"/>
                    </a:cubicBezTo>
                    <a:cubicBezTo>
                      <a:pt x="1835953" y="2291726"/>
                      <a:pt x="983740" y="2253667"/>
                      <a:pt x="833222" y="2253667"/>
                    </a:cubicBezTo>
                    <a:cubicBezTo>
                      <a:pt x="646362" y="2118298"/>
                      <a:pt x="468606" y="1971959"/>
                      <a:pt x="308611" y="1805397"/>
                    </a:cubicBezTo>
                    <a:cubicBezTo>
                      <a:pt x="211525" y="1704355"/>
                      <a:pt x="121677" y="1597120"/>
                      <a:pt x="55410" y="1472049"/>
                    </a:cubicBezTo>
                    <a:cubicBezTo>
                      <a:pt x="-14812" y="1339590"/>
                      <a:pt x="-22871" y="1208326"/>
                      <a:pt x="57798" y="1077210"/>
                    </a:cubicBezTo>
                    <a:close/>
                  </a:path>
                </a:pathLst>
              </a:custGeom>
              <a:solidFill>
                <a:srgbClr val="DEBD90"/>
              </a:solidFill>
              <a:ln w="7453" cap="flat">
                <a:noFill/>
                <a:prstDash val="solid"/>
                <a:miter/>
              </a:ln>
            </p:spPr>
            <p:txBody>
              <a:bodyPr rtlCol="0" anchor="ctr"/>
              <a:lstStyle/>
              <a:p>
                <a:pPr algn="r" rtl="1"/>
                <a:endParaRPr lang="en-US">
                  <a:cs typeface="B Nazanin" panose="00000700000000000000" pitchFamily="2" charset="-78"/>
                </a:endParaRPr>
              </a:p>
            </p:txBody>
          </p:sp>
          <p:sp>
            <p:nvSpPr>
              <p:cNvPr id="130" name="Graphic 2">
                <a:extLst>
                  <a:ext uri="{FF2B5EF4-FFF2-40B4-BE49-F238E27FC236}">
                    <a16:creationId xmlns:a16="http://schemas.microsoft.com/office/drawing/2014/main" id="{A1786550-CE52-429F-AB83-F3D1B5A05EB5}"/>
                  </a:ext>
                </a:extLst>
              </p:cNvPr>
              <p:cNvSpPr/>
              <p:nvPr/>
            </p:nvSpPr>
            <p:spPr>
              <a:xfrm>
                <a:off x="5273299" y="4193748"/>
                <a:ext cx="1899432" cy="2277173"/>
              </a:xfrm>
              <a:custGeom>
                <a:avLst/>
                <a:gdLst>
                  <a:gd name="connsiteX0" fmla="*/ 57798 w 1899432"/>
                  <a:gd name="connsiteY0" fmla="*/ 1077210 h 2277173"/>
                  <a:gd name="connsiteX1" fmla="*/ 519500 w 1899432"/>
                  <a:gd name="connsiteY1" fmla="*/ 726773 h 2277173"/>
                  <a:gd name="connsiteX2" fmla="*/ 673451 w 1899432"/>
                  <a:gd name="connsiteY2" fmla="*/ 501929 h 2277173"/>
                  <a:gd name="connsiteX3" fmla="*/ 653974 w 1899432"/>
                  <a:gd name="connsiteY3" fmla="*/ 437752 h 2277173"/>
                  <a:gd name="connsiteX4" fmla="*/ 838222 w 1899432"/>
                  <a:gd name="connsiteY4" fmla="*/ 88733 h 2277173"/>
                  <a:gd name="connsiteX5" fmla="*/ 1062021 w 1899432"/>
                  <a:gd name="connsiteY5" fmla="*/ 14033 h 2277173"/>
                  <a:gd name="connsiteX6" fmla="*/ 1125527 w 1899432"/>
                  <a:gd name="connsiteY6" fmla="*/ 271563 h 2277173"/>
                  <a:gd name="connsiteX7" fmla="*/ 1278507 w 1899432"/>
                  <a:gd name="connsiteY7" fmla="*/ 170820 h 2277173"/>
                  <a:gd name="connsiteX8" fmla="*/ 1465068 w 1899432"/>
                  <a:gd name="connsiteY8" fmla="*/ 305144 h 2277173"/>
                  <a:gd name="connsiteX9" fmla="*/ 1384623 w 1899432"/>
                  <a:gd name="connsiteY9" fmla="*/ 524466 h 2277173"/>
                  <a:gd name="connsiteX10" fmla="*/ 1636705 w 1899432"/>
                  <a:gd name="connsiteY10" fmla="*/ 450662 h 2277173"/>
                  <a:gd name="connsiteX11" fmla="*/ 1618870 w 1899432"/>
                  <a:gd name="connsiteY11" fmla="*/ 733116 h 2277173"/>
                  <a:gd name="connsiteX12" fmla="*/ 1849385 w 1899432"/>
                  <a:gd name="connsiteY12" fmla="*/ 704386 h 2277173"/>
                  <a:gd name="connsiteX13" fmla="*/ 1890429 w 1899432"/>
                  <a:gd name="connsiteY13" fmla="*/ 1077210 h 2277173"/>
                  <a:gd name="connsiteX14" fmla="*/ 1852743 w 1899432"/>
                  <a:gd name="connsiteY14" fmla="*/ 2277174 h 2277173"/>
                  <a:gd name="connsiteX15" fmla="*/ 833222 w 1899432"/>
                  <a:gd name="connsiteY15" fmla="*/ 2253667 h 2277173"/>
                  <a:gd name="connsiteX16" fmla="*/ 308611 w 1899432"/>
                  <a:gd name="connsiteY16" fmla="*/ 1805397 h 2277173"/>
                  <a:gd name="connsiteX17" fmla="*/ 55410 w 1899432"/>
                  <a:gd name="connsiteY17" fmla="*/ 1472049 h 2277173"/>
                  <a:gd name="connsiteX18" fmla="*/ 57798 w 1899432"/>
                  <a:gd name="connsiteY18" fmla="*/ 1077210 h 2277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99432" h="2277173">
                    <a:moveTo>
                      <a:pt x="57798" y="1077210"/>
                    </a:moveTo>
                    <a:cubicBezTo>
                      <a:pt x="164362" y="996466"/>
                      <a:pt x="470472" y="760279"/>
                      <a:pt x="519500" y="726773"/>
                    </a:cubicBezTo>
                    <a:cubicBezTo>
                      <a:pt x="599349" y="682073"/>
                      <a:pt x="651586" y="577598"/>
                      <a:pt x="673451" y="501929"/>
                    </a:cubicBezTo>
                    <a:cubicBezTo>
                      <a:pt x="693973" y="469990"/>
                      <a:pt x="685839" y="451483"/>
                      <a:pt x="653974" y="437752"/>
                    </a:cubicBezTo>
                    <a:cubicBezTo>
                      <a:pt x="678749" y="374097"/>
                      <a:pt x="767329" y="211938"/>
                      <a:pt x="838222" y="88733"/>
                    </a:cubicBezTo>
                    <a:cubicBezTo>
                      <a:pt x="894638" y="153"/>
                      <a:pt x="965905" y="-16413"/>
                      <a:pt x="1062021" y="14033"/>
                    </a:cubicBezTo>
                    <a:cubicBezTo>
                      <a:pt x="1152466" y="56346"/>
                      <a:pt x="1166122" y="149850"/>
                      <a:pt x="1125527" y="271563"/>
                    </a:cubicBezTo>
                    <a:cubicBezTo>
                      <a:pt x="1203435" y="213206"/>
                      <a:pt x="1244180" y="176491"/>
                      <a:pt x="1278507" y="170820"/>
                    </a:cubicBezTo>
                    <a:cubicBezTo>
                      <a:pt x="1371788" y="140970"/>
                      <a:pt x="1460890" y="218356"/>
                      <a:pt x="1465068" y="305144"/>
                    </a:cubicBezTo>
                    <a:cubicBezTo>
                      <a:pt x="1467904" y="364844"/>
                      <a:pt x="1386489" y="497675"/>
                      <a:pt x="1384623" y="524466"/>
                    </a:cubicBezTo>
                    <a:cubicBezTo>
                      <a:pt x="1418652" y="487900"/>
                      <a:pt x="1590587" y="418723"/>
                      <a:pt x="1636705" y="450662"/>
                    </a:cubicBezTo>
                    <a:cubicBezTo>
                      <a:pt x="1799387" y="554689"/>
                      <a:pt x="1621034" y="686401"/>
                      <a:pt x="1618870" y="733116"/>
                    </a:cubicBezTo>
                    <a:cubicBezTo>
                      <a:pt x="1690957" y="709385"/>
                      <a:pt x="1789685" y="640955"/>
                      <a:pt x="1849385" y="704386"/>
                    </a:cubicBezTo>
                    <a:cubicBezTo>
                      <a:pt x="1935203" y="801398"/>
                      <a:pt x="1882966" y="898410"/>
                      <a:pt x="1890429" y="1077210"/>
                    </a:cubicBezTo>
                    <a:cubicBezTo>
                      <a:pt x="1909085" y="1249145"/>
                      <a:pt x="1858415" y="2158222"/>
                      <a:pt x="1852743" y="2277174"/>
                    </a:cubicBezTo>
                    <a:cubicBezTo>
                      <a:pt x="1595662" y="2267771"/>
                      <a:pt x="983740" y="2253667"/>
                      <a:pt x="833222" y="2253667"/>
                    </a:cubicBezTo>
                    <a:cubicBezTo>
                      <a:pt x="646362" y="2118298"/>
                      <a:pt x="468606" y="1971959"/>
                      <a:pt x="308611" y="1805397"/>
                    </a:cubicBezTo>
                    <a:cubicBezTo>
                      <a:pt x="211525" y="1704355"/>
                      <a:pt x="121677" y="1597120"/>
                      <a:pt x="55410" y="1472049"/>
                    </a:cubicBezTo>
                    <a:cubicBezTo>
                      <a:pt x="-14812" y="1339590"/>
                      <a:pt x="-22871" y="1208326"/>
                      <a:pt x="57798" y="1077210"/>
                    </a:cubicBezTo>
                    <a:close/>
                  </a:path>
                </a:pathLst>
              </a:custGeom>
              <a:solidFill>
                <a:srgbClr val="DEBD90"/>
              </a:solidFill>
              <a:ln w="7453" cap="flat">
                <a:noFill/>
                <a:prstDash val="solid"/>
                <a:miter/>
              </a:ln>
            </p:spPr>
            <p:txBody>
              <a:bodyPr rtlCol="0" anchor="ctr"/>
              <a:lstStyle/>
              <a:p>
                <a:pPr algn="r" rtl="1"/>
                <a:endParaRPr lang="en-US">
                  <a:cs typeface="B Nazanin" panose="00000700000000000000" pitchFamily="2" charset="-78"/>
                </a:endParaRPr>
              </a:p>
            </p:txBody>
          </p:sp>
        </p:grpSp>
        <p:sp>
          <p:nvSpPr>
            <p:cNvPr id="122" name="직사각형 121">
              <a:extLst>
                <a:ext uri="{FF2B5EF4-FFF2-40B4-BE49-F238E27FC236}">
                  <a16:creationId xmlns:a16="http://schemas.microsoft.com/office/drawing/2014/main" id="{7BFF8350-2F49-47E5-B900-E853C90E1845}"/>
                </a:ext>
              </a:extLst>
            </p:cNvPr>
            <p:cNvSpPr/>
            <p:nvPr/>
          </p:nvSpPr>
          <p:spPr>
            <a:xfrm>
              <a:off x="2684557" y="5595644"/>
              <a:ext cx="615896" cy="407287"/>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grpSp>
      <p:grpSp>
        <p:nvGrpSpPr>
          <p:cNvPr id="131" name="그룹 130">
            <a:extLst>
              <a:ext uri="{FF2B5EF4-FFF2-40B4-BE49-F238E27FC236}">
                <a16:creationId xmlns:a16="http://schemas.microsoft.com/office/drawing/2014/main" id="{A6ACF0BF-0B21-4D08-95E8-997FBFB09DE8}"/>
              </a:ext>
            </a:extLst>
          </p:cNvPr>
          <p:cNvGrpSpPr/>
          <p:nvPr/>
        </p:nvGrpSpPr>
        <p:grpSpPr>
          <a:xfrm>
            <a:off x="8746626" y="2643728"/>
            <a:ext cx="355773" cy="357548"/>
            <a:chOff x="2202168" y="1271803"/>
            <a:chExt cx="355773" cy="357548"/>
          </a:xfrm>
        </p:grpSpPr>
        <p:sp>
          <p:nvSpPr>
            <p:cNvPr id="132" name="Graphic 2">
              <a:extLst>
                <a:ext uri="{FF2B5EF4-FFF2-40B4-BE49-F238E27FC236}">
                  <a16:creationId xmlns:a16="http://schemas.microsoft.com/office/drawing/2014/main" id="{9858768E-374A-4634-95A1-F1E3BD04A7C9}"/>
                </a:ext>
              </a:extLst>
            </p:cNvPr>
            <p:cNvSpPr/>
            <p:nvPr/>
          </p:nvSpPr>
          <p:spPr>
            <a:xfrm>
              <a:off x="2202168" y="1271803"/>
              <a:ext cx="355773" cy="357548"/>
            </a:xfrm>
            <a:custGeom>
              <a:avLst/>
              <a:gdLst>
                <a:gd name="connsiteX0" fmla="*/ 709068 w 709361"/>
                <a:gd name="connsiteY0" fmla="*/ 362042 h 712901"/>
                <a:gd name="connsiteX1" fmla="*/ 347735 w 709361"/>
                <a:gd name="connsiteY1" fmla="*/ 712738 h 712901"/>
                <a:gd name="connsiteX2" fmla="*/ 12 w 709361"/>
                <a:gd name="connsiteY2" fmla="*/ 353784 h 712901"/>
                <a:gd name="connsiteX3" fmla="*/ 365442 w 709361"/>
                <a:gd name="connsiteY3" fmla="*/ 114 h 712901"/>
                <a:gd name="connsiteX4" fmla="*/ 709068 w 709361"/>
                <a:gd name="connsiteY4" fmla="*/ 362042 h 7129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361" h="712901">
                  <a:moveTo>
                    <a:pt x="709068" y="362042"/>
                  </a:moveTo>
                  <a:cubicBezTo>
                    <a:pt x="716798" y="554436"/>
                    <a:pt x="540658" y="718817"/>
                    <a:pt x="347735" y="712738"/>
                  </a:cubicBezTo>
                  <a:cubicBezTo>
                    <a:pt x="155605" y="706726"/>
                    <a:pt x="-1574" y="551859"/>
                    <a:pt x="12" y="353784"/>
                  </a:cubicBezTo>
                  <a:cubicBezTo>
                    <a:pt x="1597" y="156566"/>
                    <a:pt x="162411" y="-4907"/>
                    <a:pt x="365442" y="114"/>
                  </a:cubicBezTo>
                  <a:cubicBezTo>
                    <a:pt x="547198" y="4673"/>
                    <a:pt x="717393" y="155179"/>
                    <a:pt x="709068" y="362042"/>
                  </a:cubicBezTo>
                  <a:close/>
                </a:path>
              </a:pathLst>
            </a:custGeom>
            <a:solidFill>
              <a:schemeClr val="accent4"/>
            </a:solidFill>
            <a:ln w="6603" cap="flat">
              <a:noFill/>
              <a:prstDash val="solid"/>
              <a:miter/>
            </a:ln>
          </p:spPr>
          <p:txBody>
            <a:bodyPr rtlCol="0" anchor="ctr"/>
            <a:lstStyle/>
            <a:p>
              <a:pPr algn="r" rtl="1"/>
              <a:endParaRPr lang="en-US">
                <a:cs typeface="B Nazanin" panose="00000700000000000000" pitchFamily="2" charset="-78"/>
              </a:endParaRPr>
            </a:p>
          </p:txBody>
        </p:sp>
        <p:sp>
          <p:nvSpPr>
            <p:cNvPr id="133" name="Freeform: Shape 194">
              <a:extLst>
                <a:ext uri="{FF2B5EF4-FFF2-40B4-BE49-F238E27FC236}">
                  <a16:creationId xmlns:a16="http://schemas.microsoft.com/office/drawing/2014/main" id="{43407F90-F787-435A-BE85-A16DCD241251}"/>
                </a:ext>
              </a:extLst>
            </p:cNvPr>
            <p:cNvSpPr/>
            <p:nvPr/>
          </p:nvSpPr>
          <p:spPr>
            <a:xfrm>
              <a:off x="2271219" y="1356436"/>
              <a:ext cx="208846" cy="179413"/>
            </a:xfrm>
            <a:custGeom>
              <a:avLst/>
              <a:gdLst>
                <a:gd name="connsiteX0" fmla="*/ 22816 w 416409"/>
                <a:gd name="connsiteY0" fmla="*/ 127062 h 357724"/>
                <a:gd name="connsiteX1" fmla="*/ 81021 w 416409"/>
                <a:gd name="connsiteY1" fmla="*/ 127062 h 357724"/>
                <a:gd name="connsiteX2" fmla="*/ 103837 w 416409"/>
                <a:gd name="connsiteY2" fmla="*/ 149878 h 357724"/>
                <a:gd name="connsiteX3" fmla="*/ 103837 w 416409"/>
                <a:gd name="connsiteY3" fmla="*/ 334908 h 357724"/>
                <a:gd name="connsiteX4" fmla="*/ 81021 w 416409"/>
                <a:gd name="connsiteY4" fmla="*/ 357724 h 357724"/>
                <a:gd name="connsiteX5" fmla="*/ 22816 w 416409"/>
                <a:gd name="connsiteY5" fmla="*/ 357724 h 357724"/>
                <a:gd name="connsiteX6" fmla="*/ 0 w 416409"/>
                <a:gd name="connsiteY6" fmla="*/ 334908 h 357724"/>
                <a:gd name="connsiteX7" fmla="*/ 0 w 416409"/>
                <a:gd name="connsiteY7" fmla="*/ 149878 h 357724"/>
                <a:gd name="connsiteX8" fmla="*/ 22816 w 416409"/>
                <a:gd name="connsiteY8" fmla="*/ 127062 h 357724"/>
                <a:gd name="connsiteX9" fmla="*/ 179102 w 416409"/>
                <a:gd name="connsiteY9" fmla="*/ 54000 h 357724"/>
                <a:gd name="connsiteX10" fmla="*/ 237307 w 416409"/>
                <a:gd name="connsiteY10" fmla="*/ 54000 h 357724"/>
                <a:gd name="connsiteX11" fmla="*/ 260123 w 416409"/>
                <a:gd name="connsiteY11" fmla="*/ 76816 h 357724"/>
                <a:gd name="connsiteX12" fmla="*/ 260123 w 416409"/>
                <a:gd name="connsiteY12" fmla="*/ 334908 h 357724"/>
                <a:gd name="connsiteX13" fmla="*/ 237307 w 416409"/>
                <a:gd name="connsiteY13" fmla="*/ 357724 h 357724"/>
                <a:gd name="connsiteX14" fmla="*/ 179102 w 416409"/>
                <a:gd name="connsiteY14" fmla="*/ 357724 h 357724"/>
                <a:gd name="connsiteX15" fmla="*/ 156286 w 416409"/>
                <a:gd name="connsiteY15" fmla="*/ 334908 h 357724"/>
                <a:gd name="connsiteX16" fmla="*/ 156286 w 416409"/>
                <a:gd name="connsiteY16" fmla="*/ 76816 h 357724"/>
                <a:gd name="connsiteX17" fmla="*/ 179102 w 416409"/>
                <a:gd name="connsiteY17" fmla="*/ 54000 h 357724"/>
                <a:gd name="connsiteX18" fmla="*/ 335388 w 416409"/>
                <a:gd name="connsiteY18" fmla="*/ 0 h 357724"/>
                <a:gd name="connsiteX19" fmla="*/ 393593 w 416409"/>
                <a:gd name="connsiteY19" fmla="*/ 0 h 357724"/>
                <a:gd name="connsiteX20" fmla="*/ 416409 w 416409"/>
                <a:gd name="connsiteY20" fmla="*/ 22816 h 357724"/>
                <a:gd name="connsiteX21" fmla="*/ 416409 w 416409"/>
                <a:gd name="connsiteY21" fmla="*/ 334908 h 357724"/>
                <a:gd name="connsiteX22" fmla="*/ 393593 w 416409"/>
                <a:gd name="connsiteY22" fmla="*/ 357724 h 357724"/>
                <a:gd name="connsiteX23" fmla="*/ 335388 w 416409"/>
                <a:gd name="connsiteY23" fmla="*/ 357724 h 357724"/>
                <a:gd name="connsiteX24" fmla="*/ 312572 w 416409"/>
                <a:gd name="connsiteY24" fmla="*/ 334908 h 357724"/>
                <a:gd name="connsiteX25" fmla="*/ 312572 w 416409"/>
                <a:gd name="connsiteY25" fmla="*/ 22816 h 357724"/>
                <a:gd name="connsiteX26" fmla="*/ 335388 w 416409"/>
                <a:gd name="connsiteY26" fmla="*/ 0 h 35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6409" h="357724">
                  <a:moveTo>
                    <a:pt x="22816" y="127062"/>
                  </a:moveTo>
                  <a:lnTo>
                    <a:pt x="81021" y="127062"/>
                  </a:lnTo>
                  <a:cubicBezTo>
                    <a:pt x="93622" y="127062"/>
                    <a:pt x="103837" y="137277"/>
                    <a:pt x="103837" y="149878"/>
                  </a:cubicBezTo>
                  <a:lnTo>
                    <a:pt x="103837" y="334908"/>
                  </a:lnTo>
                  <a:cubicBezTo>
                    <a:pt x="103837" y="347509"/>
                    <a:pt x="93622" y="357724"/>
                    <a:pt x="81021" y="357724"/>
                  </a:cubicBezTo>
                  <a:lnTo>
                    <a:pt x="22816" y="357724"/>
                  </a:lnTo>
                  <a:cubicBezTo>
                    <a:pt x="10215" y="357724"/>
                    <a:pt x="0" y="347509"/>
                    <a:pt x="0" y="334908"/>
                  </a:cubicBezTo>
                  <a:lnTo>
                    <a:pt x="0" y="149878"/>
                  </a:lnTo>
                  <a:cubicBezTo>
                    <a:pt x="0" y="137277"/>
                    <a:pt x="10215" y="127062"/>
                    <a:pt x="22816" y="127062"/>
                  </a:cubicBezTo>
                  <a:close/>
                  <a:moveTo>
                    <a:pt x="179102" y="54000"/>
                  </a:moveTo>
                  <a:lnTo>
                    <a:pt x="237307" y="54000"/>
                  </a:lnTo>
                  <a:cubicBezTo>
                    <a:pt x="249908" y="54000"/>
                    <a:pt x="260123" y="64215"/>
                    <a:pt x="260123" y="76816"/>
                  </a:cubicBezTo>
                  <a:lnTo>
                    <a:pt x="260123" y="334908"/>
                  </a:lnTo>
                  <a:cubicBezTo>
                    <a:pt x="260123" y="347509"/>
                    <a:pt x="249908" y="357724"/>
                    <a:pt x="237307" y="357724"/>
                  </a:cubicBezTo>
                  <a:lnTo>
                    <a:pt x="179102" y="357724"/>
                  </a:lnTo>
                  <a:cubicBezTo>
                    <a:pt x="166501" y="357724"/>
                    <a:pt x="156286" y="347509"/>
                    <a:pt x="156286" y="334908"/>
                  </a:cubicBezTo>
                  <a:lnTo>
                    <a:pt x="156286" y="76816"/>
                  </a:lnTo>
                  <a:cubicBezTo>
                    <a:pt x="156286" y="64215"/>
                    <a:pt x="166501" y="54000"/>
                    <a:pt x="179102" y="54000"/>
                  </a:cubicBezTo>
                  <a:close/>
                  <a:moveTo>
                    <a:pt x="335388" y="0"/>
                  </a:moveTo>
                  <a:lnTo>
                    <a:pt x="393593" y="0"/>
                  </a:lnTo>
                  <a:cubicBezTo>
                    <a:pt x="406194" y="0"/>
                    <a:pt x="416409" y="10215"/>
                    <a:pt x="416409" y="22816"/>
                  </a:cubicBezTo>
                  <a:lnTo>
                    <a:pt x="416409" y="334908"/>
                  </a:lnTo>
                  <a:cubicBezTo>
                    <a:pt x="416409" y="347509"/>
                    <a:pt x="406194" y="357724"/>
                    <a:pt x="393593" y="357724"/>
                  </a:cubicBezTo>
                  <a:lnTo>
                    <a:pt x="335388" y="357724"/>
                  </a:lnTo>
                  <a:cubicBezTo>
                    <a:pt x="322787" y="357724"/>
                    <a:pt x="312572" y="347509"/>
                    <a:pt x="312572" y="334908"/>
                  </a:cubicBezTo>
                  <a:lnTo>
                    <a:pt x="312572" y="22816"/>
                  </a:lnTo>
                  <a:cubicBezTo>
                    <a:pt x="312572" y="10215"/>
                    <a:pt x="322787" y="0"/>
                    <a:pt x="33538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en-US">
                <a:cs typeface="B Nazanin" panose="00000700000000000000" pitchFamily="2" charset="-78"/>
              </a:endParaRPr>
            </a:p>
          </p:txBody>
        </p:sp>
      </p:grpSp>
      <p:sp>
        <p:nvSpPr>
          <p:cNvPr id="134" name="Plus Sign 157">
            <a:extLst>
              <a:ext uri="{FF2B5EF4-FFF2-40B4-BE49-F238E27FC236}">
                <a16:creationId xmlns:a16="http://schemas.microsoft.com/office/drawing/2014/main" id="{D1811381-697B-4BAF-8DB8-16112C7011BC}"/>
              </a:ext>
            </a:extLst>
          </p:cNvPr>
          <p:cNvSpPr/>
          <p:nvPr/>
        </p:nvSpPr>
        <p:spPr>
          <a:xfrm>
            <a:off x="10837554" y="3501416"/>
            <a:ext cx="217270" cy="217271"/>
          </a:xfrm>
          <a:prstGeom prst="mathPlus">
            <a:avLst>
              <a:gd name="adj1" fmla="val 1886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35" name="Freeform: Shape 154">
            <a:extLst>
              <a:ext uri="{FF2B5EF4-FFF2-40B4-BE49-F238E27FC236}">
                <a16:creationId xmlns:a16="http://schemas.microsoft.com/office/drawing/2014/main" id="{2DCCD8A4-1B5A-4192-BE35-D7B2ECB13768}"/>
              </a:ext>
            </a:extLst>
          </p:cNvPr>
          <p:cNvSpPr/>
          <p:nvPr/>
        </p:nvSpPr>
        <p:spPr>
          <a:xfrm>
            <a:off x="9990272" y="3181657"/>
            <a:ext cx="270571" cy="269276"/>
          </a:xfrm>
          <a:custGeom>
            <a:avLst/>
            <a:gdLst>
              <a:gd name="connsiteX0" fmla="*/ 270720 w 539480"/>
              <a:gd name="connsiteY0" fmla="*/ 195233 h 536898"/>
              <a:gd name="connsiteX1" fmla="*/ 194939 w 539480"/>
              <a:gd name="connsiteY1" fmla="*/ 270750 h 536898"/>
              <a:gd name="connsiteX2" fmla="*/ 273165 w 539480"/>
              <a:gd name="connsiteY2" fmla="*/ 346003 h 536898"/>
              <a:gd name="connsiteX3" fmla="*/ 346370 w 539480"/>
              <a:gd name="connsiteY3" fmla="*/ 269957 h 536898"/>
              <a:gd name="connsiteX4" fmla="*/ 270720 w 539480"/>
              <a:gd name="connsiteY4" fmla="*/ 195233 h 536898"/>
              <a:gd name="connsiteX5" fmla="*/ 269862 w 539480"/>
              <a:gd name="connsiteY5" fmla="*/ 154534 h 536898"/>
              <a:gd name="connsiteX6" fmla="*/ 386937 w 539480"/>
              <a:gd name="connsiteY6" fmla="*/ 271279 h 536898"/>
              <a:gd name="connsiteX7" fmla="*/ 269201 w 539480"/>
              <a:gd name="connsiteY7" fmla="*/ 385645 h 536898"/>
              <a:gd name="connsiteX8" fmla="*/ 155099 w 539480"/>
              <a:gd name="connsiteY8" fmla="*/ 270684 h 536898"/>
              <a:gd name="connsiteX9" fmla="*/ 269862 w 539480"/>
              <a:gd name="connsiteY9" fmla="*/ 154534 h 536898"/>
              <a:gd name="connsiteX10" fmla="*/ 270589 w 539480"/>
              <a:gd name="connsiteY10" fmla="*/ 41292 h 536898"/>
              <a:gd name="connsiteX11" fmla="*/ 246936 w 539480"/>
              <a:gd name="connsiteY11" fmla="*/ 60849 h 536898"/>
              <a:gd name="connsiteX12" fmla="*/ 235836 w 539480"/>
              <a:gd name="connsiteY12" fmla="*/ 104256 h 536898"/>
              <a:gd name="connsiteX13" fmla="*/ 142084 w 539480"/>
              <a:gd name="connsiteY13" fmla="*/ 108022 h 536898"/>
              <a:gd name="connsiteX14" fmla="*/ 106274 w 539480"/>
              <a:gd name="connsiteY14" fmla="*/ 107692 h 536898"/>
              <a:gd name="connsiteX15" fmla="*/ 107001 w 539480"/>
              <a:gd name="connsiteY15" fmla="*/ 141916 h 536898"/>
              <a:gd name="connsiteX16" fmla="*/ 58638 w 539480"/>
              <a:gd name="connsiteY16" fmla="*/ 242473 h 536898"/>
              <a:gd name="connsiteX17" fmla="*/ 41460 w 539480"/>
              <a:gd name="connsiteY17" fmla="*/ 275111 h 536898"/>
              <a:gd name="connsiteX18" fmla="*/ 71852 w 539480"/>
              <a:gd name="connsiteY18" fmla="*/ 306891 h 536898"/>
              <a:gd name="connsiteX19" fmla="*/ 107397 w 539480"/>
              <a:gd name="connsiteY19" fmla="*/ 393574 h 536898"/>
              <a:gd name="connsiteX20" fmla="*/ 107727 w 539480"/>
              <a:gd name="connsiteY20" fmla="*/ 435065 h 536898"/>
              <a:gd name="connsiteX21" fmla="*/ 150342 w 539480"/>
              <a:gd name="connsiteY21" fmla="*/ 438237 h 536898"/>
              <a:gd name="connsiteX22" fmla="*/ 241188 w 539480"/>
              <a:gd name="connsiteY22" fmla="*/ 474575 h 536898"/>
              <a:gd name="connsiteX23" fmla="*/ 272702 w 539480"/>
              <a:gd name="connsiteY23" fmla="*/ 503976 h 536898"/>
              <a:gd name="connsiteX24" fmla="*/ 299857 w 539480"/>
              <a:gd name="connsiteY24" fmla="*/ 470479 h 536898"/>
              <a:gd name="connsiteX25" fmla="*/ 396781 w 539480"/>
              <a:gd name="connsiteY25" fmla="*/ 432489 h 536898"/>
              <a:gd name="connsiteX26" fmla="*/ 437083 w 539480"/>
              <a:gd name="connsiteY26" fmla="*/ 431762 h 536898"/>
              <a:gd name="connsiteX27" fmla="*/ 436158 w 539480"/>
              <a:gd name="connsiteY27" fmla="*/ 393640 h 536898"/>
              <a:gd name="connsiteX28" fmla="*/ 422152 w 539480"/>
              <a:gd name="connsiteY28" fmla="*/ 346004 h 536898"/>
              <a:gd name="connsiteX29" fmla="*/ 473289 w 539480"/>
              <a:gd name="connsiteY29" fmla="*/ 298698 h 536898"/>
              <a:gd name="connsiteX30" fmla="*/ 503087 w 539480"/>
              <a:gd name="connsiteY30" fmla="*/ 266192 h 536898"/>
              <a:gd name="connsiteX31" fmla="*/ 478575 w 539480"/>
              <a:gd name="connsiteY31" fmla="*/ 246503 h 536898"/>
              <a:gd name="connsiteX32" fmla="*/ 438140 w 539480"/>
              <a:gd name="connsiteY32" fmla="*/ 231440 h 536898"/>
              <a:gd name="connsiteX33" fmla="*/ 436224 w 539480"/>
              <a:gd name="connsiteY33" fmla="*/ 138348 h 536898"/>
              <a:gd name="connsiteX34" fmla="*/ 445144 w 539480"/>
              <a:gd name="connsiteY34" fmla="*/ 124011 h 536898"/>
              <a:gd name="connsiteX35" fmla="*/ 427173 w 539480"/>
              <a:gd name="connsiteY35" fmla="*/ 101151 h 536898"/>
              <a:gd name="connsiteX36" fmla="*/ 404709 w 539480"/>
              <a:gd name="connsiteY36" fmla="*/ 104520 h 536898"/>
              <a:gd name="connsiteX37" fmla="*/ 352383 w 539480"/>
              <a:gd name="connsiteY37" fmla="*/ 124011 h 536898"/>
              <a:gd name="connsiteX38" fmla="*/ 310494 w 539480"/>
              <a:gd name="connsiteY38" fmla="*/ 106502 h 536898"/>
              <a:gd name="connsiteX39" fmla="*/ 294506 w 539480"/>
              <a:gd name="connsiteY39" fmla="*/ 60320 h 536898"/>
              <a:gd name="connsiteX40" fmla="*/ 270589 w 539480"/>
              <a:gd name="connsiteY40" fmla="*/ 41292 h 536898"/>
              <a:gd name="connsiteX41" fmla="*/ 270762 w 539480"/>
              <a:gd name="connsiteY41" fmla="*/ 40 h 536898"/>
              <a:gd name="connsiteX42" fmla="*/ 293250 w 539480"/>
              <a:gd name="connsiteY42" fmla="*/ 858 h 536898"/>
              <a:gd name="connsiteX43" fmla="*/ 334213 w 539480"/>
              <a:gd name="connsiteY43" fmla="*/ 45587 h 536898"/>
              <a:gd name="connsiteX44" fmla="*/ 386342 w 539480"/>
              <a:gd name="connsiteY44" fmla="*/ 68314 h 536898"/>
              <a:gd name="connsiteX45" fmla="*/ 428230 w 539480"/>
              <a:gd name="connsiteY45" fmla="*/ 51401 h 536898"/>
              <a:gd name="connsiteX46" fmla="*/ 491458 w 539480"/>
              <a:gd name="connsiteY46" fmla="*/ 112052 h 536898"/>
              <a:gd name="connsiteX47" fmla="*/ 473091 w 539480"/>
              <a:gd name="connsiteY47" fmla="*/ 157640 h 536898"/>
              <a:gd name="connsiteX48" fmla="*/ 492251 w 539480"/>
              <a:gd name="connsiteY48" fmla="*/ 208117 h 536898"/>
              <a:gd name="connsiteX49" fmla="*/ 537377 w 539480"/>
              <a:gd name="connsiteY49" fmla="*/ 225758 h 536898"/>
              <a:gd name="connsiteX50" fmla="*/ 538500 w 539480"/>
              <a:gd name="connsiteY50" fmla="*/ 311846 h 536898"/>
              <a:gd name="connsiteX51" fmla="*/ 501369 w 539480"/>
              <a:gd name="connsiteY51" fmla="*/ 332724 h 536898"/>
              <a:gd name="connsiteX52" fmla="*/ 467872 w 539480"/>
              <a:gd name="connsiteY52" fmla="*/ 345938 h 536898"/>
              <a:gd name="connsiteX53" fmla="*/ 475535 w 539480"/>
              <a:gd name="connsiteY53" fmla="*/ 386637 h 536898"/>
              <a:gd name="connsiteX54" fmla="*/ 471704 w 539480"/>
              <a:gd name="connsiteY54" fmla="*/ 454820 h 536898"/>
              <a:gd name="connsiteX55" fmla="*/ 379801 w 539480"/>
              <a:gd name="connsiteY55" fmla="*/ 469620 h 536898"/>
              <a:gd name="connsiteX56" fmla="*/ 334081 w 539480"/>
              <a:gd name="connsiteY56" fmla="*/ 491357 h 536898"/>
              <a:gd name="connsiteX57" fmla="*/ 316705 w 539480"/>
              <a:gd name="connsiteY57" fmla="*/ 536812 h 536898"/>
              <a:gd name="connsiteX58" fmla="*/ 227974 w 539480"/>
              <a:gd name="connsiteY58" fmla="*/ 535094 h 536898"/>
              <a:gd name="connsiteX59" fmla="*/ 209408 w 539480"/>
              <a:gd name="connsiteY59" fmla="*/ 501663 h 536898"/>
              <a:gd name="connsiteX60" fmla="*/ 149681 w 539480"/>
              <a:gd name="connsiteY60" fmla="*/ 478473 h 536898"/>
              <a:gd name="connsiteX61" fmla="*/ 113608 w 539480"/>
              <a:gd name="connsiteY61" fmla="*/ 491951 h 536898"/>
              <a:gd name="connsiteX62" fmla="*/ 49256 w 539480"/>
              <a:gd name="connsiteY62" fmla="*/ 423173 h 536898"/>
              <a:gd name="connsiteX63" fmla="*/ 69936 w 539480"/>
              <a:gd name="connsiteY63" fmla="*/ 382672 h 536898"/>
              <a:gd name="connsiteX64" fmla="*/ 48595 w 539480"/>
              <a:gd name="connsiteY64" fmla="*/ 333913 h 536898"/>
              <a:gd name="connsiteX65" fmla="*/ 34 w 539480"/>
              <a:gd name="connsiteY65" fmla="*/ 291232 h 536898"/>
              <a:gd name="connsiteX66" fmla="*/ 761 w 539480"/>
              <a:gd name="connsiteY66" fmla="*/ 250666 h 536898"/>
              <a:gd name="connsiteX67" fmla="*/ 44565 w 539480"/>
              <a:gd name="connsiteY67" fmla="*/ 207522 h 536898"/>
              <a:gd name="connsiteX68" fmla="*/ 65443 w 539480"/>
              <a:gd name="connsiteY68" fmla="*/ 154271 h 536898"/>
              <a:gd name="connsiteX69" fmla="*/ 65179 w 539480"/>
              <a:gd name="connsiteY69" fmla="*/ 93619 h 536898"/>
              <a:gd name="connsiteX70" fmla="*/ 97553 w 539480"/>
              <a:gd name="connsiteY70" fmla="*/ 62368 h 536898"/>
              <a:gd name="connsiteX71" fmla="*/ 148757 w 539480"/>
              <a:gd name="connsiteY71" fmla="*/ 62104 h 536898"/>
              <a:gd name="connsiteX72" fmla="*/ 209144 w 539480"/>
              <a:gd name="connsiteY72" fmla="*/ 38649 h 536898"/>
              <a:gd name="connsiteX73" fmla="*/ 245350 w 539480"/>
              <a:gd name="connsiteY73" fmla="*/ 461 h 536898"/>
              <a:gd name="connsiteX74" fmla="*/ 270762 w 539480"/>
              <a:gd name="connsiteY74" fmla="*/ 40 h 53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539480" h="536898">
                <a:moveTo>
                  <a:pt x="270720" y="195233"/>
                </a:moveTo>
                <a:cubicBezTo>
                  <a:pt x="231211" y="195299"/>
                  <a:pt x="194939" y="231439"/>
                  <a:pt x="194939" y="270750"/>
                </a:cubicBezTo>
                <a:cubicBezTo>
                  <a:pt x="194939" y="313497"/>
                  <a:pt x="229493" y="346730"/>
                  <a:pt x="273165" y="346003"/>
                </a:cubicBezTo>
                <a:cubicBezTo>
                  <a:pt x="315648" y="345276"/>
                  <a:pt x="346502" y="313233"/>
                  <a:pt x="346370" y="269957"/>
                </a:cubicBezTo>
                <a:cubicBezTo>
                  <a:pt x="346238" y="228730"/>
                  <a:pt x="312212" y="195167"/>
                  <a:pt x="270720" y="195233"/>
                </a:cubicBezTo>
                <a:close/>
                <a:moveTo>
                  <a:pt x="269862" y="154534"/>
                </a:moveTo>
                <a:cubicBezTo>
                  <a:pt x="333883" y="154072"/>
                  <a:pt x="387201" y="207323"/>
                  <a:pt x="386937" y="271279"/>
                </a:cubicBezTo>
                <a:cubicBezTo>
                  <a:pt x="386606" y="337414"/>
                  <a:pt x="336460" y="386173"/>
                  <a:pt x="269201" y="385645"/>
                </a:cubicBezTo>
                <a:cubicBezTo>
                  <a:pt x="205048" y="385116"/>
                  <a:pt x="154571" y="334309"/>
                  <a:pt x="155099" y="270684"/>
                </a:cubicBezTo>
                <a:cubicBezTo>
                  <a:pt x="155628" y="207588"/>
                  <a:pt x="207558" y="154997"/>
                  <a:pt x="269862" y="154534"/>
                </a:cubicBezTo>
                <a:close/>
                <a:moveTo>
                  <a:pt x="270589" y="41292"/>
                </a:moveTo>
                <a:cubicBezTo>
                  <a:pt x="256582" y="41358"/>
                  <a:pt x="248654" y="44265"/>
                  <a:pt x="246936" y="60849"/>
                </a:cubicBezTo>
                <a:cubicBezTo>
                  <a:pt x="245482" y="75516"/>
                  <a:pt x="244491" y="87474"/>
                  <a:pt x="235836" y="104256"/>
                </a:cubicBezTo>
                <a:cubicBezTo>
                  <a:pt x="222094" y="125200"/>
                  <a:pt x="189918" y="136762"/>
                  <a:pt x="142084" y="108022"/>
                </a:cubicBezTo>
                <a:cubicBezTo>
                  <a:pt x="129663" y="99103"/>
                  <a:pt x="120082" y="92760"/>
                  <a:pt x="106274" y="107692"/>
                </a:cubicBezTo>
                <a:cubicBezTo>
                  <a:pt x="93787" y="121170"/>
                  <a:pt x="98808" y="130221"/>
                  <a:pt x="107001" y="141916"/>
                </a:cubicBezTo>
                <a:cubicBezTo>
                  <a:pt x="139309" y="188098"/>
                  <a:pt x="128870" y="235866"/>
                  <a:pt x="58638" y="242473"/>
                </a:cubicBezTo>
                <a:cubicBezTo>
                  <a:pt x="38421" y="244323"/>
                  <a:pt x="41328" y="258924"/>
                  <a:pt x="41460" y="275111"/>
                </a:cubicBezTo>
                <a:cubicBezTo>
                  <a:pt x="41658" y="297839"/>
                  <a:pt x="42319" y="306891"/>
                  <a:pt x="71852" y="306891"/>
                </a:cubicBezTo>
                <a:cubicBezTo>
                  <a:pt x="122263" y="307750"/>
                  <a:pt x="141026" y="363248"/>
                  <a:pt x="107397" y="393574"/>
                </a:cubicBezTo>
                <a:cubicBezTo>
                  <a:pt x="90880" y="408505"/>
                  <a:pt x="85925" y="410157"/>
                  <a:pt x="107727" y="435065"/>
                </a:cubicBezTo>
                <a:cubicBezTo>
                  <a:pt x="124707" y="451120"/>
                  <a:pt x="131314" y="455613"/>
                  <a:pt x="150342" y="438237"/>
                </a:cubicBezTo>
                <a:cubicBezTo>
                  <a:pt x="192428" y="399784"/>
                  <a:pt x="238677" y="422512"/>
                  <a:pt x="241188" y="474575"/>
                </a:cubicBezTo>
                <a:cubicBezTo>
                  <a:pt x="242047" y="503976"/>
                  <a:pt x="247266" y="504108"/>
                  <a:pt x="272702" y="503976"/>
                </a:cubicBezTo>
                <a:cubicBezTo>
                  <a:pt x="298073" y="503844"/>
                  <a:pt x="301773" y="502060"/>
                  <a:pt x="299857" y="470479"/>
                </a:cubicBezTo>
                <a:cubicBezTo>
                  <a:pt x="301972" y="418218"/>
                  <a:pt x="358461" y="403947"/>
                  <a:pt x="396781" y="432489"/>
                </a:cubicBezTo>
                <a:cubicBezTo>
                  <a:pt x="409004" y="441606"/>
                  <a:pt x="421293" y="452310"/>
                  <a:pt x="437083" y="431762"/>
                </a:cubicBezTo>
                <a:cubicBezTo>
                  <a:pt x="458490" y="405268"/>
                  <a:pt x="444615" y="406457"/>
                  <a:pt x="436158" y="393640"/>
                </a:cubicBezTo>
                <a:cubicBezTo>
                  <a:pt x="429155" y="383069"/>
                  <a:pt x="415479" y="372167"/>
                  <a:pt x="422152" y="346004"/>
                </a:cubicBezTo>
                <a:cubicBezTo>
                  <a:pt x="436951" y="317528"/>
                  <a:pt x="416469" y="298170"/>
                  <a:pt x="473289" y="298698"/>
                </a:cubicBezTo>
                <a:cubicBezTo>
                  <a:pt x="492449" y="298830"/>
                  <a:pt x="503219" y="301143"/>
                  <a:pt x="503087" y="266192"/>
                </a:cubicBezTo>
                <a:cubicBezTo>
                  <a:pt x="503087" y="248882"/>
                  <a:pt x="491062" y="248552"/>
                  <a:pt x="478575" y="246503"/>
                </a:cubicBezTo>
                <a:cubicBezTo>
                  <a:pt x="464172" y="244125"/>
                  <a:pt x="444945" y="247957"/>
                  <a:pt x="438140" y="231440"/>
                </a:cubicBezTo>
                <a:cubicBezTo>
                  <a:pt x="425719" y="201312"/>
                  <a:pt x="398367" y="170193"/>
                  <a:pt x="436224" y="138348"/>
                </a:cubicBezTo>
                <a:cubicBezTo>
                  <a:pt x="440189" y="135044"/>
                  <a:pt x="442038" y="129164"/>
                  <a:pt x="445144" y="124011"/>
                </a:cubicBezTo>
                <a:cubicBezTo>
                  <a:pt x="442303" y="113836"/>
                  <a:pt x="433978" y="108088"/>
                  <a:pt x="427173" y="101151"/>
                </a:cubicBezTo>
                <a:cubicBezTo>
                  <a:pt x="417857" y="91571"/>
                  <a:pt x="412175" y="100622"/>
                  <a:pt x="404709" y="104520"/>
                </a:cubicBezTo>
                <a:cubicBezTo>
                  <a:pt x="390570" y="111920"/>
                  <a:pt x="370816" y="128768"/>
                  <a:pt x="352383" y="124011"/>
                </a:cubicBezTo>
                <a:cubicBezTo>
                  <a:pt x="332429" y="118923"/>
                  <a:pt x="325889" y="118990"/>
                  <a:pt x="310494" y="106502"/>
                </a:cubicBezTo>
                <a:cubicBezTo>
                  <a:pt x="301113" y="98904"/>
                  <a:pt x="295695" y="75186"/>
                  <a:pt x="294506" y="60320"/>
                </a:cubicBezTo>
                <a:cubicBezTo>
                  <a:pt x="293118" y="43538"/>
                  <a:pt x="284397" y="41226"/>
                  <a:pt x="270589" y="41292"/>
                </a:cubicBezTo>
                <a:close/>
                <a:moveTo>
                  <a:pt x="270762" y="40"/>
                </a:moveTo>
                <a:cubicBezTo>
                  <a:pt x="279756" y="148"/>
                  <a:pt x="288262" y="462"/>
                  <a:pt x="293250" y="858"/>
                </a:cubicBezTo>
                <a:cubicBezTo>
                  <a:pt x="327871" y="3632"/>
                  <a:pt x="332297" y="13212"/>
                  <a:pt x="334213" y="45587"/>
                </a:cubicBezTo>
                <a:cubicBezTo>
                  <a:pt x="336393" y="82255"/>
                  <a:pt x="355091" y="88796"/>
                  <a:pt x="386342" y="68314"/>
                </a:cubicBezTo>
                <a:cubicBezTo>
                  <a:pt x="398829" y="60122"/>
                  <a:pt x="409268" y="38781"/>
                  <a:pt x="428230" y="51401"/>
                </a:cubicBezTo>
                <a:cubicBezTo>
                  <a:pt x="455913" y="76375"/>
                  <a:pt x="467938" y="83180"/>
                  <a:pt x="491458" y="112052"/>
                </a:cubicBezTo>
                <a:cubicBezTo>
                  <a:pt x="503219" y="124473"/>
                  <a:pt x="486503" y="140132"/>
                  <a:pt x="473091" y="157640"/>
                </a:cubicBezTo>
                <a:cubicBezTo>
                  <a:pt x="453733" y="184596"/>
                  <a:pt x="461727" y="204549"/>
                  <a:pt x="492251" y="208117"/>
                </a:cubicBezTo>
                <a:cubicBezTo>
                  <a:pt x="513658" y="209835"/>
                  <a:pt x="535262" y="201180"/>
                  <a:pt x="537377" y="225758"/>
                </a:cubicBezTo>
                <a:cubicBezTo>
                  <a:pt x="539359" y="263153"/>
                  <a:pt x="540350" y="278547"/>
                  <a:pt x="538500" y="311846"/>
                </a:cubicBezTo>
                <a:cubicBezTo>
                  <a:pt x="539425" y="330015"/>
                  <a:pt x="525286" y="332526"/>
                  <a:pt x="501369" y="332724"/>
                </a:cubicBezTo>
                <a:cubicBezTo>
                  <a:pt x="485842" y="332856"/>
                  <a:pt x="476130" y="327571"/>
                  <a:pt x="467872" y="345938"/>
                </a:cubicBezTo>
                <a:cubicBezTo>
                  <a:pt x="460075" y="363314"/>
                  <a:pt x="467211" y="378510"/>
                  <a:pt x="475535" y="386637"/>
                </a:cubicBezTo>
                <a:cubicBezTo>
                  <a:pt x="501303" y="411743"/>
                  <a:pt x="503152" y="417557"/>
                  <a:pt x="471704" y="454820"/>
                </a:cubicBezTo>
                <a:cubicBezTo>
                  <a:pt x="427834" y="503976"/>
                  <a:pt x="426380" y="499549"/>
                  <a:pt x="379801" y="469620"/>
                </a:cubicBezTo>
                <a:cubicBezTo>
                  <a:pt x="356347" y="454490"/>
                  <a:pt x="338772" y="463211"/>
                  <a:pt x="334081" y="491357"/>
                </a:cubicBezTo>
                <a:cubicBezTo>
                  <a:pt x="331372" y="507742"/>
                  <a:pt x="341151" y="534830"/>
                  <a:pt x="316705" y="536812"/>
                </a:cubicBezTo>
                <a:cubicBezTo>
                  <a:pt x="278385" y="537275"/>
                  <a:pt x="277922" y="535755"/>
                  <a:pt x="227974" y="535094"/>
                </a:cubicBezTo>
                <a:cubicBezTo>
                  <a:pt x="209805" y="536878"/>
                  <a:pt x="211456" y="531461"/>
                  <a:pt x="209408" y="501663"/>
                </a:cubicBezTo>
                <a:cubicBezTo>
                  <a:pt x="206237" y="455877"/>
                  <a:pt x="188398" y="451649"/>
                  <a:pt x="149681" y="478473"/>
                </a:cubicBezTo>
                <a:cubicBezTo>
                  <a:pt x="139441" y="485608"/>
                  <a:pt x="130653" y="503844"/>
                  <a:pt x="113608" y="491951"/>
                </a:cubicBezTo>
                <a:cubicBezTo>
                  <a:pt x="85594" y="467373"/>
                  <a:pt x="74891" y="453763"/>
                  <a:pt x="49256" y="423173"/>
                </a:cubicBezTo>
                <a:cubicBezTo>
                  <a:pt x="41063" y="414187"/>
                  <a:pt x="52031" y="399388"/>
                  <a:pt x="69936" y="382672"/>
                </a:cubicBezTo>
                <a:cubicBezTo>
                  <a:pt x="93721" y="360473"/>
                  <a:pt x="79846" y="332988"/>
                  <a:pt x="48595" y="333913"/>
                </a:cubicBezTo>
                <a:cubicBezTo>
                  <a:pt x="5849" y="336622"/>
                  <a:pt x="-362" y="332526"/>
                  <a:pt x="34" y="291232"/>
                </a:cubicBezTo>
                <a:cubicBezTo>
                  <a:pt x="-296" y="272667"/>
                  <a:pt x="1884" y="258132"/>
                  <a:pt x="761" y="250666"/>
                </a:cubicBezTo>
                <a:cubicBezTo>
                  <a:pt x="-164" y="213733"/>
                  <a:pt x="5849" y="207853"/>
                  <a:pt x="44565" y="207522"/>
                </a:cubicBezTo>
                <a:cubicBezTo>
                  <a:pt x="85264" y="202501"/>
                  <a:pt x="92465" y="185323"/>
                  <a:pt x="65443" y="154271"/>
                </a:cubicBezTo>
                <a:cubicBezTo>
                  <a:pt x="42319" y="127711"/>
                  <a:pt x="40799" y="113902"/>
                  <a:pt x="65179" y="93619"/>
                </a:cubicBezTo>
                <a:cubicBezTo>
                  <a:pt x="73570" y="86616"/>
                  <a:pt x="89955" y="70296"/>
                  <a:pt x="97553" y="62368"/>
                </a:cubicBezTo>
                <a:cubicBezTo>
                  <a:pt x="114731" y="44529"/>
                  <a:pt x="125963" y="42085"/>
                  <a:pt x="148757" y="62104"/>
                </a:cubicBezTo>
                <a:cubicBezTo>
                  <a:pt x="184896" y="93883"/>
                  <a:pt x="203330" y="86417"/>
                  <a:pt x="209144" y="38649"/>
                </a:cubicBezTo>
                <a:cubicBezTo>
                  <a:pt x="212712" y="9447"/>
                  <a:pt x="216742" y="2245"/>
                  <a:pt x="245350" y="461"/>
                </a:cubicBezTo>
                <a:cubicBezTo>
                  <a:pt x="252287" y="32"/>
                  <a:pt x="261768" y="-68"/>
                  <a:pt x="270762" y="40"/>
                </a:cubicBezTo>
                <a:close/>
              </a:path>
            </a:pathLst>
          </a:custGeom>
          <a:solidFill>
            <a:schemeClr val="accent4"/>
          </a:solidFill>
          <a:ln w="6603" cap="flat">
            <a:noFill/>
            <a:prstDash val="solid"/>
            <a:miter/>
          </a:ln>
        </p:spPr>
        <p:txBody>
          <a:bodyPr rtlCol="0" anchor="ctr"/>
          <a:lstStyle/>
          <a:p>
            <a:pPr algn="r" rtl="1"/>
            <a:endParaRPr lang="en-US">
              <a:cs typeface="B Nazanin" panose="00000700000000000000" pitchFamily="2" charset="-78"/>
            </a:endParaRPr>
          </a:p>
        </p:txBody>
      </p:sp>
      <p:sp>
        <p:nvSpPr>
          <p:cNvPr id="136" name="Graphic 2">
            <a:extLst>
              <a:ext uri="{FF2B5EF4-FFF2-40B4-BE49-F238E27FC236}">
                <a16:creationId xmlns:a16="http://schemas.microsoft.com/office/drawing/2014/main" id="{28C7178C-EEFA-493C-B6CF-517E5E7E1586}"/>
              </a:ext>
            </a:extLst>
          </p:cNvPr>
          <p:cNvSpPr/>
          <p:nvPr/>
        </p:nvSpPr>
        <p:spPr>
          <a:xfrm>
            <a:off x="9797887" y="2804120"/>
            <a:ext cx="154123" cy="148250"/>
          </a:xfrm>
          <a:custGeom>
            <a:avLst/>
            <a:gdLst>
              <a:gd name="connsiteX0" fmla="*/ 286008 w 307299"/>
              <a:gd name="connsiteY0" fmla="*/ 0 h 295590"/>
              <a:gd name="connsiteX1" fmla="*/ 304838 w 307299"/>
              <a:gd name="connsiteY1" fmla="*/ 24247 h 295590"/>
              <a:gd name="connsiteX2" fmla="*/ 243922 w 307299"/>
              <a:gd name="connsiteY2" fmla="*/ 199596 h 295590"/>
              <a:gd name="connsiteX3" fmla="*/ 216371 w 307299"/>
              <a:gd name="connsiteY3" fmla="*/ 278879 h 295590"/>
              <a:gd name="connsiteX4" fmla="*/ 189481 w 307299"/>
              <a:gd name="connsiteY4" fmla="*/ 285155 h 295590"/>
              <a:gd name="connsiteX5" fmla="*/ 9574 w 307299"/>
              <a:gd name="connsiteY5" fmla="*/ 76178 h 295590"/>
              <a:gd name="connsiteX6" fmla="*/ 589 w 307299"/>
              <a:gd name="connsiteY6" fmla="*/ 56621 h 295590"/>
              <a:gd name="connsiteX7" fmla="*/ 20145 w 307299"/>
              <a:gd name="connsiteY7" fmla="*/ 49023 h 295590"/>
              <a:gd name="connsiteX8" fmla="*/ 225753 w 307299"/>
              <a:gd name="connsiteY8" fmla="*/ 10109 h 295590"/>
              <a:gd name="connsiteX9" fmla="*/ 286008 w 307299"/>
              <a:gd name="connsiteY9" fmla="*/ 0 h 295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299" h="295590">
                <a:moveTo>
                  <a:pt x="286008" y="0"/>
                </a:moveTo>
                <a:cubicBezTo>
                  <a:pt x="302526" y="1255"/>
                  <a:pt x="312105" y="4295"/>
                  <a:pt x="304838" y="24247"/>
                </a:cubicBezTo>
                <a:cubicBezTo>
                  <a:pt x="283630" y="82389"/>
                  <a:pt x="264073" y="141058"/>
                  <a:pt x="243922" y="199596"/>
                </a:cubicBezTo>
                <a:cubicBezTo>
                  <a:pt x="234804" y="226023"/>
                  <a:pt x="226149" y="252649"/>
                  <a:pt x="216371" y="278879"/>
                </a:cubicBezTo>
                <a:cubicBezTo>
                  <a:pt x="211152" y="292952"/>
                  <a:pt x="206064" y="304976"/>
                  <a:pt x="189481" y="285155"/>
                </a:cubicBezTo>
                <a:cubicBezTo>
                  <a:pt x="130415" y="214792"/>
                  <a:pt x="69829" y="145617"/>
                  <a:pt x="9574" y="76178"/>
                </a:cubicBezTo>
                <a:cubicBezTo>
                  <a:pt x="4421" y="70232"/>
                  <a:pt x="-1988" y="65211"/>
                  <a:pt x="589" y="56621"/>
                </a:cubicBezTo>
                <a:cubicBezTo>
                  <a:pt x="3628" y="46513"/>
                  <a:pt x="13075" y="49948"/>
                  <a:pt x="20145" y="49023"/>
                </a:cubicBezTo>
                <a:cubicBezTo>
                  <a:pt x="89386" y="39840"/>
                  <a:pt x="157833" y="26296"/>
                  <a:pt x="225753" y="10109"/>
                </a:cubicBezTo>
                <a:cubicBezTo>
                  <a:pt x="245970" y="5286"/>
                  <a:pt x="267707" y="10307"/>
                  <a:pt x="286008" y="0"/>
                </a:cubicBezTo>
                <a:close/>
              </a:path>
            </a:pathLst>
          </a:custGeom>
          <a:solidFill>
            <a:schemeClr val="accent4"/>
          </a:solidFill>
          <a:ln w="6603" cap="flat">
            <a:noFill/>
            <a:prstDash val="solid"/>
            <a:miter/>
          </a:ln>
        </p:spPr>
        <p:txBody>
          <a:bodyPr rtlCol="0" anchor="ctr"/>
          <a:lstStyle/>
          <a:p>
            <a:pPr algn="r" rtl="1"/>
            <a:endParaRPr lang="en-US">
              <a:cs typeface="B Nazanin" panose="00000700000000000000" pitchFamily="2" charset="-78"/>
            </a:endParaRPr>
          </a:p>
        </p:txBody>
      </p:sp>
      <p:sp>
        <p:nvSpPr>
          <p:cNvPr id="137" name="Graphic 2">
            <a:extLst>
              <a:ext uri="{FF2B5EF4-FFF2-40B4-BE49-F238E27FC236}">
                <a16:creationId xmlns:a16="http://schemas.microsoft.com/office/drawing/2014/main" id="{BA12BC6E-AC51-47BD-886F-DB18B57A15DC}"/>
              </a:ext>
            </a:extLst>
          </p:cNvPr>
          <p:cNvSpPr/>
          <p:nvPr/>
        </p:nvSpPr>
        <p:spPr>
          <a:xfrm>
            <a:off x="9938185" y="1866619"/>
            <a:ext cx="155830" cy="141926"/>
          </a:xfrm>
          <a:custGeom>
            <a:avLst/>
            <a:gdLst>
              <a:gd name="connsiteX0" fmla="*/ 19838 w 310704"/>
              <a:gd name="connsiteY0" fmla="*/ 282265 h 282981"/>
              <a:gd name="connsiteX1" fmla="*/ 3585 w 310704"/>
              <a:gd name="connsiteY1" fmla="*/ 260991 h 282981"/>
              <a:gd name="connsiteX2" fmla="*/ 122048 w 310704"/>
              <a:gd name="connsiteY2" fmla="*/ 12041 h 282981"/>
              <a:gd name="connsiteX3" fmla="*/ 147881 w 310704"/>
              <a:gd name="connsiteY3" fmla="*/ 10456 h 282981"/>
              <a:gd name="connsiteX4" fmla="*/ 303276 w 310704"/>
              <a:gd name="connsiteY4" fmla="*/ 237272 h 282981"/>
              <a:gd name="connsiteX5" fmla="*/ 291978 w 310704"/>
              <a:gd name="connsiteY5" fmla="*/ 264492 h 282981"/>
              <a:gd name="connsiteX6" fmla="*/ 19838 w 310704"/>
              <a:gd name="connsiteY6" fmla="*/ 282265 h 282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704" h="282981">
                <a:moveTo>
                  <a:pt x="19838" y="282265"/>
                </a:moveTo>
                <a:cubicBezTo>
                  <a:pt x="2066" y="285304"/>
                  <a:pt x="-4872" y="278763"/>
                  <a:pt x="3585" y="260991"/>
                </a:cubicBezTo>
                <a:cubicBezTo>
                  <a:pt x="43161" y="178008"/>
                  <a:pt x="82670" y="95091"/>
                  <a:pt x="122048" y="12041"/>
                </a:cubicBezTo>
                <a:cubicBezTo>
                  <a:pt x="129976" y="-4674"/>
                  <a:pt x="138829" y="-2824"/>
                  <a:pt x="147881" y="10456"/>
                </a:cubicBezTo>
                <a:cubicBezTo>
                  <a:pt x="199745" y="86039"/>
                  <a:pt x="251279" y="161755"/>
                  <a:pt x="303276" y="237272"/>
                </a:cubicBezTo>
                <a:cubicBezTo>
                  <a:pt x="314309" y="253327"/>
                  <a:pt x="314970" y="264162"/>
                  <a:pt x="291978" y="264492"/>
                </a:cubicBezTo>
                <a:cubicBezTo>
                  <a:pt x="200868" y="265814"/>
                  <a:pt x="111080" y="283719"/>
                  <a:pt x="19838" y="282265"/>
                </a:cubicBezTo>
                <a:close/>
              </a:path>
            </a:pathLst>
          </a:custGeom>
          <a:solidFill>
            <a:schemeClr val="accent4"/>
          </a:solidFill>
          <a:ln w="6603" cap="flat">
            <a:noFill/>
            <a:prstDash val="solid"/>
            <a:miter/>
          </a:ln>
        </p:spPr>
        <p:txBody>
          <a:bodyPr rtlCol="0" anchor="ctr"/>
          <a:lstStyle/>
          <a:p>
            <a:pPr algn="r" rtl="1"/>
            <a:endParaRPr lang="en-US">
              <a:cs typeface="B Nazanin" panose="00000700000000000000" pitchFamily="2" charset="-78"/>
            </a:endParaRPr>
          </a:p>
        </p:txBody>
      </p:sp>
      <p:sp>
        <p:nvSpPr>
          <p:cNvPr id="138" name="Freeform: Shape 160">
            <a:extLst>
              <a:ext uri="{FF2B5EF4-FFF2-40B4-BE49-F238E27FC236}">
                <a16:creationId xmlns:a16="http://schemas.microsoft.com/office/drawing/2014/main" id="{8DDF3627-876B-4F7E-B330-86D54CE5430E}"/>
              </a:ext>
            </a:extLst>
          </p:cNvPr>
          <p:cNvSpPr/>
          <p:nvPr/>
        </p:nvSpPr>
        <p:spPr>
          <a:xfrm>
            <a:off x="7034688" y="4158976"/>
            <a:ext cx="183258" cy="179818"/>
          </a:xfrm>
          <a:custGeom>
            <a:avLst/>
            <a:gdLst>
              <a:gd name="connsiteX0" fmla="*/ 306787 w 365391"/>
              <a:gd name="connsiteY0" fmla="*/ 55338 h 358532"/>
              <a:gd name="connsiteX1" fmla="*/ 221426 w 365391"/>
              <a:gd name="connsiteY1" fmla="*/ 74432 h 358532"/>
              <a:gd name="connsiteX2" fmla="*/ 96554 w 365391"/>
              <a:gd name="connsiteY2" fmla="*/ 103436 h 358532"/>
              <a:gd name="connsiteX3" fmla="*/ 80631 w 365391"/>
              <a:gd name="connsiteY3" fmla="*/ 120945 h 358532"/>
              <a:gd name="connsiteX4" fmla="*/ 234705 w 365391"/>
              <a:gd name="connsiteY4" fmla="*/ 288166 h 358532"/>
              <a:gd name="connsiteX5" fmla="*/ 241444 w 365391"/>
              <a:gd name="connsiteY5" fmla="*/ 268544 h 358532"/>
              <a:gd name="connsiteX6" fmla="*/ 306787 w 365391"/>
              <a:gd name="connsiteY6" fmla="*/ 55338 h 358532"/>
              <a:gd name="connsiteX7" fmla="*/ 328854 w 365391"/>
              <a:gd name="connsiteY7" fmla="*/ 1227 h 358532"/>
              <a:gd name="connsiteX8" fmla="*/ 365391 w 365391"/>
              <a:gd name="connsiteY8" fmla="*/ 23360 h 358532"/>
              <a:gd name="connsiteX9" fmla="*/ 349600 w 365391"/>
              <a:gd name="connsiteY9" fmla="*/ 77933 h 358532"/>
              <a:gd name="connsiteX10" fmla="*/ 272564 w 365391"/>
              <a:gd name="connsiteY10" fmla="*/ 329657 h 358532"/>
              <a:gd name="connsiteX11" fmla="*/ 221029 w 365391"/>
              <a:gd name="connsiteY11" fmla="*/ 342541 h 358532"/>
              <a:gd name="connsiteX12" fmla="*/ 11590 w 365391"/>
              <a:gd name="connsiteY12" fmla="*/ 118500 h 358532"/>
              <a:gd name="connsiteX13" fmla="*/ 24671 w 365391"/>
              <a:gd name="connsiteY13" fmla="*/ 72780 h 358532"/>
              <a:gd name="connsiteX14" fmla="*/ 328854 w 365391"/>
              <a:gd name="connsiteY14" fmla="*/ 1227 h 358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391" h="358532">
                <a:moveTo>
                  <a:pt x="306787" y="55338"/>
                </a:moveTo>
                <a:cubicBezTo>
                  <a:pt x="274479" y="62605"/>
                  <a:pt x="247985" y="68486"/>
                  <a:pt x="221426" y="74432"/>
                </a:cubicBezTo>
                <a:cubicBezTo>
                  <a:pt x="179735" y="83814"/>
                  <a:pt x="137848" y="92535"/>
                  <a:pt x="96554" y="103436"/>
                </a:cubicBezTo>
                <a:cubicBezTo>
                  <a:pt x="90740" y="104956"/>
                  <a:pt x="65633" y="103767"/>
                  <a:pt x="80631" y="120945"/>
                </a:cubicBezTo>
                <a:cubicBezTo>
                  <a:pt x="129523" y="176839"/>
                  <a:pt x="181056" y="230356"/>
                  <a:pt x="234705" y="288166"/>
                </a:cubicBezTo>
                <a:cubicBezTo>
                  <a:pt x="238140" y="278322"/>
                  <a:pt x="239924" y="273499"/>
                  <a:pt x="241444" y="268544"/>
                </a:cubicBezTo>
                <a:cubicBezTo>
                  <a:pt x="262653" y="199369"/>
                  <a:pt x="283861" y="130260"/>
                  <a:pt x="306787" y="55338"/>
                </a:cubicBezTo>
                <a:close/>
                <a:moveTo>
                  <a:pt x="328854" y="1227"/>
                </a:moveTo>
                <a:cubicBezTo>
                  <a:pt x="347288" y="-3002"/>
                  <a:pt x="361361" y="3539"/>
                  <a:pt x="365391" y="23360"/>
                </a:cubicBezTo>
                <a:cubicBezTo>
                  <a:pt x="359973" y="42190"/>
                  <a:pt x="355018" y="60161"/>
                  <a:pt x="349600" y="77933"/>
                </a:cubicBezTo>
                <a:cubicBezTo>
                  <a:pt x="324031" y="161841"/>
                  <a:pt x="298462" y="245815"/>
                  <a:pt x="272564" y="329657"/>
                </a:cubicBezTo>
                <a:cubicBezTo>
                  <a:pt x="262257" y="362891"/>
                  <a:pt x="244946" y="367780"/>
                  <a:pt x="221029" y="342541"/>
                </a:cubicBezTo>
                <a:cubicBezTo>
                  <a:pt x="150665" y="268345"/>
                  <a:pt x="80896" y="193621"/>
                  <a:pt x="11590" y="118500"/>
                </a:cubicBezTo>
                <a:cubicBezTo>
                  <a:pt x="-7571" y="97754"/>
                  <a:pt x="-2814" y="79519"/>
                  <a:pt x="24671" y="72780"/>
                </a:cubicBezTo>
                <a:cubicBezTo>
                  <a:pt x="125823" y="47938"/>
                  <a:pt x="227306" y="24549"/>
                  <a:pt x="328854" y="1227"/>
                </a:cubicBezTo>
                <a:close/>
              </a:path>
            </a:pathLst>
          </a:custGeom>
          <a:solidFill>
            <a:schemeClr val="accent1"/>
          </a:solidFill>
          <a:ln w="6603" cap="flat">
            <a:noFill/>
            <a:prstDash val="solid"/>
            <a:miter/>
          </a:ln>
        </p:spPr>
        <p:txBody>
          <a:bodyPr rtlCol="0" anchor="ctr"/>
          <a:lstStyle/>
          <a:p>
            <a:pPr algn="r" rtl="1"/>
            <a:endParaRPr lang="en-US">
              <a:cs typeface="B Nazanin" panose="00000700000000000000" pitchFamily="2" charset="-78"/>
            </a:endParaRPr>
          </a:p>
        </p:txBody>
      </p:sp>
      <p:sp>
        <p:nvSpPr>
          <p:cNvPr id="139" name="Freeform: Shape 159">
            <a:extLst>
              <a:ext uri="{FF2B5EF4-FFF2-40B4-BE49-F238E27FC236}">
                <a16:creationId xmlns:a16="http://schemas.microsoft.com/office/drawing/2014/main" id="{83D2F777-4759-4A3C-BEBB-02A1A67A8A4E}"/>
              </a:ext>
            </a:extLst>
          </p:cNvPr>
          <p:cNvSpPr/>
          <p:nvPr/>
        </p:nvSpPr>
        <p:spPr>
          <a:xfrm>
            <a:off x="7518113" y="3376114"/>
            <a:ext cx="181591" cy="181889"/>
          </a:xfrm>
          <a:custGeom>
            <a:avLst/>
            <a:gdLst>
              <a:gd name="connsiteX0" fmla="*/ 305309 w 362067"/>
              <a:gd name="connsiteY0" fmla="*/ 57282 h 362661"/>
              <a:gd name="connsiteX1" fmla="*/ 86289 w 362067"/>
              <a:gd name="connsiteY1" fmla="*/ 119651 h 362661"/>
              <a:gd name="connsiteX2" fmla="*/ 245979 w 362067"/>
              <a:gd name="connsiteY2" fmla="*/ 296387 h 362661"/>
              <a:gd name="connsiteX3" fmla="*/ 305309 w 362067"/>
              <a:gd name="connsiteY3" fmla="*/ 57282 h 362661"/>
              <a:gd name="connsiteX4" fmla="*/ 334446 w 362067"/>
              <a:gd name="connsiteY4" fmla="*/ 0 h 362661"/>
              <a:gd name="connsiteX5" fmla="*/ 360874 w 362067"/>
              <a:gd name="connsiteY5" fmla="*/ 31713 h 362661"/>
              <a:gd name="connsiteX6" fmla="*/ 282515 w 362067"/>
              <a:gd name="connsiteY6" fmla="*/ 340918 h 362661"/>
              <a:gd name="connsiteX7" fmla="*/ 232435 w 362067"/>
              <a:gd name="connsiteY7" fmla="*/ 346996 h 362661"/>
              <a:gd name="connsiteX8" fmla="*/ 42948 w 362067"/>
              <a:gd name="connsiteY8" fmla="*/ 163323 h 362661"/>
              <a:gd name="connsiteX9" fmla="*/ 67856 w 362067"/>
              <a:gd name="connsiteY9" fmla="*/ 75980 h 362661"/>
              <a:gd name="connsiteX10" fmla="*/ 311454 w 362067"/>
              <a:gd name="connsiteY10" fmla="*/ 6475 h 362661"/>
              <a:gd name="connsiteX11" fmla="*/ 334446 w 362067"/>
              <a:gd name="connsiteY11" fmla="*/ 0 h 362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2067" h="362661">
                <a:moveTo>
                  <a:pt x="305309" y="57282"/>
                </a:moveTo>
                <a:cubicBezTo>
                  <a:pt x="224176" y="80406"/>
                  <a:pt x="149782" y="101549"/>
                  <a:pt x="86289" y="119651"/>
                </a:cubicBezTo>
                <a:cubicBezTo>
                  <a:pt x="137030" y="175744"/>
                  <a:pt x="189687" y="234084"/>
                  <a:pt x="245979" y="296387"/>
                </a:cubicBezTo>
                <a:cubicBezTo>
                  <a:pt x="266460" y="213734"/>
                  <a:pt x="285224" y="138085"/>
                  <a:pt x="305309" y="57282"/>
                </a:cubicBezTo>
                <a:close/>
                <a:moveTo>
                  <a:pt x="334446" y="0"/>
                </a:moveTo>
                <a:cubicBezTo>
                  <a:pt x="353276" y="1718"/>
                  <a:pt x="366159" y="10307"/>
                  <a:pt x="360874" y="31713"/>
                </a:cubicBezTo>
                <a:cubicBezTo>
                  <a:pt x="335305" y="134914"/>
                  <a:pt x="309538" y="238048"/>
                  <a:pt x="282515" y="340918"/>
                </a:cubicBezTo>
                <a:cubicBezTo>
                  <a:pt x="275446" y="367742"/>
                  <a:pt x="256153" y="369724"/>
                  <a:pt x="232435" y="346996"/>
                </a:cubicBezTo>
                <a:cubicBezTo>
                  <a:pt x="169008" y="286080"/>
                  <a:pt x="105582" y="225098"/>
                  <a:pt x="42948" y="163323"/>
                </a:cubicBezTo>
                <a:cubicBezTo>
                  <a:pt x="-18629" y="102606"/>
                  <a:pt x="-17109" y="99434"/>
                  <a:pt x="67856" y="75980"/>
                </a:cubicBezTo>
                <a:cubicBezTo>
                  <a:pt x="149253" y="53516"/>
                  <a:pt x="230254" y="29665"/>
                  <a:pt x="311454" y="6475"/>
                </a:cubicBezTo>
                <a:cubicBezTo>
                  <a:pt x="318919" y="4360"/>
                  <a:pt x="326319" y="2312"/>
                  <a:pt x="334446" y="0"/>
                </a:cubicBezTo>
                <a:close/>
              </a:path>
            </a:pathLst>
          </a:custGeom>
          <a:solidFill>
            <a:schemeClr val="accent1"/>
          </a:solidFill>
          <a:ln w="6603" cap="flat">
            <a:noFill/>
            <a:prstDash val="solid"/>
            <a:miter/>
          </a:ln>
        </p:spPr>
        <p:txBody>
          <a:bodyPr rtlCol="0" anchor="ctr"/>
          <a:lstStyle/>
          <a:p>
            <a:pPr algn="r" rtl="1"/>
            <a:endParaRPr lang="en-US">
              <a:cs typeface="B Nazanin" panose="00000700000000000000" pitchFamily="2" charset="-78"/>
            </a:endParaRPr>
          </a:p>
        </p:txBody>
      </p:sp>
      <p:sp>
        <p:nvSpPr>
          <p:cNvPr id="140" name="Graphic 2">
            <a:extLst>
              <a:ext uri="{FF2B5EF4-FFF2-40B4-BE49-F238E27FC236}">
                <a16:creationId xmlns:a16="http://schemas.microsoft.com/office/drawing/2014/main" id="{8EAF4095-524B-4A91-85EE-E4609074F5FC}"/>
              </a:ext>
            </a:extLst>
          </p:cNvPr>
          <p:cNvSpPr/>
          <p:nvPr/>
        </p:nvSpPr>
        <p:spPr>
          <a:xfrm>
            <a:off x="8492528" y="2888810"/>
            <a:ext cx="98975" cy="100336"/>
          </a:xfrm>
          <a:custGeom>
            <a:avLst/>
            <a:gdLst>
              <a:gd name="connsiteX0" fmla="*/ 3559 w 197343"/>
              <a:gd name="connsiteY0" fmla="*/ 93908 h 200055"/>
              <a:gd name="connsiteX1" fmla="*/ 9373 w 197343"/>
              <a:gd name="connsiteY1" fmla="*/ 10330 h 200055"/>
              <a:gd name="connsiteX2" fmla="*/ 97773 w 197343"/>
              <a:gd name="connsiteY2" fmla="*/ 4120 h 200055"/>
              <a:gd name="connsiteX3" fmla="*/ 153669 w 197343"/>
              <a:gd name="connsiteY3" fmla="*/ 3525 h 200055"/>
              <a:gd name="connsiteX4" fmla="*/ 197142 w 197343"/>
              <a:gd name="connsiteY4" fmla="*/ 45479 h 200055"/>
              <a:gd name="connsiteX5" fmla="*/ 196680 w 197343"/>
              <a:gd name="connsiteY5" fmla="*/ 167113 h 200055"/>
              <a:gd name="connsiteX6" fmla="*/ 163248 w 197343"/>
              <a:gd name="connsiteY6" fmla="*/ 200015 h 200055"/>
              <a:gd name="connsiteX7" fmla="*/ 28401 w 197343"/>
              <a:gd name="connsiteY7" fmla="*/ 199619 h 200055"/>
              <a:gd name="connsiteX8" fmla="*/ 3295 w 197343"/>
              <a:gd name="connsiteY8" fmla="*/ 174909 h 200055"/>
              <a:gd name="connsiteX9" fmla="*/ 3559 w 197343"/>
              <a:gd name="connsiteY9" fmla="*/ 93908 h 200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343" h="200055">
                <a:moveTo>
                  <a:pt x="3559" y="93908"/>
                </a:moveTo>
                <a:cubicBezTo>
                  <a:pt x="5276" y="68934"/>
                  <a:pt x="-8730" y="29821"/>
                  <a:pt x="9373" y="10330"/>
                </a:cubicBezTo>
                <a:cubicBezTo>
                  <a:pt x="27938" y="-9623"/>
                  <a:pt x="67514" y="5771"/>
                  <a:pt x="97773" y="4120"/>
                </a:cubicBezTo>
                <a:cubicBezTo>
                  <a:pt x="116339" y="3063"/>
                  <a:pt x="135235" y="5705"/>
                  <a:pt x="153669" y="3525"/>
                </a:cubicBezTo>
                <a:cubicBezTo>
                  <a:pt x="186637" y="-373"/>
                  <a:pt x="199124" y="11850"/>
                  <a:pt x="197142" y="45479"/>
                </a:cubicBezTo>
                <a:cubicBezTo>
                  <a:pt x="194764" y="85914"/>
                  <a:pt x="196548" y="126546"/>
                  <a:pt x="196680" y="167113"/>
                </a:cubicBezTo>
                <a:cubicBezTo>
                  <a:pt x="196812" y="189709"/>
                  <a:pt x="187958" y="200808"/>
                  <a:pt x="163248" y="200015"/>
                </a:cubicBezTo>
                <a:cubicBezTo>
                  <a:pt x="118322" y="198496"/>
                  <a:pt x="73328" y="199090"/>
                  <a:pt x="28401" y="199619"/>
                </a:cubicBezTo>
                <a:cubicBezTo>
                  <a:pt x="10562" y="199817"/>
                  <a:pt x="2370" y="193871"/>
                  <a:pt x="3295" y="174909"/>
                </a:cubicBezTo>
                <a:cubicBezTo>
                  <a:pt x="4417" y="149869"/>
                  <a:pt x="3559" y="124564"/>
                  <a:pt x="3559" y="93908"/>
                </a:cubicBezTo>
                <a:close/>
              </a:path>
            </a:pathLst>
          </a:custGeom>
          <a:solidFill>
            <a:schemeClr val="accent4"/>
          </a:solidFill>
          <a:ln w="6603" cap="flat">
            <a:noFill/>
            <a:prstDash val="solid"/>
            <a:miter/>
          </a:ln>
        </p:spPr>
        <p:txBody>
          <a:bodyPr rtlCol="0" anchor="ctr"/>
          <a:lstStyle/>
          <a:p>
            <a:pPr algn="r" rtl="1"/>
            <a:endParaRPr lang="en-US">
              <a:cs typeface="B Nazanin" panose="00000700000000000000" pitchFamily="2" charset="-78"/>
            </a:endParaRPr>
          </a:p>
        </p:txBody>
      </p:sp>
      <p:sp>
        <p:nvSpPr>
          <p:cNvPr id="141" name="Graphic 2">
            <a:extLst>
              <a:ext uri="{FF2B5EF4-FFF2-40B4-BE49-F238E27FC236}">
                <a16:creationId xmlns:a16="http://schemas.microsoft.com/office/drawing/2014/main" id="{2AA70B50-04C9-4AD2-81F0-C4F82400BAD6}"/>
              </a:ext>
            </a:extLst>
          </p:cNvPr>
          <p:cNvSpPr/>
          <p:nvPr/>
        </p:nvSpPr>
        <p:spPr>
          <a:xfrm>
            <a:off x="8467094" y="2512996"/>
            <a:ext cx="134136" cy="131618"/>
          </a:xfrm>
          <a:custGeom>
            <a:avLst/>
            <a:gdLst>
              <a:gd name="connsiteX0" fmla="*/ 267449 w 267449"/>
              <a:gd name="connsiteY0" fmla="*/ 262427 h 262427"/>
              <a:gd name="connsiteX1" fmla="*/ 0 w 267449"/>
              <a:gd name="connsiteY1" fmla="*/ 201049 h 262427"/>
              <a:gd name="connsiteX2" fmla="*/ 185919 w 267449"/>
              <a:gd name="connsiteY2" fmla="*/ 0 h 262427"/>
              <a:gd name="connsiteX3" fmla="*/ 267449 w 267449"/>
              <a:gd name="connsiteY3" fmla="*/ 262427 h 262427"/>
            </a:gdLst>
            <a:ahLst/>
            <a:cxnLst>
              <a:cxn ang="0">
                <a:pos x="connsiteX0" y="connsiteY0"/>
              </a:cxn>
              <a:cxn ang="0">
                <a:pos x="connsiteX1" y="connsiteY1"/>
              </a:cxn>
              <a:cxn ang="0">
                <a:pos x="connsiteX2" y="connsiteY2"/>
              </a:cxn>
              <a:cxn ang="0">
                <a:pos x="connsiteX3" y="connsiteY3"/>
              </a:cxn>
            </a:cxnLst>
            <a:rect l="l" t="t" r="r" b="b"/>
            <a:pathLst>
              <a:path w="267449" h="262427">
                <a:moveTo>
                  <a:pt x="267449" y="262427"/>
                </a:moveTo>
                <a:cubicBezTo>
                  <a:pt x="175745" y="241351"/>
                  <a:pt x="90581" y="221861"/>
                  <a:pt x="0" y="201049"/>
                </a:cubicBezTo>
                <a:cubicBezTo>
                  <a:pt x="62105" y="133856"/>
                  <a:pt x="121436" y="69703"/>
                  <a:pt x="185919" y="0"/>
                </a:cubicBezTo>
                <a:cubicBezTo>
                  <a:pt x="213602" y="89128"/>
                  <a:pt x="239634" y="172771"/>
                  <a:pt x="267449" y="262427"/>
                </a:cubicBezTo>
                <a:close/>
              </a:path>
            </a:pathLst>
          </a:custGeom>
          <a:solidFill>
            <a:schemeClr val="accent1"/>
          </a:solidFill>
          <a:ln w="6603" cap="flat">
            <a:noFill/>
            <a:prstDash val="solid"/>
            <a:miter/>
          </a:ln>
        </p:spPr>
        <p:txBody>
          <a:bodyPr rtlCol="0" anchor="ctr"/>
          <a:lstStyle/>
          <a:p>
            <a:pPr algn="r" rtl="1"/>
            <a:endParaRPr lang="en-US">
              <a:cs typeface="B Nazanin" panose="00000700000000000000" pitchFamily="2" charset="-78"/>
            </a:endParaRPr>
          </a:p>
        </p:txBody>
      </p:sp>
      <p:sp>
        <p:nvSpPr>
          <p:cNvPr id="142" name="Graphic 2">
            <a:extLst>
              <a:ext uri="{FF2B5EF4-FFF2-40B4-BE49-F238E27FC236}">
                <a16:creationId xmlns:a16="http://schemas.microsoft.com/office/drawing/2014/main" id="{8A60268A-2D89-4AA0-A917-102E89B21811}"/>
              </a:ext>
            </a:extLst>
          </p:cNvPr>
          <p:cNvSpPr/>
          <p:nvPr/>
        </p:nvSpPr>
        <p:spPr>
          <a:xfrm>
            <a:off x="10702283" y="2253385"/>
            <a:ext cx="87160" cy="87589"/>
          </a:xfrm>
          <a:custGeom>
            <a:avLst/>
            <a:gdLst>
              <a:gd name="connsiteX0" fmla="*/ 173773 w 173784"/>
              <a:gd name="connsiteY0" fmla="*/ 89863 h 174640"/>
              <a:gd name="connsiteX1" fmla="*/ 88544 w 173784"/>
              <a:gd name="connsiteY1" fmla="*/ 174630 h 174640"/>
              <a:gd name="connsiteX2" fmla="*/ 11 w 173784"/>
              <a:gd name="connsiteY2" fmla="*/ 85634 h 174640"/>
              <a:gd name="connsiteX3" fmla="*/ 89403 w 173784"/>
              <a:gd name="connsiteY3" fmla="*/ 9 h 174640"/>
              <a:gd name="connsiteX4" fmla="*/ 173773 w 173784"/>
              <a:gd name="connsiteY4" fmla="*/ 89863 h 174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784" h="174640">
                <a:moveTo>
                  <a:pt x="173773" y="89863"/>
                </a:moveTo>
                <a:cubicBezTo>
                  <a:pt x="173047" y="139217"/>
                  <a:pt x="136775" y="175357"/>
                  <a:pt x="88544" y="174630"/>
                </a:cubicBezTo>
                <a:cubicBezTo>
                  <a:pt x="35887" y="173837"/>
                  <a:pt x="-716" y="137036"/>
                  <a:pt x="11" y="85634"/>
                </a:cubicBezTo>
                <a:cubicBezTo>
                  <a:pt x="737" y="37206"/>
                  <a:pt x="40313" y="-652"/>
                  <a:pt x="89403" y="9"/>
                </a:cubicBezTo>
                <a:cubicBezTo>
                  <a:pt x="137963" y="669"/>
                  <a:pt x="174500" y="39584"/>
                  <a:pt x="173773" y="89863"/>
                </a:cubicBezTo>
                <a:close/>
              </a:path>
            </a:pathLst>
          </a:custGeom>
          <a:solidFill>
            <a:schemeClr val="accent1"/>
          </a:solidFill>
          <a:ln w="6603" cap="flat">
            <a:noFill/>
            <a:prstDash val="solid"/>
            <a:miter/>
          </a:ln>
        </p:spPr>
        <p:txBody>
          <a:bodyPr rtlCol="0" anchor="ctr"/>
          <a:lstStyle/>
          <a:p>
            <a:pPr algn="r" rtl="1"/>
            <a:endParaRPr lang="en-US">
              <a:cs typeface="B Nazanin" panose="00000700000000000000" pitchFamily="2" charset="-78"/>
            </a:endParaRPr>
          </a:p>
        </p:txBody>
      </p:sp>
      <p:sp>
        <p:nvSpPr>
          <p:cNvPr id="143" name="Graphic 2">
            <a:extLst>
              <a:ext uri="{FF2B5EF4-FFF2-40B4-BE49-F238E27FC236}">
                <a16:creationId xmlns:a16="http://schemas.microsoft.com/office/drawing/2014/main" id="{4B921BD5-C211-49DA-A055-D3265ED49850}"/>
              </a:ext>
            </a:extLst>
          </p:cNvPr>
          <p:cNvSpPr/>
          <p:nvPr/>
        </p:nvSpPr>
        <p:spPr>
          <a:xfrm>
            <a:off x="11288771" y="3224387"/>
            <a:ext cx="73516" cy="73508"/>
          </a:xfrm>
          <a:custGeom>
            <a:avLst/>
            <a:gdLst>
              <a:gd name="connsiteX0" fmla="*/ 77024 w 146580"/>
              <a:gd name="connsiteY0" fmla="*/ 19 h 146564"/>
              <a:gd name="connsiteX1" fmla="*/ 146529 w 146580"/>
              <a:gd name="connsiteY1" fmla="*/ 69854 h 146564"/>
              <a:gd name="connsiteX2" fmla="*/ 69690 w 146580"/>
              <a:gd name="connsiteY2" fmla="*/ 146561 h 146564"/>
              <a:gd name="connsiteX3" fmla="*/ 54 w 146580"/>
              <a:gd name="connsiteY3" fmla="*/ 75668 h 146564"/>
              <a:gd name="connsiteX4" fmla="*/ 77024 w 146580"/>
              <a:gd name="connsiteY4" fmla="*/ 19 h 146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580" h="146564">
                <a:moveTo>
                  <a:pt x="77024" y="19"/>
                </a:moveTo>
                <a:cubicBezTo>
                  <a:pt x="146133" y="217"/>
                  <a:pt x="146133" y="217"/>
                  <a:pt x="146529" y="69854"/>
                </a:cubicBezTo>
                <a:cubicBezTo>
                  <a:pt x="146926" y="146495"/>
                  <a:pt x="146926" y="146495"/>
                  <a:pt x="69690" y="146561"/>
                </a:cubicBezTo>
                <a:cubicBezTo>
                  <a:pt x="-343" y="146627"/>
                  <a:pt x="-343" y="146627"/>
                  <a:pt x="54" y="75668"/>
                </a:cubicBezTo>
                <a:cubicBezTo>
                  <a:pt x="516" y="-179"/>
                  <a:pt x="516" y="-179"/>
                  <a:pt x="77024" y="19"/>
                </a:cubicBezTo>
                <a:close/>
              </a:path>
            </a:pathLst>
          </a:custGeom>
          <a:solidFill>
            <a:schemeClr val="accent4"/>
          </a:solidFill>
          <a:ln w="6603" cap="flat">
            <a:noFill/>
            <a:prstDash val="solid"/>
            <a:miter/>
          </a:ln>
        </p:spPr>
        <p:txBody>
          <a:bodyPr rtlCol="0" anchor="ctr"/>
          <a:lstStyle/>
          <a:p>
            <a:pPr algn="r" rtl="1"/>
            <a:endParaRPr lang="en-US">
              <a:cs typeface="B Nazanin" panose="00000700000000000000" pitchFamily="2" charset="-78"/>
            </a:endParaRPr>
          </a:p>
        </p:txBody>
      </p:sp>
      <p:sp>
        <p:nvSpPr>
          <p:cNvPr id="144" name="Graphic 2">
            <a:extLst>
              <a:ext uri="{FF2B5EF4-FFF2-40B4-BE49-F238E27FC236}">
                <a16:creationId xmlns:a16="http://schemas.microsoft.com/office/drawing/2014/main" id="{FD13EA32-0687-4BE6-B1F4-689B43440EBE}"/>
              </a:ext>
            </a:extLst>
          </p:cNvPr>
          <p:cNvSpPr/>
          <p:nvPr/>
        </p:nvSpPr>
        <p:spPr>
          <a:xfrm>
            <a:off x="7729607" y="3920943"/>
            <a:ext cx="80499" cy="81583"/>
          </a:xfrm>
          <a:custGeom>
            <a:avLst/>
            <a:gdLst>
              <a:gd name="connsiteX0" fmla="*/ 160205 w 160503"/>
              <a:gd name="connsiteY0" fmla="*/ 82653 h 162665"/>
              <a:gd name="connsiteX1" fmla="*/ 79006 w 160503"/>
              <a:gd name="connsiteY1" fmla="*/ 162597 h 162665"/>
              <a:gd name="connsiteX2" fmla="*/ 251 w 160503"/>
              <a:gd name="connsiteY2" fmla="*/ 75782 h 162665"/>
              <a:gd name="connsiteX3" fmla="*/ 78675 w 160503"/>
              <a:gd name="connsiteY3" fmla="*/ 0 h 162665"/>
              <a:gd name="connsiteX4" fmla="*/ 160205 w 160503"/>
              <a:gd name="connsiteY4" fmla="*/ 82653 h 1626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503" h="162665">
                <a:moveTo>
                  <a:pt x="160205" y="82653"/>
                </a:moveTo>
                <a:cubicBezTo>
                  <a:pt x="164632" y="128505"/>
                  <a:pt x="118912" y="164447"/>
                  <a:pt x="79006" y="162597"/>
                </a:cubicBezTo>
                <a:cubicBezTo>
                  <a:pt x="40025" y="160813"/>
                  <a:pt x="-3713" y="130091"/>
                  <a:pt x="251" y="75782"/>
                </a:cubicBezTo>
                <a:cubicBezTo>
                  <a:pt x="3356" y="32837"/>
                  <a:pt x="34937" y="0"/>
                  <a:pt x="78675" y="0"/>
                </a:cubicBezTo>
                <a:cubicBezTo>
                  <a:pt x="127567" y="-66"/>
                  <a:pt x="161064" y="33894"/>
                  <a:pt x="160205" y="82653"/>
                </a:cubicBezTo>
                <a:close/>
              </a:path>
            </a:pathLst>
          </a:custGeom>
          <a:solidFill>
            <a:schemeClr val="accent4"/>
          </a:solidFill>
          <a:ln w="6603" cap="flat">
            <a:noFill/>
            <a:prstDash val="solid"/>
            <a:miter/>
          </a:ln>
        </p:spPr>
        <p:txBody>
          <a:bodyPr rtlCol="0" anchor="ctr"/>
          <a:lstStyle/>
          <a:p>
            <a:pPr algn="r" rtl="1"/>
            <a:endParaRPr lang="en-US">
              <a:cs typeface="B Nazanin" panose="00000700000000000000" pitchFamily="2" charset="-78"/>
            </a:endParaRPr>
          </a:p>
        </p:txBody>
      </p:sp>
      <p:sp>
        <p:nvSpPr>
          <p:cNvPr id="145" name="Graphic 2">
            <a:extLst>
              <a:ext uri="{FF2B5EF4-FFF2-40B4-BE49-F238E27FC236}">
                <a16:creationId xmlns:a16="http://schemas.microsoft.com/office/drawing/2014/main" id="{13EBAB1F-DB0D-4B25-A23B-9962F6351A85}"/>
              </a:ext>
            </a:extLst>
          </p:cNvPr>
          <p:cNvSpPr/>
          <p:nvPr/>
        </p:nvSpPr>
        <p:spPr>
          <a:xfrm>
            <a:off x="8241515" y="3751809"/>
            <a:ext cx="81577" cy="80773"/>
          </a:xfrm>
          <a:custGeom>
            <a:avLst/>
            <a:gdLst>
              <a:gd name="connsiteX0" fmla="*/ 78016 w 162654"/>
              <a:gd name="connsiteY0" fmla="*/ 161023 h 161050"/>
              <a:gd name="connsiteX1" fmla="*/ 54 w 162654"/>
              <a:gd name="connsiteY1" fmla="*/ 77511 h 161050"/>
              <a:gd name="connsiteX2" fmla="*/ 84029 w 162654"/>
              <a:gd name="connsiteY2" fmla="*/ 12 h 161050"/>
              <a:gd name="connsiteX3" fmla="*/ 162585 w 162654"/>
              <a:gd name="connsiteY3" fmla="*/ 83458 h 161050"/>
              <a:gd name="connsiteX4" fmla="*/ 78016 w 162654"/>
              <a:gd name="connsiteY4" fmla="*/ 161023 h 161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654" h="161050">
                <a:moveTo>
                  <a:pt x="78016" y="161023"/>
                </a:moveTo>
                <a:cubicBezTo>
                  <a:pt x="31834" y="159900"/>
                  <a:pt x="-1531" y="124156"/>
                  <a:pt x="54" y="77511"/>
                </a:cubicBezTo>
                <a:cubicBezTo>
                  <a:pt x="1640" y="31131"/>
                  <a:pt x="36128" y="-715"/>
                  <a:pt x="84029" y="12"/>
                </a:cubicBezTo>
                <a:cubicBezTo>
                  <a:pt x="129286" y="673"/>
                  <a:pt x="164435" y="37936"/>
                  <a:pt x="162585" y="83458"/>
                </a:cubicBezTo>
                <a:cubicBezTo>
                  <a:pt x="160801" y="129112"/>
                  <a:pt x="124727" y="162146"/>
                  <a:pt x="78016" y="161023"/>
                </a:cubicBezTo>
                <a:close/>
              </a:path>
            </a:pathLst>
          </a:custGeom>
          <a:solidFill>
            <a:schemeClr val="accent2"/>
          </a:solidFill>
          <a:ln w="6603" cap="flat">
            <a:noFill/>
            <a:prstDash val="solid"/>
            <a:miter/>
          </a:ln>
        </p:spPr>
        <p:txBody>
          <a:bodyPr rtlCol="0" anchor="ctr"/>
          <a:lstStyle/>
          <a:p>
            <a:pPr algn="r" rtl="1"/>
            <a:endParaRPr lang="en-US">
              <a:cs typeface="B Nazanin" panose="00000700000000000000" pitchFamily="2" charset="-78"/>
            </a:endParaRPr>
          </a:p>
        </p:txBody>
      </p:sp>
      <p:sp>
        <p:nvSpPr>
          <p:cNvPr id="146" name="Graphic 2">
            <a:extLst>
              <a:ext uri="{FF2B5EF4-FFF2-40B4-BE49-F238E27FC236}">
                <a16:creationId xmlns:a16="http://schemas.microsoft.com/office/drawing/2014/main" id="{614B5AC8-3B5A-4E05-ADA6-EA481C400E87}"/>
              </a:ext>
            </a:extLst>
          </p:cNvPr>
          <p:cNvSpPr/>
          <p:nvPr/>
        </p:nvSpPr>
        <p:spPr>
          <a:xfrm>
            <a:off x="8874817" y="2231859"/>
            <a:ext cx="80262" cy="81384"/>
          </a:xfrm>
          <a:custGeom>
            <a:avLst/>
            <a:gdLst>
              <a:gd name="connsiteX0" fmla="*/ 160025 w 160032"/>
              <a:gd name="connsiteY0" fmla="*/ 82325 h 162269"/>
              <a:gd name="connsiteX1" fmla="*/ 80808 w 160032"/>
              <a:gd name="connsiteY1" fmla="*/ 162269 h 162269"/>
              <a:gd name="connsiteX2" fmla="*/ 5 w 160032"/>
              <a:gd name="connsiteY2" fmla="*/ 79748 h 162269"/>
              <a:gd name="connsiteX3" fmla="*/ 79751 w 160032"/>
              <a:gd name="connsiteY3" fmla="*/ 2 h 162269"/>
              <a:gd name="connsiteX4" fmla="*/ 160025 w 160032"/>
              <a:gd name="connsiteY4" fmla="*/ 82325 h 1622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32" h="162269">
                <a:moveTo>
                  <a:pt x="160025" y="82325"/>
                </a:moveTo>
                <a:cubicBezTo>
                  <a:pt x="159431" y="126261"/>
                  <a:pt x="124018" y="162070"/>
                  <a:pt x="80808" y="162269"/>
                </a:cubicBezTo>
                <a:cubicBezTo>
                  <a:pt x="37203" y="162467"/>
                  <a:pt x="-523" y="124015"/>
                  <a:pt x="5" y="79748"/>
                </a:cubicBezTo>
                <a:cubicBezTo>
                  <a:pt x="534" y="36737"/>
                  <a:pt x="36938" y="332"/>
                  <a:pt x="79751" y="2"/>
                </a:cubicBezTo>
                <a:cubicBezTo>
                  <a:pt x="124414" y="-328"/>
                  <a:pt x="160620" y="36869"/>
                  <a:pt x="160025" y="82325"/>
                </a:cubicBezTo>
                <a:close/>
              </a:path>
            </a:pathLst>
          </a:custGeom>
          <a:solidFill>
            <a:schemeClr val="accent2"/>
          </a:solidFill>
          <a:ln w="6603" cap="flat">
            <a:noFill/>
            <a:prstDash val="solid"/>
            <a:miter/>
          </a:ln>
        </p:spPr>
        <p:txBody>
          <a:bodyPr rtlCol="0" anchor="ctr"/>
          <a:lstStyle/>
          <a:p>
            <a:pPr algn="r" rtl="1"/>
            <a:endParaRPr lang="en-US">
              <a:cs typeface="B Nazanin" panose="00000700000000000000" pitchFamily="2" charset="-78"/>
            </a:endParaRPr>
          </a:p>
        </p:txBody>
      </p:sp>
      <p:sp>
        <p:nvSpPr>
          <p:cNvPr id="147" name="Graphic 2">
            <a:extLst>
              <a:ext uri="{FF2B5EF4-FFF2-40B4-BE49-F238E27FC236}">
                <a16:creationId xmlns:a16="http://schemas.microsoft.com/office/drawing/2014/main" id="{2B750BA5-E927-4F44-9921-ACE2EE12B675}"/>
              </a:ext>
            </a:extLst>
          </p:cNvPr>
          <p:cNvSpPr/>
          <p:nvPr/>
        </p:nvSpPr>
        <p:spPr>
          <a:xfrm>
            <a:off x="6793652" y="3029209"/>
            <a:ext cx="78737" cy="78236"/>
          </a:xfrm>
          <a:custGeom>
            <a:avLst/>
            <a:gdLst>
              <a:gd name="connsiteX0" fmla="*/ 78629 w 156990"/>
              <a:gd name="connsiteY0" fmla="*/ 155991 h 155991"/>
              <a:gd name="connsiteX1" fmla="*/ 6 w 156990"/>
              <a:gd name="connsiteY1" fmla="*/ 76708 h 155991"/>
              <a:gd name="connsiteX2" fmla="*/ 77770 w 156990"/>
              <a:gd name="connsiteY2" fmla="*/ 2 h 155991"/>
              <a:gd name="connsiteX3" fmla="*/ 156987 w 156990"/>
              <a:gd name="connsiteY3" fmla="*/ 75717 h 155991"/>
              <a:gd name="connsiteX4" fmla="*/ 78629 w 156990"/>
              <a:gd name="connsiteY4" fmla="*/ 155991 h 155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990" h="155991">
                <a:moveTo>
                  <a:pt x="78629" y="155991"/>
                </a:moveTo>
                <a:cubicBezTo>
                  <a:pt x="33371" y="155991"/>
                  <a:pt x="-522" y="121767"/>
                  <a:pt x="6" y="76708"/>
                </a:cubicBezTo>
                <a:cubicBezTo>
                  <a:pt x="535" y="33102"/>
                  <a:pt x="33768" y="332"/>
                  <a:pt x="77770" y="2"/>
                </a:cubicBezTo>
                <a:cubicBezTo>
                  <a:pt x="120913" y="-263"/>
                  <a:pt x="156657" y="33895"/>
                  <a:pt x="156987" y="75717"/>
                </a:cubicBezTo>
                <a:cubicBezTo>
                  <a:pt x="157384" y="120512"/>
                  <a:pt x="122697" y="155991"/>
                  <a:pt x="78629" y="155991"/>
                </a:cubicBezTo>
                <a:close/>
              </a:path>
            </a:pathLst>
          </a:custGeom>
          <a:solidFill>
            <a:schemeClr val="accent2"/>
          </a:solidFill>
          <a:ln w="6603" cap="flat">
            <a:noFill/>
            <a:prstDash val="solid"/>
            <a:miter/>
          </a:ln>
        </p:spPr>
        <p:txBody>
          <a:bodyPr rtlCol="0" anchor="ctr"/>
          <a:lstStyle/>
          <a:p>
            <a:pPr algn="r" rtl="1"/>
            <a:endParaRPr lang="en-US">
              <a:cs typeface="B Nazanin" panose="00000700000000000000" pitchFamily="2" charset="-78"/>
            </a:endParaRPr>
          </a:p>
        </p:txBody>
      </p:sp>
      <p:sp>
        <p:nvSpPr>
          <p:cNvPr id="148" name="Graphic 2">
            <a:extLst>
              <a:ext uri="{FF2B5EF4-FFF2-40B4-BE49-F238E27FC236}">
                <a16:creationId xmlns:a16="http://schemas.microsoft.com/office/drawing/2014/main" id="{E7D2D7BF-5C63-45A7-963B-FF1536BA8FC9}"/>
              </a:ext>
            </a:extLst>
          </p:cNvPr>
          <p:cNvSpPr/>
          <p:nvPr/>
        </p:nvSpPr>
        <p:spPr>
          <a:xfrm>
            <a:off x="10998053" y="1931666"/>
            <a:ext cx="56771" cy="57078"/>
          </a:xfrm>
          <a:custGeom>
            <a:avLst/>
            <a:gdLst>
              <a:gd name="connsiteX0" fmla="*/ 43 w 113194"/>
              <a:gd name="connsiteY0" fmla="*/ 56182 h 113805"/>
              <a:gd name="connsiteX1" fmla="*/ 60232 w 113194"/>
              <a:gd name="connsiteY1" fmla="*/ 89 h 113805"/>
              <a:gd name="connsiteX2" fmla="*/ 113154 w 113194"/>
              <a:gd name="connsiteY2" fmla="*/ 59222 h 113805"/>
              <a:gd name="connsiteX3" fmla="*/ 55475 w 113194"/>
              <a:gd name="connsiteY3" fmla="*/ 113795 h 113805"/>
              <a:gd name="connsiteX4" fmla="*/ 43 w 113194"/>
              <a:gd name="connsiteY4" fmla="*/ 56182 h 113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194" h="113805">
                <a:moveTo>
                  <a:pt x="43" y="56182"/>
                </a:moveTo>
                <a:cubicBezTo>
                  <a:pt x="1232" y="19778"/>
                  <a:pt x="24092" y="-1562"/>
                  <a:pt x="60232" y="89"/>
                </a:cubicBezTo>
                <a:cubicBezTo>
                  <a:pt x="89567" y="1411"/>
                  <a:pt x="114343" y="29094"/>
                  <a:pt x="113154" y="59222"/>
                </a:cubicBezTo>
                <a:cubicBezTo>
                  <a:pt x="111899" y="90538"/>
                  <a:pt x="86726" y="114389"/>
                  <a:pt x="55475" y="113795"/>
                </a:cubicBezTo>
                <a:cubicBezTo>
                  <a:pt x="19930" y="113002"/>
                  <a:pt x="-1081" y="91199"/>
                  <a:pt x="43" y="56182"/>
                </a:cubicBezTo>
                <a:close/>
              </a:path>
            </a:pathLst>
          </a:custGeom>
          <a:solidFill>
            <a:schemeClr val="accent4"/>
          </a:solidFill>
          <a:ln w="6603" cap="flat">
            <a:noFill/>
            <a:prstDash val="solid"/>
            <a:miter/>
          </a:ln>
        </p:spPr>
        <p:txBody>
          <a:bodyPr rtlCol="0" anchor="ctr"/>
          <a:lstStyle/>
          <a:p>
            <a:pPr algn="r" rtl="1"/>
            <a:endParaRPr lang="en-US">
              <a:cs typeface="B Nazanin" panose="00000700000000000000" pitchFamily="2" charset="-78"/>
            </a:endParaRPr>
          </a:p>
        </p:txBody>
      </p:sp>
      <p:sp>
        <p:nvSpPr>
          <p:cNvPr id="149" name="Graphic 2">
            <a:extLst>
              <a:ext uri="{FF2B5EF4-FFF2-40B4-BE49-F238E27FC236}">
                <a16:creationId xmlns:a16="http://schemas.microsoft.com/office/drawing/2014/main" id="{8473FCDE-C3C1-4E94-833B-5E403FB7DC0E}"/>
              </a:ext>
            </a:extLst>
          </p:cNvPr>
          <p:cNvSpPr/>
          <p:nvPr/>
        </p:nvSpPr>
        <p:spPr>
          <a:xfrm>
            <a:off x="7093769" y="3602435"/>
            <a:ext cx="53550" cy="53880"/>
          </a:xfrm>
          <a:custGeom>
            <a:avLst/>
            <a:gdLst>
              <a:gd name="connsiteX0" fmla="*/ 53583 w 106771"/>
              <a:gd name="connsiteY0" fmla="*/ 1 h 107430"/>
              <a:gd name="connsiteX1" fmla="*/ 106770 w 106771"/>
              <a:gd name="connsiteY1" fmla="*/ 52989 h 107430"/>
              <a:gd name="connsiteX2" fmla="*/ 53320 w 106771"/>
              <a:gd name="connsiteY2" fmla="*/ 107430 h 107430"/>
              <a:gd name="connsiteX3" fmla="*/ 1 w 106771"/>
              <a:gd name="connsiteY3" fmla="*/ 52725 h 107430"/>
              <a:gd name="connsiteX4" fmla="*/ 53583 w 106771"/>
              <a:gd name="connsiteY4" fmla="*/ 1 h 107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771" h="107430">
                <a:moveTo>
                  <a:pt x="53583" y="1"/>
                </a:moveTo>
                <a:cubicBezTo>
                  <a:pt x="86156" y="265"/>
                  <a:pt x="106968" y="21011"/>
                  <a:pt x="106770" y="52989"/>
                </a:cubicBezTo>
                <a:cubicBezTo>
                  <a:pt x="106571" y="83645"/>
                  <a:pt x="83117" y="107496"/>
                  <a:pt x="53320" y="107430"/>
                </a:cubicBezTo>
                <a:cubicBezTo>
                  <a:pt x="23786" y="107364"/>
                  <a:pt x="134" y="83117"/>
                  <a:pt x="1" y="52725"/>
                </a:cubicBezTo>
                <a:cubicBezTo>
                  <a:pt x="-197" y="21936"/>
                  <a:pt x="22399" y="-197"/>
                  <a:pt x="53583" y="1"/>
                </a:cubicBezTo>
                <a:close/>
              </a:path>
            </a:pathLst>
          </a:custGeom>
          <a:solidFill>
            <a:schemeClr val="accent1"/>
          </a:solidFill>
          <a:ln w="6603" cap="flat">
            <a:noFill/>
            <a:prstDash val="solid"/>
            <a:miter/>
          </a:ln>
        </p:spPr>
        <p:txBody>
          <a:bodyPr rtlCol="0" anchor="ctr"/>
          <a:lstStyle/>
          <a:p>
            <a:pPr algn="r" rtl="1"/>
            <a:endParaRPr lang="en-US">
              <a:cs typeface="B Nazanin" panose="00000700000000000000" pitchFamily="2" charset="-78"/>
            </a:endParaRPr>
          </a:p>
        </p:txBody>
      </p:sp>
      <p:sp>
        <p:nvSpPr>
          <p:cNvPr id="150" name="Graphic 2">
            <a:extLst>
              <a:ext uri="{FF2B5EF4-FFF2-40B4-BE49-F238E27FC236}">
                <a16:creationId xmlns:a16="http://schemas.microsoft.com/office/drawing/2014/main" id="{40B7D417-E90B-4C39-929D-830254DCC9F5}"/>
              </a:ext>
            </a:extLst>
          </p:cNvPr>
          <p:cNvSpPr/>
          <p:nvPr/>
        </p:nvSpPr>
        <p:spPr>
          <a:xfrm>
            <a:off x="10401237" y="3765189"/>
            <a:ext cx="53352" cy="54761"/>
          </a:xfrm>
          <a:custGeom>
            <a:avLst/>
            <a:gdLst>
              <a:gd name="connsiteX0" fmla="*/ 56102 w 106376"/>
              <a:gd name="connsiteY0" fmla="*/ 35 h 109186"/>
              <a:gd name="connsiteX1" fmla="*/ 106314 w 106376"/>
              <a:gd name="connsiteY1" fmla="*/ 57713 h 109186"/>
              <a:gd name="connsiteX2" fmla="*/ 49891 w 106376"/>
              <a:gd name="connsiteY2" fmla="*/ 109049 h 109186"/>
              <a:gd name="connsiteX3" fmla="*/ 9 w 106376"/>
              <a:gd name="connsiteY3" fmla="*/ 53287 h 109186"/>
              <a:gd name="connsiteX4" fmla="*/ 56102 w 106376"/>
              <a:gd name="connsiteY4" fmla="*/ 35 h 109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376" h="109186">
                <a:moveTo>
                  <a:pt x="56102" y="35"/>
                </a:moveTo>
                <a:cubicBezTo>
                  <a:pt x="85634" y="1224"/>
                  <a:pt x="107702" y="26595"/>
                  <a:pt x="106314" y="57713"/>
                </a:cubicBezTo>
                <a:cubicBezTo>
                  <a:pt x="104993" y="87246"/>
                  <a:pt x="78631" y="111229"/>
                  <a:pt x="49891" y="109049"/>
                </a:cubicBezTo>
                <a:cubicBezTo>
                  <a:pt x="23133" y="107067"/>
                  <a:pt x="-520" y="80573"/>
                  <a:pt x="9" y="53287"/>
                </a:cubicBezTo>
                <a:cubicBezTo>
                  <a:pt x="603" y="25207"/>
                  <a:pt x="28286" y="-1088"/>
                  <a:pt x="56102" y="35"/>
                </a:cubicBezTo>
                <a:close/>
              </a:path>
            </a:pathLst>
          </a:custGeom>
          <a:solidFill>
            <a:schemeClr val="accent1"/>
          </a:solidFill>
          <a:ln w="6603" cap="flat">
            <a:noFill/>
            <a:prstDash val="solid"/>
            <a:miter/>
          </a:ln>
        </p:spPr>
        <p:txBody>
          <a:bodyPr rtlCol="0" anchor="ctr"/>
          <a:lstStyle/>
          <a:p>
            <a:pPr algn="r" rtl="1"/>
            <a:endParaRPr lang="en-US">
              <a:cs typeface="B Nazanin" panose="00000700000000000000" pitchFamily="2" charset="-78"/>
            </a:endParaRPr>
          </a:p>
        </p:txBody>
      </p:sp>
      <p:grpSp>
        <p:nvGrpSpPr>
          <p:cNvPr id="152" name="그룹 151">
            <a:extLst>
              <a:ext uri="{FF2B5EF4-FFF2-40B4-BE49-F238E27FC236}">
                <a16:creationId xmlns:a16="http://schemas.microsoft.com/office/drawing/2014/main" id="{8514616D-424D-4BF6-8571-402E05370906}"/>
              </a:ext>
            </a:extLst>
          </p:cNvPr>
          <p:cNvGrpSpPr/>
          <p:nvPr/>
        </p:nvGrpSpPr>
        <p:grpSpPr>
          <a:xfrm>
            <a:off x="10342401" y="2999163"/>
            <a:ext cx="560153" cy="561315"/>
            <a:chOff x="3970465" y="2795024"/>
            <a:chExt cx="560153" cy="561315"/>
          </a:xfrm>
        </p:grpSpPr>
        <p:sp>
          <p:nvSpPr>
            <p:cNvPr id="153" name="Graphic 2">
              <a:extLst>
                <a:ext uri="{FF2B5EF4-FFF2-40B4-BE49-F238E27FC236}">
                  <a16:creationId xmlns:a16="http://schemas.microsoft.com/office/drawing/2014/main" id="{B2C07BAC-9FE6-48D9-8CD3-51AB77865D23}"/>
                </a:ext>
              </a:extLst>
            </p:cNvPr>
            <p:cNvSpPr/>
            <p:nvPr/>
          </p:nvSpPr>
          <p:spPr>
            <a:xfrm>
              <a:off x="3970465" y="2795024"/>
              <a:ext cx="560153" cy="561315"/>
            </a:xfrm>
            <a:custGeom>
              <a:avLst/>
              <a:gdLst>
                <a:gd name="connsiteX0" fmla="*/ 1116771 w 1116866"/>
                <a:gd name="connsiteY0" fmla="*/ 560698 h 1119184"/>
                <a:gd name="connsiteX1" fmla="*/ 558551 w 1116866"/>
                <a:gd name="connsiteY1" fmla="*/ 1119183 h 1119184"/>
                <a:gd name="connsiteX2" fmla="*/ 0 w 1116866"/>
                <a:gd name="connsiteY2" fmla="*/ 566446 h 1119184"/>
                <a:gd name="connsiteX3" fmla="*/ 567206 w 1116866"/>
                <a:gd name="connsiteY3" fmla="*/ 34 h 1119184"/>
                <a:gd name="connsiteX4" fmla="*/ 1116771 w 1116866"/>
                <a:gd name="connsiteY4" fmla="*/ 560698 h 1119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866" h="1119184">
                  <a:moveTo>
                    <a:pt x="1116771" y="560698"/>
                  </a:moveTo>
                  <a:cubicBezTo>
                    <a:pt x="1120604" y="863362"/>
                    <a:pt x="871389" y="1120042"/>
                    <a:pt x="558551" y="1119183"/>
                  </a:cubicBezTo>
                  <a:cubicBezTo>
                    <a:pt x="243598" y="1118324"/>
                    <a:pt x="265" y="865080"/>
                    <a:pt x="0" y="566446"/>
                  </a:cubicBezTo>
                  <a:cubicBezTo>
                    <a:pt x="-330" y="245217"/>
                    <a:pt x="247959" y="-3336"/>
                    <a:pt x="567206" y="34"/>
                  </a:cubicBezTo>
                  <a:cubicBezTo>
                    <a:pt x="873966" y="3205"/>
                    <a:pt x="1122453" y="258959"/>
                    <a:pt x="1116771" y="560698"/>
                  </a:cubicBezTo>
                  <a:close/>
                </a:path>
              </a:pathLst>
            </a:custGeom>
            <a:solidFill>
              <a:srgbClr val="DAAB29"/>
            </a:solidFill>
            <a:ln w="6603" cap="flat">
              <a:noFill/>
              <a:prstDash val="solid"/>
              <a:miter/>
            </a:ln>
          </p:spPr>
          <p:txBody>
            <a:bodyPr rtlCol="0" anchor="ctr"/>
            <a:lstStyle/>
            <a:p>
              <a:pPr algn="r" rtl="1"/>
              <a:endParaRPr lang="en-US">
                <a:cs typeface="B Nazanin" panose="00000700000000000000" pitchFamily="2" charset="-78"/>
              </a:endParaRPr>
            </a:p>
          </p:txBody>
        </p:sp>
        <p:sp>
          <p:nvSpPr>
            <p:cNvPr id="154" name="Freeform: Shape 166">
              <a:extLst>
                <a:ext uri="{FF2B5EF4-FFF2-40B4-BE49-F238E27FC236}">
                  <a16:creationId xmlns:a16="http://schemas.microsoft.com/office/drawing/2014/main" id="{D7B77DEB-EE87-4986-B279-259221583D92}"/>
                </a:ext>
              </a:extLst>
            </p:cNvPr>
            <p:cNvSpPr/>
            <p:nvPr/>
          </p:nvSpPr>
          <p:spPr>
            <a:xfrm>
              <a:off x="4033066" y="2950484"/>
              <a:ext cx="434406" cy="251584"/>
            </a:xfrm>
            <a:custGeom>
              <a:avLst/>
              <a:gdLst>
                <a:gd name="connsiteX0" fmla="*/ 201037 w 866145"/>
                <a:gd name="connsiteY0" fmla="*/ 118991 h 501623"/>
                <a:gd name="connsiteX1" fmla="*/ 119639 w 866145"/>
                <a:gd name="connsiteY1" fmla="*/ 199265 h 501623"/>
                <a:gd name="connsiteX2" fmla="*/ 198791 w 866145"/>
                <a:gd name="connsiteY2" fmla="*/ 283636 h 501623"/>
                <a:gd name="connsiteX3" fmla="*/ 283624 w 866145"/>
                <a:gd name="connsiteY3" fmla="*/ 203361 h 501623"/>
                <a:gd name="connsiteX4" fmla="*/ 201037 w 866145"/>
                <a:gd name="connsiteY4" fmla="*/ 118991 h 501623"/>
                <a:gd name="connsiteX5" fmla="*/ 642050 w 866145"/>
                <a:gd name="connsiteY5" fmla="*/ 58670 h 501623"/>
                <a:gd name="connsiteX6" fmla="*/ 542153 w 866145"/>
                <a:gd name="connsiteY6" fmla="*/ 155065 h 501623"/>
                <a:gd name="connsiteX7" fmla="*/ 639341 w 866145"/>
                <a:gd name="connsiteY7" fmla="*/ 257076 h 501623"/>
                <a:gd name="connsiteX8" fmla="*/ 740625 w 866145"/>
                <a:gd name="connsiteY8" fmla="*/ 159293 h 501623"/>
                <a:gd name="connsiteX9" fmla="*/ 642050 w 866145"/>
                <a:gd name="connsiteY9" fmla="*/ 58670 h 501623"/>
                <a:gd name="connsiteX10" fmla="*/ 204670 w 866145"/>
                <a:gd name="connsiteY10" fmla="*/ 58207 h 501623"/>
                <a:gd name="connsiteX11" fmla="*/ 330665 w 866145"/>
                <a:gd name="connsiteY11" fmla="*/ 143833 h 501623"/>
                <a:gd name="connsiteX12" fmla="*/ 309126 w 866145"/>
                <a:gd name="connsiteY12" fmla="*/ 293612 h 501623"/>
                <a:gd name="connsiteX13" fmla="*/ 315799 w 866145"/>
                <a:gd name="connsiteY13" fmla="*/ 337746 h 501623"/>
                <a:gd name="connsiteX14" fmla="*/ 398122 w 866145"/>
                <a:gd name="connsiteY14" fmla="*/ 471999 h 501623"/>
                <a:gd name="connsiteX15" fmla="*/ 387154 w 866145"/>
                <a:gd name="connsiteY15" fmla="*/ 498824 h 501623"/>
                <a:gd name="connsiteX16" fmla="*/ 340047 w 866145"/>
                <a:gd name="connsiteY16" fmla="*/ 480324 h 501623"/>
                <a:gd name="connsiteX17" fmla="*/ 252241 w 866145"/>
                <a:gd name="connsiteY17" fmla="*/ 370385 h 501623"/>
                <a:gd name="connsiteX18" fmla="*/ 66123 w 866145"/>
                <a:gd name="connsiteY18" fmla="*/ 466912 h 501623"/>
                <a:gd name="connsiteX19" fmla="*/ 34608 w 866145"/>
                <a:gd name="connsiteY19" fmla="*/ 500806 h 501623"/>
                <a:gd name="connsiteX20" fmla="*/ 2697 w 866145"/>
                <a:gd name="connsiteY20" fmla="*/ 461627 h 501623"/>
                <a:gd name="connsiteX21" fmla="*/ 91560 w 866145"/>
                <a:gd name="connsiteY21" fmla="*/ 334047 h 501623"/>
                <a:gd name="connsiteX22" fmla="*/ 94666 w 866145"/>
                <a:gd name="connsiteY22" fmla="*/ 295858 h 501623"/>
                <a:gd name="connsiteX23" fmla="*/ 70946 w 866145"/>
                <a:gd name="connsiteY23" fmla="*/ 143437 h 501623"/>
                <a:gd name="connsiteX24" fmla="*/ 204670 w 866145"/>
                <a:gd name="connsiteY24" fmla="*/ 58207 h 501623"/>
                <a:gd name="connsiteX25" fmla="*/ 653050 w 866145"/>
                <a:gd name="connsiteY25" fmla="*/ 487 h 501623"/>
                <a:gd name="connsiteX26" fmla="*/ 762032 w 866145"/>
                <a:gd name="connsiteY26" fmla="*/ 52195 h 501623"/>
                <a:gd name="connsiteX27" fmla="*/ 735274 w 866145"/>
                <a:gd name="connsiteY27" fmla="*/ 289516 h 501623"/>
                <a:gd name="connsiteX28" fmla="*/ 756548 w 866145"/>
                <a:gd name="connsiteY28" fmla="*/ 307355 h 501623"/>
                <a:gd name="connsiteX29" fmla="*/ 864241 w 866145"/>
                <a:gd name="connsiteY29" fmla="*/ 471008 h 501623"/>
                <a:gd name="connsiteX30" fmla="*/ 849442 w 866145"/>
                <a:gd name="connsiteY30" fmla="*/ 499088 h 501623"/>
                <a:gd name="connsiteX31" fmla="*/ 805836 w 866145"/>
                <a:gd name="connsiteY31" fmla="*/ 479796 h 501623"/>
                <a:gd name="connsiteX32" fmla="*/ 708185 w 866145"/>
                <a:gd name="connsiteY32" fmla="*/ 349309 h 501623"/>
                <a:gd name="connsiteX33" fmla="*/ 478462 w 866145"/>
                <a:gd name="connsiteY33" fmla="*/ 472594 h 501623"/>
                <a:gd name="connsiteX34" fmla="*/ 451374 w 866145"/>
                <a:gd name="connsiteY34" fmla="*/ 500739 h 501623"/>
                <a:gd name="connsiteX35" fmla="*/ 419660 w 866145"/>
                <a:gd name="connsiteY35" fmla="*/ 461494 h 501623"/>
                <a:gd name="connsiteX36" fmla="*/ 547042 w 866145"/>
                <a:gd name="connsiteY36" fmla="*/ 293414 h 501623"/>
                <a:gd name="connsiteX37" fmla="*/ 538916 w 866145"/>
                <a:gd name="connsiteY37" fmla="*/ 35347 h 501623"/>
                <a:gd name="connsiteX38" fmla="*/ 653050 w 866145"/>
                <a:gd name="connsiteY38" fmla="*/ 487 h 501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866145" h="501623">
                  <a:moveTo>
                    <a:pt x="201037" y="118991"/>
                  </a:moveTo>
                  <a:cubicBezTo>
                    <a:pt x="157629" y="118661"/>
                    <a:pt x="120036" y="155726"/>
                    <a:pt x="119639" y="199265"/>
                  </a:cubicBezTo>
                  <a:cubicBezTo>
                    <a:pt x="119177" y="249676"/>
                    <a:pt x="150758" y="283372"/>
                    <a:pt x="198791" y="283636"/>
                  </a:cubicBezTo>
                  <a:cubicBezTo>
                    <a:pt x="246559" y="283900"/>
                    <a:pt x="283161" y="249346"/>
                    <a:pt x="283624" y="203361"/>
                  </a:cubicBezTo>
                  <a:cubicBezTo>
                    <a:pt x="284152" y="158897"/>
                    <a:pt x="245501" y="119388"/>
                    <a:pt x="201037" y="118991"/>
                  </a:cubicBezTo>
                  <a:close/>
                  <a:moveTo>
                    <a:pt x="642050" y="58670"/>
                  </a:moveTo>
                  <a:cubicBezTo>
                    <a:pt x="589260" y="58340"/>
                    <a:pt x="542880" y="103068"/>
                    <a:pt x="542153" y="155065"/>
                  </a:cubicBezTo>
                  <a:cubicBezTo>
                    <a:pt x="541360" y="211620"/>
                    <a:pt x="583975" y="256283"/>
                    <a:pt x="639341" y="257076"/>
                  </a:cubicBezTo>
                  <a:cubicBezTo>
                    <a:pt x="694971" y="257869"/>
                    <a:pt x="740030" y="214395"/>
                    <a:pt x="740625" y="159293"/>
                  </a:cubicBezTo>
                  <a:cubicBezTo>
                    <a:pt x="741286" y="104985"/>
                    <a:pt x="696292" y="59066"/>
                    <a:pt x="642050" y="58670"/>
                  </a:cubicBezTo>
                  <a:close/>
                  <a:moveTo>
                    <a:pt x="204670" y="58207"/>
                  </a:moveTo>
                  <a:cubicBezTo>
                    <a:pt x="259442" y="64087"/>
                    <a:pt x="305361" y="87872"/>
                    <a:pt x="330665" y="143833"/>
                  </a:cubicBezTo>
                  <a:cubicBezTo>
                    <a:pt x="355375" y="198472"/>
                    <a:pt x="347578" y="249676"/>
                    <a:pt x="309126" y="293612"/>
                  </a:cubicBezTo>
                  <a:cubicBezTo>
                    <a:pt x="290032" y="315415"/>
                    <a:pt x="293733" y="322484"/>
                    <a:pt x="315799" y="337746"/>
                  </a:cubicBezTo>
                  <a:cubicBezTo>
                    <a:pt x="362114" y="369724"/>
                    <a:pt x="392241" y="414057"/>
                    <a:pt x="398122" y="471999"/>
                  </a:cubicBezTo>
                  <a:cubicBezTo>
                    <a:pt x="399245" y="483099"/>
                    <a:pt x="407504" y="499220"/>
                    <a:pt x="387154" y="498824"/>
                  </a:cubicBezTo>
                  <a:cubicBezTo>
                    <a:pt x="370373" y="498493"/>
                    <a:pt x="346323" y="512632"/>
                    <a:pt x="340047" y="480324"/>
                  </a:cubicBezTo>
                  <a:cubicBezTo>
                    <a:pt x="330005" y="428790"/>
                    <a:pt x="302255" y="390139"/>
                    <a:pt x="252241" y="370385"/>
                  </a:cubicBezTo>
                  <a:cubicBezTo>
                    <a:pt x="176526" y="340455"/>
                    <a:pt x="83103" y="382277"/>
                    <a:pt x="66123" y="466912"/>
                  </a:cubicBezTo>
                  <a:cubicBezTo>
                    <a:pt x="62621" y="484421"/>
                    <a:pt x="59318" y="500938"/>
                    <a:pt x="34608" y="500806"/>
                  </a:cubicBezTo>
                  <a:cubicBezTo>
                    <a:pt x="3556" y="500673"/>
                    <a:pt x="-5100" y="491953"/>
                    <a:pt x="2697" y="461627"/>
                  </a:cubicBezTo>
                  <a:cubicBezTo>
                    <a:pt x="16439" y="408176"/>
                    <a:pt x="43924" y="363579"/>
                    <a:pt x="91560" y="334047"/>
                  </a:cubicBezTo>
                  <a:cubicBezTo>
                    <a:pt x="112239" y="321229"/>
                    <a:pt x="110720" y="312706"/>
                    <a:pt x="94666" y="295858"/>
                  </a:cubicBezTo>
                  <a:cubicBezTo>
                    <a:pt x="52183" y="251328"/>
                    <a:pt x="46765" y="197019"/>
                    <a:pt x="70946" y="143437"/>
                  </a:cubicBezTo>
                  <a:cubicBezTo>
                    <a:pt x="95128" y="89854"/>
                    <a:pt x="140848" y="61378"/>
                    <a:pt x="204670" y="58207"/>
                  </a:cubicBezTo>
                  <a:close/>
                  <a:moveTo>
                    <a:pt x="653050" y="487"/>
                  </a:moveTo>
                  <a:cubicBezTo>
                    <a:pt x="693617" y="3551"/>
                    <a:pt x="733325" y="21043"/>
                    <a:pt x="762032" y="52195"/>
                  </a:cubicBezTo>
                  <a:cubicBezTo>
                    <a:pt x="821296" y="116546"/>
                    <a:pt x="810394" y="215254"/>
                    <a:pt x="735274" y="289516"/>
                  </a:cubicBezTo>
                  <a:cubicBezTo>
                    <a:pt x="738445" y="299889"/>
                    <a:pt x="748686" y="302664"/>
                    <a:pt x="756548" y="307355"/>
                  </a:cubicBezTo>
                  <a:cubicBezTo>
                    <a:pt x="818785" y="344750"/>
                    <a:pt x="854198" y="399521"/>
                    <a:pt x="864241" y="471008"/>
                  </a:cubicBezTo>
                  <a:cubicBezTo>
                    <a:pt x="866025" y="483562"/>
                    <a:pt x="871442" y="499815"/>
                    <a:pt x="849442" y="499088"/>
                  </a:cubicBezTo>
                  <a:cubicBezTo>
                    <a:pt x="832924" y="498493"/>
                    <a:pt x="810857" y="509395"/>
                    <a:pt x="805836" y="479796"/>
                  </a:cubicBezTo>
                  <a:cubicBezTo>
                    <a:pt x="795727" y="419738"/>
                    <a:pt x="764740" y="373688"/>
                    <a:pt x="708185" y="349309"/>
                  </a:cubicBezTo>
                  <a:cubicBezTo>
                    <a:pt x="612252" y="307949"/>
                    <a:pt x="500529" y="359219"/>
                    <a:pt x="478462" y="472594"/>
                  </a:cubicBezTo>
                  <a:cubicBezTo>
                    <a:pt x="475225" y="489045"/>
                    <a:pt x="473044" y="501136"/>
                    <a:pt x="451374" y="500739"/>
                  </a:cubicBezTo>
                  <a:cubicBezTo>
                    <a:pt x="418471" y="500211"/>
                    <a:pt x="413581" y="495190"/>
                    <a:pt x="419660" y="461494"/>
                  </a:cubicBezTo>
                  <a:cubicBezTo>
                    <a:pt x="433601" y="383929"/>
                    <a:pt x="479585" y="330479"/>
                    <a:pt x="547042" y="293414"/>
                  </a:cubicBezTo>
                  <a:cubicBezTo>
                    <a:pt x="466569" y="185457"/>
                    <a:pt x="464125" y="97056"/>
                    <a:pt x="538916" y="35347"/>
                  </a:cubicBezTo>
                  <a:cubicBezTo>
                    <a:pt x="571059" y="8787"/>
                    <a:pt x="612484" y="-2577"/>
                    <a:pt x="653050" y="487"/>
                  </a:cubicBezTo>
                  <a:close/>
                </a:path>
              </a:pathLst>
            </a:custGeom>
            <a:solidFill>
              <a:srgbClr val="FBF9F4"/>
            </a:solidFill>
            <a:ln w="6603" cap="flat">
              <a:noFill/>
              <a:prstDash val="solid"/>
              <a:miter/>
            </a:ln>
          </p:spPr>
          <p:txBody>
            <a:bodyPr rtlCol="0" anchor="ctr"/>
            <a:lstStyle/>
            <a:p>
              <a:pPr algn="r" rtl="1"/>
              <a:endParaRPr lang="en-US">
                <a:cs typeface="B Nazanin" panose="00000700000000000000" pitchFamily="2" charset="-78"/>
              </a:endParaRPr>
            </a:p>
          </p:txBody>
        </p:sp>
      </p:grpSp>
      <p:grpSp>
        <p:nvGrpSpPr>
          <p:cNvPr id="155" name="그룹 154">
            <a:extLst>
              <a:ext uri="{FF2B5EF4-FFF2-40B4-BE49-F238E27FC236}">
                <a16:creationId xmlns:a16="http://schemas.microsoft.com/office/drawing/2014/main" id="{23FD1BE5-10D9-42D9-86D2-35F188C228AB}"/>
              </a:ext>
            </a:extLst>
          </p:cNvPr>
          <p:cNvGrpSpPr/>
          <p:nvPr/>
        </p:nvGrpSpPr>
        <p:grpSpPr>
          <a:xfrm>
            <a:off x="10832139" y="3751809"/>
            <a:ext cx="634551" cy="633363"/>
            <a:chOff x="4675161" y="2462831"/>
            <a:chExt cx="634551" cy="633363"/>
          </a:xfrm>
        </p:grpSpPr>
        <p:sp>
          <p:nvSpPr>
            <p:cNvPr id="156" name="Graphic 2">
              <a:extLst>
                <a:ext uri="{FF2B5EF4-FFF2-40B4-BE49-F238E27FC236}">
                  <a16:creationId xmlns:a16="http://schemas.microsoft.com/office/drawing/2014/main" id="{0757E170-F512-46BA-A6B6-86BD896791FE}"/>
                </a:ext>
              </a:extLst>
            </p:cNvPr>
            <p:cNvSpPr/>
            <p:nvPr/>
          </p:nvSpPr>
          <p:spPr>
            <a:xfrm>
              <a:off x="4675161" y="2462831"/>
              <a:ext cx="634551" cy="633363"/>
            </a:xfrm>
            <a:custGeom>
              <a:avLst/>
              <a:gdLst>
                <a:gd name="connsiteX0" fmla="*/ 630466 w 1265206"/>
                <a:gd name="connsiteY0" fmla="*/ 232 h 1262837"/>
                <a:gd name="connsiteX1" fmla="*/ 1264996 w 1265206"/>
                <a:gd name="connsiteY1" fmla="*/ 607344 h 1262837"/>
                <a:gd name="connsiteX2" fmla="*/ 653260 w 1265206"/>
                <a:gd name="connsiteY2" fmla="*/ 1262620 h 1262837"/>
                <a:gd name="connsiteX3" fmla="*/ 297 w 1265206"/>
                <a:gd name="connsiteY3" fmla="*/ 649826 h 1262837"/>
                <a:gd name="connsiteX4" fmla="*/ 630466 w 1265206"/>
                <a:gd name="connsiteY4" fmla="*/ 232 h 1262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5206" h="1262837">
                  <a:moveTo>
                    <a:pt x="630466" y="232"/>
                  </a:moveTo>
                  <a:cubicBezTo>
                    <a:pt x="977463" y="-8687"/>
                    <a:pt x="1257002" y="283009"/>
                    <a:pt x="1264996" y="607344"/>
                  </a:cubicBezTo>
                  <a:cubicBezTo>
                    <a:pt x="1274180" y="981098"/>
                    <a:pt x="981624" y="1254295"/>
                    <a:pt x="653260" y="1262620"/>
                  </a:cubicBezTo>
                  <a:cubicBezTo>
                    <a:pt x="283007" y="1272001"/>
                    <a:pt x="10339" y="977729"/>
                    <a:pt x="297" y="649826"/>
                  </a:cubicBezTo>
                  <a:cubicBezTo>
                    <a:pt x="-10803" y="286775"/>
                    <a:pt x="291199" y="-9480"/>
                    <a:pt x="630466" y="232"/>
                  </a:cubicBezTo>
                  <a:close/>
                </a:path>
              </a:pathLst>
            </a:custGeom>
            <a:solidFill>
              <a:schemeClr val="accent4"/>
            </a:solidFill>
            <a:ln w="6603" cap="flat">
              <a:noFill/>
              <a:prstDash val="solid"/>
              <a:miter/>
            </a:ln>
          </p:spPr>
          <p:txBody>
            <a:bodyPr rtlCol="0" anchor="ctr"/>
            <a:lstStyle/>
            <a:p>
              <a:pPr algn="r" rtl="1"/>
              <a:endParaRPr lang="en-US">
                <a:cs typeface="B Nazanin" panose="00000700000000000000" pitchFamily="2" charset="-78"/>
              </a:endParaRPr>
            </a:p>
          </p:txBody>
        </p:sp>
        <p:sp>
          <p:nvSpPr>
            <p:cNvPr id="157" name="Freeform: Shape 163">
              <a:extLst>
                <a:ext uri="{FF2B5EF4-FFF2-40B4-BE49-F238E27FC236}">
                  <a16:creationId xmlns:a16="http://schemas.microsoft.com/office/drawing/2014/main" id="{A8D5B319-6E89-4651-B92F-17CB113FEF0B}"/>
                </a:ext>
              </a:extLst>
            </p:cNvPr>
            <p:cNvSpPr/>
            <p:nvPr/>
          </p:nvSpPr>
          <p:spPr>
            <a:xfrm>
              <a:off x="4788514" y="2529074"/>
              <a:ext cx="408031" cy="426016"/>
            </a:xfrm>
            <a:custGeom>
              <a:avLst/>
              <a:gdLst>
                <a:gd name="connsiteX0" fmla="*/ 726874 w 813557"/>
                <a:gd name="connsiteY0" fmla="*/ 515766 h 849417"/>
                <a:gd name="connsiteX1" fmla="*/ 460019 w 813557"/>
                <a:gd name="connsiteY1" fmla="*/ 516096 h 849417"/>
                <a:gd name="connsiteX2" fmla="*/ 434914 w 813557"/>
                <a:gd name="connsiteY2" fmla="*/ 539815 h 849417"/>
                <a:gd name="connsiteX3" fmla="*/ 435112 w 813557"/>
                <a:gd name="connsiteY3" fmla="*/ 767094 h 849417"/>
                <a:gd name="connsiteX4" fmla="*/ 463389 w 813557"/>
                <a:gd name="connsiteY4" fmla="*/ 794050 h 849417"/>
                <a:gd name="connsiteX5" fmla="*/ 595132 w 813557"/>
                <a:gd name="connsiteY5" fmla="*/ 793654 h 849417"/>
                <a:gd name="connsiteX6" fmla="*/ 595132 w 813557"/>
                <a:gd name="connsiteY6" fmla="*/ 793720 h 849417"/>
                <a:gd name="connsiteX7" fmla="*/ 733481 w 813557"/>
                <a:gd name="connsiteY7" fmla="*/ 794050 h 849417"/>
                <a:gd name="connsiteX8" fmla="*/ 758917 w 813557"/>
                <a:gd name="connsiteY8" fmla="*/ 769934 h 849417"/>
                <a:gd name="connsiteX9" fmla="*/ 759578 w 813557"/>
                <a:gd name="connsiteY9" fmla="*/ 549263 h 849417"/>
                <a:gd name="connsiteX10" fmla="*/ 726874 w 813557"/>
                <a:gd name="connsiteY10" fmla="*/ 515766 h 849417"/>
                <a:gd name="connsiteX11" fmla="*/ 80584 w 813557"/>
                <a:gd name="connsiteY11" fmla="*/ 515633 h 849417"/>
                <a:gd name="connsiteX12" fmla="*/ 53430 w 813557"/>
                <a:gd name="connsiteY12" fmla="*/ 542589 h 849417"/>
                <a:gd name="connsiteX13" fmla="*/ 53693 w 813557"/>
                <a:gd name="connsiteY13" fmla="*/ 770330 h 849417"/>
                <a:gd name="connsiteX14" fmla="*/ 79065 w 813557"/>
                <a:gd name="connsiteY14" fmla="*/ 793851 h 849417"/>
                <a:gd name="connsiteX15" fmla="*/ 217678 w 813557"/>
                <a:gd name="connsiteY15" fmla="*/ 793587 h 849417"/>
                <a:gd name="connsiteX16" fmla="*/ 217744 w 813557"/>
                <a:gd name="connsiteY16" fmla="*/ 793587 h 849417"/>
                <a:gd name="connsiteX17" fmla="*/ 356358 w 813557"/>
                <a:gd name="connsiteY17" fmla="*/ 793917 h 849417"/>
                <a:gd name="connsiteX18" fmla="*/ 381200 w 813557"/>
                <a:gd name="connsiteY18" fmla="*/ 769339 h 849417"/>
                <a:gd name="connsiteX19" fmla="*/ 381596 w 813557"/>
                <a:gd name="connsiteY19" fmla="*/ 541598 h 849417"/>
                <a:gd name="connsiteX20" fmla="*/ 357877 w 813557"/>
                <a:gd name="connsiteY20" fmla="*/ 515831 h 849417"/>
                <a:gd name="connsiteX21" fmla="*/ 80584 w 813557"/>
                <a:gd name="connsiteY21" fmla="*/ 515633 h 849417"/>
                <a:gd name="connsiteX22" fmla="*/ 347041 w 813557"/>
                <a:gd name="connsiteY22" fmla="*/ 355283 h 849417"/>
                <a:gd name="connsiteX23" fmla="*/ 129739 w 813557"/>
                <a:gd name="connsiteY23" fmla="*/ 355944 h 849417"/>
                <a:gd name="connsiteX24" fmla="*/ 53891 w 813557"/>
                <a:gd name="connsiteY24" fmla="*/ 437936 h 849417"/>
                <a:gd name="connsiteX25" fmla="*/ 79262 w 813557"/>
                <a:gd name="connsiteY25" fmla="*/ 462712 h 849417"/>
                <a:gd name="connsiteX26" fmla="*/ 214242 w 813557"/>
                <a:gd name="connsiteY26" fmla="*/ 462381 h 849417"/>
                <a:gd name="connsiteX27" fmla="*/ 306408 w 813557"/>
                <a:gd name="connsiteY27" fmla="*/ 462381 h 849417"/>
                <a:gd name="connsiteX28" fmla="*/ 381661 w 813557"/>
                <a:gd name="connsiteY28" fmla="*/ 387789 h 849417"/>
                <a:gd name="connsiteX29" fmla="*/ 347041 w 813557"/>
                <a:gd name="connsiteY29" fmla="*/ 355283 h 849417"/>
                <a:gd name="connsiteX30" fmla="*/ 470722 w 813557"/>
                <a:gd name="connsiteY30" fmla="*/ 351979 h 849417"/>
                <a:gd name="connsiteX31" fmla="*/ 435046 w 813557"/>
                <a:gd name="connsiteY31" fmla="*/ 384354 h 849417"/>
                <a:gd name="connsiteX32" fmla="*/ 434913 w 813557"/>
                <a:gd name="connsiteY32" fmla="*/ 440380 h 849417"/>
                <a:gd name="connsiteX33" fmla="*/ 457971 w 813557"/>
                <a:gd name="connsiteY33" fmla="*/ 463042 h 849417"/>
                <a:gd name="connsiteX34" fmla="*/ 593215 w 813557"/>
                <a:gd name="connsiteY34" fmla="*/ 462712 h 849417"/>
                <a:gd name="connsiteX35" fmla="*/ 593281 w 813557"/>
                <a:gd name="connsiteY35" fmla="*/ 462381 h 849417"/>
                <a:gd name="connsiteX36" fmla="*/ 688950 w 813557"/>
                <a:gd name="connsiteY36" fmla="*/ 462315 h 849417"/>
                <a:gd name="connsiteX37" fmla="*/ 759776 w 813557"/>
                <a:gd name="connsiteY37" fmla="*/ 388186 h 849417"/>
                <a:gd name="connsiteX38" fmla="*/ 723835 w 813557"/>
                <a:gd name="connsiteY38" fmla="*/ 355019 h 849417"/>
                <a:gd name="connsiteX39" fmla="*/ 470722 w 813557"/>
                <a:gd name="connsiteY39" fmla="*/ 351979 h 849417"/>
                <a:gd name="connsiteX40" fmla="*/ 156052 w 813557"/>
                <a:gd name="connsiteY40" fmla="*/ 58037 h 849417"/>
                <a:gd name="connsiteX41" fmla="*/ 123463 w 813557"/>
                <a:gd name="connsiteY41" fmla="*/ 80831 h 849417"/>
                <a:gd name="connsiteX42" fmla="*/ 143151 w 813557"/>
                <a:gd name="connsiteY42" fmla="*/ 160576 h 849417"/>
                <a:gd name="connsiteX43" fmla="*/ 342086 w 813557"/>
                <a:gd name="connsiteY43" fmla="*/ 227769 h 849417"/>
                <a:gd name="connsiteX44" fmla="*/ 198055 w 813557"/>
                <a:gd name="connsiteY44" fmla="*/ 63587 h 849417"/>
                <a:gd name="connsiteX45" fmla="*/ 156052 w 813557"/>
                <a:gd name="connsiteY45" fmla="*/ 58037 h 849417"/>
                <a:gd name="connsiteX46" fmla="*/ 654462 w 813557"/>
                <a:gd name="connsiteY46" fmla="*/ 56286 h 849417"/>
                <a:gd name="connsiteX47" fmla="*/ 616671 w 813557"/>
                <a:gd name="connsiteY47" fmla="*/ 62067 h 849417"/>
                <a:gd name="connsiteX48" fmla="*/ 484069 w 813557"/>
                <a:gd name="connsiteY48" fmla="*/ 198170 h 849417"/>
                <a:gd name="connsiteX49" fmla="*/ 500256 w 813557"/>
                <a:gd name="connsiteY49" fmla="*/ 225126 h 849417"/>
                <a:gd name="connsiteX50" fmla="*/ 570224 w 813557"/>
                <a:gd name="connsiteY50" fmla="*/ 209864 h 849417"/>
                <a:gd name="connsiteX51" fmla="*/ 675869 w 813557"/>
                <a:gd name="connsiteY51" fmla="*/ 150137 h 849417"/>
                <a:gd name="connsiteX52" fmla="*/ 684127 w 813557"/>
                <a:gd name="connsiteY52" fmla="*/ 75281 h 849417"/>
                <a:gd name="connsiteX53" fmla="*/ 654462 w 813557"/>
                <a:gd name="connsiteY53" fmla="*/ 56286 h 849417"/>
                <a:gd name="connsiteX54" fmla="*/ 643874 w 813557"/>
                <a:gd name="connsiteY54" fmla="*/ 71 h 849417"/>
                <a:gd name="connsiteX55" fmla="*/ 731962 w 813557"/>
                <a:gd name="connsiteY55" fmla="*/ 44426 h 849417"/>
                <a:gd name="connsiteX56" fmla="*/ 730508 w 813557"/>
                <a:gd name="connsiteY56" fmla="*/ 170288 h 849417"/>
                <a:gd name="connsiteX57" fmla="*/ 579672 w 813557"/>
                <a:gd name="connsiteY57" fmla="*/ 264437 h 849417"/>
                <a:gd name="connsiteX58" fmla="*/ 502768 w 813557"/>
                <a:gd name="connsiteY58" fmla="*/ 279831 h 849417"/>
                <a:gd name="connsiteX59" fmla="*/ 476537 w 813557"/>
                <a:gd name="connsiteY59" fmla="*/ 291724 h 849417"/>
                <a:gd name="connsiteX60" fmla="*/ 517963 w 813557"/>
                <a:gd name="connsiteY60" fmla="*/ 298133 h 849417"/>
                <a:gd name="connsiteX61" fmla="*/ 760768 w 813557"/>
                <a:gd name="connsiteY61" fmla="*/ 298331 h 849417"/>
                <a:gd name="connsiteX62" fmla="*/ 804903 w 813557"/>
                <a:gd name="connsiteY62" fmla="*/ 305863 h 849417"/>
                <a:gd name="connsiteX63" fmla="*/ 811642 w 813557"/>
                <a:gd name="connsiteY63" fmla="*/ 430139 h 849417"/>
                <a:gd name="connsiteX64" fmla="*/ 811839 w 813557"/>
                <a:gd name="connsiteY64" fmla="*/ 806140 h 849417"/>
                <a:gd name="connsiteX65" fmla="*/ 767639 w 813557"/>
                <a:gd name="connsiteY65" fmla="*/ 849415 h 849417"/>
                <a:gd name="connsiteX66" fmla="*/ 48342 w 813557"/>
                <a:gd name="connsiteY66" fmla="*/ 848358 h 849417"/>
                <a:gd name="connsiteX67" fmla="*/ 45 w 813557"/>
                <a:gd name="connsiteY67" fmla="*/ 800722 h 849417"/>
                <a:gd name="connsiteX68" fmla="*/ 111 w 813557"/>
                <a:gd name="connsiteY68" fmla="*/ 342201 h 849417"/>
                <a:gd name="connsiteX69" fmla="*/ 12863 w 813557"/>
                <a:gd name="connsiteY69" fmla="*/ 304013 h 849417"/>
                <a:gd name="connsiteX70" fmla="*/ 61358 w 813557"/>
                <a:gd name="connsiteY70" fmla="*/ 298264 h 849417"/>
                <a:gd name="connsiteX71" fmla="*/ 310703 w 813557"/>
                <a:gd name="connsiteY71" fmla="*/ 298066 h 849417"/>
                <a:gd name="connsiteX72" fmla="*/ 345456 w 813557"/>
                <a:gd name="connsiteY72" fmla="*/ 290336 h 849417"/>
                <a:gd name="connsiteX73" fmla="*/ 303436 w 813557"/>
                <a:gd name="connsiteY73" fmla="*/ 279303 h 849417"/>
                <a:gd name="connsiteX74" fmla="*/ 116393 w 813557"/>
                <a:gd name="connsiteY74" fmla="*/ 210062 h 849417"/>
                <a:gd name="connsiteX75" fmla="*/ 65719 w 813557"/>
                <a:gd name="connsiteY75" fmla="*/ 82812 h 849417"/>
                <a:gd name="connsiteX76" fmla="*/ 129607 w 813557"/>
                <a:gd name="connsiteY76" fmla="*/ 7758 h 849417"/>
                <a:gd name="connsiteX77" fmla="*/ 242850 w 813557"/>
                <a:gd name="connsiteY77" fmla="*/ 21632 h 849417"/>
                <a:gd name="connsiteX78" fmla="*/ 369770 w 813557"/>
                <a:gd name="connsiteY78" fmla="*/ 151326 h 849417"/>
                <a:gd name="connsiteX79" fmla="*/ 383843 w 813557"/>
                <a:gd name="connsiteY79" fmla="*/ 180661 h 849417"/>
                <a:gd name="connsiteX80" fmla="*/ 407561 w 813557"/>
                <a:gd name="connsiteY80" fmla="*/ 223078 h 849417"/>
                <a:gd name="connsiteX81" fmla="*/ 433262 w 813557"/>
                <a:gd name="connsiteY81" fmla="*/ 175970 h 849417"/>
                <a:gd name="connsiteX82" fmla="*/ 611319 w 813557"/>
                <a:gd name="connsiteY82" fmla="*/ 4322 h 849417"/>
                <a:gd name="connsiteX83" fmla="*/ 643874 w 813557"/>
                <a:gd name="connsiteY83" fmla="*/ 71 h 849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13557" h="849417">
                  <a:moveTo>
                    <a:pt x="726874" y="515766"/>
                  </a:moveTo>
                  <a:cubicBezTo>
                    <a:pt x="637945" y="516955"/>
                    <a:pt x="548949" y="516625"/>
                    <a:pt x="460019" y="516096"/>
                  </a:cubicBezTo>
                  <a:cubicBezTo>
                    <a:pt x="442446" y="516030"/>
                    <a:pt x="434649" y="520126"/>
                    <a:pt x="434914" y="539815"/>
                  </a:cubicBezTo>
                  <a:cubicBezTo>
                    <a:pt x="435971" y="615597"/>
                    <a:pt x="436301" y="691378"/>
                    <a:pt x="435112" y="767094"/>
                  </a:cubicBezTo>
                  <a:cubicBezTo>
                    <a:pt x="434781" y="789491"/>
                    <a:pt x="442643" y="794710"/>
                    <a:pt x="463389" y="794050"/>
                  </a:cubicBezTo>
                  <a:cubicBezTo>
                    <a:pt x="507259" y="792662"/>
                    <a:pt x="551195" y="793654"/>
                    <a:pt x="595132" y="793654"/>
                  </a:cubicBezTo>
                  <a:cubicBezTo>
                    <a:pt x="595132" y="793720"/>
                    <a:pt x="595132" y="793720"/>
                    <a:pt x="595132" y="793720"/>
                  </a:cubicBezTo>
                  <a:cubicBezTo>
                    <a:pt x="641248" y="793720"/>
                    <a:pt x="687364" y="793125"/>
                    <a:pt x="733481" y="794050"/>
                  </a:cubicBezTo>
                  <a:cubicBezTo>
                    <a:pt x="751517" y="794380"/>
                    <a:pt x="759049" y="789095"/>
                    <a:pt x="758917" y="769934"/>
                  </a:cubicBezTo>
                  <a:cubicBezTo>
                    <a:pt x="758455" y="696399"/>
                    <a:pt x="759182" y="622798"/>
                    <a:pt x="759578" y="549263"/>
                  </a:cubicBezTo>
                  <a:cubicBezTo>
                    <a:pt x="759711" y="527130"/>
                    <a:pt x="752310" y="515436"/>
                    <a:pt x="726874" y="515766"/>
                  </a:cubicBezTo>
                  <a:close/>
                  <a:moveTo>
                    <a:pt x="80584" y="515633"/>
                  </a:moveTo>
                  <a:cubicBezTo>
                    <a:pt x="60962" y="515501"/>
                    <a:pt x="53231" y="522504"/>
                    <a:pt x="53430" y="542589"/>
                  </a:cubicBezTo>
                  <a:cubicBezTo>
                    <a:pt x="54289" y="618503"/>
                    <a:pt x="54619" y="694417"/>
                    <a:pt x="53693" y="770330"/>
                  </a:cubicBezTo>
                  <a:cubicBezTo>
                    <a:pt x="53496" y="790283"/>
                    <a:pt x="61490" y="794181"/>
                    <a:pt x="79065" y="793851"/>
                  </a:cubicBezTo>
                  <a:cubicBezTo>
                    <a:pt x="125247" y="792992"/>
                    <a:pt x="171496" y="793587"/>
                    <a:pt x="217678" y="793587"/>
                  </a:cubicBezTo>
                  <a:cubicBezTo>
                    <a:pt x="217678" y="793587"/>
                    <a:pt x="217678" y="793653"/>
                    <a:pt x="217744" y="793587"/>
                  </a:cubicBezTo>
                  <a:cubicBezTo>
                    <a:pt x="263927" y="793587"/>
                    <a:pt x="310175" y="792992"/>
                    <a:pt x="356358" y="793917"/>
                  </a:cubicBezTo>
                  <a:cubicBezTo>
                    <a:pt x="374791" y="794313"/>
                    <a:pt x="381398" y="788235"/>
                    <a:pt x="381200" y="769339"/>
                  </a:cubicBezTo>
                  <a:cubicBezTo>
                    <a:pt x="380473" y="693425"/>
                    <a:pt x="380737" y="617512"/>
                    <a:pt x="381596" y="541598"/>
                  </a:cubicBezTo>
                  <a:cubicBezTo>
                    <a:pt x="381794" y="523759"/>
                    <a:pt x="377170" y="515699"/>
                    <a:pt x="357877" y="515831"/>
                  </a:cubicBezTo>
                  <a:cubicBezTo>
                    <a:pt x="265446" y="516360"/>
                    <a:pt x="173015" y="516228"/>
                    <a:pt x="80584" y="515633"/>
                  </a:cubicBezTo>
                  <a:close/>
                  <a:moveTo>
                    <a:pt x="347041" y="355283"/>
                  </a:moveTo>
                  <a:cubicBezTo>
                    <a:pt x="274629" y="356208"/>
                    <a:pt x="202151" y="354160"/>
                    <a:pt x="129739" y="355944"/>
                  </a:cubicBezTo>
                  <a:cubicBezTo>
                    <a:pt x="37109" y="358256"/>
                    <a:pt x="56666" y="336916"/>
                    <a:pt x="53891" y="437936"/>
                  </a:cubicBezTo>
                  <a:cubicBezTo>
                    <a:pt x="53429" y="456369"/>
                    <a:pt x="60829" y="463108"/>
                    <a:pt x="79262" y="462712"/>
                  </a:cubicBezTo>
                  <a:cubicBezTo>
                    <a:pt x="124255" y="461787"/>
                    <a:pt x="169248" y="462381"/>
                    <a:pt x="214242" y="462381"/>
                  </a:cubicBezTo>
                  <a:cubicBezTo>
                    <a:pt x="244964" y="462381"/>
                    <a:pt x="275687" y="462381"/>
                    <a:pt x="306408" y="462381"/>
                  </a:cubicBezTo>
                  <a:cubicBezTo>
                    <a:pt x="382322" y="462381"/>
                    <a:pt x="380802" y="462381"/>
                    <a:pt x="381661" y="387789"/>
                  </a:cubicBezTo>
                  <a:cubicBezTo>
                    <a:pt x="381992" y="359644"/>
                    <a:pt x="370892" y="354953"/>
                    <a:pt x="347041" y="355283"/>
                  </a:cubicBezTo>
                  <a:close/>
                  <a:moveTo>
                    <a:pt x="470722" y="351979"/>
                  </a:moveTo>
                  <a:cubicBezTo>
                    <a:pt x="448523" y="350526"/>
                    <a:pt x="431610" y="355151"/>
                    <a:pt x="435046" y="384354"/>
                  </a:cubicBezTo>
                  <a:cubicBezTo>
                    <a:pt x="437226" y="402787"/>
                    <a:pt x="435905" y="421749"/>
                    <a:pt x="434913" y="440380"/>
                  </a:cubicBezTo>
                  <a:cubicBezTo>
                    <a:pt x="433988" y="457559"/>
                    <a:pt x="440794" y="463373"/>
                    <a:pt x="457971" y="463042"/>
                  </a:cubicBezTo>
                  <a:cubicBezTo>
                    <a:pt x="503030" y="462117"/>
                    <a:pt x="548156" y="462712"/>
                    <a:pt x="593215" y="462712"/>
                  </a:cubicBezTo>
                  <a:cubicBezTo>
                    <a:pt x="593215" y="462580"/>
                    <a:pt x="593215" y="462448"/>
                    <a:pt x="593281" y="462381"/>
                  </a:cubicBezTo>
                  <a:cubicBezTo>
                    <a:pt x="625193" y="462381"/>
                    <a:pt x="657038" y="462712"/>
                    <a:pt x="688950" y="462315"/>
                  </a:cubicBezTo>
                  <a:cubicBezTo>
                    <a:pt x="761957" y="461390"/>
                    <a:pt x="759248" y="478106"/>
                    <a:pt x="759776" y="388186"/>
                  </a:cubicBezTo>
                  <a:cubicBezTo>
                    <a:pt x="759908" y="363013"/>
                    <a:pt x="749469" y="354755"/>
                    <a:pt x="723835" y="355019"/>
                  </a:cubicBezTo>
                  <a:cubicBezTo>
                    <a:pt x="639464" y="355878"/>
                    <a:pt x="555027" y="357463"/>
                    <a:pt x="470722" y="351979"/>
                  </a:cubicBezTo>
                  <a:close/>
                  <a:moveTo>
                    <a:pt x="156052" y="58037"/>
                  </a:moveTo>
                  <a:cubicBezTo>
                    <a:pt x="143746" y="60185"/>
                    <a:pt x="133010" y="67056"/>
                    <a:pt x="123463" y="80831"/>
                  </a:cubicBezTo>
                  <a:cubicBezTo>
                    <a:pt x="110513" y="99462"/>
                    <a:pt x="120291" y="142143"/>
                    <a:pt x="143151" y="160576"/>
                  </a:cubicBezTo>
                  <a:cubicBezTo>
                    <a:pt x="199244" y="205966"/>
                    <a:pt x="266040" y="220568"/>
                    <a:pt x="342086" y="227769"/>
                  </a:cubicBezTo>
                  <a:cubicBezTo>
                    <a:pt x="311034" y="150666"/>
                    <a:pt x="276743" y="89155"/>
                    <a:pt x="198055" y="63587"/>
                  </a:cubicBezTo>
                  <a:cubicBezTo>
                    <a:pt x="182232" y="58467"/>
                    <a:pt x="168357" y="55890"/>
                    <a:pt x="156052" y="58037"/>
                  </a:cubicBezTo>
                  <a:close/>
                  <a:moveTo>
                    <a:pt x="654462" y="56286"/>
                  </a:moveTo>
                  <a:cubicBezTo>
                    <a:pt x="642900" y="54915"/>
                    <a:pt x="629984" y="57674"/>
                    <a:pt x="616671" y="62067"/>
                  </a:cubicBezTo>
                  <a:cubicBezTo>
                    <a:pt x="548223" y="84729"/>
                    <a:pt x="510761" y="134413"/>
                    <a:pt x="484069" y="198170"/>
                  </a:cubicBezTo>
                  <a:cubicBezTo>
                    <a:pt x="474026" y="222153"/>
                    <a:pt x="475480" y="227505"/>
                    <a:pt x="500256" y="225126"/>
                  </a:cubicBezTo>
                  <a:cubicBezTo>
                    <a:pt x="524966" y="226844"/>
                    <a:pt x="547628" y="216140"/>
                    <a:pt x="570224" y="209864"/>
                  </a:cubicBezTo>
                  <a:cubicBezTo>
                    <a:pt x="609403" y="198963"/>
                    <a:pt x="648450" y="184493"/>
                    <a:pt x="675869" y="150137"/>
                  </a:cubicBezTo>
                  <a:cubicBezTo>
                    <a:pt x="695029" y="126088"/>
                    <a:pt x="700050" y="99792"/>
                    <a:pt x="684127" y="75281"/>
                  </a:cubicBezTo>
                  <a:cubicBezTo>
                    <a:pt x="676232" y="63157"/>
                    <a:pt x="666024" y="57657"/>
                    <a:pt x="654462" y="56286"/>
                  </a:cubicBezTo>
                  <a:close/>
                  <a:moveTo>
                    <a:pt x="643874" y="71"/>
                  </a:moveTo>
                  <a:cubicBezTo>
                    <a:pt x="677492" y="1292"/>
                    <a:pt x="712439" y="18214"/>
                    <a:pt x="731962" y="44426"/>
                  </a:cubicBezTo>
                  <a:cubicBezTo>
                    <a:pt x="756408" y="77263"/>
                    <a:pt x="755614" y="131439"/>
                    <a:pt x="730508" y="170288"/>
                  </a:cubicBezTo>
                  <a:cubicBezTo>
                    <a:pt x="694963" y="225324"/>
                    <a:pt x="638936" y="248448"/>
                    <a:pt x="579672" y="264437"/>
                  </a:cubicBezTo>
                  <a:cubicBezTo>
                    <a:pt x="554632" y="271176"/>
                    <a:pt x="529922" y="282672"/>
                    <a:pt x="502768" y="279831"/>
                  </a:cubicBezTo>
                  <a:cubicBezTo>
                    <a:pt x="493518" y="282474"/>
                    <a:pt x="483078" y="282540"/>
                    <a:pt x="476537" y="291724"/>
                  </a:cubicBezTo>
                  <a:cubicBezTo>
                    <a:pt x="489355" y="300643"/>
                    <a:pt x="503956" y="298133"/>
                    <a:pt x="517963" y="298133"/>
                  </a:cubicBezTo>
                  <a:cubicBezTo>
                    <a:pt x="598898" y="298331"/>
                    <a:pt x="679833" y="298133"/>
                    <a:pt x="760768" y="298331"/>
                  </a:cubicBezTo>
                  <a:cubicBezTo>
                    <a:pt x="775700" y="298397"/>
                    <a:pt x="791292" y="296349"/>
                    <a:pt x="804903" y="305863"/>
                  </a:cubicBezTo>
                  <a:cubicBezTo>
                    <a:pt x="819239" y="346627"/>
                    <a:pt x="811377" y="388713"/>
                    <a:pt x="811642" y="430139"/>
                  </a:cubicBezTo>
                  <a:cubicBezTo>
                    <a:pt x="812435" y="555473"/>
                    <a:pt x="811113" y="680806"/>
                    <a:pt x="811839" y="806140"/>
                  </a:cubicBezTo>
                  <a:cubicBezTo>
                    <a:pt x="812038" y="838184"/>
                    <a:pt x="801005" y="849613"/>
                    <a:pt x="767639" y="849415"/>
                  </a:cubicBezTo>
                  <a:cubicBezTo>
                    <a:pt x="527873" y="848094"/>
                    <a:pt x="288108" y="848688"/>
                    <a:pt x="48342" y="848358"/>
                  </a:cubicBezTo>
                  <a:cubicBezTo>
                    <a:pt x="838" y="848292"/>
                    <a:pt x="45" y="846971"/>
                    <a:pt x="45" y="800722"/>
                  </a:cubicBezTo>
                  <a:cubicBezTo>
                    <a:pt x="45" y="647904"/>
                    <a:pt x="111" y="495019"/>
                    <a:pt x="111" y="342201"/>
                  </a:cubicBezTo>
                  <a:cubicBezTo>
                    <a:pt x="111" y="327996"/>
                    <a:pt x="-2069" y="313196"/>
                    <a:pt x="12863" y="304013"/>
                  </a:cubicBezTo>
                  <a:cubicBezTo>
                    <a:pt x="28588" y="298199"/>
                    <a:pt x="44907" y="298264"/>
                    <a:pt x="61358" y="298264"/>
                  </a:cubicBezTo>
                  <a:cubicBezTo>
                    <a:pt x="144473" y="298331"/>
                    <a:pt x="227589" y="298463"/>
                    <a:pt x="310703" y="298066"/>
                  </a:cubicBezTo>
                  <a:cubicBezTo>
                    <a:pt x="321936" y="298000"/>
                    <a:pt x="334621" y="302163"/>
                    <a:pt x="345456" y="290336"/>
                  </a:cubicBezTo>
                  <a:cubicBezTo>
                    <a:pt x="333894" y="275471"/>
                    <a:pt x="316122" y="285844"/>
                    <a:pt x="303436" y="279303"/>
                  </a:cubicBezTo>
                  <a:cubicBezTo>
                    <a:pt x="235187" y="272233"/>
                    <a:pt x="171628" y="250034"/>
                    <a:pt x="116393" y="210062"/>
                  </a:cubicBezTo>
                  <a:cubicBezTo>
                    <a:pt x="74506" y="179736"/>
                    <a:pt x="58054" y="135470"/>
                    <a:pt x="65719" y="82812"/>
                  </a:cubicBezTo>
                  <a:cubicBezTo>
                    <a:pt x="71400" y="43766"/>
                    <a:pt x="96639" y="21897"/>
                    <a:pt x="129607" y="7758"/>
                  </a:cubicBezTo>
                  <a:cubicBezTo>
                    <a:pt x="169315" y="-9222"/>
                    <a:pt x="206644" y="5313"/>
                    <a:pt x="242850" y="21632"/>
                  </a:cubicBezTo>
                  <a:cubicBezTo>
                    <a:pt x="301983" y="48324"/>
                    <a:pt x="339906" y="95960"/>
                    <a:pt x="369770" y="151326"/>
                  </a:cubicBezTo>
                  <a:cubicBezTo>
                    <a:pt x="374923" y="160906"/>
                    <a:pt x="377433" y="172204"/>
                    <a:pt x="383843" y="180661"/>
                  </a:cubicBezTo>
                  <a:cubicBezTo>
                    <a:pt x="394281" y="194404"/>
                    <a:pt x="391837" y="223672"/>
                    <a:pt x="407561" y="223078"/>
                  </a:cubicBezTo>
                  <a:cubicBezTo>
                    <a:pt x="429562" y="222285"/>
                    <a:pt x="426788" y="192289"/>
                    <a:pt x="433262" y="175970"/>
                  </a:cubicBezTo>
                  <a:cubicBezTo>
                    <a:pt x="466958" y="91071"/>
                    <a:pt x="524108" y="32468"/>
                    <a:pt x="611319" y="4322"/>
                  </a:cubicBezTo>
                  <a:cubicBezTo>
                    <a:pt x="621609" y="1002"/>
                    <a:pt x="632668" y="-336"/>
                    <a:pt x="643874" y="71"/>
                  </a:cubicBezTo>
                  <a:close/>
                </a:path>
              </a:pathLst>
            </a:custGeom>
            <a:solidFill>
              <a:srgbClr val="FCFBF4"/>
            </a:solidFill>
            <a:ln w="6603" cap="flat">
              <a:noFill/>
              <a:prstDash val="solid"/>
              <a:miter/>
            </a:ln>
          </p:spPr>
          <p:txBody>
            <a:bodyPr rtlCol="0" anchor="ctr"/>
            <a:lstStyle/>
            <a:p>
              <a:pPr algn="r" rtl="1"/>
              <a:endParaRPr lang="en-US">
                <a:cs typeface="B Nazanin" panose="00000700000000000000" pitchFamily="2" charset="-78"/>
              </a:endParaRPr>
            </a:p>
          </p:txBody>
        </p:sp>
      </p:grpSp>
      <p:grpSp>
        <p:nvGrpSpPr>
          <p:cNvPr id="160" name="그룹 159">
            <a:extLst>
              <a:ext uri="{FF2B5EF4-FFF2-40B4-BE49-F238E27FC236}">
                <a16:creationId xmlns:a16="http://schemas.microsoft.com/office/drawing/2014/main" id="{8E7EB39D-EEA3-47FB-B443-CE54F203117D}"/>
              </a:ext>
            </a:extLst>
          </p:cNvPr>
          <p:cNvGrpSpPr/>
          <p:nvPr/>
        </p:nvGrpSpPr>
        <p:grpSpPr>
          <a:xfrm>
            <a:off x="10342401" y="1340221"/>
            <a:ext cx="550628" cy="550497"/>
            <a:chOff x="5399594" y="2928707"/>
            <a:chExt cx="550628" cy="550497"/>
          </a:xfrm>
        </p:grpSpPr>
        <p:sp>
          <p:nvSpPr>
            <p:cNvPr id="161" name="Graphic 2">
              <a:extLst>
                <a:ext uri="{FF2B5EF4-FFF2-40B4-BE49-F238E27FC236}">
                  <a16:creationId xmlns:a16="http://schemas.microsoft.com/office/drawing/2014/main" id="{5CCB49DD-8CD2-40E9-91C5-E210706EEF2D}"/>
                </a:ext>
              </a:extLst>
            </p:cNvPr>
            <p:cNvSpPr/>
            <p:nvPr/>
          </p:nvSpPr>
          <p:spPr>
            <a:xfrm>
              <a:off x="5399594" y="2928707"/>
              <a:ext cx="550628" cy="550497"/>
            </a:xfrm>
            <a:custGeom>
              <a:avLst/>
              <a:gdLst>
                <a:gd name="connsiteX0" fmla="*/ 1097875 w 1097875"/>
                <a:gd name="connsiteY0" fmla="*/ 549304 h 1097614"/>
                <a:gd name="connsiteX1" fmla="*/ 549829 w 1097875"/>
                <a:gd name="connsiteY1" fmla="*/ 1097613 h 1097614"/>
                <a:gd name="connsiteX2" fmla="*/ 0 w 1097875"/>
                <a:gd name="connsiteY2" fmla="*/ 549832 h 1097614"/>
                <a:gd name="connsiteX3" fmla="*/ 545997 w 1097875"/>
                <a:gd name="connsiteY3" fmla="*/ 3 h 1097614"/>
                <a:gd name="connsiteX4" fmla="*/ 1097875 w 1097875"/>
                <a:gd name="connsiteY4" fmla="*/ 549304 h 1097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7875" h="1097614">
                  <a:moveTo>
                    <a:pt x="1097875" y="549304"/>
                  </a:moveTo>
                  <a:cubicBezTo>
                    <a:pt x="1097478" y="855139"/>
                    <a:pt x="854475" y="1098274"/>
                    <a:pt x="549829" y="1097613"/>
                  </a:cubicBezTo>
                  <a:cubicBezTo>
                    <a:pt x="244589" y="1096953"/>
                    <a:pt x="-132" y="853223"/>
                    <a:pt x="0" y="549832"/>
                  </a:cubicBezTo>
                  <a:cubicBezTo>
                    <a:pt x="66" y="248688"/>
                    <a:pt x="248025" y="-988"/>
                    <a:pt x="545997" y="3"/>
                  </a:cubicBezTo>
                  <a:cubicBezTo>
                    <a:pt x="853880" y="994"/>
                    <a:pt x="1098205" y="244195"/>
                    <a:pt x="1097875" y="549304"/>
                  </a:cubicBezTo>
                  <a:close/>
                </a:path>
              </a:pathLst>
            </a:custGeom>
            <a:solidFill>
              <a:schemeClr val="accent3"/>
            </a:solidFill>
            <a:ln w="6603" cap="flat">
              <a:noFill/>
              <a:prstDash val="solid"/>
              <a:miter/>
            </a:ln>
          </p:spPr>
          <p:txBody>
            <a:bodyPr rtlCol="0" anchor="ctr"/>
            <a:lstStyle/>
            <a:p>
              <a:pPr algn="r" rtl="1"/>
              <a:endParaRPr lang="en-US">
                <a:cs typeface="B Nazanin" panose="00000700000000000000" pitchFamily="2" charset="-78"/>
              </a:endParaRPr>
            </a:p>
          </p:txBody>
        </p:sp>
        <p:sp>
          <p:nvSpPr>
            <p:cNvPr id="162" name="Freeform: Shape 200">
              <a:extLst>
                <a:ext uri="{FF2B5EF4-FFF2-40B4-BE49-F238E27FC236}">
                  <a16:creationId xmlns:a16="http://schemas.microsoft.com/office/drawing/2014/main" id="{58500D4B-88EB-40DA-B494-FF6A48F23085}"/>
                </a:ext>
              </a:extLst>
            </p:cNvPr>
            <p:cNvSpPr/>
            <p:nvPr/>
          </p:nvSpPr>
          <p:spPr>
            <a:xfrm>
              <a:off x="5488660" y="3016022"/>
              <a:ext cx="374103" cy="339218"/>
            </a:xfrm>
            <a:custGeom>
              <a:avLst/>
              <a:gdLst>
                <a:gd name="connsiteX0" fmla="*/ 259728 w 745910"/>
                <a:gd name="connsiteY0" fmla="*/ 412030 h 676582"/>
                <a:gd name="connsiteX1" fmla="*/ 212356 w 745910"/>
                <a:gd name="connsiteY1" fmla="*/ 456891 h 676582"/>
                <a:gd name="connsiteX2" fmla="*/ 186390 w 745910"/>
                <a:gd name="connsiteY2" fmla="*/ 487085 h 676582"/>
                <a:gd name="connsiteX3" fmla="*/ 158773 w 745910"/>
                <a:gd name="connsiteY3" fmla="*/ 457222 h 676582"/>
                <a:gd name="connsiteX4" fmla="*/ 158641 w 745910"/>
                <a:gd name="connsiteY4" fmla="*/ 434163 h 676582"/>
                <a:gd name="connsiteX5" fmla="*/ 145889 w 745910"/>
                <a:gd name="connsiteY5" fmla="*/ 420157 h 676582"/>
                <a:gd name="connsiteX6" fmla="*/ 91581 w 745910"/>
                <a:gd name="connsiteY6" fmla="*/ 413880 h 676582"/>
                <a:gd name="connsiteX7" fmla="*/ 57820 w 745910"/>
                <a:gd name="connsiteY7" fmla="*/ 443017 h 676582"/>
                <a:gd name="connsiteX8" fmla="*/ 58348 w 745910"/>
                <a:gd name="connsiteY8" fmla="*/ 587907 h 676582"/>
                <a:gd name="connsiteX9" fmla="*/ 86098 w 745910"/>
                <a:gd name="connsiteY9" fmla="*/ 618497 h 676582"/>
                <a:gd name="connsiteX10" fmla="*/ 659316 w 745910"/>
                <a:gd name="connsiteY10" fmla="*/ 618100 h 676582"/>
                <a:gd name="connsiteX11" fmla="*/ 685876 w 745910"/>
                <a:gd name="connsiteY11" fmla="*/ 597883 h 676582"/>
                <a:gd name="connsiteX12" fmla="*/ 685809 w 745910"/>
                <a:gd name="connsiteY12" fmla="*/ 597915 h 676582"/>
                <a:gd name="connsiteX13" fmla="*/ 687130 w 745910"/>
                <a:gd name="connsiteY13" fmla="*/ 433371 h 676582"/>
                <a:gd name="connsiteX14" fmla="*/ 666649 w 745910"/>
                <a:gd name="connsiteY14" fmla="*/ 412691 h 676582"/>
                <a:gd name="connsiteX15" fmla="*/ 640287 w 745910"/>
                <a:gd name="connsiteY15" fmla="*/ 412889 h 676582"/>
                <a:gd name="connsiteX16" fmla="*/ 588819 w 745910"/>
                <a:gd name="connsiteY16" fmla="*/ 458477 h 676582"/>
                <a:gd name="connsiteX17" fmla="*/ 560277 w 745910"/>
                <a:gd name="connsiteY17" fmla="*/ 487151 h 676582"/>
                <a:gd name="connsiteX18" fmla="*/ 532792 w 745910"/>
                <a:gd name="connsiteY18" fmla="*/ 460657 h 676582"/>
                <a:gd name="connsiteX19" fmla="*/ 532330 w 745910"/>
                <a:gd name="connsiteY19" fmla="*/ 444338 h 676582"/>
                <a:gd name="connsiteX20" fmla="*/ 500088 w 745910"/>
                <a:gd name="connsiteY20" fmla="*/ 412294 h 676582"/>
                <a:gd name="connsiteX21" fmla="*/ 259728 w 745910"/>
                <a:gd name="connsiteY21" fmla="*/ 412030 h 676582"/>
                <a:gd name="connsiteX22" fmla="*/ 86990 w 745910"/>
                <a:gd name="connsiteY22" fmla="*/ 157044 h 676582"/>
                <a:gd name="connsiteX23" fmla="*/ 72685 w 745910"/>
                <a:gd name="connsiteY23" fmla="*/ 160702 h 676582"/>
                <a:gd name="connsiteX24" fmla="*/ 72685 w 745910"/>
                <a:gd name="connsiteY24" fmla="*/ 160703 h 676582"/>
                <a:gd name="connsiteX25" fmla="*/ 59480 w 745910"/>
                <a:gd name="connsiteY25" fmla="*/ 172356 h 676582"/>
                <a:gd name="connsiteX26" fmla="*/ 58811 w 745910"/>
                <a:gd name="connsiteY26" fmla="*/ 189906 h 676582"/>
                <a:gd name="connsiteX27" fmla="*/ 58018 w 745910"/>
                <a:gd name="connsiteY27" fmla="*/ 324951 h 676582"/>
                <a:gd name="connsiteX28" fmla="*/ 89467 w 745910"/>
                <a:gd name="connsiteY28" fmla="*/ 354815 h 676582"/>
                <a:gd name="connsiteX29" fmla="*/ 656342 w 745910"/>
                <a:gd name="connsiteY29" fmla="*/ 355013 h 676582"/>
                <a:gd name="connsiteX30" fmla="*/ 685611 w 745910"/>
                <a:gd name="connsiteY30" fmla="*/ 321648 h 676582"/>
                <a:gd name="connsiteX31" fmla="*/ 685499 w 745910"/>
                <a:gd name="connsiteY31" fmla="*/ 321799 h 676582"/>
                <a:gd name="connsiteX32" fmla="*/ 685611 w 745910"/>
                <a:gd name="connsiteY32" fmla="*/ 321581 h 676582"/>
                <a:gd name="connsiteX33" fmla="*/ 686866 w 745910"/>
                <a:gd name="connsiteY33" fmla="*/ 199948 h 676582"/>
                <a:gd name="connsiteX34" fmla="*/ 644713 w 745910"/>
                <a:gd name="connsiteY34" fmla="*/ 157333 h 676582"/>
                <a:gd name="connsiteX35" fmla="*/ 101690 w 745910"/>
                <a:gd name="connsiteY35" fmla="*/ 157399 h 676582"/>
                <a:gd name="connsiteX36" fmla="*/ 86990 w 745910"/>
                <a:gd name="connsiteY36" fmla="*/ 157044 h 676582"/>
                <a:gd name="connsiteX37" fmla="*/ 295141 w 745910"/>
                <a:gd name="connsiteY37" fmla="*/ 57503 h 676582"/>
                <a:gd name="connsiteX38" fmla="*/ 270695 w 745910"/>
                <a:gd name="connsiteY38" fmla="*/ 78711 h 676582"/>
                <a:gd name="connsiteX39" fmla="*/ 293951 w 745910"/>
                <a:gd name="connsiteY39" fmla="*/ 101637 h 676582"/>
                <a:gd name="connsiteX40" fmla="*/ 452319 w 745910"/>
                <a:gd name="connsiteY40" fmla="*/ 101637 h 676582"/>
                <a:gd name="connsiteX41" fmla="*/ 474915 w 745910"/>
                <a:gd name="connsiteY41" fmla="*/ 77984 h 676582"/>
                <a:gd name="connsiteX42" fmla="*/ 450271 w 745910"/>
                <a:gd name="connsiteY42" fmla="*/ 57503 h 676582"/>
                <a:gd name="connsiteX43" fmla="*/ 374358 w 745910"/>
                <a:gd name="connsiteY43" fmla="*/ 57701 h 676582"/>
                <a:gd name="connsiteX44" fmla="*/ 295141 w 745910"/>
                <a:gd name="connsiteY44" fmla="*/ 57503 h 676582"/>
                <a:gd name="connsiteX45" fmla="*/ 294482 w 745910"/>
                <a:gd name="connsiteY45" fmla="*/ 88 h 676582"/>
                <a:gd name="connsiteX46" fmla="*/ 479212 w 745910"/>
                <a:gd name="connsiteY46" fmla="*/ 88 h 676582"/>
                <a:gd name="connsiteX47" fmla="*/ 532133 w 745910"/>
                <a:gd name="connsiteY47" fmla="*/ 50829 h 676582"/>
                <a:gd name="connsiteX48" fmla="*/ 584989 w 745910"/>
                <a:gd name="connsiteY48" fmla="*/ 101240 h 676582"/>
                <a:gd name="connsiteX49" fmla="*/ 674050 w 745910"/>
                <a:gd name="connsiteY49" fmla="*/ 101901 h 676582"/>
                <a:gd name="connsiteX50" fmla="*/ 745141 w 745910"/>
                <a:gd name="connsiteY50" fmla="*/ 174049 h 676582"/>
                <a:gd name="connsiteX51" fmla="*/ 745141 w 745910"/>
                <a:gd name="connsiteY51" fmla="*/ 602773 h 676582"/>
                <a:gd name="connsiteX52" fmla="*/ 664073 w 745910"/>
                <a:gd name="connsiteY52" fmla="*/ 676308 h 676582"/>
                <a:gd name="connsiteX53" fmla="*/ 370462 w 745910"/>
                <a:gd name="connsiteY53" fmla="*/ 676440 h 676582"/>
                <a:gd name="connsiteX54" fmla="*/ 90063 w 745910"/>
                <a:gd name="connsiteY54" fmla="*/ 676374 h 676582"/>
                <a:gd name="connsiteX55" fmla="*/ 76 w 745910"/>
                <a:gd name="connsiteY55" fmla="*/ 585265 h 676582"/>
                <a:gd name="connsiteX56" fmla="*/ 76 w 745910"/>
                <a:gd name="connsiteY56" fmla="*/ 189509 h 676582"/>
                <a:gd name="connsiteX57" fmla="*/ 89005 w 745910"/>
                <a:gd name="connsiteY57" fmla="*/ 101174 h 676582"/>
                <a:gd name="connsiteX58" fmla="*/ 191281 w 745910"/>
                <a:gd name="connsiteY58" fmla="*/ 101571 h 676582"/>
                <a:gd name="connsiteX59" fmla="*/ 213678 w 745910"/>
                <a:gd name="connsiteY59" fmla="*/ 78644 h 676582"/>
                <a:gd name="connsiteX60" fmla="*/ 294482 w 745910"/>
                <a:gd name="connsiteY60" fmla="*/ 88 h 676582"/>
                <a:gd name="connsiteX0" fmla="*/ 259728 w 745910"/>
                <a:gd name="connsiteY0" fmla="*/ 411943 h 676353"/>
                <a:gd name="connsiteX1" fmla="*/ 212356 w 745910"/>
                <a:gd name="connsiteY1" fmla="*/ 456804 h 676353"/>
                <a:gd name="connsiteX2" fmla="*/ 186390 w 745910"/>
                <a:gd name="connsiteY2" fmla="*/ 486998 h 676353"/>
                <a:gd name="connsiteX3" fmla="*/ 158773 w 745910"/>
                <a:gd name="connsiteY3" fmla="*/ 457135 h 676353"/>
                <a:gd name="connsiteX4" fmla="*/ 158641 w 745910"/>
                <a:gd name="connsiteY4" fmla="*/ 434076 h 676353"/>
                <a:gd name="connsiteX5" fmla="*/ 145889 w 745910"/>
                <a:gd name="connsiteY5" fmla="*/ 416593 h 676353"/>
                <a:gd name="connsiteX6" fmla="*/ 91581 w 745910"/>
                <a:gd name="connsiteY6" fmla="*/ 413793 h 676353"/>
                <a:gd name="connsiteX7" fmla="*/ 57820 w 745910"/>
                <a:gd name="connsiteY7" fmla="*/ 442930 h 676353"/>
                <a:gd name="connsiteX8" fmla="*/ 58348 w 745910"/>
                <a:gd name="connsiteY8" fmla="*/ 587820 h 676353"/>
                <a:gd name="connsiteX9" fmla="*/ 86098 w 745910"/>
                <a:gd name="connsiteY9" fmla="*/ 618410 h 676353"/>
                <a:gd name="connsiteX10" fmla="*/ 659316 w 745910"/>
                <a:gd name="connsiteY10" fmla="*/ 618013 h 676353"/>
                <a:gd name="connsiteX11" fmla="*/ 685876 w 745910"/>
                <a:gd name="connsiteY11" fmla="*/ 597796 h 676353"/>
                <a:gd name="connsiteX12" fmla="*/ 685809 w 745910"/>
                <a:gd name="connsiteY12" fmla="*/ 597828 h 676353"/>
                <a:gd name="connsiteX13" fmla="*/ 687130 w 745910"/>
                <a:gd name="connsiteY13" fmla="*/ 433284 h 676353"/>
                <a:gd name="connsiteX14" fmla="*/ 666649 w 745910"/>
                <a:gd name="connsiteY14" fmla="*/ 412604 h 676353"/>
                <a:gd name="connsiteX15" fmla="*/ 640287 w 745910"/>
                <a:gd name="connsiteY15" fmla="*/ 412802 h 676353"/>
                <a:gd name="connsiteX16" fmla="*/ 588819 w 745910"/>
                <a:gd name="connsiteY16" fmla="*/ 458390 h 676353"/>
                <a:gd name="connsiteX17" fmla="*/ 560277 w 745910"/>
                <a:gd name="connsiteY17" fmla="*/ 487064 h 676353"/>
                <a:gd name="connsiteX18" fmla="*/ 532792 w 745910"/>
                <a:gd name="connsiteY18" fmla="*/ 460570 h 676353"/>
                <a:gd name="connsiteX19" fmla="*/ 532330 w 745910"/>
                <a:gd name="connsiteY19" fmla="*/ 444251 h 676353"/>
                <a:gd name="connsiteX20" fmla="*/ 500088 w 745910"/>
                <a:gd name="connsiteY20" fmla="*/ 412207 h 676353"/>
                <a:gd name="connsiteX21" fmla="*/ 259728 w 745910"/>
                <a:gd name="connsiteY21" fmla="*/ 411943 h 676353"/>
                <a:gd name="connsiteX22" fmla="*/ 86990 w 745910"/>
                <a:gd name="connsiteY22" fmla="*/ 156957 h 676353"/>
                <a:gd name="connsiteX23" fmla="*/ 72685 w 745910"/>
                <a:gd name="connsiteY23" fmla="*/ 160615 h 676353"/>
                <a:gd name="connsiteX24" fmla="*/ 72685 w 745910"/>
                <a:gd name="connsiteY24" fmla="*/ 160616 h 676353"/>
                <a:gd name="connsiteX25" fmla="*/ 59480 w 745910"/>
                <a:gd name="connsiteY25" fmla="*/ 172269 h 676353"/>
                <a:gd name="connsiteX26" fmla="*/ 58811 w 745910"/>
                <a:gd name="connsiteY26" fmla="*/ 189819 h 676353"/>
                <a:gd name="connsiteX27" fmla="*/ 58018 w 745910"/>
                <a:gd name="connsiteY27" fmla="*/ 324864 h 676353"/>
                <a:gd name="connsiteX28" fmla="*/ 89467 w 745910"/>
                <a:gd name="connsiteY28" fmla="*/ 354728 h 676353"/>
                <a:gd name="connsiteX29" fmla="*/ 656342 w 745910"/>
                <a:gd name="connsiteY29" fmla="*/ 354926 h 676353"/>
                <a:gd name="connsiteX30" fmla="*/ 685611 w 745910"/>
                <a:gd name="connsiteY30" fmla="*/ 321561 h 676353"/>
                <a:gd name="connsiteX31" fmla="*/ 685499 w 745910"/>
                <a:gd name="connsiteY31" fmla="*/ 321712 h 676353"/>
                <a:gd name="connsiteX32" fmla="*/ 685611 w 745910"/>
                <a:gd name="connsiteY32" fmla="*/ 321494 h 676353"/>
                <a:gd name="connsiteX33" fmla="*/ 686866 w 745910"/>
                <a:gd name="connsiteY33" fmla="*/ 199861 h 676353"/>
                <a:gd name="connsiteX34" fmla="*/ 644713 w 745910"/>
                <a:gd name="connsiteY34" fmla="*/ 157246 h 676353"/>
                <a:gd name="connsiteX35" fmla="*/ 101690 w 745910"/>
                <a:gd name="connsiteY35" fmla="*/ 157312 h 676353"/>
                <a:gd name="connsiteX36" fmla="*/ 86990 w 745910"/>
                <a:gd name="connsiteY36" fmla="*/ 156957 h 676353"/>
                <a:gd name="connsiteX37" fmla="*/ 295141 w 745910"/>
                <a:gd name="connsiteY37" fmla="*/ 57416 h 676353"/>
                <a:gd name="connsiteX38" fmla="*/ 270695 w 745910"/>
                <a:gd name="connsiteY38" fmla="*/ 78624 h 676353"/>
                <a:gd name="connsiteX39" fmla="*/ 293951 w 745910"/>
                <a:gd name="connsiteY39" fmla="*/ 101550 h 676353"/>
                <a:gd name="connsiteX40" fmla="*/ 452319 w 745910"/>
                <a:gd name="connsiteY40" fmla="*/ 101550 h 676353"/>
                <a:gd name="connsiteX41" fmla="*/ 474915 w 745910"/>
                <a:gd name="connsiteY41" fmla="*/ 77897 h 676353"/>
                <a:gd name="connsiteX42" fmla="*/ 450271 w 745910"/>
                <a:gd name="connsiteY42" fmla="*/ 57416 h 676353"/>
                <a:gd name="connsiteX43" fmla="*/ 374358 w 745910"/>
                <a:gd name="connsiteY43" fmla="*/ 57614 h 676353"/>
                <a:gd name="connsiteX44" fmla="*/ 295141 w 745910"/>
                <a:gd name="connsiteY44" fmla="*/ 57416 h 676353"/>
                <a:gd name="connsiteX45" fmla="*/ 294482 w 745910"/>
                <a:gd name="connsiteY45" fmla="*/ 1 h 676353"/>
                <a:gd name="connsiteX46" fmla="*/ 479212 w 745910"/>
                <a:gd name="connsiteY46" fmla="*/ 1 h 676353"/>
                <a:gd name="connsiteX47" fmla="*/ 532133 w 745910"/>
                <a:gd name="connsiteY47" fmla="*/ 50742 h 676353"/>
                <a:gd name="connsiteX48" fmla="*/ 584989 w 745910"/>
                <a:gd name="connsiteY48" fmla="*/ 101153 h 676353"/>
                <a:gd name="connsiteX49" fmla="*/ 674050 w 745910"/>
                <a:gd name="connsiteY49" fmla="*/ 101814 h 676353"/>
                <a:gd name="connsiteX50" fmla="*/ 745141 w 745910"/>
                <a:gd name="connsiteY50" fmla="*/ 173962 h 676353"/>
                <a:gd name="connsiteX51" fmla="*/ 745141 w 745910"/>
                <a:gd name="connsiteY51" fmla="*/ 602686 h 676353"/>
                <a:gd name="connsiteX52" fmla="*/ 664073 w 745910"/>
                <a:gd name="connsiteY52" fmla="*/ 676221 h 676353"/>
                <a:gd name="connsiteX53" fmla="*/ 370462 w 745910"/>
                <a:gd name="connsiteY53" fmla="*/ 676353 h 676353"/>
                <a:gd name="connsiteX54" fmla="*/ 90063 w 745910"/>
                <a:gd name="connsiteY54" fmla="*/ 676287 h 676353"/>
                <a:gd name="connsiteX55" fmla="*/ 76 w 745910"/>
                <a:gd name="connsiteY55" fmla="*/ 585178 h 676353"/>
                <a:gd name="connsiteX56" fmla="*/ 76 w 745910"/>
                <a:gd name="connsiteY56" fmla="*/ 189422 h 676353"/>
                <a:gd name="connsiteX57" fmla="*/ 89005 w 745910"/>
                <a:gd name="connsiteY57" fmla="*/ 101087 h 676353"/>
                <a:gd name="connsiteX58" fmla="*/ 191281 w 745910"/>
                <a:gd name="connsiteY58" fmla="*/ 101484 h 676353"/>
                <a:gd name="connsiteX59" fmla="*/ 213678 w 745910"/>
                <a:gd name="connsiteY59" fmla="*/ 78557 h 676353"/>
                <a:gd name="connsiteX60" fmla="*/ 294482 w 745910"/>
                <a:gd name="connsiteY60" fmla="*/ 1 h 676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745910" h="676353">
                  <a:moveTo>
                    <a:pt x="259728" y="411943"/>
                  </a:moveTo>
                  <a:cubicBezTo>
                    <a:pt x="224843" y="410820"/>
                    <a:pt x="205616" y="416238"/>
                    <a:pt x="212356" y="456804"/>
                  </a:cubicBezTo>
                  <a:cubicBezTo>
                    <a:pt x="215197" y="473586"/>
                    <a:pt x="206409" y="487328"/>
                    <a:pt x="186390" y="486998"/>
                  </a:cubicBezTo>
                  <a:cubicBezTo>
                    <a:pt x="167494" y="486668"/>
                    <a:pt x="159368" y="474973"/>
                    <a:pt x="158773" y="457135"/>
                  </a:cubicBezTo>
                  <a:cubicBezTo>
                    <a:pt x="158509" y="449471"/>
                    <a:pt x="158377" y="441741"/>
                    <a:pt x="158641" y="434076"/>
                  </a:cubicBezTo>
                  <a:cubicBezTo>
                    <a:pt x="158972" y="424959"/>
                    <a:pt x="155866" y="414413"/>
                    <a:pt x="145889" y="416593"/>
                  </a:cubicBezTo>
                  <a:cubicBezTo>
                    <a:pt x="126861" y="420755"/>
                    <a:pt x="110279" y="410094"/>
                    <a:pt x="91581" y="413793"/>
                  </a:cubicBezTo>
                  <a:cubicBezTo>
                    <a:pt x="67730" y="408838"/>
                    <a:pt x="56300" y="414190"/>
                    <a:pt x="57820" y="442930"/>
                  </a:cubicBezTo>
                  <a:cubicBezTo>
                    <a:pt x="60463" y="491094"/>
                    <a:pt x="58943" y="539523"/>
                    <a:pt x="58348" y="587820"/>
                  </a:cubicBezTo>
                  <a:cubicBezTo>
                    <a:pt x="58150" y="607574"/>
                    <a:pt x="63502" y="618476"/>
                    <a:pt x="86098" y="618410"/>
                  </a:cubicBezTo>
                  <a:lnTo>
                    <a:pt x="659316" y="618013"/>
                  </a:lnTo>
                  <a:cubicBezTo>
                    <a:pt x="673190" y="618013"/>
                    <a:pt x="686602" y="617088"/>
                    <a:pt x="685876" y="597796"/>
                  </a:cubicBezTo>
                  <a:cubicBezTo>
                    <a:pt x="685854" y="597807"/>
                    <a:pt x="685831" y="597817"/>
                    <a:pt x="685809" y="597828"/>
                  </a:cubicBezTo>
                  <a:cubicBezTo>
                    <a:pt x="686249" y="542980"/>
                    <a:pt x="686690" y="488132"/>
                    <a:pt x="687130" y="433284"/>
                  </a:cubicBezTo>
                  <a:cubicBezTo>
                    <a:pt x="687394" y="417757"/>
                    <a:pt x="682638" y="410952"/>
                    <a:pt x="666649" y="412604"/>
                  </a:cubicBezTo>
                  <a:cubicBezTo>
                    <a:pt x="657927" y="413529"/>
                    <a:pt x="649074" y="412802"/>
                    <a:pt x="640287" y="412802"/>
                  </a:cubicBezTo>
                  <a:cubicBezTo>
                    <a:pt x="593575" y="412802"/>
                    <a:pt x="593179" y="412802"/>
                    <a:pt x="588819" y="458390"/>
                  </a:cubicBezTo>
                  <a:cubicBezTo>
                    <a:pt x="587101" y="476625"/>
                    <a:pt x="579239" y="487328"/>
                    <a:pt x="560277" y="487064"/>
                  </a:cubicBezTo>
                  <a:cubicBezTo>
                    <a:pt x="543231" y="486866"/>
                    <a:pt x="534179" y="477352"/>
                    <a:pt x="532792" y="460570"/>
                  </a:cubicBezTo>
                  <a:cubicBezTo>
                    <a:pt x="532330" y="455152"/>
                    <a:pt x="531272" y="449471"/>
                    <a:pt x="532330" y="444251"/>
                  </a:cubicBezTo>
                  <a:cubicBezTo>
                    <a:pt x="537879" y="416766"/>
                    <a:pt x="524995" y="411745"/>
                    <a:pt x="500088" y="412207"/>
                  </a:cubicBezTo>
                  <a:cubicBezTo>
                    <a:pt x="420012" y="413661"/>
                    <a:pt x="339804" y="414388"/>
                    <a:pt x="259728" y="411943"/>
                  </a:cubicBezTo>
                  <a:close/>
                  <a:moveTo>
                    <a:pt x="86990" y="156957"/>
                  </a:moveTo>
                  <a:cubicBezTo>
                    <a:pt x="82100" y="157114"/>
                    <a:pt x="77277" y="157939"/>
                    <a:pt x="72685" y="160615"/>
                  </a:cubicBezTo>
                  <a:lnTo>
                    <a:pt x="72685" y="160616"/>
                  </a:lnTo>
                  <a:lnTo>
                    <a:pt x="59480" y="172269"/>
                  </a:lnTo>
                  <a:cubicBezTo>
                    <a:pt x="58117" y="177612"/>
                    <a:pt x="58844" y="183938"/>
                    <a:pt x="58811" y="189819"/>
                  </a:cubicBezTo>
                  <a:cubicBezTo>
                    <a:pt x="58613" y="234812"/>
                    <a:pt x="60397" y="279937"/>
                    <a:pt x="58018" y="324864"/>
                  </a:cubicBezTo>
                  <a:cubicBezTo>
                    <a:pt x="56631" y="350830"/>
                    <a:pt x="66012" y="354860"/>
                    <a:pt x="89467" y="354728"/>
                  </a:cubicBezTo>
                  <a:lnTo>
                    <a:pt x="656342" y="354926"/>
                  </a:lnTo>
                  <a:cubicBezTo>
                    <a:pt x="683893" y="355058"/>
                    <a:pt x="691425" y="346403"/>
                    <a:pt x="685611" y="321561"/>
                  </a:cubicBezTo>
                  <a:lnTo>
                    <a:pt x="685499" y="321712"/>
                  </a:lnTo>
                  <a:cubicBezTo>
                    <a:pt x="685536" y="321639"/>
                    <a:pt x="685574" y="321567"/>
                    <a:pt x="685611" y="321494"/>
                  </a:cubicBezTo>
                  <a:cubicBezTo>
                    <a:pt x="686007" y="280994"/>
                    <a:pt x="686668" y="240427"/>
                    <a:pt x="686866" y="199861"/>
                  </a:cubicBezTo>
                  <a:cubicBezTo>
                    <a:pt x="687064" y="158501"/>
                    <a:pt x="685875" y="157246"/>
                    <a:pt x="644713" y="157246"/>
                  </a:cubicBezTo>
                  <a:lnTo>
                    <a:pt x="101690" y="157312"/>
                  </a:lnTo>
                  <a:cubicBezTo>
                    <a:pt x="96834" y="157312"/>
                    <a:pt x="91879" y="156800"/>
                    <a:pt x="86990" y="156957"/>
                  </a:cubicBezTo>
                  <a:close/>
                  <a:moveTo>
                    <a:pt x="295141" y="57416"/>
                  </a:moveTo>
                  <a:cubicBezTo>
                    <a:pt x="279615" y="56953"/>
                    <a:pt x="270431" y="59662"/>
                    <a:pt x="270695" y="78624"/>
                  </a:cubicBezTo>
                  <a:cubicBezTo>
                    <a:pt x="270959" y="95868"/>
                    <a:pt x="276972" y="101748"/>
                    <a:pt x="293951" y="101550"/>
                  </a:cubicBezTo>
                  <a:cubicBezTo>
                    <a:pt x="346740" y="100823"/>
                    <a:pt x="399530" y="100757"/>
                    <a:pt x="452319" y="101550"/>
                  </a:cubicBezTo>
                  <a:cubicBezTo>
                    <a:pt x="470158" y="101814"/>
                    <a:pt x="474255" y="94216"/>
                    <a:pt x="474915" y="77897"/>
                  </a:cubicBezTo>
                  <a:cubicBezTo>
                    <a:pt x="475708" y="58010"/>
                    <a:pt x="465137" y="57019"/>
                    <a:pt x="450271" y="57416"/>
                  </a:cubicBezTo>
                  <a:cubicBezTo>
                    <a:pt x="424967" y="58076"/>
                    <a:pt x="399662" y="57614"/>
                    <a:pt x="374358" y="57614"/>
                  </a:cubicBezTo>
                  <a:lnTo>
                    <a:pt x="295141" y="57416"/>
                  </a:lnTo>
                  <a:close/>
                  <a:moveTo>
                    <a:pt x="294482" y="1"/>
                  </a:moveTo>
                  <a:lnTo>
                    <a:pt x="479212" y="1"/>
                  </a:lnTo>
                  <a:cubicBezTo>
                    <a:pt x="524469" y="133"/>
                    <a:pt x="531538" y="7136"/>
                    <a:pt x="532133" y="50742"/>
                  </a:cubicBezTo>
                  <a:cubicBezTo>
                    <a:pt x="532860" y="101285"/>
                    <a:pt x="532860" y="101219"/>
                    <a:pt x="584989" y="101153"/>
                  </a:cubicBezTo>
                  <a:lnTo>
                    <a:pt x="674050" y="101814"/>
                  </a:lnTo>
                  <a:cubicBezTo>
                    <a:pt x="714352" y="103796"/>
                    <a:pt x="744876" y="133593"/>
                    <a:pt x="745141" y="173962"/>
                  </a:cubicBezTo>
                  <a:cubicBezTo>
                    <a:pt x="746066" y="316870"/>
                    <a:pt x="746263" y="459778"/>
                    <a:pt x="745141" y="602686"/>
                  </a:cubicBezTo>
                  <a:cubicBezTo>
                    <a:pt x="744810" y="645895"/>
                    <a:pt x="710190" y="675957"/>
                    <a:pt x="664073" y="676221"/>
                  </a:cubicBezTo>
                  <a:lnTo>
                    <a:pt x="370462" y="676353"/>
                  </a:lnTo>
                  <a:lnTo>
                    <a:pt x="90063" y="676287"/>
                  </a:lnTo>
                  <a:cubicBezTo>
                    <a:pt x="28487" y="676155"/>
                    <a:pt x="142" y="647415"/>
                    <a:pt x="76" y="585178"/>
                  </a:cubicBezTo>
                  <a:cubicBezTo>
                    <a:pt x="10" y="453237"/>
                    <a:pt x="-56" y="321362"/>
                    <a:pt x="76" y="189422"/>
                  </a:cubicBezTo>
                  <a:cubicBezTo>
                    <a:pt x="142" y="128176"/>
                    <a:pt x="27231" y="101417"/>
                    <a:pt x="89005" y="101087"/>
                  </a:cubicBezTo>
                  <a:lnTo>
                    <a:pt x="191281" y="101484"/>
                  </a:lnTo>
                  <a:cubicBezTo>
                    <a:pt x="208789" y="102012"/>
                    <a:pt x="213084" y="95471"/>
                    <a:pt x="213678" y="78557"/>
                  </a:cubicBezTo>
                  <a:cubicBezTo>
                    <a:pt x="216387" y="-65"/>
                    <a:pt x="216982" y="1"/>
                    <a:pt x="294482" y="1"/>
                  </a:cubicBezTo>
                  <a:close/>
                </a:path>
              </a:pathLst>
            </a:custGeom>
            <a:solidFill>
              <a:srgbClr val="F9FAF9"/>
            </a:solidFill>
            <a:ln w="6603" cap="flat">
              <a:noFill/>
              <a:prstDash val="solid"/>
              <a:miter/>
            </a:ln>
          </p:spPr>
          <p:txBody>
            <a:bodyPr rtlCol="0" anchor="ctr"/>
            <a:lstStyle/>
            <a:p>
              <a:pPr algn="r" rtl="1"/>
              <a:endParaRPr lang="en-US">
                <a:cs typeface="B Nazanin" panose="00000700000000000000" pitchFamily="2" charset="-78"/>
              </a:endParaRPr>
            </a:p>
          </p:txBody>
        </p:sp>
      </p:grpSp>
      <p:grpSp>
        <p:nvGrpSpPr>
          <p:cNvPr id="163" name="그룹 162">
            <a:extLst>
              <a:ext uri="{FF2B5EF4-FFF2-40B4-BE49-F238E27FC236}">
                <a16:creationId xmlns:a16="http://schemas.microsoft.com/office/drawing/2014/main" id="{5C9B92BA-E21B-46CD-B3A8-FE1392572785}"/>
              </a:ext>
            </a:extLst>
          </p:cNvPr>
          <p:cNvGrpSpPr/>
          <p:nvPr/>
        </p:nvGrpSpPr>
        <p:grpSpPr>
          <a:xfrm>
            <a:off x="7289062" y="4342346"/>
            <a:ext cx="528819" cy="529261"/>
            <a:chOff x="3259986" y="2446265"/>
            <a:chExt cx="528819" cy="529261"/>
          </a:xfrm>
        </p:grpSpPr>
        <p:sp>
          <p:nvSpPr>
            <p:cNvPr id="164" name="Graphic 2">
              <a:extLst>
                <a:ext uri="{FF2B5EF4-FFF2-40B4-BE49-F238E27FC236}">
                  <a16:creationId xmlns:a16="http://schemas.microsoft.com/office/drawing/2014/main" id="{2F798195-7FAD-4575-BEC1-8218FBC98787}"/>
                </a:ext>
              </a:extLst>
            </p:cNvPr>
            <p:cNvSpPr/>
            <p:nvPr/>
          </p:nvSpPr>
          <p:spPr>
            <a:xfrm>
              <a:off x="3259986" y="2446265"/>
              <a:ext cx="528819" cy="529261"/>
            </a:xfrm>
            <a:custGeom>
              <a:avLst/>
              <a:gdLst>
                <a:gd name="connsiteX0" fmla="*/ 1054337 w 1054391"/>
                <a:gd name="connsiteY0" fmla="*/ 530437 h 1055273"/>
                <a:gd name="connsiteX1" fmla="*/ 521091 w 1054391"/>
                <a:gd name="connsiteY1" fmla="*/ 1055226 h 1055273"/>
                <a:gd name="connsiteX2" fmla="*/ 2 w 1054391"/>
                <a:gd name="connsiteY2" fmla="*/ 530239 h 1055273"/>
                <a:gd name="connsiteX3" fmla="*/ 536023 w 1054391"/>
                <a:gd name="connsiteY3" fmla="*/ 32 h 1055273"/>
                <a:gd name="connsiteX4" fmla="*/ 1054337 w 1054391"/>
                <a:gd name="connsiteY4" fmla="*/ 530437 h 1055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391" h="1055273">
                  <a:moveTo>
                    <a:pt x="1054337" y="530437"/>
                  </a:moveTo>
                  <a:cubicBezTo>
                    <a:pt x="1058367" y="800066"/>
                    <a:pt x="837498" y="1059322"/>
                    <a:pt x="521091" y="1055226"/>
                  </a:cubicBezTo>
                  <a:cubicBezTo>
                    <a:pt x="226752" y="1051460"/>
                    <a:pt x="729" y="820679"/>
                    <a:pt x="2" y="530239"/>
                  </a:cubicBezTo>
                  <a:cubicBezTo>
                    <a:pt x="-857" y="219911"/>
                    <a:pt x="249084" y="-3073"/>
                    <a:pt x="536023" y="32"/>
                  </a:cubicBezTo>
                  <a:cubicBezTo>
                    <a:pt x="824020" y="3269"/>
                    <a:pt x="1055527" y="238873"/>
                    <a:pt x="1054337" y="530437"/>
                  </a:cubicBezTo>
                  <a:close/>
                </a:path>
              </a:pathLst>
            </a:custGeom>
            <a:solidFill>
              <a:schemeClr val="accent1"/>
            </a:solidFill>
            <a:ln w="6603" cap="flat">
              <a:noFill/>
              <a:prstDash val="solid"/>
              <a:miter/>
            </a:ln>
          </p:spPr>
          <p:txBody>
            <a:bodyPr rtlCol="0" anchor="ctr"/>
            <a:lstStyle/>
            <a:p>
              <a:pPr algn="r" rtl="1"/>
              <a:endParaRPr lang="en-US">
                <a:cs typeface="B Nazanin" panose="00000700000000000000" pitchFamily="2" charset="-78"/>
              </a:endParaRPr>
            </a:p>
          </p:txBody>
        </p:sp>
        <p:sp>
          <p:nvSpPr>
            <p:cNvPr id="165" name="Freeform: Shape 203">
              <a:extLst>
                <a:ext uri="{FF2B5EF4-FFF2-40B4-BE49-F238E27FC236}">
                  <a16:creationId xmlns:a16="http://schemas.microsoft.com/office/drawing/2014/main" id="{5338A449-B184-43FB-8F9C-3E576B2FC4B3}"/>
                </a:ext>
              </a:extLst>
            </p:cNvPr>
            <p:cNvSpPr/>
            <p:nvPr/>
          </p:nvSpPr>
          <p:spPr>
            <a:xfrm>
              <a:off x="3377877" y="2530112"/>
              <a:ext cx="334083" cy="320251"/>
            </a:xfrm>
            <a:custGeom>
              <a:avLst/>
              <a:gdLst>
                <a:gd name="connsiteX0" fmla="*/ 93095 w 666114"/>
                <a:gd name="connsiteY0" fmla="*/ 458183 h 638535"/>
                <a:gd name="connsiteX1" fmla="*/ 57170 w 666114"/>
                <a:gd name="connsiteY1" fmla="*/ 467647 h 638535"/>
                <a:gd name="connsiteX2" fmla="*/ 51488 w 666114"/>
                <a:gd name="connsiteY2" fmla="*/ 550763 h 638535"/>
                <a:gd name="connsiteX3" fmla="*/ 87628 w 666114"/>
                <a:gd name="connsiteY3" fmla="*/ 586770 h 638535"/>
                <a:gd name="connsiteX4" fmla="*/ 331952 w 666114"/>
                <a:gd name="connsiteY4" fmla="*/ 586374 h 638535"/>
                <a:gd name="connsiteX5" fmla="*/ 579514 w 666114"/>
                <a:gd name="connsiteY5" fmla="*/ 586902 h 638535"/>
                <a:gd name="connsiteX6" fmla="*/ 615522 w 666114"/>
                <a:gd name="connsiteY6" fmla="*/ 543231 h 638535"/>
                <a:gd name="connsiteX7" fmla="*/ 581364 w 666114"/>
                <a:gd name="connsiteY7" fmla="*/ 514358 h 638535"/>
                <a:gd name="connsiteX8" fmla="*/ 307375 w 666114"/>
                <a:gd name="connsiteY8" fmla="*/ 515151 h 638535"/>
                <a:gd name="connsiteX9" fmla="*/ 234896 w 666114"/>
                <a:gd name="connsiteY9" fmla="*/ 491829 h 638535"/>
                <a:gd name="connsiteX10" fmla="*/ 138633 w 666114"/>
                <a:gd name="connsiteY10" fmla="*/ 460710 h 638535"/>
                <a:gd name="connsiteX11" fmla="*/ 93095 w 666114"/>
                <a:gd name="connsiteY11" fmla="*/ 458183 h 638535"/>
                <a:gd name="connsiteX12" fmla="*/ 563940 w 666114"/>
                <a:gd name="connsiteY12" fmla="*/ 328877 h 638535"/>
                <a:gd name="connsiteX13" fmla="*/ 573767 w 666114"/>
                <a:gd name="connsiteY13" fmla="*/ 343701 h 638535"/>
                <a:gd name="connsiteX14" fmla="*/ 547009 w 666114"/>
                <a:gd name="connsiteY14" fmla="*/ 361870 h 638535"/>
                <a:gd name="connsiteX15" fmla="*/ 342921 w 666114"/>
                <a:gd name="connsiteY15" fmla="*/ 362002 h 638535"/>
                <a:gd name="connsiteX16" fmla="*/ 342987 w 666114"/>
                <a:gd name="connsiteY16" fmla="*/ 361738 h 638535"/>
                <a:gd name="connsiteX17" fmla="*/ 138899 w 666114"/>
                <a:gd name="connsiteY17" fmla="*/ 361539 h 638535"/>
                <a:gd name="connsiteX18" fmla="*/ 114849 w 666114"/>
                <a:gd name="connsiteY18" fmla="*/ 345485 h 638535"/>
                <a:gd name="connsiteX19" fmla="*/ 138899 w 666114"/>
                <a:gd name="connsiteY19" fmla="*/ 329166 h 638535"/>
                <a:gd name="connsiteX20" fmla="*/ 547075 w 666114"/>
                <a:gd name="connsiteY20" fmla="*/ 329364 h 638535"/>
                <a:gd name="connsiteX21" fmla="*/ 563940 w 666114"/>
                <a:gd name="connsiteY21" fmla="*/ 328877 h 638535"/>
                <a:gd name="connsiteX22" fmla="*/ 549255 w 666114"/>
                <a:gd name="connsiteY22" fmla="*/ 236140 h 638535"/>
                <a:gd name="connsiteX23" fmla="*/ 573700 w 666114"/>
                <a:gd name="connsiteY23" fmla="*/ 253384 h 638535"/>
                <a:gd name="connsiteX24" fmla="*/ 547999 w 666114"/>
                <a:gd name="connsiteY24" fmla="*/ 269042 h 638535"/>
                <a:gd name="connsiteX25" fmla="*/ 340013 w 666114"/>
                <a:gd name="connsiteY25" fmla="*/ 269241 h 638535"/>
                <a:gd name="connsiteX26" fmla="*/ 340013 w 666114"/>
                <a:gd name="connsiteY26" fmla="*/ 269439 h 638535"/>
                <a:gd name="connsiteX27" fmla="*/ 141937 w 666114"/>
                <a:gd name="connsiteY27" fmla="*/ 269241 h 638535"/>
                <a:gd name="connsiteX28" fmla="*/ 114188 w 666114"/>
                <a:gd name="connsiteY28" fmla="*/ 252195 h 638535"/>
                <a:gd name="connsiteX29" fmla="*/ 139955 w 666114"/>
                <a:gd name="connsiteY29" fmla="*/ 236338 h 638535"/>
                <a:gd name="connsiteX30" fmla="*/ 549255 w 666114"/>
                <a:gd name="connsiteY30" fmla="*/ 236140 h 638535"/>
                <a:gd name="connsiteX31" fmla="*/ 577334 w 666114"/>
                <a:gd name="connsiteY31" fmla="*/ 151108 h 638535"/>
                <a:gd name="connsiteX32" fmla="*/ 336512 w 666114"/>
                <a:gd name="connsiteY32" fmla="*/ 151438 h 638535"/>
                <a:gd name="connsiteX33" fmla="*/ 336578 w 666114"/>
                <a:gd name="connsiteY33" fmla="*/ 151703 h 638535"/>
                <a:gd name="connsiteX34" fmla="*/ 89214 w 666114"/>
                <a:gd name="connsiteY34" fmla="*/ 151306 h 638535"/>
                <a:gd name="connsiteX35" fmla="*/ 51488 w 666114"/>
                <a:gd name="connsiteY35" fmla="*/ 189692 h 638535"/>
                <a:gd name="connsiteX36" fmla="*/ 52281 w 666114"/>
                <a:gd name="connsiteY36" fmla="*/ 318264 h 638535"/>
                <a:gd name="connsiteX37" fmla="*/ 58492 w 666114"/>
                <a:gd name="connsiteY37" fmla="*/ 403691 h 638535"/>
                <a:gd name="connsiteX38" fmla="*/ 141144 w 666114"/>
                <a:gd name="connsiteY38" fmla="*/ 408118 h 638535"/>
                <a:gd name="connsiteX39" fmla="*/ 253132 w 666114"/>
                <a:gd name="connsiteY39" fmla="*/ 442606 h 638535"/>
                <a:gd name="connsiteX40" fmla="*/ 328848 w 666114"/>
                <a:gd name="connsiteY40" fmla="*/ 467052 h 638535"/>
                <a:gd name="connsiteX41" fmla="*/ 582818 w 666114"/>
                <a:gd name="connsiteY41" fmla="*/ 467184 h 638535"/>
                <a:gd name="connsiteX42" fmla="*/ 615391 w 666114"/>
                <a:gd name="connsiteY42" fmla="*/ 433489 h 638535"/>
                <a:gd name="connsiteX43" fmla="*/ 615523 w 666114"/>
                <a:gd name="connsiteY43" fmla="*/ 189494 h 638535"/>
                <a:gd name="connsiteX44" fmla="*/ 577334 w 666114"/>
                <a:gd name="connsiteY44" fmla="*/ 151108 h 638535"/>
                <a:gd name="connsiteX45" fmla="*/ 76198 w 666114"/>
                <a:gd name="connsiteY45" fmla="*/ 51410 h 638535"/>
                <a:gd name="connsiteX46" fmla="*/ 52149 w 666114"/>
                <a:gd name="connsiteY46" fmla="*/ 79489 h 638535"/>
                <a:gd name="connsiteX47" fmla="*/ 76132 w 666114"/>
                <a:gd name="connsiteY47" fmla="*/ 104133 h 638535"/>
                <a:gd name="connsiteX48" fmla="*/ 293765 w 666114"/>
                <a:gd name="connsiteY48" fmla="*/ 103737 h 638535"/>
                <a:gd name="connsiteX49" fmla="*/ 224194 w 666114"/>
                <a:gd name="connsiteY49" fmla="*/ 51806 h 638535"/>
                <a:gd name="connsiteX50" fmla="*/ 76198 w 666114"/>
                <a:gd name="connsiteY50" fmla="*/ 51410 h 638535"/>
                <a:gd name="connsiteX51" fmla="*/ 238266 w 666114"/>
                <a:gd name="connsiteY51" fmla="*/ 8 h 638535"/>
                <a:gd name="connsiteX52" fmla="*/ 283458 w 666114"/>
                <a:gd name="connsiteY52" fmla="*/ 21547 h 638535"/>
                <a:gd name="connsiteX53" fmla="*/ 474398 w 666114"/>
                <a:gd name="connsiteY53" fmla="*/ 104728 h 638535"/>
                <a:gd name="connsiteX54" fmla="*/ 596230 w 666114"/>
                <a:gd name="connsiteY54" fmla="*/ 103935 h 638535"/>
                <a:gd name="connsiteX55" fmla="*/ 665537 w 666114"/>
                <a:gd name="connsiteY55" fmla="*/ 170731 h 638535"/>
                <a:gd name="connsiteX56" fmla="*/ 665603 w 666114"/>
                <a:gd name="connsiteY56" fmla="*/ 566355 h 638535"/>
                <a:gd name="connsiteX57" fmla="*/ 607132 w 666114"/>
                <a:gd name="connsiteY57" fmla="*/ 633547 h 638535"/>
                <a:gd name="connsiteX58" fmla="*/ 66684 w 666114"/>
                <a:gd name="connsiteY58" fmla="*/ 634010 h 638535"/>
                <a:gd name="connsiteX59" fmla="*/ 218 w 666114"/>
                <a:gd name="connsiteY59" fmla="*/ 561135 h 638535"/>
                <a:gd name="connsiteX60" fmla="*/ 86 w 666114"/>
                <a:gd name="connsiteY60" fmla="*/ 303993 h 638535"/>
                <a:gd name="connsiteX61" fmla="*/ 747 w 666114"/>
                <a:gd name="connsiteY61" fmla="*/ 303993 h 638535"/>
                <a:gd name="connsiteX62" fmla="*/ 416 w 666114"/>
                <a:gd name="connsiteY62" fmla="*/ 43548 h 638535"/>
                <a:gd name="connsiteX63" fmla="*/ 43692 w 666114"/>
                <a:gd name="connsiteY63" fmla="*/ 140 h 638535"/>
                <a:gd name="connsiteX64" fmla="*/ 238266 w 666114"/>
                <a:gd name="connsiteY64" fmla="*/ 8 h 63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666114" h="638535">
                  <a:moveTo>
                    <a:pt x="93095" y="458183"/>
                  </a:moveTo>
                  <a:cubicBezTo>
                    <a:pt x="78114" y="457043"/>
                    <a:pt x="64735" y="457902"/>
                    <a:pt x="57170" y="467647"/>
                  </a:cubicBezTo>
                  <a:cubicBezTo>
                    <a:pt x="43097" y="485816"/>
                    <a:pt x="53998" y="522485"/>
                    <a:pt x="51488" y="550763"/>
                  </a:cubicBezTo>
                  <a:cubicBezTo>
                    <a:pt x="49043" y="578908"/>
                    <a:pt x="60936" y="587167"/>
                    <a:pt x="87628" y="586770"/>
                  </a:cubicBezTo>
                  <a:cubicBezTo>
                    <a:pt x="169091" y="585647"/>
                    <a:pt x="250489" y="586374"/>
                    <a:pt x="331952" y="586374"/>
                  </a:cubicBezTo>
                  <a:cubicBezTo>
                    <a:pt x="414539" y="586308"/>
                    <a:pt x="497059" y="584986"/>
                    <a:pt x="579514" y="586902"/>
                  </a:cubicBezTo>
                  <a:cubicBezTo>
                    <a:pt x="614597" y="587761"/>
                    <a:pt x="614003" y="568469"/>
                    <a:pt x="615522" y="543231"/>
                  </a:cubicBezTo>
                  <a:cubicBezTo>
                    <a:pt x="617240" y="514887"/>
                    <a:pt x="602572" y="514160"/>
                    <a:pt x="581364" y="514358"/>
                  </a:cubicBezTo>
                  <a:cubicBezTo>
                    <a:pt x="490056" y="515085"/>
                    <a:pt x="398682" y="513896"/>
                    <a:pt x="307375" y="515151"/>
                  </a:cubicBezTo>
                  <a:cubicBezTo>
                    <a:pt x="279691" y="515547"/>
                    <a:pt x="255180" y="511650"/>
                    <a:pt x="234896" y="491829"/>
                  </a:cubicBezTo>
                  <a:cubicBezTo>
                    <a:pt x="207940" y="465533"/>
                    <a:pt x="175896" y="456019"/>
                    <a:pt x="138633" y="460710"/>
                  </a:cubicBezTo>
                  <a:cubicBezTo>
                    <a:pt x="124660" y="462461"/>
                    <a:pt x="108077" y="459323"/>
                    <a:pt x="93095" y="458183"/>
                  </a:cubicBezTo>
                  <a:close/>
                  <a:moveTo>
                    <a:pt x="563940" y="328877"/>
                  </a:moveTo>
                  <a:cubicBezTo>
                    <a:pt x="569175" y="329909"/>
                    <a:pt x="573239" y="333493"/>
                    <a:pt x="573767" y="343701"/>
                  </a:cubicBezTo>
                  <a:cubicBezTo>
                    <a:pt x="574956" y="365570"/>
                    <a:pt x="559496" y="361804"/>
                    <a:pt x="547009" y="361870"/>
                  </a:cubicBezTo>
                  <a:cubicBezTo>
                    <a:pt x="478957" y="362134"/>
                    <a:pt x="410972" y="362002"/>
                    <a:pt x="342921" y="362002"/>
                  </a:cubicBezTo>
                  <a:cubicBezTo>
                    <a:pt x="342987" y="361804"/>
                    <a:pt x="342987" y="361738"/>
                    <a:pt x="342987" y="361738"/>
                  </a:cubicBezTo>
                  <a:cubicBezTo>
                    <a:pt x="274935" y="361738"/>
                    <a:pt x="206950" y="361936"/>
                    <a:pt x="138899" y="361539"/>
                  </a:cubicBezTo>
                  <a:cubicBezTo>
                    <a:pt x="128393" y="361473"/>
                    <a:pt x="114783" y="367221"/>
                    <a:pt x="114849" y="345485"/>
                  </a:cubicBezTo>
                  <a:cubicBezTo>
                    <a:pt x="114915" y="324012"/>
                    <a:pt x="128195" y="329166"/>
                    <a:pt x="138899" y="329166"/>
                  </a:cubicBezTo>
                  <a:cubicBezTo>
                    <a:pt x="274935" y="328901"/>
                    <a:pt x="411038" y="328901"/>
                    <a:pt x="547075" y="329364"/>
                  </a:cubicBezTo>
                  <a:cubicBezTo>
                    <a:pt x="552295" y="329364"/>
                    <a:pt x="558703" y="327844"/>
                    <a:pt x="563940" y="328877"/>
                  </a:cubicBezTo>
                  <a:close/>
                  <a:moveTo>
                    <a:pt x="549255" y="236140"/>
                  </a:moveTo>
                  <a:cubicBezTo>
                    <a:pt x="561279" y="236140"/>
                    <a:pt x="574031" y="234158"/>
                    <a:pt x="573700" y="253384"/>
                  </a:cubicBezTo>
                  <a:cubicBezTo>
                    <a:pt x="573304" y="273535"/>
                    <a:pt x="558967" y="268976"/>
                    <a:pt x="547999" y="269042"/>
                  </a:cubicBezTo>
                  <a:cubicBezTo>
                    <a:pt x="478693" y="269373"/>
                    <a:pt x="409386" y="269241"/>
                    <a:pt x="340013" y="269241"/>
                  </a:cubicBezTo>
                  <a:cubicBezTo>
                    <a:pt x="340013" y="269241"/>
                    <a:pt x="340013" y="269307"/>
                    <a:pt x="340013" y="269439"/>
                  </a:cubicBezTo>
                  <a:cubicBezTo>
                    <a:pt x="274010" y="269439"/>
                    <a:pt x="208006" y="269637"/>
                    <a:pt x="141937" y="269241"/>
                  </a:cubicBezTo>
                  <a:cubicBezTo>
                    <a:pt x="130044" y="269175"/>
                    <a:pt x="113857" y="274592"/>
                    <a:pt x="114188" y="252195"/>
                  </a:cubicBezTo>
                  <a:cubicBezTo>
                    <a:pt x="114452" y="232176"/>
                    <a:pt x="128789" y="236338"/>
                    <a:pt x="139955" y="236338"/>
                  </a:cubicBezTo>
                  <a:cubicBezTo>
                    <a:pt x="276388" y="236074"/>
                    <a:pt x="412821" y="236140"/>
                    <a:pt x="549255" y="236140"/>
                  </a:cubicBezTo>
                  <a:close/>
                  <a:moveTo>
                    <a:pt x="577334" y="151108"/>
                  </a:moveTo>
                  <a:cubicBezTo>
                    <a:pt x="497060" y="152099"/>
                    <a:pt x="416786" y="151438"/>
                    <a:pt x="336512" y="151438"/>
                  </a:cubicBezTo>
                  <a:cubicBezTo>
                    <a:pt x="336512" y="151505"/>
                    <a:pt x="336512" y="151571"/>
                    <a:pt x="336578" y="151703"/>
                  </a:cubicBezTo>
                  <a:cubicBezTo>
                    <a:pt x="254123" y="151703"/>
                    <a:pt x="171668" y="152364"/>
                    <a:pt x="89214" y="151306"/>
                  </a:cubicBezTo>
                  <a:cubicBezTo>
                    <a:pt x="61002" y="150910"/>
                    <a:pt x="50035" y="160622"/>
                    <a:pt x="51488" y="189692"/>
                  </a:cubicBezTo>
                  <a:cubicBezTo>
                    <a:pt x="53536" y="232440"/>
                    <a:pt x="51158" y="275451"/>
                    <a:pt x="52281" y="318264"/>
                  </a:cubicBezTo>
                  <a:cubicBezTo>
                    <a:pt x="53008" y="347466"/>
                    <a:pt x="39464" y="384994"/>
                    <a:pt x="58492" y="403691"/>
                  </a:cubicBezTo>
                  <a:cubicBezTo>
                    <a:pt x="75868" y="420737"/>
                    <a:pt x="113065" y="410034"/>
                    <a:pt x="141144" y="408118"/>
                  </a:cubicBezTo>
                  <a:cubicBezTo>
                    <a:pt x="183693" y="405277"/>
                    <a:pt x="221551" y="412412"/>
                    <a:pt x="253132" y="442606"/>
                  </a:cubicBezTo>
                  <a:cubicBezTo>
                    <a:pt x="274472" y="463021"/>
                    <a:pt x="300107" y="467448"/>
                    <a:pt x="328848" y="467052"/>
                  </a:cubicBezTo>
                  <a:cubicBezTo>
                    <a:pt x="413483" y="465797"/>
                    <a:pt x="498184" y="465070"/>
                    <a:pt x="582818" y="467184"/>
                  </a:cubicBezTo>
                  <a:cubicBezTo>
                    <a:pt x="610700" y="467845"/>
                    <a:pt x="615721" y="457934"/>
                    <a:pt x="615391" y="433489"/>
                  </a:cubicBezTo>
                  <a:cubicBezTo>
                    <a:pt x="614267" y="352157"/>
                    <a:pt x="613937" y="270826"/>
                    <a:pt x="615523" y="189494"/>
                  </a:cubicBezTo>
                  <a:cubicBezTo>
                    <a:pt x="616051" y="160358"/>
                    <a:pt x="605414" y="150778"/>
                    <a:pt x="577334" y="151108"/>
                  </a:cubicBezTo>
                  <a:close/>
                  <a:moveTo>
                    <a:pt x="76198" y="51410"/>
                  </a:moveTo>
                  <a:cubicBezTo>
                    <a:pt x="53140" y="50617"/>
                    <a:pt x="52546" y="62113"/>
                    <a:pt x="52149" y="79489"/>
                  </a:cubicBezTo>
                  <a:cubicBezTo>
                    <a:pt x="51687" y="97724"/>
                    <a:pt x="57038" y="104397"/>
                    <a:pt x="76132" y="104133"/>
                  </a:cubicBezTo>
                  <a:cubicBezTo>
                    <a:pt x="145175" y="103142"/>
                    <a:pt x="214217" y="103737"/>
                    <a:pt x="293765" y="103737"/>
                  </a:cubicBezTo>
                  <a:cubicBezTo>
                    <a:pt x="265685" y="82264"/>
                    <a:pt x="257691" y="51542"/>
                    <a:pt x="224194" y="51806"/>
                  </a:cubicBezTo>
                  <a:cubicBezTo>
                    <a:pt x="174840" y="52202"/>
                    <a:pt x="125486" y="53061"/>
                    <a:pt x="76198" y="51410"/>
                  </a:cubicBezTo>
                  <a:close/>
                  <a:moveTo>
                    <a:pt x="238266" y="8"/>
                  </a:moveTo>
                  <a:cubicBezTo>
                    <a:pt x="257889" y="-256"/>
                    <a:pt x="272820" y="5888"/>
                    <a:pt x="283458" y="21547"/>
                  </a:cubicBezTo>
                  <a:cubicBezTo>
                    <a:pt x="329773" y="89334"/>
                    <a:pt x="391745" y="116951"/>
                    <a:pt x="474398" y="104728"/>
                  </a:cubicBezTo>
                  <a:cubicBezTo>
                    <a:pt x="514172" y="98848"/>
                    <a:pt x="555598" y="103208"/>
                    <a:pt x="596230" y="103935"/>
                  </a:cubicBezTo>
                  <a:cubicBezTo>
                    <a:pt x="638911" y="104662"/>
                    <a:pt x="665273" y="129108"/>
                    <a:pt x="665537" y="170731"/>
                  </a:cubicBezTo>
                  <a:cubicBezTo>
                    <a:pt x="666329" y="302606"/>
                    <a:pt x="666263" y="434480"/>
                    <a:pt x="665603" y="566355"/>
                  </a:cubicBezTo>
                  <a:cubicBezTo>
                    <a:pt x="665404" y="605071"/>
                    <a:pt x="642743" y="632160"/>
                    <a:pt x="607132" y="633547"/>
                  </a:cubicBezTo>
                  <a:cubicBezTo>
                    <a:pt x="427026" y="640418"/>
                    <a:pt x="246855" y="639824"/>
                    <a:pt x="66684" y="634010"/>
                  </a:cubicBezTo>
                  <a:cubicBezTo>
                    <a:pt x="21162" y="632556"/>
                    <a:pt x="483" y="607054"/>
                    <a:pt x="218" y="561135"/>
                  </a:cubicBezTo>
                  <a:cubicBezTo>
                    <a:pt x="-178" y="475443"/>
                    <a:pt x="86" y="389685"/>
                    <a:pt x="86" y="303993"/>
                  </a:cubicBezTo>
                  <a:cubicBezTo>
                    <a:pt x="284" y="303993"/>
                    <a:pt x="549" y="303993"/>
                    <a:pt x="747" y="303993"/>
                  </a:cubicBezTo>
                  <a:cubicBezTo>
                    <a:pt x="747" y="217178"/>
                    <a:pt x="1342" y="130363"/>
                    <a:pt x="416" y="43548"/>
                  </a:cubicBezTo>
                  <a:cubicBezTo>
                    <a:pt x="86" y="12561"/>
                    <a:pt x="12838" y="-256"/>
                    <a:pt x="43692" y="140"/>
                  </a:cubicBezTo>
                  <a:cubicBezTo>
                    <a:pt x="108506" y="1065"/>
                    <a:pt x="173386" y="999"/>
                    <a:pt x="238266" y="8"/>
                  </a:cubicBezTo>
                  <a:close/>
                </a:path>
              </a:pathLst>
            </a:custGeom>
            <a:solidFill>
              <a:srgbClr val="F7FAF9"/>
            </a:solidFill>
            <a:ln w="6603" cap="flat">
              <a:noFill/>
              <a:prstDash val="solid"/>
              <a:miter/>
            </a:ln>
          </p:spPr>
          <p:txBody>
            <a:bodyPr rtlCol="0" anchor="ctr"/>
            <a:lstStyle/>
            <a:p>
              <a:pPr algn="r" rtl="1"/>
              <a:endParaRPr lang="en-US">
                <a:cs typeface="B Nazanin" panose="00000700000000000000" pitchFamily="2" charset="-78"/>
              </a:endParaRPr>
            </a:p>
          </p:txBody>
        </p:sp>
      </p:grpSp>
      <p:grpSp>
        <p:nvGrpSpPr>
          <p:cNvPr id="166" name="그룹 165">
            <a:extLst>
              <a:ext uri="{FF2B5EF4-FFF2-40B4-BE49-F238E27FC236}">
                <a16:creationId xmlns:a16="http://schemas.microsoft.com/office/drawing/2014/main" id="{81ED88CC-79EA-4AFD-AF7D-A5E8FEA519B1}"/>
              </a:ext>
            </a:extLst>
          </p:cNvPr>
          <p:cNvGrpSpPr/>
          <p:nvPr/>
        </p:nvGrpSpPr>
        <p:grpSpPr>
          <a:xfrm>
            <a:off x="10207077" y="2381632"/>
            <a:ext cx="454187" cy="453679"/>
            <a:chOff x="2529708" y="905762"/>
            <a:chExt cx="454187" cy="453679"/>
          </a:xfrm>
        </p:grpSpPr>
        <p:sp>
          <p:nvSpPr>
            <p:cNvPr id="167" name="Graphic 2">
              <a:extLst>
                <a:ext uri="{FF2B5EF4-FFF2-40B4-BE49-F238E27FC236}">
                  <a16:creationId xmlns:a16="http://schemas.microsoft.com/office/drawing/2014/main" id="{701EA14F-36BD-43C8-91E0-552277E4669B}"/>
                </a:ext>
              </a:extLst>
            </p:cNvPr>
            <p:cNvSpPr/>
            <p:nvPr/>
          </p:nvSpPr>
          <p:spPr>
            <a:xfrm>
              <a:off x="2529708" y="905762"/>
              <a:ext cx="454187" cy="453679"/>
            </a:xfrm>
            <a:custGeom>
              <a:avLst/>
              <a:gdLst>
                <a:gd name="connsiteX0" fmla="*/ 451423 w 905586"/>
                <a:gd name="connsiteY0" fmla="*/ 904568 h 904572"/>
                <a:gd name="connsiteX1" fmla="*/ 302 w 905586"/>
                <a:gd name="connsiteY1" fmla="*/ 435740 h 904572"/>
                <a:gd name="connsiteX2" fmla="*/ 454793 w 905586"/>
                <a:gd name="connsiteY2" fmla="*/ 13 h 904572"/>
                <a:gd name="connsiteX3" fmla="*/ 905584 w 905586"/>
                <a:gd name="connsiteY3" fmla="*/ 455825 h 904572"/>
                <a:gd name="connsiteX4" fmla="*/ 451423 w 905586"/>
                <a:gd name="connsiteY4" fmla="*/ 904568 h 904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586" h="904572">
                  <a:moveTo>
                    <a:pt x="451423" y="904568"/>
                  </a:moveTo>
                  <a:cubicBezTo>
                    <a:pt x="198510" y="905626"/>
                    <a:pt x="-9014" y="692750"/>
                    <a:pt x="302" y="435740"/>
                  </a:cubicBezTo>
                  <a:cubicBezTo>
                    <a:pt x="8891" y="198287"/>
                    <a:pt x="206108" y="-1837"/>
                    <a:pt x="454793" y="13"/>
                  </a:cubicBezTo>
                  <a:cubicBezTo>
                    <a:pt x="706385" y="1863"/>
                    <a:pt x="906377" y="202449"/>
                    <a:pt x="905584" y="455825"/>
                  </a:cubicBezTo>
                  <a:cubicBezTo>
                    <a:pt x="904791" y="705039"/>
                    <a:pt x="702685" y="904767"/>
                    <a:pt x="451423" y="904568"/>
                  </a:cubicBezTo>
                  <a:close/>
                </a:path>
              </a:pathLst>
            </a:custGeom>
            <a:solidFill>
              <a:schemeClr val="accent2"/>
            </a:solidFill>
            <a:ln w="6603" cap="flat">
              <a:noFill/>
              <a:prstDash val="solid"/>
              <a:miter/>
            </a:ln>
          </p:spPr>
          <p:txBody>
            <a:bodyPr rtlCol="0" anchor="ctr"/>
            <a:lstStyle/>
            <a:p>
              <a:pPr algn="r" rtl="1"/>
              <a:endParaRPr lang="en-US">
                <a:cs typeface="B Nazanin" panose="00000700000000000000" pitchFamily="2" charset="-78"/>
              </a:endParaRPr>
            </a:p>
          </p:txBody>
        </p:sp>
        <p:sp>
          <p:nvSpPr>
            <p:cNvPr id="168" name="Graphic 2">
              <a:extLst>
                <a:ext uri="{FF2B5EF4-FFF2-40B4-BE49-F238E27FC236}">
                  <a16:creationId xmlns:a16="http://schemas.microsoft.com/office/drawing/2014/main" id="{B1D9B80E-CB8C-4FB0-A898-2970B0BE1881}"/>
                </a:ext>
              </a:extLst>
            </p:cNvPr>
            <p:cNvSpPr/>
            <p:nvPr/>
          </p:nvSpPr>
          <p:spPr>
            <a:xfrm>
              <a:off x="2632953" y="1031618"/>
              <a:ext cx="247785" cy="225799"/>
            </a:xfrm>
            <a:custGeom>
              <a:avLst/>
              <a:gdLst>
                <a:gd name="connsiteX0" fmla="*/ 493790 w 494048"/>
                <a:gd name="connsiteY0" fmla="*/ 143244 h 450212"/>
                <a:gd name="connsiteX1" fmla="*/ 256800 w 494048"/>
                <a:gd name="connsiteY1" fmla="*/ 448485 h 450212"/>
                <a:gd name="connsiteX2" fmla="*/ 228720 w 494048"/>
                <a:gd name="connsiteY2" fmla="*/ 444521 h 450212"/>
                <a:gd name="connsiteX3" fmla="*/ 2036 w 494048"/>
                <a:gd name="connsiteY3" fmla="*/ 162206 h 450212"/>
                <a:gd name="connsiteX4" fmla="*/ 7718 w 494048"/>
                <a:gd name="connsiteY4" fmla="*/ 77307 h 450212"/>
                <a:gd name="connsiteX5" fmla="*/ 144085 w 494048"/>
                <a:gd name="connsiteY5" fmla="*/ 6811 h 450212"/>
                <a:gd name="connsiteX6" fmla="*/ 229381 w 494048"/>
                <a:gd name="connsiteY6" fmla="*/ 60988 h 450212"/>
                <a:gd name="connsiteX7" fmla="*/ 265322 w 494048"/>
                <a:gd name="connsiteY7" fmla="*/ 60724 h 450212"/>
                <a:gd name="connsiteX8" fmla="*/ 318046 w 494048"/>
                <a:gd name="connsiteY8" fmla="*/ 21809 h 450212"/>
                <a:gd name="connsiteX9" fmla="*/ 493658 w 494048"/>
                <a:gd name="connsiteY9" fmla="*/ 112853 h 450212"/>
                <a:gd name="connsiteX10" fmla="*/ 493790 w 494048"/>
                <a:gd name="connsiteY10" fmla="*/ 143244 h 450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4048" h="450212">
                  <a:moveTo>
                    <a:pt x="493790" y="143244"/>
                  </a:moveTo>
                  <a:cubicBezTo>
                    <a:pt x="483748" y="290645"/>
                    <a:pt x="394752" y="395365"/>
                    <a:pt x="256800" y="448485"/>
                  </a:cubicBezTo>
                  <a:cubicBezTo>
                    <a:pt x="245634" y="452779"/>
                    <a:pt x="237507" y="448155"/>
                    <a:pt x="228720" y="444521"/>
                  </a:cubicBezTo>
                  <a:cubicBezTo>
                    <a:pt x="101140" y="392194"/>
                    <a:pt x="22187" y="300754"/>
                    <a:pt x="2036" y="162206"/>
                  </a:cubicBezTo>
                  <a:cubicBezTo>
                    <a:pt x="-2126" y="133532"/>
                    <a:pt x="252" y="104990"/>
                    <a:pt x="7718" y="77307"/>
                  </a:cubicBezTo>
                  <a:cubicBezTo>
                    <a:pt x="24698" y="14806"/>
                    <a:pt x="81782" y="-14265"/>
                    <a:pt x="144085" y="6811"/>
                  </a:cubicBezTo>
                  <a:cubicBezTo>
                    <a:pt x="176922" y="17911"/>
                    <a:pt x="205662" y="36542"/>
                    <a:pt x="229381" y="60988"/>
                  </a:cubicBezTo>
                  <a:cubicBezTo>
                    <a:pt x="243916" y="75986"/>
                    <a:pt x="251646" y="73739"/>
                    <a:pt x="265322" y="60724"/>
                  </a:cubicBezTo>
                  <a:cubicBezTo>
                    <a:pt x="281047" y="45792"/>
                    <a:pt x="299216" y="32710"/>
                    <a:pt x="318046" y="21809"/>
                  </a:cubicBezTo>
                  <a:cubicBezTo>
                    <a:pt x="405654" y="-28932"/>
                    <a:pt x="483880" y="11899"/>
                    <a:pt x="493658" y="112853"/>
                  </a:cubicBezTo>
                  <a:cubicBezTo>
                    <a:pt x="494451" y="120450"/>
                    <a:pt x="493790" y="128181"/>
                    <a:pt x="493790" y="143244"/>
                  </a:cubicBezTo>
                  <a:close/>
                </a:path>
              </a:pathLst>
            </a:custGeom>
            <a:solidFill>
              <a:srgbClr val="FFFFFF"/>
            </a:solidFill>
            <a:ln w="6603" cap="flat">
              <a:noFill/>
              <a:prstDash val="solid"/>
              <a:miter/>
            </a:ln>
          </p:spPr>
          <p:txBody>
            <a:bodyPr rtlCol="0" anchor="ctr"/>
            <a:lstStyle/>
            <a:p>
              <a:pPr algn="r" rtl="1"/>
              <a:endParaRPr lang="en-US">
                <a:cs typeface="B Nazanin" panose="00000700000000000000" pitchFamily="2" charset="-78"/>
              </a:endParaRPr>
            </a:p>
          </p:txBody>
        </p:sp>
      </p:grpSp>
      <p:grpSp>
        <p:nvGrpSpPr>
          <p:cNvPr id="169" name="그룹 168">
            <a:extLst>
              <a:ext uri="{FF2B5EF4-FFF2-40B4-BE49-F238E27FC236}">
                <a16:creationId xmlns:a16="http://schemas.microsoft.com/office/drawing/2014/main" id="{B68BFFA0-2B27-4D36-81FC-4132904DFBBE}"/>
              </a:ext>
            </a:extLst>
          </p:cNvPr>
          <p:cNvGrpSpPr/>
          <p:nvPr/>
        </p:nvGrpSpPr>
        <p:grpSpPr>
          <a:xfrm>
            <a:off x="9311932" y="2116367"/>
            <a:ext cx="382096" cy="354946"/>
            <a:chOff x="2218133" y="1708045"/>
            <a:chExt cx="382096" cy="354946"/>
          </a:xfrm>
        </p:grpSpPr>
        <p:sp>
          <p:nvSpPr>
            <p:cNvPr id="170" name="Graphic 2">
              <a:extLst>
                <a:ext uri="{FF2B5EF4-FFF2-40B4-BE49-F238E27FC236}">
                  <a16:creationId xmlns:a16="http://schemas.microsoft.com/office/drawing/2014/main" id="{B1E74CCB-31D2-45A7-8B02-1277D0A67E89}"/>
                </a:ext>
              </a:extLst>
            </p:cNvPr>
            <p:cNvSpPr/>
            <p:nvPr/>
          </p:nvSpPr>
          <p:spPr>
            <a:xfrm>
              <a:off x="2218133" y="1708045"/>
              <a:ext cx="382096" cy="354946"/>
            </a:xfrm>
            <a:custGeom>
              <a:avLst/>
              <a:gdLst>
                <a:gd name="connsiteX0" fmla="*/ 670035 w 761847"/>
                <a:gd name="connsiteY0" fmla="*/ 707714 h 707713"/>
                <a:gd name="connsiteX1" fmla="*/ 536773 w 761847"/>
                <a:gd name="connsiteY1" fmla="*/ 584627 h 707713"/>
                <a:gd name="connsiteX2" fmla="*/ 483720 w 761847"/>
                <a:gd name="connsiteY2" fmla="*/ 563947 h 707713"/>
                <a:gd name="connsiteX3" fmla="*/ 120734 w 761847"/>
                <a:gd name="connsiteY3" fmla="*/ 564145 h 707713"/>
                <a:gd name="connsiteX4" fmla="*/ 224 w 761847"/>
                <a:gd name="connsiteY4" fmla="*/ 444692 h 707713"/>
                <a:gd name="connsiteX5" fmla="*/ 224 w 761847"/>
                <a:gd name="connsiteY5" fmla="*/ 114807 h 707713"/>
                <a:gd name="connsiteX6" fmla="*/ 112013 w 761847"/>
                <a:gd name="connsiteY6" fmla="*/ 441 h 707713"/>
                <a:gd name="connsiteX7" fmla="*/ 646580 w 761847"/>
                <a:gd name="connsiteY7" fmla="*/ 309 h 707713"/>
                <a:gd name="connsiteX8" fmla="*/ 761409 w 761847"/>
                <a:gd name="connsiteY8" fmla="*/ 116657 h 707713"/>
                <a:gd name="connsiteX9" fmla="*/ 761541 w 761847"/>
                <a:gd name="connsiteY9" fmla="*/ 446542 h 707713"/>
                <a:gd name="connsiteX10" fmla="*/ 688931 w 761847"/>
                <a:gd name="connsiteY10" fmla="*/ 556613 h 707713"/>
                <a:gd name="connsiteX11" fmla="*/ 669638 w 761847"/>
                <a:gd name="connsiteY11" fmla="*/ 585948 h 707713"/>
                <a:gd name="connsiteX12" fmla="*/ 670035 w 761847"/>
                <a:gd name="connsiteY12" fmla="*/ 707714 h 707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847" h="707713">
                  <a:moveTo>
                    <a:pt x="670035" y="707714"/>
                  </a:moveTo>
                  <a:cubicBezTo>
                    <a:pt x="620219" y="661928"/>
                    <a:pt x="577802" y="624004"/>
                    <a:pt x="536773" y="584627"/>
                  </a:cubicBezTo>
                  <a:cubicBezTo>
                    <a:pt x="521247" y="569761"/>
                    <a:pt x="504928" y="563881"/>
                    <a:pt x="483720" y="563947"/>
                  </a:cubicBezTo>
                  <a:cubicBezTo>
                    <a:pt x="362747" y="564608"/>
                    <a:pt x="241773" y="564409"/>
                    <a:pt x="120734" y="564145"/>
                  </a:cubicBezTo>
                  <a:cubicBezTo>
                    <a:pt x="42640" y="564013"/>
                    <a:pt x="488" y="522323"/>
                    <a:pt x="224" y="444692"/>
                  </a:cubicBezTo>
                  <a:cubicBezTo>
                    <a:pt x="-107" y="334752"/>
                    <a:pt x="-41" y="224747"/>
                    <a:pt x="224" y="114807"/>
                  </a:cubicBezTo>
                  <a:cubicBezTo>
                    <a:pt x="422" y="44642"/>
                    <a:pt x="42905" y="640"/>
                    <a:pt x="112013" y="441"/>
                  </a:cubicBezTo>
                  <a:cubicBezTo>
                    <a:pt x="290202" y="-87"/>
                    <a:pt x="468391" y="-153"/>
                    <a:pt x="646580" y="309"/>
                  </a:cubicBezTo>
                  <a:cubicBezTo>
                    <a:pt x="715623" y="441"/>
                    <a:pt x="761012" y="46624"/>
                    <a:pt x="761409" y="116657"/>
                  </a:cubicBezTo>
                  <a:cubicBezTo>
                    <a:pt x="762004" y="226597"/>
                    <a:pt x="761938" y="336602"/>
                    <a:pt x="761541" y="446542"/>
                  </a:cubicBezTo>
                  <a:cubicBezTo>
                    <a:pt x="761343" y="498605"/>
                    <a:pt x="739606" y="537850"/>
                    <a:pt x="688931" y="556613"/>
                  </a:cubicBezTo>
                  <a:cubicBezTo>
                    <a:pt x="673933" y="562163"/>
                    <a:pt x="669242" y="570620"/>
                    <a:pt x="669638" y="585948"/>
                  </a:cubicBezTo>
                  <a:cubicBezTo>
                    <a:pt x="670630" y="623079"/>
                    <a:pt x="670035" y="660144"/>
                    <a:pt x="670035" y="707714"/>
                  </a:cubicBezTo>
                  <a:close/>
                </a:path>
              </a:pathLst>
            </a:custGeom>
            <a:solidFill>
              <a:schemeClr val="accent1"/>
            </a:solidFill>
            <a:ln w="6603" cap="flat">
              <a:noFill/>
              <a:prstDash val="solid"/>
              <a:miter/>
            </a:ln>
          </p:spPr>
          <p:txBody>
            <a:bodyPr rtlCol="0" anchor="ctr"/>
            <a:lstStyle/>
            <a:p>
              <a:pPr algn="r" rtl="1"/>
              <a:endParaRPr lang="en-US">
                <a:cs typeface="B Nazanin" panose="00000700000000000000" pitchFamily="2" charset="-78"/>
              </a:endParaRPr>
            </a:p>
          </p:txBody>
        </p:sp>
        <p:sp>
          <p:nvSpPr>
            <p:cNvPr id="171" name="자유형: 도형 170">
              <a:extLst>
                <a:ext uri="{FF2B5EF4-FFF2-40B4-BE49-F238E27FC236}">
                  <a16:creationId xmlns:a16="http://schemas.microsoft.com/office/drawing/2014/main" id="{392F3AD3-35F7-4BB3-8D49-AF4D0291512E}"/>
                </a:ext>
              </a:extLst>
            </p:cNvPr>
            <p:cNvSpPr/>
            <p:nvPr/>
          </p:nvSpPr>
          <p:spPr>
            <a:xfrm>
              <a:off x="2299022" y="1817647"/>
              <a:ext cx="217915" cy="59584"/>
            </a:xfrm>
            <a:custGeom>
              <a:avLst/>
              <a:gdLst>
                <a:gd name="connsiteX0" fmla="*/ 189384 w 217915"/>
                <a:gd name="connsiteY0" fmla="*/ 1228 h 59584"/>
                <a:gd name="connsiteX1" fmla="*/ 217915 w 217915"/>
                <a:gd name="connsiteY1" fmla="*/ 31349 h 59584"/>
                <a:gd name="connsiteX2" fmla="*/ 188556 w 217915"/>
                <a:gd name="connsiteY2" fmla="*/ 59582 h 59584"/>
                <a:gd name="connsiteX3" fmla="*/ 158800 w 217915"/>
                <a:gd name="connsiteY3" fmla="*/ 30289 h 59584"/>
                <a:gd name="connsiteX4" fmla="*/ 189384 w 217915"/>
                <a:gd name="connsiteY4" fmla="*/ 1228 h 59584"/>
                <a:gd name="connsiteX5" fmla="*/ 30296 w 217915"/>
                <a:gd name="connsiteY5" fmla="*/ 664 h 59584"/>
                <a:gd name="connsiteX6" fmla="*/ 59158 w 217915"/>
                <a:gd name="connsiteY6" fmla="*/ 29559 h 59584"/>
                <a:gd name="connsiteX7" fmla="*/ 30661 w 217915"/>
                <a:gd name="connsiteY7" fmla="*/ 59117 h 59584"/>
                <a:gd name="connsiteX8" fmla="*/ 9 w 217915"/>
                <a:gd name="connsiteY8" fmla="*/ 29261 h 59584"/>
                <a:gd name="connsiteX9" fmla="*/ 30296 w 217915"/>
                <a:gd name="connsiteY9" fmla="*/ 664 h 59584"/>
                <a:gd name="connsiteX10" fmla="*/ 109294 w 217915"/>
                <a:gd name="connsiteY10" fmla="*/ 2 h 59584"/>
                <a:gd name="connsiteX11" fmla="*/ 138520 w 217915"/>
                <a:gd name="connsiteY11" fmla="*/ 28599 h 59584"/>
                <a:gd name="connsiteX12" fmla="*/ 109791 w 217915"/>
                <a:gd name="connsiteY12" fmla="*/ 58190 h 59584"/>
                <a:gd name="connsiteX13" fmla="*/ 79604 w 217915"/>
                <a:gd name="connsiteY13" fmla="*/ 29062 h 59584"/>
                <a:gd name="connsiteX14" fmla="*/ 109294 w 217915"/>
                <a:gd name="connsiteY14" fmla="*/ 2 h 59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7915" h="59584">
                  <a:moveTo>
                    <a:pt x="189384" y="1228"/>
                  </a:moveTo>
                  <a:cubicBezTo>
                    <a:pt x="204992" y="1195"/>
                    <a:pt x="217948" y="14881"/>
                    <a:pt x="217915" y="31349"/>
                  </a:cubicBezTo>
                  <a:cubicBezTo>
                    <a:pt x="217882" y="48713"/>
                    <a:pt x="206383" y="59781"/>
                    <a:pt x="188556" y="59582"/>
                  </a:cubicBezTo>
                  <a:cubicBezTo>
                    <a:pt x="172750" y="59416"/>
                    <a:pt x="158535" y="45433"/>
                    <a:pt x="158800" y="30289"/>
                  </a:cubicBezTo>
                  <a:cubicBezTo>
                    <a:pt x="159065" y="15642"/>
                    <a:pt x="174142" y="1294"/>
                    <a:pt x="189384" y="1228"/>
                  </a:cubicBezTo>
                  <a:close/>
                  <a:moveTo>
                    <a:pt x="30296" y="664"/>
                  </a:moveTo>
                  <a:cubicBezTo>
                    <a:pt x="47494" y="896"/>
                    <a:pt x="59025" y="12461"/>
                    <a:pt x="59158" y="29559"/>
                  </a:cubicBezTo>
                  <a:cubicBezTo>
                    <a:pt x="59291" y="45895"/>
                    <a:pt x="46997" y="58653"/>
                    <a:pt x="30661" y="59117"/>
                  </a:cubicBezTo>
                  <a:cubicBezTo>
                    <a:pt x="14291" y="59580"/>
                    <a:pt x="-422" y="45232"/>
                    <a:pt x="9" y="29261"/>
                  </a:cubicBezTo>
                  <a:cubicBezTo>
                    <a:pt x="407" y="13819"/>
                    <a:pt x="14589" y="432"/>
                    <a:pt x="30296" y="664"/>
                  </a:cubicBezTo>
                  <a:close/>
                  <a:moveTo>
                    <a:pt x="109294" y="2"/>
                  </a:moveTo>
                  <a:cubicBezTo>
                    <a:pt x="126591" y="-164"/>
                    <a:pt x="138553" y="11533"/>
                    <a:pt x="138520" y="28599"/>
                  </a:cubicBezTo>
                  <a:cubicBezTo>
                    <a:pt x="138487" y="45366"/>
                    <a:pt x="125564" y="58687"/>
                    <a:pt x="109791" y="58190"/>
                  </a:cubicBezTo>
                  <a:cubicBezTo>
                    <a:pt x="93521" y="57659"/>
                    <a:pt x="80068" y="44703"/>
                    <a:pt x="79604" y="29062"/>
                  </a:cubicBezTo>
                  <a:cubicBezTo>
                    <a:pt x="79139" y="13621"/>
                    <a:pt x="92925" y="134"/>
                    <a:pt x="109294" y="2"/>
                  </a:cubicBezTo>
                  <a:close/>
                </a:path>
              </a:pathLst>
            </a:custGeom>
            <a:solidFill>
              <a:srgbClr val="F5F8F7"/>
            </a:solidFill>
            <a:ln w="6603" cap="flat">
              <a:noFill/>
              <a:prstDash val="solid"/>
              <a:miter/>
            </a:ln>
          </p:spPr>
          <p:txBody>
            <a:bodyPr wrap="square" rtlCol="0" anchor="ctr">
              <a:noAutofit/>
            </a:bodyPr>
            <a:lstStyle/>
            <a:p>
              <a:pPr algn="r" rtl="1"/>
              <a:endParaRPr lang="en-US">
                <a:cs typeface="B Nazanin" panose="00000700000000000000" pitchFamily="2" charset="-78"/>
              </a:endParaRPr>
            </a:p>
          </p:txBody>
        </p:sp>
      </p:grpSp>
      <p:grpSp>
        <p:nvGrpSpPr>
          <p:cNvPr id="172" name="그룹 171">
            <a:extLst>
              <a:ext uri="{FF2B5EF4-FFF2-40B4-BE49-F238E27FC236}">
                <a16:creationId xmlns:a16="http://schemas.microsoft.com/office/drawing/2014/main" id="{A0B31614-B88D-419B-885E-ADAC87E0765A}"/>
              </a:ext>
            </a:extLst>
          </p:cNvPr>
          <p:cNvGrpSpPr/>
          <p:nvPr/>
        </p:nvGrpSpPr>
        <p:grpSpPr>
          <a:xfrm>
            <a:off x="8328896" y="3328033"/>
            <a:ext cx="367100" cy="365462"/>
            <a:chOff x="2219755" y="2118561"/>
            <a:chExt cx="367100" cy="365462"/>
          </a:xfrm>
        </p:grpSpPr>
        <p:sp>
          <p:nvSpPr>
            <p:cNvPr id="173" name="Graphic 2">
              <a:extLst>
                <a:ext uri="{FF2B5EF4-FFF2-40B4-BE49-F238E27FC236}">
                  <a16:creationId xmlns:a16="http://schemas.microsoft.com/office/drawing/2014/main" id="{E20F225B-E938-46E0-A1AF-BD7C0DDE072D}"/>
                </a:ext>
              </a:extLst>
            </p:cNvPr>
            <p:cNvSpPr/>
            <p:nvPr/>
          </p:nvSpPr>
          <p:spPr>
            <a:xfrm>
              <a:off x="2219755" y="2118561"/>
              <a:ext cx="367100" cy="365462"/>
            </a:xfrm>
            <a:custGeom>
              <a:avLst/>
              <a:gdLst>
                <a:gd name="connsiteX0" fmla="*/ 365392 w 731946"/>
                <a:gd name="connsiteY0" fmla="*/ 728680 h 728680"/>
                <a:gd name="connsiteX1" fmla="*/ 28 w 731946"/>
                <a:gd name="connsiteY1" fmla="*/ 361731 h 728680"/>
                <a:gd name="connsiteX2" fmla="*/ 370479 w 731946"/>
                <a:gd name="connsiteY2" fmla="*/ 1 h 728680"/>
                <a:gd name="connsiteX3" fmla="*/ 731945 w 731946"/>
                <a:gd name="connsiteY3" fmla="*/ 366950 h 728680"/>
                <a:gd name="connsiteX4" fmla="*/ 365392 w 731946"/>
                <a:gd name="connsiteY4" fmla="*/ 728680 h 728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1946" h="728680">
                  <a:moveTo>
                    <a:pt x="365392" y="728680"/>
                  </a:moveTo>
                  <a:cubicBezTo>
                    <a:pt x="161304" y="728151"/>
                    <a:pt x="-2482" y="563639"/>
                    <a:pt x="28" y="361731"/>
                  </a:cubicBezTo>
                  <a:cubicBezTo>
                    <a:pt x="2605" y="157510"/>
                    <a:pt x="164277" y="-396"/>
                    <a:pt x="370479" y="1"/>
                  </a:cubicBezTo>
                  <a:cubicBezTo>
                    <a:pt x="571661" y="331"/>
                    <a:pt x="732473" y="163589"/>
                    <a:pt x="731945" y="366950"/>
                  </a:cubicBezTo>
                  <a:cubicBezTo>
                    <a:pt x="731416" y="567867"/>
                    <a:pt x="567895" y="729208"/>
                    <a:pt x="365392" y="728680"/>
                  </a:cubicBezTo>
                  <a:close/>
                </a:path>
              </a:pathLst>
            </a:custGeom>
            <a:solidFill>
              <a:schemeClr val="accent3"/>
            </a:solidFill>
            <a:ln w="6603" cap="flat">
              <a:noFill/>
              <a:prstDash val="solid"/>
              <a:miter/>
            </a:ln>
          </p:spPr>
          <p:txBody>
            <a:bodyPr rtlCol="0" anchor="ctr"/>
            <a:lstStyle/>
            <a:p>
              <a:pPr algn="r" rtl="1"/>
              <a:endParaRPr lang="en-US">
                <a:cs typeface="B Nazanin" panose="00000700000000000000" pitchFamily="2" charset="-78"/>
              </a:endParaRPr>
            </a:p>
          </p:txBody>
        </p:sp>
        <p:sp>
          <p:nvSpPr>
            <p:cNvPr id="174" name="Freeform: Shape 190">
              <a:extLst>
                <a:ext uri="{FF2B5EF4-FFF2-40B4-BE49-F238E27FC236}">
                  <a16:creationId xmlns:a16="http://schemas.microsoft.com/office/drawing/2014/main" id="{D82E5230-2062-40AB-8924-D543EF6CC067}"/>
                </a:ext>
              </a:extLst>
            </p:cNvPr>
            <p:cNvSpPr/>
            <p:nvPr/>
          </p:nvSpPr>
          <p:spPr>
            <a:xfrm>
              <a:off x="2285274" y="2224356"/>
              <a:ext cx="235314" cy="153630"/>
            </a:xfrm>
            <a:custGeom>
              <a:avLst/>
              <a:gdLst>
                <a:gd name="connsiteX0" fmla="*/ 272317 w 469183"/>
                <a:gd name="connsiteY0" fmla="*/ 179340 h 306317"/>
                <a:gd name="connsiteX1" fmla="*/ 263893 w 469183"/>
                <a:gd name="connsiteY1" fmla="*/ 183362 h 306317"/>
                <a:gd name="connsiteX2" fmla="*/ 209518 w 469183"/>
                <a:gd name="connsiteY2" fmla="*/ 185278 h 306317"/>
                <a:gd name="connsiteX3" fmla="*/ 192142 w 469183"/>
                <a:gd name="connsiteY3" fmla="*/ 183957 h 306317"/>
                <a:gd name="connsiteX4" fmla="*/ 78767 w 469183"/>
                <a:gd name="connsiteY4" fmla="*/ 269847 h 306317"/>
                <a:gd name="connsiteX5" fmla="*/ 392927 w 469183"/>
                <a:gd name="connsiteY5" fmla="*/ 269847 h 306317"/>
                <a:gd name="connsiteX6" fmla="*/ 281534 w 469183"/>
                <a:gd name="connsiteY6" fmla="*/ 183098 h 306317"/>
                <a:gd name="connsiteX7" fmla="*/ 272317 w 469183"/>
                <a:gd name="connsiteY7" fmla="*/ 179340 h 306317"/>
                <a:gd name="connsiteX8" fmla="*/ 39389 w 469183"/>
                <a:gd name="connsiteY8" fmla="*/ 57896 h 306317"/>
                <a:gd name="connsiteX9" fmla="*/ 39389 w 469183"/>
                <a:gd name="connsiteY9" fmla="*/ 252602 h 306317"/>
                <a:gd name="connsiteX10" fmla="*/ 154416 w 469183"/>
                <a:gd name="connsiteY10" fmla="*/ 166844 h 306317"/>
                <a:gd name="connsiteX11" fmla="*/ 160891 w 469183"/>
                <a:gd name="connsiteY11" fmla="*/ 149402 h 306317"/>
                <a:gd name="connsiteX12" fmla="*/ 39389 w 469183"/>
                <a:gd name="connsiteY12" fmla="*/ 57896 h 306317"/>
                <a:gd name="connsiteX13" fmla="*/ 433956 w 469183"/>
                <a:gd name="connsiteY13" fmla="*/ 56707 h 306317"/>
                <a:gd name="connsiteX14" fmla="*/ 347867 w 469183"/>
                <a:gd name="connsiteY14" fmla="*/ 120794 h 306317"/>
                <a:gd name="connsiteX15" fmla="*/ 345952 w 469183"/>
                <a:gd name="connsiteY15" fmla="*/ 186665 h 306317"/>
                <a:gd name="connsiteX16" fmla="*/ 433956 w 469183"/>
                <a:gd name="connsiteY16" fmla="*/ 254717 h 306317"/>
                <a:gd name="connsiteX17" fmla="*/ 433956 w 469183"/>
                <a:gd name="connsiteY17" fmla="*/ 56707 h 306317"/>
                <a:gd name="connsiteX18" fmla="*/ 72623 w 469183"/>
                <a:gd name="connsiteY18" fmla="*/ 36423 h 306317"/>
                <a:gd name="connsiteX19" fmla="*/ 223790 w 469183"/>
                <a:gd name="connsiteY19" fmla="*/ 150194 h 306317"/>
                <a:gd name="connsiteX20" fmla="*/ 244403 w 469183"/>
                <a:gd name="connsiteY20" fmla="*/ 152507 h 306317"/>
                <a:gd name="connsiteX21" fmla="*/ 398940 w 469183"/>
                <a:gd name="connsiteY21" fmla="*/ 36423 h 306317"/>
                <a:gd name="connsiteX22" fmla="*/ 72623 w 469183"/>
                <a:gd name="connsiteY22" fmla="*/ 36423 h 306317"/>
                <a:gd name="connsiteX23" fmla="*/ 29347 w 469183"/>
                <a:gd name="connsiteY23" fmla="*/ 19 h 306317"/>
                <a:gd name="connsiteX24" fmla="*/ 237267 w 469183"/>
                <a:gd name="connsiteY24" fmla="*/ 547 h 306317"/>
                <a:gd name="connsiteX25" fmla="*/ 438515 w 469183"/>
                <a:gd name="connsiteY25" fmla="*/ 85 h 306317"/>
                <a:gd name="connsiteX26" fmla="*/ 469171 w 469183"/>
                <a:gd name="connsiteY26" fmla="*/ 28891 h 306317"/>
                <a:gd name="connsiteX27" fmla="*/ 468907 w 469183"/>
                <a:gd name="connsiteY27" fmla="*/ 279624 h 306317"/>
                <a:gd name="connsiteX28" fmla="*/ 443007 w 469183"/>
                <a:gd name="connsiteY28" fmla="*/ 306316 h 306317"/>
                <a:gd name="connsiteX29" fmla="*/ 27233 w 469183"/>
                <a:gd name="connsiteY29" fmla="*/ 306250 h 306317"/>
                <a:gd name="connsiteX30" fmla="*/ 210 w 469183"/>
                <a:gd name="connsiteY30" fmla="*/ 277510 h 306317"/>
                <a:gd name="connsiteX31" fmla="*/ 12 w 469183"/>
                <a:gd name="connsiteY31" fmla="*/ 30080 h 306317"/>
                <a:gd name="connsiteX32" fmla="*/ 29347 w 469183"/>
                <a:gd name="connsiteY32" fmla="*/ 19 h 306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69183" h="306317">
                  <a:moveTo>
                    <a:pt x="272317" y="179340"/>
                  </a:moveTo>
                  <a:cubicBezTo>
                    <a:pt x="269311" y="179299"/>
                    <a:pt x="266437" y="180554"/>
                    <a:pt x="263893" y="183362"/>
                  </a:cubicBezTo>
                  <a:cubicBezTo>
                    <a:pt x="246187" y="202852"/>
                    <a:pt x="228546" y="206024"/>
                    <a:pt x="209518" y="185278"/>
                  </a:cubicBezTo>
                  <a:cubicBezTo>
                    <a:pt x="204563" y="179794"/>
                    <a:pt x="198749" y="178935"/>
                    <a:pt x="192142" y="183957"/>
                  </a:cubicBezTo>
                  <a:cubicBezTo>
                    <a:pt x="156795" y="210979"/>
                    <a:pt x="121250" y="237671"/>
                    <a:pt x="78767" y="269847"/>
                  </a:cubicBezTo>
                  <a:cubicBezTo>
                    <a:pt x="187649" y="269847"/>
                    <a:pt x="285894" y="269847"/>
                    <a:pt x="392927" y="269847"/>
                  </a:cubicBezTo>
                  <a:cubicBezTo>
                    <a:pt x="351567" y="237671"/>
                    <a:pt x="316484" y="210450"/>
                    <a:pt x="281534" y="183098"/>
                  </a:cubicBezTo>
                  <a:cubicBezTo>
                    <a:pt x="278462" y="180720"/>
                    <a:pt x="275323" y="179382"/>
                    <a:pt x="272317" y="179340"/>
                  </a:cubicBezTo>
                  <a:close/>
                  <a:moveTo>
                    <a:pt x="39389" y="57896"/>
                  </a:moveTo>
                  <a:cubicBezTo>
                    <a:pt x="39389" y="125947"/>
                    <a:pt x="39389" y="186203"/>
                    <a:pt x="39389" y="252602"/>
                  </a:cubicBezTo>
                  <a:cubicBezTo>
                    <a:pt x="81079" y="221682"/>
                    <a:pt x="118012" y="194527"/>
                    <a:pt x="154416" y="166844"/>
                  </a:cubicBezTo>
                  <a:cubicBezTo>
                    <a:pt x="159437" y="163078"/>
                    <a:pt x="170999" y="157264"/>
                    <a:pt x="160891" y="149402"/>
                  </a:cubicBezTo>
                  <a:cubicBezTo>
                    <a:pt x="122108" y="119142"/>
                    <a:pt x="82400" y="90138"/>
                    <a:pt x="39389" y="57896"/>
                  </a:cubicBezTo>
                  <a:close/>
                  <a:moveTo>
                    <a:pt x="433956" y="56707"/>
                  </a:moveTo>
                  <a:cubicBezTo>
                    <a:pt x="401714" y="80690"/>
                    <a:pt x="374758" y="100775"/>
                    <a:pt x="347867" y="120794"/>
                  </a:cubicBezTo>
                  <a:cubicBezTo>
                    <a:pt x="304196" y="153367"/>
                    <a:pt x="304063" y="153565"/>
                    <a:pt x="345952" y="186665"/>
                  </a:cubicBezTo>
                  <a:cubicBezTo>
                    <a:pt x="373569" y="208534"/>
                    <a:pt x="401648" y="229743"/>
                    <a:pt x="433956" y="254717"/>
                  </a:cubicBezTo>
                  <a:cubicBezTo>
                    <a:pt x="433956" y="185410"/>
                    <a:pt x="433956" y="125023"/>
                    <a:pt x="433956" y="56707"/>
                  </a:cubicBezTo>
                  <a:close/>
                  <a:moveTo>
                    <a:pt x="72623" y="36423"/>
                  </a:moveTo>
                  <a:cubicBezTo>
                    <a:pt x="127923" y="77980"/>
                    <a:pt x="175956" y="113922"/>
                    <a:pt x="223790" y="150194"/>
                  </a:cubicBezTo>
                  <a:cubicBezTo>
                    <a:pt x="230793" y="155480"/>
                    <a:pt x="237070" y="157990"/>
                    <a:pt x="244403" y="152507"/>
                  </a:cubicBezTo>
                  <a:cubicBezTo>
                    <a:pt x="293889" y="115508"/>
                    <a:pt x="343243" y="78311"/>
                    <a:pt x="398940" y="36423"/>
                  </a:cubicBezTo>
                  <a:cubicBezTo>
                    <a:pt x="287811" y="36423"/>
                    <a:pt x="185271" y="36423"/>
                    <a:pt x="72623" y="36423"/>
                  </a:cubicBezTo>
                  <a:close/>
                  <a:moveTo>
                    <a:pt x="29347" y="19"/>
                  </a:moveTo>
                  <a:cubicBezTo>
                    <a:pt x="98654" y="1538"/>
                    <a:pt x="167961" y="547"/>
                    <a:pt x="237267" y="547"/>
                  </a:cubicBezTo>
                  <a:cubicBezTo>
                    <a:pt x="304394" y="547"/>
                    <a:pt x="371454" y="1274"/>
                    <a:pt x="438515" y="85"/>
                  </a:cubicBezTo>
                  <a:cubicBezTo>
                    <a:pt x="460384" y="-312"/>
                    <a:pt x="469567" y="4644"/>
                    <a:pt x="469171" y="28891"/>
                  </a:cubicBezTo>
                  <a:cubicBezTo>
                    <a:pt x="467783" y="112469"/>
                    <a:pt x="468114" y="196046"/>
                    <a:pt x="468907" y="279624"/>
                  </a:cubicBezTo>
                  <a:cubicBezTo>
                    <a:pt x="469105" y="299181"/>
                    <a:pt x="463885" y="306448"/>
                    <a:pt x="443007" y="306316"/>
                  </a:cubicBezTo>
                  <a:cubicBezTo>
                    <a:pt x="304394" y="305457"/>
                    <a:pt x="165846" y="305392"/>
                    <a:pt x="27233" y="306250"/>
                  </a:cubicBezTo>
                  <a:cubicBezTo>
                    <a:pt x="4835" y="306382"/>
                    <a:pt x="-54" y="298256"/>
                    <a:pt x="210" y="277510"/>
                  </a:cubicBezTo>
                  <a:cubicBezTo>
                    <a:pt x="1202" y="195056"/>
                    <a:pt x="1202" y="112535"/>
                    <a:pt x="12" y="30080"/>
                  </a:cubicBezTo>
                  <a:cubicBezTo>
                    <a:pt x="-318" y="7617"/>
                    <a:pt x="5827" y="-444"/>
                    <a:pt x="29347" y="19"/>
                  </a:cubicBezTo>
                  <a:close/>
                </a:path>
              </a:pathLst>
            </a:custGeom>
            <a:solidFill>
              <a:srgbClr val="F2F8FA"/>
            </a:solidFill>
            <a:ln w="6603" cap="flat">
              <a:noFill/>
              <a:prstDash val="solid"/>
              <a:miter/>
            </a:ln>
          </p:spPr>
          <p:txBody>
            <a:bodyPr rtlCol="0" anchor="ctr"/>
            <a:lstStyle/>
            <a:p>
              <a:pPr algn="r" rtl="1"/>
              <a:endParaRPr lang="en-US">
                <a:cs typeface="B Nazanin" panose="00000700000000000000" pitchFamily="2" charset="-78"/>
              </a:endParaRPr>
            </a:p>
          </p:txBody>
        </p:sp>
      </p:grpSp>
      <p:grpSp>
        <p:nvGrpSpPr>
          <p:cNvPr id="175" name="그룹 174">
            <a:extLst>
              <a:ext uri="{FF2B5EF4-FFF2-40B4-BE49-F238E27FC236}">
                <a16:creationId xmlns:a16="http://schemas.microsoft.com/office/drawing/2014/main" id="{15052211-3B7F-4467-AF8C-A72EB028641D}"/>
              </a:ext>
            </a:extLst>
          </p:cNvPr>
          <p:cNvGrpSpPr/>
          <p:nvPr/>
        </p:nvGrpSpPr>
        <p:grpSpPr>
          <a:xfrm>
            <a:off x="8353332" y="4638618"/>
            <a:ext cx="643387" cy="642787"/>
            <a:chOff x="4209306" y="102572"/>
            <a:chExt cx="643387" cy="642787"/>
          </a:xfrm>
        </p:grpSpPr>
        <p:sp>
          <p:nvSpPr>
            <p:cNvPr id="176" name="Graphic 2">
              <a:extLst>
                <a:ext uri="{FF2B5EF4-FFF2-40B4-BE49-F238E27FC236}">
                  <a16:creationId xmlns:a16="http://schemas.microsoft.com/office/drawing/2014/main" id="{C082B126-0DFD-4CE1-8E8C-36B93342AB9A}"/>
                </a:ext>
              </a:extLst>
            </p:cNvPr>
            <p:cNvSpPr/>
            <p:nvPr/>
          </p:nvSpPr>
          <p:spPr>
            <a:xfrm>
              <a:off x="4209306" y="102572"/>
              <a:ext cx="643387" cy="642787"/>
            </a:xfrm>
            <a:custGeom>
              <a:avLst/>
              <a:gdLst>
                <a:gd name="connsiteX0" fmla="*/ 1282815 w 1282823"/>
                <a:gd name="connsiteY0" fmla="*/ 640814 h 1281627"/>
                <a:gd name="connsiteX1" fmla="*/ 647625 w 1282823"/>
                <a:gd name="connsiteY1" fmla="*/ 1281621 h 1281627"/>
                <a:gd name="connsiteX2" fmla="*/ 13 w 1282823"/>
                <a:gd name="connsiteY2" fmla="*/ 645571 h 1281627"/>
                <a:gd name="connsiteX3" fmla="*/ 635006 w 1282823"/>
                <a:gd name="connsiteY3" fmla="*/ 7 h 1281627"/>
                <a:gd name="connsiteX4" fmla="*/ 1282815 w 1282823"/>
                <a:gd name="connsiteY4" fmla="*/ 640814 h 1281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2823" h="1281627">
                  <a:moveTo>
                    <a:pt x="1282815" y="640814"/>
                  </a:moveTo>
                  <a:cubicBezTo>
                    <a:pt x="1284533" y="992105"/>
                    <a:pt x="999048" y="1280101"/>
                    <a:pt x="647625" y="1281621"/>
                  </a:cubicBezTo>
                  <a:cubicBezTo>
                    <a:pt x="290851" y="1283207"/>
                    <a:pt x="2259" y="999703"/>
                    <a:pt x="13" y="645571"/>
                  </a:cubicBezTo>
                  <a:cubicBezTo>
                    <a:pt x="-2234" y="292100"/>
                    <a:pt x="283385" y="1725"/>
                    <a:pt x="635006" y="7"/>
                  </a:cubicBezTo>
                  <a:cubicBezTo>
                    <a:pt x="995546" y="-1645"/>
                    <a:pt x="1281032" y="280670"/>
                    <a:pt x="1282815" y="640814"/>
                  </a:cubicBezTo>
                  <a:close/>
                </a:path>
              </a:pathLst>
            </a:custGeom>
            <a:solidFill>
              <a:schemeClr val="accent2"/>
            </a:solidFill>
            <a:ln w="6603" cap="flat">
              <a:noFill/>
              <a:prstDash val="solid"/>
              <a:miter/>
            </a:ln>
          </p:spPr>
          <p:txBody>
            <a:bodyPr rtlCol="0" anchor="ctr"/>
            <a:lstStyle/>
            <a:p>
              <a:pPr algn="r" rtl="1"/>
              <a:endParaRPr lang="en-US">
                <a:cs typeface="B Nazanin" panose="00000700000000000000" pitchFamily="2" charset="-78"/>
              </a:endParaRPr>
            </a:p>
          </p:txBody>
        </p:sp>
        <p:grpSp>
          <p:nvGrpSpPr>
            <p:cNvPr id="177" name="Group 173">
              <a:extLst>
                <a:ext uri="{FF2B5EF4-FFF2-40B4-BE49-F238E27FC236}">
                  <a16:creationId xmlns:a16="http://schemas.microsoft.com/office/drawing/2014/main" id="{FB82E8F0-877D-496F-94A2-C2D814434E1F}"/>
                </a:ext>
              </a:extLst>
            </p:cNvPr>
            <p:cNvGrpSpPr/>
            <p:nvPr/>
          </p:nvGrpSpPr>
          <p:grpSpPr>
            <a:xfrm>
              <a:off x="4327212" y="219128"/>
              <a:ext cx="408480" cy="409445"/>
              <a:chOff x="9157391" y="232323"/>
              <a:chExt cx="814453" cy="816376"/>
            </a:xfrm>
          </p:grpSpPr>
          <p:sp>
            <p:nvSpPr>
              <p:cNvPr id="178" name="Freeform: Shape 172">
                <a:extLst>
                  <a:ext uri="{FF2B5EF4-FFF2-40B4-BE49-F238E27FC236}">
                    <a16:creationId xmlns:a16="http://schemas.microsoft.com/office/drawing/2014/main" id="{C53EAAC1-5496-4139-BB17-27288F494094}"/>
                  </a:ext>
                </a:extLst>
              </p:cNvPr>
              <p:cNvSpPr/>
              <p:nvPr/>
            </p:nvSpPr>
            <p:spPr>
              <a:xfrm>
                <a:off x="9157391" y="232323"/>
                <a:ext cx="814453" cy="816376"/>
              </a:xfrm>
              <a:custGeom>
                <a:avLst/>
                <a:gdLst>
                  <a:gd name="connsiteX0" fmla="*/ 313894 w 814453"/>
                  <a:gd name="connsiteY0" fmla="*/ 67698 h 816376"/>
                  <a:gd name="connsiteX1" fmla="*/ 66794 w 814453"/>
                  <a:gd name="connsiteY1" fmla="*/ 313740 h 816376"/>
                  <a:gd name="connsiteX2" fmla="*/ 308608 w 814453"/>
                  <a:gd name="connsiteY2" fmla="*/ 560972 h 816376"/>
                  <a:gd name="connsiteX3" fmla="*/ 559011 w 814453"/>
                  <a:gd name="connsiteY3" fmla="*/ 315920 h 816376"/>
                  <a:gd name="connsiteX4" fmla="*/ 313894 w 814453"/>
                  <a:gd name="connsiteY4" fmla="*/ 67698 h 816376"/>
                  <a:gd name="connsiteX5" fmla="*/ 298302 w 814453"/>
                  <a:gd name="connsiteY5" fmla="*/ 571 h 816376"/>
                  <a:gd name="connsiteX6" fmla="*/ 623627 w 814453"/>
                  <a:gd name="connsiteY6" fmla="*/ 274099 h 816376"/>
                  <a:gd name="connsiteX7" fmla="*/ 587884 w 814453"/>
                  <a:gd name="connsiteY7" fmla="*/ 464312 h 816376"/>
                  <a:gd name="connsiteX8" fmla="*/ 592839 w 814453"/>
                  <a:gd name="connsiteY8" fmla="*/ 501840 h 816376"/>
                  <a:gd name="connsiteX9" fmla="*/ 790717 w 814453"/>
                  <a:gd name="connsiteY9" fmla="*/ 699123 h 816376"/>
                  <a:gd name="connsiteX10" fmla="*/ 764355 w 814453"/>
                  <a:gd name="connsiteY10" fmla="*/ 813423 h 816376"/>
                  <a:gd name="connsiteX11" fmla="*/ 696502 w 814453"/>
                  <a:gd name="connsiteY11" fmla="*/ 791422 h 816376"/>
                  <a:gd name="connsiteX12" fmla="*/ 500672 w 814453"/>
                  <a:gd name="connsiteY12" fmla="*/ 595790 h 816376"/>
                  <a:gd name="connsiteX13" fmla="*/ 463211 w 814453"/>
                  <a:gd name="connsiteY13" fmla="*/ 589712 h 816376"/>
                  <a:gd name="connsiteX14" fmla="*/ 30258 w 814453"/>
                  <a:gd name="connsiteY14" fmla="*/ 450041 h 816376"/>
                  <a:gd name="connsiteX15" fmla="*/ 65 w 814453"/>
                  <a:gd name="connsiteY15" fmla="*/ 320083 h 816376"/>
                  <a:gd name="connsiteX16" fmla="*/ 298302 w 814453"/>
                  <a:gd name="connsiteY16" fmla="*/ 571 h 81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4453" h="816376">
                    <a:moveTo>
                      <a:pt x="313894" y="67698"/>
                    </a:moveTo>
                    <a:cubicBezTo>
                      <a:pt x="179244" y="66376"/>
                      <a:pt x="67455" y="177637"/>
                      <a:pt x="66794" y="313740"/>
                    </a:cubicBezTo>
                    <a:cubicBezTo>
                      <a:pt x="66133" y="449050"/>
                      <a:pt x="174752" y="560113"/>
                      <a:pt x="308608" y="560972"/>
                    </a:cubicBezTo>
                    <a:cubicBezTo>
                      <a:pt x="448609" y="561897"/>
                      <a:pt x="558681" y="454203"/>
                      <a:pt x="559011" y="315920"/>
                    </a:cubicBezTo>
                    <a:cubicBezTo>
                      <a:pt x="559341" y="178628"/>
                      <a:pt x="451120" y="69019"/>
                      <a:pt x="313894" y="67698"/>
                    </a:cubicBezTo>
                    <a:close/>
                    <a:moveTo>
                      <a:pt x="298302" y="571"/>
                    </a:moveTo>
                    <a:cubicBezTo>
                      <a:pt x="457067" y="-9405"/>
                      <a:pt x="601164" y="112427"/>
                      <a:pt x="623627" y="274099"/>
                    </a:cubicBezTo>
                    <a:cubicBezTo>
                      <a:pt x="633076" y="342018"/>
                      <a:pt x="620059" y="405114"/>
                      <a:pt x="587884" y="464312"/>
                    </a:cubicBezTo>
                    <a:cubicBezTo>
                      <a:pt x="579030" y="480631"/>
                      <a:pt x="579163" y="488560"/>
                      <a:pt x="592839" y="501840"/>
                    </a:cubicBezTo>
                    <a:cubicBezTo>
                      <a:pt x="659635" y="566786"/>
                      <a:pt x="725308" y="632789"/>
                      <a:pt x="790717" y="699123"/>
                    </a:cubicBezTo>
                    <a:cubicBezTo>
                      <a:pt x="831415" y="740416"/>
                      <a:pt x="817937" y="796377"/>
                      <a:pt x="764355" y="813423"/>
                    </a:cubicBezTo>
                    <a:cubicBezTo>
                      <a:pt x="736276" y="822342"/>
                      <a:pt x="715199" y="809921"/>
                      <a:pt x="696502" y="791422"/>
                    </a:cubicBezTo>
                    <a:cubicBezTo>
                      <a:pt x="630895" y="726542"/>
                      <a:pt x="564958" y="661926"/>
                      <a:pt x="500672" y="595790"/>
                    </a:cubicBezTo>
                    <a:cubicBezTo>
                      <a:pt x="487392" y="582114"/>
                      <a:pt x="480323" y="580991"/>
                      <a:pt x="463211" y="589712"/>
                    </a:cubicBezTo>
                    <a:cubicBezTo>
                      <a:pt x="298368" y="673818"/>
                      <a:pt x="108551" y="612308"/>
                      <a:pt x="30258" y="450041"/>
                    </a:cubicBezTo>
                    <a:cubicBezTo>
                      <a:pt x="9513" y="407030"/>
                      <a:pt x="-927" y="361244"/>
                      <a:pt x="65" y="320083"/>
                    </a:cubicBezTo>
                    <a:cubicBezTo>
                      <a:pt x="1188" y="145792"/>
                      <a:pt x="129626" y="11143"/>
                      <a:pt x="298302" y="571"/>
                    </a:cubicBezTo>
                    <a:close/>
                  </a:path>
                </a:pathLst>
              </a:custGeom>
              <a:solidFill>
                <a:srgbClr val="FAF9F8"/>
              </a:solidFill>
              <a:ln w="6603" cap="flat">
                <a:noFill/>
                <a:prstDash val="solid"/>
                <a:miter/>
              </a:ln>
            </p:spPr>
            <p:txBody>
              <a:bodyPr rtlCol="0" anchor="ctr"/>
              <a:lstStyle/>
              <a:p>
                <a:pPr algn="r" rtl="1"/>
                <a:endParaRPr lang="en-US">
                  <a:cs typeface="B Nazanin" panose="00000700000000000000" pitchFamily="2" charset="-78"/>
                </a:endParaRPr>
              </a:p>
            </p:txBody>
          </p:sp>
          <p:sp>
            <p:nvSpPr>
              <p:cNvPr id="179" name="Graphic 2">
                <a:extLst>
                  <a:ext uri="{FF2B5EF4-FFF2-40B4-BE49-F238E27FC236}">
                    <a16:creationId xmlns:a16="http://schemas.microsoft.com/office/drawing/2014/main" id="{43DF77EA-7AC1-4EBA-A8E1-9614E1629430}"/>
                  </a:ext>
                </a:extLst>
              </p:cNvPr>
              <p:cNvSpPr/>
              <p:nvPr/>
            </p:nvSpPr>
            <p:spPr>
              <a:xfrm>
                <a:off x="9269177" y="383370"/>
                <a:ext cx="112427" cy="333534"/>
              </a:xfrm>
              <a:custGeom>
                <a:avLst/>
                <a:gdLst>
                  <a:gd name="connsiteX0" fmla="*/ 1 w 112427"/>
                  <a:gd name="connsiteY0" fmla="*/ 167648 h 333534"/>
                  <a:gd name="connsiteX1" fmla="*/ 58605 w 112427"/>
                  <a:gd name="connsiteY1" fmla="*/ 15027 h 333534"/>
                  <a:gd name="connsiteX2" fmla="*/ 104127 w 112427"/>
                  <a:gd name="connsiteY2" fmla="*/ 9015 h 333534"/>
                  <a:gd name="connsiteX3" fmla="*/ 100294 w 112427"/>
                  <a:gd name="connsiteY3" fmla="*/ 52092 h 333534"/>
                  <a:gd name="connsiteX4" fmla="*/ 101021 w 112427"/>
                  <a:gd name="connsiteY4" fmla="*/ 281683 h 333534"/>
                  <a:gd name="connsiteX5" fmla="*/ 102937 w 112427"/>
                  <a:gd name="connsiteY5" fmla="*/ 325157 h 333534"/>
                  <a:gd name="connsiteX6" fmla="*/ 59926 w 112427"/>
                  <a:gd name="connsiteY6" fmla="*/ 319872 h 333534"/>
                  <a:gd name="connsiteX7" fmla="*/ 1 w 112427"/>
                  <a:gd name="connsiteY7" fmla="*/ 167648 h 333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427" h="333534">
                    <a:moveTo>
                      <a:pt x="1" y="167648"/>
                    </a:moveTo>
                    <a:cubicBezTo>
                      <a:pt x="-197" y="109242"/>
                      <a:pt x="19293" y="58369"/>
                      <a:pt x="58605" y="15027"/>
                    </a:cubicBezTo>
                    <a:cubicBezTo>
                      <a:pt x="72215" y="-36"/>
                      <a:pt x="88204" y="-6709"/>
                      <a:pt x="104127" y="9015"/>
                    </a:cubicBezTo>
                    <a:cubicBezTo>
                      <a:pt x="118530" y="23154"/>
                      <a:pt x="112187" y="37161"/>
                      <a:pt x="100294" y="52092"/>
                    </a:cubicBezTo>
                    <a:cubicBezTo>
                      <a:pt x="38255" y="130054"/>
                      <a:pt x="38652" y="203391"/>
                      <a:pt x="101021" y="281683"/>
                    </a:cubicBezTo>
                    <a:cubicBezTo>
                      <a:pt x="113046" y="296813"/>
                      <a:pt x="117275" y="311282"/>
                      <a:pt x="102937" y="325157"/>
                    </a:cubicBezTo>
                    <a:cubicBezTo>
                      <a:pt x="87873" y="339692"/>
                      <a:pt x="72546" y="333614"/>
                      <a:pt x="59926" y="319872"/>
                    </a:cubicBezTo>
                    <a:cubicBezTo>
                      <a:pt x="20351" y="276860"/>
                      <a:pt x="-131" y="226251"/>
                      <a:pt x="1" y="167648"/>
                    </a:cubicBezTo>
                    <a:close/>
                  </a:path>
                </a:pathLst>
              </a:custGeom>
              <a:solidFill>
                <a:srgbClr val="FAF5F3"/>
              </a:solidFill>
              <a:ln w="6603" cap="flat">
                <a:noFill/>
                <a:prstDash val="solid"/>
                <a:miter/>
              </a:ln>
            </p:spPr>
            <p:txBody>
              <a:bodyPr rtlCol="0" anchor="ctr"/>
              <a:lstStyle/>
              <a:p>
                <a:pPr algn="r" rtl="1"/>
                <a:endParaRPr lang="en-US">
                  <a:cs typeface="B Nazanin" panose="00000700000000000000" pitchFamily="2" charset="-78"/>
                </a:endParaRPr>
              </a:p>
            </p:txBody>
          </p:sp>
        </p:grpSp>
      </p:grpSp>
      <p:sp>
        <p:nvSpPr>
          <p:cNvPr id="180" name="Freeform: Shape 153">
            <a:extLst>
              <a:ext uri="{FF2B5EF4-FFF2-40B4-BE49-F238E27FC236}">
                <a16:creationId xmlns:a16="http://schemas.microsoft.com/office/drawing/2014/main" id="{CF79E182-BBF1-4B6E-B95F-D02C8D987BAF}"/>
              </a:ext>
            </a:extLst>
          </p:cNvPr>
          <p:cNvSpPr/>
          <p:nvPr/>
        </p:nvSpPr>
        <p:spPr>
          <a:xfrm>
            <a:off x="7818266" y="1947750"/>
            <a:ext cx="270571" cy="269276"/>
          </a:xfrm>
          <a:custGeom>
            <a:avLst/>
            <a:gdLst>
              <a:gd name="connsiteX0" fmla="*/ 270720 w 539480"/>
              <a:gd name="connsiteY0" fmla="*/ 195233 h 536898"/>
              <a:gd name="connsiteX1" fmla="*/ 194939 w 539480"/>
              <a:gd name="connsiteY1" fmla="*/ 270750 h 536898"/>
              <a:gd name="connsiteX2" fmla="*/ 273165 w 539480"/>
              <a:gd name="connsiteY2" fmla="*/ 346003 h 536898"/>
              <a:gd name="connsiteX3" fmla="*/ 346370 w 539480"/>
              <a:gd name="connsiteY3" fmla="*/ 269957 h 536898"/>
              <a:gd name="connsiteX4" fmla="*/ 270720 w 539480"/>
              <a:gd name="connsiteY4" fmla="*/ 195233 h 536898"/>
              <a:gd name="connsiteX5" fmla="*/ 269862 w 539480"/>
              <a:gd name="connsiteY5" fmla="*/ 154534 h 536898"/>
              <a:gd name="connsiteX6" fmla="*/ 386937 w 539480"/>
              <a:gd name="connsiteY6" fmla="*/ 271279 h 536898"/>
              <a:gd name="connsiteX7" fmla="*/ 269201 w 539480"/>
              <a:gd name="connsiteY7" fmla="*/ 385645 h 536898"/>
              <a:gd name="connsiteX8" fmla="*/ 155099 w 539480"/>
              <a:gd name="connsiteY8" fmla="*/ 270684 h 536898"/>
              <a:gd name="connsiteX9" fmla="*/ 269862 w 539480"/>
              <a:gd name="connsiteY9" fmla="*/ 154534 h 536898"/>
              <a:gd name="connsiteX10" fmla="*/ 270589 w 539480"/>
              <a:gd name="connsiteY10" fmla="*/ 41292 h 536898"/>
              <a:gd name="connsiteX11" fmla="*/ 246936 w 539480"/>
              <a:gd name="connsiteY11" fmla="*/ 60849 h 536898"/>
              <a:gd name="connsiteX12" fmla="*/ 235836 w 539480"/>
              <a:gd name="connsiteY12" fmla="*/ 104256 h 536898"/>
              <a:gd name="connsiteX13" fmla="*/ 142084 w 539480"/>
              <a:gd name="connsiteY13" fmla="*/ 108022 h 536898"/>
              <a:gd name="connsiteX14" fmla="*/ 106274 w 539480"/>
              <a:gd name="connsiteY14" fmla="*/ 107692 h 536898"/>
              <a:gd name="connsiteX15" fmla="*/ 107001 w 539480"/>
              <a:gd name="connsiteY15" fmla="*/ 141916 h 536898"/>
              <a:gd name="connsiteX16" fmla="*/ 58638 w 539480"/>
              <a:gd name="connsiteY16" fmla="*/ 242473 h 536898"/>
              <a:gd name="connsiteX17" fmla="*/ 41460 w 539480"/>
              <a:gd name="connsiteY17" fmla="*/ 275111 h 536898"/>
              <a:gd name="connsiteX18" fmla="*/ 71852 w 539480"/>
              <a:gd name="connsiteY18" fmla="*/ 306891 h 536898"/>
              <a:gd name="connsiteX19" fmla="*/ 107397 w 539480"/>
              <a:gd name="connsiteY19" fmla="*/ 393574 h 536898"/>
              <a:gd name="connsiteX20" fmla="*/ 107727 w 539480"/>
              <a:gd name="connsiteY20" fmla="*/ 435065 h 536898"/>
              <a:gd name="connsiteX21" fmla="*/ 150342 w 539480"/>
              <a:gd name="connsiteY21" fmla="*/ 438237 h 536898"/>
              <a:gd name="connsiteX22" fmla="*/ 241188 w 539480"/>
              <a:gd name="connsiteY22" fmla="*/ 474575 h 536898"/>
              <a:gd name="connsiteX23" fmla="*/ 272702 w 539480"/>
              <a:gd name="connsiteY23" fmla="*/ 503976 h 536898"/>
              <a:gd name="connsiteX24" fmla="*/ 299857 w 539480"/>
              <a:gd name="connsiteY24" fmla="*/ 470479 h 536898"/>
              <a:gd name="connsiteX25" fmla="*/ 396781 w 539480"/>
              <a:gd name="connsiteY25" fmla="*/ 432489 h 536898"/>
              <a:gd name="connsiteX26" fmla="*/ 437083 w 539480"/>
              <a:gd name="connsiteY26" fmla="*/ 431762 h 536898"/>
              <a:gd name="connsiteX27" fmla="*/ 436158 w 539480"/>
              <a:gd name="connsiteY27" fmla="*/ 393640 h 536898"/>
              <a:gd name="connsiteX28" fmla="*/ 422152 w 539480"/>
              <a:gd name="connsiteY28" fmla="*/ 346004 h 536898"/>
              <a:gd name="connsiteX29" fmla="*/ 473289 w 539480"/>
              <a:gd name="connsiteY29" fmla="*/ 298698 h 536898"/>
              <a:gd name="connsiteX30" fmla="*/ 503087 w 539480"/>
              <a:gd name="connsiteY30" fmla="*/ 266192 h 536898"/>
              <a:gd name="connsiteX31" fmla="*/ 478575 w 539480"/>
              <a:gd name="connsiteY31" fmla="*/ 246503 h 536898"/>
              <a:gd name="connsiteX32" fmla="*/ 438140 w 539480"/>
              <a:gd name="connsiteY32" fmla="*/ 231440 h 536898"/>
              <a:gd name="connsiteX33" fmla="*/ 436224 w 539480"/>
              <a:gd name="connsiteY33" fmla="*/ 138348 h 536898"/>
              <a:gd name="connsiteX34" fmla="*/ 445144 w 539480"/>
              <a:gd name="connsiteY34" fmla="*/ 124011 h 536898"/>
              <a:gd name="connsiteX35" fmla="*/ 427173 w 539480"/>
              <a:gd name="connsiteY35" fmla="*/ 101151 h 536898"/>
              <a:gd name="connsiteX36" fmla="*/ 404709 w 539480"/>
              <a:gd name="connsiteY36" fmla="*/ 104520 h 536898"/>
              <a:gd name="connsiteX37" fmla="*/ 352383 w 539480"/>
              <a:gd name="connsiteY37" fmla="*/ 124011 h 536898"/>
              <a:gd name="connsiteX38" fmla="*/ 310494 w 539480"/>
              <a:gd name="connsiteY38" fmla="*/ 106502 h 536898"/>
              <a:gd name="connsiteX39" fmla="*/ 294506 w 539480"/>
              <a:gd name="connsiteY39" fmla="*/ 60320 h 536898"/>
              <a:gd name="connsiteX40" fmla="*/ 270589 w 539480"/>
              <a:gd name="connsiteY40" fmla="*/ 41292 h 536898"/>
              <a:gd name="connsiteX41" fmla="*/ 270762 w 539480"/>
              <a:gd name="connsiteY41" fmla="*/ 40 h 536898"/>
              <a:gd name="connsiteX42" fmla="*/ 293250 w 539480"/>
              <a:gd name="connsiteY42" fmla="*/ 858 h 536898"/>
              <a:gd name="connsiteX43" fmla="*/ 334213 w 539480"/>
              <a:gd name="connsiteY43" fmla="*/ 45587 h 536898"/>
              <a:gd name="connsiteX44" fmla="*/ 386342 w 539480"/>
              <a:gd name="connsiteY44" fmla="*/ 68314 h 536898"/>
              <a:gd name="connsiteX45" fmla="*/ 428230 w 539480"/>
              <a:gd name="connsiteY45" fmla="*/ 51401 h 536898"/>
              <a:gd name="connsiteX46" fmla="*/ 491458 w 539480"/>
              <a:gd name="connsiteY46" fmla="*/ 112052 h 536898"/>
              <a:gd name="connsiteX47" fmla="*/ 473091 w 539480"/>
              <a:gd name="connsiteY47" fmla="*/ 157640 h 536898"/>
              <a:gd name="connsiteX48" fmla="*/ 492251 w 539480"/>
              <a:gd name="connsiteY48" fmla="*/ 208117 h 536898"/>
              <a:gd name="connsiteX49" fmla="*/ 537377 w 539480"/>
              <a:gd name="connsiteY49" fmla="*/ 225758 h 536898"/>
              <a:gd name="connsiteX50" fmla="*/ 538500 w 539480"/>
              <a:gd name="connsiteY50" fmla="*/ 311846 h 536898"/>
              <a:gd name="connsiteX51" fmla="*/ 501369 w 539480"/>
              <a:gd name="connsiteY51" fmla="*/ 332724 h 536898"/>
              <a:gd name="connsiteX52" fmla="*/ 467872 w 539480"/>
              <a:gd name="connsiteY52" fmla="*/ 345938 h 536898"/>
              <a:gd name="connsiteX53" fmla="*/ 475535 w 539480"/>
              <a:gd name="connsiteY53" fmla="*/ 386637 h 536898"/>
              <a:gd name="connsiteX54" fmla="*/ 471704 w 539480"/>
              <a:gd name="connsiteY54" fmla="*/ 454820 h 536898"/>
              <a:gd name="connsiteX55" fmla="*/ 379801 w 539480"/>
              <a:gd name="connsiteY55" fmla="*/ 469620 h 536898"/>
              <a:gd name="connsiteX56" fmla="*/ 334081 w 539480"/>
              <a:gd name="connsiteY56" fmla="*/ 491357 h 536898"/>
              <a:gd name="connsiteX57" fmla="*/ 316705 w 539480"/>
              <a:gd name="connsiteY57" fmla="*/ 536812 h 536898"/>
              <a:gd name="connsiteX58" fmla="*/ 227974 w 539480"/>
              <a:gd name="connsiteY58" fmla="*/ 535094 h 536898"/>
              <a:gd name="connsiteX59" fmla="*/ 209408 w 539480"/>
              <a:gd name="connsiteY59" fmla="*/ 501663 h 536898"/>
              <a:gd name="connsiteX60" fmla="*/ 149681 w 539480"/>
              <a:gd name="connsiteY60" fmla="*/ 478473 h 536898"/>
              <a:gd name="connsiteX61" fmla="*/ 113608 w 539480"/>
              <a:gd name="connsiteY61" fmla="*/ 491951 h 536898"/>
              <a:gd name="connsiteX62" fmla="*/ 49256 w 539480"/>
              <a:gd name="connsiteY62" fmla="*/ 423173 h 536898"/>
              <a:gd name="connsiteX63" fmla="*/ 69936 w 539480"/>
              <a:gd name="connsiteY63" fmla="*/ 382672 h 536898"/>
              <a:gd name="connsiteX64" fmla="*/ 48595 w 539480"/>
              <a:gd name="connsiteY64" fmla="*/ 333913 h 536898"/>
              <a:gd name="connsiteX65" fmla="*/ 34 w 539480"/>
              <a:gd name="connsiteY65" fmla="*/ 291232 h 536898"/>
              <a:gd name="connsiteX66" fmla="*/ 761 w 539480"/>
              <a:gd name="connsiteY66" fmla="*/ 250666 h 536898"/>
              <a:gd name="connsiteX67" fmla="*/ 44565 w 539480"/>
              <a:gd name="connsiteY67" fmla="*/ 207522 h 536898"/>
              <a:gd name="connsiteX68" fmla="*/ 65443 w 539480"/>
              <a:gd name="connsiteY68" fmla="*/ 154271 h 536898"/>
              <a:gd name="connsiteX69" fmla="*/ 65179 w 539480"/>
              <a:gd name="connsiteY69" fmla="*/ 93619 h 536898"/>
              <a:gd name="connsiteX70" fmla="*/ 97553 w 539480"/>
              <a:gd name="connsiteY70" fmla="*/ 62368 h 536898"/>
              <a:gd name="connsiteX71" fmla="*/ 148757 w 539480"/>
              <a:gd name="connsiteY71" fmla="*/ 62104 h 536898"/>
              <a:gd name="connsiteX72" fmla="*/ 209144 w 539480"/>
              <a:gd name="connsiteY72" fmla="*/ 38649 h 536898"/>
              <a:gd name="connsiteX73" fmla="*/ 245350 w 539480"/>
              <a:gd name="connsiteY73" fmla="*/ 461 h 536898"/>
              <a:gd name="connsiteX74" fmla="*/ 270762 w 539480"/>
              <a:gd name="connsiteY74" fmla="*/ 40 h 53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539480" h="536898">
                <a:moveTo>
                  <a:pt x="270720" y="195233"/>
                </a:moveTo>
                <a:cubicBezTo>
                  <a:pt x="231211" y="195299"/>
                  <a:pt x="194939" y="231439"/>
                  <a:pt x="194939" y="270750"/>
                </a:cubicBezTo>
                <a:cubicBezTo>
                  <a:pt x="194939" y="313497"/>
                  <a:pt x="229493" y="346730"/>
                  <a:pt x="273165" y="346003"/>
                </a:cubicBezTo>
                <a:cubicBezTo>
                  <a:pt x="315648" y="345276"/>
                  <a:pt x="346502" y="313233"/>
                  <a:pt x="346370" y="269957"/>
                </a:cubicBezTo>
                <a:cubicBezTo>
                  <a:pt x="346238" y="228730"/>
                  <a:pt x="312212" y="195167"/>
                  <a:pt x="270720" y="195233"/>
                </a:cubicBezTo>
                <a:close/>
                <a:moveTo>
                  <a:pt x="269862" y="154534"/>
                </a:moveTo>
                <a:cubicBezTo>
                  <a:pt x="333883" y="154072"/>
                  <a:pt x="387201" y="207323"/>
                  <a:pt x="386937" y="271279"/>
                </a:cubicBezTo>
                <a:cubicBezTo>
                  <a:pt x="386606" y="337414"/>
                  <a:pt x="336460" y="386173"/>
                  <a:pt x="269201" y="385645"/>
                </a:cubicBezTo>
                <a:cubicBezTo>
                  <a:pt x="205048" y="385116"/>
                  <a:pt x="154571" y="334309"/>
                  <a:pt x="155099" y="270684"/>
                </a:cubicBezTo>
                <a:cubicBezTo>
                  <a:pt x="155628" y="207588"/>
                  <a:pt x="207558" y="154997"/>
                  <a:pt x="269862" y="154534"/>
                </a:cubicBezTo>
                <a:close/>
                <a:moveTo>
                  <a:pt x="270589" y="41292"/>
                </a:moveTo>
                <a:cubicBezTo>
                  <a:pt x="256582" y="41358"/>
                  <a:pt x="248654" y="44265"/>
                  <a:pt x="246936" y="60849"/>
                </a:cubicBezTo>
                <a:cubicBezTo>
                  <a:pt x="245482" y="75516"/>
                  <a:pt x="244491" y="87474"/>
                  <a:pt x="235836" y="104256"/>
                </a:cubicBezTo>
                <a:cubicBezTo>
                  <a:pt x="222094" y="125200"/>
                  <a:pt x="189918" y="136762"/>
                  <a:pt x="142084" y="108022"/>
                </a:cubicBezTo>
                <a:cubicBezTo>
                  <a:pt x="129663" y="99103"/>
                  <a:pt x="120082" y="92760"/>
                  <a:pt x="106274" y="107692"/>
                </a:cubicBezTo>
                <a:cubicBezTo>
                  <a:pt x="93787" y="121170"/>
                  <a:pt x="98808" y="130221"/>
                  <a:pt x="107001" y="141916"/>
                </a:cubicBezTo>
                <a:cubicBezTo>
                  <a:pt x="139309" y="188098"/>
                  <a:pt x="128870" y="235866"/>
                  <a:pt x="58638" y="242473"/>
                </a:cubicBezTo>
                <a:cubicBezTo>
                  <a:pt x="38421" y="244323"/>
                  <a:pt x="41328" y="258924"/>
                  <a:pt x="41460" y="275111"/>
                </a:cubicBezTo>
                <a:cubicBezTo>
                  <a:pt x="41658" y="297839"/>
                  <a:pt x="42319" y="306891"/>
                  <a:pt x="71852" y="306891"/>
                </a:cubicBezTo>
                <a:cubicBezTo>
                  <a:pt x="122263" y="307750"/>
                  <a:pt x="141026" y="363248"/>
                  <a:pt x="107397" y="393574"/>
                </a:cubicBezTo>
                <a:cubicBezTo>
                  <a:pt x="90880" y="408505"/>
                  <a:pt x="85925" y="410157"/>
                  <a:pt x="107727" y="435065"/>
                </a:cubicBezTo>
                <a:cubicBezTo>
                  <a:pt x="124707" y="451120"/>
                  <a:pt x="131314" y="455613"/>
                  <a:pt x="150342" y="438237"/>
                </a:cubicBezTo>
                <a:cubicBezTo>
                  <a:pt x="192428" y="399784"/>
                  <a:pt x="238677" y="422512"/>
                  <a:pt x="241188" y="474575"/>
                </a:cubicBezTo>
                <a:cubicBezTo>
                  <a:pt x="242047" y="503976"/>
                  <a:pt x="247266" y="504108"/>
                  <a:pt x="272702" y="503976"/>
                </a:cubicBezTo>
                <a:cubicBezTo>
                  <a:pt x="298073" y="503844"/>
                  <a:pt x="301773" y="502060"/>
                  <a:pt x="299857" y="470479"/>
                </a:cubicBezTo>
                <a:cubicBezTo>
                  <a:pt x="301972" y="418218"/>
                  <a:pt x="358461" y="403947"/>
                  <a:pt x="396781" y="432489"/>
                </a:cubicBezTo>
                <a:cubicBezTo>
                  <a:pt x="409004" y="441606"/>
                  <a:pt x="421293" y="452310"/>
                  <a:pt x="437083" y="431762"/>
                </a:cubicBezTo>
                <a:cubicBezTo>
                  <a:pt x="458490" y="405268"/>
                  <a:pt x="444615" y="406457"/>
                  <a:pt x="436158" y="393640"/>
                </a:cubicBezTo>
                <a:cubicBezTo>
                  <a:pt x="429155" y="383069"/>
                  <a:pt x="415479" y="372167"/>
                  <a:pt x="422152" y="346004"/>
                </a:cubicBezTo>
                <a:cubicBezTo>
                  <a:pt x="436951" y="317528"/>
                  <a:pt x="416469" y="298170"/>
                  <a:pt x="473289" y="298698"/>
                </a:cubicBezTo>
                <a:cubicBezTo>
                  <a:pt x="492449" y="298830"/>
                  <a:pt x="503219" y="301143"/>
                  <a:pt x="503087" y="266192"/>
                </a:cubicBezTo>
                <a:cubicBezTo>
                  <a:pt x="503087" y="248882"/>
                  <a:pt x="491062" y="248552"/>
                  <a:pt x="478575" y="246503"/>
                </a:cubicBezTo>
                <a:cubicBezTo>
                  <a:pt x="464172" y="244125"/>
                  <a:pt x="444945" y="247957"/>
                  <a:pt x="438140" y="231440"/>
                </a:cubicBezTo>
                <a:cubicBezTo>
                  <a:pt x="425719" y="201312"/>
                  <a:pt x="398367" y="170193"/>
                  <a:pt x="436224" y="138348"/>
                </a:cubicBezTo>
                <a:cubicBezTo>
                  <a:pt x="440189" y="135044"/>
                  <a:pt x="442038" y="129164"/>
                  <a:pt x="445144" y="124011"/>
                </a:cubicBezTo>
                <a:cubicBezTo>
                  <a:pt x="442303" y="113836"/>
                  <a:pt x="433978" y="108088"/>
                  <a:pt x="427173" y="101151"/>
                </a:cubicBezTo>
                <a:cubicBezTo>
                  <a:pt x="417857" y="91571"/>
                  <a:pt x="412175" y="100622"/>
                  <a:pt x="404709" y="104520"/>
                </a:cubicBezTo>
                <a:cubicBezTo>
                  <a:pt x="390570" y="111920"/>
                  <a:pt x="370816" y="128768"/>
                  <a:pt x="352383" y="124011"/>
                </a:cubicBezTo>
                <a:cubicBezTo>
                  <a:pt x="332429" y="118923"/>
                  <a:pt x="325889" y="118990"/>
                  <a:pt x="310494" y="106502"/>
                </a:cubicBezTo>
                <a:cubicBezTo>
                  <a:pt x="301113" y="98904"/>
                  <a:pt x="295695" y="75186"/>
                  <a:pt x="294506" y="60320"/>
                </a:cubicBezTo>
                <a:cubicBezTo>
                  <a:pt x="293118" y="43538"/>
                  <a:pt x="284397" y="41226"/>
                  <a:pt x="270589" y="41292"/>
                </a:cubicBezTo>
                <a:close/>
                <a:moveTo>
                  <a:pt x="270762" y="40"/>
                </a:moveTo>
                <a:cubicBezTo>
                  <a:pt x="279756" y="148"/>
                  <a:pt x="288262" y="462"/>
                  <a:pt x="293250" y="858"/>
                </a:cubicBezTo>
                <a:cubicBezTo>
                  <a:pt x="327871" y="3632"/>
                  <a:pt x="332297" y="13212"/>
                  <a:pt x="334213" y="45587"/>
                </a:cubicBezTo>
                <a:cubicBezTo>
                  <a:pt x="336393" y="82255"/>
                  <a:pt x="355091" y="88796"/>
                  <a:pt x="386342" y="68314"/>
                </a:cubicBezTo>
                <a:cubicBezTo>
                  <a:pt x="398829" y="60122"/>
                  <a:pt x="409268" y="38781"/>
                  <a:pt x="428230" y="51401"/>
                </a:cubicBezTo>
                <a:cubicBezTo>
                  <a:pt x="455913" y="76375"/>
                  <a:pt x="467938" y="83180"/>
                  <a:pt x="491458" y="112052"/>
                </a:cubicBezTo>
                <a:cubicBezTo>
                  <a:pt x="503219" y="124473"/>
                  <a:pt x="486503" y="140132"/>
                  <a:pt x="473091" y="157640"/>
                </a:cubicBezTo>
                <a:cubicBezTo>
                  <a:pt x="453733" y="184596"/>
                  <a:pt x="461727" y="204549"/>
                  <a:pt x="492251" y="208117"/>
                </a:cubicBezTo>
                <a:cubicBezTo>
                  <a:pt x="513658" y="209835"/>
                  <a:pt x="535262" y="201180"/>
                  <a:pt x="537377" y="225758"/>
                </a:cubicBezTo>
                <a:cubicBezTo>
                  <a:pt x="539359" y="263153"/>
                  <a:pt x="540350" y="278547"/>
                  <a:pt x="538500" y="311846"/>
                </a:cubicBezTo>
                <a:cubicBezTo>
                  <a:pt x="539425" y="330015"/>
                  <a:pt x="525286" y="332526"/>
                  <a:pt x="501369" y="332724"/>
                </a:cubicBezTo>
                <a:cubicBezTo>
                  <a:pt x="485842" y="332856"/>
                  <a:pt x="476130" y="327571"/>
                  <a:pt x="467872" y="345938"/>
                </a:cubicBezTo>
                <a:cubicBezTo>
                  <a:pt x="460075" y="363314"/>
                  <a:pt x="467211" y="378510"/>
                  <a:pt x="475535" y="386637"/>
                </a:cubicBezTo>
                <a:cubicBezTo>
                  <a:pt x="501303" y="411743"/>
                  <a:pt x="503152" y="417557"/>
                  <a:pt x="471704" y="454820"/>
                </a:cubicBezTo>
                <a:cubicBezTo>
                  <a:pt x="427834" y="503976"/>
                  <a:pt x="426380" y="499549"/>
                  <a:pt x="379801" y="469620"/>
                </a:cubicBezTo>
                <a:cubicBezTo>
                  <a:pt x="356347" y="454490"/>
                  <a:pt x="338772" y="463211"/>
                  <a:pt x="334081" y="491357"/>
                </a:cubicBezTo>
                <a:cubicBezTo>
                  <a:pt x="331372" y="507742"/>
                  <a:pt x="341151" y="534830"/>
                  <a:pt x="316705" y="536812"/>
                </a:cubicBezTo>
                <a:cubicBezTo>
                  <a:pt x="278385" y="537275"/>
                  <a:pt x="277922" y="535755"/>
                  <a:pt x="227974" y="535094"/>
                </a:cubicBezTo>
                <a:cubicBezTo>
                  <a:pt x="209805" y="536878"/>
                  <a:pt x="211456" y="531461"/>
                  <a:pt x="209408" y="501663"/>
                </a:cubicBezTo>
                <a:cubicBezTo>
                  <a:pt x="206237" y="455877"/>
                  <a:pt x="188398" y="451649"/>
                  <a:pt x="149681" y="478473"/>
                </a:cubicBezTo>
                <a:cubicBezTo>
                  <a:pt x="139441" y="485608"/>
                  <a:pt x="130653" y="503844"/>
                  <a:pt x="113608" y="491951"/>
                </a:cubicBezTo>
                <a:cubicBezTo>
                  <a:pt x="85594" y="467373"/>
                  <a:pt x="74891" y="453763"/>
                  <a:pt x="49256" y="423173"/>
                </a:cubicBezTo>
                <a:cubicBezTo>
                  <a:pt x="41063" y="414187"/>
                  <a:pt x="52031" y="399388"/>
                  <a:pt x="69936" y="382672"/>
                </a:cubicBezTo>
                <a:cubicBezTo>
                  <a:pt x="93721" y="360473"/>
                  <a:pt x="79846" y="332988"/>
                  <a:pt x="48595" y="333913"/>
                </a:cubicBezTo>
                <a:cubicBezTo>
                  <a:pt x="5849" y="336622"/>
                  <a:pt x="-362" y="332526"/>
                  <a:pt x="34" y="291232"/>
                </a:cubicBezTo>
                <a:cubicBezTo>
                  <a:pt x="-296" y="272667"/>
                  <a:pt x="1884" y="258132"/>
                  <a:pt x="761" y="250666"/>
                </a:cubicBezTo>
                <a:cubicBezTo>
                  <a:pt x="-164" y="213733"/>
                  <a:pt x="5849" y="207853"/>
                  <a:pt x="44565" y="207522"/>
                </a:cubicBezTo>
                <a:cubicBezTo>
                  <a:pt x="85264" y="202501"/>
                  <a:pt x="92465" y="185323"/>
                  <a:pt x="65443" y="154271"/>
                </a:cubicBezTo>
                <a:cubicBezTo>
                  <a:pt x="42319" y="127711"/>
                  <a:pt x="40799" y="113902"/>
                  <a:pt x="65179" y="93619"/>
                </a:cubicBezTo>
                <a:cubicBezTo>
                  <a:pt x="73570" y="86616"/>
                  <a:pt x="89955" y="70296"/>
                  <a:pt x="97553" y="62368"/>
                </a:cubicBezTo>
                <a:cubicBezTo>
                  <a:pt x="114731" y="44529"/>
                  <a:pt x="125963" y="42085"/>
                  <a:pt x="148757" y="62104"/>
                </a:cubicBezTo>
                <a:cubicBezTo>
                  <a:pt x="184896" y="93883"/>
                  <a:pt x="203330" y="86417"/>
                  <a:pt x="209144" y="38649"/>
                </a:cubicBezTo>
                <a:cubicBezTo>
                  <a:pt x="212712" y="9447"/>
                  <a:pt x="216742" y="2245"/>
                  <a:pt x="245350" y="461"/>
                </a:cubicBezTo>
                <a:cubicBezTo>
                  <a:pt x="252287" y="32"/>
                  <a:pt x="261768" y="-68"/>
                  <a:pt x="270762" y="40"/>
                </a:cubicBezTo>
                <a:close/>
              </a:path>
            </a:pathLst>
          </a:custGeom>
          <a:solidFill>
            <a:schemeClr val="accent1"/>
          </a:solidFill>
          <a:ln w="6603" cap="flat">
            <a:noFill/>
            <a:prstDash val="solid"/>
            <a:miter/>
          </a:ln>
        </p:spPr>
        <p:txBody>
          <a:bodyPr rtlCol="0" anchor="ctr"/>
          <a:lstStyle/>
          <a:p>
            <a:pPr algn="r" rtl="1"/>
            <a:endParaRPr lang="en-US">
              <a:cs typeface="B Nazanin" panose="00000700000000000000" pitchFamily="2" charset="-78"/>
            </a:endParaRPr>
          </a:p>
        </p:txBody>
      </p:sp>
      <p:grpSp>
        <p:nvGrpSpPr>
          <p:cNvPr id="181" name="그룹 180">
            <a:extLst>
              <a:ext uri="{FF2B5EF4-FFF2-40B4-BE49-F238E27FC236}">
                <a16:creationId xmlns:a16="http://schemas.microsoft.com/office/drawing/2014/main" id="{5919688D-E04E-4DF7-8507-525941CD06FA}"/>
              </a:ext>
            </a:extLst>
          </p:cNvPr>
          <p:cNvGrpSpPr/>
          <p:nvPr/>
        </p:nvGrpSpPr>
        <p:grpSpPr>
          <a:xfrm>
            <a:off x="10937868" y="2255761"/>
            <a:ext cx="658381" cy="655113"/>
            <a:chOff x="4588426" y="1083868"/>
            <a:chExt cx="658381" cy="655113"/>
          </a:xfrm>
        </p:grpSpPr>
        <p:sp>
          <p:nvSpPr>
            <p:cNvPr id="182" name="Graphic 2">
              <a:extLst>
                <a:ext uri="{FF2B5EF4-FFF2-40B4-BE49-F238E27FC236}">
                  <a16:creationId xmlns:a16="http://schemas.microsoft.com/office/drawing/2014/main" id="{78463FAC-AAFE-4BA8-997D-C9D4C4CD73B5}"/>
                </a:ext>
              </a:extLst>
            </p:cNvPr>
            <p:cNvSpPr/>
            <p:nvPr/>
          </p:nvSpPr>
          <p:spPr>
            <a:xfrm>
              <a:off x="4588426" y="1083868"/>
              <a:ext cx="658381" cy="655113"/>
            </a:xfrm>
            <a:custGeom>
              <a:avLst/>
              <a:gdLst>
                <a:gd name="connsiteX0" fmla="*/ 895306 w 1312720"/>
                <a:gd name="connsiteY0" fmla="*/ 40453 h 1306203"/>
                <a:gd name="connsiteX1" fmla="*/ 1301699 w 1312720"/>
                <a:gd name="connsiteY1" fmla="*/ 537361 h 1306203"/>
                <a:gd name="connsiteX2" fmla="*/ 863857 w 1312720"/>
                <a:gd name="connsiteY2" fmla="*/ 1272251 h 1306203"/>
                <a:gd name="connsiteX3" fmla="*/ 8061 w 1312720"/>
                <a:gd name="connsiteY3" fmla="*/ 749576 h 1306203"/>
                <a:gd name="connsiteX4" fmla="*/ 435200 w 1312720"/>
                <a:gd name="connsiteY4" fmla="*/ 31997 h 1306203"/>
                <a:gd name="connsiteX5" fmla="*/ 448083 w 1312720"/>
                <a:gd name="connsiteY5" fmla="*/ 30741 h 1306203"/>
                <a:gd name="connsiteX6" fmla="*/ 667565 w 1312720"/>
                <a:gd name="connsiteY6" fmla="*/ 85 h 1306203"/>
                <a:gd name="connsiteX7" fmla="*/ 860488 w 1312720"/>
                <a:gd name="connsiteY7" fmla="*/ 31997 h 1306203"/>
                <a:gd name="connsiteX8" fmla="*/ 895306 w 1312720"/>
                <a:gd name="connsiteY8" fmla="*/ 40453 h 130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2720" h="1306203">
                  <a:moveTo>
                    <a:pt x="895306" y="40453"/>
                  </a:moveTo>
                  <a:cubicBezTo>
                    <a:pt x="1119942" y="133215"/>
                    <a:pt x="1256375" y="300106"/>
                    <a:pt x="1301699" y="537361"/>
                  </a:cubicBezTo>
                  <a:cubicBezTo>
                    <a:pt x="1361954" y="852578"/>
                    <a:pt x="1169428" y="1171825"/>
                    <a:pt x="863857" y="1272251"/>
                  </a:cubicBezTo>
                  <a:cubicBezTo>
                    <a:pt x="475039" y="1400029"/>
                    <a:pt x="72941" y="1154383"/>
                    <a:pt x="8061" y="749576"/>
                  </a:cubicBezTo>
                  <a:cubicBezTo>
                    <a:pt x="-41293" y="441495"/>
                    <a:pt x="140266" y="136386"/>
                    <a:pt x="435200" y="31997"/>
                  </a:cubicBezTo>
                  <a:cubicBezTo>
                    <a:pt x="439164" y="30609"/>
                    <a:pt x="443788" y="31138"/>
                    <a:pt x="448083" y="30741"/>
                  </a:cubicBezTo>
                  <a:cubicBezTo>
                    <a:pt x="520363" y="14488"/>
                    <a:pt x="592115" y="-1302"/>
                    <a:pt x="667565" y="85"/>
                  </a:cubicBezTo>
                  <a:cubicBezTo>
                    <a:pt x="734164" y="1274"/>
                    <a:pt x="797392" y="13960"/>
                    <a:pt x="860488" y="31997"/>
                  </a:cubicBezTo>
                  <a:cubicBezTo>
                    <a:pt x="871984" y="35300"/>
                    <a:pt x="882621" y="42435"/>
                    <a:pt x="895306" y="40453"/>
                  </a:cubicBezTo>
                  <a:close/>
                </a:path>
              </a:pathLst>
            </a:custGeom>
            <a:solidFill>
              <a:schemeClr val="accent5"/>
            </a:solidFill>
            <a:ln w="6603" cap="flat">
              <a:noFill/>
              <a:prstDash val="solid"/>
              <a:miter/>
            </a:ln>
          </p:spPr>
          <p:txBody>
            <a:bodyPr rtlCol="0" anchor="ctr"/>
            <a:lstStyle/>
            <a:p>
              <a:pPr algn="r" rtl="1"/>
              <a:endParaRPr lang="en-US">
                <a:cs typeface="B Nazanin" panose="00000700000000000000" pitchFamily="2" charset="-78"/>
              </a:endParaRPr>
            </a:p>
          </p:txBody>
        </p:sp>
        <p:sp>
          <p:nvSpPr>
            <p:cNvPr id="183" name="Freeform: Shape 169">
              <a:extLst>
                <a:ext uri="{FF2B5EF4-FFF2-40B4-BE49-F238E27FC236}">
                  <a16:creationId xmlns:a16="http://schemas.microsoft.com/office/drawing/2014/main" id="{79E8A2F2-D26C-48A8-A159-1B8AB49E6043}"/>
                </a:ext>
              </a:extLst>
            </p:cNvPr>
            <p:cNvSpPr/>
            <p:nvPr/>
          </p:nvSpPr>
          <p:spPr>
            <a:xfrm>
              <a:off x="4624917" y="1174868"/>
              <a:ext cx="580186" cy="438162"/>
            </a:xfrm>
            <a:custGeom>
              <a:avLst/>
              <a:gdLst>
                <a:gd name="connsiteX0" fmla="*/ 414636 w 1156809"/>
                <a:gd name="connsiteY0" fmla="*/ 584914 h 873634"/>
                <a:gd name="connsiteX1" fmla="*/ 746040 w 1156809"/>
                <a:gd name="connsiteY1" fmla="*/ 584914 h 873634"/>
                <a:gd name="connsiteX2" fmla="*/ 754298 w 1156809"/>
                <a:gd name="connsiteY2" fmla="*/ 593173 h 873634"/>
                <a:gd name="connsiteX3" fmla="*/ 754298 w 1156809"/>
                <a:gd name="connsiteY3" fmla="*/ 632286 h 873634"/>
                <a:gd name="connsiteX4" fmla="*/ 746040 w 1156809"/>
                <a:gd name="connsiteY4" fmla="*/ 640544 h 873634"/>
                <a:gd name="connsiteX5" fmla="*/ 414636 w 1156809"/>
                <a:gd name="connsiteY5" fmla="*/ 640544 h 873634"/>
                <a:gd name="connsiteX6" fmla="*/ 406377 w 1156809"/>
                <a:gd name="connsiteY6" fmla="*/ 632286 h 873634"/>
                <a:gd name="connsiteX7" fmla="*/ 406377 w 1156809"/>
                <a:gd name="connsiteY7" fmla="*/ 593173 h 873634"/>
                <a:gd name="connsiteX8" fmla="*/ 414636 w 1156809"/>
                <a:gd name="connsiteY8" fmla="*/ 584914 h 873634"/>
                <a:gd name="connsiteX9" fmla="*/ 414636 w 1156809"/>
                <a:gd name="connsiteY9" fmla="*/ 500477 h 873634"/>
                <a:gd name="connsiteX10" fmla="*/ 746040 w 1156809"/>
                <a:gd name="connsiteY10" fmla="*/ 500477 h 873634"/>
                <a:gd name="connsiteX11" fmla="*/ 754298 w 1156809"/>
                <a:gd name="connsiteY11" fmla="*/ 508736 h 873634"/>
                <a:gd name="connsiteX12" fmla="*/ 754298 w 1156809"/>
                <a:gd name="connsiteY12" fmla="*/ 547849 h 873634"/>
                <a:gd name="connsiteX13" fmla="*/ 746040 w 1156809"/>
                <a:gd name="connsiteY13" fmla="*/ 556107 h 873634"/>
                <a:gd name="connsiteX14" fmla="*/ 414636 w 1156809"/>
                <a:gd name="connsiteY14" fmla="*/ 556107 h 873634"/>
                <a:gd name="connsiteX15" fmla="*/ 406377 w 1156809"/>
                <a:gd name="connsiteY15" fmla="*/ 547849 h 873634"/>
                <a:gd name="connsiteX16" fmla="*/ 406377 w 1156809"/>
                <a:gd name="connsiteY16" fmla="*/ 508736 h 873634"/>
                <a:gd name="connsiteX17" fmla="*/ 414636 w 1156809"/>
                <a:gd name="connsiteY17" fmla="*/ 500477 h 873634"/>
                <a:gd name="connsiteX18" fmla="*/ 473042 w 1156809"/>
                <a:gd name="connsiteY18" fmla="*/ 416041 h 873634"/>
                <a:gd name="connsiteX19" fmla="*/ 746040 w 1156809"/>
                <a:gd name="connsiteY19" fmla="*/ 416041 h 873634"/>
                <a:gd name="connsiteX20" fmla="*/ 754299 w 1156809"/>
                <a:gd name="connsiteY20" fmla="*/ 424300 h 873634"/>
                <a:gd name="connsiteX21" fmla="*/ 754299 w 1156809"/>
                <a:gd name="connsiteY21" fmla="*/ 463413 h 873634"/>
                <a:gd name="connsiteX22" fmla="*/ 746040 w 1156809"/>
                <a:gd name="connsiteY22" fmla="*/ 471671 h 873634"/>
                <a:gd name="connsiteX23" fmla="*/ 473042 w 1156809"/>
                <a:gd name="connsiteY23" fmla="*/ 471671 h 873634"/>
                <a:gd name="connsiteX24" fmla="*/ 464783 w 1156809"/>
                <a:gd name="connsiteY24" fmla="*/ 463413 h 873634"/>
                <a:gd name="connsiteX25" fmla="*/ 464783 w 1156809"/>
                <a:gd name="connsiteY25" fmla="*/ 424300 h 873634"/>
                <a:gd name="connsiteX26" fmla="*/ 473042 w 1156809"/>
                <a:gd name="connsiteY26" fmla="*/ 416041 h 873634"/>
                <a:gd name="connsiteX27" fmla="*/ 369378 w 1156809"/>
                <a:gd name="connsiteY27" fmla="*/ 376994 h 873634"/>
                <a:gd name="connsiteX28" fmla="*/ 341299 w 1156809"/>
                <a:gd name="connsiteY28" fmla="*/ 403884 h 873634"/>
                <a:gd name="connsiteX29" fmla="*/ 341497 w 1156809"/>
                <a:gd name="connsiteY29" fmla="*/ 654353 h 873634"/>
                <a:gd name="connsiteX30" fmla="*/ 368850 w 1156809"/>
                <a:gd name="connsiteY30" fmla="*/ 682036 h 873634"/>
                <a:gd name="connsiteX31" fmla="*/ 556751 w 1156809"/>
                <a:gd name="connsiteY31" fmla="*/ 681177 h 873634"/>
                <a:gd name="connsiteX32" fmla="*/ 597912 w 1156809"/>
                <a:gd name="connsiteY32" fmla="*/ 722537 h 873634"/>
                <a:gd name="connsiteX33" fmla="*/ 597714 w 1156809"/>
                <a:gd name="connsiteY33" fmla="*/ 779290 h 873634"/>
                <a:gd name="connsiteX34" fmla="*/ 639933 w 1156809"/>
                <a:gd name="connsiteY34" fmla="*/ 747048 h 873634"/>
                <a:gd name="connsiteX35" fmla="*/ 799226 w 1156809"/>
                <a:gd name="connsiteY35" fmla="*/ 681177 h 873634"/>
                <a:gd name="connsiteX36" fmla="*/ 815280 w 1156809"/>
                <a:gd name="connsiteY36" fmla="*/ 657524 h 873634"/>
                <a:gd name="connsiteX37" fmla="*/ 815875 w 1156809"/>
                <a:gd name="connsiteY37" fmla="*/ 403752 h 873634"/>
                <a:gd name="connsiteX38" fmla="*/ 788060 w 1156809"/>
                <a:gd name="connsiteY38" fmla="*/ 377060 h 873634"/>
                <a:gd name="connsiteX39" fmla="*/ 369378 w 1156809"/>
                <a:gd name="connsiteY39" fmla="*/ 376994 h 873634"/>
                <a:gd name="connsiteX40" fmla="*/ 325905 w 1156809"/>
                <a:gd name="connsiteY40" fmla="*/ 316937 h 873634"/>
                <a:gd name="connsiteX41" fmla="*/ 831005 w 1156809"/>
                <a:gd name="connsiteY41" fmla="*/ 316937 h 873634"/>
                <a:gd name="connsiteX42" fmla="*/ 876527 w 1156809"/>
                <a:gd name="connsiteY42" fmla="*/ 363450 h 873634"/>
                <a:gd name="connsiteX43" fmla="*/ 876461 w 1156809"/>
                <a:gd name="connsiteY43" fmla="*/ 690229 h 873634"/>
                <a:gd name="connsiteX44" fmla="*/ 826381 w 1156809"/>
                <a:gd name="connsiteY44" fmla="*/ 741168 h 873634"/>
                <a:gd name="connsiteX45" fmla="*/ 678584 w 1156809"/>
                <a:gd name="connsiteY45" fmla="*/ 794090 h 873634"/>
                <a:gd name="connsiteX46" fmla="*/ 593948 w 1156809"/>
                <a:gd name="connsiteY46" fmla="*/ 862406 h 873634"/>
                <a:gd name="connsiteX47" fmla="*/ 554439 w 1156809"/>
                <a:gd name="connsiteY47" fmla="*/ 870797 h 873634"/>
                <a:gd name="connsiteX48" fmla="*/ 537195 w 1156809"/>
                <a:gd name="connsiteY48" fmla="*/ 834855 h 873634"/>
                <a:gd name="connsiteX49" fmla="*/ 530456 w 1156809"/>
                <a:gd name="connsiteY49" fmla="*/ 747247 h 873634"/>
                <a:gd name="connsiteX50" fmla="*/ 440800 w 1156809"/>
                <a:gd name="connsiteY50" fmla="*/ 742358 h 873634"/>
                <a:gd name="connsiteX51" fmla="*/ 321941 w 1156809"/>
                <a:gd name="connsiteY51" fmla="*/ 742556 h 873634"/>
                <a:gd name="connsiteX52" fmla="*/ 281704 w 1156809"/>
                <a:gd name="connsiteY52" fmla="*/ 725444 h 873634"/>
                <a:gd name="connsiteX53" fmla="*/ 277146 w 1156809"/>
                <a:gd name="connsiteY53" fmla="*/ 697497 h 873634"/>
                <a:gd name="connsiteX54" fmla="*/ 277146 w 1156809"/>
                <a:gd name="connsiteY54" fmla="*/ 359552 h 873634"/>
                <a:gd name="connsiteX55" fmla="*/ 288048 w 1156809"/>
                <a:gd name="connsiteY55" fmla="*/ 324865 h 873634"/>
                <a:gd name="connsiteX56" fmla="*/ 325905 w 1156809"/>
                <a:gd name="connsiteY56" fmla="*/ 316937 h 873634"/>
                <a:gd name="connsiteX57" fmla="*/ 579413 w 1156809"/>
                <a:gd name="connsiteY57" fmla="*/ 3 h 873634"/>
                <a:gd name="connsiteX58" fmla="*/ 1012564 w 1156809"/>
                <a:gd name="connsiteY58" fmla="*/ 297843 h 873634"/>
                <a:gd name="connsiteX59" fmla="*/ 1042427 w 1156809"/>
                <a:gd name="connsiteY59" fmla="*/ 328830 h 873634"/>
                <a:gd name="connsiteX60" fmla="*/ 1156132 w 1156809"/>
                <a:gd name="connsiteY60" fmla="*/ 508803 h 873634"/>
                <a:gd name="connsiteX61" fmla="*/ 1009525 w 1156809"/>
                <a:gd name="connsiteY61" fmla="*/ 678205 h 873634"/>
                <a:gd name="connsiteX62" fmla="*/ 971733 w 1156809"/>
                <a:gd name="connsiteY62" fmla="*/ 648539 h 873634"/>
                <a:gd name="connsiteX63" fmla="*/ 972460 w 1156809"/>
                <a:gd name="connsiteY63" fmla="*/ 545736 h 873634"/>
                <a:gd name="connsiteX64" fmla="*/ 933677 w 1156809"/>
                <a:gd name="connsiteY64" fmla="*/ 298438 h 873634"/>
                <a:gd name="connsiteX65" fmla="*/ 499733 w 1156809"/>
                <a:gd name="connsiteY65" fmla="*/ 80343 h 873634"/>
                <a:gd name="connsiteX66" fmla="*/ 186168 w 1156809"/>
                <a:gd name="connsiteY66" fmla="*/ 443923 h 873634"/>
                <a:gd name="connsiteX67" fmla="*/ 183393 w 1156809"/>
                <a:gd name="connsiteY67" fmla="*/ 654552 h 873634"/>
                <a:gd name="connsiteX68" fmla="*/ 152473 w 1156809"/>
                <a:gd name="connsiteY68" fmla="*/ 679526 h 873634"/>
                <a:gd name="connsiteX69" fmla="*/ 1439 w 1156809"/>
                <a:gd name="connsiteY69" fmla="*/ 518515 h 873634"/>
                <a:gd name="connsiteX70" fmla="*/ 110122 w 1156809"/>
                <a:gd name="connsiteY70" fmla="*/ 330481 h 873634"/>
                <a:gd name="connsiteX71" fmla="*/ 145998 w 1156809"/>
                <a:gd name="connsiteY71" fmla="*/ 292624 h 873634"/>
                <a:gd name="connsiteX72" fmla="*/ 579413 w 1156809"/>
                <a:gd name="connsiteY72" fmla="*/ 3 h 873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156809" h="873634">
                  <a:moveTo>
                    <a:pt x="414636" y="584914"/>
                  </a:moveTo>
                  <a:lnTo>
                    <a:pt x="746040" y="584914"/>
                  </a:lnTo>
                  <a:cubicBezTo>
                    <a:pt x="750599" y="584914"/>
                    <a:pt x="754298" y="588614"/>
                    <a:pt x="754298" y="593173"/>
                  </a:cubicBezTo>
                  <a:lnTo>
                    <a:pt x="754298" y="632286"/>
                  </a:lnTo>
                  <a:cubicBezTo>
                    <a:pt x="754298" y="636845"/>
                    <a:pt x="750599" y="640544"/>
                    <a:pt x="746040" y="640544"/>
                  </a:cubicBezTo>
                  <a:lnTo>
                    <a:pt x="414636" y="640544"/>
                  </a:lnTo>
                  <a:cubicBezTo>
                    <a:pt x="410077" y="640544"/>
                    <a:pt x="406377" y="636845"/>
                    <a:pt x="406377" y="632286"/>
                  </a:cubicBezTo>
                  <a:lnTo>
                    <a:pt x="406377" y="593173"/>
                  </a:lnTo>
                  <a:cubicBezTo>
                    <a:pt x="406377" y="588614"/>
                    <a:pt x="410077" y="584914"/>
                    <a:pt x="414636" y="584914"/>
                  </a:cubicBezTo>
                  <a:close/>
                  <a:moveTo>
                    <a:pt x="414636" y="500477"/>
                  </a:moveTo>
                  <a:lnTo>
                    <a:pt x="746040" y="500477"/>
                  </a:lnTo>
                  <a:cubicBezTo>
                    <a:pt x="750599" y="500477"/>
                    <a:pt x="754298" y="504177"/>
                    <a:pt x="754298" y="508736"/>
                  </a:cubicBezTo>
                  <a:lnTo>
                    <a:pt x="754298" y="547849"/>
                  </a:lnTo>
                  <a:cubicBezTo>
                    <a:pt x="754298" y="552408"/>
                    <a:pt x="750599" y="556107"/>
                    <a:pt x="746040" y="556107"/>
                  </a:cubicBezTo>
                  <a:lnTo>
                    <a:pt x="414636" y="556107"/>
                  </a:lnTo>
                  <a:cubicBezTo>
                    <a:pt x="410077" y="556107"/>
                    <a:pt x="406377" y="552408"/>
                    <a:pt x="406377" y="547849"/>
                  </a:cubicBezTo>
                  <a:lnTo>
                    <a:pt x="406377" y="508736"/>
                  </a:lnTo>
                  <a:cubicBezTo>
                    <a:pt x="406377" y="504177"/>
                    <a:pt x="410077" y="500477"/>
                    <a:pt x="414636" y="500477"/>
                  </a:cubicBezTo>
                  <a:close/>
                  <a:moveTo>
                    <a:pt x="473042" y="416041"/>
                  </a:moveTo>
                  <a:lnTo>
                    <a:pt x="746040" y="416041"/>
                  </a:lnTo>
                  <a:cubicBezTo>
                    <a:pt x="750599" y="416041"/>
                    <a:pt x="754299" y="419741"/>
                    <a:pt x="754299" y="424300"/>
                  </a:cubicBezTo>
                  <a:lnTo>
                    <a:pt x="754299" y="463413"/>
                  </a:lnTo>
                  <a:cubicBezTo>
                    <a:pt x="754299" y="467972"/>
                    <a:pt x="750599" y="471671"/>
                    <a:pt x="746040" y="471671"/>
                  </a:cubicBezTo>
                  <a:lnTo>
                    <a:pt x="473042" y="471671"/>
                  </a:lnTo>
                  <a:cubicBezTo>
                    <a:pt x="468482" y="471671"/>
                    <a:pt x="464783" y="467972"/>
                    <a:pt x="464783" y="463413"/>
                  </a:cubicBezTo>
                  <a:lnTo>
                    <a:pt x="464783" y="424300"/>
                  </a:lnTo>
                  <a:cubicBezTo>
                    <a:pt x="464783" y="419741"/>
                    <a:pt x="468482" y="416041"/>
                    <a:pt x="473042" y="416041"/>
                  </a:cubicBezTo>
                  <a:close/>
                  <a:moveTo>
                    <a:pt x="369378" y="376994"/>
                  </a:moveTo>
                  <a:cubicBezTo>
                    <a:pt x="348500" y="376862"/>
                    <a:pt x="340903" y="381354"/>
                    <a:pt x="341299" y="403884"/>
                  </a:cubicBezTo>
                  <a:cubicBezTo>
                    <a:pt x="342686" y="487330"/>
                    <a:pt x="342554" y="570841"/>
                    <a:pt x="341497" y="654353"/>
                  </a:cubicBezTo>
                  <a:cubicBezTo>
                    <a:pt x="341233" y="675561"/>
                    <a:pt x="346651" y="682565"/>
                    <a:pt x="368850" y="682036"/>
                  </a:cubicBezTo>
                  <a:cubicBezTo>
                    <a:pt x="431417" y="680450"/>
                    <a:pt x="494117" y="682102"/>
                    <a:pt x="556751" y="681177"/>
                  </a:cubicBezTo>
                  <a:cubicBezTo>
                    <a:pt x="586218" y="680781"/>
                    <a:pt x="599497" y="693004"/>
                    <a:pt x="597912" y="722537"/>
                  </a:cubicBezTo>
                  <a:cubicBezTo>
                    <a:pt x="596988" y="739649"/>
                    <a:pt x="597714" y="756827"/>
                    <a:pt x="597714" y="779290"/>
                  </a:cubicBezTo>
                  <a:cubicBezTo>
                    <a:pt x="614628" y="766473"/>
                    <a:pt x="628040" y="757553"/>
                    <a:pt x="639933" y="747048"/>
                  </a:cubicBezTo>
                  <a:cubicBezTo>
                    <a:pt x="685586" y="706812"/>
                    <a:pt x="730909" y="667171"/>
                    <a:pt x="799226" y="681177"/>
                  </a:cubicBezTo>
                  <a:cubicBezTo>
                    <a:pt x="819376" y="685273"/>
                    <a:pt x="815280" y="668690"/>
                    <a:pt x="815280" y="657524"/>
                  </a:cubicBezTo>
                  <a:cubicBezTo>
                    <a:pt x="815412" y="572956"/>
                    <a:pt x="814487" y="488321"/>
                    <a:pt x="815875" y="403752"/>
                  </a:cubicBezTo>
                  <a:cubicBezTo>
                    <a:pt x="816271" y="381222"/>
                    <a:pt x="808607" y="376928"/>
                    <a:pt x="788060" y="377060"/>
                  </a:cubicBezTo>
                  <a:cubicBezTo>
                    <a:pt x="648521" y="377853"/>
                    <a:pt x="508917" y="377853"/>
                    <a:pt x="369378" y="376994"/>
                  </a:cubicBezTo>
                  <a:close/>
                  <a:moveTo>
                    <a:pt x="325905" y="316937"/>
                  </a:moveTo>
                  <a:cubicBezTo>
                    <a:pt x="494250" y="317069"/>
                    <a:pt x="662661" y="316871"/>
                    <a:pt x="831005" y="316937"/>
                  </a:cubicBezTo>
                  <a:cubicBezTo>
                    <a:pt x="870185" y="316937"/>
                    <a:pt x="876527" y="323742"/>
                    <a:pt x="876527" y="363450"/>
                  </a:cubicBezTo>
                  <a:cubicBezTo>
                    <a:pt x="876527" y="472398"/>
                    <a:pt x="876659" y="581281"/>
                    <a:pt x="876461" y="690229"/>
                  </a:cubicBezTo>
                  <a:cubicBezTo>
                    <a:pt x="876395" y="737535"/>
                    <a:pt x="871374" y="746123"/>
                    <a:pt x="826381" y="741168"/>
                  </a:cubicBezTo>
                  <a:cubicBezTo>
                    <a:pt x="766786" y="734561"/>
                    <a:pt x="720604" y="753920"/>
                    <a:pt x="678584" y="794090"/>
                  </a:cubicBezTo>
                  <a:cubicBezTo>
                    <a:pt x="652486" y="819064"/>
                    <a:pt x="622160" y="839612"/>
                    <a:pt x="593948" y="862406"/>
                  </a:cubicBezTo>
                  <a:cubicBezTo>
                    <a:pt x="582056" y="872052"/>
                    <a:pt x="569106" y="877205"/>
                    <a:pt x="554439" y="870797"/>
                  </a:cubicBezTo>
                  <a:cubicBezTo>
                    <a:pt x="538847" y="863991"/>
                    <a:pt x="538054" y="849919"/>
                    <a:pt x="537195" y="834855"/>
                  </a:cubicBezTo>
                  <a:cubicBezTo>
                    <a:pt x="535477" y="804661"/>
                    <a:pt x="551598" y="763368"/>
                    <a:pt x="530456" y="747247"/>
                  </a:cubicBezTo>
                  <a:cubicBezTo>
                    <a:pt x="510767" y="732249"/>
                    <a:pt x="471456" y="742622"/>
                    <a:pt x="440800" y="742358"/>
                  </a:cubicBezTo>
                  <a:cubicBezTo>
                    <a:pt x="401158" y="742027"/>
                    <a:pt x="361583" y="741631"/>
                    <a:pt x="321941" y="742556"/>
                  </a:cubicBezTo>
                  <a:cubicBezTo>
                    <a:pt x="305292" y="742952"/>
                    <a:pt x="292012" y="738526"/>
                    <a:pt x="281704" y="725444"/>
                  </a:cubicBezTo>
                  <a:cubicBezTo>
                    <a:pt x="273182" y="717317"/>
                    <a:pt x="277212" y="706812"/>
                    <a:pt x="277146" y="697497"/>
                  </a:cubicBezTo>
                  <a:cubicBezTo>
                    <a:pt x="276815" y="584848"/>
                    <a:pt x="276815" y="472200"/>
                    <a:pt x="277146" y="359552"/>
                  </a:cubicBezTo>
                  <a:cubicBezTo>
                    <a:pt x="277212" y="347263"/>
                    <a:pt x="271794" y="332397"/>
                    <a:pt x="288048" y="324865"/>
                  </a:cubicBezTo>
                  <a:cubicBezTo>
                    <a:pt x="299741" y="317598"/>
                    <a:pt x="312559" y="316937"/>
                    <a:pt x="325905" y="316937"/>
                  </a:cubicBezTo>
                  <a:close/>
                  <a:moveTo>
                    <a:pt x="579413" y="3"/>
                  </a:moveTo>
                  <a:cubicBezTo>
                    <a:pt x="774053" y="729"/>
                    <a:pt x="940020" y="114567"/>
                    <a:pt x="1012564" y="297843"/>
                  </a:cubicBezTo>
                  <a:cubicBezTo>
                    <a:pt x="1018642" y="313105"/>
                    <a:pt x="1026636" y="322157"/>
                    <a:pt x="1042427" y="328830"/>
                  </a:cubicBezTo>
                  <a:cubicBezTo>
                    <a:pt x="1116095" y="359750"/>
                    <a:pt x="1163070" y="435730"/>
                    <a:pt x="1156132" y="508803"/>
                  </a:cubicBezTo>
                  <a:cubicBezTo>
                    <a:pt x="1147940" y="594627"/>
                    <a:pt x="1091913" y="658714"/>
                    <a:pt x="1009525" y="678205"/>
                  </a:cubicBezTo>
                  <a:cubicBezTo>
                    <a:pt x="982832" y="684481"/>
                    <a:pt x="967901" y="682697"/>
                    <a:pt x="971733" y="648539"/>
                  </a:cubicBezTo>
                  <a:cubicBezTo>
                    <a:pt x="975103" y="619205"/>
                    <a:pt x="972460" y="589275"/>
                    <a:pt x="972460" y="545736"/>
                  </a:cubicBezTo>
                  <a:cubicBezTo>
                    <a:pt x="973385" y="470482"/>
                    <a:pt x="973120" y="381817"/>
                    <a:pt x="933677" y="298438"/>
                  </a:cubicBezTo>
                  <a:cubicBezTo>
                    <a:pt x="856112" y="134652"/>
                    <a:pt x="678913" y="45128"/>
                    <a:pt x="499733" y="80343"/>
                  </a:cubicBezTo>
                  <a:cubicBezTo>
                    <a:pt x="326367" y="114435"/>
                    <a:pt x="197268" y="265601"/>
                    <a:pt x="186168" y="443923"/>
                  </a:cubicBezTo>
                  <a:cubicBezTo>
                    <a:pt x="181807" y="514220"/>
                    <a:pt x="183327" y="584386"/>
                    <a:pt x="183393" y="654552"/>
                  </a:cubicBezTo>
                  <a:cubicBezTo>
                    <a:pt x="183393" y="680451"/>
                    <a:pt x="174012" y="683490"/>
                    <a:pt x="152473" y="679526"/>
                  </a:cubicBezTo>
                  <a:cubicBezTo>
                    <a:pt x="71274" y="664660"/>
                    <a:pt x="11811" y="601828"/>
                    <a:pt x="1439" y="518515"/>
                  </a:cubicBezTo>
                  <a:cubicBezTo>
                    <a:pt x="-8538" y="438505"/>
                    <a:pt x="33944" y="362921"/>
                    <a:pt x="110122" y="330481"/>
                  </a:cubicBezTo>
                  <a:cubicBezTo>
                    <a:pt x="129283" y="322355"/>
                    <a:pt x="138599" y="310991"/>
                    <a:pt x="145998" y="292624"/>
                  </a:cubicBezTo>
                  <a:cubicBezTo>
                    <a:pt x="219467" y="111660"/>
                    <a:pt x="386556" y="-724"/>
                    <a:pt x="579413" y="3"/>
                  </a:cubicBezTo>
                  <a:close/>
                </a:path>
              </a:pathLst>
            </a:custGeom>
            <a:solidFill>
              <a:srgbClr val="FBF8F8"/>
            </a:solidFill>
            <a:ln w="6603" cap="flat">
              <a:noFill/>
              <a:prstDash val="solid"/>
              <a:miter/>
            </a:ln>
          </p:spPr>
          <p:txBody>
            <a:bodyPr rtlCol="0" anchor="ctr"/>
            <a:lstStyle/>
            <a:p>
              <a:pPr algn="r" rtl="1"/>
              <a:endParaRPr lang="en-US">
                <a:cs typeface="B Nazanin" panose="00000700000000000000" pitchFamily="2" charset="-78"/>
              </a:endParaRPr>
            </a:p>
          </p:txBody>
        </p:sp>
      </p:grpSp>
      <p:sp>
        <p:nvSpPr>
          <p:cNvPr id="184" name="Freeform: Shape 155">
            <a:extLst>
              <a:ext uri="{FF2B5EF4-FFF2-40B4-BE49-F238E27FC236}">
                <a16:creationId xmlns:a16="http://schemas.microsoft.com/office/drawing/2014/main" id="{AC8FDBA5-5914-4436-BAD8-C5737DEF08BA}"/>
              </a:ext>
            </a:extLst>
          </p:cNvPr>
          <p:cNvSpPr/>
          <p:nvPr/>
        </p:nvSpPr>
        <p:spPr>
          <a:xfrm>
            <a:off x="7070144" y="2756223"/>
            <a:ext cx="270571" cy="269276"/>
          </a:xfrm>
          <a:custGeom>
            <a:avLst/>
            <a:gdLst>
              <a:gd name="connsiteX0" fmla="*/ 270720 w 539480"/>
              <a:gd name="connsiteY0" fmla="*/ 195233 h 536898"/>
              <a:gd name="connsiteX1" fmla="*/ 194939 w 539480"/>
              <a:gd name="connsiteY1" fmla="*/ 270750 h 536898"/>
              <a:gd name="connsiteX2" fmla="*/ 273165 w 539480"/>
              <a:gd name="connsiteY2" fmla="*/ 346003 h 536898"/>
              <a:gd name="connsiteX3" fmla="*/ 346370 w 539480"/>
              <a:gd name="connsiteY3" fmla="*/ 269957 h 536898"/>
              <a:gd name="connsiteX4" fmla="*/ 270720 w 539480"/>
              <a:gd name="connsiteY4" fmla="*/ 195233 h 536898"/>
              <a:gd name="connsiteX5" fmla="*/ 269862 w 539480"/>
              <a:gd name="connsiteY5" fmla="*/ 154534 h 536898"/>
              <a:gd name="connsiteX6" fmla="*/ 386937 w 539480"/>
              <a:gd name="connsiteY6" fmla="*/ 271279 h 536898"/>
              <a:gd name="connsiteX7" fmla="*/ 269201 w 539480"/>
              <a:gd name="connsiteY7" fmla="*/ 385645 h 536898"/>
              <a:gd name="connsiteX8" fmla="*/ 155099 w 539480"/>
              <a:gd name="connsiteY8" fmla="*/ 270684 h 536898"/>
              <a:gd name="connsiteX9" fmla="*/ 269862 w 539480"/>
              <a:gd name="connsiteY9" fmla="*/ 154534 h 536898"/>
              <a:gd name="connsiteX10" fmla="*/ 270589 w 539480"/>
              <a:gd name="connsiteY10" fmla="*/ 41292 h 536898"/>
              <a:gd name="connsiteX11" fmla="*/ 246936 w 539480"/>
              <a:gd name="connsiteY11" fmla="*/ 60849 h 536898"/>
              <a:gd name="connsiteX12" fmla="*/ 235836 w 539480"/>
              <a:gd name="connsiteY12" fmla="*/ 104256 h 536898"/>
              <a:gd name="connsiteX13" fmla="*/ 142084 w 539480"/>
              <a:gd name="connsiteY13" fmla="*/ 108022 h 536898"/>
              <a:gd name="connsiteX14" fmla="*/ 106274 w 539480"/>
              <a:gd name="connsiteY14" fmla="*/ 107692 h 536898"/>
              <a:gd name="connsiteX15" fmla="*/ 107001 w 539480"/>
              <a:gd name="connsiteY15" fmla="*/ 141916 h 536898"/>
              <a:gd name="connsiteX16" fmla="*/ 58638 w 539480"/>
              <a:gd name="connsiteY16" fmla="*/ 242473 h 536898"/>
              <a:gd name="connsiteX17" fmla="*/ 41460 w 539480"/>
              <a:gd name="connsiteY17" fmla="*/ 275111 h 536898"/>
              <a:gd name="connsiteX18" fmla="*/ 71852 w 539480"/>
              <a:gd name="connsiteY18" fmla="*/ 306891 h 536898"/>
              <a:gd name="connsiteX19" fmla="*/ 107397 w 539480"/>
              <a:gd name="connsiteY19" fmla="*/ 393574 h 536898"/>
              <a:gd name="connsiteX20" fmla="*/ 107727 w 539480"/>
              <a:gd name="connsiteY20" fmla="*/ 435065 h 536898"/>
              <a:gd name="connsiteX21" fmla="*/ 150342 w 539480"/>
              <a:gd name="connsiteY21" fmla="*/ 438237 h 536898"/>
              <a:gd name="connsiteX22" fmla="*/ 241188 w 539480"/>
              <a:gd name="connsiteY22" fmla="*/ 474575 h 536898"/>
              <a:gd name="connsiteX23" fmla="*/ 272702 w 539480"/>
              <a:gd name="connsiteY23" fmla="*/ 503976 h 536898"/>
              <a:gd name="connsiteX24" fmla="*/ 299857 w 539480"/>
              <a:gd name="connsiteY24" fmla="*/ 470479 h 536898"/>
              <a:gd name="connsiteX25" fmla="*/ 396781 w 539480"/>
              <a:gd name="connsiteY25" fmla="*/ 432489 h 536898"/>
              <a:gd name="connsiteX26" fmla="*/ 437083 w 539480"/>
              <a:gd name="connsiteY26" fmla="*/ 431762 h 536898"/>
              <a:gd name="connsiteX27" fmla="*/ 436158 w 539480"/>
              <a:gd name="connsiteY27" fmla="*/ 393640 h 536898"/>
              <a:gd name="connsiteX28" fmla="*/ 422152 w 539480"/>
              <a:gd name="connsiteY28" fmla="*/ 346004 h 536898"/>
              <a:gd name="connsiteX29" fmla="*/ 473289 w 539480"/>
              <a:gd name="connsiteY29" fmla="*/ 298698 h 536898"/>
              <a:gd name="connsiteX30" fmla="*/ 503087 w 539480"/>
              <a:gd name="connsiteY30" fmla="*/ 266192 h 536898"/>
              <a:gd name="connsiteX31" fmla="*/ 478575 w 539480"/>
              <a:gd name="connsiteY31" fmla="*/ 246503 h 536898"/>
              <a:gd name="connsiteX32" fmla="*/ 438140 w 539480"/>
              <a:gd name="connsiteY32" fmla="*/ 231440 h 536898"/>
              <a:gd name="connsiteX33" fmla="*/ 436224 w 539480"/>
              <a:gd name="connsiteY33" fmla="*/ 138348 h 536898"/>
              <a:gd name="connsiteX34" fmla="*/ 445144 w 539480"/>
              <a:gd name="connsiteY34" fmla="*/ 124011 h 536898"/>
              <a:gd name="connsiteX35" fmla="*/ 427173 w 539480"/>
              <a:gd name="connsiteY35" fmla="*/ 101151 h 536898"/>
              <a:gd name="connsiteX36" fmla="*/ 404709 w 539480"/>
              <a:gd name="connsiteY36" fmla="*/ 104520 h 536898"/>
              <a:gd name="connsiteX37" fmla="*/ 352383 w 539480"/>
              <a:gd name="connsiteY37" fmla="*/ 124011 h 536898"/>
              <a:gd name="connsiteX38" fmla="*/ 310494 w 539480"/>
              <a:gd name="connsiteY38" fmla="*/ 106502 h 536898"/>
              <a:gd name="connsiteX39" fmla="*/ 294506 w 539480"/>
              <a:gd name="connsiteY39" fmla="*/ 60320 h 536898"/>
              <a:gd name="connsiteX40" fmla="*/ 270589 w 539480"/>
              <a:gd name="connsiteY40" fmla="*/ 41292 h 536898"/>
              <a:gd name="connsiteX41" fmla="*/ 270762 w 539480"/>
              <a:gd name="connsiteY41" fmla="*/ 40 h 536898"/>
              <a:gd name="connsiteX42" fmla="*/ 293250 w 539480"/>
              <a:gd name="connsiteY42" fmla="*/ 858 h 536898"/>
              <a:gd name="connsiteX43" fmla="*/ 334213 w 539480"/>
              <a:gd name="connsiteY43" fmla="*/ 45587 h 536898"/>
              <a:gd name="connsiteX44" fmla="*/ 386342 w 539480"/>
              <a:gd name="connsiteY44" fmla="*/ 68314 h 536898"/>
              <a:gd name="connsiteX45" fmla="*/ 428230 w 539480"/>
              <a:gd name="connsiteY45" fmla="*/ 51401 h 536898"/>
              <a:gd name="connsiteX46" fmla="*/ 491458 w 539480"/>
              <a:gd name="connsiteY46" fmla="*/ 112052 h 536898"/>
              <a:gd name="connsiteX47" fmla="*/ 473091 w 539480"/>
              <a:gd name="connsiteY47" fmla="*/ 157640 h 536898"/>
              <a:gd name="connsiteX48" fmla="*/ 492251 w 539480"/>
              <a:gd name="connsiteY48" fmla="*/ 208117 h 536898"/>
              <a:gd name="connsiteX49" fmla="*/ 537377 w 539480"/>
              <a:gd name="connsiteY49" fmla="*/ 225758 h 536898"/>
              <a:gd name="connsiteX50" fmla="*/ 538500 w 539480"/>
              <a:gd name="connsiteY50" fmla="*/ 311846 h 536898"/>
              <a:gd name="connsiteX51" fmla="*/ 501369 w 539480"/>
              <a:gd name="connsiteY51" fmla="*/ 332724 h 536898"/>
              <a:gd name="connsiteX52" fmla="*/ 467872 w 539480"/>
              <a:gd name="connsiteY52" fmla="*/ 345938 h 536898"/>
              <a:gd name="connsiteX53" fmla="*/ 475535 w 539480"/>
              <a:gd name="connsiteY53" fmla="*/ 386637 h 536898"/>
              <a:gd name="connsiteX54" fmla="*/ 471704 w 539480"/>
              <a:gd name="connsiteY54" fmla="*/ 454820 h 536898"/>
              <a:gd name="connsiteX55" fmla="*/ 379801 w 539480"/>
              <a:gd name="connsiteY55" fmla="*/ 469620 h 536898"/>
              <a:gd name="connsiteX56" fmla="*/ 334081 w 539480"/>
              <a:gd name="connsiteY56" fmla="*/ 491357 h 536898"/>
              <a:gd name="connsiteX57" fmla="*/ 316705 w 539480"/>
              <a:gd name="connsiteY57" fmla="*/ 536812 h 536898"/>
              <a:gd name="connsiteX58" fmla="*/ 227974 w 539480"/>
              <a:gd name="connsiteY58" fmla="*/ 535094 h 536898"/>
              <a:gd name="connsiteX59" fmla="*/ 209408 w 539480"/>
              <a:gd name="connsiteY59" fmla="*/ 501663 h 536898"/>
              <a:gd name="connsiteX60" fmla="*/ 149681 w 539480"/>
              <a:gd name="connsiteY60" fmla="*/ 478473 h 536898"/>
              <a:gd name="connsiteX61" fmla="*/ 113608 w 539480"/>
              <a:gd name="connsiteY61" fmla="*/ 491951 h 536898"/>
              <a:gd name="connsiteX62" fmla="*/ 49256 w 539480"/>
              <a:gd name="connsiteY62" fmla="*/ 423173 h 536898"/>
              <a:gd name="connsiteX63" fmla="*/ 69936 w 539480"/>
              <a:gd name="connsiteY63" fmla="*/ 382672 h 536898"/>
              <a:gd name="connsiteX64" fmla="*/ 48595 w 539480"/>
              <a:gd name="connsiteY64" fmla="*/ 333913 h 536898"/>
              <a:gd name="connsiteX65" fmla="*/ 34 w 539480"/>
              <a:gd name="connsiteY65" fmla="*/ 291232 h 536898"/>
              <a:gd name="connsiteX66" fmla="*/ 761 w 539480"/>
              <a:gd name="connsiteY66" fmla="*/ 250666 h 536898"/>
              <a:gd name="connsiteX67" fmla="*/ 44565 w 539480"/>
              <a:gd name="connsiteY67" fmla="*/ 207522 h 536898"/>
              <a:gd name="connsiteX68" fmla="*/ 65443 w 539480"/>
              <a:gd name="connsiteY68" fmla="*/ 154271 h 536898"/>
              <a:gd name="connsiteX69" fmla="*/ 65179 w 539480"/>
              <a:gd name="connsiteY69" fmla="*/ 93619 h 536898"/>
              <a:gd name="connsiteX70" fmla="*/ 97553 w 539480"/>
              <a:gd name="connsiteY70" fmla="*/ 62368 h 536898"/>
              <a:gd name="connsiteX71" fmla="*/ 148757 w 539480"/>
              <a:gd name="connsiteY71" fmla="*/ 62104 h 536898"/>
              <a:gd name="connsiteX72" fmla="*/ 209144 w 539480"/>
              <a:gd name="connsiteY72" fmla="*/ 38649 h 536898"/>
              <a:gd name="connsiteX73" fmla="*/ 245350 w 539480"/>
              <a:gd name="connsiteY73" fmla="*/ 461 h 536898"/>
              <a:gd name="connsiteX74" fmla="*/ 270762 w 539480"/>
              <a:gd name="connsiteY74" fmla="*/ 40 h 53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539480" h="536898">
                <a:moveTo>
                  <a:pt x="270720" y="195233"/>
                </a:moveTo>
                <a:cubicBezTo>
                  <a:pt x="231211" y="195299"/>
                  <a:pt x="194939" y="231439"/>
                  <a:pt x="194939" y="270750"/>
                </a:cubicBezTo>
                <a:cubicBezTo>
                  <a:pt x="194939" y="313497"/>
                  <a:pt x="229493" y="346730"/>
                  <a:pt x="273165" y="346003"/>
                </a:cubicBezTo>
                <a:cubicBezTo>
                  <a:pt x="315648" y="345276"/>
                  <a:pt x="346502" y="313233"/>
                  <a:pt x="346370" y="269957"/>
                </a:cubicBezTo>
                <a:cubicBezTo>
                  <a:pt x="346238" y="228730"/>
                  <a:pt x="312212" y="195167"/>
                  <a:pt x="270720" y="195233"/>
                </a:cubicBezTo>
                <a:close/>
                <a:moveTo>
                  <a:pt x="269862" y="154534"/>
                </a:moveTo>
                <a:cubicBezTo>
                  <a:pt x="333883" y="154072"/>
                  <a:pt x="387201" y="207323"/>
                  <a:pt x="386937" y="271279"/>
                </a:cubicBezTo>
                <a:cubicBezTo>
                  <a:pt x="386606" y="337414"/>
                  <a:pt x="336460" y="386173"/>
                  <a:pt x="269201" y="385645"/>
                </a:cubicBezTo>
                <a:cubicBezTo>
                  <a:pt x="205048" y="385116"/>
                  <a:pt x="154571" y="334309"/>
                  <a:pt x="155099" y="270684"/>
                </a:cubicBezTo>
                <a:cubicBezTo>
                  <a:pt x="155628" y="207588"/>
                  <a:pt x="207558" y="154997"/>
                  <a:pt x="269862" y="154534"/>
                </a:cubicBezTo>
                <a:close/>
                <a:moveTo>
                  <a:pt x="270589" y="41292"/>
                </a:moveTo>
                <a:cubicBezTo>
                  <a:pt x="256582" y="41358"/>
                  <a:pt x="248654" y="44265"/>
                  <a:pt x="246936" y="60849"/>
                </a:cubicBezTo>
                <a:cubicBezTo>
                  <a:pt x="245482" y="75516"/>
                  <a:pt x="244491" y="87474"/>
                  <a:pt x="235836" y="104256"/>
                </a:cubicBezTo>
                <a:cubicBezTo>
                  <a:pt x="222094" y="125200"/>
                  <a:pt x="189918" y="136762"/>
                  <a:pt x="142084" y="108022"/>
                </a:cubicBezTo>
                <a:cubicBezTo>
                  <a:pt x="129663" y="99103"/>
                  <a:pt x="120082" y="92760"/>
                  <a:pt x="106274" y="107692"/>
                </a:cubicBezTo>
                <a:cubicBezTo>
                  <a:pt x="93787" y="121170"/>
                  <a:pt x="98808" y="130221"/>
                  <a:pt x="107001" y="141916"/>
                </a:cubicBezTo>
                <a:cubicBezTo>
                  <a:pt x="139309" y="188098"/>
                  <a:pt x="128870" y="235866"/>
                  <a:pt x="58638" y="242473"/>
                </a:cubicBezTo>
                <a:cubicBezTo>
                  <a:pt x="38421" y="244323"/>
                  <a:pt x="41328" y="258924"/>
                  <a:pt x="41460" y="275111"/>
                </a:cubicBezTo>
                <a:cubicBezTo>
                  <a:pt x="41658" y="297839"/>
                  <a:pt x="42319" y="306891"/>
                  <a:pt x="71852" y="306891"/>
                </a:cubicBezTo>
                <a:cubicBezTo>
                  <a:pt x="122263" y="307750"/>
                  <a:pt x="141026" y="363248"/>
                  <a:pt x="107397" y="393574"/>
                </a:cubicBezTo>
                <a:cubicBezTo>
                  <a:pt x="90880" y="408505"/>
                  <a:pt x="85925" y="410157"/>
                  <a:pt x="107727" y="435065"/>
                </a:cubicBezTo>
                <a:cubicBezTo>
                  <a:pt x="124707" y="451120"/>
                  <a:pt x="131314" y="455613"/>
                  <a:pt x="150342" y="438237"/>
                </a:cubicBezTo>
                <a:cubicBezTo>
                  <a:pt x="192428" y="399784"/>
                  <a:pt x="238677" y="422512"/>
                  <a:pt x="241188" y="474575"/>
                </a:cubicBezTo>
                <a:cubicBezTo>
                  <a:pt x="242047" y="503976"/>
                  <a:pt x="247266" y="504108"/>
                  <a:pt x="272702" y="503976"/>
                </a:cubicBezTo>
                <a:cubicBezTo>
                  <a:pt x="298073" y="503844"/>
                  <a:pt x="301773" y="502060"/>
                  <a:pt x="299857" y="470479"/>
                </a:cubicBezTo>
                <a:cubicBezTo>
                  <a:pt x="301972" y="418218"/>
                  <a:pt x="358461" y="403947"/>
                  <a:pt x="396781" y="432489"/>
                </a:cubicBezTo>
                <a:cubicBezTo>
                  <a:pt x="409004" y="441606"/>
                  <a:pt x="421293" y="452310"/>
                  <a:pt x="437083" y="431762"/>
                </a:cubicBezTo>
                <a:cubicBezTo>
                  <a:pt x="458490" y="405268"/>
                  <a:pt x="444615" y="406457"/>
                  <a:pt x="436158" y="393640"/>
                </a:cubicBezTo>
                <a:cubicBezTo>
                  <a:pt x="429155" y="383069"/>
                  <a:pt x="415479" y="372167"/>
                  <a:pt x="422152" y="346004"/>
                </a:cubicBezTo>
                <a:cubicBezTo>
                  <a:pt x="436951" y="317528"/>
                  <a:pt x="416469" y="298170"/>
                  <a:pt x="473289" y="298698"/>
                </a:cubicBezTo>
                <a:cubicBezTo>
                  <a:pt x="492449" y="298830"/>
                  <a:pt x="503219" y="301143"/>
                  <a:pt x="503087" y="266192"/>
                </a:cubicBezTo>
                <a:cubicBezTo>
                  <a:pt x="503087" y="248882"/>
                  <a:pt x="491062" y="248552"/>
                  <a:pt x="478575" y="246503"/>
                </a:cubicBezTo>
                <a:cubicBezTo>
                  <a:pt x="464172" y="244125"/>
                  <a:pt x="444945" y="247957"/>
                  <a:pt x="438140" y="231440"/>
                </a:cubicBezTo>
                <a:cubicBezTo>
                  <a:pt x="425719" y="201312"/>
                  <a:pt x="398367" y="170193"/>
                  <a:pt x="436224" y="138348"/>
                </a:cubicBezTo>
                <a:cubicBezTo>
                  <a:pt x="440189" y="135044"/>
                  <a:pt x="442038" y="129164"/>
                  <a:pt x="445144" y="124011"/>
                </a:cubicBezTo>
                <a:cubicBezTo>
                  <a:pt x="442303" y="113836"/>
                  <a:pt x="433978" y="108088"/>
                  <a:pt x="427173" y="101151"/>
                </a:cubicBezTo>
                <a:cubicBezTo>
                  <a:pt x="417857" y="91571"/>
                  <a:pt x="412175" y="100622"/>
                  <a:pt x="404709" y="104520"/>
                </a:cubicBezTo>
                <a:cubicBezTo>
                  <a:pt x="390570" y="111920"/>
                  <a:pt x="370816" y="128768"/>
                  <a:pt x="352383" y="124011"/>
                </a:cubicBezTo>
                <a:cubicBezTo>
                  <a:pt x="332429" y="118923"/>
                  <a:pt x="325889" y="118990"/>
                  <a:pt x="310494" y="106502"/>
                </a:cubicBezTo>
                <a:cubicBezTo>
                  <a:pt x="301113" y="98904"/>
                  <a:pt x="295695" y="75186"/>
                  <a:pt x="294506" y="60320"/>
                </a:cubicBezTo>
                <a:cubicBezTo>
                  <a:pt x="293118" y="43538"/>
                  <a:pt x="284397" y="41226"/>
                  <a:pt x="270589" y="41292"/>
                </a:cubicBezTo>
                <a:close/>
                <a:moveTo>
                  <a:pt x="270762" y="40"/>
                </a:moveTo>
                <a:cubicBezTo>
                  <a:pt x="279756" y="148"/>
                  <a:pt x="288262" y="462"/>
                  <a:pt x="293250" y="858"/>
                </a:cubicBezTo>
                <a:cubicBezTo>
                  <a:pt x="327871" y="3632"/>
                  <a:pt x="332297" y="13212"/>
                  <a:pt x="334213" y="45587"/>
                </a:cubicBezTo>
                <a:cubicBezTo>
                  <a:pt x="336393" y="82255"/>
                  <a:pt x="355091" y="88796"/>
                  <a:pt x="386342" y="68314"/>
                </a:cubicBezTo>
                <a:cubicBezTo>
                  <a:pt x="398829" y="60122"/>
                  <a:pt x="409268" y="38781"/>
                  <a:pt x="428230" y="51401"/>
                </a:cubicBezTo>
                <a:cubicBezTo>
                  <a:pt x="455913" y="76375"/>
                  <a:pt x="467938" y="83180"/>
                  <a:pt x="491458" y="112052"/>
                </a:cubicBezTo>
                <a:cubicBezTo>
                  <a:pt x="503219" y="124473"/>
                  <a:pt x="486503" y="140132"/>
                  <a:pt x="473091" y="157640"/>
                </a:cubicBezTo>
                <a:cubicBezTo>
                  <a:pt x="453733" y="184596"/>
                  <a:pt x="461727" y="204549"/>
                  <a:pt x="492251" y="208117"/>
                </a:cubicBezTo>
                <a:cubicBezTo>
                  <a:pt x="513658" y="209835"/>
                  <a:pt x="535262" y="201180"/>
                  <a:pt x="537377" y="225758"/>
                </a:cubicBezTo>
                <a:cubicBezTo>
                  <a:pt x="539359" y="263153"/>
                  <a:pt x="540350" y="278547"/>
                  <a:pt x="538500" y="311846"/>
                </a:cubicBezTo>
                <a:cubicBezTo>
                  <a:pt x="539425" y="330015"/>
                  <a:pt x="525286" y="332526"/>
                  <a:pt x="501369" y="332724"/>
                </a:cubicBezTo>
                <a:cubicBezTo>
                  <a:pt x="485842" y="332856"/>
                  <a:pt x="476130" y="327571"/>
                  <a:pt x="467872" y="345938"/>
                </a:cubicBezTo>
                <a:cubicBezTo>
                  <a:pt x="460075" y="363314"/>
                  <a:pt x="467211" y="378510"/>
                  <a:pt x="475535" y="386637"/>
                </a:cubicBezTo>
                <a:cubicBezTo>
                  <a:pt x="501303" y="411743"/>
                  <a:pt x="503152" y="417557"/>
                  <a:pt x="471704" y="454820"/>
                </a:cubicBezTo>
                <a:cubicBezTo>
                  <a:pt x="427834" y="503976"/>
                  <a:pt x="426380" y="499549"/>
                  <a:pt x="379801" y="469620"/>
                </a:cubicBezTo>
                <a:cubicBezTo>
                  <a:pt x="356347" y="454490"/>
                  <a:pt x="338772" y="463211"/>
                  <a:pt x="334081" y="491357"/>
                </a:cubicBezTo>
                <a:cubicBezTo>
                  <a:pt x="331372" y="507742"/>
                  <a:pt x="341151" y="534830"/>
                  <a:pt x="316705" y="536812"/>
                </a:cubicBezTo>
                <a:cubicBezTo>
                  <a:pt x="278385" y="537275"/>
                  <a:pt x="277922" y="535755"/>
                  <a:pt x="227974" y="535094"/>
                </a:cubicBezTo>
                <a:cubicBezTo>
                  <a:pt x="209805" y="536878"/>
                  <a:pt x="211456" y="531461"/>
                  <a:pt x="209408" y="501663"/>
                </a:cubicBezTo>
                <a:cubicBezTo>
                  <a:pt x="206237" y="455877"/>
                  <a:pt x="188398" y="451649"/>
                  <a:pt x="149681" y="478473"/>
                </a:cubicBezTo>
                <a:cubicBezTo>
                  <a:pt x="139441" y="485608"/>
                  <a:pt x="130653" y="503844"/>
                  <a:pt x="113608" y="491951"/>
                </a:cubicBezTo>
                <a:cubicBezTo>
                  <a:pt x="85594" y="467373"/>
                  <a:pt x="74891" y="453763"/>
                  <a:pt x="49256" y="423173"/>
                </a:cubicBezTo>
                <a:cubicBezTo>
                  <a:pt x="41063" y="414187"/>
                  <a:pt x="52031" y="399388"/>
                  <a:pt x="69936" y="382672"/>
                </a:cubicBezTo>
                <a:cubicBezTo>
                  <a:pt x="93721" y="360473"/>
                  <a:pt x="79846" y="332988"/>
                  <a:pt x="48595" y="333913"/>
                </a:cubicBezTo>
                <a:cubicBezTo>
                  <a:pt x="5849" y="336622"/>
                  <a:pt x="-362" y="332526"/>
                  <a:pt x="34" y="291232"/>
                </a:cubicBezTo>
                <a:cubicBezTo>
                  <a:pt x="-296" y="272667"/>
                  <a:pt x="1884" y="258132"/>
                  <a:pt x="761" y="250666"/>
                </a:cubicBezTo>
                <a:cubicBezTo>
                  <a:pt x="-164" y="213733"/>
                  <a:pt x="5849" y="207853"/>
                  <a:pt x="44565" y="207522"/>
                </a:cubicBezTo>
                <a:cubicBezTo>
                  <a:pt x="85264" y="202501"/>
                  <a:pt x="92465" y="185323"/>
                  <a:pt x="65443" y="154271"/>
                </a:cubicBezTo>
                <a:cubicBezTo>
                  <a:pt x="42319" y="127711"/>
                  <a:pt x="40799" y="113902"/>
                  <a:pt x="65179" y="93619"/>
                </a:cubicBezTo>
                <a:cubicBezTo>
                  <a:pt x="73570" y="86616"/>
                  <a:pt x="89955" y="70296"/>
                  <a:pt x="97553" y="62368"/>
                </a:cubicBezTo>
                <a:cubicBezTo>
                  <a:pt x="114731" y="44529"/>
                  <a:pt x="125963" y="42085"/>
                  <a:pt x="148757" y="62104"/>
                </a:cubicBezTo>
                <a:cubicBezTo>
                  <a:pt x="184896" y="93883"/>
                  <a:pt x="203330" y="86417"/>
                  <a:pt x="209144" y="38649"/>
                </a:cubicBezTo>
                <a:cubicBezTo>
                  <a:pt x="212712" y="9447"/>
                  <a:pt x="216742" y="2245"/>
                  <a:pt x="245350" y="461"/>
                </a:cubicBezTo>
                <a:cubicBezTo>
                  <a:pt x="252287" y="32"/>
                  <a:pt x="261768" y="-68"/>
                  <a:pt x="270762" y="40"/>
                </a:cubicBezTo>
                <a:close/>
              </a:path>
            </a:pathLst>
          </a:custGeom>
          <a:solidFill>
            <a:schemeClr val="accent1"/>
          </a:solidFill>
          <a:ln w="6603" cap="flat">
            <a:noFill/>
            <a:prstDash val="solid"/>
            <a:miter/>
          </a:ln>
        </p:spPr>
        <p:txBody>
          <a:bodyPr rtlCol="0" anchor="ctr"/>
          <a:lstStyle/>
          <a:p>
            <a:pPr algn="r" rtl="1"/>
            <a:endParaRPr lang="en-US">
              <a:cs typeface="B Nazanin" panose="00000700000000000000" pitchFamily="2" charset="-78"/>
            </a:endParaRPr>
          </a:p>
        </p:txBody>
      </p:sp>
      <p:sp>
        <p:nvSpPr>
          <p:cNvPr id="185" name="Freeform: Shape 156">
            <a:extLst>
              <a:ext uri="{FF2B5EF4-FFF2-40B4-BE49-F238E27FC236}">
                <a16:creationId xmlns:a16="http://schemas.microsoft.com/office/drawing/2014/main" id="{67218791-F377-43D0-9329-DBF70E5B2F61}"/>
              </a:ext>
            </a:extLst>
          </p:cNvPr>
          <p:cNvSpPr/>
          <p:nvPr/>
        </p:nvSpPr>
        <p:spPr>
          <a:xfrm>
            <a:off x="8119418" y="2608750"/>
            <a:ext cx="194136" cy="193207"/>
          </a:xfrm>
          <a:custGeom>
            <a:avLst/>
            <a:gdLst>
              <a:gd name="connsiteX0" fmla="*/ 270720 w 539480"/>
              <a:gd name="connsiteY0" fmla="*/ 195233 h 536898"/>
              <a:gd name="connsiteX1" fmla="*/ 194939 w 539480"/>
              <a:gd name="connsiteY1" fmla="*/ 270750 h 536898"/>
              <a:gd name="connsiteX2" fmla="*/ 273165 w 539480"/>
              <a:gd name="connsiteY2" fmla="*/ 346003 h 536898"/>
              <a:gd name="connsiteX3" fmla="*/ 346370 w 539480"/>
              <a:gd name="connsiteY3" fmla="*/ 269957 h 536898"/>
              <a:gd name="connsiteX4" fmla="*/ 270720 w 539480"/>
              <a:gd name="connsiteY4" fmla="*/ 195233 h 536898"/>
              <a:gd name="connsiteX5" fmla="*/ 269862 w 539480"/>
              <a:gd name="connsiteY5" fmla="*/ 154534 h 536898"/>
              <a:gd name="connsiteX6" fmla="*/ 386937 w 539480"/>
              <a:gd name="connsiteY6" fmla="*/ 271279 h 536898"/>
              <a:gd name="connsiteX7" fmla="*/ 269201 w 539480"/>
              <a:gd name="connsiteY7" fmla="*/ 385645 h 536898"/>
              <a:gd name="connsiteX8" fmla="*/ 155099 w 539480"/>
              <a:gd name="connsiteY8" fmla="*/ 270684 h 536898"/>
              <a:gd name="connsiteX9" fmla="*/ 269862 w 539480"/>
              <a:gd name="connsiteY9" fmla="*/ 154534 h 536898"/>
              <a:gd name="connsiteX10" fmla="*/ 270589 w 539480"/>
              <a:gd name="connsiteY10" fmla="*/ 41292 h 536898"/>
              <a:gd name="connsiteX11" fmla="*/ 246936 w 539480"/>
              <a:gd name="connsiteY11" fmla="*/ 60849 h 536898"/>
              <a:gd name="connsiteX12" fmla="*/ 235836 w 539480"/>
              <a:gd name="connsiteY12" fmla="*/ 104256 h 536898"/>
              <a:gd name="connsiteX13" fmla="*/ 142084 w 539480"/>
              <a:gd name="connsiteY13" fmla="*/ 108022 h 536898"/>
              <a:gd name="connsiteX14" fmla="*/ 106274 w 539480"/>
              <a:gd name="connsiteY14" fmla="*/ 107692 h 536898"/>
              <a:gd name="connsiteX15" fmla="*/ 107001 w 539480"/>
              <a:gd name="connsiteY15" fmla="*/ 141916 h 536898"/>
              <a:gd name="connsiteX16" fmla="*/ 58638 w 539480"/>
              <a:gd name="connsiteY16" fmla="*/ 242473 h 536898"/>
              <a:gd name="connsiteX17" fmla="*/ 41460 w 539480"/>
              <a:gd name="connsiteY17" fmla="*/ 275111 h 536898"/>
              <a:gd name="connsiteX18" fmla="*/ 71852 w 539480"/>
              <a:gd name="connsiteY18" fmla="*/ 306891 h 536898"/>
              <a:gd name="connsiteX19" fmla="*/ 107397 w 539480"/>
              <a:gd name="connsiteY19" fmla="*/ 393574 h 536898"/>
              <a:gd name="connsiteX20" fmla="*/ 107727 w 539480"/>
              <a:gd name="connsiteY20" fmla="*/ 435065 h 536898"/>
              <a:gd name="connsiteX21" fmla="*/ 150342 w 539480"/>
              <a:gd name="connsiteY21" fmla="*/ 438237 h 536898"/>
              <a:gd name="connsiteX22" fmla="*/ 241188 w 539480"/>
              <a:gd name="connsiteY22" fmla="*/ 474575 h 536898"/>
              <a:gd name="connsiteX23" fmla="*/ 272702 w 539480"/>
              <a:gd name="connsiteY23" fmla="*/ 503976 h 536898"/>
              <a:gd name="connsiteX24" fmla="*/ 299857 w 539480"/>
              <a:gd name="connsiteY24" fmla="*/ 470479 h 536898"/>
              <a:gd name="connsiteX25" fmla="*/ 396781 w 539480"/>
              <a:gd name="connsiteY25" fmla="*/ 432489 h 536898"/>
              <a:gd name="connsiteX26" fmla="*/ 437083 w 539480"/>
              <a:gd name="connsiteY26" fmla="*/ 431762 h 536898"/>
              <a:gd name="connsiteX27" fmla="*/ 436158 w 539480"/>
              <a:gd name="connsiteY27" fmla="*/ 393640 h 536898"/>
              <a:gd name="connsiteX28" fmla="*/ 422152 w 539480"/>
              <a:gd name="connsiteY28" fmla="*/ 346004 h 536898"/>
              <a:gd name="connsiteX29" fmla="*/ 473289 w 539480"/>
              <a:gd name="connsiteY29" fmla="*/ 298698 h 536898"/>
              <a:gd name="connsiteX30" fmla="*/ 503087 w 539480"/>
              <a:gd name="connsiteY30" fmla="*/ 266192 h 536898"/>
              <a:gd name="connsiteX31" fmla="*/ 478575 w 539480"/>
              <a:gd name="connsiteY31" fmla="*/ 246503 h 536898"/>
              <a:gd name="connsiteX32" fmla="*/ 438140 w 539480"/>
              <a:gd name="connsiteY32" fmla="*/ 231440 h 536898"/>
              <a:gd name="connsiteX33" fmla="*/ 436224 w 539480"/>
              <a:gd name="connsiteY33" fmla="*/ 138348 h 536898"/>
              <a:gd name="connsiteX34" fmla="*/ 445144 w 539480"/>
              <a:gd name="connsiteY34" fmla="*/ 124011 h 536898"/>
              <a:gd name="connsiteX35" fmla="*/ 427173 w 539480"/>
              <a:gd name="connsiteY35" fmla="*/ 101151 h 536898"/>
              <a:gd name="connsiteX36" fmla="*/ 404709 w 539480"/>
              <a:gd name="connsiteY36" fmla="*/ 104520 h 536898"/>
              <a:gd name="connsiteX37" fmla="*/ 352383 w 539480"/>
              <a:gd name="connsiteY37" fmla="*/ 124011 h 536898"/>
              <a:gd name="connsiteX38" fmla="*/ 310494 w 539480"/>
              <a:gd name="connsiteY38" fmla="*/ 106502 h 536898"/>
              <a:gd name="connsiteX39" fmla="*/ 294506 w 539480"/>
              <a:gd name="connsiteY39" fmla="*/ 60320 h 536898"/>
              <a:gd name="connsiteX40" fmla="*/ 270589 w 539480"/>
              <a:gd name="connsiteY40" fmla="*/ 41292 h 536898"/>
              <a:gd name="connsiteX41" fmla="*/ 270762 w 539480"/>
              <a:gd name="connsiteY41" fmla="*/ 40 h 536898"/>
              <a:gd name="connsiteX42" fmla="*/ 293250 w 539480"/>
              <a:gd name="connsiteY42" fmla="*/ 858 h 536898"/>
              <a:gd name="connsiteX43" fmla="*/ 334213 w 539480"/>
              <a:gd name="connsiteY43" fmla="*/ 45587 h 536898"/>
              <a:gd name="connsiteX44" fmla="*/ 386342 w 539480"/>
              <a:gd name="connsiteY44" fmla="*/ 68314 h 536898"/>
              <a:gd name="connsiteX45" fmla="*/ 428230 w 539480"/>
              <a:gd name="connsiteY45" fmla="*/ 51401 h 536898"/>
              <a:gd name="connsiteX46" fmla="*/ 491458 w 539480"/>
              <a:gd name="connsiteY46" fmla="*/ 112052 h 536898"/>
              <a:gd name="connsiteX47" fmla="*/ 473091 w 539480"/>
              <a:gd name="connsiteY47" fmla="*/ 157640 h 536898"/>
              <a:gd name="connsiteX48" fmla="*/ 492251 w 539480"/>
              <a:gd name="connsiteY48" fmla="*/ 208117 h 536898"/>
              <a:gd name="connsiteX49" fmla="*/ 537377 w 539480"/>
              <a:gd name="connsiteY49" fmla="*/ 225758 h 536898"/>
              <a:gd name="connsiteX50" fmla="*/ 538500 w 539480"/>
              <a:gd name="connsiteY50" fmla="*/ 311846 h 536898"/>
              <a:gd name="connsiteX51" fmla="*/ 501369 w 539480"/>
              <a:gd name="connsiteY51" fmla="*/ 332724 h 536898"/>
              <a:gd name="connsiteX52" fmla="*/ 467872 w 539480"/>
              <a:gd name="connsiteY52" fmla="*/ 345938 h 536898"/>
              <a:gd name="connsiteX53" fmla="*/ 475535 w 539480"/>
              <a:gd name="connsiteY53" fmla="*/ 386637 h 536898"/>
              <a:gd name="connsiteX54" fmla="*/ 471704 w 539480"/>
              <a:gd name="connsiteY54" fmla="*/ 454820 h 536898"/>
              <a:gd name="connsiteX55" fmla="*/ 379801 w 539480"/>
              <a:gd name="connsiteY55" fmla="*/ 469620 h 536898"/>
              <a:gd name="connsiteX56" fmla="*/ 334081 w 539480"/>
              <a:gd name="connsiteY56" fmla="*/ 491357 h 536898"/>
              <a:gd name="connsiteX57" fmla="*/ 316705 w 539480"/>
              <a:gd name="connsiteY57" fmla="*/ 536812 h 536898"/>
              <a:gd name="connsiteX58" fmla="*/ 227974 w 539480"/>
              <a:gd name="connsiteY58" fmla="*/ 535094 h 536898"/>
              <a:gd name="connsiteX59" fmla="*/ 209408 w 539480"/>
              <a:gd name="connsiteY59" fmla="*/ 501663 h 536898"/>
              <a:gd name="connsiteX60" fmla="*/ 149681 w 539480"/>
              <a:gd name="connsiteY60" fmla="*/ 478473 h 536898"/>
              <a:gd name="connsiteX61" fmla="*/ 113608 w 539480"/>
              <a:gd name="connsiteY61" fmla="*/ 491951 h 536898"/>
              <a:gd name="connsiteX62" fmla="*/ 49256 w 539480"/>
              <a:gd name="connsiteY62" fmla="*/ 423173 h 536898"/>
              <a:gd name="connsiteX63" fmla="*/ 69936 w 539480"/>
              <a:gd name="connsiteY63" fmla="*/ 382672 h 536898"/>
              <a:gd name="connsiteX64" fmla="*/ 48595 w 539480"/>
              <a:gd name="connsiteY64" fmla="*/ 333913 h 536898"/>
              <a:gd name="connsiteX65" fmla="*/ 34 w 539480"/>
              <a:gd name="connsiteY65" fmla="*/ 291232 h 536898"/>
              <a:gd name="connsiteX66" fmla="*/ 761 w 539480"/>
              <a:gd name="connsiteY66" fmla="*/ 250666 h 536898"/>
              <a:gd name="connsiteX67" fmla="*/ 44565 w 539480"/>
              <a:gd name="connsiteY67" fmla="*/ 207522 h 536898"/>
              <a:gd name="connsiteX68" fmla="*/ 65443 w 539480"/>
              <a:gd name="connsiteY68" fmla="*/ 154271 h 536898"/>
              <a:gd name="connsiteX69" fmla="*/ 65179 w 539480"/>
              <a:gd name="connsiteY69" fmla="*/ 93619 h 536898"/>
              <a:gd name="connsiteX70" fmla="*/ 97553 w 539480"/>
              <a:gd name="connsiteY70" fmla="*/ 62368 h 536898"/>
              <a:gd name="connsiteX71" fmla="*/ 148757 w 539480"/>
              <a:gd name="connsiteY71" fmla="*/ 62104 h 536898"/>
              <a:gd name="connsiteX72" fmla="*/ 209144 w 539480"/>
              <a:gd name="connsiteY72" fmla="*/ 38649 h 536898"/>
              <a:gd name="connsiteX73" fmla="*/ 245350 w 539480"/>
              <a:gd name="connsiteY73" fmla="*/ 461 h 536898"/>
              <a:gd name="connsiteX74" fmla="*/ 270762 w 539480"/>
              <a:gd name="connsiteY74" fmla="*/ 40 h 53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539480" h="536898">
                <a:moveTo>
                  <a:pt x="270720" y="195233"/>
                </a:moveTo>
                <a:cubicBezTo>
                  <a:pt x="231211" y="195299"/>
                  <a:pt x="194939" y="231439"/>
                  <a:pt x="194939" y="270750"/>
                </a:cubicBezTo>
                <a:cubicBezTo>
                  <a:pt x="194939" y="313497"/>
                  <a:pt x="229493" y="346730"/>
                  <a:pt x="273165" y="346003"/>
                </a:cubicBezTo>
                <a:cubicBezTo>
                  <a:pt x="315648" y="345276"/>
                  <a:pt x="346502" y="313233"/>
                  <a:pt x="346370" y="269957"/>
                </a:cubicBezTo>
                <a:cubicBezTo>
                  <a:pt x="346238" y="228730"/>
                  <a:pt x="312212" y="195167"/>
                  <a:pt x="270720" y="195233"/>
                </a:cubicBezTo>
                <a:close/>
                <a:moveTo>
                  <a:pt x="269862" y="154534"/>
                </a:moveTo>
                <a:cubicBezTo>
                  <a:pt x="333883" y="154072"/>
                  <a:pt x="387201" y="207323"/>
                  <a:pt x="386937" y="271279"/>
                </a:cubicBezTo>
                <a:cubicBezTo>
                  <a:pt x="386606" y="337414"/>
                  <a:pt x="336460" y="386173"/>
                  <a:pt x="269201" y="385645"/>
                </a:cubicBezTo>
                <a:cubicBezTo>
                  <a:pt x="205048" y="385116"/>
                  <a:pt x="154571" y="334309"/>
                  <a:pt x="155099" y="270684"/>
                </a:cubicBezTo>
                <a:cubicBezTo>
                  <a:pt x="155628" y="207588"/>
                  <a:pt x="207558" y="154997"/>
                  <a:pt x="269862" y="154534"/>
                </a:cubicBezTo>
                <a:close/>
                <a:moveTo>
                  <a:pt x="270589" y="41292"/>
                </a:moveTo>
                <a:cubicBezTo>
                  <a:pt x="256582" y="41358"/>
                  <a:pt x="248654" y="44265"/>
                  <a:pt x="246936" y="60849"/>
                </a:cubicBezTo>
                <a:cubicBezTo>
                  <a:pt x="245482" y="75516"/>
                  <a:pt x="244491" y="87474"/>
                  <a:pt x="235836" y="104256"/>
                </a:cubicBezTo>
                <a:cubicBezTo>
                  <a:pt x="222094" y="125200"/>
                  <a:pt x="189918" y="136762"/>
                  <a:pt x="142084" y="108022"/>
                </a:cubicBezTo>
                <a:cubicBezTo>
                  <a:pt x="129663" y="99103"/>
                  <a:pt x="120082" y="92760"/>
                  <a:pt x="106274" y="107692"/>
                </a:cubicBezTo>
                <a:cubicBezTo>
                  <a:pt x="93787" y="121170"/>
                  <a:pt x="98808" y="130221"/>
                  <a:pt x="107001" y="141916"/>
                </a:cubicBezTo>
                <a:cubicBezTo>
                  <a:pt x="139309" y="188098"/>
                  <a:pt x="128870" y="235866"/>
                  <a:pt x="58638" y="242473"/>
                </a:cubicBezTo>
                <a:cubicBezTo>
                  <a:pt x="38421" y="244323"/>
                  <a:pt x="41328" y="258924"/>
                  <a:pt x="41460" y="275111"/>
                </a:cubicBezTo>
                <a:cubicBezTo>
                  <a:pt x="41658" y="297839"/>
                  <a:pt x="42319" y="306891"/>
                  <a:pt x="71852" y="306891"/>
                </a:cubicBezTo>
                <a:cubicBezTo>
                  <a:pt x="122263" y="307750"/>
                  <a:pt x="141026" y="363248"/>
                  <a:pt x="107397" y="393574"/>
                </a:cubicBezTo>
                <a:cubicBezTo>
                  <a:pt x="90880" y="408505"/>
                  <a:pt x="85925" y="410157"/>
                  <a:pt x="107727" y="435065"/>
                </a:cubicBezTo>
                <a:cubicBezTo>
                  <a:pt x="124707" y="451120"/>
                  <a:pt x="131314" y="455613"/>
                  <a:pt x="150342" y="438237"/>
                </a:cubicBezTo>
                <a:cubicBezTo>
                  <a:pt x="192428" y="399784"/>
                  <a:pt x="238677" y="422512"/>
                  <a:pt x="241188" y="474575"/>
                </a:cubicBezTo>
                <a:cubicBezTo>
                  <a:pt x="242047" y="503976"/>
                  <a:pt x="247266" y="504108"/>
                  <a:pt x="272702" y="503976"/>
                </a:cubicBezTo>
                <a:cubicBezTo>
                  <a:pt x="298073" y="503844"/>
                  <a:pt x="301773" y="502060"/>
                  <a:pt x="299857" y="470479"/>
                </a:cubicBezTo>
                <a:cubicBezTo>
                  <a:pt x="301972" y="418218"/>
                  <a:pt x="358461" y="403947"/>
                  <a:pt x="396781" y="432489"/>
                </a:cubicBezTo>
                <a:cubicBezTo>
                  <a:pt x="409004" y="441606"/>
                  <a:pt x="421293" y="452310"/>
                  <a:pt x="437083" y="431762"/>
                </a:cubicBezTo>
                <a:cubicBezTo>
                  <a:pt x="458490" y="405268"/>
                  <a:pt x="444615" y="406457"/>
                  <a:pt x="436158" y="393640"/>
                </a:cubicBezTo>
                <a:cubicBezTo>
                  <a:pt x="429155" y="383069"/>
                  <a:pt x="415479" y="372167"/>
                  <a:pt x="422152" y="346004"/>
                </a:cubicBezTo>
                <a:cubicBezTo>
                  <a:pt x="436951" y="317528"/>
                  <a:pt x="416469" y="298170"/>
                  <a:pt x="473289" y="298698"/>
                </a:cubicBezTo>
                <a:cubicBezTo>
                  <a:pt x="492449" y="298830"/>
                  <a:pt x="503219" y="301143"/>
                  <a:pt x="503087" y="266192"/>
                </a:cubicBezTo>
                <a:cubicBezTo>
                  <a:pt x="503087" y="248882"/>
                  <a:pt x="491062" y="248552"/>
                  <a:pt x="478575" y="246503"/>
                </a:cubicBezTo>
                <a:cubicBezTo>
                  <a:pt x="464172" y="244125"/>
                  <a:pt x="444945" y="247957"/>
                  <a:pt x="438140" y="231440"/>
                </a:cubicBezTo>
                <a:cubicBezTo>
                  <a:pt x="425719" y="201312"/>
                  <a:pt x="398367" y="170193"/>
                  <a:pt x="436224" y="138348"/>
                </a:cubicBezTo>
                <a:cubicBezTo>
                  <a:pt x="440189" y="135044"/>
                  <a:pt x="442038" y="129164"/>
                  <a:pt x="445144" y="124011"/>
                </a:cubicBezTo>
                <a:cubicBezTo>
                  <a:pt x="442303" y="113836"/>
                  <a:pt x="433978" y="108088"/>
                  <a:pt x="427173" y="101151"/>
                </a:cubicBezTo>
                <a:cubicBezTo>
                  <a:pt x="417857" y="91571"/>
                  <a:pt x="412175" y="100622"/>
                  <a:pt x="404709" y="104520"/>
                </a:cubicBezTo>
                <a:cubicBezTo>
                  <a:pt x="390570" y="111920"/>
                  <a:pt x="370816" y="128768"/>
                  <a:pt x="352383" y="124011"/>
                </a:cubicBezTo>
                <a:cubicBezTo>
                  <a:pt x="332429" y="118923"/>
                  <a:pt x="325889" y="118990"/>
                  <a:pt x="310494" y="106502"/>
                </a:cubicBezTo>
                <a:cubicBezTo>
                  <a:pt x="301113" y="98904"/>
                  <a:pt x="295695" y="75186"/>
                  <a:pt x="294506" y="60320"/>
                </a:cubicBezTo>
                <a:cubicBezTo>
                  <a:pt x="293118" y="43538"/>
                  <a:pt x="284397" y="41226"/>
                  <a:pt x="270589" y="41292"/>
                </a:cubicBezTo>
                <a:close/>
                <a:moveTo>
                  <a:pt x="270762" y="40"/>
                </a:moveTo>
                <a:cubicBezTo>
                  <a:pt x="279756" y="148"/>
                  <a:pt x="288262" y="462"/>
                  <a:pt x="293250" y="858"/>
                </a:cubicBezTo>
                <a:cubicBezTo>
                  <a:pt x="327871" y="3632"/>
                  <a:pt x="332297" y="13212"/>
                  <a:pt x="334213" y="45587"/>
                </a:cubicBezTo>
                <a:cubicBezTo>
                  <a:pt x="336393" y="82255"/>
                  <a:pt x="355091" y="88796"/>
                  <a:pt x="386342" y="68314"/>
                </a:cubicBezTo>
                <a:cubicBezTo>
                  <a:pt x="398829" y="60122"/>
                  <a:pt x="409268" y="38781"/>
                  <a:pt x="428230" y="51401"/>
                </a:cubicBezTo>
                <a:cubicBezTo>
                  <a:pt x="455913" y="76375"/>
                  <a:pt x="467938" y="83180"/>
                  <a:pt x="491458" y="112052"/>
                </a:cubicBezTo>
                <a:cubicBezTo>
                  <a:pt x="503219" y="124473"/>
                  <a:pt x="486503" y="140132"/>
                  <a:pt x="473091" y="157640"/>
                </a:cubicBezTo>
                <a:cubicBezTo>
                  <a:pt x="453733" y="184596"/>
                  <a:pt x="461727" y="204549"/>
                  <a:pt x="492251" y="208117"/>
                </a:cubicBezTo>
                <a:cubicBezTo>
                  <a:pt x="513658" y="209835"/>
                  <a:pt x="535262" y="201180"/>
                  <a:pt x="537377" y="225758"/>
                </a:cubicBezTo>
                <a:cubicBezTo>
                  <a:pt x="539359" y="263153"/>
                  <a:pt x="540350" y="278547"/>
                  <a:pt x="538500" y="311846"/>
                </a:cubicBezTo>
                <a:cubicBezTo>
                  <a:pt x="539425" y="330015"/>
                  <a:pt x="525286" y="332526"/>
                  <a:pt x="501369" y="332724"/>
                </a:cubicBezTo>
                <a:cubicBezTo>
                  <a:pt x="485842" y="332856"/>
                  <a:pt x="476130" y="327571"/>
                  <a:pt x="467872" y="345938"/>
                </a:cubicBezTo>
                <a:cubicBezTo>
                  <a:pt x="460075" y="363314"/>
                  <a:pt x="467211" y="378510"/>
                  <a:pt x="475535" y="386637"/>
                </a:cubicBezTo>
                <a:cubicBezTo>
                  <a:pt x="501303" y="411743"/>
                  <a:pt x="503152" y="417557"/>
                  <a:pt x="471704" y="454820"/>
                </a:cubicBezTo>
                <a:cubicBezTo>
                  <a:pt x="427834" y="503976"/>
                  <a:pt x="426380" y="499549"/>
                  <a:pt x="379801" y="469620"/>
                </a:cubicBezTo>
                <a:cubicBezTo>
                  <a:pt x="356347" y="454490"/>
                  <a:pt x="338772" y="463211"/>
                  <a:pt x="334081" y="491357"/>
                </a:cubicBezTo>
                <a:cubicBezTo>
                  <a:pt x="331372" y="507742"/>
                  <a:pt x="341151" y="534830"/>
                  <a:pt x="316705" y="536812"/>
                </a:cubicBezTo>
                <a:cubicBezTo>
                  <a:pt x="278385" y="537275"/>
                  <a:pt x="277922" y="535755"/>
                  <a:pt x="227974" y="535094"/>
                </a:cubicBezTo>
                <a:cubicBezTo>
                  <a:pt x="209805" y="536878"/>
                  <a:pt x="211456" y="531461"/>
                  <a:pt x="209408" y="501663"/>
                </a:cubicBezTo>
                <a:cubicBezTo>
                  <a:pt x="206237" y="455877"/>
                  <a:pt x="188398" y="451649"/>
                  <a:pt x="149681" y="478473"/>
                </a:cubicBezTo>
                <a:cubicBezTo>
                  <a:pt x="139441" y="485608"/>
                  <a:pt x="130653" y="503844"/>
                  <a:pt x="113608" y="491951"/>
                </a:cubicBezTo>
                <a:cubicBezTo>
                  <a:pt x="85594" y="467373"/>
                  <a:pt x="74891" y="453763"/>
                  <a:pt x="49256" y="423173"/>
                </a:cubicBezTo>
                <a:cubicBezTo>
                  <a:pt x="41063" y="414187"/>
                  <a:pt x="52031" y="399388"/>
                  <a:pt x="69936" y="382672"/>
                </a:cubicBezTo>
                <a:cubicBezTo>
                  <a:pt x="93721" y="360473"/>
                  <a:pt x="79846" y="332988"/>
                  <a:pt x="48595" y="333913"/>
                </a:cubicBezTo>
                <a:cubicBezTo>
                  <a:pt x="5849" y="336622"/>
                  <a:pt x="-362" y="332526"/>
                  <a:pt x="34" y="291232"/>
                </a:cubicBezTo>
                <a:cubicBezTo>
                  <a:pt x="-296" y="272667"/>
                  <a:pt x="1884" y="258132"/>
                  <a:pt x="761" y="250666"/>
                </a:cubicBezTo>
                <a:cubicBezTo>
                  <a:pt x="-164" y="213733"/>
                  <a:pt x="5849" y="207853"/>
                  <a:pt x="44565" y="207522"/>
                </a:cubicBezTo>
                <a:cubicBezTo>
                  <a:pt x="85264" y="202501"/>
                  <a:pt x="92465" y="185323"/>
                  <a:pt x="65443" y="154271"/>
                </a:cubicBezTo>
                <a:cubicBezTo>
                  <a:pt x="42319" y="127711"/>
                  <a:pt x="40799" y="113902"/>
                  <a:pt x="65179" y="93619"/>
                </a:cubicBezTo>
                <a:cubicBezTo>
                  <a:pt x="73570" y="86616"/>
                  <a:pt x="89955" y="70296"/>
                  <a:pt x="97553" y="62368"/>
                </a:cubicBezTo>
                <a:cubicBezTo>
                  <a:pt x="114731" y="44529"/>
                  <a:pt x="125963" y="42085"/>
                  <a:pt x="148757" y="62104"/>
                </a:cubicBezTo>
                <a:cubicBezTo>
                  <a:pt x="184896" y="93883"/>
                  <a:pt x="203330" y="86417"/>
                  <a:pt x="209144" y="38649"/>
                </a:cubicBezTo>
                <a:cubicBezTo>
                  <a:pt x="212712" y="9447"/>
                  <a:pt x="216742" y="2245"/>
                  <a:pt x="245350" y="461"/>
                </a:cubicBezTo>
                <a:cubicBezTo>
                  <a:pt x="252287" y="32"/>
                  <a:pt x="261768" y="-68"/>
                  <a:pt x="270762" y="40"/>
                </a:cubicBezTo>
                <a:close/>
              </a:path>
            </a:pathLst>
          </a:custGeom>
          <a:solidFill>
            <a:schemeClr val="accent4"/>
          </a:solidFill>
          <a:ln w="6603" cap="flat">
            <a:noFill/>
            <a:prstDash val="solid"/>
            <a:miter/>
          </a:ln>
        </p:spPr>
        <p:txBody>
          <a:bodyPr rtlCol="0" anchor="ctr"/>
          <a:lstStyle/>
          <a:p>
            <a:pPr algn="r" rtl="1"/>
            <a:endParaRPr lang="en-US">
              <a:cs typeface="B Nazanin" panose="00000700000000000000" pitchFamily="2" charset="-78"/>
            </a:endParaRPr>
          </a:p>
        </p:txBody>
      </p:sp>
      <p:sp>
        <p:nvSpPr>
          <p:cNvPr id="186" name="Plus Sign 161">
            <a:extLst>
              <a:ext uri="{FF2B5EF4-FFF2-40B4-BE49-F238E27FC236}">
                <a16:creationId xmlns:a16="http://schemas.microsoft.com/office/drawing/2014/main" id="{DD4F7457-DADB-404F-97FB-233A6BC02E31}"/>
              </a:ext>
            </a:extLst>
          </p:cNvPr>
          <p:cNvSpPr/>
          <p:nvPr/>
        </p:nvSpPr>
        <p:spPr>
          <a:xfrm>
            <a:off x="9311932" y="1752372"/>
            <a:ext cx="217270" cy="217271"/>
          </a:xfrm>
          <a:prstGeom prst="mathPlus">
            <a:avLst>
              <a:gd name="adj1" fmla="val 1886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87" name="Plus Sign 171">
            <a:extLst>
              <a:ext uri="{FF2B5EF4-FFF2-40B4-BE49-F238E27FC236}">
                <a16:creationId xmlns:a16="http://schemas.microsoft.com/office/drawing/2014/main" id="{CD6A8A76-CD72-401E-A6C9-8B5A74199DAA}"/>
              </a:ext>
            </a:extLst>
          </p:cNvPr>
          <p:cNvSpPr/>
          <p:nvPr/>
        </p:nvSpPr>
        <p:spPr>
          <a:xfrm>
            <a:off x="8838101" y="4188419"/>
            <a:ext cx="217270" cy="217271"/>
          </a:xfrm>
          <a:prstGeom prst="mathPlus">
            <a:avLst>
              <a:gd name="adj1" fmla="val 1886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nvGrpSpPr>
          <p:cNvPr id="188" name="그룹 187">
            <a:extLst>
              <a:ext uri="{FF2B5EF4-FFF2-40B4-BE49-F238E27FC236}">
                <a16:creationId xmlns:a16="http://schemas.microsoft.com/office/drawing/2014/main" id="{938E065A-5412-44B0-94A6-6E3C28011404}"/>
              </a:ext>
            </a:extLst>
          </p:cNvPr>
          <p:cNvGrpSpPr/>
          <p:nvPr/>
        </p:nvGrpSpPr>
        <p:grpSpPr>
          <a:xfrm>
            <a:off x="7220014" y="2112299"/>
            <a:ext cx="552977" cy="552442"/>
            <a:chOff x="3513280" y="443601"/>
            <a:chExt cx="552977" cy="552442"/>
          </a:xfrm>
        </p:grpSpPr>
        <p:sp>
          <p:nvSpPr>
            <p:cNvPr id="189" name="Graphic 2">
              <a:extLst>
                <a:ext uri="{FF2B5EF4-FFF2-40B4-BE49-F238E27FC236}">
                  <a16:creationId xmlns:a16="http://schemas.microsoft.com/office/drawing/2014/main" id="{DE65F389-958B-4341-86E4-C300E5B1A46E}"/>
                </a:ext>
              </a:extLst>
            </p:cNvPr>
            <p:cNvSpPr/>
            <p:nvPr/>
          </p:nvSpPr>
          <p:spPr>
            <a:xfrm>
              <a:off x="3513280" y="443601"/>
              <a:ext cx="552977" cy="552442"/>
            </a:xfrm>
            <a:custGeom>
              <a:avLst/>
              <a:gdLst>
                <a:gd name="connsiteX0" fmla="*/ 557894 w 1102558"/>
                <a:gd name="connsiteY0" fmla="*/ 28 h 1101492"/>
                <a:gd name="connsiteX1" fmla="*/ 1102504 w 1102558"/>
                <a:gd name="connsiteY1" fmla="*/ 541797 h 1101492"/>
                <a:gd name="connsiteX2" fmla="*/ 545407 w 1102558"/>
                <a:gd name="connsiteY2" fmla="*/ 1101470 h 1101492"/>
                <a:gd name="connsiteX3" fmla="*/ 4 w 1102558"/>
                <a:gd name="connsiteY3" fmla="*/ 549725 h 1101492"/>
                <a:gd name="connsiteX4" fmla="*/ 557894 w 1102558"/>
                <a:gd name="connsiteY4" fmla="*/ 28 h 1101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2558" h="1101492">
                  <a:moveTo>
                    <a:pt x="557894" y="28"/>
                  </a:moveTo>
                  <a:cubicBezTo>
                    <a:pt x="856792" y="1746"/>
                    <a:pt x="1098407" y="246400"/>
                    <a:pt x="1102504" y="541797"/>
                  </a:cubicBezTo>
                  <a:cubicBezTo>
                    <a:pt x="1106798" y="850671"/>
                    <a:pt x="858312" y="1104245"/>
                    <a:pt x="545407" y="1101470"/>
                  </a:cubicBezTo>
                  <a:cubicBezTo>
                    <a:pt x="244593" y="1098761"/>
                    <a:pt x="-1185" y="854173"/>
                    <a:pt x="4" y="549725"/>
                  </a:cubicBezTo>
                  <a:cubicBezTo>
                    <a:pt x="1193" y="243956"/>
                    <a:pt x="245716" y="-3011"/>
                    <a:pt x="557894" y="28"/>
                  </a:cubicBezTo>
                  <a:close/>
                </a:path>
              </a:pathLst>
            </a:custGeom>
            <a:solidFill>
              <a:schemeClr val="accent4"/>
            </a:solidFill>
            <a:ln w="6603" cap="flat">
              <a:noFill/>
              <a:prstDash val="solid"/>
              <a:miter/>
            </a:ln>
          </p:spPr>
          <p:txBody>
            <a:bodyPr rtlCol="0" anchor="ctr"/>
            <a:lstStyle/>
            <a:p>
              <a:pPr algn="r" rtl="1"/>
              <a:endParaRPr lang="en-US">
                <a:cs typeface="B Nazanin" panose="00000700000000000000" pitchFamily="2" charset="-78"/>
              </a:endParaRPr>
            </a:p>
          </p:txBody>
        </p:sp>
        <p:sp>
          <p:nvSpPr>
            <p:cNvPr id="190" name="Block Arc 6">
              <a:extLst>
                <a:ext uri="{FF2B5EF4-FFF2-40B4-BE49-F238E27FC236}">
                  <a16:creationId xmlns:a16="http://schemas.microsoft.com/office/drawing/2014/main" id="{3109C406-EC3B-4705-A362-BC497B455D89}"/>
                </a:ext>
              </a:extLst>
            </p:cNvPr>
            <p:cNvSpPr/>
            <p:nvPr/>
          </p:nvSpPr>
          <p:spPr>
            <a:xfrm>
              <a:off x="3643297" y="582491"/>
              <a:ext cx="290679" cy="293539"/>
            </a:xfrm>
            <a:custGeom>
              <a:avLst/>
              <a:gdLst>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734726 w 3221102"/>
                <a:gd name="connsiteY22" fmla="*/ 869255 h 3221116"/>
                <a:gd name="connsiteX23" fmla="*/ 1956122 w 3221102"/>
                <a:gd name="connsiteY23" fmla="*/ 1110076 h 3221116"/>
                <a:gd name="connsiteX24" fmla="*/ 1973374 w 3221102"/>
                <a:gd name="connsiteY24" fmla="*/ 875315 h 3221116"/>
                <a:gd name="connsiteX25" fmla="*/ 2333414 w 3221102"/>
                <a:gd name="connsiteY25" fmla="*/ 875315 h 3221116"/>
                <a:gd name="connsiteX26" fmla="*/ 2324788 w 3221102"/>
                <a:gd name="connsiteY26" fmla="*/ 2054049 h 3221116"/>
                <a:gd name="connsiteX27" fmla="*/ 2661746 w 3221102"/>
                <a:gd name="connsiteY27" fmla="*/ 2179658 h 3221116"/>
                <a:gd name="connsiteX28" fmla="*/ 2691046 w 3221102"/>
                <a:gd name="connsiteY28" fmla="*/ 2188689 h 3221116"/>
                <a:gd name="connsiteX29" fmla="*/ 2667011 w 3221102"/>
                <a:gd name="connsiteY29" fmla="*/ 2175828 h 3221116"/>
                <a:gd name="connsiteX30" fmla="*/ 2332141 w 3221102"/>
                <a:gd name="connsiteY30" fmla="*/ 653899 h 3221116"/>
                <a:gd name="connsiteX31" fmla="*/ 776764 w 3221102"/>
                <a:gd name="connsiteY31" fmla="*/ 749845 h 3221116"/>
                <a:gd name="connsiteX32" fmla="*/ 631487 w 3221102"/>
                <a:gd name="connsiteY32" fmla="*/ 2301392 h 3221116"/>
                <a:gd name="connsiteX33" fmla="*/ 2142017 w 3221102"/>
                <a:gd name="connsiteY33" fmla="*/ 2684410 h 3221116"/>
                <a:gd name="connsiteX34" fmla="*/ 2324866 w 3221102"/>
                <a:gd name="connsiteY34" fmla="*/ 3053856 h 3221116"/>
                <a:gd name="connsiteX35" fmla="*/ 294693 w 3221102"/>
                <a:gd name="connsiteY35" fmla="*/ 2539075 h 3221116"/>
                <a:gd name="connsiteX36" fmla="*/ 489947 w 3221102"/>
                <a:gd name="connsiteY36" fmla="*/ 453774 h 3221116"/>
                <a:gd name="connsiteX37" fmla="*/ 1651152 w 3221102"/>
                <a:gd name="connsiteY37"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734726 w 3221102"/>
                <a:gd name="connsiteY22" fmla="*/ 869255 h 3221116"/>
                <a:gd name="connsiteX23" fmla="*/ 1956122 w 3221102"/>
                <a:gd name="connsiteY23" fmla="*/ 1110076 h 3221116"/>
                <a:gd name="connsiteX24" fmla="*/ 1973374 w 3221102"/>
                <a:gd name="connsiteY24" fmla="*/ 875315 h 3221116"/>
                <a:gd name="connsiteX25" fmla="*/ 2333414 w 3221102"/>
                <a:gd name="connsiteY25" fmla="*/ 875315 h 3221116"/>
                <a:gd name="connsiteX26" fmla="*/ 2324788 w 3221102"/>
                <a:gd name="connsiteY26" fmla="*/ 2054049 h 3221116"/>
                <a:gd name="connsiteX27" fmla="*/ 2661746 w 3221102"/>
                <a:gd name="connsiteY27" fmla="*/ 2179658 h 3221116"/>
                <a:gd name="connsiteX28" fmla="*/ 2691046 w 3221102"/>
                <a:gd name="connsiteY28" fmla="*/ 2188689 h 3221116"/>
                <a:gd name="connsiteX29" fmla="*/ 2667011 w 3221102"/>
                <a:gd name="connsiteY29" fmla="*/ 2175828 h 3221116"/>
                <a:gd name="connsiteX30" fmla="*/ 2332141 w 3221102"/>
                <a:gd name="connsiteY30" fmla="*/ 653899 h 3221116"/>
                <a:gd name="connsiteX31" fmla="*/ 776764 w 3221102"/>
                <a:gd name="connsiteY31" fmla="*/ 749845 h 3221116"/>
                <a:gd name="connsiteX32" fmla="*/ 631487 w 3221102"/>
                <a:gd name="connsiteY32" fmla="*/ 2301392 h 3221116"/>
                <a:gd name="connsiteX33" fmla="*/ 2142017 w 3221102"/>
                <a:gd name="connsiteY33" fmla="*/ 2684410 h 3221116"/>
                <a:gd name="connsiteX34" fmla="*/ 2324866 w 3221102"/>
                <a:gd name="connsiteY34" fmla="*/ 3053856 h 3221116"/>
                <a:gd name="connsiteX35" fmla="*/ 294693 w 3221102"/>
                <a:gd name="connsiteY35" fmla="*/ 2539075 h 3221116"/>
                <a:gd name="connsiteX36" fmla="*/ 489947 w 3221102"/>
                <a:gd name="connsiteY36" fmla="*/ 453774 h 3221116"/>
                <a:gd name="connsiteX37" fmla="*/ 1651152 w 3221102"/>
                <a:gd name="connsiteY37"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151233"/>
                <a:gd name="connsiteY0" fmla="*/ 2175617 h 3221116"/>
                <a:gd name="connsiteX1" fmla="*/ 2658205 w 3151233"/>
                <a:gd name="connsiteY1" fmla="*/ 2178566 h 3221116"/>
                <a:gd name="connsiteX2" fmla="*/ 2664630 w 3151233"/>
                <a:gd name="connsiteY2" fmla="*/ 2175617 h 3221116"/>
                <a:gd name="connsiteX3" fmla="*/ 1477043 w 3151233"/>
                <a:gd name="connsiteY3" fmla="*/ 1144372 h 3221116"/>
                <a:gd name="connsiteX4" fmla="*/ 1409070 w 3151233"/>
                <a:gd name="connsiteY4" fmla="*/ 1159393 h 3221116"/>
                <a:gd name="connsiteX5" fmla="*/ 1152384 w 3151233"/>
                <a:gd name="connsiteY5" fmla="*/ 1703728 h 3221116"/>
                <a:gd name="connsiteX6" fmla="*/ 1514013 w 3151233"/>
                <a:gd name="connsiteY6" fmla="*/ 2152290 h 3221116"/>
                <a:gd name="connsiteX7" fmla="*/ 1850815 w 3151233"/>
                <a:gd name="connsiteY7" fmla="*/ 1654259 h 3221116"/>
                <a:gd name="connsiteX8" fmla="*/ 1830467 w 3151233"/>
                <a:gd name="connsiteY8" fmla="*/ 1515986 h 3221116"/>
                <a:gd name="connsiteX9" fmla="*/ 1477043 w 3151233"/>
                <a:gd name="connsiteY9" fmla="*/ 1144372 h 3221116"/>
                <a:gd name="connsiteX10" fmla="*/ 1651152 w 3151233"/>
                <a:gd name="connsiteY10" fmla="*/ 501 h 3221116"/>
                <a:gd name="connsiteX11" fmla="*/ 2580395 w 3151233"/>
                <a:gd name="connsiteY11" fmla="*/ 324821 h 3221116"/>
                <a:gd name="connsiteX12" fmla="*/ 3030464 w 3151233"/>
                <a:gd name="connsiteY12" fmla="*/ 2249544 h 3221116"/>
                <a:gd name="connsiteX13" fmla="*/ 2585849 w 3151233"/>
                <a:gd name="connsiteY13" fmla="*/ 2588887 h 3221116"/>
                <a:gd name="connsiteX14" fmla="*/ 1973374 w 3151233"/>
                <a:gd name="connsiteY14" fmla="*/ 2195096 h 3221116"/>
                <a:gd name="connsiteX15" fmla="*/ 1390827 w 3151233"/>
                <a:gd name="connsiteY15" fmla="*/ 2527630 h 3221116"/>
                <a:gd name="connsiteX16" fmla="*/ 783896 w 3151233"/>
                <a:gd name="connsiteY16" fmla="*/ 1665044 h 3221116"/>
                <a:gd name="connsiteX17" fmla="*/ 1268509 w 3151233"/>
                <a:gd name="connsiteY17" fmla="*/ 819983 h 3221116"/>
                <a:gd name="connsiteX18" fmla="*/ 1328805 w 3151233"/>
                <a:gd name="connsiteY18" fmla="*/ 807930 h 3221116"/>
                <a:gd name="connsiteX19" fmla="*/ 1390827 w 3151233"/>
                <a:gd name="connsiteY19" fmla="*/ 802457 h 3221116"/>
                <a:gd name="connsiteX20" fmla="*/ 1462242 w 3151233"/>
                <a:gd name="connsiteY20" fmla="*/ 801708 h 3221116"/>
                <a:gd name="connsiteX21" fmla="*/ 1956122 w 3151233"/>
                <a:gd name="connsiteY21" fmla="*/ 1110076 h 3221116"/>
                <a:gd name="connsiteX22" fmla="*/ 1973374 w 3151233"/>
                <a:gd name="connsiteY22" fmla="*/ 875315 h 3221116"/>
                <a:gd name="connsiteX23" fmla="*/ 2333414 w 3151233"/>
                <a:gd name="connsiteY23" fmla="*/ 875315 h 3221116"/>
                <a:gd name="connsiteX24" fmla="*/ 2324788 w 3151233"/>
                <a:gd name="connsiteY24" fmla="*/ 2054049 h 3221116"/>
                <a:gd name="connsiteX25" fmla="*/ 2661746 w 3151233"/>
                <a:gd name="connsiteY25" fmla="*/ 2179658 h 3221116"/>
                <a:gd name="connsiteX26" fmla="*/ 2691046 w 3151233"/>
                <a:gd name="connsiteY26" fmla="*/ 2188689 h 3221116"/>
                <a:gd name="connsiteX27" fmla="*/ 2667011 w 3151233"/>
                <a:gd name="connsiteY27" fmla="*/ 2175828 h 3221116"/>
                <a:gd name="connsiteX28" fmla="*/ 2332141 w 3151233"/>
                <a:gd name="connsiteY28" fmla="*/ 653899 h 3221116"/>
                <a:gd name="connsiteX29" fmla="*/ 776764 w 3151233"/>
                <a:gd name="connsiteY29" fmla="*/ 749845 h 3221116"/>
                <a:gd name="connsiteX30" fmla="*/ 631487 w 3151233"/>
                <a:gd name="connsiteY30" fmla="*/ 2301392 h 3221116"/>
                <a:gd name="connsiteX31" fmla="*/ 2142017 w 3151233"/>
                <a:gd name="connsiteY31" fmla="*/ 2684410 h 3221116"/>
                <a:gd name="connsiteX32" fmla="*/ 2324866 w 3151233"/>
                <a:gd name="connsiteY32" fmla="*/ 3053856 h 3221116"/>
                <a:gd name="connsiteX33" fmla="*/ 294693 w 3151233"/>
                <a:gd name="connsiteY33" fmla="*/ 2539075 h 3221116"/>
                <a:gd name="connsiteX34" fmla="*/ 489947 w 3151233"/>
                <a:gd name="connsiteY34" fmla="*/ 453774 h 3221116"/>
                <a:gd name="connsiteX35" fmla="*/ 1651152 w 3151233"/>
                <a:gd name="connsiteY35" fmla="*/ 501 h 3221116"/>
                <a:gd name="connsiteX0" fmla="*/ 2664630 w 3161851"/>
                <a:gd name="connsiteY0" fmla="*/ 2175617 h 3221116"/>
                <a:gd name="connsiteX1" fmla="*/ 2658205 w 3161851"/>
                <a:gd name="connsiteY1" fmla="*/ 2178566 h 3221116"/>
                <a:gd name="connsiteX2" fmla="*/ 2664630 w 3161851"/>
                <a:gd name="connsiteY2" fmla="*/ 2175617 h 3221116"/>
                <a:gd name="connsiteX3" fmla="*/ 1477043 w 3161851"/>
                <a:gd name="connsiteY3" fmla="*/ 1144372 h 3221116"/>
                <a:gd name="connsiteX4" fmla="*/ 1409070 w 3161851"/>
                <a:gd name="connsiteY4" fmla="*/ 1159393 h 3221116"/>
                <a:gd name="connsiteX5" fmla="*/ 1152384 w 3161851"/>
                <a:gd name="connsiteY5" fmla="*/ 1703728 h 3221116"/>
                <a:gd name="connsiteX6" fmla="*/ 1514013 w 3161851"/>
                <a:gd name="connsiteY6" fmla="*/ 2152290 h 3221116"/>
                <a:gd name="connsiteX7" fmla="*/ 1850815 w 3161851"/>
                <a:gd name="connsiteY7" fmla="*/ 1654259 h 3221116"/>
                <a:gd name="connsiteX8" fmla="*/ 1830467 w 3161851"/>
                <a:gd name="connsiteY8" fmla="*/ 1515986 h 3221116"/>
                <a:gd name="connsiteX9" fmla="*/ 1477043 w 3161851"/>
                <a:gd name="connsiteY9" fmla="*/ 1144372 h 3221116"/>
                <a:gd name="connsiteX10" fmla="*/ 1651152 w 3161851"/>
                <a:gd name="connsiteY10" fmla="*/ 501 h 3221116"/>
                <a:gd name="connsiteX11" fmla="*/ 2580395 w 3161851"/>
                <a:gd name="connsiteY11" fmla="*/ 324821 h 3221116"/>
                <a:gd name="connsiteX12" fmla="*/ 3030464 w 3161851"/>
                <a:gd name="connsiteY12" fmla="*/ 2249544 h 3221116"/>
                <a:gd name="connsiteX13" fmla="*/ 2585849 w 3161851"/>
                <a:gd name="connsiteY13" fmla="*/ 2588887 h 3221116"/>
                <a:gd name="connsiteX14" fmla="*/ 1973374 w 3161851"/>
                <a:gd name="connsiteY14" fmla="*/ 2195096 h 3221116"/>
                <a:gd name="connsiteX15" fmla="*/ 1390827 w 3161851"/>
                <a:gd name="connsiteY15" fmla="*/ 2527630 h 3221116"/>
                <a:gd name="connsiteX16" fmla="*/ 783896 w 3161851"/>
                <a:gd name="connsiteY16" fmla="*/ 1665044 h 3221116"/>
                <a:gd name="connsiteX17" fmla="*/ 1268509 w 3161851"/>
                <a:gd name="connsiteY17" fmla="*/ 819983 h 3221116"/>
                <a:gd name="connsiteX18" fmla="*/ 1328805 w 3161851"/>
                <a:gd name="connsiteY18" fmla="*/ 807930 h 3221116"/>
                <a:gd name="connsiteX19" fmla="*/ 1390827 w 3161851"/>
                <a:gd name="connsiteY19" fmla="*/ 802457 h 3221116"/>
                <a:gd name="connsiteX20" fmla="*/ 1462242 w 3161851"/>
                <a:gd name="connsiteY20" fmla="*/ 801708 h 3221116"/>
                <a:gd name="connsiteX21" fmla="*/ 1956122 w 3161851"/>
                <a:gd name="connsiteY21" fmla="*/ 1110076 h 3221116"/>
                <a:gd name="connsiteX22" fmla="*/ 1973374 w 3161851"/>
                <a:gd name="connsiteY22" fmla="*/ 875315 h 3221116"/>
                <a:gd name="connsiteX23" fmla="*/ 2333414 w 3161851"/>
                <a:gd name="connsiteY23" fmla="*/ 875315 h 3221116"/>
                <a:gd name="connsiteX24" fmla="*/ 2324788 w 3161851"/>
                <a:gd name="connsiteY24" fmla="*/ 2054049 h 3221116"/>
                <a:gd name="connsiteX25" fmla="*/ 2661746 w 3161851"/>
                <a:gd name="connsiteY25" fmla="*/ 2179658 h 3221116"/>
                <a:gd name="connsiteX26" fmla="*/ 2691046 w 3161851"/>
                <a:gd name="connsiteY26" fmla="*/ 2188689 h 3221116"/>
                <a:gd name="connsiteX27" fmla="*/ 2667011 w 3161851"/>
                <a:gd name="connsiteY27" fmla="*/ 2175828 h 3221116"/>
                <a:gd name="connsiteX28" fmla="*/ 2332141 w 3161851"/>
                <a:gd name="connsiteY28" fmla="*/ 653899 h 3221116"/>
                <a:gd name="connsiteX29" fmla="*/ 776764 w 3161851"/>
                <a:gd name="connsiteY29" fmla="*/ 749845 h 3221116"/>
                <a:gd name="connsiteX30" fmla="*/ 631487 w 3161851"/>
                <a:gd name="connsiteY30" fmla="*/ 2301392 h 3221116"/>
                <a:gd name="connsiteX31" fmla="*/ 2142017 w 3161851"/>
                <a:gd name="connsiteY31" fmla="*/ 2684410 h 3221116"/>
                <a:gd name="connsiteX32" fmla="*/ 2324866 w 3161851"/>
                <a:gd name="connsiteY32" fmla="*/ 3053856 h 3221116"/>
                <a:gd name="connsiteX33" fmla="*/ 294693 w 3161851"/>
                <a:gd name="connsiteY33" fmla="*/ 2539075 h 3221116"/>
                <a:gd name="connsiteX34" fmla="*/ 489947 w 3161851"/>
                <a:gd name="connsiteY34" fmla="*/ 453774 h 3221116"/>
                <a:gd name="connsiteX35" fmla="*/ 1651152 w 3161851"/>
                <a:gd name="connsiteY35" fmla="*/ 501 h 3221116"/>
                <a:gd name="connsiteX0" fmla="*/ 2664630 w 3182629"/>
                <a:gd name="connsiteY0" fmla="*/ 2175617 h 3221116"/>
                <a:gd name="connsiteX1" fmla="*/ 2658205 w 3182629"/>
                <a:gd name="connsiteY1" fmla="*/ 2178566 h 3221116"/>
                <a:gd name="connsiteX2" fmla="*/ 2664630 w 3182629"/>
                <a:gd name="connsiteY2" fmla="*/ 2175617 h 3221116"/>
                <a:gd name="connsiteX3" fmla="*/ 1477043 w 3182629"/>
                <a:gd name="connsiteY3" fmla="*/ 1144372 h 3221116"/>
                <a:gd name="connsiteX4" fmla="*/ 1409070 w 3182629"/>
                <a:gd name="connsiteY4" fmla="*/ 1159393 h 3221116"/>
                <a:gd name="connsiteX5" fmla="*/ 1152384 w 3182629"/>
                <a:gd name="connsiteY5" fmla="*/ 1703728 h 3221116"/>
                <a:gd name="connsiteX6" fmla="*/ 1514013 w 3182629"/>
                <a:gd name="connsiteY6" fmla="*/ 2152290 h 3221116"/>
                <a:gd name="connsiteX7" fmla="*/ 1850815 w 3182629"/>
                <a:gd name="connsiteY7" fmla="*/ 1654259 h 3221116"/>
                <a:gd name="connsiteX8" fmla="*/ 1830467 w 3182629"/>
                <a:gd name="connsiteY8" fmla="*/ 1515986 h 3221116"/>
                <a:gd name="connsiteX9" fmla="*/ 1477043 w 3182629"/>
                <a:gd name="connsiteY9" fmla="*/ 1144372 h 3221116"/>
                <a:gd name="connsiteX10" fmla="*/ 1651152 w 3182629"/>
                <a:gd name="connsiteY10" fmla="*/ 501 h 3221116"/>
                <a:gd name="connsiteX11" fmla="*/ 2580395 w 3182629"/>
                <a:gd name="connsiteY11" fmla="*/ 324821 h 3221116"/>
                <a:gd name="connsiteX12" fmla="*/ 3030464 w 3182629"/>
                <a:gd name="connsiteY12" fmla="*/ 2249544 h 3221116"/>
                <a:gd name="connsiteX13" fmla="*/ 2585849 w 3182629"/>
                <a:gd name="connsiteY13" fmla="*/ 2588887 h 3221116"/>
                <a:gd name="connsiteX14" fmla="*/ 1973374 w 3182629"/>
                <a:gd name="connsiteY14" fmla="*/ 2195096 h 3221116"/>
                <a:gd name="connsiteX15" fmla="*/ 1390827 w 3182629"/>
                <a:gd name="connsiteY15" fmla="*/ 2527630 h 3221116"/>
                <a:gd name="connsiteX16" fmla="*/ 783896 w 3182629"/>
                <a:gd name="connsiteY16" fmla="*/ 1665044 h 3221116"/>
                <a:gd name="connsiteX17" fmla="*/ 1268509 w 3182629"/>
                <a:gd name="connsiteY17" fmla="*/ 819983 h 3221116"/>
                <a:gd name="connsiteX18" fmla="*/ 1328805 w 3182629"/>
                <a:gd name="connsiteY18" fmla="*/ 807930 h 3221116"/>
                <a:gd name="connsiteX19" fmla="*/ 1390827 w 3182629"/>
                <a:gd name="connsiteY19" fmla="*/ 802457 h 3221116"/>
                <a:gd name="connsiteX20" fmla="*/ 1462242 w 3182629"/>
                <a:gd name="connsiteY20" fmla="*/ 801708 h 3221116"/>
                <a:gd name="connsiteX21" fmla="*/ 1956122 w 3182629"/>
                <a:gd name="connsiteY21" fmla="*/ 1110076 h 3221116"/>
                <a:gd name="connsiteX22" fmla="*/ 1973374 w 3182629"/>
                <a:gd name="connsiteY22" fmla="*/ 875315 h 3221116"/>
                <a:gd name="connsiteX23" fmla="*/ 2333414 w 3182629"/>
                <a:gd name="connsiteY23" fmla="*/ 875315 h 3221116"/>
                <a:gd name="connsiteX24" fmla="*/ 2324788 w 3182629"/>
                <a:gd name="connsiteY24" fmla="*/ 2054049 h 3221116"/>
                <a:gd name="connsiteX25" fmla="*/ 2661746 w 3182629"/>
                <a:gd name="connsiteY25" fmla="*/ 2179658 h 3221116"/>
                <a:gd name="connsiteX26" fmla="*/ 2691046 w 3182629"/>
                <a:gd name="connsiteY26" fmla="*/ 2188689 h 3221116"/>
                <a:gd name="connsiteX27" fmla="*/ 2667011 w 3182629"/>
                <a:gd name="connsiteY27" fmla="*/ 2175828 h 3221116"/>
                <a:gd name="connsiteX28" fmla="*/ 2332141 w 3182629"/>
                <a:gd name="connsiteY28" fmla="*/ 653899 h 3221116"/>
                <a:gd name="connsiteX29" fmla="*/ 776764 w 3182629"/>
                <a:gd name="connsiteY29" fmla="*/ 749845 h 3221116"/>
                <a:gd name="connsiteX30" fmla="*/ 631487 w 3182629"/>
                <a:gd name="connsiteY30" fmla="*/ 2301392 h 3221116"/>
                <a:gd name="connsiteX31" fmla="*/ 2142017 w 3182629"/>
                <a:gd name="connsiteY31" fmla="*/ 2684410 h 3221116"/>
                <a:gd name="connsiteX32" fmla="*/ 2324866 w 3182629"/>
                <a:gd name="connsiteY32" fmla="*/ 3053856 h 3221116"/>
                <a:gd name="connsiteX33" fmla="*/ 294693 w 3182629"/>
                <a:gd name="connsiteY33" fmla="*/ 2539075 h 3221116"/>
                <a:gd name="connsiteX34" fmla="*/ 489947 w 3182629"/>
                <a:gd name="connsiteY34" fmla="*/ 453774 h 3221116"/>
                <a:gd name="connsiteX35" fmla="*/ 1651152 w 3182629"/>
                <a:gd name="connsiteY35" fmla="*/ 501 h 3221116"/>
                <a:gd name="connsiteX0" fmla="*/ 2664630 w 3189723"/>
                <a:gd name="connsiteY0" fmla="*/ 2175617 h 3221116"/>
                <a:gd name="connsiteX1" fmla="*/ 2658205 w 3189723"/>
                <a:gd name="connsiteY1" fmla="*/ 2178566 h 3221116"/>
                <a:gd name="connsiteX2" fmla="*/ 2664630 w 3189723"/>
                <a:gd name="connsiteY2" fmla="*/ 2175617 h 3221116"/>
                <a:gd name="connsiteX3" fmla="*/ 1477043 w 3189723"/>
                <a:gd name="connsiteY3" fmla="*/ 1144372 h 3221116"/>
                <a:gd name="connsiteX4" fmla="*/ 1409070 w 3189723"/>
                <a:gd name="connsiteY4" fmla="*/ 1159393 h 3221116"/>
                <a:gd name="connsiteX5" fmla="*/ 1152384 w 3189723"/>
                <a:gd name="connsiteY5" fmla="*/ 1703728 h 3221116"/>
                <a:gd name="connsiteX6" fmla="*/ 1514013 w 3189723"/>
                <a:gd name="connsiteY6" fmla="*/ 2152290 h 3221116"/>
                <a:gd name="connsiteX7" fmla="*/ 1850815 w 3189723"/>
                <a:gd name="connsiteY7" fmla="*/ 1654259 h 3221116"/>
                <a:gd name="connsiteX8" fmla="*/ 1830467 w 3189723"/>
                <a:gd name="connsiteY8" fmla="*/ 1515986 h 3221116"/>
                <a:gd name="connsiteX9" fmla="*/ 1477043 w 3189723"/>
                <a:gd name="connsiteY9" fmla="*/ 1144372 h 3221116"/>
                <a:gd name="connsiteX10" fmla="*/ 1651152 w 3189723"/>
                <a:gd name="connsiteY10" fmla="*/ 501 h 3221116"/>
                <a:gd name="connsiteX11" fmla="*/ 2580395 w 3189723"/>
                <a:gd name="connsiteY11" fmla="*/ 324821 h 3221116"/>
                <a:gd name="connsiteX12" fmla="*/ 3030464 w 3189723"/>
                <a:gd name="connsiteY12" fmla="*/ 2249544 h 3221116"/>
                <a:gd name="connsiteX13" fmla="*/ 2585849 w 3189723"/>
                <a:gd name="connsiteY13" fmla="*/ 2588887 h 3221116"/>
                <a:gd name="connsiteX14" fmla="*/ 1973374 w 3189723"/>
                <a:gd name="connsiteY14" fmla="*/ 2195096 h 3221116"/>
                <a:gd name="connsiteX15" fmla="*/ 1390827 w 3189723"/>
                <a:gd name="connsiteY15" fmla="*/ 2527630 h 3221116"/>
                <a:gd name="connsiteX16" fmla="*/ 783896 w 3189723"/>
                <a:gd name="connsiteY16" fmla="*/ 1665044 h 3221116"/>
                <a:gd name="connsiteX17" fmla="*/ 1268509 w 3189723"/>
                <a:gd name="connsiteY17" fmla="*/ 819983 h 3221116"/>
                <a:gd name="connsiteX18" fmla="*/ 1328805 w 3189723"/>
                <a:gd name="connsiteY18" fmla="*/ 807930 h 3221116"/>
                <a:gd name="connsiteX19" fmla="*/ 1390827 w 3189723"/>
                <a:gd name="connsiteY19" fmla="*/ 802457 h 3221116"/>
                <a:gd name="connsiteX20" fmla="*/ 1462242 w 3189723"/>
                <a:gd name="connsiteY20" fmla="*/ 801708 h 3221116"/>
                <a:gd name="connsiteX21" fmla="*/ 1956122 w 3189723"/>
                <a:gd name="connsiteY21" fmla="*/ 1110076 h 3221116"/>
                <a:gd name="connsiteX22" fmla="*/ 1973374 w 3189723"/>
                <a:gd name="connsiteY22" fmla="*/ 875315 h 3221116"/>
                <a:gd name="connsiteX23" fmla="*/ 2333414 w 3189723"/>
                <a:gd name="connsiteY23" fmla="*/ 875315 h 3221116"/>
                <a:gd name="connsiteX24" fmla="*/ 2324788 w 3189723"/>
                <a:gd name="connsiteY24" fmla="*/ 2054049 h 3221116"/>
                <a:gd name="connsiteX25" fmla="*/ 2661746 w 3189723"/>
                <a:gd name="connsiteY25" fmla="*/ 2179658 h 3221116"/>
                <a:gd name="connsiteX26" fmla="*/ 2691046 w 3189723"/>
                <a:gd name="connsiteY26" fmla="*/ 2188689 h 3221116"/>
                <a:gd name="connsiteX27" fmla="*/ 2667011 w 3189723"/>
                <a:gd name="connsiteY27" fmla="*/ 2175828 h 3221116"/>
                <a:gd name="connsiteX28" fmla="*/ 2332141 w 3189723"/>
                <a:gd name="connsiteY28" fmla="*/ 653899 h 3221116"/>
                <a:gd name="connsiteX29" fmla="*/ 776764 w 3189723"/>
                <a:gd name="connsiteY29" fmla="*/ 749845 h 3221116"/>
                <a:gd name="connsiteX30" fmla="*/ 631487 w 3189723"/>
                <a:gd name="connsiteY30" fmla="*/ 2301392 h 3221116"/>
                <a:gd name="connsiteX31" fmla="*/ 2142017 w 3189723"/>
                <a:gd name="connsiteY31" fmla="*/ 2684410 h 3221116"/>
                <a:gd name="connsiteX32" fmla="*/ 2324866 w 3189723"/>
                <a:gd name="connsiteY32" fmla="*/ 3053856 h 3221116"/>
                <a:gd name="connsiteX33" fmla="*/ 294693 w 3189723"/>
                <a:gd name="connsiteY33" fmla="*/ 2539075 h 3221116"/>
                <a:gd name="connsiteX34" fmla="*/ 489947 w 3189723"/>
                <a:gd name="connsiteY34" fmla="*/ 453774 h 3221116"/>
                <a:gd name="connsiteX35" fmla="*/ 1651152 w 3189723"/>
                <a:gd name="connsiteY35" fmla="*/ 501 h 3221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189723" h="3221116">
                  <a:moveTo>
                    <a:pt x="2664630" y="2175617"/>
                  </a:moveTo>
                  <a:lnTo>
                    <a:pt x="2658205" y="2178566"/>
                  </a:lnTo>
                  <a:cubicBezTo>
                    <a:pt x="2662222" y="2175972"/>
                    <a:pt x="2664284" y="2175096"/>
                    <a:pt x="2664630" y="2175617"/>
                  </a:cubicBezTo>
                  <a:close/>
                  <a:moveTo>
                    <a:pt x="1477043" y="1144372"/>
                  </a:moveTo>
                  <a:lnTo>
                    <a:pt x="1409070" y="1159393"/>
                  </a:lnTo>
                  <a:cubicBezTo>
                    <a:pt x="1167974" y="1216277"/>
                    <a:pt x="1134894" y="1538245"/>
                    <a:pt x="1152384" y="1703728"/>
                  </a:cubicBezTo>
                  <a:cubicBezTo>
                    <a:pt x="1169874" y="1869211"/>
                    <a:pt x="1272747" y="2156947"/>
                    <a:pt x="1514013" y="2152290"/>
                  </a:cubicBezTo>
                  <a:cubicBezTo>
                    <a:pt x="1680659" y="2149073"/>
                    <a:pt x="1865876" y="1940767"/>
                    <a:pt x="1850815" y="1654259"/>
                  </a:cubicBezTo>
                  <a:cubicBezTo>
                    <a:pt x="1844015" y="1608142"/>
                    <a:pt x="1837162" y="1561942"/>
                    <a:pt x="1830467" y="1515986"/>
                  </a:cubicBezTo>
                  <a:cubicBezTo>
                    <a:pt x="1779361" y="1292438"/>
                    <a:pt x="1635542" y="1134285"/>
                    <a:pt x="1477043" y="1144372"/>
                  </a:cubicBezTo>
                  <a:close/>
                  <a:moveTo>
                    <a:pt x="1651152" y="501"/>
                  </a:moveTo>
                  <a:cubicBezTo>
                    <a:pt x="1977584" y="8635"/>
                    <a:pt x="2235425" y="52153"/>
                    <a:pt x="2580395" y="324821"/>
                  </a:cubicBezTo>
                  <a:cubicBezTo>
                    <a:pt x="3000061" y="656529"/>
                    <a:pt x="3430704" y="1549940"/>
                    <a:pt x="3030464" y="2249544"/>
                  </a:cubicBezTo>
                  <a:cubicBezTo>
                    <a:pt x="2882259" y="2451798"/>
                    <a:pt x="2785813" y="2507403"/>
                    <a:pt x="2585849" y="2588887"/>
                  </a:cubicBezTo>
                  <a:cubicBezTo>
                    <a:pt x="2194785" y="2615774"/>
                    <a:pt x="1984876" y="2478759"/>
                    <a:pt x="1973374" y="2195096"/>
                  </a:cubicBezTo>
                  <a:cubicBezTo>
                    <a:pt x="1841986" y="2496540"/>
                    <a:pt x="1610941" y="2555551"/>
                    <a:pt x="1390827" y="2527630"/>
                  </a:cubicBezTo>
                  <a:cubicBezTo>
                    <a:pt x="1131071" y="2494680"/>
                    <a:pt x="853863" y="2136270"/>
                    <a:pt x="783896" y="1665044"/>
                  </a:cubicBezTo>
                  <a:cubicBezTo>
                    <a:pt x="715204" y="1202409"/>
                    <a:pt x="991941" y="900416"/>
                    <a:pt x="1268509" y="819983"/>
                  </a:cubicBezTo>
                  <a:cubicBezTo>
                    <a:pt x="1288264" y="814237"/>
                    <a:pt x="1308391" y="810536"/>
                    <a:pt x="1328805" y="807930"/>
                  </a:cubicBezTo>
                  <a:cubicBezTo>
                    <a:pt x="1349219" y="805325"/>
                    <a:pt x="1369921" y="803817"/>
                    <a:pt x="1390827" y="802457"/>
                  </a:cubicBezTo>
                  <a:cubicBezTo>
                    <a:pt x="1416795" y="800769"/>
                    <a:pt x="1355770" y="788713"/>
                    <a:pt x="1462242" y="801708"/>
                  </a:cubicBezTo>
                  <a:cubicBezTo>
                    <a:pt x="1599590" y="818472"/>
                    <a:pt x="1776043" y="890774"/>
                    <a:pt x="1956122" y="1110076"/>
                  </a:cubicBezTo>
                  <a:lnTo>
                    <a:pt x="1973374" y="875315"/>
                  </a:lnTo>
                  <a:lnTo>
                    <a:pt x="2333414" y="875315"/>
                  </a:lnTo>
                  <a:cubicBezTo>
                    <a:pt x="2330539" y="1325736"/>
                    <a:pt x="2327663" y="1603628"/>
                    <a:pt x="2324788" y="2054049"/>
                  </a:cubicBezTo>
                  <a:cubicBezTo>
                    <a:pt x="2290850" y="2479718"/>
                    <a:pt x="2627788" y="2217580"/>
                    <a:pt x="2661746" y="2179658"/>
                  </a:cubicBezTo>
                  <a:lnTo>
                    <a:pt x="2691046" y="2188689"/>
                  </a:lnTo>
                  <a:lnTo>
                    <a:pt x="2667011" y="2175828"/>
                  </a:lnTo>
                  <a:cubicBezTo>
                    <a:pt x="2945550" y="1655295"/>
                    <a:pt x="2803444" y="1009445"/>
                    <a:pt x="2332141" y="653899"/>
                  </a:cubicBezTo>
                  <a:cubicBezTo>
                    <a:pt x="1860838" y="298353"/>
                    <a:pt x="1200794" y="339069"/>
                    <a:pt x="776764" y="749845"/>
                  </a:cubicBezTo>
                  <a:cubicBezTo>
                    <a:pt x="352733" y="1160621"/>
                    <a:pt x="291083" y="1819040"/>
                    <a:pt x="631487" y="2301392"/>
                  </a:cubicBezTo>
                  <a:cubicBezTo>
                    <a:pt x="971891" y="2783745"/>
                    <a:pt x="1612904" y="2946283"/>
                    <a:pt x="2142017" y="2684410"/>
                  </a:cubicBezTo>
                  <a:lnTo>
                    <a:pt x="2324866" y="3053856"/>
                  </a:lnTo>
                  <a:cubicBezTo>
                    <a:pt x="1613730" y="3405817"/>
                    <a:pt x="752200" y="3187363"/>
                    <a:pt x="294693" y="2539075"/>
                  </a:cubicBezTo>
                  <a:cubicBezTo>
                    <a:pt x="-162814" y="1890787"/>
                    <a:pt x="-79956" y="1005863"/>
                    <a:pt x="489947" y="453774"/>
                  </a:cubicBezTo>
                  <a:cubicBezTo>
                    <a:pt x="810518" y="143225"/>
                    <a:pt x="1231454" y="-9956"/>
                    <a:pt x="1651152" y="501"/>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700000000000000" pitchFamily="2" charset="-78"/>
              </a:endParaRPr>
            </a:p>
          </p:txBody>
        </p:sp>
      </p:grpSp>
      <p:grpSp>
        <p:nvGrpSpPr>
          <p:cNvPr id="191" name="그룹 190">
            <a:extLst>
              <a:ext uri="{FF2B5EF4-FFF2-40B4-BE49-F238E27FC236}">
                <a16:creationId xmlns:a16="http://schemas.microsoft.com/office/drawing/2014/main" id="{253414DF-CCCD-4FDA-9FDD-3B93570E3FD2}"/>
              </a:ext>
            </a:extLst>
          </p:cNvPr>
          <p:cNvGrpSpPr/>
          <p:nvPr/>
        </p:nvGrpSpPr>
        <p:grpSpPr>
          <a:xfrm>
            <a:off x="7632067" y="2818067"/>
            <a:ext cx="526704" cy="527934"/>
            <a:chOff x="3460926" y="1808932"/>
            <a:chExt cx="526704" cy="527934"/>
          </a:xfrm>
        </p:grpSpPr>
        <p:sp>
          <p:nvSpPr>
            <p:cNvPr id="192" name="Graphic 2">
              <a:extLst>
                <a:ext uri="{FF2B5EF4-FFF2-40B4-BE49-F238E27FC236}">
                  <a16:creationId xmlns:a16="http://schemas.microsoft.com/office/drawing/2014/main" id="{1431E89F-0BB3-4BF6-B1FB-561FF75C5238}"/>
                </a:ext>
              </a:extLst>
            </p:cNvPr>
            <p:cNvSpPr/>
            <p:nvPr/>
          </p:nvSpPr>
          <p:spPr>
            <a:xfrm>
              <a:off x="3460926" y="1808932"/>
              <a:ext cx="526704" cy="527934"/>
            </a:xfrm>
            <a:custGeom>
              <a:avLst/>
              <a:gdLst>
                <a:gd name="connsiteX0" fmla="*/ 1050174 w 1050175"/>
                <a:gd name="connsiteY0" fmla="*/ 525126 h 1052626"/>
                <a:gd name="connsiteX1" fmla="*/ 523205 w 1050175"/>
                <a:gd name="connsiteY1" fmla="*/ 1052624 h 1052626"/>
                <a:gd name="connsiteX2" fmla="*/ 2 w 1050175"/>
                <a:gd name="connsiteY2" fmla="*/ 527174 h 1052626"/>
                <a:gd name="connsiteX3" fmla="*/ 521553 w 1050175"/>
                <a:gd name="connsiteY3" fmla="*/ 7 h 1052626"/>
                <a:gd name="connsiteX4" fmla="*/ 1050174 w 1050175"/>
                <a:gd name="connsiteY4" fmla="*/ 525126 h 10526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0175" h="1052626">
                  <a:moveTo>
                    <a:pt x="1050174" y="525126"/>
                  </a:moveTo>
                  <a:cubicBezTo>
                    <a:pt x="1050769" y="817549"/>
                    <a:pt x="816818" y="1051765"/>
                    <a:pt x="523205" y="1052624"/>
                  </a:cubicBezTo>
                  <a:cubicBezTo>
                    <a:pt x="237323" y="1053483"/>
                    <a:pt x="728" y="815831"/>
                    <a:pt x="2" y="527174"/>
                  </a:cubicBezTo>
                  <a:cubicBezTo>
                    <a:pt x="-725" y="238782"/>
                    <a:pt x="234085" y="1526"/>
                    <a:pt x="521553" y="7"/>
                  </a:cubicBezTo>
                  <a:cubicBezTo>
                    <a:pt x="813646" y="-1447"/>
                    <a:pt x="1049580" y="232901"/>
                    <a:pt x="1050174" y="525126"/>
                  </a:cubicBezTo>
                  <a:close/>
                </a:path>
              </a:pathLst>
            </a:custGeom>
            <a:solidFill>
              <a:schemeClr val="accent2"/>
            </a:solidFill>
            <a:ln w="6603" cap="flat">
              <a:noFill/>
              <a:prstDash val="solid"/>
              <a:miter/>
            </a:ln>
          </p:spPr>
          <p:txBody>
            <a:bodyPr rtlCol="0" anchor="ctr"/>
            <a:lstStyle/>
            <a:p>
              <a:pPr algn="r" rtl="1"/>
              <a:endParaRPr lang="en-US">
                <a:cs typeface="B Nazanin" panose="00000700000000000000" pitchFamily="2" charset="-78"/>
              </a:endParaRPr>
            </a:p>
          </p:txBody>
        </p:sp>
        <p:sp>
          <p:nvSpPr>
            <p:cNvPr id="193" name="Rectangle 130">
              <a:extLst>
                <a:ext uri="{FF2B5EF4-FFF2-40B4-BE49-F238E27FC236}">
                  <a16:creationId xmlns:a16="http://schemas.microsoft.com/office/drawing/2014/main" id="{1DB33E86-1859-4D2A-A880-C1CD18EC7067}"/>
                </a:ext>
              </a:extLst>
            </p:cNvPr>
            <p:cNvSpPr/>
            <p:nvPr/>
          </p:nvSpPr>
          <p:spPr>
            <a:xfrm>
              <a:off x="3567832" y="1936511"/>
              <a:ext cx="302856" cy="304231"/>
            </a:xfrm>
            <a:custGeom>
              <a:avLst/>
              <a:gdLst/>
              <a:ahLst/>
              <a:cxnLst/>
              <a:rect l="l" t="t" r="r" b="b"/>
              <a:pathLst>
                <a:path w="371900" h="373588">
                  <a:moveTo>
                    <a:pt x="297080" y="129105"/>
                  </a:moveTo>
                  <a:lnTo>
                    <a:pt x="284273" y="219737"/>
                  </a:lnTo>
                  <a:lnTo>
                    <a:pt x="305496" y="219737"/>
                  </a:lnTo>
                  <a:lnTo>
                    <a:pt x="333001" y="129105"/>
                  </a:lnTo>
                  <a:close/>
                  <a:moveTo>
                    <a:pt x="228265" y="129105"/>
                  </a:moveTo>
                  <a:lnTo>
                    <a:pt x="228265" y="219737"/>
                  </a:lnTo>
                  <a:lnTo>
                    <a:pt x="250807" y="219737"/>
                  </a:lnTo>
                  <a:lnTo>
                    <a:pt x="263614" y="129105"/>
                  </a:lnTo>
                  <a:close/>
                  <a:moveTo>
                    <a:pt x="157021" y="129105"/>
                  </a:moveTo>
                  <a:lnTo>
                    <a:pt x="175826" y="219737"/>
                  </a:lnTo>
                  <a:lnTo>
                    <a:pt x="195129" y="219737"/>
                  </a:lnTo>
                  <a:lnTo>
                    <a:pt x="195129" y="129105"/>
                  </a:lnTo>
                  <a:close/>
                  <a:moveTo>
                    <a:pt x="93087" y="129105"/>
                  </a:moveTo>
                  <a:lnTo>
                    <a:pt x="117372" y="219737"/>
                  </a:lnTo>
                  <a:lnTo>
                    <a:pt x="141984" y="219737"/>
                  </a:lnTo>
                  <a:lnTo>
                    <a:pt x="123179" y="129105"/>
                  </a:lnTo>
                  <a:close/>
                  <a:moveTo>
                    <a:pt x="58494" y="0"/>
                  </a:moveTo>
                  <a:lnTo>
                    <a:pt x="84208" y="95969"/>
                  </a:lnTo>
                  <a:lnTo>
                    <a:pt x="354346" y="95969"/>
                  </a:lnTo>
                  <a:lnTo>
                    <a:pt x="354346" y="97437"/>
                  </a:lnTo>
                  <a:cubicBezTo>
                    <a:pt x="356087" y="96136"/>
                    <a:pt x="357928" y="96353"/>
                    <a:pt x="359747" y="96905"/>
                  </a:cubicBezTo>
                  <a:lnTo>
                    <a:pt x="360371" y="97095"/>
                  </a:lnTo>
                  <a:cubicBezTo>
                    <a:pt x="368954" y="99700"/>
                    <a:pt x="373801" y="108770"/>
                    <a:pt x="371196" y="117354"/>
                  </a:cubicBezTo>
                  <a:lnTo>
                    <a:pt x="333339" y="242097"/>
                  </a:lnTo>
                  <a:cubicBezTo>
                    <a:pt x="331591" y="247858"/>
                    <a:pt x="326929" y="251935"/>
                    <a:pt x="321206" y="252122"/>
                  </a:cubicBezTo>
                  <a:lnTo>
                    <a:pt x="321206" y="252873"/>
                  </a:lnTo>
                  <a:lnTo>
                    <a:pt x="313576" y="252873"/>
                  </a:lnTo>
                  <a:cubicBezTo>
                    <a:pt x="313378" y="253010"/>
                    <a:pt x="313229" y="252967"/>
                    <a:pt x="313080" y="252922"/>
                  </a:cubicBezTo>
                  <a:lnTo>
                    <a:pt x="312919" y="252873"/>
                  </a:lnTo>
                  <a:lnTo>
                    <a:pt x="126251" y="252873"/>
                  </a:lnTo>
                  <a:lnTo>
                    <a:pt x="133971" y="281687"/>
                  </a:lnTo>
                  <a:lnTo>
                    <a:pt x="321075" y="281687"/>
                  </a:lnTo>
                  <a:lnTo>
                    <a:pt x="321075" y="314823"/>
                  </a:lnTo>
                  <a:lnTo>
                    <a:pt x="318480" y="314823"/>
                  </a:lnTo>
                  <a:cubicBezTo>
                    <a:pt x="329614" y="318311"/>
                    <a:pt x="336414" y="328969"/>
                    <a:pt x="336414" y="341215"/>
                  </a:cubicBezTo>
                  <a:cubicBezTo>
                    <a:pt x="336414" y="359094"/>
                    <a:pt x="321920" y="373588"/>
                    <a:pt x="304041" y="373588"/>
                  </a:cubicBezTo>
                  <a:cubicBezTo>
                    <a:pt x="286162" y="373588"/>
                    <a:pt x="271668" y="359094"/>
                    <a:pt x="271668" y="341215"/>
                  </a:cubicBezTo>
                  <a:cubicBezTo>
                    <a:pt x="271668" y="328969"/>
                    <a:pt x="278468" y="318311"/>
                    <a:pt x="289602" y="314823"/>
                  </a:cubicBezTo>
                  <a:lnTo>
                    <a:pt x="142850" y="314823"/>
                  </a:lnTo>
                  <a:lnTo>
                    <a:pt x="143397" y="316865"/>
                  </a:lnTo>
                  <a:cubicBezTo>
                    <a:pt x="151629" y="321811"/>
                    <a:pt x="156401" y="330956"/>
                    <a:pt x="156401" y="341215"/>
                  </a:cubicBezTo>
                  <a:cubicBezTo>
                    <a:pt x="156401" y="359094"/>
                    <a:pt x="141907" y="373588"/>
                    <a:pt x="124028" y="373588"/>
                  </a:cubicBezTo>
                  <a:cubicBezTo>
                    <a:pt x="106149" y="373588"/>
                    <a:pt x="91655" y="359094"/>
                    <a:pt x="91655" y="341215"/>
                  </a:cubicBezTo>
                  <a:cubicBezTo>
                    <a:pt x="91655" y="329356"/>
                    <a:pt x="98032" y="318986"/>
                    <a:pt x="108649" y="315212"/>
                  </a:cubicBezTo>
                  <a:lnTo>
                    <a:pt x="33542" y="34909"/>
                  </a:lnTo>
                  <a:lnTo>
                    <a:pt x="0" y="34909"/>
                  </a:lnTo>
                  <a:lnTo>
                    <a:pt x="0" y="1773"/>
                  </a:lnTo>
                  <a:lnTo>
                    <a:pt x="51879" y="177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700000000000000" pitchFamily="2" charset="-78"/>
              </a:endParaRPr>
            </a:p>
          </p:txBody>
        </p:sp>
      </p:grpSp>
      <p:grpSp>
        <p:nvGrpSpPr>
          <p:cNvPr id="194" name="그룹 193">
            <a:extLst>
              <a:ext uri="{FF2B5EF4-FFF2-40B4-BE49-F238E27FC236}">
                <a16:creationId xmlns:a16="http://schemas.microsoft.com/office/drawing/2014/main" id="{526ED6DA-42D6-4B4D-AB55-D0A5C7666046}"/>
              </a:ext>
            </a:extLst>
          </p:cNvPr>
          <p:cNvGrpSpPr/>
          <p:nvPr/>
        </p:nvGrpSpPr>
        <p:grpSpPr>
          <a:xfrm>
            <a:off x="8010373" y="4050316"/>
            <a:ext cx="469460" cy="469040"/>
            <a:chOff x="2701954" y="2184952"/>
            <a:chExt cx="469460" cy="469040"/>
          </a:xfrm>
        </p:grpSpPr>
        <p:sp>
          <p:nvSpPr>
            <p:cNvPr id="195" name="Graphic 2">
              <a:extLst>
                <a:ext uri="{FF2B5EF4-FFF2-40B4-BE49-F238E27FC236}">
                  <a16:creationId xmlns:a16="http://schemas.microsoft.com/office/drawing/2014/main" id="{19C61FB0-E426-4653-9CD3-DC27BECB4C66}"/>
                </a:ext>
              </a:extLst>
            </p:cNvPr>
            <p:cNvSpPr/>
            <p:nvPr/>
          </p:nvSpPr>
          <p:spPr>
            <a:xfrm>
              <a:off x="2701954" y="2184952"/>
              <a:ext cx="469460" cy="469040"/>
            </a:xfrm>
            <a:custGeom>
              <a:avLst/>
              <a:gdLst>
                <a:gd name="connsiteX0" fmla="*/ 466748 w 936037"/>
                <a:gd name="connsiteY0" fmla="*/ 935176 h 935201"/>
                <a:gd name="connsiteX1" fmla="*/ 34 w 936037"/>
                <a:gd name="connsiteY1" fmla="*/ 454917 h 935201"/>
                <a:gd name="connsiteX2" fmla="*/ 478111 w 936037"/>
                <a:gd name="connsiteY2" fmla="*/ 29 h 935201"/>
                <a:gd name="connsiteX3" fmla="*/ 935972 w 936037"/>
                <a:gd name="connsiteY3" fmla="*/ 472888 h 935201"/>
                <a:gd name="connsiteX4" fmla="*/ 466748 w 936037"/>
                <a:gd name="connsiteY4" fmla="*/ 935176 h 9352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6037" h="935201">
                  <a:moveTo>
                    <a:pt x="466748" y="935176"/>
                  </a:moveTo>
                  <a:cubicBezTo>
                    <a:pt x="200290" y="932335"/>
                    <a:pt x="-3006" y="723159"/>
                    <a:pt x="34" y="454917"/>
                  </a:cubicBezTo>
                  <a:cubicBezTo>
                    <a:pt x="2941" y="200154"/>
                    <a:pt x="216279" y="-2811"/>
                    <a:pt x="478111" y="29"/>
                  </a:cubicBezTo>
                  <a:cubicBezTo>
                    <a:pt x="732082" y="2805"/>
                    <a:pt x="940267" y="217794"/>
                    <a:pt x="935972" y="472888"/>
                  </a:cubicBezTo>
                  <a:cubicBezTo>
                    <a:pt x="931678" y="730096"/>
                    <a:pt x="720784" y="937884"/>
                    <a:pt x="466748" y="935176"/>
                  </a:cubicBezTo>
                  <a:close/>
                </a:path>
              </a:pathLst>
            </a:custGeom>
            <a:solidFill>
              <a:schemeClr val="accent5"/>
            </a:solidFill>
            <a:ln w="6603" cap="flat">
              <a:noFill/>
              <a:prstDash val="solid"/>
              <a:miter/>
            </a:ln>
          </p:spPr>
          <p:txBody>
            <a:bodyPr rtlCol="0" anchor="ctr"/>
            <a:lstStyle/>
            <a:p>
              <a:pPr algn="r" rtl="1"/>
              <a:endParaRPr lang="en-US">
                <a:cs typeface="B Nazanin" panose="00000700000000000000" pitchFamily="2" charset="-78"/>
              </a:endParaRPr>
            </a:p>
          </p:txBody>
        </p:sp>
        <p:sp>
          <p:nvSpPr>
            <p:cNvPr id="196" name="Freeform: Shape 186">
              <a:extLst>
                <a:ext uri="{FF2B5EF4-FFF2-40B4-BE49-F238E27FC236}">
                  <a16:creationId xmlns:a16="http://schemas.microsoft.com/office/drawing/2014/main" id="{3095A931-C671-46F5-877D-013F76AEB8B0}"/>
                </a:ext>
              </a:extLst>
            </p:cNvPr>
            <p:cNvSpPr>
              <a:spLocks noChangeAspect="1"/>
            </p:cNvSpPr>
            <p:nvPr/>
          </p:nvSpPr>
          <p:spPr>
            <a:xfrm>
              <a:off x="2787077" y="2296418"/>
              <a:ext cx="257510" cy="252537"/>
            </a:xfrm>
            <a:custGeom>
              <a:avLst/>
              <a:gdLst>
                <a:gd name="connsiteX0" fmla="*/ 259176 w 319345"/>
                <a:gd name="connsiteY0" fmla="*/ 0 h 313178"/>
                <a:gd name="connsiteX1" fmla="*/ 319345 w 319345"/>
                <a:gd name="connsiteY1" fmla="*/ 60169 h 313178"/>
                <a:gd name="connsiteX2" fmla="*/ 259176 w 319345"/>
                <a:gd name="connsiteY2" fmla="*/ 120338 h 313178"/>
                <a:gd name="connsiteX3" fmla="*/ 218512 w 319345"/>
                <a:gd name="connsiteY3" fmla="*/ 104268 h 313178"/>
                <a:gd name="connsiteX4" fmla="*/ 120253 w 319345"/>
                <a:gd name="connsiteY4" fmla="*/ 155775 h 313178"/>
                <a:gd name="connsiteX5" fmla="*/ 119870 w 319345"/>
                <a:gd name="connsiteY5" fmla="*/ 159575 h 313178"/>
                <a:gd name="connsiteX6" fmla="*/ 216753 w 319345"/>
                <a:gd name="connsiteY6" fmla="*/ 210361 h 313178"/>
                <a:gd name="connsiteX7" fmla="*/ 259176 w 319345"/>
                <a:gd name="connsiteY7" fmla="*/ 192840 h 313178"/>
                <a:gd name="connsiteX8" fmla="*/ 319345 w 319345"/>
                <a:gd name="connsiteY8" fmla="*/ 253009 h 313178"/>
                <a:gd name="connsiteX9" fmla="*/ 259176 w 319345"/>
                <a:gd name="connsiteY9" fmla="*/ 313178 h 313178"/>
                <a:gd name="connsiteX10" fmla="*/ 199171 w 319345"/>
                <a:gd name="connsiteY10" fmla="*/ 254636 h 313178"/>
                <a:gd name="connsiteX11" fmla="*/ 97828 w 319345"/>
                <a:gd name="connsiteY11" fmla="*/ 201512 h 313178"/>
                <a:gd name="connsiteX12" fmla="*/ 60169 w 319345"/>
                <a:gd name="connsiteY12" fmla="*/ 215103 h 313178"/>
                <a:gd name="connsiteX13" fmla="*/ 0 w 319345"/>
                <a:gd name="connsiteY13" fmla="*/ 154934 h 313178"/>
                <a:gd name="connsiteX14" fmla="*/ 60169 w 319345"/>
                <a:gd name="connsiteY14" fmla="*/ 94765 h 313178"/>
                <a:gd name="connsiteX15" fmla="*/ 102040 w 319345"/>
                <a:gd name="connsiteY15" fmla="*/ 111831 h 313178"/>
                <a:gd name="connsiteX16" fmla="*/ 199086 w 319345"/>
                <a:gd name="connsiteY16" fmla="*/ 60958 h 313178"/>
                <a:gd name="connsiteX17" fmla="*/ 199007 w 319345"/>
                <a:gd name="connsiteY17" fmla="*/ 60169 h 313178"/>
                <a:gd name="connsiteX18" fmla="*/ 259176 w 319345"/>
                <a:gd name="connsiteY18" fmla="*/ 0 h 313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9345" h="313178">
                  <a:moveTo>
                    <a:pt x="259176" y="0"/>
                  </a:moveTo>
                  <a:cubicBezTo>
                    <a:pt x="292406" y="0"/>
                    <a:pt x="319345" y="26938"/>
                    <a:pt x="319345" y="60169"/>
                  </a:cubicBezTo>
                  <a:cubicBezTo>
                    <a:pt x="319345" y="93400"/>
                    <a:pt x="292406" y="120338"/>
                    <a:pt x="259176" y="120338"/>
                  </a:cubicBezTo>
                  <a:cubicBezTo>
                    <a:pt x="243437" y="120338"/>
                    <a:pt x="229109" y="114295"/>
                    <a:pt x="218512" y="104268"/>
                  </a:cubicBezTo>
                  <a:lnTo>
                    <a:pt x="120253" y="155775"/>
                  </a:lnTo>
                  <a:lnTo>
                    <a:pt x="119870" y="159575"/>
                  </a:lnTo>
                  <a:lnTo>
                    <a:pt x="216753" y="210361"/>
                  </a:lnTo>
                  <a:cubicBezTo>
                    <a:pt x="227622" y="199528"/>
                    <a:pt x="242618" y="192840"/>
                    <a:pt x="259176" y="192840"/>
                  </a:cubicBezTo>
                  <a:cubicBezTo>
                    <a:pt x="292406" y="192840"/>
                    <a:pt x="319345" y="219779"/>
                    <a:pt x="319345" y="253009"/>
                  </a:cubicBezTo>
                  <a:cubicBezTo>
                    <a:pt x="319345" y="286240"/>
                    <a:pt x="292406" y="313178"/>
                    <a:pt x="259176" y="313178"/>
                  </a:cubicBezTo>
                  <a:cubicBezTo>
                    <a:pt x="226491" y="313178"/>
                    <a:pt x="199893" y="287117"/>
                    <a:pt x="199171" y="254636"/>
                  </a:cubicBezTo>
                  <a:lnTo>
                    <a:pt x="97828" y="201512"/>
                  </a:lnTo>
                  <a:cubicBezTo>
                    <a:pt x="87665" y="210091"/>
                    <a:pt x="74502" y="215103"/>
                    <a:pt x="60169" y="215103"/>
                  </a:cubicBezTo>
                  <a:cubicBezTo>
                    <a:pt x="26939" y="215103"/>
                    <a:pt x="0" y="188165"/>
                    <a:pt x="0" y="154934"/>
                  </a:cubicBezTo>
                  <a:cubicBezTo>
                    <a:pt x="0" y="121704"/>
                    <a:pt x="26939" y="94765"/>
                    <a:pt x="60169" y="94765"/>
                  </a:cubicBezTo>
                  <a:cubicBezTo>
                    <a:pt x="76471" y="94765"/>
                    <a:pt x="91258" y="101247"/>
                    <a:pt x="102040" y="111831"/>
                  </a:cubicBezTo>
                  <a:lnTo>
                    <a:pt x="199086" y="60958"/>
                  </a:lnTo>
                  <a:cubicBezTo>
                    <a:pt x="199008" y="60696"/>
                    <a:pt x="199007" y="60433"/>
                    <a:pt x="199007" y="60169"/>
                  </a:cubicBezTo>
                  <a:cubicBezTo>
                    <a:pt x="199007" y="26938"/>
                    <a:pt x="225945" y="0"/>
                    <a:pt x="2591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solidFill>
                  <a:schemeClr val="tx1"/>
                </a:solidFill>
                <a:cs typeface="B Nazanin" panose="00000700000000000000" pitchFamily="2" charset="-78"/>
              </a:endParaRPr>
            </a:p>
          </p:txBody>
        </p:sp>
      </p:grpSp>
      <p:sp>
        <p:nvSpPr>
          <p:cNvPr id="197" name="Rectangle: Rounded Corners 201">
            <a:extLst>
              <a:ext uri="{FF2B5EF4-FFF2-40B4-BE49-F238E27FC236}">
                <a16:creationId xmlns:a16="http://schemas.microsoft.com/office/drawing/2014/main" id="{A217EECE-B2DA-418F-8F94-7B5E196534F0}"/>
              </a:ext>
            </a:extLst>
          </p:cNvPr>
          <p:cNvSpPr/>
          <p:nvPr/>
        </p:nvSpPr>
        <p:spPr>
          <a:xfrm>
            <a:off x="8924266" y="3216687"/>
            <a:ext cx="92833" cy="92833"/>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nvGrpSpPr>
          <p:cNvPr id="198" name="그룹 197">
            <a:extLst>
              <a:ext uri="{FF2B5EF4-FFF2-40B4-BE49-F238E27FC236}">
                <a16:creationId xmlns:a16="http://schemas.microsoft.com/office/drawing/2014/main" id="{F63035EB-13A5-45F1-9574-A616BCF57AE2}"/>
              </a:ext>
            </a:extLst>
          </p:cNvPr>
          <p:cNvGrpSpPr/>
          <p:nvPr/>
        </p:nvGrpSpPr>
        <p:grpSpPr>
          <a:xfrm>
            <a:off x="8235552" y="1675366"/>
            <a:ext cx="578495" cy="578236"/>
            <a:chOff x="4059459" y="2413234"/>
            <a:chExt cx="578495" cy="578236"/>
          </a:xfrm>
        </p:grpSpPr>
        <p:sp>
          <p:nvSpPr>
            <p:cNvPr id="199" name="Graphic 2">
              <a:extLst>
                <a:ext uri="{FF2B5EF4-FFF2-40B4-BE49-F238E27FC236}">
                  <a16:creationId xmlns:a16="http://schemas.microsoft.com/office/drawing/2014/main" id="{CEEF4418-745C-40CD-8407-37E00D816A4D}"/>
                </a:ext>
              </a:extLst>
            </p:cNvPr>
            <p:cNvSpPr/>
            <p:nvPr/>
          </p:nvSpPr>
          <p:spPr>
            <a:xfrm>
              <a:off x="4059459" y="2413234"/>
              <a:ext cx="578495" cy="578236"/>
            </a:xfrm>
            <a:custGeom>
              <a:avLst/>
              <a:gdLst>
                <a:gd name="connsiteX0" fmla="*/ 1153440 w 1153439"/>
                <a:gd name="connsiteY0" fmla="*/ 576199 h 1152921"/>
                <a:gd name="connsiteX1" fmla="*/ 571633 w 1153439"/>
                <a:gd name="connsiteY1" fmla="*/ 1152919 h 1152921"/>
                <a:gd name="connsiteX2" fmla="*/ 1 w 1153439"/>
                <a:gd name="connsiteY2" fmla="*/ 575539 h 1152921"/>
                <a:gd name="connsiteX3" fmla="*/ 573879 w 1153439"/>
                <a:gd name="connsiteY3" fmla="*/ 8 h 1152921"/>
                <a:gd name="connsiteX4" fmla="*/ 1153440 w 1153439"/>
                <a:gd name="connsiteY4" fmla="*/ 576199 h 1152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439" h="1152921">
                  <a:moveTo>
                    <a:pt x="1153440" y="576199"/>
                  </a:moveTo>
                  <a:cubicBezTo>
                    <a:pt x="1153704" y="897825"/>
                    <a:pt x="896364" y="1153844"/>
                    <a:pt x="571633" y="1152919"/>
                  </a:cubicBezTo>
                  <a:cubicBezTo>
                    <a:pt x="265401" y="1152060"/>
                    <a:pt x="-462" y="908264"/>
                    <a:pt x="1" y="575539"/>
                  </a:cubicBezTo>
                  <a:cubicBezTo>
                    <a:pt x="463" y="254508"/>
                    <a:pt x="252782" y="1594"/>
                    <a:pt x="573879" y="8"/>
                  </a:cubicBezTo>
                  <a:cubicBezTo>
                    <a:pt x="905547" y="-1709"/>
                    <a:pt x="1153704" y="264616"/>
                    <a:pt x="1153440" y="576199"/>
                  </a:cubicBezTo>
                  <a:close/>
                </a:path>
              </a:pathLst>
            </a:custGeom>
            <a:solidFill>
              <a:schemeClr val="accent1"/>
            </a:solidFill>
            <a:ln w="6603" cap="flat">
              <a:noFill/>
              <a:prstDash val="solid"/>
              <a:miter/>
            </a:ln>
          </p:spPr>
          <p:txBody>
            <a:bodyPr rtlCol="0" anchor="ctr"/>
            <a:lstStyle/>
            <a:p>
              <a:pPr algn="r" rtl="1"/>
              <a:endParaRPr lang="en-US">
                <a:cs typeface="B Nazanin" panose="00000700000000000000" pitchFamily="2" charset="-78"/>
              </a:endParaRPr>
            </a:p>
          </p:txBody>
        </p:sp>
        <p:grpSp>
          <p:nvGrpSpPr>
            <p:cNvPr id="200" name="그룹 199">
              <a:extLst>
                <a:ext uri="{FF2B5EF4-FFF2-40B4-BE49-F238E27FC236}">
                  <a16:creationId xmlns:a16="http://schemas.microsoft.com/office/drawing/2014/main" id="{303A1FA4-256F-4D0C-B4D6-B5CD4E18623F}"/>
                </a:ext>
              </a:extLst>
            </p:cNvPr>
            <p:cNvGrpSpPr/>
            <p:nvPr/>
          </p:nvGrpSpPr>
          <p:grpSpPr>
            <a:xfrm>
              <a:off x="4159551" y="2525122"/>
              <a:ext cx="366765" cy="313879"/>
              <a:chOff x="4159551" y="2525122"/>
              <a:chExt cx="366765" cy="313879"/>
            </a:xfrm>
          </p:grpSpPr>
          <p:sp>
            <p:nvSpPr>
              <p:cNvPr id="201" name="자유형: 도형 200">
                <a:extLst>
                  <a:ext uri="{FF2B5EF4-FFF2-40B4-BE49-F238E27FC236}">
                    <a16:creationId xmlns:a16="http://schemas.microsoft.com/office/drawing/2014/main" id="{729CDAAD-770A-489A-A29F-F82F748C1D86}"/>
                  </a:ext>
                </a:extLst>
              </p:cNvPr>
              <p:cNvSpPr/>
              <p:nvPr/>
            </p:nvSpPr>
            <p:spPr>
              <a:xfrm>
                <a:off x="4159551" y="2525312"/>
                <a:ext cx="264569" cy="313689"/>
              </a:xfrm>
              <a:custGeom>
                <a:avLst/>
                <a:gdLst>
                  <a:gd name="connsiteX0" fmla="*/ 264378 w 264569"/>
                  <a:gd name="connsiteY0" fmla="*/ 270439 h 313689"/>
                  <a:gd name="connsiteX1" fmla="*/ 264188 w 264569"/>
                  <a:gd name="connsiteY1" fmla="*/ 139111 h 313689"/>
                  <a:gd name="connsiteX2" fmla="*/ 260320 w 264569"/>
                  <a:gd name="connsiteY2" fmla="*/ 131198 h 313689"/>
                  <a:gd name="connsiteX3" fmla="*/ 242813 w 264569"/>
                  <a:gd name="connsiteY3" fmla="*/ 130756 h 313689"/>
                  <a:gd name="connsiteX4" fmla="*/ 223766 w 264569"/>
                  <a:gd name="connsiteY4" fmla="*/ 120672 h 313689"/>
                  <a:gd name="connsiteX5" fmla="*/ 156369 w 264569"/>
                  <a:gd name="connsiteY5" fmla="*/ 7131 h 313689"/>
                  <a:gd name="connsiteX6" fmla="*/ 144017 w 264569"/>
                  <a:gd name="connsiteY6" fmla="*/ 20 h 313689"/>
                  <a:gd name="connsiteX7" fmla="*/ 113838 w 264569"/>
                  <a:gd name="connsiteY7" fmla="*/ 145 h 313689"/>
                  <a:gd name="connsiteX8" fmla="*/ 105046 w 264569"/>
                  <a:gd name="connsiteY8" fmla="*/ 8152 h 313689"/>
                  <a:gd name="connsiteX9" fmla="*/ 105471 w 264569"/>
                  <a:gd name="connsiteY9" fmla="*/ 93235 h 313689"/>
                  <a:gd name="connsiteX10" fmla="*/ 94670 w 264569"/>
                  <a:gd name="connsiteY10" fmla="*/ 104712 h 313689"/>
                  <a:gd name="connsiteX11" fmla="*/ 11345 w 264569"/>
                  <a:gd name="connsiteY11" fmla="*/ 104303 h 313689"/>
                  <a:gd name="connsiteX12" fmla="*/ 504 w 264569"/>
                  <a:gd name="connsiteY12" fmla="*/ 115209 h 313689"/>
                  <a:gd name="connsiteX13" fmla="*/ 83 w 264569"/>
                  <a:gd name="connsiteY13" fmla="*/ 256054 h 313689"/>
                  <a:gd name="connsiteX14" fmla="*/ 14314 w 264569"/>
                  <a:gd name="connsiteY14" fmla="*/ 295115 h 313689"/>
                  <a:gd name="connsiteX15" fmla="*/ 28925 w 264569"/>
                  <a:gd name="connsiteY15" fmla="*/ 307576 h 313689"/>
                  <a:gd name="connsiteX16" fmla="*/ 42756 w 264569"/>
                  <a:gd name="connsiteY16" fmla="*/ 313367 h 313689"/>
                  <a:gd name="connsiteX17" fmla="*/ 142454 w 264569"/>
                  <a:gd name="connsiteY17" fmla="*/ 313610 h 313689"/>
                  <a:gd name="connsiteX18" fmla="*/ 195778 w 264569"/>
                  <a:gd name="connsiteY18" fmla="*/ 293353 h 313689"/>
                  <a:gd name="connsiteX19" fmla="*/ 211127 w 264569"/>
                  <a:gd name="connsiteY19" fmla="*/ 287193 h 313689"/>
                  <a:gd name="connsiteX20" fmla="*/ 258550 w 264569"/>
                  <a:gd name="connsiteY20" fmla="*/ 286942 h 313689"/>
                  <a:gd name="connsiteX21" fmla="*/ 264378 w 264569"/>
                  <a:gd name="connsiteY21" fmla="*/ 270439 h 313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569" h="313689">
                    <a:moveTo>
                      <a:pt x="264378" y="270439"/>
                    </a:moveTo>
                    <a:cubicBezTo>
                      <a:pt x="264265" y="264389"/>
                      <a:pt x="264265" y="140006"/>
                      <a:pt x="264188" y="139111"/>
                    </a:cubicBezTo>
                    <a:cubicBezTo>
                      <a:pt x="263722" y="133826"/>
                      <a:pt x="265439" y="130939"/>
                      <a:pt x="260320" y="131198"/>
                    </a:cubicBezTo>
                    <a:cubicBezTo>
                      <a:pt x="254529" y="131493"/>
                      <a:pt x="250734" y="130845"/>
                      <a:pt x="242813" y="130756"/>
                    </a:cubicBezTo>
                    <a:cubicBezTo>
                      <a:pt x="233579" y="130655"/>
                      <a:pt x="227541" y="129015"/>
                      <a:pt x="223766" y="120672"/>
                    </a:cubicBezTo>
                    <a:cubicBezTo>
                      <a:pt x="222766" y="118461"/>
                      <a:pt x="177384" y="42996"/>
                      <a:pt x="156369" y="7131"/>
                    </a:cubicBezTo>
                    <a:cubicBezTo>
                      <a:pt x="153352" y="1980"/>
                      <a:pt x="149881" y="-215"/>
                      <a:pt x="144017" y="20"/>
                    </a:cubicBezTo>
                    <a:cubicBezTo>
                      <a:pt x="133962" y="421"/>
                      <a:pt x="125092" y="554"/>
                      <a:pt x="113838" y="145"/>
                    </a:cubicBezTo>
                    <a:cubicBezTo>
                      <a:pt x="106637" y="-559"/>
                      <a:pt x="104945" y="1174"/>
                      <a:pt x="105046" y="8152"/>
                    </a:cubicBezTo>
                    <a:cubicBezTo>
                      <a:pt x="105451" y="36509"/>
                      <a:pt x="105159" y="64874"/>
                      <a:pt x="105471" y="93235"/>
                    </a:cubicBezTo>
                    <a:cubicBezTo>
                      <a:pt x="105556" y="101075"/>
                      <a:pt x="104203" y="104967"/>
                      <a:pt x="94670" y="104712"/>
                    </a:cubicBezTo>
                    <a:cubicBezTo>
                      <a:pt x="66913" y="103963"/>
                      <a:pt x="39119" y="104615"/>
                      <a:pt x="11345" y="104303"/>
                    </a:cubicBezTo>
                    <a:cubicBezTo>
                      <a:pt x="3302" y="104214"/>
                      <a:pt x="-634" y="106271"/>
                      <a:pt x="504" y="115209"/>
                    </a:cubicBezTo>
                    <a:cubicBezTo>
                      <a:pt x="1302" y="121498"/>
                      <a:pt x="1034" y="215511"/>
                      <a:pt x="83" y="256054"/>
                    </a:cubicBezTo>
                    <a:cubicBezTo>
                      <a:pt x="-298" y="272351"/>
                      <a:pt x="58" y="284658"/>
                      <a:pt x="14314" y="295115"/>
                    </a:cubicBezTo>
                    <a:cubicBezTo>
                      <a:pt x="19125" y="298974"/>
                      <a:pt x="24228" y="303040"/>
                      <a:pt x="28925" y="307576"/>
                    </a:cubicBezTo>
                    <a:cubicBezTo>
                      <a:pt x="33737" y="311436"/>
                      <a:pt x="37061" y="313396"/>
                      <a:pt x="42756" y="313367"/>
                    </a:cubicBezTo>
                    <a:cubicBezTo>
                      <a:pt x="75988" y="313201"/>
                      <a:pt x="109221" y="313286"/>
                      <a:pt x="142454" y="313610"/>
                    </a:cubicBezTo>
                    <a:cubicBezTo>
                      <a:pt x="175217" y="313930"/>
                      <a:pt x="175383" y="314266"/>
                      <a:pt x="195778" y="293353"/>
                    </a:cubicBezTo>
                    <a:cubicBezTo>
                      <a:pt x="200322" y="288692"/>
                      <a:pt x="204947" y="287128"/>
                      <a:pt x="211127" y="287193"/>
                    </a:cubicBezTo>
                    <a:cubicBezTo>
                      <a:pt x="226933" y="287359"/>
                      <a:pt x="242740" y="287060"/>
                      <a:pt x="258550" y="286942"/>
                    </a:cubicBezTo>
                    <a:cubicBezTo>
                      <a:pt x="265824" y="283346"/>
                      <a:pt x="264548" y="279478"/>
                      <a:pt x="264378" y="270439"/>
                    </a:cubicBezTo>
                    <a:close/>
                  </a:path>
                </a:pathLst>
              </a:custGeom>
              <a:solidFill>
                <a:srgbClr val="020286"/>
              </a:solidFill>
              <a:ln w="400" cap="flat">
                <a:noFill/>
                <a:prstDash val="solid"/>
                <a:miter/>
              </a:ln>
            </p:spPr>
            <p:txBody>
              <a:bodyPr rtlCol="0" anchor="ctr"/>
              <a:lstStyle/>
              <a:p>
                <a:pPr algn="r" rtl="1"/>
                <a:endParaRPr lang="ko-KR" altLang="en-US">
                  <a:cs typeface="B Nazanin" panose="00000700000000000000" pitchFamily="2" charset="-78"/>
                </a:endParaRPr>
              </a:p>
            </p:txBody>
          </p:sp>
          <p:sp>
            <p:nvSpPr>
              <p:cNvPr id="202" name="자유형: 도형 201">
                <a:extLst>
                  <a:ext uri="{FF2B5EF4-FFF2-40B4-BE49-F238E27FC236}">
                    <a16:creationId xmlns:a16="http://schemas.microsoft.com/office/drawing/2014/main" id="{827E11D2-C41D-4842-9917-7D0104960ABE}"/>
                  </a:ext>
                </a:extLst>
              </p:cNvPr>
              <p:cNvSpPr/>
              <p:nvPr/>
            </p:nvSpPr>
            <p:spPr>
              <a:xfrm>
                <a:off x="4159620" y="2525122"/>
                <a:ext cx="366693" cy="313843"/>
              </a:xfrm>
              <a:custGeom>
                <a:avLst/>
                <a:gdLst>
                  <a:gd name="connsiteX0" fmla="*/ 366563 w 366693"/>
                  <a:gd name="connsiteY0" fmla="*/ 305604 h 313843"/>
                  <a:gd name="connsiteX1" fmla="*/ 366693 w 366693"/>
                  <a:gd name="connsiteY1" fmla="*/ 113403 h 313843"/>
                  <a:gd name="connsiteX2" fmla="*/ 357994 w 366693"/>
                  <a:gd name="connsiteY2" fmla="*/ 104578 h 313843"/>
                  <a:gd name="connsiteX3" fmla="*/ 278378 w 366693"/>
                  <a:gd name="connsiteY3" fmla="*/ 104534 h 313843"/>
                  <a:gd name="connsiteX4" fmla="*/ 261766 w 366693"/>
                  <a:gd name="connsiteY4" fmla="*/ 120628 h 313843"/>
                  <a:gd name="connsiteX5" fmla="*/ 258514 w 366693"/>
                  <a:gd name="connsiteY5" fmla="*/ 130785 h 313843"/>
                  <a:gd name="connsiteX6" fmla="*/ 242809 w 366693"/>
                  <a:gd name="connsiteY6" fmla="*/ 130756 h 313843"/>
                  <a:gd name="connsiteX7" fmla="*/ 223762 w 366693"/>
                  <a:gd name="connsiteY7" fmla="*/ 120672 h 313843"/>
                  <a:gd name="connsiteX8" fmla="*/ 156365 w 366693"/>
                  <a:gd name="connsiteY8" fmla="*/ 7131 h 313843"/>
                  <a:gd name="connsiteX9" fmla="*/ 144013 w 366693"/>
                  <a:gd name="connsiteY9" fmla="*/ 20 h 313843"/>
                  <a:gd name="connsiteX10" fmla="*/ 113834 w 366693"/>
                  <a:gd name="connsiteY10" fmla="*/ 145 h 313843"/>
                  <a:gd name="connsiteX11" fmla="*/ 105042 w 366693"/>
                  <a:gd name="connsiteY11" fmla="*/ 8152 h 313843"/>
                  <a:gd name="connsiteX12" fmla="*/ 105467 w 366693"/>
                  <a:gd name="connsiteY12" fmla="*/ 93235 h 313843"/>
                  <a:gd name="connsiteX13" fmla="*/ 94666 w 366693"/>
                  <a:gd name="connsiteY13" fmla="*/ 104712 h 313843"/>
                  <a:gd name="connsiteX14" fmla="*/ 11341 w 366693"/>
                  <a:gd name="connsiteY14" fmla="*/ 104303 h 313843"/>
                  <a:gd name="connsiteX15" fmla="*/ 504 w 366693"/>
                  <a:gd name="connsiteY15" fmla="*/ 115213 h 313843"/>
                  <a:gd name="connsiteX16" fmla="*/ 83 w 366693"/>
                  <a:gd name="connsiteY16" fmla="*/ 256058 h 313843"/>
                  <a:gd name="connsiteX17" fmla="*/ 14314 w 366693"/>
                  <a:gd name="connsiteY17" fmla="*/ 295119 h 313843"/>
                  <a:gd name="connsiteX18" fmla="*/ 28925 w 366693"/>
                  <a:gd name="connsiteY18" fmla="*/ 307580 h 313843"/>
                  <a:gd name="connsiteX19" fmla="*/ 42756 w 366693"/>
                  <a:gd name="connsiteY19" fmla="*/ 313371 h 313843"/>
                  <a:gd name="connsiteX20" fmla="*/ 142454 w 366693"/>
                  <a:gd name="connsiteY20" fmla="*/ 313614 h 313843"/>
                  <a:gd name="connsiteX21" fmla="*/ 195778 w 366693"/>
                  <a:gd name="connsiteY21" fmla="*/ 293357 h 313843"/>
                  <a:gd name="connsiteX22" fmla="*/ 211127 w 366693"/>
                  <a:gd name="connsiteY22" fmla="*/ 287197 h 313843"/>
                  <a:gd name="connsiteX23" fmla="*/ 258550 w 366693"/>
                  <a:gd name="connsiteY23" fmla="*/ 286946 h 313843"/>
                  <a:gd name="connsiteX24" fmla="*/ 261491 w 366693"/>
                  <a:gd name="connsiteY24" fmla="*/ 305713 h 313843"/>
                  <a:gd name="connsiteX25" fmla="*/ 269371 w 366693"/>
                  <a:gd name="connsiteY25" fmla="*/ 313841 h 313843"/>
                  <a:gd name="connsiteX26" fmla="*/ 359039 w 366693"/>
                  <a:gd name="connsiteY26" fmla="*/ 313460 h 313843"/>
                  <a:gd name="connsiteX27" fmla="*/ 366563 w 366693"/>
                  <a:gd name="connsiteY27" fmla="*/ 305604 h 31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66693" h="313843">
                    <a:moveTo>
                      <a:pt x="366563" y="305604"/>
                    </a:moveTo>
                    <a:cubicBezTo>
                      <a:pt x="366349" y="296147"/>
                      <a:pt x="366401" y="168015"/>
                      <a:pt x="366693" y="113403"/>
                    </a:cubicBezTo>
                    <a:cubicBezTo>
                      <a:pt x="366729" y="106862"/>
                      <a:pt x="365101" y="104473"/>
                      <a:pt x="357994" y="104578"/>
                    </a:cubicBezTo>
                    <a:cubicBezTo>
                      <a:pt x="331463" y="104967"/>
                      <a:pt x="304917" y="104663"/>
                      <a:pt x="278378" y="104534"/>
                    </a:cubicBezTo>
                    <a:cubicBezTo>
                      <a:pt x="261928" y="104457"/>
                      <a:pt x="261944" y="104388"/>
                      <a:pt x="261766" y="120628"/>
                    </a:cubicBezTo>
                    <a:cubicBezTo>
                      <a:pt x="261721" y="124584"/>
                      <a:pt x="262446" y="129027"/>
                      <a:pt x="258514" y="130785"/>
                    </a:cubicBezTo>
                    <a:cubicBezTo>
                      <a:pt x="253897" y="131198"/>
                      <a:pt x="249398" y="130829"/>
                      <a:pt x="242809" y="130756"/>
                    </a:cubicBezTo>
                    <a:cubicBezTo>
                      <a:pt x="233575" y="130655"/>
                      <a:pt x="227537" y="129015"/>
                      <a:pt x="223762" y="120672"/>
                    </a:cubicBezTo>
                    <a:cubicBezTo>
                      <a:pt x="222762" y="118461"/>
                      <a:pt x="177380" y="42996"/>
                      <a:pt x="156365" y="7131"/>
                    </a:cubicBezTo>
                    <a:cubicBezTo>
                      <a:pt x="153348" y="1980"/>
                      <a:pt x="149877" y="-215"/>
                      <a:pt x="144013" y="20"/>
                    </a:cubicBezTo>
                    <a:cubicBezTo>
                      <a:pt x="133958" y="421"/>
                      <a:pt x="125088" y="554"/>
                      <a:pt x="113834" y="145"/>
                    </a:cubicBezTo>
                    <a:cubicBezTo>
                      <a:pt x="106633" y="-559"/>
                      <a:pt x="104941" y="1174"/>
                      <a:pt x="105042" y="8152"/>
                    </a:cubicBezTo>
                    <a:cubicBezTo>
                      <a:pt x="105447" y="36509"/>
                      <a:pt x="105155" y="64874"/>
                      <a:pt x="105467" y="93235"/>
                    </a:cubicBezTo>
                    <a:cubicBezTo>
                      <a:pt x="105552" y="101075"/>
                      <a:pt x="104199" y="104967"/>
                      <a:pt x="94666" y="104712"/>
                    </a:cubicBezTo>
                    <a:cubicBezTo>
                      <a:pt x="66909" y="103963"/>
                      <a:pt x="39115" y="104615"/>
                      <a:pt x="11341" y="104303"/>
                    </a:cubicBezTo>
                    <a:cubicBezTo>
                      <a:pt x="3302" y="104218"/>
                      <a:pt x="-634" y="106275"/>
                      <a:pt x="504" y="115213"/>
                    </a:cubicBezTo>
                    <a:cubicBezTo>
                      <a:pt x="1302" y="121502"/>
                      <a:pt x="1034" y="215511"/>
                      <a:pt x="83" y="256058"/>
                    </a:cubicBezTo>
                    <a:cubicBezTo>
                      <a:pt x="-298" y="272355"/>
                      <a:pt x="58" y="284662"/>
                      <a:pt x="14314" y="295119"/>
                    </a:cubicBezTo>
                    <a:cubicBezTo>
                      <a:pt x="19125" y="298978"/>
                      <a:pt x="24228" y="303044"/>
                      <a:pt x="28925" y="307580"/>
                    </a:cubicBezTo>
                    <a:cubicBezTo>
                      <a:pt x="33737" y="311440"/>
                      <a:pt x="37061" y="313400"/>
                      <a:pt x="42756" y="313371"/>
                    </a:cubicBezTo>
                    <a:cubicBezTo>
                      <a:pt x="75988" y="313205"/>
                      <a:pt x="109221" y="313290"/>
                      <a:pt x="142454" y="313614"/>
                    </a:cubicBezTo>
                    <a:cubicBezTo>
                      <a:pt x="175217" y="313934"/>
                      <a:pt x="175383" y="314270"/>
                      <a:pt x="195778" y="293357"/>
                    </a:cubicBezTo>
                    <a:cubicBezTo>
                      <a:pt x="200322" y="288696"/>
                      <a:pt x="204947" y="287133"/>
                      <a:pt x="211127" y="287197"/>
                    </a:cubicBezTo>
                    <a:cubicBezTo>
                      <a:pt x="226933" y="287363"/>
                      <a:pt x="242740" y="287064"/>
                      <a:pt x="258550" y="286946"/>
                    </a:cubicBezTo>
                    <a:cubicBezTo>
                      <a:pt x="265054" y="292276"/>
                      <a:pt x="260984" y="299460"/>
                      <a:pt x="261491" y="305713"/>
                    </a:cubicBezTo>
                    <a:cubicBezTo>
                      <a:pt x="261948" y="311342"/>
                      <a:pt x="263115" y="313926"/>
                      <a:pt x="269371" y="313841"/>
                    </a:cubicBezTo>
                    <a:cubicBezTo>
                      <a:pt x="299259" y="313424"/>
                      <a:pt x="329155" y="313047"/>
                      <a:pt x="359039" y="313460"/>
                    </a:cubicBezTo>
                    <a:cubicBezTo>
                      <a:pt x="365956" y="313558"/>
                      <a:pt x="366685" y="310921"/>
                      <a:pt x="366563" y="305604"/>
                    </a:cubicBezTo>
                    <a:close/>
                  </a:path>
                </a:pathLst>
              </a:custGeom>
              <a:solidFill>
                <a:srgbClr val="37379A"/>
              </a:solidFill>
              <a:ln w="400" cap="flat">
                <a:noFill/>
                <a:prstDash val="solid"/>
                <a:miter/>
              </a:ln>
            </p:spPr>
            <p:txBody>
              <a:bodyPr rtlCol="0" anchor="ctr"/>
              <a:lstStyle/>
              <a:p>
                <a:pPr algn="r" rtl="1"/>
                <a:endParaRPr lang="ko-KR" altLang="en-US">
                  <a:cs typeface="B Nazanin" panose="00000700000000000000" pitchFamily="2" charset="-78"/>
                </a:endParaRPr>
              </a:p>
            </p:txBody>
          </p:sp>
          <p:sp>
            <p:nvSpPr>
              <p:cNvPr id="203" name="자유형: 도형 202">
                <a:extLst>
                  <a:ext uri="{FF2B5EF4-FFF2-40B4-BE49-F238E27FC236}">
                    <a16:creationId xmlns:a16="http://schemas.microsoft.com/office/drawing/2014/main" id="{9C295FCF-EC71-4C6E-8C15-78FA8E2F5C76}"/>
                  </a:ext>
                </a:extLst>
              </p:cNvPr>
              <p:cNvSpPr/>
              <p:nvPr/>
            </p:nvSpPr>
            <p:spPr>
              <a:xfrm>
                <a:off x="4421083" y="2629649"/>
                <a:ext cx="105233" cy="209320"/>
              </a:xfrm>
              <a:custGeom>
                <a:avLst/>
                <a:gdLst>
                  <a:gd name="connsiteX0" fmla="*/ 307 w 105233"/>
                  <a:gd name="connsiteY0" fmla="*/ 16104 h 209320"/>
                  <a:gd name="connsiteX1" fmla="*/ 16919 w 105233"/>
                  <a:gd name="connsiteY1" fmla="*/ 10 h 209320"/>
                  <a:gd name="connsiteX2" fmla="*/ 96534 w 105233"/>
                  <a:gd name="connsiteY2" fmla="*/ 55 h 209320"/>
                  <a:gd name="connsiteX3" fmla="*/ 105233 w 105233"/>
                  <a:gd name="connsiteY3" fmla="*/ 8880 h 209320"/>
                  <a:gd name="connsiteX4" fmla="*/ 105104 w 105233"/>
                  <a:gd name="connsiteY4" fmla="*/ 201081 h 209320"/>
                  <a:gd name="connsiteX5" fmla="*/ 97579 w 105233"/>
                  <a:gd name="connsiteY5" fmla="*/ 208937 h 209320"/>
                  <a:gd name="connsiteX6" fmla="*/ 7912 w 105233"/>
                  <a:gd name="connsiteY6" fmla="*/ 209318 h 209320"/>
                  <a:gd name="connsiteX7" fmla="*/ 31 w 105233"/>
                  <a:gd name="connsiteY7" fmla="*/ 201190 h 209320"/>
                  <a:gd name="connsiteX8" fmla="*/ 307 w 105233"/>
                  <a:gd name="connsiteY8" fmla="*/ 16104 h 209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233" h="209320">
                    <a:moveTo>
                      <a:pt x="307" y="16104"/>
                    </a:moveTo>
                    <a:cubicBezTo>
                      <a:pt x="485" y="-135"/>
                      <a:pt x="473" y="-66"/>
                      <a:pt x="16919" y="10"/>
                    </a:cubicBezTo>
                    <a:cubicBezTo>
                      <a:pt x="43457" y="136"/>
                      <a:pt x="70000" y="444"/>
                      <a:pt x="96534" y="55"/>
                    </a:cubicBezTo>
                    <a:cubicBezTo>
                      <a:pt x="103642" y="-50"/>
                      <a:pt x="105266" y="2339"/>
                      <a:pt x="105233" y="8880"/>
                    </a:cubicBezTo>
                    <a:cubicBezTo>
                      <a:pt x="104942" y="63488"/>
                      <a:pt x="104889" y="191624"/>
                      <a:pt x="105104" y="201081"/>
                    </a:cubicBezTo>
                    <a:cubicBezTo>
                      <a:pt x="105225" y="206394"/>
                      <a:pt x="104496" y="209034"/>
                      <a:pt x="97579" y="208937"/>
                    </a:cubicBezTo>
                    <a:cubicBezTo>
                      <a:pt x="67696" y="208524"/>
                      <a:pt x="37800" y="208901"/>
                      <a:pt x="7912" y="209318"/>
                    </a:cubicBezTo>
                    <a:cubicBezTo>
                      <a:pt x="1655" y="209407"/>
                      <a:pt x="489" y="206823"/>
                      <a:pt x="31" y="201190"/>
                    </a:cubicBezTo>
                    <a:cubicBezTo>
                      <a:pt x="-107" y="174275"/>
                      <a:pt x="254" y="20859"/>
                      <a:pt x="307" y="16104"/>
                    </a:cubicBezTo>
                    <a:close/>
                  </a:path>
                </a:pathLst>
              </a:custGeom>
              <a:solidFill>
                <a:srgbClr val="0B1862"/>
              </a:solidFill>
              <a:ln w="400" cap="flat">
                <a:noFill/>
                <a:prstDash val="solid"/>
                <a:miter/>
              </a:ln>
            </p:spPr>
            <p:txBody>
              <a:bodyPr rtlCol="0" anchor="ctr"/>
              <a:lstStyle/>
              <a:p>
                <a:pPr algn="r" rtl="1"/>
                <a:endParaRPr lang="ko-KR" altLang="en-US">
                  <a:cs typeface="B Nazanin" panose="00000700000000000000" pitchFamily="2" charset="-78"/>
                </a:endParaRPr>
              </a:p>
            </p:txBody>
          </p:sp>
          <p:sp>
            <p:nvSpPr>
              <p:cNvPr id="204" name="자유형: 도형 203">
                <a:extLst>
                  <a:ext uri="{FF2B5EF4-FFF2-40B4-BE49-F238E27FC236}">
                    <a16:creationId xmlns:a16="http://schemas.microsoft.com/office/drawing/2014/main" id="{B68CECB1-A683-4A2F-AF94-5169F755A460}"/>
                  </a:ext>
                </a:extLst>
              </p:cNvPr>
              <p:cNvSpPr/>
              <p:nvPr/>
            </p:nvSpPr>
            <p:spPr>
              <a:xfrm>
                <a:off x="4514768" y="2781813"/>
                <a:ext cx="775" cy="996"/>
              </a:xfrm>
              <a:custGeom>
                <a:avLst/>
                <a:gdLst>
                  <a:gd name="connsiteX0" fmla="*/ 347 w 775"/>
                  <a:gd name="connsiteY0" fmla="*/ 991 h 996"/>
                  <a:gd name="connsiteX1" fmla="*/ 3 w 775"/>
                  <a:gd name="connsiteY1" fmla="*/ 380 h 996"/>
                  <a:gd name="connsiteX2" fmla="*/ 400 w 775"/>
                  <a:gd name="connsiteY2" fmla="*/ 11 h 996"/>
                  <a:gd name="connsiteX3" fmla="*/ 772 w 775"/>
                  <a:gd name="connsiteY3" fmla="*/ 623 h 996"/>
                  <a:gd name="connsiteX4" fmla="*/ 347 w 775"/>
                  <a:gd name="connsiteY4" fmla="*/ 991 h 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 h="996">
                    <a:moveTo>
                      <a:pt x="347" y="991"/>
                    </a:moveTo>
                    <a:cubicBezTo>
                      <a:pt x="76" y="898"/>
                      <a:pt x="-18" y="663"/>
                      <a:pt x="3" y="380"/>
                    </a:cubicBezTo>
                    <a:cubicBezTo>
                      <a:pt x="19" y="149"/>
                      <a:pt x="128" y="-50"/>
                      <a:pt x="400" y="11"/>
                    </a:cubicBezTo>
                    <a:cubicBezTo>
                      <a:pt x="707" y="80"/>
                      <a:pt x="796" y="339"/>
                      <a:pt x="772" y="623"/>
                    </a:cubicBezTo>
                    <a:cubicBezTo>
                      <a:pt x="756" y="849"/>
                      <a:pt x="659" y="1032"/>
                      <a:pt x="347" y="991"/>
                    </a:cubicBezTo>
                    <a:close/>
                  </a:path>
                </a:pathLst>
              </a:custGeom>
              <a:solidFill>
                <a:srgbClr val="0087B2"/>
              </a:solidFill>
              <a:ln w="400" cap="flat">
                <a:noFill/>
                <a:prstDash val="solid"/>
                <a:miter/>
              </a:ln>
            </p:spPr>
            <p:txBody>
              <a:bodyPr rtlCol="0" anchor="ctr"/>
              <a:lstStyle/>
              <a:p>
                <a:pPr algn="r" rtl="1"/>
                <a:endParaRPr lang="ko-KR" altLang="en-US">
                  <a:cs typeface="B Nazanin" panose="00000700000000000000" pitchFamily="2" charset="-78"/>
                </a:endParaRPr>
              </a:p>
            </p:txBody>
          </p:sp>
          <p:sp>
            <p:nvSpPr>
              <p:cNvPr id="205" name="자유형: 도형 204">
                <a:extLst>
                  <a:ext uri="{FF2B5EF4-FFF2-40B4-BE49-F238E27FC236}">
                    <a16:creationId xmlns:a16="http://schemas.microsoft.com/office/drawing/2014/main" id="{A3DA806A-CBD0-4E58-A594-73C6AAC63F31}"/>
                  </a:ext>
                </a:extLst>
              </p:cNvPr>
              <p:cNvSpPr/>
              <p:nvPr/>
            </p:nvSpPr>
            <p:spPr>
              <a:xfrm>
                <a:off x="4186346" y="2551376"/>
                <a:ext cx="235039" cy="261621"/>
              </a:xfrm>
              <a:custGeom>
                <a:avLst/>
                <a:gdLst>
                  <a:gd name="connsiteX0" fmla="*/ 222218 w 235039"/>
                  <a:gd name="connsiteY0" fmla="*/ 130037 h 261621"/>
                  <a:gd name="connsiteX1" fmla="*/ 235007 w 235039"/>
                  <a:gd name="connsiteY1" fmla="*/ 143830 h 261621"/>
                  <a:gd name="connsiteX2" fmla="*/ 235027 w 235039"/>
                  <a:gd name="connsiteY2" fmla="*/ 225256 h 261621"/>
                  <a:gd name="connsiteX3" fmla="*/ 225628 w 235039"/>
                  <a:gd name="connsiteY3" fmla="*/ 234980 h 261621"/>
                  <a:gd name="connsiteX4" fmla="*/ 166930 w 235039"/>
                  <a:gd name="connsiteY4" fmla="*/ 234919 h 261621"/>
                  <a:gd name="connsiteX5" fmla="*/ 159028 w 235039"/>
                  <a:gd name="connsiteY5" fmla="*/ 240447 h 261621"/>
                  <a:gd name="connsiteX6" fmla="*/ 107851 w 235039"/>
                  <a:gd name="connsiteY6" fmla="*/ 261296 h 261621"/>
                  <a:gd name="connsiteX7" fmla="*/ 24105 w 235039"/>
                  <a:gd name="connsiteY7" fmla="*/ 260773 h 261621"/>
                  <a:gd name="connsiteX8" fmla="*/ 0 w 235039"/>
                  <a:gd name="connsiteY8" fmla="*/ 237207 h 261621"/>
                  <a:gd name="connsiteX9" fmla="*/ 20 w 235039"/>
                  <a:gd name="connsiteY9" fmla="*/ 110747 h 261621"/>
                  <a:gd name="connsiteX10" fmla="*/ 6176 w 235039"/>
                  <a:gd name="connsiteY10" fmla="*/ 104316 h 261621"/>
                  <a:gd name="connsiteX11" fmla="*/ 95381 w 235039"/>
                  <a:gd name="connsiteY11" fmla="*/ 104600 h 261621"/>
                  <a:gd name="connsiteX12" fmla="*/ 104749 w 235039"/>
                  <a:gd name="connsiteY12" fmla="*/ 95431 h 261621"/>
                  <a:gd name="connsiteX13" fmla="*/ 104732 w 235039"/>
                  <a:gd name="connsiteY13" fmla="*/ 9032 h 261621"/>
                  <a:gd name="connsiteX14" fmla="*/ 107191 w 235039"/>
                  <a:gd name="connsiteY14" fmla="*/ 256 h 261621"/>
                  <a:gd name="connsiteX15" fmla="*/ 113893 w 235039"/>
                  <a:gd name="connsiteY15" fmla="*/ 6181 h 261621"/>
                  <a:gd name="connsiteX16" fmla="*/ 179545 w 235039"/>
                  <a:gd name="connsiteY16" fmla="*/ 116648 h 261621"/>
                  <a:gd name="connsiteX17" fmla="*/ 204160 w 235039"/>
                  <a:gd name="connsiteY17" fmla="*/ 130936 h 261621"/>
                  <a:gd name="connsiteX18" fmla="*/ 222218 w 235039"/>
                  <a:gd name="connsiteY18" fmla="*/ 130037 h 261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039" h="261621">
                    <a:moveTo>
                      <a:pt x="222218" y="130037"/>
                    </a:moveTo>
                    <a:cubicBezTo>
                      <a:pt x="234942" y="131033"/>
                      <a:pt x="235011" y="131033"/>
                      <a:pt x="235007" y="143830"/>
                    </a:cubicBezTo>
                    <a:cubicBezTo>
                      <a:pt x="234995" y="170972"/>
                      <a:pt x="234602" y="198118"/>
                      <a:pt x="235027" y="225256"/>
                    </a:cubicBezTo>
                    <a:cubicBezTo>
                      <a:pt x="235145" y="232720"/>
                      <a:pt x="234525" y="236859"/>
                      <a:pt x="225628" y="234980"/>
                    </a:cubicBezTo>
                    <a:cubicBezTo>
                      <a:pt x="223733" y="234579"/>
                      <a:pt x="184190" y="235648"/>
                      <a:pt x="166930" y="234919"/>
                    </a:cubicBezTo>
                    <a:cubicBezTo>
                      <a:pt x="162827" y="234745"/>
                      <a:pt x="160863" y="237957"/>
                      <a:pt x="159028" y="240447"/>
                    </a:cubicBezTo>
                    <a:cubicBezTo>
                      <a:pt x="146158" y="257942"/>
                      <a:pt x="129586" y="263049"/>
                      <a:pt x="107851" y="261296"/>
                    </a:cubicBezTo>
                    <a:cubicBezTo>
                      <a:pt x="80101" y="259052"/>
                      <a:pt x="52036" y="260769"/>
                      <a:pt x="24105" y="260773"/>
                    </a:cubicBezTo>
                    <a:cubicBezTo>
                      <a:pt x="15993" y="260773"/>
                      <a:pt x="-12" y="245133"/>
                      <a:pt x="0" y="237207"/>
                    </a:cubicBezTo>
                    <a:cubicBezTo>
                      <a:pt x="53" y="195053"/>
                      <a:pt x="231" y="152902"/>
                      <a:pt x="20" y="110747"/>
                    </a:cubicBezTo>
                    <a:cubicBezTo>
                      <a:pt x="-4" y="105645"/>
                      <a:pt x="498" y="104235"/>
                      <a:pt x="6176" y="104316"/>
                    </a:cubicBezTo>
                    <a:cubicBezTo>
                      <a:pt x="35906" y="104737"/>
                      <a:pt x="65648" y="104409"/>
                      <a:pt x="95381" y="104600"/>
                    </a:cubicBezTo>
                    <a:cubicBezTo>
                      <a:pt x="102043" y="104644"/>
                      <a:pt x="104996" y="103984"/>
                      <a:pt x="104749" y="95431"/>
                    </a:cubicBezTo>
                    <a:cubicBezTo>
                      <a:pt x="103918" y="66653"/>
                      <a:pt x="104514" y="37834"/>
                      <a:pt x="104732" y="9032"/>
                    </a:cubicBezTo>
                    <a:cubicBezTo>
                      <a:pt x="104757" y="6002"/>
                      <a:pt x="102659" y="1657"/>
                      <a:pt x="107191" y="256"/>
                    </a:cubicBezTo>
                    <a:cubicBezTo>
                      <a:pt x="111787" y="-1166"/>
                      <a:pt x="112395" y="3690"/>
                      <a:pt x="113893" y="6181"/>
                    </a:cubicBezTo>
                    <a:cubicBezTo>
                      <a:pt x="135981" y="42884"/>
                      <a:pt x="158340" y="79438"/>
                      <a:pt x="179545" y="116648"/>
                    </a:cubicBezTo>
                    <a:cubicBezTo>
                      <a:pt x="185531" y="127153"/>
                      <a:pt x="191945" y="132693"/>
                      <a:pt x="204160" y="130936"/>
                    </a:cubicBezTo>
                    <a:cubicBezTo>
                      <a:pt x="210097" y="130085"/>
                      <a:pt x="216196" y="130304"/>
                      <a:pt x="222218" y="130037"/>
                    </a:cubicBezTo>
                    <a:close/>
                  </a:path>
                </a:pathLst>
              </a:custGeom>
              <a:solidFill>
                <a:srgbClr val="FCFBFE"/>
              </a:solidFill>
              <a:ln w="400" cap="flat">
                <a:noFill/>
                <a:prstDash val="solid"/>
                <a:miter/>
              </a:ln>
            </p:spPr>
            <p:txBody>
              <a:bodyPr rtlCol="0" anchor="ctr"/>
              <a:lstStyle/>
              <a:p>
                <a:pPr algn="r" rtl="1"/>
                <a:endParaRPr lang="ko-KR" altLang="en-US">
                  <a:cs typeface="B Nazanin" panose="00000700000000000000" pitchFamily="2" charset="-78"/>
                </a:endParaRPr>
              </a:p>
            </p:txBody>
          </p:sp>
          <p:sp>
            <p:nvSpPr>
              <p:cNvPr id="206" name="자유형: 도형 205">
                <a:extLst>
                  <a:ext uri="{FF2B5EF4-FFF2-40B4-BE49-F238E27FC236}">
                    <a16:creationId xmlns:a16="http://schemas.microsoft.com/office/drawing/2014/main" id="{4233971B-CD48-4A2C-B6C2-216540B7744B}"/>
                  </a:ext>
                </a:extLst>
              </p:cNvPr>
              <p:cNvSpPr/>
              <p:nvPr/>
            </p:nvSpPr>
            <p:spPr>
              <a:xfrm>
                <a:off x="4447575" y="2655801"/>
                <a:ext cx="52426" cy="156743"/>
              </a:xfrm>
              <a:custGeom>
                <a:avLst/>
                <a:gdLst>
                  <a:gd name="connsiteX0" fmla="*/ 51944 w 52426"/>
                  <a:gd name="connsiteY0" fmla="*/ 153614 h 156743"/>
                  <a:gd name="connsiteX1" fmla="*/ 47809 w 52426"/>
                  <a:gd name="connsiteY1" fmla="*/ 156737 h 156743"/>
                  <a:gd name="connsiteX2" fmla="*/ 5760 w 52426"/>
                  <a:gd name="connsiteY2" fmla="*/ 156644 h 156743"/>
                  <a:gd name="connsiteX3" fmla="*/ 1 w 52426"/>
                  <a:gd name="connsiteY3" fmla="*/ 150184 h 156743"/>
                  <a:gd name="connsiteX4" fmla="*/ 54 w 52426"/>
                  <a:gd name="connsiteY4" fmla="*/ 63242 h 156743"/>
                  <a:gd name="connsiteX5" fmla="*/ 13 w 52426"/>
                  <a:gd name="connsiteY5" fmla="*/ 7448 h 156743"/>
                  <a:gd name="connsiteX6" fmla="*/ 7696 w 52426"/>
                  <a:gd name="connsiteY6" fmla="*/ 53 h 156743"/>
                  <a:gd name="connsiteX7" fmla="*/ 46125 w 52426"/>
                  <a:gd name="connsiteY7" fmla="*/ 118 h 156743"/>
                  <a:gd name="connsiteX8" fmla="*/ 52426 w 52426"/>
                  <a:gd name="connsiteY8" fmla="*/ 5459 h 156743"/>
                  <a:gd name="connsiteX9" fmla="*/ 51940 w 52426"/>
                  <a:gd name="connsiteY9" fmla="*/ 151780 h 156743"/>
                  <a:gd name="connsiteX10" fmla="*/ 51944 w 52426"/>
                  <a:gd name="connsiteY10" fmla="*/ 153614 h 156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426" h="156743">
                    <a:moveTo>
                      <a:pt x="51944" y="153614"/>
                    </a:moveTo>
                    <a:cubicBezTo>
                      <a:pt x="52171" y="156802"/>
                      <a:pt x="50251" y="156769"/>
                      <a:pt x="47809" y="156737"/>
                    </a:cubicBezTo>
                    <a:cubicBezTo>
                      <a:pt x="33793" y="156571"/>
                      <a:pt x="19768" y="156312"/>
                      <a:pt x="5760" y="156644"/>
                    </a:cubicBezTo>
                    <a:cubicBezTo>
                      <a:pt x="447" y="156769"/>
                      <a:pt x="-27" y="154651"/>
                      <a:pt x="1" y="150184"/>
                    </a:cubicBezTo>
                    <a:cubicBezTo>
                      <a:pt x="183" y="121204"/>
                      <a:pt x="58" y="92223"/>
                      <a:pt x="54" y="63242"/>
                    </a:cubicBezTo>
                    <a:cubicBezTo>
                      <a:pt x="54" y="44645"/>
                      <a:pt x="252" y="26045"/>
                      <a:pt x="13" y="7448"/>
                    </a:cubicBezTo>
                    <a:cubicBezTo>
                      <a:pt x="-60" y="1652"/>
                      <a:pt x="1082" y="-364"/>
                      <a:pt x="7696" y="53"/>
                    </a:cubicBezTo>
                    <a:cubicBezTo>
                      <a:pt x="20457" y="859"/>
                      <a:pt x="33311" y="195"/>
                      <a:pt x="46125" y="118"/>
                    </a:cubicBezTo>
                    <a:cubicBezTo>
                      <a:pt x="49773" y="97"/>
                      <a:pt x="52458" y="320"/>
                      <a:pt x="52426" y="5459"/>
                    </a:cubicBezTo>
                    <a:cubicBezTo>
                      <a:pt x="52118" y="54231"/>
                      <a:pt x="52066" y="103008"/>
                      <a:pt x="51940" y="151780"/>
                    </a:cubicBezTo>
                    <a:cubicBezTo>
                      <a:pt x="51936" y="152391"/>
                      <a:pt x="51940" y="153003"/>
                      <a:pt x="51944" y="153614"/>
                    </a:cubicBezTo>
                    <a:close/>
                  </a:path>
                </a:pathLst>
              </a:custGeom>
              <a:solidFill>
                <a:srgbClr val="37379A"/>
              </a:solidFill>
              <a:ln w="400" cap="flat">
                <a:noFill/>
                <a:prstDash val="solid"/>
                <a:miter/>
              </a:ln>
            </p:spPr>
            <p:txBody>
              <a:bodyPr rtlCol="0" anchor="ctr"/>
              <a:lstStyle/>
              <a:p>
                <a:pPr algn="r" rtl="1"/>
                <a:endParaRPr lang="ko-KR" altLang="en-US">
                  <a:cs typeface="B Nazanin" panose="00000700000000000000" pitchFamily="2" charset="-78"/>
                </a:endParaRPr>
              </a:p>
            </p:txBody>
          </p:sp>
        </p:grpSp>
      </p:grpSp>
      <p:sp>
        <p:nvSpPr>
          <p:cNvPr id="91" name="TextBox 90">
            <a:extLst>
              <a:ext uri="{FF2B5EF4-FFF2-40B4-BE49-F238E27FC236}">
                <a16:creationId xmlns:a16="http://schemas.microsoft.com/office/drawing/2014/main" id="{B77A04BD-79CF-4903-B011-B899F3B9159F}"/>
              </a:ext>
            </a:extLst>
          </p:cNvPr>
          <p:cNvSpPr txBox="1"/>
          <p:nvPr/>
        </p:nvSpPr>
        <p:spPr>
          <a:xfrm>
            <a:off x="642186" y="1798627"/>
            <a:ext cx="1576012" cy="830997"/>
          </a:xfrm>
          <a:prstGeom prst="rect">
            <a:avLst/>
          </a:prstGeom>
          <a:noFill/>
        </p:spPr>
        <p:txBody>
          <a:bodyPr wrap="square" rtlCol="0" anchor="ctr">
            <a:spAutoFit/>
          </a:bodyPr>
          <a:lstStyle/>
          <a:p>
            <a:pPr algn="ctr" rtl="1"/>
            <a:r>
              <a:rPr lang="en-US" altLang="ko-KR" sz="4800" b="1" dirty="0">
                <a:solidFill>
                  <a:schemeClr val="accent4"/>
                </a:solidFill>
                <a:cs typeface="B Nazanin" panose="00000700000000000000" pitchFamily="2" charset="-78"/>
              </a:rPr>
              <a:t>32%</a:t>
            </a:r>
            <a:endParaRPr lang="ko-KR" altLang="en-US" sz="4800" b="1" dirty="0">
              <a:solidFill>
                <a:schemeClr val="accent4"/>
              </a:solidFill>
              <a:cs typeface="B Nazanin" panose="00000700000000000000" pitchFamily="2" charset="-78"/>
            </a:endParaRPr>
          </a:p>
        </p:txBody>
      </p:sp>
      <p:grpSp>
        <p:nvGrpSpPr>
          <p:cNvPr id="92" name="Group 44">
            <a:extLst>
              <a:ext uri="{FF2B5EF4-FFF2-40B4-BE49-F238E27FC236}">
                <a16:creationId xmlns:a16="http://schemas.microsoft.com/office/drawing/2014/main" id="{DF5D10ED-EE10-48D6-BCF2-53E3204747F3}"/>
              </a:ext>
            </a:extLst>
          </p:cNvPr>
          <p:cNvGrpSpPr/>
          <p:nvPr/>
        </p:nvGrpSpPr>
        <p:grpSpPr>
          <a:xfrm>
            <a:off x="2194518" y="1750185"/>
            <a:ext cx="1377983" cy="743214"/>
            <a:chOff x="323529" y="1876742"/>
            <a:chExt cx="2664296" cy="743214"/>
          </a:xfrm>
        </p:grpSpPr>
        <p:sp>
          <p:nvSpPr>
            <p:cNvPr id="93" name="TextBox 92">
              <a:extLst>
                <a:ext uri="{FF2B5EF4-FFF2-40B4-BE49-F238E27FC236}">
                  <a16:creationId xmlns:a16="http://schemas.microsoft.com/office/drawing/2014/main" id="{93F2154C-D6D0-463E-BD01-AA51C4C92B4B}"/>
                </a:ext>
              </a:extLst>
            </p:cNvPr>
            <p:cNvSpPr txBox="1"/>
            <p:nvPr/>
          </p:nvSpPr>
          <p:spPr>
            <a:xfrm>
              <a:off x="323529" y="1876742"/>
              <a:ext cx="2664296" cy="307777"/>
            </a:xfrm>
            <a:prstGeom prst="rect">
              <a:avLst/>
            </a:prstGeom>
            <a:noFill/>
          </p:spPr>
          <p:txBody>
            <a:bodyPr wrap="square" rtlCol="0" anchor="ctr">
              <a:spAutoFit/>
            </a:bodyPr>
            <a:lstStyle/>
            <a:p>
              <a:pPr algn="r" rtl="1"/>
              <a:r>
                <a:rPr lang="fa-IR" altLang="ko-KR" sz="1400" b="1" dirty="0">
                  <a:solidFill>
                    <a:schemeClr val="tx1">
                      <a:lumMod val="75000"/>
                      <a:lumOff val="25000"/>
                    </a:schemeClr>
                  </a:solidFill>
                  <a:cs typeface="B Nazanin" panose="00000700000000000000" pitchFamily="2" charset="-78"/>
                </a:rPr>
                <a:t>محتوا در اینجا</a:t>
              </a:r>
              <a:endParaRPr lang="ko-KR" altLang="en-US" sz="1400" b="1" dirty="0">
                <a:solidFill>
                  <a:schemeClr val="tx1">
                    <a:lumMod val="75000"/>
                    <a:lumOff val="25000"/>
                  </a:schemeClr>
                </a:solidFill>
                <a:cs typeface="B Nazanin" panose="00000700000000000000" pitchFamily="2" charset="-78"/>
              </a:endParaRPr>
            </a:p>
          </p:txBody>
        </p:sp>
        <p:sp>
          <p:nvSpPr>
            <p:cNvPr id="94" name="TextBox 93">
              <a:extLst>
                <a:ext uri="{FF2B5EF4-FFF2-40B4-BE49-F238E27FC236}">
                  <a16:creationId xmlns:a16="http://schemas.microsoft.com/office/drawing/2014/main" id="{17D44A6A-C2CA-42F9-87A5-BB22F7994E37}"/>
                </a:ext>
              </a:extLst>
            </p:cNvPr>
            <p:cNvSpPr txBox="1"/>
            <p:nvPr/>
          </p:nvSpPr>
          <p:spPr>
            <a:xfrm>
              <a:off x="323531" y="2158291"/>
              <a:ext cx="2664294"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sp>
        <p:nvSpPr>
          <p:cNvPr id="95" name="TextBox 94">
            <a:extLst>
              <a:ext uri="{FF2B5EF4-FFF2-40B4-BE49-F238E27FC236}">
                <a16:creationId xmlns:a16="http://schemas.microsoft.com/office/drawing/2014/main" id="{DD0EC4B5-D189-4DCE-AB76-0D2BED40E6FA}"/>
              </a:ext>
            </a:extLst>
          </p:cNvPr>
          <p:cNvSpPr txBox="1"/>
          <p:nvPr/>
        </p:nvSpPr>
        <p:spPr>
          <a:xfrm>
            <a:off x="764189" y="2728917"/>
            <a:ext cx="2808312" cy="830997"/>
          </a:xfrm>
          <a:prstGeom prst="rect">
            <a:avLst/>
          </a:prstGeom>
          <a:noFill/>
        </p:spPr>
        <p:txBody>
          <a:bodyPr wrap="square" rtlCol="0" anchor="ctr">
            <a:spAutoFit/>
          </a:bodyPr>
          <a:lstStyle/>
          <a:p>
            <a:pPr marL="171459" indent="-171459" algn="r" rtl="1">
              <a:buFont typeface="Wingdings" pitchFamily="2" charset="2"/>
              <a:buChar char="v"/>
            </a:pPr>
            <a:r>
              <a:rPr lang="fa-IR" altLang="ko-KR" sz="1200" dirty="0">
                <a:solidFill>
                  <a:schemeClr val="accent4"/>
                </a:solidFill>
                <a:cs typeface="B Nazanin" panose="00000700000000000000" pitchFamily="2" charset="-78"/>
              </a:rPr>
              <a:t>ارائه پاورپوینت دریافت کنید</a:t>
            </a:r>
          </a:p>
          <a:p>
            <a:pPr marL="171459" indent="-171459" algn="r" rtl="1">
              <a:buFont typeface="Wingdings" pitchFamily="2" charset="2"/>
              <a:buChar char="v"/>
            </a:pPr>
            <a:r>
              <a:rPr lang="fa-IR" altLang="ko-KR" sz="1200" dirty="0">
                <a:solidFill>
                  <a:schemeClr val="accent4"/>
                </a:solidFill>
                <a:cs typeface="B Nazanin" panose="00000700000000000000" pitchFamily="2" charset="-78"/>
              </a:rPr>
              <a:t>ارائه پاورپوینت دریافت کنید</a:t>
            </a:r>
          </a:p>
          <a:p>
            <a:pPr marL="171459" indent="-171459" algn="r" rtl="1">
              <a:buFont typeface="Wingdings" pitchFamily="2" charset="2"/>
              <a:buChar char="v"/>
            </a:pPr>
            <a:r>
              <a:rPr lang="fa-IR" altLang="ko-KR" sz="1200" dirty="0">
                <a:solidFill>
                  <a:schemeClr val="accent4"/>
                </a:solidFill>
                <a:cs typeface="B Nazanin" panose="00000700000000000000" pitchFamily="2" charset="-78"/>
              </a:rPr>
              <a:t>ارائه پاورپوینت دریافت کنید</a:t>
            </a:r>
          </a:p>
          <a:p>
            <a:pPr marL="171459" indent="-171459" algn="r" rtl="1">
              <a:buFont typeface="Wingdings" pitchFamily="2" charset="2"/>
              <a:buChar char="v"/>
            </a:pPr>
            <a:r>
              <a:rPr lang="fa-IR" altLang="ko-KR" sz="1200" dirty="0">
                <a:solidFill>
                  <a:schemeClr val="accent4"/>
                </a:solidFill>
                <a:cs typeface="B Nazanin" panose="00000700000000000000" pitchFamily="2" charset="-78"/>
              </a:rPr>
              <a:t>ارائه پاورپوینت دریافت کنید</a:t>
            </a:r>
            <a:endParaRPr lang="en-US" altLang="ko-KR" sz="1200" dirty="0">
              <a:solidFill>
                <a:schemeClr val="accent4"/>
              </a:solidFill>
              <a:cs typeface="B Nazanin" panose="00000700000000000000" pitchFamily="2" charset="-78"/>
            </a:endParaRPr>
          </a:p>
        </p:txBody>
      </p:sp>
      <p:sp>
        <p:nvSpPr>
          <p:cNvPr id="96" name="TextBox 95">
            <a:extLst>
              <a:ext uri="{FF2B5EF4-FFF2-40B4-BE49-F238E27FC236}">
                <a16:creationId xmlns:a16="http://schemas.microsoft.com/office/drawing/2014/main" id="{F5713D54-4A93-44DC-8116-573422D91A32}"/>
              </a:ext>
            </a:extLst>
          </p:cNvPr>
          <p:cNvSpPr txBox="1"/>
          <p:nvPr/>
        </p:nvSpPr>
        <p:spPr>
          <a:xfrm>
            <a:off x="4020576" y="1798627"/>
            <a:ext cx="1576012" cy="830997"/>
          </a:xfrm>
          <a:prstGeom prst="rect">
            <a:avLst/>
          </a:prstGeom>
          <a:noFill/>
        </p:spPr>
        <p:txBody>
          <a:bodyPr wrap="square" rtlCol="0" anchor="ctr">
            <a:spAutoFit/>
          </a:bodyPr>
          <a:lstStyle/>
          <a:p>
            <a:pPr algn="ctr" rtl="1"/>
            <a:r>
              <a:rPr lang="en-US" altLang="ko-KR" sz="4800" b="1" dirty="0">
                <a:solidFill>
                  <a:schemeClr val="accent3"/>
                </a:solidFill>
                <a:cs typeface="B Nazanin" panose="00000700000000000000" pitchFamily="2" charset="-78"/>
              </a:rPr>
              <a:t>15%</a:t>
            </a:r>
            <a:endParaRPr lang="ko-KR" altLang="en-US" sz="4800" b="1" dirty="0">
              <a:solidFill>
                <a:schemeClr val="accent3"/>
              </a:solidFill>
              <a:cs typeface="B Nazanin" panose="00000700000000000000" pitchFamily="2" charset="-78"/>
            </a:endParaRPr>
          </a:p>
        </p:txBody>
      </p:sp>
      <p:grpSp>
        <p:nvGrpSpPr>
          <p:cNvPr id="97" name="Group 49">
            <a:extLst>
              <a:ext uri="{FF2B5EF4-FFF2-40B4-BE49-F238E27FC236}">
                <a16:creationId xmlns:a16="http://schemas.microsoft.com/office/drawing/2014/main" id="{48069B28-A46D-4E50-8E5A-58824F9567D1}"/>
              </a:ext>
            </a:extLst>
          </p:cNvPr>
          <p:cNvGrpSpPr/>
          <p:nvPr/>
        </p:nvGrpSpPr>
        <p:grpSpPr>
          <a:xfrm>
            <a:off x="5572908" y="1750185"/>
            <a:ext cx="1377983" cy="743214"/>
            <a:chOff x="323529" y="1876742"/>
            <a:chExt cx="2664296" cy="743214"/>
          </a:xfrm>
        </p:grpSpPr>
        <p:sp>
          <p:nvSpPr>
            <p:cNvPr id="98" name="TextBox 97">
              <a:extLst>
                <a:ext uri="{FF2B5EF4-FFF2-40B4-BE49-F238E27FC236}">
                  <a16:creationId xmlns:a16="http://schemas.microsoft.com/office/drawing/2014/main" id="{230BF465-7EDC-4BE1-8A57-CDEC85543E04}"/>
                </a:ext>
              </a:extLst>
            </p:cNvPr>
            <p:cNvSpPr txBox="1"/>
            <p:nvPr/>
          </p:nvSpPr>
          <p:spPr>
            <a:xfrm>
              <a:off x="323529" y="1876742"/>
              <a:ext cx="2664296" cy="307777"/>
            </a:xfrm>
            <a:prstGeom prst="rect">
              <a:avLst/>
            </a:prstGeom>
            <a:noFill/>
          </p:spPr>
          <p:txBody>
            <a:bodyPr wrap="square" rtlCol="0" anchor="ctr">
              <a:spAutoFit/>
            </a:bodyPr>
            <a:lstStyle/>
            <a:p>
              <a:pPr algn="r" rtl="1"/>
              <a:r>
                <a:rPr lang="fa-IR" altLang="ko-KR" sz="1400" b="1" dirty="0">
                  <a:solidFill>
                    <a:schemeClr val="tx1">
                      <a:lumMod val="75000"/>
                      <a:lumOff val="25000"/>
                    </a:schemeClr>
                  </a:solidFill>
                  <a:cs typeface="B Nazanin" panose="00000700000000000000" pitchFamily="2" charset="-78"/>
                </a:rPr>
                <a:t>محتوا در اینجا</a:t>
              </a:r>
              <a:endParaRPr lang="ko-KR" altLang="en-US" sz="1400" b="1" dirty="0">
                <a:solidFill>
                  <a:schemeClr val="tx1">
                    <a:lumMod val="75000"/>
                    <a:lumOff val="25000"/>
                  </a:schemeClr>
                </a:solidFill>
                <a:cs typeface="B Nazanin" panose="00000700000000000000" pitchFamily="2" charset="-78"/>
              </a:endParaRPr>
            </a:p>
          </p:txBody>
        </p:sp>
        <p:sp>
          <p:nvSpPr>
            <p:cNvPr id="99" name="TextBox 98">
              <a:extLst>
                <a:ext uri="{FF2B5EF4-FFF2-40B4-BE49-F238E27FC236}">
                  <a16:creationId xmlns:a16="http://schemas.microsoft.com/office/drawing/2014/main" id="{82DEBB0A-8E10-4F84-9562-95645BD3604A}"/>
                </a:ext>
              </a:extLst>
            </p:cNvPr>
            <p:cNvSpPr txBox="1"/>
            <p:nvPr/>
          </p:nvSpPr>
          <p:spPr>
            <a:xfrm>
              <a:off x="323531" y="2158291"/>
              <a:ext cx="2664294"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sp>
        <p:nvSpPr>
          <p:cNvPr id="100" name="TextBox 99">
            <a:extLst>
              <a:ext uri="{FF2B5EF4-FFF2-40B4-BE49-F238E27FC236}">
                <a16:creationId xmlns:a16="http://schemas.microsoft.com/office/drawing/2014/main" id="{60969D08-3982-4EBB-BC37-CFE221D2FEC0}"/>
              </a:ext>
            </a:extLst>
          </p:cNvPr>
          <p:cNvSpPr txBox="1"/>
          <p:nvPr/>
        </p:nvSpPr>
        <p:spPr>
          <a:xfrm>
            <a:off x="4130489" y="2728917"/>
            <a:ext cx="2808312" cy="830997"/>
          </a:xfrm>
          <a:prstGeom prst="rect">
            <a:avLst/>
          </a:prstGeom>
          <a:noFill/>
        </p:spPr>
        <p:txBody>
          <a:bodyPr wrap="square" rtlCol="0" anchor="ctr">
            <a:spAutoFit/>
          </a:bodyPr>
          <a:lstStyle/>
          <a:p>
            <a:pPr marL="171459" indent="-171459" algn="r" rtl="1">
              <a:buFont typeface="Wingdings" pitchFamily="2" charset="2"/>
              <a:buChar char="v"/>
            </a:pPr>
            <a:r>
              <a:rPr lang="fa-IR" altLang="ko-KR" sz="1200" dirty="0">
                <a:solidFill>
                  <a:schemeClr val="accent3"/>
                </a:solidFill>
                <a:cs typeface="B Nazanin" panose="00000700000000000000" pitchFamily="2" charset="-78"/>
              </a:rPr>
              <a:t>ارائه پاورپوینت دریافت کنید</a:t>
            </a:r>
          </a:p>
          <a:p>
            <a:pPr marL="171459" indent="-171459" algn="r" rtl="1">
              <a:buFont typeface="Wingdings" pitchFamily="2" charset="2"/>
              <a:buChar char="v"/>
            </a:pPr>
            <a:r>
              <a:rPr lang="fa-IR" altLang="ko-KR" sz="1200" dirty="0">
                <a:solidFill>
                  <a:schemeClr val="accent3"/>
                </a:solidFill>
                <a:cs typeface="B Nazanin" panose="00000700000000000000" pitchFamily="2" charset="-78"/>
              </a:rPr>
              <a:t>ارائه پاورپوینت دریافت کنید</a:t>
            </a:r>
          </a:p>
          <a:p>
            <a:pPr marL="171459" indent="-171459" algn="r" rtl="1">
              <a:buFont typeface="Wingdings" pitchFamily="2" charset="2"/>
              <a:buChar char="v"/>
            </a:pPr>
            <a:r>
              <a:rPr lang="fa-IR" altLang="ko-KR" sz="1200" dirty="0">
                <a:solidFill>
                  <a:schemeClr val="accent3"/>
                </a:solidFill>
                <a:cs typeface="B Nazanin" panose="00000700000000000000" pitchFamily="2" charset="-78"/>
              </a:rPr>
              <a:t>ارائه پاورپوینت دریافت کنید</a:t>
            </a:r>
          </a:p>
          <a:p>
            <a:pPr marL="171459" indent="-171459" algn="r" rtl="1">
              <a:buFont typeface="Wingdings" pitchFamily="2" charset="2"/>
              <a:buChar char="v"/>
            </a:pPr>
            <a:r>
              <a:rPr lang="fa-IR" altLang="ko-KR" sz="1200" dirty="0">
                <a:solidFill>
                  <a:schemeClr val="accent3"/>
                </a:solidFill>
                <a:cs typeface="B Nazanin" panose="00000700000000000000" pitchFamily="2" charset="-78"/>
              </a:rPr>
              <a:t>ارائه پاورپوینت دریافت کنید</a:t>
            </a:r>
            <a:endParaRPr lang="en-US" altLang="ko-KR" sz="1200" dirty="0">
              <a:solidFill>
                <a:schemeClr val="accent3"/>
              </a:solidFill>
              <a:cs typeface="B Nazanin" panose="00000700000000000000" pitchFamily="2" charset="-78"/>
            </a:endParaRPr>
          </a:p>
        </p:txBody>
      </p:sp>
      <p:sp>
        <p:nvSpPr>
          <p:cNvPr id="101" name="TextBox 100">
            <a:extLst>
              <a:ext uri="{FF2B5EF4-FFF2-40B4-BE49-F238E27FC236}">
                <a16:creationId xmlns:a16="http://schemas.microsoft.com/office/drawing/2014/main" id="{7CF8086F-E828-43C8-A61B-D58CFDAB7181}"/>
              </a:ext>
            </a:extLst>
          </p:cNvPr>
          <p:cNvSpPr txBox="1"/>
          <p:nvPr/>
        </p:nvSpPr>
        <p:spPr>
          <a:xfrm>
            <a:off x="642186" y="3919696"/>
            <a:ext cx="6159771" cy="738664"/>
          </a:xfrm>
          <a:prstGeom prst="rect">
            <a:avLst/>
          </a:prstGeom>
          <a:noFill/>
        </p:spPr>
        <p:txBody>
          <a:bodyPr wrap="square" rtlCol="0">
            <a:spAutoFit/>
          </a:bodyPr>
          <a:lstStyle/>
          <a:p>
            <a:pPr algn="r" rtl="1"/>
            <a:r>
              <a:rPr lang="fa-IR" altLang="ko-KR" sz="1400" b="1"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 شما به سادگی می توانید مخاطبان خود را تحت تاثیر قرار دهید و به ارائه های خود جذابیت و زیبایی بی نظیری اضافه کنید.</a:t>
            </a:r>
            <a:endParaRPr lang="ko-KR" altLang="en-US" sz="1400" b="1" dirty="0">
              <a:cs typeface="B Nazanin" panose="00000700000000000000" pitchFamily="2" charset="-78"/>
            </a:endParaRPr>
          </a:p>
        </p:txBody>
      </p:sp>
      <p:sp>
        <p:nvSpPr>
          <p:cNvPr id="102" name="Rounded Rectangle 2">
            <a:extLst>
              <a:ext uri="{FF2B5EF4-FFF2-40B4-BE49-F238E27FC236}">
                <a16:creationId xmlns:a16="http://schemas.microsoft.com/office/drawing/2014/main" id="{B97D6D6B-8A48-4C3B-8645-63CA06A6F966}"/>
              </a:ext>
            </a:extLst>
          </p:cNvPr>
          <p:cNvSpPr>
            <a:spLocks noChangeAspect="1"/>
          </p:cNvSpPr>
          <p:nvPr/>
        </p:nvSpPr>
        <p:spPr>
          <a:xfrm>
            <a:off x="2888694" y="5278663"/>
            <a:ext cx="566911" cy="720000"/>
          </a:xfrm>
          <a:custGeom>
            <a:avLst/>
            <a:gdLst/>
            <a:ahLst/>
            <a:cxnLst/>
            <a:rect l="l" t="t" r="r" b="b"/>
            <a:pathLst>
              <a:path w="3061657" h="3888432">
                <a:moveTo>
                  <a:pt x="414828" y="3226712"/>
                </a:moveTo>
                <a:lnTo>
                  <a:pt x="2646828" y="3226712"/>
                </a:lnTo>
                <a:lnTo>
                  <a:pt x="2646828" y="3406712"/>
                </a:lnTo>
                <a:lnTo>
                  <a:pt x="414828" y="3406712"/>
                </a:lnTo>
                <a:close/>
                <a:moveTo>
                  <a:pt x="2247150" y="1785874"/>
                </a:moveTo>
                <a:lnTo>
                  <a:pt x="2535180" y="1785874"/>
                </a:lnTo>
                <a:cubicBezTo>
                  <a:pt x="2574949" y="1785874"/>
                  <a:pt x="2607189" y="1818114"/>
                  <a:pt x="2607189" y="1857883"/>
                </a:cubicBezTo>
                <a:lnTo>
                  <a:pt x="2607189" y="2145913"/>
                </a:lnTo>
                <a:cubicBezTo>
                  <a:pt x="2607189" y="2185682"/>
                  <a:pt x="2574949" y="2217922"/>
                  <a:pt x="2535180" y="2217922"/>
                </a:cubicBezTo>
                <a:lnTo>
                  <a:pt x="2247150" y="2217922"/>
                </a:lnTo>
                <a:cubicBezTo>
                  <a:pt x="2207381" y="2217922"/>
                  <a:pt x="2175141" y="2185682"/>
                  <a:pt x="2175141" y="2145913"/>
                </a:cubicBezTo>
                <a:lnTo>
                  <a:pt x="2175141" y="1857883"/>
                </a:lnTo>
                <a:cubicBezTo>
                  <a:pt x="2175141" y="1818114"/>
                  <a:pt x="2207381" y="1785874"/>
                  <a:pt x="2247150" y="1785874"/>
                </a:cubicBezTo>
                <a:close/>
                <a:moveTo>
                  <a:pt x="1693748" y="1785874"/>
                </a:moveTo>
                <a:lnTo>
                  <a:pt x="1981778" y="1785874"/>
                </a:lnTo>
                <a:cubicBezTo>
                  <a:pt x="2021547" y="1785874"/>
                  <a:pt x="2053787" y="1818114"/>
                  <a:pt x="2053787" y="1857883"/>
                </a:cubicBezTo>
                <a:lnTo>
                  <a:pt x="2053787" y="2145913"/>
                </a:lnTo>
                <a:cubicBezTo>
                  <a:pt x="2053787" y="2185682"/>
                  <a:pt x="2021547" y="2217922"/>
                  <a:pt x="1981778" y="2217922"/>
                </a:cubicBezTo>
                <a:lnTo>
                  <a:pt x="1693748" y="2217922"/>
                </a:lnTo>
                <a:cubicBezTo>
                  <a:pt x="1653979" y="2217922"/>
                  <a:pt x="1621739" y="2185682"/>
                  <a:pt x="1621739" y="2145913"/>
                </a:cubicBezTo>
                <a:lnTo>
                  <a:pt x="1621739" y="1857883"/>
                </a:lnTo>
                <a:cubicBezTo>
                  <a:pt x="1621739" y="1818114"/>
                  <a:pt x="1653979" y="1785874"/>
                  <a:pt x="1693748" y="1785874"/>
                </a:cubicBezTo>
                <a:close/>
                <a:moveTo>
                  <a:pt x="1140346" y="1785874"/>
                </a:moveTo>
                <a:lnTo>
                  <a:pt x="1428376" y="1785874"/>
                </a:lnTo>
                <a:cubicBezTo>
                  <a:pt x="1468145" y="1785874"/>
                  <a:pt x="1500385" y="1818114"/>
                  <a:pt x="1500385" y="1857883"/>
                </a:cubicBezTo>
                <a:lnTo>
                  <a:pt x="1500385" y="2145913"/>
                </a:lnTo>
                <a:cubicBezTo>
                  <a:pt x="1500385" y="2185682"/>
                  <a:pt x="1468145" y="2217922"/>
                  <a:pt x="1428376" y="2217922"/>
                </a:cubicBezTo>
                <a:lnTo>
                  <a:pt x="1140346" y="2217922"/>
                </a:lnTo>
                <a:cubicBezTo>
                  <a:pt x="1100577" y="2217922"/>
                  <a:pt x="1068337" y="2185682"/>
                  <a:pt x="1068337" y="2145913"/>
                </a:cubicBezTo>
                <a:lnTo>
                  <a:pt x="1068337" y="1857883"/>
                </a:lnTo>
                <a:cubicBezTo>
                  <a:pt x="1068337" y="1818114"/>
                  <a:pt x="1100577" y="1785874"/>
                  <a:pt x="1140346" y="1785874"/>
                </a:cubicBezTo>
                <a:close/>
                <a:moveTo>
                  <a:pt x="586944" y="1785874"/>
                </a:moveTo>
                <a:lnTo>
                  <a:pt x="874974" y="1785874"/>
                </a:lnTo>
                <a:cubicBezTo>
                  <a:pt x="914743" y="1785874"/>
                  <a:pt x="946983" y="1818114"/>
                  <a:pt x="946983" y="1857883"/>
                </a:cubicBezTo>
                <a:lnTo>
                  <a:pt x="946983" y="2145913"/>
                </a:lnTo>
                <a:cubicBezTo>
                  <a:pt x="946983" y="2185682"/>
                  <a:pt x="914743" y="2217922"/>
                  <a:pt x="874974" y="2217922"/>
                </a:cubicBezTo>
                <a:lnTo>
                  <a:pt x="586944" y="2217922"/>
                </a:lnTo>
                <a:cubicBezTo>
                  <a:pt x="547175" y="2217922"/>
                  <a:pt x="514935" y="2185682"/>
                  <a:pt x="514935" y="2145913"/>
                </a:cubicBezTo>
                <a:lnTo>
                  <a:pt x="514935" y="1857883"/>
                </a:lnTo>
                <a:cubicBezTo>
                  <a:pt x="514935" y="1818114"/>
                  <a:pt x="547175" y="1785874"/>
                  <a:pt x="586944" y="1785874"/>
                </a:cubicBezTo>
                <a:close/>
                <a:moveTo>
                  <a:pt x="2243400" y="1201426"/>
                </a:moveTo>
                <a:lnTo>
                  <a:pt x="2531430" y="1201426"/>
                </a:lnTo>
                <a:cubicBezTo>
                  <a:pt x="2571199" y="1201426"/>
                  <a:pt x="2603439" y="1233666"/>
                  <a:pt x="2603439" y="1273435"/>
                </a:cubicBezTo>
                <a:lnTo>
                  <a:pt x="2603439" y="1561465"/>
                </a:lnTo>
                <a:cubicBezTo>
                  <a:pt x="2603439" y="1601234"/>
                  <a:pt x="2571199" y="1633474"/>
                  <a:pt x="2531430" y="1633474"/>
                </a:cubicBezTo>
                <a:lnTo>
                  <a:pt x="2243400" y="1633474"/>
                </a:lnTo>
                <a:cubicBezTo>
                  <a:pt x="2203631" y="1633474"/>
                  <a:pt x="2171391" y="1601234"/>
                  <a:pt x="2171391" y="1561465"/>
                </a:cubicBezTo>
                <a:lnTo>
                  <a:pt x="2171391" y="1273435"/>
                </a:lnTo>
                <a:cubicBezTo>
                  <a:pt x="2171391" y="1233666"/>
                  <a:pt x="2203631" y="1201426"/>
                  <a:pt x="2243400" y="1201426"/>
                </a:cubicBezTo>
                <a:close/>
                <a:moveTo>
                  <a:pt x="1689998" y="1201426"/>
                </a:moveTo>
                <a:lnTo>
                  <a:pt x="1978028" y="1201426"/>
                </a:lnTo>
                <a:cubicBezTo>
                  <a:pt x="2017797" y="1201426"/>
                  <a:pt x="2050037" y="1233666"/>
                  <a:pt x="2050037" y="1273435"/>
                </a:cubicBezTo>
                <a:lnTo>
                  <a:pt x="2050037" y="1561465"/>
                </a:lnTo>
                <a:cubicBezTo>
                  <a:pt x="2050037" y="1601234"/>
                  <a:pt x="2017797" y="1633474"/>
                  <a:pt x="1978028" y="1633474"/>
                </a:cubicBezTo>
                <a:lnTo>
                  <a:pt x="1689998" y="1633474"/>
                </a:lnTo>
                <a:cubicBezTo>
                  <a:pt x="1650229" y="1633474"/>
                  <a:pt x="1617989" y="1601234"/>
                  <a:pt x="1617989" y="1561465"/>
                </a:cubicBezTo>
                <a:lnTo>
                  <a:pt x="1617989" y="1273435"/>
                </a:lnTo>
                <a:cubicBezTo>
                  <a:pt x="1617989" y="1233666"/>
                  <a:pt x="1650229" y="1201426"/>
                  <a:pt x="1689998" y="1201426"/>
                </a:cubicBezTo>
                <a:close/>
                <a:moveTo>
                  <a:pt x="1136596" y="1201426"/>
                </a:moveTo>
                <a:lnTo>
                  <a:pt x="1424626" y="1201426"/>
                </a:lnTo>
                <a:cubicBezTo>
                  <a:pt x="1464395" y="1201426"/>
                  <a:pt x="1496635" y="1233666"/>
                  <a:pt x="1496635" y="1273435"/>
                </a:cubicBezTo>
                <a:lnTo>
                  <a:pt x="1496635" y="1561465"/>
                </a:lnTo>
                <a:cubicBezTo>
                  <a:pt x="1496635" y="1601234"/>
                  <a:pt x="1464395" y="1633474"/>
                  <a:pt x="1424626" y="1633474"/>
                </a:cubicBezTo>
                <a:lnTo>
                  <a:pt x="1136596" y="1633474"/>
                </a:lnTo>
                <a:cubicBezTo>
                  <a:pt x="1096827" y="1633474"/>
                  <a:pt x="1064587" y="1601234"/>
                  <a:pt x="1064587" y="1561465"/>
                </a:cubicBezTo>
                <a:lnTo>
                  <a:pt x="1064587" y="1273435"/>
                </a:lnTo>
                <a:cubicBezTo>
                  <a:pt x="1064587" y="1233666"/>
                  <a:pt x="1096827" y="1201426"/>
                  <a:pt x="1136596" y="1201426"/>
                </a:cubicBezTo>
                <a:close/>
                <a:moveTo>
                  <a:pt x="583194" y="1201426"/>
                </a:moveTo>
                <a:lnTo>
                  <a:pt x="871224" y="1201426"/>
                </a:lnTo>
                <a:cubicBezTo>
                  <a:pt x="910993" y="1201426"/>
                  <a:pt x="943233" y="1233666"/>
                  <a:pt x="943233" y="1273435"/>
                </a:cubicBezTo>
                <a:lnTo>
                  <a:pt x="943233" y="1561465"/>
                </a:lnTo>
                <a:cubicBezTo>
                  <a:pt x="943233" y="1601234"/>
                  <a:pt x="910993" y="1633474"/>
                  <a:pt x="871224" y="1633474"/>
                </a:cubicBezTo>
                <a:lnTo>
                  <a:pt x="583194" y="1633474"/>
                </a:lnTo>
                <a:cubicBezTo>
                  <a:pt x="543425" y="1633474"/>
                  <a:pt x="511185" y="1601234"/>
                  <a:pt x="511185" y="1561465"/>
                </a:cubicBezTo>
                <a:lnTo>
                  <a:pt x="511185" y="1273435"/>
                </a:lnTo>
                <a:cubicBezTo>
                  <a:pt x="511185" y="1233666"/>
                  <a:pt x="543425" y="1201426"/>
                  <a:pt x="583194" y="1201426"/>
                </a:cubicBezTo>
                <a:close/>
                <a:moveTo>
                  <a:pt x="2226002" y="616978"/>
                </a:moveTo>
                <a:lnTo>
                  <a:pt x="2514032" y="616978"/>
                </a:lnTo>
                <a:cubicBezTo>
                  <a:pt x="2553801" y="616978"/>
                  <a:pt x="2586041" y="649218"/>
                  <a:pt x="2586041" y="688987"/>
                </a:cubicBezTo>
                <a:lnTo>
                  <a:pt x="2586041" y="977017"/>
                </a:lnTo>
                <a:cubicBezTo>
                  <a:pt x="2586041" y="1016786"/>
                  <a:pt x="2553801" y="1049026"/>
                  <a:pt x="2514032" y="1049026"/>
                </a:cubicBezTo>
                <a:lnTo>
                  <a:pt x="2226002" y="1049026"/>
                </a:lnTo>
                <a:cubicBezTo>
                  <a:pt x="2186233" y="1049026"/>
                  <a:pt x="2153993" y="1016786"/>
                  <a:pt x="2153993" y="977017"/>
                </a:cubicBezTo>
                <a:lnTo>
                  <a:pt x="2153993" y="688987"/>
                </a:lnTo>
                <a:cubicBezTo>
                  <a:pt x="2153993" y="649218"/>
                  <a:pt x="2186233" y="616978"/>
                  <a:pt x="2226002" y="616978"/>
                </a:cubicBezTo>
                <a:close/>
                <a:moveTo>
                  <a:pt x="1672600" y="616978"/>
                </a:moveTo>
                <a:lnTo>
                  <a:pt x="1960630" y="616978"/>
                </a:lnTo>
                <a:cubicBezTo>
                  <a:pt x="2000399" y="616978"/>
                  <a:pt x="2032639" y="649218"/>
                  <a:pt x="2032639" y="688987"/>
                </a:cubicBezTo>
                <a:lnTo>
                  <a:pt x="2032639" y="977017"/>
                </a:lnTo>
                <a:cubicBezTo>
                  <a:pt x="2032639" y="1016786"/>
                  <a:pt x="2000399" y="1049026"/>
                  <a:pt x="1960630" y="1049026"/>
                </a:cubicBezTo>
                <a:lnTo>
                  <a:pt x="1672600" y="1049026"/>
                </a:lnTo>
                <a:cubicBezTo>
                  <a:pt x="1632831" y="1049026"/>
                  <a:pt x="1600591" y="1016786"/>
                  <a:pt x="1600591" y="977017"/>
                </a:cubicBezTo>
                <a:lnTo>
                  <a:pt x="1600591" y="688987"/>
                </a:lnTo>
                <a:cubicBezTo>
                  <a:pt x="1600591" y="649218"/>
                  <a:pt x="1632831" y="616978"/>
                  <a:pt x="1672600" y="616978"/>
                </a:cubicBezTo>
                <a:close/>
                <a:moveTo>
                  <a:pt x="1119198" y="616978"/>
                </a:moveTo>
                <a:lnTo>
                  <a:pt x="1407228" y="616978"/>
                </a:lnTo>
                <a:cubicBezTo>
                  <a:pt x="1446997" y="616978"/>
                  <a:pt x="1479237" y="649218"/>
                  <a:pt x="1479237" y="688987"/>
                </a:cubicBezTo>
                <a:lnTo>
                  <a:pt x="1479237" y="977017"/>
                </a:lnTo>
                <a:cubicBezTo>
                  <a:pt x="1479237" y="1016786"/>
                  <a:pt x="1446997" y="1049026"/>
                  <a:pt x="1407228" y="1049026"/>
                </a:cubicBezTo>
                <a:lnTo>
                  <a:pt x="1119198" y="1049026"/>
                </a:lnTo>
                <a:cubicBezTo>
                  <a:pt x="1079429" y="1049026"/>
                  <a:pt x="1047189" y="1016786"/>
                  <a:pt x="1047189" y="977017"/>
                </a:cubicBezTo>
                <a:lnTo>
                  <a:pt x="1047189" y="688987"/>
                </a:lnTo>
                <a:cubicBezTo>
                  <a:pt x="1047189" y="649218"/>
                  <a:pt x="1079429" y="616978"/>
                  <a:pt x="1119198" y="616978"/>
                </a:cubicBezTo>
                <a:close/>
                <a:moveTo>
                  <a:pt x="565796" y="616978"/>
                </a:moveTo>
                <a:lnTo>
                  <a:pt x="853826" y="616978"/>
                </a:lnTo>
                <a:cubicBezTo>
                  <a:pt x="893595" y="616978"/>
                  <a:pt x="925835" y="649218"/>
                  <a:pt x="925835" y="688987"/>
                </a:cubicBezTo>
                <a:lnTo>
                  <a:pt x="925835" y="977017"/>
                </a:lnTo>
                <a:cubicBezTo>
                  <a:pt x="925835" y="1016786"/>
                  <a:pt x="893595" y="1049026"/>
                  <a:pt x="853826" y="1049026"/>
                </a:cubicBezTo>
                <a:lnTo>
                  <a:pt x="565796" y="1049026"/>
                </a:lnTo>
                <a:cubicBezTo>
                  <a:pt x="526027" y="1049026"/>
                  <a:pt x="493787" y="1016786"/>
                  <a:pt x="493787" y="977017"/>
                </a:cubicBezTo>
                <a:lnTo>
                  <a:pt x="493787" y="688987"/>
                </a:lnTo>
                <a:cubicBezTo>
                  <a:pt x="493787" y="649218"/>
                  <a:pt x="526027" y="616978"/>
                  <a:pt x="565796" y="616978"/>
                </a:cubicBezTo>
                <a:close/>
                <a:moveTo>
                  <a:pt x="306692" y="360040"/>
                </a:moveTo>
                <a:lnTo>
                  <a:pt x="306692" y="3528392"/>
                </a:lnTo>
                <a:lnTo>
                  <a:pt x="2754964" y="3528392"/>
                </a:lnTo>
                <a:lnTo>
                  <a:pt x="2754964" y="360040"/>
                </a:lnTo>
                <a:close/>
                <a:moveTo>
                  <a:pt x="223685" y="0"/>
                </a:moveTo>
                <a:lnTo>
                  <a:pt x="2837972" y="0"/>
                </a:lnTo>
                <a:cubicBezTo>
                  <a:pt x="2961510" y="0"/>
                  <a:pt x="3061657" y="100147"/>
                  <a:pt x="3061657" y="223685"/>
                </a:cubicBezTo>
                <a:lnTo>
                  <a:pt x="3061657" y="3664747"/>
                </a:lnTo>
                <a:cubicBezTo>
                  <a:pt x="3061657" y="3788285"/>
                  <a:pt x="2961510" y="3888432"/>
                  <a:pt x="2837972" y="3888432"/>
                </a:cubicBezTo>
                <a:lnTo>
                  <a:pt x="223685" y="3888432"/>
                </a:lnTo>
                <a:cubicBezTo>
                  <a:pt x="100147" y="3888432"/>
                  <a:pt x="0" y="3788285"/>
                  <a:pt x="0" y="3664747"/>
                </a:cubicBezTo>
                <a:lnTo>
                  <a:pt x="0" y="223685"/>
                </a:lnTo>
                <a:cubicBezTo>
                  <a:pt x="0" y="100147"/>
                  <a:pt x="100147" y="0"/>
                  <a:pt x="223685"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dirty="0">
              <a:solidFill>
                <a:schemeClr val="tx1"/>
              </a:solidFill>
              <a:cs typeface="B Nazanin" panose="00000700000000000000" pitchFamily="2" charset="-78"/>
            </a:endParaRPr>
          </a:p>
        </p:txBody>
      </p:sp>
      <p:sp>
        <p:nvSpPr>
          <p:cNvPr id="103" name="Rounded Rectangle 2">
            <a:extLst>
              <a:ext uri="{FF2B5EF4-FFF2-40B4-BE49-F238E27FC236}">
                <a16:creationId xmlns:a16="http://schemas.microsoft.com/office/drawing/2014/main" id="{F42FED05-C82B-4C04-B99A-15B50A824DD8}"/>
              </a:ext>
            </a:extLst>
          </p:cNvPr>
          <p:cNvSpPr>
            <a:spLocks noChangeAspect="1"/>
          </p:cNvSpPr>
          <p:nvPr/>
        </p:nvSpPr>
        <p:spPr>
          <a:xfrm>
            <a:off x="758109" y="5278663"/>
            <a:ext cx="400799" cy="720000"/>
          </a:xfrm>
          <a:custGeom>
            <a:avLst/>
            <a:gdLst/>
            <a:ahLst/>
            <a:cxnLst/>
            <a:rect l="l" t="t" r="r" b="b"/>
            <a:pathLst>
              <a:path w="2160240" h="3880673">
                <a:moveTo>
                  <a:pt x="816120" y="3545649"/>
                </a:moveTo>
                <a:cubicBezTo>
                  <a:pt x="802865" y="3545649"/>
                  <a:pt x="792120" y="3556394"/>
                  <a:pt x="792120" y="3569649"/>
                </a:cubicBezTo>
                <a:lnTo>
                  <a:pt x="792120" y="3665649"/>
                </a:lnTo>
                <a:cubicBezTo>
                  <a:pt x="792120" y="3678904"/>
                  <a:pt x="802865" y="3689649"/>
                  <a:pt x="816120" y="3689649"/>
                </a:cubicBezTo>
                <a:lnTo>
                  <a:pt x="1344120" y="3689649"/>
                </a:lnTo>
                <a:cubicBezTo>
                  <a:pt x="1357375" y="3689649"/>
                  <a:pt x="1368120" y="3678904"/>
                  <a:pt x="1368120" y="3665649"/>
                </a:cubicBezTo>
                <a:lnTo>
                  <a:pt x="1368120" y="3569649"/>
                </a:lnTo>
                <a:cubicBezTo>
                  <a:pt x="1368120" y="3556394"/>
                  <a:pt x="1357375" y="3545649"/>
                  <a:pt x="1344120" y="3545649"/>
                </a:cubicBezTo>
                <a:close/>
                <a:moveTo>
                  <a:pt x="1458489" y="1982610"/>
                </a:moveTo>
                <a:lnTo>
                  <a:pt x="1698487" y="1982610"/>
                </a:lnTo>
                <a:cubicBezTo>
                  <a:pt x="1731625" y="1982610"/>
                  <a:pt x="1758488" y="2009473"/>
                  <a:pt x="1758488" y="2042611"/>
                </a:cubicBezTo>
                <a:lnTo>
                  <a:pt x="1758488" y="2282649"/>
                </a:lnTo>
                <a:cubicBezTo>
                  <a:pt x="1758488" y="2315787"/>
                  <a:pt x="1731625" y="2342650"/>
                  <a:pt x="1698487" y="2342650"/>
                </a:cubicBezTo>
                <a:lnTo>
                  <a:pt x="1458489" y="2342650"/>
                </a:lnTo>
                <a:cubicBezTo>
                  <a:pt x="1425351" y="2342650"/>
                  <a:pt x="1398488" y="2315787"/>
                  <a:pt x="1398488" y="2282649"/>
                </a:cubicBezTo>
                <a:lnTo>
                  <a:pt x="1398488" y="2042611"/>
                </a:lnTo>
                <a:cubicBezTo>
                  <a:pt x="1398488" y="2009473"/>
                  <a:pt x="1425351" y="1982610"/>
                  <a:pt x="1458489" y="1982610"/>
                </a:cubicBezTo>
                <a:close/>
                <a:moveTo>
                  <a:pt x="946089" y="1982610"/>
                </a:moveTo>
                <a:lnTo>
                  <a:pt x="1186087" y="1982610"/>
                </a:lnTo>
                <a:cubicBezTo>
                  <a:pt x="1219225" y="1982610"/>
                  <a:pt x="1246088" y="2009473"/>
                  <a:pt x="1246088" y="2042611"/>
                </a:cubicBezTo>
                <a:lnTo>
                  <a:pt x="1246088" y="2282649"/>
                </a:lnTo>
                <a:cubicBezTo>
                  <a:pt x="1246088" y="2315787"/>
                  <a:pt x="1219225" y="2342650"/>
                  <a:pt x="1186087" y="2342650"/>
                </a:cubicBezTo>
                <a:lnTo>
                  <a:pt x="946089" y="2342650"/>
                </a:lnTo>
                <a:cubicBezTo>
                  <a:pt x="912951" y="2342650"/>
                  <a:pt x="886088" y="2315787"/>
                  <a:pt x="886088" y="2282649"/>
                </a:cubicBezTo>
                <a:lnTo>
                  <a:pt x="886088" y="2042611"/>
                </a:lnTo>
                <a:cubicBezTo>
                  <a:pt x="886088" y="2009473"/>
                  <a:pt x="912951" y="1982610"/>
                  <a:pt x="946089" y="1982610"/>
                </a:cubicBezTo>
                <a:close/>
                <a:moveTo>
                  <a:pt x="434129" y="1982610"/>
                </a:moveTo>
                <a:lnTo>
                  <a:pt x="674127" y="1982610"/>
                </a:lnTo>
                <a:cubicBezTo>
                  <a:pt x="707265" y="1982610"/>
                  <a:pt x="734128" y="2009473"/>
                  <a:pt x="734128" y="2042611"/>
                </a:cubicBezTo>
                <a:lnTo>
                  <a:pt x="734128" y="2282649"/>
                </a:lnTo>
                <a:cubicBezTo>
                  <a:pt x="734128" y="2315787"/>
                  <a:pt x="707265" y="2342650"/>
                  <a:pt x="674127" y="2342650"/>
                </a:cubicBezTo>
                <a:lnTo>
                  <a:pt x="434129" y="2342650"/>
                </a:lnTo>
                <a:cubicBezTo>
                  <a:pt x="400991" y="2342650"/>
                  <a:pt x="374128" y="2315787"/>
                  <a:pt x="374128" y="2282649"/>
                </a:cubicBezTo>
                <a:lnTo>
                  <a:pt x="374128" y="2042611"/>
                </a:lnTo>
                <a:cubicBezTo>
                  <a:pt x="374128" y="2009473"/>
                  <a:pt x="400991" y="1982610"/>
                  <a:pt x="434129" y="1982610"/>
                </a:cubicBezTo>
                <a:close/>
                <a:moveTo>
                  <a:pt x="1458489" y="1434014"/>
                </a:moveTo>
                <a:lnTo>
                  <a:pt x="1698487" y="1434014"/>
                </a:lnTo>
                <a:cubicBezTo>
                  <a:pt x="1731625" y="1434014"/>
                  <a:pt x="1758488" y="1460877"/>
                  <a:pt x="1758488" y="1494015"/>
                </a:cubicBezTo>
                <a:lnTo>
                  <a:pt x="1758488" y="1734053"/>
                </a:lnTo>
                <a:cubicBezTo>
                  <a:pt x="1758488" y="1767191"/>
                  <a:pt x="1731625" y="1794054"/>
                  <a:pt x="1698487" y="1794054"/>
                </a:cubicBezTo>
                <a:lnTo>
                  <a:pt x="1458489" y="1794054"/>
                </a:lnTo>
                <a:cubicBezTo>
                  <a:pt x="1425351" y="1794054"/>
                  <a:pt x="1398488" y="1767191"/>
                  <a:pt x="1398488" y="1734053"/>
                </a:cubicBezTo>
                <a:lnTo>
                  <a:pt x="1398488" y="1494015"/>
                </a:lnTo>
                <a:cubicBezTo>
                  <a:pt x="1398488" y="1460877"/>
                  <a:pt x="1425351" y="1434014"/>
                  <a:pt x="1458489" y="1434014"/>
                </a:cubicBezTo>
                <a:close/>
                <a:moveTo>
                  <a:pt x="946089" y="1434014"/>
                </a:moveTo>
                <a:lnTo>
                  <a:pt x="1186087" y="1434014"/>
                </a:lnTo>
                <a:cubicBezTo>
                  <a:pt x="1219225" y="1434014"/>
                  <a:pt x="1246088" y="1460877"/>
                  <a:pt x="1246088" y="1494015"/>
                </a:cubicBezTo>
                <a:lnTo>
                  <a:pt x="1246088" y="1734053"/>
                </a:lnTo>
                <a:cubicBezTo>
                  <a:pt x="1246088" y="1767191"/>
                  <a:pt x="1219225" y="1794054"/>
                  <a:pt x="1186087" y="1794054"/>
                </a:cubicBezTo>
                <a:lnTo>
                  <a:pt x="946089" y="1794054"/>
                </a:lnTo>
                <a:cubicBezTo>
                  <a:pt x="912951" y="1794054"/>
                  <a:pt x="886088" y="1767191"/>
                  <a:pt x="886088" y="1734053"/>
                </a:cubicBezTo>
                <a:lnTo>
                  <a:pt x="886088" y="1494015"/>
                </a:lnTo>
                <a:cubicBezTo>
                  <a:pt x="886088" y="1460877"/>
                  <a:pt x="912951" y="1434014"/>
                  <a:pt x="946089" y="1434014"/>
                </a:cubicBezTo>
                <a:close/>
                <a:moveTo>
                  <a:pt x="434129" y="1434014"/>
                </a:moveTo>
                <a:lnTo>
                  <a:pt x="674127" y="1434014"/>
                </a:lnTo>
                <a:cubicBezTo>
                  <a:pt x="707265" y="1434014"/>
                  <a:pt x="734128" y="1460877"/>
                  <a:pt x="734128" y="1494015"/>
                </a:cubicBezTo>
                <a:lnTo>
                  <a:pt x="734128" y="1734053"/>
                </a:lnTo>
                <a:cubicBezTo>
                  <a:pt x="734128" y="1767191"/>
                  <a:pt x="707265" y="1794054"/>
                  <a:pt x="674127" y="1794054"/>
                </a:cubicBezTo>
                <a:lnTo>
                  <a:pt x="434129" y="1794054"/>
                </a:lnTo>
                <a:cubicBezTo>
                  <a:pt x="400991" y="1794054"/>
                  <a:pt x="374128" y="1767191"/>
                  <a:pt x="374128" y="1734053"/>
                </a:cubicBezTo>
                <a:lnTo>
                  <a:pt x="374128" y="1494015"/>
                </a:lnTo>
                <a:cubicBezTo>
                  <a:pt x="374128" y="1460877"/>
                  <a:pt x="400991" y="1434014"/>
                  <a:pt x="434129" y="1434014"/>
                </a:cubicBezTo>
                <a:close/>
                <a:moveTo>
                  <a:pt x="1458489" y="885417"/>
                </a:moveTo>
                <a:lnTo>
                  <a:pt x="1698487" y="885417"/>
                </a:lnTo>
                <a:cubicBezTo>
                  <a:pt x="1731625" y="885417"/>
                  <a:pt x="1758488" y="912280"/>
                  <a:pt x="1758488" y="945418"/>
                </a:cubicBezTo>
                <a:lnTo>
                  <a:pt x="1758488" y="1185456"/>
                </a:lnTo>
                <a:cubicBezTo>
                  <a:pt x="1758488" y="1218594"/>
                  <a:pt x="1731625" y="1245457"/>
                  <a:pt x="1698487" y="1245457"/>
                </a:cubicBezTo>
                <a:lnTo>
                  <a:pt x="1458489" y="1245457"/>
                </a:lnTo>
                <a:cubicBezTo>
                  <a:pt x="1425351" y="1245457"/>
                  <a:pt x="1398488" y="1218594"/>
                  <a:pt x="1398488" y="1185456"/>
                </a:cubicBezTo>
                <a:lnTo>
                  <a:pt x="1398488" y="945418"/>
                </a:lnTo>
                <a:cubicBezTo>
                  <a:pt x="1398488" y="912280"/>
                  <a:pt x="1425351" y="885417"/>
                  <a:pt x="1458489" y="885417"/>
                </a:cubicBezTo>
                <a:close/>
                <a:moveTo>
                  <a:pt x="946089" y="885417"/>
                </a:moveTo>
                <a:lnTo>
                  <a:pt x="1186087" y="885417"/>
                </a:lnTo>
                <a:cubicBezTo>
                  <a:pt x="1219225" y="885417"/>
                  <a:pt x="1246088" y="912280"/>
                  <a:pt x="1246088" y="945418"/>
                </a:cubicBezTo>
                <a:lnTo>
                  <a:pt x="1246088" y="1185456"/>
                </a:lnTo>
                <a:cubicBezTo>
                  <a:pt x="1246088" y="1218594"/>
                  <a:pt x="1219225" y="1245457"/>
                  <a:pt x="1186087" y="1245457"/>
                </a:cubicBezTo>
                <a:lnTo>
                  <a:pt x="946089" y="1245457"/>
                </a:lnTo>
                <a:cubicBezTo>
                  <a:pt x="912951" y="1245457"/>
                  <a:pt x="886088" y="1218594"/>
                  <a:pt x="886088" y="1185456"/>
                </a:cubicBezTo>
                <a:lnTo>
                  <a:pt x="886088" y="945418"/>
                </a:lnTo>
                <a:cubicBezTo>
                  <a:pt x="886088" y="912280"/>
                  <a:pt x="912951" y="885417"/>
                  <a:pt x="946089" y="885417"/>
                </a:cubicBezTo>
                <a:close/>
                <a:moveTo>
                  <a:pt x="434129" y="885417"/>
                </a:moveTo>
                <a:lnTo>
                  <a:pt x="674127" y="885417"/>
                </a:lnTo>
                <a:cubicBezTo>
                  <a:pt x="707265" y="885417"/>
                  <a:pt x="734128" y="912280"/>
                  <a:pt x="734128" y="945418"/>
                </a:cubicBezTo>
                <a:lnTo>
                  <a:pt x="734128" y="1185456"/>
                </a:lnTo>
                <a:cubicBezTo>
                  <a:pt x="734128" y="1218594"/>
                  <a:pt x="707265" y="1245457"/>
                  <a:pt x="674127" y="1245457"/>
                </a:cubicBezTo>
                <a:lnTo>
                  <a:pt x="434129" y="1245457"/>
                </a:lnTo>
                <a:cubicBezTo>
                  <a:pt x="400991" y="1245457"/>
                  <a:pt x="374128" y="1218594"/>
                  <a:pt x="374128" y="1185456"/>
                </a:cubicBezTo>
                <a:lnTo>
                  <a:pt x="374128" y="945418"/>
                </a:lnTo>
                <a:cubicBezTo>
                  <a:pt x="374128" y="912280"/>
                  <a:pt x="400991" y="885417"/>
                  <a:pt x="434129" y="885417"/>
                </a:cubicBezTo>
                <a:close/>
                <a:moveTo>
                  <a:pt x="216024" y="608188"/>
                </a:moveTo>
                <a:lnTo>
                  <a:pt x="216024" y="3272484"/>
                </a:lnTo>
                <a:lnTo>
                  <a:pt x="1944216" y="3272484"/>
                </a:lnTo>
                <a:lnTo>
                  <a:pt x="1944216" y="608188"/>
                </a:lnTo>
                <a:close/>
                <a:moveTo>
                  <a:pt x="912102" y="305289"/>
                </a:moveTo>
                <a:cubicBezTo>
                  <a:pt x="905473" y="305289"/>
                  <a:pt x="900100" y="310662"/>
                  <a:pt x="900100" y="317291"/>
                </a:cubicBezTo>
                <a:lnTo>
                  <a:pt x="900100" y="365295"/>
                </a:lnTo>
                <a:cubicBezTo>
                  <a:pt x="900100" y="371924"/>
                  <a:pt x="905473" y="377297"/>
                  <a:pt x="912102" y="377297"/>
                </a:cubicBezTo>
                <a:lnTo>
                  <a:pt x="1248138" y="377297"/>
                </a:lnTo>
                <a:cubicBezTo>
                  <a:pt x="1254767" y="377297"/>
                  <a:pt x="1260140" y="371924"/>
                  <a:pt x="1260140" y="365295"/>
                </a:cubicBezTo>
                <a:lnTo>
                  <a:pt x="1260140" y="317291"/>
                </a:lnTo>
                <a:cubicBezTo>
                  <a:pt x="1260140" y="310662"/>
                  <a:pt x="1254767" y="305289"/>
                  <a:pt x="1248138" y="305289"/>
                </a:cubicBezTo>
                <a:close/>
                <a:moveTo>
                  <a:pt x="278153" y="0"/>
                </a:moveTo>
                <a:lnTo>
                  <a:pt x="1882087" y="0"/>
                </a:lnTo>
                <a:cubicBezTo>
                  <a:pt x="2035707" y="0"/>
                  <a:pt x="2160240" y="124533"/>
                  <a:pt x="2160240" y="278153"/>
                </a:cubicBezTo>
                <a:lnTo>
                  <a:pt x="2160240" y="3602520"/>
                </a:lnTo>
                <a:cubicBezTo>
                  <a:pt x="2160240" y="3756140"/>
                  <a:pt x="2035707" y="3880673"/>
                  <a:pt x="1882087" y="3880673"/>
                </a:cubicBezTo>
                <a:lnTo>
                  <a:pt x="278153" y="3880673"/>
                </a:lnTo>
                <a:cubicBezTo>
                  <a:pt x="124533" y="3880673"/>
                  <a:pt x="0" y="3756140"/>
                  <a:pt x="0" y="3602520"/>
                </a:cubicBezTo>
                <a:lnTo>
                  <a:pt x="0" y="278153"/>
                </a:lnTo>
                <a:cubicBezTo>
                  <a:pt x="0" y="124533"/>
                  <a:pt x="124533" y="0"/>
                  <a:pt x="278153"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dirty="0">
              <a:solidFill>
                <a:schemeClr val="tx1"/>
              </a:solidFill>
              <a:cs typeface="B Nazanin" panose="00000700000000000000" pitchFamily="2" charset="-78"/>
            </a:endParaRPr>
          </a:p>
        </p:txBody>
      </p:sp>
      <p:sp>
        <p:nvSpPr>
          <p:cNvPr id="104" name="TextBox 103">
            <a:extLst>
              <a:ext uri="{FF2B5EF4-FFF2-40B4-BE49-F238E27FC236}">
                <a16:creationId xmlns:a16="http://schemas.microsoft.com/office/drawing/2014/main" id="{CD8C180F-66C1-4E28-98C8-A3AE73B57E5F}"/>
              </a:ext>
            </a:extLst>
          </p:cNvPr>
          <p:cNvSpPr txBox="1"/>
          <p:nvPr/>
        </p:nvSpPr>
        <p:spPr>
          <a:xfrm>
            <a:off x="1277400" y="5038499"/>
            <a:ext cx="1450337" cy="1200329"/>
          </a:xfrm>
          <a:prstGeom prst="rect">
            <a:avLst/>
          </a:prstGeom>
          <a:noFill/>
        </p:spPr>
        <p:txBody>
          <a:bodyPr wrap="square" rtlCol="0">
            <a:spAutoFit/>
          </a:bodyPr>
          <a:lstStyle/>
          <a:p>
            <a:pPr algn="r" rtl="1"/>
            <a:r>
              <a:rPr lang="fa-IR" altLang="ko-KR" sz="1200" dirty="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cs typeface="B Nazanin" panose="00000700000000000000" pitchFamily="2" charset="-78"/>
            </a:endParaRPr>
          </a:p>
        </p:txBody>
      </p:sp>
      <p:sp>
        <p:nvSpPr>
          <p:cNvPr id="105" name="TextBox 104">
            <a:extLst>
              <a:ext uri="{FF2B5EF4-FFF2-40B4-BE49-F238E27FC236}">
                <a16:creationId xmlns:a16="http://schemas.microsoft.com/office/drawing/2014/main" id="{6D5790D9-D4FB-4E0E-8247-1940E608F562}"/>
              </a:ext>
            </a:extLst>
          </p:cNvPr>
          <p:cNvSpPr txBox="1"/>
          <p:nvPr/>
        </p:nvSpPr>
        <p:spPr>
          <a:xfrm>
            <a:off x="3654385" y="5038499"/>
            <a:ext cx="1450337" cy="1200329"/>
          </a:xfrm>
          <a:prstGeom prst="rect">
            <a:avLst/>
          </a:prstGeom>
          <a:noFill/>
        </p:spPr>
        <p:txBody>
          <a:bodyPr wrap="square" rtlCol="0">
            <a:spAutoFit/>
          </a:bodyPr>
          <a:lstStyle/>
          <a:p>
            <a:pPr algn="r" rtl="1"/>
            <a:r>
              <a:rPr lang="fa-IR" altLang="ko-KR" sz="1200" dirty="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cs typeface="B Nazanin" panose="00000700000000000000" pitchFamily="2" charset="-78"/>
            </a:endParaRPr>
          </a:p>
        </p:txBody>
      </p:sp>
      <p:sp>
        <p:nvSpPr>
          <p:cNvPr id="106" name="TextBox 105">
            <a:extLst>
              <a:ext uri="{FF2B5EF4-FFF2-40B4-BE49-F238E27FC236}">
                <a16:creationId xmlns:a16="http://schemas.microsoft.com/office/drawing/2014/main" id="{7C4115D5-C97D-4E0E-8B13-88E51CFEDC1C}"/>
              </a:ext>
            </a:extLst>
          </p:cNvPr>
          <p:cNvSpPr txBox="1"/>
          <p:nvPr/>
        </p:nvSpPr>
        <p:spPr>
          <a:xfrm>
            <a:off x="6031370" y="5038499"/>
            <a:ext cx="1450337" cy="1200329"/>
          </a:xfrm>
          <a:prstGeom prst="rect">
            <a:avLst/>
          </a:prstGeom>
          <a:noFill/>
        </p:spPr>
        <p:txBody>
          <a:bodyPr wrap="square" rtlCol="0">
            <a:spAutoFit/>
          </a:bodyPr>
          <a:lstStyle/>
          <a:p>
            <a:pPr algn="r" rtl="1"/>
            <a:r>
              <a:rPr lang="fa-IR" altLang="ko-KR" sz="1200" dirty="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cs typeface="B Nazanin" panose="00000700000000000000" pitchFamily="2" charset="-78"/>
            </a:endParaRPr>
          </a:p>
        </p:txBody>
      </p:sp>
      <p:sp>
        <p:nvSpPr>
          <p:cNvPr id="107" name="Rounded Rectangle 3">
            <a:extLst>
              <a:ext uri="{FF2B5EF4-FFF2-40B4-BE49-F238E27FC236}">
                <a16:creationId xmlns:a16="http://schemas.microsoft.com/office/drawing/2014/main" id="{1BE73D65-61CF-40A5-8D33-606CAADCFCFF}"/>
              </a:ext>
            </a:extLst>
          </p:cNvPr>
          <p:cNvSpPr/>
          <p:nvPr/>
        </p:nvSpPr>
        <p:spPr>
          <a:xfrm>
            <a:off x="5185391" y="5315830"/>
            <a:ext cx="793210" cy="645666"/>
          </a:xfrm>
          <a:custGeom>
            <a:avLst/>
            <a:gdLst/>
            <a:ahLst/>
            <a:cxnLst/>
            <a:rect l="l" t="t" r="r" b="b"/>
            <a:pathLst>
              <a:path w="2481182" h="2019660">
                <a:moveTo>
                  <a:pt x="1240591" y="1481245"/>
                </a:moveTo>
                <a:cubicBezTo>
                  <a:pt x="1201062" y="1481245"/>
                  <a:pt x="1169018" y="1511885"/>
                  <a:pt x="1169018" y="1549682"/>
                </a:cubicBezTo>
                <a:cubicBezTo>
                  <a:pt x="1169018" y="1587479"/>
                  <a:pt x="1201062" y="1618119"/>
                  <a:pt x="1240591" y="1618119"/>
                </a:cubicBezTo>
                <a:cubicBezTo>
                  <a:pt x="1280120" y="1618119"/>
                  <a:pt x="1312164" y="1587479"/>
                  <a:pt x="1312164" y="1549682"/>
                </a:cubicBezTo>
                <a:cubicBezTo>
                  <a:pt x="1312164" y="1511885"/>
                  <a:pt x="1280120" y="1481245"/>
                  <a:pt x="1240591" y="1481245"/>
                </a:cubicBezTo>
                <a:close/>
                <a:moveTo>
                  <a:pt x="95430" y="81527"/>
                </a:moveTo>
                <a:lnTo>
                  <a:pt x="95430" y="91249"/>
                </a:lnTo>
                <a:lnTo>
                  <a:pt x="95430" y="1336786"/>
                </a:lnTo>
                <a:lnTo>
                  <a:pt x="95430" y="1414360"/>
                </a:lnTo>
                <a:lnTo>
                  <a:pt x="2385752" y="1414360"/>
                </a:lnTo>
                <a:lnTo>
                  <a:pt x="2385752" y="1336786"/>
                </a:lnTo>
                <a:lnTo>
                  <a:pt x="2385752" y="91249"/>
                </a:lnTo>
                <a:lnTo>
                  <a:pt x="2385752" y="81527"/>
                </a:lnTo>
                <a:close/>
                <a:moveTo>
                  <a:pt x="82232" y="0"/>
                </a:moveTo>
                <a:lnTo>
                  <a:pt x="2398950" y="0"/>
                </a:lnTo>
                <a:cubicBezTo>
                  <a:pt x="2444366" y="0"/>
                  <a:pt x="2481182" y="33399"/>
                  <a:pt x="2481182" y="74597"/>
                </a:cubicBezTo>
                <a:lnTo>
                  <a:pt x="2481182" y="1613510"/>
                </a:lnTo>
                <a:cubicBezTo>
                  <a:pt x="2481182" y="1654709"/>
                  <a:pt x="2444366" y="1688107"/>
                  <a:pt x="2398950" y="1688107"/>
                </a:cubicBezTo>
                <a:lnTo>
                  <a:pt x="1569038" y="1688107"/>
                </a:lnTo>
                <a:lnTo>
                  <a:pt x="1643796" y="1974036"/>
                </a:lnTo>
                <a:lnTo>
                  <a:pt x="1876791" y="1974036"/>
                </a:lnTo>
                <a:cubicBezTo>
                  <a:pt x="1881184" y="1974036"/>
                  <a:pt x="1884744" y="1977440"/>
                  <a:pt x="1884744" y="1981640"/>
                </a:cubicBezTo>
                <a:lnTo>
                  <a:pt x="1884744" y="2012056"/>
                </a:lnTo>
                <a:cubicBezTo>
                  <a:pt x="1884744" y="2016256"/>
                  <a:pt x="1881184" y="2019660"/>
                  <a:pt x="1876791" y="2019660"/>
                </a:cubicBezTo>
                <a:lnTo>
                  <a:pt x="604391" y="2019660"/>
                </a:lnTo>
                <a:cubicBezTo>
                  <a:pt x="599998" y="2019660"/>
                  <a:pt x="596438" y="2016256"/>
                  <a:pt x="596438" y="2012056"/>
                </a:cubicBezTo>
                <a:lnTo>
                  <a:pt x="596438" y="1981640"/>
                </a:lnTo>
                <a:cubicBezTo>
                  <a:pt x="596438" y="1977440"/>
                  <a:pt x="599998" y="1974036"/>
                  <a:pt x="604391" y="1974036"/>
                </a:cubicBezTo>
                <a:lnTo>
                  <a:pt x="837388" y="1974036"/>
                </a:lnTo>
                <a:lnTo>
                  <a:pt x="912145" y="1688107"/>
                </a:lnTo>
                <a:lnTo>
                  <a:pt x="82232" y="1688107"/>
                </a:lnTo>
                <a:cubicBezTo>
                  <a:pt x="36817" y="1688107"/>
                  <a:pt x="0" y="1654709"/>
                  <a:pt x="0" y="1613510"/>
                </a:cubicBezTo>
                <a:lnTo>
                  <a:pt x="0" y="74597"/>
                </a:lnTo>
                <a:cubicBezTo>
                  <a:pt x="0" y="33399"/>
                  <a:pt x="36817" y="0"/>
                  <a:pt x="82232" y="0"/>
                </a:cubicBezTo>
                <a:close/>
              </a:path>
            </a:pathLst>
          </a:custGeom>
          <a:solidFill>
            <a:schemeClr val="accent1"/>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1"/>
            <a:endParaRPr lang="en-US" sz="2700" dirty="0">
              <a:cs typeface="B Nazanin" panose="00000700000000000000" pitchFamily="2" charset="-78"/>
            </a:endParaRPr>
          </a:p>
        </p:txBody>
      </p:sp>
      <p:grpSp>
        <p:nvGrpSpPr>
          <p:cNvPr id="108" name="Group 60">
            <a:extLst>
              <a:ext uri="{FF2B5EF4-FFF2-40B4-BE49-F238E27FC236}">
                <a16:creationId xmlns:a16="http://schemas.microsoft.com/office/drawing/2014/main" id="{854100EE-E287-4E99-B852-6C2FEF430575}"/>
              </a:ext>
            </a:extLst>
          </p:cNvPr>
          <p:cNvGrpSpPr/>
          <p:nvPr/>
        </p:nvGrpSpPr>
        <p:grpSpPr>
          <a:xfrm>
            <a:off x="5304492" y="5391237"/>
            <a:ext cx="555009" cy="323462"/>
            <a:chOff x="5351423" y="5375787"/>
            <a:chExt cx="555009" cy="323462"/>
          </a:xfrm>
        </p:grpSpPr>
        <p:sp>
          <p:nvSpPr>
            <p:cNvPr id="109" name="Rectangle 61">
              <a:extLst>
                <a:ext uri="{FF2B5EF4-FFF2-40B4-BE49-F238E27FC236}">
                  <a16:creationId xmlns:a16="http://schemas.microsoft.com/office/drawing/2014/main" id="{9BB51BED-48E6-47B0-86A1-D464D04CA89B}"/>
                </a:ext>
              </a:extLst>
            </p:cNvPr>
            <p:cNvSpPr/>
            <p:nvPr/>
          </p:nvSpPr>
          <p:spPr>
            <a:xfrm>
              <a:off x="5354515" y="5375787"/>
              <a:ext cx="551917" cy="6383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cs typeface="B Nazanin" panose="00000700000000000000" pitchFamily="2" charset="-78"/>
              </a:endParaRPr>
            </a:p>
          </p:txBody>
        </p:sp>
        <p:sp>
          <p:nvSpPr>
            <p:cNvPr id="110" name="Rectangle 62">
              <a:extLst>
                <a:ext uri="{FF2B5EF4-FFF2-40B4-BE49-F238E27FC236}">
                  <a16:creationId xmlns:a16="http://schemas.microsoft.com/office/drawing/2014/main" id="{772EAEC0-84E9-4840-88FF-0D0832045C87}"/>
                </a:ext>
              </a:extLst>
            </p:cNvPr>
            <p:cNvSpPr/>
            <p:nvPr/>
          </p:nvSpPr>
          <p:spPr>
            <a:xfrm>
              <a:off x="5351783" y="5470356"/>
              <a:ext cx="139623" cy="9721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cs typeface="B Nazanin" panose="00000700000000000000" pitchFamily="2" charset="-78"/>
              </a:endParaRPr>
            </a:p>
          </p:txBody>
        </p:sp>
        <p:sp>
          <p:nvSpPr>
            <p:cNvPr id="111" name="Rectangle 63">
              <a:extLst>
                <a:ext uri="{FF2B5EF4-FFF2-40B4-BE49-F238E27FC236}">
                  <a16:creationId xmlns:a16="http://schemas.microsoft.com/office/drawing/2014/main" id="{FB9F3DDE-E518-4B91-B169-584BC0A43701}"/>
                </a:ext>
              </a:extLst>
            </p:cNvPr>
            <p:cNvSpPr/>
            <p:nvPr/>
          </p:nvSpPr>
          <p:spPr>
            <a:xfrm>
              <a:off x="5675254" y="5470356"/>
              <a:ext cx="219438" cy="22889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cs typeface="B Nazanin" panose="00000700000000000000" pitchFamily="2" charset="-78"/>
              </a:endParaRPr>
            </a:p>
          </p:txBody>
        </p:sp>
        <p:sp>
          <p:nvSpPr>
            <p:cNvPr id="112" name="Rectangle 64">
              <a:extLst>
                <a:ext uri="{FF2B5EF4-FFF2-40B4-BE49-F238E27FC236}">
                  <a16:creationId xmlns:a16="http://schemas.microsoft.com/office/drawing/2014/main" id="{322C0A65-B0BB-4338-A0C7-A1E370C1FDB4}"/>
                </a:ext>
              </a:extLst>
            </p:cNvPr>
            <p:cNvSpPr/>
            <p:nvPr/>
          </p:nvSpPr>
          <p:spPr>
            <a:xfrm>
              <a:off x="5524642" y="5470356"/>
              <a:ext cx="117377" cy="13400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cs typeface="B Nazanin" panose="00000700000000000000" pitchFamily="2" charset="-78"/>
              </a:endParaRPr>
            </a:p>
          </p:txBody>
        </p:sp>
        <p:sp>
          <p:nvSpPr>
            <p:cNvPr id="113" name="Rectangle 65">
              <a:extLst>
                <a:ext uri="{FF2B5EF4-FFF2-40B4-BE49-F238E27FC236}">
                  <a16:creationId xmlns:a16="http://schemas.microsoft.com/office/drawing/2014/main" id="{35CA45AD-6423-416C-9981-D4CC736B31F0}"/>
                </a:ext>
              </a:extLst>
            </p:cNvPr>
            <p:cNvSpPr/>
            <p:nvPr/>
          </p:nvSpPr>
          <p:spPr>
            <a:xfrm>
              <a:off x="5351423" y="5582710"/>
              <a:ext cx="139623" cy="1165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cs typeface="B Nazanin" panose="00000700000000000000" pitchFamily="2" charset="-78"/>
              </a:endParaRPr>
            </a:p>
          </p:txBody>
        </p:sp>
        <p:sp>
          <p:nvSpPr>
            <p:cNvPr id="114" name="Rectangle 66">
              <a:extLst>
                <a:ext uri="{FF2B5EF4-FFF2-40B4-BE49-F238E27FC236}">
                  <a16:creationId xmlns:a16="http://schemas.microsoft.com/office/drawing/2014/main" id="{603E9FDA-EC23-44FD-A0EE-AFA554903F62}"/>
                </a:ext>
              </a:extLst>
            </p:cNvPr>
            <p:cNvSpPr/>
            <p:nvPr/>
          </p:nvSpPr>
          <p:spPr>
            <a:xfrm>
              <a:off x="5522505" y="5617217"/>
              <a:ext cx="117377" cy="8203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cs typeface="B Nazanin" panose="00000700000000000000" pitchFamily="2" charset="-78"/>
              </a:endParaRPr>
            </a:p>
          </p:txBody>
        </p:sp>
      </p:grpSp>
    </p:spTree>
    <p:extLst>
      <p:ext uri="{BB962C8B-B14F-4D97-AF65-F5344CB8AC3E}">
        <p14:creationId xmlns:p14="http://schemas.microsoft.com/office/powerpoint/2010/main" val="420127803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theme/theme1.xml><?xml version="1.0" encoding="utf-8"?>
<a:theme xmlns:a="http://schemas.openxmlformats.org/drawingml/2006/main" name="Cover and End Slide Master">
  <a:themeElements>
    <a:clrScheme name="ALLPPT-231">
      <a:dk1>
        <a:sysClr val="windowText" lastClr="000000"/>
      </a:dk1>
      <a:lt1>
        <a:sysClr val="window" lastClr="FFFFFF"/>
      </a:lt1>
      <a:dk2>
        <a:srgbClr val="1F497D"/>
      </a:dk2>
      <a:lt2>
        <a:srgbClr val="EEECE1"/>
      </a:lt2>
      <a:accent1>
        <a:srgbClr val="FE5A5B"/>
      </a:accent1>
      <a:accent2>
        <a:srgbClr val="FFB954"/>
      </a:accent2>
      <a:accent3>
        <a:srgbClr val="4592EF"/>
      </a:accent3>
      <a:accent4>
        <a:srgbClr val="2CB2D7"/>
      </a:accent4>
      <a:accent5>
        <a:srgbClr val="E78EBE"/>
      </a:accent5>
      <a:accent6>
        <a:srgbClr val="9191F5"/>
      </a:accent6>
      <a:hlink>
        <a:srgbClr val="FFFFFF"/>
      </a:hlink>
      <a:folHlink>
        <a:srgbClr val="800080"/>
      </a:folHlink>
    </a:clrScheme>
    <a:fontScheme name="ALLPPT PONTS">
      <a:majorFont>
        <a:latin typeface="Arial"/>
        <a:ea typeface="Malgun Gothic"/>
        <a:cs typeface=""/>
      </a:majorFont>
      <a:minorFont>
        <a:latin typeface="Arial"/>
        <a:ea typeface="맑은 고딕"/>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Contents Slide Master">
  <a:themeElements>
    <a:clrScheme name="ALLPPT-231">
      <a:dk1>
        <a:sysClr val="windowText" lastClr="000000"/>
      </a:dk1>
      <a:lt1>
        <a:sysClr val="window" lastClr="FFFFFF"/>
      </a:lt1>
      <a:dk2>
        <a:srgbClr val="1F497D"/>
      </a:dk2>
      <a:lt2>
        <a:srgbClr val="EEECE1"/>
      </a:lt2>
      <a:accent1>
        <a:srgbClr val="FE5A5B"/>
      </a:accent1>
      <a:accent2>
        <a:srgbClr val="FFB954"/>
      </a:accent2>
      <a:accent3>
        <a:srgbClr val="4592EF"/>
      </a:accent3>
      <a:accent4>
        <a:srgbClr val="2CB2D7"/>
      </a:accent4>
      <a:accent5>
        <a:srgbClr val="E78EBE"/>
      </a:accent5>
      <a:accent6>
        <a:srgbClr val="9191F5"/>
      </a:accent6>
      <a:hlink>
        <a:srgbClr val="FFFFFF"/>
      </a:hlink>
      <a:folHlink>
        <a:srgbClr val="800080"/>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Section Break Slide Master">
  <a:themeElements>
    <a:clrScheme name="ALLPPT-231">
      <a:dk1>
        <a:sysClr val="windowText" lastClr="000000"/>
      </a:dk1>
      <a:lt1>
        <a:sysClr val="window" lastClr="FFFFFF"/>
      </a:lt1>
      <a:dk2>
        <a:srgbClr val="1F497D"/>
      </a:dk2>
      <a:lt2>
        <a:srgbClr val="EEECE1"/>
      </a:lt2>
      <a:accent1>
        <a:srgbClr val="FE5A5B"/>
      </a:accent1>
      <a:accent2>
        <a:srgbClr val="FFB954"/>
      </a:accent2>
      <a:accent3>
        <a:srgbClr val="4592EF"/>
      </a:accent3>
      <a:accent4>
        <a:srgbClr val="2CB2D7"/>
      </a:accent4>
      <a:accent5>
        <a:srgbClr val="E78EBE"/>
      </a:accent5>
      <a:accent6>
        <a:srgbClr val="9191F5"/>
      </a:accent6>
      <a:hlink>
        <a:srgbClr val="FFFFFF"/>
      </a:hlink>
      <a:folHlink>
        <a:srgbClr val="800080"/>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6117</Words>
  <Application>Microsoft Office PowerPoint</Application>
  <PresentationFormat>Widescreen</PresentationFormat>
  <Paragraphs>574</Paragraphs>
  <Slides>61</Slides>
  <Notes>13</Notes>
  <HiddenSlides>0</HiddenSlides>
  <MMClips>0</MMClips>
  <ScaleCrop>false</ScaleCrop>
  <HeadingPairs>
    <vt:vector size="6" baseType="variant">
      <vt:variant>
        <vt:lpstr>Fonts Used</vt:lpstr>
      </vt:variant>
      <vt:variant>
        <vt:i4>6</vt:i4>
      </vt:variant>
      <vt:variant>
        <vt:lpstr>Theme</vt:lpstr>
      </vt:variant>
      <vt:variant>
        <vt:i4>3</vt:i4>
      </vt:variant>
      <vt:variant>
        <vt:lpstr>Slide Titles</vt:lpstr>
      </vt:variant>
      <vt:variant>
        <vt:i4>61</vt:i4>
      </vt:variant>
    </vt:vector>
  </HeadingPairs>
  <TitlesOfParts>
    <vt:vector size="70" baseType="lpstr">
      <vt:lpstr>Amatic SC</vt:lpstr>
      <vt:lpstr>Arial</vt:lpstr>
      <vt:lpstr>Bebas Neue</vt:lpstr>
      <vt:lpstr>Calibri</vt:lpstr>
      <vt:lpstr>Roboto Medium</vt:lpstr>
      <vt:lpstr>Wingdings</vt:lpstr>
      <vt:lpstr>Cover and End Slide Master</vt:lpstr>
      <vt:lpstr>Contents Slide Master</vt:lpstr>
      <vt:lpstr>Section Break Slide Master</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از منابع گرافیکی قابل ویرایش ما استفاده کنید...</vt:lpstr>
      <vt:lpstr>PowerPoint Presentation</vt:lpstr>
      <vt:lpstr>PowerPoint Presentation</vt:lpstr>
      <vt:lpstr>PowerPoint Presentation</vt:lpstr>
      <vt:lpstr>PowerPoint Presentation</vt:lpstr>
      <vt:lpstr>PowerPoint Presentation</vt:lpstr>
      <vt:lpstr>... و مجموعه آیکون های قابل ویرایش ما</vt:lpstr>
      <vt:lpstr>PowerPoint Presentation</vt:lpstr>
      <vt:lpstr>PowerPoint Presentation</vt:lpstr>
      <vt:lpstr>PowerPoint Presentation</vt:lpstr>
      <vt:lpstr>PowerPoint Presentation</vt:lpstr>
      <vt:lpstr>نمادهای طبیعت</vt:lpstr>
      <vt:lpstr>نمادهای سئو و بازاریابی</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2023-05-21T17:34:32Z</dcterms:created>
  <dcterms:modified xsi:type="dcterms:W3CDTF">2023-05-21T17:39:34Z</dcterms:modified>
</cp:coreProperties>
</file>